
<file path=[Content_Types].xml><?xml version="1.0" encoding="utf-8"?>
<Types xmlns="http://schemas.openxmlformats.org/package/2006/content-types">
  <Default Extension="png" ContentType="image/png"/>
  <Default Extension="jpeg" ContentType="image/jpeg"/>
  <Default Extension="emf" ContentType="image/x-emf"/>
  <Default Extension="rels" ContentType="application/vnd.openxmlformats-package.relationships+xml"/>
  <Default Extension="xml" ContentType="application/xml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slides/slide100.xml" ContentType="application/vnd.openxmlformats-officedocument.presentationml.slide+xml"/>
  <Override PartName="/ppt/slides/slide101.xml" ContentType="application/vnd.openxmlformats-officedocument.presentationml.slide+xml"/>
  <Override PartName="/ppt/slides/slide102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  <Override PartName="/ppt/revisionInfo.xml" ContentType="application/vnd.ms-powerpoint.revisioninfo+xml"/>
  <Override PartName="/ppt/changesInfos/changesInfo1.xml" ContentType="application/vnd.ms-powerpoint.changesinfo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4262" r:id="rId1"/>
  </p:sldMasterIdLst>
  <p:notesMasterIdLst>
    <p:notesMasterId r:id="rId104"/>
  </p:notesMasterIdLst>
  <p:sldIdLst>
    <p:sldId id="3278" r:id="rId2"/>
    <p:sldId id="3280" r:id="rId3"/>
    <p:sldId id="3362" r:id="rId4"/>
    <p:sldId id="3360" r:id="rId5"/>
    <p:sldId id="3180" r:id="rId6"/>
    <p:sldId id="2505" r:id="rId7"/>
    <p:sldId id="2571" r:id="rId8"/>
    <p:sldId id="3184" r:id="rId9"/>
    <p:sldId id="3367" r:id="rId10"/>
    <p:sldId id="2539" r:id="rId11"/>
    <p:sldId id="3185" r:id="rId12"/>
    <p:sldId id="3211" r:id="rId13"/>
    <p:sldId id="3369" r:id="rId14"/>
    <p:sldId id="3370" r:id="rId15"/>
    <p:sldId id="2534" r:id="rId16"/>
    <p:sldId id="3188" r:id="rId17"/>
    <p:sldId id="3213" r:id="rId18"/>
    <p:sldId id="2572" r:id="rId19"/>
    <p:sldId id="3214" r:id="rId20"/>
    <p:sldId id="3215" r:id="rId21"/>
    <p:sldId id="3216" r:id="rId22"/>
    <p:sldId id="3361" r:id="rId23"/>
    <p:sldId id="3193" r:id="rId24"/>
    <p:sldId id="3191" r:id="rId25"/>
    <p:sldId id="3218" r:id="rId26"/>
    <p:sldId id="3364" r:id="rId27"/>
    <p:sldId id="3220" r:id="rId28"/>
    <p:sldId id="3299" r:id="rId29"/>
    <p:sldId id="3298" r:id="rId30"/>
    <p:sldId id="3301" r:id="rId31"/>
    <p:sldId id="3327" r:id="rId32"/>
    <p:sldId id="3328" r:id="rId33"/>
    <p:sldId id="3300" r:id="rId34"/>
    <p:sldId id="3225" r:id="rId35"/>
    <p:sldId id="3329" r:id="rId36"/>
    <p:sldId id="3371" r:id="rId37"/>
    <p:sldId id="3331" r:id="rId38"/>
    <p:sldId id="3372" r:id="rId39"/>
    <p:sldId id="3373" r:id="rId40"/>
    <p:sldId id="3374" r:id="rId41"/>
    <p:sldId id="3375" r:id="rId42"/>
    <p:sldId id="3231" r:id="rId43"/>
    <p:sldId id="3337" r:id="rId44"/>
    <p:sldId id="3376" r:id="rId45"/>
    <p:sldId id="3292" r:id="rId46"/>
    <p:sldId id="3341" r:id="rId47"/>
    <p:sldId id="3342" r:id="rId48"/>
    <p:sldId id="3343" r:id="rId49"/>
    <p:sldId id="3377" r:id="rId50"/>
    <p:sldId id="3378" r:id="rId51"/>
    <p:sldId id="3291" r:id="rId52"/>
    <p:sldId id="3347" r:id="rId53"/>
    <p:sldId id="3348" r:id="rId54"/>
    <p:sldId id="3349" r:id="rId55"/>
    <p:sldId id="3350" r:id="rId56"/>
    <p:sldId id="3351" r:id="rId57"/>
    <p:sldId id="1090" r:id="rId58"/>
    <p:sldId id="3365" r:id="rId59"/>
    <p:sldId id="1164" r:id="rId60"/>
    <p:sldId id="3308" r:id="rId61"/>
    <p:sldId id="3307" r:id="rId62"/>
    <p:sldId id="3207" r:id="rId63"/>
    <p:sldId id="3310" r:id="rId64"/>
    <p:sldId id="3314" r:id="rId65"/>
    <p:sldId id="3311" r:id="rId66"/>
    <p:sldId id="3316" r:id="rId67"/>
    <p:sldId id="3309" r:id="rId68"/>
    <p:sldId id="3312" r:id="rId69"/>
    <p:sldId id="3313" r:id="rId70"/>
    <p:sldId id="3293" r:id="rId71"/>
    <p:sldId id="3366" r:id="rId72"/>
    <p:sldId id="3208" r:id="rId73"/>
    <p:sldId id="3306" r:id="rId74"/>
    <p:sldId id="3209" r:id="rId75"/>
    <p:sldId id="3318" r:id="rId76"/>
    <p:sldId id="3302" r:id="rId77"/>
    <p:sldId id="3321" r:id="rId78"/>
    <p:sldId id="3320" r:id="rId79"/>
    <p:sldId id="3303" r:id="rId80"/>
    <p:sldId id="3295" r:id="rId81"/>
    <p:sldId id="3304" r:id="rId82"/>
    <p:sldId id="3323" r:id="rId83"/>
    <p:sldId id="3368" r:id="rId84"/>
    <p:sldId id="2675" r:id="rId85"/>
    <p:sldId id="2551" r:id="rId86"/>
    <p:sldId id="2553" r:id="rId87"/>
    <p:sldId id="3363" r:id="rId88"/>
    <p:sldId id="3194" r:id="rId89"/>
    <p:sldId id="3198" r:id="rId90"/>
    <p:sldId id="3201" r:id="rId91"/>
    <p:sldId id="3287" r:id="rId92"/>
    <p:sldId id="3203" r:id="rId93"/>
    <p:sldId id="3204" r:id="rId94"/>
    <p:sldId id="3352" r:id="rId95"/>
    <p:sldId id="3353" r:id="rId96"/>
    <p:sldId id="3354" r:id="rId97"/>
    <p:sldId id="3355" r:id="rId98"/>
    <p:sldId id="3356" r:id="rId99"/>
    <p:sldId id="3357" r:id="rId100"/>
    <p:sldId id="3358" r:id="rId101"/>
    <p:sldId id="3359" r:id="rId102"/>
    <p:sldId id="3379" r:id="rId103"/>
  </p:sldIdLst>
  <p:sldSz cx="12192000" cy="6858000"/>
  <p:notesSz cx="6858000" cy="9144000"/>
  <p:defaultTextStyle>
    <a:defPPr>
      <a:defRPr lang="en-US"/>
    </a:defPPr>
    <a:lvl1pPr algn="l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+mn-ea"/>
        <a:cs typeface="Arial" panose="020B0604020202020204" pitchFamily="34" charset="0"/>
      </a:defRPr>
    </a:lvl1pPr>
    <a:lvl2pPr marL="457200" algn="l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+mn-ea"/>
        <a:cs typeface="Arial" panose="020B0604020202020204" pitchFamily="34" charset="0"/>
      </a:defRPr>
    </a:lvl2pPr>
    <a:lvl3pPr marL="914400" algn="l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+mn-ea"/>
        <a:cs typeface="Arial" panose="020B0604020202020204" pitchFamily="34" charset="0"/>
      </a:defRPr>
    </a:lvl3pPr>
    <a:lvl4pPr marL="1371600" algn="l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+mn-ea"/>
        <a:cs typeface="Arial" panose="020B0604020202020204" pitchFamily="34" charset="0"/>
      </a:defRPr>
    </a:lvl4pPr>
    <a:lvl5pPr marL="1828800" algn="l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+mn-ea"/>
        <a:cs typeface="Arial" panose="020B0604020202020204" pitchFamily="34" charset="0"/>
      </a:defRPr>
    </a:lvl5pPr>
    <a:lvl6pPr marL="2286000" algn="l" defTabSz="914400" rtl="0" eaLnBrk="1" latinLnBrk="0" hangingPunct="1">
      <a:defRPr kern="1200">
        <a:solidFill>
          <a:schemeClr val="tx1"/>
        </a:solidFill>
        <a:latin typeface="Arial" panose="020B0604020202020204" pitchFamily="34" charset="0"/>
        <a:ea typeface="+mn-ea"/>
        <a:cs typeface="Arial" panose="020B0604020202020204" pitchFamily="34" charset="0"/>
      </a:defRPr>
    </a:lvl6pPr>
    <a:lvl7pPr marL="2743200" algn="l" defTabSz="914400" rtl="0" eaLnBrk="1" latinLnBrk="0" hangingPunct="1">
      <a:defRPr kern="1200">
        <a:solidFill>
          <a:schemeClr val="tx1"/>
        </a:solidFill>
        <a:latin typeface="Arial" panose="020B0604020202020204" pitchFamily="34" charset="0"/>
        <a:ea typeface="+mn-ea"/>
        <a:cs typeface="Arial" panose="020B0604020202020204" pitchFamily="34" charset="0"/>
      </a:defRPr>
    </a:lvl7pPr>
    <a:lvl8pPr marL="3200400" algn="l" defTabSz="914400" rtl="0" eaLnBrk="1" latinLnBrk="0" hangingPunct="1">
      <a:defRPr kern="1200">
        <a:solidFill>
          <a:schemeClr val="tx1"/>
        </a:solidFill>
        <a:latin typeface="Arial" panose="020B0604020202020204" pitchFamily="34" charset="0"/>
        <a:ea typeface="+mn-ea"/>
        <a:cs typeface="Arial" panose="020B0604020202020204" pitchFamily="34" charset="0"/>
      </a:defRPr>
    </a:lvl8pPr>
    <a:lvl9pPr marL="3657600" algn="l" defTabSz="914400" rtl="0" eaLnBrk="1" latinLnBrk="0" hangingPunct="1">
      <a:defRPr kern="1200">
        <a:solidFill>
          <a:schemeClr val="tx1"/>
        </a:solidFill>
        <a:latin typeface="Arial" panose="020B0604020202020204" pitchFamily="34" charset="0"/>
        <a:ea typeface="+mn-ea"/>
        <a:cs typeface="Arial" panose="020B0604020202020204" pitchFamily="34" charset="0"/>
      </a:defRPr>
    </a:lvl9pPr>
  </p:defaultTextStyle>
  <p:extLst>
    <p:ext uri="{EFAFB233-063F-42B5-8137-9DF3F51BA10A}">
      <p15:sldGuideLst xmlns:p15="http://schemas.microsoft.com/office/powerpoint/2012/main">
        <p15:guide id="1" orient="horz" pos="2137" userDrawn="1">
          <p15:clr>
            <a:srgbClr val="A4A3A4"/>
          </p15:clr>
        </p15:guide>
        <p15:guide id="2" pos="384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0"/>
      </p:ext>
    </p:extLst>
  </p:showPr>
  <p:clrMru>
    <a:srgbClr val="F99403"/>
    <a:srgbClr val="4A127B"/>
    <a:srgbClr val="3A07DF"/>
    <a:srgbClr val="1FD7D4"/>
    <a:srgbClr val="FB5D6C"/>
    <a:srgbClr val="863D00"/>
    <a:srgbClr val="FFB631"/>
    <a:srgbClr val="FE8A9B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0"/>
    </p:ext>
  </p:extLst>
</p:presentationPr>
</file>

<file path=ppt/revisionInfo.xml><?xml version="1.0" encoding="utf-8"?>
<p1510:revInfo xmlns:a="http://schemas.openxmlformats.org/drawingml/2006/main" xmlns:r="http://schemas.openxmlformats.org/officeDocument/2006/relationships" xmlns:p1510="http://schemas.microsoft.com/office/powerpoint/2015/10/main">
  <p1510:revLst>
    <p1510:client id="{660D02C5-383D-4B0D-800B-46758AE709A8}" v="5" dt="2023-05-31T21:06:56.567"/>
  </p1510:revLst>
</p1510:revInfo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7522" autoAdjust="0"/>
    <p:restoredTop sz="93883" autoAdjust="0"/>
  </p:normalViewPr>
  <p:slideViewPr>
    <p:cSldViewPr snapToGrid="0" showGuides="1">
      <p:cViewPr varScale="1">
        <p:scale>
          <a:sx n="106" d="100"/>
          <a:sy n="106" d="100"/>
        </p:scale>
        <p:origin x="192" y="102"/>
      </p:cViewPr>
      <p:guideLst>
        <p:guide orient="horz" pos="2137"/>
        <p:guide pos="3840"/>
      </p:guideLst>
    </p:cSldViewPr>
  </p:slideViewPr>
  <p:notesTextViewPr>
    <p:cViewPr>
      <p:scale>
        <a:sx n="100" d="100"/>
        <a:sy n="100" d="100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25.xml"/><Relationship Id="rId21" Type="http://schemas.openxmlformats.org/officeDocument/2006/relationships/slide" Target="slides/slide20.xml"/><Relationship Id="rId42" Type="http://schemas.openxmlformats.org/officeDocument/2006/relationships/slide" Target="slides/slide41.xml"/><Relationship Id="rId47" Type="http://schemas.openxmlformats.org/officeDocument/2006/relationships/slide" Target="slides/slide46.xml"/><Relationship Id="rId63" Type="http://schemas.openxmlformats.org/officeDocument/2006/relationships/slide" Target="slides/slide62.xml"/><Relationship Id="rId68" Type="http://schemas.openxmlformats.org/officeDocument/2006/relationships/slide" Target="slides/slide67.xml"/><Relationship Id="rId84" Type="http://schemas.openxmlformats.org/officeDocument/2006/relationships/slide" Target="slides/slide83.xml"/><Relationship Id="rId89" Type="http://schemas.openxmlformats.org/officeDocument/2006/relationships/slide" Target="slides/slide88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9" Type="http://schemas.openxmlformats.org/officeDocument/2006/relationships/slide" Target="slides/slide28.xml"/><Relationship Id="rId107" Type="http://schemas.openxmlformats.org/officeDocument/2006/relationships/theme" Target="theme/theme1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53" Type="http://schemas.openxmlformats.org/officeDocument/2006/relationships/slide" Target="slides/slide52.xml"/><Relationship Id="rId58" Type="http://schemas.openxmlformats.org/officeDocument/2006/relationships/slide" Target="slides/slide57.xml"/><Relationship Id="rId66" Type="http://schemas.openxmlformats.org/officeDocument/2006/relationships/slide" Target="slides/slide65.xml"/><Relationship Id="rId74" Type="http://schemas.openxmlformats.org/officeDocument/2006/relationships/slide" Target="slides/slide73.xml"/><Relationship Id="rId79" Type="http://schemas.openxmlformats.org/officeDocument/2006/relationships/slide" Target="slides/slide78.xml"/><Relationship Id="rId87" Type="http://schemas.openxmlformats.org/officeDocument/2006/relationships/slide" Target="slides/slide86.xml"/><Relationship Id="rId102" Type="http://schemas.openxmlformats.org/officeDocument/2006/relationships/slide" Target="slides/slide101.xml"/><Relationship Id="rId110" Type="http://schemas.microsoft.com/office/2015/10/relationships/revisionInfo" Target="revisionInfo.xml"/><Relationship Id="rId5" Type="http://schemas.openxmlformats.org/officeDocument/2006/relationships/slide" Target="slides/slide4.xml"/><Relationship Id="rId61" Type="http://schemas.openxmlformats.org/officeDocument/2006/relationships/slide" Target="slides/slide60.xml"/><Relationship Id="rId82" Type="http://schemas.openxmlformats.org/officeDocument/2006/relationships/slide" Target="slides/slide81.xml"/><Relationship Id="rId90" Type="http://schemas.openxmlformats.org/officeDocument/2006/relationships/slide" Target="slides/slide89.xml"/><Relationship Id="rId95" Type="http://schemas.openxmlformats.org/officeDocument/2006/relationships/slide" Target="slides/slide94.xml"/><Relationship Id="rId19" Type="http://schemas.openxmlformats.org/officeDocument/2006/relationships/slide" Target="slides/slide1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slide" Target="slides/slide42.xml"/><Relationship Id="rId48" Type="http://schemas.openxmlformats.org/officeDocument/2006/relationships/slide" Target="slides/slide47.xml"/><Relationship Id="rId56" Type="http://schemas.openxmlformats.org/officeDocument/2006/relationships/slide" Target="slides/slide55.xml"/><Relationship Id="rId64" Type="http://schemas.openxmlformats.org/officeDocument/2006/relationships/slide" Target="slides/slide63.xml"/><Relationship Id="rId69" Type="http://schemas.openxmlformats.org/officeDocument/2006/relationships/slide" Target="slides/slide68.xml"/><Relationship Id="rId77" Type="http://schemas.openxmlformats.org/officeDocument/2006/relationships/slide" Target="slides/slide76.xml"/><Relationship Id="rId100" Type="http://schemas.openxmlformats.org/officeDocument/2006/relationships/slide" Target="slides/slide99.xml"/><Relationship Id="rId105" Type="http://schemas.openxmlformats.org/officeDocument/2006/relationships/presProps" Target="presProps.xml"/><Relationship Id="rId8" Type="http://schemas.openxmlformats.org/officeDocument/2006/relationships/slide" Target="slides/slide7.xml"/><Relationship Id="rId51" Type="http://schemas.openxmlformats.org/officeDocument/2006/relationships/slide" Target="slides/slide50.xml"/><Relationship Id="rId72" Type="http://schemas.openxmlformats.org/officeDocument/2006/relationships/slide" Target="slides/slide71.xml"/><Relationship Id="rId80" Type="http://schemas.openxmlformats.org/officeDocument/2006/relationships/slide" Target="slides/slide79.xml"/><Relationship Id="rId85" Type="http://schemas.openxmlformats.org/officeDocument/2006/relationships/slide" Target="slides/slide84.xml"/><Relationship Id="rId93" Type="http://schemas.openxmlformats.org/officeDocument/2006/relationships/slide" Target="slides/slide92.xml"/><Relationship Id="rId98" Type="http://schemas.openxmlformats.org/officeDocument/2006/relationships/slide" Target="slides/slide97.xml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46" Type="http://schemas.openxmlformats.org/officeDocument/2006/relationships/slide" Target="slides/slide45.xml"/><Relationship Id="rId59" Type="http://schemas.openxmlformats.org/officeDocument/2006/relationships/slide" Target="slides/slide58.xml"/><Relationship Id="rId67" Type="http://schemas.openxmlformats.org/officeDocument/2006/relationships/slide" Target="slides/slide66.xml"/><Relationship Id="rId103" Type="http://schemas.openxmlformats.org/officeDocument/2006/relationships/slide" Target="slides/slide102.xml"/><Relationship Id="rId108" Type="http://schemas.openxmlformats.org/officeDocument/2006/relationships/tableStyles" Target="tableStyles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54" Type="http://schemas.openxmlformats.org/officeDocument/2006/relationships/slide" Target="slides/slide53.xml"/><Relationship Id="rId62" Type="http://schemas.openxmlformats.org/officeDocument/2006/relationships/slide" Target="slides/slide61.xml"/><Relationship Id="rId70" Type="http://schemas.openxmlformats.org/officeDocument/2006/relationships/slide" Target="slides/slide69.xml"/><Relationship Id="rId75" Type="http://schemas.openxmlformats.org/officeDocument/2006/relationships/slide" Target="slides/slide74.xml"/><Relationship Id="rId83" Type="http://schemas.openxmlformats.org/officeDocument/2006/relationships/slide" Target="slides/slide82.xml"/><Relationship Id="rId88" Type="http://schemas.openxmlformats.org/officeDocument/2006/relationships/slide" Target="slides/slide87.xml"/><Relationship Id="rId91" Type="http://schemas.openxmlformats.org/officeDocument/2006/relationships/slide" Target="slides/slide90.xml"/><Relationship Id="rId96" Type="http://schemas.openxmlformats.org/officeDocument/2006/relationships/slide" Target="slides/slide95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49" Type="http://schemas.openxmlformats.org/officeDocument/2006/relationships/slide" Target="slides/slide48.xml"/><Relationship Id="rId57" Type="http://schemas.openxmlformats.org/officeDocument/2006/relationships/slide" Target="slides/slide56.xml"/><Relationship Id="rId106" Type="http://schemas.openxmlformats.org/officeDocument/2006/relationships/viewProps" Target="viewProps.xml"/><Relationship Id="rId10" Type="http://schemas.openxmlformats.org/officeDocument/2006/relationships/slide" Target="slides/slide9.xml"/><Relationship Id="rId31" Type="http://schemas.openxmlformats.org/officeDocument/2006/relationships/slide" Target="slides/slide30.xml"/><Relationship Id="rId44" Type="http://schemas.openxmlformats.org/officeDocument/2006/relationships/slide" Target="slides/slide43.xml"/><Relationship Id="rId52" Type="http://schemas.openxmlformats.org/officeDocument/2006/relationships/slide" Target="slides/slide51.xml"/><Relationship Id="rId60" Type="http://schemas.openxmlformats.org/officeDocument/2006/relationships/slide" Target="slides/slide59.xml"/><Relationship Id="rId65" Type="http://schemas.openxmlformats.org/officeDocument/2006/relationships/slide" Target="slides/slide64.xml"/><Relationship Id="rId73" Type="http://schemas.openxmlformats.org/officeDocument/2006/relationships/slide" Target="slides/slide72.xml"/><Relationship Id="rId78" Type="http://schemas.openxmlformats.org/officeDocument/2006/relationships/slide" Target="slides/slide77.xml"/><Relationship Id="rId81" Type="http://schemas.openxmlformats.org/officeDocument/2006/relationships/slide" Target="slides/slide80.xml"/><Relationship Id="rId86" Type="http://schemas.openxmlformats.org/officeDocument/2006/relationships/slide" Target="slides/slide85.xml"/><Relationship Id="rId94" Type="http://schemas.openxmlformats.org/officeDocument/2006/relationships/slide" Target="slides/slide93.xml"/><Relationship Id="rId99" Type="http://schemas.openxmlformats.org/officeDocument/2006/relationships/slide" Target="slides/slide98.xml"/><Relationship Id="rId101" Type="http://schemas.openxmlformats.org/officeDocument/2006/relationships/slide" Target="slides/slide100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39" Type="http://schemas.openxmlformats.org/officeDocument/2006/relationships/slide" Target="slides/slide38.xml"/><Relationship Id="rId109" Type="http://schemas.microsoft.com/office/2016/11/relationships/changesInfo" Target="changesInfos/changesInfo1.xml"/><Relationship Id="rId34" Type="http://schemas.openxmlformats.org/officeDocument/2006/relationships/slide" Target="slides/slide33.xml"/><Relationship Id="rId50" Type="http://schemas.openxmlformats.org/officeDocument/2006/relationships/slide" Target="slides/slide49.xml"/><Relationship Id="rId55" Type="http://schemas.openxmlformats.org/officeDocument/2006/relationships/slide" Target="slides/slide54.xml"/><Relationship Id="rId76" Type="http://schemas.openxmlformats.org/officeDocument/2006/relationships/slide" Target="slides/slide75.xml"/><Relationship Id="rId97" Type="http://schemas.openxmlformats.org/officeDocument/2006/relationships/slide" Target="slides/slide96.xml"/><Relationship Id="rId104" Type="http://schemas.openxmlformats.org/officeDocument/2006/relationships/notesMaster" Target="notesMasters/notesMaster1.xml"/><Relationship Id="rId7" Type="http://schemas.openxmlformats.org/officeDocument/2006/relationships/slide" Target="slides/slide6.xml"/><Relationship Id="rId71" Type="http://schemas.openxmlformats.org/officeDocument/2006/relationships/slide" Target="slides/slide70.xml"/><Relationship Id="rId92" Type="http://schemas.openxmlformats.org/officeDocument/2006/relationships/slide" Target="slides/slide91.xml"/></Relationships>
</file>

<file path=ppt/changesInfos/changesInfo1.xml><?xml version="1.0" encoding="utf-8"?>
<pc:chgInfo xmlns:a="http://schemas.openxmlformats.org/drawingml/2006/main" xmlns:r="http://schemas.openxmlformats.org/officeDocument/2006/relationships" xmlns:ac="http://schemas.microsoft.com/office/drawing/2013/main/command" xmlns:pc="http://schemas.microsoft.com/office/powerpoint/2013/main/command">
  <pc:docChgLst>
    <pc:chgData name="Sabirov, Salayjon" userId="5acc22ea-36fd-4e21-aa19-017a3f2d902a" providerId="ADAL" clId="{660D02C5-383D-4B0D-800B-46758AE709A8}"/>
    <pc:docChg chg="custSel modSld modMainMaster">
      <pc:chgData name="Sabirov, Salayjon" userId="5acc22ea-36fd-4e21-aa19-017a3f2d902a" providerId="ADAL" clId="{660D02C5-383D-4B0D-800B-46758AE709A8}" dt="2023-05-31T21:06:56.567" v="7" actId="1076"/>
      <pc:docMkLst>
        <pc:docMk/>
      </pc:docMkLst>
      <pc:sldChg chg="addSp modSp mod modAnim">
        <pc:chgData name="Sabirov, Salayjon" userId="5acc22ea-36fd-4e21-aa19-017a3f2d902a" providerId="ADAL" clId="{660D02C5-383D-4B0D-800B-46758AE709A8}" dt="2023-05-31T21:06:56.567" v="7" actId="1076"/>
        <pc:sldMkLst>
          <pc:docMk/>
          <pc:sldMk cId="0" sldId="3316"/>
        </pc:sldMkLst>
        <pc:spChg chg="mod">
          <ac:chgData name="Sabirov, Salayjon" userId="5acc22ea-36fd-4e21-aa19-017a3f2d902a" providerId="ADAL" clId="{660D02C5-383D-4B0D-800B-46758AE709A8}" dt="2023-05-31T21:06:56.567" v="7" actId="1076"/>
          <ac:spMkLst>
            <pc:docMk/>
            <pc:sldMk cId="0" sldId="3316"/>
            <ac:spMk id="15" creationId="{EEB24F1B-BCFF-457E-9DBF-D0DC802C385F}"/>
          </ac:spMkLst>
        </pc:spChg>
        <pc:spChg chg="mod">
          <ac:chgData name="Sabirov, Salayjon" userId="5acc22ea-36fd-4e21-aa19-017a3f2d902a" providerId="ADAL" clId="{660D02C5-383D-4B0D-800B-46758AE709A8}" dt="2023-05-31T21:06:56.567" v="7" actId="1076"/>
          <ac:spMkLst>
            <pc:docMk/>
            <pc:sldMk cId="0" sldId="3316"/>
            <ac:spMk id="40" creationId="{87CA35CE-B665-48D4-A54F-DE858249367E}"/>
          </ac:spMkLst>
        </pc:spChg>
        <pc:spChg chg="mod">
          <ac:chgData name="Sabirov, Salayjon" userId="5acc22ea-36fd-4e21-aa19-017a3f2d902a" providerId="ADAL" clId="{660D02C5-383D-4B0D-800B-46758AE709A8}" dt="2023-05-31T21:06:56.567" v="7" actId="1076"/>
          <ac:spMkLst>
            <pc:docMk/>
            <pc:sldMk cId="0" sldId="3316"/>
            <ac:spMk id="41" creationId="{46E0BFBB-C376-4D6A-806B-7D9B062FAD00}"/>
          </ac:spMkLst>
        </pc:spChg>
        <pc:spChg chg="mod">
          <ac:chgData name="Sabirov, Salayjon" userId="5acc22ea-36fd-4e21-aa19-017a3f2d902a" providerId="ADAL" clId="{660D02C5-383D-4B0D-800B-46758AE709A8}" dt="2023-05-31T21:06:56.567" v="7" actId="1076"/>
          <ac:spMkLst>
            <pc:docMk/>
            <pc:sldMk cId="0" sldId="3316"/>
            <ac:spMk id="42" creationId="{770D6CCD-0D3A-46D7-8202-CD8DAB09E8B6}"/>
          </ac:spMkLst>
        </pc:spChg>
        <pc:spChg chg="mod">
          <ac:chgData name="Sabirov, Salayjon" userId="5acc22ea-36fd-4e21-aa19-017a3f2d902a" providerId="ADAL" clId="{660D02C5-383D-4B0D-800B-46758AE709A8}" dt="2023-05-31T21:06:56.567" v="7" actId="1076"/>
          <ac:spMkLst>
            <pc:docMk/>
            <pc:sldMk cId="0" sldId="3316"/>
            <ac:spMk id="100355" creationId="{0847D056-D9F2-4767-8BF4-44793130C24C}"/>
          </ac:spMkLst>
        </pc:spChg>
        <pc:spChg chg="mod">
          <ac:chgData name="Sabirov, Salayjon" userId="5acc22ea-36fd-4e21-aa19-017a3f2d902a" providerId="ADAL" clId="{660D02C5-383D-4B0D-800B-46758AE709A8}" dt="2023-05-31T21:06:56.567" v="7" actId="1076"/>
          <ac:spMkLst>
            <pc:docMk/>
            <pc:sldMk cId="0" sldId="3316"/>
            <ac:spMk id="100365" creationId="{6BA626CA-42D0-4889-9106-D6EEA8976C5C}"/>
          </ac:spMkLst>
        </pc:spChg>
        <pc:spChg chg="mod">
          <ac:chgData name="Sabirov, Salayjon" userId="5acc22ea-36fd-4e21-aa19-017a3f2d902a" providerId="ADAL" clId="{660D02C5-383D-4B0D-800B-46758AE709A8}" dt="2023-05-31T21:06:56.567" v="7" actId="1076"/>
          <ac:spMkLst>
            <pc:docMk/>
            <pc:sldMk cId="0" sldId="3316"/>
            <ac:spMk id="100366" creationId="{B37EACEB-5F3C-48FC-B938-2379979AEF7A}"/>
          </ac:spMkLst>
        </pc:spChg>
        <pc:spChg chg="mod">
          <ac:chgData name="Sabirov, Salayjon" userId="5acc22ea-36fd-4e21-aa19-017a3f2d902a" providerId="ADAL" clId="{660D02C5-383D-4B0D-800B-46758AE709A8}" dt="2023-05-31T21:06:56.567" v="7" actId="1076"/>
          <ac:spMkLst>
            <pc:docMk/>
            <pc:sldMk cId="0" sldId="3316"/>
            <ac:spMk id="100367" creationId="{5332A1FA-2E96-4A4C-ACE4-71455E9E298D}"/>
          </ac:spMkLst>
        </pc:spChg>
        <pc:spChg chg="mod">
          <ac:chgData name="Sabirov, Salayjon" userId="5acc22ea-36fd-4e21-aa19-017a3f2d902a" providerId="ADAL" clId="{660D02C5-383D-4B0D-800B-46758AE709A8}" dt="2023-05-31T21:06:56.567" v="7" actId="1076"/>
          <ac:spMkLst>
            <pc:docMk/>
            <pc:sldMk cId="0" sldId="3316"/>
            <ac:spMk id="100368" creationId="{A039CAA1-4687-497E-BB02-83841E773C5A}"/>
          </ac:spMkLst>
        </pc:spChg>
        <pc:spChg chg="mod">
          <ac:chgData name="Sabirov, Salayjon" userId="5acc22ea-36fd-4e21-aa19-017a3f2d902a" providerId="ADAL" clId="{660D02C5-383D-4B0D-800B-46758AE709A8}" dt="2023-05-31T21:06:56.567" v="7" actId="1076"/>
          <ac:spMkLst>
            <pc:docMk/>
            <pc:sldMk cId="0" sldId="3316"/>
            <ac:spMk id="100369" creationId="{5FFAB8C7-65C6-4F08-A532-AB5148DBBC48}"/>
          </ac:spMkLst>
        </pc:spChg>
        <pc:spChg chg="mod">
          <ac:chgData name="Sabirov, Salayjon" userId="5acc22ea-36fd-4e21-aa19-017a3f2d902a" providerId="ADAL" clId="{660D02C5-383D-4B0D-800B-46758AE709A8}" dt="2023-05-31T21:06:56.567" v="7" actId="1076"/>
          <ac:spMkLst>
            <pc:docMk/>
            <pc:sldMk cId="0" sldId="3316"/>
            <ac:spMk id="100370" creationId="{DB767834-7ADA-45F0-B321-9074F4E9CB0D}"/>
          </ac:spMkLst>
        </pc:spChg>
        <pc:spChg chg="mod">
          <ac:chgData name="Sabirov, Salayjon" userId="5acc22ea-36fd-4e21-aa19-017a3f2d902a" providerId="ADAL" clId="{660D02C5-383D-4B0D-800B-46758AE709A8}" dt="2023-05-31T21:06:56.567" v="7" actId="1076"/>
          <ac:spMkLst>
            <pc:docMk/>
            <pc:sldMk cId="0" sldId="3316"/>
            <ac:spMk id="100371" creationId="{B00C80F6-7F62-4518-B222-17FED67DE7D7}"/>
          </ac:spMkLst>
        </pc:spChg>
        <pc:spChg chg="mod">
          <ac:chgData name="Sabirov, Salayjon" userId="5acc22ea-36fd-4e21-aa19-017a3f2d902a" providerId="ADAL" clId="{660D02C5-383D-4B0D-800B-46758AE709A8}" dt="2023-05-31T21:06:56.567" v="7" actId="1076"/>
          <ac:spMkLst>
            <pc:docMk/>
            <pc:sldMk cId="0" sldId="3316"/>
            <ac:spMk id="100372" creationId="{7798CF78-1F56-410D-9AA5-A39B7AA67319}"/>
          </ac:spMkLst>
        </pc:spChg>
        <pc:spChg chg="mod">
          <ac:chgData name="Sabirov, Salayjon" userId="5acc22ea-36fd-4e21-aa19-017a3f2d902a" providerId="ADAL" clId="{660D02C5-383D-4B0D-800B-46758AE709A8}" dt="2023-05-31T21:06:56.567" v="7" actId="1076"/>
          <ac:spMkLst>
            <pc:docMk/>
            <pc:sldMk cId="0" sldId="3316"/>
            <ac:spMk id="100373" creationId="{F48FC1D1-2CBF-4DF1-991F-579D85C707C8}"/>
          </ac:spMkLst>
        </pc:spChg>
        <pc:spChg chg="mod">
          <ac:chgData name="Sabirov, Salayjon" userId="5acc22ea-36fd-4e21-aa19-017a3f2d902a" providerId="ADAL" clId="{660D02C5-383D-4B0D-800B-46758AE709A8}" dt="2023-05-31T21:06:56.567" v="7" actId="1076"/>
          <ac:spMkLst>
            <pc:docMk/>
            <pc:sldMk cId="0" sldId="3316"/>
            <ac:spMk id="100374" creationId="{A3CD1300-80B2-4F9B-94C8-99AAF82FB7A7}"/>
          </ac:spMkLst>
        </pc:spChg>
        <pc:spChg chg="mod">
          <ac:chgData name="Sabirov, Salayjon" userId="5acc22ea-36fd-4e21-aa19-017a3f2d902a" providerId="ADAL" clId="{660D02C5-383D-4B0D-800B-46758AE709A8}" dt="2023-05-31T21:06:56.567" v="7" actId="1076"/>
          <ac:spMkLst>
            <pc:docMk/>
            <pc:sldMk cId="0" sldId="3316"/>
            <ac:spMk id="100375" creationId="{A2533BC9-B798-4F20-9F01-310473B741A9}"/>
          </ac:spMkLst>
        </pc:spChg>
        <pc:spChg chg="mod">
          <ac:chgData name="Sabirov, Salayjon" userId="5acc22ea-36fd-4e21-aa19-017a3f2d902a" providerId="ADAL" clId="{660D02C5-383D-4B0D-800B-46758AE709A8}" dt="2023-05-31T21:06:56.567" v="7" actId="1076"/>
          <ac:spMkLst>
            <pc:docMk/>
            <pc:sldMk cId="0" sldId="3316"/>
            <ac:spMk id="100376" creationId="{07C617F6-A269-4681-9941-98059CFBC0AD}"/>
          </ac:spMkLst>
        </pc:spChg>
        <pc:spChg chg="mod">
          <ac:chgData name="Sabirov, Salayjon" userId="5acc22ea-36fd-4e21-aa19-017a3f2d902a" providerId="ADAL" clId="{660D02C5-383D-4B0D-800B-46758AE709A8}" dt="2023-05-31T21:06:56.567" v="7" actId="1076"/>
          <ac:spMkLst>
            <pc:docMk/>
            <pc:sldMk cId="0" sldId="3316"/>
            <ac:spMk id="100377" creationId="{47686697-5DA9-45C0-A9EF-DA9C1DEF2948}"/>
          </ac:spMkLst>
        </pc:spChg>
        <pc:spChg chg="mod">
          <ac:chgData name="Sabirov, Salayjon" userId="5acc22ea-36fd-4e21-aa19-017a3f2d902a" providerId="ADAL" clId="{660D02C5-383D-4B0D-800B-46758AE709A8}" dt="2023-05-31T21:06:56.567" v="7" actId="1076"/>
          <ac:spMkLst>
            <pc:docMk/>
            <pc:sldMk cId="0" sldId="3316"/>
            <ac:spMk id="100378" creationId="{99036080-1390-4984-BF65-533E273E9062}"/>
          </ac:spMkLst>
        </pc:spChg>
        <pc:spChg chg="mod">
          <ac:chgData name="Sabirov, Salayjon" userId="5acc22ea-36fd-4e21-aa19-017a3f2d902a" providerId="ADAL" clId="{660D02C5-383D-4B0D-800B-46758AE709A8}" dt="2023-05-31T21:06:56.567" v="7" actId="1076"/>
          <ac:spMkLst>
            <pc:docMk/>
            <pc:sldMk cId="0" sldId="3316"/>
            <ac:spMk id="100379" creationId="{7A2F8E6B-3E59-46A4-95E5-2C23720A130C}"/>
          </ac:spMkLst>
        </pc:spChg>
        <pc:spChg chg="mod">
          <ac:chgData name="Sabirov, Salayjon" userId="5acc22ea-36fd-4e21-aa19-017a3f2d902a" providerId="ADAL" clId="{660D02C5-383D-4B0D-800B-46758AE709A8}" dt="2023-05-31T21:06:56.567" v="7" actId="1076"/>
          <ac:spMkLst>
            <pc:docMk/>
            <pc:sldMk cId="0" sldId="3316"/>
            <ac:spMk id="100380" creationId="{A9E2B27C-126A-4579-9B95-0B47DA182D2A}"/>
          </ac:spMkLst>
        </pc:spChg>
        <pc:spChg chg="mod">
          <ac:chgData name="Sabirov, Salayjon" userId="5acc22ea-36fd-4e21-aa19-017a3f2d902a" providerId="ADAL" clId="{660D02C5-383D-4B0D-800B-46758AE709A8}" dt="2023-05-31T21:06:56.567" v="7" actId="1076"/>
          <ac:spMkLst>
            <pc:docMk/>
            <pc:sldMk cId="0" sldId="3316"/>
            <ac:spMk id="100381" creationId="{45A51134-BD12-4B5E-9699-7DC81D0B5E97}"/>
          </ac:spMkLst>
        </pc:spChg>
        <pc:spChg chg="mod">
          <ac:chgData name="Sabirov, Salayjon" userId="5acc22ea-36fd-4e21-aa19-017a3f2d902a" providerId="ADAL" clId="{660D02C5-383D-4B0D-800B-46758AE709A8}" dt="2023-05-31T21:06:56.567" v="7" actId="1076"/>
          <ac:spMkLst>
            <pc:docMk/>
            <pc:sldMk cId="0" sldId="3316"/>
            <ac:spMk id="100382" creationId="{26316DF9-0CB8-4D00-8CED-FE70DEE365F9}"/>
          </ac:spMkLst>
        </pc:spChg>
        <pc:spChg chg="mod">
          <ac:chgData name="Sabirov, Salayjon" userId="5acc22ea-36fd-4e21-aa19-017a3f2d902a" providerId="ADAL" clId="{660D02C5-383D-4B0D-800B-46758AE709A8}" dt="2023-05-31T21:06:56.567" v="7" actId="1076"/>
          <ac:spMkLst>
            <pc:docMk/>
            <pc:sldMk cId="0" sldId="3316"/>
            <ac:spMk id="100383" creationId="{E13EE01C-F223-413F-B19E-90D47EC2745F}"/>
          </ac:spMkLst>
        </pc:spChg>
        <pc:spChg chg="mod">
          <ac:chgData name="Sabirov, Salayjon" userId="5acc22ea-36fd-4e21-aa19-017a3f2d902a" providerId="ADAL" clId="{660D02C5-383D-4B0D-800B-46758AE709A8}" dt="2023-05-31T21:06:56.567" v="7" actId="1076"/>
          <ac:spMkLst>
            <pc:docMk/>
            <pc:sldMk cId="0" sldId="3316"/>
            <ac:spMk id="100384" creationId="{C7998D37-D777-4D1A-8926-B52DF40A8083}"/>
          </ac:spMkLst>
        </pc:spChg>
        <pc:spChg chg="mod">
          <ac:chgData name="Sabirov, Salayjon" userId="5acc22ea-36fd-4e21-aa19-017a3f2d902a" providerId="ADAL" clId="{660D02C5-383D-4B0D-800B-46758AE709A8}" dt="2023-05-31T21:06:56.567" v="7" actId="1076"/>
          <ac:spMkLst>
            <pc:docMk/>
            <pc:sldMk cId="0" sldId="3316"/>
            <ac:spMk id="100385" creationId="{F695372C-76A5-446A-BFAC-24D6774D4905}"/>
          </ac:spMkLst>
        </pc:spChg>
        <pc:spChg chg="mod">
          <ac:chgData name="Sabirov, Salayjon" userId="5acc22ea-36fd-4e21-aa19-017a3f2d902a" providerId="ADAL" clId="{660D02C5-383D-4B0D-800B-46758AE709A8}" dt="2023-05-31T21:06:56.567" v="7" actId="1076"/>
          <ac:spMkLst>
            <pc:docMk/>
            <pc:sldMk cId="0" sldId="3316"/>
            <ac:spMk id="100386" creationId="{696602A8-EBA1-4749-BC59-66D6ED8060C2}"/>
          </ac:spMkLst>
        </pc:spChg>
        <pc:grpChg chg="add mod">
          <ac:chgData name="Sabirov, Salayjon" userId="5acc22ea-36fd-4e21-aa19-017a3f2d902a" providerId="ADAL" clId="{660D02C5-383D-4B0D-800B-46758AE709A8}" dt="2023-05-31T21:06:56.567" v="7" actId="1076"/>
          <ac:grpSpMkLst>
            <pc:docMk/>
            <pc:sldMk cId="0" sldId="3316"/>
            <ac:grpSpMk id="2" creationId="{B911E951-4736-B4D4-E767-510649FCDC93}"/>
          </ac:grpSpMkLst>
        </pc:grpChg>
        <pc:grpChg chg="mod">
          <ac:chgData name="Sabirov, Salayjon" userId="5acc22ea-36fd-4e21-aa19-017a3f2d902a" providerId="ADAL" clId="{660D02C5-383D-4B0D-800B-46758AE709A8}" dt="2023-05-31T21:06:56.567" v="7" actId="1076"/>
          <ac:grpSpMkLst>
            <pc:docMk/>
            <pc:sldMk cId="0" sldId="3316"/>
            <ac:grpSpMk id="100357" creationId="{712B56B2-2926-4DDF-BCFD-FDDF35F21FDA}"/>
          </ac:grpSpMkLst>
        </pc:grpChg>
      </pc:sldChg>
      <pc:sldMasterChg chg="modSldLayout">
        <pc:chgData name="Sabirov, Salayjon" userId="5acc22ea-36fd-4e21-aa19-017a3f2d902a" providerId="ADAL" clId="{660D02C5-383D-4B0D-800B-46758AE709A8}" dt="2023-05-31T21:06:05.481" v="1"/>
        <pc:sldMasterMkLst>
          <pc:docMk/>
          <pc:sldMasterMk cId="2892968368" sldId="2147484262"/>
        </pc:sldMasterMkLst>
        <pc:sldLayoutChg chg="addSp delSp modSp mod">
          <pc:chgData name="Sabirov, Salayjon" userId="5acc22ea-36fd-4e21-aa19-017a3f2d902a" providerId="ADAL" clId="{660D02C5-383D-4B0D-800B-46758AE709A8}" dt="2023-05-31T21:06:05.481" v="1"/>
          <pc:sldLayoutMkLst>
            <pc:docMk/>
            <pc:sldMasterMk cId="2892968368" sldId="2147484262"/>
            <pc:sldLayoutMk cId="2540421906" sldId="2147484296"/>
          </pc:sldLayoutMkLst>
          <pc:spChg chg="mod">
            <ac:chgData name="Sabirov, Salayjon" userId="5acc22ea-36fd-4e21-aa19-017a3f2d902a" providerId="ADAL" clId="{660D02C5-383D-4B0D-800B-46758AE709A8}" dt="2023-05-31T21:06:05.481" v="1"/>
            <ac:spMkLst>
              <pc:docMk/>
              <pc:sldMasterMk cId="2892968368" sldId="2147484262"/>
              <pc:sldLayoutMk cId="2540421906" sldId="2147484296"/>
              <ac:spMk id="12" creationId="{AAD2133C-4159-1555-39E9-AF99D700DE9F}"/>
            </ac:spMkLst>
          </pc:spChg>
          <pc:spChg chg="mod">
            <ac:chgData name="Sabirov, Salayjon" userId="5acc22ea-36fd-4e21-aa19-017a3f2d902a" providerId="ADAL" clId="{660D02C5-383D-4B0D-800B-46758AE709A8}" dt="2023-05-31T21:06:05.481" v="1"/>
            <ac:spMkLst>
              <pc:docMk/>
              <pc:sldMasterMk cId="2892968368" sldId="2147484262"/>
              <pc:sldLayoutMk cId="2540421906" sldId="2147484296"/>
              <ac:spMk id="14" creationId="{820219C5-EE33-B9FB-5F5E-974FA0AA4690}"/>
            </ac:spMkLst>
          </pc:spChg>
          <pc:spChg chg="mod">
            <ac:chgData name="Sabirov, Salayjon" userId="5acc22ea-36fd-4e21-aa19-017a3f2d902a" providerId="ADAL" clId="{660D02C5-383D-4B0D-800B-46758AE709A8}" dt="2023-05-31T21:06:05.481" v="1"/>
            <ac:spMkLst>
              <pc:docMk/>
              <pc:sldMasterMk cId="2892968368" sldId="2147484262"/>
              <pc:sldLayoutMk cId="2540421906" sldId="2147484296"/>
              <ac:spMk id="15" creationId="{0D214834-6998-907D-037C-01A38C5128E8}"/>
            </ac:spMkLst>
          </pc:spChg>
          <pc:spChg chg="mod">
            <ac:chgData name="Sabirov, Salayjon" userId="5acc22ea-36fd-4e21-aa19-017a3f2d902a" providerId="ADAL" clId="{660D02C5-383D-4B0D-800B-46758AE709A8}" dt="2023-05-31T21:06:05.481" v="1"/>
            <ac:spMkLst>
              <pc:docMk/>
              <pc:sldMasterMk cId="2892968368" sldId="2147484262"/>
              <pc:sldLayoutMk cId="2540421906" sldId="2147484296"/>
              <ac:spMk id="18" creationId="{A495AA5C-170C-989E-51AA-C0C53BAE50A1}"/>
            </ac:spMkLst>
          </pc:spChg>
          <pc:grpChg chg="add mod">
            <ac:chgData name="Sabirov, Salayjon" userId="5acc22ea-36fd-4e21-aa19-017a3f2d902a" providerId="ADAL" clId="{660D02C5-383D-4B0D-800B-46758AE709A8}" dt="2023-05-31T21:06:05.481" v="1"/>
            <ac:grpSpMkLst>
              <pc:docMk/>
              <pc:sldMasterMk cId="2892968368" sldId="2147484262"/>
              <pc:sldLayoutMk cId="2540421906" sldId="2147484296"/>
              <ac:grpSpMk id="3" creationId="{15F40301-4360-B2ED-37A2-8E8C7C80B131}"/>
            </ac:grpSpMkLst>
          </pc:grpChg>
          <pc:grpChg chg="mod">
            <ac:chgData name="Sabirov, Salayjon" userId="5acc22ea-36fd-4e21-aa19-017a3f2d902a" providerId="ADAL" clId="{660D02C5-383D-4B0D-800B-46758AE709A8}" dt="2023-05-31T21:06:05.481" v="1"/>
            <ac:grpSpMkLst>
              <pc:docMk/>
              <pc:sldMasterMk cId="2892968368" sldId="2147484262"/>
              <pc:sldLayoutMk cId="2540421906" sldId="2147484296"/>
              <ac:grpSpMk id="7" creationId="{279D5E8E-5E16-26CC-6C26-C68B6FB500EC}"/>
            </ac:grpSpMkLst>
          </pc:grpChg>
          <pc:grpChg chg="mod">
            <ac:chgData name="Sabirov, Salayjon" userId="5acc22ea-36fd-4e21-aa19-017a3f2d902a" providerId="ADAL" clId="{660D02C5-383D-4B0D-800B-46758AE709A8}" dt="2023-05-31T21:06:05.481" v="1"/>
            <ac:grpSpMkLst>
              <pc:docMk/>
              <pc:sldMasterMk cId="2892968368" sldId="2147484262"/>
              <pc:sldLayoutMk cId="2540421906" sldId="2147484296"/>
              <ac:grpSpMk id="8" creationId="{E80D1B01-DA4C-CF83-339D-0812D538C4F5}"/>
            </ac:grpSpMkLst>
          </pc:grpChg>
          <pc:grpChg chg="mod">
            <ac:chgData name="Sabirov, Salayjon" userId="5acc22ea-36fd-4e21-aa19-017a3f2d902a" providerId="ADAL" clId="{660D02C5-383D-4B0D-800B-46758AE709A8}" dt="2023-05-31T21:06:05.481" v="1"/>
            <ac:grpSpMkLst>
              <pc:docMk/>
              <pc:sldMasterMk cId="2892968368" sldId="2147484262"/>
              <pc:sldLayoutMk cId="2540421906" sldId="2147484296"/>
              <ac:grpSpMk id="9" creationId="{050E1A89-98C4-642E-0AC4-C3DE23C2EA4B}"/>
            </ac:grpSpMkLst>
          </pc:grpChg>
          <pc:grpChg chg="mod">
            <ac:chgData name="Sabirov, Salayjon" userId="5acc22ea-36fd-4e21-aa19-017a3f2d902a" providerId="ADAL" clId="{660D02C5-383D-4B0D-800B-46758AE709A8}" dt="2023-05-31T21:06:05.481" v="1"/>
            <ac:grpSpMkLst>
              <pc:docMk/>
              <pc:sldMasterMk cId="2892968368" sldId="2147484262"/>
              <pc:sldLayoutMk cId="2540421906" sldId="2147484296"/>
              <ac:grpSpMk id="10" creationId="{5DFC66DE-7CD8-80B8-8451-E7538A5F79AB}"/>
            </ac:grpSpMkLst>
          </pc:grpChg>
          <pc:grpChg chg="del">
            <ac:chgData name="Sabirov, Salayjon" userId="5acc22ea-36fd-4e21-aa19-017a3f2d902a" providerId="ADAL" clId="{660D02C5-383D-4B0D-800B-46758AE709A8}" dt="2023-05-31T21:06:05.127" v="0" actId="478"/>
            <ac:grpSpMkLst>
              <pc:docMk/>
              <pc:sldMasterMk cId="2892968368" sldId="2147484262"/>
              <pc:sldLayoutMk cId="2540421906" sldId="2147484296"/>
              <ac:grpSpMk id="21" creationId="{E65348C9-24C1-5C80-E8D1-ACEF5A61D389}"/>
            </ac:grpSpMkLst>
          </pc:grpChg>
          <pc:picChg chg="mod">
            <ac:chgData name="Sabirov, Salayjon" userId="5acc22ea-36fd-4e21-aa19-017a3f2d902a" providerId="ADAL" clId="{660D02C5-383D-4B0D-800B-46758AE709A8}" dt="2023-05-31T21:06:05.481" v="1"/>
            <ac:picMkLst>
              <pc:docMk/>
              <pc:sldMasterMk cId="2892968368" sldId="2147484262"/>
              <pc:sldLayoutMk cId="2540421906" sldId="2147484296"/>
              <ac:picMk id="11" creationId="{B10CB487-35F5-5CB6-30C4-0DA8657126FB}"/>
            </ac:picMkLst>
          </pc:picChg>
          <pc:picChg chg="mod">
            <ac:chgData name="Sabirov, Salayjon" userId="5acc22ea-36fd-4e21-aa19-017a3f2d902a" providerId="ADAL" clId="{660D02C5-383D-4B0D-800B-46758AE709A8}" dt="2023-05-31T21:06:05.481" v="1"/>
            <ac:picMkLst>
              <pc:docMk/>
              <pc:sldMasterMk cId="2892968368" sldId="2147484262"/>
              <pc:sldLayoutMk cId="2540421906" sldId="2147484296"/>
              <ac:picMk id="13" creationId="{C840DA3D-E2C3-7E97-6197-9DED81BFF1AE}"/>
            </ac:picMkLst>
          </pc:picChg>
          <pc:picChg chg="mod">
            <ac:chgData name="Sabirov, Salayjon" userId="5acc22ea-36fd-4e21-aa19-017a3f2d902a" providerId="ADAL" clId="{660D02C5-383D-4B0D-800B-46758AE709A8}" dt="2023-05-31T21:06:05.481" v="1"/>
            <ac:picMkLst>
              <pc:docMk/>
              <pc:sldMasterMk cId="2892968368" sldId="2147484262"/>
              <pc:sldLayoutMk cId="2540421906" sldId="2147484296"/>
              <ac:picMk id="16" creationId="{CA7D5EBC-BDB0-3549-C4F4-F73278E6FA8A}"/>
            </ac:picMkLst>
          </pc:picChg>
          <pc:picChg chg="mod">
            <ac:chgData name="Sabirov, Salayjon" userId="5acc22ea-36fd-4e21-aa19-017a3f2d902a" providerId="ADAL" clId="{660D02C5-383D-4B0D-800B-46758AE709A8}" dt="2023-05-31T21:06:05.481" v="1"/>
            <ac:picMkLst>
              <pc:docMk/>
              <pc:sldMasterMk cId="2892968368" sldId="2147484262"/>
              <pc:sldLayoutMk cId="2540421906" sldId="2147484296"/>
              <ac:picMk id="17" creationId="{99B1216C-B006-D5C3-56D1-439AF4C9F214}"/>
            </ac:picMkLst>
          </pc:picChg>
        </pc:sldLayoutChg>
      </pc:sldMasterChg>
    </pc:docChg>
  </pc:docChgLst>
</pc:chgInfo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>
            <a:extLst>
              <a:ext uri="{FF2B5EF4-FFF2-40B4-BE49-F238E27FC236}">
                <a16:creationId xmlns:a16="http://schemas.microsoft.com/office/drawing/2014/main" id="{EF94B9AF-B4A0-4D1A-A882-A4ECE5E50A5D}"/>
              </a:ext>
            </a:extLst>
          </p:cNvPr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 fontAlgn="auto">
              <a:spcBef>
                <a:spcPts val="0"/>
              </a:spcBef>
              <a:spcAft>
                <a:spcPts val="0"/>
              </a:spcAft>
              <a:defRPr sz="1200">
                <a:latin typeface="+mn-lt"/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83D0FBA9-DC36-4823-9DC5-27AFB47C517C}"/>
              </a:ext>
            </a:extLst>
          </p:cNvPr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 fontAlgn="auto">
              <a:spcBef>
                <a:spcPts val="0"/>
              </a:spcBef>
              <a:spcAft>
                <a:spcPts val="0"/>
              </a:spcAft>
              <a:defRPr sz="1200">
                <a:latin typeface="+mn-lt"/>
                <a:cs typeface="+mn-cs"/>
              </a:defRPr>
            </a:lvl1pPr>
          </a:lstStyle>
          <a:p>
            <a:pPr>
              <a:defRPr/>
            </a:pPr>
            <a:fld id="{24196D61-E44B-4BBD-8285-7B53F786F8EB}" type="datetimeFigureOut">
              <a:rPr lang="en-US"/>
              <a:pPr>
                <a:defRPr/>
              </a:pPr>
              <a:t>11/14/2023</a:t>
            </a:fld>
            <a:endParaRPr lang="en-US" dirty="0"/>
          </a:p>
        </p:txBody>
      </p:sp>
      <p:sp>
        <p:nvSpPr>
          <p:cNvPr id="4" name="Slide Image Placeholder 3">
            <a:extLst>
              <a:ext uri="{FF2B5EF4-FFF2-40B4-BE49-F238E27FC236}">
                <a16:creationId xmlns:a16="http://schemas.microsoft.com/office/drawing/2014/main" id="{B471E9CA-09BA-467D-83F4-BC0F62C9123D}"/>
              </a:ext>
            </a:extLst>
          </p:cNvPr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pPr lvl="0"/>
            <a:endParaRPr lang="en-US" noProof="0" dirty="0"/>
          </a:p>
        </p:txBody>
      </p:sp>
      <p:sp>
        <p:nvSpPr>
          <p:cNvPr id="5" name="Notes Placeholder 4">
            <a:extLst>
              <a:ext uri="{FF2B5EF4-FFF2-40B4-BE49-F238E27FC236}">
                <a16:creationId xmlns:a16="http://schemas.microsoft.com/office/drawing/2014/main" id="{59E0AEDA-DAA7-4931-A601-90838A5CF52A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 noProof="0"/>
              <a:t>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6CA1DDB9-94DB-4CDC-8486-52CD813D7BED}"/>
              </a:ext>
            </a:extLst>
          </p:cNvPr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 fontAlgn="auto">
              <a:spcBef>
                <a:spcPts val="0"/>
              </a:spcBef>
              <a:spcAft>
                <a:spcPts val="0"/>
              </a:spcAft>
              <a:defRPr sz="1200">
                <a:latin typeface="+mn-lt"/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D3FD1871-BC28-4810-9FBE-EC33B6E97ECC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200">
                <a:latin typeface="Calibri" panose="020F0502020204030204" pitchFamily="34" charset="0"/>
              </a:defRPr>
            </a:lvl1pPr>
          </a:lstStyle>
          <a:p>
            <a:fld id="{F73E5C5E-58E8-4AFF-8618-9454111C96B2}" type="slidenum">
              <a:rPr lang="en-US" altLang="en-US"/>
              <a:pPr/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notesStyle>
    <a:lvl1pPr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2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4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0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2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3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2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5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1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9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2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8242" name="Slide Image Placeholder 1">
            <a:extLst>
              <a:ext uri="{FF2B5EF4-FFF2-40B4-BE49-F238E27FC236}">
                <a16:creationId xmlns:a16="http://schemas.microsoft.com/office/drawing/2014/main" id="{C5357644-7A32-454C-98FB-90437C195D85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38243" name="Notes Placeholder 2">
            <a:extLst>
              <a:ext uri="{FF2B5EF4-FFF2-40B4-BE49-F238E27FC236}">
                <a16:creationId xmlns:a16="http://schemas.microsoft.com/office/drawing/2014/main" id="{97CAA97D-0B7A-42FF-BD25-57D6985C9218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ru-RU" altLang="en-US"/>
          </a:p>
        </p:txBody>
      </p:sp>
      <p:sp>
        <p:nvSpPr>
          <p:cNvPr id="138244" name="Slide Number Placeholder 3">
            <a:extLst>
              <a:ext uri="{FF2B5EF4-FFF2-40B4-BE49-F238E27FC236}">
                <a16:creationId xmlns:a16="http://schemas.microsoft.com/office/drawing/2014/main" id="{030E7E83-DF47-4DA8-B7DA-0CF13AD69276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ln>
            <a:miter lim="800000"/>
            <a:headEnd/>
            <a:tailEnd/>
          </a:ln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fld id="{4CF206D9-A449-4F29-870C-79FB46B49F07}" type="slidenum">
              <a:rPr lang="en-US" altLang="en-US">
                <a:latin typeface="Calibri" panose="020F0502020204030204" pitchFamily="34" charset="0"/>
              </a:rPr>
              <a:pPr eaLnBrk="1" hangingPunct="1"/>
              <a:t>8</a:t>
            </a:fld>
            <a:endParaRPr lang="en-US" altLang="en-US">
              <a:latin typeface="Calibri" panose="020F0502020204030204" pitchFamily="34" charset="0"/>
            </a:endParaRPr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7458" name="Slide Image Placeholder 1">
            <a:extLst>
              <a:ext uri="{FF2B5EF4-FFF2-40B4-BE49-F238E27FC236}">
                <a16:creationId xmlns:a16="http://schemas.microsoft.com/office/drawing/2014/main" id="{49243DFD-D9A4-41B9-B793-B94648A86C2B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47459" name="Notes Placeholder 2">
            <a:extLst>
              <a:ext uri="{FF2B5EF4-FFF2-40B4-BE49-F238E27FC236}">
                <a16:creationId xmlns:a16="http://schemas.microsoft.com/office/drawing/2014/main" id="{4FE51602-9A3E-4338-9CC6-DCA8B77F0D00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ru-RU" altLang="en-US"/>
          </a:p>
        </p:txBody>
      </p:sp>
      <p:sp>
        <p:nvSpPr>
          <p:cNvPr id="147460" name="Slide Number Placeholder 3">
            <a:extLst>
              <a:ext uri="{FF2B5EF4-FFF2-40B4-BE49-F238E27FC236}">
                <a16:creationId xmlns:a16="http://schemas.microsoft.com/office/drawing/2014/main" id="{592D325A-DD0D-4EF3-B5BC-52441D3CE79F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ln>
            <a:miter lim="800000"/>
            <a:headEnd/>
            <a:tailEnd/>
          </a:ln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fld id="{60FC0CA6-D634-4FF2-8861-98E4CD6B908C}" type="slidenum">
              <a:rPr lang="en-US" altLang="en-US">
                <a:latin typeface="Calibri" panose="020F0502020204030204" pitchFamily="34" charset="0"/>
              </a:rPr>
              <a:pPr eaLnBrk="1" hangingPunct="1"/>
              <a:t>72</a:t>
            </a:fld>
            <a:endParaRPr lang="en-US" altLang="en-US">
              <a:latin typeface="Calibri" panose="020F0502020204030204" pitchFamily="34" charset="0"/>
            </a:endParaRPr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8482" name="Slide Image Placeholder 1">
            <a:extLst>
              <a:ext uri="{FF2B5EF4-FFF2-40B4-BE49-F238E27FC236}">
                <a16:creationId xmlns:a16="http://schemas.microsoft.com/office/drawing/2014/main" id="{4FCF0588-2569-401F-85DD-F0294FF34BE4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48483" name="Notes Placeholder 2">
            <a:extLst>
              <a:ext uri="{FF2B5EF4-FFF2-40B4-BE49-F238E27FC236}">
                <a16:creationId xmlns:a16="http://schemas.microsoft.com/office/drawing/2014/main" id="{90D857C1-61AE-4EF9-9EDE-BCF819CE2494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ru-RU" altLang="en-US"/>
          </a:p>
        </p:txBody>
      </p:sp>
      <p:sp>
        <p:nvSpPr>
          <p:cNvPr id="148484" name="Slide Number Placeholder 3">
            <a:extLst>
              <a:ext uri="{FF2B5EF4-FFF2-40B4-BE49-F238E27FC236}">
                <a16:creationId xmlns:a16="http://schemas.microsoft.com/office/drawing/2014/main" id="{69492A53-D09F-4D0A-9F07-B3E2E58514BF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ln>
            <a:miter lim="800000"/>
            <a:headEnd/>
            <a:tailEnd/>
          </a:ln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fld id="{87D3F0DC-4E78-49D2-A26D-D6B459E62CEA}" type="slidenum">
              <a:rPr lang="en-US" altLang="en-US">
                <a:latin typeface="Calibri" panose="020F0502020204030204" pitchFamily="34" charset="0"/>
              </a:rPr>
              <a:pPr eaLnBrk="1" hangingPunct="1"/>
              <a:t>74</a:t>
            </a:fld>
            <a:endParaRPr lang="en-US" altLang="en-US">
              <a:latin typeface="Calibri" panose="020F0502020204030204" pitchFamily="34" charset="0"/>
            </a:endParaRPr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9506" name="Slide Image Placeholder 1">
            <a:extLst>
              <a:ext uri="{FF2B5EF4-FFF2-40B4-BE49-F238E27FC236}">
                <a16:creationId xmlns:a16="http://schemas.microsoft.com/office/drawing/2014/main" id="{0DDEB0F1-3717-4FAC-9442-5663E0480829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49507" name="Notes Placeholder 2">
            <a:extLst>
              <a:ext uri="{FF2B5EF4-FFF2-40B4-BE49-F238E27FC236}">
                <a16:creationId xmlns:a16="http://schemas.microsoft.com/office/drawing/2014/main" id="{742C46E9-E642-4AE1-ADDB-7B7C7FFB3B89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ru-RU" altLang="en-US"/>
          </a:p>
        </p:txBody>
      </p:sp>
      <p:sp>
        <p:nvSpPr>
          <p:cNvPr id="149508" name="Slide Number Placeholder 3">
            <a:extLst>
              <a:ext uri="{FF2B5EF4-FFF2-40B4-BE49-F238E27FC236}">
                <a16:creationId xmlns:a16="http://schemas.microsoft.com/office/drawing/2014/main" id="{D860C268-F2E1-4560-9472-E7C8685070C5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ln>
            <a:miter lim="800000"/>
            <a:headEnd/>
            <a:tailEnd/>
          </a:ln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fld id="{0ECF9A14-05BF-487A-94EB-7999FE31FD68}" type="slidenum">
              <a:rPr lang="en-US" altLang="en-US">
                <a:latin typeface="Calibri" panose="020F0502020204030204" pitchFamily="34" charset="0"/>
              </a:rPr>
              <a:pPr eaLnBrk="1" hangingPunct="1"/>
              <a:t>80</a:t>
            </a:fld>
            <a:endParaRPr lang="en-US" altLang="en-US">
              <a:latin typeface="Calibri" panose="020F0502020204030204" pitchFamily="34" charset="0"/>
            </a:endParaRPr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0530" name="Slide Image Placeholder 1">
            <a:extLst>
              <a:ext uri="{FF2B5EF4-FFF2-40B4-BE49-F238E27FC236}">
                <a16:creationId xmlns:a16="http://schemas.microsoft.com/office/drawing/2014/main" id="{72357F65-0A7C-47F3-A83B-D89EAD7FD25E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50531" name="Notes Placeholder 2">
            <a:extLst>
              <a:ext uri="{FF2B5EF4-FFF2-40B4-BE49-F238E27FC236}">
                <a16:creationId xmlns:a16="http://schemas.microsoft.com/office/drawing/2014/main" id="{8C761BC9-F99F-41DE-B3A1-B3245396FE3B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ru-RU" altLang="en-US"/>
          </a:p>
        </p:txBody>
      </p:sp>
      <p:sp>
        <p:nvSpPr>
          <p:cNvPr id="150532" name="Slide Number Placeholder 3">
            <a:extLst>
              <a:ext uri="{FF2B5EF4-FFF2-40B4-BE49-F238E27FC236}">
                <a16:creationId xmlns:a16="http://schemas.microsoft.com/office/drawing/2014/main" id="{116A76BB-5D16-4E53-A61D-3252800A37C4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ln>
            <a:miter lim="800000"/>
            <a:headEnd/>
            <a:tailEnd/>
          </a:ln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fld id="{6852519B-8C17-4AA5-BEC4-2061EF22BAAC}" type="slidenum">
              <a:rPr lang="en-US" altLang="en-US">
                <a:latin typeface="Calibri" panose="020F0502020204030204" pitchFamily="34" charset="0"/>
              </a:rPr>
              <a:pPr eaLnBrk="1" hangingPunct="1"/>
              <a:t>82</a:t>
            </a:fld>
            <a:endParaRPr lang="en-US" altLang="en-US">
              <a:latin typeface="Calibri" panose="020F0502020204030204" pitchFamily="34" charset="0"/>
            </a:endParaRPr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1554" name="Slide Image Placeholder 1">
            <a:extLst>
              <a:ext uri="{FF2B5EF4-FFF2-40B4-BE49-F238E27FC236}">
                <a16:creationId xmlns:a16="http://schemas.microsoft.com/office/drawing/2014/main" id="{74EB8C57-5D22-469D-882A-6332D217818E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51555" name="Notes Placeholder 2">
            <a:extLst>
              <a:ext uri="{FF2B5EF4-FFF2-40B4-BE49-F238E27FC236}">
                <a16:creationId xmlns:a16="http://schemas.microsoft.com/office/drawing/2014/main" id="{30F1DCD1-EE1F-4532-93BB-6C59E0677FA2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ru-RU" altLang="en-US"/>
          </a:p>
        </p:txBody>
      </p:sp>
      <p:sp>
        <p:nvSpPr>
          <p:cNvPr id="151556" name="Slide Number Placeholder 3">
            <a:extLst>
              <a:ext uri="{FF2B5EF4-FFF2-40B4-BE49-F238E27FC236}">
                <a16:creationId xmlns:a16="http://schemas.microsoft.com/office/drawing/2014/main" id="{36E3FE3E-6878-411D-8EA2-59FC3075FF12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ln>
            <a:miter lim="800000"/>
            <a:headEnd/>
            <a:tailEnd/>
          </a:ln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fld id="{932C12D0-3130-4286-BE53-E1C962A5D52E}" type="slidenum">
              <a:rPr lang="en-US" altLang="en-US">
                <a:latin typeface="Calibri" panose="020F0502020204030204" pitchFamily="34" charset="0"/>
              </a:rPr>
              <a:pPr eaLnBrk="1" hangingPunct="1"/>
              <a:t>83</a:t>
            </a:fld>
            <a:endParaRPr lang="en-US" altLang="en-US">
              <a:latin typeface="Calibri" panose="020F0502020204030204" pitchFamily="34" charset="0"/>
            </a:endParaRPr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2578" name="Slide Image Placeholder 1">
            <a:extLst>
              <a:ext uri="{FF2B5EF4-FFF2-40B4-BE49-F238E27FC236}">
                <a16:creationId xmlns:a16="http://schemas.microsoft.com/office/drawing/2014/main" id="{02268E79-7251-4EE2-A4F4-094D8D1B78FF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52579" name="Notes Placeholder 2">
            <a:extLst>
              <a:ext uri="{FF2B5EF4-FFF2-40B4-BE49-F238E27FC236}">
                <a16:creationId xmlns:a16="http://schemas.microsoft.com/office/drawing/2014/main" id="{49B74C4A-2ECF-4DCD-AE14-12509DBAAA90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ru-RU" altLang="en-US"/>
          </a:p>
        </p:txBody>
      </p:sp>
      <p:sp>
        <p:nvSpPr>
          <p:cNvPr id="152580" name="Slide Number Placeholder 3">
            <a:extLst>
              <a:ext uri="{FF2B5EF4-FFF2-40B4-BE49-F238E27FC236}">
                <a16:creationId xmlns:a16="http://schemas.microsoft.com/office/drawing/2014/main" id="{22D3C8E9-FEE8-458C-BA8E-6943DB2818F9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ln>
            <a:miter lim="800000"/>
            <a:headEnd/>
            <a:tailEnd/>
          </a:ln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fld id="{2F749E4F-7711-445F-A7D5-8CCFDC6D7443}" type="slidenum">
              <a:rPr lang="en-US" altLang="en-US">
                <a:latin typeface="Calibri" panose="020F0502020204030204" pitchFamily="34" charset="0"/>
              </a:rPr>
              <a:pPr eaLnBrk="1" hangingPunct="1"/>
              <a:t>92</a:t>
            </a:fld>
            <a:endParaRPr lang="en-US" altLang="en-US">
              <a:latin typeface="Calibri" panose="020F0502020204030204" pitchFamily="34" charset="0"/>
            </a:endParaRPr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9266" name="Slide Image Placeholder 1">
            <a:extLst>
              <a:ext uri="{FF2B5EF4-FFF2-40B4-BE49-F238E27FC236}">
                <a16:creationId xmlns:a16="http://schemas.microsoft.com/office/drawing/2014/main" id="{3199E936-89F1-41A2-90AA-454764A8098E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39267" name="Notes Placeholder 2">
            <a:extLst>
              <a:ext uri="{FF2B5EF4-FFF2-40B4-BE49-F238E27FC236}">
                <a16:creationId xmlns:a16="http://schemas.microsoft.com/office/drawing/2014/main" id="{EF327D61-2BFA-4057-BD0B-62DC4D95D5D9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ru-RU" altLang="en-US"/>
          </a:p>
        </p:txBody>
      </p:sp>
      <p:sp>
        <p:nvSpPr>
          <p:cNvPr id="139268" name="Slide Number Placeholder 3">
            <a:extLst>
              <a:ext uri="{FF2B5EF4-FFF2-40B4-BE49-F238E27FC236}">
                <a16:creationId xmlns:a16="http://schemas.microsoft.com/office/drawing/2014/main" id="{77610321-2FCB-482A-8C75-A11259EADCD0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ln>
            <a:miter lim="800000"/>
            <a:headEnd/>
            <a:tailEnd/>
          </a:ln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fld id="{EF7AFB48-A7A7-45B4-872F-ABB44C72BC90}" type="slidenum">
              <a:rPr lang="en-US" altLang="en-US">
                <a:latin typeface="Calibri" panose="020F0502020204030204" pitchFamily="34" charset="0"/>
              </a:rPr>
              <a:pPr eaLnBrk="1" hangingPunct="1"/>
              <a:t>16</a:t>
            </a:fld>
            <a:endParaRPr lang="en-US" altLang="en-US">
              <a:latin typeface="Calibri" panose="020F0502020204030204" pitchFamily="34" charset="0"/>
            </a:endParaRPr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0290" name="Slide Image Placeholder 1">
            <a:extLst>
              <a:ext uri="{FF2B5EF4-FFF2-40B4-BE49-F238E27FC236}">
                <a16:creationId xmlns:a16="http://schemas.microsoft.com/office/drawing/2014/main" id="{89F800E6-7A7B-4F43-B7B8-33B9B6A3CB81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40291" name="Notes Placeholder 2">
            <a:extLst>
              <a:ext uri="{FF2B5EF4-FFF2-40B4-BE49-F238E27FC236}">
                <a16:creationId xmlns:a16="http://schemas.microsoft.com/office/drawing/2014/main" id="{B0E134C5-C9DE-4BDD-BB37-529735AA353B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ru-RU" altLang="en-US"/>
          </a:p>
        </p:txBody>
      </p:sp>
      <p:sp>
        <p:nvSpPr>
          <p:cNvPr id="140292" name="Slide Number Placeholder 3">
            <a:extLst>
              <a:ext uri="{FF2B5EF4-FFF2-40B4-BE49-F238E27FC236}">
                <a16:creationId xmlns:a16="http://schemas.microsoft.com/office/drawing/2014/main" id="{CC781D2D-BF1F-4592-933F-5B85742DE9FA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ln>
            <a:miter lim="800000"/>
            <a:headEnd/>
            <a:tailEnd/>
          </a:ln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fld id="{A30005C5-5E7A-41E3-A2F2-A84FEFB6A460}" type="slidenum">
              <a:rPr lang="en-US" altLang="en-US">
                <a:latin typeface="Calibri" panose="020F0502020204030204" pitchFamily="34" charset="0"/>
              </a:rPr>
              <a:pPr eaLnBrk="1" hangingPunct="1"/>
              <a:t>27</a:t>
            </a:fld>
            <a:endParaRPr lang="en-US" altLang="en-US">
              <a:latin typeface="Calibri" panose="020F0502020204030204" pitchFamily="34" charset="0"/>
            </a:endParaRPr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1314" name="Slide Image Placeholder 1">
            <a:extLst>
              <a:ext uri="{FF2B5EF4-FFF2-40B4-BE49-F238E27FC236}">
                <a16:creationId xmlns:a16="http://schemas.microsoft.com/office/drawing/2014/main" id="{454D972E-36A6-459F-98DE-DB014DDDF512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41315" name="Notes Placeholder 2">
            <a:extLst>
              <a:ext uri="{FF2B5EF4-FFF2-40B4-BE49-F238E27FC236}">
                <a16:creationId xmlns:a16="http://schemas.microsoft.com/office/drawing/2014/main" id="{051D37E6-C3F3-4B93-B76C-FCB570DD5043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ru-RU" altLang="en-US"/>
          </a:p>
        </p:txBody>
      </p:sp>
      <p:sp>
        <p:nvSpPr>
          <p:cNvPr id="141316" name="Slide Number Placeholder 3">
            <a:extLst>
              <a:ext uri="{FF2B5EF4-FFF2-40B4-BE49-F238E27FC236}">
                <a16:creationId xmlns:a16="http://schemas.microsoft.com/office/drawing/2014/main" id="{3C477BB0-E529-427E-B405-3150FCC9B4A9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ln>
            <a:miter lim="800000"/>
            <a:headEnd/>
            <a:tailEnd/>
          </a:ln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fld id="{108076FD-DFD4-4FA3-A002-7964467D0C42}" type="slidenum">
              <a:rPr lang="en-US" altLang="en-US">
                <a:latin typeface="Calibri" panose="020F0502020204030204" pitchFamily="34" charset="0"/>
              </a:rPr>
              <a:pPr eaLnBrk="1" hangingPunct="1"/>
              <a:t>34</a:t>
            </a:fld>
            <a:endParaRPr lang="en-US" altLang="en-US">
              <a:latin typeface="Calibri" panose="020F0502020204030204" pitchFamily="34" charset="0"/>
            </a:endParaRPr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2338" name="Slide Image Placeholder 1">
            <a:extLst>
              <a:ext uri="{FF2B5EF4-FFF2-40B4-BE49-F238E27FC236}">
                <a16:creationId xmlns:a16="http://schemas.microsoft.com/office/drawing/2014/main" id="{F8786E7B-3C4E-4F55-848D-543F6D1BAA32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42339" name="Notes Placeholder 2">
            <a:extLst>
              <a:ext uri="{FF2B5EF4-FFF2-40B4-BE49-F238E27FC236}">
                <a16:creationId xmlns:a16="http://schemas.microsoft.com/office/drawing/2014/main" id="{86D1C86A-29CC-4565-8099-E385CD1030D0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ru-RU" altLang="en-US"/>
          </a:p>
        </p:txBody>
      </p:sp>
      <p:sp>
        <p:nvSpPr>
          <p:cNvPr id="142340" name="Slide Number Placeholder 3">
            <a:extLst>
              <a:ext uri="{FF2B5EF4-FFF2-40B4-BE49-F238E27FC236}">
                <a16:creationId xmlns:a16="http://schemas.microsoft.com/office/drawing/2014/main" id="{237F8B1C-84FC-412B-9E40-71FC863E22CD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ln>
            <a:miter lim="800000"/>
            <a:headEnd/>
            <a:tailEnd/>
          </a:ln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fld id="{1FA06130-8427-4B8C-9846-7CAE5AAB29AB}" type="slidenum">
              <a:rPr lang="en-US" altLang="en-US">
                <a:latin typeface="Calibri" panose="020F0502020204030204" pitchFamily="34" charset="0"/>
              </a:rPr>
              <a:pPr eaLnBrk="1" hangingPunct="1"/>
              <a:t>42</a:t>
            </a:fld>
            <a:endParaRPr lang="en-US" altLang="en-US">
              <a:latin typeface="Calibri" panose="020F0502020204030204" pitchFamily="34" charset="0"/>
            </a:endParaRPr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362" name="Slide Image Placeholder 1">
            <a:extLst>
              <a:ext uri="{FF2B5EF4-FFF2-40B4-BE49-F238E27FC236}">
                <a16:creationId xmlns:a16="http://schemas.microsoft.com/office/drawing/2014/main" id="{DFB369FA-671B-4967-9E8A-955ADE62D214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43363" name="Notes Placeholder 2">
            <a:extLst>
              <a:ext uri="{FF2B5EF4-FFF2-40B4-BE49-F238E27FC236}">
                <a16:creationId xmlns:a16="http://schemas.microsoft.com/office/drawing/2014/main" id="{640C3616-DCD0-4991-9324-954E9E80BC15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ru-RU" altLang="en-US"/>
          </a:p>
        </p:txBody>
      </p:sp>
      <p:sp>
        <p:nvSpPr>
          <p:cNvPr id="143364" name="Slide Number Placeholder 3">
            <a:extLst>
              <a:ext uri="{FF2B5EF4-FFF2-40B4-BE49-F238E27FC236}">
                <a16:creationId xmlns:a16="http://schemas.microsoft.com/office/drawing/2014/main" id="{7A348B0F-B579-4D38-8BF7-E0E9ED32F37F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ln>
            <a:miter lim="800000"/>
            <a:headEnd/>
            <a:tailEnd/>
          </a:ln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fld id="{AFC686AF-BFCC-48DB-8A40-77FBDDC54615}" type="slidenum">
              <a:rPr lang="en-US" altLang="en-US">
                <a:latin typeface="Calibri" panose="020F0502020204030204" pitchFamily="34" charset="0"/>
              </a:rPr>
              <a:pPr eaLnBrk="1" hangingPunct="1"/>
              <a:t>45</a:t>
            </a:fld>
            <a:endParaRPr lang="en-US" altLang="en-US">
              <a:latin typeface="Calibri" panose="020F0502020204030204" pitchFamily="34" charset="0"/>
            </a:endParaRPr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4386" name="Slide Image Placeholder 1">
            <a:extLst>
              <a:ext uri="{FF2B5EF4-FFF2-40B4-BE49-F238E27FC236}">
                <a16:creationId xmlns:a16="http://schemas.microsoft.com/office/drawing/2014/main" id="{BE3C7BE9-FE1E-4BE0-80B3-8388FA2CBEDB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44387" name="Notes Placeholder 2">
            <a:extLst>
              <a:ext uri="{FF2B5EF4-FFF2-40B4-BE49-F238E27FC236}">
                <a16:creationId xmlns:a16="http://schemas.microsoft.com/office/drawing/2014/main" id="{D48EE554-3CC1-4350-A63C-992D6C6647A4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ru-RU" altLang="en-US"/>
          </a:p>
        </p:txBody>
      </p:sp>
      <p:sp>
        <p:nvSpPr>
          <p:cNvPr id="144388" name="Slide Number Placeholder 3">
            <a:extLst>
              <a:ext uri="{FF2B5EF4-FFF2-40B4-BE49-F238E27FC236}">
                <a16:creationId xmlns:a16="http://schemas.microsoft.com/office/drawing/2014/main" id="{DF33C05C-18B0-47F9-BF87-F108660A0485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ln>
            <a:miter lim="800000"/>
            <a:headEnd/>
            <a:tailEnd/>
          </a:ln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fld id="{B18B212E-D73D-43FC-9FB6-9C9575195113}" type="slidenum">
              <a:rPr lang="en-US" altLang="en-US">
                <a:latin typeface="Calibri" panose="020F0502020204030204" pitchFamily="34" charset="0"/>
              </a:rPr>
              <a:pPr eaLnBrk="1" hangingPunct="1"/>
              <a:t>51</a:t>
            </a:fld>
            <a:endParaRPr lang="en-US" altLang="en-US">
              <a:latin typeface="Calibri" panose="020F0502020204030204" pitchFamily="34" charset="0"/>
            </a:endParaRPr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5410" name="Slide Image Placeholder 1">
            <a:extLst>
              <a:ext uri="{FF2B5EF4-FFF2-40B4-BE49-F238E27FC236}">
                <a16:creationId xmlns:a16="http://schemas.microsoft.com/office/drawing/2014/main" id="{E2C51304-DDB7-4628-B3EE-12CACFEC56B2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45411" name="Notes Placeholder 2">
            <a:extLst>
              <a:ext uri="{FF2B5EF4-FFF2-40B4-BE49-F238E27FC236}">
                <a16:creationId xmlns:a16="http://schemas.microsoft.com/office/drawing/2014/main" id="{171A1056-4108-4B58-AE94-7FC1D7DECB9C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ru-RU" altLang="en-US"/>
          </a:p>
        </p:txBody>
      </p:sp>
      <p:sp>
        <p:nvSpPr>
          <p:cNvPr id="145412" name="Slide Number Placeholder 3">
            <a:extLst>
              <a:ext uri="{FF2B5EF4-FFF2-40B4-BE49-F238E27FC236}">
                <a16:creationId xmlns:a16="http://schemas.microsoft.com/office/drawing/2014/main" id="{FEA5532C-C00C-418F-93AE-63645E9CFF72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ln>
            <a:miter lim="800000"/>
            <a:headEnd/>
            <a:tailEnd/>
          </a:ln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fld id="{1CC9332C-2412-4788-90F7-6BE323BEBF41}" type="slidenum">
              <a:rPr lang="en-US" altLang="en-US">
                <a:latin typeface="Calibri" panose="020F0502020204030204" pitchFamily="34" charset="0"/>
              </a:rPr>
              <a:pPr eaLnBrk="1" hangingPunct="1"/>
              <a:t>59</a:t>
            </a:fld>
            <a:endParaRPr lang="en-US" altLang="en-US">
              <a:latin typeface="Calibri" panose="020F0502020204030204" pitchFamily="34" charset="0"/>
            </a:endParaRPr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6434" name="Slide Image Placeholder 1">
            <a:extLst>
              <a:ext uri="{FF2B5EF4-FFF2-40B4-BE49-F238E27FC236}">
                <a16:creationId xmlns:a16="http://schemas.microsoft.com/office/drawing/2014/main" id="{BE552013-5A7E-4F04-9CF9-A54AD240EA31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46435" name="Notes Placeholder 2">
            <a:extLst>
              <a:ext uri="{FF2B5EF4-FFF2-40B4-BE49-F238E27FC236}">
                <a16:creationId xmlns:a16="http://schemas.microsoft.com/office/drawing/2014/main" id="{BE78CAFD-D4FE-4809-A373-4797180F6227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ru-RU" altLang="en-US"/>
          </a:p>
        </p:txBody>
      </p:sp>
      <p:sp>
        <p:nvSpPr>
          <p:cNvPr id="146436" name="Slide Number Placeholder 3">
            <a:extLst>
              <a:ext uri="{FF2B5EF4-FFF2-40B4-BE49-F238E27FC236}">
                <a16:creationId xmlns:a16="http://schemas.microsoft.com/office/drawing/2014/main" id="{64860E7B-254B-4414-BE09-9DEB92BC9427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ln>
            <a:miter lim="800000"/>
            <a:headEnd/>
            <a:tailEnd/>
          </a:ln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fld id="{88AFC8D2-874C-4486-A195-ECD6ECE61E29}" type="slidenum">
              <a:rPr lang="en-US" altLang="en-US">
                <a:latin typeface="Calibri" panose="020F0502020204030204" pitchFamily="34" charset="0"/>
              </a:rPr>
              <a:pPr eaLnBrk="1" hangingPunct="1"/>
              <a:t>62</a:t>
            </a:fld>
            <a:endParaRPr lang="en-US" altLang="en-US">
              <a:latin typeface="Calibri" panose="020F0502020204030204" pitchFamily="34" charset="0"/>
            </a:endParaRPr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jpe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5.png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Layouts/_rels/slideLayout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7.jpe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9.png"/><Relationship Id="rId5" Type="http://schemas.openxmlformats.org/officeDocument/2006/relationships/image" Target="../media/image8.png"/><Relationship Id="rId4" Type="http://schemas.openxmlformats.org/officeDocument/2006/relationships/image" Target="../media/image7.png"/></Relationships>
</file>

<file path=ppt/slideLayouts/_rels/slideLayout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8.jpe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9.png"/><Relationship Id="rId5" Type="http://schemas.openxmlformats.org/officeDocument/2006/relationships/image" Target="../media/image8.png"/><Relationship Id="rId4" Type="http://schemas.openxmlformats.org/officeDocument/2006/relationships/image" Target="../media/image7.png"/></Relationships>
</file>

<file path=ppt/slideLayouts/_rels/slideLayout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9.jpe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9.png"/><Relationship Id="rId5" Type="http://schemas.openxmlformats.org/officeDocument/2006/relationships/image" Target="../media/image8.png"/><Relationship Id="rId4" Type="http://schemas.openxmlformats.org/officeDocument/2006/relationships/image" Target="../media/image7.png"/></Relationships>
</file>

<file path=ppt/slideLayouts/_rels/slideLayout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20.jpe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9.png"/><Relationship Id="rId5" Type="http://schemas.openxmlformats.org/officeDocument/2006/relationships/image" Target="../media/image8.png"/><Relationship Id="rId4" Type="http://schemas.openxmlformats.org/officeDocument/2006/relationships/image" Target="../media/image7.png"/></Relationships>
</file>

<file path=ppt/slideLayouts/_rels/slideLayout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21.jpe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9.png"/><Relationship Id="rId5" Type="http://schemas.openxmlformats.org/officeDocument/2006/relationships/image" Target="../media/image8.png"/><Relationship Id="rId4" Type="http://schemas.openxmlformats.org/officeDocument/2006/relationships/image" Target="../media/image7.png"/></Relationships>
</file>

<file path=ppt/slideLayouts/_rels/slideLayout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22.jpe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9.png"/><Relationship Id="rId5" Type="http://schemas.openxmlformats.org/officeDocument/2006/relationships/image" Target="../media/image8.png"/><Relationship Id="rId4" Type="http://schemas.openxmlformats.org/officeDocument/2006/relationships/image" Target="../media/image7.png"/></Relationships>
</file>

<file path=ppt/slideLayouts/_rels/slideLayout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23.jpe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9.png"/><Relationship Id="rId5" Type="http://schemas.openxmlformats.org/officeDocument/2006/relationships/image" Target="../media/image8.png"/><Relationship Id="rId4" Type="http://schemas.openxmlformats.org/officeDocument/2006/relationships/image" Target="../media/image7.png"/></Relationships>
</file>

<file path=ppt/slideLayouts/_rels/slideLayout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24.jpe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9.png"/><Relationship Id="rId5" Type="http://schemas.openxmlformats.org/officeDocument/2006/relationships/image" Target="../media/image8.png"/><Relationship Id="rId4" Type="http://schemas.openxmlformats.org/officeDocument/2006/relationships/image" Target="../media/image7.png"/></Relationships>
</file>

<file path=ppt/slideLayouts/_rels/slideLayout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25.jpe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9.png"/><Relationship Id="rId5" Type="http://schemas.openxmlformats.org/officeDocument/2006/relationships/image" Target="../media/image8.png"/><Relationship Id="rId4" Type="http://schemas.openxmlformats.org/officeDocument/2006/relationships/image" Target="../media/image7.png"/></Relationships>
</file>

<file path=ppt/slideLayouts/_rels/slideLayout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26.jpe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9.png"/><Relationship Id="rId5" Type="http://schemas.openxmlformats.org/officeDocument/2006/relationships/image" Target="../media/image8.png"/><Relationship Id="rId4" Type="http://schemas.openxmlformats.org/officeDocument/2006/relationships/image" Target="../media/image7.png"/></Relationships>
</file>

<file path=ppt/slideLayouts/_rels/slideLayout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6.jpe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9.png"/><Relationship Id="rId5" Type="http://schemas.openxmlformats.org/officeDocument/2006/relationships/image" Target="../media/image8.png"/><Relationship Id="rId4" Type="http://schemas.openxmlformats.org/officeDocument/2006/relationships/image" Target="../media/image7.png"/></Relationships>
</file>

<file path=ppt/slideLayouts/_rels/slideLayout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27.jpe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9.png"/><Relationship Id="rId5" Type="http://schemas.openxmlformats.org/officeDocument/2006/relationships/image" Target="../media/image8.png"/><Relationship Id="rId4" Type="http://schemas.openxmlformats.org/officeDocument/2006/relationships/image" Target="../media/image7.png"/></Relationships>
</file>

<file path=ppt/slideLayouts/_rels/slideLayout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28.jpe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9.png"/><Relationship Id="rId5" Type="http://schemas.openxmlformats.org/officeDocument/2006/relationships/image" Target="../media/image8.png"/><Relationship Id="rId4" Type="http://schemas.openxmlformats.org/officeDocument/2006/relationships/image" Target="../media/image7.png"/></Relationships>
</file>

<file path=ppt/slideLayouts/_rels/slideLayout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29.pn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9.png"/><Relationship Id="rId5" Type="http://schemas.openxmlformats.org/officeDocument/2006/relationships/image" Target="../media/image8.png"/><Relationship Id="rId4" Type="http://schemas.openxmlformats.org/officeDocument/2006/relationships/image" Target="../media/image7.png"/></Relationships>
</file>

<file path=ppt/slideLayouts/_rels/slideLayout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30.pn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9.png"/><Relationship Id="rId5" Type="http://schemas.openxmlformats.org/officeDocument/2006/relationships/image" Target="../media/image8.png"/><Relationship Id="rId4" Type="http://schemas.openxmlformats.org/officeDocument/2006/relationships/image" Target="../media/image7.png"/></Relationships>
</file>

<file path=ppt/slideLayouts/_rels/slideLayout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31.jpe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9.png"/><Relationship Id="rId5" Type="http://schemas.openxmlformats.org/officeDocument/2006/relationships/image" Target="../media/image8.png"/><Relationship Id="rId4" Type="http://schemas.openxmlformats.org/officeDocument/2006/relationships/image" Target="../media/image7.png"/></Relationships>
</file>

<file path=ppt/slideLayouts/_rels/slideLayout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Relationship Id="rId5" Type="http://schemas.openxmlformats.org/officeDocument/2006/relationships/image" Target="../media/image9.png"/><Relationship Id="rId4" Type="http://schemas.openxmlformats.org/officeDocument/2006/relationships/image" Target="../media/image8.png"/></Relationships>
</file>

<file path=ppt/slideLayouts/_rels/slideLayout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Relationship Id="rId5" Type="http://schemas.openxmlformats.org/officeDocument/2006/relationships/image" Target="../media/image9.png"/><Relationship Id="rId4" Type="http://schemas.openxmlformats.org/officeDocument/2006/relationships/image" Target="../media/image8.png"/></Relationships>
</file>

<file path=ppt/slideLayouts/_rels/slideLayout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Relationship Id="rId5" Type="http://schemas.openxmlformats.org/officeDocument/2006/relationships/image" Target="../media/image9.png"/><Relationship Id="rId4" Type="http://schemas.openxmlformats.org/officeDocument/2006/relationships/image" Target="../media/image8.png"/></Relationships>
</file>

<file path=ppt/slideLayouts/_rels/slideLayout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Relationship Id="rId5" Type="http://schemas.openxmlformats.org/officeDocument/2006/relationships/image" Target="../media/image9.png"/><Relationship Id="rId4" Type="http://schemas.openxmlformats.org/officeDocument/2006/relationships/image" Target="../media/image8.png"/></Relationships>
</file>

<file path=ppt/slideLayouts/_rels/slideLayout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Relationship Id="rId5" Type="http://schemas.openxmlformats.org/officeDocument/2006/relationships/image" Target="../media/image9.png"/><Relationship Id="rId4" Type="http://schemas.openxmlformats.org/officeDocument/2006/relationships/image" Target="../media/image8.png"/></Relationships>
</file>

<file path=ppt/slideLayouts/_rels/slideLayout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0.jp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9.png"/><Relationship Id="rId5" Type="http://schemas.openxmlformats.org/officeDocument/2006/relationships/image" Target="../media/image8.png"/><Relationship Id="rId4" Type="http://schemas.openxmlformats.org/officeDocument/2006/relationships/image" Target="../media/image7.png"/></Relationships>
</file>

<file path=ppt/slideLayouts/_rels/slideLayout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Relationship Id="rId5" Type="http://schemas.openxmlformats.org/officeDocument/2006/relationships/image" Target="../media/image9.png"/><Relationship Id="rId4" Type="http://schemas.openxmlformats.org/officeDocument/2006/relationships/image" Target="../media/image8.png"/></Relationships>
</file>

<file path=ppt/slideLayouts/_rels/slideLayout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32.jpe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9.png"/><Relationship Id="rId5" Type="http://schemas.openxmlformats.org/officeDocument/2006/relationships/image" Target="../media/image8.png"/><Relationship Id="rId4" Type="http://schemas.openxmlformats.org/officeDocument/2006/relationships/image" Target="../media/image7.png"/></Relationships>
</file>

<file path=ppt/slideLayouts/_rels/slideLayout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33.jpe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9.png"/><Relationship Id="rId5" Type="http://schemas.openxmlformats.org/officeDocument/2006/relationships/image" Target="../media/image8.png"/><Relationship Id="rId4" Type="http://schemas.openxmlformats.org/officeDocument/2006/relationships/image" Target="../media/image7.png"/></Relationships>
</file>

<file path=ppt/slideLayouts/_rels/slideLayout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Relationship Id="rId5" Type="http://schemas.openxmlformats.org/officeDocument/2006/relationships/image" Target="../media/image9.png"/><Relationship Id="rId4" Type="http://schemas.openxmlformats.org/officeDocument/2006/relationships/image" Target="../media/image8.png"/></Relationships>
</file>

<file path=ppt/slideLayouts/_rels/slideLayout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34.jpe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37.png"/><Relationship Id="rId5" Type="http://schemas.openxmlformats.org/officeDocument/2006/relationships/image" Target="../media/image36.png"/><Relationship Id="rId4" Type="http://schemas.openxmlformats.org/officeDocument/2006/relationships/image" Target="../media/image35.png"/></Relationships>
</file>

<file path=ppt/slideLayouts/_rels/slideLayout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1.jpe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9.png"/><Relationship Id="rId5" Type="http://schemas.openxmlformats.org/officeDocument/2006/relationships/image" Target="../media/image8.png"/><Relationship Id="rId4" Type="http://schemas.openxmlformats.org/officeDocument/2006/relationships/image" Target="../media/image7.png"/></Relationships>
</file>

<file path=ppt/slideLayouts/_rels/slideLayout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2.jpe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9.png"/><Relationship Id="rId5" Type="http://schemas.openxmlformats.org/officeDocument/2006/relationships/image" Target="../media/image8.png"/><Relationship Id="rId4" Type="http://schemas.openxmlformats.org/officeDocument/2006/relationships/image" Target="../media/image7.png"/></Relationships>
</file>

<file path=ppt/slideLayouts/_rels/slideLayout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3.jpe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9.png"/><Relationship Id="rId5" Type="http://schemas.openxmlformats.org/officeDocument/2006/relationships/image" Target="../media/image8.png"/><Relationship Id="rId4" Type="http://schemas.openxmlformats.org/officeDocument/2006/relationships/image" Target="../media/image7.png"/></Relationships>
</file>

<file path=ppt/slideLayouts/_rels/slideLayout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4.jpe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9.png"/><Relationship Id="rId5" Type="http://schemas.openxmlformats.org/officeDocument/2006/relationships/image" Target="../media/image8.png"/><Relationship Id="rId4" Type="http://schemas.openxmlformats.org/officeDocument/2006/relationships/image" Target="../media/image7.png"/></Relationships>
</file>

<file path=ppt/slideLayouts/_rels/slideLayout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5.jpe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9.png"/><Relationship Id="rId5" Type="http://schemas.openxmlformats.org/officeDocument/2006/relationships/image" Target="../media/image8.png"/><Relationship Id="rId4" Type="http://schemas.openxmlformats.org/officeDocument/2006/relationships/image" Target="../media/image7.png"/></Relationships>
</file>

<file path=ppt/slideLayouts/_rels/slideLayout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6.jpe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9.png"/><Relationship Id="rId5" Type="http://schemas.openxmlformats.org/officeDocument/2006/relationships/image" Target="../media/image8.png"/><Relationship Id="rId4" Type="http://schemas.openxmlformats.org/officeDocument/2006/relationships/image" Target="../media/image7.png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Обложка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>
            <a:extLst>
              <a:ext uri="{FF2B5EF4-FFF2-40B4-BE49-F238E27FC236}">
                <a16:creationId xmlns:a16="http://schemas.microsoft.com/office/drawing/2014/main" id="{7B9C22CC-4A68-44BF-9E2F-1305FA0DCC92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0" y="0"/>
            <a:ext cx="12192000" cy="6875253"/>
          </a:xfrm>
          <a:prstGeom prst="rect">
            <a:avLst/>
          </a:prstGeom>
        </p:spPr>
      </p:pic>
      <p:sp>
        <p:nvSpPr>
          <p:cNvPr id="17" name="Freeform 671">
            <a:extLst>
              <a:ext uri="{FF2B5EF4-FFF2-40B4-BE49-F238E27FC236}">
                <a16:creationId xmlns:a16="http://schemas.microsoft.com/office/drawing/2014/main" id="{8A958DB8-90B8-45E4-A8B0-DB600FEDE93C}"/>
              </a:ext>
            </a:extLst>
          </p:cNvPr>
          <p:cNvSpPr>
            <a:spLocks/>
          </p:cNvSpPr>
          <p:nvPr userDrawn="1"/>
        </p:nvSpPr>
        <p:spPr bwMode="auto">
          <a:xfrm>
            <a:off x="0" y="0"/>
            <a:ext cx="7069394" cy="6862039"/>
          </a:xfrm>
          <a:custGeom>
            <a:avLst/>
            <a:gdLst>
              <a:gd name="T0" fmla="*/ 4321 w 4451"/>
              <a:gd name="T1" fmla="*/ 0 h 4320"/>
              <a:gd name="T2" fmla="*/ 0 w 4451"/>
              <a:gd name="T3" fmla="*/ 0 h 4320"/>
              <a:gd name="T4" fmla="*/ 0 w 4451"/>
              <a:gd name="T5" fmla="*/ 4320 h 4320"/>
              <a:gd name="T6" fmla="*/ 4451 w 4451"/>
              <a:gd name="T7" fmla="*/ 4320 h 4320"/>
              <a:gd name="T8" fmla="*/ 3937 w 4451"/>
              <a:gd name="T9" fmla="*/ 3579 h 4320"/>
              <a:gd name="T10" fmla="*/ 4149 w 4451"/>
              <a:gd name="T11" fmla="*/ 2792 h 4320"/>
              <a:gd name="T12" fmla="*/ 4291 w 4451"/>
              <a:gd name="T13" fmla="*/ 2444 h 4320"/>
              <a:gd name="T14" fmla="*/ 4259 w 4451"/>
              <a:gd name="T15" fmla="*/ 1814 h 4320"/>
              <a:gd name="T16" fmla="*/ 3873 w 4451"/>
              <a:gd name="T17" fmla="*/ 1026 h 4320"/>
              <a:gd name="T18" fmla="*/ 4095 w 4451"/>
              <a:gd name="T19" fmla="*/ 295 h 4320"/>
              <a:gd name="T20" fmla="*/ 4321 w 4451"/>
              <a:gd name="T21" fmla="*/ 0 h 43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4451" h="4320">
                <a:moveTo>
                  <a:pt x="4321" y="0"/>
                </a:moveTo>
                <a:cubicBezTo>
                  <a:pt x="0" y="0"/>
                  <a:pt x="0" y="0"/>
                  <a:pt x="0" y="0"/>
                </a:cubicBezTo>
                <a:cubicBezTo>
                  <a:pt x="0" y="4320"/>
                  <a:pt x="0" y="4320"/>
                  <a:pt x="0" y="4320"/>
                </a:cubicBezTo>
                <a:cubicBezTo>
                  <a:pt x="4451" y="4320"/>
                  <a:pt x="4451" y="4320"/>
                  <a:pt x="4451" y="4320"/>
                </a:cubicBezTo>
                <a:cubicBezTo>
                  <a:pt x="4305" y="4068"/>
                  <a:pt x="3959" y="3961"/>
                  <a:pt x="3937" y="3579"/>
                </a:cubicBezTo>
                <a:cubicBezTo>
                  <a:pt x="3914" y="3164"/>
                  <a:pt x="3998" y="3046"/>
                  <a:pt x="4149" y="2792"/>
                </a:cubicBezTo>
                <a:cubicBezTo>
                  <a:pt x="4203" y="2703"/>
                  <a:pt x="4262" y="2579"/>
                  <a:pt x="4291" y="2444"/>
                </a:cubicBezTo>
                <a:cubicBezTo>
                  <a:pt x="4335" y="2240"/>
                  <a:pt x="4321" y="2008"/>
                  <a:pt x="4259" y="1814"/>
                </a:cubicBezTo>
                <a:cubicBezTo>
                  <a:pt x="4173" y="1543"/>
                  <a:pt x="3959" y="1441"/>
                  <a:pt x="3873" y="1026"/>
                </a:cubicBezTo>
                <a:cubicBezTo>
                  <a:pt x="3873" y="1026"/>
                  <a:pt x="3812" y="607"/>
                  <a:pt x="4095" y="295"/>
                </a:cubicBezTo>
                <a:cubicBezTo>
                  <a:pt x="4095" y="295"/>
                  <a:pt x="4237" y="155"/>
                  <a:pt x="4321" y="0"/>
                </a:cubicBezTo>
                <a:close/>
              </a:path>
            </a:pathLst>
          </a:custGeom>
          <a:solidFill>
            <a:srgbClr val="4A127B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FFE47D9E-6E98-0CDA-5747-F988E6553ADA}"/>
              </a:ext>
            </a:extLst>
          </p:cNvPr>
          <p:cNvSpPr txBox="1"/>
          <p:nvPr userDrawn="1"/>
        </p:nvSpPr>
        <p:spPr>
          <a:xfrm>
            <a:off x="5274867" y="6506701"/>
            <a:ext cx="1631352" cy="205249"/>
          </a:xfrm>
          <a:prstGeom prst="rect">
            <a:avLst/>
          </a:prstGeom>
          <a:noFill/>
        </p:spPr>
        <p:txBody>
          <a:bodyPr wrap="squar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ru-RU" sz="700" kern="1200" noProof="0" dirty="0">
              <a:solidFill>
                <a:schemeClr val="bg1">
                  <a:lumMod val="65000"/>
                </a:schemeClr>
              </a:solidFill>
              <a:latin typeface="+mn-lt"/>
              <a:ea typeface="+mn-ea"/>
              <a:cs typeface="+mn-cs"/>
            </a:endParaRPr>
          </a:p>
        </p:txBody>
      </p:sp>
      <p:grpSp>
        <p:nvGrpSpPr>
          <p:cNvPr id="44" name="LOGO Title 4f">
            <a:extLst>
              <a:ext uri="{FF2B5EF4-FFF2-40B4-BE49-F238E27FC236}">
                <a16:creationId xmlns:a16="http://schemas.microsoft.com/office/drawing/2014/main" id="{A93BDD28-0640-C6BB-5790-4FC06CE8E0A4}"/>
              </a:ext>
            </a:extLst>
          </p:cNvPr>
          <p:cNvGrpSpPr/>
          <p:nvPr userDrawn="1"/>
        </p:nvGrpSpPr>
        <p:grpSpPr>
          <a:xfrm>
            <a:off x="611952" y="504678"/>
            <a:ext cx="5435496" cy="1779245"/>
            <a:chOff x="611952" y="504678"/>
            <a:chExt cx="5435496" cy="1779245"/>
          </a:xfrm>
        </p:grpSpPr>
        <p:grpSp>
          <p:nvGrpSpPr>
            <p:cNvPr id="45" name="Group 44">
              <a:extLst>
                <a:ext uri="{FF2B5EF4-FFF2-40B4-BE49-F238E27FC236}">
                  <a16:creationId xmlns:a16="http://schemas.microsoft.com/office/drawing/2014/main" id="{02BFE24B-C8FA-2611-DDA7-1FEC3EED14CC}"/>
                </a:ext>
              </a:extLst>
            </p:cNvPr>
            <p:cNvGrpSpPr/>
            <p:nvPr userDrawn="1"/>
          </p:nvGrpSpPr>
          <p:grpSpPr>
            <a:xfrm>
              <a:off x="3375570" y="504678"/>
              <a:ext cx="1537418" cy="1779245"/>
              <a:chOff x="443521" y="49468"/>
              <a:chExt cx="1537418" cy="1779245"/>
            </a:xfrm>
          </p:grpSpPr>
          <p:pic>
            <p:nvPicPr>
              <p:cNvPr id="55" name="Picture 54">
                <a:extLst>
                  <a:ext uri="{FF2B5EF4-FFF2-40B4-BE49-F238E27FC236}">
                    <a16:creationId xmlns:a16="http://schemas.microsoft.com/office/drawing/2014/main" id="{898DDC1A-BFDD-C9F7-D998-26928E8A2524}"/>
                  </a:ext>
                </a:extLst>
              </p:cNvPr>
              <p:cNvPicPr>
                <a:picLocks noChangeAspect="1"/>
              </p:cNvPicPr>
              <p:nvPr userDrawn="1"/>
            </p:nvPicPr>
            <p:blipFill rotWithShape="1">
              <a:blip r:embed="rId3"/>
              <a:srcRect t="804" b="804"/>
              <a:stretch/>
            </p:blipFill>
            <p:spPr>
              <a:xfrm>
                <a:off x="601980" y="49468"/>
                <a:ext cx="1223074" cy="1221871"/>
              </a:xfrm>
              <a:prstGeom prst="rect">
                <a:avLst/>
              </a:prstGeom>
              <a:ln>
                <a:noFill/>
              </a:ln>
            </p:spPr>
          </p:pic>
          <p:sp>
            <p:nvSpPr>
              <p:cNvPr id="56" name="TextBox 2">
                <a:extLst>
                  <a:ext uri="{FF2B5EF4-FFF2-40B4-BE49-F238E27FC236}">
                    <a16:creationId xmlns:a16="http://schemas.microsoft.com/office/drawing/2014/main" id="{28C9B466-6461-B600-4552-FD55AE1548A9}"/>
                  </a:ext>
                </a:extLst>
              </p:cNvPr>
              <p:cNvSpPr txBox="1"/>
              <p:nvPr userDrawn="1"/>
            </p:nvSpPr>
            <p:spPr>
              <a:xfrm>
                <a:off x="443521" y="1300730"/>
                <a:ext cx="1537418" cy="527983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 lIns="54610" tIns="54610" rIns="54610" bIns="54610" rtlCol="0" anchor="ctr">
                <a:noAutofit/>
              </a:bodyPr>
              <a:lstStyle>
                <a:defPPr>
                  <a:defRPr lang="en-US"/>
                </a:defPPr>
                <a:lvl1pPr algn="ctr">
                  <a:spcAft>
                    <a:spcPts val="600"/>
                  </a:spcAft>
                  <a:defRPr sz="800" b="1">
                    <a:solidFill>
                      <a:schemeClr val="bg2">
                        <a:lumMod val="25000"/>
                      </a:schemeClr>
                    </a:solidFill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lvl="0"/>
                <a:r>
                  <a:rPr lang="ru-RU" dirty="0" err="1">
                    <a:solidFill>
                      <a:schemeClr val="bg1"/>
                    </a:solidFill>
                  </a:rPr>
                  <a:t>Ўзбекистон</a:t>
                </a:r>
                <a:r>
                  <a:rPr lang="ru-RU" dirty="0">
                    <a:solidFill>
                      <a:schemeClr val="bg1"/>
                    </a:solidFill>
                  </a:rPr>
                  <a:t> </a:t>
                </a:r>
                <a:r>
                  <a:rPr lang="ru-RU" dirty="0" err="1">
                    <a:solidFill>
                      <a:schemeClr val="bg1"/>
                    </a:solidFill>
                  </a:rPr>
                  <a:t>Республикаси</a:t>
                </a:r>
                <a:r>
                  <a:rPr lang="ru-RU" dirty="0">
                    <a:solidFill>
                      <a:schemeClr val="bg1"/>
                    </a:solidFill>
                  </a:rPr>
                  <a:t> </a:t>
                </a:r>
                <a:r>
                  <a:rPr lang="ru-RU" dirty="0" err="1">
                    <a:solidFill>
                      <a:schemeClr val="bg1"/>
                    </a:solidFill>
                  </a:rPr>
                  <a:t>коррупцияга</a:t>
                </a:r>
                <a:r>
                  <a:rPr lang="ru-RU" dirty="0">
                    <a:solidFill>
                      <a:schemeClr val="bg1"/>
                    </a:solidFill>
                  </a:rPr>
                  <a:t> </a:t>
                </a:r>
                <a:r>
                  <a:rPr lang="ru-RU" dirty="0" err="1">
                    <a:solidFill>
                      <a:schemeClr val="bg1"/>
                    </a:solidFill>
                  </a:rPr>
                  <a:t>қарши</a:t>
                </a:r>
                <a:r>
                  <a:rPr lang="ru-RU" dirty="0">
                    <a:solidFill>
                      <a:schemeClr val="bg1"/>
                    </a:solidFill>
                  </a:rPr>
                  <a:t> </a:t>
                </a:r>
                <a:r>
                  <a:rPr lang="ru-RU" dirty="0" err="1">
                    <a:solidFill>
                      <a:schemeClr val="bg1"/>
                    </a:solidFill>
                  </a:rPr>
                  <a:t>курашиш</a:t>
                </a:r>
                <a:r>
                  <a:rPr lang="ru-RU" dirty="0">
                    <a:solidFill>
                      <a:schemeClr val="bg1"/>
                    </a:solidFill>
                  </a:rPr>
                  <a:t> </a:t>
                </a:r>
                <a:r>
                  <a:rPr lang="ru-RU" dirty="0" err="1">
                    <a:solidFill>
                      <a:schemeClr val="bg1"/>
                    </a:solidFill>
                  </a:rPr>
                  <a:t>агентлиги</a:t>
                </a:r>
                <a:endParaRPr lang="en-US" dirty="0" err="1">
                  <a:solidFill>
                    <a:schemeClr val="bg1"/>
                  </a:solidFill>
                </a:endParaRPr>
              </a:p>
            </p:txBody>
          </p:sp>
        </p:grpSp>
        <p:grpSp>
          <p:nvGrpSpPr>
            <p:cNvPr id="46" name="Group 45">
              <a:extLst>
                <a:ext uri="{FF2B5EF4-FFF2-40B4-BE49-F238E27FC236}">
                  <a16:creationId xmlns:a16="http://schemas.microsoft.com/office/drawing/2014/main" id="{922FCE50-67C7-BED3-4F36-BC5E897DA00C}"/>
                </a:ext>
              </a:extLst>
            </p:cNvPr>
            <p:cNvGrpSpPr/>
            <p:nvPr userDrawn="1"/>
          </p:nvGrpSpPr>
          <p:grpSpPr>
            <a:xfrm>
              <a:off x="611952" y="504678"/>
              <a:ext cx="1169846" cy="1687167"/>
              <a:chOff x="2231230" y="50939"/>
              <a:chExt cx="1169846" cy="1687167"/>
            </a:xfrm>
          </p:grpSpPr>
          <p:sp>
            <p:nvSpPr>
              <p:cNvPr id="53" name="TextBox 4">
                <a:extLst>
                  <a:ext uri="{FF2B5EF4-FFF2-40B4-BE49-F238E27FC236}">
                    <a16:creationId xmlns:a16="http://schemas.microsoft.com/office/drawing/2014/main" id="{018ADD90-9DF6-875C-D44C-BC3135EEC9F9}"/>
                  </a:ext>
                </a:extLst>
              </p:cNvPr>
              <p:cNvSpPr txBox="1"/>
              <p:nvPr userDrawn="1"/>
            </p:nvSpPr>
            <p:spPr>
              <a:xfrm>
                <a:off x="2231230" y="1366475"/>
                <a:ext cx="1169846" cy="371631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 lIns="54610" tIns="54610" rIns="54610" bIns="54610" rtlCol="0" anchor="ctr">
                <a:noAutofit/>
              </a:bodyPr>
              <a:lstStyle>
                <a:defPPr>
                  <a:defRPr lang="en-US"/>
                </a:defPPr>
                <a:lvl1pPr lvl="0" algn="ctr">
                  <a:spcAft>
                    <a:spcPts val="600"/>
                  </a:spcAft>
                  <a:defRPr sz="800" b="1">
                    <a:solidFill>
                      <a:schemeClr val="bg2">
                        <a:lumMod val="25000"/>
                      </a:schemeClr>
                    </a:solidFill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lvl="0"/>
                <a:r>
                  <a:rPr lang="ru-RU" dirty="0" err="1">
                    <a:solidFill>
                      <a:schemeClr val="bg1"/>
                    </a:solidFill>
                  </a:rPr>
                  <a:t>Ўзбекистон</a:t>
                </a:r>
                <a:r>
                  <a:rPr lang="ru-RU" dirty="0">
                    <a:solidFill>
                      <a:schemeClr val="bg1"/>
                    </a:solidFill>
                  </a:rPr>
                  <a:t> Республикаси Адлия вазирлиги</a:t>
                </a:r>
                <a:endParaRPr lang="en-US" dirty="0">
                  <a:solidFill>
                    <a:schemeClr val="bg1"/>
                  </a:solidFill>
                </a:endParaRPr>
              </a:p>
            </p:txBody>
          </p:sp>
          <p:pic>
            <p:nvPicPr>
              <p:cNvPr id="54" name="Picture 53">
                <a:extLst>
                  <a:ext uri="{FF2B5EF4-FFF2-40B4-BE49-F238E27FC236}">
                    <a16:creationId xmlns:a16="http://schemas.microsoft.com/office/drawing/2014/main" id="{4E92EF6C-C30A-CDA3-A437-608E7199C7F8}"/>
                  </a:ext>
                </a:extLst>
              </p:cNvPr>
              <p:cNvPicPr>
                <a:picLocks noChangeAspect="1"/>
              </p:cNvPicPr>
              <p:nvPr userDrawn="1"/>
            </p:nvPicPr>
            <p:blipFill rotWithShape="1">
              <a:blip r:embed="rId4" cstate="hq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9376" t="4959" r="8599" b="3778"/>
              <a:stretch/>
            </p:blipFill>
            <p:spPr>
              <a:xfrm>
                <a:off x="2245180" y="50939"/>
                <a:ext cx="1126874" cy="1253784"/>
              </a:xfrm>
              <a:prstGeom prst="rect">
                <a:avLst/>
              </a:prstGeom>
              <a:ln>
                <a:noFill/>
              </a:ln>
            </p:spPr>
          </p:pic>
        </p:grpSp>
        <p:grpSp>
          <p:nvGrpSpPr>
            <p:cNvPr id="47" name="Group 46">
              <a:extLst>
                <a:ext uri="{FF2B5EF4-FFF2-40B4-BE49-F238E27FC236}">
                  <a16:creationId xmlns:a16="http://schemas.microsoft.com/office/drawing/2014/main" id="{0EA834AC-A0CE-30C5-13D8-9B0FAC66CDCB}"/>
                </a:ext>
              </a:extLst>
            </p:cNvPr>
            <p:cNvGrpSpPr/>
            <p:nvPr userDrawn="1"/>
          </p:nvGrpSpPr>
          <p:grpSpPr>
            <a:xfrm>
              <a:off x="2096502" y="504678"/>
              <a:ext cx="1074049" cy="1685830"/>
              <a:chOff x="3768308" y="41911"/>
              <a:chExt cx="1074049" cy="1685830"/>
            </a:xfrm>
          </p:grpSpPr>
          <p:pic>
            <p:nvPicPr>
              <p:cNvPr id="51" name="Picture 50">
                <a:extLst>
                  <a:ext uri="{FF2B5EF4-FFF2-40B4-BE49-F238E27FC236}">
                    <a16:creationId xmlns:a16="http://schemas.microsoft.com/office/drawing/2014/main" id="{42B33473-FFA6-F670-73AD-B382FAD36595}"/>
                  </a:ext>
                </a:extLst>
              </p:cNvPr>
              <p:cNvPicPr>
                <a:picLocks noChangeAspect="1"/>
              </p:cNvPicPr>
              <p:nvPr userDrawn="1"/>
            </p:nvPicPr>
            <p:blipFill>
              <a:blip r:embed="rId5" cstate="hq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3823927" y="41911"/>
                <a:ext cx="952353" cy="1242586"/>
              </a:xfrm>
              <a:prstGeom prst="rect">
                <a:avLst/>
              </a:prstGeom>
              <a:ln>
                <a:noFill/>
              </a:ln>
            </p:spPr>
          </p:pic>
          <p:sp>
            <p:nvSpPr>
              <p:cNvPr id="52" name="TextBox 9">
                <a:extLst>
                  <a:ext uri="{FF2B5EF4-FFF2-40B4-BE49-F238E27FC236}">
                    <a16:creationId xmlns:a16="http://schemas.microsoft.com/office/drawing/2014/main" id="{9C8CC779-85D6-AF57-016F-D0ADD9769193}"/>
                  </a:ext>
                </a:extLst>
              </p:cNvPr>
              <p:cNvSpPr txBox="1"/>
              <p:nvPr userDrawn="1"/>
            </p:nvSpPr>
            <p:spPr>
              <a:xfrm>
                <a:off x="3768308" y="1356110"/>
                <a:ext cx="1074049" cy="371631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 lIns="54610" tIns="54610" rIns="54610" bIns="54610" rtlCol="0" anchor="ctr">
                <a:noAutofit/>
              </a:bodyPr>
              <a:lstStyle>
                <a:defPPr>
                  <a:defRPr lang="en-US"/>
                </a:defPPr>
                <a:lvl1pPr lvl="0" algn="ctr">
                  <a:spcAft>
                    <a:spcPts val="600"/>
                  </a:spcAft>
                  <a:defRPr sz="800" b="1">
                    <a:solidFill>
                      <a:schemeClr val="bg2">
                        <a:lumMod val="25000"/>
                      </a:schemeClr>
                    </a:solidFill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lvl="0"/>
                <a:r>
                  <a:rPr lang="uz-Cyrl-UZ" dirty="0">
                    <a:solidFill>
                      <a:schemeClr val="bg1"/>
                    </a:solidFill>
                  </a:rPr>
                  <a:t>Ўзбекистон Республикаси бош прокуратураси</a:t>
                </a:r>
                <a:endParaRPr lang="en-US" dirty="0">
                  <a:solidFill>
                    <a:schemeClr val="bg1"/>
                  </a:solidFill>
                </a:endParaRPr>
              </a:p>
            </p:txBody>
          </p:sp>
        </p:grpSp>
        <p:grpSp>
          <p:nvGrpSpPr>
            <p:cNvPr id="48" name="Group 47">
              <a:extLst>
                <a:ext uri="{FF2B5EF4-FFF2-40B4-BE49-F238E27FC236}">
                  <a16:creationId xmlns:a16="http://schemas.microsoft.com/office/drawing/2014/main" id="{479D7DFF-E416-3BB4-7B72-0C21ECC2C98F}"/>
                </a:ext>
              </a:extLst>
            </p:cNvPr>
            <p:cNvGrpSpPr/>
            <p:nvPr userDrawn="1"/>
          </p:nvGrpSpPr>
          <p:grpSpPr>
            <a:xfrm>
              <a:off x="4979347" y="504678"/>
              <a:ext cx="1068101" cy="1776874"/>
              <a:chOff x="4948867" y="41911"/>
              <a:chExt cx="1068101" cy="1776874"/>
            </a:xfrm>
          </p:grpSpPr>
          <p:pic>
            <p:nvPicPr>
              <p:cNvPr id="49" name="Picture 48">
                <a:extLst>
                  <a:ext uri="{FF2B5EF4-FFF2-40B4-BE49-F238E27FC236}">
                    <a16:creationId xmlns:a16="http://schemas.microsoft.com/office/drawing/2014/main" id="{90C1A368-E7E7-3102-CF58-C52A03D1A3A9}"/>
                  </a:ext>
                </a:extLst>
              </p:cNvPr>
              <p:cNvPicPr>
                <a:picLocks noChangeAspect="1"/>
              </p:cNvPicPr>
              <p:nvPr userDrawn="1"/>
            </p:nvPicPr>
            <p:blipFill rotWithShape="1">
              <a:blip r:embed="rId6" cstate="hq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24486" t="16259" r="24461" b="15945"/>
              <a:stretch/>
            </p:blipFill>
            <p:spPr>
              <a:xfrm>
                <a:off x="5175551" y="41911"/>
                <a:ext cx="614734" cy="1242586"/>
              </a:xfrm>
              <a:prstGeom prst="rect">
                <a:avLst/>
              </a:prstGeom>
              <a:ln>
                <a:noFill/>
              </a:ln>
            </p:spPr>
          </p:pic>
          <p:sp>
            <p:nvSpPr>
              <p:cNvPr id="50" name="TextBox 4">
                <a:extLst>
                  <a:ext uri="{FF2B5EF4-FFF2-40B4-BE49-F238E27FC236}">
                    <a16:creationId xmlns:a16="http://schemas.microsoft.com/office/drawing/2014/main" id="{51207D1B-F8A0-E39D-EED8-4F43EAD3CB59}"/>
                  </a:ext>
                </a:extLst>
              </p:cNvPr>
              <p:cNvSpPr txBox="1"/>
              <p:nvPr userDrawn="1"/>
            </p:nvSpPr>
            <p:spPr>
              <a:xfrm>
                <a:off x="4948867" y="1293173"/>
                <a:ext cx="1068101" cy="525612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 lIns="54610" tIns="54610" rIns="54610" bIns="54610" rtlCol="0" anchor="ctr">
                <a:no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>
                  <a:spcAft>
                    <a:spcPts val="600"/>
                  </a:spcAft>
                </a:pPr>
                <a:r>
                  <a:rPr lang="ru-RU" sz="800" b="1" dirty="0">
                    <a:solidFill>
                      <a:schemeClr val="bg1"/>
                    </a:solidFill>
                  </a:rPr>
                  <a:t>Бирлашган Миллатлар Ташкилотининг Тараққиёт Дастури</a:t>
                </a:r>
                <a:endParaRPr lang="en-US" sz="800" b="1" dirty="0">
                  <a:solidFill>
                    <a:schemeClr val="bg1"/>
                  </a:solidFill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384126589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2_Обложка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98688DD7-9F26-473B-9D77-4BCC60D766F7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0" y="11111"/>
            <a:ext cx="12192000" cy="6864351"/>
          </a:xfrm>
          <a:prstGeom prst="rect">
            <a:avLst/>
          </a:prstGeom>
        </p:spPr>
      </p:pic>
      <p:sp>
        <p:nvSpPr>
          <p:cNvPr id="2577" name="Freeform 604">
            <a:extLst>
              <a:ext uri="{FF2B5EF4-FFF2-40B4-BE49-F238E27FC236}">
                <a16:creationId xmlns:a16="http://schemas.microsoft.com/office/drawing/2014/main" id="{50FD6CDE-F51B-4FBC-B436-B8B430A87B57}"/>
              </a:ext>
            </a:extLst>
          </p:cNvPr>
          <p:cNvSpPr>
            <a:spLocks/>
          </p:cNvSpPr>
          <p:nvPr userDrawn="1"/>
        </p:nvSpPr>
        <p:spPr bwMode="auto">
          <a:xfrm>
            <a:off x="0" y="4761"/>
            <a:ext cx="9078913" cy="6864351"/>
          </a:xfrm>
          <a:custGeom>
            <a:avLst/>
            <a:gdLst>
              <a:gd name="T0" fmla="*/ 4450 w 4450"/>
              <a:gd name="T1" fmla="*/ 0 h 4320"/>
              <a:gd name="T2" fmla="*/ 4286 w 4450"/>
              <a:gd name="T3" fmla="*/ 232 h 4320"/>
              <a:gd name="T4" fmla="*/ 4242 w 4450"/>
              <a:gd name="T5" fmla="*/ 505 h 4320"/>
              <a:gd name="T6" fmla="*/ 4046 w 4450"/>
              <a:gd name="T7" fmla="*/ 1024 h 4320"/>
              <a:gd name="T8" fmla="*/ 3543 w 4450"/>
              <a:gd name="T9" fmla="*/ 1238 h 4320"/>
              <a:gd name="T10" fmla="*/ 3280 w 4450"/>
              <a:gd name="T11" fmla="*/ 1318 h 4320"/>
              <a:gd name="T12" fmla="*/ 2982 w 4450"/>
              <a:gd name="T13" fmla="*/ 1639 h 4320"/>
              <a:gd name="T14" fmla="*/ 2972 w 4450"/>
              <a:gd name="T15" fmla="*/ 1860 h 4320"/>
              <a:gd name="T16" fmla="*/ 2921 w 4450"/>
              <a:gd name="T17" fmla="*/ 2233 h 4320"/>
              <a:gd name="T18" fmla="*/ 2375 w 4450"/>
              <a:gd name="T19" fmla="*/ 2634 h 4320"/>
              <a:gd name="T20" fmla="*/ 2026 w 4450"/>
              <a:gd name="T21" fmla="*/ 2732 h 4320"/>
              <a:gd name="T22" fmla="*/ 1757 w 4450"/>
              <a:gd name="T23" fmla="*/ 2805 h 4320"/>
              <a:gd name="T24" fmla="*/ 1359 w 4450"/>
              <a:gd name="T25" fmla="*/ 3005 h 4320"/>
              <a:gd name="T26" fmla="*/ 1159 w 4450"/>
              <a:gd name="T27" fmla="*/ 3287 h 4320"/>
              <a:gd name="T28" fmla="*/ 1149 w 4450"/>
              <a:gd name="T29" fmla="*/ 3439 h 4320"/>
              <a:gd name="T30" fmla="*/ 1054 w 4450"/>
              <a:gd name="T31" fmla="*/ 3802 h 4320"/>
              <a:gd name="T32" fmla="*/ 498 w 4450"/>
              <a:gd name="T33" fmla="*/ 4069 h 4320"/>
              <a:gd name="T34" fmla="*/ 194 w 4450"/>
              <a:gd name="T35" fmla="*/ 4144 h 4320"/>
              <a:gd name="T36" fmla="*/ 0 w 4450"/>
              <a:gd name="T37" fmla="*/ 4320 h 4320"/>
              <a:gd name="T38" fmla="*/ 0 w 4450"/>
              <a:gd name="T39" fmla="*/ 0 h 4320"/>
              <a:gd name="T40" fmla="*/ 4450 w 4450"/>
              <a:gd name="T41" fmla="*/ 0 h 43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4450" h="4320">
                <a:moveTo>
                  <a:pt x="4450" y="0"/>
                </a:moveTo>
                <a:cubicBezTo>
                  <a:pt x="4314" y="52"/>
                  <a:pt x="4329" y="125"/>
                  <a:pt x="4286" y="232"/>
                </a:cubicBezTo>
                <a:cubicBezTo>
                  <a:pt x="4254" y="313"/>
                  <a:pt x="4248" y="406"/>
                  <a:pt x="4242" y="505"/>
                </a:cubicBezTo>
                <a:cubicBezTo>
                  <a:pt x="4232" y="677"/>
                  <a:pt x="4220" y="872"/>
                  <a:pt x="4046" y="1024"/>
                </a:cubicBezTo>
                <a:cubicBezTo>
                  <a:pt x="3907" y="1145"/>
                  <a:pt x="3714" y="1194"/>
                  <a:pt x="3543" y="1238"/>
                </a:cubicBezTo>
                <a:cubicBezTo>
                  <a:pt x="3447" y="1262"/>
                  <a:pt x="3357" y="1285"/>
                  <a:pt x="3280" y="1318"/>
                </a:cubicBezTo>
                <a:cubicBezTo>
                  <a:pt x="3127" y="1384"/>
                  <a:pt x="3012" y="1507"/>
                  <a:pt x="2982" y="1639"/>
                </a:cubicBezTo>
                <a:cubicBezTo>
                  <a:pt x="2966" y="1707"/>
                  <a:pt x="2969" y="1781"/>
                  <a:pt x="2972" y="1860"/>
                </a:cubicBezTo>
                <a:cubicBezTo>
                  <a:pt x="2977" y="1982"/>
                  <a:pt x="2983" y="2107"/>
                  <a:pt x="2921" y="2233"/>
                </a:cubicBezTo>
                <a:cubicBezTo>
                  <a:pt x="2864" y="2349"/>
                  <a:pt x="2723" y="2513"/>
                  <a:pt x="2375" y="2634"/>
                </a:cubicBezTo>
                <a:cubicBezTo>
                  <a:pt x="2260" y="2674"/>
                  <a:pt x="2141" y="2704"/>
                  <a:pt x="2026" y="2732"/>
                </a:cubicBezTo>
                <a:cubicBezTo>
                  <a:pt x="1932" y="2756"/>
                  <a:pt x="1843" y="2778"/>
                  <a:pt x="1757" y="2805"/>
                </a:cubicBezTo>
                <a:cubicBezTo>
                  <a:pt x="1601" y="2855"/>
                  <a:pt x="1463" y="2924"/>
                  <a:pt x="1359" y="3005"/>
                </a:cubicBezTo>
                <a:cubicBezTo>
                  <a:pt x="1247" y="3091"/>
                  <a:pt x="1180" y="3186"/>
                  <a:pt x="1159" y="3287"/>
                </a:cubicBezTo>
                <a:cubicBezTo>
                  <a:pt x="1150" y="3334"/>
                  <a:pt x="1150" y="3385"/>
                  <a:pt x="1149" y="3439"/>
                </a:cubicBezTo>
                <a:cubicBezTo>
                  <a:pt x="1148" y="3554"/>
                  <a:pt x="1147" y="3684"/>
                  <a:pt x="1054" y="3802"/>
                </a:cubicBezTo>
                <a:cubicBezTo>
                  <a:pt x="909" y="3986"/>
                  <a:pt x="578" y="4053"/>
                  <a:pt x="498" y="4069"/>
                </a:cubicBezTo>
                <a:cubicBezTo>
                  <a:pt x="379" y="4092"/>
                  <a:pt x="299" y="4090"/>
                  <a:pt x="194" y="4144"/>
                </a:cubicBezTo>
                <a:cubicBezTo>
                  <a:pt x="92" y="4197"/>
                  <a:pt x="33" y="4268"/>
                  <a:pt x="0" y="4320"/>
                </a:cubicBezTo>
                <a:cubicBezTo>
                  <a:pt x="0" y="0"/>
                  <a:pt x="0" y="0"/>
                  <a:pt x="0" y="0"/>
                </a:cubicBezTo>
                <a:lnTo>
                  <a:pt x="4450" y="0"/>
                </a:lnTo>
                <a:close/>
              </a:path>
            </a:pathLst>
          </a:custGeom>
          <a:solidFill>
            <a:srgbClr val="FE8A9B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78" name="Freeform 605">
            <a:extLst>
              <a:ext uri="{FF2B5EF4-FFF2-40B4-BE49-F238E27FC236}">
                <a16:creationId xmlns:a16="http://schemas.microsoft.com/office/drawing/2014/main" id="{D4D0FE60-8EA2-426A-A0B5-0460C34661B8}"/>
              </a:ext>
            </a:extLst>
          </p:cNvPr>
          <p:cNvSpPr>
            <a:spLocks/>
          </p:cNvSpPr>
          <p:nvPr userDrawn="1"/>
        </p:nvSpPr>
        <p:spPr bwMode="auto">
          <a:xfrm>
            <a:off x="7202622" y="5156200"/>
            <a:ext cx="4990917" cy="1701800"/>
          </a:xfrm>
          <a:custGeom>
            <a:avLst/>
            <a:gdLst>
              <a:gd name="T0" fmla="*/ 546 w 3182"/>
              <a:gd name="T1" fmla="*/ 807 h 1101"/>
              <a:gd name="T2" fmla="*/ 1055 w 3182"/>
              <a:gd name="T3" fmla="*/ 694 h 1101"/>
              <a:gd name="T4" fmla="*/ 1317 w 3182"/>
              <a:gd name="T5" fmla="*/ 725 h 1101"/>
              <a:gd name="T6" fmla="*/ 1967 w 3182"/>
              <a:gd name="T7" fmla="*/ 693 h 1101"/>
              <a:gd name="T8" fmla="*/ 2253 w 3182"/>
              <a:gd name="T9" fmla="*/ 467 h 1101"/>
              <a:gd name="T10" fmla="*/ 2445 w 3182"/>
              <a:gd name="T11" fmla="*/ 301 h 1101"/>
              <a:gd name="T12" fmla="*/ 2855 w 3182"/>
              <a:gd name="T13" fmla="*/ 266 h 1101"/>
              <a:gd name="T14" fmla="*/ 3182 w 3182"/>
              <a:gd name="T15" fmla="*/ 492 h 1101"/>
              <a:gd name="T16" fmla="*/ 3182 w 3182"/>
              <a:gd name="T17" fmla="*/ 198 h 1101"/>
              <a:gd name="T18" fmla="*/ 2921 w 3182"/>
              <a:gd name="T19" fmla="*/ 66 h 1101"/>
              <a:gd name="T20" fmla="*/ 2331 w 3182"/>
              <a:gd name="T21" fmla="*/ 122 h 1101"/>
              <a:gd name="T22" fmla="*/ 2098 w 3182"/>
              <a:gd name="T23" fmla="*/ 321 h 1101"/>
              <a:gd name="T24" fmla="*/ 1872 w 3182"/>
              <a:gd name="T25" fmla="*/ 505 h 1101"/>
              <a:gd name="T26" fmla="*/ 1351 w 3182"/>
              <a:gd name="T27" fmla="*/ 517 h 1101"/>
              <a:gd name="T28" fmla="*/ 1063 w 3182"/>
              <a:gd name="T29" fmla="*/ 484 h 1101"/>
              <a:gd name="T30" fmla="*/ 438 w 3182"/>
              <a:gd name="T31" fmla="*/ 625 h 1101"/>
              <a:gd name="T32" fmla="*/ 29 w 3182"/>
              <a:gd name="T33" fmla="*/ 1031 h 1101"/>
              <a:gd name="T34" fmla="*/ 0 w 3182"/>
              <a:gd name="T35" fmla="*/ 1101 h 1101"/>
              <a:gd name="T36" fmla="*/ 254 w 3182"/>
              <a:gd name="T37" fmla="*/ 1101 h 1101"/>
              <a:gd name="T38" fmla="*/ 546 w 3182"/>
              <a:gd name="T39" fmla="*/ 807 h 1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3182" h="1101">
                <a:moveTo>
                  <a:pt x="546" y="807"/>
                </a:moveTo>
                <a:cubicBezTo>
                  <a:pt x="694" y="724"/>
                  <a:pt x="865" y="686"/>
                  <a:pt x="1055" y="694"/>
                </a:cubicBezTo>
                <a:cubicBezTo>
                  <a:pt x="1139" y="697"/>
                  <a:pt x="1225" y="711"/>
                  <a:pt x="1317" y="725"/>
                </a:cubicBezTo>
                <a:cubicBezTo>
                  <a:pt x="1533" y="759"/>
                  <a:pt x="1757" y="794"/>
                  <a:pt x="1967" y="693"/>
                </a:cubicBezTo>
                <a:cubicBezTo>
                  <a:pt x="2084" y="637"/>
                  <a:pt x="2170" y="551"/>
                  <a:pt x="2253" y="467"/>
                </a:cubicBezTo>
                <a:cubicBezTo>
                  <a:pt x="2317" y="403"/>
                  <a:pt x="2377" y="343"/>
                  <a:pt x="2445" y="301"/>
                </a:cubicBezTo>
                <a:cubicBezTo>
                  <a:pt x="2560" y="231"/>
                  <a:pt x="2705" y="219"/>
                  <a:pt x="2855" y="266"/>
                </a:cubicBezTo>
                <a:cubicBezTo>
                  <a:pt x="2984" y="307"/>
                  <a:pt x="3101" y="391"/>
                  <a:pt x="3182" y="492"/>
                </a:cubicBezTo>
                <a:cubicBezTo>
                  <a:pt x="3182" y="198"/>
                  <a:pt x="3182" y="198"/>
                  <a:pt x="3182" y="198"/>
                </a:cubicBezTo>
                <a:cubicBezTo>
                  <a:pt x="3103" y="141"/>
                  <a:pt x="3014" y="95"/>
                  <a:pt x="2921" y="66"/>
                </a:cubicBezTo>
                <a:cubicBezTo>
                  <a:pt x="2710" y="0"/>
                  <a:pt x="2500" y="20"/>
                  <a:pt x="2331" y="122"/>
                </a:cubicBezTo>
                <a:cubicBezTo>
                  <a:pt x="2239" y="178"/>
                  <a:pt x="2167" y="251"/>
                  <a:pt x="2098" y="321"/>
                </a:cubicBezTo>
                <a:cubicBezTo>
                  <a:pt x="2024" y="395"/>
                  <a:pt x="1955" y="465"/>
                  <a:pt x="1872" y="505"/>
                </a:cubicBezTo>
                <a:cubicBezTo>
                  <a:pt x="1723" y="576"/>
                  <a:pt x="1542" y="547"/>
                  <a:pt x="1351" y="517"/>
                </a:cubicBezTo>
                <a:cubicBezTo>
                  <a:pt x="1257" y="503"/>
                  <a:pt x="1160" y="487"/>
                  <a:pt x="1063" y="484"/>
                </a:cubicBezTo>
                <a:cubicBezTo>
                  <a:pt x="833" y="474"/>
                  <a:pt x="622" y="522"/>
                  <a:pt x="438" y="625"/>
                </a:cubicBezTo>
                <a:cubicBezTo>
                  <a:pt x="270" y="719"/>
                  <a:pt x="128" y="859"/>
                  <a:pt x="29" y="1031"/>
                </a:cubicBezTo>
                <a:cubicBezTo>
                  <a:pt x="19" y="1048"/>
                  <a:pt x="8" y="1075"/>
                  <a:pt x="0" y="1101"/>
                </a:cubicBezTo>
                <a:cubicBezTo>
                  <a:pt x="254" y="1101"/>
                  <a:pt x="254" y="1101"/>
                  <a:pt x="254" y="1101"/>
                </a:cubicBezTo>
                <a:cubicBezTo>
                  <a:pt x="324" y="979"/>
                  <a:pt x="430" y="872"/>
                  <a:pt x="546" y="807"/>
                </a:cubicBezTo>
                <a:close/>
              </a:path>
            </a:pathLst>
          </a:custGeom>
          <a:solidFill>
            <a:srgbClr val="4A127B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" name="Subtitle 2">
            <a:extLst>
              <a:ext uri="{FF2B5EF4-FFF2-40B4-BE49-F238E27FC236}">
                <a16:creationId xmlns:a16="http://schemas.microsoft.com/office/drawing/2014/main" id="{DF7973D9-9AF4-452B-A191-5D82871E5040}"/>
              </a:ext>
            </a:extLst>
          </p:cNvPr>
          <p:cNvSpPr>
            <a:spLocks noGrp="1"/>
          </p:cNvSpPr>
          <p:nvPr userDrawn="1">
            <p:ph type="subTitle" idx="1"/>
          </p:nvPr>
        </p:nvSpPr>
        <p:spPr>
          <a:xfrm>
            <a:off x="1668216" y="769569"/>
            <a:ext cx="4643683" cy="746861"/>
          </a:xfrm>
          <a:prstGeom prst="rect">
            <a:avLst/>
          </a:prstGeom>
        </p:spPr>
        <p:txBody>
          <a:bodyPr/>
          <a:lstStyle>
            <a:lvl1pPr marL="0" indent="0" algn="l">
              <a:buNone/>
              <a:defRPr sz="4000" b="0">
                <a:solidFill>
                  <a:schemeClr val="bg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dirty="0"/>
              <a:t>Click to edit Master subtitle style</a:t>
            </a: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B7CAB4FB-938D-423A-91EB-8F4BFA88D40A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439738" y="674419"/>
            <a:ext cx="1228479" cy="1521626"/>
          </a:xfrm>
        </p:spPr>
        <p:txBody>
          <a:bodyPr anchor="t">
            <a:noAutofit/>
          </a:bodyPr>
          <a:lstStyle>
            <a:lvl1pPr algn="l">
              <a:defRPr sz="13600" b="1">
                <a:ln>
                  <a:solidFill>
                    <a:schemeClr val="bg1"/>
                  </a:solidFill>
                </a:ln>
                <a:noFill/>
              </a:defRPr>
            </a:lvl1pPr>
          </a:lstStyle>
          <a:p>
            <a:r>
              <a:rPr lang="en-US" dirty="0"/>
              <a:t>t</a:t>
            </a:r>
            <a:r>
              <a:rPr lang="ru-RU" dirty="0"/>
              <a:t>.</a:t>
            </a:r>
            <a:endParaRPr lang="en-US" dirty="0"/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6E45FFC9-1CC8-F86F-AEB7-6802849EBB26}"/>
              </a:ext>
            </a:extLst>
          </p:cNvPr>
          <p:cNvSpPr txBox="1"/>
          <p:nvPr userDrawn="1"/>
        </p:nvSpPr>
        <p:spPr>
          <a:xfrm>
            <a:off x="5274867" y="6506701"/>
            <a:ext cx="1631352" cy="205249"/>
          </a:xfrm>
          <a:prstGeom prst="rect">
            <a:avLst/>
          </a:prstGeom>
          <a:noFill/>
        </p:spPr>
        <p:txBody>
          <a:bodyPr wrap="squar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n-US" sz="700" kern="1200" noProof="0" dirty="0">
              <a:solidFill>
                <a:schemeClr val="bg1"/>
              </a:solidFill>
              <a:latin typeface="+mn-lt"/>
              <a:ea typeface="+mn-ea"/>
              <a:cs typeface="+mn-cs"/>
            </a:endParaRPr>
          </a:p>
        </p:txBody>
      </p:sp>
      <p:grpSp>
        <p:nvGrpSpPr>
          <p:cNvPr id="5" name="LOGO_4F">
            <a:extLst>
              <a:ext uri="{FF2B5EF4-FFF2-40B4-BE49-F238E27FC236}">
                <a16:creationId xmlns:a16="http://schemas.microsoft.com/office/drawing/2014/main" id="{AC406238-97AB-261F-0134-0FA6FA08FEA2}"/>
              </a:ext>
            </a:extLst>
          </p:cNvPr>
          <p:cNvGrpSpPr/>
          <p:nvPr userDrawn="1"/>
        </p:nvGrpSpPr>
        <p:grpSpPr>
          <a:xfrm>
            <a:off x="11749088" y="73817"/>
            <a:ext cx="429526" cy="1820570"/>
            <a:chOff x="11749088" y="73817"/>
            <a:chExt cx="429526" cy="1820570"/>
          </a:xfrm>
        </p:grpSpPr>
        <p:pic>
          <p:nvPicPr>
            <p:cNvPr id="12" name="Picture 11">
              <a:extLst>
                <a:ext uri="{FF2B5EF4-FFF2-40B4-BE49-F238E27FC236}">
                  <a16:creationId xmlns:a16="http://schemas.microsoft.com/office/drawing/2014/main" id="{7FC9690C-C9E0-715C-6580-75914E86A2E7}"/>
                </a:ext>
              </a:extLst>
            </p:cNvPr>
            <p:cNvPicPr>
              <a:picLocks noChangeAspect="1"/>
            </p:cNvPicPr>
            <p:nvPr userDrawn="1"/>
          </p:nvPicPr>
          <p:blipFill rotWithShape="1">
            <a:blip r:embed="rId3"/>
            <a:srcRect t="804" b="804"/>
            <a:stretch/>
          </p:blipFill>
          <p:spPr>
            <a:xfrm>
              <a:off x="11749088" y="1002369"/>
              <a:ext cx="429526" cy="429103"/>
            </a:xfrm>
            <a:prstGeom prst="rect">
              <a:avLst/>
            </a:prstGeom>
            <a:ln>
              <a:noFill/>
            </a:ln>
          </p:spPr>
        </p:pic>
        <p:pic>
          <p:nvPicPr>
            <p:cNvPr id="13" name="Picture 12">
              <a:extLst>
                <a:ext uri="{FF2B5EF4-FFF2-40B4-BE49-F238E27FC236}">
                  <a16:creationId xmlns:a16="http://schemas.microsoft.com/office/drawing/2014/main" id="{3E6E1FB8-3729-BC15-381C-BF3A5690E46F}"/>
                </a:ext>
              </a:extLst>
            </p:cNvPr>
            <p:cNvPicPr>
              <a:picLocks noChangeAspect="1"/>
            </p:cNvPicPr>
            <p:nvPr userDrawn="1"/>
          </p:nvPicPr>
          <p:blipFill rotWithShape="1">
            <a:blip r:embed="rId4" cstate="hq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9376" t="4959" r="8599" b="3778"/>
            <a:stretch/>
          </p:blipFill>
          <p:spPr>
            <a:xfrm>
              <a:off x="11769794" y="73817"/>
              <a:ext cx="388113" cy="431823"/>
            </a:xfrm>
            <a:prstGeom prst="rect">
              <a:avLst/>
            </a:prstGeom>
            <a:ln>
              <a:noFill/>
            </a:ln>
          </p:spPr>
        </p:pic>
        <p:pic>
          <p:nvPicPr>
            <p:cNvPr id="14" name="Picture 13">
              <a:extLst>
                <a:ext uri="{FF2B5EF4-FFF2-40B4-BE49-F238E27FC236}">
                  <a16:creationId xmlns:a16="http://schemas.microsoft.com/office/drawing/2014/main" id="{F342EA60-DF26-39C2-75D1-A99EA0758D9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5" cstate="hq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1799411" y="539453"/>
              <a:ext cx="328877" cy="429103"/>
            </a:xfrm>
            <a:prstGeom prst="rect">
              <a:avLst/>
            </a:prstGeom>
            <a:ln>
              <a:noFill/>
            </a:ln>
          </p:spPr>
        </p:pic>
        <p:pic>
          <p:nvPicPr>
            <p:cNvPr id="15" name="Picture 14">
              <a:extLst>
                <a:ext uri="{FF2B5EF4-FFF2-40B4-BE49-F238E27FC236}">
                  <a16:creationId xmlns:a16="http://schemas.microsoft.com/office/drawing/2014/main" id="{1D1B2041-6665-4E22-82A6-275D6E749249}"/>
                </a:ext>
              </a:extLst>
            </p:cNvPr>
            <p:cNvPicPr>
              <a:picLocks noChangeAspect="1"/>
            </p:cNvPicPr>
            <p:nvPr userDrawn="1"/>
          </p:nvPicPr>
          <p:blipFill rotWithShape="1">
            <a:blip r:embed="rId6" cstate="hq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4486" t="16259" r="24461" b="15945"/>
            <a:stretch/>
          </p:blipFill>
          <p:spPr>
            <a:xfrm>
              <a:off x="11857705" y="1465284"/>
              <a:ext cx="212287" cy="429103"/>
            </a:xfrm>
            <a:prstGeom prst="rect">
              <a:avLst/>
            </a:prstGeom>
            <a:ln>
              <a:noFill/>
            </a:ln>
          </p:spPr>
        </p:pic>
      </p:grpSp>
    </p:spTree>
    <p:extLst>
      <p:ext uri="{BB962C8B-B14F-4D97-AF65-F5344CB8AC3E}">
        <p14:creationId xmlns:p14="http://schemas.microsoft.com/office/powerpoint/2010/main" val="3092029460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Обложка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>
            <a:extLst>
              <a:ext uri="{FF2B5EF4-FFF2-40B4-BE49-F238E27FC236}">
                <a16:creationId xmlns:a16="http://schemas.microsoft.com/office/drawing/2014/main" id="{E4D0D393-367B-482B-AA14-32222A7CAEF9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flipH="1">
            <a:off x="1722532" y="0"/>
            <a:ext cx="10469468" cy="6858000"/>
          </a:xfrm>
          <a:prstGeom prst="rect">
            <a:avLst/>
          </a:prstGeom>
        </p:spPr>
      </p:pic>
      <p:sp>
        <p:nvSpPr>
          <p:cNvPr id="9" name="Rectangle: Rounded Corners 8">
            <a:extLst>
              <a:ext uri="{FF2B5EF4-FFF2-40B4-BE49-F238E27FC236}">
                <a16:creationId xmlns:a16="http://schemas.microsoft.com/office/drawing/2014/main" id="{FBDAF5BC-0453-4062-B533-B86127F7A691}"/>
              </a:ext>
            </a:extLst>
          </p:cNvPr>
          <p:cNvSpPr/>
          <p:nvPr userDrawn="1"/>
        </p:nvSpPr>
        <p:spPr>
          <a:xfrm flipH="1">
            <a:off x="-7" y="-2"/>
            <a:ext cx="9982206" cy="6853241"/>
          </a:xfrm>
          <a:prstGeom prst="roundRect">
            <a:avLst>
              <a:gd name="adj" fmla="val 0"/>
            </a:avLst>
          </a:prstGeom>
          <a:gradFill>
            <a:gsLst>
              <a:gs pos="0">
                <a:schemeClr val="bg1">
                  <a:alpha val="0"/>
                </a:schemeClr>
              </a:gs>
              <a:gs pos="70000">
                <a:srgbClr val="E0E8E7"/>
              </a:gs>
            </a:gsLst>
            <a:lin ang="0" scaled="1"/>
          </a:gradFill>
          <a:ln>
            <a:noFill/>
          </a:ln>
        </p:spPr>
        <p:txBody>
          <a:bodyPr lIns="91440" tIns="91440" rIns="91440" bIns="91440">
            <a:noAutofit/>
          </a:bodyPr>
          <a:lstStyle/>
          <a:p>
            <a:pPr>
              <a:spcAft>
                <a:spcPts val="300"/>
              </a:spcAft>
            </a:pPr>
            <a:endParaRPr lang="ru-RU" sz="900" dirty="0">
              <a:solidFill>
                <a:schemeClr val="tx2"/>
              </a:solidFill>
            </a:endParaRPr>
          </a:p>
        </p:txBody>
      </p:sp>
      <p:sp>
        <p:nvSpPr>
          <p:cNvPr id="2577" name="Freeform 604">
            <a:extLst>
              <a:ext uri="{FF2B5EF4-FFF2-40B4-BE49-F238E27FC236}">
                <a16:creationId xmlns:a16="http://schemas.microsoft.com/office/drawing/2014/main" id="{50FD6CDE-F51B-4FBC-B436-B8B430A87B57}"/>
              </a:ext>
            </a:extLst>
          </p:cNvPr>
          <p:cNvSpPr>
            <a:spLocks/>
          </p:cNvSpPr>
          <p:nvPr userDrawn="1"/>
        </p:nvSpPr>
        <p:spPr bwMode="auto">
          <a:xfrm>
            <a:off x="0" y="4761"/>
            <a:ext cx="9078913" cy="6864351"/>
          </a:xfrm>
          <a:custGeom>
            <a:avLst/>
            <a:gdLst>
              <a:gd name="T0" fmla="*/ 4450 w 4450"/>
              <a:gd name="T1" fmla="*/ 0 h 4320"/>
              <a:gd name="T2" fmla="*/ 4286 w 4450"/>
              <a:gd name="T3" fmla="*/ 232 h 4320"/>
              <a:gd name="T4" fmla="*/ 4242 w 4450"/>
              <a:gd name="T5" fmla="*/ 505 h 4320"/>
              <a:gd name="T6" fmla="*/ 4046 w 4450"/>
              <a:gd name="T7" fmla="*/ 1024 h 4320"/>
              <a:gd name="T8" fmla="*/ 3543 w 4450"/>
              <a:gd name="T9" fmla="*/ 1238 h 4320"/>
              <a:gd name="T10" fmla="*/ 3280 w 4450"/>
              <a:gd name="T11" fmla="*/ 1318 h 4320"/>
              <a:gd name="T12" fmla="*/ 2982 w 4450"/>
              <a:gd name="T13" fmla="*/ 1639 h 4320"/>
              <a:gd name="T14" fmla="*/ 2972 w 4450"/>
              <a:gd name="T15" fmla="*/ 1860 h 4320"/>
              <a:gd name="T16" fmla="*/ 2921 w 4450"/>
              <a:gd name="T17" fmla="*/ 2233 h 4320"/>
              <a:gd name="T18" fmla="*/ 2375 w 4450"/>
              <a:gd name="T19" fmla="*/ 2634 h 4320"/>
              <a:gd name="T20" fmla="*/ 2026 w 4450"/>
              <a:gd name="T21" fmla="*/ 2732 h 4320"/>
              <a:gd name="T22" fmla="*/ 1757 w 4450"/>
              <a:gd name="T23" fmla="*/ 2805 h 4320"/>
              <a:gd name="T24" fmla="*/ 1359 w 4450"/>
              <a:gd name="T25" fmla="*/ 3005 h 4320"/>
              <a:gd name="T26" fmla="*/ 1159 w 4450"/>
              <a:gd name="T27" fmla="*/ 3287 h 4320"/>
              <a:gd name="T28" fmla="*/ 1149 w 4450"/>
              <a:gd name="T29" fmla="*/ 3439 h 4320"/>
              <a:gd name="T30" fmla="*/ 1054 w 4450"/>
              <a:gd name="T31" fmla="*/ 3802 h 4320"/>
              <a:gd name="T32" fmla="*/ 498 w 4450"/>
              <a:gd name="T33" fmla="*/ 4069 h 4320"/>
              <a:gd name="T34" fmla="*/ 194 w 4450"/>
              <a:gd name="T35" fmla="*/ 4144 h 4320"/>
              <a:gd name="T36" fmla="*/ 0 w 4450"/>
              <a:gd name="T37" fmla="*/ 4320 h 4320"/>
              <a:gd name="T38" fmla="*/ 0 w 4450"/>
              <a:gd name="T39" fmla="*/ 0 h 4320"/>
              <a:gd name="T40" fmla="*/ 4450 w 4450"/>
              <a:gd name="T41" fmla="*/ 0 h 43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4450" h="4320">
                <a:moveTo>
                  <a:pt x="4450" y="0"/>
                </a:moveTo>
                <a:cubicBezTo>
                  <a:pt x="4314" y="52"/>
                  <a:pt x="4329" y="125"/>
                  <a:pt x="4286" y="232"/>
                </a:cubicBezTo>
                <a:cubicBezTo>
                  <a:pt x="4254" y="313"/>
                  <a:pt x="4248" y="406"/>
                  <a:pt x="4242" y="505"/>
                </a:cubicBezTo>
                <a:cubicBezTo>
                  <a:pt x="4232" y="677"/>
                  <a:pt x="4220" y="872"/>
                  <a:pt x="4046" y="1024"/>
                </a:cubicBezTo>
                <a:cubicBezTo>
                  <a:pt x="3907" y="1145"/>
                  <a:pt x="3714" y="1194"/>
                  <a:pt x="3543" y="1238"/>
                </a:cubicBezTo>
                <a:cubicBezTo>
                  <a:pt x="3447" y="1262"/>
                  <a:pt x="3357" y="1285"/>
                  <a:pt x="3280" y="1318"/>
                </a:cubicBezTo>
                <a:cubicBezTo>
                  <a:pt x="3127" y="1384"/>
                  <a:pt x="3012" y="1507"/>
                  <a:pt x="2982" y="1639"/>
                </a:cubicBezTo>
                <a:cubicBezTo>
                  <a:pt x="2966" y="1707"/>
                  <a:pt x="2969" y="1781"/>
                  <a:pt x="2972" y="1860"/>
                </a:cubicBezTo>
                <a:cubicBezTo>
                  <a:pt x="2977" y="1982"/>
                  <a:pt x="2983" y="2107"/>
                  <a:pt x="2921" y="2233"/>
                </a:cubicBezTo>
                <a:cubicBezTo>
                  <a:pt x="2864" y="2349"/>
                  <a:pt x="2723" y="2513"/>
                  <a:pt x="2375" y="2634"/>
                </a:cubicBezTo>
                <a:cubicBezTo>
                  <a:pt x="2260" y="2674"/>
                  <a:pt x="2141" y="2704"/>
                  <a:pt x="2026" y="2732"/>
                </a:cubicBezTo>
                <a:cubicBezTo>
                  <a:pt x="1932" y="2756"/>
                  <a:pt x="1843" y="2778"/>
                  <a:pt x="1757" y="2805"/>
                </a:cubicBezTo>
                <a:cubicBezTo>
                  <a:pt x="1601" y="2855"/>
                  <a:pt x="1463" y="2924"/>
                  <a:pt x="1359" y="3005"/>
                </a:cubicBezTo>
                <a:cubicBezTo>
                  <a:pt x="1247" y="3091"/>
                  <a:pt x="1180" y="3186"/>
                  <a:pt x="1159" y="3287"/>
                </a:cubicBezTo>
                <a:cubicBezTo>
                  <a:pt x="1150" y="3334"/>
                  <a:pt x="1150" y="3385"/>
                  <a:pt x="1149" y="3439"/>
                </a:cubicBezTo>
                <a:cubicBezTo>
                  <a:pt x="1148" y="3554"/>
                  <a:pt x="1147" y="3684"/>
                  <a:pt x="1054" y="3802"/>
                </a:cubicBezTo>
                <a:cubicBezTo>
                  <a:pt x="909" y="3986"/>
                  <a:pt x="578" y="4053"/>
                  <a:pt x="498" y="4069"/>
                </a:cubicBezTo>
                <a:cubicBezTo>
                  <a:pt x="379" y="4092"/>
                  <a:pt x="299" y="4090"/>
                  <a:pt x="194" y="4144"/>
                </a:cubicBezTo>
                <a:cubicBezTo>
                  <a:pt x="92" y="4197"/>
                  <a:pt x="33" y="4268"/>
                  <a:pt x="0" y="4320"/>
                </a:cubicBezTo>
                <a:cubicBezTo>
                  <a:pt x="0" y="0"/>
                  <a:pt x="0" y="0"/>
                  <a:pt x="0" y="0"/>
                </a:cubicBezTo>
                <a:lnTo>
                  <a:pt x="4450" y="0"/>
                </a:lnTo>
                <a:close/>
              </a:path>
            </a:pathLst>
          </a:custGeom>
          <a:solidFill>
            <a:srgbClr val="FE8A9B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" name="Subtitle 2">
            <a:extLst>
              <a:ext uri="{FF2B5EF4-FFF2-40B4-BE49-F238E27FC236}">
                <a16:creationId xmlns:a16="http://schemas.microsoft.com/office/drawing/2014/main" id="{DF7973D9-9AF4-452B-A191-5D82871E5040}"/>
              </a:ext>
            </a:extLst>
          </p:cNvPr>
          <p:cNvSpPr>
            <a:spLocks noGrp="1"/>
          </p:cNvSpPr>
          <p:nvPr userDrawn="1">
            <p:ph type="subTitle" idx="1"/>
          </p:nvPr>
        </p:nvSpPr>
        <p:spPr>
          <a:xfrm>
            <a:off x="1668216" y="769569"/>
            <a:ext cx="4643683" cy="746861"/>
          </a:xfrm>
          <a:prstGeom prst="rect">
            <a:avLst/>
          </a:prstGeom>
        </p:spPr>
        <p:txBody>
          <a:bodyPr/>
          <a:lstStyle>
            <a:lvl1pPr marL="0" indent="0" algn="l">
              <a:buNone/>
              <a:defRPr sz="4000" b="0">
                <a:solidFill>
                  <a:schemeClr val="bg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dirty="0"/>
              <a:t>Click to edit Master subtitle style</a:t>
            </a: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B7CAB4FB-938D-423A-91EB-8F4BFA88D40A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439738" y="674419"/>
            <a:ext cx="1228479" cy="1521626"/>
          </a:xfrm>
        </p:spPr>
        <p:txBody>
          <a:bodyPr anchor="t">
            <a:noAutofit/>
          </a:bodyPr>
          <a:lstStyle>
            <a:lvl1pPr algn="l">
              <a:defRPr sz="13600" b="1">
                <a:ln>
                  <a:solidFill>
                    <a:schemeClr val="bg1"/>
                  </a:solidFill>
                </a:ln>
                <a:noFill/>
              </a:defRPr>
            </a:lvl1pPr>
          </a:lstStyle>
          <a:p>
            <a:r>
              <a:rPr lang="en-US" dirty="0"/>
              <a:t>t</a:t>
            </a:r>
            <a:r>
              <a:rPr lang="ru-RU" dirty="0"/>
              <a:t>.</a:t>
            </a:r>
            <a:endParaRPr lang="en-US" dirty="0"/>
          </a:p>
        </p:txBody>
      </p:sp>
      <p:sp>
        <p:nvSpPr>
          <p:cNvPr id="299" name="Freeform 605">
            <a:extLst>
              <a:ext uri="{FF2B5EF4-FFF2-40B4-BE49-F238E27FC236}">
                <a16:creationId xmlns:a16="http://schemas.microsoft.com/office/drawing/2014/main" id="{BF5FFCCC-4813-4D9A-8EF1-3BAEB5047BFF}"/>
              </a:ext>
            </a:extLst>
          </p:cNvPr>
          <p:cNvSpPr>
            <a:spLocks/>
          </p:cNvSpPr>
          <p:nvPr userDrawn="1"/>
        </p:nvSpPr>
        <p:spPr bwMode="auto">
          <a:xfrm>
            <a:off x="7202622" y="5156200"/>
            <a:ext cx="4990917" cy="1697039"/>
          </a:xfrm>
          <a:custGeom>
            <a:avLst/>
            <a:gdLst>
              <a:gd name="T0" fmla="*/ 546 w 3182"/>
              <a:gd name="T1" fmla="*/ 807 h 1101"/>
              <a:gd name="T2" fmla="*/ 1055 w 3182"/>
              <a:gd name="T3" fmla="*/ 694 h 1101"/>
              <a:gd name="T4" fmla="*/ 1317 w 3182"/>
              <a:gd name="T5" fmla="*/ 725 h 1101"/>
              <a:gd name="T6" fmla="*/ 1967 w 3182"/>
              <a:gd name="T7" fmla="*/ 693 h 1101"/>
              <a:gd name="T8" fmla="*/ 2253 w 3182"/>
              <a:gd name="T9" fmla="*/ 467 h 1101"/>
              <a:gd name="T10" fmla="*/ 2445 w 3182"/>
              <a:gd name="T11" fmla="*/ 301 h 1101"/>
              <a:gd name="T12" fmla="*/ 2855 w 3182"/>
              <a:gd name="T13" fmla="*/ 266 h 1101"/>
              <a:gd name="T14" fmla="*/ 3182 w 3182"/>
              <a:gd name="T15" fmla="*/ 492 h 1101"/>
              <a:gd name="T16" fmla="*/ 3182 w 3182"/>
              <a:gd name="T17" fmla="*/ 198 h 1101"/>
              <a:gd name="T18" fmla="*/ 2921 w 3182"/>
              <a:gd name="T19" fmla="*/ 66 h 1101"/>
              <a:gd name="T20" fmla="*/ 2331 w 3182"/>
              <a:gd name="T21" fmla="*/ 122 h 1101"/>
              <a:gd name="T22" fmla="*/ 2098 w 3182"/>
              <a:gd name="T23" fmla="*/ 321 h 1101"/>
              <a:gd name="T24" fmla="*/ 1872 w 3182"/>
              <a:gd name="T25" fmla="*/ 505 h 1101"/>
              <a:gd name="T26" fmla="*/ 1351 w 3182"/>
              <a:gd name="T27" fmla="*/ 517 h 1101"/>
              <a:gd name="T28" fmla="*/ 1063 w 3182"/>
              <a:gd name="T29" fmla="*/ 484 h 1101"/>
              <a:gd name="T30" fmla="*/ 438 w 3182"/>
              <a:gd name="T31" fmla="*/ 625 h 1101"/>
              <a:gd name="T32" fmla="*/ 29 w 3182"/>
              <a:gd name="T33" fmla="*/ 1031 h 1101"/>
              <a:gd name="T34" fmla="*/ 0 w 3182"/>
              <a:gd name="T35" fmla="*/ 1101 h 1101"/>
              <a:gd name="T36" fmla="*/ 254 w 3182"/>
              <a:gd name="T37" fmla="*/ 1101 h 1101"/>
              <a:gd name="T38" fmla="*/ 546 w 3182"/>
              <a:gd name="T39" fmla="*/ 807 h 1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3182" h="1101">
                <a:moveTo>
                  <a:pt x="546" y="807"/>
                </a:moveTo>
                <a:cubicBezTo>
                  <a:pt x="694" y="724"/>
                  <a:pt x="865" y="686"/>
                  <a:pt x="1055" y="694"/>
                </a:cubicBezTo>
                <a:cubicBezTo>
                  <a:pt x="1139" y="697"/>
                  <a:pt x="1225" y="711"/>
                  <a:pt x="1317" y="725"/>
                </a:cubicBezTo>
                <a:cubicBezTo>
                  <a:pt x="1533" y="759"/>
                  <a:pt x="1757" y="794"/>
                  <a:pt x="1967" y="693"/>
                </a:cubicBezTo>
                <a:cubicBezTo>
                  <a:pt x="2084" y="637"/>
                  <a:pt x="2170" y="551"/>
                  <a:pt x="2253" y="467"/>
                </a:cubicBezTo>
                <a:cubicBezTo>
                  <a:pt x="2317" y="403"/>
                  <a:pt x="2377" y="343"/>
                  <a:pt x="2445" y="301"/>
                </a:cubicBezTo>
                <a:cubicBezTo>
                  <a:pt x="2560" y="231"/>
                  <a:pt x="2705" y="219"/>
                  <a:pt x="2855" y="266"/>
                </a:cubicBezTo>
                <a:cubicBezTo>
                  <a:pt x="2984" y="307"/>
                  <a:pt x="3101" y="391"/>
                  <a:pt x="3182" y="492"/>
                </a:cubicBezTo>
                <a:cubicBezTo>
                  <a:pt x="3182" y="198"/>
                  <a:pt x="3182" y="198"/>
                  <a:pt x="3182" y="198"/>
                </a:cubicBezTo>
                <a:cubicBezTo>
                  <a:pt x="3103" y="141"/>
                  <a:pt x="3014" y="95"/>
                  <a:pt x="2921" y="66"/>
                </a:cubicBezTo>
                <a:cubicBezTo>
                  <a:pt x="2710" y="0"/>
                  <a:pt x="2500" y="20"/>
                  <a:pt x="2331" y="122"/>
                </a:cubicBezTo>
                <a:cubicBezTo>
                  <a:pt x="2239" y="178"/>
                  <a:pt x="2167" y="251"/>
                  <a:pt x="2098" y="321"/>
                </a:cubicBezTo>
                <a:cubicBezTo>
                  <a:pt x="2024" y="395"/>
                  <a:pt x="1955" y="465"/>
                  <a:pt x="1872" y="505"/>
                </a:cubicBezTo>
                <a:cubicBezTo>
                  <a:pt x="1723" y="576"/>
                  <a:pt x="1542" y="547"/>
                  <a:pt x="1351" y="517"/>
                </a:cubicBezTo>
                <a:cubicBezTo>
                  <a:pt x="1257" y="503"/>
                  <a:pt x="1160" y="487"/>
                  <a:pt x="1063" y="484"/>
                </a:cubicBezTo>
                <a:cubicBezTo>
                  <a:pt x="833" y="474"/>
                  <a:pt x="622" y="522"/>
                  <a:pt x="438" y="625"/>
                </a:cubicBezTo>
                <a:cubicBezTo>
                  <a:pt x="270" y="719"/>
                  <a:pt x="128" y="859"/>
                  <a:pt x="29" y="1031"/>
                </a:cubicBezTo>
                <a:cubicBezTo>
                  <a:pt x="19" y="1048"/>
                  <a:pt x="8" y="1075"/>
                  <a:pt x="0" y="1101"/>
                </a:cubicBezTo>
                <a:cubicBezTo>
                  <a:pt x="254" y="1101"/>
                  <a:pt x="254" y="1101"/>
                  <a:pt x="254" y="1101"/>
                </a:cubicBezTo>
                <a:cubicBezTo>
                  <a:pt x="324" y="979"/>
                  <a:pt x="430" y="872"/>
                  <a:pt x="546" y="807"/>
                </a:cubicBezTo>
                <a:close/>
              </a:path>
            </a:pathLst>
          </a:custGeom>
          <a:solidFill>
            <a:srgbClr val="4A127B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6CBBBF52-C09B-92C2-C482-84B9984C1AE6}"/>
              </a:ext>
            </a:extLst>
          </p:cNvPr>
          <p:cNvSpPr txBox="1"/>
          <p:nvPr userDrawn="1"/>
        </p:nvSpPr>
        <p:spPr>
          <a:xfrm>
            <a:off x="5274867" y="6506701"/>
            <a:ext cx="1631352" cy="205249"/>
          </a:xfrm>
          <a:prstGeom prst="rect">
            <a:avLst/>
          </a:prstGeom>
          <a:noFill/>
        </p:spPr>
        <p:txBody>
          <a:bodyPr wrap="squar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n-US" sz="700" kern="1200" noProof="0" dirty="0">
              <a:solidFill>
                <a:schemeClr val="bg1">
                  <a:lumMod val="65000"/>
                </a:schemeClr>
              </a:solidFill>
              <a:latin typeface="+mn-lt"/>
              <a:ea typeface="+mn-ea"/>
              <a:cs typeface="+mn-cs"/>
            </a:endParaRPr>
          </a:p>
        </p:txBody>
      </p:sp>
      <p:grpSp>
        <p:nvGrpSpPr>
          <p:cNvPr id="4" name="LOGO_4F">
            <a:extLst>
              <a:ext uri="{FF2B5EF4-FFF2-40B4-BE49-F238E27FC236}">
                <a16:creationId xmlns:a16="http://schemas.microsoft.com/office/drawing/2014/main" id="{8375AC62-8D15-8F83-E15B-894798840A55}"/>
              </a:ext>
            </a:extLst>
          </p:cNvPr>
          <p:cNvGrpSpPr/>
          <p:nvPr userDrawn="1"/>
        </p:nvGrpSpPr>
        <p:grpSpPr>
          <a:xfrm>
            <a:off x="11749088" y="73817"/>
            <a:ext cx="429526" cy="1820570"/>
            <a:chOff x="11749088" y="73817"/>
            <a:chExt cx="429526" cy="1820570"/>
          </a:xfrm>
        </p:grpSpPr>
        <p:pic>
          <p:nvPicPr>
            <p:cNvPr id="13" name="Picture 12">
              <a:extLst>
                <a:ext uri="{FF2B5EF4-FFF2-40B4-BE49-F238E27FC236}">
                  <a16:creationId xmlns:a16="http://schemas.microsoft.com/office/drawing/2014/main" id="{E82DAE49-985F-066C-5C32-1B3474D2FFD8}"/>
                </a:ext>
              </a:extLst>
            </p:cNvPr>
            <p:cNvPicPr>
              <a:picLocks noChangeAspect="1"/>
            </p:cNvPicPr>
            <p:nvPr userDrawn="1"/>
          </p:nvPicPr>
          <p:blipFill rotWithShape="1">
            <a:blip r:embed="rId3"/>
            <a:srcRect t="804" b="804"/>
            <a:stretch/>
          </p:blipFill>
          <p:spPr>
            <a:xfrm>
              <a:off x="11749088" y="1002369"/>
              <a:ext cx="429526" cy="429103"/>
            </a:xfrm>
            <a:prstGeom prst="rect">
              <a:avLst/>
            </a:prstGeom>
            <a:ln>
              <a:noFill/>
            </a:ln>
          </p:spPr>
        </p:pic>
        <p:pic>
          <p:nvPicPr>
            <p:cNvPr id="14" name="Picture 13">
              <a:extLst>
                <a:ext uri="{FF2B5EF4-FFF2-40B4-BE49-F238E27FC236}">
                  <a16:creationId xmlns:a16="http://schemas.microsoft.com/office/drawing/2014/main" id="{0AA1B6A3-BEBF-0654-8A32-FACCF3C1E582}"/>
                </a:ext>
              </a:extLst>
            </p:cNvPr>
            <p:cNvPicPr>
              <a:picLocks noChangeAspect="1"/>
            </p:cNvPicPr>
            <p:nvPr userDrawn="1"/>
          </p:nvPicPr>
          <p:blipFill rotWithShape="1">
            <a:blip r:embed="rId4" cstate="hq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9376" t="4959" r="8599" b="3778"/>
            <a:stretch/>
          </p:blipFill>
          <p:spPr>
            <a:xfrm>
              <a:off x="11769794" y="73817"/>
              <a:ext cx="388113" cy="431823"/>
            </a:xfrm>
            <a:prstGeom prst="rect">
              <a:avLst/>
            </a:prstGeom>
            <a:ln>
              <a:noFill/>
            </a:ln>
          </p:spPr>
        </p:pic>
        <p:pic>
          <p:nvPicPr>
            <p:cNvPr id="15" name="Picture 14">
              <a:extLst>
                <a:ext uri="{FF2B5EF4-FFF2-40B4-BE49-F238E27FC236}">
                  <a16:creationId xmlns:a16="http://schemas.microsoft.com/office/drawing/2014/main" id="{7322D6FA-7C47-53EC-AB1C-E17FCA57F421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5" cstate="hq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1799411" y="539453"/>
              <a:ext cx="328877" cy="429103"/>
            </a:xfrm>
            <a:prstGeom prst="rect">
              <a:avLst/>
            </a:prstGeom>
            <a:ln>
              <a:noFill/>
            </a:ln>
          </p:spPr>
        </p:pic>
        <p:pic>
          <p:nvPicPr>
            <p:cNvPr id="16" name="Picture 15">
              <a:extLst>
                <a:ext uri="{FF2B5EF4-FFF2-40B4-BE49-F238E27FC236}">
                  <a16:creationId xmlns:a16="http://schemas.microsoft.com/office/drawing/2014/main" id="{0559FE53-B7B1-103B-1F5F-3D08B855E019}"/>
                </a:ext>
              </a:extLst>
            </p:cNvPr>
            <p:cNvPicPr>
              <a:picLocks noChangeAspect="1"/>
            </p:cNvPicPr>
            <p:nvPr userDrawn="1"/>
          </p:nvPicPr>
          <p:blipFill rotWithShape="1">
            <a:blip r:embed="rId6" cstate="hq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4486" t="16259" r="24461" b="15945"/>
            <a:stretch/>
          </p:blipFill>
          <p:spPr>
            <a:xfrm>
              <a:off x="11857705" y="1465284"/>
              <a:ext cx="212287" cy="429103"/>
            </a:xfrm>
            <a:prstGeom prst="rect">
              <a:avLst/>
            </a:prstGeom>
            <a:ln>
              <a:noFill/>
            </a:ln>
          </p:spPr>
        </p:pic>
      </p:grpSp>
    </p:spTree>
    <p:extLst>
      <p:ext uri="{BB962C8B-B14F-4D97-AF65-F5344CB8AC3E}">
        <p14:creationId xmlns:p14="http://schemas.microsoft.com/office/powerpoint/2010/main" val="869076053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Обложка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21ADEC03-6BB0-467E-B394-3EF41D51EEEC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2577" name="Freeform 604">
            <a:extLst>
              <a:ext uri="{FF2B5EF4-FFF2-40B4-BE49-F238E27FC236}">
                <a16:creationId xmlns:a16="http://schemas.microsoft.com/office/drawing/2014/main" id="{50FD6CDE-F51B-4FBC-B436-B8B430A87B57}"/>
              </a:ext>
            </a:extLst>
          </p:cNvPr>
          <p:cNvSpPr>
            <a:spLocks/>
          </p:cNvSpPr>
          <p:nvPr userDrawn="1"/>
        </p:nvSpPr>
        <p:spPr bwMode="auto">
          <a:xfrm>
            <a:off x="0" y="4761"/>
            <a:ext cx="9078913" cy="6864351"/>
          </a:xfrm>
          <a:custGeom>
            <a:avLst/>
            <a:gdLst>
              <a:gd name="T0" fmla="*/ 4450 w 4450"/>
              <a:gd name="T1" fmla="*/ 0 h 4320"/>
              <a:gd name="T2" fmla="*/ 4286 w 4450"/>
              <a:gd name="T3" fmla="*/ 232 h 4320"/>
              <a:gd name="T4" fmla="*/ 4242 w 4450"/>
              <a:gd name="T5" fmla="*/ 505 h 4320"/>
              <a:gd name="T6" fmla="*/ 4046 w 4450"/>
              <a:gd name="T7" fmla="*/ 1024 h 4320"/>
              <a:gd name="T8" fmla="*/ 3543 w 4450"/>
              <a:gd name="T9" fmla="*/ 1238 h 4320"/>
              <a:gd name="T10" fmla="*/ 3280 w 4450"/>
              <a:gd name="T11" fmla="*/ 1318 h 4320"/>
              <a:gd name="T12" fmla="*/ 2982 w 4450"/>
              <a:gd name="T13" fmla="*/ 1639 h 4320"/>
              <a:gd name="T14" fmla="*/ 2972 w 4450"/>
              <a:gd name="T15" fmla="*/ 1860 h 4320"/>
              <a:gd name="T16" fmla="*/ 2921 w 4450"/>
              <a:gd name="T17" fmla="*/ 2233 h 4320"/>
              <a:gd name="T18" fmla="*/ 2375 w 4450"/>
              <a:gd name="T19" fmla="*/ 2634 h 4320"/>
              <a:gd name="T20" fmla="*/ 2026 w 4450"/>
              <a:gd name="T21" fmla="*/ 2732 h 4320"/>
              <a:gd name="T22" fmla="*/ 1757 w 4450"/>
              <a:gd name="T23" fmla="*/ 2805 h 4320"/>
              <a:gd name="T24" fmla="*/ 1359 w 4450"/>
              <a:gd name="T25" fmla="*/ 3005 h 4320"/>
              <a:gd name="T26" fmla="*/ 1159 w 4450"/>
              <a:gd name="T27" fmla="*/ 3287 h 4320"/>
              <a:gd name="T28" fmla="*/ 1149 w 4450"/>
              <a:gd name="T29" fmla="*/ 3439 h 4320"/>
              <a:gd name="T30" fmla="*/ 1054 w 4450"/>
              <a:gd name="T31" fmla="*/ 3802 h 4320"/>
              <a:gd name="T32" fmla="*/ 498 w 4450"/>
              <a:gd name="T33" fmla="*/ 4069 h 4320"/>
              <a:gd name="T34" fmla="*/ 194 w 4450"/>
              <a:gd name="T35" fmla="*/ 4144 h 4320"/>
              <a:gd name="T36" fmla="*/ 0 w 4450"/>
              <a:gd name="T37" fmla="*/ 4320 h 4320"/>
              <a:gd name="T38" fmla="*/ 0 w 4450"/>
              <a:gd name="T39" fmla="*/ 0 h 4320"/>
              <a:gd name="T40" fmla="*/ 4450 w 4450"/>
              <a:gd name="T41" fmla="*/ 0 h 43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4450" h="4320">
                <a:moveTo>
                  <a:pt x="4450" y="0"/>
                </a:moveTo>
                <a:cubicBezTo>
                  <a:pt x="4314" y="52"/>
                  <a:pt x="4329" y="125"/>
                  <a:pt x="4286" y="232"/>
                </a:cubicBezTo>
                <a:cubicBezTo>
                  <a:pt x="4254" y="313"/>
                  <a:pt x="4248" y="406"/>
                  <a:pt x="4242" y="505"/>
                </a:cubicBezTo>
                <a:cubicBezTo>
                  <a:pt x="4232" y="677"/>
                  <a:pt x="4220" y="872"/>
                  <a:pt x="4046" y="1024"/>
                </a:cubicBezTo>
                <a:cubicBezTo>
                  <a:pt x="3907" y="1145"/>
                  <a:pt x="3714" y="1194"/>
                  <a:pt x="3543" y="1238"/>
                </a:cubicBezTo>
                <a:cubicBezTo>
                  <a:pt x="3447" y="1262"/>
                  <a:pt x="3357" y="1285"/>
                  <a:pt x="3280" y="1318"/>
                </a:cubicBezTo>
                <a:cubicBezTo>
                  <a:pt x="3127" y="1384"/>
                  <a:pt x="3012" y="1507"/>
                  <a:pt x="2982" y="1639"/>
                </a:cubicBezTo>
                <a:cubicBezTo>
                  <a:pt x="2966" y="1707"/>
                  <a:pt x="2969" y="1781"/>
                  <a:pt x="2972" y="1860"/>
                </a:cubicBezTo>
                <a:cubicBezTo>
                  <a:pt x="2977" y="1982"/>
                  <a:pt x="2983" y="2107"/>
                  <a:pt x="2921" y="2233"/>
                </a:cubicBezTo>
                <a:cubicBezTo>
                  <a:pt x="2864" y="2349"/>
                  <a:pt x="2723" y="2513"/>
                  <a:pt x="2375" y="2634"/>
                </a:cubicBezTo>
                <a:cubicBezTo>
                  <a:pt x="2260" y="2674"/>
                  <a:pt x="2141" y="2704"/>
                  <a:pt x="2026" y="2732"/>
                </a:cubicBezTo>
                <a:cubicBezTo>
                  <a:pt x="1932" y="2756"/>
                  <a:pt x="1843" y="2778"/>
                  <a:pt x="1757" y="2805"/>
                </a:cubicBezTo>
                <a:cubicBezTo>
                  <a:pt x="1601" y="2855"/>
                  <a:pt x="1463" y="2924"/>
                  <a:pt x="1359" y="3005"/>
                </a:cubicBezTo>
                <a:cubicBezTo>
                  <a:pt x="1247" y="3091"/>
                  <a:pt x="1180" y="3186"/>
                  <a:pt x="1159" y="3287"/>
                </a:cubicBezTo>
                <a:cubicBezTo>
                  <a:pt x="1150" y="3334"/>
                  <a:pt x="1150" y="3385"/>
                  <a:pt x="1149" y="3439"/>
                </a:cubicBezTo>
                <a:cubicBezTo>
                  <a:pt x="1148" y="3554"/>
                  <a:pt x="1147" y="3684"/>
                  <a:pt x="1054" y="3802"/>
                </a:cubicBezTo>
                <a:cubicBezTo>
                  <a:pt x="909" y="3986"/>
                  <a:pt x="578" y="4053"/>
                  <a:pt x="498" y="4069"/>
                </a:cubicBezTo>
                <a:cubicBezTo>
                  <a:pt x="379" y="4092"/>
                  <a:pt x="299" y="4090"/>
                  <a:pt x="194" y="4144"/>
                </a:cubicBezTo>
                <a:cubicBezTo>
                  <a:pt x="92" y="4197"/>
                  <a:pt x="33" y="4268"/>
                  <a:pt x="0" y="4320"/>
                </a:cubicBezTo>
                <a:cubicBezTo>
                  <a:pt x="0" y="0"/>
                  <a:pt x="0" y="0"/>
                  <a:pt x="0" y="0"/>
                </a:cubicBezTo>
                <a:lnTo>
                  <a:pt x="4450" y="0"/>
                </a:lnTo>
                <a:close/>
              </a:path>
            </a:pathLst>
          </a:custGeom>
          <a:solidFill>
            <a:srgbClr val="FE8A9B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" name="Subtitle 2">
            <a:extLst>
              <a:ext uri="{FF2B5EF4-FFF2-40B4-BE49-F238E27FC236}">
                <a16:creationId xmlns:a16="http://schemas.microsoft.com/office/drawing/2014/main" id="{DF7973D9-9AF4-452B-A191-5D82871E5040}"/>
              </a:ext>
            </a:extLst>
          </p:cNvPr>
          <p:cNvSpPr>
            <a:spLocks noGrp="1"/>
          </p:cNvSpPr>
          <p:nvPr userDrawn="1">
            <p:ph type="subTitle" idx="1"/>
          </p:nvPr>
        </p:nvSpPr>
        <p:spPr>
          <a:xfrm>
            <a:off x="1668216" y="769569"/>
            <a:ext cx="4643683" cy="746861"/>
          </a:xfrm>
          <a:prstGeom prst="rect">
            <a:avLst/>
          </a:prstGeom>
        </p:spPr>
        <p:txBody>
          <a:bodyPr/>
          <a:lstStyle>
            <a:lvl1pPr marL="0" indent="0" algn="l">
              <a:buNone/>
              <a:defRPr sz="4000" b="0">
                <a:solidFill>
                  <a:schemeClr val="bg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dirty="0"/>
              <a:t>Click to edit Master subtitle style</a:t>
            </a: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B7CAB4FB-938D-423A-91EB-8F4BFA88D40A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439738" y="674419"/>
            <a:ext cx="1228479" cy="1521626"/>
          </a:xfrm>
        </p:spPr>
        <p:txBody>
          <a:bodyPr anchor="t">
            <a:noAutofit/>
          </a:bodyPr>
          <a:lstStyle>
            <a:lvl1pPr algn="l">
              <a:defRPr sz="13600" b="1">
                <a:ln>
                  <a:solidFill>
                    <a:schemeClr val="bg1"/>
                  </a:solidFill>
                </a:ln>
                <a:noFill/>
              </a:defRPr>
            </a:lvl1pPr>
          </a:lstStyle>
          <a:p>
            <a:r>
              <a:rPr lang="en-US" dirty="0"/>
              <a:t>t</a:t>
            </a:r>
            <a:r>
              <a:rPr lang="ru-RU" dirty="0"/>
              <a:t>.</a:t>
            </a:r>
            <a:endParaRPr lang="en-US" dirty="0"/>
          </a:p>
        </p:txBody>
      </p:sp>
      <p:sp>
        <p:nvSpPr>
          <p:cNvPr id="299" name="Freeform 605">
            <a:extLst>
              <a:ext uri="{FF2B5EF4-FFF2-40B4-BE49-F238E27FC236}">
                <a16:creationId xmlns:a16="http://schemas.microsoft.com/office/drawing/2014/main" id="{BF5FFCCC-4813-4D9A-8EF1-3BAEB5047BFF}"/>
              </a:ext>
            </a:extLst>
          </p:cNvPr>
          <p:cNvSpPr>
            <a:spLocks/>
          </p:cNvSpPr>
          <p:nvPr userDrawn="1"/>
        </p:nvSpPr>
        <p:spPr bwMode="auto">
          <a:xfrm>
            <a:off x="7202622" y="5156200"/>
            <a:ext cx="4990917" cy="1697039"/>
          </a:xfrm>
          <a:custGeom>
            <a:avLst/>
            <a:gdLst>
              <a:gd name="T0" fmla="*/ 546 w 3182"/>
              <a:gd name="T1" fmla="*/ 807 h 1101"/>
              <a:gd name="T2" fmla="*/ 1055 w 3182"/>
              <a:gd name="T3" fmla="*/ 694 h 1101"/>
              <a:gd name="T4" fmla="*/ 1317 w 3182"/>
              <a:gd name="T5" fmla="*/ 725 h 1101"/>
              <a:gd name="T6" fmla="*/ 1967 w 3182"/>
              <a:gd name="T7" fmla="*/ 693 h 1101"/>
              <a:gd name="T8" fmla="*/ 2253 w 3182"/>
              <a:gd name="T9" fmla="*/ 467 h 1101"/>
              <a:gd name="T10" fmla="*/ 2445 w 3182"/>
              <a:gd name="T11" fmla="*/ 301 h 1101"/>
              <a:gd name="T12" fmla="*/ 2855 w 3182"/>
              <a:gd name="T13" fmla="*/ 266 h 1101"/>
              <a:gd name="T14" fmla="*/ 3182 w 3182"/>
              <a:gd name="T15" fmla="*/ 492 h 1101"/>
              <a:gd name="T16" fmla="*/ 3182 w 3182"/>
              <a:gd name="T17" fmla="*/ 198 h 1101"/>
              <a:gd name="T18" fmla="*/ 2921 w 3182"/>
              <a:gd name="T19" fmla="*/ 66 h 1101"/>
              <a:gd name="T20" fmla="*/ 2331 w 3182"/>
              <a:gd name="T21" fmla="*/ 122 h 1101"/>
              <a:gd name="T22" fmla="*/ 2098 w 3182"/>
              <a:gd name="T23" fmla="*/ 321 h 1101"/>
              <a:gd name="T24" fmla="*/ 1872 w 3182"/>
              <a:gd name="T25" fmla="*/ 505 h 1101"/>
              <a:gd name="T26" fmla="*/ 1351 w 3182"/>
              <a:gd name="T27" fmla="*/ 517 h 1101"/>
              <a:gd name="T28" fmla="*/ 1063 w 3182"/>
              <a:gd name="T29" fmla="*/ 484 h 1101"/>
              <a:gd name="T30" fmla="*/ 438 w 3182"/>
              <a:gd name="T31" fmla="*/ 625 h 1101"/>
              <a:gd name="T32" fmla="*/ 29 w 3182"/>
              <a:gd name="T33" fmla="*/ 1031 h 1101"/>
              <a:gd name="T34" fmla="*/ 0 w 3182"/>
              <a:gd name="T35" fmla="*/ 1101 h 1101"/>
              <a:gd name="T36" fmla="*/ 254 w 3182"/>
              <a:gd name="T37" fmla="*/ 1101 h 1101"/>
              <a:gd name="T38" fmla="*/ 546 w 3182"/>
              <a:gd name="T39" fmla="*/ 807 h 1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3182" h="1101">
                <a:moveTo>
                  <a:pt x="546" y="807"/>
                </a:moveTo>
                <a:cubicBezTo>
                  <a:pt x="694" y="724"/>
                  <a:pt x="865" y="686"/>
                  <a:pt x="1055" y="694"/>
                </a:cubicBezTo>
                <a:cubicBezTo>
                  <a:pt x="1139" y="697"/>
                  <a:pt x="1225" y="711"/>
                  <a:pt x="1317" y="725"/>
                </a:cubicBezTo>
                <a:cubicBezTo>
                  <a:pt x="1533" y="759"/>
                  <a:pt x="1757" y="794"/>
                  <a:pt x="1967" y="693"/>
                </a:cubicBezTo>
                <a:cubicBezTo>
                  <a:pt x="2084" y="637"/>
                  <a:pt x="2170" y="551"/>
                  <a:pt x="2253" y="467"/>
                </a:cubicBezTo>
                <a:cubicBezTo>
                  <a:pt x="2317" y="403"/>
                  <a:pt x="2377" y="343"/>
                  <a:pt x="2445" y="301"/>
                </a:cubicBezTo>
                <a:cubicBezTo>
                  <a:pt x="2560" y="231"/>
                  <a:pt x="2705" y="219"/>
                  <a:pt x="2855" y="266"/>
                </a:cubicBezTo>
                <a:cubicBezTo>
                  <a:pt x="2984" y="307"/>
                  <a:pt x="3101" y="391"/>
                  <a:pt x="3182" y="492"/>
                </a:cubicBezTo>
                <a:cubicBezTo>
                  <a:pt x="3182" y="198"/>
                  <a:pt x="3182" y="198"/>
                  <a:pt x="3182" y="198"/>
                </a:cubicBezTo>
                <a:cubicBezTo>
                  <a:pt x="3103" y="141"/>
                  <a:pt x="3014" y="95"/>
                  <a:pt x="2921" y="66"/>
                </a:cubicBezTo>
                <a:cubicBezTo>
                  <a:pt x="2710" y="0"/>
                  <a:pt x="2500" y="20"/>
                  <a:pt x="2331" y="122"/>
                </a:cubicBezTo>
                <a:cubicBezTo>
                  <a:pt x="2239" y="178"/>
                  <a:pt x="2167" y="251"/>
                  <a:pt x="2098" y="321"/>
                </a:cubicBezTo>
                <a:cubicBezTo>
                  <a:pt x="2024" y="395"/>
                  <a:pt x="1955" y="465"/>
                  <a:pt x="1872" y="505"/>
                </a:cubicBezTo>
                <a:cubicBezTo>
                  <a:pt x="1723" y="576"/>
                  <a:pt x="1542" y="547"/>
                  <a:pt x="1351" y="517"/>
                </a:cubicBezTo>
                <a:cubicBezTo>
                  <a:pt x="1257" y="503"/>
                  <a:pt x="1160" y="487"/>
                  <a:pt x="1063" y="484"/>
                </a:cubicBezTo>
                <a:cubicBezTo>
                  <a:pt x="833" y="474"/>
                  <a:pt x="622" y="522"/>
                  <a:pt x="438" y="625"/>
                </a:cubicBezTo>
                <a:cubicBezTo>
                  <a:pt x="270" y="719"/>
                  <a:pt x="128" y="859"/>
                  <a:pt x="29" y="1031"/>
                </a:cubicBezTo>
                <a:cubicBezTo>
                  <a:pt x="19" y="1048"/>
                  <a:pt x="8" y="1075"/>
                  <a:pt x="0" y="1101"/>
                </a:cubicBezTo>
                <a:cubicBezTo>
                  <a:pt x="254" y="1101"/>
                  <a:pt x="254" y="1101"/>
                  <a:pt x="254" y="1101"/>
                </a:cubicBezTo>
                <a:cubicBezTo>
                  <a:pt x="324" y="979"/>
                  <a:pt x="430" y="872"/>
                  <a:pt x="546" y="807"/>
                </a:cubicBezTo>
                <a:close/>
              </a:path>
            </a:pathLst>
          </a:custGeom>
          <a:solidFill>
            <a:srgbClr val="4A127B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9EB8E2D0-854B-9BD6-62C6-8280F5639612}"/>
              </a:ext>
            </a:extLst>
          </p:cNvPr>
          <p:cNvSpPr txBox="1"/>
          <p:nvPr userDrawn="1"/>
        </p:nvSpPr>
        <p:spPr>
          <a:xfrm>
            <a:off x="5274867" y="6506701"/>
            <a:ext cx="1631352" cy="205249"/>
          </a:xfrm>
          <a:prstGeom prst="rect">
            <a:avLst/>
          </a:prstGeom>
          <a:noFill/>
        </p:spPr>
        <p:txBody>
          <a:bodyPr wrap="squar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n-US" sz="700" kern="1200" noProof="0" dirty="0">
              <a:solidFill>
                <a:schemeClr val="bg1"/>
              </a:solidFill>
              <a:latin typeface="+mn-lt"/>
              <a:ea typeface="+mn-ea"/>
              <a:cs typeface="+mn-cs"/>
            </a:endParaRPr>
          </a:p>
        </p:txBody>
      </p:sp>
      <p:grpSp>
        <p:nvGrpSpPr>
          <p:cNvPr id="5" name="LOGO_4F">
            <a:extLst>
              <a:ext uri="{FF2B5EF4-FFF2-40B4-BE49-F238E27FC236}">
                <a16:creationId xmlns:a16="http://schemas.microsoft.com/office/drawing/2014/main" id="{F063C2EB-7B66-DA69-920F-2328401E63D1}"/>
              </a:ext>
            </a:extLst>
          </p:cNvPr>
          <p:cNvGrpSpPr/>
          <p:nvPr userDrawn="1"/>
        </p:nvGrpSpPr>
        <p:grpSpPr>
          <a:xfrm>
            <a:off x="11749088" y="73817"/>
            <a:ext cx="429526" cy="1820570"/>
            <a:chOff x="11749088" y="73817"/>
            <a:chExt cx="429526" cy="1820570"/>
          </a:xfrm>
        </p:grpSpPr>
        <p:pic>
          <p:nvPicPr>
            <p:cNvPr id="12" name="Picture 11">
              <a:extLst>
                <a:ext uri="{FF2B5EF4-FFF2-40B4-BE49-F238E27FC236}">
                  <a16:creationId xmlns:a16="http://schemas.microsoft.com/office/drawing/2014/main" id="{6E54BA79-ACEB-9AD5-D9FF-7BD3F2418369}"/>
                </a:ext>
              </a:extLst>
            </p:cNvPr>
            <p:cNvPicPr>
              <a:picLocks noChangeAspect="1"/>
            </p:cNvPicPr>
            <p:nvPr userDrawn="1"/>
          </p:nvPicPr>
          <p:blipFill rotWithShape="1">
            <a:blip r:embed="rId3"/>
            <a:srcRect t="804" b="804"/>
            <a:stretch/>
          </p:blipFill>
          <p:spPr>
            <a:xfrm>
              <a:off x="11749088" y="1002369"/>
              <a:ext cx="429526" cy="429103"/>
            </a:xfrm>
            <a:prstGeom prst="rect">
              <a:avLst/>
            </a:prstGeom>
            <a:ln>
              <a:noFill/>
            </a:ln>
          </p:spPr>
        </p:pic>
        <p:pic>
          <p:nvPicPr>
            <p:cNvPr id="13" name="Picture 12">
              <a:extLst>
                <a:ext uri="{FF2B5EF4-FFF2-40B4-BE49-F238E27FC236}">
                  <a16:creationId xmlns:a16="http://schemas.microsoft.com/office/drawing/2014/main" id="{37C70AAF-06E4-3B7D-99D3-D22229AEE415}"/>
                </a:ext>
              </a:extLst>
            </p:cNvPr>
            <p:cNvPicPr>
              <a:picLocks noChangeAspect="1"/>
            </p:cNvPicPr>
            <p:nvPr userDrawn="1"/>
          </p:nvPicPr>
          <p:blipFill rotWithShape="1">
            <a:blip r:embed="rId4" cstate="hq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9376" t="4959" r="8599" b="3778"/>
            <a:stretch/>
          </p:blipFill>
          <p:spPr>
            <a:xfrm>
              <a:off x="11769794" y="73817"/>
              <a:ext cx="388113" cy="431823"/>
            </a:xfrm>
            <a:prstGeom prst="rect">
              <a:avLst/>
            </a:prstGeom>
            <a:ln>
              <a:noFill/>
            </a:ln>
          </p:spPr>
        </p:pic>
        <p:pic>
          <p:nvPicPr>
            <p:cNvPr id="14" name="Picture 13">
              <a:extLst>
                <a:ext uri="{FF2B5EF4-FFF2-40B4-BE49-F238E27FC236}">
                  <a16:creationId xmlns:a16="http://schemas.microsoft.com/office/drawing/2014/main" id="{711DCFA5-A58F-6B2B-70FF-4B2BB9CFCE9F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5" cstate="hq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1799411" y="539453"/>
              <a:ext cx="328877" cy="429103"/>
            </a:xfrm>
            <a:prstGeom prst="rect">
              <a:avLst/>
            </a:prstGeom>
            <a:ln>
              <a:noFill/>
            </a:ln>
          </p:spPr>
        </p:pic>
        <p:pic>
          <p:nvPicPr>
            <p:cNvPr id="15" name="Picture 14">
              <a:extLst>
                <a:ext uri="{FF2B5EF4-FFF2-40B4-BE49-F238E27FC236}">
                  <a16:creationId xmlns:a16="http://schemas.microsoft.com/office/drawing/2014/main" id="{C7F698E3-4DB8-D6BA-64AA-C5535D66D868}"/>
                </a:ext>
              </a:extLst>
            </p:cNvPr>
            <p:cNvPicPr>
              <a:picLocks noChangeAspect="1"/>
            </p:cNvPicPr>
            <p:nvPr userDrawn="1"/>
          </p:nvPicPr>
          <p:blipFill rotWithShape="1">
            <a:blip r:embed="rId6" cstate="hq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4486" t="16259" r="24461" b="15945"/>
            <a:stretch/>
          </p:blipFill>
          <p:spPr>
            <a:xfrm>
              <a:off x="11857705" y="1465284"/>
              <a:ext cx="212287" cy="429103"/>
            </a:xfrm>
            <a:prstGeom prst="rect">
              <a:avLst/>
            </a:prstGeom>
            <a:ln>
              <a:noFill/>
            </a:ln>
          </p:spPr>
        </p:pic>
      </p:grpSp>
    </p:spTree>
    <p:extLst>
      <p:ext uri="{BB962C8B-B14F-4D97-AF65-F5344CB8AC3E}">
        <p14:creationId xmlns:p14="http://schemas.microsoft.com/office/powerpoint/2010/main" val="502535306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0_Обложка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6D82E6D5-A8E6-4845-BC7C-40A1F8E2041B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r="-124" b="-1"/>
          <a:stretch/>
        </p:blipFill>
        <p:spPr>
          <a:xfrm flipH="1">
            <a:off x="15151" y="8729"/>
            <a:ext cx="12207735" cy="6864351"/>
          </a:xfrm>
          <a:prstGeom prst="rect">
            <a:avLst/>
          </a:prstGeom>
        </p:spPr>
      </p:pic>
      <p:sp>
        <p:nvSpPr>
          <p:cNvPr id="2577" name="Freeform 604">
            <a:extLst>
              <a:ext uri="{FF2B5EF4-FFF2-40B4-BE49-F238E27FC236}">
                <a16:creationId xmlns:a16="http://schemas.microsoft.com/office/drawing/2014/main" id="{50FD6CDE-F51B-4FBC-B436-B8B430A87B57}"/>
              </a:ext>
            </a:extLst>
          </p:cNvPr>
          <p:cNvSpPr>
            <a:spLocks/>
          </p:cNvSpPr>
          <p:nvPr userDrawn="1"/>
        </p:nvSpPr>
        <p:spPr bwMode="auto">
          <a:xfrm>
            <a:off x="0" y="4761"/>
            <a:ext cx="9078913" cy="6864351"/>
          </a:xfrm>
          <a:custGeom>
            <a:avLst/>
            <a:gdLst>
              <a:gd name="T0" fmla="*/ 4450 w 4450"/>
              <a:gd name="T1" fmla="*/ 0 h 4320"/>
              <a:gd name="T2" fmla="*/ 4286 w 4450"/>
              <a:gd name="T3" fmla="*/ 232 h 4320"/>
              <a:gd name="T4" fmla="*/ 4242 w 4450"/>
              <a:gd name="T5" fmla="*/ 505 h 4320"/>
              <a:gd name="T6" fmla="*/ 4046 w 4450"/>
              <a:gd name="T7" fmla="*/ 1024 h 4320"/>
              <a:gd name="T8" fmla="*/ 3543 w 4450"/>
              <a:gd name="T9" fmla="*/ 1238 h 4320"/>
              <a:gd name="T10" fmla="*/ 3280 w 4450"/>
              <a:gd name="T11" fmla="*/ 1318 h 4320"/>
              <a:gd name="T12" fmla="*/ 2982 w 4450"/>
              <a:gd name="T13" fmla="*/ 1639 h 4320"/>
              <a:gd name="T14" fmla="*/ 2972 w 4450"/>
              <a:gd name="T15" fmla="*/ 1860 h 4320"/>
              <a:gd name="T16" fmla="*/ 2921 w 4450"/>
              <a:gd name="T17" fmla="*/ 2233 h 4320"/>
              <a:gd name="T18" fmla="*/ 2375 w 4450"/>
              <a:gd name="T19" fmla="*/ 2634 h 4320"/>
              <a:gd name="T20" fmla="*/ 2026 w 4450"/>
              <a:gd name="T21" fmla="*/ 2732 h 4320"/>
              <a:gd name="T22" fmla="*/ 1757 w 4450"/>
              <a:gd name="T23" fmla="*/ 2805 h 4320"/>
              <a:gd name="T24" fmla="*/ 1359 w 4450"/>
              <a:gd name="T25" fmla="*/ 3005 h 4320"/>
              <a:gd name="T26" fmla="*/ 1159 w 4450"/>
              <a:gd name="T27" fmla="*/ 3287 h 4320"/>
              <a:gd name="T28" fmla="*/ 1149 w 4450"/>
              <a:gd name="T29" fmla="*/ 3439 h 4320"/>
              <a:gd name="T30" fmla="*/ 1054 w 4450"/>
              <a:gd name="T31" fmla="*/ 3802 h 4320"/>
              <a:gd name="T32" fmla="*/ 498 w 4450"/>
              <a:gd name="T33" fmla="*/ 4069 h 4320"/>
              <a:gd name="T34" fmla="*/ 194 w 4450"/>
              <a:gd name="T35" fmla="*/ 4144 h 4320"/>
              <a:gd name="T36" fmla="*/ 0 w 4450"/>
              <a:gd name="T37" fmla="*/ 4320 h 4320"/>
              <a:gd name="T38" fmla="*/ 0 w 4450"/>
              <a:gd name="T39" fmla="*/ 0 h 4320"/>
              <a:gd name="T40" fmla="*/ 4450 w 4450"/>
              <a:gd name="T41" fmla="*/ 0 h 43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4450" h="4320">
                <a:moveTo>
                  <a:pt x="4450" y="0"/>
                </a:moveTo>
                <a:cubicBezTo>
                  <a:pt x="4314" y="52"/>
                  <a:pt x="4329" y="125"/>
                  <a:pt x="4286" y="232"/>
                </a:cubicBezTo>
                <a:cubicBezTo>
                  <a:pt x="4254" y="313"/>
                  <a:pt x="4248" y="406"/>
                  <a:pt x="4242" y="505"/>
                </a:cubicBezTo>
                <a:cubicBezTo>
                  <a:pt x="4232" y="677"/>
                  <a:pt x="4220" y="872"/>
                  <a:pt x="4046" y="1024"/>
                </a:cubicBezTo>
                <a:cubicBezTo>
                  <a:pt x="3907" y="1145"/>
                  <a:pt x="3714" y="1194"/>
                  <a:pt x="3543" y="1238"/>
                </a:cubicBezTo>
                <a:cubicBezTo>
                  <a:pt x="3447" y="1262"/>
                  <a:pt x="3357" y="1285"/>
                  <a:pt x="3280" y="1318"/>
                </a:cubicBezTo>
                <a:cubicBezTo>
                  <a:pt x="3127" y="1384"/>
                  <a:pt x="3012" y="1507"/>
                  <a:pt x="2982" y="1639"/>
                </a:cubicBezTo>
                <a:cubicBezTo>
                  <a:pt x="2966" y="1707"/>
                  <a:pt x="2969" y="1781"/>
                  <a:pt x="2972" y="1860"/>
                </a:cubicBezTo>
                <a:cubicBezTo>
                  <a:pt x="2977" y="1982"/>
                  <a:pt x="2983" y="2107"/>
                  <a:pt x="2921" y="2233"/>
                </a:cubicBezTo>
                <a:cubicBezTo>
                  <a:pt x="2864" y="2349"/>
                  <a:pt x="2723" y="2513"/>
                  <a:pt x="2375" y="2634"/>
                </a:cubicBezTo>
                <a:cubicBezTo>
                  <a:pt x="2260" y="2674"/>
                  <a:pt x="2141" y="2704"/>
                  <a:pt x="2026" y="2732"/>
                </a:cubicBezTo>
                <a:cubicBezTo>
                  <a:pt x="1932" y="2756"/>
                  <a:pt x="1843" y="2778"/>
                  <a:pt x="1757" y="2805"/>
                </a:cubicBezTo>
                <a:cubicBezTo>
                  <a:pt x="1601" y="2855"/>
                  <a:pt x="1463" y="2924"/>
                  <a:pt x="1359" y="3005"/>
                </a:cubicBezTo>
                <a:cubicBezTo>
                  <a:pt x="1247" y="3091"/>
                  <a:pt x="1180" y="3186"/>
                  <a:pt x="1159" y="3287"/>
                </a:cubicBezTo>
                <a:cubicBezTo>
                  <a:pt x="1150" y="3334"/>
                  <a:pt x="1150" y="3385"/>
                  <a:pt x="1149" y="3439"/>
                </a:cubicBezTo>
                <a:cubicBezTo>
                  <a:pt x="1148" y="3554"/>
                  <a:pt x="1147" y="3684"/>
                  <a:pt x="1054" y="3802"/>
                </a:cubicBezTo>
                <a:cubicBezTo>
                  <a:pt x="909" y="3986"/>
                  <a:pt x="578" y="4053"/>
                  <a:pt x="498" y="4069"/>
                </a:cubicBezTo>
                <a:cubicBezTo>
                  <a:pt x="379" y="4092"/>
                  <a:pt x="299" y="4090"/>
                  <a:pt x="194" y="4144"/>
                </a:cubicBezTo>
                <a:cubicBezTo>
                  <a:pt x="92" y="4197"/>
                  <a:pt x="33" y="4268"/>
                  <a:pt x="0" y="4320"/>
                </a:cubicBezTo>
                <a:cubicBezTo>
                  <a:pt x="0" y="0"/>
                  <a:pt x="0" y="0"/>
                  <a:pt x="0" y="0"/>
                </a:cubicBezTo>
                <a:lnTo>
                  <a:pt x="4450" y="0"/>
                </a:lnTo>
                <a:close/>
              </a:path>
            </a:pathLst>
          </a:custGeom>
          <a:solidFill>
            <a:srgbClr val="FE8A9B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78" name="Freeform 605">
            <a:extLst>
              <a:ext uri="{FF2B5EF4-FFF2-40B4-BE49-F238E27FC236}">
                <a16:creationId xmlns:a16="http://schemas.microsoft.com/office/drawing/2014/main" id="{D4D0FE60-8EA2-426A-A0B5-0460C34661B8}"/>
              </a:ext>
            </a:extLst>
          </p:cNvPr>
          <p:cNvSpPr>
            <a:spLocks/>
          </p:cNvSpPr>
          <p:nvPr userDrawn="1"/>
        </p:nvSpPr>
        <p:spPr bwMode="auto">
          <a:xfrm>
            <a:off x="7202622" y="5156200"/>
            <a:ext cx="4990917" cy="1720848"/>
          </a:xfrm>
          <a:custGeom>
            <a:avLst/>
            <a:gdLst>
              <a:gd name="T0" fmla="*/ 546 w 3182"/>
              <a:gd name="T1" fmla="*/ 807 h 1101"/>
              <a:gd name="T2" fmla="*/ 1055 w 3182"/>
              <a:gd name="T3" fmla="*/ 694 h 1101"/>
              <a:gd name="T4" fmla="*/ 1317 w 3182"/>
              <a:gd name="T5" fmla="*/ 725 h 1101"/>
              <a:gd name="T6" fmla="*/ 1967 w 3182"/>
              <a:gd name="T7" fmla="*/ 693 h 1101"/>
              <a:gd name="T8" fmla="*/ 2253 w 3182"/>
              <a:gd name="T9" fmla="*/ 467 h 1101"/>
              <a:gd name="T10" fmla="*/ 2445 w 3182"/>
              <a:gd name="T11" fmla="*/ 301 h 1101"/>
              <a:gd name="T12" fmla="*/ 2855 w 3182"/>
              <a:gd name="T13" fmla="*/ 266 h 1101"/>
              <a:gd name="T14" fmla="*/ 3182 w 3182"/>
              <a:gd name="T15" fmla="*/ 492 h 1101"/>
              <a:gd name="T16" fmla="*/ 3182 w 3182"/>
              <a:gd name="T17" fmla="*/ 198 h 1101"/>
              <a:gd name="T18" fmla="*/ 2921 w 3182"/>
              <a:gd name="T19" fmla="*/ 66 h 1101"/>
              <a:gd name="T20" fmla="*/ 2331 w 3182"/>
              <a:gd name="T21" fmla="*/ 122 h 1101"/>
              <a:gd name="T22" fmla="*/ 2098 w 3182"/>
              <a:gd name="T23" fmla="*/ 321 h 1101"/>
              <a:gd name="T24" fmla="*/ 1872 w 3182"/>
              <a:gd name="T25" fmla="*/ 505 h 1101"/>
              <a:gd name="T26" fmla="*/ 1351 w 3182"/>
              <a:gd name="T27" fmla="*/ 517 h 1101"/>
              <a:gd name="T28" fmla="*/ 1063 w 3182"/>
              <a:gd name="T29" fmla="*/ 484 h 1101"/>
              <a:gd name="T30" fmla="*/ 438 w 3182"/>
              <a:gd name="T31" fmla="*/ 625 h 1101"/>
              <a:gd name="T32" fmla="*/ 29 w 3182"/>
              <a:gd name="T33" fmla="*/ 1031 h 1101"/>
              <a:gd name="T34" fmla="*/ 0 w 3182"/>
              <a:gd name="T35" fmla="*/ 1101 h 1101"/>
              <a:gd name="T36" fmla="*/ 254 w 3182"/>
              <a:gd name="T37" fmla="*/ 1101 h 1101"/>
              <a:gd name="T38" fmla="*/ 546 w 3182"/>
              <a:gd name="T39" fmla="*/ 807 h 1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3182" h="1101">
                <a:moveTo>
                  <a:pt x="546" y="807"/>
                </a:moveTo>
                <a:cubicBezTo>
                  <a:pt x="694" y="724"/>
                  <a:pt x="865" y="686"/>
                  <a:pt x="1055" y="694"/>
                </a:cubicBezTo>
                <a:cubicBezTo>
                  <a:pt x="1139" y="697"/>
                  <a:pt x="1225" y="711"/>
                  <a:pt x="1317" y="725"/>
                </a:cubicBezTo>
                <a:cubicBezTo>
                  <a:pt x="1533" y="759"/>
                  <a:pt x="1757" y="794"/>
                  <a:pt x="1967" y="693"/>
                </a:cubicBezTo>
                <a:cubicBezTo>
                  <a:pt x="2084" y="637"/>
                  <a:pt x="2170" y="551"/>
                  <a:pt x="2253" y="467"/>
                </a:cubicBezTo>
                <a:cubicBezTo>
                  <a:pt x="2317" y="403"/>
                  <a:pt x="2377" y="343"/>
                  <a:pt x="2445" y="301"/>
                </a:cubicBezTo>
                <a:cubicBezTo>
                  <a:pt x="2560" y="231"/>
                  <a:pt x="2705" y="219"/>
                  <a:pt x="2855" y="266"/>
                </a:cubicBezTo>
                <a:cubicBezTo>
                  <a:pt x="2984" y="307"/>
                  <a:pt x="3101" y="391"/>
                  <a:pt x="3182" y="492"/>
                </a:cubicBezTo>
                <a:cubicBezTo>
                  <a:pt x="3182" y="198"/>
                  <a:pt x="3182" y="198"/>
                  <a:pt x="3182" y="198"/>
                </a:cubicBezTo>
                <a:cubicBezTo>
                  <a:pt x="3103" y="141"/>
                  <a:pt x="3014" y="95"/>
                  <a:pt x="2921" y="66"/>
                </a:cubicBezTo>
                <a:cubicBezTo>
                  <a:pt x="2710" y="0"/>
                  <a:pt x="2500" y="20"/>
                  <a:pt x="2331" y="122"/>
                </a:cubicBezTo>
                <a:cubicBezTo>
                  <a:pt x="2239" y="178"/>
                  <a:pt x="2167" y="251"/>
                  <a:pt x="2098" y="321"/>
                </a:cubicBezTo>
                <a:cubicBezTo>
                  <a:pt x="2024" y="395"/>
                  <a:pt x="1955" y="465"/>
                  <a:pt x="1872" y="505"/>
                </a:cubicBezTo>
                <a:cubicBezTo>
                  <a:pt x="1723" y="576"/>
                  <a:pt x="1542" y="547"/>
                  <a:pt x="1351" y="517"/>
                </a:cubicBezTo>
                <a:cubicBezTo>
                  <a:pt x="1257" y="503"/>
                  <a:pt x="1160" y="487"/>
                  <a:pt x="1063" y="484"/>
                </a:cubicBezTo>
                <a:cubicBezTo>
                  <a:pt x="833" y="474"/>
                  <a:pt x="622" y="522"/>
                  <a:pt x="438" y="625"/>
                </a:cubicBezTo>
                <a:cubicBezTo>
                  <a:pt x="270" y="719"/>
                  <a:pt x="128" y="859"/>
                  <a:pt x="29" y="1031"/>
                </a:cubicBezTo>
                <a:cubicBezTo>
                  <a:pt x="19" y="1048"/>
                  <a:pt x="8" y="1075"/>
                  <a:pt x="0" y="1101"/>
                </a:cubicBezTo>
                <a:cubicBezTo>
                  <a:pt x="254" y="1101"/>
                  <a:pt x="254" y="1101"/>
                  <a:pt x="254" y="1101"/>
                </a:cubicBezTo>
                <a:cubicBezTo>
                  <a:pt x="324" y="979"/>
                  <a:pt x="430" y="872"/>
                  <a:pt x="546" y="807"/>
                </a:cubicBezTo>
                <a:close/>
              </a:path>
            </a:pathLst>
          </a:custGeom>
          <a:solidFill>
            <a:srgbClr val="4A127B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" name="Subtitle 2">
            <a:extLst>
              <a:ext uri="{FF2B5EF4-FFF2-40B4-BE49-F238E27FC236}">
                <a16:creationId xmlns:a16="http://schemas.microsoft.com/office/drawing/2014/main" id="{DF7973D9-9AF4-452B-A191-5D82871E5040}"/>
              </a:ext>
            </a:extLst>
          </p:cNvPr>
          <p:cNvSpPr>
            <a:spLocks noGrp="1"/>
          </p:cNvSpPr>
          <p:nvPr userDrawn="1">
            <p:ph type="subTitle" idx="1"/>
          </p:nvPr>
        </p:nvSpPr>
        <p:spPr>
          <a:xfrm>
            <a:off x="1668216" y="769569"/>
            <a:ext cx="4643683" cy="746861"/>
          </a:xfrm>
          <a:prstGeom prst="rect">
            <a:avLst/>
          </a:prstGeom>
        </p:spPr>
        <p:txBody>
          <a:bodyPr/>
          <a:lstStyle>
            <a:lvl1pPr marL="0" indent="0" algn="l">
              <a:buNone/>
              <a:defRPr sz="4000" b="0">
                <a:solidFill>
                  <a:schemeClr val="bg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dirty="0"/>
              <a:t>Click to edit Master subtitle style</a:t>
            </a: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B7CAB4FB-938D-423A-91EB-8F4BFA88D40A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439738" y="674419"/>
            <a:ext cx="1228479" cy="1521626"/>
          </a:xfrm>
        </p:spPr>
        <p:txBody>
          <a:bodyPr anchor="t">
            <a:noAutofit/>
          </a:bodyPr>
          <a:lstStyle>
            <a:lvl1pPr algn="l">
              <a:defRPr sz="13600" b="1">
                <a:ln>
                  <a:solidFill>
                    <a:schemeClr val="bg1"/>
                  </a:solidFill>
                </a:ln>
                <a:noFill/>
              </a:defRPr>
            </a:lvl1pPr>
          </a:lstStyle>
          <a:p>
            <a:r>
              <a:rPr lang="en-US" dirty="0"/>
              <a:t>t</a:t>
            </a:r>
            <a:r>
              <a:rPr lang="ru-RU" dirty="0"/>
              <a:t>.</a:t>
            </a:r>
            <a:endParaRPr lang="en-US" dirty="0"/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B37FE70D-6F4C-304C-B7A6-70212290A82C}"/>
              </a:ext>
            </a:extLst>
          </p:cNvPr>
          <p:cNvSpPr txBox="1"/>
          <p:nvPr userDrawn="1"/>
        </p:nvSpPr>
        <p:spPr>
          <a:xfrm>
            <a:off x="5274867" y="6506701"/>
            <a:ext cx="1631352" cy="205249"/>
          </a:xfrm>
          <a:prstGeom prst="rect">
            <a:avLst/>
          </a:prstGeom>
          <a:noFill/>
        </p:spPr>
        <p:txBody>
          <a:bodyPr wrap="squar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n-US" sz="700" kern="1200" noProof="0" dirty="0">
              <a:solidFill>
                <a:schemeClr val="bg1"/>
              </a:solidFill>
              <a:latin typeface="+mn-lt"/>
              <a:ea typeface="+mn-ea"/>
              <a:cs typeface="+mn-cs"/>
            </a:endParaRPr>
          </a:p>
        </p:txBody>
      </p:sp>
      <p:grpSp>
        <p:nvGrpSpPr>
          <p:cNvPr id="5" name="LOGO_4F">
            <a:extLst>
              <a:ext uri="{FF2B5EF4-FFF2-40B4-BE49-F238E27FC236}">
                <a16:creationId xmlns:a16="http://schemas.microsoft.com/office/drawing/2014/main" id="{45187CF6-BF91-0ED5-AC1C-875231BA6983}"/>
              </a:ext>
            </a:extLst>
          </p:cNvPr>
          <p:cNvGrpSpPr/>
          <p:nvPr userDrawn="1"/>
        </p:nvGrpSpPr>
        <p:grpSpPr>
          <a:xfrm>
            <a:off x="11749088" y="73817"/>
            <a:ext cx="429526" cy="1820570"/>
            <a:chOff x="11749088" y="73817"/>
            <a:chExt cx="429526" cy="1820570"/>
          </a:xfrm>
        </p:grpSpPr>
        <p:pic>
          <p:nvPicPr>
            <p:cNvPr id="12" name="Picture 11">
              <a:extLst>
                <a:ext uri="{FF2B5EF4-FFF2-40B4-BE49-F238E27FC236}">
                  <a16:creationId xmlns:a16="http://schemas.microsoft.com/office/drawing/2014/main" id="{CADC6AE8-C200-187E-B5A6-EED4B99D5058}"/>
                </a:ext>
              </a:extLst>
            </p:cNvPr>
            <p:cNvPicPr>
              <a:picLocks noChangeAspect="1"/>
            </p:cNvPicPr>
            <p:nvPr userDrawn="1"/>
          </p:nvPicPr>
          <p:blipFill rotWithShape="1">
            <a:blip r:embed="rId3"/>
            <a:srcRect t="804" b="804"/>
            <a:stretch/>
          </p:blipFill>
          <p:spPr>
            <a:xfrm>
              <a:off x="11749088" y="1002369"/>
              <a:ext cx="429526" cy="429103"/>
            </a:xfrm>
            <a:prstGeom prst="rect">
              <a:avLst/>
            </a:prstGeom>
            <a:ln>
              <a:noFill/>
            </a:ln>
          </p:spPr>
        </p:pic>
        <p:pic>
          <p:nvPicPr>
            <p:cNvPr id="13" name="Picture 12">
              <a:extLst>
                <a:ext uri="{FF2B5EF4-FFF2-40B4-BE49-F238E27FC236}">
                  <a16:creationId xmlns:a16="http://schemas.microsoft.com/office/drawing/2014/main" id="{951440AB-9A1D-4797-381C-B9EC86036EA2}"/>
                </a:ext>
              </a:extLst>
            </p:cNvPr>
            <p:cNvPicPr>
              <a:picLocks noChangeAspect="1"/>
            </p:cNvPicPr>
            <p:nvPr userDrawn="1"/>
          </p:nvPicPr>
          <p:blipFill rotWithShape="1">
            <a:blip r:embed="rId4" cstate="hq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9376" t="4959" r="8599" b="3778"/>
            <a:stretch/>
          </p:blipFill>
          <p:spPr>
            <a:xfrm>
              <a:off x="11769794" y="73817"/>
              <a:ext cx="388113" cy="431823"/>
            </a:xfrm>
            <a:prstGeom prst="rect">
              <a:avLst/>
            </a:prstGeom>
            <a:ln>
              <a:noFill/>
            </a:ln>
          </p:spPr>
        </p:pic>
        <p:pic>
          <p:nvPicPr>
            <p:cNvPr id="14" name="Picture 13">
              <a:extLst>
                <a:ext uri="{FF2B5EF4-FFF2-40B4-BE49-F238E27FC236}">
                  <a16:creationId xmlns:a16="http://schemas.microsoft.com/office/drawing/2014/main" id="{433AD006-E96A-8488-9568-42C6994EE1FE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5" cstate="hq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1799411" y="539453"/>
              <a:ext cx="328877" cy="429103"/>
            </a:xfrm>
            <a:prstGeom prst="rect">
              <a:avLst/>
            </a:prstGeom>
            <a:ln>
              <a:noFill/>
            </a:ln>
          </p:spPr>
        </p:pic>
        <p:pic>
          <p:nvPicPr>
            <p:cNvPr id="15" name="Picture 14">
              <a:extLst>
                <a:ext uri="{FF2B5EF4-FFF2-40B4-BE49-F238E27FC236}">
                  <a16:creationId xmlns:a16="http://schemas.microsoft.com/office/drawing/2014/main" id="{350C78D2-661B-CC55-EEA0-4F563492BB63}"/>
                </a:ext>
              </a:extLst>
            </p:cNvPr>
            <p:cNvPicPr>
              <a:picLocks noChangeAspect="1"/>
            </p:cNvPicPr>
            <p:nvPr userDrawn="1"/>
          </p:nvPicPr>
          <p:blipFill rotWithShape="1">
            <a:blip r:embed="rId6" cstate="hq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4486" t="16259" r="24461" b="15945"/>
            <a:stretch/>
          </p:blipFill>
          <p:spPr>
            <a:xfrm>
              <a:off x="11857705" y="1465284"/>
              <a:ext cx="212287" cy="429103"/>
            </a:xfrm>
            <a:prstGeom prst="rect">
              <a:avLst/>
            </a:prstGeom>
            <a:ln>
              <a:noFill/>
            </a:ln>
          </p:spPr>
        </p:pic>
      </p:grpSp>
    </p:spTree>
    <p:extLst>
      <p:ext uri="{BB962C8B-B14F-4D97-AF65-F5344CB8AC3E}">
        <p14:creationId xmlns:p14="http://schemas.microsoft.com/office/powerpoint/2010/main" val="541184550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1_Обложка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>
            <a:extLst>
              <a:ext uri="{FF2B5EF4-FFF2-40B4-BE49-F238E27FC236}">
                <a16:creationId xmlns:a16="http://schemas.microsoft.com/office/drawing/2014/main" id="{B88B2648-3E28-491C-A0FF-C24931D4AD92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0" y="-12703"/>
            <a:ext cx="12238344" cy="6881816"/>
          </a:xfrm>
          <a:prstGeom prst="rect">
            <a:avLst/>
          </a:prstGeom>
        </p:spPr>
      </p:pic>
      <p:sp>
        <p:nvSpPr>
          <p:cNvPr id="2577" name="Freeform 604">
            <a:extLst>
              <a:ext uri="{FF2B5EF4-FFF2-40B4-BE49-F238E27FC236}">
                <a16:creationId xmlns:a16="http://schemas.microsoft.com/office/drawing/2014/main" id="{50FD6CDE-F51B-4FBC-B436-B8B430A87B57}"/>
              </a:ext>
            </a:extLst>
          </p:cNvPr>
          <p:cNvSpPr>
            <a:spLocks/>
          </p:cNvSpPr>
          <p:nvPr userDrawn="1"/>
        </p:nvSpPr>
        <p:spPr bwMode="auto">
          <a:xfrm>
            <a:off x="0" y="4761"/>
            <a:ext cx="9078913" cy="6864351"/>
          </a:xfrm>
          <a:custGeom>
            <a:avLst/>
            <a:gdLst>
              <a:gd name="T0" fmla="*/ 4450 w 4450"/>
              <a:gd name="T1" fmla="*/ 0 h 4320"/>
              <a:gd name="T2" fmla="*/ 4286 w 4450"/>
              <a:gd name="T3" fmla="*/ 232 h 4320"/>
              <a:gd name="T4" fmla="*/ 4242 w 4450"/>
              <a:gd name="T5" fmla="*/ 505 h 4320"/>
              <a:gd name="T6" fmla="*/ 4046 w 4450"/>
              <a:gd name="T7" fmla="*/ 1024 h 4320"/>
              <a:gd name="T8" fmla="*/ 3543 w 4450"/>
              <a:gd name="T9" fmla="*/ 1238 h 4320"/>
              <a:gd name="T10" fmla="*/ 3280 w 4450"/>
              <a:gd name="T11" fmla="*/ 1318 h 4320"/>
              <a:gd name="T12" fmla="*/ 2982 w 4450"/>
              <a:gd name="T13" fmla="*/ 1639 h 4320"/>
              <a:gd name="T14" fmla="*/ 2972 w 4450"/>
              <a:gd name="T15" fmla="*/ 1860 h 4320"/>
              <a:gd name="T16" fmla="*/ 2921 w 4450"/>
              <a:gd name="T17" fmla="*/ 2233 h 4320"/>
              <a:gd name="T18" fmla="*/ 2375 w 4450"/>
              <a:gd name="T19" fmla="*/ 2634 h 4320"/>
              <a:gd name="T20" fmla="*/ 2026 w 4450"/>
              <a:gd name="T21" fmla="*/ 2732 h 4320"/>
              <a:gd name="T22" fmla="*/ 1757 w 4450"/>
              <a:gd name="T23" fmla="*/ 2805 h 4320"/>
              <a:gd name="T24" fmla="*/ 1359 w 4450"/>
              <a:gd name="T25" fmla="*/ 3005 h 4320"/>
              <a:gd name="T26" fmla="*/ 1159 w 4450"/>
              <a:gd name="T27" fmla="*/ 3287 h 4320"/>
              <a:gd name="T28" fmla="*/ 1149 w 4450"/>
              <a:gd name="T29" fmla="*/ 3439 h 4320"/>
              <a:gd name="T30" fmla="*/ 1054 w 4450"/>
              <a:gd name="T31" fmla="*/ 3802 h 4320"/>
              <a:gd name="T32" fmla="*/ 498 w 4450"/>
              <a:gd name="T33" fmla="*/ 4069 h 4320"/>
              <a:gd name="T34" fmla="*/ 194 w 4450"/>
              <a:gd name="T35" fmla="*/ 4144 h 4320"/>
              <a:gd name="T36" fmla="*/ 0 w 4450"/>
              <a:gd name="T37" fmla="*/ 4320 h 4320"/>
              <a:gd name="T38" fmla="*/ 0 w 4450"/>
              <a:gd name="T39" fmla="*/ 0 h 4320"/>
              <a:gd name="T40" fmla="*/ 4450 w 4450"/>
              <a:gd name="T41" fmla="*/ 0 h 43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4450" h="4320">
                <a:moveTo>
                  <a:pt x="4450" y="0"/>
                </a:moveTo>
                <a:cubicBezTo>
                  <a:pt x="4314" y="52"/>
                  <a:pt x="4329" y="125"/>
                  <a:pt x="4286" y="232"/>
                </a:cubicBezTo>
                <a:cubicBezTo>
                  <a:pt x="4254" y="313"/>
                  <a:pt x="4248" y="406"/>
                  <a:pt x="4242" y="505"/>
                </a:cubicBezTo>
                <a:cubicBezTo>
                  <a:pt x="4232" y="677"/>
                  <a:pt x="4220" y="872"/>
                  <a:pt x="4046" y="1024"/>
                </a:cubicBezTo>
                <a:cubicBezTo>
                  <a:pt x="3907" y="1145"/>
                  <a:pt x="3714" y="1194"/>
                  <a:pt x="3543" y="1238"/>
                </a:cubicBezTo>
                <a:cubicBezTo>
                  <a:pt x="3447" y="1262"/>
                  <a:pt x="3357" y="1285"/>
                  <a:pt x="3280" y="1318"/>
                </a:cubicBezTo>
                <a:cubicBezTo>
                  <a:pt x="3127" y="1384"/>
                  <a:pt x="3012" y="1507"/>
                  <a:pt x="2982" y="1639"/>
                </a:cubicBezTo>
                <a:cubicBezTo>
                  <a:pt x="2966" y="1707"/>
                  <a:pt x="2969" y="1781"/>
                  <a:pt x="2972" y="1860"/>
                </a:cubicBezTo>
                <a:cubicBezTo>
                  <a:pt x="2977" y="1982"/>
                  <a:pt x="2983" y="2107"/>
                  <a:pt x="2921" y="2233"/>
                </a:cubicBezTo>
                <a:cubicBezTo>
                  <a:pt x="2864" y="2349"/>
                  <a:pt x="2723" y="2513"/>
                  <a:pt x="2375" y="2634"/>
                </a:cubicBezTo>
                <a:cubicBezTo>
                  <a:pt x="2260" y="2674"/>
                  <a:pt x="2141" y="2704"/>
                  <a:pt x="2026" y="2732"/>
                </a:cubicBezTo>
                <a:cubicBezTo>
                  <a:pt x="1932" y="2756"/>
                  <a:pt x="1843" y="2778"/>
                  <a:pt x="1757" y="2805"/>
                </a:cubicBezTo>
                <a:cubicBezTo>
                  <a:pt x="1601" y="2855"/>
                  <a:pt x="1463" y="2924"/>
                  <a:pt x="1359" y="3005"/>
                </a:cubicBezTo>
                <a:cubicBezTo>
                  <a:pt x="1247" y="3091"/>
                  <a:pt x="1180" y="3186"/>
                  <a:pt x="1159" y="3287"/>
                </a:cubicBezTo>
                <a:cubicBezTo>
                  <a:pt x="1150" y="3334"/>
                  <a:pt x="1150" y="3385"/>
                  <a:pt x="1149" y="3439"/>
                </a:cubicBezTo>
                <a:cubicBezTo>
                  <a:pt x="1148" y="3554"/>
                  <a:pt x="1147" y="3684"/>
                  <a:pt x="1054" y="3802"/>
                </a:cubicBezTo>
                <a:cubicBezTo>
                  <a:pt x="909" y="3986"/>
                  <a:pt x="578" y="4053"/>
                  <a:pt x="498" y="4069"/>
                </a:cubicBezTo>
                <a:cubicBezTo>
                  <a:pt x="379" y="4092"/>
                  <a:pt x="299" y="4090"/>
                  <a:pt x="194" y="4144"/>
                </a:cubicBezTo>
                <a:cubicBezTo>
                  <a:pt x="92" y="4197"/>
                  <a:pt x="33" y="4268"/>
                  <a:pt x="0" y="4320"/>
                </a:cubicBezTo>
                <a:cubicBezTo>
                  <a:pt x="0" y="0"/>
                  <a:pt x="0" y="0"/>
                  <a:pt x="0" y="0"/>
                </a:cubicBezTo>
                <a:lnTo>
                  <a:pt x="4450" y="0"/>
                </a:lnTo>
                <a:close/>
              </a:path>
            </a:pathLst>
          </a:custGeom>
          <a:solidFill>
            <a:srgbClr val="FE8A9B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78" name="Freeform 605">
            <a:extLst>
              <a:ext uri="{FF2B5EF4-FFF2-40B4-BE49-F238E27FC236}">
                <a16:creationId xmlns:a16="http://schemas.microsoft.com/office/drawing/2014/main" id="{D4D0FE60-8EA2-426A-A0B5-0460C34661B8}"/>
              </a:ext>
            </a:extLst>
          </p:cNvPr>
          <p:cNvSpPr>
            <a:spLocks/>
          </p:cNvSpPr>
          <p:nvPr userDrawn="1"/>
        </p:nvSpPr>
        <p:spPr bwMode="auto">
          <a:xfrm>
            <a:off x="7202622" y="5156200"/>
            <a:ext cx="4990917" cy="1697039"/>
          </a:xfrm>
          <a:custGeom>
            <a:avLst/>
            <a:gdLst>
              <a:gd name="T0" fmla="*/ 546 w 3182"/>
              <a:gd name="T1" fmla="*/ 807 h 1101"/>
              <a:gd name="T2" fmla="*/ 1055 w 3182"/>
              <a:gd name="T3" fmla="*/ 694 h 1101"/>
              <a:gd name="T4" fmla="*/ 1317 w 3182"/>
              <a:gd name="T5" fmla="*/ 725 h 1101"/>
              <a:gd name="T6" fmla="*/ 1967 w 3182"/>
              <a:gd name="T7" fmla="*/ 693 h 1101"/>
              <a:gd name="T8" fmla="*/ 2253 w 3182"/>
              <a:gd name="T9" fmla="*/ 467 h 1101"/>
              <a:gd name="T10" fmla="*/ 2445 w 3182"/>
              <a:gd name="T11" fmla="*/ 301 h 1101"/>
              <a:gd name="T12" fmla="*/ 2855 w 3182"/>
              <a:gd name="T13" fmla="*/ 266 h 1101"/>
              <a:gd name="T14" fmla="*/ 3182 w 3182"/>
              <a:gd name="T15" fmla="*/ 492 h 1101"/>
              <a:gd name="T16" fmla="*/ 3182 w 3182"/>
              <a:gd name="T17" fmla="*/ 198 h 1101"/>
              <a:gd name="T18" fmla="*/ 2921 w 3182"/>
              <a:gd name="T19" fmla="*/ 66 h 1101"/>
              <a:gd name="T20" fmla="*/ 2331 w 3182"/>
              <a:gd name="T21" fmla="*/ 122 h 1101"/>
              <a:gd name="T22" fmla="*/ 2098 w 3182"/>
              <a:gd name="T23" fmla="*/ 321 h 1101"/>
              <a:gd name="T24" fmla="*/ 1872 w 3182"/>
              <a:gd name="T25" fmla="*/ 505 h 1101"/>
              <a:gd name="T26" fmla="*/ 1351 w 3182"/>
              <a:gd name="T27" fmla="*/ 517 h 1101"/>
              <a:gd name="T28" fmla="*/ 1063 w 3182"/>
              <a:gd name="T29" fmla="*/ 484 h 1101"/>
              <a:gd name="T30" fmla="*/ 438 w 3182"/>
              <a:gd name="T31" fmla="*/ 625 h 1101"/>
              <a:gd name="T32" fmla="*/ 29 w 3182"/>
              <a:gd name="T33" fmla="*/ 1031 h 1101"/>
              <a:gd name="T34" fmla="*/ 0 w 3182"/>
              <a:gd name="T35" fmla="*/ 1101 h 1101"/>
              <a:gd name="T36" fmla="*/ 254 w 3182"/>
              <a:gd name="T37" fmla="*/ 1101 h 1101"/>
              <a:gd name="T38" fmla="*/ 546 w 3182"/>
              <a:gd name="T39" fmla="*/ 807 h 1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3182" h="1101">
                <a:moveTo>
                  <a:pt x="546" y="807"/>
                </a:moveTo>
                <a:cubicBezTo>
                  <a:pt x="694" y="724"/>
                  <a:pt x="865" y="686"/>
                  <a:pt x="1055" y="694"/>
                </a:cubicBezTo>
                <a:cubicBezTo>
                  <a:pt x="1139" y="697"/>
                  <a:pt x="1225" y="711"/>
                  <a:pt x="1317" y="725"/>
                </a:cubicBezTo>
                <a:cubicBezTo>
                  <a:pt x="1533" y="759"/>
                  <a:pt x="1757" y="794"/>
                  <a:pt x="1967" y="693"/>
                </a:cubicBezTo>
                <a:cubicBezTo>
                  <a:pt x="2084" y="637"/>
                  <a:pt x="2170" y="551"/>
                  <a:pt x="2253" y="467"/>
                </a:cubicBezTo>
                <a:cubicBezTo>
                  <a:pt x="2317" y="403"/>
                  <a:pt x="2377" y="343"/>
                  <a:pt x="2445" y="301"/>
                </a:cubicBezTo>
                <a:cubicBezTo>
                  <a:pt x="2560" y="231"/>
                  <a:pt x="2705" y="219"/>
                  <a:pt x="2855" y="266"/>
                </a:cubicBezTo>
                <a:cubicBezTo>
                  <a:pt x="2984" y="307"/>
                  <a:pt x="3101" y="391"/>
                  <a:pt x="3182" y="492"/>
                </a:cubicBezTo>
                <a:cubicBezTo>
                  <a:pt x="3182" y="198"/>
                  <a:pt x="3182" y="198"/>
                  <a:pt x="3182" y="198"/>
                </a:cubicBezTo>
                <a:cubicBezTo>
                  <a:pt x="3103" y="141"/>
                  <a:pt x="3014" y="95"/>
                  <a:pt x="2921" y="66"/>
                </a:cubicBezTo>
                <a:cubicBezTo>
                  <a:pt x="2710" y="0"/>
                  <a:pt x="2500" y="20"/>
                  <a:pt x="2331" y="122"/>
                </a:cubicBezTo>
                <a:cubicBezTo>
                  <a:pt x="2239" y="178"/>
                  <a:pt x="2167" y="251"/>
                  <a:pt x="2098" y="321"/>
                </a:cubicBezTo>
                <a:cubicBezTo>
                  <a:pt x="2024" y="395"/>
                  <a:pt x="1955" y="465"/>
                  <a:pt x="1872" y="505"/>
                </a:cubicBezTo>
                <a:cubicBezTo>
                  <a:pt x="1723" y="576"/>
                  <a:pt x="1542" y="547"/>
                  <a:pt x="1351" y="517"/>
                </a:cubicBezTo>
                <a:cubicBezTo>
                  <a:pt x="1257" y="503"/>
                  <a:pt x="1160" y="487"/>
                  <a:pt x="1063" y="484"/>
                </a:cubicBezTo>
                <a:cubicBezTo>
                  <a:pt x="833" y="474"/>
                  <a:pt x="622" y="522"/>
                  <a:pt x="438" y="625"/>
                </a:cubicBezTo>
                <a:cubicBezTo>
                  <a:pt x="270" y="719"/>
                  <a:pt x="128" y="859"/>
                  <a:pt x="29" y="1031"/>
                </a:cubicBezTo>
                <a:cubicBezTo>
                  <a:pt x="19" y="1048"/>
                  <a:pt x="8" y="1075"/>
                  <a:pt x="0" y="1101"/>
                </a:cubicBezTo>
                <a:cubicBezTo>
                  <a:pt x="254" y="1101"/>
                  <a:pt x="254" y="1101"/>
                  <a:pt x="254" y="1101"/>
                </a:cubicBezTo>
                <a:cubicBezTo>
                  <a:pt x="324" y="979"/>
                  <a:pt x="430" y="872"/>
                  <a:pt x="546" y="807"/>
                </a:cubicBezTo>
                <a:close/>
              </a:path>
            </a:pathLst>
          </a:custGeom>
          <a:solidFill>
            <a:srgbClr val="4A127B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" name="Subtitle 2">
            <a:extLst>
              <a:ext uri="{FF2B5EF4-FFF2-40B4-BE49-F238E27FC236}">
                <a16:creationId xmlns:a16="http://schemas.microsoft.com/office/drawing/2014/main" id="{DF7973D9-9AF4-452B-A191-5D82871E5040}"/>
              </a:ext>
            </a:extLst>
          </p:cNvPr>
          <p:cNvSpPr>
            <a:spLocks noGrp="1"/>
          </p:cNvSpPr>
          <p:nvPr userDrawn="1">
            <p:ph type="subTitle" idx="1"/>
          </p:nvPr>
        </p:nvSpPr>
        <p:spPr>
          <a:xfrm>
            <a:off x="1668216" y="769569"/>
            <a:ext cx="4643683" cy="746861"/>
          </a:xfrm>
          <a:prstGeom prst="rect">
            <a:avLst/>
          </a:prstGeom>
        </p:spPr>
        <p:txBody>
          <a:bodyPr/>
          <a:lstStyle>
            <a:lvl1pPr marL="0" indent="0" algn="l">
              <a:buNone/>
              <a:defRPr sz="4000" b="0">
                <a:solidFill>
                  <a:schemeClr val="bg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dirty="0"/>
              <a:t>Click to edit Master subtitle style</a:t>
            </a: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B7CAB4FB-938D-423A-91EB-8F4BFA88D40A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439738" y="674419"/>
            <a:ext cx="1228479" cy="1521626"/>
          </a:xfrm>
        </p:spPr>
        <p:txBody>
          <a:bodyPr anchor="t">
            <a:noAutofit/>
          </a:bodyPr>
          <a:lstStyle>
            <a:lvl1pPr algn="l">
              <a:defRPr sz="13600" b="1">
                <a:ln>
                  <a:solidFill>
                    <a:schemeClr val="bg1"/>
                  </a:solidFill>
                </a:ln>
                <a:noFill/>
              </a:defRPr>
            </a:lvl1pPr>
          </a:lstStyle>
          <a:p>
            <a:r>
              <a:rPr lang="en-US" dirty="0"/>
              <a:t>t</a:t>
            </a:r>
            <a:r>
              <a:rPr lang="ru-RU" dirty="0"/>
              <a:t>.</a:t>
            </a:r>
            <a:endParaRPr lang="en-US" dirty="0"/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EF4A12AD-8CA8-94CF-3440-153C40B643F9}"/>
              </a:ext>
            </a:extLst>
          </p:cNvPr>
          <p:cNvSpPr txBox="1"/>
          <p:nvPr userDrawn="1"/>
        </p:nvSpPr>
        <p:spPr>
          <a:xfrm>
            <a:off x="5274867" y="6506701"/>
            <a:ext cx="1631352" cy="205249"/>
          </a:xfrm>
          <a:prstGeom prst="rect">
            <a:avLst/>
          </a:prstGeom>
          <a:noFill/>
        </p:spPr>
        <p:txBody>
          <a:bodyPr wrap="squar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n-US" sz="700" kern="1200" noProof="0" dirty="0">
              <a:solidFill>
                <a:schemeClr val="bg1"/>
              </a:solidFill>
              <a:latin typeface="+mn-lt"/>
              <a:ea typeface="+mn-ea"/>
              <a:cs typeface="+mn-cs"/>
            </a:endParaRPr>
          </a:p>
        </p:txBody>
      </p:sp>
      <p:grpSp>
        <p:nvGrpSpPr>
          <p:cNvPr id="4" name="LOGO_4F">
            <a:extLst>
              <a:ext uri="{FF2B5EF4-FFF2-40B4-BE49-F238E27FC236}">
                <a16:creationId xmlns:a16="http://schemas.microsoft.com/office/drawing/2014/main" id="{6324DD08-FBE0-C694-C42A-4F32C3247198}"/>
              </a:ext>
            </a:extLst>
          </p:cNvPr>
          <p:cNvGrpSpPr/>
          <p:nvPr userDrawn="1"/>
        </p:nvGrpSpPr>
        <p:grpSpPr>
          <a:xfrm>
            <a:off x="11749088" y="73817"/>
            <a:ext cx="429526" cy="1820570"/>
            <a:chOff x="11749088" y="73817"/>
            <a:chExt cx="429526" cy="1820570"/>
          </a:xfrm>
        </p:grpSpPr>
        <p:pic>
          <p:nvPicPr>
            <p:cNvPr id="12" name="Picture 11">
              <a:extLst>
                <a:ext uri="{FF2B5EF4-FFF2-40B4-BE49-F238E27FC236}">
                  <a16:creationId xmlns:a16="http://schemas.microsoft.com/office/drawing/2014/main" id="{EFD082BF-4785-3A4A-2092-919D163EE92D}"/>
                </a:ext>
              </a:extLst>
            </p:cNvPr>
            <p:cNvPicPr>
              <a:picLocks noChangeAspect="1"/>
            </p:cNvPicPr>
            <p:nvPr userDrawn="1"/>
          </p:nvPicPr>
          <p:blipFill rotWithShape="1">
            <a:blip r:embed="rId3"/>
            <a:srcRect t="804" b="804"/>
            <a:stretch/>
          </p:blipFill>
          <p:spPr>
            <a:xfrm>
              <a:off x="11749088" y="1002369"/>
              <a:ext cx="429526" cy="429103"/>
            </a:xfrm>
            <a:prstGeom prst="rect">
              <a:avLst/>
            </a:prstGeom>
            <a:ln>
              <a:noFill/>
            </a:ln>
          </p:spPr>
        </p:pic>
        <p:pic>
          <p:nvPicPr>
            <p:cNvPr id="13" name="Picture 12">
              <a:extLst>
                <a:ext uri="{FF2B5EF4-FFF2-40B4-BE49-F238E27FC236}">
                  <a16:creationId xmlns:a16="http://schemas.microsoft.com/office/drawing/2014/main" id="{E5B7499A-B27C-A0E1-6AC6-69B492B88C61}"/>
                </a:ext>
              </a:extLst>
            </p:cNvPr>
            <p:cNvPicPr>
              <a:picLocks noChangeAspect="1"/>
            </p:cNvPicPr>
            <p:nvPr userDrawn="1"/>
          </p:nvPicPr>
          <p:blipFill rotWithShape="1">
            <a:blip r:embed="rId4" cstate="hq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9376" t="4959" r="8599" b="3778"/>
            <a:stretch/>
          </p:blipFill>
          <p:spPr>
            <a:xfrm>
              <a:off x="11769794" y="73817"/>
              <a:ext cx="388113" cy="431823"/>
            </a:xfrm>
            <a:prstGeom prst="rect">
              <a:avLst/>
            </a:prstGeom>
            <a:ln>
              <a:noFill/>
            </a:ln>
          </p:spPr>
        </p:pic>
        <p:pic>
          <p:nvPicPr>
            <p:cNvPr id="14" name="Picture 13">
              <a:extLst>
                <a:ext uri="{FF2B5EF4-FFF2-40B4-BE49-F238E27FC236}">
                  <a16:creationId xmlns:a16="http://schemas.microsoft.com/office/drawing/2014/main" id="{418773DF-9678-C972-86E3-82ECF3727EE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5" cstate="hq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1799411" y="539453"/>
              <a:ext cx="328877" cy="429103"/>
            </a:xfrm>
            <a:prstGeom prst="rect">
              <a:avLst/>
            </a:prstGeom>
            <a:ln>
              <a:noFill/>
            </a:ln>
          </p:spPr>
        </p:pic>
        <p:pic>
          <p:nvPicPr>
            <p:cNvPr id="15" name="Picture 14">
              <a:extLst>
                <a:ext uri="{FF2B5EF4-FFF2-40B4-BE49-F238E27FC236}">
                  <a16:creationId xmlns:a16="http://schemas.microsoft.com/office/drawing/2014/main" id="{A7AC62B8-A1DA-16C7-B519-059C387CBF7D}"/>
                </a:ext>
              </a:extLst>
            </p:cNvPr>
            <p:cNvPicPr>
              <a:picLocks noChangeAspect="1"/>
            </p:cNvPicPr>
            <p:nvPr userDrawn="1"/>
          </p:nvPicPr>
          <p:blipFill rotWithShape="1">
            <a:blip r:embed="rId6" cstate="hq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4486" t="16259" r="24461" b="15945"/>
            <a:stretch/>
          </p:blipFill>
          <p:spPr>
            <a:xfrm>
              <a:off x="11857705" y="1465284"/>
              <a:ext cx="212287" cy="429103"/>
            </a:xfrm>
            <a:prstGeom prst="rect">
              <a:avLst/>
            </a:prstGeom>
            <a:ln>
              <a:noFill/>
            </a:ln>
          </p:spPr>
        </p:pic>
      </p:grpSp>
    </p:spTree>
    <p:extLst>
      <p:ext uri="{BB962C8B-B14F-4D97-AF65-F5344CB8AC3E}">
        <p14:creationId xmlns:p14="http://schemas.microsoft.com/office/powerpoint/2010/main" val="590451440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5_Обложка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>
            <a:extLst>
              <a:ext uri="{FF2B5EF4-FFF2-40B4-BE49-F238E27FC236}">
                <a16:creationId xmlns:a16="http://schemas.microsoft.com/office/drawing/2014/main" id="{49937165-96E9-4729-9B67-21055D70BA9A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 flipH="1">
            <a:off x="-2" y="0"/>
            <a:ext cx="12192939" cy="6875462"/>
          </a:xfrm>
          <a:prstGeom prst="rect">
            <a:avLst/>
          </a:prstGeom>
        </p:spPr>
      </p:pic>
      <p:sp>
        <p:nvSpPr>
          <p:cNvPr id="2577" name="Freeform 604">
            <a:extLst>
              <a:ext uri="{FF2B5EF4-FFF2-40B4-BE49-F238E27FC236}">
                <a16:creationId xmlns:a16="http://schemas.microsoft.com/office/drawing/2014/main" id="{50FD6CDE-F51B-4FBC-B436-B8B430A87B57}"/>
              </a:ext>
            </a:extLst>
          </p:cNvPr>
          <p:cNvSpPr>
            <a:spLocks/>
          </p:cNvSpPr>
          <p:nvPr userDrawn="1"/>
        </p:nvSpPr>
        <p:spPr bwMode="auto">
          <a:xfrm>
            <a:off x="0" y="4761"/>
            <a:ext cx="9078913" cy="6864351"/>
          </a:xfrm>
          <a:custGeom>
            <a:avLst/>
            <a:gdLst>
              <a:gd name="T0" fmla="*/ 4450 w 4450"/>
              <a:gd name="T1" fmla="*/ 0 h 4320"/>
              <a:gd name="T2" fmla="*/ 4286 w 4450"/>
              <a:gd name="T3" fmla="*/ 232 h 4320"/>
              <a:gd name="T4" fmla="*/ 4242 w 4450"/>
              <a:gd name="T5" fmla="*/ 505 h 4320"/>
              <a:gd name="T6" fmla="*/ 4046 w 4450"/>
              <a:gd name="T7" fmla="*/ 1024 h 4320"/>
              <a:gd name="T8" fmla="*/ 3543 w 4450"/>
              <a:gd name="T9" fmla="*/ 1238 h 4320"/>
              <a:gd name="T10" fmla="*/ 3280 w 4450"/>
              <a:gd name="T11" fmla="*/ 1318 h 4320"/>
              <a:gd name="T12" fmla="*/ 2982 w 4450"/>
              <a:gd name="T13" fmla="*/ 1639 h 4320"/>
              <a:gd name="T14" fmla="*/ 2972 w 4450"/>
              <a:gd name="T15" fmla="*/ 1860 h 4320"/>
              <a:gd name="T16" fmla="*/ 2921 w 4450"/>
              <a:gd name="T17" fmla="*/ 2233 h 4320"/>
              <a:gd name="T18" fmla="*/ 2375 w 4450"/>
              <a:gd name="T19" fmla="*/ 2634 h 4320"/>
              <a:gd name="T20" fmla="*/ 2026 w 4450"/>
              <a:gd name="T21" fmla="*/ 2732 h 4320"/>
              <a:gd name="T22" fmla="*/ 1757 w 4450"/>
              <a:gd name="T23" fmla="*/ 2805 h 4320"/>
              <a:gd name="T24" fmla="*/ 1359 w 4450"/>
              <a:gd name="T25" fmla="*/ 3005 h 4320"/>
              <a:gd name="T26" fmla="*/ 1159 w 4450"/>
              <a:gd name="T27" fmla="*/ 3287 h 4320"/>
              <a:gd name="T28" fmla="*/ 1149 w 4450"/>
              <a:gd name="T29" fmla="*/ 3439 h 4320"/>
              <a:gd name="T30" fmla="*/ 1054 w 4450"/>
              <a:gd name="T31" fmla="*/ 3802 h 4320"/>
              <a:gd name="T32" fmla="*/ 498 w 4450"/>
              <a:gd name="T33" fmla="*/ 4069 h 4320"/>
              <a:gd name="T34" fmla="*/ 194 w 4450"/>
              <a:gd name="T35" fmla="*/ 4144 h 4320"/>
              <a:gd name="T36" fmla="*/ 0 w 4450"/>
              <a:gd name="T37" fmla="*/ 4320 h 4320"/>
              <a:gd name="T38" fmla="*/ 0 w 4450"/>
              <a:gd name="T39" fmla="*/ 0 h 4320"/>
              <a:gd name="T40" fmla="*/ 4450 w 4450"/>
              <a:gd name="T41" fmla="*/ 0 h 43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4450" h="4320">
                <a:moveTo>
                  <a:pt x="4450" y="0"/>
                </a:moveTo>
                <a:cubicBezTo>
                  <a:pt x="4314" y="52"/>
                  <a:pt x="4329" y="125"/>
                  <a:pt x="4286" y="232"/>
                </a:cubicBezTo>
                <a:cubicBezTo>
                  <a:pt x="4254" y="313"/>
                  <a:pt x="4248" y="406"/>
                  <a:pt x="4242" y="505"/>
                </a:cubicBezTo>
                <a:cubicBezTo>
                  <a:pt x="4232" y="677"/>
                  <a:pt x="4220" y="872"/>
                  <a:pt x="4046" y="1024"/>
                </a:cubicBezTo>
                <a:cubicBezTo>
                  <a:pt x="3907" y="1145"/>
                  <a:pt x="3714" y="1194"/>
                  <a:pt x="3543" y="1238"/>
                </a:cubicBezTo>
                <a:cubicBezTo>
                  <a:pt x="3447" y="1262"/>
                  <a:pt x="3357" y="1285"/>
                  <a:pt x="3280" y="1318"/>
                </a:cubicBezTo>
                <a:cubicBezTo>
                  <a:pt x="3127" y="1384"/>
                  <a:pt x="3012" y="1507"/>
                  <a:pt x="2982" y="1639"/>
                </a:cubicBezTo>
                <a:cubicBezTo>
                  <a:pt x="2966" y="1707"/>
                  <a:pt x="2969" y="1781"/>
                  <a:pt x="2972" y="1860"/>
                </a:cubicBezTo>
                <a:cubicBezTo>
                  <a:pt x="2977" y="1982"/>
                  <a:pt x="2983" y="2107"/>
                  <a:pt x="2921" y="2233"/>
                </a:cubicBezTo>
                <a:cubicBezTo>
                  <a:pt x="2864" y="2349"/>
                  <a:pt x="2723" y="2513"/>
                  <a:pt x="2375" y="2634"/>
                </a:cubicBezTo>
                <a:cubicBezTo>
                  <a:pt x="2260" y="2674"/>
                  <a:pt x="2141" y="2704"/>
                  <a:pt x="2026" y="2732"/>
                </a:cubicBezTo>
                <a:cubicBezTo>
                  <a:pt x="1932" y="2756"/>
                  <a:pt x="1843" y="2778"/>
                  <a:pt x="1757" y="2805"/>
                </a:cubicBezTo>
                <a:cubicBezTo>
                  <a:pt x="1601" y="2855"/>
                  <a:pt x="1463" y="2924"/>
                  <a:pt x="1359" y="3005"/>
                </a:cubicBezTo>
                <a:cubicBezTo>
                  <a:pt x="1247" y="3091"/>
                  <a:pt x="1180" y="3186"/>
                  <a:pt x="1159" y="3287"/>
                </a:cubicBezTo>
                <a:cubicBezTo>
                  <a:pt x="1150" y="3334"/>
                  <a:pt x="1150" y="3385"/>
                  <a:pt x="1149" y="3439"/>
                </a:cubicBezTo>
                <a:cubicBezTo>
                  <a:pt x="1148" y="3554"/>
                  <a:pt x="1147" y="3684"/>
                  <a:pt x="1054" y="3802"/>
                </a:cubicBezTo>
                <a:cubicBezTo>
                  <a:pt x="909" y="3986"/>
                  <a:pt x="578" y="4053"/>
                  <a:pt x="498" y="4069"/>
                </a:cubicBezTo>
                <a:cubicBezTo>
                  <a:pt x="379" y="4092"/>
                  <a:pt x="299" y="4090"/>
                  <a:pt x="194" y="4144"/>
                </a:cubicBezTo>
                <a:cubicBezTo>
                  <a:pt x="92" y="4197"/>
                  <a:pt x="33" y="4268"/>
                  <a:pt x="0" y="4320"/>
                </a:cubicBezTo>
                <a:cubicBezTo>
                  <a:pt x="0" y="0"/>
                  <a:pt x="0" y="0"/>
                  <a:pt x="0" y="0"/>
                </a:cubicBezTo>
                <a:lnTo>
                  <a:pt x="4450" y="0"/>
                </a:lnTo>
                <a:close/>
              </a:path>
            </a:pathLst>
          </a:custGeom>
          <a:solidFill>
            <a:srgbClr val="FE8A9B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78" name="Freeform 605">
            <a:extLst>
              <a:ext uri="{FF2B5EF4-FFF2-40B4-BE49-F238E27FC236}">
                <a16:creationId xmlns:a16="http://schemas.microsoft.com/office/drawing/2014/main" id="{D4D0FE60-8EA2-426A-A0B5-0460C34661B8}"/>
              </a:ext>
            </a:extLst>
          </p:cNvPr>
          <p:cNvSpPr>
            <a:spLocks/>
          </p:cNvSpPr>
          <p:nvPr userDrawn="1"/>
        </p:nvSpPr>
        <p:spPr bwMode="auto">
          <a:xfrm>
            <a:off x="7202622" y="5156200"/>
            <a:ext cx="4990917" cy="1697039"/>
          </a:xfrm>
          <a:custGeom>
            <a:avLst/>
            <a:gdLst>
              <a:gd name="T0" fmla="*/ 546 w 3182"/>
              <a:gd name="T1" fmla="*/ 807 h 1101"/>
              <a:gd name="T2" fmla="*/ 1055 w 3182"/>
              <a:gd name="T3" fmla="*/ 694 h 1101"/>
              <a:gd name="T4" fmla="*/ 1317 w 3182"/>
              <a:gd name="T5" fmla="*/ 725 h 1101"/>
              <a:gd name="T6" fmla="*/ 1967 w 3182"/>
              <a:gd name="T7" fmla="*/ 693 h 1101"/>
              <a:gd name="T8" fmla="*/ 2253 w 3182"/>
              <a:gd name="T9" fmla="*/ 467 h 1101"/>
              <a:gd name="T10" fmla="*/ 2445 w 3182"/>
              <a:gd name="T11" fmla="*/ 301 h 1101"/>
              <a:gd name="T12" fmla="*/ 2855 w 3182"/>
              <a:gd name="T13" fmla="*/ 266 h 1101"/>
              <a:gd name="T14" fmla="*/ 3182 w 3182"/>
              <a:gd name="T15" fmla="*/ 492 h 1101"/>
              <a:gd name="T16" fmla="*/ 3182 w 3182"/>
              <a:gd name="T17" fmla="*/ 198 h 1101"/>
              <a:gd name="T18" fmla="*/ 2921 w 3182"/>
              <a:gd name="T19" fmla="*/ 66 h 1101"/>
              <a:gd name="T20" fmla="*/ 2331 w 3182"/>
              <a:gd name="T21" fmla="*/ 122 h 1101"/>
              <a:gd name="T22" fmla="*/ 2098 w 3182"/>
              <a:gd name="T23" fmla="*/ 321 h 1101"/>
              <a:gd name="T24" fmla="*/ 1872 w 3182"/>
              <a:gd name="T25" fmla="*/ 505 h 1101"/>
              <a:gd name="T26" fmla="*/ 1351 w 3182"/>
              <a:gd name="T27" fmla="*/ 517 h 1101"/>
              <a:gd name="T28" fmla="*/ 1063 w 3182"/>
              <a:gd name="T29" fmla="*/ 484 h 1101"/>
              <a:gd name="T30" fmla="*/ 438 w 3182"/>
              <a:gd name="T31" fmla="*/ 625 h 1101"/>
              <a:gd name="T32" fmla="*/ 29 w 3182"/>
              <a:gd name="T33" fmla="*/ 1031 h 1101"/>
              <a:gd name="T34" fmla="*/ 0 w 3182"/>
              <a:gd name="T35" fmla="*/ 1101 h 1101"/>
              <a:gd name="T36" fmla="*/ 254 w 3182"/>
              <a:gd name="T37" fmla="*/ 1101 h 1101"/>
              <a:gd name="T38" fmla="*/ 546 w 3182"/>
              <a:gd name="T39" fmla="*/ 807 h 1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3182" h="1101">
                <a:moveTo>
                  <a:pt x="546" y="807"/>
                </a:moveTo>
                <a:cubicBezTo>
                  <a:pt x="694" y="724"/>
                  <a:pt x="865" y="686"/>
                  <a:pt x="1055" y="694"/>
                </a:cubicBezTo>
                <a:cubicBezTo>
                  <a:pt x="1139" y="697"/>
                  <a:pt x="1225" y="711"/>
                  <a:pt x="1317" y="725"/>
                </a:cubicBezTo>
                <a:cubicBezTo>
                  <a:pt x="1533" y="759"/>
                  <a:pt x="1757" y="794"/>
                  <a:pt x="1967" y="693"/>
                </a:cubicBezTo>
                <a:cubicBezTo>
                  <a:pt x="2084" y="637"/>
                  <a:pt x="2170" y="551"/>
                  <a:pt x="2253" y="467"/>
                </a:cubicBezTo>
                <a:cubicBezTo>
                  <a:pt x="2317" y="403"/>
                  <a:pt x="2377" y="343"/>
                  <a:pt x="2445" y="301"/>
                </a:cubicBezTo>
                <a:cubicBezTo>
                  <a:pt x="2560" y="231"/>
                  <a:pt x="2705" y="219"/>
                  <a:pt x="2855" y="266"/>
                </a:cubicBezTo>
                <a:cubicBezTo>
                  <a:pt x="2984" y="307"/>
                  <a:pt x="3101" y="391"/>
                  <a:pt x="3182" y="492"/>
                </a:cubicBezTo>
                <a:cubicBezTo>
                  <a:pt x="3182" y="198"/>
                  <a:pt x="3182" y="198"/>
                  <a:pt x="3182" y="198"/>
                </a:cubicBezTo>
                <a:cubicBezTo>
                  <a:pt x="3103" y="141"/>
                  <a:pt x="3014" y="95"/>
                  <a:pt x="2921" y="66"/>
                </a:cubicBezTo>
                <a:cubicBezTo>
                  <a:pt x="2710" y="0"/>
                  <a:pt x="2500" y="20"/>
                  <a:pt x="2331" y="122"/>
                </a:cubicBezTo>
                <a:cubicBezTo>
                  <a:pt x="2239" y="178"/>
                  <a:pt x="2167" y="251"/>
                  <a:pt x="2098" y="321"/>
                </a:cubicBezTo>
                <a:cubicBezTo>
                  <a:pt x="2024" y="395"/>
                  <a:pt x="1955" y="465"/>
                  <a:pt x="1872" y="505"/>
                </a:cubicBezTo>
                <a:cubicBezTo>
                  <a:pt x="1723" y="576"/>
                  <a:pt x="1542" y="547"/>
                  <a:pt x="1351" y="517"/>
                </a:cubicBezTo>
                <a:cubicBezTo>
                  <a:pt x="1257" y="503"/>
                  <a:pt x="1160" y="487"/>
                  <a:pt x="1063" y="484"/>
                </a:cubicBezTo>
                <a:cubicBezTo>
                  <a:pt x="833" y="474"/>
                  <a:pt x="622" y="522"/>
                  <a:pt x="438" y="625"/>
                </a:cubicBezTo>
                <a:cubicBezTo>
                  <a:pt x="270" y="719"/>
                  <a:pt x="128" y="859"/>
                  <a:pt x="29" y="1031"/>
                </a:cubicBezTo>
                <a:cubicBezTo>
                  <a:pt x="19" y="1048"/>
                  <a:pt x="8" y="1075"/>
                  <a:pt x="0" y="1101"/>
                </a:cubicBezTo>
                <a:cubicBezTo>
                  <a:pt x="254" y="1101"/>
                  <a:pt x="254" y="1101"/>
                  <a:pt x="254" y="1101"/>
                </a:cubicBezTo>
                <a:cubicBezTo>
                  <a:pt x="324" y="979"/>
                  <a:pt x="430" y="872"/>
                  <a:pt x="546" y="807"/>
                </a:cubicBezTo>
                <a:close/>
              </a:path>
            </a:pathLst>
          </a:custGeom>
          <a:solidFill>
            <a:srgbClr val="4A127B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" name="Subtitle 2">
            <a:extLst>
              <a:ext uri="{FF2B5EF4-FFF2-40B4-BE49-F238E27FC236}">
                <a16:creationId xmlns:a16="http://schemas.microsoft.com/office/drawing/2014/main" id="{DF7973D9-9AF4-452B-A191-5D82871E5040}"/>
              </a:ext>
            </a:extLst>
          </p:cNvPr>
          <p:cNvSpPr>
            <a:spLocks noGrp="1"/>
          </p:cNvSpPr>
          <p:nvPr userDrawn="1">
            <p:ph type="subTitle" idx="1"/>
          </p:nvPr>
        </p:nvSpPr>
        <p:spPr>
          <a:xfrm>
            <a:off x="1668216" y="769569"/>
            <a:ext cx="4643683" cy="746861"/>
          </a:xfrm>
          <a:prstGeom prst="rect">
            <a:avLst/>
          </a:prstGeom>
        </p:spPr>
        <p:txBody>
          <a:bodyPr/>
          <a:lstStyle>
            <a:lvl1pPr marL="0" indent="0" algn="l">
              <a:buNone/>
              <a:defRPr sz="4000" b="0">
                <a:solidFill>
                  <a:schemeClr val="bg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dirty="0"/>
              <a:t>Click to edit Master subtitle style</a:t>
            </a: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B7CAB4FB-938D-423A-91EB-8F4BFA88D40A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439738" y="674419"/>
            <a:ext cx="1228479" cy="1521626"/>
          </a:xfrm>
        </p:spPr>
        <p:txBody>
          <a:bodyPr anchor="t">
            <a:noAutofit/>
          </a:bodyPr>
          <a:lstStyle>
            <a:lvl1pPr algn="l">
              <a:defRPr sz="13600" b="1">
                <a:ln>
                  <a:solidFill>
                    <a:schemeClr val="bg1"/>
                  </a:solidFill>
                </a:ln>
                <a:noFill/>
              </a:defRPr>
            </a:lvl1pPr>
          </a:lstStyle>
          <a:p>
            <a:r>
              <a:rPr lang="en-US" dirty="0"/>
              <a:t>t</a:t>
            </a:r>
            <a:r>
              <a:rPr lang="ru-RU" dirty="0"/>
              <a:t>.</a:t>
            </a:r>
            <a:endParaRPr lang="en-US" dirty="0"/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BFF37CF0-5032-7E5F-131E-E360436A9DAE}"/>
              </a:ext>
            </a:extLst>
          </p:cNvPr>
          <p:cNvSpPr txBox="1"/>
          <p:nvPr userDrawn="1"/>
        </p:nvSpPr>
        <p:spPr>
          <a:xfrm>
            <a:off x="5274867" y="6506701"/>
            <a:ext cx="1631352" cy="205249"/>
          </a:xfrm>
          <a:prstGeom prst="rect">
            <a:avLst/>
          </a:prstGeom>
          <a:noFill/>
        </p:spPr>
        <p:txBody>
          <a:bodyPr wrap="squar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n-US" sz="700" kern="1200" noProof="0" dirty="0">
              <a:solidFill>
                <a:schemeClr val="bg1"/>
              </a:solidFill>
              <a:latin typeface="+mn-lt"/>
              <a:ea typeface="+mn-ea"/>
              <a:cs typeface="+mn-cs"/>
            </a:endParaRPr>
          </a:p>
        </p:txBody>
      </p:sp>
      <p:grpSp>
        <p:nvGrpSpPr>
          <p:cNvPr id="4" name="LOGO_4F">
            <a:extLst>
              <a:ext uri="{FF2B5EF4-FFF2-40B4-BE49-F238E27FC236}">
                <a16:creationId xmlns:a16="http://schemas.microsoft.com/office/drawing/2014/main" id="{EDDA8826-E2A9-7F07-E226-548436822963}"/>
              </a:ext>
            </a:extLst>
          </p:cNvPr>
          <p:cNvGrpSpPr/>
          <p:nvPr userDrawn="1"/>
        </p:nvGrpSpPr>
        <p:grpSpPr>
          <a:xfrm>
            <a:off x="11749088" y="73817"/>
            <a:ext cx="429526" cy="1820570"/>
            <a:chOff x="11749088" y="73817"/>
            <a:chExt cx="429526" cy="1820570"/>
          </a:xfrm>
        </p:grpSpPr>
        <p:pic>
          <p:nvPicPr>
            <p:cNvPr id="12" name="Picture 11">
              <a:extLst>
                <a:ext uri="{FF2B5EF4-FFF2-40B4-BE49-F238E27FC236}">
                  <a16:creationId xmlns:a16="http://schemas.microsoft.com/office/drawing/2014/main" id="{E28B5B69-4CC5-9D55-AB26-8F9826C6A66F}"/>
                </a:ext>
              </a:extLst>
            </p:cNvPr>
            <p:cNvPicPr>
              <a:picLocks noChangeAspect="1"/>
            </p:cNvPicPr>
            <p:nvPr userDrawn="1"/>
          </p:nvPicPr>
          <p:blipFill rotWithShape="1">
            <a:blip r:embed="rId3"/>
            <a:srcRect t="804" b="804"/>
            <a:stretch/>
          </p:blipFill>
          <p:spPr>
            <a:xfrm>
              <a:off x="11749088" y="1002369"/>
              <a:ext cx="429526" cy="429103"/>
            </a:xfrm>
            <a:prstGeom prst="rect">
              <a:avLst/>
            </a:prstGeom>
            <a:ln>
              <a:noFill/>
            </a:ln>
          </p:spPr>
        </p:pic>
        <p:pic>
          <p:nvPicPr>
            <p:cNvPr id="13" name="Picture 12">
              <a:extLst>
                <a:ext uri="{FF2B5EF4-FFF2-40B4-BE49-F238E27FC236}">
                  <a16:creationId xmlns:a16="http://schemas.microsoft.com/office/drawing/2014/main" id="{8B873226-4F99-91E2-DAC6-7392909CEE27}"/>
                </a:ext>
              </a:extLst>
            </p:cNvPr>
            <p:cNvPicPr>
              <a:picLocks noChangeAspect="1"/>
            </p:cNvPicPr>
            <p:nvPr userDrawn="1"/>
          </p:nvPicPr>
          <p:blipFill rotWithShape="1">
            <a:blip r:embed="rId4" cstate="hq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9376" t="4959" r="8599" b="3778"/>
            <a:stretch/>
          </p:blipFill>
          <p:spPr>
            <a:xfrm>
              <a:off x="11769794" y="73817"/>
              <a:ext cx="388113" cy="431823"/>
            </a:xfrm>
            <a:prstGeom prst="rect">
              <a:avLst/>
            </a:prstGeom>
            <a:ln>
              <a:noFill/>
            </a:ln>
          </p:spPr>
        </p:pic>
        <p:pic>
          <p:nvPicPr>
            <p:cNvPr id="14" name="Picture 13">
              <a:extLst>
                <a:ext uri="{FF2B5EF4-FFF2-40B4-BE49-F238E27FC236}">
                  <a16:creationId xmlns:a16="http://schemas.microsoft.com/office/drawing/2014/main" id="{604C9887-0E7B-E932-2B94-7100F99610B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5" cstate="hq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1799411" y="539453"/>
              <a:ext cx="328877" cy="429103"/>
            </a:xfrm>
            <a:prstGeom prst="rect">
              <a:avLst/>
            </a:prstGeom>
            <a:ln>
              <a:noFill/>
            </a:ln>
          </p:spPr>
        </p:pic>
        <p:pic>
          <p:nvPicPr>
            <p:cNvPr id="15" name="Picture 14">
              <a:extLst>
                <a:ext uri="{FF2B5EF4-FFF2-40B4-BE49-F238E27FC236}">
                  <a16:creationId xmlns:a16="http://schemas.microsoft.com/office/drawing/2014/main" id="{D754C121-0259-90CA-30D4-A985E811268F}"/>
                </a:ext>
              </a:extLst>
            </p:cNvPr>
            <p:cNvPicPr>
              <a:picLocks noChangeAspect="1"/>
            </p:cNvPicPr>
            <p:nvPr userDrawn="1"/>
          </p:nvPicPr>
          <p:blipFill rotWithShape="1">
            <a:blip r:embed="rId6" cstate="hq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4486" t="16259" r="24461" b="15945"/>
            <a:stretch/>
          </p:blipFill>
          <p:spPr>
            <a:xfrm>
              <a:off x="11857705" y="1465284"/>
              <a:ext cx="212287" cy="429103"/>
            </a:xfrm>
            <a:prstGeom prst="rect">
              <a:avLst/>
            </a:prstGeom>
            <a:ln>
              <a:noFill/>
            </a:ln>
          </p:spPr>
        </p:pic>
      </p:grpSp>
    </p:spTree>
    <p:extLst>
      <p:ext uri="{BB962C8B-B14F-4D97-AF65-F5344CB8AC3E}">
        <p14:creationId xmlns:p14="http://schemas.microsoft.com/office/powerpoint/2010/main" val="335336801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4_Обложка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>
            <a:extLst>
              <a:ext uri="{FF2B5EF4-FFF2-40B4-BE49-F238E27FC236}">
                <a16:creationId xmlns:a16="http://schemas.microsoft.com/office/drawing/2014/main" id="{887B3B85-44B1-4D02-AC9E-929EB5D10486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0" y="0"/>
            <a:ext cx="12192000" cy="6915150"/>
          </a:xfrm>
          <a:prstGeom prst="rect">
            <a:avLst/>
          </a:prstGeom>
        </p:spPr>
      </p:pic>
      <p:sp>
        <p:nvSpPr>
          <p:cNvPr id="2577" name="Freeform 604">
            <a:extLst>
              <a:ext uri="{FF2B5EF4-FFF2-40B4-BE49-F238E27FC236}">
                <a16:creationId xmlns:a16="http://schemas.microsoft.com/office/drawing/2014/main" id="{50FD6CDE-F51B-4FBC-B436-B8B430A87B57}"/>
              </a:ext>
            </a:extLst>
          </p:cNvPr>
          <p:cNvSpPr>
            <a:spLocks/>
          </p:cNvSpPr>
          <p:nvPr userDrawn="1"/>
        </p:nvSpPr>
        <p:spPr bwMode="auto">
          <a:xfrm>
            <a:off x="0" y="4761"/>
            <a:ext cx="9078913" cy="6864351"/>
          </a:xfrm>
          <a:custGeom>
            <a:avLst/>
            <a:gdLst>
              <a:gd name="T0" fmla="*/ 4450 w 4450"/>
              <a:gd name="T1" fmla="*/ 0 h 4320"/>
              <a:gd name="T2" fmla="*/ 4286 w 4450"/>
              <a:gd name="T3" fmla="*/ 232 h 4320"/>
              <a:gd name="T4" fmla="*/ 4242 w 4450"/>
              <a:gd name="T5" fmla="*/ 505 h 4320"/>
              <a:gd name="T6" fmla="*/ 4046 w 4450"/>
              <a:gd name="T7" fmla="*/ 1024 h 4320"/>
              <a:gd name="T8" fmla="*/ 3543 w 4450"/>
              <a:gd name="T9" fmla="*/ 1238 h 4320"/>
              <a:gd name="T10" fmla="*/ 3280 w 4450"/>
              <a:gd name="T11" fmla="*/ 1318 h 4320"/>
              <a:gd name="T12" fmla="*/ 2982 w 4450"/>
              <a:gd name="T13" fmla="*/ 1639 h 4320"/>
              <a:gd name="T14" fmla="*/ 2972 w 4450"/>
              <a:gd name="T15" fmla="*/ 1860 h 4320"/>
              <a:gd name="T16" fmla="*/ 2921 w 4450"/>
              <a:gd name="T17" fmla="*/ 2233 h 4320"/>
              <a:gd name="T18" fmla="*/ 2375 w 4450"/>
              <a:gd name="T19" fmla="*/ 2634 h 4320"/>
              <a:gd name="T20" fmla="*/ 2026 w 4450"/>
              <a:gd name="T21" fmla="*/ 2732 h 4320"/>
              <a:gd name="T22" fmla="*/ 1757 w 4450"/>
              <a:gd name="T23" fmla="*/ 2805 h 4320"/>
              <a:gd name="T24" fmla="*/ 1359 w 4450"/>
              <a:gd name="T25" fmla="*/ 3005 h 4320"/>
              <a:gd name="T26" fmla="*/ 1159 w 4450"/>
              <a:gd name="T27" fmla="*/ 3287 h 4320"/>
              <a:gd name="T28" fmla="*/ 1149 w 4450"/>
              <a:gd name="T29" fmla="*/ 3439 h 4320"/>
              <a:gd name="T30" fmla="*/ 1054 w 4450"/>
              <a:gd name="T31" fmla="*/ 3802 h 4320"/>
              <a:gd name="T32" fmla="*/ 498 w 4450"/>
              <a:gd name="T33" fmla="*/ 4069 h 4320"/>
              <a:gd name="T34" fmla="*/ 194 w 4450"/>
              <a:gd name="T35" fmla="*/ 4144 h 4320"/>
              <a:gd name="T36" fmla="*/ 0 w 4450"/>
              <a:gd name="T37" fmla="*/ 4320 h 4320"/>
              <a:gd name="T38" fmla="*/ 0 w 4450"/>
              <a:gd name="T39" fmla="*/ 0 h 4320"/>
              <a:gd name="T40" fmla="*/ 4450 w 4450"/>
              <a:gd name="T41" fmla="*/ 0 h 43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4450" h="4320">
                <a:moveTo>
                  <a:pt x="4450" y="0"/>
                </a:moveTo>
                <a:cubicBezTo>
                  <a:pt x="4314" y="52"/>
                  <a:pt x="4329" y="125"/>
                  <a:pt x="4286" y="232"/>
                </a:cubicBezTo>
                <a:cubicBezTo>
                  <a:pt x="4254" y="313"/>
                  <a:pt x="4248" y="406"/>
                  <a:pt x="4242" y="505"/>
                </a:cubicBezTo>
                <a:cubicBezTo>
                  <a:pt x="4232" y="677"/>
                  <a:pt x="4220" y="872"/>
                  <a:pt x="4046" y="1024"/>
                </a:cubicBezTo>
                <a:cubicBezTo>
                  <a:pt x="3907" y="1145"/>
                  <a:pt x="3714" y="1194"/>
                  <a:pt x="3543" y="1238"/>
                </a:cubicBezTo>
                <a:cubicBezTo>
                  <a:pt x="3447" y="1262"/>
                  <a:pt x="3357" y="1285"/>
                  <a:pt x="3280" y="1318"/>
                </a:cubicBezTo>
                <a:cubicBezTo>
                  <a:pt x="3127" y="1384"/>
                  <a:pt x="3012" y="1507"/>
                  <a:pt x="2982" y="1639"/>
                </a:cubicBezTo>
                <a:cubicBezTo>
                  <a:pt x="2966" y="1707"/>
                  <a:pt x="2969" y="1781"/>
                  <a:pt x="2972" y="1860"/>
                </a:cubicBezTo>
                <a:cubicBezTo>
                  <a:pt x="2977" y="1982"/>
                  <a:pt x="2983" y="2107"/>
                  <a:pt x="2921" y="2233"/>
                </a:cubicBezTo>
                <a:cubicBezTo>
                  <a:pt x="2864" y="2349"/>
                  <a:pt x="2723" y="2513"/>
                  <a:pt x="2375" y="2634"/>
                </a:cubicBezTo>
                <a:cubicBezTo>
                  <a:pt x="2260" y="2674"/>
                  <a:pt x="2141" y="2704"/>
                  <a:pt x="2026" y="2732"/>
                </a:cubicBezTo>
                <a:cubicBezTo>
                  <a:pt x="1932" y="2756"/>
                  <a:pt x="1843" y="2778"/>
                  <a:pt x="1757" y="2805"/>
                </a:cubicBezTo>
                <a:cubicBezTo>
                  <a:pt x="1601" y="2855"/>
                  <a:pt x="1463" y="2924"/>
                  <a:pt x="1359" y="3005"/>
                </a:cubicBezTo>
                <a:cubicBezTo>
                  <a:pt x="1247" y="3091"/>
                  <a:pt x="1180" y="3186"/>
                  <a:pt x="1159" y="3287"/>
                </a:cubicBezTo>
                <a:cubicBezTo>
                  <a:pt x="1150" y="3334"/>
                  <a:pt x="1150" y="3385"/>
                  <a:pt x="1149" y="3439"/>
                </a:cubicBezTo>
                <a:cubicBezTo>
                  <a:pt x="1148" y="3554"/>
                  <a:pt x="1147" y="3684"/>
                  <a:pt x="1054" y="3802"/>
                </a:cubicBezTo>
                <a:cubicBezTo>
                  <a:pt x="909" y="3986"/>
                  <a:pt x="578" y="4053"/>
                  <a:pt x="498" y="4069"/>
                </a:cubicBezTo>
                <a:cubicBezTo>
                  <a:pt x="379" y="4092"/>
                  <a:pt x="299" y="4090"/>
                  <a:pt x="194" y="4144"/>
                </a:cubicBezTo>
                <a:cubicBezTo>
                  <a:pt x="92" y="4197"/>
                  <a:pt x="33" y="4268"/>
                  <a:pt x="0" y="4320"/>
                </a:cubicBezTo>
                <a:cubicBezTo>
                  <a:pt x="0" y="0"/>
                  <a:pt x="0" y="0"/>
                  <a:pt x="0" y="0"/>
                </a:cubicBezTo>
                <a:lnTo>
                  <a:pt x="4450" y="0"/>
                </a:lnTo>
                <a:close/>
              </a:path>
            </a:pathLst>
          </a:custGeom>
          <a:solidFill>
            <a:srgbClr val="FE8A9B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78" name="Freeform 605">
            <a:extLst>
              <a:ext uri="{FF2B5EF4-FFF2-40B4-BE49-F238E27FC236}">
                <a16:creationId xmlns:a16="http://schemas.microsoft.com/office/drawing/2014/main" id="{D4D0FE60-8EA2-426A-A0B5-0460C34661B8}"/>
              </a:ext>
            </a:extLst>
          </p:cNvPr>
          <p:cNvSpPr>
            <a:spLocks/>
          </p:cNvSpPr>
          <p:nvPr userDrawn="1"/>
        </p:nvSpPr>
        <p:spPr bwMode="auto">
          <a:xfrm>
            <a:off x="7202622" y="5156200"/>
            <a:ext cx="4990917" cy="1730376"/>
          </a:xfrm>
          <a:custGeom>
            <a:avLst/>
            <a:gdLst>
              <a:gd name="T0" fmla="*/ 546 w 3182"/>
              <a:gd name="T1" fmla="*/ 807 h 1101"/>
              <a:gd name="T2" fmla="*/ 1055 w 3182"/>
              <a:gd name="T3" fmla="*/ 694 h 1101"/>
              <a:gd name="T4" fmla="*/ 1317 w 3182"/>
              <a:gd name="T5" fmla="*/ 725 h 1101"/>
              <a:gd name="T6" fmla="*/ 1967 w 3182"/>
              <a:gd name="T7" fmla="*/ 693 h 1101"/>
              <a:gd name="T8" fmla="*/ 2253 w 3182"/>
              <a:gd name="T9" fmla="*/ 467 h 1101"/>
              <a:gd name="T10" fmla="*/ 2445 w 3182"/>
              <a:gd name="T11" fmla="*/ 301 h 1101"/>
              <a:gd name="T12" fmla="*/ 2855 w 3182"/>
              <a:gd name="T13" fmla="*/ 266 h 1101"/>
              <a:gd name="T14" fmla="*/ 3182 w 3182"/>
              <a:gd name="T15" fmla="*/ 492 h 1101"/>
              <a:gd name="T16" fmla="*/ 3182 w 3182"/>
              <a:gd name="T17" fmla="*/ 198 h 1101"/>
              <a:gd name="T18" fmla="*/ 2921 w 3182"/>
              <a:gd name="T19" fmla="*/ 66 h 1101"/>
              <a:gd name="T20" fmla="*/ 2331 w 3182"/>
              <a:gd name="T21" fmla="*/ 122 h 1101"/>
              <a:gd name="T22" fmla="*/ 2098 w 3182"/>
              <a:gd name="T23" fmla="*/ 321 h 1101"/>
              <a:gd name="T24" fmla="*/ 1872 w 3182"/>
              <a:gd name="T25" fmla="*/ 505 h 1101"/>
              <a:gd name="T26" fmla="*/ 1351 w 3182"/>
              <a:gd name="T27" fmla="*/ 517 h 1101"/>
              <a:gd name="T28" fmla="*/ 1063 w 3182"/>
              <a:gd name="T29" fmla="*/ 484 h 1101"/>
              <a:gd name="T30" fmla="*/ 438 w 3182"/>
              <a:gd name="T31" fmla="*/ 625 h 1101"/>
              <a:gd name="T32" fmla="*/ 29 w 3182"/>
              <a:gd name="T33" fmla="*/ 1031 h 1101"/>
              <a:gd name="T34" fmla="*/ 0 w 3182"/>
              <a:gd name="T35" fmla="*/ 1101 h 1101"/>
              <a:gd name="T36" fmla="*/ 254 w 3182"/>
              <a:gd name="T37" fmla="*/ 1101 h 1101"/>
              <a:gd name="T38" fmla="*/ 546 w 3182"/>
              <a:gd name="T39" fmla="*/ 807 h 1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3182" h="1101">
                <a:moveTo>
                  <a:pt x="546" y="807"/>
                </a:moveTo>
                <a:cubicBezTo>
                  <a:pt x="694" y="724"/>
                  <a:pt x="865" y="686"/>
                  <a:pt x="1055" y="694"/>
                </a:cubicBezTo>
                <a:cubicBezTo>
                  <a:pt x="1139" y="697"/>
                  <a:pt x="1225" y="711"/>
                  <a:pt x="1317" y="725"/>
                </a:cubicBezTo>
                <a:cubicBezTo>
                  <a:pt x="1533" y="759"/>
                  <a:pt x="1757" y="794"/>
                  <a:pt x="1967" y="693"/>
                </a:cubicBezTo>
                <a:cubicBezTo>
                  <a:pt x="2084" y="637"/>
                  <a:pt x="2170" y="551"/>
                  <a:pt x="2253" y="467"/>
                </a:cubicBezTo>
                <a:cubicBezTo>
                  <a:pt x="2317" y="403"/>
                  <a:pt x="2377" y="343"/>
                  <a:pt x="2445" y="301"/>
                </a:cubicBezTo>
                <a:cubicBezTo>
                  <a:pt x="2560" y="231"/>
                  <a:pt x="2705" y="219"/>
                  <a:pt x="2855" y="266"/>
                </a:cubicBezTo>
                <a:cubicBezTo>
                  <a:pt x="2984" y="307"/>
                  <a:pt x="3101" y="391"/>
                  <a:pt x="3182" y="492"/>
                </a:cubicBezTo>
                <a:cubicBezTo>
                  <a:pt x="3182" y="198"/>
                  <a:pt x="3182" y="198"/>
                  <a:pt x="3182" y="198"/>
                </a:cubicBezTo>
                <a:cubicBezTo>
                  <a:pt x="3103" y="141"/>
                  <a:pt x="3014" y="95"/>
                  <a:pt x="2921" y="66"/>
                </a:cubicBezTo>
                <a:cubicBezTo>
                  <a:pt x="2710" y="0"/>
                  <a:pt x="2500" y="20"/>
                  <a:pt x="2331" y="122"/>
                </a:cubicBezTo>
                <a:cubicBezTo>
                  <a:pt x="2239" y="178"/>
                  <a:pt x="2167" y="251"/>
                  <a:pt x="2098" y="321"/>
                </a:cubicBezTo>
                <a:cubicBezTo>
                  <a:pt x="2024" y="395"/>
                  <a:pt x="1955" y="465"/>
                  <a:pt x="1872" y="505"/>
                </a:cubicBezTo>
                <a:cubicBezTo>
                  <a:pt x="1723" y="576"/>
                  <a:pt x="1542" y="547"/>
                  <a:pt x="1351" y="517"/>
                </a:cubicBezTo>
                <a:cubicBezTo>
                  <a:pt x="1257" y="503"/>
                  <a:pt x="1160" y="487"/>
                  <a:pt x="1063" y="484"/>
                </a:cubicBezTo>
                <a:cubicBezTo>
                  <a:pt x="833" y="474"/>
                  <a:pt x="622" y="522"/>
                  <a:pt x="438" y="625"/>
                </a:cubicBezTo>
                <a:cubicBezTo>
                  <a:pt x="270" y="719"/>
                  <a:pt x="128" y="859"/>
                  <a:pt x="29" y="1031"/>
                </a:cubicBezTo>
                <a:cubicBezTo>
                  <a:pt x="19" y="1048"/>
                  <a:pt x="8" y="1075"/>
                  <a:pt x="0" y="1101"/>
                </a:cubicBezTo>
                <a:cubicBezTo>
                  <a:pt x="254" y="1101"/>
                  <a:pt x="254" y="1101"/>
                  <a:pt x="254" y="1101"/>
                </a:cubicBezTo>
                <a:cubicBezTo>
                  <a:pt x="324" y="979"/>
                  <a:pt x="430" y="872"/>
                  <a:pt x="546" y="807"/>
                </a:cubicBezTo>
                <a:close/>
              </a:path>
            </a:pathLst>
          </a:custGeom>
          <a:solidFill>
            <a:srgbClr val="4A127B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" name="Subtitle 2">
            <a:extLst>
              <a:ext uri="{FF2B5EF4-FFF2-40B4-BE49-F238E27FC236}">
                <a16:creationId xmlns:a16="http://schemas.microsoft.com/office/drawing/2014/main" id="{DF7973D9-9AF4-452B-A191-5D82871E5040}"/>
              </a:ext>
            </a:extLst>
          </p:cNvPr>
          <p:cNvSpPr>
            <a:spLocks noGrp="1"/>
          </p:cNvSpPr>
          <p:nvPr userDrawn="1">
            <p:ph type="subTitle" idx="1"/>
          </p:nvPr>
        </p:nvSpPr>
        <p:spPr>
          <a:xfrm>
            <a:off x="1668216" y="769569"/>
            <a:ext cx="4643683" cy="746861"/>
          </a:xfrm>
          <a:prstGeom prst="rect">
            <a:avLst/>
          </a:prstGeom>
        </p:spPr>
        <p:txBody>
          <a:bodyPr/>
          <a:lstStyle>
            <a:lvl1pPr marL="0" indent="0" algn="l">
              <a:buNone/>
              <a:defRPr sz="4000" b="0">
                <a:solidFill>
                  <a:schemeClr val="bg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dirty="0"/>
              <a:t>Click to edit Master subtitle style</a:t>
            </a: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B7CAB4FB-938D-423A-91EB-8F4BFA88D40A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439738" y="674419"/>
            <a:ext cx="1228479" cy="1521626"/>
          </a:xfrm>
        </p:spPr>
        <p:txBody>
          <a:bodyPr anchor="t">
            <a:noAutofit/>
          </a:bodyPr>
          <a:lstStyle>
            <a:lvl1pPr algn="l">
              <a:defRPr sz="13600" b="1">
                <a:ln>
                  <a:solidFill>
                    <a:schemeClr val="bg1"/>
                  </a:solidFill>
                </a:ln>
                <a:noFill/>
              </a:defRPr>
            </a:lvl1pPr>
          </a:lstStyle>
          <a:p>
            <a:r>
              <a:rPr lang="en-US" dirty="0"/>
              <a:t>t</a:t>
            </a:r>
            <a:r>
              <a:rPr lang="ru-RU" dirty="0"/>
              <a:t>.</a:t>
            </a:r>
            <a:endParaRPr lang="en-US" dirty="0"/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AD79A1AC-E867-6934-862C-61B6AF360E1C}"/>
              </a:ext>
            </a:extLst>
          </p:cNvPr>
          <p:cNvSpPr txBox="1"/>
          <p:nvPr userDrawn="1"/>
        </p:nvSpPr>
        <p:spPr>
          <a:xfrm>
            <a:off x="5274867" y="6506701"/>
            <a:ext cx="1631352" cy="205249"/>
          </a:xfrm>
          <a:prstGeom prst="rect">
            <a:avLst/>
          </a:prstGeom>
          <a:noFill/>
        </p:spPr>
        <p:txBody>
          <a:bodyPr wrap="squar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n-US" sz="700" kern="1200" noProof="0" dirty="0">
              <a:solidFill>
                <a:schemeClr val="bg1"/>
              </a:solidFill>
              <a:latin typeface="+mn-lt"/>
              <a:ea typeface="+mn-ea"/>
              <a:cs typeface="+mn-cs"/>
            </a:endParaRPr>
          </a:p>
        </p:txBody>
      </p:sp>
      <p:grpSp>
        <p:nvGrpSpPr>
          <p:cNvPr id="4" name="LOGO_4F">
            <a:extLst>
              <a:ext uri="{FF2B5EF4-FFF2-40B4-BE49-F238E27FC236}">
                <a16:creationId xmlns:a16="http://schemas.microsoft.com/office/drawing/2014/main" id="{C2FC6595-42CF-32F0-7A1E-90FCF20E8452}"/>
              </a:ext>
            </a:extLst>
          </p:cNvPr>
          <p:cNvGrpSpPr/>
          <p:nvPr userDrawn="1"/>
        </p:nvGrpSpPr>
        <p:grpSpPr>
          <a:xfrm>
            <a:off x="11749088" y="73817"/>
            <a:ext cx="429526" cy="1820570"/>
            <a:chOff x="11749088" y="73817"/>
            <a:chExt cx="429526" cy="1820570"/>
          </a:xfrm>
        </p:grpSpPr>
        <p:pic>
          <p:nvPicPr>
            <p:cNvPr id="12" name="Picture 11">
              <a:extLst>
                <a:ext uri="{FF2B5EF4-FFF2-40B4-BE49-F238E27FC236}">
                  <a16:creationId xmlns:a16="http://schemas.microsoft.com/office/drawing/2014/main" id="{3439FA58-9A81-EAF9-376F-059C119B4B59}"/>
                </a:ext>
              </a:extLst>
            </p:cNvPr>
            <p:cNvPicPr>
              <a:picLocks noChangeAspect="1"/>
            </p:cNvPicPr>
            <p:nvPr userDrawn="1"/>
          </p:nvPicPr>
          <p:blipFill rotWithShape="1">
            <a:blip r:embed="rId3"/>
            <a:srcRect t="804" b="804"/>
            <a:stretch/>
          </p:blipFill>
          <p:spPr>
            <a:xfrm>
              <a:off x="11749088" y="1002369"/>
              <a:ext cx="429526" cy="429103"/>
            </a:xfrm>
            <a:prstGeom prst="rect">
              <a:avLst/>
            </a:prstGeom>
            <a:ln>
              <a:noFill/>
            </a:ln>
          </p:spPr>
        </p:pic>
        <p:pic>
          <p:nvPicPr>
            <p:cNvPr id="13" name="Picture 12">
              <a:extLst>
                <a:ext uri="{FF2B5EF4-FFF2-40B4-BE49-F238E27FC236}">
                  <a16:creationId xmlns:a16="http://schemas.microsoft.com/office/drawing/2014/main" id="{4586BCE7-68B4-4DC5-971F-3D8C3159B529}"/>
                </a:ext>
              </a:extLst>
            </p:cNvPr>
            <p:cNvPicPr>
              <a:picLocks noChangeAspect="1"/>
            </p:cNvPicPr>
            <p:nvPr userDrawn="1"/>
          </p:nvPicPr>
          <p:blipFill rotWithShape="1">
            <a:blip r:embed="rId4" cstate="hq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9376" t="4959" r="8599" b="3778"/>
            <a:stretch/>
          </p:blipFill>
          <p:spPr>
            <a:xfrm>
              <a:off x="11769794" y="73817"/>
              <a:ext cx="388113" cy="431823"/>
            </a:xfrm>
            <a:prstGeom prst="rect">
              <a:avLst/>
            </a:prstGeom>
            <a:ln>
              <a:noFill/>
            </a:ln>
          </p:spPr>
        </p:pic>
        <p:pic>
          <p:nvPicPr>
            <p:cNvPr id="14" name="Picture 13">
              <a:extLst>
                <a:ext uri="{FF2B5EF4-FFF2-40B4-BE49-F238E27FC236}">
                  <a16:creationId xmlns:a16="http://schemas.microsoft.com/office/drawing/2014/main" id="{63C17BF8-0F76-CCAB-12B3-EEC6C630C6F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5" cstate="hq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1799411" y="539453"/>
              <a:ext cx="328877" cy="429103"/>
            </a:xfrm>
            <a:prstGeom prst="rect">
              <a:avLst/>
            </a:prstGeom>
            <a:ln>
              <a:noFill/>
            </a:ln>
          </p:spPr>
        </p:pic>
        <p:pic>
          <p:nvPicPr>
            <p:cNvPr id="15" name="Picture 14">
              <a:extLst>
                <a:ext uri="{FF2B5EF4-FFF2-40B4-BE49-F238E27FC236}">
                  <a16:creationId xmlns:a16="http://schemas.microsoft.com/office/drawing/2014/main" id="{DBE02998-F692-BAD2-96D1-F001665F3B24}"/>
                </a:ext>
              </a:extLst>
            </p:cNvPr>
            <p:cNvPicPr>
              <a:picLocks noChangeAspect="1"/>
            </p:cNvPicPr>
            <p:nvPr userDrawn="1"/>
          </p:nvPicPr>
          <p:blipFill rotWithShape="1">
            <a:blip r:embed="rId6" cstate="hq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4486" t="16259" r="24461" b="15945"/>
            <a:stretch/>
          </p:blipFill>
          <p:spPr>
            <a:xfrm>
              <a:off x="11857705" y="1465284"/>
              <a:ext cx="212287" cy="429103"/>
            </a:xfrm>
            <a:prstGeom prst="rect">
              <a:avLst/>
            </a:prstGeom>
            <a:ln>
              <a:noFill/>
            </a:ln>
          </p:spPr>
        </p:pic>
      </p:grpSp>
    </p:spTree>
    <p:extLst>
      <p:ext uri="{BB962C8B-B14F-4D97-AF65-F5344CB8AC3E}">
        <p14:creationId xmlns:p14="http://schemas.microsoft.com/office/powerpoint/2010/main" val="3772156223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6_Обложка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262EE5D1-B514-482A-B9D5-A24521179551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0" y="0"/>
            <a:ext cx="12192000" cy="6853240"/>
          </a:xfrm>
          <a:prstGeom prst="rect">
            <a:avLst/>
          </a:prstGeom>
        </p:spPr>
      </p:pic>
      <p:sp>
        <p:nvSpPr>
          <p:cNvPr id="2577" name="Freeform 604">
            <a:extLst>
              <a:ext uri="{FF2B5EF4-FFF2-40B4-BE49-F238E27FC236}">
                <a16:creationId xmlns:a16="http://schemas.microsoft.com/office/drawing/2014/main" id="{50FD6CDE-F51B-4FBC-B436-B8B430A87B57}"/>
              </a:ext>
            </a:extLst>
          </p:cNvPr>
          <p:cNvSpPr>
            <a:spLocks/>
          </p:cNvSpPr>
          <p:nvPr userDrawn="1"/>
        </p:nvSpPr>
        <p:spPr bwMode="auto">
          <a:xfrm>
            <a:off x="0" y="4761"/>
            <a:ext cx="9078913" cy="6864351"/>
          </a:xfrm>
          <a:custGeom>
            <a:avLst/>
            <a:gdLst>
              <a:gd name="T0" fmla="*/ 4450 w 4450"/>
              <a:gd name="T1" fmla="*/ 0 h 4320"/>
              <a:gd name="T2" fmla="*/ 4286 w 4450"/>
              <a:gd name="T3" fmla="*/ 232 h 4320"/>
              <a:gd name="T4" fmla="*/ 4242 w 4450"/>
              <a:gd name="T5" fmla="*/ 505 h 4320"/>
              <a:gd name="T6" fmla="*/ 4046 w 4450"/>
              <a:gd name="T7" fmla="*/ 1024 h 4320"/>
              <a:gd name="T8" fmla="*/ 3543 w 4450"/>
              <a:gd name="T9" fmla="*/ 1238 h 4320"/>
              <a:gd name="T10" fmla="*/ 3280 w 4450"/>
              <a:gd name="T11" fmla="*/ 1318 h 4320"/>
              <a:gd name="T12" fmla="*/ 2982 w 4450"/>
              <a:gd name="T13" fmla="*/ 1639 h 4320"/>
              <a:gd name="T14" fmla="*/ 2972 w 4450"/>
              <a:gd name="T15" fmla="*/ 1860 h 4320"/>
              <a:gd name="T16" fmla="*/ 2921 w 4450"/>
              <a:gd name="T17" fmla="*/ 2233 h 4320"/>
              <a:gd name="T18" fmla="*/ 2375 w 4450"/>
              <a:gd name="T19" fmla="*/ 2634 h 4320"/>
              <a:gd name="T20" fmla="*/ 2026 w 4450"/>
              <a:gd name="T21" fmla="*/ 2732 h 4320"/>
              <a:gd name="T22" fmla="*/ 1757 w 4450"/>
              <a:gd name="T23" fmla="*/ 2805 h 4320"/>
              <a:gd name="T24" fmla="*/ 1359 w 4450"/>
              <a:gd name="T25" fmla="*/ 3005 h 4320"/>
              <a:gd name="T26" fmla="*/ 1159 w 4450"/>
              <a:gd name="T27" fmla="*/ 3287 h 4320"/>
              <a:gd name="T28" fmla="*/ 1149 w 4450"/>
              <a:gd name="T29" fmla="*/ 3439 h 4320"/>
              <a:gd name="T30" fmla="*/ 1054 w 4450"/>
              <a:gd name="T31" fmla="*/ 3802 h 4320"/>
              <a:gd name="T32" fmla="*/ 498 w 4450"/>
              <a:gd name="T33" fmla="*/ 4069 h 4320"/>
              <a:gd name="T34" fmla="*/ 194 w 4450"/>
              <a:gd name="T35" fmla="*/ 4144 h 4320"/>
              <a:gd name="T36" fmla="*/ 0 w 4450"/>
              <a:gd name="T37" fmla="*/ 4320 h 4320"/>
              <a:gd name="T38" fmla="*/ 0 w 4450"/>
              <a:gd name="T39" fmla="*/ 0 h 4320"/>
              <a:gd name="T40" fmla="*/ 4450 w 4450"/>
              <a:gd name="T41" fmla="*/ 0 h 43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4450" h="4320">
                <a:moveTo>
                  <a:pt x="4450" y="0"/>
                </a:moveTo>
                <a:cubicBezTo>
                  <a:pt x="4314" y="52"/>
                  <a:pt x="4329" y="125"/>
                  <a:pt x="4286" y="232"/>
                </a:cubicBezTo>
                <a:cubicBezTo>
                  <a:pt x="4254" y="313"/>
                  <a:pt x="4248" y="406"/>
                  <a:pt x="4242" y="505"/>
                </a:cubicBezTo>
                <a:cubicBezTo>
                  <a:pt x="4232" y="677"/>
                  <a:pt x="4220" y="872"/>
                  <a:pt x="4046" y="1024"/>
                </a:cubicBezTo>
                <a:cubicBezTo>
                  <a:pt x="3907" y="1145"/>
                  <a:pt x="3714" y="1194"/>
                  <a:pt x="3543" y="1238"/>
                </a:cubicBezTo>
                <a:cubicBezTo>
                  <a:pt x="3447" y="1262"/>
                  <a:pt x="3357" y="1285"/>
                  <a:pt x="3280" y="1318"/>
                </a:cubicBezTo>
                <a:cubicBezTo>
                  <a:pt x="3127" y="1384"/>
                  <a:pt x="3012" y="1507"/>
                  <a:pt x="2982" y="1639"/>
                </a:cubicBezTo>
                <a:cubicBezTo>
                  <a:pt x="2966" y="1707"/>
                  <a:pt x="2969" y="1781"/>
                  <a:pt x="2972" y="1860"/>
                </a:cubicBezTo>
                <a:cubicBezTo>
                  <a:pt x="2977" y="1982"/>
                  <a:pt x="2983" y="2107"/>
                  <a:pt x="2921" y="2233"/>
                </a:cubicBezTo>
                <a:cubicBezTo>
                  <a:pt x="2864" y="2349"/>
                  <a:pt x="2723" y="2513"/>
                  <a:pt x="2375" y="2634"/>
                </a:cubicBezTo>
                <a:cubicBezTo>
                  <a:pt x="2260" y="2674"/>
                  <a:pt x="2141" y="2704"/>
                  <a:pt x="2026" y="2732"/>
                </a:cubicBezTo>
                <a:cubicBezTo>
                  <a:pt x="1932" y="2756"/>
                  <a:pt x="1843" y="2778"/>
                  <a:pt x="1757" y="2805"/>
                </a:cubicBezTo>
                <a:cubicBezTo>
                  <a:pt x="1601" y="2855"/>
                  <a:pt x="1463" y="2924"/>
                  <a:pt x="1359" y="3005"/>
                </a:cubicBezTo>
                <a:cubicBezTo>
                  <a:pt x="1247" y="3091"/>
                  <a:pt x="1180" y="3186"/>
                  <a:pt x="1159" y="3287"/>
                </a:cubicBezTo>
                <a:cubicBezTo>
                  <a:pt x="1150" y="3334"/>
                  <a:pt x="1150" y="3385"/>
                  <a:pt x="1149" y="3439"/>
                </a:cubicBezTo>
                <a:cubicBezTo>
                  <a:pt x="1148" y="3554"/>
                  <a:pt x="1147" y="3684"/>
                  <a:pt x="1054" y="3802"/>
                </a:cubicBezTo>
                <a:cubicBezTo>
                  <a:pt x="909" y="3986"/>
                  <a:pt x="578" y="4053"/>
                  <a:pt x="498" y="4069"/>
                </a:cubicBezTo>
                <a:cubicBezTo>
                  <a:pt x="379" y="4092"/>
                  <a:pt x="299" y="4090"/>
                  <a:pt x="194" y="4144"/>
                </a:cubicBezTo>
                <a:cubicBezTo>
                  <a:pt x="92" y="4197"/>
                  <a:pt x="33" y="4268"/>
                  <a:pt x="0" y="4320"/>
                </a:cubicBezTo>
                <a:cubicBezTo>
                  <a:pt x="0" y="0"/>
                  <a:pt x="0" y="0"/>
                  <a:pt x="0" y="0"/>
                </a:cubicBezTo>
                <a:lnTo>
                  <a:pt x="4450" y="0"/>
                </a:lnTo>
                <a:close/>
              </a:path>
            </a:pathLst>
          </a:custGeom>
          <a:solidFill>
            <a:srgbClr val="FE8A9B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78" name="Freeform 605">
            <a:extLst>
              <a:ext uri="{FF2B5EF4-FFF2-40B4-BE49-F238E27FC236}">
                <a16:creationId xmlns:a16="http://schemas.microsoft.com/office/drawing/2014/main" id="{D4D0FE60-8EA2-426A-A0B5-0460C34661B8}"/>
              </a:ext>
            </a:extLst>
          </p:cNvPr>
          <p:cNvSpPr>
            <a:spLocks/>
          </p:cNvSpPr>
          <p:nvPr userDrawn="1"/>
        </p:nvSpPr>
        <p:spPr bwMode="auto">
          <a:xfrm>
            <a:off x="7202622" y="5156200"/>
            <a:ext cx="4990917" cy="1697039"/>
          </a:xfrm>
          <a:custGeom>
            <a:avLst/>
            <a:gdLst>
              <a:gd name="T0" fmla="*/ 546 w 3182"/>
              <a:gd name="T1" fmla="*/ 807 h 1101"/>
              <a:gd name="T2" fmla="*/ 1055 w 3182"/>
              <a:gd name="T3" fmla="*/ 694 h 1101"/>
              <a:gd name="T4" fmla="*/ 1317 w 3182"/>
              <a:gd name="T5" fmla="*/ 725 h 1101"/>
              <a:gd name="T6" fmla="*/ 1967 w 3182"/>
              <a:gd name="T7" fmla="*/ 693 h 1101"/>
              <a:gd name="T8" fmla="*/ 2253 w 3182"/>
              <a:gd name="T9" fmla="*/ 467 h 1101"/>
              <a:gd name="T10" fmla="*/ 2445 w 3182"/>
              <a:gd name="T11" fmla="*/ 301 h 1101"/>
              <a:gd name="T12" fmla="*/ 2855 w 3182"/>
              <a:gd name="T13" fmla="*/ 266 h 1101"/>
              <a:gd name="T14" fmla="*/ 3182 w 3182"/>
              <a:gd name="T15" fmla="*/ 492 h 1101"/>
              <a:gd name="T16" fmla="*/ 3182 w 3182"/>
              <a:gd name="T17" fmla="*/ 198 h 1101"/>
              <a:gd name="T18" fmla="*/ 2921 w 3182"/>
              <a:gd name="T19" fmla="*/ 66 h 1101"/>
              <a:gd name="T20" fmla="*/ 2331 w 3182"/>
              <a:gd name="T21" fmla="*/ 122 h 1101"/>
              <a:gd name="T22" fmla="*/ 2098 w 3182"/>
              <a:gd name="T23" fmla="*/ 321 h 1101"/>
              <a:gd name="T24" fmla="*/ 1872 w 3182"/>
              <a:gd name="T25" fmla="*/ 505 h 1101"/>
              <a:gd name="T26" fmla="*/ 1351 w 3182"/>
              <a:gd name="T27" fmla="*/ 517 h 1101"/>
              <a:gd name="T28" fmla="*/ 1063 w 3182"/>
              <a:gd name="T29" fmla="*/ 484 h 1101"/>
              <a:gd name="T30" fmla="*/ 438 w 3182"/>
              <a:gd name="T31" fmla="*/ 625 h 1101"/>
              <a:gd name="T32" fmla="*/ 29 w 3182"/>
              <a:gd name="T33" fmla="*/ 1031 h 1101"/>
              <a:gd name="T34" fmla="*/ 0 w 3182"/>
              <a:gd name="T35" fmla="*/ 1101 h 1101"/>
              <a:gd name="T36" fmla="*/ 254 w 3182"/>
              <a:gd name="T37" fmla="*/ 1101 h 1101"/>
              <a:gd name="T38" fmla="*/ 546 w 3182"/>
              <a:gd name="T39" fmla="*/ 807 h 1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3182" h="1101">
                <a:moveTo>
                  <a:pt x="546" y="807"/>
                </a:moveTo>
                <a:cubicBezTo>
                  <a:pt x="694" y="724"/>
                  <a:pt x="865" y="686"/>
                  <a:pt x="1055" y="694"/>
                </a:cubicBezTo>
                <a:cubicBezTo>
                  <a:pt x="1139" y="697"/>
                  <a:pt x="1225" y="711"/>
                  <a:pt x="1317" y="725"/>
                </a:cubicBezTo>
                <a:cubicBezTo>
                  <a:pt x="1533" y="759"/>
                  <a:pt x="1757" y="794"/>
                  <a:pt x="1967" y="693"/>
                </a:cubicBezTo>
                <a:cubicBezTo>
                  <a:pt x="2084" y="637"/>
                  <a:pt x="2170" y="551"/>
                  <a:pt x="2253" y="467"/>
                </a:cubicBezTo>
                <a:cubicBezTo>
                  <a:pt x="2317" y="403"/>
                  <a:pt x="2377" y="343"/>
                  <a:pt x="2445" y="301"/>
                </a:cubicBezTo>
                <a:cubicBezTo>
                  <a:pt x="2560" y="231"/>
                  <a:pt x="2705" y="219"/>
                  <a:pt x="2855" y="266"/>
                </a:cubicBezTo>
                <a:cubicBezTo>
                  <a:pt x="2984" y="307"/>
                  <a:pt x="3101" y="391"/>
                  <a:pt x="3182" y="492"/>
                </a:cubicBezTo>
                <a:cubicBezTo>
                  <a:pt x="3182" y="198"/>
                  <a:pt x="3182" y="198"/>
                  <a:pt x="3182" y="198"/>
                </a:cubicBezTo>
                <a:cubicBezTo>
                  <a:pt x="3103" y="141"/>
                  <a:pt x="3014" y="95"/>
                  <a:pt x="2921" y="66"/>
                </a:cubicBezTo>
                <a:cubicBezTo>
                  <a:pt x="2710" y="0"/>
                  <a:pt x="2500" y="20"/>
                  <a:pt x="2331" y="122"/>
                </a:cubicBezTo>
                <a:cubicBezTo>
                  <a:pt x="2239" y="178"/>
                  <a:pt x="2167" y="251"/>
                  <a:pt x="2098" y="321"/>
                </a:cubicBezTo>
                <a:cubicBezTo>
                  <a:pt x="2024" y="395"/>
                  <a:pt x="1955" y="465"/>
                  <a:pt x="1872" y="505"/>
                </a:cubicBezTo>
                <a:cubicBezTo>
                  <a:pt x="1723" y="576"/>
                  <a:pt x="1542" y="547"/>
                  <a:pt x="1351" y="517"/>
                </a:cubicBezTo>
                <a:cubicBezTo>
                  <a:pt x="1257" y="503"/>
                  <a:pt x="1160" y="487"/>
                  <a:pt x="1063" y="484"/>
                </a:cubicBezTo>
                <a:cubicBezTo>
                  <a:pt x="833" y="474"/>
                  <a:pt x="622" y="522"/>
                  <a:pt x="438" y="625"/>
                </a:cubicBezTo>
                <a:cubicBezTo>
                  <a:pt x="270" y="719"/>
                  <a:pt x="128" y="859"/>
                  <a:pt x="29" y="1031"/>
                </a:cubicBezTo>
                <a:cubicBezTo>
                  <a:pt x="19" y="1048"/>
                  <a:pt x="8" y="1075"/>
                  <a:pt x="0" y="1101"/>
                </a:cubicBezTo>
                <a:cubicBezTo>
                  <a:pt x="254" y="1101"/>
                  <a:pt x="254" y="1101"/>
                  <a:pt x="254" y="1101"/>
                </a:cubicBezTo>
                <a:cubicBezTo>
                  <a:pt x="324" y="979"/>
                  <a:pt x="430" y="872"/>
                  <a:pt x="546" y="807"/>
                </a:cubicBezTo>
                <a:close/>
              </a:path>
            </a:pathLst>
          </a:custGeom>
          <a:solidFill>
            <a:srgbClr val="4A127B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" name="Subtitle 2">
            <a:extLst>
              <a:ext uri="{FF2B5EF4-FFF2-40B4-BE49-F238E27FC236}">
                <a16:creationId xmlns:a16="http://schemas.microsoft.com/office/drawing/2014/main" id="{DF7973D9-9AF4-452B-A191-5D82871E5040}"/>
              </a:ext>
            </a:extLst>
          </p:cNvPr>
          <p:cNvSpPr>
            <a:spLocks noGrp="1"/>
          </p:cNvSpPr>
          <p:nvPr userDrawn="1">
            <p:ph type="subTitle" idx="1"/>
          </p:nvPr>
        </p:nvSpPr>
        <p:spPr>
          <a:xfrm>
            <a:off x="1668216" y="769569"/>
            <a:ext cx="4643683" cy="746861"/>
          </a:xfrm>
          <a:prstGeom prst="rect">
            <a:avLst/>
          </a:prstGeom>
        </p:spPr>
        <p:txBody>
          <a:bodyPr/>
          <a:lstStyle>
            <a:lvl1pPr marL="0" indent="0" algn="l">
              <a:buNone/>
              <a:defRPr sz="4000" b="0">
                <a:solidFill>
                  <a:schemeClr val="bg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dirty="0"/>
              <a:t>Click to edit Master subtitle style</a:t>
            </a: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B7CAB4FB-938D-423A-91EB-8F4BFA88D40A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439738" y="674419"/>
            <a:ext cx="1228479" cy="1521626"/>
          </a:xfrm>
        </p:spPr>
        <p:txBody>
          <a:bodyPr anchor="t">
            <a:noAutofit/>
          </a:bodyPr>
          <a:lstStyle>
            <a:lvl1pPr algn="l">
              <a:defRPr sz="13600" b="1">
                <a:ln>
                  <a:solidFill>
                    <a:schemeClr val="bg1"/>
                  </a:solidFill>
                </a:ln>
                <a:noFill/>
              </a:defRPr>
            </a:lvl1pPr>
          </a:lstStyle>
          <a:p>
            <a:r>
              <a:rPr lang="en-US" dirty="0"/>
              <a:t>t</a:t>
            </a:r>
            <a:r>
              <a:rPr lang="ru-RU" dirty="0"/>
              <a:t>.</a:t>
            </a:r>
            <a:endParaRPr lang="en-US" dirty="0"/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B5FECE67-39CE-4C60-FBBA-6CFB3582D6CC}"/>
              </a:ext>
            </a:extLst>
          </p:cNvPr>
          <p:cNvSpPr txBox="1"/>
          <p:nvPr userDrawn="1"/>
        </p:nvSpPr>
        <p:spPr>
          <a:xfrm>
            <a:off x="5274867" y="6506701"/>
            <a:ext cx="1631352" cy="205249"/>
          </a:xfrm>
          <a:prstGeom prst="rect">
            <a:avLst/>
          </a:prstGeom>
          <a:noFill/>
        </p:spPr>
        <p:txBody>
          <a:bodyPr wrap="squar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n-US" sz="700" kern="1200" noProof="0" dirty="0">
              <a:solidFill>
                <a:schemeClr val="bg1"/>
              </a:solidFill>
              <a:latin typeface="+mn-lt"/>
              <a:ea typeface="+mn-ea"/>
              <a:cs typeface="+mn-cs"/>
            </a:endParaRPr>
          </a:p>
        </p:txBody>
      </p:sp>
      <p:grpSp>
        <p:nvGrpSpPr>
          <p:cNvPr id="5" name="LOGO_4F">
            <a:extLst>
              <a:ext uri="{FF2B5EF4-FFF2-40B4-BE49-F238E27FC236}">
                <a16:creationId xmlns:a16="http://schemas.microsoft.com/office/drawing/2014/main" id="{160DEB94-999C-DF0F-EF18-9AF8B329A103}"/>
              </a:ext>
            </a:extLst>
          </p:cNvPr>
          <p:cNvGrpSpPr/>
          <p:nvPr userDrawn="1"/>
        </p:nvGrpSpPr>
        <p:grpSpPr>
          <a:xfrm>
            <a:off x="11749088" y="73817"/>
            <a:ext cx="429526" cy="1820570"/>
            <a:chOff x="11749088" y="73817"/>
            <a:chExt cx="429526" cy="1820570"/>
          </a:xfrm>
        </p:grpSpPr>
        <p:pic>
          <p:nvPicPr>
            <p:cNvPr id="12" name="Picture 11">
              <a:extLst>
                <a:ext uri="{FF2B5EF4-FFF2-40B4-BE49-F238E27FC236}">
                  <a16:creationId xmlns:a16="http://schemas.microsoft.com/office/drawing/2014/main" id="{25EB6A9C-F66A-9860-37C7-178917DA2B5B}"/>
                </a:ext>
              </a:extLst>
            </p:cNvPr>
            <p:cNvPicPr>
              <a:picLocks noChangeAspect="1"/>
            </p:cNvPicPr>
            <p:nvPr userDrawn="1"/>
          </p:nvPicPr>
          <p:blipFill rotWithShape="1">
            <a:blip r:embed="rId3"/>
            <a:srcRect t="804" b="804"/>
            <a:stretch/>
          </p:blipFill>
          <p:spPr>
            <a:xfrm>
              <a:off x="11749088" y="1002369"/>
              <a:ext cx="429526" cy="429103"/>
            </a:xfrm>
            <a:prstGeom prst="rect">
              <a:avLst/>
            </a:prstGeom>
            <a:ln>
              <a:noFill/>
            </a:ln>
          </p:spPr>
        </p:pic>
        <p:pic>
          <p:nvPicPr>
            <p:cNvPr id="13" name="Picture 12">
              <a:extLst>
                <a:ext uri="{FF2B5EF4-FFF2-40B4-BE49-F238E27FC236}">
                  <a16:creationId xmlns:a16="http://schemas.microsoft.com/office/drawing/2014/main" id="{324F9740-8269-21C3-388B-4C3B55FC5355}"/>
                </a:ext>
              </a:extLst>
            </p:cNvPr>
            <p:cNvPicPr>
              <a:picLocks noChangeAspect="1"/>
            </p:cNvPicPr>
            <p:nvPr userDrawn="1"/>
          </p:nvPicPr>
          <p:blipFill rotWithShape="1">
            <a:blip r:embed="rId4" cstate="hq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9376" t="4959" r="8599" b="3778"/>
            <a:stretch/>
          </p:blipFill>
          <p:spPr>
            <a:xfrm>
              <a:off x="11769794" y="73817"/>
              <a:ext cx="388113" cy="431823"/>
            </a:xfrm>
            <a:prstGeom prst="rect">
              <a:avLst/>
            </a:prstGeom>
            <a:ln>
              <a:noFill/>
            </a:ln>
          </p:spPr>
        </p:pic>
        <p:pic>
          <p:nvPicPr>
            <p:cNvPr id="14" name="Picture 13">
              <a:extLst>
                <a:ext uri="{FF2B5EF4-FFF2-40B4-BE49-F238E27FC236}">
                  <a16:creationId xmlns:a16="http://schemas.microsoft.com/office/drawing/2014/main" id="{21A5030B-FFBD-7269-FB89-AEB6A92FF0E3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5" cstate="hq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1799411" y="539453"/>
              <a:ext cx="328877" cy="429103"/>
            </a:xfrm>
            <a:prstGeom prst="rect">
              <a:avLst/>
            </a:prstGeom>
            <a:ln>
              <a:noFill/>
            </a:ln>
          </p:spPr>
        </p:pic>
        <p:pic>
          <p:nvPicPr>
            <p:cNvPr id="15" name="Picture 14">
              <a:extLst>
                <a:ext uri="{FF2B5EF4-FFF2-40B4-BE49-F238E27FC236}">
                  <a16:creationId xmlns:a16="http://schemas.microsoft.com/office/drawing/2014/main" id="{FC929D75-18DC-9DB0-1583-4362D5032151}"/>
                </a:ext>
              </a:extLst>
            </p:cNvPr>
            <p:cNvPicPr>
              <a:picLocks noChangeAspect="1"/>
            </p:cNvPicPr>
            <p:nvPr userDrawn="1"/>
          </p:nvPicPr>
          <p:blipFill rotWithShape="1">
            <a:blip r:embed="rId6" cstate="hq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4486" t="16259" r="24461" b="15945"/>
            <a:stretch/>
          </p:blipFill>
          <p:spPr>
            <a:xfrm>
              <a:off x="11857705" y="1465284"/>
              <a:ext cx="212287" cy="429103"/>
            </a:xfrm>
            <a:prstGeom prst="rect">
              <a:avLst/>
            </a:prstGeom>
            <a:ln>
              <a:noFill/>
            </a:ln>
          </p:spPr>
        </p:pic>
      </p:grpSp>
    </p:spTree>
    <p:extLst>
      <p:ext uri="{BB962C8B-B14F-4D97-AF65-F5344CB8AC3E}">
        <p14:creationId xmlns:p14="http://schemas.microsoft.com/office/powerpoint/2010/main" val="3121315927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0_Обложка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>
            <a:extLst>
              <a:ext uri="{FF2B5EF4-FFF2-40B4-BE49-F238E27FC236}">
                <a16:creationId xmlns:a16="http://schemas.microsoft.com/office/drawing/2014/main" id="{2D42C71E-9778-40C1-ADD6-F9800A107EB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-1" y="1"/>
            <a:ext cx="12192001" cy="6853238"/>
          </a:xfrm>
          <a:prstGeom prst="rect">
            <a:avLst/>
          </a:prstGeom>
        </p:spPr>
      </p:pic>
      <p:sp>
        <p:nvSpPr>
          <p:cNvPr id="2577" name="Freeform 604">
            <a:extLst>
              <a:ext uri="{FF2B5EF4-FFF2-40B4-BE49-F238E27FC236}">
                <a16:creationId xmlns:a16="http://schemas.microsoft.com/office/drawing/2014/main" id="{50FD6CDE-F51B-4FBC-B436-B8B430A87B57}"/>
              </a:ext>
            </a:extLst>
          </p:cNvPr>
          <p:cNvSpPr>
            <a:spLocks/>
          </p:cNvSpPr>
          <p:nvPr userDrawn="1"/>
        </p:nvSpPr>
        <p:spPr bwMode="auto">
          <a:xfrm>
            <a:off x="0" y="4761"/>
            <a:ext cx="9078913" cy="6864351"/>
          </a:xfrm>
          <a:custGeom>
            <a:avLst/>
            <a:gdLst>
              <a:gd name="T0" fmla="*/ 4450 w 4450"/>
              <a:gd name="T1" fmla="*/ 0 h 4320"/>
              <a:gd name="T2" fmla="*/ 4286 w 4450"/>
              <a:gd name="T3" fmla="*/ 232 h 4320"/>
              <a:gd name="T4" fmla="*/ 4242 w 4450"/>
              <a:gd name="T5" fmla="*/ 505 h 4320"/>
              <a:gd name="T6" fmla="*/ 4046 w 4450"/>
              <a:gd name="T7" fmla="*/ 1024 h 4320"/>
              <a:gd name="T8" fmla="*/ 3543 w 4450"/>
              <a:gd name="T9" fmla="*/ 1238 h 4320"/>
              <a:gd name="T10" fmla="*/ 3280 w 4450"/>
              <a:gd name="T11" fmla="*/ 1318 h 4320"/>
              <a:gd name="T12" fmla="*/ 2982 w 4450"/>
              <a:gd name="T13" fmla="*/ 1639 h 4320"/>
              <a:gd name="T14" fmla="*/ 2972 w 4450"/>
              <a:gd name="T15" fmla="*/ 1860 h 4320"/>
              <a:gd name="T16" fmla="*/ 2921 w 4450"/>
              <a:gd name="T17" fmla="*/ 2233 h 4320"/>
              <a:gd name="T18" fmla="*/ 2375 w 4450"/>
              <a:gd name="T19" fmla="*/ 2634 h 4320"/>
              <a:gd name="T20" fmla="*/ 2026 w 4450"/>
              <a:gd name="T21" fmla="*/ 2732 h 4320"/>
              <a:gd name="T22" fmla="*/ 1757 w 4450"/>
              <a:gd name="T23" fmla="*/ 2805 h 4320"/>
              <a:gd name="T24" fmla="*/ 1359 w 4450"/>
              <a:gd name="T25" fmla="*/ 3005 h 4320"/>
              <a:gd name="T26" fmla="*/ 1159 w 4450"/>
              <a:gd name="T27" fmla="*/ 3287 h 4320"/>
              <a:gd name="T28" fmla="*/ 1149 w 4450"/>
              <a:gd name="T29" fmla="*/ 3439 h 4320"/>
              <a:gd name="T30" fmla="*/ 1054 w 4450"/>
              <a:gd name="T31" fmla="*/ 3802 h 4320"/>
              <a:gd name="T32" fmla="*/ 498 w 4450"/>
              <a:gd name="T33" fmla="*/ 4069 h 4320"/>
              <a:gd name="T34" fmla="*/ 194 w 4450"/>
              <a:gd name="T35" fmla="*/ 4144 h 4320"/>
              <a:gd name="T36" fmla="*/ 0 w 4450"/>
              <a:gd name="T37" fmla="*/ 4320 h 4320"/>
              <a:gd name="T38" fmla="*/ 0 w 4450"/>
              <a:gd name="T39" fmla="*/ 0 h 4320"/>
              <a:gd name="T40" fmla="*/ 4450 w 4450"/>
              <a:gd name="T41" fmla="*/ 0 h 43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4450" h="4320">
                <a:moveTo>
                  <a:pt x="4450" y="0"/>
                </a:moveTo>
                <a:cubicBezTo>
                  <a:pt x="4314" y="52"/>
                  <a:pt x="4329" y="125"/>
                  <a:pt x="4286" y="232"/>
                </a:cubicBezTo>
                <a:cubicBezTo>
                  <a:pt x="4254" y="313"/>
                  <a:pt x="4248" y="406"/>
                  <a:pt x="4242" y="505"/>
                </a:cubicBezTo>
                <a:cubicBezTo>
                  <a:pt x="4232" y="677"/>
                  <a:pt x="4220" y="872"/>
                  <a:pt x="4046" y="1024"/>
                </a:cubicBezTo>
                <a:cubicBezTo>
                  <a:pt x="3907" y="1145"/>
                  <a:pt x="3714" y="1194"/>
                  <a:pt x="3543" y="1238"/>
                </a:cubicBezTo>
                <a:cubicBezTo>
                  <a:pt x="3447" y="1262"/>
                  <a:pt x="3357" y="1285"/>
                  <a:pt x="3280" y="1318"/>
                </a:cubicBezTo>
                <a:cubicBezTo>
                  <a:pt x="3127" y="1384"/>
                  <a:pt x="3012" y="1507"/>
                  <a:pt x="2982" y="1639"/>
                </a:cubicBezTo>
                <a:cubicBezTo>
                  <a:pt x="2966" y="1707"/>
                  <a:pt x="2969" y="1781"/>
                  <a:pt x="2972" y="1860"/>
                </a:cubicBezTo>
                <a:cubicBezTo>
                  <a:pt x="2977" y="1982"/>
                  <a:pt x="2983" y="2107"/>
                  <a:pt x="2921" y="2233"/>
                </a:cubicBezTo>
                <a:cubicBezTo>
                  <a:pt x="2864" y="2349"/>
                  <a:pt x="2723" y="2513"/>
                  <a:pt x="2375" y="2634"/>
                </a:cubicBezTo>
                <a:cubicBezTo>
                  <a:pt x="2260" y="2674"/>
                  <a:pt x="2141" y="2704"/>
                  <a:pt x="2026" y="2732"/>
                </a:cubicBezTo>
                <a:cubicBezTo>
                  <a:pt x="1932" y="2756"/>
                  <a:pt x="1843" y="2778"/>
                  <a:pt x="1757" y="2805"/>
                </a:cubicBezTo>
                <a:cubicBezTo>
                  <a:pt x="1601" y="2855"/>
                  <a:pt x="1463" y="2924"/>
                  <a:pt x="1359" y="3005"/>
                </a:cubicBezTo>
                <a:cubicBezTo>
                  <a:pt x="1247" y="3091"/>
                  <a:pt x="1180" y="3186"/>
                  <a:pt x="1159" y="3287"/>
                </a:cubicBezTo>
                <a:cubicBezTo>
                  <a:pt x="1150" y="3334"/>
                  <a:pt x="1150" y="3385"/>
                  <a:pt x="1149" y="3439"/>
                </a:cubicBezTo>
                <a:cubicBezTo>
                  <a:pt x="1148" y="3554"/>
                  <a:pt x="1147" y="3684"/>
                  <a:pt x="1054" y="3802"/>
                </a:cubicBezTo>
                <a:cubicBezTo>
                  <a:pt x="909" y="3986"/>
                  <a:pt x="578" y="4053"/>
                  <a:pt x="498" y="4069"/>
                </a:cubicBezTo>
                <a:cubicBezTo>
                  <a:pt x="379" y="4092"/>
                  <a:pt x="299" y="4090"/>
                  <a:pt x="194" y="4144"/>
                </a:cubicBezTo>
                <a:cubicBezTo>
                  <a:pt x="92" y="4197"/>
                  <a:pt x="33" y="4268"/>
                  <a:pt x="0" y="4320"/>
                </a:cubicBezTo>
                <a:cubicBezTo>
                  <a:pt x="0" y="0"/>
                  <a:pt x="0" y="0"/>
                  <a:pt x="0" y="0"/>
                </a:cubicBezTo>
                <a:lnTo>
                  <a:pt x="4450" y="0"/>
                </a:lnTo>
                <a:close/>
              </a:path>
            </a:pathLst>
          </a:custGeom>
          <a:solidFill>
            <a:srgbClr val="FE8A9B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78" name="Freeform 605">
            <a:extLst>
              <a:ext uri="{FF2B5EF4-FFF2-40B4-BE49-F238E27FC236}">
                <a16:creationId xmlns:a16="http://schemas.microsoft.com/office/drawing/2014/main" id="{D4D0FE60-8EA2-426A-A0B5-0460C34661B8}"/>
              </a:ext>
            </a:extLst>
          </p:cNvPr>
          <p:cNvSpPr>
            <a:spLocks/>
          </p:cNvSpPr>
          <p:nvPr userDrawn="1"/>
        </p:nvSpPr>
        <p:spPr bwMode="auto">
          <a:xfrm>
            <a:off x="7202622" y="5156200"/>
            <a:ext cx="4990917" cy="1697039"/>
          </a:xfrm>
          <a:custGeom>
            <a:avLst/>
            <a:gdLst>
              <a:gd name="T0" fmla="*/ 546 w 3182"/>
              <a:gd name="T1" fmla="*/ 807 h 1101"/>
              <a:gd name="T2" fmla="*/ 1055 w 3182"/>
              <a:gd name="T3" fmla="*/ 694 h 1101"/>
              <a:gd name="T4" fmla="*/ 1317 w 3182"/>
              <a:gd name="T5" fmla="*/ 725 h 1101"/>
              <a:gd name="T6" fmla="*/ 1967 w 3182"/>
              <a:gd name="T7" fmla="*/ 693 h 1101"/>
              <a:gd name="T8" fmla="*/ 2253 w 3182"/>
              <a:gd name="T9" fmla="*/ 467 h 1101"/>
              <a:gd name="T10" fmla="*/ 2445 w 3182"/>
              <a:gd name="T11" fmla="*/ 301 h 1101"/>
              <a:gd name="T12" fmla="*/ 2855 w 3182"/>
              <a:gd name="T13" fmla="*/ 266 h 1101"/>
              <a:gd name="T14" fmla="*/ 3182 w 3182"/>
              <a:gd name="T15" fmla="*/ 492 h 1101"/>
              <a:gd name="T16" fmla="*/ 3182 w 3182"/>
              <a:gd name="T17" fmla="*/ 198 h 1101"/>
              <a:gd name="T18" fmla="*/ 2921 w 3182"/>
              <a:gd name="T19" fmla="*/ 66 h 1101"/>
              <a:gd name="T20" fmla="*/ 2331 w 3182"/>
              <a:gd name="T21" fmla="*/ 122 h 1101"/>
              <a:gd name="T22" fmla="*/ 2098 w 3182"/>
              <a:gd name="T23" fmla="*/ 321 h 1101"/>
              <a:gd name="T24" fmla="*/ 1872 w 3182"/>
              <a:gd name="T25" fmla="*/ 505 h 1101"/>
              <a:gd name="T26" fmla="*/ 1351 w 3182"/>
              <a:gd name="T27" fmla="*/ 517 h 1101"/>
              <a:gd name="T28" fmla="*/ 1063 w 3182"/>
              <a:gd name="T29" fmla="*/ 484 h 1101"/>
              <a:gd name="T30" fmla="*/ 438 w 3182"/>
              <a:gd name="T31" fmla="*/ 625 h 1101"/>
              <a:gd name="T32" fmla="*/ 29 w 3182"/>
              <a:gd name="T33" fmla="*/ 1031 h 1101"/>
              <a:gd name="T34" fmla="*/ 0 w 3182"/>
              <a:gd name="T35" fmla="*/ 1101 h 1101"/>
              <a:gd name="T36" fmla="*/ 254 w 3182"/>
              <a:gd name="T37" fmla="*/ 1101 h 1101"/>
              <a:gd name="T38" fmla="*/ 546 w 3182"/>
              <a:gd name="T39" fmla="*/ 807 h 1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3182" h="1101">
                <a:moveTo>
                  <a:pt x="546" y="807"/>
                </a:moveTo>
                <a:cubicBezTo>
                  <a:pt x="694" y="724"/>
                  <a:pt x="865" y="686"/>
                  <a:pt x="1055" y="694"/>
                </a:cubicBezTo>
                <a:cubicBezTo>
                  <a:pt x="1139" y="697"/>
                  <a:pt x="1225" y="711"/>
                  <a:pt x="1317" y="725"/>
                </a:cubicBezTo>
                <a:cubicBezTo>
                  <a:pt x="1533" y="759"/>
                  <a:pt x="1757" y="794"/>
                  <a:pt x="1967" y="693"/>
                </a:cubicBezTo>
                <a:cubicBezTo>
                  <a:pt x="2084" y="637"/>
                  <a:pt x="2170" y="551"/>
                  <a:pt x="2253" y="467"/>
                </a:cubicBezTo>
                <a:cubicBezTo>
                  <a:pt x="2317" y="403"/>
                  <a:pt x="2377" y="343"/>
                  <a:pt x="2445" y="301"/>
                </a:cubicBezTo>
                <a:cubicBezTo>
                  <a:pt x="2560" y="231"/>
                  <a:pt x="2705" y="219"/>
                  <a:pt x="2855" y="266"/>
                </a:cubicBezTo>
                <a:cubicBezTo>
                  <a:pt x="2984" y="307"/>
                  <a:pt x="3101" y="391"/>
                  <a:pt x="3182" y="492"/>
                </a:cubicBezTo>
                <a:cubicBezTo>
                  <a:pt x="3182" y="198"/>
                  <a:pt x="3182" y="198"/>
                  <a:pt x="3182" y="198"/>
                </a:cubicBezTo>
                <a:cubicBezTo>
                  <a:pt x="3103" y="141"/>
                  <a:pt x="3014" y="95"/>
                  <a:pt x="2921" y="66"/>
                </a:cubicBezTo>
                <a:cubicBezTo>
                  <a:pt x="2710" y="0"/>
                  <a:pt x="2500" y="20"/>
                  <a:pt x="2331" y="122"/>
                </a:cubicBezTo>
                <a:cubicBezTo>
                  <a:pt x="2239" y="178"/>
                  <a:pt x="2167" y="251"/>
                  <a:pt x="2098" y="321"/>
                </a:cubicBezTo>
                <a:cubicBezTo>
                  <a:pt x="2024" y="395"/>
                  <a:pt x="1955" y="465"/>
                  <a:pt x="1872" y="505"/>
                </a:cubicBezTo>
                <a:cubicBezTo>
                  <a:pt x="1723" y="576"/>
                  <a:pt x="1542" y="547"/>
                  <a:pt x="1351" y="517"/>
                </a:cubicBezTo>
                <a:cubicBezTo>
                  <a:pt x="1257" y="503"/>
                  <a:pt x="1160" y="487"/>
                  <a:pt x="1063" y="484"/>
                </a:cubicBezTo>
                <a:cubicBezTo>
                  <a:pt x="833" y="474"/>
                  <a:pt x="622" y="522"/>
                  <a:pt x="438" y="625"/>
                </a:cubicBezTo>
                <a:cubicBezTo>
                  <a:pt x="270" y="719"/>
                  <a:pt x="128" y="859"/>
                  <a:pt x="29" y="1031"/>
                </a:cubicBezTo>
                <a:cubicBezTo>
                  <a:pt x="19" y="1048"/>
                  <a:pt x="8" y="1075"/>
                  <a:pt x="0" y="1101"/>
                </a:cubicBezTo>
                <a:cubicBezTo>
                  <a:pt x="254" y="1101"/>
                  <a:pt x="254" y="1101"/>
                  <a:pt x="254" y="1101"/>
                </a:cubicBezTo>
                <a:cubicBezTo>
                  <a:pt x="324" y="979"/>
                  <a:pt x="430" y="872"/>
                  <a:pt x="546" y="807"/>
                </a:cubicBezTo>
                <a:close/>
              </a:path>
            </a:pathLst>
          </a:custGeom>
          <a:solidFill>
            <a:srgbClr val="4A127B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" name="Subtitle 2">
            <a:extLst>
              <a:ext uri="{FF2B5EF4-FFF2-40B4-BE49-F238E27FC236}">
                <a16:creationId xmlns:a16="http://schemas.microsoft.com/office/drawing/2014/main" id="{DF7973D9-9AF4-452B-A191-5D82871E5040}"/>
              </a:ext>
            </a:extLst>
          </p:cNvPr>
          <p:cNvSpPr>
            <a:spLocks noGrp="1"/>
          </p:cNvSpPr>
          <p:nvPr userDrawn="1">
            <p:ph type="subTitle" idx="1"/>
          </p:nvPr>
        </p:nvSpPr>
        <p:spPr>
          <a:xfrm>
            <a:off x="1668216" y="769569"/>
            <a:ext cx="4643683" cy="746861"/>
          </a:xfrm>
          <a:prstGeom prst="rect">
            <a:avLst/>
          </a:prstGeom>
        </p:spPr>
        <p:txBody>
          <a:bodyPr/>
          <a:lstStyle>
            <a:lvl1pPr marL="0" indent="0" algn="l">
              <a:buNone/>
              <a:defRPr sz="4000" b="0">
                <a:solidFill>
                  <a:schemeClr val="bg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dirty="0"/>
              <a:t>Click to edit Master subtitle style</a:t>
            </a: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B7CAB4FB-938D-423A-91EB-8F4BFA88D40A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439738" y="674419"/>
            <a:ext cx="1228479" cy="1521626"/>
          </a:xfrm>
        </p:spPr>
        <p:txBody>
          <a:bodyPr anchor="t">
            <a:noAutofit/>
          </a:bodyPr>
          <a:lstStyle>
            <a:lvl1pPr algn="l">
              <a:defRPr sz="13600" b="1">
                <a:ln>
                  <a:solidFill>
                    <a:schemeClr val="bg1"/>
                  </a:solidFill>
                </a:ln>
                <a:noFill/>
              </a:defRPr>
            </a:lvl1pPr>
          </a:lstStyle>
          <a:p>
            <a:r>
              <a:rPr lang="en-US" dirty="0"/>
              <a:t>t</a:t>
            </a:r>
            <a:r>
              <a:rPr lang="ru-RU" dirty="0"/>
              <a:t>.</a:t>
            </a:r>
            <a:endParaRPr lang="en-US" dirty="0"/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20DB2E90-F85A-8EDB-D32A-F6728EF5820A}"/>
              </a:ext>
            </a:extLst>
          </p:cNvPr>
          <p:cNvSpPr txBox="1"/>
          <p:nvPr userDrawn="1"/>
        </p:nvSpPr>
        <p:spPr>
          <a:xfrm>
            <a:off x="5274867" y="6506701"/>
            <a:ext cx="1631352" cy="205249"/>
          </a:xfrm>
          <a:prstGeom prst="rect">
            <a:avLst/>
          </a:prstGeom>
          <a:noFill/>
        </p:spPr>
        <p:txBody>
          <a:bodyPr wrap="squar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n-US" sz="700" kern="1200" noProof="0" dirty="0">
              <a:solidFill>
                <a:schemeClr val="bg1"/>
              </a:solidFill>
              <a:latin typeface="+mn-lt"/>
              <a:ea typeface="+mn-ea"/>
              <a:cs typeface="+mn-cs"/>
            </a:endParaRPr>
          </a:p>
        </p:txBody>
      </p:sp>
      <p:grpSp>
        <p:nvGrpSpPr>
          <p:cNvPr id="4" name="LOGO_4F">
            <a:extLst>
              <a:ext uri="{FF2B5EF4-FFF2-40B4-BE49-F238E27FC236}">
                <a16:creationId xmlns:a16="http://schemas.microsoft.com/office/drawing/2014/main" id="{5AD35F75-9788-08D1-A16D-902AB4046F4C}"/>
              </a:ext>
            </a:extLst>
          </p:cNvPr>
          <p:cNvGrpSpPr/>
          <p:nvPr userDrawn="1"/>
        </p:nvGrpSpPr>
        <p:grpSpPr>
          <a:xfrm>
            <a:off x="11749088" y="73817"/>
            <a:ext cx="429526" cy="1820570"/>
            <a:chOff x="11749088" y="73817"/>
            <a:chExt cx="429526" cy="1820570"/>
          </a:xfrm>
        </p:grpSpPr>
        <p:pic>
          <p:nvPicPr>
            <p:cNvPr id="12" name="Picture 11">
              <a:extLst>
                <a:ext uri="{FF2B5EF4-FFF2-40B4-BE49-F238E27FC236}">
                  <a16:creationId xmlns:a16="http://schemas.microsoft.com/office/drawing/2014/main" id="{AF234418-416A-6D2E-F97E-31B9CD5F78DB}"/>
                </a:ext>
              </a:extLst>
            </p:cNvPr>
            <p:cNvPicPr>
              <a:picLocks noChangeAspect="1"/>
            </p:cNvPicPr>
            <p:nvPr userDrawn="1"/>
          </p:nvPicPr>
          <p:blipFill rotWithShape="1">
            <a:blip r:embed="rId3"/>
            <a:srcRect t="804" b="804"/>
            <a:stretch/>
          </p:blipFill>
          <p:spPr>
            <a:xfrm>
              <a:off x="11749088" y="1002369"/>
              <a:ext cx="429526" cy="429103"/>
            </a:xfrm>
            <a:prstGeom prst="rect">
              <a:avLst/>
            </a:prstGeom>
            <a:ln>
              <a:noFill/>
            </a:ln>
          </p:spPr>
        </p:pic>
        <p:pic>
          <p:nvPicPr>
            <p:cNvPr id="13" name="Picture 12">
              <a:extLst>
                <a:ext uri="{FF2B5EF4-FFF2-40B4-BE49-F238E27FC236}">
                  <a16:creationId xmlns:a16="http://schemas.microsoft.com/office/drawing/2014/main" id="{AB41DA6C-2FB7-CF16-E053-1AD17A90CF06}"/>
                </a:ext>
              </a:extLst>
            </p:cNvPr>
            <p:cNvPicPr>
              <a:picLocks noChangeAspect="1"/>
            </p:cNvPicPr>
            <p:nvPr userDrawn="1"/>
          </p:nvPicPr>
          <p:blipFill rotWithShape="1">
            <a:blip r:embed="rId4" cstate="hq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9376" t="4959" r="8599" b="3778"/>
            <a:stretch/>
          </p:blipFill>
          <p:spPr>
            <a:xfrm>
              <a:off x="11769794" y="73817"/>
              <a:ext cx="388113" cy="431823"/>
            </a:xfrm>
            <a:prstGeom prst="rect">
              <a:avLst/>
            </a:prstGeom>
            <a:ln>
              <a:noFill/>
            </a:ln>
          </p:spPr>
        </p:pic>
        <p:pic>
          <p:nvPicPr>
            <p:cNvPr id="14" name="Picture 13">
              <a:extLst>
                <a:ext uri="{FF2B5EF4-FFF2-40B4-BE49-F238E27FC236}">
                  <a16:creationId xmlns:a16="http://schemas.microsoft.com/office/drawing/2014/main" id="{0FDB2F77-DE2D-6C57-18EE-DAAC3ED2202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5" cstate="hq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1799411" y="539453"/>
              <a:ext cx="328877" cy="429103"/>
            </a:xfrm>
            <a:prstGeom prst="rect">
              <a:avLst/>
            </a:prstGeom>
            <a:ln>
              <a:noFill/>
            </a:ln>
          </p:spPr>
        </p:pic>
        <p:pic>
          <p:nvPicPr>
            <p:cNvPr id="15" name="Picture 14">
              <a:extLst>
                <a:ext uri="{FF2B5EF4-FFF2-40B4-BE49-F238E27FC236}">
                  <a16:creationId xmlns:a16="http://schemas.microsoft.com/office/drawing/2014/main" id="{7F153187-8256-2A3A-3BDB-6D81DE10FE2E}"/>
                </a:ext>
              </a:extLst>
            </p:cNvPr>
            <p:cNvPicPr>
              <a:picLocks noChangeAspect="1"/>
            </p:cNvPicPr>
            <p:nvPr userDrawn="1"/>
          </p:nvPicPr>
          <p:blipFill rotWithShape="1">
            <a:blip r:embed="rId6" cstate="hq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4486" t="16259" r="24461" b="15945"/>
            <a:stretch/>
          </p:blipFill>
          <p:spPr>
            <a:xfrm>
              <a:off x="11857705" y="1465284"/>
              <a:ext cx="212287" cy="429103"/>
            </a:xfrm>
            <a:prstGeom prst="rect">
              <a:avLst/>
            </a:prstGeom>
            <a:ln>
              <a:noFill/>
            </a:ln>
          </p:spPr>
        </p:pic>
      </p:grpSp>
    </p:spTree>
    <p:extLst>
      <p:ext uri="{BB962C8B-B14F-4D97-AF65-F5344CB8AC3E}">
        <p14:creationId xmlns:p14="http://schemas.microsoft.com/office/powerpoint/2010/main" val="599062298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1_Обложка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6C353169-CCFE-454E-A13C-837740FA7B20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910172" y="0"/>
            <a:ext cx="10281828" cy="6858000"/>
          </a:xfrm>
          <a:prstGeom prst="rect">
            <a:avLst/>
          </a:prstGeom>
        </p:spPr>
      </p:pic>
      <p:sp>
        <p:nvSpPr>
          <p:cNvPr id="9" name="Rectangle: Rounded Corners 8">
            <a:extLst>
              <a:ext uri="{FF2B5EF4-FFF2-40B4-BE49-F238E27FC236}">
                <a16:creationId xmlns:a16="http://schemas.microsoft.com/office/drawing/2014/main" id="{937FE539-2732-4CBF-99FE-385D49145AEE}"/>
              </a:ext>
            </a:extLst>
          </p:cNvPr>
          <p:cNvSpPr/>
          <p:nvPr userDrawn="1"/>
        </p:nvSpPr>
        <p:spPr>
          <a:xfrm flipH="1">
            <a:off x="-7" y="-2"/>
            <a:ext cx="9982206" cy="6864351"/>
          </a:xfrm>
          <a:prstGeom prst="roundRect">
            <a:avLst>
              <a:gd name="adj" fmla="val 0"/>
            </a:avLst>
          </a:prstGeom>
          <a:gradFill>
            <a:gsLst>
              <a:gs pos="0">
                <a:schemeClr val="bg1">
                  <a:alpha val="0"/>
                </a:schemeClr>
              </a:gs>
              <a:gs pos="70000">
                <a:srgbClr val="FDFBFC"/>
              </a:gs>
            </a:gsLst>
            <a:lin ang="0" scaled="1"/>
          </a:gradFill>
          <a:ln>
            <a:noFill/>
          </a:ln>
        </p:spPr>
        <p:txBody>
          <a:bodyPr lIns="91440" tIns="91440" rIns="91440" bIns="91440">
            <a:noAutofit/>
          </a:bodyPr>
          <a:lstStyle/>
          <a:p>
            <a:pPr>
              <a:spcAft>
                <a:spcPts val="300"/>
              </a:spcAft>
            </a:pPr>
            <a:endParaRPr lang="ru-RU" sz="900" dirty="0">
              <a:solidFill>
                <a:schemeClr val="tx2"/>
              </a:solidFill>
            </a:endParaRPr>
          </a:p>
        </p:txBody>
      </p:sp>
      <p:sp>
        <p:nvSpPr>
          <p:cNvPr id="2577" name="Freeform 604">
            <a:extLst>
              <a:ext uri="{FF2B5EF4-FFF2-40B4-BE49-F238E27FC236}">
                <a16:creationId xmlns:a16="http://schemas.microsoft.com/office/drawing/2014/main" id="{50FD6CDE-F51B-4FBC-B436-B8B430A87B57}"/>
              </a:ext>
            </a:extLst>
          </p:cNvPr>
          <p:cNvSpPr>
            <a:spLocks/>
          </p:cNvSpPr>
          <p:nvPr userDrawn="1"/>
        </p:nvSpPr>
        <p:spPr bwMode="auto">
          <a:xfrm>
            <a:off x="0" y="4761"/>
            <a:ext cx="9078913" cy="6864351"/>
          </a:xfrm>
          <a:custGeom>
            <a:avLst/>
            <a:gdLst>
              <a:gd name="T0" fmla="*/ 4450 w 4450"/>
              <a:gd name="T1" fmla="*/ 0 h 4320"/>
              <a:gd name="T2" fmla="*/ 4286 w 4450"/>
              <a:gd name="T3" fmla="*/ 232 h 4320"/>
              <a:gd name="T4" fmla="*/ 4242 w 4450"/>
              <a:gd name="T5" fmla="*/ 505 h 4320"/>
              <a:gd name="T6" fmla="*/ 4046 w 4450"/>
              <a:gd name="T7" fmla="*/ 1024 h 4320"/>
              <a:gd name="T8" fmla="*/ 3543 w 4450"/>
              <a:gd name="T9" fmla="*/ 1238 h 4320"/>
              <a:gd name="T10" fmla="*/ 3280 w 4450"/>
              <a:gd name="T11" fmla="*/ 1318 h 4320"/>
              <a:gd name="T12" fmla="*/ 2982 w 4450"/>
              <a:gd name="T13" fmla="*/ 1639 h 4320"/>
              <a:gd name="T14" fmla="*/ 2972 w 4450"/>
              <a:gd name="T15" fmla="*/ 1860 h 4320"/>
              <a:gd name="T16" fmla="*/ 2921 w 4450"/>
              <a:gd name="T17" fmla="*/ 2233 h 4320"/>
              <a:gd name="T18" fmla="*/ 2375 w 4450"/>
              <a:gd name="T19" fmla="*/ 2634 h 4320"/>
              <a:gd name="T20" fmla="*/ 2026 w 4450"/>
              <a:gd name="T21" fmla="*/ 2732 h 4320"/>
              <a:gd name="T22" fmla="*/ 1757 w 4450"/>
              <a:gd name="T23" fmla="*/ 2805 h 4320"/>
              <a:gd name="T24" fmla="*/ 1359 w 4450"/>
              <a:gd name="T25" fmla="*/ 3005 h 4320"/>
              <a:gd name="T26" fmla="*/ 1159 w 4450"/>
              <a:gd name="T27" fmla="*/ 3287 h 4320"/>
              <a:gd name="T28" fmla="*/ 1149 w 4450"/>
              <a:gd name="T29" fmla="*/ 3439 h 4320"/>
              <a:gd name="T30" fmla="*/ 1054 w 4450"/>
              <a:gd name="T31" fmla="*/ 3802 h 4320"/>
              <a:gd name="T32" fmla="*/ 498 w 4450"/>
              <a:gd name="T33" fmla="*/ 4069 h 4320"/>
              <a:gd name="T34" fmla="*/ 194 w 4450"/>
              <a:gd name="T35" fmla="*/ 4144 h 4320"/>
              <a:gd name="T36" fmla="*/ 0 w 4450"/>
              <a:gd name="T37" fmla="*/ 4320 h 4320"/>
              <a:gd name="T38" fmla="*/ 0 w 4450"/>
              <a:gd name="T39" fmla="*/ 0 h 4320"/>
              <a:gd name="T40" fmla="*/ 4450 w 4450"/>
              <a:gd name="T41" fmla="*/ 0 h 43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4450" h="4320">
                <a:moveTo>
                  <a:pt x="4450" y="0"/>
                </a:moveTo>
                <a:cubicBezTo>
                  <a:pt x="4314" y="52"/>
                  <a:pt x="4329" y="125"/>
                  <a:pt x="4286" y="232"/>
                </a:cubicBezTo>
                <a:cubicBezTo>
                  <a:pt x="4254" y="313"/>
                  <a:pt x="4248" y="406"/>
                  <a:pt x="4242" y="505"/>
                </a:cubicBezTo>
                <a:cubicBezTo>
                  <a:pt x="4232" y="677"/>
                  <a:pt x="4220" y="872"/>
                  <a:pt x="4046" y="1024"/>
                </a:cubicBezTo>
                <a:cubicBezTo>
                  <a:pt x="3907" y="1145"/>
                  <a:pt x="3714" y="1194"/>
                  <a:pt x="3543" y="1238"/>
                </a:cubicBezTo>
                <a:cubicBezTo>
                  <a:pt x="3447" y="1262"/>
                  <a:pt x="3357" y="1285"/>
                  <a:pt x="3280" y="1318"/>
                </a:cubicBezTo>
                <a:cubicBezTo>
                  <a:pt x="3127" y="1384"/>
                  <a:pt x="3012" y="1507"/>
                  <a:pt x="2982" y="1639"/>
                </a:cubicBezTo>
                <a:cubicBezTo>
                  <a:pt x="2966" y="1707"/>
                  <a:pt x="2969" y="1781"/>
                  <a:pt x="2972" y="1860"/>
                </a:cubicBezTo>
                <a:cubicBezTo>
                  <a:pt x="2977" y="1982"/>
                  <a:pt x="2983" y="2107"/>
                  <a:pt x="2921" y="2233"/>
                </a:cubicBezTo>
                <a:cubicBezTo>
                  <a:pt x="2864" y="2349"/>
                  <a:pt x="2723" y="2513"/>
                  <a:pt x="2375" y="2634"/>
                </a:cubicBezTo>
                <a:cubicBezTo>
                  <a:pt x="2260" y="2674"/>
                  <a:pt x="2141" y="2704"/>
                  <a:pt x="2026" y="2732"/>
                </a:cubicBezTo>
                <a:cubicBezTo>
                  <a:pt x="1932" y="2756"/>
                  <a:pt x="1843" y="2778"/>
                  <a:pt x="1757" y="2805"/>
                </a:cubicBezTo>
                <a:cubicBezTo>
                  <a:pt x="1601" y="2855"/>
                  <a:pt x="1463" y="2924"/>
                  <a:pt x="1359" y="3005"/>
                </a:cubicBezTo>
                <a:cubicBezTo>
                  <a:pt x="1247" y="3091"/>
                  <a:pt x="1180" y="3186"/>
                  <a:pt x="1159" y="3287"/>
                </a:cubicBezTo>
                <a:cubicBezTo>
                  <a:pt x="1150" y="3334"/>
                  <a:pt x="1150" y="3385"/>
                  <a:pt x="1149" y="3439"/>
                </a:cubicBezTo>
                <a:cubicBezTo>
                  <a:pt x="1148" y="3554"/>
                  <a:pt x="1147" y="3684"/>
                  <a:pt x="1054" y="3802"/>
                </a:cubicBezTo>
                <a:cubicBezTo>
                  <a:pt x="909" y="3986"/>
                  <a:pt x="578" y="4053"/>
                  <a:pt x="498" y="4069"/>
                </a:cubicBezTo>
                <a:cubicBezTo>
                  <a:pt x="379" y="4092"/>
                  <a:pt x="299" y="4090"/>
                  <a:pt x="194" y="4144"/>
                </a:cubicBezTo>
                <a:cubicBezTo>
                  <a:pt x="92" y="4197"/>
                  <a:pt x="33" y="4268"/>
                  <a:pt x="0" y="4320"/>
                </a:cubicBezTo>
                <a:cubicBezTo>
                  <a:pt x="0" y="0"/>
                  <a:pt x="0" y="0"/>
                  <a:pt x="0" y="0"/>
                </a:cubicBezTo>
                <a:lnTo>
                  <a:pt x="4450" y="0"/>
                </a:lnTo>
                <a:close/>
              </a:path>
            </a:pathLst>
          </a:custGeom>
          <a:solidFill>
            <a:srgbClr val="FE8A9B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78" name="Freeform 605">
            <a:extLst>
              <a:ext uri="{FF2B5EF4-FFF2-40B4-BE49-F238E27FC236}">
                <a16:creationId xmlns:a16="http://schemas.microsoft.com/office/drawing/2014/main" id="{D4D0FE60-8EA2-426A-A0B5-0460C34661B8}"/>
              </a:ext>
            </a:extLst>
          </p:cNvPr>
          <p:cNvSpPr>
            <a:spLocks/>
          </p:cNvSpPr>
          <p:nvPr userDrawn="1"/>
        </p:nvSpPr>
        <p:spPr bwMode="auto">
          <a:xfrm>
            <a:off x="7202622" y="5156200"/>
            <a:ext cx="4990917" cy="1697039"/>
          </a:xfrm>
          <a:custGeom>
            <a:avLst/>
            <a:gdLst>
              <a:gd name="T0" fmla="*/ 546 w 3182"/>
              <a:gd name="T1" fmla="*/ 807 h 1101"/>
              <a:gd name="T2" fmla="*/ 1055 w 3182"/>
              <a:gd name="T3" fmla="*/ 694 h 1101"/>
              <a:gd name="T4" fmla="*/ 1317 w 3182"/>
              <a:gd name="T5" fmla="*/ 725 h 1101"/>
              <a:gd name="T6" fmla="*/ 1967 w 3182"/>
              <a:gd name="T7" fmla="*/ 693 h 1101"/>
              <a:gd name="T8" fmla="*/ 2253 w 3182"/>
              <a:gd name="T9" fmla="*/ 467 h 1101"/>
              <a:gd name="T10" fmla="*/ 2445 w 3182"/>
              <a:gd name="T11" fmla="*/ 301 h 1101"/>
              <a:gd name="T12" fmla="*/ 2855 w 3182"/>
              <a:gd name="T13" fmla="*/ 266 h 1101"/>
              <a:gd name="T14" fmla="*/ 3182 w 3182"/>
              <a:gd name="T15" fmla="*/ 492 h 1101"/>
              <a:gd name="T16" fmla="*/ 3182 w 3182"/>
              <a:gd name="T17" fmla="*/ 198 h 1101"/>
              <a:gd name="T18" fmla="*/ 2921 w 3182"/>
              <a:gd name="T19" fmla="*/ 66 h 1101"/>
              <a:gd name="T20" fmla="*/ 2331 w 3182"/>
              <a:gd name="T21" fmla="*/ 122 h 1101"/>
              <a:gd name="T22" fmla="*/ 2098 w 3182"/>
              <a:gd name="T23" fmla="*/ 321 h 1101"/>
              <a:gd name="T24" fmla="*/ 1872 w 3182"/>
              <a:gd name="T25" fmla="*/ 505 h 1101"/>
              <a:gd name="T26" fmla="*/ 1351 w 3182"/>
              <a:gd name="T27" fmla="*/ 517 h 1101"/>
              <a:gd name="T28" fmla="*/ 1063 w 3182"/>
              <a:gd name="T29" fmla="*/ 484 h 1101"/>
              <a:gd name="T30" fmla="*/ 438 w 3182"/>
              <a:gd name="T31" fmla="*/ 625 h 1101"/>
              <a:gd name="T32" fmla="*/ 29 w 3182"/>
              <a:gd name="T33" fmla="*/ 1031 h 1101"/>
              <a:gd name="T34" fmla="*/ 0 w 3182"/>
              <a:gd name="T35" fmla="*/ 1101 h 1101"/>
              <a:gd name="T36" fmla="*/ 254 w 3182"/>
              <a:gd name="T37" fmla="*/ 1101 h 1101"/>
              <a:gd name="T38" fmla="*/ 546 w 3182"/>
              <a:gd name="T39" fmla="*/ 807 h 1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3182" h="1101">
                <a:moveTo>
                  <a:pt x="546" y="807"/>
                </a:moveTo>
                <a:cubicBezTo>
                  <a:pt x="694" y="724"/>
                  <a:pt x="865" y="686"/>
                  <a:pt x="1055" y="694"/>
                </a:cubicBezTo>
                <a:cubicBezTo>
                  <a:pt x="1139" y="697"/>
                  <a:pt x="1225" y="711"/>
                  <a:pt x="1317" y="725"/>
                </a:cubicBezTo>
                <a:cubicBezTo>
                  <a:pt x="1533" y="759"/>
                  <a:pt x="1757" y="794"/>
                  <a:pt x="1967" y="693"/>
                </a:cubicBezTo>
                <a:cubicBezTo>
                  <a:pt x="2084" y="637"/>
                  <a:pt x="2170" y="551"/>
                  <a:pt x="2253" y="467"/>
                </a:cubicBezTo>
                <a:cubicBezTo>
                  <a:pt x="2317" y="403"/>
                  <a:pt x="2377" y="343"/>
                  <a:pt x="2445" y="301"/>
                </a:cubicBezTo>
                <a:cubicBezTo>
                  <a:pt x="2560" y="231"/>
                  <a:pt x="2705" y="219"/>
                  <a:pt x="2855" y="266"/>
                </a:cubicBezTo>
                <a:cubicBezTo>
                  <a:pt x="2984" y="307"/>
                  <a:pt x="3101" y="391"/>
                  <a:pt x="3182" y="492"/>
                </a:cubicBezTo>
                <a:cubicBezTo>
                  <a:pt x="3182" y="198"/>
                  <a:pt x="3182" y="198"/>
                  <a:pt x="3182" y="198"/>
                </a:cubicBezTo>
                <a:cubicBezTo>
                  <a:pt x="3103" y="141"/>
                  <a:pt x="3014" y="95"/>
                  <a:pt x="2921" y="66"/>
                </a:cubicBezTo>
                <a:cubicBezTo>
                  <a:pt x="2710" y="0"/>
                  <a:pt x="2500" y="20"/>
                  <a:pt x="2331" y="122"/>
                </a:cubicBezTo>
                <a:cubicBezTo>
                  <a:pt x="2239" y="178"/>
                  <a:pt x="2167" y="251"/>
                  <a:pt x="2098" y="321"/>
                </a:cubicBezTo>
                <a:cubicBezTo>
                  <a:pt x="2024" y="395"/>
                  <a:pt x="1955" y="465"/>
                  <a:pt x="1872" y="505"/>
                </a:cubicBezTo>
                <a:cubicBezTo>
                  <a:pt x="1723" y="576"/>
                  <a:pt x="1542" y="547"/>
                  <a:pt x="1351" y="517"/>
                </a:cubicBezTo>
                <a:cubicBezTo>
                  <a:pt x="1257" y="503"/>
                  <a:pt x="1160" y="487"/>
                  <a:pt x="1063" y="484"/>
                </a:cubicBezTo>
                <a:cubicBezTo>
                  <a:pt x="833" y="474"/>
                  <a:pt x="622" y="522"/>
                  <a:pt x="438" y="625"/>
                </a:cubicBezTo>
                <a:cubicBezTo>
                  <a:pt x="270" y="719"/>
                  <a:pt x="128" y="859"/>
                  <a:pt x="29" y="1031"/>
                </a:cubicBezTo>
                <a:cubicBezTo>
                  <a:pt x="19" y="1048"/>
                  <a:pt x="8" y="1075"/>
                  <a:pt x="0" y="1101"/>
                </a:cubicBezTo>
                <a:cubicBezTo>
                  <a:pt x="254" y="1101"/>
                  <a:pt x="254" y="1101"/>
                  <a:pt x="254" y="1101"/>
                </a:cubicBezTo>
                <a:cubicBezTo>
                  <a:pt x="324" y="979"/>
                  <a:pt x="430" y="872"/>
                  <a:pt x="546" y="807"/>
                </a:cubicBezTo>
                <a:close/>
              </a:path>
            </a:pathLst>
          </a:custGeom>
          <a:solidFill>
            <a:srgbClr val="4A127B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" name="Subtitle 2">
            <a:extLst>
              <a:ext uri="{FF2B5EF4-FFF2-40B4-BE49-F238E27FC236}">
                <a16:creationId xmlns:a16="http://schemas.microsoft.com/office/drawing/2014/main" id="{DF7973D9-9AF4-452B-A191-5D82871E5040}"/>
              </a:ext>
            </a:extLst>
          </p:cNvPr>
          <p:cNvSpPr>
            <a:spLocks noGrp="1"/>
          </p:cNvSpPr>
          <p:nvPr userDrawn="1">
            <p:ph type="subTitle" idx="1"/>
          </p:nvPr>
        </p:nvSpPr>
        <p:spPr>
          <a:xfrm>
            <a:off x="1668216" y="769569"/>
            <a:ext cx="4643683" cy="746861"/>
          </a:xfrm>
          <a:prstGeom prst="rect">
            <a:avLst/>
          </a:prstGeom>
        </p:spPr>
        <p:txBody>
          <a:bodyPr/>
          <a:lstStyle>
            <a:lvl1pPr marL="0" indent="0" algn="l">
              <a:buNone/>
              <a:defRPr sz="4000" b="0">
                <a:solidFill>
                  <a:schemeClr val="bg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dirty="0"/>
              <a:t>Click to edit Master subtitle style</a:t>
            </a: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B7CAB4FB-938D-423A-91EB-8F4BFA88D40A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439738" y="674419"/>
            <a:ext cx="1228479" cy="1521626"/>
          </a:xfrm>
        </p:spPr>
        <p:txBody>
          <a:bodyPr anchor="t">
            <a:noAutofit/>
          </a:bodyPr>
          <a:lstStyle>
            <a:lvl1pPr algn="l">
              <a:defRPr sz="13600" b="1">
                <a:ln>
                  <a:solidFill>
                    <a:schemeClr val="bg1"/>
                  </a:solidFill>
                </a:ln>
                <a:noFill/>
              </a:defRPr>
            </a:lvl1pPr>
          </a:lstStyle>
          <a:p>
            <a:r>
              <a:rPr lang="en-US" dirty="0"/>
              <a:t>t</a:t>
            </a:r>
            <a:r>
              <a:rPr lang="ru-RU" dirty="0"/>
              <a:t>.</a:t>
            </a:r>
            <a:endParaRPr lang="en-US" dirty="0"/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0D972F5F-0F14-E52C-08D2-4DF3A1C8A154}"/>
              </a:ext>
            </a:extLst>
          </p:cNvPr>
          <p:cNvSpPr txBox="1"/>
          <p:nvPr userDrawn="1"/>
        </p:nvSpPr>
        <p:spPr>
          <a:xfrm>
            <a:off x="5274867" y="6506701"/>
            <a:ext cx="1631352" cy="205249"/>
          </a:xfrm>
          <a:prstGeom prst="rect">
            <a:avLst/>
          </a:prstGeom>
          <a:noFill/>
        </p:spPr>
        <p:txBody>
          <a:bodyPr wrap="squar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n-US" sz="700" kern="1200" noProof="0" dirty="0">
              <a:solidFill>
                <a:schemeClr val="bg1">
                  <a:lumMod val="65000"/>
                </a:schemeClr>
              </a:solidFill>
              <a:latin typeface="+mn-lt"/>
              <a:ea typeface="+mn-ea"/>
              <a:cs typeface="+mn-cs"/>
            </a:endParaRPr>
          </a:p>
        </p:txBody>
      </p:sp>
      <p:grpSp>
        <p:nvGrpSpPr>
          <p:cNvPr id="5" name="LOGO_4F">
            <a:extLst>
              <a:ext uri="{FF2B5EF4-FFF2-40B4-BE49-F238E27FC236}">
                <a16:creationId xmlns:a16="http://schemas.microsoft.com/office/drawing/2014/main" id="{BB81B22D-E407-BF2A-AA6C-0A1036FD2A2D}"/>
              </a:ext>
            </a:extLst>
          </p:cNvPr>
          <p:cNvGrpSpPr/>
          <p:nvPr userDrawn="1"/>
        </p:nvGrpSpPr>
        <p:grpSpPr>
          <a:xfrm>
            <a:off x="11749088" y="73817"/>
            <a:ext cx="429526" cy="1820570"/>
            <a:chOff x="11749088" y="73817"/>
            <a:chExt cx="429526" cy="1820570"/>
          </a:xfrm>
        </p:grpSpPr>
        <p:pic>
          <p:nvPicPr>
            <p:cNvPr id="13" name="Picture 12">
              <a:extLst>
                <a:ext uri="{FF2B5EF4-FFF2-40B4-BE49-F238E27FC236}">
                  <a16:creationId xmlns:a16="http://schemas.microsoft.com/office/drawing/2014/main" id="{C4DFBF05-F0E3-4598-6280-AC9DA83B33C9}"/>
                </a:ext>
              </a:extLst>
            </p:cNvPr>
            <p:cNvPicPr>
              <a:picLocks noChangeAspect="1"/>
            </p:cNvPicPr>
            <p:nvPr userDrawn="1"/>
          </p:nvPicPr>
          <p:blipFill rotWithShape="1">
            <a:blip r:embed="rId3"/>
            <a:srcRect t="804" b="804"/>
            <a:stretch/>
          </p:blipFill>
          <p:spPr>
            <a:xfrm>
              <a:off x="11749088" y="1002369"/>
              <a:ext cx="429526" cy="429103"/>
            </a:xfrm>
            <a:prstGeom prst="rect">
              <a:avLst/>
            </a:prstGeom>
            <a:ln>
              <a:noFill/>
            </a:ln>
          </p:spPr>
        </p:pic>
        <p:pic>
          <p:nvPicPr>
            <p:cNvPr id="14" name="Picture 13">
              <a:extLst>
                <a:ext uri="{FF2B5EF4-FFF2-40B4-BE49-F238E27FC236}">
                  <a16:creationId xmlns:a16="http://schemas.microsoft.com/office/drawing/2014/main" id="{11594EAD-97DC-099C-6BAB-51E20674E1F8}"/>
                </a:ext>
              </a:extLst>
            </p:cNvPr>
            <p:cNvPicPr>
              <a:picLocks noChangeAspect="1"/>
            </p:cNvPicPr>
            <p:nvPr userDrawn="1"/>
          </p:nvPicPr>
          <p:blipFill rotWithShape="1">
            <a:blip r:embed="rId4" cstate="hq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9376" t="4959" r="8599" b="3778"/>
            <a:stretch/>
          </p:blipFill>
          <p:spPr>
            <a:xfrm>
              <a:off x="11769794" y="73817"/>
              <a:ext cx="388113" cy="431823"/>
            </a:xfrm>
            <a:prstGeom prst="rect">
              <a:avLst/>
            </a:prstGeom>
            <a:ln>
              <a:noFill/>
            </a:ln>
          </p:spPr>
        </p:pic>
        <p:pic>
          <p:nvPicPr>
            <p:cNvPr id="15" name="Picture 14">
              <a:extLst>
                <a:ext uri="{FF2B5EF4-FFF2-40B4-BE49-F238E27FC236}">
                  <a16:creationId xmlns:a16="http://schemas.microsoft.com/office/drawing/2014/main" id="{9EE8BD19-4DF1-1E8E-46D1-AAF4CC72D8E5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5" cstate="hq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1799411" y="539453"/>
              <a:ext cx="328877" cy="429103"/>
            </a:xfrm>
            <a:prstGeom prst="rect">
              <a:avLst/>
            </a:prstGeom>
            <a:ln>
              <a:noFill/>
            </a:ln>
          </p:spPr>
        </p:pic>
        <p:pic>
          <p:nvPicPr>
            <p:cNvPr id="16" name="Picture 15">
              <a:extLst>
                <a:ext uri="{FF2B5EF4-FFF2-40B4-BE49-F238E27FC236}">
                  <a16:creationId xmlns:a16="http://schemas.microsoft.com/office/drawing/2014/main" id="{7D6E5C05-7686-E2BA-898A-31E9BC88FC89}"/>
                </a:ext>
              </a:extLst>
            </p:cNvPr>
            <p:cNvPicPr>
              <a:picLocks noChangeAspect="1"/>
            </p:cNvPicPr>
            <p:nvPr userDrawn="1"/>
          </p:nvPicPr>
          <p:blipFill rotWithShape="1">
            <a:blip r:embed="rId6" cstate="hq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4486" t="16259" r="24461" b="15945"/>
            <a:stretch/>
          </p:blipFill>
          <p:spPr>
            <a:xfrm>
              <a:off x="11857705" y="1465284"/>
              <a:ext cx="212287" cy="429103"/>
            </a:xfrm>
            <a:prstGeom prst="rect">
              <a:avLst/>
            </a:prstGeom>
            <a:ln>
              <a:noFill/>
            </a:ln>
          </p:spPr>
        </p:pic>
      </p:grpSp>
    </p:spTree>
    <p:extLst>
      <p:ext uri="{BB962C8B-B14F-4D97-AF65-F5344CB8AC3E}">
        <p14:creationId xmlns:p14="http://schemas.microsoft.com/office/powerpoint/2010/main" val="3926300774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Обложка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9E40F5D5-B74C-4310-9A3E-37338BA76787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905000" y="0"/>
            <a:ext cx="10287000" cy="6858000"/>
          </a:xfrm>
          <a:prstGeom prst="rect">
            <a:avLst/>
          </a:prstGeom>
        </p:spPr>
      </p:pic>
      <p:sp>
        <p:nvSpPr>
          <p:cNvPr id="678" name="Freeform 115">
            <a:extLst>
              <a:ext uri="{FF2B5EF4-FFF2-40B4-BE49-F238E27FC236}">
                <a16:creationId xmlns:a16="http://schemas.microsoft.com/office/drawing/2014/main" id="{ABCFA8EF-5561-45E8-A30A-680B75E11AB1}"/>
              </a:ext>
            </a:extLst>
          </p:cNvPr>
          <p:cNvSpPr>
            <a:spLocks/>
          </p:cNvSpPr>
          <p:nvPr userDrawn="1"/>
        </p:nvSpPr>
        <p:spPr bwMode="auto">
          <a:xfrm>
            <a:off x="-3173" y="1"/>
            <a:ext cx="8462962" cy="6858000"/>
          </a:xfrm>
          <a:custGeom>
            <a:avLst/>
            <a:gdLst>
              <a:gd name="T0" fmla="*/ 3605 w 3612"/>
              <a:gd name="T1" fmla="*/ 4320 h 4320"/>
              <a:gd name="T2" fmla="*/ 2886 w 3612"/>
              <a:gd name="T3" fmla="*/ 3034 h 4320"/>
              <a:gd name="T4" fmla="*/ 2357 w 3612"/>
              <a:gd name="T5" fmla="*/ 2616 h 4320"/>
              <a:gd name="T6" fmla="*/ 1914 w 3612"/>
              <a:gd name="T7" fmla="*/ 1737 h 4320"/>
              <a:gd name="T8" fmla="*/ 1672 w 3612"/>
              <a:gd name="T9" fmla="*/ 756 h 4320"/>
              <a:gd name="T10" fmla="*/ 1324 w 3612"/>
              <a:gd name="T11" fmla="*/ 0 h 4320"/>
              <a:gd name="T12" fmla="*/ 1 w 3612"/>
              <a:gd name="T13" fmla="*/ 0 h 4320"/>
              <a:gd name="T14" fmla="*/ 0 w 3612"/>
              <a:gd name="T15" fmla="*/ 0 h 4320"/>
              <a:gd name="T16" fmla="*/ 0 w 3612"/>
              <a:gd name="T17" fmla="*/ 4320 h 4320"/>
              <a:gd name="T18" fmla="*/ 3605 w 3612"/>
              <a:gd name="T19" fmla="*/ 4320 h 43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3612" h="4320">
                <a:moveTo>
                  <a:pt x="3605" y="4320"/>
                </a:moveTo>
                <a:cubicBezTo>
                  <a:pt x="3612" y="4162"/>
                  <a:pt x="3599" y="3456"/>
                  <a:pt x="2886" y="3034"/>
                </a:cubicBezTo>
                <a:cubicBezTo>
                  <a:pt x="2696" y="2922"/>
                  <a:pt x="2512" y="2784"/>
                  <a:pt x="2357" y="2616"/>
                </a:cubicBezTo>
                <a:cubicBezTo>
                  <a:pt x="2139" y="2379"/>
                  <a:pt x="2006" y="2061"/>
                  <a:pt x="1914" y="1737"/>
                </a:cubicBezTo>
                <a:cubicBezTo>
                  <a:pt x="1822" y="1414"/>
                  <a:pt x="1765" y="1079"/>
                  <a:pt x="1672" y="756"/>
                </a:cubicBezTo>
                <a:cubicBezTo>
                  <a:pt x="1594" y="485"/>
                  <a:pt x="1487" y="217"/>
                  <a:pt x="1324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0" y="0"/>
                  <a:pt x="0" y="0"/>
                </a:cubicBezTo>
                <a:cubicBezTo>
                  <a:pt x="0" y="4320"/>
                  <a:pt x="0" y="4320"/>
                  <a:pt x="0" y="4320"/>
                </a:cubicBezTo>
                <a:lnTo>
                  <a:pt x="3605" y="4320"/>
                </a:lnTo>
                <a:close/>
              </a:path>
            </a:pathLst>
          </a:custGeom>
          <a:solidFill>
            <a:srgbClr val="9190F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79" name="Freeform 116">
            <a:extLst>
              <a:ext uri="{FF2B5EF4-FFF2-40B4-BE49-F238E27FC236}">
                <a16:creationId xmlns:a16="http://schemas.microsoft.com/office/drawing/2014/main" id="{F6152541-A828-40DE-BEA7-EBF9EAB6D1D0}"/>
              </a:ext>
            </a:extLst>
          </p:cNvPr>
          <p:cNvSpPr>
            <a:spLocks/>
          </p:cNvSpPr>
          <p:nvPr userDrawn="1"/>
        </p:nvSpPr>
        <p:spPr bwMode="auto">
          <a:xfrm>
            <a:off x="3126613" y="828049"/>
            <a:ext cx="2093089" cy="1861595"/>
          </a:xfrm>
          <a:custGeom>
            <a:avLst/>
            <a:gdLst>
              <a:gd name="T0" fmla="*/ 1178 w 1317"/>
              <a:gd name="T1" fmla="*/ 1022 h 1172"/>
              <a:gd name="T2" fmla="*/ 847 w 1317"/>
              <a:gd name="T3" fmla="*/ 1170 h 1172"/>
              <a:gd name="T4" fmla="*/ 479 w 1317"/>
              <a:gd name="T5" fmla="*/ 1097 h 1172"/>
              <a:gd name="T6" fmla="*/ 197 w 1317"/>
              <a:gd name="T7" fmla="*/ 971 h 1172"/>
              <a:gd name="T8" fmla="*/ 17 w 1317"/>
              <a:gd name="T9" fmla="*/ 683 h 1172"/>
              <a:gd name="T10" fmla="*/ 82 w 1317"/>
              <a:gd name="T11" fmla="*/ 372 h 1172"/>
              <a:gd name="T12" fmla="*/ 698 w 1317"/>
              <a:gd name="T13" fmla="*/ 38 h 1172"/>
              <a:gd name="T14" fmla="*/ 1203 w 1317"/>
              <a:gd name="T15" fmla="*/ 408 h 1172"/>
              <a:gd name="T16" fmla="*/ 1178 w 1317"/>
              <a:gd name="T17" fmla="*/ 1022 h 11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317" h="1172">
                <a:moveTo>
                  <a:pt x="1178" y="1022"/>
                </a:moveTo>
                <a:cubicBezTo>
                  <a:pt x="1094" y="1126"/>
                  <a:pt x="970" y="1169"/>
                  <a:pt x="847" y="1170"/>
                </a:cubicBezTo>
                <a:cubicBezTo>
                  <a:pt x="724" y="1172"/>
                  <a:pt x="600" y="1135"/>
                  <a:pt x="479" y="1097"/>
                </a:cubicBezTo>
                <a:cubicBezTo>
                  <a:pt x="382" y="1067"/>
                  <a:pt x="284" y="1035"/>
                  <a:pt x="197" y="971"/>
                </a:cubicBezTo>
                <a:cubicBezTo>
                  <a:pt x="110" y="907"/>
                  <a:pt x="35" y="804"/>
                  <a:pt x="17" y="683"/>
                </a:cubicBezTo>
                <a:cubicBezTo>
                  <a:pt x="0" y="572"/>
                  <a:pt x="34" y="462"/>
                  <a:pt x="82" y="372"/>
                </a:cubicBezTo>
                <a:cubicBezTo>
                  <a:pt x="212" y="132"/>
                  <a:pt x="456" y="0"/>
                  <a:pt x="698" y="38"/>
                </a:cubicBezTo>
                <a:cubicBezTo>
                  <a:pt x="894" y="69"/>
                  <a:pt x="1079" y="210"/>
                  <a:pt x="1203" y="408"/>
                </a:cubicBezTo>
                <a:cubicBezTo>
                  <a:pt x="1317" y="590"/>
                  <a:pt x="1301" y="869"/>
                  <a:pt x="1178" y="1022"/>
                </a:cubicBezTo>
                <a:close/>
              </a:path>
            </a:pathLst>
          </a:custGeom>
          <a:solidFill>
            <a:srgbClr val="4A127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B7CAB4FB-938D-423A-91EB-8F4BFA88D40A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3216065" y="1047222"/>
            <a:ext cx="1912445" cy="1521626"/>
          </a:xfrm>
        </p:spPr>
        <p:txBody>
          <a:bodyPr anchor="b">
            <a:normAutofit/>
          </a:bodyPr>
          <a:lstStyle>
            <a:lvl1pPr algn="ctr">
              <a:defRPr sz="10400" b="1">
                <a:ln>
                  <a:solidFill>
                    <a:srgbClr val="FB5D6C"/>
                  </a:solidFill>
                </a:ln>
                <a:noFill/>
              </a:defRPr>
            </a:lvl1pPr>
          </a:lstStyle>
          <a:p>
            <a:r>
              <a:rPr lang="en-US" dirty="0"/>
              <a:t>t</a:t>
            </a:r>
          </a:p>
        </p:txBody>
      </p:sp>
      <p:sp>
        <p:nvSpPr>
          <p:cNvPr id="6" name="Subtitle 2">
            <a:extLst>
              <a:ext uri="{FF2B5EF4-FFF2-40B4-BE49-F238E27FC236}">
                <a16:creationId xmlns:a16="http://schemas.microsoft.com/office/drawing/2014/main" id="{DF7973D9-9AF4-452B-A191-5D82871E5040}"/>
              </a:ext>
            </a:extLst>
          </p:cNvPr>
          <p:cNvSpPr>
            <a:spLocks noGrp="1"/>
          </p:cNvSpPr>
          <p:nvPr userDrawn="1">
            <p:ph type="subTitle" idx="1"/>
          </p:nvPr>
        </p:nvSpPr>
        <p:spPr>
          <a:xfrm>
            <a:off x="438150" y="3283426"/>
            <a:ext cx="4685587" cy="746861"/>
          </a:xfrm>
          <a:prstGeom prst="rect">
            <a:avLst/>
          </a:prstGeom>
        </p:spPr>
        <p:txBody>
          <a:bodyPr/>
          <a:lstStyle>
            <a:lvl1pPr marL="0" indent="0" algn="l">
              <a:buNone/>
              <a:defRPr sz="4000" b="0">
                <a:solidFill>
                  <a:schemeClr val="bg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dirty="0"/>
              <a:t>Click to edit Master subtitle style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AE7982A5-2811-2E4E-8DFD-B68A6212BE64}"/>
              </a:ext>
            </a:extLst>
          </p:cNvPr>
          <p:cNvSpPr txBox="1"/>
          <p:nvPr userDrawn="1"/>
        </p:nvSpPr>
        <p:spPr>
          <a:xfrm>
            <a:off x="5274867" y="6506701"/>
            <a:ext cx="1631352" cy="205249"/>
          </a:xfrm>
          <a:prstGeom prst="rect">
            <a:avLst/>
          </a:prstGeom>
          <a:noFill/>
        </p:spPr>
        <p:txBody>
          <a:bodyPr wrap="squar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n-US" sz="700" kern="1200" noProof="0" dirty="0">
              <a:solidFill>
                <a:schemeClr val="bg1"/>
              </a:solidFill>
              <a:latin typeface="+mn-lt"/>
              <a:ea typeface="+mn-ea"/>
              <a:cs typeface="+mn-cs"/>
            </a:endParaRPr>
          </a:p>
        </p:txBody>
      </p:sp>
      <p:grpSp>
        <p:nvGrpSpPr>
          <p:cNvPr id="3" name="LOGO_4F">
            <a:extLst>
              <a:ext uri="{FF2B5EF4-FFF2-40B4-BE49-F238E27FC236}">
                <a16:creationId xmlns:a16="http://schemas.microsoft.com/office/drawing/2014/main" id="{50E49CE5-03AB-32B8-F9A0-E32B0ED0537F}"/>
              </a:ext>
            </a:extLst>
          </p:cNvPr>
          <p:cNvGrpSpPr/>
          <p:nvPr userDrawn="1"/>
        </p:nvGrpSpPr>
        <p:grpSpPr>
          <a:xfrm>
            <a:off x="11749088" y="73817"/>
            <a:ext cx="429526" cy="1820570"/>
            <a:chOff x="11749088" y="73817"/>
            <a:chExt cx="429526" cy="1820570"/>
          </a:xfrm>
        </p:grpSpPr>
        <p:pic>
          <p:nvPicPr>
            <p:cNvPr id="12" name="Picture 11">
              <a:extLst>
                <a:ext uri="{FF2B5EF4-FFF2-40B4-BE49-F238E27FC236}">
                  <a16:creationId xmlns:a16="http://schemas.microsoft.com/office/drawing/2014/main" id="{A782350B-18BA-B77F-8056-30C9ECDA51A9}"/>
                </a:ext>
              </a:extLst>
            </p:cNvPr>
            <p:cNvPicPr>
              <a:picLocks noChangeAspect="1"/>
            </p:cNvPicPr>
            <p:nvPr userDrawn="1"/>
          </p:nvPicPr>
          <p:blipFill rotWithShape="1">
            <a:blip r:embed="rId3"/>
            <a:srcRect t="804" b="804"/>
            <a:stretch/>
          </p:blipFill>
          <p:spPr>
            <a:xfrm>
              <a:off x="11749088" y="1002369"/>
              <a:ext cx="429526" cy="429103"/>
            </a:xfrm>
            <a:prstGeom prst="rect">
              <a:avLst/>
            </a:prstGeom>
            <a:ln>
              <a:noFill/>
            </a:ln>
          </p:spPr>
        </p:pic>
        <p:pic>
          <p:nvPicPr>
            <p:cNvPr id="13" name="Picture 12">
              <a:extLst>
                <a:ext uri="{FF2B5EF4-FFF2-40B4-BE49-F238E27FC236}">
                  <a16:creationId xmlns:a16="http://schemas.microsoft.com/office/drawing/2014/main" id="{59CB3F63-B2B1-9C53-48EC-6ECBA24D9A5B}"/>
                </a:ext>
              </a:extLst>
            </p:cNvPr>
            <p:cNvPicPr>
              <a:picLocks noChangeAspect="1"/>
            </p:cNvPicPr>
            <p:nvPr userDrawn="1"/>
          </p:nvPicPr>
          <p:blipFill rotWithShape="1">
            <a:blip r:embed="rId4" cstate="hq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9376" t="4959" r="8599" b="3778"/>
            <a:stretch/>
          </p:blipFill>
          <p:spPr>
            <a:xfrm>
              <a:off x="11769794" y="73817"/>
              <a:ext cx="388113" cy="431823"/>
            </a:xfrm>
            <a:prstGeom prst="rect">
              <a:avLst/>
            </a:prstGeom>
            <a:ln>
              <a:noFill/>
            </a:ln>
          </p:spPr>
        </p:pic>
        <p:pic>
          <p:nvPicPr>
            <p:cNvPr id="14" name="Picture 13">
              <a:extLst>
                <a:ext uri="{FF2B5EF4-FFF2-40B4-BE49-F238E27FC236}">
                  <a16:creationId xmlns:a16="http://schemas.microsoft.com/office/drawing/2014/main" id="{EE46BDF8-05ED-B07C-DC13-C00D1EFAC635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5" cstate="hq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1799411" y="539453"/>
              <a:ext cx="328877" cy="429103"/>
            </a:xfrm>
            <a:prstGeom prst="rect">
              <a:avLst/>
            </a:prstGeom>
            <a:ln>
              <a:noFill/>
            </a:ln>
          </p:spPr>
        </p:pic>
        <p:pic>
          <p:nvPicPr>
            <p:cNvPr id="15" name="Picture 14">
              <a:extLst>
                <a:ext uri="{FF2B5EF4-FFF2-40B4-BE49-F238E27FC236}">
                  <a16:creationId xmlns:a16="http://schemas.microsoft.com/office/drawing/2014/main" id="{0E5E71A9-7B5A-4AB4-81DC-C096E64C8145}"/>
                </a:ext>
              </a:extLst>
            </p:cNvPr>
            <p:cNvPicPr>
              <a:picLocks noChangeAspect="1"/>
            </p:cNvPicPr>
            <p:nvPr userDrawn="1"/>
          </p:nvPicPr>
          <p:blipFill rotWithShape="1">
            <a:blip r:embed="rId6" cstate="hq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4486" t="16259" r="24461" b="15945"/>
            <a:stretch/>
          </p:blipFill>
          <p:spPr>
            <a:xfrm>
              <a:off x="11857705" y="1465284"/>
              <a:ext cx="212287" cy="429103"/>
            </a:xfrm>
            <a:prstGeom prst="rect">
              <a:avLst/>
            </a:prstGeom>
            <a:ln>
              <a:noFill/>
            </a:ln>
          </p:spPr>
        </p:pic>
      </p:grpSp>
    </p:spTree>
    <p:extLst>
      <p:ext uri="{BB962C8B-B14F-4D97-AF65-F5344CB8AC3E}">
        <p14:creationId xmlns:p14="http://schemas.microsoft.com/office/powerpoint/2010/main" val="2942884424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2_Обложка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>
            <a:extLst>
              <a:ext uri="{FF2B5EF4-FFF2-40B4-BE49-F238E27FC236}">
                <a16:creationId xmlns:a16="http://schemas.microsoft.com/office/drawing/2014/main" id="{9432C67F-884C-4EC3-9CB6-519D296E6C96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905000" y="0"/>
            <a:ext cx="10287000" cy="6858000"/>
          </a:xfrm>
          <a:prstGeom prst="rect">
            <a:avLst/>
          </a:prstGeom>
        </p:spPr>
      </p:pic>
      <p:sp>
        <p:nvSpPr>
          <p:cNvPr id="9" name="Rectangle: Rounded Corners 8">
            <a:extLst>
              <a:ext uri="{FF2B5EF4-FFF2-40B4-BE49-F238E27FC236}">
                <a16:creationId xmlns:a16="http://schemas.microsoft.com/office/drawing/2014/main" id="{937FE539-2732-4CBF-99FE-385D49145AEE}"/>
              </a:ext>
            </a:extLst>
          </p:cNvPr>
          <p:cNvSpPr/>
          <p:nvPr userDrawn="1"/>
        </p:nvSpPr>
        <p:spPr>
          <a:xfrm flipH="1">
            <a:off x="-7" y="-2"/>
            <a:ext cx="6311906" cy="6853241"/>
          </a:xfrm>
          <a:prstGeom prst="roundRect">
            <a:avLst>
              <a:gd name="adj" fmla="val 0"/>
            </a:avLst>
          </a:prstGeom>
          <a:gradFill>
            <a:gsLst>
              <a:gs pos="0">
                <a:schemeClr val="bg1">
                  <a:alpha val="0"/>
                </a:schemeClr>
              </a:gs>
              <a:gs pos="70000">
                <a:srgbClr val="A97C4C"/>
              </a:gs>
            </a:gsLst>
            <a:lin ang="0" scaled="1"/>
          </a:gradFill>
          <a:ln>
            <a:noFill/>
          </a:ln>
        </p:spPr>
        <p:txBody>
          <a:bodyPr lIns="91440" tIns="91440" rIns="91440" bIns="91440">
            <a:noAutofit/>
          </a:bodyPr>
          <a:lstStyle/>
          <a:p>
            <a:pPr>
              <a:spcAft>
                <a:spcPts val="300"/>
              </a:spcAft>
            </a:pPr>
            <a:endParaRPr lang="ru-RU" sz="900" dirty="0">
              <a:solidFill>
                <a:schemeClr val="tx2"/>
              </a:solidFill>
            </a:endParaRPr>
          </a:p>
        </p:txBody>
      </p:sp>
      <p:sp>
        <p:nvSpPr>
          <p:cNvPr id="2577" name="Freeform 604">
            <a:extLst>
              <a:ext uri="{FF2B5EF4-FFF2-40B4-BE49-F238E27FC236}">
                <a16:creationId xmlns:a16="http://schemas.microsoft.com/office/drawing/2014/main" id="{50FD6CDE-F51B-4FBC-B436-B8B430A87B57}"/>
              </a:ext>
            </a:extLst>
          </p:cNvPr>
          <p:cNvSpPr>
            <a:spLocks/>
          </p:cNvSpPr>
          <p:nvPr userDrawn="1"/>
        </p:nvSpPr>
        <p:spPr bwMode="auto">
          <a:xfrm>
            <a:off x="0" y="4761"/>
            <a:ext cx="9078913" cy="6864351"/>
          </a:xfrm>
          <a:custGeom>
            <a:avLst/>
            <a:gdLst>
              <a:gd name="T0" fmla="*/ 4450 w 4450"/>
              <a:gd name="T1" fmla="*/ 0 h 4320"/>
              <a:gd name="T2" fmla="*/ 4286 w 4450"/>
              <a:gd name="T3" fmla="*/ 232 h 4320"/>
              <a:gd name="T4" fmla="*/ 4242 w 4450"/>
              <a:gd name="T5" fmla="*/ 505 h 4320"/>
              <a:gd name="T6" fmla="*/ 4046 w 4450"/>
              <a:gd name="T7" fmla="*/ 1024 h 4320"/>
              <a:gd name="T8" fmla="*/ 3543 w 4450"/>
              <a:gd name="T9" fmla="*/ 1238 h 4320"/>
              <a:gd name="T10" fmla="*/ 3280 w 4450"/>
              <a:gd name="T11" fmla="*/ 1318 h 4320"/>
              <a:gd name="T12" fmla="*/ 2982 w 4450"/>
              <a:gd name="T13" fmla="*/ 1639 h 4320"/>
              <a:gd name="T14" fmla="*/ 2972 w 4450"/>
              <a:gd name="T15" fmla="*/ 1860 h 4320"/>
              <a:gd name="T16" fmla="*/ 2921 w 4450"/>
              <a:gd name="T17" fmla="*/ 2233 h 4320"/>
              <a:gd name="T18" fmla="*/ 2375 w 4450"/>
              <a:gd name="T19" fmla="*/ 2634 h 4320"/>
              <a:gd name="T20" fmla="*/ 2026 w 4450"/>
              <a:gd name="T21" fmla="*/ 2732 h 4320"/>
              <a:gd name="T22" fmla="*/ 1757 w 4450"/>
              <a:gd name="T23" fmla="*/ 2805 h 4320"/>
              <a:gd name="T24" fmla="*/ 1359 w 4450"/>
              <a:gd name="T25" fmla="*/ 3005 h 4320"/>
              <a:gd name="T26" fmla="*/ 1159 w 4450"/>
              <a:gd name="T27" fmla="*/ 3287 h 4320"/>
              <a:gd name="T28" fmla="*/ 1149 w 4450"/>
              <a:gd name="T29" fmla="*/ 3439 h 4320"/>
              <a:gd name="T30" fmla="*/ 1054 w 4450"/>
              <a:gd name="T31" fmla="*/ 3802 h 4320"/>
              <a:gd name="T32" fmla="*/ 498 w 4450"/>
              <a:gd name="T33" fmla="*/ 4069 h 4320"/>
              <a:gd name="T34" fmla="*/ 194 w 4450"/>
              <a:gd name="T35" fmla="*/ 4144 h 4320"/>
              <a:gd name="T36" fmla="*/ 0 w 4450"/>
              <a:gd name="T37" fmla="*/ 4320 h 4320"/>
              <a:gd name="T38" fmla="*/ 0 w 4450"/>
              <a:gd name="T39" fmla="*/ 0 h 4320"/>
              <a:gd name="T40" fmla="*/ 4450 w 4450"/>
              <a:gd name="T41" fmla="*/ 0 h 43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4450" h="4320">
                <a:moveTo>
                  <a:pt x="4450" y="0"/>
                </a:moveTo>
                <a:cubicBezTo>
                  <a:pt x="4314" y="52"/>
                  <a:pt x="4329" y="125"/>
                  <a:pt x="4286" y="232"/>
                </a:cubicBezTo>
                <a:cubicBezTo>
                  <a:pt x="4254" y="313"/>
                  <a:pt x="4248" y="406"/>
                  <a:pt x="4242" y="505"/>
                </a:cubicBezTo>
                <a:cubicBezTo>
                  <a:pt x="4232" y="677"/>
                  <a:pt x="4220" y="872"/>
                  <a:pt x="4046" y="1024"/>
                </a:cubicBezTo>
                <a:cubicBezTo>
                  <a:pt x="3907" y="1145"/>
                  <a:pt x="3714" y="1194"/>
                  <a:pt x="3543" y="1238"/>
                </a:cubicBezTo>
                <a:cubicBezTo>
                  <a:pt x="3447" y="1262"/>
                  <a:pt x="3357" y="1285"/>
                  <a:pt x="3280" y="1318"/>
                </a:cubicBezTo>
                <a:cubicBezTo>
                  <a:pt x="3127" y="1384"/>
                  <a:pt x="3012" y="1507"/>
                  <a:pt x="2982" y="1639"/>
                </a:cubicBezTo>
                <a:cubicBezTo>
                  <a:pt x="2966" y="1707"/>
                  <a:pt x="2969" y="1781"/>
                  <a:pt x="2972" y="1860"/>
                </a:cubicBezTo>
                <a:cubicBezTo>
                  <a:pt x="2977" y="1982"/>
                  <a:pt x="2983" y="2107"/>
                  <a:pt x="2921" y="2233"/>
                </a:cubicBezTo>
                <a:cubicBezTo>
                  <a:pt x="2864" y="2349"/>
                  <a:pt x="2723" y="2513"/>
                  <a:pt x="2375" y="2634"/>
                </a:cubicBezTo>
                <a:cubicBezTo>
                  <a:pt x="2260" y="2674"/>
                  <a:pt x="2141" y="2704"/>
                  <a:pt x="2026" y="2732"/>
                </a:cubicBezTo>
                <a:cubicBezTo>
                  <a:pt x="1932" y="2756"/>
                  <a:pt x="1843" y="2778"/>
                  <a:pt x="1757" y="2805"/>
                </a:cubicBezTo>
                <a:cubicBezTo>
                  <a:pt x="1601" y="2855"/>
                  <a:pt x="1463" y="2924"/>
                  <a:pt x="1359" y="3005"/>
                </a:cubicBezTo>
                <a:cubicBezTo>
                  <a:pt x="1247" y="3091"/>
                  <a:pt x="1180" y="3186"/>
                  <a:pt x="1159" y="3287"/>
                </a:cubicBezTo>
                <a:cubicBezTo>
                  <a:pt x="1150" y="3334"/>
                  <a:pt x="1150" y="3385"/>
                  <a:pt x="1149" y="3439"/>
                </a:cubicBezTo>
                <a:cubicBezTo>
                  <a:pt x="1148" y="3554"/>
                  <a:pt x="1147" y="3684"/>
                  <a:pt x="1054" y="3802"/>
                </a:cubicBezTo>
                <a:cubicBezTo>
                  <a:pt x="909" y="3986"/>
                  <a:pt x="578" y="4053"/>
                  <a:pt x="498" y="4069"/>
                </a:cubicBezTo>
                <a:cubicBezTo>
                  <a:pt x="379" y="4092"/>
                  <a:pt x="299" y="4090"/>
                  <a:pt x="194" y="4144"/>
                </a:cubicBezTo>
                <a:cubicBezTo>
                  <a:pt x="92" y="4197"/>
                  <a:pt x="33" y="4268"/>
                  <a:pt x="0" y="4320"/>
                </a:cubicBezTo>
                <a:cubicBezTo>
                  <a:pt x="0" y="0"/>
                  <a:pt x="0" y="0"/>
                  <a:pt x="0" y="0"/>
                </a:cubicBezTo>
                <a:lnTo>
                  <a:pt x="4450" y="0"/>
                </a:lnTo>
                <a:close/>
              </a:path>
            </a:pathLst>
          </a:custGeom>
          <a:solidFill>
            <a:srgbClr val="FE8A9B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78" name="Freeform 605">
            <a:extLst>
              <a:ext uri="{FF2B5EF4-FFF2-40B4-BE49-F238E27FC236}">
                <a16:creationId xmlns:a16="http://schemas.microsoft.com/office/drawing/2014/main" id="{D4D0FE60-8EA2-426A-A0B5-0460C34661B8}"/>
              </a:ext>
            </a:extLst>
          </p:cNvPr>
          <p:cNvSpPr>
            <a:spLocks/>
          </p:cNvSpPr>
          <p:nvPr userDrawn="1"/>
        </p:nvSpPr>
        <p:spPr bwMode="auto">
          <a:xfrm>
            <a:off x="7202622" y="5156200"/>
            <a:ext cx="4990917" cy="1697039"/>
          </a:xfrm>
          <a:custGeom>
            <a:avLst/>
            <a:gdLst>
              <a:gd name="T0" fmla="*/ 546 w 3182"/>
              <a:gd name="T1" fmla="*/ 807 h 1101"/>
              <a:gd name="T2" fmla="*/ 1055 w 3182"/>
              <a:gd name="T3" fmla="*/ 694 h 1101"/>
              <a:gd name="T4" fmla="*/ 1317 w 3182"/>
              <a:gd name="T5" fmla="*/ 725 h 1101"/>
              <a:gd name="T6" fmla="*/ 1967 w 3182"/>
              <a:gd name="T7" fmla="*/ 693 h 1101"/>
              <a:gd name="T8" fmla="*/ 2253 w 3182"/>
              <a:gd name="T9" fmla="*/ 467 h 1101"/>
              <a:gd name="T10" fmla="*/ 2445 w 3182"/>
              <a:gd name="T11" fmla="*/ 301 h 1101"/>
              <a:gd name="T12" fmla="*/ 2855 w 3182"/>
              <a:gd name="T13" fmla="*/ 266 h 1101"/>
              <a:gd name="T14" fmla="*/ 3182 w 3182"/>
              <a:gd name="T15" fmla="*/ 492 h 1101"/>
              <a:gd name="T16" fmla="*/ 3182 w 3182"/>
              <a:gd name="T17" fmla="*/ 198 h 1101"/>
              <a:gd name="T18" fmla="*/ 2921 w 3182"/>
              <a:gd name="T19" fmla="*/ 66 h 1101"/>
              <a:gd name="T20" fmla="*/ 2331 w 3182"/>
              <a:gd name="T21" fmla="*/ 122 h 1101"/>
              <a:gd name="T22" fmla="*/ 2098 w 3182"/>
              <a:gd name="T23" fmla="*/ 321 h 1101"/>
              <a:gd name="T24" fmla="*/ 1872 w 3182"/>
              <a:gd name="T25" fmla="*/ 505 h 1101"/>
              <a:gd name="T26" fmla="*/ 1351 w 3182"/>
              <a:gd name="T27" fmla="*/ 517 h 1101"/>
              <a:gd name="T28" fmla="*/ 1063 w 3182"/>
              <a:gd name="T29" fmla="*/ 484 h 1101"/>
              <a:gd name="T30" fmla="*/ 438 w 3182"/>
              <a:gd name="T31" fmla="*/ 625 h 1101"/>
              <a:gd name="T32" fmla="*/ 29 w 3182"/>
              <a:gd name="T33" fmla="*/ 1031 h 1101"/>
              <a:gd name="T34" fmla="*/ 0 w 3182"/>
              <a:gd name="T35" fmla="*/ 1101 h 1101"/>
              <a:gd name="T36" fmla="*/ 254 w 3182"/>
              <a:gd name="T37" fmla="*/ 1101 h 1101"/>
              <a:gd name="T38" fmla="*/ 546 w 3182"/>
              <a:gd name="T39" fmla="*/ 807 h 1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3182" h="1101">
                <a:moveTo>
                  <a:pt x="546" y="807"/>
                </a:moveTo>
                <a:cubicBezTo>
                  <a:pt x="694" y="724"/>
                  <a:pt x="865" y="686"/>
                  <a:pt x="1055" y="694"/>
                </a:cubicBezTo>
                <a:cubicBezTo>
                  <a:pt x="1139" y="697"/>
                  <a:pt x="1225" y="711"/>
                  <a:pt x="1317" y="725"/>
                </a:cubicBezTo>
                <a:cubicBezTo>
                  <a:pt x="1533" y="759"/>
                  <a:pt x="1757" y="794"/>
                  <a:pt x="1967" y="693"/>
                </a:cubicBezTo>
                <a:cubicBezTo>
                  <a:pt x="2084" y="637"/>
                  <a:pt x="2170" y="551"/>
                  <a:pt x="2253" y="467"/>
                </a:cubicBezTo>
                <a:cubicBezTo>
                  <a:pt x="2317" y="403"/>
                  <a:pt x="2377" y="343"/>
                  <a:pt x="2445" y="301"/>
                </a:cubicBezTo>
                <a:cubicBezTo>
                  <a:pt x="2560" y="231"/>
                  <a:pt x="2705" y="219"/>
                  <a:pt x="2855" y="266"/>
                </a:cubicBezTo>
                <a:cubicBezTo>
                  <a:pt x="2984" y="307"/>
                  <a:pt x="3101" y="391"/>
                  <a:pt x="3182" y="492"/>
                </a:cubicBezTo>
                <a:cubicBezTo>
                  <a:pt x="3182" y="198"/>
                  <a:pt x="3182" y="198"/>
                  <a:pt x="3182" y="198"/>
                </a:cubicBezTo>
                <a:cubicBezTo>
                  <a:pt x="3103" y="141"/>
                  <a:pt x="3014" y="95"/>
                  <a:pt x="2921" y="66"/>
                </a:cubicBezTo>
                <a:cubicBezTo>
                  <a:pt x="2710" y="0"/>
                  <a:pt x="2500" y="20"/>
                  <a:pt x="2331" y="122"/>
                </a:cubicBezTo>
                <a:cubicBezTo>
                  <a:pt x="2239" y="178"/>
                  <a:pt x="2167" y="251"/>
                  <a:pt x="2098" y="321"/>
                </a:cubicBezTo>
                <a:cubicBezTo>
                  <a:pt x="2024" y="395"/>
                  <a:pt x="1955" y="465"/>
                  <a:pt x="1872" y="505"/>
                </a:cubicBezTo>
                <a:cubicBezTo>
                  <a:pt x="1723" y="576"/>
                  <a:pt x="1542" y="547"/>
                  <a:pt x="1351" y="517"/>
                </a:cubicBezTo>
                <a:cubicBezTo>
                  <a:pt x="1257" y="503"/>
                  <a:pt x="1160" y="487"/>
                  <a:pt x="1063" y="484"/>
                </a:cubicBezTo>
                <a:cubicBezTo>
                  <a:pt x="833" y="474"/>
                  <a:pt x="622" y="522"/>
                  <a:pt x="438" y="625"/>
                </a:cubicBezTo>
                <a:cubicBezTo>
                  <a:pt x="270" y="719"/>
                  <a:pt x="128" y="859"/>
                  <a:pt x="29" y="1031"/>
                </a:cubicBezTo>
                <a:cubicBezTo>
                  <a:pt x="19" y="1048"/>
                  <a:pt x="8" y="1075"/>
                  <a:pt x="0" y="1101"/>
                </a:cubicBezTo>
                <a:cubicBezTo>
                  <a:pt x="254" y="1101"/>
                  <a:pt x="254" y="1101"/>
                  <a:pt x="254" y="1101"/>
                </a:cubicBezTo>
                <a:cubicBezTo>
                  <a:pt x="324" y="979"/>
                  <a:pt x="430" y="872"/>
                  <a:pt x="546" y="807"/>
                </a:cubicBezTo>
                <a:close/>
              </a:path>
            </a:pathLst>
          </a:custGeom>
          <a:solidFill>
            <a:srgbClr val="4A127B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" name="Subtitle 2">
            <a:extLst>
              <a:ext uri="{FF2B5EF4-FFF2-40B4-BE49-F238E27FC236}">
                <a16:creationId xmlns:a16="http://schemas.microsoft.com/office/drawing/2014/main" id="{DF7973D9-9AF4-452B-A191-5D82871E5040}"/>
              </a:ext>
            </a:extLst>
          </p:cNvPr>
          <p:cNvSpPr>
            <a:spLocks noGrp="1"/>
          </p:cNvSpPr>
          <p:nvPr userDrawn="1">
            <p:ph type="subTitle" idx="1"/>
          </p:nvPr>
        </p:nvSpPr>
        <p:spPr>
          <a:xfrm>
            <a:off x="1668216" y="769569"/>
            <a:ext cx="4643683" cy="746861"/>
          </a:xfrm>
          <a:prstGeom prst="rect">
            <a:avLst/>
          </a:prstGeom>
        </p:spPr>
        <p:txBody>
          <a:bodyPr/>
          <a:lstStyle>
            <a:lvl1pPr marL="0" indent="0" algn="l">
              <a:buNone/>
              <a:defRPr sz="4000" b="0">
                <a:solidFill>
                  <a:schemeClr val="bg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dirty="0"/>
              <a:t>Click to edit Master subtitle style</a:t>
            </a: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B7CAB4FB-938D-423A-91EB-8F4BFA88D40A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439738" y="674419"/>
            <a:ext cx="1228479" cy="1521626"/>
          </a:xfrm>
        </p:spPr>
        <p:txBody>
          <a:bodyPr anchor="t">
            <a:noAutofit/>
          </a:bodyPr>
          <a:lstStyle>
            <a:lvl1pPr algn="l">
              <a:defRPr sz="13600" b="1">
                <a:ln>
                  <a:solidFill>
                    <a:schemeClr val="bg1"/>
                  </a:solidFill>
                </a:ln>
                <a:noFill/>
              </a:defRPr>
            </a:lvl1pPr>
          </a:lstStyle>
          <a:p>
            <a:r>
              <a:rPr lang="en-US" dirty="0"/>
              <a:t>t</a:t>
            </a:r>
            <a:r>
              <a:rPr lang="ru-RU" dirty="0"/>
              <a:t>.</a:t>
            </a:r>
            <a:endParaRPr lang="en-US" dirty="0"/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C38D9302-84A8-ACEB-CE31-DAA8ECF371F8}"/>
              </a:ext>
            </a:extLst>
          </p:cNvPr>
          <p:cNvSpPr txBox="1"/>
          <p:nvPr userDrawn="1"/>
        </p:nvSpPr>
        <p:spPr>
          <a:xfrm>
            <a:off x="5274867" y="6506701"/>
            <a:ext cx="1631352" cy="205249"/>
          </a:xfrm>
          <a:prstGeom prst="rect">
            <a:avLst/>
          </a:prstGeom>
          <a:noFill/>
        </p:spPr>
        <p:txBody>
          <a:bodyPr wrap="squar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n-US" sz="700" kern="1200" noProof="0" dirty="0">
              <a:solidFill>
                <a:schemeClr val="bg1"/>
              </a:solidFill>
              <a:latin typeface="+mn-lt"/>
              <a:ea typeface="+mn-ea"/>
              <a:cs typeface="+mn-cs"/>
            </a:endParaRPr>
          </a:p>
        </p:txBody>
      </p:sp>
      <p:grpSp>
        <p:nvGrpSpPr>
          <p:cNvPr id="4" name="LOGO_4F">
            <a:extLst>
              <a:ext uri="{FF2B5EF4-FFF2-40B4-BE49-F238E27FC236}">
                <a16:creationId xmlns:a16="http://schemas.microsoft.com/office/drawing/2014/main" id="{96DA29D1-6DBA-CA2B-79B9-DBAA92EFC657}"/>
              </a:ext>
            </a:extLst>
          </p:cNvPr>
          <p:cNvGrpSpPr/>
          <p:nvPr userDrawn="1"/>
        </p:nvGrpSpPr>
        <p:grpSpPr>
          <a:xfrm>
            <a:off x="11749088" y="73817"/>
            <a:ext cx="429526" cy="1820570"/>
            <a:chOff x="11749088" y="73817"/>
            <a:chExt cx="429526" cy="1820570"/>
          </a:xfrm>
        </p:grpSpPr>
        <p:pic>
          <p:nvPicPr>
            <p:cNvPr id="13" name="Picture 12">
              <a:extLst>
                <a:ext uri="{FF2B5EF4-FFF2-40B4-BE49-F238E27FC236}">
                  <a16:creationId xmlns:a16="http://schemas.microsoft.com/office/drawing/2014/main" id="{344BCF01-0C69-B726-4BAF-76C33103E225}"/>
                </a:ext>
              </a:extLst>
            </p:cNvPr>
            <p:cNvPicPr>
              <a:picLocks noChangeAspect="1"/>
            </p:cNvPicPr>
            <p:nvPr userDrawn="1"/>
          </p:nvPicPr>
          <p:blipFill rotWithShape="1">
            <a:blip r:embed="rId3"/>
            <a:srcRect t="804" b="804"/>
            <a:stretch/>
          </p:blipFill>
          <p:spPr>
            <a:xfrm>
              <a:off x="11749088" y="1002369"/>
              <a:ext cx="429526" cy="429103"/>
            </a:xfrm>
            <a:prstGeom prst="rect">
              <a:avLst/>
            </a:prstGeom>
            <a:ln>
              <a:noFill/>
            </a:ln>
          </p:spPr>
        </p:pic>
        <p:pic>
          <p:nvPicPr>
            <p:cNvPr id="14" name="Picture 13">
              <a:extLst>
                <a:ext uri="{FF2B5EF4-FFF2-40B4-BE49-F238E27FC236}">
                  <a16:creationId xmlns:a16="http://schemas.microsoft.com/office/drawing/2014/main" id="{CFE868BE-F339-C6CE-EC79-14FF2812A166}"/>
                </a:ext>
              </a:extLst>
            </p:cNvPr>
            <p:cNvPicPr>
              <a:picLocks noChangeAspect="1"/>
            </p:cNvPicPr>
            <p:nvPr userDrawn="1"/>
          </p:nvPicPr>
          <p:blipFill rotWithShape="1">
            <a:blip r:embed="rId4" cstate="hq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9376" t="4959" r="8599" b="3778"/>
            <a:stretch/>
          </p:blipFill>
          <p:spPr>
            <a:xfrm>
              <a:off x="11769794" y="73817"/>
              <a:ext cx="388113" cy="431823"/>
            </a:xfrm>
            <a:prstGeom prst="rect">
              <a:avLst/>
            </a:prstGeom>
            <a:ln>
              <a:noFill/>
            </a:ln>
          </p:spPr>
        </p:pic>
        <p:pic>
          <p:nvPicPr>
            <p:cNvPr id="15" name="Picture 14">
              <a:extLst>
                <a:ext uri="{FF2B5EF4-FFF2-40B4-BE49-F238E27FC236}">
                  <a16:creationId xmlns:a16="http://schemas.microsoft.com/office/drawing/2014/main" id="{6E763EA5-A127-225A-C54B-E7D026B56086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5" cstate="hq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1799411" y="539453"/>
              <a:ext cx="328877" cy="429103"/>
            </a:xfrm>
            <a:prstGeom prst="rect">
              <a:avLst/>
            </a:prstGeom>
            <a:ln>
              <a:noFill/>
            </a:ln>
          </p:spPr>
        </p:pic>
        <p:pic>
          <p:nvPicPr>
            <p:cNvPr id="16" name="Picture 15">
              <a:extLst>
                <a:ext uri="{FF2B5EF4-FFF2-40B4-BE49-F238E27FC236}">
                  <a16:creationId xmlns:a16="http://schemas.microsoft.com/office/drawing/2014/main" id="{A0117C34-2CDF-5177-74E7-23D92BEF73D9}"/>
                </a:ext>
              </a:extLst>
            </p:cNvPr>
            <p:cNvPicPr>
              <a:picLocks noChangeAspect="1"/>
            </p:cNvPicPr>
            <p:nvPr userDrawn="1"/>
          </p:nvPicPr>
          <p:blipFill rotWithShape="1">
            <a:blip r:embed="rId6" cstate="hq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4486" t="16259" r="24461" b="15945"/>
            <a:stretch/>
          </p:blipFill>
          <p:spPr>
            <a:xfrm>
              <a:off x="11857705" y="1465284"/>
              <a:ext cx="212287" cy="429103"/>
            </a:xfrm>
            <a:prstGeom prst="rect">
              <a:avLst/>
            </a:prstGeom>
            <a:ln>
              <a:noFill/>
            </a:ln>
          </p:spPr>
        </p:pic>
      </p:grpSp>
    </p:spTree>
    <p:extLst>
      <p:ext uri="{BB962C8B-B14F-4D97-AF65-F5344CB8AC3E}">
        <p14:creationId xmlns:p14="http://schemas.microsoft.com/office/powerpoint/2010/main" val="3207445044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Обложка">
    <p:bg>
      <p:bgPr>
        <a:solidFill>
          <a:srgbClr val="6263C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9" name="Freeform 300">
            <a:extLst>
              <a:ext uri="{FF2B5EF4-FFF2-40B4-BE49-F238E27FC236}">
                <a16:creationId xmlns:a16="http://schemas.microsoft.com/office/drawing/2014/main" id="{92D779DF-3BB0-4BFC-9413-050BD98D463C}"/>
              </a:ext>
            </a:extLst>
          </p:cNvPr>
          <p:cNvSpPr>
            <a:spLocks/>
          </p:cNvSpPr>
          <p:nvPr userDrawn="1"/>
        </p:nvSpPr>
        <p:spPr bwMode="auto">
          <a:xfrm>
            <a:off x="4297674" y="1047215"/>
            <a:ext cx="7586291" cy="5559419"/>
          </a:xfrm>
          <a:custGeom>
            <a:avLst/>
            <a:gdLst>
              <a:gd name="T0" fmla="*/ 834 w 4776"/>
              <a:gd name="T1" fmla="*/ 278 h 3497"/>
              <a:gd name="T2" fmla="*/ 1698 w 4776"/>
              <a:gd name="T3" fmla="*/ 306 h 3497"/>
              <a:gd name="T4" fmla="*/ 2110 w 4776"/>
              <a:gd name="T5" fmla="*/ 186 h 3497"/>
              <a:gd name="T6" fmla="*/ 3850 w 4776"/>
              <a:gd name="T7" fmla="*/ 380 h 3497"/>
              <a:gd name="T8" fmla="*/ 4513 w 4776"/>
              <a:gd name="T9" fmla="*/ 1166 h 3497"/>
              <a:gd name="T10" fmla="*/ 4739 w 4776"/>
              <a:gd name="T11" fmla="*/ 1634 h 3497"/>
              <a:gd name="T12" fmla="*/ 4654 w 4776"/>
              <a:gd name="T13" fmla="*/ 2249 h 3497"/>
              <a:gd name="T14" fmla="*/ 4090 w 4776"/>
              <a:gd name="T15" fmla="*/ 3269 h 3497"/>
              <a:gd name="T16" fmla="*/ 3046 w 4776"/>
              <a:gd name="T17" fmla="*/ 3447 h 3497"/>
              <a:gd name="T18" fmla="*/ 2161 w 4776"/>
              <a:gd name="T19" fmla="*/ 3215 h 3497"/>
              <a:gd name="T20" fmla="*/ 1704 w 4776"/>
              <a:gd name="T21" fmla="*/ 3070 h 3497"/>
              <a:gd name="T22" fmla="*/ 1285 w 4776"/>
              <a:gd name="T23" fmla="*/ 3085 h 3497"/>
              <a:gd name="T24" fmla="*/ 408 w 4776"/>
              <a:gd name="T25" fmla="*/ 2826 h 3497"/>
              <a:gd name="T26" fmla="*/ 151 w 4776"/>
              <a:gd name="T27" fmla="*/ 2556 h 3497"/>
              <a:gd name="T28" fmla="*/ 87 w 4776"/>
              <a:gd name="T29" fmla="*/ 1586 h 3497"/>
              <a:gd name="T30" fmla="*/ 25 w 4776"/>
              <a:gd name="T31" fmla="*/ 1160 h 3497"/>
              <a:gd name="T32" fmla="*/ 834 w 4776"/>
              <a:gd name="T33" fmla="*/ 278 h 34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4776" h="3497">
                <a:moveTo>
                  <a:pt x="834" y="278"/>
                </a:moveTo>
                <a:cubicBezTo>
                  <a:pt x="1122" y="257"/>
                  <a:pt x="1411" y="350"/>
                  <a:pt x="1698" y="306"/>
                </a:cubicBezTo>
                <a:cubicBezTo>
                  <a:pt x="1839" y="284"/>
                  <a:pt x="1974" y="230"/>
                  <a:pt x="2110" y="186"/>
                </a:cubicBezTo>
                <a:cubicBezTo>
                  <a:pt x="2690" y="0"/>
                  <a:pt x="3359" y="16"/>
                  <a:pt x="3850" y="380"/>
                </a:cubicBezTo>
                <a:cubicBezTo>
                  <a:pt x="4124" y="584"/>
                  <a:pt x="4321" y="878"/>
                  <a:pt x="4513" y="1166"/>
                </a:cubicBezTo>
                <a:cubicBezTo>
                  <a:pt x="4609" y="1311"/>
                  <a:pt x="4708" y="1461"/>
                  <a:pt x="4739" y="1634"/>
                </a:cubicBezTo>
                <a:cubicBezTo>
                  <a:pt x="4776" y="1839"/>
                  <a:pt x="4714" y="2049"/>
                  <a:pt x="4654" y="2249"/>
                </a:cubicBezTo>
                <a:cubicBezTo>
                  <a:pt x="4537" y="2630"/>
                  <a:pt x="4403" y="3038"/>
                  <a:pt x="4090" y="3269"/>
                </a:cubicBezTo>
                <a:cubicBezTo>
                  <a:pt x="3794" y="3488"/>
                  <a:pt x="3403" y="3497"/>
                  <a:pt x="3046" y="3447"/>
                </a:cubicBezTo>
                <a:cubicBezTo>
                  <a:pt x="2744" y="3405"/>
                  <a:pt x="2446" y="3327"/>
                  <a:pt x="2161" y="3215"/>
                </a:cubicBezTo>
                <a:cubicBezTo>
                  <a:pt x="2012" y="3156"/>
                  <a:pt x="1863" y="3087"/>
                  <a:pt x="1704" y="3070"/>
                </a:cubicBezTo>
                <a:cubicBezTo>
                  <a:pt x="1565" y="3055"/>
                  <a:pt x="1425" y="3080"/>
                  <a:pt x="1285" y="3085"/>
                </a:cubicBezTo>
                <a:cubicBezTo>
                  <a:pt x="975" y="3096"/>
                  <a:pt x="664" y="3004"/>
                  <a:pt x="408" y="2826"/>
                </a:cubicBezTo>
                <a:cubicBezTo>
                  <a:pt x="305" y="2755"/>
                  <a:pt x="210" y="2668"/>
                  <a:pt x="151" y="2556"/>
                </a:cubicBezTo>
                <a:cubicBezTo>
                  <a:pt x="0" y="2270"/>
                  <a:pt x="119" y="1912"/>
                  <a:pt x="87" y="1586"/>
                </a:cubicBezTo>
                <a:cubicBezTo>
                  <a:pt x="73" y="1443"/>
                  <a:pt x="29" y="1304"/>
                  <a:pt x="25" y="1160"/>
                </a:cubicBezTo>
                <a:cubicBezTo>
                  <a:pt x="14" y="764"/>
                  <a:pt x="468" y="304"/>
                  <a:pt x="834" y="278"/>
                </a:cubicBezTo>
                <a:close/>
              </a:path>
            </a:pathLst>
          </a:custGeom>
          <a:solidFill>
            <a:srgbClr val="FE8A9B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id="{EB6337B0-4140-4E34-AE11-A7D64427E831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4889502" y="438150"/>
            <a:ext cx="6858000" cy="5997575"/>
          </a:xfrm>
          <a:prstGeom prst="rect">
            <a:avLst/>
          </a:prstGeom>
        </p:spPr>
      </p:pic>
      <p:sp>
        <p:nvSpPr>
          <p:cNvPr id="6" name="Subtitle 2">
            <a:extLst>
              <a:ext uri="{FF2B5EF4-FFF2-40B4-BE49-F238E27FC236}">
                <a16:creationId xmlns:a16="http://schemas.microsoft.com/office/drawing/2014/main" id="{DF7973D9-9AF4-452B-A191-5D82871E5040}"/>
              </a:ext>
            </a:extLst>
          </p:cNvPr>
          <p:cNvSpPr>
            <a:spLocks noGrp="1"/>
          </p:cNvSpPr>
          <p:nvPr userDrawn="1">
            <p:ph type="subTitle" idx="1"/>
          </p:nvPr>
        </p:nvSpPr>
        <p:spPr>
          <a:xfrm>
            <a:off x="448224" y="769569"/>
            <a:ext cx="4643683" cy="746861"/>
          </a:xfrm>
          <a:prstGeom prst="rect">
            <a:avLst/>
          </a:prstGeom>
        </p:spPr>
        <p:txBody>
          <a:bodyPr/>
          <a:lstStyle>
            <a:lvl1pPr marL="0" indent="0" algn="l">
              <a:buNone/>
              <a:defRPr sz="4000" b="0">
                <a:solidFill>
                  <a:schemeClr val="bg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dirty="0"/>
              <a:t>Click to edit Master subtitle style</a:t>
            </a:r>
          </a:p>
        </p:txBody>
      </p:sp>
      <p:sp>
        <p:nvSpPr>
          <p:cNvPr id="668" name="Freeform 299">
            <a:extLst>
              <a:ext uri="{FF2B5EF4-FFF2-40B4-BE49-F238E27FC236}">
                <a16:creationId xmlns:a16="http://schemas.microsoft.com/office/drawing/2014/main" id="{509E998C-884D-4F9C-9872-9EC1122395E9}"/>
              </a:ext>
            </a:extLst>
          </p:cNvPr>
          <p:cNvSpPr>
            <a:spLocks/>
          </p:cNvSpPr>
          <p:nvPr userDrawn="1"/>
        </p:nvSpPr>
        <p:spPr bwMode="auto">
          <a:xfrm>
            <a:off x="1373188" y="0"/>
            <a:ext cx="5988925" cy="6862408"/>
          </a:xfrm>
          <a:custGeom>
            <a:avLst/>
            <a:gdLst>
              <a:gd name="T0" fmla="*/ 460 w 3771"/>
              <a:gd name="T1" fmla="*/ 4170 h 4320"/>
              <a:gd name="T2" fmla="*/ 702 w 3771"/>
              <a:gd name="T3" fmla="*/ 4093 h 4320"/>
              <a:gd name="T4" fmla="*/ 1144 w 3771"/>
              <a:gd name="T5" fmla="*/ 3821 h 4320"/>
              <a:gd name="T6" fmla="*/ 1220 w 3771"/>
              <a:gd name="T7" fmla="*/ 3451 h 4320"/>
              <a:gd name="T8" fmla="*/ 1228 w 3771"/>
              <a:gd name="T9" fmla="*/ 3296 h 4320"/>
              <a:gd name="T10" fmla="*/ 1387 w 3771"/>
              <a:gd name="T11" fmla="*/ 3007 h 4320"/>
              <a:gd name="T12" fmla="*/ 1703 w 3771"/>
              <a:gd name="T13" fmla="*/ 2804 h 4320"/>
              <a:gd name="T14" fmla="*/ 1917 w 3771"/>
              <a:gd name="T15" fmla="*/ 2730 h 4320"/>
              <a:gd name="T16" fmla="*/ 2195 w 3771"/>
              <a:gd name="T17" fmla="*/ 2629 h 4320"/>
              <a:gd name="T18" fmla="*/ 2629 w 3771"/>
              <a:gd name="T19" fmla="*/ 2221 h 4320"/>
              <a:gd name="T20" fmla="*/ 2670 w 3771"/>
              <a:gd name="T21" fmla="*/ 1840 h 4320"/>
              <a:gd name="T22" fmla="*/ 2677 w 3771"/>
              <a:gd name="T23" fmla="*/ 1615 h 4320"/>
              <a:gd name="T24" fmla="*/ 2915 w 3771"/>
              <a:gd name="T25" fmla="*/ 1287 h 4320"/>
              <a:gd name="T26" fmla="*/ 3124 w 3771"/>
              <a:gd name="T27" fmla="*/ 1205 h 4320"/>
              <a:gd name="T28" fmla="*/ 3524 w 3771"/>
              <a:gd name="T29" fmla="*/ 987 h 4320"/>
              <a:gd name="T30" fmla="*/ 3680 w 3771"/>
              <a:gd name="T31" fmla="*/ 457 h 4320"/>
              <a:gd name="T32" fmla="*/ 3715 w 3771"/>
              <a:gd name="T33" fmla="*/ 179 h 4320"/>
              <a:gd name="T34" fmla="*/ 3771 w 3771"/>
              <a:gd name="T35" fmla="*/ 0 h 4320"/>
              <a:gd name="T36" fmla="*/ 3515 w 3771"/>
              <a:gd name="T37" fmla="*/ 0 h 4320"/>
              <a:gd name="T38" fmla="*/ 3471 w 3771"/>
              <a:gd name="T39" fmla="*/ 108 h 4320"/>
              <a:gd name="T40" fmla="*/ 3426 w 3771"/>
              <a:gd name="T41" fmla="*/ 446 h 4320"/>
              <a:gd name="T42" fmla="*/ 3331 w 3771"/>
              <a:gd name="T43" fmla="*/ 825 h 4320"/>
              <a:gd name="T44" fmla="*/ 3043 w 3771"/>
              <a:gd name="T45" fmla="*/ 971 h 4320"/>
              <a:gd name="T46" fmla="*/ 2789 w 3771"/>
              <a:gd name="T47" fmla="*/ 1072 h 4320"/>
              <a:gd name="T48" fmla="*/ 2427 w 3771"/>
              <a:gd name="T49" fmla="*/ 1572 h 4320"/>
              <a:gd name="T50" fmla="*/ 2415 w 3771"/>
              <a:gd name="T51" fmla="*/ 1848 h 4320"/>
              <a:gd name="T52" fmla="*/ 2390 w 3771"/>
              <a:gd name="T53" fmla="*/ 2135 h 4320"/>
              <a:gd name="T54" fmla="*/ 2089 w 3771"/>
              <a:gd name="T55" fmla="*/ 2404 h 4320"/>
              <a:gd name="T56" fmla="*/ 1837 w 3771"/>
              <a:gd name="T57" fmla="*/ 2495 h 4320"/>
              <a:gd name="T58" fmla="*/ 1605 w 3771"/>
              <a:gd name="T59" fmla="*/ 2576 h 4320"/>
              <a:gd name="T60" fmla="*/ 976 w 3771"/>
              <a:gd name="T61" fmla="*/ 3258 h 4320"/>
              <a:gd name="T62" fmla="*/ 965 w 3771"/>
              <a:gd name="T63" fmla="*/ 3449 h 4320"/>
              <a:gd name="T64" fmla="*/ 926 w 3771"/>
              <a:gd name="T65" fmla="*/ 3694 h 4320"/>
              <a:gd name="T66" fmla="*/ 624 w 3771"/>
              <a:gd name="T67" fmla="*/ 3858 h 4320"/>
              <a:gd name="T68" fmla="*/ 451 w 3771"/>
              <a:gd name="T69" fmla="*/ 3918 h 4320"/>
              <a:gd name="T70" fmla="*/ 137 w 3771"/>
              <a:gd name="T71" fmla="*/ 4133 h 4320"/>
              <a:gd name="T72" fmla="*/ 0 w 3771"/>
              <a:gd name="T73" fmla="*/ 4320 h 4320"/>
              <a:gd name="T74" fmla="*/ 322 w 3771"/>
              <a:gd name="T75" fmla="*/ 4320 h 4320"/>
              <a:gd name="T76" fmla="*/ 460 w 3771"/>
              <a:gd name="T77" fmla="*/ 4170 h 43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3771" h="4320">
                <a:moveTo>
                  <a:pt x="460" y="4170"/>
                </a:moveTo>
                <a:cubicBezTo>
                  <a:pt x="544" y="4115"/>
                  <a:pt x="607" y="4117"/>
                  <a:pt x="702" y="4093"/>
                </a:cubicBezTo>
                <a:cubicBezTo>
                  <a:pt x="766" y="4077"/>
                  <a:pt x="1029" y="4008"/>
                  <a:pt x="1144" y="3821"/>
                </a:cubicBezTo>
                <a:cubicBezTo>
                  <a:pt x="1218" y="3701"/>
                  <a:pt x="1219" y="3568"/>
                  <a:pt x="1220" y="3451"/>
                </a:cubicBezTo>
                <a:cubicBezTo>
                  <a:pt x="1220" y="3395"/>
                  <a:pt x="1221" y="3343"/>
                  <a:pt x="1228" y="3296"/>
                </a:cubicBezTo>
                <a:cubicBezTo>
                  <a:pt x="1244" y="3193"/>
                  <a:pt x="1298" y="3096"/>
                  <a:pt x="1387" y="3007"/>
                </a:cubicBezTo>
                <a:cubicBezTo>
                  <a:pt x="1470" y="2925"/>
                  <a:pt x="1579" y="2855"/>
                  <a:pt x="1703" y="2804"/>
                </a:cubicBezTo>
                <a:cubicBezTo>
                  <a:pt x="1772" y="2777"/>
                  <a:pt x="1842" y="2754"/>
                  <a:pt x="1917" y="2730"/>
                </a:cubicBezTo>
                <a:cubicBezTo>
                  <a:pt x="2009" y="2701"/>
                  <a:pt x="2103" y="2670"/>
                  <a:pt x="2195" y="2629"/>
                </a:cubicBezTo>
                <a:cubicBezTo>
                  <a:pt x="2472" y="2506"/>
                  <a:pt x="2584" y="2339"/>
                  <a:pt x="2629" y="2221"/>
                </a:cubicBezTo>
                <a:cubicBezTo>
                  <a:pt x="2678" y="2092"/>
                  <a:pt x="2674" y="1964"/>
                  <a:pt x="2670" y="1840"/>
                </a:cubicBezTo>
                <a:cubicBezTo>
                  <a:pt x="2667" y="1760"/>
                  <a:pt x="2665" y="1684"/>
                  <a:pt x="2677" y="1615"/>
                </a:cubicBezTo>
                <a:cubicBezTo>
                  <a:pt x="2702" y="1480"/>
                  <a:pt x="2793" y="1354"/>
                  <a:pt x="2915" y="1287"/>
                </a:cubicBezTo>
                <a:cubicBezTo>
                  <a:pt x="2975" y="1253"/>
                  <a:pt x="3047" y="1230"/>
                  <a:pt x="3124" y="1205"/>
                </a:cubicBezTo>
                <a:cubicBezTo>
                  <a:pt x="3260" y="1161"/>
                  <a:pt x="3414" y="1111"/>
                  <a:pt x="3524" y="987"/>
                </a:cubicBezTo>
                <a:cubicBezTo>
                  <a:pt x="3662" y="832"/>
                  <a:pt x="3672" y="633"/>
                  <a:pt x="3680" y="457"/>
                </a:cubicBezTo>
                <a:cubicBezTo>
                  <a:pt x="3685" y="357"/>
                  <a:pt x="3693" y="280"/>
                  <a:pt x="3715" y="179"/>
                </a:cubicBezTo>
                <a:cubicBezTo>
                  <a:pt x="3731" y="103"/>
                  <a:pt x="3736" y="46"/>
                  <a:pt x="3771" y="0"/>
                </a:cubicBezTo>
                <a:cubicBezTo>
                  <a:pt x="3515" y="0"/>
                  <a:pt x="3515" y="0"/>
                  <a:pt x="3515" y="0"/>
                </a:cubicBezTo>
                <a:cubicBezTo>
                  <a:pt x="3498" y="33"/>
                  <a:pt x="3483" y="69"/>
                  <a:pt x="3471" y="108"/>
                </a:cubicBezTo>
                <a:cubicBezTo>
                  <a:pt x="3436" y="220"/>
                  <a:pt x="3431" y="335"/>
                  <a:pt x="3426" y="446"/>
                </a:cubicBezTo>
                <a:cubicBezTo>
                  <a:pt x="3418" y="601"/>
                  <a:pt x="3412" y="735"/>
                  <a:pt x="3331" y="825"/>
                </a:cubicBezTo>
                <a:cubicBezTo>
                  <a:pt x="3267" y="898"/>
                  <a:pt x="3163" y="932"/>
                  <a:pt x="3043" y="971"/>
                </a:cubicBezTo>
                <a:cubicBezTo>
                  <a:pt x="2958" y="998"/>
                  <a:pt x="2871" y="1026"/>
                  <a:pt x="2789" y="1072"/>
                </a:cubicBezTo>
                <a:cubicBezTo>
                  <a:pt x="2600" y="1177"/>
                  <a:pt x="2464" y="1363"/>
                  <a:pt x="2427" y="1572"/>
                </a:cubicBezTo>
                <a:cubicBezTo>
                  <a:pt x="2409" y="1666"/>
                  <a:pt x="2412" y="1759"/>
                  <a:pt x="2415" y="1848"/>
                </a:cubicBezTo>
                <a:cubicBezTo>
                  <a:pt x="2419" y="1953"/>
                  <a:pt x="2422" y="2052"/>
                  <a:pt x="2390" y="2135"/>
                </a:cubicBezTo>
                <a:cubicBezTo>
                  <a:pt x="2339" y="2270"/>
                  <a:pt x="2198" y="2356"/>
                  <a:pt x="2089" y="2404"/>
                </a:cubicBezTo>
                <a:cubicBezTo>
                  <a:pt x="2010" y="2440"/>
                  <a:pt x="1926" y="2467"/>
                  <a:pt x="1837" y="2495"/>
                </a:cubicBezTo>
                <a:cubicBezTo>
                  <a:pt x="1761" y="2519"/>
                  <a:pt x="1682" y="2545"/>
                  <a:pt x="1605" y="2576"/>
                </a:cubicBezTo>
                <a:cubicBezTo>
                  <a:pt x="1256" y="2718"/>
                  <a:pt x="1022" y="2973"/>
                  <a:pt x="976" y="3258"/>
                </a:cubicBezTo>
                <a:cubicBezTo>
                  <a:pt x="966" y="3323"/>
                  <a:pt x="966" y="3387"/>
                  <a:pt x="965" y="3449"/>
                </a:cubicBezTo>
                <a:cubicBezTo>
                  <a:pt x="965" y="3547"/>
                  <a:pt x="964" y="3632"/>
                  <a:pt x="926" y="3694"/>
                </a:cubicBezTo>
                <a:cubicBezTo>
                  <a:pt x="873" y="3779"/>
                  <a:pt x="758" y="3816"/>
                  <a:pt x="624" y="3858"/>
                </a:cubicBezTo>
                <a:cubicBezTo>
                  <a:pt x="567" y="3876"/>
                  <a:pt x="508" y="3894"/>
                  <a:pt x="451" y="3918"/>
                </a:cubicBezTo>
                <a:cubicBezTo>
                  <a:pt x="335" y="3967"/>
                  <a:pt x="226" y="4041"/>
                  <a:pt x="137" y="4133"/>
                </a:cubicBezTo>
                <a:cubicBezTo>
                  <a:pt x="105" y="4166"/>
                  <a:pt x="39" y="4262"/>
                  <a:pt x="0" y="4320"/>
                </a:cubicBezTo>
                <a:cubicBezTo>
                  <a:pt x="322" y="4320"/>
                  <a:pt x="322" y="4320"/>
                  <a:pt x="322" y="4320"/>
                </a:cubicBezTo>
                <a:cubicBezTo>
                  <a:pt x="350" y="4271"/>
                  <a:pt x="393" y="4214"/>
                  <a:pt x="460" y="4170"/>
                </a:cubicBezTo>
                <a:close/>
              </a:path>
            </a:pathLst>
          </a:custGeom>
          <a:solidFill>
            <a:srgbClr val="FFB63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95076FA7-6318-FC2E-F267-3264CDBEC502}"/>
              </a:ext>
            </a:extLst>
          </p:cNvPr>
          <p:cNvSpPr txBox="1"/>
          <p:nvPr userDrawn="1"/>
        </p:nvSpPr>
        <p:spPr>
          <a:xfrm>
            <a:off x="5274867" y="6506701"/>
            <a:ext cx="1631352" cy="205249"/>
          </a:xfrm>
          <a:prstGeom prst="rect">
            <a:avLst/>
          </a:prstGeom>
          <a:noFill/>
        </p:spPr>
        <p:txBody>
          <a:bodyPr wrap="squar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n-US" sz="700" kern="1200" noProof="0" dirty="0">
              <a:solidFill>
                <a:schemeClr val="bg1"/>
              </a:solidFill>
              <a:latin typeface="+mn-lt"/>
              <a:ea typeface="+mn-ea"/>
              <a:cs typeface="+mn-cs"/>
            </a:endParaRPr>
          </a:p>
        </p:txBody>
      </p:sp>
      <p:grpSp>
        <p:nvGrpSpPr>
          <p:cNvPr id="3" name="LOGO_4F">
            <a:extLst>
              <a:ext uri="{FF2B5EF4-FFF2-40B4-BE49-F238E27FC236}">
                <a16:creationId xmlns:a16="http://schemas.microsoft.com/office/drawing/2014/main" id="{69314C70-A305-84A2-BE32-06B32033C655}"/>
              </a:ext>
            </a:extLst>
          </p:cNvPr>
          <p:cNvGrpSpPr/>
          <p:nvPr userDrawn="1"/>
        </p:nvGrpSpPr>
        <p:grpSpPr>
          <a:xfrm>
            <a:off x="11749088" y="73817"/>
            <a:ext cx="429526" cy="1820570"/>
            <a:chOff x="11749088" y="73817"/>
            <a:chExt cx="429526" cy="1820570"/>
          </a:xfrm>
        </p:grpSpPr>
        <p:pic>
          <p:nvPicPr>
            <p:cNvPr id="11" name="Picture 10">
              <a:extLst>
                <a:ext uri="{FF2B5EF4-FFF2-40B4-BE49-F238E27FC236}">
                  <a16:creationId xmlns:a16="http://schemas.microsoft.com/office/drawing/2014/main" id="{44B05513-4DB3-8243-0907-3B68F92361F1}"/>
                </a:ext>
              </a:extLst>
            </p:cNvPr>
            <p:cNvPicPr>
              <a:picLocks noChangeAspect="1"/>
            </p:cNvPicPr>
            <p:nvPr userDrawn="1"/>
          </p:nvPicPr>
          <p:blipFill rotWithShape="1">
            <a:blip r:embed="rId3"/>
            <a:srcRect t="804" b="804"/>
            <a:stretch/>
          </p:blipFill>
          <p:spPr>
            <a:xfrm>
              <a:off x="11749088" y="1002369"/>
              <a:ext cx="429526" cy="429103"/>
            </a:xfrm>
            <a:prstGeom prst="rect">
              <a:avLst/>
            </a:prstGeom>
            <a:ln>
              <a:noFill/>
            </a:ln>
          </p:spPr>
        </p:pic>
        <p:pic>
          <p:nvPicPr>
            <p:cNvPr id="12" name="Picture 11">
              <a:extLst>
                <a:ext uri="{FF2B5EF4-FFF2-40B4-BE49-F238E27FC236}">
                  <a16:creationId xmlns:a16="http://schemas.microsoft.com/office/drawing/2014/main" id="{7232E2A9-11E5-F051-ABAC-EA500CF64A37}"/>
                </a:ext>
              </a:extLst>
            </p:cNvPr>
            <p:cNvPicPr>
              <a:picLocks noChangeAspect="1"/>
            </p:cNvPicPr>
            <p:nvPr userDrawn="1"/>
          </p:nvPicPr>
          <p:blipFill rotWithShape="1">
            <a:blip r:embed="rId4" cstate="hq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9376" t="4959" r="8599" b="3778"/>
            <a:stretch/>
          </p:blipFill>
          <p:spPr>
            <a:xfrm>
              <a:off x="11769794" y="73817"/>
              <a:ext cx="388113" cy="431823"/>
            </a:xfrm>
            <a:prstGeom prst="rect">
              <a:avLst/>
            </a:prstGeom>
            <a:ln>
              <a:noFill/>
            </a:ln>
          </p:spPr>
        </p:pic>
        <p:pic>
          <p:nvPicPr>
            <p:cNvPr id="13" name="Picture 12">
              <a:extLst>
                <a:ext uri="{FF2B5EF4-FFF2-40B4-BE49-F238E27FC236}">
                  <a16:creationId xmlns:a16="http://schemas.microsoft.com/office/drawing/2014/main" id="{BC7CDAD8-01F4-9471-38D4-266F1E12AFA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5" cstate="hq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1799411" y="539453"/>
              <a:ext cx="328877" cy="429103"/>
            </a:xfrm>
            <a:prstGeom prst="rect">
              <a:avLst/>
            </a:prstGeom>
            <a:ln>
              <a:noFill/>
            </a:ln>
          </p:spPr>
        </p:pic>
        <p:pic>
          <p:nvPicPr>
            <p:cNvPr id="14" name="Picture 13">
              <a:extLst>
                <a:ext uri="{FF2B5EF4-FFF2-40B4-BE49-F238E27FC236}">
                  <a16:creationId xmlns:a16="http://schemas.microsoft.com/office/drawing/2014/main" id="{88F3E1B9-9BBC-2FC4-2E09-C5594FC62A18}"/>
                </a:ext>
              </a:extLst>
            </p:cNvPr>
            <p:cNvPicPr>
              <a:picLocks noChangeAspect="1"/>
            </p:cNvPicPr>
            <p:nvPr userDrawn="1"/>
          </p:nvPicPr>
          <p:blipFill rotWithShape="1">
            <a:blip r:embed="rId6" cstate="hq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4486" t="16259" r="24461" b="15945"/>
            <a:stretch/>
          </p:blipFill>
          <p:spPr>
            <a:xfrm>
              <a:off x="11857705" y="1465284"/>
              <a:ext cx="212287" cy="429103"/>
            </a:xfrm>
            <a:prstGeom prst="rect">
              <a:avLst/>
            </a:prstGeom>
            <a:ln>
              <a:noFill/>
            </a:ln>
          </p:spPr>
        </p:pic>
      </p:grpSp>
    </p:spTree>
    <p:extLst>
      <p:ext uri="{BB962C8B-B14F-4D97-AF65-F5344CB8AC3E}">
        <p14:creationId xmlns:p14="http://schemas.microsoft.com/office/powerpoint/2010/main" val="3478235418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1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1">
            <a:extLst>
              <a:ext uri="{FF2B5EF4-FFF2-40B4-BE49-F238E27FC236}">
                <a16:creationId xmlns:a16="http://schemas.microsoft.com/office/drawing/2014/main" id="{79C7B2DE-AA35-475F-8B24-76836C26E1C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31999" y="438150"/>
            <a:ext cx="6462787" cy="434975"/>
          </a:xfrm>
        </p:spPr>
        <p:txBody>
          <a:bodyPr/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4" name="Arrow: Pentagon 3">
            <a:extLst>
              <a:ext uri="{FF2B5EF4-FFF2-40B4-BE49-F238E27FC236}">
                <a16:creationId xmlns:a16="http://schemas.microsoft.com/office/drawing/2014/main" id="{64708618-281E-41DD-B833-1927C74E70D7}"/>
              </a:ext>
            </a:extLst>
          </p:cNvPr>
          <p:cNvSpPr/>
          <p:nvPr userDrawn="1"/>
        </p:nvSpPr>
        <p:spPr>
          <a:xfrm rot="10800000">
            <a:off x="6206320" y="-1"/>
            <a:ext cx="5985679" cy="6273799"/>
          </a:xfrm>
          <a:prstGeom prst="homePlate">
            <a:avLst>
              <a:gd name="adj" fmla="val 21106"/>
            </a:avLst>
          </a:prstGeom>
          <a:gradFill>
            <a:gsLst>
              <a:gs pos="0">
                <a:srgbClr val="1BD7D3"/>
              </a:gs>
              <a:gs pos="100000">
                <a:srgbClr val="9190F9"/>
              </a:gs>
            </a:gsLst>
            <a:lin ang="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id="{CF79C79C-2000-4E99-BB3C-8666C0EC390F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9028" t="10278" r="7361" b="17777"/>
          <a:stretch/>
        </p:blipFill>
        <p:spPr>
          <a:xfrm>
            <a:off x="6490211" y="1566042"/>
            <a:ext cx="5600189" cy="4874878"/>
          </a:xfrm>
          <a:prstGeom prst="rect">
            <a:avLst/>
          </a:prstGeom>
        </p:spPr>
      </p:pic>
      <p:sp>
        <p:nvSpPr>
          <p:cNvPr id="6" name="TextBox 5">
            <a:extLst>
              <a:ext uri="{FF2B5EF4-FFF2-40B4-BE49-F238E27FC236}">
                <a16:creationId xmlns:a16="http://schemas.microsoft.com/office/drawing/2014/main" id="{3B5A266D-D4D7-2B51-910E-D5F3A8B8DD43}"/>
              </a:ext>
            </a:extLst>
          </p:cNvPr>
          <p:cNvSpPr txBox="1"/>
          <p:nvPr userDrawn="1"/>
        </p:nvSpPr>
        <p:spPr>
          <a:xfrm>
            <a:off x="5274867" y="6506701"/>
            <a:ext cx="1631352" cy="205249"/>
          </a:xfrm>
          <a:prstGeom prst="rect">
            <a:avLst/>
          </a:prstGeom>
          <a:noFill/>
        </p:spPr>
        <p:txBody>
          <a:bodyPr wrap="squar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n-US" sz="700" kern="1200" noProof="0" dirty="0">
              <a:solidFill>
                <a:schemeClr val="bg1">
                  <a:lumMod val="65000"/>
                </a:schemeClr>
              </a:solidFill>
              <a:latin typeface="+mn-lt"/>
              <a:ea typeface="+mn-ea"/>
              <a:cs typeface="+mn-cs"/>
            </a:endParaRPr>
          </a:p>
        </p:txBody>
      </p:sp>
      <p:grpSp>
        <p:nvGrpSpPr>
          <p:cNvPr id="7" name="LOGO_4F">
            <a:extLst>
              <a:ext uri="{FF2B5EF4-FFF2-40B4-BE49-F238E27FC236}">
                <a16:creationId xmlns:a16="http://schemas.microsoft.com/office/drawing/2014/main" id="{578CC20A-85D0-DB44-168C-14F8AA8C736F}"/>
              </a:ext>
            </a:extLst>
          </p:cNvPr>
          <p:cNvGrpSpPr/>
          <p:nvPr userDrawn="1"/>
        </p:nvGrpSpPr>
        <p:grpSpPr>
          <a:xfrm>
            <a:off x="11749088" y="73817"/>
            <a:ext cx="429526" cy="1820570"/>
            <a:chOff x="11749088" y="73817"/>
            <a:chExt cx="429526" cy="1820570"/>
          </a:xfrm>
        </p:grpSpPr>
        <p:pic>
          <p:nvPicPr>
            <p:cNvPr id="12" name="Picture 11">
              <a:extLst>
                <a:ext uri="{FF2B5EF4-FFF2-40B4-BE49-F238E27FC236}">
                  <a16:creationId xmlns:a16="http://schemas.microsoft.com/office/drawing/2014/main" id="{369E48BA-D678-B180-90B0-26B0773CC054}"/>
                </a:ext>
              </a:extLst>
            </p:cNvPr>
            <p:cNvPicPr>
              <a:picLocks noChangeAspect="1"/>
            </p:cNvPicPr>
            <p:nvPr userDrawn="1"/>
          </p:nvPicPr>
          <p:blipFill rotWithShape="1">
            <a:blip r:embed="rId3"/>
            <a:srcRect t="804" b="804"/>
            <a:stretch/>
          </p:blipFill>
          <p:spPr>
            <a:xfrm>
              <a:off x="11749088" y="1002369"/>
              <a:ext cx="429526" cy="429103"/>
            </a:xfrm>
            <a:prstGeom prst="rect">
              <a:avLst/>
            </a:prstGeom>
            <a:ln>
              <a:noFill/>
            </a:ln>
          </p:spPr>
        </p:pic>
        <p:pic>
          <p:nvPicPr>
            <p:cNvPr id="13" name="Picture 12">
              <a:extLst>
                <a:ext uri="{FF2B5EF4-FFF2-40B4-BE49-F238E27FC236}">
                  <a16:creationId xmlns:a16="http://schemas.microsoft.com/office/drawing/2014/main" id="{9CB4F893-98B0-9310-9E15-33985C4F65FC}"/>
                </a:ext>
              </a:extLst>
            </p:cNvPr>
            <p:cNvPicPr>
              <a:picLocks noChangeAspect="1"/>
            </p:cNvPicPr>
            <p:nvPr userDrawn="1"/>
          </p:nvPicPr>
          <p:blipFill rotWithShape="1">
            <a:blip r:embed="rId4" cstate="hq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9376" t="4959" r="8599" b="3778"/>
            <a:stretch/>
          </p:blipFill>
          <p:spPr>
            <a:xfrm>
              <a:off x="11769794" y="73817"/>
              <a:ext cx="388113" cy="431823"/>
            </a:xfrm>
            <a:prstGeom prst="rect">
              <a:avLst/>
            </a:prstGeom>
            <a:ln>
              <a:noFill/>
            </a:ln>
          </p:spPr>
        </p:pic>
        <p:pic>
          <p:nvPicPr>
            <p:cNvPr id="14" name="Picture 13">
              <a:extLst>
                <a:ext uri="{FF2B5EF4-FFF2-40B4-BE49-F238E27FC236}">
                  <a16:creationId xmlns:a16="http://schemas.microsoft.com/office/drawing/2014/main" id="{0708F00F-A74A-D2DD-5163-2F2F46D4D081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5" cstate="hq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1799411" y="539453"/>
              <a:ext cx="328877" cy="429103"/>
            </a:xfrm>
            <a:prstGeom prst="rect">
              <a:avLst/>
            </a:prstGeom>
            <a:ln>
              <a:noFill/>
            </a:ln>
          </p:spPr>
        </p:pic>
        <p:pic>
          <p:nvPicPr>
            <p:cNvPr id="15" name="Picture 14">
              <a:extLst>
                <a:ext uri="{FF2B5EF4-FFF2-40B4-BE49-F238E27FC236}">
                  <a16:creationId xmlns:a16="http://schemas.microsoft.com/office/drawing/2014/main" id="{878E1786-B10C-425D-E40E-A81C1843B633}"/>
                </a:ext>
              </a:extLst>
            </p:cNvPr>
            <p:cNvPicPr>
              <a:picLocks noChangeAspect="1"/>
            </p:cNvPicPr>
            <p:nvPr userDrawn="1"/>
          </p:nvPicPr>
          <p:blipFill rotWithShape="1">
            <a:blip r:embed="rId6" cstate="hq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4486" t="16259" r="24461" b="15945"/>
            <a:stretch/>
          </p:blipFill>
          <p:spPr>
            <a:xfrm>
              <a:off x="11857705" y="1465284"/>
              <a:ext cx="212287" cy="429103"/>
            </a:xfrm>
            <a:prstGeom prst="rect">
              <a:avLst/>
            </a:prstGeom>
            <a:ln>
              <a:noFill/>
            </a:ln>
          </p:spPr>
        </p:pic>
      </p:grpSp>
    </p:spTree>
    <p:extLst>
      <p:ext uri="{BB962C8B-B14F-4D97-AF65-F5344CB8AC3E}">
        <p14:creationId xmlns:p14="http://schemas.microsoft.com/office/powerpoint/2010/main" val="4143572261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pos="4135">
          <p15:clr>
            <a:srgbClr val="FBAE40"/>
          </p15:clr>
        </p15:guide>
        <p15:guide id="2" pos="7582">
          <p15:clr>
            <a:srgbClr val="FBAE40"/>
          </p15:clr>
        </p15:guide>
        <p15:guide id="3" orient="horz" pos="1094">
          <p15:clr>
            <a:srgbClr val="FBAE40"/>
          </p15:clr>
        </p15:guide>
      </p15:sldGuideLst>
    </p:ext>
  </p:extLst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1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1">
            <a:extLst>
              <a:ext uri="{FF2B5EF4-FFF2-40B4-BE49-F238E27FC236}">
                <a16:creationId xmlns:a16="http://schemas.microsoft.com/office/drawing/2014/main" id="{79C7B2DE-AA35-475F-8B24-76836C26E1C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31999" y="438150"/>
            <a:ext cx="6462787" cy="434975"/>
          </a:xfrm>
        </p:spPr>
        <p:txBody>
          <a:bodyPr/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4" name="Arrow: Pentagon 3">
            <a:extLst>
              <a:ext uri="{FF2B5EF4-FFF2-40B4-BE49-F238E27FC236}">
                <a16:creationId xmlns:a16="http://schemas.microsoft.com/office/drawing/2014/main" id="{64708618-281E-41DD-B833-1927C74E70D7}"/>
              </a:ext>
            </a:extLst>
          </p:cNvPr>
          <p:cNvSpPr/>
          <p:nvPr userDrawn="1"/>
        </p:nvSpPr>
        <p:spPr>
          <a:xfrm rot="10800000">
            <a:off x="6206320" y="-1"/>
            <a:ext cx="5985679" cy="6273799"/>
          </a:xfrm>
          <a:prstGeom prst="homePlate">
            <a:avLst>
              <a:gd name="adj" fmla="val 21106"/>
            </a:avLst>
          </a:prstGeom>
          <a:gradFill>
            <a:gsLst>
              <a:gs pos="0">
                <a:srgbClr val="1BD7D3"/>
              </a:gs>
              <a:gs pos="100000">
                <a:srgbClr val="9190F9"/>
              </a:gs>
            </a:gsLst>
            <a:lin ang="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90082528-884D-4AD0-B11B-EFB69B41D154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9443" t="12628" r="7331" b="17603"/>
          <a:stretch/>
        </p:blipFill>
        <p:spPr>
          <a:xfrm>
            <a:off x="6520314" y="1736725"/>
            <a:ext cx="5570086" cy="4712493"/>
          </a:xfrm>
          <a:prstGeom prst="rect">
            <a:avLst/>
          </a:prstGeom>
        </p:spPr>
      </p:pic>
      <p:sp>
        <p:nvSpPr>
          <p:cNvPr id="2" name="TextBox 1">
            <a:extLst>
              <a:ext uri="{FF2B5EF4-FFF2-40B4-BE49-F238E27FC236}">
                <a16:creationId xmlns:a16="http://schemas.microsoft.com/office/drawing/2014/main" id="{1A9B873F-A574-2C3A-5FB4-EA13479924D2}"/>
              </a:ext>
            </a:extLst>
          </p:cNvPr>
          <p:cNvSpPr txBox="1"/>
          <p:nvPr userDrawn="1"/>
        </p:nvSpPr>
        <p:spPr>
          <a:xfrm>
            <a:off x="5274867" y="6506701"/>
            <a:ext cx="1631352" cy="205249"/>
          </a:xfrm>
          <a:prstGeom prst="rect">
            <a:avLst/>
          </a:prstGeom>
          <a:noFill/>
        </p:spPr>
        <p:txBody>
          <a:bodyPr wrap="squar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n-US" sz="700" kern="1200" noProof="0" dirty="0">
              <a:solidFill>
                <a:schemeClr val="bg1">
                  <a:lumMod val="65000"/>
                </a:schemeClr>
              </a:solidFill>
              <a:latin typeface="+mn-lt"/>
              <a:ea typeface="+mn-ea"/>
              <a:cs typeface="+mn-cs"/>
            </a:endParaRPr>
          </a:p>
        </p:txBody>
      </p:sp>
      <p:grpSp>
        <p:nvGrpSpPr>
          <p:cNvPr id="5" name="LOGO_4F">
            <a:extLst>
              <a:ext uri="{FF2B5EF4-FFF2-40B4-BE49-F238E27FC236}">
                <a16:creationId xmlns:a16="http://schemas.microsoft.com/office/drawing/2014/main" id="{AF2C8412-4180-9B66-1759-FD129863E2F2}"/>
              </a:ext>
            </a:extLst>
          </p:cNvPr>
          <p:cNvGrpSpPr/>
          <p:nvPr userDrawn="1"/>
        </p:nvGrpSpPr>
        <p:grpSpPr>
          <a:xfrm>
            <a:off x="11749088" y="73817"/>
            <a:ext cx="429526" cy="1820570"/>
            <a:chOff x="11749088" y="73817"/>
            <a:chExt cx="429526" cy="1820570"/>
          </a:xfrm>
        </p:grpSpPr>
        <p:pic>
          <p:nvPicPr>
            <p:cNvPr id="12" name="Picture 11">
              <a:extLst>
                <a:ext uri="{FF2B5EF4-FFF2-40B4-BE49-F238E27FC236}">
                  <a16:creationId xmlns:a16="http://schemas.microsoft.com/office/drawing/2014/main" id="{584F7698-4B7B-8F0E-0144-0ABEA040ECC6}"/>
                </a:ext>
              </a:extLst>
            </p:cNvPr>
            <p:cNvPicPr>
              <a:picLocks noChangeAspect="1"/>
            </p:cNvPicPr>
            <p:nvPr userDrawn="1"/>
          </p:nvPicPr>
          <p:blipFill rotWithShape="1">
            <a:blip r:embed="rId3"/>
            <a:srcRect t="804" b="804"/>
            <a:stretch/>
          </p:blipFill>
          <p:spPr>
            <a:xfrm>
              <a:off x="11749088" y="1002369"/>
              <a:ext cx="429526" cy="429103"/>
            </a:xfrm>
            <a:prstGeom prst="rect">
              <a:avLst/>
            </a:prstGeom>
            <a:ln>
              <a:noFill/>
            </a:ln>
          </p:spPr>
        </p:pic>
        <p:pic>
          <p:nvPicPr>
            <p:cNvPr id="13" name="Picture 12">
              <a:extLst>
                <a:ext uri="{FF2B5EF4-FFF2-40B4-BE49-F238E27FC236}">
                  <a16:creationId xmlns:a16="http://schemas.microsoft.com/office/drawing/2014/main" id="{43C37B7F-B6A4-9983-2B6B-A320410E26AF}"/>
                </a:ext>
              </a:extLst>
            </p:cNvPr>
            <p:cNvPicPr>
              <a:picLocks noChangeAspect="1"/>
            </p:cNvPicPr>
            <p:nvPr userDrawn="1"/>
          </p:nvPicPr>
          <p:blipFill rotWithShape="1">
            <a:blip r:embed="rId4" cstate="hq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9376" t="4959" r="8599" b="3778"/>
            <a:stretch/>
          </p:blipFill>
          <p:spPr>
            <a:xfrm>
              <a:off x="11769794" y="73817"/>
              <a:ext cx="388113" cy="431823"/>
            </a:xfrm>
            <a:prstGeom prst="rect">
              <a:avLst/>
            </a:prstGeom>
            <a:ln>
              <a:noFill/>
            </a:ln>
          </p:spPr>
        </p:pic>
        <p:pic>
          <p:nvPicPr>
            <p:cNvPr id="14" name="Picture 13">
              <a:extLst>
                <a:ext uri="{FF2B5EF4-FFF2-40B4-BE49-F238E27FC236}">
                  <a16:creationId xmlns:a16="http://schemas.microsoft.com/office/drawing/2014/main" id="{BB24D902-5D78-312E-D56D-994BD1E58CFF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5" cstate="hq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1799411" y="539453"/>
              <a:ext cx="328877" cy="429103"/>
            </a:xfrm>
            <a:prstGeom prst="rect">
              <a:avLst/>
            </a:prstGeom>
            <a:ln>
              <a:noFill/>
            </a:ln>
          </p:spPr>
        </p:pic>
        <p:pic>
          <p:nvPicPr>
            <p:cNvPr id="15" name="Picture 14">
              <a:extLst>
                <a:ext uri="{FF2B5EF4-FFF2-40B4-BE49-F238E27FC236}">
                  <a16:creationId xmlns:a16="http://schemas.microsoft.com/office/drawing/2014/main" id="{333D3403-FCA4-86FE-757F-1D2D7027EEE4}"/>
                </a:ext>
              </a:extLst>
            </p:cNvPr>
            <p:cNvPicPr>
              <a:picLocks noChangeAspect="1"/>
            </p:cNvPicPr>
            <p:nvPr userDrawn="1"/>
          </p:nvPicPr>
          <p:blipFill rotWithShape="1">
            <a:blip r:embed="rId6" cstate="hq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4486" t="16259" r="24461" b="15945"/>
            <a:stretch/>
          </p:blipFill>
          <p:spPr>
            <a:xfrm>
              <a:off x="11857705" y="1465284"/>
              <a:ext cx="212287" cy="429103"/>
            </a:xfrm>
            <a:prstGeom prst="rect">
              <a:avLst/>
            </a:prstGeom>
            <a:ln>
              <a:noFill/>
            </a:ln>
          </p:spPr>
        </p:pic>
      </p:grpSp>
    </p:spTree>
    <p:extLst>
      <p:ext uri="{BB962C8B-B14F-4D97-AF65-F5344CB8AC3E}">
        <p14:creationId xmlns:p14="http://schemas.microsoft.com/office/powerpoint/2010/main" val="3744764125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pos="4135">
          <p15:clr>
            <a:srgbClr val="FBAE40"/>
          </p15:clr>
        </p15:guide>
        <p15:guide id="2" pos="7582">
          <p15:clr>
            <a:srgbClr val="FBAE40"/>
          </p15:clr>
        </p15:guide>
        <p15:guide id="3" orient="horz" pos="1094">
          <p15:clr>
            <a:srgbClr val="FBAE40"/>
          </p15:clr>
        </p15:guide>
      </p15:sldGuideLst>
    </p:ext>
  </p:extLst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Обложка">
    <p:bg>
      <p:bgPr>
        <a:solidFill>
          <a:srgbClr val="4A127B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>
            <a:extLst>
              <a:ext uri="{FF2B5EF4-FFF2-40B4-BE49-F238E27FC236}">
                <a16:creationId xmlns:a16="http://schemas.microsoft.com/office/drawing/2014/main" id="{3E65601C-F4C0-43F9-A2BC-50D894D872E8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457995" y="457200"/>
            <a:ext cx="5472905" cy="5986462"/>
          </a:xfrm>
          <a:prstGeom prst="rect">
            <a:avLst/>
          </a:prstGeom>
        </p:spPr>
      </p:pic>
      <p:sp>
        <p:nvSpPr>
          <p:cNvPr id="83" name="Freeform 414">
            <a:extLst>
              <a:ext uri="{FF2B5EF4-FFF2-40B4-BE49-F238E27FC236}">
                <a16:creationId xmlns:a16="http://schemas.microsoft.com/office/drawing/2014/main" id="{4F191150-CCD6-4E56-9B9E-A1B3A2D15B86}"/>
              </a:ext>
            </a:extLst>
          </p:cNvPr>
          <p:cNvSpPr>
            <a:spLocks/>
          </p:cNvSpPr>
          <p:nvPr userDrawn="1"/>
        </p:nvSpPr>
        <p:spPr bwMode="auto">
          <a:xfrm>
            <a:off x="5359100" y="-11907"/>
            <a:ext cx="6836077" cy="2731541"/>
          </a:xfrm>
          <a:custGeom>
            <a:avLst/>
            <a:gdLst>
              <a:gd name="T0" fmla="*/ 197 w 4310"/>
              <a:gd name="T1" fmla="*/ 84 h 1722"/>
              <a:gd name="T2" fmla="*/ 251 w 4310"/>
              <a:gd name="T3" fmla="*/ 0 h 1722"/>
              <a:gd name="T4" fmla="*/ 4310 w 4310"/>
              <a:gd name="T5" fmla="*/ 0 h 1722"/>
              <a:gd name="T6" fmla="*/ 4310 w 4310"/>
              <a:gd name="T7" fmla="*/ 1546 h 1722"/>
              <a:gd name="T8" fmla="*/ 4094 w 4310"/>
              <a:gd name="T9" fmla="*/ 1692 h 1722"/>
              <a:gd name="T10" fmla="*/ 3821 w 4310"/>
              <a:gd name="T11" fmla="*/ 1678 h 1722"/>
              <a:gd name="T12" fmla="*/ 3241 w 4310"/>
              <a:gd name="T13" fmla="*/ 1336 h 1722"/>
              <a:gd name="T14" fmla="*/ 3056 w 4310"/>
              <a:gd name="T15" fmla="*/ 1235 h 1722"/>
              <a:gd name="T16" fmla="*/ 1936 w 4310"/>
              <a:gd name="T17" fmla="*/ 1240 h 1722"/>
              <a:gd name="T18" fmla="*/ 643 w 4310"/>
              <a:gd name="T19" fmla="*/ 1115 h 1722"/>
              <a:gd name="T20" fmla="*/ 197 w 4310"/>
              <a:gd name="T21" fmla="*/ 84 h 17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4310" h="1722">
                <a:moveTo>
                  <a:pt x="197" y="84"/>
                </a:moveTo>
                <a:cubicBezTo>
                  <a:pt x="213" y="54"/>
                  <a:pt x="231" y="26"/>
                  <a:pt x="251" y="0"/>
                </a:cubicBezTo>
                <a:cubicBezTo>
                  <a:pt x="4310" y="0"/>
                  <a:pt x="4310" y="0"/>
                  <a:pt x="4310" y="0"/>
                </a:cubicBezTo>
                <a:cubicBezTo>
                  <a:pt x="4310" y="515"/>
                  <a:pt x="4310" y="1031"/>
                  <a:pt x="4310" y="1546"/>
                </a:cubicBezTo>
                <a:cubicBezTo>
                  <a:pt x="4279" y="1584"/>
                  <a:pt x="4209" y="1660"/>
                  <a:pt x="4094" y="1692"/>
                </a:cubicBezTo>
                <a:cubicBezTo>
                  <a:pt x="4071" y="1699"/>
                  <a:pt x="3980" y="1722"/>
                  <a:pt x="3821" y="1678"/>
                </a:cubicBezTo>
                <a:cubicBezTo>
                  <a:pt x="3612" y="1620"/>
                  <a:pt x="3552" y="1520"/>
                  <a:pt x="3241" y="1336"/>
                </a:cubicBezTo>
                <a:cubicBezTo>
                  <a:pt x="3166" y="1292"/>
                  <a:pt x="3094" y="1250"/>
                  <a:pt x="3056" y="1235"/>
                </a:cubicBezTo>
                <a:cubicBezTo>
                  <a:pt x="2882" y="1168"/>
                  <a:pt x="2616" y="1152"/>
                  <a:pt x="1936" y="1240"/>
                </a:cubicBezTo>
                <a:cubicBezTo>
                  <a:pt x="1499" y="1297"/>
                  <a:pt x="1030" y="1311"/>
                  <a:pt x="643" y="1115"/>
                </a:cubicBezTo>
                <a:cubicBezTo>
                  <a:pt x="256" y="919"/>
                  <a:pt x="0" y="451"/>
                  <a:pt x="197" y="84"/>
                </a:cubicBezTo>
                <a:close/>
              </a:path>
            </a:pathLst>
          </a:custGeom>
          <a:solidFill>
            <a:srgbClr val="F9940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" name="Subtitle 2">
            <a:extLst>
              <a:ext uri="{FF2B5EF4-FFF2-40B4-BE49-F238E27FC236}">
                <a16:creationId xmlns:a16="http://schemas.microsoft.com/office/drawing/2014/main" id="{DF7973D9-9AF4-452B-A191-5D82871E5040}"/>
              </a:ext>
            </a:extLst>
          </p:cNvPr>
          <p:cNvSpPr>
            <a:spLocks noGrp="1"/>
          </p:cNvSpPr>
          <p:nvPr userDrawn="1">
            <p:ph type="subTitle" idx="1"/>
          </p:nvPr>
        </p:nvSpPr>
        <p:spPr>
          <a:xfrm>
            <a:off x="6638681" y="438150"/>
            <a:ext cx="4700708" cy="746861"/>
          </a:xfrm>
          <a:prstGeom prst="rect">
            <a:avLst/>
          </a:prstGeom>
        </p:spPr>
        <p:txBody>
          <a:bodyPr/>
          <a:lstStyle>
            <a:lvl1pPr marL="0" indent="0" algn="l">
              <a:buNone/>
              <a:defRPr sz="4000" b="0">
                <a:solidFill>
                  <a:schemeClr val="bg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dirty="0"/>
              <a:t>Click to edit Master subtitle style</a:t>
            </a: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B7AFCAEA-3FCD-7559-092E-B21191A8AE94}"/>
              </a:ext>
            </a:extLst>
          </p:cNvPr>
          <p:cNvSpPr txBox="1"/>
          <p:nvPr userDrawn="1"/>
        </p:nvSpPr>
        <p:spPr>
          <a:xfrm>
            <a:off x="5274867" y="6506701"/>
            <a:ext cx="1631352" cy="205249"/>
          </a:xfrm>
          <a:prstGeom prst="rect">
            <a:avLst/>
          </a:prstGeom>
          <a:noFill/>
        </p:spPr>
        <p:txBody>
          <a:bodyPr wrap="squar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n-US" sz="700" kern="1200" noProof="0" dirty="0">
              <a:solidFill>
                <a:schemeClr val="bg1"/>
              </a:solidFill>
              <a:latin typeface="+mn-lt"/>
              <a:ea typeface="+mn-ea"/>
              <a:cs typeface="+mn-cs"/>
            </a:endParaRPr>
          </a:p>
        </p:txBody>
      </p:sp>
      <p:grpSp>
        <p:nvGrpSpPr>
          <p:cNvPr id="3" name="LOGO_4F">
            <a:extLst>
              <a:ext uri="{FF2B5EF4-FFF2-40B4-BE49-F238E27FC236}">
                <a16:creationId xmlns:a16="http://schemas.microsoft.com/office/drawing/2014/main" id="{A445D34A-DC84-3B55-B2AD-8C461B33824E}"/>
              </a:ext>
            </a:extLst>
          </p:cNvPr>
          <p:cNvGrpSpPr/>
          <p:nvPr userDrawn="1"/>
        </p:nvGrpSpPr>
        <p:grpSpPr>
          <a:xfrm>
            <a:off x="11749088" y="73817"/>
            <a:ext cx="429526" cy="1820570"/>
            <a:chOff x="11749088" y="73817"/>
            <a:chExt cx="429526" cy="1820570"/>
          </a:xfrm>
        </p:grpSpPr>
        <p:pic>
          <p:nvPicPr>
            <p:cNvPr id="11" name="Picture 10">
              <a:extLst>
                <a:ext uri="{FF2B5EF4-FFF2-40B4-BE49-F238E27FC236}">
                  <a16:creationId xmlns:a16="http://schemas.microsoft.com/office/drawing/2014/main" id="{C62F94BD-EFEF-4C4C-BD23-29EB25C3857D}"/>
                </a:ext>
              </a:extLst>
            </p:cNvPr>
            <p:cNvPicPr>
              <a:picLocks noChangeAspect="1"/>
            </p:cNvPicPr>
            <p:nvPr userDrawn="1"/>
          </p:nvPicPr>
          <p:blipFill rotWithShape="1">
            <a:blip r:embed="rId3"/>
            <a:srcRect t="804" b="804"/>
            <a:stretch/>
          </p:blipFill>
          <p:spPr>
            <a:xfrm>
              <a:off x="11749088" y="1002369"/>
              <a:ext cx="429526" cy="429103"/>
            </a:xfrm>
            <a:prstGeom prst="rect">
              <a:avLst/>
            </a:prstGeom>
            <a:ln>
              <a:noFill/>
            </a:ln>
          </p:spPr>
        </p:pic>
        <p:pic>
          <p:nvPicPr>
            <p:cNvPr id="12" name="Picture 11">
              <a:extLst>
                <a:ext uri="{FF2B5EF4-FFF2-40B4-BE49-F238E27FC236}">
                  <a16:creationId xmlns:a16="http://schemas.microsoft.com/office/drawing/2014/main" id="{13E76076-F914-60F6-0621-52EF107382FC}"/>
                </a:ext>
              </a:extLst>
            </p:cNvPr>
            <p:cNvPicPr>
              <a:picLocks noChangeAspect="1"/>
            </p:cNvPicPr>
            <p:nvPr userDrawn="1"/>
          </p:nvPicPr>
          <p:blipFill rotWithShape="1">
            <a:blip r:embed="rId4" cstate="hq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9376" t="4959" r="8599" b="3778"/>
            <a:stretch/>
          </p:blipFill>
          <p:spPr>
            <a:xfrm>
              <a:off x="11769794" y="73817"/>
              <a:ext cx="388113" cy="431823"/>
            </a:xfrm>
            <a:prstGeom prst="rect">
              <a:avLst/>
            </a:prstGeom>
            <a:ln>
              <a:noFill/>
            </a:ln>
          </p:spPr>
        </p:pic>
        <p:pic>
          <p:nvPicPr>
            <p:cNvPr id="13" name="Picture 12">
              <a:extLst>
                <a:ext uri="{FF2B5EF4-FFF2-40B4-BE49-F238E27FC236}">
                  <a16:creationId xmlns:a16="http://schemas.microsoft.com/office/drawing/2014/main" id="{56347015-E7C2-4096-B09E-A213E63EC610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5" cstate="hq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1799411" y="539453"/>
              <a:ext cx="328877" cy="429103"/>
            </a:xfrm>
            <a:prstGeom prst="rect">
              <a:avLst/>
            </a:prstGeom>
            <a:ln>
              <a:noFill/>
            </a:ln>
          </p:spPr>
        </p:pic>
        <p:pic>
          <p:nvPicPr>
            <p:cNvPr id="14" name="Picture 13">
              <a:extLst>
                <a:ext uri="{FF2B5EF4-FFF2-40B4-BE49-F238E27FC236}">
                  <a16:creationId xmlns:a16="http://schemas.microsoft.com/office/drawing/2014/main" id="{62AEF0E0-CC2B-C430-B0FC-030B19FB397D}"/>
                </a:ext>
              </a:extLst>
            </p:cNvPr>
            <p:cNvPicPr>
              <a:picLocks noChangeAspect="1"/>
            </p:cNvPicPr>
            <p:nvPr userDrawn="1"/>
          </p:nvPicPr>
          <p:blipFill rotWithShape="1">
            <a:blip r:embed="rId6" cstate="hq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4486" t="16259" r="24461" b="15945"/>
            <a:stretch/>
          </p:blipFill>
          <p:spPr>
            <a:xfrm>
              <a:off x="11857705" y="1465284"/>
              <a:ext cx="212287" cy="429103"/>
            </a:xfrm>
            <a:prstGeom prst="rect">
              <a:avLst/>
            </a:prstGeom>
            <a:ln>
              <a:noFill/>
            </a:ln>
          </p:spPr>
        </p:pic>
      </p:grpSp>
    </p:spTree>
    <p:extLst>
      <p:ext uri="{BB962C8B-B14F-4D97-AF65-F5344CB8AC3E}">
        <p14:creationId xmlns:p14="http://schemas.microsoft.com/office/powerpoint/2010/main" val="2442112153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1">
            <a:extLst>
              <a:ext uri="{FF2B5EF4-FFF2-40B4-BE49-F238E27FC236}">
                <a16:creationId xmlns:a16="http://schemas.microsoft.com/office/drawing/2014/main" id="{79C7B2DE-AA35-475F-8B24-76836C26E1C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31999" y="438150"/>
            <a:ext cx="9950865" cy="434975"/>
          </a:xfrm>
        </p:spPr>
        <p:txBody>
          <a:bodyPr/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A73F132C-9E43-C7C0-22CD-14C1C333AD82}"/>
              </a:ext>
            </a:extLst>
          </p:cNvPr>
          <p:cNvSpPr txBox="1"/>
          <p:nvPr userDrawn="1"/>
        </p:nvSpPr>
        <p:spPr>
          <a:xfrm>
            <a:off x="5274867" y="6506701"/>
            <a:ext cx="1631352" cy="205249"/>
          </a:xfrm>
          <a:prstGeom prst="rect">
            <a:avLst/>
          </a:prstGeom>
          <a:noFill/>
        </p:spPr>
        <p:txBody>
          <a:bodyPr wrap="squar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n-US" sz="700" kern="1200" noProof="0" dirty="0">
              <a:solidFill>
                <a:schemeClr val="bg1">
                  <a:lumMod val="65000"/>
                </a:schemeClr>
              </a:solidFill>
              <a:latin typeface="+mn-lt"/>
              <a:ea typeface="+mn-ea"/>
              <a:cs typeface="+mn-cs"/>
            </a:endParaRPr>
          </a:p>
        </p:txBody>
      </p:sp>
      <p:grpSp>
        <p:nvGrpSpPr>
          <p:cNvPr id="4" name="LOGO_4F">
            <a:extLst>
              <a:ext uri="{FF2B5EF4-FFF2-40B4-BE49-F238E27FC236}">
                <a16:creationId xmlns:a16="http://schemas.microsoft.com/office/drawing/2014/main" id="{CA28C7CC-1F3F-CA0E-90F0-2F8438C99307}"/>
              </a:ext>
            </a:extLst>
          </p:cNvPr>
          <p:cNvGrpSpPr/>
          <p:nvPr userDrawn="1"/>
        </p:nvGrpSpPr>
        <p:grpSpPr>
          <a:xfrm>
            <a:off x="11749088" y="73817"/>
            <a:ext cx="429526" cy="1820570"/>
            <a:chOff x="11749088" y="73817"/>
            <a:chExt cx="429526" cy="1820570"/>
          </a:xfrm>
        </p:grpSpPr>
        <p:pic>
          <p:nvPicPr>
            <p:cNvPr id="10" name="Picture 9">
              <a:extLst>
                <a:ext uri="{FF2B5EF4-FFF2-40B4-BE49-F238E27FC236}">
                  <a16:creationId xmlns:a16="http://schemas.microsoft.com/office/drawing/2014/main" id="{27EDF809-6697-3C26-AE5C-9F3A08616797}"/>
                </a:ext>
              </a:extLst>
            </p:cNvPr>
            <p:cNvPicPr>
              <a:picLocks noChangeAspect="1"/>
            </p:cNvPicPr>
            <p:nvPr userDrawn="1"/>
          </p:nvPicPr>
          <p:blipFill rotWithShape="1">
            <a:blip r:embed="rId2"/>
            <a:srcRect t="804" b="804"/>
            <a:stretch/>
          </p:blipFill>
          <p:spPr>
            <a:xfrm>
              <a:off x="11749088" y="1002369"/>
              <a:ext cx="429526" cy="429103"/>
            </a:xfrm>
            <a:prstGeom prst="rect">
              <a:avLst/>
            </a:prstGeom>
            <a:ln>
              <a:noFill/>
            </a:ln>
          </p:spPr>
        </p:pic>
        <p:pic>
          <p:nvPicPr>
            <p:cNvPr id="11" name="Picture 10">
              <a:extLst>
                <a:ext uri="{FF2B5EF4-FFF2-40B4-BE49-F238E27FC236}">
                  <a16:creationId xmlns:a16="http://schemas.microsoft.com/office/drawing/2014/main" id="{F1613014-6896-26D2-DD36-A1079979C1A1}"/>
                </a:ext>
              </a:extLst>
            </p:cNvPr>
            <p:cNvPicPr>
              <a:picLocks noChangeAspect="1"/>
            </p:cNvPicPr>
            <p:nvPr userDrawn="1"/>
          </p:nvPicPr>
          <p:blipFill rotWithShape="1">
            <a:blip r:embed="rId3" cstate="hq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9376" t="4959" r="8599" b="3778"/>
            <a:stretch/>
          </p:blipFill>
          <p:spPr>
            <a:xfrm>
              <a:off x="11769794" y="73817"/>
              <a:ext cx="388113" cy="431823"/>
            </a:xfrm>
            <a:prstGeom prst="rect">
              <a:avLst/>
            </a:prstGeom>
            <a:ln>
              <a:noFill/>
            </a:ln>
          </p:spPr>
        </p:pic>
        <p:pic>
          <p:nvPicPr>
            <p:cNvPr id="12" name="Picture 11">
              <a:extLst>
                <a:ext uri="{FF2B5EF4-FFF2-40B4-BE49-F238E27FC236}">
                  <a16:creationId xmlns:a16="http://schemas.microsoft.com/office/drawing/2014/main" id="{455FBDA4-0E8C-1E38-F766-452A3655F8C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4" cstate="hq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1799411" y="539453"/>
              <a:ext cx="328877" cy="429103"/>
            </a:xfrm>
            <a:prstGeom prst="rect">
              <a:avLst/>
            </a:prstGeom>
            <a:ln>
              <a:noFill/>
            </a:ln>
          </p:spPr>
        </p:pic>
        <p:pic>
          <p:nvPicPr>
            <p:cNvPr id="13" name="Picture 12">
              <a:extLst>
                <a:ext uri="{FF2B5EF4-FFF2-40B4-BE49-F238E27FC236}">
                  <a16:creationId xmlns:a16="http://schemas.microsoft.com/office/drawing/2014/main" id="{928DB012-A6B9-5031-6B18-7B0658B88886}"/>
                </a:ext>
              </a:extLst>
            </p:cNvPr>
            <p:cNvPicPr>
              <a:picLocks noChangeAspect="1"/>
            </p:cNvPicPr>
            <p:nvPr userDrawn="1"/>
          </p:nvPicPr>
          <p:blipFill rotWithShape="1">
            <a:blip r:embed="rId5" cstate="hq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4486" t="16259" r="24461" b="15945"/>
            <a:stretch/>
          </p:blipFill>
          <p:spPr>
            <a:xfrm>
              <a:off x="11857705" y="1465284"/>
              <a:ext cx="212287" cy="429103"/>
            </a:xfrm>
            <a:prstGeom prst="rect">
              <a:avLst/>
            </a:prstGeom>
            <a:ln>
              <a:noFill/>
            </a:ln>
          </p:spPr>
        </p:pic>
      </p:grpSp>
    </p:spTree>
    <p:extLst>
      <p:ext uri="{BB962C8B-B14F-4D97-AF65-F5344CB8AC3E}">
        <p14:creationId xmlns:p14="http://schemas.microsoft.com/office/powerpoint/2010/main" val="3526523553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7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 671">
            <a:extLst>
              <a:ext uri="{FF2B5EF4-FFF2-40B4-BE49-F238E27FC236}">
                <a16:creationId xmlns:a16="http://schemas.microsoft.com/office/drawing/2014/main" id="{0F222D7F-65EA-4163-B800-45A6956BA7D6}"/>
              </a:ext>
            </a:extLst>
          </p:cNvPr>
          <p:cNvSpPr>
            <a:spLocks/>
          </p:cNvSpPr>
          <p:nvPr userDrawn="1"/>
        </p:nvSpPr>
        <p:spPr bwMode="auto">
          <a:xfrm flipH="1">
            <a:off x="6286500" y="0"/>
            <a:ext cx="5664200" cy="6862039"/>
          </a:xfrm>
          <a:custGeom>
            <a:avLst/>
            <a:gdLst>
              <a:gd name="T0" fmla="*/ 4321 w 4451"/>
              <a:gd name="T1" fmla="*/ 0 h 4320"/>
              <a:gd name="T2" fmla="*/ 0 w 4451"/>
              <a:gd name="T3" fmla="*/ 0 h 4320"/>
              <a:gd name="T4" fmla="*/ 0 w 4451"/>
              <a:gd name="T5" fmla="*/ 4320 h 4320"/>
              <a:gd name="T6" fmla="*/ 4451 w 4451"/>
              <a:gd name="T7" fmla="*/ 4320 h 4320"/>
              <a:gd name="T8" fmla="*/ 3937 w 4451"/>
              <a:gd name="T9" fmla="*/ 3579 h 4320"/>
              <a:gd name="T10" fmla="*/ 4149 w 4451"/>
              <a:gd name="T11" fmla="*/ 2792 h 4320"/>
              <a:gd name="T12" fmla="*/ 4291 w 4451"/>
              <a:gd name="T13" fmla="*/ 2444 h 4320"/>
              <a:gd name="T14" fmla="*/ 4259 w 4451"/>
              <a:gd name="T15" fmla="*/ 1814 h 4320"/>
              <a:gd name="T16" fmla="*/ 3873 w 4451"/>
              <a:gd name="T17" fmla="*/ 1026 h 4320"/>
              <a:gd name="T18" fmla="*/ 4095 w 4451"/>
              <a:gd name="T19" fmla="*/ 295 h 4320"/>
              <a:gd name="T20" fmla="*/ 4321 w 4451"/>
              <a:gd name="T21" fmla="*/ 0 h 43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4451" h="4320">
                <a:moveTo>
                  <a:pt x="4321" y="0"/>
                </a:moveTo>
                <a:cubicBezTo>
                  <a:pt x="0" y="0"/>
                  <a:pt x="0" y="0"/>
                  <a:pt x="0" y="0"/>
                </a:cubicBezTo>
                <a:cubicBezTo>
                  <a:pt x="0" y="4320"/>
                  <a:pt x="0" y="4320"/>
                  <a:pt x="0" y="4320"/>
                </a:cubicBezTo>
                <a:cubicBezTo>
                  <a:pt x="4451" y="4320"/>
                  <a:pt x="4451" y="4320"/>
                  <a:pt x="4451" y="4320"/>
                </a:cubicBezTo>
                <a:cubicBezTo>
                  <a:pt x="4305" y="4068"/>
                  <a:pt x="3959" y="3961"/>
                  <a:pt x="3937" y="3579"/>
                </a:cubicBezTo>
                <a:cubicBezTo>
                  <a:pt x="3914" y="3164"/>
                  <a:pt x="3998" y="3046"/>
                  <a:pt x="4149" y="2792"/>
                </a:cubicBezTo>
                <a:cubicBezTo>
                  <a:pt x="4203" y="2703"/>
                  <a:pt x="4262" y="2579"/>
                  <a:pt x="4291" y="2444"/>
                </a:cubicBezTo>
                <a:cubicBezTo>
                  <a:pt x="4335" y="2240"/>
                  <a:pt x="4321" y="2008"/>
                  <a:pt x="4259" y="1814"/>
                </a:cubicBezTo>
                <a:cubicBezTo>
                  <a:pt x="4173" y="1543"/>
                  <a:pt x="3959" y="1441"/>
                  <a:pt x="3873" y="1026"/>
                </a:cubicBezTo>
                <a:cubicBezTo>
                  <a:pt x="3873" y="1026"/>
                  <a:pt x="3812" y="607"/>
                  <a:pt x="4095" y="295"/>
                </a:cubicBezTo>
                <a:cubicBezTo>
                  <a:pt x="4095" y="295"/>
                  <a:pt x="4237" y="155"/>
                  <a:pt x="4321" y="0"/>
                </a:cubicBezTo>
                <a:close/>
              </a:path>
            </a:pathLst>
          </a:custGeom>
          <a:solidFill>
            <a:srgbClr val="6263C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" name="Title 1">
            <a:extLst>
              <a:ext uri="{FF2B5EF4-FFF2-40B4-BE49-F238E27FC236}">
                <a16:creationId xmlns:a16="http://schemas.microsoft.com/office/drawing/2014/main" id="{79C7B2DE-AA35-475F-8B24-76836C26E1C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31999" y="438150"/>
            <a:ext cx="9950865" cy="434975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5" name="Freeform 414">
            <a:extLst>
              <a:ext uri="{FF2B5EF4-FFF2-40B4-BE49-F238E27FC236}">
                <a16:creationId xmlns:a16="http://schemas.microsoft.com/office/drawing/2014/main" id="{414099E8-C5E5-466D-8088-91E92F8A0335}"/>
              </a:ext>
            </a:extLst>
          </p:cNvPr>
          <p:cNvSpPr>
            <a:spLocks/>
          </p:cNvSpPr>
          <p:nvPr userDrawn="1"/>
        </p:nvSpPr>
        <p:spPr bwMode="auto">
          <a:xfrm rot="10800000">
            <a:off x="0" y="5421354"/>
            <a:ext cx="5397500" cy="1446270"/>
          </a:xfrm>
          <a:custGeom>
            <a:avLst/>
            <a:gdLst>
              <a:gd name="T0" fmla="*/ 197 w 4310"/>
              <a:gd name="T1" fmla="*/ 84 h 1722"/>
              <a:gd name="T2" fmla="*/ 251 w 4310"/>
              <a:gd name="T3" fmla="*/ 0 h 1722"/>
              <a:gd name="T4" fmla="*/ 4310 w 4310"/>
              <a:gd name="T5" fmla="*/ 0 h 1722"/>
              <a:gd name="T6" fmla="*/ 4310 w 4310"/>
              <a:gd name="T7" fmla="*/ 1546 h 1722"/>
              <a:gd name="T8" fmla="*/ 4094 w 4310"/>
              <a:gd name="T9" fmla="*/ 1692 h 1722"/>
              <a:gd name="T10" fmla="*/ 3821 w 4310"/>
              <a:gd name="T11" fmla="*/ 1678 h 1722"/>
              <a:gd name="T12" fmla="*/ 3241 w 4310"/>
              <a:gd name="T13" fmla="*/ 1336 h 1722"/>
              <a:gd name="T14" fmla="*/ 3056 w 4310"/>
              <a:gd name="T15" fmla="*/ 1235 h 1722"/>
              <a:gd name="T16" fmla="*/ 1936 w 4310"/>
              <a:gd name="T17" fmla="*/ 1240 h 1722"/>
              <a:gd name="T18" fmla="*/ 643 w 4310"/>
              <a:gd name="T19" fmla="*/ 1115 h 1722"/>
              <a:gd name="T20" fmla="*/ 197 w 4310"/>
              <a:gd name="T21" fmla="*/ 84 h 17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4310" h="1722">
                <a:moveTo>
                  <a:pt x="197" y="84"/>
                </a:moveTo>
                <a:cubicBezTo>
                  <a:pt x="213" y="54"/>
                  <a:pt x="231" y="26"/>
                  <a:pt x="251" y="0"/>
                </a:cubicBezTo>
                <a:cubicBezTo>
                  <a:pt x="4310" y="0"/>
                  <a:pt x="4310" y="0"/>
                  <a:pt x="4310" y="0"/>
                </a:cubicBezTo>
                <a:cubicBezTo>
                  <a:pt x="4310" y="515"/>
                  <a:pt x="4310" y="1031"/>
                  <a:pt x="4310" y="1546"/>
                </a:cubicBezTo>
                <a:cubicBezTo>
                  <a:pt x="4279" y="1584"/>
                  <a:pt x="4209" y="1660"/>
                  <a:pt x="4094" y="1692"/>
                </a:cubicBezTo>
                <a:cubicBezTo>
                  <a:pt x="4071" y="1699"/>
                  <a:pt x="3980" y="1722"/>
                  <a:pt x="3821" y="1678"/>
                </a:cubicBezTo>
                <a:cubicBezTo>
                  <a:pt x="3612" y="1620"/>
                  <a:pt x="3552" y="1520"/>
                  <a:pt x="3241" y="1336"/>
                </a:cubicBezTo>
                <a:cubicBezTo>
                  <a:pt x="3166" y="1292"/>
                  <a:pt x="3094" y="1250"/>
                  <a:pt x="3056" y="1235"/>
                </a:cubicBezTo>
                <a:cubicBezTo>
                  <a:pt x="2882" y="1168"/>
                  <a:pt x="2616" y="1152"/>
                  <a:pt x="1936" y="1240"/>
                </a:cubicBezTo>
                <a:cubicBezTo>
                  <a:pt x="1499" y="1297"/>
                  <a:pt x="1030" y="1311"/>
                  <a:pt x="643" y="1115"/>
                </a:cubicBezTo>
                <a:cubicBezTo>
                  <a:pt x="256" y="919"/>
                  <a:pt x="0" y="451"/>
                  <a:pt x="197" y="84"/>
                </a:cubicBezTo>
                <a:close/>
              </a:path>
            </a:pathLst>
          </a:custGeom>
          <a:solidFill>
            <a:srgbClr val="FFB63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" name="Freeform 671">
            <a:extLst>
              <a:ext uri="{FF2B5EF4-FFF2-40B4-BE49-F238E27FC236}">
                <a16:creationId xmlns:a16="http://schemas.microsoft.com/office/drawing/2014/main" id="{260AED5B-1E0F-4A33-BCE0-02D5B30FB01E}"/>
              </a:ext>
            </a:extLst>
          </p:cNvPr>
          <p:cNvSpPr>
            <a:spLocks/>
          </p:cNvSpPr>
          <p:nvPr userDrawn="1"/>
        </p:nvSpPr>
        <p:spPr bwMode="auto">
          <a:xfrm flipH="1">
            <a:off x="6527800" y="0"/>
            <a:ext cx="5664200" cy="6862039"/>
          </a:xfrm>
          <a:custGeom>
            <a:avLst/>
            <a:gdLst>
              <a:gd name="T0" fmla="*/ 4321 w 4451"/>
              <a:gd name="T1" fmla="*/ 0 h 4320"/>
              <a:gd name="T2" fmla="*/ 0 w 4451"/>
              <a:gd name="T3" fmla="*/ 0 h 4320"/>
              <a:gd name="T4" fmla="*/ 0 w 4451"/>
              <a:gd name="T5" fmla="*/ 4320 h 4320"/>
              <a:gd name="T6" fmla="*/ 4451 w 4451"/>
              <a:gd name="T7" fmla="*/ 4320 h 4320"/>
              <a:gd name="T8" fmla="*/ 3937 w 4451"/>
              <a:gd name="T9" fmla="*/ 3579 h 4320"/>
              <a:gd name="T10" fmla="*/ 4149 w 4451"/>
              <a:gd name="T11" fmla="*/ 2792 h 4320"/>
              <a:gd name="T12" fmla="*/ 4291 w 4451"/>
              <a:gd name="T13" fmla="*/ 2444 h 4320"/>
              <a:gd name="T14" fmla="*/ 4259 w 4451"/>
              <a:gd name="T15" fmla="*/ 1814 h 4320"/>
              <a:gd name="T16" fmla="*/ 3873 w 4451"/>
              <a:gd name="T17" fmla="*/ 1026 h 4320"/>
              <a:gd name="T18" fmla="*/ 4095 w 4451"/>
              <a:gd name="T19" fmla="*/ 295 h 4320"/>
              <a:gd name="T20" fmla="*/ 4321 w 4451"/>
              <a:gd name="T21" fmla="*/ 0 h 43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4451" h="4320">
                <a:moveTo>
                  <a:pt x="4321" y="0"/>
                </a:moveTo>
                <a:cubicBezTo>
                  <a:pt x="0" y="0"/>
                  <a:pt x="0" y="0"/>
                  <a:pt x="0" y="0"/>
                </a:cubicBezTo>
                <a:cubicBezTo>
                  <a:pt x="0" y="4320"/>
                  <a:pt x="0" y="4320"/>
                  <a:pt x="0" y="4320"/>
                </a:cubicBezTo>
                <a:cubicBezTo>
                  <a:pt x="4451" y="4320"/>
                  <a:pt x="4451" y="4320"/>
                  <a:pt x="4451" y="4320"/>
                </a:cubicBezTo>
                <a:cubicBezTo>
                  <a:pt x="4305" y="4068"/>
                  <a:pt x="3959" y="3961"/>
                  <a:pt x="3937" y="3579"/>
                </a:cubicBezTo>
                <a:cubicBezTo>
                  <a:pt x="3914" y="3164"/>
                  <a:pt x="3998" y="3046"/>
                  <a:pt x="4149" y="2792"/>
                </a:cubicBezTo>
                <a:cubicBezTo>
                  <a:pt x="4203" y="2703"/>
                  <a:pt x="4262" y="2579"/>
                  <a:pt x="4291" y="2444"/>
                </a:cubicBezTo>
                <a:cubicBezTo>
                  <a:pt x="4335" y="2240"/>
                  <a:pt x="4321" y="2008"/>
                  <a:pt x="4259" y="1814"/>
                </a:cubicBezTo>
                <a:cubicBezTo>
                  <a:pt x="4173" y="1543"/>
                  <a:pt x="3959" y="1441"/>
                  <a:pt x="3873" y="1026"/>
                </a:cubicBezTo>
                <a:cubicBezTo>
                  <a:pt x="3873" y="1026"/>
                  <a:pt x="3812" y="607"/>
                  <a:pt x="4095" y="295"/>
                </a:cubicBezTo>
                <a:cubicBezTo>
                  <a:pt x="4095" y="295"/>
                  <a:pt x="4237" y="155"/>
                  <a:pt x="4321" y="0"/>
                </a:cubicBezTo>
                <a:close/>
              </a:path>
            </a:pathLst>
          </a:custGeom>
          <a:solidFill>
            <a:srgbClr val="9190F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" name="Shape 8">
            <a:extLst>
              <a:ext uri="{FF2B5EF4-FFF2-40B4-BE49-F238E27FC236}">
                <a16:creationId xmlns:a16="http://schemas.microsoft.com/office/drawing/2014/main" id="{F6588190-39F1-499A-A3AC-3BA54640699A}"/>
              </a:ext>
            </a:extLst>
          </p:cNvPr>
          <p:cNvSpPr txBox="1">
            <a:spLocks/>
          </p:cNvSpPr>
          <p:nvPr userDrawn="1"/>
        </p:nvSpPr>
        <p:spPr>
          <a:xfrm>
            <a:off x="11352085" y="6420850"/>
            <a:ext cx="390050" cy="149412"/>
          </a:xfrm>
          <a:prstGeom prst="rect">
            <a:avLst/>
          </a:prstGeom>
        </p:spPr>
        <p:txBody>
          <a:bodyPr lIns="0" tIns="0" rIns="0" bIns="0" anchor="t" anchorCtr="0"/>
          <a:lstStyle>
            <a:defPPr>
              <a:defRPr lang="en-US"/>
            </a:defPPr>
            <a:lvl1pPr marL="0" algn="l" defTabSz="457200" rtl="0" eaLnBrk="1" latinLnBrk="0" hangingPunct="1">
              <a:defRPr sz="1000" kern="1200">
                <a:solidFill>
                  <a:srgbClr val="0061A8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/>
            <a:fld id="{86CB4B4D-7CA3-9044-876B-883B54F8677D}" type="slidenum">
              <a:rPr lang="en-US" sz="1100" smtClean="0">
                <a:solidFill>
                  <a:schemeClr val="bg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</a:rPr>
              <a:pPr algn="r"/>
              <a:t>‹#›</a:t>
            </a:fld>
            <a:endParaRPr lang="en-US" sz="1100" dirty="0">
              <a:solidFill>
                <a:schemeClr val="bg1"/>
              </a:solidFill>
              <a:latin typeface="Arial" panose="020B0604020202020204" pitchFamily="34" charset="0"/>
              <a:ea typeface="Arial"/>
              <a:cs typeface="Arial" panose="020B0604020202020204" pitchFamily="34" charset="0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64B30780-AEA3-2C27-1F1B-07C629D048FE}"/>
              </a:ext>
            </a:extLst>
          </p:cNvPr>
          <p:cNvSpPr txBox="1"/>
          <p:nvPr userDrawn="1"/>
        </p:nvSpPr>
        <p:spPr>
          <a:xfrm>
            <a:off x="5274867" y="6506701"/>
            <a:ext cx="1631352" cy="205249"/>
          </a:xfrm>
          <a:prstGeom prst="rect">
            <a:avLst/>
          </a:prstGeom>
          <a:noFill/>
        </p:spPr>
        <p:txBody>
          <a:bodyPr wrap="squar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n-US" sz="700" kern="1200" noProof="0" dirty="0">
              <a:solidFill>
                <a:schemeClr val="bg1">
                  <a:lumMod val="65000"/>
                </a:schemeClr>
              </a:solidFill>
              <a:latin typeface="+mn-lt"/>
              <a:ea typeface="+mn-ea"/>
              <a:cs typeface="+mn-cs"/>
            </a:endParaRPr>
          </a:p>
        </p:txBody>
      </p:sp>
      <p:grpSp>
        <p:nvGrpSpPr>
          <p:cNvPr id="8" name="LOGO_4F">
            <a:extLst>
              <a:ext uri="{FF2B5EF4-FFF2-40B4-BE49-F238E27FC236}">
                <a16:creationId xmlns:a16="http://schemas.microsoft.com/office/drawing/2014/main" id="{5C645F4C-0A0D-6A5E-774F-60A698027A00}"/>
              </a:ext>
            </a:extLst>
          </p:cNvPr>
          <p:cNvGrpSpPr/>
          <p:nvPr userDrawn="1"/>
        </p:nvGrpSpPr>
        <p:grpSpPr>
          <a:xfrm>
            <a:off x="11749088" y="73817"/>
            <a:ext cx="429526" cy="1820570"/>
            <a:chOff x="11749088" y="73817"/>
            <a:chExt cx="429526" cy="1820570"/>
          </a:xfrm>
        </p:grpSpPr>
        <p:pic>
          <p:nvPicPr>
            <p:cNvPr id="14" name="Picture 13">
              <a:extLst>
                <a:ext uri="{FF2B5EF4-FFF2-40B4-BE49-F238E27FC236}">
                  <a16:creationId xmlns:a16="http://schemas.microsoft.com/office/drawing/2014/main" id="{3373650C-D135-E3E8-3D6B-A690D9E0C346}"/>
                </a:ext>
              </a:extLst>
            </p:cNvPr>
            <p:cNvPicPr>
              <a:picLocks noChangeAspect="1"/>
            </p:cNvPicPr>
            <p:nvPr userDrawn="1"/>
          </p:nvPicPr>
          <p:blipFill rotWithShape="1">
            <a:blip r:embed="rId2"/>
            <a:srcRect t="804" b="804"/>
            <a:stretch/>
          </p:blipFill>
          <p:spPr>
            <a:xfrm>
              <a:off x="11749088" y="1002369"/>
              <a:ext cx="429526" cy="429103"/>
            </a:xfrm>
            <a:prstGeom prst="rect">
              <a:avLst/>
            </a:prstGeom>
            <a:ln>
              <a:noFill/>
            </a:ln>
          </p:spPr>
        </p:pic>
        <p:pic>
          <p:nvPicPr>
            <p:cNvPr id="15" name="Picture 14">
              <a:extLst>
                <a:ext uri="{FF2B5EF4-FFF2-40B4-BE49-F238E27FC236}">
                  <a16:creationId xmlns:a16="http://schemas.microsoft.com/office/drawing/2014/main" id="{B1992A92-34C7-9014-5C77-BC9C488D3808}"/>
                </a:ext>
              </a:extLst>
            </p:cNvPr>
            <p:cNvPicPr>
              <a:picLocks noChangeAspect="1"/>
            </p:cNvPicPr>
            <p:nvPr userDrawn="1"/>
          </p:nvPicPr>
          <p:blipFill rotWithShape="1">
            <a:blip r:embed="rId3" cstate="hq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9376" t="4959" r="8599" b="3778"/>
            <a:stretch/>
          </p:blipFill>
          <p:spPr>
            <a:xfrm>
              <a:off x="11769794" y="73817"/>
              <a:ext cx="388113" cy="431823"/>
            </a:xfrm>
            <a:prstGeom prst="rect">
              <a:avLst/>
            </a:prstGeom>
            <a:ln>
              <a:noFill/>
            </a:ln>
          </p:spPr>
        </p:pic>
        <p:pic>
          <p:nvPicPr>
            <p:cNvPr id="16" name="Picture 15">
              <a:extLst>
                <a:ext uri="{FF2B5EF4-FFF2-40B4-BE49-F238E27FC236}">
                  <a16:creationId xmlns:a16="http://schemas.microsoft.com/office/drawing/2014/main" id="{526AAA28-9CCB-D988-A80B-8FD02D7CE7A4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4" cstate="hq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1799411" y="539453"/>
              <a:ext cx="328877" cy="429103"/>
            </a:xfrm>
            <a:prstGeom prst="rect">
              <a:avLst/>
            </a:prstGeom>
            <a:ln>
              <a:noFill/>
            </a:ln>
          </p:spPr>
        </p:pic>
        <p:pic>
          <p:nvPicPr>
            <p:cNvPr id="17" name="Picture 16">
              <a:extLst>
                <a:ext uri="{FF2B5EF4-FFF2-40B4-BE49-F238E27FC236}">
                  <a16:creationId xmlns:a16="http://schemas.microsoft.com/office/drawing/2014/main" id="{4342469D-9017-F22F-83C1-28AFE6A9B18C}"/>
                </a:ext>
              </a:extLst>
            </p:cNvPr>
            <p:cNvPicPr>
              <a:picLocks noChangeAspect="1"/>
            </p:cNvPicPr>
            <p:nvPr userDrawn="1"/>
          </p:nvPicPr>
          <p:blipFill rotWithShape="1">
            <a:blip r:embed="rId5" cstate="hq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4486" t="16259" r="24461" b="15945"/>
            <a:stretch/>
          </p:blipFill>
          <p:spPr>
            <a:xfrm>
              <a:off x="11857705" y="1465284"/>
              <a:ext cx="212287" cy="429103"/>
            </a:xfrm>
            <a:prstGeom prst="rect">
              <a:avLst/>
            </a:prstGeom>
            <a:ln>
              <a:noFill/>
            </a:ln>
          </p:spPr>
        </p:pic>
      </p:grpSp>
    </p:spTree>
    <p:extLst>
      <p:ext uri="{BB962C8B-B14F-4D97-AF65-F5344CB8AC3E}">
        <p14:creationId xmlns:p14="http://schemas.microsoft.com/office/powerpoint/2010/main" val="2015515792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8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 671">
            <a:extLst>
              <a:ext uri="{FF2B5EF4-FFF2-40B4-BE49-F238E27FC236}">
                <a16:creationId xmlns:a16="http://schemas.microsoft.com/office/drawing/2014/main" id="{0F222D7F-65EA-4163-B800-45A6956BA7D6}"/>
              </a:ext>
            </a:extLst>
          </p:cNvPr>
          <p:cNvSpPr>
            <a:spLocks/>
          </p:cNvSpPr>
          <p:nvPr userDrawn="1"/>
        </p:nvSpPr>
        <p:spPr bwMode="auto">
          <a:xfrm flipH="1">
            <a:off x="6286500" y="0"/>
            <a:ext cx="5664200" cy="6862039"/>
          </a:xfrm>
          <a:custGeom>
            <a:avLst/>
            <a:gdLst>
              <a:gd name="T0" fmla="*/ 4321 w 4451"/>
              <a:gd name="T1" fmla="*/ 0 h 4320"/>
              <a:gd name="T2" fmla="*/ 0 w 4451"/>
              <a:gd name="T3" fmla="*/ 0 h 4320"/>
              <a:gd name="T4" fmla="*/ 0 w 4451"/>
              <a:gd name="T5" fmla="*/ 4320 h 4320"/>
              <a:gd name="T6" fmla="*/ 4451 w 4451"/>
              <a:gd name="T7" fmla="*/ 4320 h 4320"/>
              <a:gd name="T8" fmla="*/ 3937 w 4451"/>
              <a:gd name="T9" fmla="*/ 3579 h 4320"/>
              <a:gd name="T10" fmla="*/ 4149 w 4451"/>
              <a:gd name="T11" fmla="*/ 2792 h 4320"/>
              <a:gd name="T12" fmla="*/ 4291 w 4451"/>
              <a:gd name="T13" fmla="*/ 2444 h 4320"/>
              <a:gd name="T14" fmla="*/ 4259 w 4451"/>
              <a:gd name="T15" fmla="*/ 1814 h 4320"/>
              <a:gd name="T16" fmla="*/ 3873 w 4451"/>
              <a:gd name="T17" fmla="*/ 1026 h 4320"/>
              <a:gd name="T18" fmla="*/ 4095 w 4451"/>
              <a:gd name="T19" fmla="*/ 295 h 4320"/>
              <a:gd name="T20" fmla="*/ 4321 w 4451"/>
              <a:gd name="T21" fmla="*/ 0 h 43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4451" h="4320">
                <a:moveTo>
                  <a:pt x="4321" y="0"/>
                </a:moveTo>
                <a:cubicBezTo>
                  <a:pt x="0" y="0"/>
                  <a:pt x="0" y="0"/>
                  <a:pt x="0" y="0"/>
                </a:cubicBezTo>
                <a:cubicBezTo>
                  <a:pt x="0" y="4320"/>
                  <a:pt x="0" y="4320"/>
                  <a:pt x="0" y="4320"/>
                </a:cubicBezTo>
                <a:cubicBezTo>
                  <a:pt x="4451" y="4320"/>
                  <a:pt x="4451" y="4320"/>
                  <a:pt x="4451" y="4320"/>
                </a:cubicBezTo>
                <a:cubicBezTo>
                  <a:pt x="4305" y="4068"/>
                  <a:pt x="3959" y="3961"/>
                  <a:pt x="3937" y="3579"/>
                </a:cubicBezTo>
                <a:cubicBezTo>
                  <a:pt x="3914" y="3164"/>
                  <a:pt x="3998" y="3046"/>
                  <a:pt x="4149" y="2792"/>
                </a:cubicBezTo>
                <a:cubicBezTo>
                  <a:pt x="4203" y="2703"/>
                  <a:pt x="4262" y="2579"/>
                  <a:pt x="4291" y="2444"/>
                </a:cubicBezTo>
                <a:cubicBezTo>
                  <a:pt x="4335" y="2240"/>
                  <a:pt x="4321" y="2008"/>
                  <a:pt x="4259" y="1814"/>
                </a:cubicBezTo>
                <a:cubicBezTo>
                  <a:pt x="4173" y="1543"/>
                  <a:pt x="3959" y="1441"/>
                  <a:pt x="3873" y="1026"/>
                </a:cubicBezTo>
                <a:cubicBezTo>
                  <a:pt x="3873" y="1026"/>
                  <a:pt x="3812" y="607"/>
                  <a:pt x="4095" y="295"/>
                </a:cubicBezTo>
                <a:cubicBezTo>
                  <a:pt x="4095" y="295"/>
                  <a:pt x="4237" y="155"/>
                  <a:pt x="4321" y="0"/>
                </a:cubicBezTo>
                <a:close/>
              </a:path>
            </a:pathLst>
          </a:custGeom>
          <a:solidFill>
            <a:srgbClr val="6263C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" name="Title 1">
            <a:extLst>
              <a:ext uri="{FF2B5EF4-FFF2-40B4-BE49-F238E27FC236}">
                <a16:creationId xmlns:a16="http://schemas.microsoft.com/office/drawing/2014/main" id="{79C7B2DE-AA35-475F-8B24-76836C26E1C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31999" y="438150"/>
            <a:ext cx="9950865" cy="434975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6" name="Freeform 671">
            <a:extLst>
              <a:ext uri="{FF2B5EF4-FFF2-40B4-BE49-F238E27FC236}">
                <a16:creationId xmlns:a16="http://schemas.microsoft.com/office/drawing/2014/main" id="{260AED5B-1E0F-4A33-BCE0-02D5B30FB01E}"/>
              </a:ext>
            </a:extLst>
          </p:cNvPr>
          <p:cNvSpPr>
            <a:spLocks/>
          </p:cNvSpPr>
          <p:nvPr userDrawn="1"/>
        </p:nvSpPr>
        <p:spPr bwMode="auto">
          <a:xfrm flipH="1">
            <a:off x="6527800" y="0"/>
            <a:ext cx="5664200" cy="6862039"/>
          </a:xfrm>
          <a:custGeom>
            <a:avLst/>
            <a:gdLst>
              <a:gd name="T0" fmla="*/ 4321 w 4451"/>
              <a:gd name="T1" fmla="*/ 0 h 4320"/>
              <a:gd name="T2" fmla="*/ 0 w 4451"/>
              <a:gd name="T3" fmla="*/ 0 h 4320"/>
              <a:gd name="T4" fmla="*/ 0 w 4451"/>
              <a:gd name="T5" fmla="*/ 4320 h 4320"/>
              <a:gd name="T6" fmla="*/ 4451 w 4451"/>
              <a:gd name="T7" fmla="*/ 4320 h 4320"/>
              <a:gd name="T8" fmla="*/ 3937 w 4451"/>
              <a:gd name="T9" fmla="*/ 3579 h 4320"/>
              <a:gd name="T10" fmla="*/ 4149 w 4451"/>
              <a:gd name="T11" fmla="*/ 2792 h 4320"/>
              <a:gd name="T12" fmla="*/ 4291 w 4451"/>
              <a:gd name="T13" fmla="*/ 2444 h 4320"/>
              <a:gd name="T14" fmla="*/ 4259 w 4451"/>
              <a:gd name="T15" fmla="*/ 1814 h 4320"/>
              <a:gd name="T16" fmla="*/ 3873 w 4451"/>
              <a:gd name="T17" fmla="*/ 1026 h 4320"/>
              <a:gd name="T18" fmla="*/ 4095 w 4451"/>
              <a:gd name="T19" fmla="*/ 295 h 4320"/>
              <a:gd name="T20" fmla="*/ 4321 w 4451"/>
              <a:gd name="T21" fmla="*/ 0 h 43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4451" h="4320">
                <a:moveTo>
                  <a:pt x="4321" y="0"/>
                </a:moveTo>
                <a:cubicBezTo>
                  <a:pt x="0" y="0"/>
                  <a:pt x="0" y="0"/>
                  <a:pt x="0" y="0"/>
                </a:cubicBezTo>
                <a:cubicBezTo>
                  <a:pt x="0" y="4320"/>
                  <a:pt x="0" y="4320"/>
                  <a:pt x="0" y="4320"/>
                </a:cubicBezTo>
                <a:cubicBezTo>
                  <a:pt x="4451" y="4320"/>
                  <a:pt x="4451" y="4320"/>
                  <a:pt x="4451" y="4320"/>
                </a:cubicBezTo>
                <a:cubicBezTo>
                  <a:pt x="4305" y="4068"/>
                  <a:pt x="3959" y="3961"/>
                  <a:pt x="3937" y="3579"/>
                </a:cubicBezTo>
                <a:cubicBezTo>
                  <a:pt x="3914" y="3164"/>
                  <a:pt x="3998" y="3046"/>
                  <a:pt x="4149" y="2792"/>
                </a:cubicBezTo>
                <a:cubicBezTo>
                  <a:pt x="4203" y="2703"/>
                  <a:pt x="4262" y="2579"/>
                  <a:pt x="4291" y="2444"/>
                </a:cubicBezTo>
                <a:cubicBezTo>
                  <a:pt x="4335" y="2240"/>
                  <a:pt x="4321" y="2008"/>
                  <a:pt x="4259" y="1814"/>
                </a:cubicBezTo>
                <a:cubicBezTo>
                  <a:pt x="4173" y="1543"/>
                  <a:pt x="3959" y="1441"/>
                  <a:pt x="3873" y="1026"/>
                </a:cubicBezTo>
                <a:cubicBezTo>
                  <a:pt x="3873" y="1026"/>
                  <a:pt x="3812" y="607"/>
                  <a:pt x="4095" y="295"/>
                </a:cubicBezTo>
                <a:cubicBezTo>
                  <a:pt x="4095" y="295"/>
                  <a:pt x="4237" y="155"/>
                  <a:pt x="4321" y="0"/>
                </a:cubicBezTo>
                <a:close/>
              </a:path>
            </a:pathLst>
          </a:custGeom>
          <a:solidFill>
            <a:srgbClr val="9190F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" name="Shape 8">
            <a:extLst>
              <a:ext uri="{FF2B5EF4-FFF2-40B4-BE49-F238E27FC236}">
                <a16:creationId xmlns:a16="http://schemas.microsoft.com/office/drawing/2014/main" id="{F6588190-39F1-499A-A3AC-3BA54640699A}"/>
              </a:ext>
            </a:extLst>
          </p:cNvPr>
          <p:cNvSpPr txBox="1">
            <a:spLocks/>
          </p:cNvSpPr>
          <p:nvPr userDrawn="1"/>
        </p:nvSpPr>
        <p:spPr>
          <a:xfrm>
            <a:off x="11352085" y="6420850"/>
            <a:ext cx="390050" cy="149412"/>
          </a:xfrm>
          <a:prstGeom prst="rect">
            <a:avLst/>
          </a:prstGeom>
        </p:spPr>
        <p:txBody>
          <a:bodyPr lIns="0" tIns="0" rIns="0" bIns="0" anchor="t" anchorCtr="0"/>
          <a:lstStyle>
            <a:defPPr>
              <a:defRPr lang="en-US"/>
            </a:defPPr>
            <a:lvl1pPr marL="0" algn="l" defTabSz="457200" rtl="0" eaLnBrk="1" latinLnBrk="0" hangingPunct="1">
              <a:defRPr sz="1000" kern="1200">
                <a:solidFill>
                  <a:srgbClr val="0061A8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/>
            <a:fld id="{86CB4B4D-7CA3-9044-876B-883B54F8677D}" type="slidenum">
              <a:rPr lang="en-US" sz="1100" smtClean="0">
                <a:solidFill>
                  <a:schemeClr val="bg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</a:rPr>
              <a:pPr algn="r"/>
              <a:t>‹#›</a:t>
            </a:fld>
            <a:endParaRPr lang="en-US" sz="1100" dirty="0">
              <a:solidFill>
                <a:schemeClr val="bg1"/>
              </a:solidFill>
              <a:latin typeface="Arial" panose="020B0604020202020204" pitchFamily="34" charset="0"/>
              <a:ea typeface="Arial"/>
              <a:cs typeface="Arial" panose="020B0604020202020204" pitchFamily="34" charset="0"/>
            </a:endParaRP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4B832F1B-E8C4-4880-E061-61C00FD17E65}"/>
              </a:ext>
            </a:extLst>
          </p:cNvPr>
          <p:cNvSpPr txBox="1"/>
          <p:nvPr userDrawn="1"/>
        </p:nvSpPr>
        <p:spPr>
          <a:xfrm>
            <a:off x="5274867" y="6506701"/>
            <a:ext cx="1631352" cy="205249"/>
          </a:xfrm>
          <a:prstGeom prst="rect">
            <a:avLst/>
          </a:prstGeom>
          <a:noFill/>
        </p:spPr>
        <p:txBody>
          <a:bodyPr wrap="squar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n-US" sz="700" kern="1200" noProof="0" dirty="0">
              <a:solidFill>
                <a:schemeClr val="bg1">
                  <a:lumMod val="65000"/>
                </a:schemeClr>
              </a:solidFill>
              <a:latin typeface="+mn-lt"/>
              <a:ea typeface="+mn-ea"/>
              <a:cs typeface="+mn-cs"/>
            </a:endParaRPr>
          </a:p>
        </p:txBody>
      </p:sp>
      <p:grpSp>
        <p:nvGrpSpPr>
          <p:cNvPr id="4" name="LOGO_4F">
            <a:extLst>
              <a:ext uri="{FF2B5EF4-FFF2-40B4-BE49-F238E27FC236}">
                <a16:creationId xmlns:a16="http://schemas.microsoft.com/office/drawing/2014/main" id="{3ABDE217-2768-4AA6-F32C-2FBEB966EEC5}"/>
              </a:ext>
            </a:extLst>
          </p:cNvPr>
          <p:cNvGrpSpPr/>
          <p:nvPr userDrawn="1"/>
        </p:nvGrpSpPr>
        <p:grpSpPr>
          <a:xfrm>
            <a:off x="11749088" y="73817"/>
            <a:ext cx="429526" cy="1820570"/>
            <a:chOff x="11749088" y="73817"/>
            <a:chExt cx="429526" cy="1820570"/>
          </a:xfrm>
        </p:grpSpPr>
        <p:pic>
          <p:nvPicPr>
            <p:cNvPr id="13" name="Picture 12">
              <a:extLst>
                <a:ext uri="{FF2B5EF4-FFF2-40B4-BE49-F238E27FC236}">
                  <a16:creationId xmlns:a16="http://schemas.microsoft.com/office/drawing/2014/main" id="{C05DF434-78BF-F729-9A7D-CC4D10D39BCF}"/>
                </a:ext>
              </a:extLst>
            </p:cNvPr>
            <p:cNvPicPr>
              <a:picLocks noChangeAspect="1"/>
            </p:cNvPicPr>
            <p:nvPr userDrawn="1"/>
          </p:nvPicPr>
          <p:blipFill rotWithShape="1">
            <a:blip r:embed="rId2"/>
            <a:srcRect t="804" b="804"/>
            <a:stretch/>
          </p:blipFill>
          <p:spPr>
            <a:xfrm>
              <a:off x="11749088" y="1002369"/>
              <a:ext cx="429526" cy="429103"/>
            </a:xfrm>
            <a:prstGeom prst="rect">
              <a:avLst/>
            </a:prstGeom>
            <a:ln>
              <a:noFill/>
            </a:ln>
          </p:spPr>
        </p:pic>
        <p:pic>
          <p:nvPicPr>
            <p:cNvPr id="14" name="Picture 13">
              <a:extLst>
                <a:ext uri="{FF2B5EF4-FFF2-40B4-BE49-F238E27FC236}">
                  <a16:creationId xmlns:a16="http://schemas.microsoft.com/office/drawing/2014/main" id="{B12B564F-4DA4-22D8-203F-BB31F32C6882}"/>
                </a:ext>
              </a:extLst>
            </p:cNvPr>
            <p:cNvPicPr>
              <a:picLocks noChangeAspect="1"/>
            </p:cNvPicPr>
            <p:nvPr userDrawn="1"/>
          </p:nvPicPr>
          <p:blipFill rotWithShape="1">
            <a:blip r:embed="rId3" cstate="hq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9376" t="4959" r="8599" b="3778"/>
            <a:stretch/>
          </p:blipFill>
          <p:spPr>
            <a:xfrm>
              <a:off x="11769794" y="73817"/>
              <a:ext cx="388113" cy="431823"/>
            </a:xfrm>
            <a:prstGeom prst="rect">
              <a:avLst/>
            </a:prstGeom>
            <a:ln>
              <a:noFill/>
            </a:ln>
          </p:spPr>
        </p:pic>
        <p:pic>
          <p:nvPicPr>
            <p:cNvPr id="15" name="Picture 14">
              <a:extLst>
                <a:ext uri="{FF2B5EF4-FFF2-40B4-BE49-F238E27FC236}">
                  <a16:creationId xmlns:a16="http://schemas.microsoft.com/office/drawing/2014/main" id="{6FB8F51C-AD51-DF3D-D4F4-EE2873451D64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4" cstate="hq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1799411" y="539453"/>
              <a:ext cx="328877" cy="429103"/>
            </a:xfrm>
            <a:prstGeom prst="rect">
              <a:avLst/>
            </a:prstGeom>
            <a:ln>
              <a:noFill/>
            </a:ln>
          </p:spPr>
        </p:pic>
        <p:pic>
          <p:nvPicPr>
            <p:cNvPr id="16" name="Picture 15">
              <a:extLst>
                <a:ext uri="{FF2B5EF4-FFF2-40B4-BE49-F238E27FC236}">
                  <a16:creationId xmlns:a16="http://schemas.microsoft.com/office/drawing/2014/main" id="{8A84E090-5856-D1B9-DCDD-BC72DFBC3E5C}"/>
                </a:ext>
              </a:extLst>
            </p:cNvPr>
            <p:cNvPicPr>
              <a:picLocks noChangeAspect="1"/>
            </p:cNvPicPr>
            <p:nvPr userDrawn="1"/>
          </p:nvPicPr>
          <p:blipFill rotWithShape="1">
            <a:blip r:embed="rId5" cstate="hq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4486" t="16259" r="24461" b="15945"/>
            <a:stretch/>
          </p:blipFill>
          <p:spPr>
            <a:xfrm>
              <a:off x="11857705" y="1465284"/>
              <a:ext cx="212287" cy="429103"/>
            </a:xfrm>
            <a:prstGeom prst="rect">
              <a:avLst/>
            </a:prstGeom>
            <a:ln>
              <a:noFill/>
            </a:ln>
          </p:spPr>
        </p:pic>
      </p:grpSp>
    </p:spTree>
    <p:extLst>
      <p:ext uri="{BB962C8B-B14F-4D97-AF65-F5344CB8AC3E}">
        <p14:creationId xmlns:p14="http://schemas.microsoft.com/office/powerpoint/2010/main" val="2183381373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7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Freeform 115">
            <a:extLst>
              <a:ext uri="{FF2B5EF4-FFF2-40B4-BE49-F238E27FC236}">
                <a16:creationId xmlns:a16="http://schemas.microsoft.com/office/drawing/2014/main" id="{325F14C9-7536-4327-9627-141782471AD7}"/>
              </a:ext>
            </a:extLst>
          </p:cNvPr>
          <p:cNvSpPr>
            <a:spLocks/>
          </p:cNvSpPr>
          <p:nvPr userDrawn="1"/>
        </p:nvSpPr>
        <p:spPr bwMode="auto">
          <a:xfrm flipH="1">
            <a:off x="5584132" y="0"/>
            <a:ext cx="6175868" cy="6858000"/>
          </a:xfrm>
          <a:custGeom>
            <a:avLst/>
            <a:gdLst>
              <a:gd name="T0" fmla="*/ 3605 w 3612"/>
              <a:gd name="T1" fmla="*/ 4320 h 4320"/>
              <a:gd name="T2" fmla="*/ 2886 w 3612"/>
              <a:gd name="T3" fmla="*/ 3034 h 4320"/>
              <a:gd name="T4" fmla="*/ 2357 w 3612"/>
              <a:gd name="T5" fmla="*/ 2616 h 4320"/>
              <a:gd name="T6" fmla="*/ 1914 w 3612"/>
              <a:gd name="T7" fmla="*/ 1737 h 4320"/>
              <a:gd name="T8" fmla="*/ 1672 w 3612"/>
              <a:gd name="T9" fmla="*/ 756 h 4320"/>
              <a:gd name="T10" fmla="*/ 1324 w 3612"/>
              <a:gd name="T11" fmla="*/ 0 h 4320"/>
              <a:gd name="T12" fmla="*/ 1 w 3612"/>
              <a:gd name="T13" fmla="*/ 0 h 4320"/>
              <a:gd name="T14" fmla="*/ 0 w 3612"/>
              <a:gd name="T15" fmla="*/ 0 h 4320"/>
              <a:gd name="T16" fmla="*/ 0 w 3612"/>
              <a:gd name="T17" fmla="*/ 4320 h 4320"/>
              <a:gd name="T18" fmla="*/ 3605 w 3612"/>
              <a:gd name="T19" fmla="*/ 4320 h 43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3612" h="4320">
                <a:moveTo>
                  <a:pt x="3605" y="4320"/>
                </a:moveTo>
                <a:cubicBezTo>
                  <a:pt x="3612" y="4162"/>
                  <a:pt x="3599" y="3456"/>
                  <a:pt x="2886" y="3034"/>
                </a:cubicBezTo>
                <a:cubicBezTo>
                  <a:pt x="2696" y="2922"/>
                  <a:pt x="2512" y="2784"/>
                  <a:pt x="2357" y="2616"/>
                </a:cubicBezTo>
                <a:cubicBezTo>
                  <a:pt x="2139" y="2379"/>
                  <a:pt x="2006" y="2061"/>
                  <a:pt x="1914" y="1737"/>
                </a:cubicBezTo>
                <a:cubicBezTo>
                  <a:pt x="1822" y="1414"/>
                  <a:pt x="1765" y="1079"/>
                  <a:pt x="1672" y="756"/>
                </a:cubicBezTo>
                <a:cubicBezTo>
                  <a:pt x="1594" y="485"/>
                  <a:pt x="1487" y="217"/>
                  <a:pt x="1324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0" y="0"/>
                  <a:pt x="0" y="0"/>
                </a:cubicBezTo>
                <a:cubicBezTo>
                  <a:pt x="0" y="4320"/>
                  <a:pt x="0" y="4320"/>
                  <a:pt x="0" y="4320"/>
                </a:cubicBezTo>
                <a:lnTo>
                  <a:pt x="3605" y="4320"/>
                </a:lnTo>
                <a:close/>
              </a:path>
            </a:pathLst>
          </a:custGeom>
          <a:solidFill>
            <a:srgbClr val="FB5D6C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" name="Title 1">
            <a:extLst>
              <a:ext uri="{FF2B5EF4-FFF2-40B4-BE49-F238E27FC236}">
                <a16:creationId xmlns:a16="http://schemas.microsoft.com/office/drawing/2014/main" id="{79C7B2DE-AA35-475F-8B24-76836C26E1C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31999" y="438150"/>
            <a:ext cx="9950865" cy="434975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8" name="Freeform 305">
            <a:extLst>
              <a:ext uri="{FF2B5EF4-FFF2-40B4-BE49-F238E27FC236}">
                <a16:creationId xmlns:a16="http://schemas.microsoft.com/office/drawing/2014/main" id="{2DDA6A75-FE28-437D-A940-A5C343F9D499}"/>
              </a:ext>
            </a:extLst>
          </p:cNvPr>
          <p:cNvSpPr>
            <a:spLocks/>
          </p:cNvSpPr>
          <p:nvPr userDrawn="1"/>
        </p:nvSpPr>
        <p:spPr bwMode="auto">
          <a:xfrm>
            <a:off x="9969500" y="1"/>
            <a:ext cx="2222500" cy="1955800"/>
          </a:xfrm>
          <a:custGeom>
            <a:avLst/>
            <a:gdLst>
              <a:gd name="T0" fmla="*/ 20 w 300"/>
              <a:gd name="T1" fmla="*/ 0 h 401"/>
              <a:gd name="T2" fmla="*/ 0 w 300"/>
              <a:gd name="T3" fmla="*/ 68 h 401"/>
              <a:gd name="T4" fmla="*/ 8 w 300"/>
              <a:gd name="T5" fmla="*/ 107 h 401"/>
              <a:gd name="T6" fmla="*/ 87 w 300"/>
              <a:gd name="T7" fmla="*/ 164 h 401"/>
              <a:gd name="T8" fmla="*/ 96 w 300"/>
              <a:gd name="T9" fmla="*/ 164 h 401"/>
              <a:gd name="T10" fmla="*/ 97 w 300"/>
              <a:gd name="T11" fmla="*/ 164 h 401"/>
              <a:gd name="T12" fmla="*/ 97 w 300"/>
              <a:gd name="T13" fmla="*/ 162 h 401"/>
              <a:gd name="T14" fmla="*/ 82 w 300"/>
              <a:gd name="T15" fmla="*/ 152 h 401"/>
              <a:gd name="T16" fmla="*/ 78 w 300"/>
              <a:gd name="T17" fmla="*/ 152 h 401"/>
              <a:gd name="T18" fmla="*/ 60 w 300"/>
              <a:gd name="T19" fmla="*/ 166 h 401"/>
              <a:gd name="T20" fmla="*/ 47 w 300"/>
              <a:gd name="T21" fmla="*/ 211 h 401"/>
              <a:gd name="T22" fmla="*/ 47 w 300"/>
              <a:gd name="T23" fmla="*/ 222 h 401"/>
              <a:gd name="T24" fmla="*/ 67 w 300"/>
              <a:gd name="T25" fmla="*/ 277 h 401"/>
              <a:gd name="T26" fmla="*/ 166 w 300"/>
              <a:gd name="T27" fmla="*/ 372 h 401"/>
              <a:gd name="T28" fmla="*/ 281 w 300"/>
              <a:gd name="T29" fmla="*/ 401 h 401"/>
              <a:gd name="T30" fmla="*/ 300 w 300"/>
              <a:gd name="T31" fmla="*/ 400 h 401"/>
              <a:gd name="T32" fmla="*/ 300 w 300"/>
              <a:gd name="T33" fmla="*/ 398 h 401"/>
              <a:gd name="T34" fmla="*/ 281 w 300"/>
              <a:gd name="T35" fmla="*/ 399 h 401"/>
              <a:gd name="T36" fmla="*/ 167 w 300"/>
              <a:gd name="T37" fmla="*/ 370 h 401"/>
              <a:gd name="T38" fmla="*/ 69 w 300"/>
              <a:gd name="T39" fmla="*/ 276 h 401"/>
              <a:gd name="T40" fmla="*/ 49 w 300"/>
              <a:gd name="T41" fmla="*/ 222 h 401"/>
              <a:gd name="T42" fmla="*/ 49 w 300"/>
              <a:gd name="T43" fmla="*/ 211 h 401"/>
              <a:gd name="T44" fmla="*/ 62 w 300"/>
              <a:gd name="T45" fmla="*/ 167 h 401"/>
              <a:gd name="T46" fmla="*/ 79 w 300"/>
              <a:gd name="T47" fmla="*/ 154 h 401"/>
              <a:gd name="T48" fmla="*/ 82 w 300"/>
              <a:gd name="T49" fmla="*/ 154 h 401"/>
              <a:gd name="T50" fmla="*/ 95 w 300"/>
              <a:gd name="T51" fmla="*/ 163 h 401"/>
              <a:gd name="T52" fmla="*/ 96 w 300"/>
              <a:gd name="T53" fmla="*/ 163 h 401"/>
              <a:gd name="T54" fmla="*/ 96 w 300"/>
              <a:gd name="T55" fmla="*/ 162 h 401"/>
              <a:gd name="T56" fmla="*/ 87 w 300"/>
              <a:gd name="T57" fmla="*/ 162 h 401"/>
              <a:gd name="T58" fmla="*/ 10 w 300"/>
              <a:gd name="T59" fmla="*/ 107 h 401"/>
              <a:gd name="T60" fmla="*/ 2 w 300"/>
              <a:gd name="T61" fmla="*/ 68 h 401"/>
              <a:gd name="T62" fmla="*/ 22 w 300"/>
              <a:gd name="T63" fmla="*/ 1 h 401"/>
              <a:gd name="T64" fmla="*/ 20 w 300"/>
              <a:gd name="T65" fmla="*/ 0 h 4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300" h="401">
                <a:moveTo>
                  <a:pt x="20" y="0"/>
                </a:moveTo>
                <a:cubicBezTo>
                  <a:pt x="8" y="20"/>
                  <a:pt x="0" y="45"/>
                  <a:pt x="0" y="68"/>
                </a:cubicBezTo>
                <a:cubicBezTo>
                  <a:pt x="0" y="82"/>
                  <a:pt x="3" y="95"/>
                  <a:pt x="8" y="107"/>
                </a:cubicBezTo>
                <a:cubicBezTo>
                  <a:pt x="21" y="140"/>
                  <a:pt x="53" y="164"/>
                  <a:pt x="87" y="164"/>
                </a:cubicBezTo>
                <a:cubicBezTo>
                  <a:pt x="90" y="164"/>
                  <a:pt x="93" y="164"/>
                  <a:pt x="96" y="164"/>
                </a:cubicBezTo>
                <a:cubicBezTo>
                  <a:pt x="97" y="164"/>
                  <a:pt x="97" y="164"/>
                  <a:pt x="97" y="164"/>
                </a:cubicBezTo>
                <a:cubicBezTo>
                  <a:pt x="97" y="162"/>
                  <a:pt x="97" y="162"/>
                  <a:pt x="97" y="162"/>
                </a:cubicBezTo>
                <a:cubicBezTo>
                  <a:pt x="95" y="156"/>
                  <a:pt x="88" y="152"/>
                  <a:pt x="82" y="152"/>
                </a:cubicBezTo>
                <a:cubicBezTo>
                  <a:pt x="80" y="152"/>
                  <a:pt x="79" y="152"/>
                  <a:pt x="78" y="152"/>
                </a:cubicBezTo>
                <a:cubicBezTo>
                  <a:pt x="71" y="154"/>
                  <a:pt x="65" y="160"/>
                  <a:pt x="60" y="166"/>
                </a:cubicBezTo>
                <a:cubicBezTo>
                  <a:pt x="51" y="179"/>
                  <a:pt x="47" y="195"/>
                  <a:pt x="47" y="211"/>
                </a:cubicBezTo>
                <a:cubicBezTo>
                  <a:pt x="47" y="215"/>
                  <a:pt x="47" y="218"/>
                  <a:pt x="47" y="222"/>
                </a:cubicBezTo>
                <a:cubicBezTo>
                  <a:pt x="50" y="242"/>
                  <a:pt x="58" y="260"/>
                  <a:pt x="67" y="277"/>
                </a:cubicBezTo>
                <a:cubicBezTo>
                  <a:pt x="90" y="317"/>
                  <a:pt x="125" y="351"/>
                  <a:pt x="166" y="372"/>
                </a:cubicBezTo>
                <a:cubicBezTo>
                  <a:pt x="201" y="391"/>
                  <a:pt x="241" y="401"/>
                  <a:pt x="281" y="401"/>
                </a:cubicBezTo>
                <a:cubicBezTo>
                  <a:pt x="288" y="401"/>
                  <a:pt x="294" y="401"/>
                  <a:pt x="300" y="400"/>
                </a:cubicBezTo>
                <a:cubicBezTo>
                  <a:pt x="300" y="398"/>
                  <a:pt x="300" y="398"/>
                  <a:pt x="300" y="398"/>
                </a:cubicBezTo>
                <a:cubicBezTo>
                  <a:pt x="294" y="399"/>
                  <a:pt x="288" y="399"/>
                  <a:pt x="281" y="399"/>
                </a:cubicBezTo>
                <a:cubicBezTo>
                  <a:pt x="242" y="399"/>
                  <a:pt x="202" y="389"/>
                  <a:pt x="167" y="370"/>
                </a:cubicBezTo>
                <a:cubicBezTo>
                  <a:pt x="126" y="349"/>
                  <a:pt x="92" y="316"/>
                  <a:pt x="69" y="276"/>
                </a:cubicBezTo>
                <a:cubicBezTo>
                  <a:pt x="59" y="259"/>
                  <a:pt x="52" y="241"/>
                  <a:pt x="49" y="222"/>
                </a:cubicBezTo>
                <a:cubicBezTo>
                  <a:pt x="49" y="218"/>
                  <a:pt x="49" y="215"/>
                  <a:pt x="49" y="211"/>
                </a:cubicBezTo>
                <a:cubicBezTo>
                  <a:pt x="49" y="195"/>
                  <a:pt x="53" y="179"/>
                  <a:pt x="62" y="167"/>
                </a:cubicBezTo>
                <a:cubicBezTo>
                  <a:pt x="66" y="161"/>
                  <a:pt x="72" y="156"/>
                  <a:pt x="79" y="154"/>
                </a:cubicBezTo>
                <a:cubicBezTo>
                  <a:pt x="80" y="154"/>
                  <a:pt x="81" y="154"/>
                  <a:pt x="82" y="154"/>
                </a:cubicBezTo>
                <a:cubicBezTo>
                  <a:pt x="88" y="154"/>
                  <a:pt x="94" y="157"/>
                  <a:pt x="95" y="163"/>
                </a:cubicBezTo>
                <a:cubicBezTo>
                  <a:pt x="96" y="163"/>
                  <a:pt x="96" y="163"/>
                  <a:pt x="96" y="163"/>
                </a:cubicBezTo>
                <a:cubicBezTo>
                  <a:pt x="96" y="162"/>
                  <a:pt x="96" y="162"/>
                  <a:pt x="96" y="162"/>
                </a:cubicBezTo>
                <a:cubicBezTo>
                  <a:pt x="93" y="162"/>
                  <a:pt x="90" y="162"/>
                  <a:pt x="87" y="162"/>
                </a:cubicBezTo>
                <a:cubicBezTo>
                  <a:pt x="54" y="162"/>
                  <a:pt x="22" y="138"/>
                  <a:pt x="10" y="107"/>
                </a:cubicBezTo>
                <a:cubicBezTo>
                  <a:pt x="5" y="94"/>
                  <a:pt x="2" y="81"/>
                  <a:pt x="2" y="68"/>
                </a:cubicBezTo>
                <a:cubicBezTo>
                  <a:pt x="2" y="45"/>
                  <a:pt x="10" y="21"/>
                  <a:pt x="22" y="1"/>
                </a:cubicBezTo>
                <a:cubicBezTo>
                  <a:pt x="20" y="0"/>
                  <a:pt x="20" y="0"/>
                  <a:pt x="20" y="0"/>
                </a:cubicBezTo>
                <a:close/>
              </a:path>
            </a:pathLst>
          </a:custGeom>
          <a:solidFill>
            <a:srgbClr val="4A127B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" name="Shape 8">
            <a:extLst>
              <a:ext uri="{FF2B5EF4-FFF2-40B4-BE49-F238E27FC236}">
                <a16:creationId xmlns:a16="http://schemas.microsoft.com/office/drawing/2014/main" id="{F6588190-39F1-499A-A3AC-3BA54640699A}"/>
              </a:ext>
            </a:extLst>
          </p:cNvPr>
          <p:cNvSpPr txBox="1">
            <a:spLocks/>
          </p:cNvSpPr>
          <p:nvPr userDrawn="1"/>
        </p:nvSpPr>
        <p:spPr>
          <a:xfrm>
            <a:off x="11352085" y="6420850"/>
            <a:ext cx="390050" cy="149412"/>
          </a:xfrm>
          <a:prstGeom prst="rect">
            <a:avLst/>
          </a:prstGeom>
        </p:spPr>
        <p:txBody>
          <a:bodyPr lIns="0" tIns="0" rIns="0" bIns="0" anchor="t" anchorCtr="0"/>
          <a:lstStyle>
            <a:defPPr>
              <a:defRPr lang="en-US"/>
            </a:defPPr>
            <a:lvl1pPr marL="0" algn="l" defTabSz="457200" rtl="0" eaLnBrk="1" latinLnBrk="0" hangingPunct="1">
              <a:defRPr sz="1000" kern="1200">
                <a:solidFill>
                  <a:srgbClr val="0061A8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/>
            <a:fld id="{86CB4B4D-7CA3-9044-876B-883B54F8677D}" type="slidenum">
              <a:rPr lang="en-US" sz="1100" smtClean="0">
                <a:solidFill>
                  <a:schemeClr val="bg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</a:rPr>
              <a:pPr algn="r"/>
              <a:t>‹#›</a:t>
            </a:fld>
            <a:endParaRPr lang="en-US" sz="1100" dirty="0">
              <a:solidFill>
                <a:schemeClr val="bg1"/>
              </a:solidFill>
              <a:latin typeface="Arial" panose="020B0604020202020204" pitchFamily="34" charset="0"/>
              <a:ea typeface="Arial"/>
              <a:cs typeface="Arial" panose="020B0604020202020204" pitchFamily="34" charset="0"/>
            </a:endParaRPr>
          </a:p>
        </p:txBody>
      </p:sp>
      <p:sp>
        <p:nvSpPr>
          <p:cNvPr id="10" name="Freeform 115">
            <a:extLst>
              <a:ext uri="{FF2B5EF4-FFF2-40B4-BE49-F238E27FC236}">
                <a16:creationId xmlns:a16="http://schemas.microsoft.com/office/drawing/2014/main" id="{F7827E0E-7CBD-415F-8990-A2BD26BF518A}"/>
              </a:ext>
            </a:extLst>
          </p:cNvPr>
          <p:cNvSpPr>
            <a:spLocks/>
          </p:cNvSpPr>
          <p:nvPr userDrawn="1"/>
        </p:nvSpPr>
        <p:spPr bwMode="auto">
          <a:xfrm flipH="1">
            <a:off x="5511800" y="0"/>
            <a:ext cx="6680200" cy="6858000"/>
          </a:xfrm>
          <a:custGeom>
            <a:avLst/>
            <a:gdLst>
              <a:gd name="T0" fmla="*/ 3605 w 3612"/>
              <a:gd name="T1" fmla="*/ 4320 h 4320"/>
              <a:gd name="T2" fmla="*/ 2886 w 3612"/>
              <a:gd name="T3" fmla="*/ 3034 h 4320"/>
              <a:gd name="T4" fmla="*/ 2357 w 3612"/>
              <a:gd name="T5" fmla="*/ 2616 h 4320"/>
              <a:gd name="T6" fmla="*/ 1914 w 3612"/>
              <a:gd name="T7" fmla="*/ 1737 h 4320"/>
              <a:gd name="T8" fmla="*/ 1672 w 3612"/>
              <a:gd name="T9" fmla="*/ 756 h 4320"/>
              <a:gd name="T10" fmla="*/ 1324 w 3612"/>
              <a:gd name="T11" fmla="*/ 0 h 4320"/>
              <a:gd name="T12" fmla="*/ 1 w 3612"/>
              <a:gd name="T13" fmla="*/ 0 h 4320"/>
              <a:gd name="T14" fmla="*/ 0 w 3612"/>
              <a:gd name="T15" fmla="*/ 0 h 4320"/>
              <a:gd name="T16" fmla="*/ 0 w 3612"/>
              <a:gd name="T17" fmla="*/ 4320 h 4320"/>
              <a:gd name="T18" fmla="*/ 3605 w 3612"/>
              <a:gd name="T19" fmla="*/ 4320 h 43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3612" h="4320">
                <a:moveTo>
                  <a:pt x="3605" y="4320"/>
                </a:moveTo>
                <a:cubicBezTo>
                  <a:pt x="3612" y="4162"/>
                  <a:pt x="3599" y="3456"/>
                  <a:pt x="2886" y="3034"/>
                </a:cubicBezTo>
                <a:cubicBezTo>
                  <a:pt x="2696" y="2922"/>
                  <a:pt x="2512" y="2784"/>
                  <a:pt x="2357" y="2616"/>
                </a:cubicBezTo>
                <a:cubicBezTo>
                  <a:pt x="2139" y="2379"/>
                  <a:pt x="2006" y="2061"/>
                  <a:pt x="1914" y="1737"/>
                </a:cubicBezTo>
                <a:cubicBezTo>
                  <a:pt x="1822" y="1414"/>
                  <a:pt x="1765" y="1079"/>
                  <a:pt x="1672" y="756"/>
                </a:cubicBezTo>
                <a:cubicBezTo>
                  <a:pt x="1594" y="485"/>
                  <a:pt x="1487" y="217"/>
                  <a:pt x="1324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0" y="0"/>
                  <a:pt x="0" y="0"/>
                </a:cubicBezTo>
                <a:cubicBezTo>
                  <a:pt x="0" y="4320"/>
                  <a:pt x="0" y="4320"/>
                  <a:pt x="0" y="4320"/>
                </a:cubicBezTo>
                <a:lnTo>
                  <a:pt x="3605" y="4320"/>
                </a:lnTo>
                <a:close/>
              </a:path>
            </a:pathLst>
          </a:custGeom>
          <a:solidFill>
            <a:srgbClr val="4A127B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A4E79E8A-A06B-19A6-C903-F9AF26BB0B85}"/>
              </a:ext>
            </a:extLst>
          </p:cNvPr>
          <p:cNvSpPr txBox="1"/>
          <p:nvPr userDrawn="1"/>
        </p:nvSpPr>
        <p:spPr>
          <a:xfrm>
            <a:off x="5274867" y="6506701"/>
            <a:ext cx="1631352" cy="205249"/>
          </a:xfrm>
          <a:prstGeom prst="rect">
            <a:avLst/>
          </a:prstGeom>
          <a:noFill/>
        </p:spPr>
        <p:txBody>
          <a:bodyPr wrap="squar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n-US" sz="700" kern="1200" noProof="0" dirty="0">
              <a:solidFill>
                <a:schemeClr val="bg1">
                  <a:lumMod val="65000"/>
                </a:schemeClr>
              </a:solidFill>
              <a:latin typeface="+mn-lt"/>
              <a:ea typeface="+mn-ea"/>
              <a:cs typeface="+mn-cs"/>
            </a:endParaRPr>
          </a:p>
        </p:txBody>
      </p:sp>
      <p:grpSp>
        <p:nvGrpSpPr>
          <p:cNvPr id="4" name="LOGO_4F">
            <a:extLst>
              <a:ext uri="{FF2B5EF4-FFF2-40B4-BE49-F238E27FC236}">
                <a16:creationId xmlns:a16="http://schemas.microsoft.com/office/drawing/2014/main" id="{00188483-5C8E-A747-BD38-C41C92B3913D}"/>
              </a:ext>
            </a:extLst>
          </p:cNvPr>
          <p:cNvGrpSpPr/>
          <p:nvPr userDrawn="1"/>
        </p:nvGrpSpPr>
        <p:grpSpPr>
          <a:xfrm>
            <a:off x="11749088" y="73817"/>
            <a:ext cx="429526" cy="1820570"/>
            <a:chOff x="11749088" y="73817"/>
            <a:chExt cx="429526" cy="1820570"/>
          </a:xfrm>
        </p:grpSpPr>
        <p:pic>
          <p:nvPicPr>
            <p:cNvPr id="14" name="Picture 13">
              <a:extLst>
                <a:ext uri="{FF2B5EF4-FFF2-40B4-BE49-F238E27FC236}">
                  <a16:creationId xmlns:a16="http://schemas.microsoft.com/office/drawing/2014/main" id="{72A74FE7-3D99-4411-211E-17CFA434C3D0}"/>
                </a:ext>
              </a:extLst>
            </p:cNvPr>
            <p:cNvPicPr>
              <a:picLocks noChangeAspect="1"/>
            </p:cNvPicPr>
            <p:nvPr userDrawn="1"/>
          </p:nvPicPr>
          <p:blipFill rotWithShape="1">
            <a:blip r:embed="rId2"/>
            <a:srcRect t="804" b="804"/>
            <a:stretch/>
          </p:blipFill>
          <p:spPr>
            <a:xfrm>
              <a:off x="11749088" y="1002369"/>
              <a:ext cx="429526" cy="429103"/>
            </a:xfrm>
            <a:prstGeom prst="rect">
              <a:avLst/>
            </a:prstGeom>
            <a:ln>
              <a:noFill/>
            </a:ln>
          </p:spPr>
        </p:pic>
        <p:pic>
          <p:nvPicPr>
            <p:cNvPr id="15" name="Picture 14">
              <a:extLst>
                <a:ext uri="{FF2B5EF4-FFF2-40B4-BE49-F238E27FC236}">
                  <a16:creationId xmlns:a16="http://schemas.microsoft.com/office/drawing/2014/main" id="{708360F9-8E43-0E31-00F2-AA4E04E39A61}"/>
                </a:ext>
              </a:extLst>
            </p:cNvPr>
            <p:cNvPicPr>
              <a:picLocks noChangeAspect="1"/>
            </p:cNvPicPr>
            <p:nvPr userDrawn="1"/>
          </p:nvPicPr>
          <p:blipFill rotWithShape="1">
            <a:blip r:embed="rId3" cstate="hq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9376" t="4959" r="8599" b="3778"/>
            <a:stretch/>
          </p:blipFill>
          <p:spPr>
            <a:xfrm>
              <a:off x="11769794" y="73817"/>
              <a:ext cx="388113" cy="431823"/>
            </a:xfrm>
            <a:prstGeom prst="rect">
              <a:avLst/>
            </a:prstGeom>
            <a:ln>
              <a:noFill/>
            </a:ln>
          </p:spPr>
        </p:pic>
        <p:pic>
          <p:nvPicPr>
            <p:cNvPr id="16" name="Picture 15">
              <a:extLst>
                <a:ext uri="{FF2B5EF4-FFF2-40B4-BE49-F238E27FC236}">
                  <a16:creationId xmlns:a16="http://schemas.microsoft.com/office/drawing/2014/main" id="{6E6C8FC9-677E-9F07-8A79-8FDD257D28F4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4" cstate="hq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1799411" y="539453"/>
              <a:ext cx="328877" cy="429103"/>
            </a:xfrm>
            <a:prstGeom prst="rect">
              <a:avLst/>
            </a:prstGeom>
            <a:ln>
              <a:noFill/>
            </a:ln>
          </p:spPr>
        </p:pic>
        <p:pic>
          <p:nvPicPr>
            <p:cNvPr id="17" name="Picture 16">
              <a:extLst>
                <a:ext uri="{FF2B5EF4-FFF2-40B4-BE49-F238E27FC236}">
                  <a16:creationId xmlns:a16="http://schemas.microsoft.com/office/drawing/2014/main" id="{2F53F3F4-4991-18D5-AE6C-6B56967CD359}"/>
                </a:ext>
              </a:extLst>
            </p:cNvPr>
            <p:cNvPicPr>
              <a:picLocks noChangeAspect="1"/>
            </p:cNvPicPr>
            <p:nvPr userDrawn="1"/>
          </p:nvPicPr>
          <p:blipFill rotWithShape="1">
            <a:blip r:embed="rId5" cstate="hq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4486" t="16259" r="24461" b="15945"/>
            <a:stretch/>
          </p:blipFill>
          <p:spPr>
            <a:xfrm>
              <a:off x="11857705" y="1465284"/>
              <a:ext cx="212287" cy="429103"/>
            </a:xfrm>
            <a:prstGeom prst="rect">
              <a:avLst/>
            </a:prstGeom>
            <a:ln>
              <a:noFill/>
            </a:ln>
          </p:spPr>
        </p:pic>
      </p:grpSp>
    </p:spTree>
    <p:extLst>
      <p:ext uri="{BB962C8B-B14F-4D97-AF65-F5344CB8AC3E}">
        <p14:creationId xmlns:p14="http://schemas.microsoft.com/office/powerpoint/2010/main" val="3433942429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6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1">
            <a:extLst>
              <a:ext uri="{FF2B5EF4-FFF2-40B4-BE49-F238E27FC236}">
                <a16:creationId xmlns:a16="http://schemas.microsoft.com/office/drawing/2014/main" id="{79C7B2DE-AA35-475F-8B24-76836C26E1C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31999" y="438150"/>
            <a:ext cx="9950865" cy="434975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9" name="Shape 8">
            <a:extLst>
              <a:ext uri="{FF2B5EF4-FFF2-40B4-BE49-F238E27FC236}">
                <a16:creationId xmlns:a16="http://schemas.microsoft.com/office/drawing/2014/main" id="{F6588190-39F1-499A-A3AC-3BA54640699A}"/>
              </a:ext>
            </a:extLst>
          </p:cNvPr>
          <p:cNvSpPr txBox="1">
            <a:spLocks/>
          </p:cNvSpPr>
          <p:nvPr userDrawn="1"/>
        </p:nvSpPr>
        <p:spPr>
          <a:xfrm>
            <a:off x="11352085" y="6420850"/>
            <a:ext cx="390050" cy="149412"/>
          </a:xfrm>
          <a:prstGeom prst="rect">
            <a:avLst/>
          </a:prstGeom>
        </p:spPr>
        <p:txBody>
          <a:bodyPr lIns="0" tIns="0" rIns="0" bIns="0" anchor="t" anchorCtr="0"/>
          <a:lstStyle>
            <a:defPPr>
              <a:defRPr lang="en-US"/>
            </a:defPPr>
            <a:lvl1pPr marL="0" algn="l" defTabSz="457200" rtl="0" eaLnBrk="1" latinLnBrk="0" hangingPunct="1">
              <a:defRPr sz="1000" kern="1200">
                <a:solidFill>
                  <a:srgbClr val="0061A8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/>
            <a:fld id="{86CB4B4D-7CA3-9044-876B-883B54F8677D}" type="slidenum">
              <a:rPr lang="en-US" sz="1100" smtClean="0">
                <a:solidFill>
                  <a:schemeClr val="bg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</a:rPr>
              <a:pPr algn="r"/>
              <a:t>‹#›</a:t>
            </a:fld>
            <a:endParaRPr lang="en-US" sz="1100" dirty="0">
              <a:solidFill>
                <a:schemeClr val="bg1"/>
              </a:solidFill>
              <a:latin typeface="Arial" panose="020B0604020202020204" pitchFamily="34" charset="0"/>
              <a:ea typeface="Arial"/>
              <a:cs typeface="Arial" panose="020B0604020202020204" pitchFamily="34" charset="0"/>
            </a:endParaRPr>
          </a:p>
        </p:txBody>
      </p:sp>
      <p:sp>
        <p:nvSpPr>
          <p:cNvPr id="11" name="Freeform 414">
            <a:extLst>
              <a:ext uri="{FF2B5EF4-FFF2-40B4-BE49-F238E27FC236}">
                <a16:creationId xmlns:a16="http://schemas.microsoft.com/office/drawing/2014/main" id="{E1DE2683-4F43-4F2E-8372-9DD7001BE817}"/>
              </a:ext>
            </a:extLst>
          </p:cNvPr>
          <p:cNvSpPr>
            <a:spLocks/>
          </p:cNvSpPr>
          <p:nvPr userDrawn="1"/>
        </p:nvSpPr>
        <p:spPr bwMode="auto">
          <a:xfrm flipH="1" flipV="1">
            <a:off x="0" y="4126459"/>
            <a:ext cx="5143500" cy="2731541"/>
          </a:xfrm>
          <a:custGeom>
            <a:avLst/>
            <a:gdLst>
              <a:gd name="T0" fmla="*/ 197 w 4310"/>
              <a:gd name="T1" fmla="*/ 84 h 1722"/>
              <a:gd name="T2" fmla="*/ 251 w 4310"/>
              <a:gd name="T3" fmla="*/ 0 h 1722"/>
              <a:gd name="T4" fmla="*/ 4310 w 4310"/>
              <a:gd name="T5" fmla="*/ 0 h 1722"/>
              <a:gd name="T6" fmla="*/ 4310 w 4310"/>
              <a:gd name="T7" fmla="*/ 1546 h 1722"/>
              <a:gd name="T8" fmla="*/ 4094 w 4310"/>
              <a:gd name="T9" fmla="*/ 1692 h 1722"/>
              <a:gd name="T10" fmla="*/ 3821 w 4310"/>
              <a:gd name="T11" fmla="*/ 1678 h 1722"/>
              <a:gd name="T12" fmla="*/ 3241 w 4310"/>
              <a:gd name="T13" fmla="*/ 1336 h 1722"/>
              <a:gd name="T14" fmla="*/ 3056 w 4310"/>
              <a:gd name="T15" fmla="*/ 1235 h 1722"/>
              <a:gd name="T16" fmla="*/ 1936 w 4310"/>
              <a:gd name="T17" fmla="*/ 1240 h 1722"/>
              <a:gd name="T18" fmla="*/ 643 w 4310"/>
              <a:gd name="T19" fmla="*/ 1115 h 1722"/>
              <a:gd name="T20" fmla="*/ 197 w 4310"/>
              <a:gd name="T21" fmla="*/ 84 h 17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4310" h="1722">
                <a:moveTo>
                  <a:pt x="197" y="84"/>
                </a:moveTo>
                <a:cubicBezTo>
                  <a:pt x="213" y="54"/>
                  <a:pt x="231" y="26"/>
                  <a:pt x="251" y="0"/>
                </a:cubicBezTo>
                <a:cubicBezTo>
                  <a:pt x="4310" y="0"/>
                  <a:pt x="4310" y="0"/>
                  <a:pt x="4310" y="0"/>
                </a:cubicBezTo>
                <a:cubicBezTo>
                  <a:pt x="4310" y="515"/>
                  <a:pt x="4310" y="1031"/>
                  <a:pt x="4310" y="1546"/>
                </a:cubicBezTo>
                <a:cubicBezTo>
                  <a:pt x="4279" y="1584"/>
                  <a:pt x="4209" y="1660"/>
                  <a:pt x="4094" y="1692"/>
                </a:cubicBezTo>
                <a:cubicBezTo>
                  <a:pt x="4071" y="1699"/>
                  <a:pt x="3980" y="1722"/>
                  <a:pt x="3821" y="1678"/>
                </a:cubicBezTo>
                <a:cubicBezTo>
                  <a:pt x="3612" y="1620"/>
                  <a:pt x="3552" y="1520"/>
                  <a:pt x="3241" y="1336"/>
                </a:cubicBezTo>
                <a:cubicBezTo>
                  <a:pt x="3166" y="1292"/>
                  <a:pt x="3094" y="1250"/>
                  <a:pt x="3056" y="1235"/>
                </a:cubicBezTo>
                <a:cubicBezTo>
                  <a:pt x="2882" y="1168"/>
                  <a:pt x="2616" y="1152"/>
                  <a:pt x="1936" y="1240"/>
                </a:cubicBezTo>
                <a:cubicBezTo>
                  <a:pt x="1499" y="1297"/>
                  <a:pt x="1030" y="1311"/>
                  <a:pt x="643" y="1115"/>
                </a:cubicBezTo>
                <a:cubicBezTo>
                  <a:pt x="256" y="919"/>
                  <a:pt x="0" y="451"/>
                  <a:pt x="197" y="84"/>
                </a:cubicBezTo>
                <a:close/>
              </a:path>
            </a:pathLst>
          </a:custGeom>
          <a:solidFill>
            <a:srgbClr val="FFB63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0CF553B2-0C5B-1F79-50ED-2F961FCE0D04}"/>
              </a:ext>
            </a:extLst>
          </p:cNvPr>
          <p:cNvSpPr txBox="1"/>
          <p:nvPr userDrawn="1"/>
        </p:nvSpPr>
        <p:spPr>
          <a:xfrm>
            <a:off x="5274867" y="6506701"/>
            <a:ext cx="1631352" cy="205249"/>
          </a:xfrm>
          <a:prstGeom prst="rect">
            <a:avLst/>
          </a:prstGeom>
          <a:noFill/>
        </p:spPr>
        <p:txBody>
          <a:bodyPr wrap="squar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n-US" sz="700" kern="1200" noProof="0" dirty="0">
              <a:solidFill>
                <a:schemeClr val="bg1">
                  <a:lumMod val="65000"/>
                </a:schemeClr>
              </a:solidFill>
              <a:latin typeface="+mn-lt"/>
              <a:ea typeface="+mn-ea"/>
              <a:cs typeface="+mn-cs"/>
            </a:endParaRPr>
          </a:p>
        </p:txBody>
      </p:sp>
      <p:grpSp>
        <p:nvGrpSpPr>
          <p:cNvPr id="4" name="LOGO_4F">
            <a:extLst>
              <a:ext uri="{FF2B5EF4-FFF2-40B4-BE49-F238E27FC236}">
                <a16:creationId xmlns:a16="http://schemas.microsoft.com/office/drawing/2014/main" id="{6D861FE4-819C-8F0C-0137-E1AABA343EF2}"/>
              </a:ext>
            </a:extLst>
          </p:cNvPr>
          <p:cNvGrpSpPr/>
          <p:nvPr userDrawn="1"/>
        </p:nvGrpSpPr>
        <p:grpSpPr>
          <a:xfrm>
            <a:off x="11749088" y="73817"/>
            <a:ext cx="429526" cy="1820570"/>
            <a:chOff x="11749088" y="73817"/>
            <a:chExt cx="429526" cy="1820570"/>
          </a:xfrm>
        </p:grpSpPr>
        <p:pic>
          <p:nvPicPr>
            <p:cNvPr id="12" name="Picture 11">
              <a:extLst>
                <a:ext uri="{FF2B5EF4-FFF2-40B4-BE49-F238E27FC236}">
                  <a16:creationId xmlns:a16="http://schemas.microsoft.com/office/drawing/2014/main" id="{E359A77A-467B-C5C5-4D2E-A4F19886FF5E}"/>
                </a:ext>
              </a:extLst>
            </p:cNvPr>
            <p:cNvPicPr>
              <a:picLocks noChangeAspect="1"/>
            </p:cNvPicPr>
            <p:nvPr userDrawn="1"/>
          </p:nvPicPr>
          <p:blipFill rotWithShape="1">
            <a:blip r:embed="rId2"/>
            <a:srcRect t="804" b="804"/>
            <a:stretch/>
          </p:blipFill>
          <p:spPr>
            <a:xfrm>
              <a:off x="11749088" y="1002369"/>
              <a:ext cx="429526" cy="429103"/>
            </a:xfrm>
            <a:prstGeom prst="rect">
              <a:avLst/>
            </a:prstGeom>
            <a:ln>
              <a:noFill/>
            </a:ln>
          </p:spPr>
        </p:pic>
        <p:pic>
          <p:nvPicPr>
            <p:cNvPr id="13" name="Picture 12">
              <a:extLst>
                <a:ext uri="{FF2B5EF4-FFF2-40B4-BE49-F238E27FC236}">
                  <a16:creationId xmlns:a16="http://schemas.microsoft.com/office/drawing/2014/main" id="{A18617F9-A948-3DBA-20BA-8C7090653645}"/>
                </a:ext>
              </a:extLst>
            </p:cNvPr>
            <p:cNvPicPr>
              <a:picLocks noChangeAspect="1"/>
            </p:cNvPicPr>
            <p:nvPr userDrawn="1"/>
          </p:nvPicPr>
          <p:blipFill rotWithShape="1">
            <a:blip r:embed="rId3" cstate="hq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9376" t="4959" r="8599" b="3778"/>
            <a:stretch/>
          </p:blipFill>
          <p:spPr>
            <a:xfrm>
              <a:off x="11769794" y="73817"/>
              <a:ext cx="388113" cy="431823"/>
            </a:xfrm>
            <a:prstGeom prst="rect">
              <a:avLst/>
            </a:prstGeom>
            <a:ln>
              <a:noFill/>
            </a:ln>
          </p:spPr>
        </p:pic>
        <p:pic>
          <p:nvPicPr>
            <p:cNvPr id="14" name="Picture 13">
              <a:extLst>
                <a:ext uri="{FF2B5EF4-FFF2-40B4-BE49-F238E27FC236}">
                  <a16:creationId xmlns:a16="http://schemas.microsoft.com/office/drawing/2014/main" id="{20ECAD20-4296-0DCE-773C-40B460C953A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4" cstate="hq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1799411" y="539453"/>
              <a:ext cx="328877" cy="429103"/>
            </a:xfrm>
            <a:prstGeom prst="rect">
              <a:avLst/>
            </a:prstGeom>
            <a:ln>
              <a:noFill/>
            </a:ln>
          </p:spPr>
        </p:pic>
        <p:pic>
          <p:nvPicPr>
            <p:cNvPr id="15" name="Picture 14">
              <a:extLst>
                <a:ext uri="{FF2B5EF4-FFF2-40B4-BE49-F238E27FC236}">
                  <a16:creationId xmlns:a16="http://schemas.microsoft.com/office/drawing/2014/main" id="{C2AB1BCB-E366-B994-5017-F6EA2643E686}"/>
                </a:ext>
              </a:extLst>
            </p:cNvPr>
            <p:cNvPicPr>
              <a:picLocks noChangeAspect="1"/>
            </p:cNvPicPr>
            <p:nvPr userDrawn="1"/>
          </p:nvPicPr>
          <p:blipFill rotWithShape="1">
            <a:blip r:embed="rId5" cstate="hq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4486" t="16259" r="24461" b="15945"/>
            <a:stretch/>
          </p:blipFill>
          <p:spPr>
            <a:xfrm>
              <a:off x="11857705" y="1465284"/>
              <a:ext cx="212287" cy="429103"/>
            </a:xfrm>
            <a:prstGeom prst="rect">
              <a:avLst/>
            </a:prstGeom>
            <a:ln>
              <a:noFill/>
            </a:ln>
          </p:spPr>
        </p:pic>
      </p:grpSp>
    </p:spTree>
    <p:extLst>
      <p:ext uri="{BB962C8B-B14F-4D97-AF65-F5344CB8AC3E}">
        <p14:creationId xmlns:p14="http://schemas.microsoft.com/office/powerpoint/2010/main" val="2826871125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9_Обложка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6">
            <a:extLst>
              <a:ext uri="{FF2B5EF4-FFF2-40B4-BE49-F238E27FC236}">
                <a16:creationId xmlns:a16="http://schemas.microsoft.com/office/drawing/2014/main" id="{EC8CFAC5-E966-475D-A7B4-ED7DDF491D02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flipH="1">
            <a:off x="1910172" y="0"/>
            <a:ext cx="10281828" cy="6854552"/>
          </a:xfrm>
          <a:prstGeom prst="rect">
            <a:avLst/>
          </a:prstGeom>
        </p:spPr>
      </p:pic>
      <p:sp>
        <p:nvSpPr>
          <p:cNvPr id="678" name="Freeform 115">
            <a:extLst>
              <a:ext uri="{FF2B5EF4-FFF2-40B4-BE49-F238E27FC236}">
                <a16:creationId xmlns:a16="http://schemas.microsoft.com/office/drawing/2014/main" id="{ABCFA8EF-5561-45E8-A30A-680B75E11AB1}"/>
              </a:ext>
            </a:extLst>
          </p:cNvPr>
          <p:cNvSpPr>
            <a:spLocks/>
          </p:cNvSpPr>
          <p:nvPr userDrawn="1"/>
        </p:nvSpPr>
        <p:spPr bwMode="auto">
          <a:xfrm>
            <a:off x="-3173" y="1"/>
            <a:ext cx="8462962" cy="6858000"/>
          </a:xfrm>
          <a:custGeom>
            <a:avLst/>
            <a:gdLst>
              <a:gd name="T0" fmla="*/ 3605 w 3612"/>
              <a:gd name="T1" fmla="*/ 4320 h 4320"/>
              <a:gd name="T2" fmla="*/ 2886 w 3612"/>
              <a:gd name="T3" fmla="*/ 3034 h 4320"/>
              <a:gd name="T4" fmla="*/ 2357 w 3612"/>
              <a:gd name="T5" fmla="*/ 2616 h 4320"/>
              <a:gd name="T6" fmla="*/ 1914 w 3612"/>
              <a:gd name="T7" fmla="*/ 1737 h 4320"/>
              <a:gd name="T8" fmla="*/ 1672 w 3612"/>
              <a:gd name="T9" fmla="*/ 756 h 4320"/>
              <a:gd name="T10" fmla="*/ 1324 w 3612"/>
              <a:gd name="T11" fmla="*/ 0 h 4320"/>
              <a:gd name="T12" fmla="*/ 1 w 3612"/>
              <a:gd name="T13" fmla="*/ 0 h 4320"/>
              <a:gd name="T14" fmla="*/ 0 w 3612"/>
              <a:gd name="T15" fmla="*/ 0 h 4320"/>
              <a:gd name="T16" fmla="*/ 0 w 3612"/>
              <a:gd name="T17" fmla="*/ 4320 h 4320"/>
              <a:gd name="T18" fmla="*/ 3605 w 3612"/>
              <a:gd name="T19" fmla="*/ 4320 h 43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3612" h="4320">
                <a:moveTo>
                  <a:pt x="3605" y="4320"/>
                </a:moveTo>
                <a:cubicBezTo>
                  <a:pt x="3612" y="4162"/>
                  <a:pt x="3599" y="3456"/>
                  <a:pt x="2886" y="3034"/>
                </a:cubicBezTo>
                <a:cubicBezTo>
                  <a:pt x="2696" y="2922"/>
                  <a:pt x="2512" y="2784"/>
                  <a:pt x="2357" y="2616"/>
                </a:cubicBezTo>
                <a:cubicBezTo>
                  <a:pt x="2139" y="2379"/>
                  <a:pt x="2006" y="2061"/>
                  <a:pt x="1914" y="1737"/>
                </a:cubicBezTo>
                <a:cubicBezTo>
                  <a:pt x="1822" y="1414"/>
                  <a:pt x="1765" y="1079"/>
                  <a:pt x="1672" y="756"/>
                </a:cubicBezTo>
                <a:cubicBezTo>
                  <a:pt x="1594" y="485"/>
                  <a:pt x="1487" y="217"/>
                  <a:pt x="1324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0" y="0"/>
                  <a:pt x="0" y="0"/>
                </a:cubicBezTo>
                <a:cubicBezTo>
                  <a:pt x="0" y="4320"/>
                  <a:pt x="0" y="4320"/>
                  <a:pt x="0" y="4320"/>
                </a:cubicBezTo>
                <a:lnTo>
                  <a:pt x="3605" y="4320"/>
                </a:lnTo>
                <a:close/>
              </a:path>
            </a:pathLst>
          </a:custGeom>
          <a:solidFill>
            <a:srgbClr val="9190F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79" name="Freeform 116">
            <a:extLst>
              <a:ext uri="{FF2B5EF4-FFF2-40B4-BE49-F238E27FC236}">
                <a16:creationId xmlns:a16="http://schemas.microsoft.com/office/drawing/2014/main" id="{F6152541-A828-40DE-BEA7-EBF9EAB6D1D0}"/>
              </a:ext>
            </a:extLst>
          </p:cNvPr>
          <p:cNvSpPr>
            <a:spLocks/>
          </p:cNvSpPr>
          <p:nvPr userDrawn="1"/>
        </p:nvSpPr>
        <p:spPr bwMode="auto">
          <a:xfrm>
            <a:off x="3126613" y="828049"/>
            <a:ext cx="2093089" cy="1861595"/>
          </a:xfrm>
          <a:custGeom>
            <a:avLst/>
            <a:gdLst>
              <a:gd name="T0" fmla="*/ 1178 w 1317"/>
              <a:gd name="T1" fmla="*/ 1022 h 1172"/>
              <a:gd name="T2" fmla="*/ 847 w 1317"/>
              <a:gd name="T3" fmla="*/ 1170 h 1172"/>
              <a:gd name="T4" fmla="*/ 479 w 1317"/>
              <a:gd name="T5" fmla="*/ 1097 h 1172"/>
              <a:gd name="T6" fmla="*/ 197 w 1317"/>
              <a:gd name="T7" fmla="*/ 971 h 1172"/>
              <a:gd name="T8" fmla="*/ 17 w 1317"/>
              <a:gd name="T9" fmla="*/ 683 h 1172"/>
              <a:gd name="T10" fmla="*/ 82 w 1317"/>
              <a:gd name="T11" fmla="*/ 372 h 1172"/>
              <a:gd name="T12" fmla="*/ 698 w 1317"/>
              <a:gd name="T13" fmla="*/ 38 h 1172"/>
              <a:gd name="T14" fmla="*/ 1203 w 1317"/>
              <a:gd name="T15" fmla="*/ 408 h 1172"/>
              <a:gd name="T16" fmla="*/ 1178 w 1317"/>
              <a:gd name="T17" fmla="*/ 1022 h 11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317" h="1172">
                <a:moveTo>
                  <a:pt x="1178" y="1022"/>
                </a:moveTo>
                <a:cubicBezTo>
                  <a:pt x="1094" y="1126"/>
                  <a:pt x="970" y="1169"/>
                  <a:pt x="847" y="1170"/>
                </a:cubicBezTo>
                <a:cubicBezTo>
                  <a:pt x="724" y="1172"/>
                  <a:pt x="600" y="1135"/>
                  <a:pt x="479" y="1097"/>
                </a:cubicBezTo>
                <a:cubicBezTo>
                  <a:pt x="382" y="1067"/>
                  <a:pt x="284" y="1035"/>
                  <a:pt x="197" y="971"/>
                </a:cubicBezTo>
                <a:cubicBezTo>
                  <a:pt x="110" y="907"/>
                  <a:pt x="35" y="804"/>
                  <a:pt x="17" y="683"/>
                </a:cubicBezTo>
                <a:cubicBezTo>
                  <a:pt x="0" y="572"/>
                  <a:pt x="34" y="462"/>
                  <a:pt x="82" y="372"/>
                </a:cubicBezTo>
                <a:cubicBezTo>
                  <a:pt x="212" y="132"/>
                  <a:pt x="456" y="0"/>
                  <a:pt x="698" y="38"/>
                </a:cubicBezTo>
                <a:cubicBezTo>
                  <a:pt x="894" y="69"/>
                  <a:pt x="1079" y="210"/>
                  <a:pt x="1203" y="408"/>
                </a:cubicBezTo>
                <a:cubicBezTo>
                  <a:pt x="1317" y="590"/>
                  <a:pt x="1301" y="869"/>
                  <a:pt x="1178" y="1022"/>
                </a:cubicBezTo>
                <a:close/>
              </a:path>
            </a:pathLst>
          </a:custGeom>
          <a:solidFill>
            <a:srgbClr val="4A127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B7CAB4FB-938D-423A-91EB-8F4BFA88D40A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3216065" y="1047222"/>
            <a:ext cx="1912445" cy="1521626"/>
          </a:xfrm>
        </p:spPr>
        <p:txBody>
          <a:bodyPr anchor="b">
            <a:normAutofit/>
          </a:bodyPr>
          <a:lstStyle>
            <a:lvl1pPr algn="ctr">
              <a:defRPr sz="10400" b="1">
                <a:ln>
                  <a:solidFill>
                    <a:srgbClr val="FB5D6C"/>
                  </a:solidFill>
                </a:ln>
                <a:noFill/>
              </a:defRPr>
            </a:lvl1pPr>
          </a:lstStyle>
          <a:p>
            <a:r>
              <a:rPr lang="en-US" dirty="0"/>
              <a:t>t</a:t>
            </a:r>
          </a:p>
        </p:txBody>
      </p:sp>
      <p:sp>
        <p:nvSpPr>
          <p:cNvPr id="6" name="Subtitle 2">
            <a:extLst>
              <a:ext uri="{FF2B5EF4-FFF2-40B4-BE49-F238E27FC236}">
                <a16:creationId xmlns:a16="http://schemas.microsoft.com/office/drawing/2014/main" id="{DF7973D9-9AF4-452B-A191-5D82871E5040}"/>
              </a:ext>
            </a:extLst>
          </p:cNvPr>
          <p:cNvSpPr>
            <a:spLocks noGrp="1"/>
          </p:cNvSpPr>
          <p:nvPr userDrawn="1">
            <p:ph type="subTitle" idx="1"/>
          </p:nvPr>
        </p:nvSpPr>
        <p:spPr>
          <a:xfrm>
            <a:off x="438150" y="3283426"/>
            <a:ext cx="4685587" cy="746861"/>
          </a:xfrm>
          <a:prstGeom prst="rect">
            <a:avLst/>
          </a:prstGeom>
        </p:spPr>
        <p:txBody>
          <a:bodyPr/>
          <a:lstStyle>
            <a:lvl1pPr marL="0" indent="0" algn="l">
              <a:buNone/>
              <a:defRPr sz="4000" b="0">
                <a:solidFill>
                  <a:schemeClr val="bg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dirty="0"/>
              <a:t>Click to edit Master subtitle style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E9D15A6E-9517-66E6-2897-C65709885BB5}"/>
              </a:ext>
            </a:extLst>
          </p:cNvPr>
          <p:cNvSpPr txBox="1"/>
          <p:nvPr userDrawn="1"/>
        </p:nvSpPr>
        <p:spPr>
          <a:xfrm>
            <a:off x="5274867" y="6506701"/>
            <a:ext cx="1631352" cy="205249"/>
          </a:xfrm>
          <a:prstGeom prst="rect">
            <a:avLst/>
          </a:prstGeom>
          <a:noFill/>
        </p:spPr>
        <p:txBody>
          <a:bodyPr wrap="squar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n-US" sz="700" kern="1200" noProof="0" dirty="0">
              <a:solidFill>
                <a:schemeClr val="bg1"/>
              </a:solidFill>
              <a:latin typeface="+mn-lt"/>
              <a:ea typeface="+mn-ea"/>
              <a:cs typeface="+mn-cs"/>
            </a:endParaRPr>
          </a:p>
        </p:txBody>
      </p:sp>
      <p:grpSp>
        <p:nvGrpSpPr>
          <p:cNvPr id="4" name="LOGO_4F">
            <a:extLst>
              <a:ext uri="{FF2B5EF4-FFF2-40B4-BE49-F238E27FC236}">
                <a16:creationId xmlns:a16="http://schemas.microsoft.com/office/drawing/2014/main" id="{DA68512B-2832-992C-301D-95FD936FF2EA}"/>
              </a:ext>
            </a:extLst>
          </p:cNvPr>
          <p:cNvGrpSpPr/>
          <p:nvPr userDrawn="1"/>
        </p:nvGrpSpPr>
        <p:grpSpPr>
          <a:xfrm>
            <a:off x="11749088" y="73817"/>
            <a:ext cx="429526" cy="1820570"/>
            <a:chOff x="11749088" y="73817"/>
            <a:chExt cx="429526" cy="1820570"/>
          </a:xfrm>
        </p:grpSpPr>
        <p:pic>
          <p:nvPicPr>
            <p:cNvPr id="12" name="Picture 11">
              <a:extLst>
                <a:ext uri="{FF2B5EF4-FFF2-40B4-BE49-F238E27FC236}">
                  <a16:creationId xmlns:a16="http://schemas.microsoft.com/office/drawing/2014/main" id="{8E835C31-F729-B80B-FF60-80B4AE3B4682}"/>
                </a:ext>
              </a:extLst>
            </p:cNvPr>
            <p:cNvPicPr>
              <a:picLocks noChangeAspect="1"/>
            </p:cNvPicPr>
            <p:nvPr userDrawn="1"/>
          </p:nvPicPr>
          <p:blipFill rotWithShape="1">
            <a:blip r:embed="rId3"/>
            <a:srcRect t="804" b="804"/>
            <a:stretch/>
          </p:blipFill>
          <p:spPr>
            <a:xfrm>
              <a:off x="11749088" y="1002369"/>
              <a:ext cx="429526" cy="429103"/>
            </a:xfrm>
            <a:prstGeom prst="rect">
              <a:avLst/>
            </a:prstGeom>
            <a:ln>
              <a:noFill/>
            </a:ln>
          </p:spPr>
        </p:pic>
        <p:pic>
          <p:nvPicPr>
            <p:cNvPr id="13" name="Picture 12">
              <a:extLst>
                <a:ext uri="{FF2B5EF4-FFF2-40B4-BE49-F238E27FC236}">
                  <a16:creationId xmlns:a16="http://schemas.microsoft.com/office/drawing/2014/main" id="{BC052576-FE39-9CA7-D398-BC817B2686CF}"/>
                </a:ext>
              </a:extLst>
            </p:cNvPr>
            <p:cNvPicPr>
              <a:picLocks noChangeAspect="1"/>
            </p:cNvPicPr>
            <p:nvPr userDrawn="1"/>
          </p:nvPicPr>
          <p:blipFill rotWithShape="1">
            <a:blip r:embed="rId4" cstate="hq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9376" t="4959" r="8599" b="3778"/>
            <a:stretch/>
          </p:blipFill>
          <p:spPr>
            <a:xfrm>
              <a:off x="11769794" y="73817"/>
              <a:ext cx="388113" cy="431823"/>
            </a:xfrm>
            <a:prstGeom prst="rect">
              <a:avLst/>
            </a:prstGeom>
            <a:ln>
              <a:noFill/>
            </a:ln>
          </p:spPr>
        </p:pic>
        <p:pic>
          <p:nvPicPr>
            <p:cNvPr id="14" name="Picture 13">
              <a:extLst>
                <a:ext uri="{FF2B5EF4-FFF2-40B4-BE49-F238E27FC236}">
                  <a16:creationId xmlns:a16="http://schemas.microsoft.com/office/drawing/2014/main" id="{92F9C35C-E39D-0FA6-1CDF-3BE640B34F79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5" cstate="hq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1799411" y="539453"/>
              <a:ext cx="328877" cy="429103"/>
            </a:xfrm>
            <a:prstGeom prst="rect">
              <a:avLst/>
            </a:prstGeom>
            <a:ln>
              <a:noFill/>
            </a:ln>
          </p:spPr>
        </p:pic>
        <p:pic>
          <p:nvPicPr>
            <p:cNvPr id="15" name="Picture 14">
              <a:extLst>
                <a:ext uri="{FF2B5EF4-FFF2-40B4-BE49-F238E27FC236}">
                  <a16:creationId xmlns:a16="http://schemas.microsoft.com/office/drawing/2014/main" id="{EF2D6CF6-3033-6B68-1CD4-D417C3B73DCA}"/>
                </a:ext>
              </a:extLst>
            </p:cNvPr>
            <p:cNvPicPr>
              <a:picLocks noChangeAspect="1"/>
            </p:cNvPicPr>
            <p:nvPr userDrawn="1"/>
          </p:nvPicPr>
          <p:blipFill rotWithShape="1">
            <a:blip r:embed="rId6" cstate="hq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4486" t="16259" r="24461" b="15945"/>
            <a:stretch/>
          </p:blipFill>
          <p:spPr>
            <a:xfrm>
              <a:off x="11857705" y="1465284"/>
              <a:ext cx="212287" cy="429103"/>
            </a:xfrm>
            <a:prstGeom prst="rect">
              <a:avLst/>
            </a:prstGeom>
            <a:ln>
              <a:noFill/>
            </a:ln>
          </p:spPr>
        </p:pic>
      </p:grpSp>
    </p:spTree>
    <p:extLst>
      <p:ext uri="{BB962C8B-B14F-4D97-AF65-F5344CB8AC3E}">
        <p14:creationId xmlns:p14="http://schemas.microsoft.com/office/powerpoint/2010/main" val="3609754653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5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BB45DFE0-9E29-41CD-8814-BFEA920809FA}"/>
              </a:ext>
            </a:extLst>
          </p:cNvPr>
          <p:cNvSpPr/>
          <p:nvPr userDrawn="1"/>
        </p:nvSpPr>
        <p:spPr>
          <a:xfrm>
            <a:off x="-1" y="0"/>
            <a:ext cx="3489045" cy="68580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1463"/>
          </a:p>
        </p:txBody>
      </p:sp>
      <p:sp>
        <p:nvSpPr>
          <p:cNvPr id="3" name="Title 1">
            <a:extLst>
              <a:ext uri="{FF2B5EF4-FFF2-40B4-BE49-F238E27FC236}">
                <a16:creationId xmlns:a16="http://schemas.microsoft.com/office/drawing/2014/main" id="{79C7B2DE-AA35-475F-8B24-76836C26E1C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784798" y="438150"/>
            <a:ext cx="7168124" cy="434975"/>
          </a:xfrm>
        </p:spPr>
        <p:txBody>
          <a:bodyPr/>
          <a:lstStyle/>
          <a:p>
            <a:r>
              <a:rPr lang="en-US" dirty="0"/>
              <a:t>Click to edit Master title style</a:t>
            </a:r>
          </a:p>
        </p:txBody>
      </p:sp>
      <p:grpSp>
        <p:nvGrpSpPr>
          <p:cNvPr id="6" name="Graphic 169">
            <a:extLst>
              <a:ext uri="{FF2B5EF4-FFF2-40B4-BE49-F238E27FC236}">
                <a16:creationId xmlns:a16="http://schemas.microsoft.com/office/drawing/2014/main" id="{9EEE69B6-C43D-4F84-B584-10B5CEB264F4}"/>
              </a:ext>
            </a:extLst>
          </p:cNvPr>
          <p:cNvGrpSpPr/>
          <p:nvPr userDrawn="1"/>
        </p:nvGrpSpPr>
        <p:grpSpPr>
          <a:xfrm>
            <a:off x="8351" y="1639734"/>
            <a:ext cx="3918597" cy="5218265"/>
            <a:chOff x="0" y="1639734"/>
            <a:chExt cx="3918597" cy="5218265"/>
          </a:xfrm>
          <a:gradFill>
            <a:gsLst>
              <a:gs pos="28000">
                <a:schemeClr val="bg1">
                  <a:alpha val="0"/>
                </a:schemeClr>
              </a:gs>
              <a:gs pos="100000">
                <a:schemeClr val="bg1">
                  <a:lumMod val="85000"/>
                </a:schemeClr>
              </a:gs>
            </a:gsLst>
            <a:lin ang="9000000" scaled="0"/>
          </a:gradFill>
        </p:grpSpPr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BD1BB6AA-036A-430F-B8FB-844D38B02EC8}"/>
                </a:ext>
              </a:extLst>
            </p:cNvPr>
            <p:cNvSpPr/>
            <p:nvPr/>
          </p:nvSpPr>
          <p:spPr>
            <a:xfrm>
              <a:off x="-3421" y="3078031"/>
              <a:ext cx="1169048" cy="1169048"/>
            </a:xfrm>
            <a:custGeom>
              <a:avLst/>
              <a:gdLst>
                <a:gd name="connsiteX0" fmla="*/ 3421 w 1169048"/>
                <a:gd name="connsiteY0" fmla="*/ 228087 h 1169048"/>
                <a:gd name="connsiteX1" fmla="*/ 140114 w 1169048"/>
                <a:gd name="connsiteY1" fmla="*/ 3355 h 1169048"/>
                <a:gd name="connsiteX2" fmla="*/ 177863 w 1169048"/>
                <a:gd name="connsiteY2" fmla="*/ 41104 h 1169048"/>
                <a:gd name="connsiteX3" fmla="*/ 42607 w 1169048"/>
                <a:gd name="connsiteY3" fmla="*/ 246635 h 1169048"/>
                <a:gd name="connsiteX4" fmla="*/ 268906 w 1169048"/>
                <a:gd name="connsiteY4" fmla="*/ 462092 h 1169048"/>
                <a:gd name="connsiteX5" fmla="*/ 284841 w 1169048"/>
                <a:gd name="connsiteY5" fmla="*/ 490176 h 1169048"/>
                <a:gd name="connsiteX6" fmla="*/ 316059 w 1169048"/>
                <a:gd name="connsiteY6" fmla="*/ 481555 h 1169048"/>
                <a:gd name="connsiteX7" fmla="*/ 625302 w 1169048"/>
                <a:gd name="connsiteY7" fmla="*/ 488282 h 1169048"/>
                <a:gd name="connsiteX8" fmla="*/ 686824 w 1169048"/>
                <a:gd name="connsiteY8" fmla="*/ 549738 h 1169048"/>
                <a:gd name="connsiteX9" fmla="*/ 692832 w 1169048"/>
                <a:gd name="connsiteY9" fmla="*/ 857544 h 1169048"/>
                <a:gd name="connsiteX10" fmla="*/ 684212 w 1169048"/>
                <a:gd name="connsiteY10" fmla="*/ 888632 h 1169048"/>
                <a:gd name="connsiteX11" fmla="*/ 712425 w 1169048"/>
                <a:gd name="connsiteY11" fmla="*/ 904567 h 1169048"/>
                <a:gd name="connsiteX12" fmla="*/ 928405 w 1169048"/>
                <a:gd name="connsiteY12" fmla="*/ 1132042 h 1169048"/>
                <a:gd name="connsiteX13" fmla="*/ 1134001 w 1169048"/>
                <a:gd name="connsiteY13" fmla="*/ 996850 h 1169048"/>
                <a:gd name="connsiteX14" fmla="*/ 1171750 w 1169048"/>
                <a:gd name="connsiteY14" fmla="*/ 1034599 h 1169048"/>
                <a:gd name="connsiteX15" fmla="*/ 946758 w 1169048"/>
                <a:gd name="connsiteY15" fmla="*/ 1171489 h 1169048"/>
                <a:gd name="connsiteX16" fmla="*/ 947149 w 1169048"/>
                <a:gd name="connsiteY16" fmla="*/ 1172142 h 1169048"/>
                <a:gd name="connsiteX17" fmla="*/ 905939 w 1169048"/>
                <a:gd name="connsiteY17" fmla="*/ 1172142 h 1169048"/>
                <a:gd name="connsiteX18" fmla="*/ 906265 w 1169048"/>
                <a:gd name="connsiteY18" fmla="*/ 1171489 h 1169048"/>
                <a:gd name="connsiteX19" fmla="*/ 693486 w 1169048"/>
                <a:gd name="connsiteY19" fmla="*/ 936243 h 1169048"/>
                <a:gd name="connsiteX20" fmla="*/ 672390 w 1169048"/>
                <a:gd name="connsiteY20" fmla="*/ 924160 h 1169048"/>
                <a:gd name="connsiteX21" fmla="*/ 518324 w 1169048"/>
                <a:gd name="connsiteY21" fmla="*/ 1171293 h 1169048"/>
                <a:gd name="connsiteX22" fmla="*/ 519108 w 1169048"/>
                <a:gd name="connsiteY22" fmla="*/ 1172142 h 1169048"/>
                <a:gd name="connsiteX23" fmla="*/ 458958 w 1169048"/>
                <a:gd name="connsiteY23" fmla="*/ 1172142 h 1169048"/>
                <a:gd name="connsiteX24" fmla="*/ 460133 w 1169048"/>
                <a:gd name="connsiteY24" fmla="*/ 1170901 h 1169048"/>
                <a:gd name="connsiteX25" fmla="*/ 396782 w 1169048"/>
                <a:gd name="connsiteY25" fmla="*/ 1117608 h 1169048"/>
                <a:gd name="connsiteX26" fmla="*/ 307896 w 1169048"/>
                <a:gd name="connsiteY26" fmla="*/ 1069214 h 1169048"/>
                <a:gd name="connsiteX27" fmla="*/ 278702 w 1169048"/>
                <a:gd name="connsiteY27" fmla="*/ 1057327 h 1169048"/>
                <a:gd name="connsiteX28" fmla="*/ 290850 w 1169048"/>
                <a:gd name="connsiteY28" fmla="*/ 1028395 h 1169048"/>
                <a:gd name="connsiteX29" fmla="*/ 319194 w 1169048"/>
                <a:gd name="connsiteY29" fmla="*/ 931540 h 1169048"/>
                <a:gd name="connsiteX30" fmla="*/ 326052 w 1169048"/>
                <a:gd name="connsiteY30" fmla="*/ 848205 h 1169048"/>
                <a:gd name="connsiteX31" fmla="*/ 243500 w 1169048"/>
                <a:gd name="connsiteY31" fmla="*/ 855324 h 1169048"/>
                <a:gd name="connsiteX32" fmla="*/ 146384 w 1169048"/>
                <a:gd name="connsiteY32" fmla="*/ 883995 h 1169048"/>
                <a:gd name="connsiteX33" fmla="*/ 117321 w 1169048"/>
                <a:gd name="connsiteY33" fmla="*/ 896208 h 1169048"/>
                <a:gd name="connsiteX34" fmla="*/ 105369 w 1169048"/>
                <a:gd name="connsiteY34" fmla="*/ 867079 h 1169048"/>
                <a:gd name="connsiteX35" fmla="*/ 56909 w 1169048"/>
                <a:gd name="connsiteY35" fmla="*/ 778584 h 1169048"/>
                <a:gd name="connsiteX36" fmla="*/ 3355 w 1169048"/>
                <a:gd name="connsiteY36" fmla="*/ 715430 h 1169048"/>
                <a:gd name="connsiteX37" fmla="*/ 3355 w 1169048"/>
                <a:gd name="connsiteY37" fmla="*/ 656585 h 1169048"/>
                <a:gd name="connsiteX38" fmla="*/ 249313 w 1169048"/>
                <a:gd name="connsiteY38" fmla="*/ 502258 h 1169048"/>
                <a:gd name="connsiteX39" fmla="*/ 237230 w 1169048"/>
                <a:gd name="connsiteY39" fmla="*/ 481228 h 1169048"/>
                <a:gd name="connsiteX40" fmla="*/ 3355 w 1169048"/>
                <a:gd name="connsiteY40" fmla="*/ 268971 h 1169048"/>
                <a:gd name="connsiteX41" fmla="*/ 3355 w 1169048"/>
                <a:gd name="connsiteY41" fmla="*/ 228283 h 1169048"/>
                <a:gd name="connsiteX42" fmla="*/ 3421 w 1169048"/>
                <a:gd name="connsiteY42" fmla="*/ 228283 h 1169048"/>
                <a:gd name="connsiteX43" fmla="*/ 25953 w 1169048"/>
                <a:gd name="connsiteY43" fmla="*/ 685714 h 1169048"/>
                <a:gd name="connsiteX44" fmla="*/ 87083 w 1169048"/>
                <a:gd name="connsiteY44" fmla="*/ 757359 h 1169048"/>
                <a:gd name="connsiteX45" fmla="*/ 137306 w 1169048"/>
                <a:gd name="connsiteY45" fmla="*/ 847813 h 1169048"/>
                <a:gd name="connsiteX46" fmla="*/ 236969 w 1169048"/>
                <a:gd name="connsiteY46" fmla="*/ 818946 h 1169048"/>
                <a:gd name="connsiteX47" fmla="*/ 330689 w 1169048"/>
                <a:gd name="connsiteY47" fmla="*/ 811370 h 1169048"/>
                <a:gd name="connsiteX48" fmla="*/ 266228 w 1169048"/>
                <a:gd name="connsiteY48" fmla="*/ 535044 h 1169048"/>
                <a:gd name="connsiteX49" fmla="*/ 25953 w 1169048"/>
                <a:gd name="connsiteY49" fmla="*/ 685714 h 1169048"/>
                <a:gd name="connsiteX50" fmla="*/ 25953 w 1169048"/>
                <a:gd name="connsiteY50" fmla="*/ 685714 h 1169048"/>
                <a:gd name="connsiteX51" fmla="*/ 362821 w 1169048"/>
                <a:gd name="connsiteY51" fmla="*/ 843960 h 1169048"/>
                <a:gd name="connsiteX52" fmla="*/ 355376 w 1169048"/>
                <a:gd name="connsiteY52" fmla="*/ 937810 h 1169048"/>
                <a:gd name="connsiteX53" fmla="*/ 326901 w 1169048"/>
                <a:gd name="connsiteY53" fmla="*/ 1037277 h 1169048"/>
                <a:gd name="connsiteX54" fmla="*/ 417747 w 1169048"/>
                <a:gd name="connsiteY54" fmla="*/ 1087239 h 1169048"/>
                <a:gd name="connsiteX55" fmla="*/ 489392 w 1169048"/>
                <a:gd name="connsiteY55" fmla="*/ 1148173 h 1169048"/>
                <a:gd name="connsiteX56" fmla="*/ 639213 w 1169048"/>
                <a:gd name="connsiteY56" fmla="*/ 907310 h 1169048"/>
                <a:gd name="connsiteX57" fmla="*/ 362756 w 1169048"/>
                <a:gd name="connsiteY57" fmla="*/ 844025 h 1169048"/>
                <a:gd name="connsiteX58" fmla="*/ 362756 w 1169048"/>
                <a:gd name="connsiteY58" fmla="*/ 844025 h 1169048"/>
                <a:gd name="connsiteX59" fmla="*/ 301495 w 1169048"/>
                <a:gd name="connsiteY59" fmla="*/ 523549 h 1169048"/>
                <a:gd name="connsiteX60" fmla="*/ 367393 w 1169048"/>
                <a:gd name="connsiteY60" fmla="*/ 807255 h 1169048"/>
                <a:gd name="connsiteX61" fmla="*/ 650708 w 1169048"/>
                <a:gd name="connsiteY61" fmla="*/ 871978 h 1169048"/>
                <a:gd name="connsiteX62" fmla="*/ 657043 w 1169048"/>
                <a:gd name="connsiteY62" fmla="*/ 848531 h 1169048"/>
                <a:gd name="connsiteX63" fmla="*/ 641695 w 1169048"/>
                <a:gd name="connsiteY63" fmla="*/ 533019 h 1169048"/>
                <a:gd name="connsiteX64" fmla="*/ 324942 w 1169048"/>
                <a:gd name="connsiteY64" fmla="*/ 517149 h 1169048"/>
                <a:gd name="connsiteX65" fmla="*/ 301430 w 1169048"/>
                <a:gd name="connsiteY65" fmla="*/ 523549 h 1169048"/>
                <a:gd name="connsiteX66" fmla="*/ 301430 w 1169048"/>
                <a:gd name="connsiteY66" fmla="*/ 523549 h 1169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1169048" h="1169048">
                  <a:moveTo>
                    <a:pt x="3421" y="228087"/>
                  </a:moveTo>
                  <a:cubicBezTo>
                    <a:pt x="36467" y="208559"/>
                    <a:pt x="156246" y="128554"/>
                    <a:pt x="140114" y="3355"/>
                  </a:cubicBezTo>
                  <a:lnTo>
                    <a:pt x="177863" y="41104"/>
                  </a:lnTo>
                  <a:cubicBezTo>
                    <a:pt x="170679" y="144621"/>
                    <a:pt x="88389" y="215090"/>
                    <a:pt x="42607" y="246635"/>
                  </a:cubicBezTo>
                  <a:cubicBezTo>
                    <a:pt x="138024" y="294703"/>
                    <a:pt x="214306" y="371116"/>
                    <a:pt x="268906" y="462092"/>
                  </a:cubicBezTo>
                  <a:cubicBezTo>
                    <a:pt x="274457" y="471301"/>
                    <a:pt x="279747" y="480706"/>
                    <a:pt x="284841" y="490176"/>
                  </a:cubicBezTo>
                  <a:cubicBezTo>
                    <a:pt x="295160" y="487041"/>
                    <a:pt x="305610" y="484167"/>
                    <a:pt x="316059" y="481555"/>
                  </a:cubicBezTo>
                  <a:cubicBezTo>
                    <a:pt x="418139" y="456018"/>
                    <a:pt x="524659" y="456149"/>
                    <a:pt x="625302" y="488282"/>
                  </a:cubicBezTo>
                  <a:lnTo>
                    <a:pt x="686824" y="549738"/>
                  </a:lnTo>
                  <a:cubicBezTo>
                    <a:pt x="718826" y="649793"/>
                    <a:pt x="718303" y="756052"/>
                    <a:pt x="692832" y="857544"/>
                  </a:cubicBezTo>
                  <a:cubicBezTo>
                    <a:pt x="690220" y="867928"/>
                    <a:pt x="687346" y="878313"/>
                    <a:pt x="684212" y="888632"/>
                  </a:cubicBezTo>
                  <a:cubicBezTo>
                    <a:pt x="693747" y="893726"/>
                    <a:pt x="703217" y="899016"/>
                    <a:pt x="712425" y="904567"/>
                  </a:cubicBezTo>
                  <a:cubicBezTo>
                    <a:pt x="803990" y="959428"/>
                    <a:pt x="880141" y="1036232"/>
                    <a:pt x="928405" y="1132042"/>
                  </a:cubicBezTo>
                  <a:cubicBezTo>
                    <a:pt x="959950" y="1086260"/>
                    <a:pt x="1030485" y="1004034"/>
                    <a:pt x="1134001" y="996850"/>
                  </a:cubicBezTo>
                  <a:lnTo>
                    <a:pt x="1171750" y="1034599"/>
                  </a:lnTo>
                  <a:cubicBezTo>
                    <a:pt x="1046159" y="1018468"/>
                    <a:pt x="966089" y="1138769"/>
                    <a:pt x="946758" y="1171489"/>
                  </a:cubicBezTo>
                  <a:lnTo>
                    <a:pt x="947149" y="1172142"/>
                  </a:lnTo>
                  <a:lnTo>
                    <a:pt x="905939" y="1172142"/>
                  </a:lnTo>
                  <a:lnTo>
                    <a:pt x="906265" y="1171489"/>
                  </a:lnTo>
                  <a:cubicBezTo>
                    <a:pt x="862312" y="1071565"/>
                    <a:pt x="786422" y="991952"/>
                    <a:pt x="693486" y="936243"/>
                  </a:cubicBezTo>
                  <a:cubicBezTo>
                    <a:pt x="686563" y="932063"/>
                    <a:pt x="679509" y="928079"/>
                    <a:pt x="672390" y="924160"/>
                  </a:cubicBezTo>
                  <a:cubicBezTo>
                    <a:pt x="638952" y="1015659"/>
                    <a:pt x="585594" y="1101020"/>
                    <a:pt x="518324" y="1171293"/>
                  </a:cubicBezTo>
                  <a:lnTo>
                    <a:pt x="519108" y="1172142"/>
                  </a:lnTo>
                  <a:lnTo>
                    <a:pt x="458958" y="1172142"/>
                  </a:lnTo>
                  <a:lnTo>
                    <a:pt x="460133" y="1170901"/>
                  </a:lnTo>
                  <a:cubicBezTo>
                    <a:pt x="440932" y="1151374"/>
                    <a:pt x="419641" y="1133544"/>
                    <a:pt x="396782" y="1117608"/>
                  </a:cubicBezTo>
                  <a:cubicBezTo>
                    <a:pt x="369026" y="1098342"/>
                    <a:pt x="339179" y="1082014"/>
                    <a:pt x="307896" y="1069214"/>
                  </a:cubicBezTo>
                  <a:lnTo>
                    <a:pt x="278702" y="1057327"/>
                  </a:lnTo>
                  <a:lnTo>
                    <a:pt x="290850" y="1028395"/>
                  </a:lnTo>
                  <a:cubicBezTo>
                    <a:pt x="303781" y="997438"/>
                    <a:pt x="313316" y="964783"/>
                    <a:pt x="319194" y="931540"/>
                  </a:cubicBezTo>
                  <a:cubicBezTo>
                    <a:pt x="324027" y="904045"/>
                    <a:pt x="326378" y="876092"/>
                    <a:pt x="326052" y="848205"/>
                  </a:cubicBezTo>
                  <a:cubicBezTo>
                    <a:pt x="298687" y="848009"/>
                    <a:pt x="270995" y="850360"/>
                    <a:pt x="243500" y="855324"/>
                  </a:cubicBezTo>
                  <a:cubicBezTo>
                    <a:pt x="210388" y="861267"/>
                    <a:pt x="177733" y="870867"/>
                    <a:pt x="146384" y="883995"/>
                  </a:cubicBezTo>
                  <a:lnTo>
                    <a:pt x="117321" y="896208"/>
                  </a:lnTo>
                  <a:lnTo>
                    <a:pt x="105369" y="867079"/>
                  </a:lnTo>
                  <a:cubicBezTo>
                    <a:pt x="92634" y="835992"/>
                    <a:pt x="76307" y="806211"/>
                    <a:pt x="56909" y="778584"/>
                  </a:cubicBezTo>
                  <a:cubicBezTo>
                    <a:pt x="41104" y="756052"/>
                    <a:pt x="23144" y="734827"/>
                    <a:pt x="3355" y="715430"/>
                  </a:cubicBezTo>
                  <a:lnTo>
                    <a:pt x="3355" y="656585"/>
                  </a:lnTo>
                  <a:cubicBezTo>
                    <a:pt x="74478" y="588402"/>
                    <a:pt x="159120" y="535370"/>
                    <a:pt x="249313" y="502258"/>
                  </a:cubicBezTo>
                  <a:cubicBezTo>
                    <a:pt x="245394" y="495139"/>
                    <a:pt x="241410" y="488151"/>
                    <a:pt x="237230" y="481228"/>
                  </a:cubicBezTo>
                  <a:cubicBezTo>
                    <a:pt x="181782" y="388749"/>
                    <a:pt x="102822" y="312532"/>
                    <a:pt x="3355" y="268971"/>
                  </a:cubicBezTo>
                  <a:lnTo>
                    <a:pt x="3355" y="228283"/>
                  </a:lnTo>
                  <a:lnTo>
                    <a:pt x="3421" y="228283"/>
                  </a:lnTo>
                  <a:close/>
                  <a:moveTo>
                    <a:pt x="25953" y="685714"/>
                  </a:moveTo>
                  <a:cubicBezTo>
                    <a:pt x="48419" y="707331"/>
                    <a:pt x="68926" y="731431"/>
                    <a:pt x="87083" y="757359"/>
                  </a:cubicBezTo>
                  <a:cubicBezTo>
                    <a:pt x="107002" y="785769"/>
                    <a:pt x="123917" y="816203"/>
                    <a:pt x="137306" y="847813"/>
                  </a:cubicBezTo>
                  <a:cubicBezTo>
                    <a:pt x="169569" y="834686"/>
                    <a:pt x="203073" y="825020"/>
                    <a:pt x="236969" y="818946"/>
                  </a:cubicBezTo>
                  <a:cubicBezTo>
                    <a:pt x="267991" y="813395"/>
                    <a:pt x="299471" y="810848"/>
                    <a:pt x="330689" y="811370"/>
                  </a:cubicBezTo>
                  <a:cubicBezTo>
                    <a:pt x="328991" y="716540"/>
                    <a:pt x="306851" y="620796"/>
                    <a:pt x="266228" y="535044"/>
                  </a:cubicBezTo>
                  <a:cubicBezTo>
                    <a:pt x="177994" y="566719"/>
                    <a:pt x="95181" y="618640"/>
                    <a:pt x="25953" y="685714"/>
                  </a:cubicBezTo>
                  <a:lnTo>
                    <a:pt x="25953" y="685714"/>
                  </a:lnTo>
                  <a:close/>
                  <a:moveTo>
                    <a:pt x="362821" y="843960"/>
                  </a:moveTo>
                  <a:cubicBezTo>
                    <a:pt x="363409" y="875243"/>
                    <a:pt x="360862" y="906723"/>
                    <a:pt x="355376" y="937810"/>
                  </a:cubicBezTo>
                  <a:cubicBezTo>
                    <a:pt x="349367" y="971902"/>
                    <a:pt x="339832" y="1005406"/>
                    <a:pt x="326901" y="1037277"/>
                  </a:cubicBezTo>
                  <a:cubicBezTo>
                    <a:pt x="359099" y="1050862"/>
                    <a:pt x="389598" y="1067712"/>
                    <a:pt x="417747" y="1087239"/>
                  </a:cubicBezTo>
                  <a:cubicBezTo>
                    <a:pt x="443675" y="1105265"/>
                    <a:pt x="467709" y="1125707"/>
                    <a:pt x="489392" y="1148173"/>
                  </a:cubicBezTo>
                  <a:cubicBezTo>
                    <a:pt x="555290" y="1079924"/>
                    <a:pt x="607276" y="996654"/>
                    <a:pt x="639213" y="907310"/>
                  </a:cubicBezTo>
                  <a:cubicBezTo>
                    <a:pt x="554375" y="867341"/>
                    <a:pt x="459153" y="845462"/>
                    <a:pt x="362756" y="844025"/>
                  </a:cubicBezTo>
                  <a:lnTo>
                    <a:pt x="362756" y="844025"/>
                  </a:lnTo>
                  <a:close/>
                  <a:moveTo>
                    <a:pt x="301495" y="523549"/>
                  </a:moveTo>
                  <a:cubicBezTo>
                    <a:pt x="342575" y="611848"/>
                    <a:pt x="365172" y="709944"/>
                    <a:pt x="367393" y="807255"/>
                  </a:cubicBezTo>
                  <a:cubicBezTo>
                    <a:pt x="466011" y="809345"/>
                    <a:pt x="563453" y="831616"/>
                    <a:pt x="650708" y="871978"/>
                  </a:cubicBezTo>
                  <a:cubicBezTo>
                    <a:pt x="652993" y="864206"/>
                    <a:pt x="655083" y="856369"/>
                    <a:pt x="657043" y="848531"/>
                  </a:cubicBezTo>
                  <a:cubicBezTo>
                    <a:pt x="683232" y="743970"/>
                    <a:pt x="681273" y="634184"/>
                    <a:pt x="641695" y="533019"/>
                  </a:cubicBezTo>
                  <a:cubicBezTo>
                    <a:pt x="539942" y="493441"/>
                    <a:pt x="430025" y="490829"/>
                    <a:pt x="324942" y="517149"/>
                  </a:cubicBezTo>
                  <a:cubicBezTo>
                    <a:pt x="317104" y="519108"/>
                    <a:pt x="309267" y="521263"/>
                    <a:pt x="301430" y="523549"/>
                  </a:cubicBezTo>
                  <a:lnTo>
                    <a:pt x="301430" y="523549"/>
                  </a:lnTo>
                  <a:close/>
                </a:path>
              </a:pathLst>
            </a:custGeom>
            <a:grpFill/>
            <a:ln w="6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45427424-5AA3-447E-9316-45247C447F6B}"/>
                </a:ext>
              </a:extLst>
            </p:cNvPr>
            <p:cNvSpPr/>
            <p:nvPr/>
          </p:nvSpPr>
          <p:spPr>
            <a:xfrm>
              <a:off x="133338" y="2941533"/>
              <a:ext cx="1169048" cy="1169048"/>
            </a:xfrm>
            <a:custGeom>
              <a:avLst/>
              <a:gdLst>
                <a:gd name="connsiteX0" fmla="*/ 1171816 w 1169048"/>
                <a:gd name="connsiteY0" fmla="*/ 946235 h 1169048"/>
                <a:gd name="connsiteX1" fmla="*/ 1034991 w 1169048"/>
                <a:gd name="connsiteY1" fmla="*/ 1171032 h 1169048"/>
                <a:gd name="connsiteX2" fmla="*/ 997242 w 1169048"/>
                <a:gd name="connsiteY2" fmla="*/ 1133283 h 1169048"/>
                <a:gd name="connsiteX3" fmla="*/ 1132499 w 1169048"/>
                <a:gd name="connsiteY3" fmla="*/ 927752 h 1169048"/>
                <a:gd name="connsiteX4" fmla="*/ 906200 w 1169048"/>
                <a:gd name="connsiteY4" fmla="*/ 712295 h 1169048"/>
                <a:gd name="connsiteX5" fmla="*/ 890264 w 1169048"/>
                <a:gd name="connsiteY5" fmla="*/ 684212 h 1169048"/>
                <a:gd name="connsiteX6" fmla="*/ 859046 w 1169048"/>
                <a:gd name="connsiteY6" fmla="*/ 692833 h 1169048"/>
                <a:gd name="connsiteX7" fmla="*/ 549804 w 1169048"/>
                <a:gd name="connsiteY7" fmla="*/ 686106 h 1169048"/>
                <a:gd name="connsiteX8" fmla="*/ 488282 w 1169048"/>
                <a:gd name="connsiteY8" fmla="*/ 624649 h 1169048"/>
                <a:gd name="connsiteX9" fmla="*/ 482273 w 1169048"/>
                <a:gd name="connsiteY9" fmla="*/ 316843 h 1169048"/>
                <a:gd name="connsiteX10" fmla="*/ 490894 w 1169048"/>
                <a:gd name="connsiteY10" fmla="*/ 285756 h 1169048"/>
                <a:gd name="connsiteX11" fmla="*/ 462680 w 1169048"/>
                <a:gd name="connsiteY11" fmla="*/ 269820 h 1169048"/>
                <a:gd name="connsiteX12" fmla="*/ 246700 w 1169048"/>
                <a:gd name="connsiteY12" fmla="*/ 42345 h 1169048"/>
                <a:gd name="connsiteX13" fmla="*/ 41104 w 1169048"/>
                <a:gd name="connsiteY13" fmla="*/ 177537 h 1169048"/>
                <a:gd name="connsiteX14" fmla="*/ 3355 w 1169048"/>
                <a:gd name="connsiteY14" fmla="*/ 139788 h 1169048"/>
                <a:gd name="connsiteX15" fmla="*/ 228087 w 1169048"/>
                <a:gd name="connsiteY15" fmla="*/ 3355 h 1169048"/>
                <a:gd name="connsiteX16" fmla="*/ 269101 w 1169048"/>
                <a:gd name="connsiteY16" fmla="*/ 3355 h 1169048"/>
                <a:gd name="connsiteX17" fmla="*/ 481685 w 1169048"/>
                <a:gd name="connsiteY17" fmla="*/ 238145 h 1169048"/>
                <a:gd name="connsiteX18" fmla="*/ 502781 w 1169048"/>
                <a:gd name="connsiteY18" fmla="*/ 250227 h 1169048"/>
                <a:gd name="connsiteX19" fmla="*/ 656585 w 1169048"/>
                <a:gd name="connsiteY19" fmla="*/ 3355 h 1169048"/>
                <a:gd name="connsiteX20" fmla="*/ 715103 w 1169048"/>
                <a:gd name="connsiteY20" fmla="*/ 3355 h 1169048"/>
                <a:gd name="connsiteX21" fmla="*/ 714973 w 1169048"/>
                <a:gd name="connsiteY21" fmla="*/ 3486 h 1169048"/>
                <a:gd name="connsiteX22" fmla="*/ 778323 w 1169048"/>
                <a:gd name="connsiteY22" fmla="*/ 56779 h 1169048"/>
                <a:gd name="connsiteX23" fmla="*/ 867210 w 1169048"/>
                <a:gd name="connsiteY23" fmla="*/ 105173 h 1169048"/>
                <a:gd name="connsiteX24" fmla="*/ 896404 w 1169048"/>
                <a:gd name="connsiteY24" fmla="*/ 117060 h 1169048"/>
                <a:gd name="connsiteX25" fmla="*/ 884256 w 1169048"/>
                <a:gd name="connsiteY25" fmla="*/ 145992 h 1169048"/>
                <a:gd name="connsiteX26" fmla="*/ 855911 w 1169048"/>
                <a:gd name="connsiteY26" fmla="*/ 242847 h 1169048"/>
                <a:gd name="connsiteX27" fmla="*/ 849054 w 1169048"/>
                <a:gd name="connsiteY27" fmla="*/ 326182 h 1169048"/>
                <a:gd name="connsiteX28" fmla="*/ 931606 w 1169048"/>
                <a:gd name="connsiteY28" fmla="*/ 319064 h 1169048"/>
                <a:gd name="connsiteX29" fmla="*/ 1028721 w 1169048"/>
                <a:gd name="connsiteY29" fmla="*/ 290393 h 1169048"/>
                <a:gd name="connsiteX30" fmla="*/ 1057785 w 1169048"/>
                <a:gd name="connsiteY30" fmla="*/ 278180 h 1169048"/>
                <a:gd name="connsiteX31" fmla="*/ 1069736 w 1169048"/>
                <a:gd name="connsiteY31" fmla="*/ 307373 h 1169048"/>
                <a:gd name="connsiteX32" fmla="*/ 1118196 w 1169048"/>
                <a:gd name="connsiteY32" fmla="*/ 395868 h 1169048"/>
                <a:gd name="connsiteX33" fmla="*/ 1171816 w 1169048"/>
                <a:gd name="connsiteY33" fmla="*/ 459154 h 1169048"/>
                <a:gd name="connsiteX34" fmla="*/ 1171816 w 1169048"/>
                <a:gd name="connsiteY34" fmla="*/ 517802 h 1169048"/>
                <a:gd name="connsiteX35" fmla="*/ 925793 w 1169048"/>
                <a:gd name="connsiteY35" fmla="*/ 672195 h 1169048"/>
                <a:gd name="connsiteX36" fmla="*/ 937875 w 1169048"/>
                <a:gd name="connsiteY36" fmla="*/ 693224 h 1169048"/>
                <a:gd name="connsiteX37" fmla="*/ 1171816 w 1169048"/>
                <a:gd name="connsiteY37" fmla="*/ 905482 h 1169048"/>
                <a:gd name="connsiteX38" fmla="*/ 1171881 w 1169048"/>
                <a:gd name="connsiteY38" fmla="*/ 905482 h 1169048"/>
                <a:gd name="connsiteX39" fmla="*/ 1171881 w 1169048"/>
                <a:gd name="connsiteY39" fmla="*/ 946104 h 1169048"/>
                <a:gd name="connsiteX40" fmla="*/ 1171881 w 1169048"/>
                <a:gd name="connsiteY40" fmla="*/ 946104 h 1169048"/>
                <a:gd name="connsiteX41" fmla="*/ 938202 w 1169048"/>
                <a:gd name="connsiteY41" fmla="*/ 355441 h 1169048"/>
                <a:gd name="connsiteX42" fmla="*/ 844482 w 1169048"/>
                <a:gd name="connsiteY42" fmla="*/ 363017 h 1169048"/>
                <a:gd name="connsiteX43" fmla="*/ 908943 w 1169048"/>
                <a:gd name="connsiteY43" fmla="*/ 639344 h 1169048"/>
                <a:gd name="connsiteX44" fmla="*/ 1149218 w 1169048"/>
                <a:gd name="connsiteY44" fmla="*/ 488674 h 1169048"/>
                <a:gd name="connsiteX45" fmla="*/ 1088088 w 1169048"/>
                <a:gd name="connsiteY45" fmla="*/ 417094 h 1169048"/>
                <a:gd name="connsiteX46" fmla="*/ 1037865 w 1169048"/>
                <a:gd name="connsiteY46" fmla="*/ 326640 h 1169048"/>
                <a:gd name="connsiteX47" fmla="*/ 938202 w 1169048"/>
                <a:gd name="connsiteY47" fmla="*/ 355507 h 1169048"/>
                <a:gd name="connsiteX48" fmla="*/ 938202 w 1169048"/>
                <a:gd name="connsiteY48" fmla="*/ 355507 h 1169048"/>
                <a:gd name="connsiteX49" fmla="*/ 812350 w 1169048"/>
                <a:gd name="connsiteY49" fmla="*/ 330428 h 1169048"/>
                <a:gd name="connsiteX50" fmla="*/ 819795 w 1169048"/>
                <a:gd name="connsiteY50" fmla="*/ 236577 h 1169048"/>
                <a:gd name="connsiteX51" fmla="*/ 848270 w 1169048"/>
                <a:gd name="connsiteY51" fmla="*/ 137110 h 1169048"/>
                <a:gd name="connsiteX52" fmla="*/ 757424 w 1169048"/>
                <a:gd name="connsiteY52" fmla="*/ 87148 h 1169048"/>
                <a:gd name="connsiteX53" fmla="*/ 685779 w 1169048"/>
                <a:gd name="connsiteY53" fmla="*/ 26214 h 1169048"/>
                <a:gd name="connsiteX54" fmla="*/ 535958 w 1169048"/>
                <a:gd name="connsiteY54" fmla="*/ 267077 h 1169048"/>
                <a:gd name="connsiteX55" fmla="*/ 812415 w 1169048"/>
                <a:gd name="connsiteY55" fmla="*/ 330362 h 1169048"/>
                <a:gd name="connsiteX56" fmla="*/ 812415 w 1169048"/>
                <a:gd name="connsiteY56" fmla="*/ 330362 h 1169048"/>
                <a:gd name="connsiteX57" fmla="*/ 873676 w 1169048"/>
                <a:gd name="connsiteY57" fmla="*/ 650838 h 1169048"/>
                <a:gd name="connsiteX58" fmla="*/ 807778 w 1169048"/>
                <a:gd name="connsiteY58" fmla="*/ 367132 h 1169048"/>
                <a:gd name="connsiteX59" fmla="*/ 524463 w 1169048"/>
                <a:gd name="connsiteY59" fmla="*/ 302410 h 1169048"/>
                <a:gd name="connsiteX60" fmla="*/ 518128 w 1169048"/>
                <a:gd name="connsiteY60" fmla="*/ 325856 h 1169048"/>
                <a:gd name="connsiteX61" fmla="*/ 533476 w 1169048"/>
                <a:gd name="connsiteY61" fmla="*/ 641368 h 1169048"/>
                <a:gd name="connsiteX62" fmla="*/ 850229 w 1169048"/>
                <a:gd name="connsiteY62" fmla="*/ 657239 h 1169048"/>
                <a:gd name="connsiteX63" fmla="*/ 873741 w 1169048"/>
                <a:gd name="connsiteY63" fmla="*/ 650838 h 1169048"/>
                <a:gd name="connsiteX64" fmla="*/ 873741 w 1169048"/>
                <a:gd name="connsiteY64" fmla="*/ 650838 h 1169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1169048" h="1169048">
                  <a:moveTo>
                    <a:pt x="1171816" y="946235"/>
                  </a:moveTo>
                  <a:cubicBezTo>
                    <a:pt x="1138899" y="965632"/>
                    <a:pt x="1018860" y="1045702"/>
                    <a:pt x="1034991" y="1171032"/>
                  </a:cubicBezTo>
                  <a:lnTo>
                    <a:pt x="997242" y="1133283"/>
                  </a:lnTo>
                  <a:cubicBezTo>
                    <a:pt x="1004426" y="1029767"/>
                    <a:pt x="1086717" y="959297"/>
                    <a:pt x="1132499" y="927752"/>
                  </a:cubicBezTo>
                  <a:cubicBezTo>
                    <a:pt x="1037081" y="879684"/>
                    <a:pt x="960799" y="803272"/>
                    <a:pt x="906200" y="712295"/>
                  </a:cubicBezTo>
                  <a:cubicBezTo>
                    <a:pt x="900649" y="703086"/>
                    <a:pt x="895359" y="693682"/>
                    <a:pt x="890264" y="684212"/>
                  </a:cubicBezTo>
                  <a:cubicBezTo>
                    <a:pt x="879945" y="687347"/>
                    <a:pt x="869496" y="690220"/>
                    <a:pt x="859046" y="692833"/>
                  </a:cubicBezTo>
                  <a:cubicBezTo>
                    <a:pt x="756967" y="718369"/>
                    <a:pt x="650446" y="718238"/>
                    <a:pt x="549804" y="686106"/>
                  </a:cubicBezTo>
                  <a:lnTo>
                    <a:pt x="488282" y="624649"/>
                  </a:lnTo>
                  <a:cubicBezTo>
                    <a:pt x="456280" y="524594"/>
                    <a:pt x="456802" y="418269"/>
                    <a:pt x="482273" y="316843"/>
                  </a:cubicBezTo>
                  <a:cubicBezTo>
                    <a:pt x="484886" y="306459"/>
                    <a:pt x="487759" y="296075"/>
                    <a:pt x="490894" y="285756"/>
                  </a:cubicBezTo>
                  <a:cubicBezTo>
                    <a:pt x="481359" y="280661"/>
                    <a:pt x="471889" y="275371"/>
                    <a:pt x="462680" y="269820"/>
                  </a:cubicBezTo>
                  <a:cubicBezTo>
                    <a:pt x="371116" y="214960"/>
                    <a:pt x="294964" y="138155"/>
                    <a:pt x="246700" y="42345"/>
                  </a:cubicBezTo>
                  <a:cubicBezTo>
                    <a:pt x="215155" y="88128"/>
                    <a:pt x="144621" y="170353"/>
                    <a:pt x="41104" y="177537"/>
                  </a:cubicBezTo>
                  <a:lnTo>
                    <a:pt x="3355" y="139788"/>
                  </a:lnTo>
                  <a:cubicBezTo>
                    <a:pt x="128359" y="155854"/>
                    <a:pt x="208298" y="36663"/>
                    <a:pt x="228087" y="3355"/>
                  </a:cubicBezTo>
                  <a:lnTo>
                    <a:pt x="269101" y="3355"/>
                  </a:lnTo>
                  <a:cubicBezTo>
                    <a:pt x="313120" y="103084"/>
                    <a:pt x="388880" y="182566"/>
                    <a:pt x="481685" y="238145"/>
                  </a:cubicBezTo>
                  <a:cubicBezTo>
                    <a:pt x="488608" y="242324"/>
                    <a:pt x="495662" y="246308"/>
                    <a:pt x="502781" y="250227"/>
                  </a:cubicBezTo>
                  <a:cubicBezTo>
                    <a:pt x="536154" y="158858"/>
                    <a:pt x="589447" y="73563"/>
                    <a:pt x="656585" y="3355"/>
                  </a:cubicBezTo>
                  <a:lnTo>
                    <a:pt x="715103" y="3355"/>
                  </a:lnTo>
                  <a:lnTo>
                    <a:pt x="714973" y="3486"/>
                  </a:lnTo>
                  <a:cubicBezTo>
                    <a:pt x="734174" y="23014"/>
                    <a:pt x="755465" y="40843"/>
                    <a:pt x="778323" y="56779"/>
                  </a:cubicBezTo>
                  <a:cubicBezTo>
                    <a:pt x="806080" y="76045"/>
                    <a:pt x="835927" y="92373"/>
                    <a:pt x="867210" y="105173"/>
                  </a:cubicBezTo>
                  <a:lnTo>
                    <a:pt x="896404" y="117060"/>
                  </a:lnTo>
                  <a:lnTo>
                    <a:pt x="884256" y="145992"/>
                  </a:lnTo>
                  <a:cubicBezTo>
                    <a:pt x="871325" y="176949"/>
                    <a:pt x="861789" y="209604"/>
                    <a:pt x="855911" y="242847"/>
                  </a:cubicBezTo>
                  <a:cubicBezTo>
                    <a:pt x="851078" y="270342"/>
                    <a:pt x="848727" y="298295"/>
                    <a:pt x="849054" y="326182"/>
                  </a:cubicBezTo>
                  <a:cubicBezTo>
                    <a:pt x="876419" y="326378"/>
                    <a:pt x="904110" y="324027"/>
                    <a:pt x="931606" y="319064"/>
                  </a:cubicBezTo>
                  <a:cubicBezTo>
                    <a:pt x="964718" y="313120"/>
                    <a:pt x="997373" y="303520"/>
                    <a:pt x="1028721" y="290393"/>
                  </a:cubicBezTo>
                  <a:lnTo>
                    <a:pt x="1057785" y="278180"/>
                  </a:lnTo>
                  <a:lnTo>
                    <a:pt x="1069736" y="307373"/>
                  </a:lnTo>
                  <a:cubicBezTo>
                    <a:pt x="1082472" y="338461"/>
                    <a:pt x="1098799" y="368242"/>
                    <a:pt x="1118196" y="395868"/>
                  </a:cubicBezTo>
                  <a:cubicBezTo>
                    <a:pt x="1134067" y="418465"/>
                    <a:pt x="1152027" y="439691"/>
                    <a:pt x="1171816" y="459154"/>
                  </a:cubicBezTo>
                  <a:lnTo>
                    <a:pt x="1171816" y="517802"/>
                  </a:lnTo>
                  <a:cubicBezTo>
                    <a:pt x="1100628" y="585985"/>
                    <a:pt x="1015986" y="639082"/>
                    <a:pt x="925793" y="672195"/>
                  </a:cubicBezTo>
                  <a:cubicBezTo>
                    <a:pt x="929712" y="679313"/>
                    <a:pt x="933696" y="686302"/>
                    <a:pt x="937875" y="693224"/>
                  </a:cubicBezTo>
                  <a:cubicBezTo>
                    <a:pt x="993324" y="785703"/>
                    <a:pt x="1072349" y="861920"/>
                    <a:pt x="1171816" y="905482"/>
                  </a:cubicBezTo>
                  <a:lnTo>
                    <a:pt x="1171881" y="905482"/>
                  </a:lnTo>
                  <a:lnTo>
                    <a:pt x="1171881" y="946104"/>
                  </a:lnTo>
                  <a:lnTo>
                    <a:pt x="1171881" y="946104"/>
                  </a:lnTo>
                  <a:close/>
                  <a:moveTo>
                    <a:pt x="938202" y="355441"/>
                  </a:moveTo>
                  <a:cubicBezTo>
                    <a:pt x="907180" y="360993"/>
                    <a:pt x="875700" y="363540"/>
                    <a:pt x="844482" y="363017"/>
                  </a:cubicBezTo>
                  <a:cubicBezTo>
                    <a:pt x="846180" y="457847"/>
                    <a:pt x="868320" y="553526"/>
                    <a:pt x="908943" y="639344"/>
                  </a:cubicBezTo>
                  <a:cubicBezTo>
                    <a:pt x="997177" y="607668"/>
                    <a:pt x="1079990" y="555747"/>
                    <a:pt x="1149218" y="488674"/>
                  </a:cubicBezTo>
                  <a:cubicBezTo>
                    <a:pt x="1126752" y="467056"/>
                    <a:pt x="1106245" y="442957"/>
                    <a:pt x="1088088" y="417094"/>
                  </a:cubicBezTo>
                  <a:cubicBezTo>
                    <a:pt x="1068169" y="388684"/>
                    <a:pt x="1051254" y="358250"/>
                    <a:pt x="1037865" y="326640"/>
                  </a:cubicBezTo>
                  <a:cubicBezTo>
                    <a:pt x="1005602" y="339767"/>
                    <a:pt x="972098" y="349433"/>
                    <a:pt x="938202" y="355507"/>
                  </a:cubicBezTo>
                  <a:lnTo>
                    <a:pt x="938202" y="355507"/>
                  </a:lnTo>
                  <a:close/>
                  <a:moveTo>
                    <a:pt x="812350" y="330428"/>
                  </a:moveTo>
                  <a:cubicBezTo>
                    <a:pt x="811762" y="299144"/>
                    <a:pt x="814309" y="267665"/>
                    <a:pt x="819795" y="236577"/>
                  </a:cubicBezTo>
                  <a:cubicBezTo>
                    <a:pt x="825804" y="202485"/>
                    <a:pt x="835339" y="168981"/>
                    <a:pt x="848270" y="137110"/>
                  </a:cubicBezTo>
                  <a:cubicBezTo>
                    <a:pt x="816072" y="123526"/>
                    <a:pt x="785573" y="106676"/>
                    <a:pt x="757424" y="87148"/>
                  </a:cubicBezTo>
                  <a:cubicBezTo>
                    <a:pt x="731496" y="69122"/>
                    <a:pt x="707462" y="48680"/>
                    <a:pt x="685779" y="26214"/>
                  </a:cubicBezTo>
                  <a:cubicBezTo>
                    <a:pt x="619881" y="94463"/>
                    <a:pt x="567895" y="177733"/>
                    <a:pt x="535958" y="267077"/>
                  </a:cubicBezTo>
                  <a:cubicBezTo>
                    <a:pt x="620796" y="307047"/>
                    <a:pt x="716083" y="328925"/>
                    <a:pt x="812415" y="330362"/>
                  </a:cubicBezTo>
                  <a:lnTo>
                    <a:pt x="812415" y="330362"/>
                  </a:lnTo>
                  <a:close/>
                  <a:moveTo>
                    <a:pt x="873676" y="650838"/>
                  </a:moveTo>
                  <a:cubicBezTo>
                    <a:pt x="832596" y="562539"/>
                    <a:pt x="809999" y="464444"/>
                    <a:pt x="807778" y="367132"/>
                  </a:cubicBezTo>
                  <a:cubicBezTo>
                    <a:pt x="709160" y="365042"/>
                    <a:pt x="611718" y="342771"/>
                    <a:pt x="524463" y="302410"/>
                  </a:cubicBezTo>
                  <a:cubicBezTo>
                    <a:pt x="522178" y="310182"/>
                    <a:pt x="520088" y="318019"/>
                    <a:pt x="518128" y="325856"/>
                  </a:cubicBezTo>
                  <a:cubicBezTo>
                    <a:pt x="491939" y="430417"/>
                    <a:pt x="493898" y="540203"/>
                    <a:pt x="533476" y="641368"/>
                  </a:cubicBezTo>
                  <a:cubicBezTo>
                    <a:pt x="635229" y="680946"/>
                    <a:pt x="745146" y="683558"/>
                    <a:pt x="850229" y="657239"/>
                  </a:cubicBezTo>
                  <a:cubicBezTo>
                    <a:pt x="858067" y="655279"/>
                    <a:pt x="865904" y="653124"/>
                    <a:pt x="873741" y="650838"/>
                  </a:cubicBezTo>
                  <a:lnTo>
                    <a:pt x="873741" y="650838"/>
                  </a:lnTo>
                  <a:close/>
                </a:path>
              </a:pathLst>
            </a:custGeom>
            <a:grpFill/>
            <a:ln w="6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973A88C2-D9B2-402D-A11D-EB5CB5C2C524}"/>
                </a:ext>
              </a:extLst>
            </p:cNvPr>
            <p:cNvSpPr/>
            <p:nvPr/>
          </p:nvSpPr>
          <p:spPr>
            <a:xfrm>
              <a:off x="-3421" y="1636313"/>
              <a:ext cx="1169048" cy="1169048"/>
            </a:xfrm>
            <a:custGeom>
              <a:avLst/>
              <a:gdLst>
                <a:gd name="connsiteX0" fmla="*/ 3421 w 1169048"/>
                <a:gd name="connsiteY0" fmla="*/ 947411 h 1169048"/>
                <a:gd name="connsiteX1" fmla="*/ 140114 w 1169048"/>
                <a:gd name="connsiteY1" fmla="*/ 1172142 h 1169048"/>
                <a:gd name="connsiteX2" fmla="*/ 177863 w 1169048"/>
                <a:gd name="connsiteY2" fmla="*/ 1134393 h 1169048"/>
                <a:gd name="connsiteX3" fmla="*/ 42607 w 1169048"/>
                <a:gd name="connsiteY3" fmla="*/ 928863 h 1169048"/>
                <a:gd name="connsiteX4" fmla="*/ 268906 w 1169048"/>
                <a:gd name="connsiteY4" fmla="*/ 713405 h 1169048"/>
                <a:gd name="connsiteX5" fmla="*/ 284841 w 1169048"/>
                <a:gd name="connsiteY5" fmla="*/ 685322 h 1169048"/>
                <a:gd name="connsiteX6" fmla="*/ 316059 w 1169048"/>
                <a:gd name="connsiteY6" fmla="*/ 693943 h 1169048"/>
                <a:gd name="connsiteX7" fmla="*/ 625302 w 1169048"/>
                <a:gd name="connsiteY7" fmla="*/ 687216 h 1169048"/>
                <a:gd name="connsiteX8" fmla="*/ 686824 w 1169048"/>
                <a:gd name="connsiteY8" fmla="*/ 625759 h 1169048"/>
                <a:gd name="connsiteX9" fmla="*/ 692832 w 1169048"/>
                <a:gd name="connsiteY9" fmla="*/ 317953 h 1169048"/>
                <a:gd name="connsiteX10" fmla="*/ 684212 w 1169048"/>
                <a:gd name="connsiteY10" fmla="*/ 286866 h 1169048"/>
                <a:gd name="connsiteX11" fmla="*/ 712425 w 1169048"/>
                <a:gd name="connsiteY11" fmla="*/ 270930 h 1169048"/>
                <a:gd name="connsiteX12" fmla="*/ 928405 w 1169048"/>
                <a:gd name="connsiteY12" fmla="*/ 43456 h 1169048"/>
                <a:gd name="connsiteX13" fmla="*/ 1134001 w 1169048"/>
                <a:gd name="connsiteY13" fmla="*/ 178647 h 1169048"/>
                <a:gd name="connsiteX14" fmla="*/ 1171750 w 1169048"/>
                <a:gd name="connsiteY14" fmla="*/ 140898 h 1169048"/>
                <a:gd name="connsiteX15" fmla="*/ 946758 w 1169048"/>
                <a:gd name="connsiteY15" fmla="*/ 4008 h 1169048"/>
                <a:gd name="connsiteX16" fmla="*/ 947149 w 1169048"/>
                <a:gd name="connsiteY16" fmla="*/ 3355 h 1169048"/>
                <a:gd name="connsiteX17" fmla="*/ 905939 w 1169048"/>
                <a:gd name="connsiteY17" fmla="*/ 3355 h 1169048"/>
                <a:gd name="connsiteX18" fmla="*/ 906265 w 1169048"/>
                <a:gd name="connsiteY18" fmla="*/ 4008 h 1169048"/>
                <a:gd name="connsiteX19" fmla="*/ 693486 w 1169048"/>
                <a:gd name="connsiteY19" fmla="*/ 239255 h 1169048"/>
                <a:gd name="connsiteX20" fmla="*/ 672390 w 1169048"/>
                <a:gd name="connsiteY20" fmla="*/ 251337 h 1169048"/>
                <a:gd name="connsiteX21" fmla="*/ 518324 w 1169048"/>
                <a:gd name="connsiteY21" fmla="*/ 4204 h 1169048"/>
                <a:gd name="connsiteX22" fmla="*/ 519108 w 1169048"/>
                <a:gd name="connsiteY22" fmla="*/ 3355 h 1169048"/>
                <a:gd name="connsiteX23" fmla="*/ 458958 w 1169048"/>
                <a:gd name="connsiteY23" fmla="*/ 3355 h 1169048"/>
                <a:gd name="connsiteX24" fmla="*/ 460133 w 1169048"/>
                <a:gd name="connsiteY24" fmla="*/ 4596 h 1169048"/>
                <a:gd name="connsiteX25" fmla="*/ 396782 w 1169048"/>
                <a:gd name="connsiteY25" fmla="*/ 57889 h 1169048"/>
                <a:gd name="connsiteX26" fmla="*/ 307896 w 1169048"/>
                <a:gd name="connsiteY26" fmla="*/ 106284 h 1169048"/>
                <a:gd name="connsiteX27" fmla="*/ 278702 w 1169048"/>
                <a:gd name="connsiteY27" fmla="*/ 118170 h 1169048"/>
                <a:gd name="connsiteX28" fmla="*/ 290850 w 1169048"/>
                <a:gd name="connsiteY28" fmla="*/ 147103 h 1169048"/>
                <a:gd name="connsiteX29" fmla="*/ 319194 w 1169048"/>
                <a:gd name="connsiteY29" fmla="*/ 243957 h 1169048"/>
                <a:gd name="connsiteX30" fmla="*/ 326052 w 1169048"/>
                <a:gd name="connsiteY30" fmla="*/ 327293 h 1169048"/>
                <a:gd name="connsiteX31" fmla="*/ 243500 w 1169048"/>
                <a:gd name="connsiteY31" fmla="*/ 320174 h 1169048"/>
                <a:gd name="connsiteX32" fmla="*/ 146384 w 1169048"/>
                <a:gd name="connsiteY32" fmla="*/ 291503 h 1169048"/>
                <a:gd name="connsiteX33" fmla="*/ 117321 w 1169048"/>
                <a:gd name="connsiteY33" fmla="*/ 279290 h 1169048"/>
                <a:gd name="connsiteX34" fmla="*/ 105369 w 1169048"/>
                <a:gd name="connsiteY34" fmla="*/ 308418 h 1169048"/>
                <a:gd name="connsiteX35" fmla="*/ 56909 w 1169048"/>
                <a:gd name="connsiteY35" fmla="*/ 396913 h 1169048"/>
                <a:gd name="connsiteX36" fmla="*/ 3355 w 1169048"/>
                <a:gd name="connsiteY36" fmla="*/ 460068 h 1169048"/>
                <a:gd name="connsiteX37" fmla="*/ 3355 w 1169048"/>
                <a:gd name="connsiteY37" fmla="*/ 518912 h 1169048"/>
                <a:gd name="connsiteX38" fmla="*/ 249313 w 1169048"/>
                <a:gd name="connsiteY38" fmla="*/ 673239 h 1169048"/>
                <a:gd name="connsiteX39" fmla="*/ 237230 w 1169048"/>
                <a:gd name="connsiteY39" fmla="*/ 694269 h 1169048"/>
                <a:gd name="connsiteX40" fmla="*/ 3355 w 1169048"/>
                <a:gd name="connsiteY40" fmla="*/ 906527 h 1169048"/>
                <a:gd name="connsiteX41" fmla="*/ 3355 w 1169048"/>
                <a:gd name="connsiteY41" fmla="*/ 947215 h 1169048"/>
                <a:gd name="connsiteX42" fmla="*/ 3421 w 1169048"/>
                <a:gd name="connsiteY42" fmla="*/ 947215 h 1169048"/>
                <a:gd name="connsiteX43" fmla="*/ 25953 w 1169048"/>
                <a:gd name="connsiteY43" fmla="*/ 489719 h 1169048"/>
                <a:gd name="connsiteX44" fmla="*/ 87083 w 1169048"/>
                <a:gd name="connsiteY44" fmla="*/ 418074 h 1169048"/>
                <a:gd name="connsiteX45" fmla="*/ 137306 w 1169048"/>
                <a:gd name="connsiteY45" fmla="*/ 327619 h 1169048"/>
                <a:gd name="connsiteX46" fmla="*/ 236969 w 1169048"/>
                <a:gd name="connsiteY46" fmla="*/ 356486 h 1169048"/>
                <a:gd name="connsiteX47" fmla="*/ 330689 w 1169048"/>
                <a:gd name="connsiteY47" fmla="*/ 364062 h 1169048"/>
                <a:gd name="connsiteX48" fmla="*/ 266228 w 1169048"/>
                <a:gd name="connsiteY48" fmla="*/ 640389 h 1169048"/>
                <a:gd name="connsiteX49" fmla="*/ 25953 w 1169048"/>
                <a:gd name="connsiteY49" fmla="*/ 489719 h 1169048"/>
                <a:gd name="connsiteX50" fmla="*/ 25953 w 1169048"/>
                <a:gd name="connsiteY50" fmla="*/ 489719 h 1169048"/>
                <a:gd name="connsiteX51" fmla="*/ 362821 w 1169048"/>
                <a:gd name="connsiteY51" fmla="*/ 331472 h 1169048"/>
                <a:gd name="connsiteX52" fmla="*/ 355376 w 1169048"/>
                <a:gd name="connsiteY52" fmla="*/ 237622 h 1169048"/>
                <a:gd name="connsiteX53" fmla="*/ 326901 w 1169048"/>
                <a:gd name="connsiteY53" fmla="*/ 138155 h 1169048"/>
                <a:gd name="connsiteX54" fmla="*/ 417747 w 1169048"/>
                <a:gd name="connsiteY54" fmla="*/ 88193 h 1169048"/>
                <a:gd name="connsiteX55" fmla="*/ 489392 w 1169048"/>
                <a:gd name="connsiteY55" fmla="*/ 27259 h 1169048"/>
                <a:gd name="connsiteX56" fmla="*/ 639213 w 1169048"/>
                <a:gd name="connsiteY56" fmla="*/ 268122 h 1169048"/>
                <a:gd name="connsiteX57" fmla="*/ 362756 w 1169048"/>
                <a:gd name="connsiteY57" fmla="*/ 331407 h 1169048"/>
                <a:gd name="connsiteX58" fmla="*/ 362756 w 1169048"/>
                <a:gd name="connsiteY58" fmla="*/ 331407 h 1169048"/>
                <a:gd name="connsiteX59" fmla="*/ 301495 w 1169048"/>
                <a:gd name="connsiteY59" fmla="*/ 651883 h 1169048"/>
                <a:gd name="connsiteX60" fmla="*/ 367393 w 1169048"/>
                <a:gd name="connsiteY60" fmla="*/ 368177 h 1169048"/>
                <a:gd name="connsiteX61" fmla="*/ 650708 w 1169048"/>
                <a:gd name="connsiteY61" fmla="*/ 303455 h 1169048"/>
                <a:gd name="connsiteX62" fmla="*/ 657043 w 1169048"/>
                <a:gd name="connsiteY62" fmla="*/ 326901 h 1169048"/>
                <a:gd name="connsiteX63" fmla="*/ 641695 w 1169048"/>
                <a:gd name="connsiteY63" fmla="*/ 642413 h 1169048"/>
                <a:gd name="connsiteX64" fmla="*/ 324942 w 1169048"/>
                <a:gd name="connsiteY64" fmla="*/ 658283 h 1169048"/>
                <a:gd name="connsiteX65" fmla="*/ 301430 w 1169048"/>
                <a:gd name="connsiteY65" fmla="*/ 651883 h 1169048"/>
                <a:gd name="connsiteX66" fmla="*/ 301430 w 1169048"/>
                <a:gd name="connsiteY66" fmla="*/ 651883 h 1169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1169048" h="1169048">
                  <a:moveTo>
                    <a:pt x="3421" y="947411"/>
                  </a:moveTo>
                  <a:cubicBezTo>
                    <a:pt x="36467" y="966938"/>
                    <a:pt x="156246" y="1046943"/>
                    <a:pt x="140114" y="1172142"/>
                  </a:cubicBezTo>
                  <a:lnTo>
                    <a:pt x="177863" y="1134393"/>
                  </a:lnTo>
                  <a:cubicBezTo>
                    <a:pt x="170679" y="1030877"/>
                    <a:pt x="88389" y="960407"/>
                    <a:pt x="42607" y="928863"/>
                  </a:cubicBezTo>
                  <a:cubicBezTo>
                    <a:pt x="138024" y="880794"/>
                    <a:pt x="214306" y="804382"/>
                    <a:pt x="268906" y="713405"/>
                  </a:cubicBezTo>
                  <a:cubicBezTo>
                    <a:pt x="274457" y="704196"/>
                    <a:pt x="279747" y="694792"/>
                    <a:pt x="284841" y="685322"/>
                  </a:cubicBezTo>
                  <a:cubicBezTo>
                    <a:pt x="295160" y="688457"/>
                    <a:pt x="305610" y="691330"/>
                    <a:pt x="316059" y="693943"/>
                  </a:cubicBezTo>
                  <a:cubicBezTo>
                    <a:pt x="418139" y="719479"/>
                    <a:pt x="524659" y="719348"/>
                    <a:pt x="625302" y="687216"/>
                  </a:cubicBezTo>
                  <a:lnTo>
                    <a:pt x="686824" y="625759"/>
                  </a:lnTo>
                  <a:cubicBezTo>
                    <a:pt x="718826" y="525704"/>
                    <a:pt x="718303" y="419445"/>
                    <a:pt x="692832" y="317953"/>
                  </a:cubicBezTo>
                  <a:cubicBezTo>
                    <a:pt x="690220" y="307569"/>
                    <a:pt x="687346" y="297185"/>
                    <a:pt x="684212" y="286866"/>
                  </a:cubicBezTo>
                  <a:cubicBezTo>
                    <a:pt x="693747" y="281772"/>
                    <a:pt x="703217" y="276482"/>
                    <a:pt x="712425" y="270930"/>
                  </a:cubicBezTo>
                  <a:cubicBezTo>
                    <a:pt x="803990" y="216070"/>
                    <a:pt x="880141" y="139265"/>
                    <a:pt x="928405" y="43456"/>
                  </a:cubicBezTo>
                  <a:cubicBezTo>
                    <a:pt x="959950" y="89238"/>
                    <a:pt x="1030485" y="171463"/>
                    <a:pt x="1134001" y="178647"/>
                  </a:cubicBezTo>
                  <a:lnTo>
                    <a:pt x="1171750" y="140898"/>
                  </a:lnTo>
                  <a:cubicBezTo>
                    <a:pt x="1046159" y="157030"/>
                    <a:pt x="966089" y="36729"/>
                    <a:pt x="946758" y="4008"/>
                  </a:cubicBezTo>
                  <a:lnTo>
                    <a:pt x="947149" y="3355"/>
                  </a:lnTo>
                  <a:lnTo>
                    <a:pt x="905939" y="3355"/>
                  </a:lnTo>
                  <a:lnTo>
                    <a:pt x="906265" y="4008"/>
                  </a:lnTo>
                  <a:cubicBezTo>
                    <a:pt x="862312" y="103933"/>
                    <a:pt x="786422" y="183545"/>
                    <a:pt x="693486" y="239255"/>
                  </a:cubicBezTo>
                  <a:cubicBezTo>
                    <a:pt x="686563" y="243435"/>
                    <a:pt x="679509" y="247419"/>
                    <a:pt x="672390" y="251337"/>
                  </a:cubicBezTo>
                  <a:cubicBezTo>
                    <a:pt x="638952" y="159838"/>
                    <a:pt x="585594" y="74478"/>
                    <a:pt x="518324" y="4204"/>
                  </a:cubicBezTo>
                  <a:lnTo>
                    <a:pt x="519108" y="3355"/>
                  </a:lnTo>
                  <a:lnTo>
                    <a:pt x="458958" y="3355"/>
                  </a:lnTo>
                  <a:lnTo>
                    <a:pt x="460133" y="4596"/>
                  </a:lnTo>
                  <a:cubicBezTo>
                    <a:pt x="440932" y="24124"/>
                    <a:pt x="419641" y="41953"/>
                    <a:pt x="396782" y="57889"/>
                  </a:cubicBezTo>
                  <a:cubicBezTo>
                    <a:pt x="369026" y="77156"/>
                    <a:pt x="339179" y="93483"/>
                    <a:pt x="307896" y="106284"/>
                  </a:cubicBezTo>
                  <a:lnTo>
                    <a:pt x="278702" y="118170"/>
                  </a:lnTo>
                  <a:lnTo>
                    <a:pt x="290850" y="147103"/>
                  </a:lnTo>
                  <a:cubicBezTo>
                    <a:pt x="303781" y="178059"/>
                    <a:pt x="313316" y="210714"/>
                    <a:pt x="319194" y="243957"/>
                  </a:cubicBezTo>
                  <a:cubicBezTo>
                    <a:pt x="324027" y="271453"/>
                    <a:pt x="326378" y="299405"/>
                    <a:pt x="326052" y="327293"/>
                  </a:cubicBezTo>
                  <a:cubicBezTo>
                    <a:pt x="298687" y="327489"/>
                    <a:pt x="270995" y="325137"/>
                    <a:pt x="243500" y="320174"/>
                  </a:cubicBezTo>
                  <a:cubicBezTo>
                    <a:pt x="210388" y="314231"/>
                    <a:pt x="177733" y="304630"/>
                    <a:pt x="146384" y="291503"/>
                  </a:cubicBezTo>
                  <a:lnTo>
                    <a:pt x="117321" y="279290"/>
                  </a:lnTo>
                  <a:lnTo>
                    <a:pt x="105369" y="308418"/>
                  </a:lnTo>
                  <a:cubicBezTo>
                    <a:pt x="92634" y="339506"/>
                    <a:pt x="76307" y="369287"/>
                    <a:pt x="56909" y="396913"/>
                  </a:cubicBezTo>
                  <a:cubicBezTo>
                    <a:pt x="41104" y="419445"/>
                    <a:pt x="23144" y="440671"/>
                    <a:pt x="3355" y="460068"/>
                  </a:cubicBezTo>
                  <a:lnTo>
                    <a:pt x="3355" y="518912"/>
                  </a:lnTo>
                  <a:cubicBezTo>
                    <a:pt x="74478" y="587096"/>
                    <a:pt x="159120" y="640127"/>
                    <a:pt x="249313" y="673239"/>
                  </a:cubicBezTo>
                  <a:cubicBezTo>
                    <a:pt x="245394" y="680358"/>
                    <a:pt x="241410" y="687346"/>
                    <a:pt x="237230" y="694269"/>
                  </a:cubicBezTo>
                  <a:cubicBezTo>
                    <a:pt x="181782" y="786748"/>
                    <a:pt x="102822" y="862965"/>
                    <a:pt x="3355" y="906527"/>
                  </a:cubicBezTo>
                  <a:lnTo>
                    <a:pt x="3355" y="947215"/>
                  </a:lnTo>
                  <a:lnTo>
                    <a:pt x="3421" y="947215"/>
                  </a:lnTo>
                  <a:close/>
                  <a:moveTo>
                    <a:pt x="25953" y="489719"/>
                  </a:moveTo>
                  <a:cubicBezTo>
                    <a:pt x="48419" y="468101"/>
                    <a:pt x="68926" y="444002"/>
                    <a:pt x="87083" y="418074"/>
                  </a:cubicBezTo>
                  <a:cubicBezTo>
                    <a:pt x="107002" y="389664"/>
                    <a:pt x="123917" y="359229"/>
                    <a:pt x="137306" y="327619"/>
                  </a:cubicBezTo>
                  <a:cubicBezTo>
                    <a:pt x="169569" y="340747"/>
                    <a:pt x="203073" y="350412"/>
                    <a:pt x="236969" y="356486"/>
                  </a:cubicBezTo>
                  <a:cubicBezTo>
                    <a:pt x="267991" y="362038"/>
                    <a:pt x="299471" y="364585"/>
                    <a:pt x="330689" y="364062"/>
                  </a:cubicBezTo>
                  <a:cubicBezTo>
                    <a:pt x="328991" y="458892"/>
                    <a:pt x="306851" y="554637"/>
                    <a:pt x="266228" y="640389"/>
                  </a:cubicBezTo>
                  <a:cubicBezTo>
                    <a:pt x="177994" y="608713"/>
                    <a:pt x="95181" y="556792"/>
                    <a:pt x="25953" y="489719"/>
                  </a:cubicBezTo>
                  <a:lnTo>
                    <a:pt x="25953" y="489719"/>
                  </a:lnTo>
                  <a:close/>
                  <a:moveTo>
                    <a:pt x="362821" y="331472"/>
                  </a:moveTo>
                  <a:cubicBezTo>
                    <a:pt x="363409" y="300189"/>
                    <a:pt x="360862" y="268710"/>
                    <a:pt x="355376" y="237622"/>
                  </a:cubicBezTo>
                  <a:cubicBezTo>
                    <a:pt x="349367" y="203530"/>
                    <a:pt x="339832" y="170026"/>
                    <a:pt x="326901" y="138155"/>
                  </a:cubicBezTo>
                  <a:cubicBezTo>
                    <a:pt x="359099" y="124571"/>
                    <a:pt x="389598" y="107721"/>
                    <a:pt x="417747" y="88193"/>
                  </a:cubicBezTo>
                  <a:cubicBezTo>
                    <a:pt x="443675" y="70167"/>
                    <a:pt x="467709" y="49725"/>
                    <a:pt x="489392" y="27259"/>
                  </a:cubicBezTo>
                  <a:cubicBezTo>
                    <a:pt x="555290" y="95508"/>
                    <a:pt x="607276" y="178778"/>
                    <a:pt x="639213" y="268122"/>
                  </a:cubicBezTo>
                  <a:cubicBezTo>
                    <a:pt x="554375" y="308092"/>
                    <a:pt x="459153" y="329970"/>
                    <a:pt x="362756" y="331407"/>
                  </a:cubicBezTo>
                  <a:lnTo>
                    <a:pt x="362756" y="331407"/>
                  </a:lnTo>
                  <a:close/>
                  <a:moveTo>
                    <a:pt x="301495" y="651883"/>
                  </a:moveTo>
                  <a:cubicBezTo>
                    <a:pt x="342575" y="563584"/>
                    <a:pt x="365172" y="465489"/>
                    <a:pt x="367393" y="368177"/>
                  </a:cubicBezTo>
                  <a:cubicBezTo>
                    <a:pt x="466011" y="366087"/>
                    <a:pt x="563453" y="343816"/>
                    <a:pt x="650708" y="303455"/>
                  </a:cubicBezTo>
                  <a:cubicBezTo>
                    <a:pt x="652993" y="311226"/>
                    <a:pt x="655083" y="319064"/>
                    <a:pt x="657043" y="326901"/>
                  </a:cubicBezTo>
                  <a:cubicBezTo>
                    <a:pt x="683232" y="431462"/>
                    <a:pt x="681273" y="541248"/>
                    <a:pt x="641695" y="642413"/>
                  </a:cubicBezTo>
                  <a:cubicBezTo>
                    <a:pt x="539942" y="681991"/>
                    <a:pt x="430025" y="684603"/>
                    <a:pt x="324942" y="658283"/>
                  </a:cubicBezTo>
                  <a:cubicBezTo>
                    <a:pt x="317104" y="656324"/>
                    <a:pt x="309267" y="654169"/>
                    <a:pt x="301430" y="651883"/>
                  </a:cubicBezTo>
                  <a:lnTo>
                    <a:pt x="301430" y="651883"/>
                  </a:lnTo>
                  <a:close/>
                </a:path>
              </a:pathLst>
            </a:custGeom>
            <a:grpFill/>
            <a:ln w="6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D3378AE4-79FB-475B-8AA3-28C53CD53F03}"/>
                </a:ext>
              </a:extLst>
            </p:cNvPr>
            <p:cNvSpPr/>
            <p:nvPr/>
          </p:nvSpPr>
          <p:spPr>
            <a:xfrm>
              <a:off x="133338" y="1773921"/>
              <a:ext cx="1169048" cy="1169048"/>
            </a:xfrm>
            <a:custGeom>
              <a:avLst/>
              <a:gdLst>
                <a:gd name="connsiteX0" fmla="*/ 1171816 w 1169048"/>
                <a:gd name="connsiteY0" fmla="*/ 228152 h 1169048"/>
                <a:gd name="connsiteX1" fmla="*/ 1034991 w 1169048"/>
                <a:gd name="connsiteY1" fmla="*/ 3355 h 1169048"/>
                <a:gd name="connsiteX2" fmla="*/ 997242 w 1169048"/>
                <a:gd name="connsiteY2" fmla="*/ 41104 h 1169048"/>
                <a:gd name="connsiteX3" fmla="*/ 1132499 w 1169048"/>
                <a:gd name="connsiteY3" fmla="*/ 246635 h 1169048"/>
                <a:gd name="connsiteX4" fmla="*/ 906200 w 1169048"/>
                <a:gd name="connsiteY4" fmla="*/ 462092 h 1169048"/>
                <a:gd name="connsiteX5" fmla="*/ 890264 w 1169048"/>
                <a:gd name="connsiteY5" fmla="*/ 490176 h 1169048"/>
                <a:gd name="connsiteX6" fmla="*/ 859046 w 1169048"/>
                <a:gd name="connsiteY6" fmla="*/ 481555 h 1169048"/>
                <a:gd name="connsiteX7" fmla="*/ 549804 w 1169048"/>
                <a:gd name="connsiteY7" fmla="*/ 488282 h 1169048"/>
                <a:gd name="connsiteX8" fmla="*/ 488282 w 1169048"/>
                <a:gd name="connsiteY8" fmla="*/ 549738 h 1169048"/>
                <a:gd name="connsiteX9" fmla="*/ 482273 w 1169048"/>
                <a:gd name="connsiteY9" fmla="*/ 857544 h 1169048"/>
                <a:gd name="connsiteX10" fmla="*/ 490894 w 1169048"/>
                <a:gd name="connsiteY10" fmla="*/ 888632 h 1169048"/>
                <a:gd name="connsiteX11" fmla="*/ 462680 w 1169048"/>
                <a:gd name="connsiteY11" fmla="*/ 904567 h 1169048"/>
                <a:gd name="connsiteX12" fmla="*/ 246700 w 1169048"/>
                <a:gd name="connsiteY12" fmla="*/ 1132042 h 1169048"/>
                <a:gd name="connsiteX13" fmla="*/ 41104 w 1169048"/>
                <a:gd name="connsiteY13" fmla="*/ 996850 h 1169048"/>
                <a:gd name="connsiteX14" fmla="*/ 3355 w 1169048"/>
                <a:gd name="connsiteY14" fmla="*/ 1034599 h 1169048"/>
                <a:gd name="connsiteX15" fmla="*/ 228087 w 1169048"/>
                <a:gd name="connsiteY15" fmla="*/ 1171032 h 1169048"/>
                <a:gd name="connsiteX16" fmla="*/ 269101 w 1169048"/>
                <a:gd name="connsiteY16" fmla="*/ 1171032 h 1169048"/>
                <a:gd name="connsiteX17" fmla="*/ 481685 w 1169048"/>
                <a:gd name="connsiteY17" fmla="*/ 936243 h 1169048"/>
                <a:gd name="connsiteX18" fmla="*/ 502781 w 1169048"/>
                <a:gd name="connsiteY18" fmla="*/ 924160 h 1169048"/>
                <a:gd name="connsiteX19" fmla="*/ 656585 w 1169048"/>
                <a:gd name="connsiteY19" fmla="*/ 1171032 h 1169048"/>
                <a:gd name="connsiteX20" fmla="*/ 715103 w 1169048"/>
                <a:gd name="connsiteY20" fmla="*/ 1171032 h 1169048"/>
                <a:gd name="connsiteX21" fmla="*/ 714973 w 1169048"/>
                <a:gd name="connsiteY21" fmla="*/ 1170901 h 1169048"/>
                <a:gd name="connsiteX22" fmla="*/ 778323 w 1169048"/>
                <a:gd name="connsiteY22" fmla="*/ 1117608 h 1169048"/>
                <a:gd name="connsiteX23" fmla="*/ 867210 w 1169048"/>
                <a:gd name="connsiteY23" fmla="*/ 1069214 h 1169048"/>
                <a:gd name="connsiteX24" fmla="*/ 896404 w 1169048"/>
                <a:gd name="connsiteY24" fmla="*/ 1057327 h 1169048"/>
                <a:gd name="connsiteX25" fmla="*/ 884256 w 1169048"/>
                <a:gd name="connsiteY25" fmla="*/ 1028395 h 1169048"/>
                <a:gd name="connsiteX26" fmla="*/ 855911 w 1169048"/>
                <a:gd name="connsiteY26" fmla="*/ 931540 h 1169048"/>
                <a:gd name="connsiteX27" fmla="*/ 849054 w 1169048"/>
                <a:gd name="connsiteY27" fmla="*/ 848205 h 1169048"/>
                <a:gd name="connsiteX28" fmla="*/ 931606 w 1169048"/>
                <a:gd name="connsiteY28" fmla="*/ 855324 h 1169048"/>
                <a:gd name="connsiteX29" fmla="*/ 1028721 w 1169048"/>
                <a:gd name="connsiteY29" fmla="*/ 883995 h 1169048"/>
                <a:gd name="connsiteX30" fmla="*/ 1057785 w 1169048"/>
                <a:gd name="connsiteY30" fmla="*/ 896208 h 1169048"/>
                <a:gd name="connsiteX31" fmla="*/ 1069736 w 1169048"/>
                <a:gd name="connsiteY31" fmla="*/ 867014 h 1169048"/>
                <a:gd name="connsiteX32" fmla="*/ 1118196 w 1169048"/>
                <a:gd name="connsiteY32" fmla="*/ 778519 h 1169048"/>
                <a:gd name="connsiteX33" fmla="*/ 1171816 w 1169048"/>
                <a:gd name="connsiteY33" fmla="*/ 715234 h 1169048"/>
                <a:gd name="connsiteX34" fmla="*/ 1171816 w 1169048"/>
                <a:gd name="connsiteY34" fmla="*/ 656585 h 1169048"/>
                <a:gd name="connsiteX35" fmla="*/ 925793 w 1169048"/>
                <a:gd name="connsiteY35" fmla="*/ 502193 h 1169048"/>
                <a:gd name="connsiteX36" fmla="*/ 937875 w 1169048"/>
                <a:gd name="connsiteY36" fmla="*/ 481163 h 1169048"/>
                <a:gd name="connsiteX37" fmla="*/ 1171816 w 1169048"/>
                <a:gd name="connsiteY37" fmla="*/ 268906 h 1169048"/>
                <a:gd name="connsiteX38" fmla="*/ 1171881 w 1169048"/>
                <a:gd name="connsiteY38" fmla="*/ 268906 h 1169048"/>
                <a:gd name="connsiteX39" fmla="*/ 1171881 w 1169048"/>
                <a:gd name="connsiteY39" fmla="*/ 228283 h 1169048"/>
                <a:gd name="connsiteX40" fmla="*/ 1171881 w 1169048"/>
                <a:gd name="connsiteY40" fmla="*/ 228283 h 1169048"/>
                <a:gd name="connsiteX41" fmla="*/ 938202 w 1169048"/>
                <a:gd name="connsiteY41" fmla="*/ 818946 h 1169048"/>
                <a:gd name="connsiteX42" fmla="*/ 844482 w 1169048"/>
                <a:gd name="connsiteY42" fmla="*/ 811370 h 1169048"/>
                <a:gd name="connsiteX43" fmla="*/ 908943 w 1169048"/>
                <a:gd name="connsiteY43" fmla="*/ 535044 h 1169048"/>
                <a:gd name="connsiteX44" fmla="*/ 1149218 w 1169048"/>
                <a:gd name="connsiteY44" fmla="*/ 685714 h 1169048"/>
                <a:gd name="connsiteX45" fmla="*/ 1088088 w 1169048"/>
                <a:gd name="connsiteY45" fmla="*/ 757359 h 1169048"/>
                <a:gd name="connsiteX46" fmla="*/ 1037865 w 1169048"/>
                <a:gd name="connsiteY46" fmla="*/ 847813 h 1169048"/>
                <a:gd name="connsiteX47" fmla="*/ 938202 w 1169048"/>
                <a:gd name="connsiteY47" fmla="*/ 818946 h 1169048"/>
                <a:gd name="connsiteX48" fmla="*/ 938202 w 1169048"/>
                <a:gd name="connsiteY48" fmla="*/ 818946 h 1169048"/>
                <a:gd name="connsiteX49" fmla="*/ 812350 w 1169048"/>
                <a:gd name="connsiteY49" fmla="*/ 843960 h 1169048"/>
                <a:gd name="connsiteX50" fmla="*/ 819795 w 1169048"/>
                <a:gd name="connsiteY50" fmla="*/ 937810 h 1169048"/>
                <a:gd name="connsiteX51" fmla="*/ 848270 w 1169048"/>
                <a:gd name="connsiteY51" fmla="*/ 1037277 h 1169048"/>
                <a:gd name="connsiteX52" fmla="*/ 757424 w 1169048"/>
                <a:gd name="connsiteY52" fmla="*/ 1087239 h 1169048"/>
                <a:gd name="connsiteX53" fmla="*/ 685779 w 1169048"/>
                <a:gd name="connsiteY53" fmla="*/ 1148174 h 1169048"/>
                <a:gd name="connsiteX54" fmla="*/ 535958 w 1169048"/>
                <a:gd name="connsiteY54" fmla="*/ 907310 h 1169048"/>
                <a:gd name="connsiteX55" fmla="*/ 812415 w 1169048"/>
                <a:gd name="connsiteY55" fmla="*/ 844025 h 1169048"/>
                <a:gd name="connsiteX56" fmla="*/ 812415 w 1169048"/>
                <a:gd name="connsiteY56" fmla="*/ 844025 h 1169048"/>
                <a:gd name="connsiteX57" fmla="*/ 873676 w 1169048"/>
                <a:gd name="connsiteY57" fmla="*/ 523549 h 1169048"/>
                <a:gd name="connsiteX58" fmla="*/ 807778 w 1169048"/>
                <a:gd name="connsiteY58" fmla="*/ 807255 h 1169048"/>
                <a:gd name="connsiteX59" fmla="*/ 524463 w 1169048"/>
                <a:gd name="connsiteY59" fmla="*/ 871978 h 1169048"/>
                <a:gd name="connsiteX60" fmla="*/ 518128 w 1169048"/>
                <a:gd name="connsiteY60" fmla="*/ 848531 h 1169048"/>
                <a:gd name="connsiteX61" fmla="*/ 533476 w 1169048"/>
                <a:gd name="connsiteY61" fmla="*/ 533019 h 1169048"/>
                <a:gd name="connsiteX62" fmla="*/ 850229 w 1169048"/>
                <a:gd name="connsiteY62" fmla="*/ 517149 h 1169048"/>
                <a:gd name="connsiteX63" fmla="*/ 873741 w 1169048"/>
                <a:gd name="connsiteY63" fmla="*/ 523549 h 1169048"/>
                <a:gd name="connsiteX64" fmla="*/ 873741 w 1169048"/>
                <a:gd name="connsiteY64" fmla="*/ 523549 h 1169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1169048" h="1169048">
                  <a:moveTo>
                    <a:pt x="1171816" y="228152"/>
                  </a:moveTo>
                  <a:cubicBezTo>
                    <a:pt x="1138899" y="208755"/>
                    <a:pt x="1018860" y="128685"/>
                    <a:pt x="1034991" y="3355"/>
                  </a:cubicBezTo>
                  <a:lnTo>
                    <a:pt x="997242" y="41104"/>
                  </a:lnTo>
                  <a:cubicBezTo>
                    <a:pt x="1004426" y="144621"/>
                    <a:pt x="1086717" y="215090"/>
                    <a:pt x="1132499" y="246635"/>
                  </a:cubicBezTo>
                  <a:cubicBezTo>
                    <a:pt x="1037081" y="294703"/>
                    <a:pt x="960799" y="371116"/>
                    <a:pt x="906200" y="462092"/>
                  </a:cubicBezTo>
                  <a:cubicBezTo>
                    <a:pt x="900649" y="471301"/>
                    <a:pt x="895359" y="480706"/>
                    <a:pt x="890264" y="490176"/>
                  </a:cubicBezTo>
                  <a:cubicBezTo>
                    <a:pt x="879945" y="487041"/>
                    <a:pt x="869496" y="484167"/>
                    <a:pt x="859046" y="481555"/>
                  </a:cubicBezTo>
                  <a:cubicBezTo>
                    <a:pt x="756967" y="456019"/>
                    <a:pt x="650446" y="456149"/>
                    <a:pt x="549804" y="488282"/>
                  </a:cubicBezTo>
                  <a:lnTo>
                    <a:pt x="488282" y="549738"/>
                  </a:lnTo>
                  <a:cubicBezTo>
                    <a:pt x="456280" y="649793"/>
                    <a:pt x="456802" y="756118"/>
                    <a:pt x="482273" y="857544"/>
                  </a:cubicBezTo>
                  <a:cubicBezTo>
                    <a:pt x="484886" y="867928"/>
                    <a:pt x="487759" y="878313"/>
                    <a:pt x="490894" y="888632"/>
                  </a:cubicBezTo>
                  <a:cubicBezTo>
                    <a:pt x="481359" y="893726"/>
                    <a:pt x="471889" y="899016"/>
                    <a:pt x="462680" y="904567"/>
                  </a:cubicBezTo>
                  <a:cubicBezTo>
                    <a:pt x="371116" y="959428"/>
                    <a:pt x="294964" y="1036232"/>
                    <a:pt x="246700" y="1132042"/>
                  </a:cubicBezTo>
                  <a:cubicBezTo>
                    <a:pt x="215155" y="1086260"/>
                    <a:pt x="144621" y="1004034"/>
                    <a:pt x="41104" y="996850"/>
                  </a:cubicBezTo>
                  <a:lnTo>
                    <a:pt x="3355" y="1034599"/>
                  </a:lnTo>
                  <a:cubicBezTo>
                    <a:pt x="128359" y="1018533"/>
                    <a:pt x="208298" y="1137724"/>
                    <a:pt x="228087" y="1171032"/>
                  </a:cubicBezTo>
                  <a:lnTo>
                    <a:pt x="269101" y="1171032"/>
                  </a:lnTo>
                  <a:cubicBezTo>
                    <a:pt x="313120" y="1071304"/>
                    <a:pt x="388880" y="991821"/>
                    <a:pt x="481685" y="936243"/>
                  </a:cubicBezTo>
                  <a:cubicBezTo>
                    <a:pt x="488608" y="932063"/>
                    <a:pt x="495662" y="928079"/>
                    <a:pt x="502781" y="924160"/>
                  </a:cubicBezTo>
                  <a:cubicBezTo>
                    <a:pt x="536154" y="1015529"/>
                    <a:pt x="589447" y="1100824"/>
                    <a:pt x="656585" y="1171032"/>
                  </a:cubicBezTo>
                  <a:lnTo>
                    <a:pt x="715103" y="1171032"/>
                  </a:lnTo>
                  <a:lnTo>
                    <a:pt x="714973" y="1170901"/>
                  </a:lnTo>
                  <a:cubicBezTo>
                    <a:pt x="734174" y="1151374"/>
                    <a:pt x="755465" y="1133544"/>
                    <a:pt x="778323" y="1117608"/>
                  </a:cubicBezTo>
                  <a:cubicBezTo>
                    <a:pt x="806080" y="1098342"/>
                    <a:pt x="835927" y="1082015"/>
                    <a:pt x="867210" y="1069214"/>
                  </a:cubicBezTo>
                  <a:lnTo>
                    <a:pt x="896404" y="1057327"/>
                  </a:lnTo>
                  <a:lnTo>
                    <a:pt x="884256" y="1028395"/>
                  </a:lnTo>
                  <a:cubicBezTo>
                    <a:pt x="871325" y="997438"/>
                    <a:pt x="861789" y="964783"/>
                    <a:pt x="855911" y="931540"/>
                  </a:cubicBezTo>
                  <a:cubicBezTo>
                    <a:pt x="851078" y="904045"/>
                    <a:pt x="848727" y="876092"/>
                    <a:pt x="849054" y="848205"/>
                  </a:cubicBezTo>
                  <a:cubicBezTo>
                    <a:pt x="876419" y="848009"/>
                    <a:pt x="904110" y="850360"/>
                    <a:pt x="931606" y="855324"/>
                  </a:cubicBezTo>
                  <a:cubicBezTo>
                    <a:pt x="964718" y="861267"/>
                    <a:pt x="997373" y="870867"/>
                    <a:pt x="1028721" y="883995"/>
                  </a:cubicBezTo>
                  <a:lnTo>
                    <a:pt x="1057785" y="896208"/>
                  </a:lnTo>
                  <a:lnTo>
                    <a:pt x="1069736" y="867014"/>
                  </a:lnTo>
                  <a:cubicBezTo>
                    <a:pt x="1082472" y="835927"/>
                    <a:pt x="1098799" y="806145"/>
                    <a:pt x="1118196" y="778519"/>
                  </a:cubicBezTo>
                  <a:cubicBezTo>
                    <a:pt x="1134067" y="755922"/>
                    <a:pt x="1152027" y="734696"/>
                    <a:pt x="1171816" y="715234"/>
                  </a:cubicBezTo>
                  <a:lnTo>
                    <a:pt x="1171816" y="656585"/>
                  </a:lnTo>
                  <a:cubicBezTo>
                    <a:pt x="1100628" y="588402"/>
                    <a:pt x="1015986" y="535305"/>
                    <a:pt x="925793" y="502193"/>
                  </a:cubicBezTo>
                  <a:cubicBezTo>
                    <a:pt x="929712" y="495074"/>
                    <a:pt x="933696" y="488086"/>
                    <a:pt x="937875" y="481163"/>
                  </a:cubicBezTo>
                  <a:cubicBezTo>
                    <a:pt x="993324" y="388684"/>
                    <a:pt x="1072349" y="312467"/>
                    <a:pt x="1171816" y="268906"/>
                  </a:cubicBezTo>
                  <a:lnTo>
                    <a:pt x="1171881" y="268906"/>
                  </a:lnTo>
                  <a:lnTo>
                    <a:pt x="1171881" y="228283"/>
                  </a:lnTo>
                  <a:lnTo>
                    <a:pt x="1171881" y="228283"/>
                  </a:lnTo>
                  <a:close/>
                  <a:moveTo>
                    <a:pt x="938202" y="818946"/>
                  </a:moveTo>
                  <a:cubicBezTo>
                    <a:pt x="907180" y="813395"/>
                    <a:pt x="875700" y="810848"/>
                    <a:pt x="844482" y="811370"/>
                  </a:cubicBezTo>
                  <a:cubicBezTo>
                    <a:pt x="846180" y="716540"/>
                    <a:pt x="868320" y="620861"/>
                    <a:pt x="908943" y="535044"/>
                  </a:cubicBezTo>
                  <a:cubicBezTo>
                    <a:pt x="997177" y="566719"/>
                    <a:pt x="1079990" y="618640"/>
                    <a:pt x="1149218" y="685714"/>
                  </a:cubicBezTo>
                  <a:cubicBezTo>
                    <a:pt x="1126752" y="707331"/>
                    <a:pt x="1106245" y="731431"/>
                    <a:pt x="1088088" y="757359"/>
                  </a:cubicBezTo>
                  <a:cubicBezTo>
                    <a:pt x="1068169" y="785769"/>
                    <a:pt x="1051254" y="816203"/>
                    <a:pt x="1037865" y="847813"/>
                  </a:cubicBezTo>
                  <a:cubicBezTo>
                    <a:pt x="1005602" y="834686"/>
                    <a:pt x="972098" y="825020"/>
                    <a:pt x="938202" y="818946"/>
                  </a:cubicBezTo>
                  <a:lnTo>
                    <a:pt x="938202" y="818946"/>
                  </a:lnTo>
                  <a:close/>
                  <a:moveTo>
                    <a:pt x="812350" y="843960"/>
                  </a:moveTo>
                  <a:cubicBezTo>
                    <a:pt x="811762" y="875243"/>
                    <a:pt x="814309" y="906723"/>
                    <a:pt x="819795" y="937810"/>
                  </a:cubicBezTo>
                  <a:cubicBezTo>
                    <a:pt x="825804" y="971902"/>
                    <a:pt x="835339" y="1005406"/>
                    <a:pt x="848270" y="1037277"/>
                  </a:cubicBezTo>
                  <a:cubicBezTo>
                    <a:pt x="816072" y="1050862"/>
                    <a:pt x="785573" y="1067712"/>
                    <a:pt x="757424" y="1087239"/>
                  </a:cubicBezTo>
                  <a:cubicBezTo>
                    <a:pt x="731496" y="1105265"/>
                    <a:pt x="707462" y="1125707"/>
                    <a:pt x="685779" y="1148174"/>
                  </a:cubicBezTo>
                  <a:cubicBezTo>
                    <a:pt x="619881" y="1079925"/>
                    <a:pt x="567895" y="996654"/>
                    <a:pt x="535958" y="907310"/>
                  </a:cubicBezTo>
                  <a:cubicBezTo>
                    <a:pt x="620796" y="867341"/>
                    <a:pt x="716083" y="845462"/>
                    <a:pt x="812415" y="844025"/>
                  </a:cubicBezTo>
                  <a:lnTo>
                    <a:pt x="812415" y="844025"/>
                  </a:lnTo>
                  <a:close/>
                  <a:moveTo>
                    <a:pt x="873676" y="523549"/>
                  </a:moveTo>
                  <a:cubicBezTo>
                    <a:pt x="832596" y="611848"/>
                    <a:pt x="809999" y="709944"/>
                    <a:pt x="807778" y="807255"/>
                  </a:cubicBezTo>
                  <a:cubicBezTo>
                    <a:pt x="709160" y="809345"/>
                    <a:pt x="611718" y="831616"/>
                    <a:pt x="524463" y="871978"/>
                  </a:cubicBezTo>
                  <a:cubicBezTo>
                    <a:pt x="522178" y="864206"/>
                    <a:pt x="520088" y="856369"/>
                    <a:pt x="518128" y="848531"/>
                  </a:cubicBezTo>
                  <a:cubicBezTo>
                    <a:pt x="491939" y="743970"/>
                    <a:pt x="493898" y="634184"/>
                    <a:pt x="533476" y="533019"/>
                  </a:cubicBezTo>
                  <a:cubicBezTo>
                    <a:pt x="635229" y="493441"/>
                    <a:pt x="745146" y="490829"/>
                    <a:pt x="850229" y="517149"/>
                  </a:cubicBezTo>
                  <a:cubicBezTo>
                    <a:pt x="858067" y="519108"/>
                    <a:pt x="865904" y="521263"/>
                    <a:pt x="873741" y="523549"/>
                  </a:cubicBezTo>
                  <a:lnTo>
                    <a:pt x="873741" y="523549"/>
                  </a:lnTo>
                  <a:close/>
                </a:path>
              </a:pathLst>
            </a:custGeom>
            <a:grpFill/>
            <a:ln w="6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E6C77E00-EB39-499B-84D3-D4BE88DF5889}"/>
                </a:ext>
              </a:extLst>
            </p:cNvPr>
            <p:cNvSpPr/>
            <p:nvPr/>
          </p:nvSpPr>
          <p:spPr>
            <a:xfrm>
              <a:off x="1438623" y="3078031"/>
              <a:ext cx="1169048" cy="1169048"/>
            </a:xfrm>
            <a:custGeom>
              <a:avLst/>
              <a:gdLst>
                <a:gd name="connsiteX0" fmla="*/ 1171685 w 1169048"/>
                <a:gd name="connsiteY0" fmla="*/ 228087 h 1169048"/>
                <a:gd name="connsiteX1" fmla="*/ 1034991 w 1169048"/>
                <a:gd name="connsiteY1" fmla="*/ 3355 h 1169048"/>
                <a:gd name="connsiteX2" fmla="*/ 997242 w 1169048"/>
                <a:gd name="connsiteY2" fmla="*/ 41104 h 1169048"/>
                <a:gd name="connsiteX3" fmla="*/ 1132499 w 1169048"/>
                <a:gd name="connsiteY3" fmla="*/ 246635 h 1169048"/>
                <a:gd name="connsiteX4" fmla="*/ 906200 w 1169048"/>
                <a:gd name="connsiteY4" fmla="*/ 462092 h 1169048"/>
                <a:gd name="connsiteX5" fmla="*/ 890264 w 1169048"/>
                <a:gd name="connsiteY5" fmla="*/ 490176 h 1169048"/>
                <a:gd name="connsiteX6" fmla="*/ 859046 w 1169048"/>
                <a:gd name="connsiteY6" fmla="*/ 481555 h 1169048"/>
                <a:gd name="connsiteX7" fmla="*/ 549804 w 1169048"/>
                <a:gd name="connsiteY7" fmla="*/ 488282 h 1169048"/>
                <a:gd name="connsiteX8" fmla="*/ 488282 w 1169048"/>
                <a:gd name="connsiteY8" fmla="*/ 549738 h 1169048"/>
                <a:gd name="connsiteX9" fmla="*/ 482273 w 1169048"/>
                <a:gd name="connsiteY9" fmla="*/ 857544 h 1169048"/>
                <a:gd name="connsiteX10" fmla="*/ 490894 w 1169048"/>
                <a:gd name="connsiteY10" fmla="*/ 888632 h 1169048"/>
                <a:gd name="connsiteX11" fmla="*/ 462680 w 1169048"/>
                <a:gd name="connsiteY11" fmla="*/ 904567 h 1169048"/>
                <a:gd name="connsiteX12" fmla="*/ 246700 w 1169048"/>
                <a:gd name="connsiteY12" fmla="*/ 1132042 h 1169048"/>
                <a:gd name="connsiteX13" fmla="*/ 41105 w 1169048"/>
                <a:gd name="connsiteY13" fmla="*/ 996850 h 1169048"/>
                <a:gd name="connsiteX14" fmla="*/ 3355 w 1169048"/>
                <a:gd name="connsiteY14" fmla="*/ 1034599 h 1169048"/>
                <a:gd name="connsiteX15" fmla="*/ 228348 w 1169048"/>
                <a:gd name="connsiteY15" fmla="*/ 1171489 h 1169048"/>
                <a:gd name="connsiteX16" fmla="*/ 227956 w 1169048"/>
                <a:gd name="connsiteY16" fmla="*/ 1172142 h 1169048"/>
                <a:gd name="connsiteX17" fmla="*/ 269167 w 1169048"/>
                <a:gd name="connsiteY17" fmla="*/ 1172142 h 1169048"/>
                <a:gd name="connsiteX18" fmla="*/ 268840 w 1169048"/>
                <a:gd name="connsiteY18" fmla="*/ 1171489 h 1169048"/>
                <a:gd name="connsiteX19" fmla="*/ 481620 w 1169048"/>
                <a:gd name="connsiteY19" fmla="*/ 936243 h 1169048"/>
                <a:gd name="connsiteX20" fmla="*/ 502715 w 1169048"/>
                <a:gd name="connsiteY20" fmla="*/ 924160 h 1169048"/>
                <a:gd name="connsiteX21" fmla="*/ 656781 w 1169048"/>
                <a:gd name="connsiteY21" fmla="*/ 1171293 h 1169048"/>
                <a:gd name="connsiteX22" fmla="*/ 655998 w 1169048"/>
                <a:gd name="connsiteY22" fmla="*/ 1172142 h 1169048"/>
                <a:gd name="connsiteX23" fmla="*/ 716148 w 1169048"/>
                <a:gd name="connsiteY23" fmla="*/ 1172142 h 1169048"/>
                <a:gd name="connsiteX24" fmla="*/ 714973 w 1169048"/>
                <a:gd name="connsiteY24" fmla="*/ 1170901 h 1169048"/>
                <a:gd name="connsiteX25" fmla="*/ 778323 w 1169048"/>
                <a:gd name="connsiteY25" fmla="*/ 1117608 h 1169048"/>
                <a:gd name="connsiteX26" fmla="*/ 867210 w 1169048"/>
                <a:gd name="connsiteY26" fmla="*/ 1069214 h 1169048"/>
                <a:gd name="connsiteX27" fmla="*/ 896404 w 1169048"/>
                <a:gd name="connsiteY27" fmla="*/ 1057327 h 1169048"/>
                <a:gd name="connsiteX28" fmla="*/ 884256 w 1169048"/>
                <a:gd name="connsiteY28" fmla="*/ 1028395 h 1169048"/>
                <a:gd name="connsiteX29" fmla="*/ 855911 w 1169048"/>
                <a:gd name="connsiteY29" fmla="*/ 931540 h 1169048"/>
                <a:gd name="connsiteX30" fmla="*/ 849054 w 1169048"/>
                <a:gd name="connsiteY30" fmla="*/ 848205 h 1169048"/>
                <a:gd name="connsiteX31" fmla="*/ 931606 w 1169048"/>
                <a:gd name="connsiteY31" fmla="*/ 855324 h 1169048"/>
                <a:gd name="connsiteX32" fmla="*/ 1028722 w 1169048"/>
                <a:gd name="connsiteY32" fmla="*/ 883995 h 1169048"/>
                <a:gd name="connsiteX33" fmla="*/ 1057784 w 1169048"/>
                <a:gd name="connsiteY33" fmla="*/ 896208 h 1169048"/>
                <a:gd name="connsiteX34" fmla="*/ 1069736 w 1169048"/>
                <a:gd name="connsiteY34" fmla="*/ 867079 h 1169048"/>
                <a:gd name="connsiteX35" fmla="*/ 1118196 w 1169048"/>
                <a:gd name="connsiteY35" fmla="*/ 778584 h 1169048"/>
                <a:gd name="connsiteX36" fmla="*/ 1171750 w 1169048"/>
                <a:gd name="connsiteY36" fmla="*/ 715430 h 1169048"/>
                <a:gd name="connsiteX37" fmla="*/ 1171750 w 1169048"/>
                <a:gd name="connsiteY37" fmla="*/ 656585 h 1169048"/>
                <a:gd name="connsiteX38" fmla="*/ 925793 w 1169048"/>
                <a:gd name="connsiteY38" fmla="*/ 502258 h 1169048"/>
                <a:gd name="connsiteX39" fmla="*/ 937875 w 1169048"/>
                <a:gd name="connsiteY39" fmla="*/ 481228 h 1169048"/>
                <a:gd name="connsiteX40" fmla="*/ 1171750 w 1169048"/>
                <a:gd name="connsiteY40" fmla="*/ 268971 h 1169048"/>
                <a:gd name="connsiteX41" fmla="*/ 1171750 w 1169048"/>
                <a:gd name="connsiteY41" fmla="*/ 228283 h 1169048"/>
                <a:gd name="connsiteX42" fmla="*/ 1171750 w 1169048"/>
                <a:gd name="connsiteY42" fmla="*/ 228283 h 1169048"/>
                <a:gd name="connsiteX43" fmla="*/ 1149153 w 1169048"/>
                <a:gd name="connsiteY43" fmla="*/ 685714 h 1169048"/>
                <a:gd name="connsiteX44" fmla="*/ 1088023 w 1169048"/>
                <a:gd name="connsiteY44" fmla="*/ 757359 h 1169048"/>
                <a:gd name="connsiteX45" fmla="*/ 1037800 w 1169048"/>
                <a:gd name="connsiteY45" fmla="*/ 847813 h 1169048"/>
                <a:gd name="connsiteX46" fmla="*/ 938137 w 1169048"/>
                <a:gd name="connsiteY46" fmla="*/ 818946 h 1169048"/>
                <a:gd name="connsiteX47" fmla="*/ 844417 w 1169048"/>
                <a:gd name="connsiteY47" fmla="*/ 811370 h 1169048"/>
                <a:gd name="connsiteX48" fmla="*/ 908878 w 1169048"/>
                <a:gd name="connsiteY48" fmla="*/ 535044 h 1169048"/>
                <a:gd name="connsiteX49" fmla="*/ 1149153 w 1169048"/>
                <a:gd name="connsiteY49" fmla="*/ 685714 h 1169048"/>
                <a:gd name="connsiteX50" fmla="*/ 1149153 w 1169048"/>
                <a:gd name="connsiteY50" fmla="*/ 685714 h 1169048"/>
                <a:gd name="connsiteX51" fmla="*/ 812284 w 1169048"/>
                <a:gd name="connsiteY51" fmla="*/ 843960 h 1169048"/>
                <a:gd name="connsiteX52" fmla="*/ 819730 w 1169048"/>
                <a:gd name="connsiteY52" fmla="*/ 937810 h 1169048"/>
                <a:gd name="connsiteX53" fmla="*/ 848205 w 1169048"/>
                <a:gd name="connsiteY53" fmla="*/ 1037277 h 1169048"/>
                <a:gd name="connsiteX54" fmla="*/ 757359 w 1169048"/>
                <a:gd name="connsiteY54" fmla="*/ 1087239 h 1169048"/>
                <a:gd name="connsiteX55" fmla="*/ 685714 w 1169048"/>
                <a:gd name="connsiteY55" fmla="*/ 1148173 h 1169048"/>
                <a:gd name="connsiteX56" fmla="*/ 535893 w 1169048"/>
                <a:gd name="connsiteY56" fmla="*/ 907310 h 1169048"/>
                <a:gd name="connsiteX57" fmla="*/ 812350 w 1169048"/>
                <a:gd name="connsiteY57" fmla="*/ 844025 h 1169048"/>
                <a:gd name="connsiteX58" fmla="*/ 812350 w 1169048"/>
                <a:gd name="connsiteY58" fmla="*/ 844025 h 1169048"/>
                <a:gd name="connsiteX59" fmla="*/ 873611 w 1169048"/>
                <a:gd name="connsiteY59" fmla="*/ 523549 h 1169048"/>
                <a:gd name="connsiteX60" fmla="*/ 807713 w 1169048"/>
                <a:gd name="connsiteY60" fmla="*/ 807255 h 1169048"/>
                <a:gd name="connsiteX61" fmla="*/ 524398 w 1169048"/>
                <a:gd name="connsiteY61" fmla="*/ 871978 h 1169048"/>
                <a:gd name="connsiteX62" fmla="*/ 518063 w 1169048"/>
                <a:gd name="connsiteY62" fmla="*/ 848531 h 1169048"/>
                <a:gd name="connsiteX63" fmla="*/ 533411 w 1169048"/>
                <a:gd name="connsiteY63" fmla="*/ 533019 h 1169048"/>
                <a:gd name="connsiteX64" fmla="*/ 850164 w 1169048"/>
                <a:gd name="connsiteY64" fmla="*/ 517149 h 1169048"/>
                <a:gd name="connsiteX65" fmla="*/ 873676 w 1169048"/>
                <a:gd name="connsiteY65" fmla="*/ 523549 h 1169048"/>
                <a:gd name="connsiteX66" fmla="*/ 873676 w 1169048"/>
                <a:gd name="connsiteY66" fmla="*/ 523549 h 1169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1169048" h="1169048">
                  <a:moveTo>
                    <a:pt x="1171685" y="228087"/>
                  </a:moveTo>
                  <a:cubicBezTo>
                    <a:pt x="1138638" y="208559"/>
                    <a:pt x="1018860" y="128554"/>
                    <a:pt x="1034991" y="3355"/>
                  </a:cubicBezTo>
                  <a:lnTo>
                    <a:pt x="997242" y="41104"/>
                  </a:lnTo>
                  <a:cubicBezTo>
                    <a:pt x="1004426" y="144621"/>
                    <a:pt x="1086717" y="215090"/>
                    <a:pt x="1132499" y="246635"/>
                  </a:cubicBezTo>
                  <a:cubicBezTo>
                    <a:pt x="1037081" y="294703"/>
                    <a:pt x="960799" y="371116"/>
                    <a:pt x="906200" y="462092"/>
                  </a:cubicBezTo>
                  <a:cubicBezTo>
                    <a:pt x="900649" y="471301"/>
                    <a:pt x="895359" y="480706"/>
                    <a:pt x="890264" y="490176"/>
                  </a:cubicBezTo>
                  <a:cubicBezTo>
                    <a:pt x="879946" y="487041"/>
                    <a:pt x="869496" y="484167"/>
                    <a:pt x="859046" y="481555"/>
                  </a:cubicBezTo>
                  <a:cubicBezTo>
                    <a:pt x="756967" y="456018"/>
                    <a:pt x="650446" y="456149"/>
                    <a:pt x="549804" y="488282"/>
                  </a:cubicBezTo>
                  <a:lnTo>
                    <a:pt x="488282" y="549738"/>
                  </a:lnTo>
                  <a:cubicBezTo>
                    <a:pt x="456280" y="649793"/>
                    <a:pt x="456802" y="756052"/>
                    <a:pt x="482273" y="857544"/>
                  </a:cubicBezTo>
                  <a:cubicBezTo>
                    <a:pt x="484886" y="867928"/>
                    <a:pt x="487759" y="878313"/>
                    <a:pt x="490894" y="888632"/>
                  </a:cubicBezTo>
                  <a:cubicBezTo>
                    <a:pt x="481359" y="893726"/>
                    <a:pt x="471889" y="899016"/>
                    <a:pt x="462680" y="904567"/>
                  </a:cubicBezTo>
                  <a:cubicBezTo>
                    <a:pt x="371116" y="959428"/>
                    <a:pt x="294964" y="1036232"/>
                    <a:pt x="246700" y="1132042"/>
                  </a:cubicBezTo>
                  <a:cubicBezTo>
                    <a:pt x="215156" y="1086260"/>
                    <a:pt x="144621" y="1004034"/>
                    <a:pt x="41105" y="996850"/>
                  </a:cubicBezTo>
                  <a:lnTo>
                    <a:pt x="3355" y="1034599"/>
                  </a:lnTo>
                  <a:cubicBezTo>
                    <a:pt x="128946" y="1018468"/>
                    <a:pt x="209016" y="1138769"/>
                    <a:pt x="228348" y="1171489"/>
                  </a:cubicBezTo>
                  <a:lnTo>
                    <a:pt x="227956" y="1172142"/>
                  </a:lnTo>
                  <a:lnTo>
                    <a:pt x="269167" y="1172142"/>
                  </a:lnTo>
                  <a:lnTo>
                    <a:pt x="268840" y="1171489"/>
                  </a:lnTo>
                  <a:cubicBezTo>
                    <a:pt x="312794" y="1071565"/>
                    <a:pt x="388684" y="991952"/>
                    <a:pt x="481620" y="936243"/>
                  </a:cubicBezTo>
                  <a:cubicBezTo>
                    <a:pt x="488543" y="932063"/>
                    <a:pt x="495596" y="928079"/>
                    <a:pt x="502715" y="924160"/>
                  </a:cubicBezTo>
                  <a:cubicBezTo>
                    <a:pt x="536154" y="1015659"/>
                    <a:pt x="589512" y="1101020"/>
                    <a:pt x="656781" y="1171293"/>
                  </a:cubicBezTo>
                  <a:lnTo>
                    <a:pt x="655998" y="1172142"/>
                  </a:lnTo>
                  <a:lnTo>
                    <a:pt x="716148" y="1172142"/>
                  </a:lnTo>
                  <a:lnTo>
                    <a:pt x="714973" y="1170901"/>
                  </a:lnTo>
                  <a:cubicBezTo>
                    <a:pt x="734174" y="1151374"/>
                    <a:pt x="755465" y="1133544"/>
                    <a:pt x="778323" y="1117608"/>
                  </a:cubicBezTo>
                  <a:cubicBezTo>
                    <a:pt x="806080" y="1098342"/>
                    <a:pt x="835927" y="1082014"/>
                    <a:pt x="867210" y="1069214"/>
                  </a:cubicBezTo>
                  <a:lnTo>
                    <a:pt x="896404" y="1057327"/>
                  </a:lnTo>
                  <a:lnTo>
                    <a:pt x="884256" y="1028395"/>
                  </a:lnTo>
                  <a:cubicBezTo>
                    <a:pt x="871325" y="997438"/>
                    <a:pt x="861789" y="964783"/>
                    <a:pt x="855911" y="931540"/>
                  </a:cubicBezTo>
                  <a:cubicBezTo>
                    <a:pt x="851079" y="904045"/>
                    <a:pt x="848727" y="876092"/>
                    <a:pt x="849054" y="848205"/>
                  </a:cubicBezTo>
                  <a:cubicBezTo>
                    <a:pt x="876419" y="848009"/>
                    <a:pt x="904110" y="850360"/>
                    <a:pt x="931606" y="855324"/>
                  </a:cubicBezTo>
                  <a:cubicBezTo>
                    <a:pt x="964718" y="861267"/>
                    <a:pt x="997373" y="870867"/>
                    <a:pt x="1028722" y="883995"/>
                  </a:cubicBezTo>
                  <a:lnTo>
                    <a:pt x="1057784" y="896208"/>
                  </a:lnTo>
                  <a:lnTo>
                    <a:pt x="1069736" y="867079"/>
                  </a:lnTo>
                  <a:cubicBezTo>
                    <a:pt x="1082472" y="835992"/>
                    <a:pt x="1098799" y="806211"/>
                    <a:pt x="1118196" y="778584"/>
                  </a:cubicBezTo>
                  <a:cubicBezTo>
                    <a:pt x="1134001" y="756052"/>
                    <a:pt x="1151962" y="734827"/>
                    <a:pt x="1171750" y="715430"/>
                  </a:cubicBezTo>
                  <a:lnTo>
                    <a:pt x="1171750" y="656585"/>
                  </a:lnTo>
                  <a:cubicBezTo>
                    <a:pt x="1100628" y="588402"/>
                    <a:pt x="1015986" y="535370"/>
                    <a:pt x="925793" y="502258"/>
                  </a:cubicBezTo>
                  <a:cubicBezTo>
                    <a:pt x="929712" y="495139"/>
                    <a:pt x="933696" y="488151"/>
                    <a:pt x="937875" y="481228"/>
                  </a:cubicBezTo>
                  <a:cubicBezTo>
                    <a:pt x="993324" y="388749"/>
                    <a:pt x="1072283" y="312532"/>
                    <a:pt x="1171750" y="268971"/>
                  </a:cubicBezTo>
                  <a:lnTo>
                    <a:pt x="1171750" y="228283"/>
                  </a:lnTo>
                  <a:lnTo>
                    <a:pt x="1171750" y="228283"/>
                  </a:lnTo>
                  <a:close/>
                  <a:moveTo>
                    <a:pt x="1149153" y="685714"/>
                  </a:moveTo>
                  <a:cubicBezTo>
                    <a:pt x="1126687" y="707331"/>
                    <a:pt x="1106179" y="731431"/>
                    <a:pt x="1088023" y="757359"/>
                  </a:cubicBezTo>
                  <a:cubicBezTo>
                    <a:pt x="1068104" y="785769"/>
                    <a:pt x="1051188" y="816203"/>
                    <a:pt x="1037800" y="847813"/>
                  </a:cubicBezTo>
                  <a:cubicBezTo>
                    <a:pt x="1005536" y="834686"/>
                    <a:pt x="972032" y="825020"/>
                    <a:pt x="938137" y="818946"/>
                  </a:cubicBezTo>
                  <a:cubicBezTo>
                    <a:pt x="907115" y="813395"/>
                    <a:pt x="875635" y="810848"/>
                    <a:pt x="844417" y="811370"/>
                  </a:cubicBezTo>
                  <a:cubicBezTo>
                    <a:pt x="846115" y="716540"/>
                    <a:pt x="868255" y="620796"/>
                    <a:pt x="908878" y="535044"/>
                  </a:cubicBezTo>
                  <a:cubicBezTo>
                    <a:pt x="997112" y="566719"/>
                    <a:pt x="1079925" y="618640"/>
                    <a:pt x="1149153" y="685714"/>
                  </a:cubicBezTo>
                  <a:lnTo>
                    <a:pt x="1149153" y="685714"/>
                  </a:lnTo>
                  <a:close/>
                  <a:moveTo>
                    <a:pt x="812284" y="843960"/>
                  </a:moveTo>
                  <a:cubicBezTo>
                    <a:pt x="811697" y="875243"/>
                    <a:pt x="814244" y="906723"/>
                    <a:pt x="819730" y="937810"/>
                  </a:cubicBezTo>
                  <a:cubicBezTo>
                    <a:pt x="825738" y="971902"/>
                    <a:pt x="835274" y="1005406"/>
                    <a:pt x="848205" y="1037277"/>
                  </a:cubicBezTo>
                  <a:cubicBezTo>
                    <a:pt x="816007" y="1050862"/>
                    <a:pt x="785507" y="1067712"/>
                    <a:pt x="757359" y="1087239"/>
                  </a:cubicBezTo>
                  <a:cubicBezTo>
                    <a:pt x="731431" y="1105265"/>
                    <a:pt x="707397" y="1125707"/>
                    <a:pt x="685714" y="1148173"/>
                  </a:cubicBezTo>
                  <a:cubicBezTo>
                    <a:pt x="619816" y="1079924"/>
                    <a:pt x="567829" y="996654"/>
                    <a:pt x="535893" y="907310"/>
                  </a:cubicBezTo>
                  <a:cubicBezTo>
                    <a:pt x="620730" y="867341"/>
                    <a:pt x="715952" y="845462"/>
                    <a:pt x="812350" y="844025"/>
                  </a:cubicBezTo>
                  <a:lnTo>
                    <a:pt x="812350" y="844025"/>
                  </a:lnTo>
                  <a:close/>
                  <a:moveTo>
                    <a:pt x="873611" y="523549"/>
                  </a:moveTo>
                  <a:cubicBezTo>
                    <a:pt x="832530" y="611848"/>
                    <a:pt x="809933" y="709944"/>
                    <a:pt x="807713" y="807255"/>
                  </a:cubicBezTo>
                  <a:cubicBezTo>
                    <a:pt x="709095" y="809345"/>
                    <a:pt x="611652" y="831616"/>
                    <a:pt x="524398" y="871978"/>
                  </a:cubicBezTo>
                  <a:cubicBezTo>
                    <a:pt x="522112" y="864206"/>
                    <a:pt x="520022" y="856369"/>
                    <a:pt x="518063" y="848531"/>
                  </a:cubicBezTo>
                  <a:cubicBezTo>
                    <a:pt x="491874" y="743970"/>
                    <a:pt x="493833" y="634184"/>
                    <a:pt x="533411" y="533019"/>
                  </a:cubicBezTo>
                  <a:cubicBezTo>
                    <a:pt x="635164" y="493441"/>
                    <a:pt x="745080" y="490829"/>
                    <a:pt x="850164" y="517149"/>
                  </a:cubicBezTo>
                  <a:cubicBezTo>
                    <a:pt x="858001" y="519108"/>
                    <a:pt x="865839" y="521263"/>
                    <a:pt x="873676" y="523549"/>
                  </a:cubicBezTo>
                  <a:lnTo>
                    <a:pt x="873676" y="523549"/>
                  </a:lnTo>
                  <a:close/>
                </a:path>
              </a:pathLst>
            </a:custGeom>
            <a:grpFill/>
            <a:ln w="6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DDBEBA0B-5417-4605-8DD6-EC22A04DADB7}"/>
                </a:ext>
              </a:extLst>
            </p:cNvPr>
            <p:cNvSpPr/>
            <p:nvPr/>
          </p:nvSpPr>
          <p:spPr>
            <a:xfrm>
              <a:off x="1301733" y="2941533"/>
              <a:ext cx="1169048" cy="1169048"/>
            </a:xfrm>
            <a:custGeom>
              <a:avLst/>
              <a:gdLst>
                <a:gd name="connsiteX0" fmla="*/ 3421 w 1169048"/>
                <a:gd name="connsiteY0" fmla="*/ 946235 h 1169048"/>
                <a:gd name="connsiteX1" fmla="*/ 140245 w 1169048"/>
                <a:gd name="connsiteY1" fmla="*/ 1171032 h 1169048"/>
                <a:gd name="connsiteX2" fmla="*/ 177994 w 1169048"/>
                <a:gd name="connsiteY2" fmla="*/ 1133283 h 1169048"/>
                <a:gd name="connsiteX3" fmla="*/ 42737 w 1169048"/>
                <a:gd name="connsiteY3" fmla="*/ 927752 h 1169048"/>
                <a:gd name="connsiteX4" fmla="*/ 269036 w 1169048"/>
                <a:gd name="connsiteY4" fmla="*/ 712295 h 1169048"/>
                <a:gd name="connsiteX5" fmla="*/ 284972 w 1169048"/>
                <a:gd name="connsiteY5" fmla="*/ 684212 h 1169048"/>
                <a:gd name="connsiteX6" fmla="*/ 316190 w 1169048"/>
                <a:gd name="connsiteY6" fmla="*/ 692833 h 1169048"/>
                <a:gd name="connsiteX7" fmla="*/ 625433 w 1169048"/>
                <a:gd name="connsiteY7" fmla="*/ 686106 h 1169048"/>
                <a:gd name="connsiteX8" fmla="*/ 686955 w 1169048"/>
                <a:gd name="connsiteY8" fmla="*/ 624649 h 1169048"/>
                <a:gd name="connsiteX9" fmla="*/ 692963 w 1169048"/>
                <a:gd name="connsiteY9" fmla="*/ 316843 h 1169048"/>
                <a:gd name="connsiteX10" fmla="*/ 684342 w 1169048"/>
                <a:gd name="connsiteY10" fmla="*/ 285756 h 1169048"/>
                <a:gd name="connsiteX11" fmla="*/ 712556 w 1169048"/>
                <a:gd name="connsiteY11" fmla="*/ 269820 h 1169048"/>
                <a:gd name="connsiteX12" fmla="*/ 928536 w 1169048"/>
                <a:gd name="connsiteY12" fmla="*/ 42345 h 1169048"/>
                <a:gd name="connsiteX13" fmla="*/ 1134132 w 1169048"/>
                <a:gd name="connsiteY13" fmla="*/ 177537 h 1169048"/>
                <a:gd name="connsiteX14" fmla="*/ 1171881 w 1169048"/>
                <a:gd name="connsiteY14" fmla="*/ 139788 h 1169048"/>
                <a:gd name="connsiteX15" fmla="*/ 947149 w 1169048"/>
                <a:gd name="connsiteY15" fmla="*/ 3355 h 1169048"/>
                <a:gd name="connsiteX16" fmla="*/ 906135 w 1169048"/>
                <a:gd name="connsiteY16" fmla="*/ 3355 h 1169048"/>
                <a:gd name="connsiteX17" fmla="*/ 693551 w 1169048"/>
                <a:gd name="connsiteY17" fmla="*/ 238145 h 1169048"/>
                <a:gd name="connsiteX18" fmla="*/ 672456 w 1169048"/>
                <a:gd name="connsiteY18" fmla="*/ 250227 h 1169048"/>
                <a:gd name="connsiteX19" fmla="*/ 518651 w 1169048"/>
                <a:gd name="connsiteY19" fmla="*/ 3355 h 1169048"/>
                <a:gd name="connsiteX20" fmla="*/ 460133 w 1169048"/>
                <a:gd name="connsiteY20" fmla="*/ 3355 h 1169048"/>
                <a:gd name="connsiteX21" fmla="*/ 460264 w 1169048"/>
                <a:gd name="connsiteY21" fmla="*/ 3486 h 1169048"/>
                <a:gd name="connsiteX22" fmla="*/ 396913 w 1169048"/>
                <a:gd name="connsiteY22" fmla="*/ 56779 h 1169048"/>
                <a:gd name="connsiteX23" fmla="*/ 308026 w 1169048"/>
                <a:gd name="connsiteY23" fmla="*/ 105173 h 1169048"/>
                <a:gd name="connsiteX24" fmla="*/ 278833 w 1169048"/>
                <a:gd name="connsiteY24" fmla="*/ 117060 h 1169048"/>
                <a:gd name="connsiteX25" fmla="*/ 290980 w 1169048"/>
                <a:gd name="connsiteY25" fmla="*/ 145992 h 1169048"/>
                <a:gd name="connsiteX26" fmla="*/ 319325 w 1169048"/>
                <a:gd name="connsiteY26" fmla="*/ 242847 h 1169048"/>
                <a:gd name="connsiteX27" fmla="*/ 326182 w 1169048"/>
                <a:gd name="connsiteY27" fmla="*/ 326182 h 1169048"/>
                <a:gd name="connsiteX28" fmla="*/ 243631 w 1169048"/>
                <a:gd name="connsiteY28" fmla="*/ 319064 h 1169048"/>
                <a:gd name="connsiteX29" fmla="*/ 146515 w 1169048"/>
                <a:gd name="connsiteY29" fmla="*/ 290393 h 1169048"/>
                <a:gd name="connsiteX30" fmla="*/ 117452 w 1169048"/>
                <a:gd name="connsiteY30" fmla="*/ 278180 h 1169048"/>
                <a:gd name="connsiteX31" fmla="*/ 105500 w 1169048"/>
                <a:gd name="connsiteY31" fmla="*/ 307373 h 1169048"/>
                <a:gd name="connsiteX32" fmla="*/ 57040 w 1169048"/>
                <a:gd name="connsiteY32" fmla="*/ 395868 h 1169048"/>
                <a:gd name="connsiteX33" fmla="*/ 3421 w 1169048"/>
                <a:gd name="connsiteY33" fmla="*/ 459154 h 1169048"/>
                <a:gd name="connsiteX34" fmla="*/ 3421 w 1169048"/>
                <a:gd name="connsiteY34" fmla="*/ 517802 h 1169048"/>
                <a:gd name="connsiteX35" fmla="*/ 249443 w 1169048"/>
                <a:gd name="connsiteY35" fmla="*/ 672195 h 1169048"/>
                <a:gd name="connsiteX36" fmla="*/ 237361 w 1169048"/>
                <a:gd name="connsiteY36" fmla="*/ 693224 h 1169048"/>
                <a:gd name="connsiteX37" fmla="*/ 3421 w 1169048"/>
                <a:gd name="connsiteY37" fmla="*/ 905482 h 1169048"/>
                <a:gd name="connsiteX38" fmla="*/ 3355 w 1169048"/>
                <a:gd name="connsiteY38" fmla="*/ 905482 h 1169048"/>
                <a:gd name="connsiteX39" fmla="*/ 3355 w 1169048"/>
                <a:gd name="connsiteY39" fmla="*/ 946104 h 1169048"/>
                <a:gd name="connsiteX40" fmla="*/ 3355 w 1169048"/>
                <a:gd name="connsiteY40" fmla="*/ 946104 h 1169048"/>
                <a:gd name="connsiteX41" fmla="*/ 237034 w 1169048"/>
                <a:gd name="connsiteY41" fmla="*/ 355441 h 1169048"/>
                <a:gd name="connsiteX42" fmla="*/ 330754 w 1169048"/>
                <a:gd name="connsiteY42" fmla="*/ 363017 h 1169048"/>
                <a:gd name="connsiteX43" fmla="*/ 266293 w 1169048"/>
                <a:gd name="connsiteY43" fmla="*/ 639344 h 1169048"/>
                <a:gd name="connsiteX44" fmla="*/ 26018 w 1169048"/>
                <a:gd name="connsiteY44" fmla="*/ 488674 h 1169048"/>
                <a:gd name="connsiteX45" fmla="*/ 87148 w 1169048"/>
                <a:gd name="connsiteY45" fmla="*/ 417094 h 1169048"/>
                <a:gd name="connsiteX46" fmla="*/ 137371 w 1169048"/>
                <a:gd name="connsiteY46" fmla="*/ 326640 h 1169048"/>
                <a:gd name="connsiteX47" fmla="*/ 237034 w 1169048"/>
                <a:gd name="connsiteY47" fmla="*/ 355507 h 1169048"/>
                <a:gd name="connsiteX48" fmla="*/ 237034 w 1169048"/>
                <a:gd name="connsiteY48" fmla="*/ 355507 h 1169048"/>
                <a:gd name="connsiteX49" fmla="*/ 362887 w 1169048"/>
                <a:gd name="connsiteY49" fmla="*/ 330428 h 1169048"/>
                <a:gd name="connsiteX50" fmla="*/ 355441 w 1169048"/>
                <a:gd name="connsiteY50" fmla="*/ 236577 h 1169048"/>
                <a:gd name="connsiteX51" fmla="*/ 326966 w 1169048"/>
                <a:gd name="connsiteY51" fmla="*/ 137110 h 1169048"/>
                <a:gd name="connsiteX52" fmla="*/ 417812 w 1169048"/>
                <a:gd name="connsiteY52" fmla="*/ 87148 h 1169048"/>
                <a:gd name="connsiteX53" fmla="*/ 489457 w 1169048"/>
                <a:gd name="connsiteY53" fmla="*/ 26214 h 1169048"/>
                <a:gd name="connsiteX54" fmla="*/ 639278 w 1169048"/>
                <a:gd name="connsiteY54" fmla="*/ 267077 h 1169048"/>
                <a:gd name="connsiteX55" fmla="*/ 362821 w 1169048"/>
                <a:gd name="connsiteY55" fmla="*/ 330362 h 1169048"/>
                <a:gd name="connsiteX56" fmla="*/ 362821 w 1169048"/>
                <a:gd name="connsiteY56" fmla="*/ 330362 h 1169048"/>
                <a:gd name="connsiteX57" fmla="*/ 301561 w 1169048"/>
                <a:gd name="connsiteY57" fmla="*/ 650838 h 1169048"/>
                <a:gd name="connsiteX58" fmla="*/ 367458 w 1169048"/>
                <a:gd name="connsiteY58" fmla="*/ 367132 h 1169048"/>
                <a:gd name="connsiteX59" fmla="*/ 650773 w 1169048"/>
                <a:gd name="connsiteY59" fmla="*/ 302410 h 1169048"/>
                <a:gd name="connsiteX60" fmla="*/ 657108 w 1169048"/>
                <a:gd name="connsiteY60" fmla="*/ 325856 h 1169048"/>
                <a:gd name="connsiteX61" fmla="*/ 641760 w 1169048"/>
                <a:gd name="connsiteY61" fmla="*/ 641368 h 1169048"/>
                <a:gd name="connsiteX62" fmla="*/ 325007 w 1169048"/>
                <a:gd name="connsiteY62" fmla="*/ 657239 h 1169048"/>
                <a:gd name="connsiteX63" fmla="*/ 301495 w 1169048"/>
                <a:gd name="connsiteY63" fmla="*/ 650838 h 1169048"/>
                <a:gd name="connsiteX64" fmla="*/ 301495 w 1169048"/>
                <a:gd name="connsiteY64" fmla="*/ 650838 h 1169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1169048" h="1169048">
                  <a:moveTo>
                    <a:pt x="3421" y="946235"/>
                  </a:moveTo>
                  <a:cubicBezTo>
                    <a:pt x="36337" y="965632"/>
                    <a:pt x="156376" y="1045702"/>
                    <a:pt x="140245" y="1171032"/>
                  </a:cubicBezTo>
                  <a:lnTo>
                    <a:pt x="177994" y="1133283"/>
                  </a:lnTo>
                  <a:cubicBezTo>
                    <a:pt x="170810" y="1029767"/>
                    <a:pt x="88519" y="959297"/>
                    <a:pt x="42737" y="927752"/>
                  </a:cubicBezTo>
                  <a:cubicBezTo>
                    <a:pt x="138155" y="879684"/>
                    <a:pt x="214437" y="803272"/>
                    <a:pt x="269036" y="712295"/>
                  </a:cubicBezTo>
                  <a:cubicBezTo>
                    <a:pt x="274588" y="703086"/>
                    <a:pt x="279878" y="693682"/>
                    <a:pt x="284972" y="684212"/>
                  </a:cubicBezTo>
                  <a:cubicBezTo>
                    <a:pt x="295291" y="687347"/>
                    <a:pt x="305740" y="690220"/>
                    <a:pt x="316190" y="692833"/>
                  </a:cubicBezTo>
                  <a:cubicBezTo>
                    <a:pt x="418269" y="718369"/>
                    <a:pt x="524790" y="718238"/>
                    <a:pt x="625433" y="686106"/>
                  </a:cubicBezTo>
                  <a:lnTo>
                    <a:pt x="686955" y="624649"/>
                  </a:lnTo>
                  <a:cubicBezTo>
                    <a:pt x="718956" y="524594"/>
                    <a:pt x="718434" y="418269"/>
                    <a:pt x="692963" y="316843"/>
                  </a:cubicBezTo>
                  <a:cubicBezTo>
                    <a:pt x="690351" y="306459"/>
                    <a:pt x="687477" y="296075"/>
                    <a:pt x="684342" y="285756"/>
                  </a:cubicBezTo>
                  <a:cubicBezTo>
                    <a:pt x="693877" y="280661"/>
                    <a:pt x="703347" y="275371"/>
                    <a:pt x="712556" y="269820"/>
                  </a:cubicBezTo>
                  <a:cubicBezTo>
                    <a:pt x="804121" y="214960"/>
                    <a:pt x="880272" y="138155"/>
                    <a:pt x="928536" y="42345"/>
                  </a:cubicBezTo>
                  <a:cubicBezTo>
                    <a:pt x="960081" y="88128"/>
                    <a:pt x="1030615" y="170353"/>
                    <a:pt x="1134132" y="177537"/>
                  </a:cubicBezTo>
                  <a:lnTo>
                    <a:pt x="1171881" y="139788"/>
                  </a:lnTo>
                  <a:cubicBezTo>
                    <a:pt x="1046878" y="155854"/>
                    <a:pt x="966938" y="36663"/>
                    <a:pt x="947149" y="3355"/>
                  </a:cubicBezTo>
                  <a:lnTo>
                    <a:pt x="906135" y="3355"/>
                  </a:lnTo>
                  <a:cubicBezTo>
                    <a:pt x="862116" y="103084"/>
                    <a:pt x="786356" y="182566"/>
                    <a:pt x="693551" y="238145"/>
                  </a:cubicBezTo>
                  <a:cubicBezTo>
                    <a:pt x="686628" y="242324"/>
                    <a:pt x="679575" y="246308"/>
                    <a:pt x="672456" y="250227"/>
                  </a:cubicBezTo>
                  <a:cubicBezTo>
                    <a:pt x="639082" y="158858"/>
                    <a:pt x="585790" y="73563"/>
                    <a:pt x="518651" y="3355"/>
                  </a:cubicBezTo>
                  <a:lnTo>
                    <a:pt x="460133" y="3355"/>
                  </a:lnTo>
                  <a:lnTo>
                    <a:pt x="460264" y="3486"/>
                  </a:lnTo>
                  <a:cubicBezTo>
                    <a:pt x="441063" y="23014"/>
                    <a:pt x="419772" y="40843"/>
                    <a:pt x="396913" y="56779"/>
                  </a:cubicBezTo>
                  <a:cubicBezTo>
                    <a:pt x="369156" y="76045"/>
                    <a:pt x="339310" y="92373"/>
                    <a:pt x="308026" y="105173"/>
                  </a:cubicBezTo>
                  <a:lnTo>
                    <a:pt x="278833" y="117060"/>
                  </a:lnTo>
                  <a:lnTo>
                    <a:pt x="290980" y="145992"/>
                  </a:lnTo>
                  <a:cubicBezTo>
                    <a:pt x="303912" y="176949"/>
                    <a:pt x="313447" y="209604"/>
                    <a:pt x="319325" y="242847"/>
                  </a:cubicBezTo>
                  <a:cubicBezTo>
                    <a:pt x="324158" y="270342"/>
                    <a:pt x="326509" y="298295"/>
                    <a:pt x="326182" y="326182"/>
                  </a:cubicBezTo>
                  <a:cubicBezTo>
                    <a:pt x="298818" y="326378"/>
                    <a:pt x="271126" y="324027"/>
                    <a:pt x="243631" y="319064"/>
                  </a:cubicBezTo>
                  <a:cubicBezTo>
                    <a:pt x="210518" y="313120"/>
                    <a:pt x="177864" y="303520"/>
                    <a:pt x="146515" y="290393"/>
                  </a:cubicBezTo>
                  <a:lnTo>
                    <a:pt x="117452" y="278180"/>
                  </a:lnTo>
                  <a:lnTo>
                    <a:pt x="105500" y="307373"/>
                  </a:lnTo>
                  <a:cubicBezTo>
                    <a:pt x="92765" y="338461"/>
                    <a:pt x="76437" y="368242"/>
                    <a:pt x="57040" y="395868"/>
                  </a:cubicBezTo>
                  <a:cubicBezTo>
                    <a:pt x="41170" y="418465"/>
                    <a:pt x="23209" y="439691"/>
                    <a:pt x="3421" y="459154"/>
                  </a:cubicBezTo>
                  <a:lnTo>
                    <a:pt x="3421" y="517802"/>
                  </a:lnTo>
                  <a:cubicBezTo>
                    <a:pt x="74608" y="585985"/>
                    <a:pt x="159250" y="639082"/>
                    <a:pt x="249443" y="672195"/>
                  </a:cubicBezTo>
                  <a:cubicBezTo>
                    <a:pt x="245525" y="679313"/>
                    <a:pt x="241541" y="686302"/>
                    <a:pt x="237361" y="693224"/>
                  </a:cubicBezTo>
                  <a:cubicBezTo>
                    <a:pt x="181913" y="785703"/>
                    <a:pt x="102888" y="861920"/>
                    <a:pt x="3421" y="905482"/>
                  </a:cubicBezTo>
                  <a:lnTo>
                    <a:pt x="3355" y="905482"/>
                  </a:lnTo>
                  <a:lnTo>
                    <a:pt x="3355" y="946104"/>
                  </a:lnTo>
                  <a:lnTo>
                    <a:pt x="3355" y="946104"/>
                  </a:lnTo>
                  <a:close/>
                  <a:moveTo>
                    <a:pt x="237034" y="355441"/>
                  </a:moveTo>
                  <a:cubicBezTo>
                    <a:pt x="268057" y="360993"/>
                    <a:pt x="299471" y="363540"/>
                    <a:pt x="330754" y="363017"/>
                  </a:cubicBezTo>
                  <a:cubicBezTo>
                    <a:pt x="329056" y="457847"/>
                    <a:pt x="306916" y="553526"/>
                    <a:pt x="266293" y="639344"/>
                  </a:cubicBezTo>
                  <a:cubicBezTo>
                    <a:pt x="178059" y="607668"/>
                    <a:pt x="95246" y="555747"/>
                    <a:pt x="26018" y="488674"/>
                  </a:cubicBezTo>
                  <a:cubicBezTo>
                    <a:pt x="48485" y="467056"/>
                    <a:pt x="68992" y="442957"/>
                    <a:pt x="87148" y="417094"/>
                  </a:cubicBezTo>
                  <a:cubicBezTo>
                    <a:pt x="107068" y="388684"/>
                    <a:pt x="123983" y="358250"/>
                    <a:pt x="137371" y="326640"/>
                  </a:cubicBezTo>
                  <a:cubicBezTo>
                    <a:pt x="169634" y="339767"/>
                    <a:pt x="203138" y="349433"/>
                    <a:pt x="237034" y="355507"/>
                  </a:cubicBezTo>
                  <a:lnTo>
                    <a:pt x="237034" y="355507"/>
                  </a:lnTo>
                  <a:close/>
                  <a:moveTo>
                    <a:pt x="362887" y="330428"/>
                  </a:moveTo>
                  <a:cubicBezTo>
                    <a:pt x="363474" y="299144"/>
                    <a:pt x="360927" y="267665"/>
                    <a:pt x="355441" y="236577"/>
                  </a:cubicBezTo>
                  <a:cubicBezTo>
                    <a:pt x="349433" y="202485"/>
                    <a:pt x="339897" y="168981"/>
                    <a:pt x="326966" y="137110"/>
                  </a:cubicBezTo>
                  <a:cubicBezTo>
                    <a:pt x="359164" y="123526"/>
                    <a:pt x="389664" y="106676"/>
                    <a:pt x="417812" y="87148"/>
                  </a:cubicBezTo>
                  <a:cubicBezTo>
                    <a:pt x="443740" y="69122"/>
                    <a:pt x="467774" y="48680"/>
                    <a:pt x="489457" y="26214"/>
                  </a:cubicBezTo>
                  <a:cubicBezTo>
                    <a:pt x="555355" y="94463"/>
                    <a:pt x="607342" y="177733"/>
                    <a:pt x="639278" y="267077"/>
                  </a:cubicBezTo>
                  <a:cubicBezTo>
                    <a:pt x="554441" y="307047"/>
                    <a:pt x="459153" y="328925"/>
                    <a:pt x="362821" y="330362"/>
                  </a:cubicBezTo>
                  <a:lnTo>
                    <a:pt x="362821" y="330362"/>
                  </a:lnTo>
                  <a:close/>
                  <a:moveTo>
                    <a:pt x="301561" y="650838"/>
                  </a:moveTo>
                  <a:cubicBezTo>
                    <a:pt x="342640" y="562539"/>
                    <a:pt x="365238" y="464444"/>
                    <a:pt x="367458" y="367132"/>
                  </a:cubicBezTo>
                  <a:cubicBezTo>
                    <a:pt x="466076" y="365042"/>
                    <a:pt x="563519" y="342771"/>
                    <a:pt x="650773" y="302410"/>
                  </a:cubicBezTo>
                  <a:cubicBezTo>
                    <a:pt x="653059" y="310182"/>
                    <a:pt x="655149" y="318019"/>
                    <a:pt x="657108" y="325856"/>
                  </a:cubicBezTo>
                  <a:cubicBezTo>
                    <a:pt x="683297" y="430417"/>
                    <a:pt x="681338" y="540203"/>
                    <a:pt x="641760" y="641368"/>
                  </a:cubicBezTo>
                  <a:cubicBezTo>
                    <a:pt x="540007" y="680946"/>
                    <a:pt x="430091" y="683558"/>
                    <a:pt x="325007" y="657239"/>
                  </a:cubicBezTo>
                  <a:cubicBezTo>
                    <a:pt x="317170" y="655279"/>
                    <a:pt x="309332" y="653124"/>
                    <a:pt x="301495" y="650838"/>
                  </a:cubicBezTo>
                  <a:lnTo>
                    <a:pt x="301495" y="650838"/>
                  </a:lnTo>
                  <a:close/>
                </a:path>
              </a:pathLst>
            </a:custGeom>
            <a:grpFill/>
            <a:ln w="6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D8C355CC-12BC-4970-963B-273A37F4AE72}"/>
                </a:ext>
              </a:extLst>
            </p:cNvPr>
            <p:cNvSpPr/>
            <p:nvPr/>
          </p:nvSpPr>
          <p:spPr>
            <a:xfrm>
              <a:off x="1438623" y="1636313"/>
              <a:ext cx="1169048" cy="1169048"/>
            </a:xfrm>
            <a:custGeom>
              <a:avLst/>
              <a:gdLst>
                <a:gd name="connsiteX0" fmla="*/ 1171685 w 1169048"/>
                <a:gd name="connsiteY0" fmla="*/ 947411 h 1169048"/>
                <a:gd name="connsiteX1" fmla="*/ 1034991 w 1169048"/>
                <a:gd name="connsiteY1" fmla="*/ 1172142 h 1169048"/>
                <a:gd name="connsiteX2" fmla="*/ 997242 w 1169048"/>
                <a:gd name="connsiteY2" fmla="*/ 1134393 h 1169048"/>
                <a:gd name="connsiteX3" fmla="*/ 1132499 w 1169048"/>
                <a:gd name="connsiteY3" fmla="*/ 928863 h 1169048"/>
                <a:gd name="connsiteX4" fmla="*/ 906200 w 1169048"/>
                <a:gd name="connsiteY4" fmla="*/ 713405 h 1169048"/>
                <a:gd name="connsiteX5" fmla="*/ 890264 w 1169048"/>
                <a:gd name="connsiteY5" fmla="*/ 685322 h 1169048"/>
                <a:gd name="connsiteX6" fmla="*/ 859046 w 1169048"/>
                <a:gd name="connsiteY6" fmla="*/ 693943 h 1169048"/>
                <a:gd name="connsiteX7" fmla="*/ 549804 w 1169048"/>
                <a:gd name="connsiteY7" fmla="*/ 687216 h 1169048"/>
                <a:gd name="connsiteX8" fmla="*/ 488282 w 1169048"/>
                <a:gd name="connsiteY8" fmla="*/ 625759 h 1169048"/>
                <a:gd name="connsiteX9" fmla="*/ 482273 w 1169048"/>
                <a:gd name="connsiteY9" fmla="*/ 317953 h 1169048"/>
                <a:gd name="connsiteX10" fmla="*/ 490894 w 1169048"/>
                <a:gd name="connsiteY10" fmla="*/ 286866 h 1169048"/>
                <a:gd name="connsiteX11" fmla="*/ 462680 w 1169048"/>
                <a:gd name="connsiteY11" fmla="*/ 270930 h 1169048"/>
                <a:gd name="connsiteX12" fmla="*/ 246700 w 1169048"/>
                <a:gd name="connsiteY12" fmla="*/ 43456 h 1169048"/>
                <a:gd name="connsiteX13" fmla="*/ 41105 w 1169048"/>
                <a:gd name="connsiteY13" fmla="*/ 178647 h 1169048"/>
                <a:gd name="connsiteX14" fmla="*/ 3355 w 1169048"/>
                <a:gd name="connsiteY14" fmla="*/ 140898 h 1169048"/>
                <a:gd name="connsiteX15" fmla="*/ 228348 w 1169048"/>
                <a:gd name="connsiteY15" fmla="*/ 4008 h 1169048"/>
                <a:gd name="connsiteX16" fmla="*/ 227956 w 1169048"/>
                <a:gd name="connsiteY16" fmla="*/ 3355 h 1169048"/>
                <a:gd name="connsiteX17" fmla="*/ 269167 w 1169048"/>
                <a:gd name="connsiteY17" fmla="*/ 3355 h 1169048"/>
                <a:gd name="connsiteX18" fmla="*/ 268840 w 1169048"/>
                <a:gd name="connsiteY18" fmla="*/ 4008 h 1169048"/>
                <a:gd name="connsiteX19" fmla="*/ 481620 w 1169048"/>
                <a:gd name="connsiteY19" fmla="*/ 239255 h 1169048"/>
                <a:gd name="connsiteX20" fmla="*/ 502715 w 1169048"/>
                <a:gd name="connsiteY20" fmla="*/ 251337 h 1169048"/>
                <a:gd name="connsiteX21" fmla="*/ 656781 w 1169048"/>
                <a:gd name="connsiteY21" fmla="*/ 4204 h 1169048"/>
                <a:gd name="connsiteX22" fmla="*/ 655998 w 1169048"/>
                <a:gd name="connsiteY22" fmla="*/ 3355 h 1169048"/>
                <a:gd name="connsiteX23" fmla="*/ 716148 w 1169048"/>
                <a:gd name="connsiteY23" fmla="*/ 3355 h 1169048"/>
                <a:gd name="connsiteX24" fmla="*/ 714973 w 1169048"/>
                <a:gd name="connsiteY24" fmla="*/ 4596 h 1169048"/>
                <a:gd name="connsiteX25" fmla="*/ 778323 w 1169048"/>
                <a:gd name="connsiteY25" fmla="*/ 57889 h 1169048"/>
                <a:gd name="connsiteX26" fmla="*/ 867210 w 1169048"/>
                <a:gd name="connsiteY26" fmla="*/ 106284 h 1169048"/>
                <a:gd name="connsiteX27" fmla="*/ 896404 w 1169048"/>
                <a:gd name="connsiteY27" fmla="*/ 118170 h 1169048"/>
                <a:gd name="connsiteX28" fmla="*/ 884256 w 1169048"/>
                <a:gd name="connsiteY28" fmla="*/ 147103 h 1169048"/>
                <a:gd name="connsiteX29" fmla="*/ 855911 w 1169048"/>
                <a:gd name="connsiteY29" fmla="*/ 243957 h 1169048"/>
                <a:gd name="connsiteX30" fmla="*/ 849054 w 1169048"/>
                <a:gd name="connsiteY30" fmla="*/ 327293 h 1169048"/>
                <a:gd name="connsiteX31" fmla="*/ 931606 w 1169048"/>
                <a:gd name="connsiteY31" fmla="*/ 320174 h 1169048"/>
                <a:gd name="connsiteX32" fmla="*/ 1028722 w 1169048"/>
                <a:gd name="connsiteY32" fmla="*/ 291503 h 1169048"/>
                <a:gd name="connsiteX33" fmla="*/ 1057784 w 1169048"/>
                <a:gd name="connsiteY33" fmla="*/ 279290 h 1169048"/>
                <a:gd name="connsiteX34" fmla="*/ 1069736 w 1169048"/>
                <a:gd name="connsiteY34" fmla="*/ 308418 h 1169048"/>
                <a:gd name="connsiteX35" fmla="*/ 1118196 w 1169048"/>
                <a:gd name="connsiteY35" fmla="*/ 396913 h 1169048"/>
                <a:gd name="connsiteX36" fmla="*/ 1171750 w 1169048"/>
                <a:gd name="connsiteY36" fmla="*/ 460068 h 1169048"/>
                <a:gd name="connsiteX37" fmla="*/ 1171750 w 1169048"/>
                <a:gd name="connsiteY37" fmla="*/ 518912 h 1169048"/>
                <a:gd name="connsiteX38" fmla="*/ 925793 w 1169048"/>
                <a:gd name="connsiteY38" fmla="*/ 673239 h 1169048"/>
                <a:gd name="connsiteX39" fmla="*/ 937875 w 1169048"/>
                <a:gd name="connsiteY39" fmla="*/ 694269 h 1169048"/>
                <a:gd name="connsiteX40" fmla="*/ 1171750 w 1169048"/>
                <a:gd name="connsiteY40" fmla="*/ 906527 h 1169048"/>
                <a:gd name="connsiteX41" fmla="*/ 1171750 w 1169048"/>
                <a:gd name="connsiteY41" fmla="*/ 947215 h 1169048"/>
                <a:gd name="connsiteX42" fmla="*/ 1171750 w 1169048"/>
                <a:gd name="connsiteY42" fmla="*/ 947215 h 1169048"/>
                <a:gd name="connsiteX43" fmla="*/ 1149153 w 1169048"/>
                <a:gd name="connsiteY43" fmla="*/ 489784 h 1169048"/>
                <a:gd name="connsiteX44" fmla="*/ 1088023 w 1169048"/>
                <a:gd name="connsiteY44" fmla="*/ 418139 h 1169048"/>
                <a:gd name="connsiteX45" fmla="*/ 1037800 w 1169048"/>
                <a:gd name="connsiteY45" fmla="*/ 327685 h 1169048"/>
                <a:gd name="connsiteX46" fmla="*/ 938137 w 1169048"/>
                <a:gd name="connsiteY46" fmla="*/ 356552 h 1169048"/>
                <a:gd name="connsiteX47" fmla="*/ 844417 w 1169048"/>
                <a:gd name="connsiteY47" fmla="*/ 364127 h 1169048"/>
                <a:gd name="connsiteX48" fmla="*/ 908878 w 1169048"/>
                <a:gd name="connsiteY48" fmla="*/ 640454 h 1169048"/>
                <a:gd name="connsiteX49" fmla="*/ 1149153 w 1169048"/>
                <a:gd name="connsiteY49" fmla="*/ 489784 h 1169048"/>
                <a:gd name="connsiteX50" fmla="*/ 1149153 w 1169048"/>
                <a:gd name="connsiteY50" fmla="*/ 489784 h 1169048"/>
                <a:gd name="connsiteX51" fmla="*/ 812284 w 1169048"/>
                <a:gd name="connsiteY51" fmla="*/ 331538 h 1169048"/>
                <a:gd name="connsiteX52" fmla="*/ 819730 w 1169048"/>
                <a:gd name="connsiteY52" fmla="*/ 237687 h 1169048"/>
                <a:gd name="connsiteX53" fmla="*/ 848205 w 1169048"/>
                <a:gd name="connsiteY53" fmla="*/ 138220 h 1169048"/>
                <a:gd name="connsiteX54" fmla="*/ 757359 w 1169048"/>
                <a:gd name="connsiteY54" fmla="*/ 88258 h 1169048"/>
                <a:gd name="connsiteX55" fmla="*/ 685714 w 1169048"/>
                <a:gd name="connsiteY55" fmla="*/ 27324 h 1169048"/>
                <a:gd name="connsiteX56" fmla="*/ 535893 w 1169048"/>
                <a:gd name="connsiteY56" fmla="*/ 268187 h 1169048"/>
                <a:gd name="connsiteX57" fmla="*/ 812350 w 1169048"/>
                <a:gd name="connsiteY57" fmla="*/ 331472 h 1169048"/>
                <a:gd name="connsiteX58" fmla="*/ 812350 w 1169048"/>
                <a:gd name="connsiteY58" fmla="*/ 331472 h 1169048"/>
                <a:gd name="connsiteX59" fmla="*/ 873611 w 1169048"/>
                <a:gd name="connsiteY59" fmla="*/ 651948 h 1169048"/>
                <a:gd name="connsiteX60" fmla="*/ 807713 w 1169048"/>
                <a:gd name="connsiteY60" fmla="*/ 368242 h 1169048"/>
                <a:gd name="connsiteX61" fmla="*/ 524398 w 1169048"/>
                <a:gd name="connsiteY61" fmla="*/ 303520 h 1169048"/>
                <a:gd name="connsiteX62" fmla="*/ 518063 w 1169048"/>
                <a:gd name="connsiteY62" fmla="*/ 326966 h 1169048"/>
                <a:gd name="connsiteX63" fmla="*/ 533411 w 1169048"/>
                <a:gd name="connsiteY63" fmla="*/ 642478 h 1169048"/>
                <a:gd name="connsiteX64" fmla="*/ 850164 w 1169048"/>
                <a:gd name="connsiteY64" fmla="*/ 658349 h 1169048"/>
                <a:gd name="connsiteX65" fmla="*/ 873676 w 1169048"/>
                <a:gd name="connsiteY65" fmla="*/ 651948 h 1169048"/>
                <a:gd name="connsiteX66" fmla="*/ 873676 w 1169048"/>
                <a:gd name="connsiteY66" fmla="*/ 651948 h 1169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1169048" h="1169048">
                  <a:moveTo>
                    <a:pt x="1171685" y="947411"/>
                  </a:moveTo>
                  <a:cubicBezTo>
                    <a:pt x="1138638" y="966938"/>
                    <a:pt x="1018860" y="1046943"/>
                    <a:pt x="1034991" y="1172142"/>
                  </a:cubicBezTo>
                  <a:lnTo>
                    <a:pt x="997242" y="1134393"/>
                  </a:lnTo>
                  <a:cubicBezTo>
                    <a:pt x="1004426" y="1030877"/>
                    <a:pt x="1086717" y="960407"/>
                    <a:pt x="1132499" y="928863"/>
                  </a:cubicBezTo>
                  <a:cubicBezTo>
                    <a:pt x="1037081" y="880794"/>
                    <a:pt x="960799" y="804382"/>
                    <a:pt x="906200" y="713405"/>
                  </a:cubicBezTo>
                  <a:cubicBezTo>
                    <a:pt x="900649" y="704196"/>
                    <a:pt x="895359" y="694792"/>
                    <a:pt x="890264" y="685322"/>
                  </a:cubicBezTo>
                  <a:cubicBezTo>
                    <a:pt x="879946" y="688457"/>
                    <a:pt x="869496" y="691330"/>
                    <a:pt x="859046" y="693943"/>
                  </a:cubicBezTo>
                  <a:cubicBezTo>
                    <a:pt x="756967" y="719479"/>
                    <a:pt x="650446" y="719348"/>
                    <a:pt x="549804" y="687216"/>
                  </a:cubicBezTo>
                  <a:lnTo>
                    <a:pt x="488282" y="625759"/>
                  </a:lnTo>
                  <a:cubicBezTo>
                    <a:pt x="456280" y="525704"/>
                    <a:pt x="456802" y="419445"/>
                    <a:pt x="482273" y="317953"/>
                  </a:cubicBezTo>
                  <a:cubicBezTo>
                    <a:pt x="484886" y="307569"/>
                    <a:pt x="487759" y="297185"/>
                    <a:pt x="490894" y="286866"/>
                  </a:cubicBezTo>
                  <a:cubicBezTo>
                    <a:pt x="481359" y="281772"/>
                    <a:pt x="471889" y="276482"/>
                    <a:pt x="462680" y="270930"/>
                  </a:cubicBezTo>
                  <a:cubicBezTo>
                    <a:pt x="371116" y="216070"/>
                    <a:pt x="294964" y="139265"/>
                    <a:pt x="246700" y="43456"/>
                  </a:cubicBezTo>
                  <a:cubicBezTo>
                    <a:pt x="215156" y="89238"/>
                    <a:pt x="144621" y="171463"/>
                    <a:pt x="41105" y="178647"/>
                  </a:cubicBezTo>
                  <a:lnTo>
                    <a:pt x="3355" y="140898"/>
                  </a:lnTo>
                  <a:cubicBezTo>
                    <a:pt x="128946" y="157030"/>
                    <a:pt x="209016" y="36729"/>
                    <a:pt x="228348" y="4008"/>
                  </a:cubicBezTo>
                  <a:lnTo>
                    <a:pt x="227956" y="3355"/>
                  </a:lnTo>
                  <a:lnTo>
                    <a:pt x="269167" y="3355"/>
                  </a:lnTo>
                  <a:lnTo>
                    <a:pt x="268840" y="4008"/>
                  </a:lnTo>
                  <a:cubicBezTo>
                    <a:pt x="312794" y="103933"/>
                    <a:pt x="388684" y="183545"/>
                    <a:pt x="481620" y="239255"/>
                  </a:cubicBezTo>
                  <a:cubicBezTo>
                    <a:pt x="488543" y="243435"/>
                    <a:pt x="495596" y="247419"/>
                    <a:pt x="502715" y="251337"/>
                  </a:cubicBezTo>
                  <a:cubicBezTo>
                    <a:pt x="536154" y="159838"/>
                    <a:pt x="589512" y="74478"/>
                    <a:pt x="656781" y="4204"/>
                  </a:cubicBezTo>
                  <a:lnTo>
                    <a:pt x="655998" y="3355"/>
                  </a:lnTo>
                  <a:lnTo>
                    <a:pt x="716148" y="3355"/>
                  </a:lnTo>
                  <a:lnTo>
                    <a:pt x="714973" y="4596"/>
                  </a:lnTo>
                  <a:cubicBezTo>
                    <a:pt x="734174" y="24124"/>
                    <a:pt x="755465" y="41953"/>
                    <a:pt x="778323" y="57889"/>
                  </a:cubicBezTo>
                  <a:cubicBezTo>
                    <a:pt x="806080" y="77156"/>
                    <a:pt x="835927" y="93483"/>
                    <a:pt x="867210" y="106284"/>
                  </a:cubicBezTo>
                  <a:lnTo>
                    <a:pt x="896404" y="118170"/>
                  </a:lnTo>
                  <a:lnTo>
                    <a:pt x="884256" y="147103"/>
                  </a:lnTo>
                  <a:cubicBezTo>
                    <a:pt x="871325" y="178059"/>
                    <a:pt x="861789" y="210714"/>
                    <a:pt x="855911" y="243957"/>
                  </a:cubicBezTo>
                  <a:cubicBezTo>
                    <a:pt x="851079" y="271453"/>
                    <a:pt x="848727" y="299405"/>
                    <a:pt x="849054" y="327293"/>
                  </a:cubicBezTo>
                  <a:cubicBezTo>
                    <a:pt x="876419" y="327489"/>
                    <a:pt x="904110" y="325137"/>
                    <a:pt x="931606" y="320174"/>
                  </a:cubicBezTo>
                  <a:cubicBezTo>
                    <a:pt x="964718" y="314231"/>
                    <a:pt x="997373" y="304630"/>
                    <a:pt x="1028722" y="291503"/>
                  </a:cubicBezTo>
                  <a:lnTo>
                    <a:pt x="1057784" y="279290"/>
                  </a:lnTo>
                  <a:lnTo>
                    <a:pt x="1069736" y="308418"/>
                  </a:lnTo>
                  <a:cubicBezTo>
                    <a:pt x="1082472" y="339506"/>
                    <a:pt x="1098799" y="369287"/>
                    <a:pt x="1118196" y="396913"/>
                  </a:cubicBezTo>
                  <a:cubicBezTo>
                    <a:pt x="1134001" y="419445"/>
                    <a:pt x="1151962" y="440671"/>
                    <a:pt x="1171750" y="460068"/>
                  </a:cubicBezTo>
                  <a:lnTo>
                    <a:pt x="1171750" y="518912"/>
                  </a:lnTo>
                  <a:cubicBezTo>
                    <a:pt x="1100628" y="587096"/>
                    <a:pt x="1015986" y="640127"/>
                    <a:pt x="925793" y="673239"/>
                  </a:cubicBezTo>
                  <a:cubicBezTo>
                    <a:pt x="929712" y="680358"/>
                    <a:pt x="933696" y="687346"/>
                    <a:pt x="937875" y="694269"/>
                  </a:cubicBezTo>
                  <a:cubicBezTo>
                    <a:pt x="993324" y="786748"/>
                    <a:pt x="1072283" y="862965"/>
                    <a:pt x="1171750" y="906527"/>
                  </a:cubicBezTo>
                  <a:lnTo>
                    <a:pt x="1171750" y="947215"/>
                  </a:lnTo>
                  <a:lnTo>
                    <a:pt x="1171750" y="947215"/>
                  </a:lnTo>
                  <a:close/>
                  <a:moveTo>
                    <a:pt x="1149153" y="489784"/>
                  </a:moveTo>
                  <a:cubicBezTo>
                    <a:pt x="1126687" y="468166"/>
                    <a:pt x="1106179" y="444067"/>
                    <a:pt x="1088023" y="418139"/>
                  </a:cubicBezTo>
                  <a:cubicBezTo>
                    <a:pt x="1068104" y="389729"/>
                    <a:pt x="1051188" y="359295"/>
                    <a:pt x="1037800" y="327685"/>
                  </a:cubicBezTo>
                  <a:cubicBezTo>
                    <a:pt x="1005536" y="340812"/>
                    <a:pt x="972032" y="350478"/>
                    <a:pt x="938137" y="356552"/>
                  </a:cubicBezTo>
                  <a:cubicBezTo>
                    <a:pt x="907115" y="362103"/>
                    <a:pt x="875635" y="364650"/>
                    <a:pt x="844417" y="364127"/>
                  </a:cubicBezTo>
                  <a:cubicBezTo>
                    <a:pt x="846115" y="458958"/>
                    <a:pt x="868255" y="554702"/>
                    <a:pt x="908878" y="640454"/>
                  </a:cubicBezTo>
                  <a:cubicBezTo>
                    <a:pt x="997112" y="608779"/>
                    <a:pt x="1079925" y="556857"/>
                    <a:pt x="1149153" y="489784"/>
                  </a:cubicBezTo>
                  <a:lnTo>
                    <a:pt x="1149153" y="489784"/>
                  </a:lnTo>
                  <a:close/>
                  <a:moveTo>
                    <a:pt x="812284" y="331538"/>
                  </a:moveTo>
                  <a:cubicBezTo>
                    <a:pt x="811697" y="300254"/>
                    <a:pt x="814244" y="268775"/>
                    <a:pt x="819730" y="237687"/>
                  </a:cubicBezTo>
                  <a:cubicBezTo>
                    <a:pt x="825738" y="203596"/>
                    <a:pt x="835274" y="170092"/>
                    <a:pt x="848205" y="138220"/>
                  </a:cubicBezTo>
                  <a:cubicBezTo>
                    <a:pt x="816007" y="124636"/>
                    <a:pt x="785507" y="107786"/>
                    <a:pt x="757359" y="88258"/>
                  </a:cubicBezTo>
                  <a:cubicBezTo>
                    <a:pt x="731431" y="70233"/>
                    <a:pt x="707397" y="49791"/>
                    <a:pt x="685714" y="27324"/>
                  </a:cubicBezTo>
                  <a:cubicBezTo>
                    <a:pt x="619816" y="95573"/>
                    <a:pt x="567829" y="178843"/>
                    <a:pt x="535893" y="268187"/>
                  </a:cubicBezTo>
                  <a:cubicBezTo>
                    <a:pt x="620730" y="308157"/>
                    <a:pt x="715952" y="330036"/>
                    <a:pt x="812350" y="331472"/>
                  </a:cubicBezTo>
                  <a:lnTo>
                    <a:pt x="812350" y="331472"/>
                  </a:lnTo>
                  <a:close/>
                  <a:moveTo>
                    <a:pt x="873611" y="651948"/>
                  </a:moveTo>
                  <a:cubicBezTo>
                    <a:pt x="832530" y="563649"/>
                    <a:pt x="809933" y="465554"/>
                    <a:pt x="807713" y="368242"/>
                  </a:cubicBezTo>
                  <a:cubicBezTo>
                    <a:pt x="709095" y="366152"/>
                    <a:pt x="611652" y="343881"/>
                    <a:pt x="524398" y="303520"/>
                  </a:cubicBezTo>
                  <a:cubicBezTo>
                    <a:pt x="522112" y="311292"/>
                    <a:pt x="520022" y="319129"/>
                    <a:pt x="518063" y="326966"/>
                  </a:cubicBezTo>
                  <a:cubicBezTo>
                    <a:pt x="491874" y="431527"/>
                    <a:pt x="493833" y="541313"/>
                    <a:pt x="533411" y="642478"/>
                  </a:cubicBezTo>
                  <a:cubicBezTo>
                    <a:pt x="635164" y="682056"/>
                    <a:pt x="745080" y="684669"/>
                    <a:pt x="850164" y="658349"/>
                  </a:cubicBezTo>
                  <a:cubicBezTo>
                    <a:pt x="858001" y="656390"/>
                    <a:pt x="865839" y="654234"/>
                    <a:pt x="873676" y="651948"/>
                  </a:cubicBezTo>
                  <a:lnTo>
                    <a:pt x="873676" y="651948"/>
                  </a:lnTo>
                  <a:close/>
                </a:path>
              </a:pathLst>
            </a:custGeom>
            <a:grpFill/>
            <a:ln w="6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B81BB2F1-BE4F-4A2F-A117-0D32AE9C492E}"/>
                </a:ext>
              </a:extLst>
            </p:cNvPr>
            <p:cNvSpPr/>
            <p:nvPr/>
          </p:nvSpPr>
          <p:spPr>
            <a:xfrm>
              <a:off x="1301733" y="1773921"/>
              <a:ext cx="1169048" cy="1169048"/>
            </a:xfrm>
            <a:custGeom>
              <a:avLst/>
              <a:gdLst>
                <a:gd name="connsiteX0" fmla="*/ 3421 w 1169048"/>
                <a:gd name="connsiteY0" fmla="*/ 228152 h 1169048"/>
                <a:gd name="connsiteX1" fmla="*/ 140245 w 1169048"/>
                <a:gd name="connsiteY1" fmla="*/ 3355 h 1169048"/>
                <a:gd name="connsiteX2" fmla="*/ 177994 w 1169048"/>
                <a:gd name="connsiteY2" fmla="*/ 41104 h 1169048"/>
                <a:gd name="connsiteX3" fmla="*/ 42737 w 1169048"/>
                <a:gd name="connsiteY3" fmla="*/ 246635 h 1169048"/>
                <a:gd name="connsiteX4" fmla="*/ 269036 w 1169048"/>
                <a:gd name="connsiteY4" fmla="*/ 462092 h 1169048"/>
                <a:gd name="connsiteX5" fmla="*/ 284972 w 1169048"/>
                <a:gd name="connsiteY5" fmla="*/ 490176 h 1169048"/>
                <a:gd name="connsiteX6" fmla="*/ 316190 w 1169048"/>
                <a:gd name="connsiteY6" fmla="*/ 481555 h 1169048"/>
                <a:gd name="connsiteX7" fmla="*/ 625433 w 1169048"/>
                <a:gd name="connsiteY7" fmla="*/ 488282 h 1169048"/>
                <a:gd name="connsiteX8" fmla="*/ 686955 w 1169048"/>
                <a:gd name="connsiteY8" fmla="*/ 549738 h 1169048"/>
                <a:gd name="connsiteX9" fmla="*/ 692963 w 1169048"/>
                <a:gd name="connsiteY9" fmla="*/ 857544 h 1169048"/>
                <a:gd name="connsiteX10" fmla="*/ 684342 w 1169048"/>
                <a:gd name="connsiteY10" fmla="*/ 888632 h 1169048"/>
                <a:gd name="connsiteX11" fmla="*/ 712556 w 1169048"/>
                <a:gd name="connsiteY11" fmla="*/ 904567 h 1169048"/>
                <a:gd name="connsiteX12" fmla="*/ 928536 w 1169048"/>
                <a:gd name="connsiteY12" fmla="*/ 1132042 h 1169048"/>
                <a:gd name="connsiteX13" fmla="*/ 1134132 w 1169048"/>
                <a:gd name="connsiteY13" fmla="*/ 996850 h 1169048"/>
                <a:gd name="connsiteX14" fmla="*/ 1171881 w 1169048"/>
                <a:gd name="connsiteY14" fmla="*/ 1034599 h 1169048"/>
                <a:gd name="connsiteX15" fmla="*/ 947149 w 1169048"/>
                <a:gd name="connsiteY15" fmla="*/ 1171032 h 1169048"/>
                <a:gd name="connsiteX16" fmla="*/ 906135 w 1169048"/>
                <a:gd name="connsiteY16" fmla="*/ 1171032 h 1169048"/>
                <a:gd name="connsiteX17" fmla="*/ 693551 w 1169048"/>
                <a:gd name="connsiteY17" fmla="*/ 936243 h 1169048"/>
                <a:gd name="connsiteX18" fmla="*/ 672456 w 1169048"/>
                <a:gd name="connsiteY18" fmla="*/ 924160 h 1169048"/>
                <a:gd name="connsiteX19" fmla="*/ 518651 w 1169048"/>
                <a:gd name="connsiteY19" fmla="*/ 1171032 h 1169048"/>
                <a:gd name="connsiteX20" fmla="*/ 460133 w 1169048"/>
                <a:gd name="connsiteY20" fmla="*/ 1171032 h 1169048"/>
                <a:gd name="connsiteX21" fmla="*/ 460264 w 1169048"/>
                <a:gd name="connsiteY21" fmla="*/ 1170901 h 1169048"/>
                <a:gd name="connsiteX22" fmla="*/ 396913 w 1169048"/>
                <a:gd name="connsiteY22" fmla="*/ 1117608 h 1169048"/>
                <a:gd name="connsiteX23" fmla="*/ 308026 w 1169048"/>
                <a:gd name="connsiteY23" fmla="*/ 1069214 h 1169048"/>
                <a:gd name="connsiteX24" fmla="*/ 278833 w 1169048"/>
                <a:gd name="connsiteY24" fmla="*/ 1057327 h 1169048"/>
                <a:gd name="connsiteX25" fmla="*/ 290980 w 1169048"/>
                <a:gd name="connsiteY25" fmla="*/ 1028395 h 1169048"/>
                <a:gd name="connsiteX26" fmla="*/ 319325 w 1169048"/>
                <a:gd name="connsiteY26" fmla="*/ 931540 h 1169048"/>
                <a:gd name="connsiteX27" fmla="*/ 326182 w 1169048"/>
                <a:gd name="connsiteY27" fmla="*/ 848205 h 1169048"/>
                <a:gd name="connsiteX28" fmla="*/ 243631 w 1169048"/>
                <a:gd name="connsiteY28" fmla="*/ 855324 h 1169048"/>
                <a:gd name="connsiteX29" fmla="*/ 146515 w 1169048"/>
                <a:gd name="connsiteY29" fmla="*/ 883995 h 1169048"/>
                <a:gd name="connsiteX30" fmla="*/ 117452 w 1169048"/>
                <a:gd name="connsiteY30" fmla="*/ 896208 h 1169048"/>
                <a:gd name="connsiteX31" fmla="*/ 105500 w 1169048"/>
                <a:gd name="connsiteY31" fmla="*/ 867014 h 1169048"/>
                <a:gd name="connsiteX32" fmla="*/ 57040 w 1169048"/>
                <a:gd name="connsiteY32" fmla="*/ 778519 h 1169048"/>
                <a:gd name="connsiteX33" fmla="*/ 3421 w 1169048"/>
                <a:gd name="connsiteY33" fmla="*/ 715234 h 1169048"/>
                <a:gd name="connsiteX34" fmla="*/ 3421 w 1169048"/>
                <a:gd name="connsiteY34" fmla="*/ 656585 h 1169048"/>
                <a:gd name="connsiteX35" fmla="*/ 249443 w 1169048"/>
                <a:gd name="connsiteY35" fmla="*/ 502193 h 1169048"/>
                <a:gd name="connsiteX36" fmla="*/ 237361 w 1169048"/>
                <a:gd name="connsiteY36" fmla="*/ 481163 h 1169048"/>
                <a:gd name="connsiteX37" fmla="*/ 3421 w 1169048"/>
                <a:gd name="connsiteY37" fmla="*/ 268906 h 1169048"/>
                <a:gd name="connsiteX38" fmla="*/ 3355 w 1169048"/>
                <a:gd name="connsiteY38" fmla="*/ 268906 h 1169048"/>
                <a:gd name="connsiteX39" fmla="*/ 3355 w 1169048"/>
                <a:gd name="connsiteY39" fmla="*/ 228283 h 1169048"/>
                <a:gd name="connsiteX40" fmla="*/ 3355 w 1169048"/>
                <a:gd name="connsiteY40" fmla="*/ 228283 h 1169048"/>
                <a:gd name="connsiteX41" fmla="*/ 237034 w 1169048"/>
                <a:gd name="connsiteY41" fmla="*/ 818946 h 1169048"/>
                <a:gd name="connsiteX42" fmla="*/ 330754 w 1169048"/>
                <a:gd name="connsiteY42" fmla="*/ 811370 h 1169048"/>
                <a:gd name="connsiteX43" fmla="*/ 266293 w 1169048"/>
                <a:gd name="connsiteY43" fmla="*/ 535044 h 1169048"/>
                <a:gd name="connsiteX44" fmla="*/ 26018 w 1169048"/>
                <a:gd name="connsiteY44" fmla="*/ 685714 h 1169048"/>
                <a:gd name="connsiteX45" fmla="*/ 87148 w 1169048"/>
                <a:gd name="connsiteY45" fmla="*/ 757359 h 1169048"/>
                <a:gd name="connsiteX46" fmla="*/ 137371 w 1169048"/>
                <a:gd name="connsiteY46" fmla="*/ 847813 h 1169048"/>
                <a:gd name="connsiteX47" fmla="*/ 237034 w 1169048"/>
                <a:gd name="connsiteY47" fmla="*/ 818946 h 1169048"/>
                <a:gd name="connsiteX48" fmla="*/ 237034 w 1169048"/>
                <a:gd name="connsiteY48" fmla="*/ 818946 h 1169048"/>
                <a:gd name="connsiteX49" fmla="*/ 362887 w 1169048"/>
                <a:gd name="connsiteY49" fmla="*/ 843960 h 1169048"/>
                <a:gd name="connsiteX50" fmla="*/ 355441 w 1169048"/>
                <a:gd name="connsiteY50" fmla="*/ 937810 h 1169048"/>
                <a:gd name="connsiteX51" fmla="*/ 326966 w 1169048"/>
                <a:gd name="connsiteY51" fmla="*/ 1037277 h 1169048"/>
                <a:gd name="connsiteX52" fmla="*/ 417812 w 1169048"/>
                <a:gd name="connsiteY52" fmla="*/ 1087239 h 1169048"/>
                <a:gd name="connsiteX53" fmla="*/ 489457 w 1169048"/>
                <a:gd name="connsiteY53" fmla="*/ 1148174 h 1169048"/>
                <a:gd name="connsiteX54" fmla="*/ 639278 w 1169048"/>
                <a:gd name="connsiteY54" fmla="*/ 907310 h 1169048"/>
                <a:gd name="connsiteX55" fmla="*/ 362821 w 1169048"/>
                <a:gd name="connsiteY55" fmla="*/ 844025 h 1169048"/>
                <a:gd name="connsiteX56" fmla="*/ 362821 w 1169048"/>
                <a:gd name="connsiteY56" fmla="*/ 844025 h 1169048"/>
                <a:gd name="connsiteX57" fmla="*/ 301561 w 1169048"/>
                <a:gd name="connsiteY57" fmla="*/ 523549 h 1169048"/>
                <a:gd name="connsiteX58" fmla="*/ 367458 w 1169048"/>
                <a:gd name="connsiteY58" fmla="*/ 807255 h 1169048"/>
                <a:gd name="connsiteX59" fmla="*/ 650773 w 1169048"/>
                <a:gd name="connsiteY59" fmla="*/ 871978 h 1169048"/>
                <a:gd name="connsiteX60" fmla="*/ 657108 w 1169048"/>
                <a:gd name="connsiteY60" fmla="*/ 848531 h 1169048"/>
                <a:gd name="connsiteX61" fmla="*/ 641760 w 1169048"/>
                <a:gd name="connsiteY61" fmla="*/ 533019 h 1169048"/>
                <a:gd name="connsiteX62" fmla="*/ 325007 w 1169048"/>
                <a:gd name="connsiteY62" fmla="*/ 517149 h 1169048"/>
                <a:gd name="connsiteX63" fmla="*/ 301495 w 1169048"/>
                <a:gd name="connsiteY63" fmla="*/ 523549 h 1169048"/>
                <a:gd name="connsiteX64" fmla="*/ 301495 w 1169048"/>
                <a:gd name="connsiteY64" fmla="*/ 523549 h 1169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1169048" h="1169048">
                  <a:moveTo>
                    <a:pt x="3421" y="228152"/>
                  </a:moveTo>
                  <a:cubicBezTo>
                    <a:pt x="36337" y="208755"/>
                    <a:pt x="156376" y="128685"/>
                    <a:pt x="140245" y="3355"/>
                  </a:cubicBezTo>
                  <a:lnTo>
                    <a:pt x="177994" y="41104"/>
                  </a:lnTo>
                  <a:cubicBezTo>
                    <a:pt x="170810" y="144621"/>
                    <a:pt x="88519" y="215090"/>
                    <a:pt x="42737" y="246635"/>
                  </a:cubicBezTo>
                  <a:cubicBezTo>
                    <a:pt x="138155" y="294703"/>
                    <a:pt x="214437" y="371116"/>
                    <a:pt x="269036" y="462092"/>
                  </a:cubicBezTo>
                  <a:cubicBezTo>
                    <a:pt x="274588" y="471301"/>
                    <a:pt x="279878" y="480706"/>
                    <a:pt x="284972" y="490176"/>
                  </a:cubicBezTo>
                  <a:cubicBezTo>
                    <a:pt x="295291" y="487041"/>
                    <a:pt x="305740" y="484167"/>
                    <a:pt x="316190" y="481555"/>
                  </a:cubicBezTo>
                  <a:cubicBezTo>
                    <a:pt x="418269" y="456019"/>
                    <a:pt x="524790" y="456149"/>
                    <a:pt x="625433" y="488282"/>
                  </a:cubicBezTo>
                  <a:lnTo>
                    <a:pt x="686955" y="549738"/>
                  </a:lnTo>
                  <a:cubicBezTo>
                    <a:pt x="718956" y="649793"/>
                    <a:pt x="718434" y="756118"/>
                    <a:pt x="692963" y="857544"/>
                  </a:cubicBezTo>
                  <a:cubicBezTo>
                    <a:pt x="690351" y="867928"/>
                    <a:pt x="687477" y="878313"/>
                    <a:pt x="684342" y="888632"/>
                  </a:cubicBezTo>
                  <a:cubicBezTo>
                    <a:pt x="693877" y="893726"/>
                    <a:pt x="703347" y="899016"/>
                    <a:pt x="712556" y="904567"/>
                  </a:cubicBezTo>
                  <a:cubicBezTo>
                    <a:pt x="804121" y="959428"/>
                    <a:pt x="880272" y="1036232"/>
                    <a:pt x="928536" y="1132042"/>
                  </a:cubicBezTo>
                  <a:cubicBezTo>
                    <a:pt x="960081" y="1086260"/>
                    <a:pt x="1030615" y="1004034"/>
                    <a:pt x="1134132" y="996850"/>
                  </a:cubicBezTo>
                  <a:lnTo>
                    <a:pt x="1171881" y="1034599"/>
                  </a:lnTo>
                  <a:cubicBezTo>
                    <a:pt x="1046878" y="1018533"/>
                    <a:pt x="966938" y="1137724"/>
                    <a:pt x="947149" y="1171032"/>
                  </a:cubicBezTo>
                  <a:lnTo>
                    <a:pt x="906135" y="1171032"/>
                  </a:lnTo>
                  <a:cubicBezTo>
                    <a:pt x="862116" y="1071304"/>
                    <a:pt x="786356" y="991821"/>
                    <a:pt x="693551" y="936243"/>
                  </a:cubicBezTo>
                  <a:cubicBezTo>
                    <a:pt x="686628" y="932063"/>
                    <a:pt x="679575" y="928079"/>
                    <a:pt x="672456" y="924160"/>
                  </a:cubicBezTo>
                  <a:cubicBezTo>
                    <a:pt x="639082" y="1015529"/>
                    <a:pt x="585790" y="1100824"/>
                    <a:pt x="518651" y="1171032"/>
                  </a:cubicBezTo>
                  <a:lnTo>
                    <a:pt x="460133" y="1171032"/>
                  </a:lnTo>
                  <a:lnTo>
                    <a:pt x="460264" y="1170901"/>
                  </a:lnTo>
                  <a:cubicBezTo>
                    <a:pt x="441063" y="1151374"/>
                    <a:pt x="419772" y="1133544"/>
                    <a:pt x="396913" y="1117608"/>
                  </a:cubicBezTo>
                  <a:cubicBezTo>
                    <a:pt x="369156" y="1098342"/>
                    <a:pt x="339310" y="1082015"/>
                    <a:pt x="308026" y="1069214"/>
                  </a:cubicBezTo>
                  <a:lnTo>
                    <a:pt x="278833" y="1057327"/>
                  </a:lnTo>
                  <a:lnTo>
                    <a:pt x="290980" y="1028395"/>
                  </a:lnTo>
                  <a:cubicBezTo>
                    <a:pt x="303912" y="997438"/>
                    <a:pt x="313447" y="964783"/>
                    <a:pt x="319325" y="931540"/>
                  </a:cubicBezTo>
                  <a:cubicBezTo>
                    <a:pt x="324158" y="904045"/>
                    <a:pt x="326509" y="876092"/>
                    <a:pt x="326182" y="848205"/>
                  </a:cubicBezTo>
                  <a:cubicBezTo>
                    <a:pt x="298818" y="848009"/>
                    <a:pt x="271126" y="850360"/>
                    <a:pt x="243631" y="855324"/>
                  </a:cubicBezTo>
                  <a:cubicBezTo>
                    <a:pt x="210518" y="861267"/>
                    <a:pt x="177864" y="870867"/>
                    <a:pt x="146515" y="883995"/>
                  </a:cubicBezTo>
                  <a:lnTo>
                    <a:pt x="117452" y="896208"/>
                  </a:lnTo>
                  <a:lnTo>
                    <a:pt x="105500" y="867014"/>
                  </a:lnTo>
                  <a:cubicBezTo>
                    <a:pt x="92765" y="835927"/>
                    <a:pt x="76437" y="806145"/>
                    <a:pt x="57040" y="778519"/>
                  </a:cubicBezTo>
                  <a:cubicBezTo>
                    <a:pt x="41170" y="755922"/>
                    <a:pt x="23209" y="734696"/>
                    <a:pt x="3421" y="715234"/>
                  </a:cubicBezTo>
                  <a:lnTo>
                    <a:pt x="3421" y="656585"/>
                  </a:lnTo>
                  <a:cubicBezTo>
                    <a:pt x="74608" y="588402"/>
                    <a:pt x="159250" y="535305"/>
                    <a:pt x="249443" y="502193"/>
                  </a:cubicBezTo>
                  <a:cubicBezTo>
                    <a:pt x="245525" y="495074"/>
                    <a:pt x="241541" y="488086"/>
                    <a:pt x="237361" y="481163"/>
                  </a:cubicBezTo>
                  <a:cubicBezTo>
                    <a:pt x="181913" y="388684"/>
                    <a:pt x="102888" y="312467"/>
                    <a:pt x="3421" y="268906"/>
                  </a:cubicBezTo>
                  <a:lnTo>
                    <a:pt x="3355" y="268906"/>
                  </a:lnTo>
                  <a:lnTo>
                    <a:pt x="3355" y="228283"/>
                  </a:lnTo>
                  <a:lnTo>
                    <a:pt x="3355" y="228283"/>
                  </a:lnTo>
                  <a:close/>
                  <a:moveTo>
                    <a:pt x="237034" y="818946"/>
                  </a:moveTo>
                  <a:cubicBezTo>
                    <a:pt x="268057" y="813395"/>
                    <a:pt x="299471" y="810848"/>
                    <a:pt x="330754" y="811370"/>
                  </a:cubicBezTo>
                  <a:cubicBezTo>
                    <a:pt x="329056" y="716540"/>
                    <a:pt x="306916" y="620861"/>
                    <a:pt x="266293" y="535044"/>
                  </a:cubicBezTo>
                  <a:cubicBezTo>
                    <a:pt x="178059" y="566719"/>
                    <a:pt x="95246" y="618640"/>
                    <a:pt x="26018" y="685714"/>
                  </a:cubicBezTo>
                  <a:cubicBezTo>
                    <a:pt x="48485" y="707331"/>
                    <a:pt x="68992" y="731431"/>
                    <a:pt x="87148" y="757359"/>
                  </a:cubicBezTo>
                  <a:cubicBezTo>
                    <a:pt x="107068" y="785769"/>
                    <a:pt x="123983" y="816203"/>
                    <a:pt x="137371" y="847813"/>
                  </a:cubicBezTo>
                  <a:cubicBezTo>
                    <a:pt x="169634" y="834686"/>
                    <a:pt x="203138" y="825020"/>
                    <a:pt x="237034" y="818946"/>
                  </a:cubicBezTo>
                  <a:lnTo>
                    <a:pt x="237034" y="818946"/>
                  </a:lnTo>
                  <a:close/>
                  <a:moveTo>
                    <a:pt x="362887" y="843960"/>
                  </a:moveTo>
                  <a:cubicBezTo>
                    <a:pt x="363474" y="875243"/>
                    <a:pt x="360927" y="906723"/>
                    <a:pt x="355441" y="937810"/>
                  </a:cubicBezTo>
                  <a:cubicBezTo>
                    <a:pt x="349433" y="971902"/>
                    <a:pt x="339897" y="1005406"/>
                    <a:pt x="326966" y="1037277"/>
                  </a:cubicBezTo>
                  <a:cubicBezTo>
                    <a:pt x="359164" y="1050862"/>
                    <a:pt x="389664" y="1067712"/>
                    <a:pt x="417812" y="1087239"/>
                  </a:cubicBezTo>
                  <a:cubicBezTo>
                    <a:pt x="443740" y="1105265"/>
                    <a:pt x="467774" y="1125707"/>
                    <a:pt x="489457" y="1148174"/>
                  </a:cubicBezTo>
                  <a:cubicBezTo>
                    <a:pt x="555355" y="1079925"/>
                    <a:pt x="607342" y="996654"/>
                    <a:pt x="639278" y="907310"/>
                  </a:cubicBezTo>
                  <a:cubicBezTo>
                    <a:pt x="554441" y="867341"/>
                    <a:pt x="459153" y="845462"/>
                    <a:pt x="362821" y="844025"/>
                  </a:cubicBezTo>
                  <a:lnTo>
                    <a:pt x="362821" y="844025"/>
                  </a:lnTo>
                  <a:close/>
                  <a:moveTo>
                    <a:pt x="301561" y="523549"/>
                  </a:moveTo>
                  <a:cubicBezTo>
                    <a:pt x="342640" y="611848"/>
                    <a:pt x="365238" y="709944"/>
                    <a:pt x="367458" y="807255"/>
                  </a:cubicBezTo>
                  <a:cubicBezTo>
                    <a:pt x="466076" y="809345"/>
                    <a:pt x="563519" y="831616"/>
                    <a:pt x="650773" y="871978"/>
                  </a:cubicBezTo>
                  <a:cubicBezTo>
                    <a:pt x="653059" y="864206"/>
                    <a:pt x="655149" y="856369"/>
                    <a:pt x="657108" y="848531"/>
                  </a:cubicBezTo>
                  <a:cubicBezTo>
                    <a:pt x="683297" y="743970"/>
                    <a:pt x="681338" y="634184"/>
                    <a:pt x="641760" y="533019"/>
                  </a:cubicBezTo>
                  <a:cubicBezTo>
                    <a:pt x="540007" y="493441"/>
                    <a:pt x="430091" y="490829"/>
                    <a:pt x="325007" y="517149"/>
                  </a:cubicBezTo>
                  <a:cubicBezTo>
                    <a:pt x="317170" y="519108"/>
                    <a:pt x="309332" y="521263"/>
                    <a:pt x="301495" y="523549"/>
                  </a:cubicBezTo>
                  <a:lnTo>
                    <a:pt x="301495" y="523549"/>
                  </a:lnTo>
                  <a:close/>
                </a:path>
              </a:pathLst>
            </a:custGeom>
            <a:grpFill/>
            <a:ln w="6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48BC4B50-EA3B-4E45-8E42-2FEEDB3C653E}"/>
                </a:ext>
              </a:extLst>
            </p:cNvPr>
            <p:cNvSpPr/>
            <p:nvPr/>
          </p:nvSpPr>
          <p:spPr>
            <a:xfrm>
              <a:off x="-3421" y="5688339"/>
              <a:ext cx="1169048" cy="1169048"/>
            </a:xfrm>
            <a:custGeom>
              <a:avLst/>
              <a:gdLst>
                <a:gd name="connsiteX0" fmla="*/ 3421 w 1169048"/>
                <a:gd name="connsiteY0" fmla="*/ 228087 h 1169048"/>
                <a:gd name="connsiteX1" fmla="*/ 140114 w 1169048"/>
                <a:gd name="connsiteY1" fmla="*/ 3355 h 1169048"/>
                <a:gd name="connsiteX2" fmla="*/ 177863 w 1169048"/>
                <a:gd name="connsiteY2" fmla="*/ 41105 h 1169048"/>
                <a:gd name="connsiteX3" fmla="*/ 42607 w 1169048"/>
                <a:gd name="connsiteY3" fmla="*/ 246635 h 1169048"/>
                <a:gd name="connsiteX4" fmla="*/ 268906 w 1169048"/>
                <a:gd name="connsiteY4" fmla="*/ 462092 h 1169048"/>
                <a:gd name="connsiteX5" fmla="*/ 284841 w 1169048"/>
                <a:gd name="connsiteY5" fmla="*/ 490176 h 1169048"/>
                <a:gd name="connsiteX6" fmla="*/ 316059 w 1169048"/>
                <a:gd name="connsiteY6" fmla="*/ 481555 h 1169048"/>
                <a:gd name="connsiteX7" fmla="*/ 625302 w 1169048"/>
                <a:gd name="connsiteY7" fmla="*/ 488282 h 1169048"/>
                <a:gd name="connsiteX8" fmla="*/ 686824 w 1169048"/>
                <a:gd name="connsiteY8" fmla="*/ 549739 h 1169048"/>
                <a:gd name="connsiteX9" fmla="*/ 692832 w 1169048"/>
                <a:gd name="connsiteY9" fmla="*/ 857544 h 1169048"/>
                <a:gd name="connsiteX10" fmla="*/ 684212 w 1169048"/>
                <a:gd name="connsiteY10" fmla="*/ 888632 h 1169048"/>
                <a:gd name="connsiteX11" fmla="*/ 712425 w 1169048"/>
                <a:gd name="connsiteY11" fmla="*/ 904567 h 1169048"/>
                <a:gd name="connsiteX12" fmla="*/ 928405 w 1169048"/>
                <a:gd name="connsiteY12" fmla="*/ 1132042 h 1169048"/>
                <a:gd name="connsiteX13" fmla="*/ 1134001 w 1169048"/>
                <a:gd name="connsiteY13" fmla="*/ 996850 h 1169048"/>
                <a:gd name="connsiteX14" fmla="*/ 1171750 w 1169048"/>
                <a:gd name="connsiteY14" fmla="*/ 1034600 h 1169048"/>
                <a:gd name="connsiteX15" fmla="*/ 946758 w 1169048"/>
                <a:gd name="connsiteY15" fmla="*/ 1171489 h 1169048"/>
                <a:gd name="connsiteX16" fmla="*/ 947149 w 1169048"/>
                <a:gd name="connsiteY16" fmla="*/ 1172142 h 1169048"/>
                <a:gd name="connsiteX17" fmla="*/ 905939 w 1169048"/>
                <a:gd name="connsiteY17" fmla="*/ 1172142 h 1169048"/>
                <a:gd name="connsiteX18" fmla="*/ 906265 w 1169048"/>
                <a:gd name="connsiteY18" fmla="*/ 1171489 h 1169048"/>
                <a:gd name="connsiteX19" fmla="*/ 693486 w 1169048"/>
                <a:gd name="connsiteY19" fmla="*/ 936243 h 1169048"/>
                <a:gd name="connsiteX20" fmla="*/ 672390 w 1169048"/>
                <a:gd name="connsiteY20" fmla="*/ 924160 h 1169048"/>
                <a:gd name="connsiteX21" fmla="*/ 518324 w 1169048"/>
                <a:gd name="connsiteY21" fmla="*/ 1171293 h 1169048"/>
                <a:gd name="connsiteX22" fmla="*/ 519108 w 1169048"/>
                <a:gd name="connsiteY22" fmla="*/ 1172142 h 1169048"/>
                <a:gd name="connsiteX23" fmla="*/ 458958 w 1169048"/>
                <a:gd name="connsiteY23" fmla="*/ 1172142 h 1169048"/>
                <a:gd name="connsiteX24" fmla="*/ 460133 w 1169048"/>
                <a:gd name="connsiteY24" fmla="*/ 1170901 h 1169048"/>
                <a:gd name="connsiteX25" fmla="*/ 396782 w 1169048"/>
                <a:gd name="connsiteY25" fmla="*/ 1117609 h 1169048"/>
                <a:gd name="connsiteX26" fmla="*/ 307896 w 1169048"/>
                <a:gd name="connsiteY26" fmla="*/ 1069214 h 1169048"/>
                <a:gd name="connsiteX27" fmla="*/ 278702 w 1169048"/>
                <a:gd name="connsiteY27" fmla="*/ 1057327 h 1169048"/>
                <a:gd name="connsiteX28" fmla="*/ 290850 w 1169048"/>
                <a:gd name="connsiteY28" fmla="*/ 1028395 h 1169048"/>
                <a:gd name="connsiteX29" fmla="*/ 319194 w 1169048"/>
                <a:gd name="connsiteY29" fmla="*/ 931540 h 1169048"/>
                <a:gd name="connsiteX30" fmla="*/ 326052 w 1169048"/>
                <a:gd name="connsiteY30" fmla="*/ 848205 h 1169048"/>
                <a:gd name="connsiteX31" fmla="*/ 243500 w 1169048"/>
                <a:gd name="connsiteY31" fmla="*/ 855324 h 1169048"/>
                <a:gd name="connsiteX32" fmla="*/ 146384 w 1169048"/>
                <a:gd name="connsiteY32" fmla="*/ 883995 h 1169048"/>
                <a:gd name="connsiteX33" fmla="*/ 117321 w 1169048"/>
                <a:gd name="connsiteY33" fmla="*/ 896208 h 1169048"/>
                <a:gd name="connsiteX34" fmla="*/ 105369 w 1169048"/>
                <a:gd name="connsiteY34" fmla="*/ 867079 h 1169048"/>
                <a:gd name="connsiteX35" fmla="*/ 56909 w 1169048"/>
                <a:gd name="connsiteY35" fmla="*/ 778585 h 1169048"/>
                <a:gd name="connsiteX36" fmla="*/ 3355 w 1169048"/>
                <a:gd name="connsiteY36" fmla="*/ 715430 h 1169048"/>
                <a:gd name="connsiteX37" fmla="*/ 3355 w 1169048"/>
                <a:gd name="connsiteY37" fmla="*/ 656586 h 1169048"/>
                <a:gd name="connsiteX38" fmla="*/ 249313 w 1169048"/>
                <a:gd name="connsiteY38" fmla="*/ 502258 h 1169048"/>
                <a:gd name="connsiteX39" fmla="*/ 237230 w 1169048"/>
                <a:gd name="connsiteY39" fmla="*/ 481229 h 1169048"/>
                <a:gd name="connsiteX40" fmla="*/ 3355 w 1169048"/>
                <a:gd name="connsiteY40" fmla="*/ 268971 h 1169048"/>
                <a:gd name="connsiteX41" fmla="*/ 3355 w 1169048"/>
                <a:gd name="connsiteY41" fmla="*/ 228283 h 1169048"/>
                <a:gd name="connsiteX42" fmla="*/ 3421 w 1169048"/>
                <a:gd name="connsiteY42" fmla="*/ 228283 h 1169048"/>
                <a:gd name="connsiteX43" fmla="*/ 25953 w 1169048"/>
                <a:gd name="connsiteY43" fmla="*/ 685714 h 1169048"/>
                <a:gd name="connsiteX44" fmla="*/ 87083 w 1169048"/>
                <a:gd name="connsiteY44" fmla="*/ 757359 h 1169048"/>
                <a:gd name="connsiteX45" fmla="*/ 137306 w 1169048"/>
                <a:gd name="connsiteY45" fmla="*/ 847813 h 1169048"/>
                <a:gd name="connsiteX46" fmla="*/ 236969 w 1169048"/>
                <a:gd name="connsiteY46" fmla="*/ 818946 h 1169048"/>
                <a:gd name="connsiteX47" fmla="*/ 330689 w 1169048"/>
                <a:gd name="connsiteY47" fmla="*/ 811370 h 1169048"/>
                <a:gd name="connsiteX48" fmla="*/ 266228 w 1169048"/>
                <a:gd name="connsiteY48" fmla="*/ 535044 h 1169048"/>
                <a:gd name="connsiteX49" fmla="*/ 25953 w 1169048"/>
                <a:gd name="connsiteY49" fmla="*/ 685714 h 1169048"/>
                <a:gd name="connsiteX50" fmla="*/ 25953 w 1169048"/>
                <a:gd name="connsiteY50" fmla="*/ 685714 h 1169048"/>
                <a:gd name="connsiteX51" fmla="*/ 362821 w 1169048"/>
                <a:gd name="connsiteY51" fmla="*/ 843960 h 1169048"/>
                <a:gd name="connsiteX52" fmla="*/ 355376 w 1169048"/>
                <a:gd name="connsiteY52" fmla="*/ 937810 h 1169048"/>
                <a:gd name="connsiteX53" fmla="*/ 326901 w 1169048"/>
                <a:gd name="connsiteY53" fmla="*/ 1037277 h 1169048"/>
                <a:gd name="connsiteX54" fmla="*/ 417747 w 1169048"/>
                <a:gd name="connsiteY54" fmla="*/ 1087239 h 1169048"/>
                <a:gd name="connsiteX55" fmla="*/ 489392 w 1169048"/>
                <a:gd name="connsiteY55" fmla="*/ 1148174 h 1169048"/>
                <a:gd name="connsiteX56" fmla="*/ 639213 w 1169048"/>
                <a:gd name="connsiteY56" fmla="*/ 907311 h 1169048"/>
                <a:gd name="connsiteX57" fmla="*/ 362756 w 1169048"/>
                <a:gd name="connsiteY57" fmla="*/ 844025 h 1169048"/>
                <a:gd name="connsiteX58" fmla="*/ 362756 w 1169048"/>
                <a:gd name="connsiteY58" fmla="*/ 844025 h 1169048"/>
                <a:gd name="connsiteX59" fmla="*/ 301495 w 1169048"/>
                <a:gd name="connsiteY59" fmla="*/ 523549 h 1169048"/>
                <a:gd name="connsiteX60" fmla="*/ 367393 w 1169048"/>
                <a:gd name="connsiteY60" fmla="*/ 807256 h 1169048"/>
                <a:gd name="connsiteX61" fmla="*/ 650708 w 1169048"/>
                <a:gd name="connsiteY61" fmla="*/ 871978 h 1169048"/>
                <a:gd name="connsiteX62" fmla="*/ 657043 w 1169048"/>
                <a:gd name="connsiteY62" fmla="*/ 848532 h 1169048"/>
                <a:gd name="connsiteX63" fmla="*/ 641695 w 1169048"/>
                <a:gd name="connsiteY63" fmla="*/ 533019 h 1169048"/>
                <a:gd name="connsiteX64" fmla="*/ 324942 w 1169048"/>
                <a:gd name="connsiteY64" fmla="*/ 517149 h 1169048"/>
                <a:gd name="connsiteX65" fmla="*/ 301430 w 1169048"/>
                <a:gd name="connsiteY65" fmla="*/ 523549 h 1169048"/>
                <a:gd name="connsiteX66" fmla="*/ 301430 w 1169048"/>
                <a:gd name="connsiteY66" fmla="*/ 523549 h 1169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1169048" h="1169048">
                  <a:moveTo>
                    <a:pt x="3421" y="228087"/>
                  </a:moveTo>
                  <a:cubicBezTo>
                    <a:pt x="36467" y="208559"/>
                    <a:pt x="156246" y="128555"/>
                    <a:pt x="140114" y="3355"/>
                  </a:cubicBezTo>
                  <a:lnTo>
                    <a:pt x="177863" y="41105"/>
                  </a:lnTo>
                  <a:cubicBezTo>
                    <a:pt x="170679" y="144621"/>
                    <a:pt x="88389" y="215090"/>
                    <a:pt x="42607" y="246635"/>
                  </a:cubicBezTo>
                  <a:cubicBezTo>
                    <a:pt x="138024" y="294703"/>
                    <a:pt x="214306" y="371116"/>
                    <a:pt x="268906" y="462092"/>
                  </a:cubicBezTo>
                  <a:cubicBezTo>
                    <a:pt x="274457" y="471301"/>
                    <a:pt x="279747" y="480706"/>
                    <a:pt x="284841" y="490176"/>
                  </a:cubicBezTo>
                  <a:cubicBezTo>
                    <a:pt x="295160" y="487041"/>
                    <a:pt x="305610" y="484167"/>
                    <a:pt x="316059" y="481555"/>
                  </a:cubicBezTo>
                  <a:cubicBezTo>
                    <a:pt x="418139" y="456019"/>
                    <a:pt x="524659" y="456149"/>
                    <a:pt x="625302" y="488282"/>
                  </a:cubicBezTo>
                  <a:lnTo>
                    <a:pt x="686824" y="549739"/>
                  </a:lnTo>
                  <a:cubicBezTo>
                    <a:pt x="718826" y="649793"/>
                    <a:pt x="718303" y="756053"/>
                    <a:pt x="692832" y="857544"/>
                  </a:cubicBezTo>
                  <a:cubicBezTo>
                    <a:pt x="690220" y="867928"/>
                    <a:pt x="687346" y="878313"/>
                    <a:pt x="684212" y="888632"/>
                  </a:cubicBezTo>
                  <a:cubicBezTo>
                    <a:pt x="693747" y="893726"/>
                    <a:pt x="703217" y="899016"/>
                    <a:pt x="712425" y="904567"/>
                  </a:cubicBezTo>
                  <a:cubicBezTo>
                    <a:pt x="803990" y="959428"/>
                    <a:pt x="880141" y="1036232"/>
                    <a:pt x="928405" y="1132042"/>
                  </a:cubicBezTo>
                  <a:cubicBezTo>
                    <a:pt x="959950" y="1086260"/>
                    <a:pt x="1030485" y="1004035"/>
                    <a:pt x="1134001" y="996850"/>
                  </a:cubicBezTo>
                  <a:lnTo>
                    <a:pt x="1171750" y="1034600"/>
                  </a:lnTo>
                  <a:cubicBezTo>
                    <a:pt x="1046159" y="1018468"/>
                    <a:pt x="966089" y="1138769"/>
                    <a:pt x="946758" y="1171489"/>
                  </a:cubicBezTo>
                  <a:lnTo>
                    <a:pt x="947149" y="1172142"/>
                  </a:lnTo>
                  <a:lnTo>
                    <a:pt x="905939" y="1172142"/>
                  </a:lnTo>
                  <a:lnTo>
                    <a:pt x="906265" y="1171489"/>
                  </a:lnTo>
                  <a:cubicBezTo>
                    <a:pt x="862312" y="1071565"/>
                    <a:pt x="786422" y="991952"/>
                    <a:pt x="693486" y="936243"/>
                  </a:cubicBezTo>
                  <a:cubicBezTo>
                    <a:pt x="686563" y="932063"/>
                    <a:pt x="679509" y="928079"/>
                    <a:pt x="672390" y="924160"/>
                  </a:cubicBezTo>
                  <a:cubicBezTo>
                    <a:pt x="638952" y="1015660"/>
                    <a:pt x="585594" y="1101020"/>
                    <a:pt x="518324" y="1171293"/>
                  </a:cubicBezTo>
                  <a:lnTo>
                    <a:pt x="519108" y="1172142"/>
                  </a:lnTo>
                  <a:lnTo>
                    <a:pt x="458958" y="1172142"/>
                  </a:lnTo>
                  <a:lnTo>
                    <a:pt x="460133" y="1170901"/>
                  </a:lnTo>
                  <a:cubicBezTo>
                    <a:pt x="440932" y="1151374"/>
                    <a:pt x="419641" y="1133544"/>
                    <a:pt x="396782" y="1117609"/>
                  </a:cubicBezTo>
                  <a:cubicBezTo>
                    <a:pt x="369026" y="1098342"/>
                    <a:pt x="339179" y="1082015"/>
                    <a:pt x="307896" y="1069214"/>
                  </a:cubicBezTo>
                  <a:lnTo>
                    <a:pt x="278702" y="1057327"/>
                  </a:lnTo>
                  <a:lnTo>
                    <a:pt x="290850" y="1028395"/>
                  </a:lnTo>
                  <a:cubicBezTo>
                    <a:pt x="303781" y="997438"/>
                    <a:pt x="313316" y="964783"/>
                    <a:pt x="319194" y="931540"/>
                  </a:cubicBezTo>
                  <a:cubicBezTo>
                    <a:pt x="324027" y="904045"/>
                    <a:pt x="326378" y="876092"/>
                    <a:pt x="326052" y="848205"/>
                  </a:cubicBezTo>
                  <a:cubicBezTo>
                    <a:pt x="298687" y="848009"/>
                    <a:pt x="270995" y="850360"/>
                    <a:pt x="243500" y="855324"/>
                  </a:cubicBezTo>
                  <a:cubicBezTo>
                    <a:pt x="210388" y="861267"/>
                    <a:pt x="177733" y="870868"/>
                    <a:pt x="146384" y="883995"/>
                  </a:cubicBezTo>
                  <a:lnTo>
                    <a:pt x="117321" y="896208"/>
                  </a:lnTo>
                  <a:lnTo>
                    <a:pt x="105369" y="867079"/>
                  </a:lnTo>
                  <a:cubicBezTo>
                    <a:pt x="92634" y="835992"/>
                    <a:pt x="76307" y="806210"/>
                    <a:pt x="56909" y="778585"/>
                  </a:cubicBezTo>
                  <a:cubicBezTo>
                    <a:pt x="41104" y="756053"/>
                    <a:pt x="23144" y="734827"/>
                    <a:pt x="3355" y="715430"/>
                  </a:cubicBezTo>
                  <a:lnTo>
                    <a:pt x="3355" y="656586"/>
                  </a:lnTo>
                  <a:cubicBezTo>
                    <a:pt x="74478" y="588402"/>
                    <a:pt x="159120" y="535370"/>
                    <a:pt x="249313" y="502258"/>
                  </a:cubicBezTo>
                  <a:cubicBezTo>
                    <a:pt x="245394" y="495139"/>
                    <a:pt x="241410" y="488151"/>
                    <a:pt x="237230" y="481229"/>
                  </a:cubicBezTo>
                  <a:cubicBezTo>
                    <a:pt x="181782" y="388749"/>
                    <a:pt x="102822" y="312533"/>
                    <a:pt x="3355" y="268971"/>
                  </a:cubicBezTo>
                  <a:lnTo>
                    <a:pt x="3355" y="228283"/>
                  </a:lnTo>
                  <a:lnTo>
                    <a:pt x="3421" y="228283"/>
                  </a:lnTo>
                  <a:close/>
                  <a:moveTo>
                    <a:pt x="25953" y="685714"/>
                  </a:moveTo>
                  <a:cubicBezTo>
                    <a:pt x="48419" y="707332"/>
                    <a:pt x="68926" y="731431"/>
                    <a:pt x="87083" y="757359"/>
                  </a:cubicBezTo>
                  <a:cubicBezTo>
                    <a:pt x="107002" y="785768"/>
                    <a:pt x="123917" y="816203"/>
                    <a:pt x="137306" y="847813"/>
                  </a:cubicBezTo>
                  <a:cubicBezTo>
                    <a:pt x="169569" y="834686"/>
                    <a:pt x="203073" y="825020"/>
                    <a:pt x="236969" y="818946"/>
                  </a:cubicBezTo>
                  <a:cubicBezTo>
                    <a:pt x="267991" y="813395"/>
                    <a:pt x="299471" y="810848"/>
                    <a:pt x="330689" y="811370"/>
                  </a:cubicBezTo>
                  <a:cubicBezTo>
                    <a:pt x="328991" y="716540"/>
                    <a:pt x="306851" y="620796"/>
                    <a:pt x="266228" y="535044"/>
                  </a:cubicBezTo>
                  <a:cubicBezTo>
                    <a:pt x="177994" y="566719"/>
                    <a:pt x="95181" y="618641"/>
                    <a:pt x="25953" y="685714"/>
                  </a:cubicBezTo>
                  <a:lnTo>
                    <a:pt x="25953" y="685714"/>
                  </a:lnTo>
                  <a:close/>
                  <a:moveTo>
                    <a:pt x="362821" y="843960"/>
                  </a:moveTo>
                  <a:cubicBezTo>
                    <a:pt x="363409" y="875243"/>
                    <a:pt x="360862" y="906723"/>
                    <a:pt x="355376" y="937810"/>
                  </a:cubicBezTo>
                  <a:cubicBezTo>
                    <a:pt x="349367" y="971902"/>
                    <a:pt x="339832" y="1005406"/>
                    <a:pt x="326901" y="1037277"/>
                  </a:cubicBezTo>
                  <a:cubicBezTo>
                    <a:pt x="359099" y="1050862"/>
                    <a:pt x="389598" y="1067712"/>
                    <a:pt x="417747" y="1087239"/>
                  </a:cubicBezTo>
                  <a:cubicBezTo>
                    <a:pt x="443675" y="1105265"/>
                    <a:pt x="467709" y="1125707"/>
                    <a:pt x="489392" y="1148174"/>
                  </a:cubicBezTo>
                  <a:cubicBezTo>
                    <a:pt x="555290" y="1079925"/>
                    <a:pt x="607276" y="996655"/>
                    <a:pt x="639213" y="907311"/>
                  </a:cubicBezTo>
                  <a:cubicBezTo>
                    <a:pt x="554375" y="867341"/>
                    <a:pt x="459153" y="845462"/>
                    <a:pt x="362756" y="844025"/>
                  </a:cubicBezTo>
                  <a:lnTo>
                    <a:pt x="362756" y="844025"/>
                  </a:lnTo>
                  <a:close/>
                  <a:moveTo>
                    <a:pt x="301495" y="523549"/>
                  </a:moveTo>
                  <a:cubicBezTo>
                    <a:pt x="342575" y="611848"/>
                    <a:pt x="365172" y="709944"/>
                    <a:pt x="367393" y="807256"/>
                  </a:cubicBezTo>
                  <a:cubicBezTo>
                    <a:pt x="466011" y="809346"/>
                    <a:pt x="563453" y="831616"/>
                    <a:pt x="650708" y="871978"/>
                  </a:cubicBezTo>
                  <a:cubicBezTo>
                    <a:pt x="652993" y="864206"/>
                    <a:pt x="655083" y="856369"/>
                    <a:pt x="657043" y="848532"/>
                  </a:cubicBezTo>
                  <a:cubicBezTo>
                    <a:pt x="683232" y="743970"/>
                    <a:pt x="681273" y="634184"/>
                    <a:pt x="641695" y="533019"/>
                  </a:cubicBezTo>
                  <a:cubicBezTo>
                    <a:pt x="539942" y="493441"/>
                    <a:pt x="430025" y="490829"/>
                    <a:pt x="324942" y="517149"/>
                  </a:cubicBezTo>
                  <a:cubicBezTo>
                    <a:pt x="317104" y="519108"/>
                    <a:pt x="309267" y="521263"/>
                    <a:pt x="301430" y="523549"/>
                  </a:cubicBezTo>
                  <a:lnTo>
                    <a:pt x="301430" y="523549"/>
                  </a:lnTo>
                  <a:close/>
                </a:path>
              </a:pathLst>
            </a:custGeom>
            <a:grpFill/>
            <a:ln w="6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E7255F05-822B-4A77-96FB-3870FE37DA92}"/>
                </a:ext>
              </a:extLst>
            </p:cNvPr>
            <p:cNvSpPr/>
            <p:nvPr/>
          </p:nvSpPr>
          <p:spPr>
            <a:xfrm>
              <a:off x="133338" y="5551841"/>
              <a:ext cx="1169048" cy="1169048"/>
            </a:xfrm>
            <a:custGeom>
              <a:avLst/>
              <a:gdLst>
                <a:gd name="connsiteX0" fmla="*/ 1171816 w 1169048"/>
                <a:gd name="connsiteY0" fmla="*/ 946235 h 1169048"/>
                <a:gd name="connsiteX1" fmla="*/ 1034991 w 1169048"/>
                <a:gd name="connsiteY1" fmla="*/ 1171032 h 1169048"/>
                <a:gd name="connsiteX2" fmla="*/ 997242 w 1169048"/>
                <a:gd name="connsiteY2" fmla="*/ 1133283 h 1169048"/>
                <a:gd name="connsiteX3" fmla="*/ 1132499 w 1169048"/>
                <a:gd name="connsiteY3" fmla="*/ 927752 h 1169048"/>
                <a:gd name="connsiteX4" fmla="*/ 906200 w 1169048"/>
                <a:gd name="connsiteY4" fmla="*/ 712295 h 1169048"/>
                <a:gd name="connsiteX5" fmla="*/ 890264 w 1169048"/>
                <a:gd name="connsiteY5" fmla="*/ 684212 h 1169048"/>
                <a:gd name="connsiteX6" fmla="*/ 859046 w 1169048"/>
                <a:gd name="connsiteY6" fmla="*/ 692833 h 1169048"/>
                <a:gd name="connsiteX7" fmla="*/ 549804 w 1169048"/>
                <a:gd name="connsiteY7" fmla="*/ 686105 h 1169048"/>
                <a:gd name="connsiteX8" fmla="*/ 488282 w 1169048"/>
                <a:gd name="connsiteY8" fmla="*/ 624649 h 1169048"/>
                <a:gd name="connsiteX9" fmla="*/ 482273 w 1169048"/>
                <a:gd name="connsiteY9" fmla="*/ 316843 h 1169048"/>
                <a:gd name="connsiteX10" fmla="*/ 490894 w 1169048"/>
                <a:gd name="connsiteY10" fmla="*/ 285755 h 1169048"/>
                <a:gd name="connsiteX11" fmla="*/ 462680 w 1169048"/>
                <a:gd name="connsiteY11" fmla="*/ 269820 h 1169048"/>
                <a:gd name="connsiteX12" fmla="*/ 246700 w 1169048"/>
                <a:gd name="connsiteY12" fmla="*/ 42345 h 1169048"/>
                <a:gd name="connsiteX13" fmla="*/ 41104 w 1169048"/>
                <a:gd name="connsiteY13" fmla="*/ 177537 h 1169048"/>
                <a:gd name="connsiteX14" fmla="*/ 3355 w 1169048"/>
                <a:gd name="connsiteY14" fmla="*/ 139787 h 1169048"/>
                <a:gd name="connsiteX15" fmla="*/ 228087 w 1169048"/>
                <a:gd name="connsiteY15" fmla="*/ 3355 h 1169048"/>
                <a:gd name="connsiteX16" fmla="*/ 269101 w 1169048"/>
                <a:gd name="connsiteY16" fmla="*/ 3355 h 1169048"/>
                <a:gd name="connsiteX17" fmla="*/ 481685 w 1169048"/>
                <a:gd name="connsiteY17" fmla="*/ 238144 h 1169048"/>
                <a:gd name="connsiteX18" fmla="*/ 502781 w 1169048"/>
                <a:gd name="connsiteY18" fmla="*/ 250227 h 1169048"/>
                <a:gd name="connsiteX19" fmla="*/ 656585 w 1169048"/>
                <a:gd name="connsiteY19" fmla="*/ 3355 h 1169048"/>
                <a:gd name="connsiteX20" fmla="*/ 715103 w 1169048"/>
                <a:gd name="connsiteY20" fmla="*/ 3355 h 1169048"/>
                <a:gd name="connsiteX21" fmla="*/ 714973 w 1169048"/>
                <a:gd name="connsiteY21" fmla="*/ 3486 h 1169048"/>
                <a:gd name="connsiteX22" fmla="*/ 778323 w 1169048"/>
                <a:gd name="connsiteY22" fmla="*/ 56779 h 1169048"/>
                <a:gd name="connsiteX23" fmla="*/ 867210 w 1169048"/>
                <a:gd name="connsiteY23" fmla="*/ 105173 h 1169048"/>
                <a:gd name="connsiteX24" fmla="*/ 896404 w 1169048"/>
                <a:gd name="connsiteY24" fmla="*/ 117060 h 1169048"/>
                <a:gd name="connsiteX25" fmla="*/ 884256 w 1169048"/>
                <a:gd name="connsiteY25" fmla="*/ 145992 h 1169048"/>
                <a:gd name="connsiteX26" fmla="*/ 855911 w 1169048"/>
                <a:gd name="connsiteY26" fmla="*/ 242847 h 1169048"/>
                <a:gd name="connsiteX27" fmla="*/ 849054 w 1169048"/>
                <a:gd name="connsiteY27" fmla="*/ 326182 h 1169048"/>
                <a:gd name="connsiteX28" fmla="*/ 931606 w 1169048"/>
                <a:gd name="connsiteY28" fmla="*/ 319063 h 1169048"/>
                <a:gd name="connsiteX29" fmla="*/ 1028721 w 1169048"/>
                <a:gd name="connsiteY29" fmla="*/ 290392 h 1169048"/>
                <a:gd name="connsiteX30" fmla="*/ 1057785 w 1169048"/>
                <a:gd name="connsiteY30" fmla="*/ 278179 h 1169048"/>
                <a:gd name="connsiteX31" fmla="*/ 1069736 w 1169048"/>
                <a:gd name="connsiteY31" fmla="*/ 307373 h 1169048"/>
                <a:gd name="connsiteX32" fmla="*/ 1118196 w 1169048"/>
                <a:gd name="connsiteY32" fmla="*/ 395868 h 1169048"/>
                <a:gd name="connsiteX33" fmla="*/ 1171816 w 1169048"/>
                <a:gd name="connsiteY33" fmla="*/ 459153 h 1169048"/>
                <a:gd name="connsiteX34" fmla="*/ 1171816 w 1169048"/>
                <a:gd name="connsiteY34" fmla="*/ 517802 h 1169048"/>
                <a:gd name="connsiteX35" fmla="*/ 925793 w 1169048"/>
                <a:gd name="connsiteY35" fmla="*/ 672194 h 1169048"/>
                <a:gd name="connsiteX36" fmla="*/ 937875 w 1169048"/>
                <a:gd name="connsiteY36" fmla="*/ 693224 h 1169048"/>
                <a:gd name="connsiteX37" fmla="*/ 1171816 w 1169048"/>
                <a:gd name="connsiteY37" fmla="*/ 905482 h 1169048"/>
                <a:gd name="connsiteX38" fmla="*/ 1171881 w 1169048"/>
                <a:gd name="connsiteY38" fmla="*/ 905482 h 1169048"/>
                <a:gd name="connsiteX39" fmla="*/ 1171881 w 1169048"/>
                <a:gd name="connsiteY39" fmla="*/ 946104 h 1169048"/>
                <a:gd name="connsiteX40" fmla="*/ 1171881 w 1169048"/>
                <a:gd name="connsiteY40" fmla="*/ 946104 h 1169048"/>
                <a:gd name="connsiteX41" fmla="*/ 938202 w 1169048"/>
                <a:gd name="connsiteY41" fmla="*/ 355441 h 1169048"/>
                <a:gd name="connsiteX42" fmla="*/ 844482 w 1169048"/>
                <a:gd name="connsiteY42" fmla="*/ 363017 h 1169048"/>
                <a:gd name="connsiteX43" fmla="*/ 908943 w 1169048"/>
                <a:gd name="connsiteY43" fmla="*/ 639344 h 1169048"/>
                <a:gd name="connsiteX44" fmla="*/ 1149218 w 1169048"/>
                <a:gd name="connsiteY44" fmla="*/ 488674 h 1169048"/>
                <a:gd name="connsiteX45" fmla="*/ 1088088 w 1169048"/>
                <a:gd name="connsiteY45" fmla="*/ 417094 h 1169048"/>
                <a:gd name="connsiteX46" fmla="*/ 1037865 w 1169048"/>
                <a:gd name="connsiteY46" fmla="*/ 326640 h 1169048"/>
                <a:gd name="connsiteX47" fmla="*/ 938202 w 1169048"/>
                <a:gd name="connsiteY47" fmla="*/ 355506 h 1169048"/>
                <a:gd name="connsiteX48" fmla="*/ 938202 w 1169048"/>
                <a:gd name="connsiteY48" fmla="*/ 355506 h 1169048"/>
                <a:gd name="connsiteX49" fmla="*/ 812350 w 1169048"/>
                <a:gd name="connsiteY49" fmla="*/ 330427 h 1169048"/>
                <a:gd name="connsiteX50" fmla="*/ 819795 w 1169048"/>
                <a:gd name="connsiteY50" fmla="*/ 236577 h 1169048"/>
                <a:gd name="connsiteX51" fmla="*/ 848270 w 1169048"/>
                <a:gd name="connsiteY51" fmla="*/ 137110 h 1169048"/>
                <a:gd name="connsiteX52" fmla="*/ 757424 w 1169048"/>
                <a:gd name="connsiteY52" fmla="*/ 87148 h 1169048"/>
                <a:gd name="connsiteX53" fmla="*/ 685779 w 1169048"/>
                <a:gd name="connsiteY53" fmla="*/ 26214 h 1169048"/>
                <a:gd name="connsiteX54" fmla="*/ 535958 w 1169048"/>
                <a:gd name="connsiteY54" fmla="*/ 267077 h 1169048"/>
                <a:gd name="connsiteX55" fmla="*/ 812415 w 1169048"/>
                <a:gd name="connsiteY55" fmla="*/ 330362 h 1169048"/>
                <a:gd name="connsiteX56" fmla="*/ 812415 w 1169048"/>
                <a:gd name="connsiteY56" fmla="*/ 330362 h 1169048"/>
                <a:gd name="connsiteX57" fmla="*/ 873676 w 1169048"/>
                <a:gd name="connsiteY57" fmla="*/ 650838 h 1169048"/>
                <a:gd name="connsiteX58" fmla="*/ 807778 w 1169048"/>
                <a:gd name="connsiteY58" fmla="*/ 367131 h 1169048"/>
                <a:gd name="connsiteX59" fmla="*/ 524463 w 1169048"/>
                <a:gd name="connsiteY59" fmla="*/ 302409 h 1169048"/>
                <a:gd name="connsiteX60" fmla="*/ 518128 w 1169048"/>
                <a:gd name="connsiteY60" fmla="*/ 325856 h 1169048"/>
                <a:gd name="connsiteX61" fmla="*/ 533476 w 1169048"/>
                <a:gd name="connsiteY61" fmla="*/ 641368 h 1169048"/>
                <a:gd name="connsiteX62" fmla="*/ 850229 w 1169048"/>
                <a:gd name="connsiteY62" fmla="*/ 657239 h 1169048"/>
                <a:gd name="connsiteX63" fmla="*/ 873741 w 1169048"/>
                <a:gd name="connsiteY63" fmla="*/ 650838 h 1169048"/>
                <a:gd name="connsiteX64" fmla="*/ 873741 w 1169048"/>
                <a:gd name="connsiteY64" fmla="*/ 650838 h 1169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1169048" h="1169048">
                  <a:moveTo>
                    <a:pt x="1171816" y="946235"/>
                  </a:moveTo>
                  <a:cubicBezTo>
                    <a:pt x="1138899" y="965632"/>
                    <a:pt x="1018860" y="1045702"/>
                    <a:pt x="1034991" y="1171032"/>
                  </a:cubicBezTo>
                  <a:lnTo>
                    <a:pt x="997242" y="1133283"/>
                  </a:lnTo>
                  <a:cubicBezTo>
                    <a:pt x="1004426" y="1029766"/>
                    <a:pt x="1086717" y="959297"/>
                    <a:pt x="1132499" y="927752"/>
                  </a:cubicBezTo>
                  <a:cubicBezTo>
                    <a:pt x="1037081" y="879684"/>
                    <a:pt x="960799" y="803271"/>
                    <a:pt x="906200" y="712295"/>
                  </a:cubicBezTo>
                  <a:cubicBezTo>
                    <a:pt x="900649" y="703086"/>
                    <a:pt x="895359" y="693681"/>
                    <a:pt x="890264" y="684212"/>
                  </a:cubicBezTo>
                  <a:cubicBezTo>
                    <a:pt x="879945" y="687346"/>
                    <a:pt x="869496" y="690220"/>
                    <a:pt x="859046" y="692833"/>
                  </a:cubicBezTo>
                  <a:cubicBezTo>
                    <a:pt x="756967" y="718369"/>
                    <a:pt x="650446" y="718238"/>
                    <a:pt x="549804" y="686105"/>
                  </a:cubicBezTo>
                  <a:lnTo>
                    <a:pt x="488282" y="624649"/>
                  </a:lnTo>
                  <a:cubicBezTo>
                    <a:pt x="456280" y="524594"/>
                    <a:pt x="456802" y="418269"/>
                    <a:pt x="482273" y="316843"/>
                  </a:cubicBezTo>
                  <a:cubicBezTo>
                    <a:pt x="484886" y="306459"/>
                    <a:pt x="487759" y="296075"/>
                    <a:pt x="490894" y="285755"/>
                  </a:cubicBezTo>
                  <a:cubicBezTo>
                    <a:pt x="481359" y="280661"/>
                    <a:pt x="471889" y="275371"/>
                    <a:pt x="462680" y="269820"/>
                  </a:cubicBezTo>
                  <a:cubicBezTo>
                    <a:pt x="371116" y="214959"/>
                    <a:pt x="294964" y="138155"/>
                    <a:pt x="246700" y="42345"/>
                  </a:cubicBezTo>
                  <a:cubicBezTo>
                    <a:pt x="215155" y="88127"/>
                    <a:pt x="144621" y="170353"/>
                    <a:pt x="41104" y="177537"/>
                  </a:cubicBezTo>
                  <a:lnTo>
                    <a:pt x="3355" y="139787"/>
                  </a:lnTo>
                  <a:cubicBezTo>
                    <a:pt x="128359" y="155854"/>
                    <a:pt x="208298" y="36663"/>
                    <a:pt x="228087" y="3355"/>
                  </a:cubicBezTo>
                  <a:lnTo>
                    <a:pt x="269101" y="3355"/>
                  </a:lnTo>
                  <a:cubicBezTo>
                    <a:pt x="313120" y="103083"/>
                    <a:pt x="388880" y="182566"/>
                    <a:pt x="481685" y="238144"/>
                  </a:cubicBezTo>
                  <a:cubicBezTo>
                    <a:pt x="488608" y="242324"/>
                    <a:pt x="495662" y="246308"/>
                    <a:pt x="502781" y="250227"/>
                  </a:cubicBezTo>
                  <a:cubicBezTo>
                    <a:pt x="536154" y="158858"/>
                    <a:pt x="589447" y="73563"/>
                    <a:pt x="656585" y="3355"/>
                  </a:cubicBezTo>
                  <a:lnTo>
                    <a:pt x="715103" y="3355"/>
                  </a:lnTo>
                  <a:lnTo>
                    <a:pt x="714973" y="3486"/>
                  </a:lnTo>
                  <a:cubicBezTo>
                    <a:pt x="734174" y="23014"/>
                    <a:pt x="755465" y="40843"/>
                    <a:pt x="778323" y="56779"/>
                  </a:cubicBezTo>
                  <a:cubicBezTo>
                    <a:pt x="806080" y="76045"/>
                    <a:pt x="835927" y="92373"/>
                    <a:pt x="867210" y="105173"/>
                  </a:cubicBezTo>
                  <a:lnTo>
                    <a:pt x="896404" y="117060"/>
                  </a:lnTo>
                  <a:lnTo>
                    <a:pt x="884256" y="145992"/>
                  </a:lnTo>
                  <a:cubicBezTo>
                    <a:pt x="871325" y="176949"/>
                    <a:pt x="861789" y="209604"/>
                    <a:pt x="855911" y="242847"/>
                  </a:cubicBezTo>
                  <a:cubicBezTo>
                    <a:pt x="851078" y="270342"/>
                    <a:pt x="848727" y="298295"/>
                    <a:pt x="849054" y="326182"/>
                  </a:cubicBezTo>
                  <a:cubicBezTo>
                    <a:pt x="876419" y="326378"/>
                    <a:pt x="904110" y="324027"/>
                    <a:pt x="931606" y="319063"/>
                  </a:cubicBezTo>
                  <a:cubicBezTo>
                    <a:pt x="964718" y="313120"/>
                    <a:pt x="997373" y="303520"/>
                    <a:pt x="1028721" y="290392"/>
                  </a:cubicBezTo>
                  <a:lnTo>
                    <a:pt x="1057785" y="278179"/>
                  </a:lnTo>
                  <a:lnTo>
                    <a:pt x="1069736" y="307373"/>
                  </a:lnTo>
                  <a:cubicBezTo>
                    <a:pt x="1082472" y="338461"/>
                    <a:pt x="1098799" y="368242"/>
                    <a:pt x="1118196" y="395868"/>
                  </a:cubicBezTo>
                  <a:cubicBezTo>
                    <a:pt x="1134067" y="418465"/>
                    <a:pt x="1152027" y="439691"/>
                    <a:pt x="1171816" y="459153"/>
                  </a:cubicBezTo>
                  <a:lnTo>
                    <a:pt x="1171816" y="517802"/>
                  </a:lnTo>
                  <a:cubicBezTo>
                    <a:pt x="1100628" y="585985"/>
                    <a:pt x="1015986" y="639082"/>
                    <a:pt x="925793" y="672194"/>
                  </a:cubicBezTo>
                  <a:cubicBezTo>
                    <a:pt x="929712" y="679313"/>
                    <a:pt x="933696" y="686302"/>
                    <a:pt x="937875" y="693224"/>
                  </a:cubicBezTo>
                  <a:cubicBezTo>
                    <a:pt x="993324" y="785703"/>
                    <a:pt x="1072349" y="861920"/>
                    <a:pt x="1171816" y="905482"/>
                  </a:cubicBezTo>
                  <a:lnTo>
                    <a:pt x="1171881" y="905482"/>
                  </a:lnTo>
                  <a:lnTo>
                    <a:pt x="1171881" y="946104"/>
                  </a:lnTo>
                  <a:lnTo>
                    <a:pt x="1171881" y="946104"/>
                  </a:lnTo>
                  <a:close/>
                  <a:moveTo>
                    <a:pt x="938202" y="355441"/>
                  </a:moveTo>
                  <a:cubicBezTo>
                    <a:pt x="907180" y="360993"/>
                    <a:pt x="875700" y="363539"/>
                    <a:pt x="844482" y="363017"/>
                  </a:cubicBezTo>
                  <a:cubicBezTo>
                    <a:pt x="846180" y="457847"/>
                    <a:pt x="868320" y="553526"/>
                    <a:pt x="908943" y="639344"/>
                  </a:cubicBezTo>
                  <a:cubicBezTo>
                    <a:pt x="997177" y="607668"/>
                    <a:pt x="1079990" y="555747"/>
                    <a:pt x="1149218" y="488674"/>
                  </a:cubicBezTo>
                  <a:cubicBezTo>
                    <a:pt x="1126752" y="467056"/>
                    <a:pt x="1106245" y="442957"/>
                    <a:pt x="1088088" y="417094"/>
                  </a:cubicBezTo>
                  <a:cubicBezTo>
                    <a:pt x="1068169" y="388684"/>
                    <a:pt x="1051254" y="358249"/>
                    <a:pt x="1037865" y="326640"/>
                  </a:cubicBezTo>
                  <a:cubicBezTo>
                    <a:pt x="1005602" y="339767"/>
                    <a:pt x="972098" y="349433"/>
                    <a:pt x="938202" y="355506"/>
                  </a:cubicBezTo>
                  <a:lnTo>
                    <a:pt x="938202" y="355506"/>
                  </a:lnTo>
                  <a:close/>
                  <a:moveTo>
                    <a:pt x="812350" y="330427"/>
                  </a:moveTo>
                  <a:cubicBezTo>
                    <a:pt x="811762" y="299144"/>
                    <a:pt x="814309" y="267664"/>
                    <a:pt x="819795" y="236577"/>
                  </a:cubicBezTo>
                  <a:cubicBezTo>
                    <a:pt x="825804" y="202485"/>
                    <a:pt x="835339" y="168981"/>
                    <a:pt x="848270" y="137110"/>
                  </a:cubicBezTo>
                  <a:cubicBezTo>
                    <a:pt x="816072" y="123525"/>
                    <a:pt x="785573" y="106676"/>
                    <a:pt x="757424" y="87148"/>
                  </a:cubicBezTo>
                  <a:cubicBezTo>
                    <a:pt x="731496" y="69122"/>
                    <a:pt x="707462" y="48680"/>
                    <a:pt x="685779" y="26214"/>
                  </a:cubicBezTo>
                  <a:cubicBezTo>
                    <a:pt x="619881" y="94462"/>
                    <a:pt x="567895" y="177733"/>
                    <a:pt x="535958" y="267077"/>
                  </a:cubicBezTo>
                  <a:cubicBezTo>
                    <a:pt x="620796" y="307047"/>
                    <a:pt x="716083" y="328925"/>
                    <a:pt x="812415" y="330362"/>
                  </a:cubicBezTo>
                  <a:lnTo>
                    <a:pt x="812415" y="330362"/>
                  </a:lnTo>
                  <a:close/>
                  <a:moveTo>
                    <a:pt x="873676" y="650838"/>
                  </a:moveTo>
                  <a:cubicBezTo>
                    <a:pt x="832596" y="562539"/>
                    <a:pt x="809999" y="464443"/>
                    <a:pt x="807778" y="367131"/>
                  </a:cubicBezTo>
                  <a:cubicBezTo>
                    <a:pt x="709160" y="365042"/>
                    <a:pt x="611718" y="342771"/>
                    <a:pt x="524463" y="302409"/>
                  </a:cubicBezTo>
                  <a:cubicBezTo>
                    <a:pt x="522178" y="310181"/>
                    <a:pt x="520088" y="318019"/>
                    <a:pt x="518128" y="325856"/>
                  </a:cubicBezTo>
                  <a:cubicBezTo>
                    <a:pt x="491939" y="430417"/>
                    <a:pt x="493898" y="540203"/>
                    <a:pt x="533476" y="641368"/>
                  </a:cubicBezTo>
                  <a:cubicBezTo>
                    <a:pt x="635229" y="680946"/>
                    <a:pt x="745146" y="683558"/>
                    <a:pt x="850229" y="657239"/>
                  </a:cubicBezTo>
                  <a:cubicBezTo>
                    <a:pt x="858067" y="655279"/>
                    <a:pt x="865904" y="653124"/>
                    <a:pt x="873741" y="650838"/>
                  </a:cubicBezTo>
                  <a:lnTo>
                    <a:pt x="873741" y="650838"/>
                  </a:lnTo>
                  <a:close/>
                </a:path>
              </a:pathLst>
            </a:custGeom>
            <a:grpFill/>
            <a:ln w="6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69920A06-35DB-4773-B624-CBEDE3509235}"/>
                </a:ext>
              </a:extLst>
            </p:cNvPr>
            <p:cNvSpPr/>
            <p:nvPr/>
          </p:nvSpPr>
          <p:spPr>
            <a:xfrm>
              <a:off x="-3421" y="4246622"/>
              <a:ext cx="1169048" cy="1169048"/>
            </a:xfrm>
            <a:custGeom>
              <a:avLst/>
              <a:gdLst>
                <a:gd name="connsiteX0" fmla="*/ 3421 w 1169048"/>
                <a:gd name="connsiteY0" fmla="*/ 947410 h 1169048"/>
                <a:gd name="connsiteX1" fmla="*/ 140114 w 1169048"/>
                <a:gd name="connsiteY1" fmla="*/ 1172142 h 1169048"/>
                <a:gd name="connsiteX2" fmla="*/ 177863 w 1169048"/>
                <a:gd name="connsiteY2" fmla="*/ 1134393 h 1169048"/>
                <a:gd name="connsiteX3" fmla="*/ 42607 w 1169048"/>
                <a:gd name="connsiteY3" fmla="*/ 928863 h 1169048"/>
                <a:gd name="connsiteX4" fmla="*/ 268906 w 1169048"/>
                <a:gd name="connsiteY4" fmla="*/ 713405 h 1169048"/>
                <a:gd name="connsiteX5" fmla="*/ 284841 w 1169048"/>
                <a:gd name="connsiteY5" fmla="*/ 685322 h 1169048"/>
                <a:gd name="connsiteX6" fmla="*/ 316059 w 1169048"/>
                <a:gd name="connsiteY6" fmla="*/ 693943 h 1169048"/>
                <a:gd name="connsiteX7" fmla="*/ 625302 w 1169048"/>
                <a:gd name="connsiteY7" fmla="*/ 687216 h 1169048"/>
                <a:gd name="connsiteX8" fmla="*/ 686824 w 1169048"/>
                <a:gd name="connsiteY8" fmla="*/ 625759 h 1169048"/>
                <a:gd name="connsiteX9" fmla="*/ 692832 w 1169048"/>
                <a:gd name="connsiteY9" fmla="*/ 317953 h 1169048"/>
                <a:gd name="connsiteX10" fmla="*/ 684212 w 1169048"/>
                <a:gd name="connsiteY10" fmla="*/ 286866 h 1169048"/>
                <a:gd name="connsiteX11" fmla="*/ 712425 w 1169048"/>
                <a:gd name="connsiteY11" fmla="*/ 270930 h 1169048"/>
                <a:gd name="connsiteX12" fmla="*/ 928405 w 1169048"/>
                <a:gd name="connsiteY12" fmla="*/ 43456 h 1169048"/>
                <a:gd name="connsiteX13" fmla="*/ 1134001 w 1169048"/>
                <a:gd name="connsiteY13" fmla="*/ 178647 h 1169048"/>
                <a:gd name="connsiteX14" fmla="*/ 1171750 w 1169048"/>
                <a:gd name="connsiteY14" fmla="*/ 140898 h 1169048"/>
                <a:gd name="connsiteX15" fmla="*/ 946758 w 1169048"/>
                <a:gd name="connsiteY15" fmla="*/ 4008 h 1169048"/>
                <a:gd name="connsiteX16" fmla="*/ 947149 w 1169048"/>
                <a:gd name="connsiteY16" fmla="*/ 3355 h 1169048"/>
                <a:gd name="connsiteX17" fmla="*/ 905939 w 1169048"/>
                <a:gd name="connsiteY17" fmla="*/ 3355 h 1169048"/>
                <a:gd name="connsiteX18" fmla="*/ 906265 w 1169048"/>
                <a:gd name="connsiteY18" fmla="*/ 4008 h 1169048"/>
                <a:gd name="connsiteX19" fmla="*/ 693486 w 1169048"/>
                <a:gd name="connsiteY19" fmla="*/ 239255 h 1169048"/>
                <a:gd name="connsiteX20" fmla="*/ 672390 w 1169048"/>
                <a:gd name="connsiteY20" fmla="*/ 251337 h 1169048"/>
                <a:gd name="connsiteX21" fmla="*/ 518324 w 1169048"/>
                <a:gd name="connsiteY21" fmla="*/ 4204 h 1169048"/>
                <a:gd name="connsiteX22" fmla="*/ 519108 w 1169048"/>
                <a:gd name="connsiteY22" fmla="*/ 3355 h 1169048"/>
                <a:gd name="connsiteX23" fmla="*/ 458958 w 1169048"/>
                <a:gd name="connsiteY23" fmla="*/ 3355 h 1169048"/>
                <a:gd name="connsiteX24" fmla="*/ 460133 w 1169048"/>
                <a:gd name="connsiteY24" fmla="*/ 4596 h 1169048"/>
                <a:gd name="connsiteX25" fmla="*/ 396782 w 1169048"/>
                <a:gd name="connsiteY25" fmla="*/ 57889 h 1169048"/>
                <a:gd name="connsiteX26" fmla="*/ 307896 w 1169048"/>
                <a:gd name="connsiteY26" fmla="*/ 106284 h 1169048"/>
                <a:gd name="connsiteX27" fmla="*/ 278702 w 1169048"/>
                <a:gd name="connsiteY27" fmla="*/ 118170 h 1169048"/>
                <a:gd name="connsiteX28" fmla="*/ 290850 w 1169048"/>
                <a:gd name="connsiteY28" fmla="*/ 147102 h 1169048"/>
                <a:gd name="connsiteX29" fmla="*/ 319194 w 1169048"/>
                <a:gd name="connsiteY29" fmla="*/ 243957 h 1169048"/>
                <a:gd name="connsiteX30" fmla="*/ 326052 w 1169048"/>
                <a:gd name="connsiteY30" fmla="*/ 327293 h 1169048"/>
                <a:gd name="connsiteX31" fmla="*/ 243500 w 1169048"/>
                <a:gd name="connsiteY31" fmla="*/ 320174 h 1169048"/>
                <a:gd name="connsiteX32" fmla="*/ 146384 w 1169048"/>
                <a:gd name="connsiteY32" fmla="*/ 291503 h 1169048"/>
                <a:gd name="connsiteX33" fmla="*/ 117321 w 1169048"/>
                <a:gd name="connsiteY33" fmla="*/ 279290 h 1169048"/>
                <a:gd name="connsiteX34" fmla="*/ 105369 w 1169048"/>
                <a:gd name="connsiteY34" fmla="*/ 308418 h 1169048"/>
                <a:gd name="connsiteX35" fmla="*/ 56909 w 1169048"/>
                <a:gd name="connsiteY35" fmla="*/ 396913 h 1169048"/>
                <a:gd name="connsiteX36" fmla="*/ 3355 w 1169048"/>
                <a:gd name="connsiteY36" fmla="*/ 460068 h 1169048"/>
                <a:gd name="connsiteX37" fmla="*/ 3355 w 1169048"/>
                <a:gd name="connsiteY37" fmla="*/ 518912 h 1169048"/>
                <a:gd name="connsiteX38" fmla="*/ 249313 w 1169048"/>
                <a:gd name="connsiteY38" fmla="*/ 673239 h 1169048"/>
                <a:gd name="connsiteX39" fmla="*/ 237230 w 1169048"/>
                <a:gd name="connsiteY39" fmla="*/ 694269 h 1169048"/>
                <a:gd name="connsiteX40" fmla="*/ 3355 w 1169048"/>
                <a:gd name="connsiteY40" fmla="*/ 906527 h 1169048"/>
                <a:gd name="connsiteX41" fmla="*/ 3355 w 1169048"/>
                <a:gd name="connsiteY41" fmla="*/ 947215 h 1169048"/>
                <a:gd name="connsiteX42" fmla="*/ 3421 w 1169048"/>
                <a:gd name="connsiteY42" fmla="*/ 947215 h 1169048"/>
                <a:gd name="connsiteX43" fmla="*/ 25953 w 1169048"/>
                <a:gd name="connsiteY43" fmla="*/ 489784 h 1169048"/>
                <a:gd name="connsiteX44" fmla="*/ 87083 w 1169048"/>
                <a:gd name="connsiteY44" fmla="*/ 418139 h 1169048"/>
                <a:gd name="connsiteX45" fmla="*/ 137306 w 1169048"/>
                <a:gd name="connsiteY45" fmla="*/ 327684 h 1169048"/>
                <a:gd name="connsiteX46" fmla="*/ 236969 w 1169048"/>
                <a:gd name="connsiteY46" fmla="*/ 356551 h 1169048"/>
                <a:gd name="connsiteX47" fmla="*/ 330689 w 1169048"/>
                <a:gd name="connsiteY47" fmla="*/ 364127 h 1169048"/>
                <a:gd name="connsiteX48" fmla="*/ 266228 w 1169048"/>
                <a:gd name="connsiteY48" fmla="*/ 640454 h 1169048"/>
                <a:gd name="connsiteX49" fmla="*/ 25953 w 1169048"/>
                <a:gd name="connsiteY49" fmla="*/ 489784 h 1169048"/>
                <a:gd name="connsiteX50" fmla="*/ 25953 w 1169048"/>
                <a:gd name="connsiteY50" fmla="*/ 489784 h 1169048"/>
                <a:gd name="connsiteX51" fmla="*/ 362821 w 1169048"/>
                <a:gd name="connsiteY51" fmla="*/ 331538 h 1169048"/>
                <a:gd name="connsiteX52" fmla="*/ 355376 w 1169048"/>
                <a:gd name="connsiteY52" fmla="*/ 237687 h 1169048"/>
                <a:gd name="connsiteX53" fmla="*/ 326901 w 1169048"/>
                <a:gd name="connsiteY53" fmla="*/ 138220 h 1169048"/>
                <a:gd name="connsiteX54" fmla="*/ 417747 w 1169048"/>
                <a:gd name="connsiteY54" fmla="*/ 88258 h 1169048"/>
                <a:gd name="connsiteX55" fmla="*/ 489392 w 1169048"/>
                <a:gd name="connsiteY55" fmla="*/ 27324 h 1169048"/>
                <a:gd name="connsiteX56" fmla="*/ 639213 w 1169048"/>
                <a:gd name="connsiteY56" fmla="*/ 268187 h 1169048"/>
                <a:gd name="connsiteX57" fmla="*/ 362756 w 1169048"/>
                <a:gd name="connsiteY57" fmla="*/ 331472 h 1169048"/>
                <a:gd name="connsiteX58" fmla="*/ 362756 w 1169048"/>
                <a:gd name="connsiteY58" fmla="*/ 331472 h 1169048"/>
                <a:gd name="connsiteX59" fmla="*/ 301495 w 1169048"/>
                <a:gd name="connsiteY59" fmla="*/ 651948 h 1169048"/>
                <a:gd name="connsiteX60" fmla="*/ 367393 w 1169048"/>
                <a:gd name="connsiteY60" fmla="*/ 368242 h 1169048"/>
                <a:gd name="connsiteX61" fmla="*/ 650708 w 1169048"/>
                <a:gd name="connsiteY61" fmla="*/ 303520 h 1169048"/>
                <a:gd name="connsiteX62" fmla="*/ 657043 w 1169048"/>
                <a:gd name="connsiteY62" fmla="*/ 326966 h 1169048"/>
                <a:gd name="connsiteX63" fmla="*/ 641695 w 1169048"/>
                <a:gd name="connsiteY63" fmla="*/ 642478 h 1169048"/>
                <a:gd name="connsiteX64" fmla="*/ 324942 w 1169048"/>
                <a:gd name="connsiteY64" fmla="*/ 658349 h 1169048"/>
                <a:gd name="connsiteX65" fmla="*/ 301430 w 1169048"/>
                <a:gd name="connsiteY65" fmla="*/ 651948 h 1169048"/>
                <a:gd name="connsiteX66" fmla="*/ 301430 w 1169048"/>
                <a:gd name="connsiteY66" fmla="*/ 651948 h 1169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1169048" h="1169048">
                  <a:moveTo>
                    <a:pt x="3421" y="947410"/>
                  </a:moveTo>
                  <a:cubicBezTo>
                    <a:pt x="36467" y="966938"/>
                    <a:pt x="156246" y="1046943"/>
                    <a:pt x="140114" y="1172142"/>
                  </a:cubicBezTo>
                  <a:lnTo>
                    <a:pt x="177863" y="1134393"/>
                  </a:lnTo>
                  <a:cubicBezTo>
                    <a:pt x="170679" y="1030877"/>
                    <a:pt x="88389" y="960407"/>
                    <a:pt x="42607" y="928863"/>
                  </a:cubicBezTo>
                  <a:cubicBezTo>
                    <a:pt x="138024" y="880795"/>
                    <a:pt x="214306" y="804382"/>
                    <a:pt x="268906" y="713405"/>
                  </a:cubicBezTo>
                  <a:cubicBezTo>
                    <a:pt x="274457" y="704196"/>
                    <a:pt x="279747" y="694792"/>
                    <a:pt x="284841" y="685322"/>
                  </a:cubicBezTo>
                  <a:cubicBezTo>
                    <a:pt x="295160" y="688457"/>
                    <a:pt x="305610" y="691330"/>
                    <a:pt x="316059" y="693943"/>
                  </a:cubicBezTo>
                  <a:cubicBezTo>
                    <a:pt x="418139" y="719479"/>
                    <a:pt x="524659" y="719348"/>
                    <a:pt x="625302" y="687216"/>
                  </a:cubicBezTo>
                  <a:lnTo>
                    <a:pt x="686824" y="625759"/>
                  </a:lnTo>
                  <a:cubicBezTo>
                    <a:pt x="718826" y="525704"/>
                    <a:pt x="718303" y="419445"/>
                    <a:pt x="692832" y="317953"/>
                  </a:cubicBezTo>
                  <a:cubicBezTo>
                    <a:pt x="690220" y="307569"/>
                    <a:pt x="687346" y="297185"/>
                    <a:pt x="684212" y="286866"/>
                  </a:cubicBezTo>
                  <a:cubicBezTo>
                    <a:pt x="693747" y="281771"/>
                    <a:pt x="703217" y="276481"/>
                    <a:pt x="712425" y="270930"/>
                  </a:cubicBezTo>
                  <a:cubicBezTo>
                    <a:pt x="803990" y="216070"/>
                    <a:pt x="880141" y="139265"/>
                    <a:pt x="928405" y="43456"/>
                  </a:cubicBezTo>
                  <a:cubicBezTo>
                    <a:pt x="959950" y="89238"/>
                    <a:pt x="1030485" y="171463"/>
                    <a:pt x="1134001" y="178647"/>
                  </a:cubicBezTo>
                  <a:lnTo>
                    <a:pt x="1171750" y="140898"/>
                  </a:lnTo>
                  <a:cubicBezTo>
                    <a:pt x="1046159" y="157030"/>
                    <a:pt x="966089" y="36729"/>
                    <a:pt x="946758" y="4008"/>
                  </a:cubicBezTo>
                  <a:lnTo>
                    <a:pt x="947149" y="3355"/>
                  </a:lnTo>
                  <a:lnTo>
                    <a:pt x="905939" y="3355"/>
                  </a:lnTo>
                  <a:lnTo>
                    <a:pt x="906265" y="4008"/>
                  </a:lnTo>
                  <a:cubicBezTo>
                    <a:pt x="862312" y="103933"/>
                    <a:pt x="786422" y="183545"/>
                    <a:pt x="693486" y="239255"/>
                  </a:cubicBezTo>
                  <a:cubicBezTo>
                    <a:pt x="686563" y="243435"/>
                    <a:pt x="679509" y="247419"/>
                    <a:pt x="672390" y="251337"/>
                  </a:cubicBezTo>
                  <a:cubicBezTo>
                    <a:pt x="638952" y="159838"/>
                    <a:pt x="585594" y="74478"/>
                    <a:pt x="518324" y="4204"/>
                  </a:cubicBezTo>
                  <a:lnTo>
                    <a:pt x="519108" y="3355"/>
                  </a:lnTo>
                  <a:lnTo>
                    <a:pt x="458958" y="3355"/>
                  </a:lnTo>
                  <a:lnTo>
                    <a:pt x="460133" y="4596"/>
                  </a:lnTo>
                  <a:cubicBezTo>
                    <a:pt x="440932" y="24124"/>
                    <a:pt x="419641" y="41953"/>
                    <a:pt x="396782" y="57889"/>
                  </a:cubicBezTo>
                  <a:cubicBezTo>
                    <a:pt x="369026" y="77155"/>
                    <a:pt x="339179" y="93483"/>
                    <a:pt x="307896" y="106284"/>
                  </a:cubicBezTo>
                  <a:lnTo>
                    <a:pt x="278702" y="118170"/>
                  </a:lnTo>
                  <a:lnTo>
                    <a:pt x="290850" y="147102"/>
                  </a:lnTo>
                  <a:cubicBezTo>
                    <a:pt x="303781" y="178059"/>
                    <a:pt x="313316" y="210714"/>
                    <a:pt x="319194" y="243957"/>
                  </a:cubicBezTo>
                  <a:cubicBezTo>
                    <a:pt x="324027" y="271453"/>
                    <a:pt x="326378" y="299405"/>
                    <a:pt x="326052" y="327293"/>
                  </a:cubicBezTo>
                  <a:cubicBezTo>
                    <a:pt x="298687" y="327488"/>
                    <a:pt x="270995" y="325137"/>
                    <a:pt x="243500" y="320174"/>
                  </a:cubicBezTo>
                  <a:cubicBezTo>
                    <a:pt x="210388" y="314231"/>
                    <a:pt x="177733" y="304630"/>
                    <a:pt x="146384" y="291503"/>
                  </a:cubicBezTo>
                  <a:lnTo>
                    <a:pt x="117321" y="279290"/>
                  </a:lnTo>
                  <a:lnTo>
                    <a:pt x="105369" y="308418"/>
                  </a:lnTo>
                  <a:cubicBezTo>
                    <a:pt x="92634" y="339506"/>
                    <a:pt x="76307" y="369287"/>
                    <a:pt x="56909" y="396913"/>
                  </a:cubicBezTo>
                  <a:cubicBezTo>
                    <a:pt x="41104" y="419445"/>
                    <a:pt x="23144" y="440671"/>
                    <a:pt x="3355" y="460068"/>
                  </a:cubicBezTo>
                  <a:lnTo>
                    <a:pt x="3355" y="518912"/>
                  </a:lnTo>
                  <a:cubicBezTo>
                    <a:pt x="74478" y="587095"/>
                    <a:pt x="159120" y="640127"/>
                    <a:pt x="249313" y="673239"/>
                  </a:cubicBezTo>
                  <a:cubicBezTo>
                    <a:pt x="245394" y="680358"/>
                    <a:pt x="241410" y="687346"/>
                    <a:pt x="237230" y="694269"/>
                  </a:cubicBezTo>
                  <a:cubicBezTo>
                    <a:pt x="181782" y="786748"/>
                    <a:pt x="102822" y="862965"/>
                    <a:pt x="3355" y="906527"/>
                  </a:cubicBezTo>
                  <a:lnTo>
                    <a:pt x="3355" y="947215"/>
                  </a:lnTo>
                  <a:lnTo>
                    <a:pt x="3421" y="947215"/>
                  </a:lnTo>
                  <a:close/>
                  <a:moveTo>
                    <a:pt x="25953" y="489784"/>
                  </a:moveTo>
                  <a:cubicBezTo>
                    <a:pt x="48419" y="468166"/>
                    <a:pt x="68926" y="444067"/>
                    <a:pt x="87083" y="418139"/>
                  </a:cubicBezTo>
                  <a:cubicBezTo>
                    <a:pt x="107002" y="389729"/>
                    <a:pt x="123917" y="359295"/>
                    <a:pt x="137306" y="327684"/>
                  </a:cubicBezTo>
                  <a:cubicBezTo>
                    <a:pt x="169569" y="340812"/>
                    <a:pt x="203073" y="350478"/>
                    <a:pt x="236969" y="356551"/>
                  </a:cubicBezTo>
                  <a:cubicBezTo>
                    <a:pt x="267991" y="362103"/>
                    <a:pt x="299471" y="364650"/>
                    <a:pt x="330689" y="364127"/>
                  </a:cubicBezTo>
                  <a:cubicBezTo>
                    <a:pt x="328991" y="458957"/>
                    <a:pt x="306851" y="554702"/>
                    <a:pt x="266228" y="640454"/>
                  </a:cubicBezTo>
                  <a:cubicBezTo>
                    <a:pt x="177994" y="608778"/>
                    <a:pt x="95181" y="556857"/>
                    <a:pt x="25953" y="489784"/>
                  </a:cubicBezTo>
                  <a:lnTo>
                    <a:pt x="25953" y="489784"/>
                  </a:lnTo>
                  <a:close/>
                  <a:moveTo>
                    <a:pt x="362821" y="331538"/>
                  </a:moveTo>
                  <a:cubicBezTo>
                    <a:pt x="363409" y="300254"/>
                    <a:pt x="360862" y="268775"/>
                    <a:pt x="355376" y="237687"/>
                  </a:cubicBezTo>
                  <a:cubicBezTo>
                    <a:pt x="349367" y="203595"/>
                    <a:pt x="339832" y="170092"/>
                    <a:pt x="326901" y="138220"/>
                  </a:cubicBezTo>
                  <a:cubicBezTo>
                    <a:pt x="359099" y="124636"/>
                    <a:pt x="389598" y="107786"/>
                    <a:pt x="417747" y="88258"/>
                  </a:cubicBezTo>
                  <a:cubicBezTo>
                    <a:pt x="443675" y="70233"/>
                    <a:pt x="467709" y="49791"/>
                    <a:pt x="489392" y="27324"/>
                  </a:cubicBezTo>
                  <a:cubicBezTo>
                    <a:pt x="555290" y="95573"/>
                    <a:pt x="607276" y="178843"/>
                    <a:pt x="639213" y="268187"/>
                  </a:cubicBezTo>
                  <a:cubicBezTo>
                    <a:pt x="554375" y="308157"/>
                    <a:pt x="459153" y="330036"/>
                    <a:pt x="362756" y="331472"/>
                  </a:cubicBezTo>
                  <a:lnTo>
                    <a:pt x="362756" y="331472"/>
                  </a:lnTo>
                  <a:close/>
                  <a:moveTo>
                    <a:pt x="301495" y="651948"/>
                  </a:moveTo>
                  <a:cubicBezTo>
                    <a:pt x="342575" y="563649"/>
                    <a:pt x="365172" y="465554"/>
                    <a:pt x="367393" y="368242"/>
                  </a:cubicBezTo>
                  <a:cubicBezTo>
                    <a:pt x="466011" y="366152"/>
                    <a:pt x="563453" y="343881"/>
                    <a:pt x="650708" y="303520"/>
                  </a:cubicBezTo>
                  <a:cubicBezTo>
                    <a:pt x="652993" y="311292"/>
                    <a:pt x="655083" y="319129"/>
                    <a:pt x="657043" y="326966"/>
                  </a:cubicBezTo>
                  <a:cubicBezTo>
                    <a:pt x="683232" y="431527"/>
                    <a:pt x="681273" y="541313"/>
                    <a:pt x="641695" y="642478"/>
                  </a:cubicBezTo>
                  <a:cubicBezTo>
                    <a:pt x="539942" y="682056"/>
                    <a:pt x="430025" y="684669"/>
                    <a:pt x="324942" y="658349"/>
                  </a:cubicBezTo>
                  <a:cubicBezTo>
                    <a:pt x="317104" y="656389"/>
                    <a:pt x="309267" y="654234"/>
                    <a:pt x="301430" y="651948"/>
                  </a:cubicBezTo>
                  <a:lnTo>
                    <a:pt x="301430" y="651948"/>
                  </a:lnTo>
                  <a:close/>
                </a:path>
              </a:pathLst>
            </a:custGeom>
            <a:grpFill/>
            <a:ln w="6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F8C4E244-1407-4AC4-8F9C-FE9AB50CF9AD}"/>
                </a:ext>
              </a:extLst>
            </p:cNvPr>
            <p:cNvSpPr/>
            <p:nvPr/>
          </p:nvSpPr>
          <p:spPr>
            <a:xfrm>
              <a:off x="133338" y="4384229"/>
              <a:ext cx="1169048" cy="1169048"/>
            </a:xfrm>
            <a:custGeom>
              <a:avLst/>
              <a:gdLst>
                <a:gd name="connsiteX0" fmla="*/ 1171816 w 1169048"/>
                <a:gd name="connsiteY0" fmla="*/ 228152 h 1169048"/>
                <a:gd name="connsiteX1" fmla="*/ 1034991 w 1169048"/>
                <a:gd name="connsiteY1" fmla="*/ 3355 h 1169048"/>
                <a:gd name="connsiteX2" fmla="*/ 997242 w 1169048"/>
                <a:gd name="connsiteY2" fmla="*/ 41104 h 1169048"/>
                <a:gd name="connsiteX3" fmla="*/ 1132499 w 1169048"/>
                <a:gd name="connsiteY3" fmla="*/ 246635 h 1169048"/>
                <a:gd name="connsiteX4" fmla="*/ 906200 w 1169048"/>
                <a:gd name="connsiteY4" fmla="*/ 462093 h 1169048"/>
                <a:gd name="connsiteX5" fmla="*/ 890264 w 1169048"/>
                <a:gd name="connsiteY5" fmla="*/ 490176 h 1169048"/>
                <a:gd name="connsiteX6" fmla="*/ 859046 w 1169048"/>
                <a:gd name="connsiteY6" fmla="*/ 481555 h 1169048"/>
                <a:gd name="connsiteX7" fmla="*/ 549804 w 1169048"/>
                <a:gd name="connsiteY7" fmla="*/ 488282 h 1169048"/>
                <a:gd name="connsiteX8" fmla="*/ 488282 w 1169048"/>
                <a:gd name="connsiteY8" fmla="*/ 549738 h 1169048"/>
                <a:gd name="connsiteX9" fmla="*/ 482273 w 1169048"/>
                <a:gd name="connsiteY9" fmla="*/ 857544 h 1169048"/>
                <a:gd name="connsiteX10" fmla="*/ 490894 w 1169048"/>
                <a:gd name="connsiteY10" fmla="*/ 888632 h 1169048"/>
                <a:gd name="connsiteX11" fmla="*/ 462680 w 1169048"/>
                <a:gd name="connsiteY11" fmla="*/ 904567 h 1169048"/>
                <a:gd name="connsiteX12" fmla="*/ 246700 w 1169048"/>
                <a:gd name="connsiteY12" fmla="*/ 1132042 h 1169048"/>
                <a:gd name="connsiteX13" fmla="*/ 41104 w 1169048"/>
                <a:gd name="connsiteY13" fmla="*/ 996850 h 1169048"/>
                <a:gd name="connsiteX14" fmla="*/ 3355 w 1169048"/>
                <a:gd name="connsiteY14" fmla="*/ 1034600 h 1169048"/>
                <a:gd name="connsiteX15" fmla="*/ 228087 w 1169048"/>
                <a:gd name="connsiteY15" fmla="*/ 1171032 h 1169048"/>
                <a:gd name="connsiteX16" fmla="*/ 269101 w 1169048"/>
                <a:gd name="connsiteY16" fmla="*/ 1171032 h 1169048"/>
                <a:gd name="connsiteX17" fmla="*/ 481685 w 1169048"/>
                <a:gd name="connsiteY17" fmla="*/ 936243 h 1169048"/>
                <a:gd name="connsiteX18" fmla="*/ 502781 w 1169048"/>
                <a:gd name="connsiteY18" fmla="*/ 924160 h 1169048"/>
                <a:gd name="connsiteX19" fmla="*/ 656585 w 1169048"/>
                <a:gd name="connsiteY19" fmla="*/ 1171032 h 1169048"/>
                <a:gd name="connsiteX20" fmla="*/ 715103 w 1169048"/>
                <a:gd name="connsiteY20" fmla="*/ 1171032 h 1169048"/>
                <a:gd name="connsiteX21" fmla="*/ 714973 w 1169048"/>
                <a:gd name="connsiteY21" fmla="*/ 1170901 h 1169048"/>
                <a:gd name="connsiteX22" fmla="*/ 778323 w 1169048"/>
                <a:gd name="connsiteY22" fmla="*/ 1117608 h 1169048"/>
                <a:gd name="connsiteX23" fmla="*/ 867210 w 1169048"/>
                <a:gd name="connsiteY23" fmla="*/ 1069214 h 1169048"/>
                <a:gd name="connsiteX24" fmla="*/ 896404 w 1169048"/>
                <a:gd name="connsiteY24" fmla="*/ 1057327 h 1169048"/>
                <a:gd name="connsiteX25" fmla="*/ 884256 w 1169048"/>
                <a:gd name="connsiteY25" fmla="*/ 1028395 h 1169048"/>
                <a:gd name="connsiteX26" fmla="*/ 855911 w 1169048"/>
                <a:gd name="connsiteY26" fmla="*/ 931540 h 1169048"/>
                <a:gd name="connsiteX27" fmla="*/ 849054 w 1169048"/>
                <a:gd name="connsiteY27" fmla="*/ 848205 h 1169048"/>
                <a:gd name="connsiteX28" fmla="*/ 931606 w 1169048"/>
                <a:gd name="connsiteY28" fmla="*/ 855324 h 1169048"/>
                <a:gd name="connsiteX29" fmla="*/ 1028721 w 1169048"/>
                <a:gd name="connsiteY29" fmla="*/ 883995 h 1169048"/>
                <a:gd name="connsiteX30" fmla="*/ 1057785 w 1169048"/>
                <a:gd name="connsiteY30" fmla="*/ 896208 h 1169048"/>
                <a:gd name="connsiteX31" fmla="*/ 1069736 w 1169048"/>
                <a:gd name="connsiteY31" fmla="*/ 867014 h 1169048"/>
                <a:gd name="connsiteX32" fmla="*/ 1118196 w 1169048"/>
                <a:gd name="connsiteY32" fmla="*/ 778519 h 1169048"/>
                <a:gd name="connsiteX33" fmla="*/ 1171816 w 1169048"/>
                <a:gd name="connsiteY33" fmla="*/ 715234 h 1169048"/>
                <a:gd name="connsiteX34" fmla="*/ 1171816 w 1169048"/>
                <a:gd name="connsiteY34" fmla="*/ 656586 h 1169048"/>
                <a:gd name="connsiteX35" fmla="*/ 925793 w 1169048"/>
                <a:gd name="connsiteY35" fmla="*/ 502193 h 1169048"/>
                <a:gd name="connsiteX36" fmla="*/ 937875 w 1169048"/>
                <a:gd name="connsiteY36" fmla="*/ 481163 h 1169048"/>
                <a:gd name="connsiteX37" fmla="*/ 1171816 w 1169048"/>
                <a:gd name="connsiteY37" fmla="*/ 268906 h 1169048"/>
                <a:gd name="connsiteX38" fmla="*/ 1171881 w 1169048"/>
                <a:gd name="connsiteY38" fmla="*/ 268906 h 1169048"/>
                <a:gd name="connsiteX39" fmla="*/ 1171881 w 1169048"/>
                <a:gd name="connsiteY39" fmla="*/ 228283 h 1169048"/>
                <a:gd name="connsiteX40" fmla="*/ 1171881 w 1169048"/>
                <a:gd name="connsiteY40" fmla="*/ 228283 h 1169048"/>
                <a:gd name="connsiteX41" fmla="*/ 938202 w 1169048"/>
                <a:gd name="connsiteY41" fmla="*/ 818946 h 1169048"/>
                <a:gd name="connsiteX42" fmla="*/ 844482 w 1169048"/>
                <a:gd name="connsiteY42" fmla="*/ 811370 h 1169048"/>
                <a:gd name="connsiteX43" fmla="*/ 908943 w 1169048"/>
                <a:gd name="connsiteY43" fmla="*/ 535044 h 1169048"/>
                <a:gd name="connsiteX44" fmla="*/ 1149218 w 1169048"/>
                <a:gd name="connsiteY44" fmla="*/ 685714 h 1169048"/>
                <a:gd name="connsiteX45" fmla="*/ 1088088 w 1169048"/>
                <a:gd name="connsiteY45" fmla="*/ 757293 h 1169048"/>
                <a:gd name="connsiteX46" fmla="*/ 1037865 w 1169048"/>
                <a:gd name="connsiteY46" fmla="*/ 847748 h 1169048"/>
                <a:gd name="connsiteX47" fmla="*/ 938202 w 1169048"/>
                <a:gd name="connsiteY47" fmla="*/ 818881 h 1169048"/>
                <a:gd name="connsiteX48" fmla="*/ 938202 w 1169048"/>
                <a:gd name="connsiteY48" fmla="*/ 818881 h 1169048"/>
                <a:gd name="connsiteX49" fmla="*/ 812350 w 1169048"/>
                <a:gd name="connsiteY49" fmla="*/ 843960 h 1169048"/>
                <a:gd name="connsiteX50" fmla="*/ 819795 w 1169048"/>
                <a:gd name="connsiteY50" fmla="*/ 937810 h 1169048"/>
                <a:gd name="connsiteX51" fmla="*/ 848270 w 1169048"/>
                <a:gd name="connsiteY51" fmla="*/ 1037277 h 1169048"/>
                <a:gd name="connsiteX52" fmla="*/ 757424 w 1169048"/>
                <a:gd name="connsiteY52" fmla="*/ 1087239 h 1169048"/>
                <a:gd name="connsiteX53" fmla="*/ 685779 w 1169048"/>
                <a:gd name="connsiteY53" fmla="*/ 1148174 h 1169048"/>
                <a:gd name="connsiteX54" fmla="*/ 535958 w 1169048"/>
                <a:gd name="connsiteY54" fmla="*/ 907311 h 1169048"/>
                <a:gd name="connsiteX55" fmla="*/ 812415 w 1169048"/>
                <a:gd name="connsiteY55" fmla="*/ 844025 h 1169048"/>
                <a:gd name="connsiteX56" fmla="*/ 812415 w 1169048"/>
                <a:gd name="connsiteY56" fmla="*/ 844025 h 1169048"/>
                <a:gd name="connsiteX57" fmla="*/ 873676 w 1169048"/>
                <a:gd name="connsiteY57" fmla="*/ 523549 h 1169048"/>
                <a:gd name="connsiteX58" fmla="*/ 807778 w 1169048"/>
                <a:gd name="connsiteY58" fmla="*/ 807256 h 1169048"/>
                <a:gd name="connsiteX59" fmla="*/ 524463 w 1169048"/>
                <a:gd name="connsiteY59" fmla="*/ 871978 h 1169048"/>
                <a:gd name="connsiteX60" fmla="*/ 518128 w 1169048"/>
                <a:gd name="connsiteY60" fmla="*/ 848532 h 1169048"/>
                <a:gd name="connsiteX61" fmla="*/ 533476 w 1169048"/>
                <a:gd name="connsiteY61" fmla="*/ 533019 h 1169048"/>
                <a:gd name="connsiteX62" fmla="*/ 850229 w 1169048"/>
                <a:gd name="connsiteY62" fmla="*/ 517149 h 1169048"/>
                <a:gd name="connsiteX63" fmla="*/ 873741 w 1169048"/>
                <a:gd name="connsiteY63" fmla="*/ 523549 h 1169048"/>
                <a:gd name="connsiteX64" fmla="*/ 873741 w 1169048"/>
                <a:gd name="connsiteY64" fmla="*/ 523549 h 1169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1169048" h="1169048">
                  <a:moveTo>
                    <a:pt x="1171816" y="228152"/>
                  </a:moveTo>
                  <a:cubicBezTo>
                    <a:pt x="1138899" y="208755"/>
                    <a:pt x="1018860" y="128685"/>
                    <a:pt x="1034991" y="3355"/>
                  </a:cubicBezTo>
                  <a:lnTo>
                    <a:pt x="997242" y="41104"/>
                  </a:lnTo>
                  <a:cubicBezTo>
                    <a:pt x="1004426" y="144621"/>
                    <a:pt x="1086717" y="215090"/>
                    <a:pt x="1132499" y="246635"/>
                  </a:cubicBezTo>
                  <a:cubicBezTo>
                    <a:pt x="1037081" y="294703"/>
                    <a:pt x="960799" y="371116"/>
                    <a:pt x="906200" y="462093"/>
                  </a:cubicBezTo>
                  <a:cubicBezTo>
                    <a:pt x="900649" y="471301"/>
                    <a:pt x="895359" y="480706"/>
                    <a:pt x="890264" y="490176"/>
                  </a:cubicBezTo>
                  <a:cubicBezTo>
                    <a:pt x="879945" y="487041"/>
                    <a:pt x="869496" y="484167"/>
                    <a:pt x="859046" y="481555"/>
                  </a:cubicBezTo>
                  <a:cubicBezTo>
                    <a:pt x="756967" y="456019"/>
                    <a:pt x="650446" y="456149"/>
                    <a:pt x="549804" y="488282"/>
                  </a:cubicBezTo>
                  <a:lnTo>
                    <a:pt x="488282" y="549738"/>
                  </a:lnTo>
                  <a:cubicBezTo>
                    <a:pt x="456280" y="649793"/>
                    <a:pt x="456802" y="756118"/>
                    <a:pt x="482273" y="857544"/>
                  </a:cubicBezTo>
                  <a:cubicBezTo>
                    <a:pt x="484886" y="867928"/>
                    <a:pt x="487759" y="878313"/>
                    <a:pt x="490894" y="888632"/>
                  </a:cubicBezTo>
                  <a:cubicBezTo>
                    <a:pt x="481359" y="893726"/>
                    <a:pt x="471889" y="899016"/>
                    <a:pt x="462680" y="904567"/>
                  </a:cubicBezTo>
                  <a:cubicBezTo>
                    <a:pt x="371116" y="959428"/>
                    <a:pt x="294964" y="1036232"/>
                    <a:pt x="246700" y="1132042"/>
                  </a:cubicBezTo>
                  <a:cubicBezTo>
                    <a:pt x="215155" y="1086260"/>
                    <a:pt x="144621" y="1004035"/>
                    <a:pt x="41104" y="996850"/>
                  </a:cubicBezTo>
                  <a:lnTo>
                    <a:pt x="3355" y="1034600"/>
                  </a:lnTo>
                  <a:cubicBezTo>
                    <a:pt x="128359" y="1018533"/>
                    <a:pt x="208298" y="1137724"/>
                    <a:pt x="228087" y="1171032"/>
                  </a:cubicBezTo>
                  <a:lnTo>
                    <a:pt x="269101" y="1171032"/>
                  </a:lnTo>
                  <a:cubicBezTo>
                    <a:pt x="313120" y="1071304"/>
                    <a:pt x="388880" y="991822"/>
                    <a:pt x="481685" y="936243"/>
                  </a:cubicBezTo>
                  <a:cubicBezTo>
                    <a:pt x="488608" y="932063"/>
                    <a:pt x="495662" y="928079"/>
                    <a:pt x="502781" y="924160"/>
                  </a:cubicBezTo>
                  <a:cubicBezTo>
                    <a:pt x="536154" y="1015529"/>
                    <a:pt x="589447" y="1100824"/>
                    <a:pt x="656585" y="1171032"/>
                  </a:cubicBezTo>
                  <a:lnTo>
                    <a:pt x="715103" y="1171032"/>
                  </a:lnTo>
                  <a:lnTo>
                    <a:pt x="714973" y="1170901"/>
                  </a:lnTo>
                  <a:cubicBezTo>
                    <a:pt x="734174" y="1151374"/>
                    <a:pt x="755465" y="1133544"/>
                    <a:pt x="778323" y="1117608"/>
                  </a:cubicBezTo>
                  <a:cubicBezTo>
                    <a:pt x="806080" y="1098342"/>
                    <a:pt x="835927" y="1082015"/>
                    <a:pt x="867210" y="1069214"/>
                  </a:cubicBezTo>
                  <a:lnTo>
                    <a:pt x="896404" y="1057327"/>
                  </a:lnTo>
                  <a:lnTo>
                    <a:pt x="884256" y="1028395"/>
                  </a:lnTo>
                  <a:cubicBezTo>
                    <a:pt x="871325" y="997438"/>
                    <a:pt x="861789" y="964783"/>
                    <a:pt x="855911" y="931540"/>
                  </a:cubicBezTo>
                  <a:cubicBezTo>
                    <a:pt x="851078" y="904045"/>
                    <a:pt x="848727" y="876092"/>
                    <a:pt x="849054" y="848205"/>
                  </a:cubicBezTo>
                  <a:cubicBezTo>
                    <a:pt x="876419" y="848009"/>
                    <a:pt x="904110" y="850360"/>
                    <a:pt x="931606" y="855324"/>
                  </a:cubicBezTo>
                  <a:cubicBezTo>
                    <a:pt x="964718" y="861267"/>
                    <a:pt x="997373" y="870868"/>
                    <a:pt x="1028721" y="883995"/>
                  </a:cubicBezTo>
                  <a:lnTo>
                    <a:pt x="1057785" y="896208"/>
                  </a:lnTo>
                  <a:lnTo>
                    <a:pt x="1069736" y="867014"/>
                  </a:lnTo>
                  <a:cubicBezTo>
                    <a:pt x="1082472" y="835926"/>
                    <a:pt x="1098799" y="806145"/>
                    <a:pt x="1118196" y="778519"/>
                  </a:cubicBezTo>
                  <a:cubicBezTo>
                    <a:pt x="1134067" y="755922"/>
                    <a:pt x="1152027" y="734696"/>
                    <a:pt x="1171816" y="715234"/>
                  </a:cubicBezTo>
                  <a:lnTo>
                    <a:pt x="1171816" y="656586"/>
                  </a:lnTo>
                  <a:cubicBezTo>
                    <a:pt x="1100628" y="588402"/>
                    <a:pt x="1015986" y="535305"/>
                    <a:pt x="925793" y="502193"/>
                  </a:cubicBezTo>
                  <a:cubicBezTo>
                    <a:pt x="929712" y="495074"/>
                    <a:pt x="933696" y="488086"/>
                    <a:pt x="937875" y="481163"/>
                  </a:cubicBezTo>
                  <a:cubicBezTo>
                    <a:pt x="993324" y="388684"/>
                    <a:pt x="1072349" y="312467"/>
                    <a:pt x="1171816" y="268906"/>
                  </a:cubicBezTo>
                  <a:lnTo>
                    <a:pt x="1171881" y="268906"/>
                  </a:lnTo>
                  <a:lnTo>
                    <a:pt x="1171881" y="228283"/>
                  </a:lnTo>
                  <a:lnTo>
                    <a:pt x="1171881" y="228283"/>
                  </a:lnTo>
                  <a:close/>
                  <a:moveTo>
                    <a:pt x="938202" y="818946"/>
                  </a:moveTo>
                  <a:cubicBezTo>
                    <a:pt x="907180" y="813395"/>
                    <a:pt x="875700" y="810848"/>
                    <a:pt x="844482" y="811370"/>
                  </a:cubicBezTo>
                  <a:cubicBezTo>
                    <a:pt x="846180" y="716540"/>
                    <a:pt x="868320" y="620861"/>
                    <a:pt x="908943" y="535044"/>
                  </a:cubicBezTo>
                  <a:cubicBezTo>
                    <a:pt x="997177" y="566719"/>
                    <a:pt x="1079990" y="618641"/>
                    <a:pt x="1149218" y="685714"/>
                  </a:cubicBezTo>
                  <a:cubicBezTo>
                    <a:pt x="1126752" y="707332"/>
                    <a:pt x="1106245" y="731431"/>
                    <a:pt x="1088088" y="757293"/>
                  </a:cubicBezTo>
                  <a:cubicBezTo>
                    <a:pt x="1068169" y="785703"/>
                    <a:pt x="1051254" y="816138"/>
                    <a:pt x="1037865" y="847748"/>
                  </a:cubicBezTo>
                  <a:cubicBezTo>
                    <a:pt x="1005602" y="834621"/>
                    <a:pt x="972098" y="824954"/>
                    <a:pt x="938202" y="818881"/>
                  </a:cubicBezTo>
                  <a:lnTo>
                    <a:pt x="938202" y="818881"/>
                  </a:lnTo>
                  <a:close/>
                  <a:moveTo>
                    <a:pt x="812350" y="843960"/>
                  </a:moveTo>
                  <a:cubicBezTo>
                    <a:pt x="811762" y="875243"/>
                    <a:pt x="814309" y="906723"/>
                    <a:pt x="819795" y="937810"/>
                  </a:cubicBezTo>
                  <a:cubicBezTo>
                    <a:pt x="825804" y="971902"/>
                    <a:pt x="835339" y="1005406"/>
                    <a:pt x="848270" y="1037277"/>
                  </a:cubicBezTo>
                  <a:cubicBezTo>
                    <a:pt x="816072" y="1050862"/>
                    <a:pt x="785573" y="1067712"/>
                    <a:pt x="757424" y="1087239"/>
                  </a:cubicBezTo>
                  <a:cubicBezTo>
                    <a:pt x="731496" y="1105265"/>
                    <a:pt x="707462" y="1125707"/>
                    <a:pt x="685779" y="1148174"/>
                  </a:cubicBezTo>
                  <a:cubicBezTo>
                    <a:pt x="619881" y="1079925"/>
                    <a:pt x="567895" y="996655"/>
                    <a:pt x="535958" y="907311"/>
                  </a:cubicBezTo>
                  <a:cubicBezTo>
                    <a:pt x="620796" y="867341"/>
                    <a:pt x="716083" y="845462"/>
                    <a:pt x="812415" y="844025"/>
                  </a:cubicBezTo>
                  <a:lnTo>
                    <a:pt x="812415" y="844025"/>
                  </a:lnTo>
                  <a:close/>
                  <a:moveTo>
                    <a:pt x="873676" y="523549"/>
                  </a:moveTo>
                  <a:cubicBezTo>
                    <a:pt x="832596" y="611848"/>
                    <a:pt x="809999" y="709944"/>
                    <a:pt x="807778" y="807256"/>
                  </a:cubicBezTo>
                  <a:cubicBezTo>
                    <a:pt x="709160" y="809346"/>
                    <a:pt x="611718" y="831616"/>
                    <a:pt x="524463" y="871978"/>
                  </a:cubicBezTo>
                  <a:cubicBezTo>
                    <a:pt x="522178" y="864206"/>
                    <a:pt x="520088" y="856368"/>
                    <a:pt x="518128" y="848532"/>
                  </a:cubicBezTo>
                  <a:cubicBezTo>
                    <a:pt x="491939" y="743970"/>
                    <a:pt x="493898" y="634184"/>
                    <a:pt x="533476" y="533019"/>
                  </a:cubicBezTo>
                  <a:cubicBezTo>
                    <a:pt x="635229" y="493441"/>
                    <a:pt x="745146" y="490829"/>
                    <a:pt x="850229" y="517149"/>
                  </a:cubicBezTo>
                  <a:cubicBezTo>
                    <a:pt x="858067" y="519108"/>
                    <a:pt x="865904" y="521263"/>
                    <a:pt x="873741" y="523549"/>
                  </a:cubicBezTo>
                  <a:lnTo>
                    <a:pt x="873741" y="523549"/>
                  </a:lnTo>
                  <a:close/>
                </a:path>
              </a:pathLst>
            </a:custGeom>
            <a:grpFill/>
            <a:ln w="6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11B1721F-BD43-409A-87E6-058764FDA512}"/>
                </a:ext>
              </a:extLst>
            </p:cNvPr>
            <p:cNvSpPr/>
            <p:nvPr/>
          </p:nvSpPr>
          <p:spPr>
            <a:xfrm>
              <a:off x="1438623" y="5688339"/>
              <a:ext cx="1169048" cy="1169048"/>
            </a:xfrm>
            <a:custGeom>
              <a:avLst/>
              <a:gdLst>
                <a:gd name="connsiteX0" fmla="*/ 1171685 w 1169048"/>
                <a:gd name="connsiteY0" fmla="*/ 228087 h 1169048"/>
                <a:gd name="connsiteX1" fmla="*/ 1034991 w 1169048"/>
                <a:gd name="connsiteY1" fmla="*/ 3355 h 1169048"/>
                <a:gd name="connsiteX2" fmla="*/ 997242 w 1169048"/>
                <a:gd name="connsiteY2" fmla="*/ 41105 h 1169048"/>
                <a:gd name="connsiteX3" fmla="*/ 1132499 w 1169048"/>
                <a:gd name="connsiteY3" fmla="*/ 246635 h 1169048"/>
                <a:gd name="connsiteX4" fmla="*/ 906200 w 1169048"/>
                <a:gd name="connsiteY4" fmla="*/ 462092 h 1169048"/>
                <a:gd name="connsiteX5" fmla="*/ 890264 w 1169048"/>
                <a:gd name="connsiteY5" fmla="*/ 490176 h 1169048"/>
                <a:gd name="connsiteX6" fmla="*/ 859046 w 1169048"/>
                <a:gd name="connsiteY6" fmla="*/ 481555 h 1169048"/>
                <a:gd name="connsiteX7" fmla="*/ 549804 w 1169048"/>
                <a:gd name="connsiteY7" fmla="*/ 488282 h 1169048"/>
                <a:gd name="connsiteX8" fmla="*/ 488282 w 1169048"/>
                <a:gd name="connsiteY8" fmla="*/ 549739 h 1169048"/>
                <a:gd name="connsiteX9" fmla="*/ 482273 w 1169048"/>
                <a:gd name="connsiteY9" fmla="*/ 857544 h 1169048"/>
                <a:gd name="connsiteX10" fmla="*/ 490894 w 1169048"/>
                <a:gd name="connsiteY10" fmla="*/ 888632 h 1169048"/>
                <a:gd name="connsiteX11" fmla="*/ 462680 w 1169048"/>
                <a:gd name="connsiteY11" fmla="*/ 904567 h 1169048"/>
                <a:gd name="connsiteX12" fmla="*/ 246700 w 1169048"/>
                <a:gd name="connsiteY12" fmla="*/ 1132042 h 1169048"/>
                <a:gd name="connsiteX13" fmla="*/ 41105 w 1169048"/>
                <a:gd name="connsiteY13" fmla="*/ 996850 h 1169048"/>
                <a:gd name="connsiteX14" fmla="*/ 3355 w 1169048"/>
                <a:gd name="connsiteY14" fmla="*/ 1034600 h 1169048"/>
                <a:gd name="connsiteX15" fmla="*/ 228348 w 1169048"/>
                <a:gd name="connsiteY15" fmla="*/ 1171489 h 1169048"/>
                <a:gd name="connsiteX16" fmla="*/ 227956 w 1169048"/>
                <a:gd name="connsiteY16" fmla="*/ 1172142 h 1169048"/>
                <a:gd name="connsiteX17" fmla="*/ 269167 w 1169048"/>
                <a:gd name="connsiteY17" fmla="*/ 1172142 h 1169048"/>
                <a:gd name="connsiteX18" fmla="*/ 268840 w 1169048"/>
                <a:gd name="connsiteY18" fmla="*/ 1171489 h 1169048"/>
                <a:gd name="connsiteX19" fmla="*/ 481620 w 1169048"/>
                <a:gd name="connsiteY19" fmla="*/ 936243 h 1169048"/>
                <a:gd name="connsiteX20" fmla="*/ 502715 w 1169048"/>
                <a:gd name="connsiteY20" fmla="*/ 924160 h 1169048"/>
                <a:gd name="connsiteX21" fmla="*/ 656781 w 1169048"/>
                <a:gd name="connsiteY21" fmla="*/ 1171293 h 1169048"/>
                <a:gd name="connsiteX22" fmla="*/ 655998 w 1169048"/>
                <a:gd name="connsiteY22" fmla="*/ 1172142 h 1169048"/>
                <a:gd name="connsiteX23" fmla="*/ 716148 w 1169048"/>
                <a:gd name="connsiteY23" fmla="*/ 1172142 h 1169048"/>
                <a:gd name="connsiteX24" fmla="*/ 714973 w 1169048"/>
                <a:gd name="connsiteY24" fmla="*/ 1170901 h 1169048"/>
                <a:gd name="connsiteX25" fmla="*/ 778323 w 1169048"/>
                <a:gd name="connsiteY25" fmla="*/ 1117609 h 1169048"/>
                <a:gd name="connsiteX26" fmla="*/ 867210 w 1169048"/>
                <a:gd name="connsiteY26" fmla="*/ 1069214 h 1169048"/>
                <a:gd name="connsiteX27" fmla="*/ 896404 w 1169048"/>
                <a:gd name="connsiteY27" fmla="*/ 1057327 h 1169048"/>
                <a:gd name="connsiteX28" fmla="*/ 884256 w 1169048"/>
                <a:gd name="connsiteY28" fmla="*/ 1028395 h 1169048"/>
                <a:gd name="connsiteX29" fmla="*/ 855911 w 1169048"/>
                <a:gd name="connsiteY29" fmla="*/ 931540 h 1169048"/>
                <a:gd name="connsiteX30" fmla="*/ 849054 w 1169048"/>
                <a:gd name="connsiteY30" fmla="*/ 848205 h 1169048"/>
                <a:gd name="connsiteX31" fmla="*/ 931606 w 1169048"/>
                <a:gd name="connsiteY31" fmla="*/ 855324 h 1169048"/>
                <a:gd name="connsiteX32" fmla="*/ 1028722 w 1169048"/>
                <a:gd name="connsiteY32" fmla="*/ 883995 h 1169048"/>
                <a:gd name="connsiteX33" fmla="*/ 1057784 w 1169048"/>
                <a:gd name="connsiteY33" fmla="*/ 896208 h 1169048"/>
                <a:gd name="connsiteX34" fmla="*/ 1069736 w 1169048"/>
                <a:gd name="connsiteY34" fmla="*/ 867079 h 1169048"/>
                <a:gd name="connsiteX35" fmla="*/ 1118196 w 1169048"/>
                <a:gd name="connsiteY35" fmla="*/ 778585 h 1169048"/>
                <a:gd name="connsiteX36" fmla="*/ 1171750 w 1169048"/>
                <a:gd name="connsiteY36" fmla="*/ 715430 h 1169048"/>
                <a:gd name="connsiteX37" fmla="*/ 1171750 w 1169048"/>
                <a:gd name="connsiteY37" fmla="*/ 656586 h 1169048"/>
                <a:gd name="connsiteX38" fmla="*/ 925793 w 1169048"/>
                <a:gd name="connsiteY38" fmla="*/ 502258 h 1169048"/>
                <a:gd name="connsiteX39" fmla="*/ 937875 w 1169048"/>
                <a:gd name="connsiteY39" fmla="*/ 481229 h 1169048"/>
                <a:gd name="connsiteX40" fmla="*/ 1171750 w 1169048"/>
                <a:gd name="connsiteY40" fmla="*/ 268971 h 1169048"/>
                <a:gd name="connsiteX41" fmla="*/ 1171750 w 1169048"/>
                <a:gd name="connsiteY41" fmla="*/ 228283 h 1169048"/>
                <a:gd name="connsiteX42" fmla="*/ 1171750 w 1169048"/>
                <a:gd name="connsiteY42" fmla="*/ 228283 h 1169048"/>
                <a:gd name="connsiteX43" fmla="*/ 1149153 w 1169048"/>
                <a:gd name="connsiteY43" fmla="*/ 685714 h 1169048"/>
                <a:gd name="connsiteX44" fmla="*/ 1088023 w 1169048"/>
                <a:gd name="connsiteY44" fmla="*/ 757359 h 1169048"/>
                <a:gd name="connsiteX45" fmla="*/ 1037800 w 1169048"/>
                <a:gd name="connsiteY45" fmla="*/ 847813 h 1169048"/>
                <a:gd name="connsiteX46" fmla="*/ 938137 w 1169048"/>
                <a:gd name="connsiteY46" fmla="*/ 818946 h 1169048"/>
                <a:gd name="connsiteX47" fmla="*/ 844417 w 1169048"/>
                <a:gd name="connsiteY47" fmla="*/ 811370 h 1169048"/>
                <a:gd name="connsiteX48" fmla="*/ 908878 w 1169048"/>
                <a:gd name="connsiteY48" fmla="*/ 535044 h 1169048"/>
                <a:gd name="connsiteX49" fmla="*/ 1149153 w 1169048"/>
                <a:gd name="connsiteY49" fmla="*/ 685714 h 1169048"/>
                <a:gd name="connsiteX50" fmla="*/ 1149153 w 1169048"/>
                <a:gd name="connsiteY50" fmla="*/ 685714 h 1169048"/>
                <a:gd name="connsiteX51" fmla="*/ 812284 w 1169048"/>
                <a:gd name="connsiteY51" fmla="*/ 843960 h 1169048"/>
                <a:gd name="connsiteX52" fmla="*/ 819730 w 1169048"/>
                <a:gd name="connsiteY52" fmla="*/ 937810 h 1169048"/>
                <a:gd name="connsiteX53" fmla="*/ 848205 w 1169048"/>
                <a:gd name="connsiteY53" fmla="*/ 1037277 h 1169048"/>
                <a:gd name="connsiteX54" fmla="*/ 757359 w 1169048"/>
                <a:gd name="connsiteY54" fmla="*/ 1087239 h 1169048"/>
                <a:gd name="connsiteX55" fmla="*/ 685714 w 1169048"/>
                <a:gd name="connsiteY55" fmla="*/ 1148174 h 1169048"/>
                <a:gd name="connsiteX56" fmla="*/ 535893 w 1169048"/>
                <a:gd name="connsiteY56" fmla="*/ 907311 h 1169048"/>
                <a:gd name="connsiteX57" fmla="*/ 812350 w 1169048"/>
                <a:gd name="connsiteY57" fmla="*/ 844025 h 1169048"/>
                <a:gd name="connsiteX58" fmla="*/ 812350 w 1169048"/>
                <a:gd name="connsiteY58" fmla="*/ 844025 h 1169048"/>
                <a:gd name="connsiteX59" fmla="*/ 873611 w 1169048"/>
                <a:gd name="connsiteY59" fmla="*/ 523549 h 1169048"/>
                <a:gd name="connsiteX60" fmla="*/ 807713 w 1169048"/>
                <a:gd name="connsiteY60" fmla="*/ 807256 h 1169048"/>
                <a:gd name="connsiteX61" fmla="*/ 524398 w 1169048"/>
                <a:gd name="connsiteY61" fmla="*/ 871978 h 1169048"/>
                <a:gd name="connsiteX62" fmla="*/ 518063 w 1169048"/>
                <a:gd name="connsiteY62" fmla="*/ 848532 h 1169048"/>
                <a:gd name="connsiteX63" fmla="*/ 533411 w 1169048"/>
                <a:gd name="connsiteY63" fmla="*/ 533019 h 1169048"/>
                <a:gd name="connsiteX64" fmla="*/ 850164 w 1169048"/>
                <a:gd name="connsiteY64" fmla="*/ 517149 h 1169048"/>
                <a:gd name="connsiteX65" fmla="*/ 873676 w 1169048"/>
                <a:gd name="connsiteY65" fmla="*/ 523549 h 1169048"/>
                <a:gd name="connsiteX66" fmla="*/ 873676 w 1169048"/>
                <a:gd name="connsiteY66" fmla="*/ 523549 h 1169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1169048" h="1169048">
                  <a:moveTo>
                    <a:pt x="1171685" y="228087"/>
                  </a:moveTo>
                  <a:cubicBezTo>
                    <a:pt x="1138638" y="208559"/>
                    <a:pt x="1018860" y="128555"/>
                    <a:pt x="1034991" y="3355"/>
                  </a:cubicBezTo>
                  <a:lnTo>
                    <a:pt x="997242" y="41105"/>
                  </a:lnTo>
                  <a:cubicBezTo>
                    <a:pt x="1004426" y="144621"/>
                    <a:pt x="1086717" y="215090"/>
                    <a:pt x="1132499" y="246635"/>
                  </a:cubicBezTo>
                  <a:cubicBezTo>
                    <a:pt x="1037081" y="294703"/>
                    <a:pt x="960799" y="371116"/>
                    <a:pt x="906200" y="462092"/>
                  </a:cubicBezTo>
                  <a:cubicBezTo>
                    <a:pt x="900649" y="471301"/>
                    <a:pt x="895359" y="480706"/>
                    <a:pt x="890264" y="490176"/>
                  </a:cubicBezTo>
                  <a:cubicBezTo>
                    <a:pt x="879946" y="487041"/>
                    <a:pt x="869496" y="484167"/>
                    <a:pt x="859046" y="481555"/>
                  </a:cubicBezTo>
                  <a:cubicBezTo>
                    <a:pt x="756967" y="456019"/>
                    <a:pt x="650446" y="456149"/>
                    <a:pt x="549804" y="488282"/>
                  </a:cubicBezTo>
                  <a:lnTo>
                    <a:pt x="488282" y="549739"/>
                  </a:lnTo>
                  <a:cubicBezTo>
                    <a:pt x="456280" y="649793"/>
                    <a:pt x="456802" y="756053"/>
                    <a:pt x="482273" y="857544"/>
                  </a:cubicBezTo>
                  <a:cubicBezTo>
                    <a:pt x="484886" y="867928"/>
                    <a:pt x="487759" y="878313"/>
                    <a:pt x="490894" y="888632"/>
                  </a:cubicBezTo>
                  <a:cubicBezTo>
                    <a:pt x="481359" y="893726"/>
                    <a:pt x="471889" y="899016"/>
                    <a:pt x="462680" y="904567"/>
                  </a:cubicBezTo>
                  <a:cubicBezTo>
                    <a:pt x="371116" y="959428"/>
                    <a:pt x="294964" y="1036232"/>
                    <a:pt x="246700" y="1132042"/>
                  </a:cubicBezTo>
                  <a:cubicBezTo>
                    <a:pt x="215156" y="1086260"/>
                    <a:pt x="144621" y="1004035"/>
                    <a:pt x="41105" y="996850"/>
                  </a:cubicBezTo>
                  <a:lnTo>
                    <a:pt x="3355" y="1034600"/>
                  </a:lnTo>
                  <a:cubicBezTo>
                    <a:pt x="128946" y="1018468"/>
                    <a:pt x="209016" y="1138769"/>
                    <a:pt x="228348" y="1171489"/>
                  </a:cubicBezTo>
                  <a:lnTo>
                    <a:pt x="227956" y="1172142"/>
                  </a:lnTo>
                  <a:lnTo>
                    <a:pt x="269167" y="1172142"/>
                  </a:lnTo>
                  <a:lnTo>
                    <a:pt x="268840" y="1171489"/>
                  </a:lnTo>
                  <a:cubicBezTo>
                    <a:pt x="312794" y="1071565"/>
                    <a:pt x="388684" y="991952"/>
                    <a:pt x="481620" y="936243"/>
                  </a:cubicBezTo>
                  <a:cubicBezTo>
                    <a:pt x="488543" y="932063"/>
                    <a:pt x="495596" y="928079"/>
                    <a:pt x="502715" y="924160"/>
                  </a:cubicBezTo>
                  <a:cubicBezTo>
                    <a:pt x="536154" y="1015660"/>
                    <a:pt x="589512" y="1101020"/>
                    <a:pt x="656781" y="1171293"/>
                  </a:cubicBezTo>
                  <a:lnTo>
                    <a:pt x="655998" y="1172142"/>
                  </a:lnTo>
                  <a:lnTo>
                    <a:pt x="716148" y="1172142"/>
                  </a:lnTo>
                  <a:lnTo>
                    <a:pt x="714973" y="1170901"/>
                  </a:lnTo>
                  <a:cubicBezTo>
                    <a:pt x="734174" y="1151374"/>
                    <a:pt x="755465" y="1133544"/>
                    <a:pt x="778323" y="1117609"/>
                  </a:cubicBezTo>
                  <a:cubicBezTo>
                    <a:pt x="806080" y="1098342"/>
                    <a:pt x="835927" y="1082015"/>
                    <a:pt x="867210" y="1069214"/>
                  </a:cubicBezTo>
                  <a:lnTo>
                    <a:pt x="896404" y="1057327"/>
                  </a:lnTo>
                  <a:lnTo>
                    <a:pt x="884256" y="1028395"/>
                  </a:lnTo>
                  <a:cubicBezTo>
                    <a:pt x="871325" y="997438"/>
                    <a:pt x="861789" y="964783"/>
                    <a:pt x="855911" y="931540"/>
                  </a:cubicBezTo>
                  <a:cubicBezTo>
                    <a:pt x="851079" y="904045"/>
                    <a:pt x="848727" y="876092"/>
                    <a:pt x="849054" y="848205"/>
                  </a:cubicBezTo>
                  <a:cubicBezTo>
                    <a:pt x="876419" y="848009"/>
                    <a:pt x="904110" y="850360"/>
                    <a:pt x="931606" y="855324"/>
                  </a:cubicBezTo>
                  <a:cubicBezTo>
                    <a:pt x="964718" y="861267"/>
                    <a:pt x="997373" y="870868"/>
                    <a:pt x="1028722" y="883995"/>
                  </a:cubicBezTo>
                  <a:lnTo>
                    <a:pt x="1057784" y="896208"/>
                  </a:lnTo>
                  <a:lnTo>
                    <a:pt x="1069736" y="867079"/>
                  </a:lnTo>
                  <a:cubicBezTo>
                    <a:pt x="1082472" y="835992"/>
                    <a:pt x="1098799" y="806210"/>
                    <a:pt x="1118196" y="778585"/>
                  </a:cubicBezTo>
                  <a:cubicBezTo>
                    <a:pt x="1134001" y="756053"/>
                    <a:pt x="1151962" y="734827"/>
                    <a:pt x="1171750" y="715430"/>
                  </a:cubicBezTo>
                  <a:lnTo>
                    <a:pt x="1171750" y="656586"/>
                  </a:lnTo>
                  <a:cubicBezTo>
                    <a:pt x="1100628" y="588402"/>
                    <a:pt x="1015986" y="535370"/>
                    <a:pt x="925793" y="502258"/>
                  </a:cubicBezTo>
                  <a:cubicBezTo>
                    <a:pt x="929712" y="495139"/>
                    <a:pt x="933696" y="488151"/>
                    <a:pt x="937875" y="481229"/>
                  </a:cubicBezTo>
                  <a:cubicBezTo>
                    <a:pt x="993324" y="388749"/>
                    <a:pt x="1072283" y="312533"/>
                    <a:pt x="1171750" y="268971"/>
                  </a:cubicBezTo>
                  <a:lnTo>
                    <a:pt x="1171750" y="228283"/>
                  </a:lnTo>
                  <a:lnTo>
                    <a:pt x="1171750" y="228283"/>
                  </a:lnTo>
                  <a:close/>
                  <a:moveTo>
                    <a:pt x="1149153" y="685714"/>
                  </a:moveTo>
                  <a:cubicBezTo>
                    <a:pt x="1126687" y="707332"/>
                    <a:pt x="1106179" y="731431"/>
                    <a:pt x="1088023" y="757359"/>
                  </a:cubicBezTo>
                  <a:cubicBezTo>
                    <a:pt x="1068104" y="785768"/>
                    <a:pt x="1051188" y="816203"/>
                    <a:pt x="1037800" y="847813"/>
                  </a:cubicBezTo>
                  <a:cubicBezTo>
                    <a:pt x="1005536" y="834686"/>
                    <a:pt x="972032" y="825020"/>
                    <a:pt x="938137" y="818946"/>
                  </a:cubicBezTo>
                  <a:cubicBezTo>
                    <a:pt x="907115" y="813395"/>
                    <a:pt x="875635" y="810848"/>
                    <a:pt x="844417" y="811370"/>
                  </a:cubicBezTo>
                  <a:cubicBezTo>
                    <a:pt x="846115" y="716540"/>
                    <a:pt x="868255" y="620796"/>
                    <a:pt x="908878" y="535044"/>
                  </a:cubicBezTo>
                  <a:cubicBezTo>
                    <a:pt x="997112" y="566719"/>
                    <a:pt x="1079925" y="618641"/>
                    <a:pt x="1149153" y="685714"/>
                  </a:cubicBezTo>
                  <a:lnTo>
                    <a:pt x="1149153" y="685714"/>
                  </a:lnTo>
                  <a:close/>
                  <a:moveTo>
                    <a:pt x="812284" y="843960"/>
                  </a:moveTo>
                  <a:cubicBezTo>
                    <a:pt x="811697" y="875243"/>
                    <a:pt x="814244" y="906723"/>
                    <a:pt x="819730" y="937810"/>
                  </a:cubicBezTo>
                  <a:cubicBezTo>
                    <a:pt x="825738" y="971902"/>
                    <a:pt x="835274" y="1005406"/>
                    <a:pt x="848205" y="1037277"/>
                  </a:cubicBezTo>
                  <a:cubicBezTo>
                    <a:pt x="816007" y="1050862"/>
                    <a:pt x="785507" y="1067712"/>
                    <a:pt x="757359" y="1087239"/>
                  </a:cubicBezTo>
                  <a:cubicBezTo>
                    <a:pt x="731431" y="1105265"/>
                    <a:pt x="707397" y="1125707"/>
                    <a:pt x="685714" y="1148174"/>
                  </a:cubicBezTo>
                  <a:cubicBezTo>
                    <a:pt x="619816" y="1079925"/>
                    <a:pt x="567829" y="996655"/>
                    <a:pt x="535893" y="907311"/>
                  </a:cubicBezTo>
                  <a:cubicBezTo>
                    <a:pt x="620730" y="867341"/>
                    <a:pt x="715952" y="845462"/>
                    <a:pt x="812350" y="844025"/>
                  </a:cubicBezTo>
                  <a:lnTo>
                    <a:pt x="812350" y="844025"/>
                  </a:lnTo>
                  <a:close/>
                  <a:moveTo>
                    <a:pt x="873611" y="523549"/>
                  </a:moveTo>
                  <a:cubicBezTo>
                    <a:pt x="832530" y="611848"/>
                    <a:pt x="809933" y="709944"/>
                    <a:pt x="807713" y="807256"/>
                  </a:cubicBezTo>
                  <a:cubicBezTo>
                    <a:pt x="709095" y="809346"/>
                    <a:pt x="611652" y="831616"/>
                    <a:pt x="524398" y="871978"/>
                  </a:cubicBezTo>
                  <a:cubicBezTo>
                    <a:pt x="522112" y="864206"/>
                    <a:pt x="520022" y="856369"/>
                    <a:pt x="518063" y="848532"/>
                  </a:cubicBezTo>
                  <a:cubicBezTo>
                    <a:pt x="491874" y="743970"/>
                    <a:pt x="493833" y="634184"/>
                    <a:pt x="533411" y="533019"/>
                  </a:cubicBezTo>
                  <a:cubicBezTo>
                    <a:pt x="635164" y="493441"/>
                    <a:pt x="745080" y="490829"/>
                    <a:pt x="850164" y="517149"/>
                  </a:cubicBezTo>
                  <a:cubicBezTo>
                    <a:pt x="858001" y="519108"/>
                    <a:pt x="865839" y="521263"/>
                    <a:pt x="873676" y="523549"/>
                  </a:cubicBezTo>
                  <a:lnTo>
                    <a:pt x="873676" y="523549"/>
                  </a:lnTo>
                  <a:close/>
                </a:path>
              </a:pathLst>
            </a:custGeom>
            <a:grpFill/>
            <a:ln w="6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F6B8C18B-A504-4780-9F2D-C5C44E326E05}"/>
                </a:ext>
              </a:extLst>
            </p:cNvPr>
            <p:cNvSpPr/>
            <p:nvPr/>
          </p:nvSpPr>
          <p:spPr>
            <a:xfrm>
              <a:off x="1301733" y="5551841"/>
              <a:ext cx="1169048" cy="1169048"/>
            </a:xfrm>
            <a:custGeom>
              <a:avLst/>
              <a:gdLst>
                <a:gd name="connsiteX0" fmla="*/ 3421 w 1169048"/>
                <a:gd name="connsiteY0" fmla="*/ 946235 h 1169048"/>
                <a:gd name="connsiteX1" fmla="*/ 140245 w 1169048"/>
                <a:gd name="connsiteY1" fmla="*/ 1171032 h 1169048"/>
                <a:gd name="connsiteX2" fmla="*/ 177994 w 1169048"/>
                <a:gd name="connsiteY2" fmla="*/ 1133283 h 1169048"/>
                <a:gd name="connsiteX3" fmla="*/ 42737 w 1169048"/>
                <a:gd name="connsiteY3" fmla="*/ 927752 h 1169048"/>
                <a:gd name="connsiteX4" fmla="*/ 269036 w 1169048"/>
                <a:gd name="connsiteY4" fmla="*/ 712295 h 1169048"/>
                <a:gd name="connsiteX5" fmla="*/ 284972 w 1169048"/>
                <a:gd name="connsiteY5" fmla="*/ 684212 h 1169048"/>
                <a:gd name="connsiteX6" fmla="*/ 316190 w 1169048"/>
                <a:gd name="connsiteY6" fmla="*/ 692833 h 1169048"/>
                <a:gd name="connsiteX7" fmla="*/ 625433 w 1169048"/>
                <a:gd name="connsiteY7" fmla="*/ 686105 h 1169048"/>
                <a:gd name="connsiteX8" fmla="*/ 686955 w 1169048"/>
                <a:gd name="connsiteY8" fmla="*/ 624649 h 1169048"/>
                <a:gd name="connsiteX9" fmla="*/ 692963 w 1169048"/>
                <a:gd name="connsiteY9" fmla="*/ 316843 h 1169048"/>
                <a:gd name="connsiteX10" fmla="*/ 684342 w 1169048"/>
                <a:gd name="connsiteY10" fmla="*/ 285755 h 1169048"/>
                <a:gd name="connsiteX11" fmla="*/ 712556 w 1169048"/>
                <a:gd name="connsiteY11" fmla="*/ 269820 h 1169048"/>
                <a:gd name="connsiteX12" fmla="*/ 928536 w 1169048"/>
                <a:gd name="connsiteY12" fmla="*/ 42345 h 1169048"/>
                <a:gd name="connsiteX13" fmla="*/ 1134132 w 1169048"/>
                <a:gd name="connsiteY13" fmla="*/ 177537 h 1169048"/>
                <a:gd name="connsiteX14" fmla="*/ 1171881 w 1169048"/>
                <a:gd name="connsiteY14" fmla="*/ 139787 h 1169048"/>
                <a:gd name="connsiteX15" fmla="*/ 947149 w 1169048"/>
                <a:gd name="connsiteY15" fmla="*/ 3355 h 1169048"/>
                <a:gd name="connsiteX16" fmla="*/ 906135 w 1169048"/>
                <a:gd name="connsiteY16" fmla="*/ 3355 h 1169048"/>
                <a:gd name="connsiteX17" fmla="*/ 693551 w 1169048"/>
                <a:gd name="connsiteY17" fmla="*/ 238144 h 1169048"/>
                <a:gd name="connsiteX18" fmla="*/ 672456 w 1169048"/>
                <a:gd name="connsiteY18" fmla="*/ 250227 h 1169048"/>
                <a:gd name="connsiteX19" fmla="*/ 518651 w 1169048"/>
                <a:gd name="connsiteY19" fmla="*/ 3355 h 1169048"/>
                <a:gd name="connsiteX20" fmla="*/ 460133 w 1169048"/>
                <a:gd name="connsiteY20" fmla="*/ 3355 h 1169048"/>
                <a:gd name="connsiteX21" fmla="*/ 460264 w 1169048"/>
                <a:gd name="connsiteY21" fmla="*/ 3486 h 1169048"/>
                <a:gd name="connsiteX22" fmla="*/ 396913 w 1169048"/>
                <a:gd name="connsiteY22" fmla="*/ 56779 h 1169048"/>
                <a:gd name="connsiteX23" fmla="*/ 308026 w 1169048"/>
                <a:gd name="connsiteY23" fmla="*/ 105173 h 1169048"/>
                <a:gd name="connsiteX24" fmla="*/ 278833 w 1169048"/>
                <a:gd name="connsiteY24" fmla="*/ 117060 h 1169048"/>
                <a:gd name="connsiteX25" fmla="*/ 290980 w 1169048"/>
                <a:gd name="connsiteY25" fmla="*/ 145992 h 1169048"/>
                <a:gd name="connsiteX26" fmla="*/ 319325 w 1169048"/>
                <a:gd name="connsiteY26" fmla="*/ 242847 h 1169048"/>
                <a:gd name="connsiteX27" fmla="*/ 326182 w 1169048"/>
                <a:gd name="connsiteY27" fmla="*/ 326182 h 1169048"/>
                <a:gd name="connsiteX28" fmla="*/ 243631 w 1169048"/>
                <a:gd name="connsiteY28" fmla="*/ 319063 h 1169048"/>
                <a:gd name="connsiteX29" fmla="*/ 146515 w 1169048"/>
                <a:gd name="connsiteY29" fmla="*/ 290392 h 1169048"/>
                <a:gd name="connsiteX30" fmla="*/ 117452 w 1169048"/>
                <a:gd name="connsiteY30" fmla="*/ 278179 h 1169048"/>
                <a:gd name="connsiteX31" fmla="*/ 105500 w 1169048"/>
                <a:gd name="connsiteY31" fmla="*/ 307373 h 1169048"/>
                <a:gd name="connsiteX32" fmla="*/ 57040 w 1169048"/>
                <a:gd name="connsiteY32" fmla="*/ 395868 h 1169048"/>
                <a:gd name="connsiteX33" fmla="*/ 3421 w 1169048"/>
                <a:gd name="connsiteY33" fmla="*/ 459153 h 1169048"/>
                <a:gd name="connsiteX34" fmla="*/ 3421 w 1169048"/>
                <a:gd name="connsiteY34" fmla="*/ 517802 h 1169048"/>
                <a:gd name="connsiteX35" fmla="*/ 249443 w 1169048"/>
                <a:gd name="connsiteY35" fmla="*/ 672194 h 1169048"/>
                <a:gd name="connsiteX36" fmla="*/ 237361 w 1169048"/>
                <a:gd name="connsiteY36" fmla="*/ 693224 h 1169048"/>
                <a:gd name="connsiteX37" fmla="*/ 3421 w 1169048"/>
                <a:gd name="connsiteY37" fmla="*/ 905482 h 1169048"/>
                <a:gd name="connsiteX38" fmla="*/ 3355 w 1169048"/>
                <a:gd name="connsiteY38" fmla="*/ 905482 h 1169048"/>
                <a:gd name="connsiteX39" fmla="*/ 3355 w 1169048"/>
                <a:gd name="connsiteY39" fmla="*/ 946104 h 1169048"/>
                <a:gd name="connsiteX40" fmla="*/ 3355 w 1169048"/>
                <a:gd name="connsiteY40" fmla="*/ 946104 h 1169048"/>
                <a:gd name="connsiteX41" fmla="*/ 237034 w 1169048"/>
                <a:gd name="connsiteY41" fmla="*/ 355441 h 1169048"/>
                <a:gd name="connsiteX42" fmla="*/ 330754 w 1169048"/>
                <a:gd name="connsiteY42" fmla="*/ 363017 h 1169048"/>
                <a:gd name="connsiteX43" fmla="*/ 266293 w 1169048"/>
                <a:gd name="connsiteY43" fmla="*/ 639344 h 1169048"/>
                <a:gd name="connsiteX44" fmla="*/ 26018 w 1169048"/>
                <a:gd name="connsiteY44" fmla="*/ 488674 h 1169048"/>
                <a:gd name="connsiteX45" fmla="*/ 87148 w 1169048"/>
                <a:gd name="connsiteY45" fmla="*/ 417094 h 1169048"/>
                <a:gd name="connsiteX46" fmla="*/ 137371 w 1169048"/>
                <a:gd name="connsiteY46" fmla="*/ 326640 h 1169048"/>
                <a:gd name="connsiteX47" fmla="*/ 237034 w 1169048"/>
                <a:gd name="connsiteY47" fmla="*/ 355506 h 1169048"/>
                <a:gd name="connsiteX48" fmla="*/ 237034 w 1169048"/>
                <a:gd name="connsiteY48" fmla="*/ 355506 h 1169048"/>
                <a:gd name="connsiteX49" fmla="*/ 362887 w 1169048"/>
                <a:gd name="connsiteY49" fmla="*/ 330427 h 1169048"/>
                <a:gd name="connsiteX50" fmla="*/ 355441 w 1169048"/>
                <a:gd name="connsiteY50" fmla="*/ 236577 h 1169048"/>
                <a:gd name="connsiteX51" fmla="*/ 326966 w 1169048"/>
                <a:gd name="connsiteY51" fmla="*/ 137110 h 1169048"/>
                <a:gd name="connsiteX52" fmla="*/ 417812 w 1169048"/>
                <a:gd name="connsiteY52" fmla="*/ 87148 h 1169048"/>
                <a:gd name="connsiteX53" fmla="*/ 489457 w 1169048"/>
                <a:gd name="connsiteY53" fmla="*/ 26214 h 1169048"/>
                <a:gd name="connsiteX54" fmla="*/ 639278 w 1169048"/>
                <a:gd name="connsiteY54" fmla="*/ 267077 h 1169048"/>
                <a:gd name="connsiteX55" fmla="*/ 362821 w 1169048"/>
                <a:gd name="connsiteY55" fmla="*/ 330362 h 1169048"/>
                <a:gd name="connsiteX56" fmla="*/ 362821 w 1169048"/>
                <a:gd name="connsiteY56" fmla="*/ 330362 h 1169048"/>
                <a:gd name="connsiteX57" fmla="*/ 301561 w 1169048"/>
                <a:gd name="connsiteY57" fmla="*/ 650838 h 1169048"/>
                <a:gd name="connsiteX58" fmla="*/ 367458 w 1169048"/>
                <a:gd name="connsiteY58" fmla="*/ 367131 h 1169048"/>
                <a:gd name="connsiteX59" fmla="*/ 650773 w 1169048"/>
                <a:gd name="connsiteY59" fmla="*/ 302409 h 1169048"/>
                <a:gd name="connsiteX60" fmla="*/ 657108 w 1169048"/>
                <a:gd name="connsiteY60" fmla="*/ 325856 h 1169048"/>
                <a:gd name="connsiteX61" fmla="*/ 641760 w 1169048"/>
                <a:gd name="connsiteY61" fmla="*/ 641368 h 1169048"/>
                <a:gd name="connsiteX62" fmla="*/ 325007 w 1169048"/>
                <a:gd name="connsiteY62" fmla="*/ 657239 h 1169048"/>
                <a:gd name="connsiteX63" fmla="*/ 301495 w 1169048"/>
                <a:gd name="connsiteY63" fmla="*/ 650838 h 1169048"/>
                <a:gd name="connsiteX64" fmla="*/ 301495 w 1169048"/>
                <a:gd name="connsiteY64" fmla="*/ 650838 h 1169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1169048" h="1169048">
                  <a:moveTo>
                    <a:pt x="3421" y="946235"/>
                  </a:moveTo>
                  <a:cubicBezTo>
                    <a:pt x="36337" y="965632"/>
                    <a:pt x="156376" y="1045702"/>
                    <a:pt x="140245" y="1171032"/>
                  </a:cubicBezTo>
                  <a:lnTo>
                    <a:pt x="177994" y="1133283"/>
                  </a:lnTo>
                  <a:cubicBezTo>
                    <a:pt x="170810" y="1029766"/>
                    <a:pt x="88519" y="959297"/>
                    <a:pt x="42737" y="927752"/>
                  </a:cubicBezTo>
                  <a:cubicBezTo>
                    <a:pt x="138155" y="879684"/>
                    <a:pt x="214437" y="803271"/>
                    <a:pt x="269036" y="712295"/>
                  </a:cubicBezTo>
                  <a:cubicBezTo>
                    <a:pt x="274588" y="703086"/>
                    <a:pt x="279878" y="693681"/>
                    <a:pt x="284972" y="684212"/>
                  </a:cubicBezTo>
                  <a:cubicBezTo>
                    <a:pt x="295291" y="687346"/>
                    <a:pt x="305740" y="690220"/>
                    <a:pt x="316190" y="692833"/>
                  </a:cubicBezTo>
                  <a:cubicBezTo>
                    <a:pt x="418269" y="718369"/>
                    <a:pt x="524790" y="718238"/>
                    <a:pt x="625433" y="686105"/>
                  </a:cubicBezTo>
                  <a:lnTo>
                    <a:pt x="686955" y="624649"/>
                  </a:lnTo>
                  <a:cubicBezTo>
                    <a:pt x="718956" y="524594"/>
                    <a:pt x="718434" y="418269"/>
                    <a:pt x="692963" y="316843"/>
                  </a:cubicBezTo>
                  <a:cubicBezTo>
                    <a:pt x="690351" y="306459"/>
                    <a:pt x="687477" y="296075"/>
                    <a:pt x="684342" y="285755"/>
                  </a:cubicBezTo>
                  <a:cubicBezTo>
                    <a:pt x="693877" y="280661"/>
                    <a:pt x="703347" y="275371"/>
                    <a:pt x="712556" y="269820"/>
                  </a:cubicBezTo>
                  <a:cubicBezTo>
                    <a:pt x="804121" y="214959"/>
                    <a:pt x="880272" y="138155"/>
                    <a:pt x="928536" y="42345"/>
                  </a:cubicBezTo>
                  <a:cubicBezTo>
                    <a:pt x="960081" y="88127"/>
                    <a:pt x="1030615" y="170353"/>
                    <a:pt x="1134132" y="177537"/>
                  </a:cubicBezTo>
                  <a:lnTo>
                    <a:pt x="1171881" y="139787"/>
                  </a:lnTo>
                  <a:cubicBezTo>
                    <a:pt x="1046878" y="155854"/>
                    <a:pt x="966938" y="36663"/>
                    <a:pt x="947149" y="3355"/>
                  </a:cubicBezTo>
                  <a:lnTo>
                    <a:pt x="906135" y="3355"/>
                  </a:lnTo>
                  <a:cubicBezTo>
                    <a:pt x="862116" y="103083"/>
                    <a:pt x="786356" y="182566"/>
                    <a:pt x="693551" y="238144"/>
                  </a:cubicBezTo>
                  <a:cubicBezTo>
                    <a:pt x="686628" y="242324"/>
                    <a:pt x="679575" y="246308"/>
                    <a:pt x="672456" y="250227"/>
                  </a:cubicBezTo>
                  <a:cubicBezTo>
                    <a:pt x="639082" y="158858"/>
                    <a:pt x="585790" y="73563"/>
                    <a:pt x="518651" y="3355"/>
                  </a:cubicBezTo>
                  <a:lnTo>
                    <a:pt x="460133" y="3355"/>
                  </a:lnTo>
                  <a:lnTo>
                    <a:pt x="460264" y="3486"/>
                  </a:lnTo>
                  <a:cubicBezTo>
                    <a:pt x="441063" y="23014"/>
                    <a:pt x="419772" y="40843"/>
                    <a:pt x="396913" y="56779"/>
                  </a:cubicBezTo>
                  <a:cubicBezTo>
                    <a:pt x="369156" y="76045"/>
                    <a:pt x="339310" y="92373"/>
                    <a:pt x="308026" y="105173"/>
                  </a:cubicBezTo>
                  <a:lnTo>
                    <a:pt x="278833" y="117060"/>
                  </a:lnTo>
                  <a:lnTo>
                    <a:pt x="290980" y="145992"/>
                  </a:lnTo>
                  <a:cubicBezTo>
                    <a:pt x="303912" y="176949"/>
                    <a:pt x="313447" y="209604"/>
                    <a:pt x="319325" y="242847"/>
                  </a:cubicBezTo>
                  <a:cubicBezTo>
                    <a:pt x="324158" y="270342"/>
                    <a:pt x="326509" y="298295"/>
                    <a:pt x="326182" y="326182"/>
                  </a:cubicBezTo>
                  <a:cubicBezTo>
                    <a:pt x="298818" y="326378"/>
                    <a:pt x="271126" y="324027"/>
                    <a:pt x="243631" y="319063"/>
                  </a:cubicBezTo>
                  <a:cubicBezTo>
                    <a:pt x="210518" y="313120"/>
                    <a:pt x="177864" y="303520"/>
                    <a:pt x="146515" y="290392"/>
                  </a:cubicBezTo>
                  <a:lnTo>
                    <a:pt x="117452" y="278179"/>
                  </a:lnTo>
                  <a:lnTo>
                    <a:pt x="105500" y="307373"/>
                  </a:lnTo>
                  <a:cubicBezTo>
                    <a:pt x="92765" y="338461"/>
                    <a:pt x="76437" y="368242"/>
                    <a:pt x="57040" y="395868"/>
                  </a:cubicBezTo>
                  <a:cubicBezTo>
                    <a:pt x="41170" y="418465"/>
                    <a:pt x="23209" y="439691"/>
                    <a:pt x="3421" y="459153"/>
                  </a:cubicBezTo>
                  <a:lnTo>
                    <a:pt x="3421" y="517802"/>
                  </a:lnTo>
                  <a:cubicBezTo>
                    <a:pt x="74608" y="585985"/>
                    <a:pt x="159250" y="639082"/>
                    <a:pt x="249443" y="672194"/>
                  </a:cubicBezTo>
                  <a:cubicBezTo>
                    <a:pt x="245525" y="679313"/>
                    <a:pt x="241541" y="686302"/>
                    <a:pt x="237361" y="693224"/>
                  </a:cubicBezTo>
                  <a:cubicBezTo>
                    <a:pt x="181913" y="785703"/>
                    <a:pt x="102888" y="861920"/>
                    <a:pt x="3421" y="905482"/>
                  </a:cubicBezTo>
                  <a:lnTo>
                    <a:pt x="3355" y="905482"/>
                  </a:lnTo>
                  <a:lnTo>
                    <a:pt x="3355" y="946104"/>
                  </a:lnTo>
                  <a:lnTo>
                    <a:pt x="3355" y="946104"/>
                  </a:lnTo>
                  <a:close/>
                  <a:moveTo>
                    <a:pt x="237034" y="355441"/>
                  </a:moveTo>
                  <a:cubicBezTo>
                    <a:pt x="268057" y="360993"/>
                    <a:pt x="299471" y="363539"/>
                    <a:pt x="330754" y="363017"/>
                  </a:cubicBezTo>
                  <a:cubicBezTo>
                    <a:pt x="329056" y="457847"/>
                    <a:pt x="306916" y="553526"/>
                    <a:pt x="266293" y="639344"/>
                  </a:cubicBezTo>
                  <a:cubicBezTo>
                    <a:pt x="178059" y="607668"/>
                    <a:pt x="95246" y="555747"/>
                    <a:pt x="26018" y="488674"/>
                  </a:cubicBezTo>
                  <a:cubicBezTo>
                    <a:pt x="48485" y="467056"/>
                    <a:pt x="68992" y="442957"/>
                    <a:pt x="87148" y="417094"/>
                  </a:cubicBezTo>
                  <a:cubicBezTo>
                    <a:pt x="107068" y="388684"/>
                    <a:pt x="123983" y="358249"/>
                    <a:pt x="137371" y="326640"/>
                  </a:cubicBezTo>
                  <a:cubicBezTo>
                    <a:pt x="169634" y="339767"/>
                    <a:pt x="203138" y="349433"/>
                    <a:pt x="237034" y="355506"/>
                  </a:cubicBezTo>
                  <a:lnTo>
                    <a:pt x="237034" y="355506"/>
                  </a:lnTo>
                  <a:close/>
                  <a:moveTo>
                    <a:pt x="362887" y="330427"/>
                  </a:moveTo>
                  <a:cubicBezTo>
                    <a:pt x="363474" y="299144"/>
                    <a:pt x="360927" y="267664"/>
                    <a:pt x="355441" y="236577"/>
                  </a:cubicBezTo>
                  <a:cubicBezTo>
                    <a:pt x="349433" y="202485"/>
                    <a:pt x="339897" y="168981"/>
                    <a:pt x="326966" y="137110"/>
                  </a:cubicBezTo>
                  <a:cubicBezTo>
                    <a:pt x="359164" y="123525"/>
                    <a:pt x="389664" y="106676"/>
                    <a:pt x="417812" y="87148"/>
                  </a:cubicBezTo>
                  <a:cubicBezTo>
                    <a:pt x="443740" y="69122"/>
                    <a:pt x="467774" y="48680"/>
                    <a:pt x="489457" y="26214"/>
                  </a:cubicBezTo>
                  <a:cubicBezTo>
                    <a:pt x="555355" y="94462"/>
                    <a:pt x="607342" y="177733"/>
                    <a:pt x="639278" y="267077"/>
                  </a:cubicBezTo>
                  <a:cubicBezTo>
                    <a:pt x="554441" y="307047"/>
                    <a:pt x="459153" y="328925"/>
                    <a:pt x="362821" y="330362"/>
                  </a:cubicBezTo>
                  <a:lnTo>
                    <a:pt x="362821" y="330362"/>
                  </a:lnTo>
                  <a:close/>
                  <a:moveTo>
                    <a:pt x="301561" y="650838"/>
                  </a:moveTo>
                  <a:cubicBezTo>
                    <a:pt x="342640" y="562539"/>
                    <a:pt x="365238" y="464443"/>
                    <a:pt x="367458" y="367131"/>
                  </a:cubicBezTo>
                  <a:cubicBezTo>
                    <a:pt x="466076" y="365042"/>
                    <a:pt x="563519" y="342771"/>
                    <a:pt x="650773" y="302409"/>
                  </a:cubicBezTo>
                  <a:cubicBezTo>
                    <a:pt x="653059" y="310181"/>
                    <a:pt x="655149" y="318019"/>
                    <a:pt x="657108" y="325856"/>
                  </a:cubicBezTo>
                  <a:cubicBezTo>
                    <a:pt x="683297" y="430417"/>
                    <a:pt x="681338" y="540203"/>
                    <a:pt x="641760" y="641368"/>
                  </a:cubicBezTo>
                  <a:cubicBezTo>
                    <a:pt x="540007" y="680946"/>
                    <a:pt x="430091" y="683558"/>
                    <a:pt x="325007" y="657239"/>
                  </a:cubicBezTo>
                  <a:cubicBezTo>
                    <a:pt x="317170" y="655279"/>
                    <a:pt x="309332" y="653124"/>
                    <a:pt x="301495" y="650838"/>
                  </a:cubicBezTo>
                  <a:lnTo>
                    <a:pt x="301495" y="650838"/>
                  </a:lnTo>
                  <a:close/>
                </a:path>
              </a:pathLst>
            </a:custGeom>
            <a:grpFill/>
            <a:ln w="6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DAC8639B-1AF4-4D6A-BB40-2323952FF091}"/>
                </a:ext>
              </a:extLst>
            </p:cNvPr>
            <p:cNvSpPr/>
            <p:nvPr/>
          </p:nvSpPr>
          <p:spPr>
            <a:xfrm>
              <a:off x="1438623" y="4246622"/>
              <a:ext cx="1169048" cy="1169048"/>
            </a:xfrm>
            <a:custGeom>
              <a:avLst/>
              <a:gdLst>
                <a:gd name="connsiteX0" fmla="*/ 1171685 w 1169048"/>
                <a:gd name="connsiteY0" fmla="*/ 947410 h 1169048"/>
                <a:gd name="connsiteX1" fmla="*/ 1034991 w 1169048"/>
                <a:gd name="connsiteY1" fmla="*/ 1172142 h 1169048"/>
                <a:gd name="connsiteX2" fmla="*/ 997242 w 1169048"/>
                <a:gd name="connsiteY2" fmla="*/ 1134393 h 1169048"/>
                <a:gd name="connsiteX3" fmla="*/ 1132499 w 1169048"/>
                <a:gd name="connsiteY3" fmla="*/ 928863 h 1169048"/>
                <a:gd name="connsiteX4" fmla="*/ 906200 w 1169048"/>
                <a:gd name="connsiteY4" fmla="*/ 713405 h 1169048"/>
                <a:gd name="connsiteX5" fmla="*/ 890264 w 1169048"/>
                <a:gd name="connsiteY5" fmla="*/ 685322 h 1169048"/>
                <a:gd name="connsiteX6" fmla="*/ 859046 w 1169048"/>
                <a:gd name="connsiteY6" fmla="*/ 693943 h 1169048"/>
                <a:gd name="connsiteX7" fmla="*/ 549804 w 1169048"/>
                <a:gd name="connsiteY7" fmla="*/ 687216 h 1169048"/>
                <a:gd name="connsiteX8" fmla="*/ 488282 w 1169048"/>
                <a:gd name="connsiteY8" fmla="*/ 625759 h 1169048"/>
                <a:gd name="connsiteX9" fmla="*/ 482273 w 1169048"/>
                <a:gd name="connsiteY9" fmla="*/ 317953 h 1169048"/>
                <a:gd name="connsiteX10" fmla="*/ 490894 w 1169048"/>
                <a:gd name="connsiteY10" fmla="*/ 286866 h 1169048"/>
                <a:gd name="connsiteX11" fmla="*/ 462680 w 1169048"/>
                <a:gd name="connsiteY11" fmla="*/ 270930 h 1169048"/>
                <a:gd name="connsiteX12" fmla="*/ 246700 w 1169048"/>
                <a:gd name="connsiteY12" fmla="*/ 43456 h 1169048"/>
                <a:gd name="connsiteX13" fmla="*/ 41105 w 1169048"/>
                <a:gd name="connsiteY13" fmla="*/ 178647 h 1169048"/>
                <a:gd name="connsiteX14" fmla="*/ 3355 w 1169048"/>
                <a:gd name="connsiteY14" fmla="*/ 140898 h 1169048"/>
                <a:gd name="connsiteX15" fmla="*/ 228348 w 1169048"/>
                <a:gd name="connsiteY15" fmla="*/ 4008 h 1169048"/>
                <a:gd name="connsiteX16" fmla="*/ 227956 w 1169048"/>
                <a:gd name="connsiteY16" fmla="*/ 3355 h 1169048"/>
                <a:gd name="connsiteX17" fmla="*/ 269167 w 1169048"/>
                <a:gd name="connsiteY17" fmla="*/ 3355 h 1169048"/>
                <a:gd name="connsiteX18" fmla="*/ 268840 w 1169048"/>
                <a:gd name="connsiteY18" fmla="*/ 4008 h 1169048"/>
                <a:gd name="connsiteX19" fmla="*/ 481620 w 1169048"/>
                <a:gd name="connsiteY19" fmla="*/ 239255 h 1169048"/>
                <a:gd name="connsiteX20" fmla="*/ 502715 w 1169048"/>
                <a:gd name="connsiteY20" fmla="*/ 251337 h 1169048"/>
                <a:gd name="connsiteX21" fmla="*/ 656781 w 1169048"/>
                <a:gd name="connsiteY21" fmla="*/ 4204 h 1169048"/>
                <a:gd name="connsiteX22" fmla="*/ 655998 w 1169048"/>
                <a:gd name="connsiteY22" fmla="*/ 3355 h 1169048"/>
                <a:gd name="connsiteX23" fmla="*/ 716148 w 1169048"/>
                <a:gd name="connsiteY23" fmla="*/ 3355 h 1169048"/>
                <a:gd name="connsiteX24" fmla="*/ 714973 w 1169048"/>
                <a:gd name="connsiteY24" fmla="*/ 4596 h 1169048"/>
                <a:gd name="connsiteX25" fmla="*/ 778323 w 1169048"/>
                <a:gd name="connsiteY25" fmla="*/ 57889 h 1169048"/>
                <a:gd name="connsiteX26" fmla="*/ 867210 w 1169048"/>
                <a:gd name="connsiteY26" fmla="*/ 106284 h 1169048"/>
                <a:gd name="connsiteX27" fmla="*/ 896404 w 1169048"/>
                <a:gd name="connsiteY27" fmla="*/ 118170 h 1169048"/>
                <a:gd name="connsiteX28" fmla="*/ 884256 w 1169048"/>
                <a:gd name="connsiteY28" fmla="*/ 147102 h 1169048"/>
                <a:gd name="connsiteX29" fmla="*/ 855911 w 1169048"/>
                <a:gd name="connsiteY29" fmla="*/ 243957 h 1169048"/>
                <a:gd name="connsiteX30" fmla="*/ 849054 w 1169048"/>
                <a:gd name="connsiteY30" fmla="*/ 327293 h 1169048"/>
                <a:gd name="connsiteX31" fmla="*/ 931606 w 1169048"/>
                <a:gd name="connsiteY31" fmla="*/ 320174 h 1169048"/>
                <a:gd name="connsiteX32" fmla="*/ 1028722 w 1169048"/>
                <a:gd name="connsiteY32" fmla="*/ 291503 h 1169048"/>
                <a:gd name="connsiteX33" fmla="*/ 1057784 w 1169048"/>
                <a:gd name="connsiteY33" fmla="*/ 279290 h 1169048"/>
                <a:gd name="connsiteX34" fmla="*/ 1069736 w 1169048"/>
                <a:gd name="connsiteY34" fmla="*/ 308418 h 1169048"/>
                <a:gd name="connsiteX35" fmla="*/ 1118196 w 1169048"/>
                <a:gd name="connsiteY35" fmla="*/ 396913 h 1169048"/>
                <a:gd name="connsiteX36" fmla="*/ 1171750 w 1169048"/>
                <a:gd name="connsiteY36" fmla="*/ 460068 h 1169048"/>
                <a:gd name="connsiteX37" fmla="*/ 1171750 w 1169048"/>
                <a:gd name="connsiteY37" fmla="*/ 518912 h 1169048"/>
                <a:gd name="connsiteX38" fmla="*/ 925793 w 1169048"/>
                <a:gd name="connsiteY38" fmla="*/ 673239 h 1169048"/>
                <a:gd name="connsiteX39" fmla="*/ 937875 w 1169048"/>
                <a:gd name="connsiteY39" fmla="*/ 694269 h 1169048"/>
                <a:gd name="connsiteX40" fmla="*/ 1171750 w 1169048"/>
                <a:gd name="connsiteY40" fmla="*/ 906527 h 1169048"/>
                <a:gd name="connsiteX41" fmla="*/ 1171750 w 1169048"/>
                <a:gd name="connsiteY41" fmla="*/ 947215 h 1169048"/>
                <a:gd name="connsiteX42" fmla="*/ 1171750 w 1169048"/>
                <a:gd name="connsiteY42" fmla="*/ 947215 h 1169048"/>
                <a:gd name="connsiteX43" fmla="*/ 1149153 w 1169048"/>
                <a:gd name="connsiteY43" fmla="*/ 489784 h 1169048"/>
                <a:gd name="connsiteX44" fmla="*/ 1088023 w 1169048"/>
                <a:gd name="connsiteY44" fmla="*/ 418139 h 1169048"/>
                <a:gd name="connsiteX45" fmla="*/ 1037800 w 1169048"/>
                <a:gd name="connsiteY45" fmla="*/ 327684 h 1169048"/>
                <a:gd name="connsiteX46" fmla="*/ 938137 w 1169048"/>
                <a:gd name="connsiteY46" fmla="*/ 356551 h 1169048"/>
                <a:gd name="connsiteX47" fmla="*/ 844417 w 1169048"/>
                <a:gd name="connsiteY47" fmla="*/ 364127 h 1169048"/>
                <a:gd name="connsiteX48" fmla="*/ 908878 w 1169048"/>
                <a:gd name="connsiteY48" fmla="*/ 640454 h 1169048"/>
                <a:gd name="connsiteX49" fmla="*/ 1149153 w 1169048"/>
                <a:gd name="connsiteY49" fmla="*/ 489784 h 1169048"/>
                <a:gd name="connsiteX50" fmla="*/ 1149153 w 1169048"/>
                <a:gd name="connsiteY50" fmla="*/ 489784 h 1169048"/>
                <a:gd name="connsiteX51" fmla="*/ 812284 w 1169048"/>
                <a:gd name="connsiteY51" fmla="*/ 331538 h 1169048"/>
                <a:gd name="connsiteX52" fmla="*/ 819730 w 1169048"/>
                <a:gd name="connsiteY52" fmla="*/ 237687 h 1169048"/>
                <a:gd name="connsiteX53" fmla="*/ 848205 w 1169048"/>
                <a:gd name="connsiteY53" fmla="*/ 138220 h 1169048"/>
                <a:gd name="connsiteX54" fmla="*/ 757359 w 1169048"/>
                <a:gd name="connsiteY54" fmla="*/ 88258 h 1169048"/>
                <a:gd name="connsiteX55" fmla="*/ 685714 w 1169048"/>
                <a:gd name="connsiteY55" fmla="*/ 27324 h 1169048"/>
                <a:gd name="connsiteX56" fmla="*/ 535893 w 1169048"/>
                <a:gd name="connsiteY56" fmla="*/ 268187 h 1169048"/>
                <a:gd name="connsiteX57" fmla="*/ 812350 w 1169048"/>
                <a:gd name="connsiteY57" fmla="*/ 331472 h 1169048"/>
                <a:gd name="connsiteX58" fmla="*/ 812350 w 1169048"/>
                <a:gd name="connsiteY58" fmla="*/ 331472 h 1169048"/>
                <a:gd name="connsiteX59" fmla="*/ 873611 w 1169048"/>
                <a:gd name="connsiteY59" fmla="*/ 651948 h 1169048"/>
                <a:gd name="connsiteX60" fmla="*/ 807713 w 1169048"/>
                <a:gd name="connsiteY60" fmla="*/ 368242 h 1169048"/>
                <a:gd name="connsiteX61" fmla="*/ 524398 w 1169048"/>
                <a:gd name="connsiteY61" fmla="*/ 303520 h 1169048"/>
                <a:gd name="connsiteX62" fmla="*/ 518063 w 1169048"/>
                <a:gd name="connsiteY62" fmla="*/ 326966 h 1169048"/>
                <a:gd name="connsiteX63" fmla="*/ 533411 w 1169048"/>
                <a:gd name="connsiteY63" fmla="*/ 642478 h 1169048"/>
                <a:gd name="connsiteX64" fmla="*/ 850164 w 1169048"/>
                <a:gd name="connsiteY64" fmla="*/ 658349 h 1169048"/>
                <a:gd name="connsiteX65" fmla="*/ 873676 w 1169048"/>
                <a:gd name="connsiteY65" fmla="*/ 651948 h 1169048"/>
                <a:gd name="connsiteX66" fmla="*/ 873676 w 1169048"/>
                <a:gd name="connsiteY66" fmla="*/ 651948 h 1169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1169048" h="1169048">
                  <a:moveTo>
                    <a:pt x="1171685" y="947410"/>
                  </a:moveTo>
                  <a:cubicBezTo>
                    <a:pt x="1138638" y="966938"/>
                    <a:pt x="1018860" y="1046943"/>
                    <a:pt x="1034991" y="1172142"/>
                  </a:cubicBezTo>
                  <a:lnTo>
                    <a:pt x="997242" y="1134393"/>
                  </a:lnTo>
                  <a:cubicBezTo>
                    <a:pt x="1004426" y="1030877"/>
                    <a:pt x="1086717" y="960407"/>
                    <a:pt x="1132499" y="928863"/>
                  </a:cubicBezTo>
                  <a:cubicBezTo>
                    <a:pt x="1037081" y="880795"/>
                    <a:pt x="960799" y="804382"/>
                    <a:pt x="906200" y="713405"/>
                  </a:cubicBezTo>
                  <a:cubicBezTo>
                    <a:pt x="900649" y="704196"/>
                    <a:pt x="895359" y="694792"/>
                    <a:pt x="890264" y="685322"/>
                  </a:cubicBezTo>
                  <a:cubicBezTo>
                    <a:pt x="879946" y="688457"/>
                    <a:pt x="869496" y="691330"/>
                    <a:pt x="859046" y="693943"/>
                  </a:cubicBezTo>
                  <a:cubicBezTo>
                    <a:pt x="756967" y="719479"/>
                    <a:pt x="650446" y="719348"/>
                    <a:pt x="549804" y="687216"/>
                  </a:cubicBezTo>
                  <a:lnTo>
                    <a:pt x="488282" y="625759"/>
                  </a:lnTo>
                  <a:cubicBezTo>
                    <a:pt x="456280" y="525704"/>
                    <a:pt x="456802" y="419445"/>
                    <a:pt x="482273" y="317953"/>
                  </a:cubicBezTo>
                  <a:cubicBezTo>
                    <a:pt x="484886" y="307569"/>
                    <a:pt x="487759" y="297185"/>
                    <a:pt x="490894" y="286866"/>
                  </a:cubicBezTo>
                  <a:cubicBezTo>
                    <a:pt x="481359" y="281771"/>
                    <a:pt x="471889" y="276481"/>
                    <a:pt x="462680" y="270930"/>
                  </a:cubicBezTo>
                  <a:cubicBezTo>
                    <a:pt x="371116" y="216070"/>
                    <a:pt x="294964" y="139265"/>
                    <a:pt x="246700" y="43456"/>
                  </a:cubicBezTo>
                  <a:cubicBezTo>
                    <a:pt x="215156" y="89238"/>
                    <a:pt x="144621" y="171463"/>
                    <a:pt x="41105" y="178647"/>
                  </a:cubicBezTo>
                  <a:lnTo>
                    <a:pt x="3355" y="140898"/>
                  </a:lnTo>
                  <a:cubicBezTo>
                    <a:pt x="128946" y="157030"/>
                    <a:pt x="209016" y="36729"/>
                    <a:pt x="228348" y="4008"/>
                  </a:cubicBezTo>
                  <a:lnTo>
                    <a:pt x="227956" y="3355"/>
                  </a:lnTo>
                  <a:lnTo>
                    <a:pt x="269167" y="3355"/>
                  </a:lnTo>
                  <a:lnTo>
                    <a:pt x="268840" y="4008"/>
                  </a:lnTo>
                  <a:cubicBezTo>
                    <a:pt x="312794" y="103933"/>
                    <a:pt x="388684" y="183545"/>
                    <a:pt x="481620" y="239255"/>
                  </a:cubicBezTo>
                  <a:cubicBezTo>
                    <a:pt x="488543" y="243435"/>
                    <a:pt x="495596" y="247419"/>
                    <a:pt x="502715" y="251337"/>
                  </a:cubicBezTo>
                  <a:cubicBezTo>
                    <a:pt x="536154" y="159838"/>
                    <a:pt x="589512" y="74478"/>
                    <a:pt x="656781" y="4204"/>
                  </a:cubicBezTo>
                  <a:lnTo>
                    <a:pt x="655998" y="3355"/>
                  </a:lnTo>
                  <a:lnTo>
                    <a:pt x="716148" y="3355"/>
                  </a:lnTo>
                  <a:lnTo>
                    <a:pt x="714973" y="4596"/>
                  </a:lnTo>
                  <a:cubicBezTo>
                    <a:pt x="734174" y="24124"/>
                    <a:pt x="755465" y="41953"/>
                    <a:pt x="778323" y="57889"/>
                  </a:cubicBezTo>
                  <a:cubicBezTo>
                    <a:pt x="806080" y="77155"/>
                    <a:pt x="835927" y="93483"/>
                    <a:pt x="867210" y="106284"/>
                  </a:cubicBezTo>
                  <a:lnTo>
                    <a:pt x="896404" y="118170"/>
                  </a:lnTo>
                  <a:lnTo>
                    <a:pt x="884256" y="147102"/>
                  </a:lnTo>
                  <a:cubicBezTo>
                    <a:pt x="871325" y="178059"/>
                    <a:pt x="861789" y="210714"/>
                    <a:pt x="855911" y="243957"/>
                  </a:cubicBezTo>
                  <a:cubicBezTo>
                    <a:pt x="851079" y="271453"/>
                    <a:pt x="848727" y="299405"/>
                    <a:pt x="849054" y="327293"/>
                  </a:cubicBezTo>
                  <a:cubicBezTo>
                    <a:pt x="876419" y="327488"/>
                    <a:pt x="904110" y="325137"/>
                    <a:pt x="931606" y="320174"/>
                  </a:cubicBezTo>
                  <a:cubicBezTo>
                    <a:pt x="964718" y="314231"/>
                    <a:pt x="997373" y="304630"/>
                    <a:pt x="1028722" y="291503"/>
                  </a:cubicBezTo>
                  <a:lnTo>
                    <a:pt x="1057784" y="279290"/>
                  </a:lnTo>
                  <a:lnTo>
                    <a:pt x="1069736" y="308418"/>
                  </a:lnTo>
                  <a:cubicBezTo>
                    <a:pt x="1082472" y="339506"/>
                    <a:pt x="1098799" y="369287"/>
                    <a:pt x="1118196" y="396913"/>
                  </a:cubicBezTo>
                  <a:cubicBezTo>
                    <a:pt x="1134001" y="419445"/>
                    <a:pt x="1151962" y="440671"/>
                    <a:pt x="1171750" y="460068"/>
                  </a:cubicBezTo>
                  <a:lnTo>
                    <a:pt x="1171750" y="518912"/>
                  </a:lnTo>
                  <a:cubicBezTo>
                    <a:pt x="1100628" y="587095"/>
                    <a:pt x="1015986" y="640127"/>
                    <a:pt x="925793" y="673239"/>
                  </a:cubicBezTo>
                  <a:cubicBezTo>
                    <a:pt x="929712" y="680358"/>
                    <a:pt x="933696" y="687346"/>
                    <a:pt x="937875" y="694269"/>
                  </a:cubicBezTo>
                  <a:cubicBezTo>
                    <a:pt x="993324" y="786748"/>
                    <a:pt x="1072283" y="862965"/>
                    <a:pt x="1171750" y="906527"/>
                  </a:cubicBezTo>
                  <a:lnTo>
                    <a:pt x="1171750" y="947215"/>
                  </a:lnTo>
                  <a:lnTo>
                    <a:pt x="1171750" y="947215"/>
                  </a:lnTo>
                  <a:close/>
                  <a:moveTo>
                    <a:pt x="1149153" y="489784"/>
                  </a:moveTo>
                  <a:cubicBezTo>
                    <a:pt x="1126687" y="468166"/>
                    <a:pt x="1106179" y="444067"/>
                    <a:pt x="1088023" y="418139"/>
                  </a:cubicBezTo>
                  <a:cubicBezTo>
                    <a:pt x="1068104" y="389729"/>
                    <a:pt x="1051188" y="359295"/>
                    <a:pt x="1037800" y="327684"/>
                  </a:cubicBezTo>
                  <a:cubicBezTo>
                    <a:pt x="1005536" y="340812"/>
                    <a:pt x="972032" y="350478"/>
                    <a:pt x="938137" y="356551"/>
                  </a:cubicBezTo>
                  <a:cubicBezTo>
                    <a:pt x="907115" y="362103"/>
                    <a:pt x="875635" y="364650"/>
                    <a:pt x="844417" y="364127"/>
                  </a:cubicBezTo>
                  <a:cubicBezTo>
                    <a:pt x="846115" y="458957"/>
                    <a:pt x="868255" y="554702"/>
                    <a:pt x="908878" y="640454"/>
                  </a:cubicBezTo>
                  <a:cubicBezTo>
                    <a:pt x="997112" y="608778"/>
                    <a:pt x="1079925" y="556857"/>
                    <a:pt x="1149153" y="489784"/>
                  </a:cubicBezTo>
                  <a:lnTo>
                    <a:pt x="1149153" y="489784"/>
                  </a:lnTo>
                  <a:close/>
                  <a:moveTo>
                    <a:pt x="812284" y="331538"/>
                  </a:moveTo>
                  <a:cubicBezTo>
                    <a:pt x="811697" y="300254"/>
                    <a:pt x="814244" y="268775"/>
                    <a:pt x="819730" y="237687"/>
                  </a:cubicBezTo>
                  <a:cubicBezTo>
                    <a:pt x="825738" y="203595"/>
                    <a:pt x="835274" y="170092"/>
                    <a:pt x="848205" y="138220"/>
                  </a:cubicBezTo>
                  <a:cubicBezTo>
                    <a:pt x="816007" y="124636"/>
                    <a:pt x="785507" y="107786"/>
                    <a:pt x="757359" y="88258"/>
                  </a:cubicBezTo>
                  <a:cubicBezTo>
                    <a:pt x="731431" y="70233"/>
                    <a:pt x="707397" y="49791"/>
                    <a:pt x="685714" y="27324"/>
                  </a:cubicBezTo>
                  <a:cubicBezTo>
                    <a:pt x="619816" y="95573"/>
                    <a:pt x="567829" y="178843"/>
                    <a:pt x="535893" y="268187"/>
                  </a:cubicBezTo>
                  <a:cubicBezTo>
                    <a:pt x="620730" y="308157"/>
                    <a:pt x="715952" y="330036"/>
                    <a:pt x="812350" y="331472"/>
                  </a:cubicBezTo>
                  <a:lnTo>
                    <a:pt x="812350" y="331472"/>
                  </a:lnTo>
                  <a:close/>
                  <a:moveTo>
                    <a:pt x="873611" y="651948"/>
                  </a:moveTo>
                  <a:cubicBezTo>
                    <a:pt x="832530" y="563649"/>
                    <a:pt x="809933" y="465554"/>
                    <a:pt x="807713" y="368242"/>
                  </a:cubicBezTo>
                  <a:cubicBezTo>
                    <a:pt x="709095" y="366152"/>
                    <a:pt x="611652" y="343881"/>
                    <a:pt x="524398" y="303520"/>
                  </a:cubicBezTo>
                  <a:cubicBezTo>
                    <a:pt x="522112" y="311292"/>
                    <a:pt x="520022" y="319129"/>
                    <a:pt x="518063" y="326966"/>
                  </a:cubicBezTo>
                  <a:cubicBezTo>
                    <a:pt x="491874" y="431527"/>
                    <a:pt x="493833" y="541313"/>
                    <a:pt x="533411" y="642478"/>
                  </a:cubicBezTo>
                  <a:cubicBezTo>
                    <a:pt x="635164" y="682056"/>
                    <a:pt x="745080" y="684669"/>
                    <a:pt x="850164" y="658349"/>
                  </a:cubicBezTo>
                  <a:cubicBezTo>
                    <a:pt x="858001" y="656389"/>
                    <a:pt x="865839" y="654234"/>
                    <a:pt x="873676" y="651948"/>
                  </a:cubicBezTo>
                  <a:lnTo>
                    <a:pt x="873676" y="651948"/>
                  </a:lnTo>
                  <a:close/>
                </a:path>
              </a:pathLst>
            </a:custGeom>
            <a:grpFill/>
            <a:ln w="6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6C8E7C64-A4A0-4C93-B2AC-2854C0C8D4EF}"/>
                </a:ext>
              </a:extLst>
            </p:cNvPr>
            <p:cNvSpPr/>
            <p:nvPr/>
          </p:nvSpPr>
          <p:spPr>
            <a:xfrm>
              <a:off x="1301733" y="4384229"/>
              <a:ext cx="1169048" cy="1169048"/>
            </a:xfrm>
            <a:custGeom>
              <a:avLst/>
              <a:gdLst>
                <a:gd name="connsiteX0" fmla="*/ 3421 w 1169048"/>
                <a:gd name="connsiteY0" fmla="*/ 228152 h 1169048"/>
                <a:gd name="connsiteX1" fmla="*/ 140245 w 1169048"/>
                <a:gd name="connsiteY1" fmla="*/ 3355 h 1169048"/>
                <a:gd name="connsiteX2" fmla="*/ 177994 w 1169048"/>
                <a:gd name="connsiteY2" fmla="*/ 41104 h 1169048"/>
                <a:gd name="connsiteX3" fmla="*/ 42737 w 1169048"/>
                <a:gd name="connsiteY3" fmla="*/ 246635 h 1169048"/>
                <a:gd name="connsiteX4" fmla="*/ 269036 w 1169048"/>
                <a:gd name="connsiteY4" fmla="*/ 462093 h 1169048"/>
                <a:gd name="connsiteX5" fmla="*/ 284972 w 1169048"/>
                <a:gd name="connsiteY5" fmla="*/ 490176 h 1169048"/>
                <a:gd name="connsiteX6" fmla="*/ 316190 w 1169048"/>
                <a:gd name="connsiteY6" fmla="*/ 481555 h 1169048"/>
                <a:gd name="connsiteX7" fmla="*/ 625433 w 1169048"/>
                <a:gd name="connsiteY7" fmla="*/ 488282 h 1169048"/>
                <a:gd name="connsiteX8" fmla="*/ 686955 w 1169048"/>
                <a:gd name="connsiteY8" fmla="*/ 549738 h 1169048"/>
                <a:gd name="connsiteX9" fmla="*/ 692963 w 1169048"/>
                <a:gd name="connsiteY9" fmla="*/ 857544 h 1169048"/>
                <a:gd name="connsiteX10" fmla="*/ 684342 w 1169048"/>
                <a:gd name="connsiteY10" fmla="*/ 888632 h 1169048"/>
                <a:gd name="connsiteX11" fmla="*/ 712556 w 1169048"/>
                <a:gd name="connsiteY11" fmla="*/ 904567 h 1169048"/>
                <a:gd name="connsiteX12" fmla="*/ 928536 w 1169048"/>
                <a:gd name="connsiteY12" fmla="*/ 1132042 h 1169048"/>
                <a:gd name="connsiteX13" fmla="*/ 1134132 w 1169048"/>
                <a:gd name="connsiteY13" fmla="*/ 996850 h 1169048"/>
                <a:gd name="connsiteX14" fmla="*/ 1171881 w 1169048"/>
                <a:gd name="connsiteY14" fmla="*/ 1034600 h 1169048"/>
                <a:gd name="connsiteX15" fmla="*/ 947149 w 1169048"/>
                <a:gd name="connsiteY15" fmla="*/ 1171032 h 1169048"/>
                <a:gd name="connsiteX16" fmla="*/ 906135 w 1169048"/>
                <a:gd name="connsiteY16" fmla="*/ 1171032 h 1169048"/>
                <a:gd name="connsiteX17" fmla="*/ 693551 w 1169048"/>
                <a:gd name="connsiteY17" fmla="*/ 936243 h 1169048"/>
                <a:gd name="connsiteX18" fmla="*/ 672456 w 1169048"/>
                <a:gd name="connsiteY18" fmla="*/ 924160 h 1169048"/>
                <a:gd name="connsiteX19" fmla="*/ 518651 w 1169048"/>
                <a:gd name="connsiteY19" fmla="*/ 1171032 h 1169048"/>
                <a:gd name="connsiteX20" fmla="*/ 460133 w 1169048"/>
                <a:gd name="connsiteY20" fmla="*/ 1171032 h 1169048"/>
                <a:gd name="connsiteX21" fmla="*/ 460264 w 1169048"/>
                <a:gd name="connsiteY21" fmla="*/ 1170901 h 1169048"/>
                <a:gd name="connsiteX22" fmla="*/ 396913 w 1169048"/>
                <a:gd name="connsiteY22" fmla="*/ 1117608 h 1169048"/>
                <a:gd name="connsiteX23" fmla="*/ 308026 w 1169048"/>
                <a:gd name="connsiteY23" fmla="*/ 1069214 h 1169048"/>
                <a:gd name="connsiteX24" fmla="*/ 278833 w 1169048"/>
                <a:gd name="connsiteY24" fmla="*/ 1057327 h 1169048"/>
                <a:gd name="connsiteX25" fmla="*/ 290980 w 1169048"/>
                <a:gd name="connsiteY25" fmla="*/ 1028395 h 1169048"/>
                <a:gd name="connsiteX26" fmla="*/ 319325 w 1169048"/>
                <a:gd name="connsiteY26" fmla="*/ 931540 h 1169048"/>
                <a:gd name="connsiteX27" fmla="*/ 326182 w 1169048"/>
                <a:gd name="connsiteY27" fmla="*/ 848205 h 1169048"/>
                <a:gd name="connsiteX28" fmla="*/ 243631 w 1169048"/>
                <a:gd name="connsiteY28" fmla="*/ 855324 h 1169048"/>
                <a:gd name="connsiteX29" fmla="*/ 146515 w 1169048"/>
                <a:gd name="connsiteY29" fmla="*/ 883995 h 1169048"/>
                <a:gd name="connsiteX30" fmla="*/ 117452 w 1169048"/>
                <a:gd name="connsiteY30" fmla="*/ 896208 h 1169048"/>
                <a:gd name="connsiteX31" fmla="*/ 105500 w 1169048"/>
                <a:gd name="connsiteY31" fmla="*/ 867014 h 1169048"/>
                <a:gd name="connsiteX32" fmla="*/ 57040 w 1169048"/>
                <a:gd name="connsiteY32" fmla="*/ 778519 h 1169048"/>
                <a:gd name="connsiteX33" fmla="*/ 3421 w 1169048"/>
                <a:gd name="connsiteY33" fmla="*/ 715234 h 1169048"/>
                <a:gd name="connsiteX34" fmla="*/ 3421 w 1169048"/>
                <a:gd name="connsiteY34" fmla="*/ 656586 h 1169048"/>
                <a:gd name="connsiteX35" fmla="*/ 249443 w 1169048"/>
                <a:gd name="connsiteY35" fmla="*/ 502193 h 1169048"/>
                <a:gd name="connsiteX36" fmla="*/ 237361 w 1169048"/>
                <a:gd name="connsiteY36" fmla="*/ 481163 h 1169048"/>
                <a:gd name="connsiteX37" fmla="*/ 3421 w 1169048"/>
                <a:gd name="connsiteY37" fmla="*/ 268906 h 1169048"/>
                <a:gd name="connsiteX38" fmla="*/ 3355 w 1169048"/>
                <a:gd name="connsiteY38" fmla="*/ 268906 h 1169048"/>
                <a:gd name="connsiteX39" fmla="*/ 3355 w 1169048"/>
                <a:gd name="connsiteY39" fmla="*/ 228283 h 1169048"/>
                <a:gd name="connsiteX40" fmla="*/ 3355 w 1169048"/>
                <a:gd name="connsiteY40" fmla="*/ 228283 h 1169048"/>
                <a:gd name="connsiteX41" fmla="*/ 237034 w 1169048"/>
                <a:gd name="connsiteY41" fmla="*/ 818946 h 1169048"/>
                <a:gd name="connsiteX42" fmla="*/ 330754 w 1169048"/>
                <a:gd name="connsiteY42" fmla="*/ 811370 h 1169048"/>
                <a:gd name="connsiteX43" fmla="*/ 266293 w 1169048"/>
                <a:gd name="connsiteY43" fmla="*/ 535044 h 1169048"/>
                <a:gd name="connsiteX44" fmla="*/ 26018 w 1169048"/>
                <a:gd name="connsiteY44" fmla="*/ 685714 h 1169048"/>
                <a:gd name="connsiteX45" fmla="*/ 87148 w 1169048"/>
                <a:gd name="connsiteY45" fmla="*/ 757293 h 1169048"/>
                <a:gd name="connsiteX46" fmla="*/ 137371 w 1169048"/>
                <a:gd name="connsiteY46" fmla="*/ 847748 h 1169048"/>
                <a:gd name="connsiteX47" fmla="*/ 237034 w 1169048"/>
                <a:gd name="connsiteY47" fmla="*/ 818881 h 1169048"/>
                <a:gd name="connsiteX48" fmla="*/ 237034 w 1169048"/>
                <a:gd name="connsiteY48" fmla="*/ 818881 h 1169048"/>
                <a:gd name="connsiteX49" fmla="*/ 362887 w 1169048"/>
                <a:gd name="connsiteY49" fmla="*/ 843960 h 1169048"/>
                <a:gd name="connsiteX50" fmla="*/ 355441 w 1169048"/>
                <a:gd name="connsiteY50" fmla="*/ 937810 h 1169048"/>
                <a:gd name="connsiteX51" fmla="*/ 326966 w 1169048"/>
                <a:gd name="connsiteY51" fmla="*/ 1037277 h 1169048"/>
                <a:gd name="connsiteX52" fmla="*/ 417812 w 1169048"/>
                <a:gd name="connsiteY52" fmla="*/ 1087239 h 1169048"/>
                <a:gd name="connsiteX53" fmla="*/ 489457 w 1169048"/>
                <a:gd name="connsiteY53" fmla="*/ 1148174 h 1169048"/>
                <a:gd name="connsiteX54" fmla="*/ 639278 w 1169048"/>
                <a:gd name="connsiteY54" fmla="*/ 907311 h 1169048"/>
                <a:gd name="connsiteX55" fmla="*/ 362821 w 1169048"/>
                <a:gd name="connsiteY55" fmla="*/ 844025 h 1169048"/>
                <a:gd name="connsiteX56" fmla="*/ 362821 w 1169048"/>
                <a:gd name="connsiteY56" fmla="*/ 844025 h 1169048"/>
                <a:gd name="connsiteX57" fmla="*/ 301561 w 1169048"/>
                <a:gd name="connsiteY57" fmla="*/ 523549 h 1169048"/>
                <a:gd name="connsiteX58" fmla="*/ 367458 w 1169048"/>
                <a:gd name="connsiteY58" fmla="*/ 807256 h 1169048"/>
                <a:gd name="connsiteX59" fmla="*/ 650773 w 1169048"/>
                <a:gd name="connsiteY59" fmla="*/ 871978 h 1169048"/>
                <a:gd name="connsiteX60" fmla="*/ 657108 w 1169048"/>
                <a:gd name="connsiteY60" fmla="*/ 848532 h 1169048"/>
                <a:gd name="connsiteX61" fmla="*/ 641760 w 1169048"/>
                <a:gd name="connsiteY61" fmla="*/ 533019 h 1169048"/>
                <a:gd name="connsiteX62" fmla="*/ 325007 w 1169048"/>
                <a:gd name="connsiteY62" fmla="*/ 517149 h 1169048"/>
                <a:gd name="connsiteX63" fmla="*/ 301495 w 1169048"/>
                <a:gd name="connsiteY63" fmla="*/ 523549 h 1169048"/>
                <a:gd name="connsiteX64" fmla="*/ 301495 w 1169048"/>
                <a:gd name="connsiteY64" fmla="*/ 523549 h 1169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1169048" h="1169048">
                  <a:moveTo>
                    <a:pt x="3421" y="228152"/>
                  </a:moveTo>
                  <a:cubicBezTo>
                    <a:pt x="36337" y="208755"/>
                    <a:pt x="156376" y="128685"/>
                    <a:pt x="140245" y="3355"/>
                  </a:cubicBezTo>
                  <a:lnTo>
                    <a:pt x="177994" y="41104"/>
                  </a:lnTo>
                  <a:cubicBezTo>
                    <a:pt x="170810" y="144621"/>
                    <a:pt x="88519" y="215090"/>
                    <a:pt x="42737" y="246635"/>
                  </a:cubicBezTo>
                  <a:cubicBezTo>
                    <a:pt x="138155" y="294703"/>
                    <a:pt x="214437" y="371116"/>
                    <a:pt x="269036" y="462093"/>
                  </a:cubicBezTo>
                  <a:cubicBezTo>
                    <a:pt x="274588" y="471301"/>
                    <a:pt x="279878" y="480706"/>
                    <a:pt x="284972" y="490176"/>
                  </a:cubicBezTo>
                  <a:cubicBezTo>
                    <a:pt x="295291" y="487041"/>
                    <a:pt x="305740" y="484167"/>
                    <a:pt x="316190" y="481555"/>
                  </a:cubicBezTo>
                  <a:cubicBezTo>
                    <a:pt x="418269" y="456019"/>
                    <a:pt x="524790" y="456149"/>
                    <a:pt x="625433" y="488282"/>
                  </a:cubicBezTo>
                  <a:lnTo>
                    <a:pt x="686955" y="549738"/>
                  </a:lnTo>
                  <a:cubicBezTo>
                    <a:pt x="718956" y="649793"/>
                    <a:pt x="718434" y="756118"/>
                    <a:pt x="692963" y="857544"/>
                  </a:cubicBezTo>
                  <a:cubicBezTo>
                    <a:pt x="690351" y="867928"/>
                    <a:pt x="687477" y="878313"/>
                    <a:pt x="684342" y="888632"/>
                  </a:cubicBezTo>
                  <a:cubicBezTo>
                    <a:pt x="693877" y="893726"/>
                    <a:pt x="703347" y="899016"/>
                    <a:pt x="712556" y="904567"/>
                  </a:cubicBezTo>
                  <a:cubicBezTo>
                    <a:pt x="804121" y="959428"/>
                    <a:pt x="880272" y="1036232"/>
                    <a:pt x="928536" y="1132042"/>
                  </a:cubicBezTo>
                  <a:cubicBezTo>
                    <a:pt x="960081" y="1086260"/>
                    <a:pt x="1030615" y="1004035"/>
                    <a:pt x="1134132" y="996850"/>
                  </a:cubicBezTo>
                  <a:lnTo>
                    <a:pt x="1171881" y="1034600"/>
                  </a:lnTo>
                  <a:cubicBezTo>
                    <a:pt x="1046878" y="1018533"/>
                    <a:pt x="966938" y="1137724"/>
                    <a:pt x="947149" y="1171032"/>
                  </a:cubicBezTo>
                  <a:lnTo>
                    <a:pt x="906135" y="1171032"/>
                  </a:lnTo>
                  <a:cubicBezTo>
                    <a:pt x="862116" y="1071304"/>
                    <a:pt x="786356" y="991822"/>
                    <a:pt x="693551" y="936243"/>
                  </a:cubicBezTo>
                  <a:cubicBezTo>
                    <a:pt x="686628" y="932063"/>
                    <a:pt x="679575" y="928079"/>
                    <a:pt x="672456" y="924160"/>
                  </a:cubicBezTo>
                  <a:cubicBezTo>
                    <a:pt x="639082" y="1015529"/>
                    <a:pt x="585790" y="1100824"/>
                    <a:pt x="518651" y="1171032"/>
                  </a:cubicBezTo>
                  <a:lnTo>
                    <a:pt x="460133" y="1171032"/>
                  </a:lnTo>
                  <a:lnTo>
                    <a:pt x="460264" y="1170901"/>
                  </a:lnTo>
                  <a:cubicBezTo>
                    <a:pt x="441063" y="1151374"/>
                    <a:pt x="419772" y="1133544"/>
                    <a:pt x="396913" y="1117608"/>
                  </a:cubicBezTo>
                  <a:cubicBezTo>
                    <a:pt x="369156" y="1098342"/>
                    <a:pt x="339310" y="1082015"/>
                    <a:pt x="308026" y="1069214"/>
                  </a:cubicBezTo>
                  <a:lnTo>
                    <a:pt x="278833" y="1057327"/>
                  </a:lnTo>
                  <a:lnTo>
                    <a:pt x="290980" y="1028395"/>
                  </a:lnTo>
                  <a:cubicBezTo>
                    <a:pt x="303912" y="997438"/>
                    <a:pt x="313447" y="964783"/>
                    <a:pt x="319325" y="931540"/>
                  </a:cubicBezTo>
                  <a:cubicBezTo>
                    <a:pt x="324158" y="904045"/>
                    <a:pt x="326509" y="876092"/>
                    <a:pt x="326182" y="848205"/>
                  </a:cubicBezTo>
                  <a:cubicBezTo>
                    <a:pt x="298818" y="848009"/>
                    <a:pt x="271126" y="850360"/>
                    <a:pt x="243631" y="855324"/>
                  </a:cubicBezTo>
                  <a:cubicBezTo>
                    <a:pt x="210518" y="861267"/>
                    <a:pt x="177864" y="870868"/>
                    <a:pt x="146515" y="883995"/>
                  </a:cubicBezTo>
                  <a:lnTo>
                    <a:pt x="117452" y="896208"/>
                  </a:lnTo>
                  <a:lnTo>
                    <a:pt x="105500" y="867014"/>
                  </a:lnTo>
                  <a:cubicBezTo>
                    <a:pt x="92765" y="835926"/>
                    <a:pt x="76437" y="806145"/>
                    <a:pt x="57040" y="778519"/>
                  </a:cubicBezTo>
                  <a:cubicBezTo>
                    <a:pt x="41170" y="755922"/>
                    <a:pt x="23209" y="734696"/>
                    <a:pt x="3421" y="715234"/>
                  </a:cubicBezTo>
                  <a:lnTo>
                    <a:pt x="3421" y="656586"/>
                  </a:lnTo>
                  <a:cubicBezTo>
                    <a:pt x="74608" y="588402"/>
                    <a:pt x="159250" y="535305"/>
                    <a:pt x="249443" y="502193"/>
                  </a:cubicBezTo>
                  <a:cubicBezTo>
                    <a:pt x="245525" y="495074"/>
                    <a:pt x="241541" y="488086"/>
                    <a:pt x="237361" y="481163"/>
                  </a:cubicBezTo>
                  <a:cubicBezTo>
                    <a:pt x="181913" y="388684"/>
                    <a:pt x="102888" y="312467"/>
                    <a:pt x="3421" y="268906"/>
                  </a:cubicBezTo>
                  <a:lnTo>
                    <a:pt x="3355" y="268906"/>
                  </a:lnTo>
                  <a:lnTo>
                    <a:pt x="3355" y="228283"/>
                  </a:lnTo>
                  <a:lnTo>
                    <a:pt x="3355" y="228283"/>
                  </a:lnTo>
                  <a:close/>
                  <a:moveTo>
                    <a:pt x="237034" y="818946"/>
                  </a:moveTo>
                  <a:cubicBezTo>
                    <a:pt x="268057" y="813395"/>
                    <a:pt x="299471" y="810848"/>
                    <a:pt x="330754" y="811370"/>
                  </a:cubicBezTo>
                  <a:cubicBezTo>
                    <a:pt x="329056" y="716540"/>
                    <a:pt x="306916" y="620861"/>
                    <a:pt x="266293" y="535044"/>
                  </a:cubicBezTo>
                  <a:cubicBezTo>
                    <a:pt x="178059" y="566719"/>
                    <a:pt x="95246" y="618641"/>
                    <a:pt x="26018" y="685714"/>
                  </a:cubicBezTo>
                  <a:cubicBezTo>
                    <a:pt x="48485" y="707332"/>
                    <a:pt x="68992" y="731431"/>
                    <a:pt x="87148" y="757293"/>
                  </a:cubicBezTo>
                  <a:cubicBezTo>
                    <a:pt x="107068" y="785703"/>
                    <a:pt x="123983" y="816138"/>
                    <a:pt x="137371" y="847748"/>
                  </a:cubicBezTo>
                  <a:cubicBezTo>
                    <a:pt x="169634" y="834621"/>
                    <a:pt x="203138" y="824954"/>
                    <a:pt x="237034" y="818881"/>
                  </a:cubicBezTo>
                  <a:lnTo>
                    <a:pt x="237034" y="818881"/>
                  </a:lnTo>
                  <a:close/>
                  <a:moveTo>
                    <a:pt x="362887" y="843960"/>
                  </a:moveTo>
                  <a:cubicBezTo>
                    <a:pt x="363474" y="875243"/>
                    <a:pt x="360927" y="906723"/>
                    <a:pt x="355441" y="937810"/>
                  </a:cubicBezTo>
                  <a:cubicBezTo>
                    <a:pt x="349433" y="971902"/>
                    <a:pt x="339897" y="1005406"/>
                    <a:pt x="326966" y="1037277"/>
                  </a:cubicBezTo>
                  <a:cubicBezTo>
                    <a:pt x="359164" y="1050862"/>
                    <a:pt x="389664" y="1067712"/>
                    <a:pt x="417812" y="1087239"/>
                  </a:cubicBezTo>
                  <a:cubicBezTo>
                    <a:pt x="443740" y="1105265"/>
                    <a:pt x="467774" y="1125707"/>
                    <a:pt x="489457" y="1148174"/>
                  </a:cubicBezTo>
                  <a:cubicBezTo>
                    <a:pt x="555355" y="1079925"/>
                    <a:pt x="607342" y="996655"/>
                    <a:pt x="639278" y="907311"/>
                  </a:cubicBezTo>
                  <a:cubicBezTo>
                    <a:pt x="554441" y="867341"/>
                    <a:pt x="459153" y="845462"/>
                    <a:pt x="362821" y="844025"/>
                  </a:cubicBezTo>
                  <a:lnTo>
                    <a:pt x="362821" y="844025"/>
                  </a:lnTo>
                  <a:close/>
                  <a:moveTo>
                    <a:pt x="301561" y="523549"/>
                  </a:moveTo>
                  <a:cubicBezTo>
                    <a:pt x="342640" y="611848"/>
                    <a:pt x="365238" y="709944"/>
                    <a:pt x="367458" y="807256"/>
                  </a:cubicBezTo>
                  <a:cubicBezTo>
                    <a:pt x="466076" y="809346"/>
                    <a:pt x="563519" y="831616"/>
                    <a:pt x="650773" y="871978"/>
                  </a:cubicBezTo>
                  <a:cubicBezTo>
                    <a:pt x="653059" y="864206"/>
                    <a:pt x="655149" y="856368"/>
                    <a:pt x="657108" y="848532"/>
                  </a:cubicBezTo>
                  <a:cubicBezTo>
                    <a:pt x="683297" y="743970"/>
                    <a:pt x="681338" y="634184"/>
                    <a:pt x="641760" y="533019"/>
                  </a:cubicBezTo>
                  <a:cubicBezTo>
                    <a:pt x="540007" y="493441"/>
                    <a:pt x="430091" y="490829"/>
                    <a:pt x="325007" y="517149"/>
                  </a:cubicBezTo>
                  <a:cubicBezTo>
                    <a:pt x="317170" y="519108"/>
                    <a:pt x="309332" y="521263"/>
                    <a:pt x="301495" y="523549"/>
                  </a:cubicBezTo>
                  <a:lnTo>
                    <a:pt x="301495" y="523549"/>
                  </a:lnTo>
                  <a:close/>
                </a:path>
              </a:pathLst>
            </a:custGeom>
            <a:grpFill/>
            <a:ln w="6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DA75CC45-BA7F-49B5-B199-7655E3E9FFD6}"/>
                </a:ext>
              </a:extLst>
            </p:cNvPr>
            <p:cNvSpPr/>
            <p:nvPr/>
          </p:nvSpPr>
          <p:spPr>
            <a:xfrm>
              <a:off x="2606888" y="3078031"/>
              <a:ext cx="1169048" cy="1169048"/>
            </a:xfrm>
            <a:custGeom>
              <a:avLst/>
              <a:gdLst>
                <a:gd name="connsiteX0" fmla="*/ 3420 w 1169048"/>
                <a:gd name="connsiteY0" fmla="*/ 228087 h 1169048"/>
                <a:gd name="connsiteX1" fmla="*/ 140114 w 1169048"/>
                <a:gd name="connsiteY1" fmla="*/ 3355 h 1169048"/>
                <a:gd name="connsiteX2" fmla="*/ 177864 w 1169048"/>
                <a:gd name="connsiteY2" fmla="*/ 41104 h 1169048"/>
                <a:gd name="connsiteX3" fmla="*/ 42606 w 1169048"/>
                <a:gd name="connsiteY3" fmla="*/ 246635 h 1169048"/>
                <a:gd name="connsiteX4" fmla="*/ 268905 w 1169048"/>
                <a:gd name="connsiteY4" fmla="*/ 462092 h 1169048"/>
                <a:gd name="connsiteX5" fmla="*/ 284841 w 1169048"/>
                <a:gd name="connsiteY5" fmla="*/ 490176 h 1169048"/>
                <a:gd name="connsiteX6" fmla="*/ 316059 w 1169048"/>
                <a:gd name="connsiteY6" fmla="*/ 481555 h 1169048"/>
                <a:gd name="connsiteX7" fmla="*/ 625302 w 1169048"/>
                <a:gd name="connsiteY7" fmla="*/ 488282 h 1169048"/>
                <a:gd name="connsiteX8" fmla="*/ 686824 w 1169048"/>
                <a:gd name="connsiteY8" fmla="*/ 549738 h 1169048"/>
                <a:gd name="connsiteX9" fmla="*/ 692832 w 1169048"/>
                <a:gd name="connsiteY9" fmla="*/ 857544 h 1169048"/>
                <a:gd name="connsiteX10" fmla="*/ 684212 w 1169048"/>
                <a:gd name="connsiteY10" fmla="*/ 888632 h 1169048"/>
                <a:gd name="connsiteX11" fmla="*/ 712425 w 1169048"/>
                <a:gd name="connsiteY11" fmla="*/ 904567 h 1169048"/>
                <a:gd name="connsiteX12" fmla="*/ 928405 w 1169048"/>
                <a:gd name="connsiteY12" fmla="*/ 1132042 h 1169048"/>
                <a:gd name="connsiteX13" fmla="*/ 1134001 w 1169048"/>
                <a:gd name="connsiteY13" fmla="*/ 996850 h 1169048"/>
                <a:gd name="connsiteX14" fmla="*/ 1171750 w 1169048"/>
                <a:gd name="connsiteY14" fmla="*/ 1034599 h 1169048"/>
                <a:gd name="connsiteX15" fmla="*/ 946757 w 1169048"/>
                <a:gd name="connsiteY15" fmla="*/ 1171489 h 1169048"/>
                <a:gd name="connsiteX16" fmla="*/ 947149 w 1169048"/>
                <a:gd name="connsiteY16" fmla="*/ 1172142 h 1169048"/>
                <a:gd name="connsiteX17" fmla="*/ 905939 w 1169048"/>
                <a:gd name="connsiteY17" fmla="*/ 1172142 h 1169048"/>
                <a:gd name="connsiteX18" fmla="*/ 906265 w 1169048"/>
                <a:gd name="connsiteY18" fmla="*/ 1171489 h 1169048"/>
                <a:gd name="connsiteX19" fmla="*/ 693485 w 1169048"/>
                <a:gd name="connsiteY19" fmla="*/ 936243 h 1169048"/>
                <a:gd name="connsiteX20" fmla="*/ 672390 w 1169048"/>
                <a:gd name="connsiteY20" fmla="*/ 924160 h 1169048"/>
                <a:gd name="connsiteX21" fmla="*/ 518324 w 1169048"/>
                <a:gd name="connsiteY21" fmla="*/ 1171293 h 1169048"/>
                <a:gd name="connsiteX22" fmla="*/ 519108 w 1169048"/>
                <a:gd name="connsiteY22" fmla="*/ 1172142 h 1169048"/>
                <a:gd name="connsiteX23" fmla="*/ 458957 w 1169048"/>
                <a:gd name="connsiteY23" fmla="*/ 1172142 h 1169048"/>
                <a:gd name="connsiteX24" fmla="*/ 460133 w 1169048"/>
                <a:gd name="connsiteY24" fmla="*/ 1170901 h 1169048"/>
                <a:gd name="connsiteX25" fmla="*/ 396782 w 1169048"/>
                <a:gd name="connsiteY25" fmla="*/ 1117608 h 1169048"/>
                <a:gd name="connsiteX26" fmla="*/ 307895 w 1169048"/>
                <a:gd name="connsiteY26" fmla="*/ 1069214 h 1169048"/>
                <a:gd name="connsiteX27" fmla="*/ 278702 w 1169048"/>
                <a:gd name="connsiteY27" fmla="*/ 1057327 h 1169048"/>
                <a:gd name="connsiteX28" fmla="*/ 290850 w 1169048"/>
                <a:gd name="connsiteY28" fmla="*/ 1028395 h 1169048"/>
                <a:gd name="connsiteX29" fmla="*/ 319194 w 1169048"/>
                <a:gd name="connsiteY29" fmla="*/ 931540 h 1169048"/>
                <a:gd name="connsiteX30" fmla="*/ 326052 w 1169048"/>
                <a:gd name="connsiteY30" fmla="*/ 848205 h 1169048"/>
                <a:gd name="connsiteX31" fmla="*/ 243500 w 1169048"/>
                <a:gd name="connsiteY31" fmla="*/ 855324 h 1169048"/>
                <a:gd name="connsiteX32" fmla="*/ 146384 w 1169048"/>
                <a:gd name="connsiteY32" fmla="*/ 883995 h 1169048"/>
                <a:gd name="connsiteX33" fmla="*/ 117321 w 1169048"/>
                <a:gd name="connsiteY33" fmla="*/ 896208 h 1169048"/>
                <a:gd name="connsiteX34" fmla="*/ 105369 w 1169048"/>
                <a:gd name="connsiteY34" fmla="*/ 867079 h 1169048"/>
                <a:gd name="connsiteX35" fmla="*/ 56909 w 1169048"/>
                <a:gd name="connsiteY35" fmla="*/ 778584 h 1169048"/>
                <a:gd name="connsiteX36" fmla="*/ 3355 w 1169048"/>
                <a:gd name="connsiteY36" fmla="*/ 715430 h 1169048"/>
                <a:gd name="connsiteX37" fmla="*/ 3355 w 1169048"/>
                <a:gd name="connsiteY37" fmla="*/ 656585 h 1169048"/>
                <a:gd name="connsiteX38" fmla="*/ 249312 w 1169048"/>
                <a:gd name="connsiteY38" fmla="*/ 502258 h 1169048"/>
                <a:gd name="connsiteX39" fmla="*/ 237230 w 1169048"/>
                <a:gd name="connsiteY39" fmla="*/ 481228 h 1169048"/>
                <a:gd name="connsiteX40" fmla="*/ 3355 w 1169048"/>
                <a:gd name="connsiteY40" fmla="*/ 268971 h 1169048"/>
                <a:gd name="connsiteX41" fmla="*/ 3355 w 1169048"/>
                <a:gd name="connsiteY41" fmla="*/ 228283 h 1169048"/>
                <a:gd name="connsiteX42" fmla="*/ 3355 w 1169048"/>
                <a:gd name="connsiteY42" fmla="*/ 228283 h 1169048"/>
                <a:gd name="connsiteX43" fmla="*/ 25952 w 1169048"/>
                <a:gd name="connsiteY43" fmla="*/ 685714 h 1169048"/>
                <a:gd name="connsiteX44" fmla="*/ 87083 w 1169048"/>
                <a:gd name="connsiteY44" fmla="*/ 757359 h 1169048"/>
                <a:gd name="connsiteX45" fmla="*/ 137306 w 1169048"/>
                <a:gd name="connsiteY45" fmla="*/ 847813 h 1169048"/>
                <a:gd name="connsiteX46" fmla="*/ 236969 w 1169048"/>
                <a:gd name="connsiteY46" fmla="*/ 818946 h 1169048"/>
                <a:gd name="connsiteX47" fmla="*/ 330689 w 1169048"/>
                <a:gd name="connsiteY47" fmla="*/ 811370 h 1169048"/>
                <a:gd name="connsiteX48" fmla="*/ 266228 w 1169048"/>
                <a:gd name="connsiteY48" fmla="*/ 535044 h 1169048"/>
                <a:gd name="connsiteX49" fmla="*/ 25952 w 1169048"/>
                <a:gd name="connsiteY49" fmla="*/ 685714 h 1169048"/>
                <a:gd name="connsiteX50" fmla="*/ 25952 w 1169048"/>
                <a:gd name="connsiteY50" fmla="*/ 685714 h 1169048"/>
                <a:gd name="connsiteX51" fmla="*/ 362821 w 1169048"/>
                <a:gd name="connsiteY51" fmla="*/ 843960 h 1169048"/>
                <a:gd name="connsiteX52" fmla="*/ 355376 w 1169048"/>
                <a:gd name="connsiteY52" fmla="*/ 937810 h 1169048"/>
                <a:gd name="connsiteX53" fmla="*/ 326901 w 1169048"/>
                <a:gd name="connsiteY53" fmla="*/ 1037277 h 1169048"/>
                <a:gd name="connsiteX54" fmla="*/ 417747 w 1169048"/>
                <a:gd name="connsiteY54" fmla="*/ 1087239 h 1169048"/>
                <a:gd name="connsiteX55" fmla="*/ 489392 w 1169048"/>
                <a:gd name="connsiteY55" fmla="*/ 1148173 h 1169048"/>
                <a:gd name="connsiteX56" fmla="*/ 639213 w 1169048"/>
                <a:gd name="connsiteY56" fmla="*/ 907310 h 1169048"/>
                <a:gd name="connsiteX57" fmla="*/ 362756 w 1169048"/>
                <a:gd name="connsiteY57" fmla="*/ 844025 h 1169048"/>
                <a:gd name="connsiteX58" fmla="*/ 362756 w 1169048"/>
                <a:gd name="connsiteY58" fmla="*/ 844025 h 1169048"/>
                <a:gd name="connsiteX59" fmla="*/ 301495 w 1169048"/>
                <a:gd name="connsiteY59" fmla="*/ 523549 h 1169048"/>
                <a:gd name="connsiteX60" fmla="*/ 367393 w 1169048"/>
                <a:gd name="connsiteY60" fmla="*/ 807255 h 1169048"/>
                <a:gd name="connsiteX61" fmla="*/ 650708 w 1169048"/>
                <a:gd name="connsiteY61" fmla="*/ 871978 h 1169048"/>
                <a:gd name="connsiteX62" fmla="*/ 657043 w 1169048"/>
                <a:gd name="connsiteY62" fmla="*/ 848531 h 1169048"/>
                <a:gd name="connsiteX63" fmla="*/ 641695 w 1169048"/>
                <a:gd name="connsiteY63" fmla="*/ 533019 h 1169048"/>
                <a:gd name="connsiteX64" fmla="*/ 324941 w 1169048"/>
                <a:gd name="connsiteY64" fmla="*/ 517149 h 1169048"/>
                <a:gd name="connsiteX65" fmla="*/ 301430 w 1169048"/>
                <a:gd name="connsiteY65" fmla="*/ 523549 h 1169048"/>
                <a:gd name="connsiteX66" fmla="*/ 301430 w 1169048"/>
                <a:gd name="connsiteY66" fmla="*/ 523549 h 1169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1169048" h="1169048">
                  <a:moveTo>
                    <a:pt x="3420" y="228087"/>
                  </a:moveTo>
                  <a:cubicBezTo>
                    <a:pt x="36467" y="208559"/>
                    <a:pt x="156246" y="128554"/>
                    <a:pt x="140114" y="3355"/>
                  </a:cubicBezTo>
                  <a:lnTo>
                    <a:pt x="177864" y="41104"/>
                  </a:lnTo>
                  <a:cubicBezTo>
                    <a:pt x="170679" y="144621"/>
                    <a:pt x="88389" y="215090"/>
                    <a:pt x="42606" y="246635"/>
                  </a:cubicBezTo>
                  <a:cubicBezTo>
                    <a:pt x="138024" y="294703"/>
                    <a:pt x="214306" y="371116"/>
                    <a:pt x="268905" y="462092"/>
                  </a:cubicBezTo>
                  <a:cubicBezTo>
                    <a:pt x="274457" y="471301"/>
                    <a:pt x="279747" y="480706"/>
                    <a:pt x="284841" y="490176"/>
                  </a:cubicBezTo>
                  <a:cubicBezTo>
                    <a:pt x="295160" y="487041"/>
                    <a:pt x="305610" y="484167"/>
                    <a:pt x="316059" y="481555"/>
                  </a:cubicBezTo>
                  <a:cubicBezTo>
                    <a:pt x="418139" y="456018"/>
                    <a:pt x="524659" y="456149"/>
                    <a:pt x="625302" y="488282"/>
                  </a:cubicBezTo>
                  <a:lnTo>
                    <a:pt x="686824" y="549738"/>
                  </a:lnTo>
                  <a:cubicBezTo>
                    <a:pt x="718826" y="649793"/>
                    <a:pt x="718303" y="756052"/>
                    <a:pt x="692832" y="857544"/>
                  </a:cubicBezTo>
                  <a:cubicBezTo>
                    <a:pt x="690220" y="867928"/>
                    <a:pt x="687346" y="878313"/>
                    <a:pt x="684212" y="888632"/>
                  </a:cubicBezTo>
                  <a:cubicBezTo>
                    <a:pt x="693747" y="893726"/>
                    <a:pt x="703217" y="899016"/>
                    <a:pt x="712425" y="904567"/>
                  </a:cubicBezTo>
                  <a:cubicBezTo>
                    <a:pt x="803990" y="959428"/>
                    <a:pt x="880141" y="1036232"/>
                    <a:pt x="928405" y="1132042"/>
                  </a:cubicBezTo>
                  <a:cubicBezTo>
                    <a:pt x="959950" y="1086260"/>
                    <a:pt x="1030485" y="1004034"/>
                    <a:pt x="1134001" y="996850"/>
                  </a:cubicBezTo>
                  <a:lnTo>
                    <a:pt x="1171750" y="1034599"/>
                  </a:lnTo>
                  <a:cubicBezTo>
                    <a:pt x="1046159" y="1018468"/>
                    <a:pt x="966089" y="1138769"/>
                    <a:pt x="946757" y="1171489"/>
                  </a:cubicBezTo>
                  <a:lnTo>
                    <a:pt x="947149" y="1172142"/>
                  </a:lnTo>
                  <a:lnTo>
                    <a:pt x="905939" y="1172142"/>
                  </a:lnTo>
                  <a:lnTo>
                    <a:pt x="906265" y="1171489"/>
                  </a:lnTo>
                  <a:cubicBezTo>
                    <a:pt x="862312" y="1071565"/>
                    <a:pt x="786422" y="991952"/>
                    <a:pt x="693485" y="936243"/>
                  </a:cubicBezTo>
                  <a:cubicBezTo>
                    <a:pt x="686563" y="932063"/>
                    <a:pt x="679509" y="928079"/>
                    <a:pt x="672390" y="924160"/>
                  </a:cubicBezTo>
                  <a:cubicBezTo>
                    <a:pt x="638952" y="1015659"/>
                    <a:pt x="585593" y="1101020"/>
                    <a:pt x="518324" y="1171293"/>
                  </a:cubicBezTo>
                  <a:lnTo>
                    <a:pt x="519108" y="1172142"/>
                  </a:lnTo>
                  <a:lnTo>
                    <a:pt x="458957" y="1172142"/>
                  </a:lnTo>
                  <a:lnTo>
                    <a:pt x="460133" y="1170901"/>
                  </a:lnTo>
                  <a:cubicBezTo>
                    <a:pt x="440932" y="1151374"/>
                    <a:pt x="419641" y="1133544"/>
                    <a:pt x="396782" y="1117608"/>
                  </a:cubicBezTo>
                  <a:cubicBezTo>
                    <a:pt x="369026" y="1098342"/>
                    <a:pt x="339179" y="1082014"/>
                    <a:pt x="307895" y="1069214"/>
                  </a:cubicBezTo>
                  <a:lnTo>
                    <a:pt x="278702" y="1057327"/>
                  </a:lnTo>
                  <a:lnTo>
                    <a:pt x="290850" y="1028395"/>
                  </a:lnTo>
                  <a:cubicBezTo>
                    <a:pt x="303781" y="997438"/>
                    <a:pt x="313316" y="964783"/>
                    <a:pt x="319194" y="931540"/>
                  </a:cubicBezTo>
                  <a:cubicBezTo>
                    <a:pt x="324027" y="904045"/>
                    <a:pt x="326378" y="876092"/>
                    <a:pt x="326052" y="848205"/>
                  </a:cubicBezTo>
                  <a:cubicBezTo>
                    <a:pt x="298687" y="848009"/>
                    <a:pt x="270995" y="850360"/>
                    <a:pt x="243500" y="855324"/>
                  </a:cubicBezTo>
                  <a:cubicBezTo>
                    <a:pt x="210388" y="861267"/>
                    <a:pt x="177733" y="870867"/>
                    <a:pt x="146384" y="883995"/>
                  </a:cubicBezTo>
                  <a:lnTo>
                    <a:pt x="117321" y="896208"/>
                  </a:lnTo>
                  <a:lnTo>
                    <a:pt x="105369" y="867079"/>
                  </a:lnTo>
                  <a:cubicBezTo>
                    <a:pt x="92634" y="835992"/>
                    <a:pt x="76306" y="806211"/>
                    <a:pt x="56909" y="778584"/>
                  </a:cubicBezTo>
                  <a:cubicBezTo>
                    <a:pt x="41104" y="756052"/>
                    <a:pt x="23144" y="734827"/>
                    <a:pt x="3355" y="715430"/>
                  </a:cubicBezTo>
                  <a:lnTo>
                    <a:pt x="3355" y="656585"/>
                  </a:lnTo>
                  <a:cubicBezTo>
                    <a:pt x="74478" y="588402"/>
                    <a:pt x="159119" y="535370"/>
                    <a:pt x="249312" y="502258"/>
                  </a:cubicBezTo>
                  <a:cubicBezTo>
                    <a:pt x="245394" y="495139"/>
                    <a:pt x="241410" y="488151"/>
                    <a:pt x="237230" y="481228"/>
                  </a:cubicBezTo>
                  <a:cubicBezTo>
                    <a:pt x="181782" y="388749"/>
                    <a:pt x="102822" y="312532"/>
                    <a:pt x="3355" y="268971"/>
                  </a:cubicBezTo>
                  <a:lnTo>
                    <a:pt x="3355" y="228283"/>
                  </a:lnTo>
                  <a:lnTo>
                    <a:pt x="3355" y="228283"/>
                  </a:lnTo>
                  <a:close/>
                  <a:moveTo>
                    <a:pt x="25952" y="685714"/>
                  </a:moveTo>
                  <a:cubicBezTo>
                    <a:pt x="48419" y="707331"/>
                    <a:pt x="68926" y="731431"/>
                    <a:pt x="87083" y="757359"/>
                  </a:cubicBezTo>
                  <a:cubicBezTo>
                    <a:pt x="107002" y="785769"/>
                    <a:pt x="123917" y="816203"/>
                    <a:pt x="137306" y="847813"/>
                  </a:cubicBezTo>
                  <a:cubicBezTo>
                    <a:pt x="169569" y="834686"/>
                    <a:pt x="203073" y="825020"/>
                    <a:pt x="236969" y="818946"/>
                  </a:cubicBezTo>
                  <a:cubicBezTo>
                    <a:pt x="267991" y="813395"/>
                    <a:pt x="299471" y="810848"/>
                    <a:pt x="330689" y="811370"/>
                  </a:cubicBezTo>
                  <a:cubicBezTo>
                    <a:pt x="328991" y="716540"/>
                    <a:pt x="306851" y="620796"/>
                    <a:pt x="266228" y="535044"/>
                  </a:cubicBezTo>
                  <a:cubicBezTo>
                    <a:pt x="177994" y="566719"/>
                    <a:pt x="95181" y="618640"/>
                    <a:pt x="25952" y="685714"/>
                  </a:cubicBezTo>
                  <a:lnTo>
                    <a:pt x="25952" y="685714"/>
                  </a:lnTo>
                  <a:close/>
                  <a:moveTo>
                    <a:pt x="362821" y="843960"/>
                  </a:moveTo>
                  <a:cubicBezTo>
                    <a:pt x="363409" y="875243"/>
                    <a:pt x="360862" y="906723"/>
                    <a:pt x="355376" y="937810"/>
                  </a:cubicBezTo>
                  <a:cubicBezTo>
                    <a:pt x="349367" y="971902"/>
                    <a:pt x="339832" y="1005406"/>
                    <a:pt x="326901" y="1037277"/>
                  </a:cubicBezTo>
                  <a:cubicBezTo>
                    <a:pt x="359099" y="1050862"/>
                    <a:pt x="389598" y="1067712"/>
                    <a:pt x="417747" y="1087239"/>
                  </a:cubicBezTo>
                  <a:cubicBezTo>
                    <a:pt x="443675" y="1105265"/>
                    <a:pt x="467709" y="1125707"/>
                    <a:pt x="489392" y="1148173"/>
                  </a:cubicBezTo>
                  <a:cubicBezTo>
                    <a:pt x="555224" y="1079924"/>
                    <a:pt x="607276" y="996654"/>
                    <a:pt x="639213" y="907310"/>
                  </a:cubicBezTo>
                  <a:cubicBezTo>
                    <a:pt x="554375" y="867341"/>
                    <a:pt x="459153" y="845462"/>
                    <a:pt x="362756" y="844025"/>
                  </a:cubicBezTo>
                  <a:lnTo>
                    <a:pt x="362756" y="844025"/>
                  </a:lnTo>
                  <a:close/>
                  <a:moveTo>
                    <a:pt x="301495" y="523549"/>
                  </a:moveTo>
                  <a:cubicBezTo>
                    <a:pt x="342575" y="611848"/>
                    <a:pt x="365172" y="709944"/>
                    <a:pt x="367393" y="807255"/>
                  </a:cubicBezTo>
                  <a:cubicBezTo>
                    <a:pt x="466011" y="809345"/>
                    <a:pt x="563453" y="831616"/>
                    <a:pt x="650708" y="871978"/>
                  </a:cubicBezTo>
                  <a:cubicBezTo>
                    <a:pt x="652993" y="864206"/>
                    <a:pt x="655083" y="856369"/>
                    <a:pt x="657043" y="848531"/>
                  </a:cubicBezTo>
                  <a:cubicBezTo>
                    <a:pt x="683232" y="743970"/>
                    <a:pt x="681273" y="634184"/>
                    <a:pt x="641695" y="533019"/>
                  </a:cubicBezTo>
                  <a:cubicBezTo>
                    <a:pt x="539942" y="493441"/>
                    <a:pt x="430025" y="490829"/>
                    <a:pt x="324941" y="517149"/>
                  </a:cubicBezTo>
                  <a:cubicBezTo>
                    <a:pt x="317104" y="519108"/>
                    <a:pt x="309267" y="521263"/>
                    <a:pt x="301430" y="523549"/>
                  </a:cubicBezTo>
                  <a:lnTo>
                    <a:pt x="301430" y="523549"/>
                  </a:lnTo>
                  <a:close/>
                </a:path>
              </a:pathLst>
            </a:custGeom>
            <a:grpFill/>
            <a:ln w="6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BD89BFB3-D90F-4CF8-B1B1-54AFB6722CE3}"/>
                </a:ext>
              </a:extLst>
            </p:cNvPr>
            <p:cNvSpPr/>
            <p:nvPr/>
          </p:nvSpPr>
          <p:spPr>
            <a:xfrm>
              <a:off x="2743712" y="2941533"/>
              <a:ext cx="1169048" cy="1169048"/>
            </a:xfrm>
            <a:custGeom>
              <a:avLst/>
              <a:gdLst>
                <a:gd name="connsiteX0" fmla="*/ 1171816 w 1169048"/>
                <a:gd name="connsiteY0" fmla="*/ 946235 h 1169048"/>
                <a:gd name="connsiteX1" fmla="*/ 1034991 w 1169048"/>
                <a:gd name="connsiteY1" fmla="*/ 1171032 h 1169048"/>
                <a:gd name="connsiteX2" fmla="*/ 997242 w 1169048"/>
                <a:gd name="connsiteY2" fmla="*/ 1133283 h 1169048"/>
                <a:gd name="connsiteX3" fmla="*/ 1132499 w 1169048"/>
                <a:gd name="connsiteY3" fmla="*/ 927752 h 1169048"/>
                <a:gd name="connsiteX4" fmla="*/ 906200 w 1169048"/>
                <a:gd name="connsiteY4" fmla="*/ 712295 h 1169048"/>
                <a:gd name="connsiteX5" fmla="*/ 890264 w 1169048"/>
                <a:gd name="connsiteY5" fmla="*/ 684212 h 1169048"/>
                <a:gd name="connsiteX6" fmla="*/ 859046 w 1169048"/>
                <a:gd name="connsiteY6" fmla="*/ 692833 h 1169048"/>
                <a:gd name="connsiteX7" fmla="*/ 549804 w 1169048"/>
                <a:gd name="connsiteY7" fmla="*/ 686106 h 1169048"/>
                <a:gd name="connsiteX8" fmla="*/ 488282 w 1169048"/>
                <a:gd name="connsiteY8" fmla="*/ 624649 h 1169048"/>
                <a:gd name="connsiteX9" fmla="*/ 482273 w 1169048"/>
                <a:gd name="connsiteY9" fmla="*/ 316843 h 1169048"/>
                <a:gd name="connsiteX10" fmla="*/ 490894 w 1169048"/>
                <a:gd name="connsiteY10" fmla="*/ 285756 h 1169048"/>
                <a:gd name="connsiteX11" fmla="*/ 462680 w 1169048"/>
                <a:gd name="connsiteY11" fmla="*/ 269820 h 1169048"/>
                <a:gd name="connsiteX12" fmla="*/ 246700 w 1169048"/>
                <a:gd name="connsiteY12" fmla="*/ 42345 h 1169048"/>
                <a:gd name="connsiteX13" fmla="*/ 41104 w 1169048"/>
                <a:gd name="connsiteY13" fmla="*/ 177537 h 1169048"/>
                <a:gd name="connsiteX14" fmla="*/ 3355 w 1169048"/>
                <a:gd name="connsiteY14" fmla="*/ 139788 h 1169048"/>
                <a:gd name="connsiteX15" fmla="*/ 228087 w 1169048"/>
                <a:gd name="connsiteY15" fmla="*/ 3355 h 1169048"/>
                <a:gd name="connsiteX16" fmla="*/ 269102 w 1169048"/>
                <a:gd name="connsiteY16" fmla="*/ 3355 h 1169048"/>
                <a:gd name="connsiteX17" fmla="*/ 481685 w 1169048"/>
                <a:gd name="connsiteY17" fmla="*/ 238145 h 1169048"/>
                <a:gd name="connsiteX18" fmla="*/ 502781 w 1169048"/>
                <a:gd name="connsiteY18" fmla="*/ 250227 h 1169048"/>
                <a:gd name="connsiteX19" fmla="*/ 656586 w 1169048"/>
                <a:gd name="connsiteY19" fmla="*/ 3355 h 1169048"/>
                <a:gd name="connsiteX20" fmla="*/ 715103 w 1169048"/>
                <a:gd name="connsiteY20" fmla="*/ 3355 h 1169048"/>
                <a:gd name="connsiteX21" fmla="*/ 714973 w 1169048"/>
                <a:gd name="connsiteY21" fmla="*/ 3486 h 1169048"/>
                <a:gd name="connsiteX22" fmla="*/ 778323 w 1169048"/>
                <a:gd name="connsiteY22" fmla="*/ 56779 h 1169048"/>
                <a:gd name="connsiteX23" fmla="*/ 867210 w 1169048"/>
                <a:gd name="connsiteY23" fmla="*/ 105173 h 1169048"/>
                <a:gd name="connsiteX24" fmla="*/ 896404 w 1169048"/>
                <a:gd name="connsiteY24" fmla="*/ 117060 h 1169048"/>
                <a:gd name="connsiteX25" fmla="*/ 884256 w 1169048"/>
                <a:gd name="connsiteY25" fmla="*/ 145992 h 1169048"/>
                <a:gd name="connsiteX26" fmla="*/ 855911 w 1169048"/>
                <a:gd name="connsiteY26" fmla="*/ 242847 h 1169048"/>
                <a:gd name="connsiteX27" fmla="*/ 849054 w 1169048"/>
                <a:gd name="connsiteY27" fmla="*/ 326182 h 1169048"/>
                <a:gd name="connsiteX28" fmla="*/ 931606 w 1169048"/>
                <a:gd name="connsiteY28" fmla="*/ 319064 h 1169048"/>
                <a:gd name="connsiteX29" fmla="*/ 1028722 w 1169048"/>
                <a:gd name="connsiteY29" fmla="*/ 290393 h 1169048"/>
                <a:gd name="connsiteX30" fmla="*/ 1057785 w 1169048"/>
                <a:gd name="connsiteY30" fmla="*/ 278180 h 1169048"/>
                <a:gd name="connsiteX31" fmla="*/ 1069736 w 1169048"/>
                <a:gd name="connsiteY31" fmla="*/ 307373 h 1169048"/>
                <a:gd name="connsiteX32" fmla="*/ 1118196 w 1169048"/>
                <a:gd name="connsiteY32" fmla="*/ 395868 h 1169048"/>
                <a:gd name="connsiteX33" fmla="*/ 1171816 w 1169048"/>
                <a:gd name="connsiteY33" fmla="*/ 459154 h 1169048"/>
                <a:gd name="connsiteX34" fmla="*/ 1171816 w 1169048"/>
                <a:gd name="connsiteY34" fmla="*/ 517802 h 1169048"/>
                <a:gd name="connsiteX35" fmla="*/ 925793 w 1169048"/>
                <a:gd name="connsiteY35" fmla="*/ 672195 h 1169048"/>
                <a:gd name="connsiteX36" fmla="*/ 937876 w 1169048"/>
                <a:gd name="connsiteY36" fmla="*/ 693224 h 1169048"/>
                <a:gd name="connsiteX37" fmla="*/ 1171816 w 1169048"/>
                <a:gd name="connsiteY37" fmla="*/ 905482 h 1169048"/>
                <a:gd name="connsiteX38" fmla="*/ 1171881 w 1169048"/>
                <a:gd name="connsiteY38" fmla="*/ 905482 h 1169048"/>
                <a:gd name="connsiteX39" fmla="*/ 1171881 w 1169048"/>
                <a:gd name="connsiteY39" fmla="*/ 946104 h 1169048"/>
                <a:gd name="connsiteX40" fmla="*/ 1171881 w 1169048"/>
                <a:gd name="connsiteY40" fmla="*/ 946104 h 1169048"/>
                <a:gd name="connsiteX41" fmla="*/ 938202 w 1169048"/>
                <a:gd name="connsiteY41" fmla="*/ 355441 h 1169048"/>
                <a:gd name="connsiteX42" fmla="*/ 844482 w 1169048"/>
                <a:gd name="connsiteY42" fmla="*/ 363017 h 1169048"/>
                <a:gd name="connsiteX43" fmla="*/ 908943 w 1169048"/>
                <a:gd name="connsiteY43" fmla="*/ 639344 h 1169048"/>
                <a:gd name="connsiteX44" fmla="*/ 1149219 w 1169048"/>
                <a:gd name="connsiteY44" fmla="*/ 488674 h 1169048"/>
                <a:gd name="connsiteX45" fmla="*/ 1088088 w 1169048"/>
                <a:gd name="connsiteY45" fmla="*/ 417094 h 1169048"/>
                <a:gd name="connsiteX46" fmla="*/ 1037865 w 1169048"/>
                <a:gd name="connsiteY46" fmla="*/ 326640 h 1169048"/>
                <a:gd name="connsiteX47" fmla="*/ 938202 w 1169048"/>
                <a:gd name="connsiteY47" fmla="*/ 355507 h 1169048"/>
                <a:gd name="connsiteX48" fmla="*/ 938202 w 1169048"/>
                <a:gd name="connsiteY48" fmla="*/ 355507 h 1169048"/>
                <a:gd name="connsiteX49" fmla="*/ 812350 w 1169048"/>
                <a:gd name="connsiteY49" fmla="*/ 330428 h 1169048"/>
                <a:gd name="connsiteX50" fmla="*/ 819795 w 1169048"/>
                <a:gd name="connsiteY50" fmla="*/ 236577 h 1169048"/>
                <a:gd name="connsiteX51" fmla="*/ 848270 w 1169048"/>
                <a:gd name="connsiteY51" fmla="*/ 137110 h 1169048"/>
                <a:gd name="connsiteX52" fmla="*/ 757424 w 1169048"/>
                <a:gd name="connsiteY52" fmla="*/ 87148 h 1169048"/>
                <a:gd name="connsiteX53" fmla="*/ 685779 w 1169048"/>
                <a:gd name="connsiteY53" fmla="*/ 26214 h 1169048"/>
                <a:gd name="connsiteX54" fmla="*/ 535958 w 1169048"/>
                <a:gd name="connsiteY54" fmla="*/ 267077 h 1169048"/>
                <a:gd name="connsiteX55" fmla="*/ 812415 w 1169048"/>
                <a:gd name="connsiteY55" fmla="*/ 330362 h 1169048"/>
                <a:gd name="connsiteX56" fmla="*/ 812415 w 1169048"/>
                <a:gd name="connsiteY56" fmla="*/ 330362 h 1169048"/>
                <a:gd name="connsiteX57" fmla="*/ 873676 w 1169048"/>
                <a:gd name="connsiteY57" fmla="*/ 650838 h 1169048"/>
                <a:gd name="connsiteX58" fmla="*/ 807778 w 1169048"/>
                <a:gd name="connsiteY58" fmla="*/ 367132 h 1169048"/>
                <a:gd name="connsiteX59" fmla="*/ 524463 w 1169048"/>
                <a:gd name="connsiteY59" fmla="*/ 302410 h 1169048"/>
                <a:gd name="connsiteX60" fmla="*/ 518128 w 1169048"/>
                <a:gd name="connsiteY60" fmla="*/ 325856 h 1169048"/>
                <a:gd name="connsiteX61" fmla="*/ 533476 w 1169048"/>
                <a:gd name="connsiteY61" fmla="*/ 641368 h 1169048"/>
                <a:gd name="connsiteX62" fmla="*/ 850229 w 1169048"/>
                <a:gd name="connsiteY62" fmla="*/ 657239 h 1169048"/>
                <a:gd name="connsiteX63" fmla="*/ 873741 w 1169048"/>
                <a:gd name="connsiteY63" fmla="*/ 650838 h 1169048"/>
                <a:gd name="connsiteX64" fmla="*/ 873741 w 1169048"/>
                <a:gd name="connsiteY64" fmla="*/ 650838 h 1169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1169048" h="1169048">
                  <a:moveTo>
                    <a:pt x="1171816" y="946235"/>
                  </a:moveTo>
                  <a:cubicBezTo>
                    <a:pt x="1138899" y="965632"/>
                    <a:pt x="1018860" y="1045702"/>
                    <a:pt x="1034991" y="1171032"/>
                  </a:cubicBezTo>
                  <a:lnTo>
                    <a:pt x="997242" y="1133283"/>
                  </a:lnTo>
                  <a:cubicBezTo>
                    <a:pt x="1004426" y="1029767"/>
                    <a:pt x="1086717" y="959297"/>
                    <a:pt x="1132499" y="927752"/>
                  </a:cubicBezTo>
                  <a:cubicBezTo>
                    <a:pt x="1037081" y="879684"/>
                    <a:pt x="960799" y="803272"/>
                    <a:pt x="906200" y="712295"/>
                  </a:cubicBezTo>
                  <a:cubicBezTo>
                    <a:pt x="900649" y="703086"/>
                    <a:pt x="895359" y="693682"/>
                    <a:pt x="890264" y="684212"/>
                  </a:cubicBezTo>
                  <a:cubicBezTo>
                    <a:pt x="879946" y="687347"/>
                    <a:pt x="869496" y="690220"/>
                    <a:pt x="859046" y="692833"/>
                  </a:cubicBezTo>
                  <a:cubicBezTo>
                    <a:pt x="756967" y="718369"/>
                    <a:pt x="650446" y="718238"/>
                    <a:pt x="549804" y="686106"/>
                  </a:cubicBezTo>
                  <a:lnTo>
                    <a:pt x="488282" y="624649"/>
                  </a:lnTo>
                  <a:cubicBezTo>
                    <a:pt x="456280" y="524594"/>
                    <a:pt x="456802" y="418269"/>
                    <a:pt x="482273" y="316843"/>
                  </a:cubicBezTo>
                  <a:cubicBezTo>
                    <a:pt x="484886" y="306459"/>
                    <a:pt x="487759" y="296075"/>
                    <a:pt x="490894" y="285756"/>
                  </a:cubicBezTo>
                  <a:cubicBezTo>
                    <a:pt x="481359" y="280661"/>
                    <a:pt x="471889" y="275371"/>
                    <a:pt x="462680" y="269820"/>
                  </a:cubicBezTo>
                  <a:cubicBezTo>
                    <a:pt x="371116" y="214960"/>
                    <a:pt x="294964" y="138155"/>
                    <a:pt x="246700" y="42345"/>
                  </a:cubicBezTo>
                  <a:cubicBezTo>
                    <a:pt x="215155" y="88128"/>
                    <a:pt x="144621" y="170353"/>
                    <a:pt x="41104" y="177537"/>
                  </a:cubicBezTo>
                  <a:lnTo>
                    <a:pt x="3355" y="139788"/>
                  </a:lnTo>
                  <a:cubicBezTo>
                    <a:pt x="128359" y="155854"/>
                    <a:pt x="208298" y="36663"/>
                    <a:pt x="228087" y="3355"/>
                  </a:cubicBezTo>
                  <a:lnTo>
                    <a:pt x="269102" y="3355"/>
                  </a:lnTo>
                  <a:cubicBezTo>
                    <a:pt x="313120" y="103084"/>
                    <a:pt x="388880" y="182566"/>
                    <a:pt x="481685" y="238145"/>
                  </a:cubicBezTo>
                  <a:cubicBezTo>
                    <a:pt x="488608" y="242324"/>
                    <a:pt x="495662" y="246308"/>
                    <a:pt x="502781" y="250227"/>
                  </a:cubicBezTo>
                  <a:cubicBezTo>
                    <a:pt x="536154" y="158858"/>
                    <a:pt x="589447" y="73563"/>
                    <a:pt x="656586" y="3355"/>
                  </a:cubicBezTo>
                  <a:lnTo>
                    <a:pt x="715103" y="3355"/>
                  </a:lnTo>
                  <a:lnTo>
                    <a:pt x="714973" y="3486"/>
                  </a:lnTo>
                  <a:cubicBezTo>
                    <a:pt x="734174" y="23014"/>
                    <a:pt x="755465" y="40843"/>
                    <a:pt x="778323" y="56779"/>
                  </a:cubicBezTo>
                  <a:cubicBezTo>
                    <a:pt x="806080" y="76045"/>
                    <a:pt x="835926" y="92373"/>
                    <a:pt x="867210" y="105173"/>
                  </a:cubicBezTo>
                  <a:lnTo>
                    <a:pt x="896404" y="117060"/>
                  </a:lnTo>
                  <a:lnTo>
                    <a:pt x="884256" y="145992"/>
                  </a:lnTo>
                  <a:cubicBezTo>
                    <a:pt x="871325" y="176949"/>
                    <a:pt x="861789" y="209604"/>
                    <a:pt x="855911" y="242847"/>
                  </a:cubicBezTo>
                  <a:cubicBezTo>
                    <a:pt x="851078" y="270342"/>
                    <a:pt x="848727" y="298295"/>
                    <a:pt x="849054" y="326182"/>
                  </a:cubicBezTo>
                  <a:cubicBezTo>
                    <a:pt x="876419" y="326378"/>
                    <a:pt x="904110" y="324027"/>
                    <a:pt x="931606" y="319064"/>
                  </a:cubicBezTo>
                  <a:cubicBezTo>
                    <a:pt x="964718" y="313120"/>
                    <a:pt x="997373" y="303520"/>
                    <a:pt x="1028722" y="290393"/>
                  </a:cubicBezTo>
                  <a:lnTo>
                    <a:pt x="1057785" y="278180"/>
                  </a:lnTo>
                  <a:lnTo>
                    <a:pt x="1069736" y="307373"/>
                  </a:lnTo>
                  <a:cubicBezTo>
                    <a:pt x="1082472" y="338461"/>
                    <a:pt x="1098799" y="368242"/>
                    <a:pt x="1118196" y="395868"/>
                  </a:cubicBezTo>
                  <a:cubicBezTo>
                    <a:pt x="1134067" y="418465"/>
                    <a:pt x="1152027" y="439691"/>
                    <a:pt x="1171816" y="459154"/>
                  </a:cubicBezTo>
                  <a:lnTo>
                    <a:pt x="1171816" y="517802"/>
                  </a:lnTo>
                  <a:cubicBezTo>
                    <a:pt x="1100628" y="585985"/>
                    <a:pt x="1015986" y="639082"/>
                    <a:pt x="925793" y="672195"/>
                  </a:cubicBezTo>
                  <a:cubicBezTo>
                    <a:pt x="929712" y="679313"/>
                    <a:pt x="933696" y="686302"/>
                    <a:pt x="937876" y="693224"/>
                  </a:cubicBezTo>
                  <a:cubicBezTo>
                    <a:pt x="993324" y="785703"/>
                    <a:pt x="1072349" y="861920"/>
                    <a:pt x="1171816" y="905482"/>
                  </a:cubicBezTo>
                  <a:lnTo>
                    <a:pt x="1171881" y="905482"/>
                  </a:lnTo>
                  <a:lnTo>
                    <a:pt x="1171881" y="946104"/>
                  </a:lnTo>
                  <a:lnTo>
                    <a:pt x="1171881" y="946104"/>
                  </a:lnTo>
                  <a:close/>
                  <a:moveTo>
                    <a:pt x="938202" y="355441"/>
                  </a:moveTo>
                  <a:cubicBezTo>
                    <a:pt x="907180" y="360993"/>
                    <a:pt x="875766" y="363540"/>
                    <a:pt x="844482" y="363017"/>
                  </a:cubicBezTo>
                  <a:cubicBezTo>
                    <a:pt x="846180" y="457847"/>
                    <a:pt x="868320" y="553526"/>
                    <a:pt x="908943" y="639344"/>
                  </a:cubicBezTo>
                  <a:cubicBezTo>
                    <a:pt x="997177" y="607668"/>
                    <a:pt x="1079990" y="555747"/>
                    <a:pt x="1149219" y="488674"/>
                  </a:cubicBezTo>
                  <a:cubicBezTo>
                    <a:pt x="1126752" y="467056"/>
                    <a:pt x="1106244" y="442957"/>
                    <a:pt x="1088088" y="417094"/>
                  </a:cubicBezTo>
                  <a:cubicBezTo>
                    <a:pt x="1068169" y="388684"/>
                    <a:pt x="1051254" y="358250"/>
                    <a:pt x="1037865" y="326640"/>
                  </a:cubicBezTo>
                  <a:cubicBezTo>
                    <a:pt x="1005602" y="339767"/>
                    <a:pt x="972098" y="349433"/>
                    <a:pt x="938202" y="355507"/>
                  </a:cubicBezTo>
                  <a:lnTo>
                    <a:pt x="938202" y="355507"/>
                  </a:lnTo>
                  <a:close/>
                  <a:moveTo>
                    <a:pt x="812350" y="330428"/>
                  </a:moveTo>
                  <a:cubicBezTo>
                    <a:pt x="811762" y="299144"/>
                    <a:pt x="814309" y="267665"/>
                    <a:pt x="819795" y="236577"/>
                  </a:cubicBezTo>
                  <a:cubicBezTo>
                    <a:pt x="825803" y="202485"/>
                    <a:pt x="835339" y="168981"/>
                    <a:pt x="848270" y="137110"/>
                  </a:cubicBezTo>
                  <a:cubicBezTo>
                    <a:pt x="816072" y="123526"/>
                    <a:pt x="785573" y="106676"/>
                    <a:pt x="757424" y="87148"/>
                  </a:cubicBezTo>
                  <a:cubicBezTo>
                    <a:pt x="731496" y="69122"/>
                    <a:pt x="707462" y="48680"/>
                    <a:pt x="685779" y="26214"/>
                  </a:cubicBezTo>
                  <a:cubicBezTo>
                    <a:pt x="619881" y="94463"/>
                    <a:pt x="567895" y="177733"/>
                    <a:pt x="535958" y="267077"/>
                  </a:cubicBezTo>
                  <a:cubicBezTo>
                    <a:pt x="620795" y="307047"/>
                    <a:pt x="716017" y="328925"/>
                    <a:pt x="812415" y="330362"/>
                  </a:cubicBezTo>
                  <a:lnTo>
                    <a:pt x="812415" y="330362"/>
                  </a:lnTo>
                  <a:close/>
                  <a:moveTo>
                    <a:pt x="873676" y="650838"/>
                  </a:moveTo>
                  <a:cubicBezTo>
                    <a:pt x="832596" y="562539"/>
                    <a:pt x="809999" y="464444"/>
                    <a:pt x="807778" y="367132"/>
                  </a:cubicBezTo>
                  <a:cubicBezTo>
                    <a:pt x="709160" y="365042"/>
                    <a:pt x="611718" y="342771"/>
                    <a:pt x="524463" y="302410"/>
                  </a:cubicBezTo>
                  <a:cubicBezTo>
                    <a:pt x="522178" y="310182"/>
                    <a:pt x="520088" y="318019"/>
                    <a:pt x="518128" y="325856"/>
                  </a:cubicBezTo>
                  <a:cubicBezTo>
                    <a:pt x="491939" y="430417"/>
                    <a:pt x="493898" y="540203"/>
                    <a:pt x="533476" y="641368"/>
                  </a:cubicBezTo>
                  <a:cubicBezTo>
                    <a:pt x="635229" y="680946"/>
                    <a:pt x="745146" y="683558"/>
                    <a:pt x="850229" y="657239"/>
                  </a:cubicBezTo>
                  <a:cubicBezTo>
                    <a:pt x="858067" y="655279"/>
                    <a:pt x="865904" y="653124"/>
                    <a:pt x="873741" y="650838"/>
                  </a:cubicBezTo>
                  <a:lnTo>
                    <a:pt x="873741" y="650838"/>
                  </a:lnTo>
                  <a:close/>
                </a:path>
              </a:pathLst>
            </a:custGeom>
            <a:grpFill/>
            <a:ln w="6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D273901B-C0E0-4685-A57D-F1289D60A4C6}"/>
                </a:ext>
              </a:extLst>
            </p:cNvPr>
            <p:cNvSpPr/>
            <p:nvPr/>
          </p:nvSpPr>
          <p:spPr>
            <a:xfrm>
              <a:off x="2606888" y="1636313"/>
              <a:ext cx="1169048" cy="1169048"/>
            </a:xfrm>
            <a:custGeom>
              <a:avLst/>
              <a:gdLst>
                <a:gd name="connsiteX0" fmla="*/ 3420 w 1169048"/>
                <a:gd name="connsiteY0" fmla="*/ 947411 h 1169048"/>
                <a:gd name="connsiteX1" fmla="*/ 140114 w 1169048"/>
                <a:gd name="connsiteY1" fmla="*/ 1172142 h 1169048"/>
                <a:gd name="connsiteX2" fmla="*/ 177864 w 1169048"/>
                <a:gd name="connsiteY2" fmla="*/ 1134393 h 1169048"/>
                <a:gd name="connsiteX3" fmla="*/ 42606 w 1169048"/>
                <a:gd name="connsiteY3" fmla="*/ 928863 h 1169048"/>
                <a:gd name="connsiteX4" fmla="*/ 268905 w 1169048"/>
                <a:gd name="connsiteY4" fmla="*/ 713405 h 1169048"/>
                <a:gd name="connsiteX5" fmla="*/ 284841 w 1169048"/>
                <a:gd name="connsiteY5" fmla="*/ 685322 h 1169048"/>
                <a:gd name="connsiteX6" fmla="*/ 316059 w 1169048"/>
                <a:gd name="connsiteY6" fmla="*/ 693943 h 1169048"/>
                <a:gd name="connsiteX7" fmla="*/ 625302 w 1169048"/>
                <a:gd name="connsiteY7" fmla="*/ 687216 h 1169048"/>
                <a:gd name="connsiteX8" fmla="*/ 686824 w 1169048"/>
                <a:gd name="connsiteY8" fmla="*/ 625759 h 1169048"/>
                <a:gd name="connsiteX9" fmla="*/ 692832 w 1169048"/>
                <a:gd name="connsiteY9" fmla="*/ 317953 h 1169048"/>
                <a:gd name="connsiteX10" fmla="*/ 684212 w 1169048"/>
                <a:gd name="connsiteY10" fmla="*/ 286866 h 1169048"/>
                <a:gd name="connsiteX11" fmla="*/ 712425 w 1169048"/>
                <a:gd name="connsiteY11" fmla="*/ 270930 h 1169048"/>
                <a:gd name="connsiteX12" fmla="*/ 928405 w 1169048"/>
                <a:gd name="connsiteY12" fmla="*/ 43456 h 1169048"/>
                <a:gd name="connsiteX13" fmla="*/ 1134001 w 1169048"/>
                <a:gd name="connsiteY13" fmla="*/ 178647 h 1169048"/>
                <a:gd name="connsiteX14" fmla="*/ 1171750 w 1169048"/>
                <a:gd name="connsiteY14" fmla="*/ 140898 h 1169048"/>
                <a:gd name="connsiteX15" fmla="*/ 946757 w 1169048"/>
                <a:gd name="connsiteY15" fmla="*/ 4008 h 1169048"/>
                <a:gd name="connsiteX16" fmla="*/ 947149 w 1169048"/>
                <a:gd name="connsiteY16" fmla="*/ 3355 h 1169048"/>
                <a:gd name="connsiteX17" fmla="*/ 905939 w 1169048"/>
                <a:gd name="connsiteY17" fmla="*/ 3355 h 1169048"/>
                <a:gd name="connsiteX18" fmla="*/ 906265 w 1169048"/>
                <a:gd name="connsiteY18" fmla="*/ 4008 h 1169048"/>
                <a:gd name="connsiteX19" fmla="*/ 693485 w 1169048"/>
                <a:gd name="connsiteY19" fmla="*/ 239255 h 1169048"/>
                <a:gd name="connsiteX20" fmla="*/ 672390 w 1169048"/>
                <a:gd name="connsiteY20" fmla="*/ 251337 h 1169048"/>
                <a:gd name="connsiteX21" fmla="*/ 518324 w 1169048"/>
                <a:gd name="connsiteY21" fmla="*/ 4204 h 1169048"/>
                <a:gd name="connsiteX22" fmla="*/ 519108 w 1169048"/>
                <a:gd name="connsiteY22" fmla="*/ 3355 h 1169048"/>
                <a:gd name="connsiteX23" fmla="*/ 458957 w 1169048"/>
                <a:gd name="connsiteY23" fmla="*/ 3355 h 1169048"/>
                <a:gd name="connsiteX24" fmla="*/ 460133 w 1169048"/>
                <a:gd name="connsiteY24" fmla="*/ 4596 h 1169048"/>
                <a:gd name="connsiteX25" fmla="*/ 396782 w 1169048"/>
                <a:gd name="connsiteY25" fmla="*/ 57889 h 1169048"/>
                <a:gd name="connsiteX26" fmla="*/ 307895 w 1169048"/>
                <a:gd name="connsiteY26" fmla="*/ 106284 h 1169048"/>
                <a:gd name="connsiteX27" fmla="*/ 278702 w 1169048"/>
                <a:gd name="connsiteY27" fmla="*/ 118170 h 1169048"/>
                <a:gd name="connsiteX28" fmla="*/ 290850 w 1169048"/>
                <a:gd name="connsiteY28" fmla="*/ 147103 h 1169048"/>
                <a:gd name="connsiteX29" fmla="*/ 319194 w 1169048"/>
                <a:gd name="connsiteY29" fmla="*/ 243957 h 1169048"/>
                <a:gd name="connsiteX30" fmla="*/ 326052 w 1169048"/>
                <a:gd name="connsiteY30" fmla="*/ 327293 h 1169048"/>
                <a:gd name="connsiteX31" fmla="*/ 243500 w 1169048"/>
                <a:gd name="connsiteY31" fmla="*/ 320174 h 1169048"/>
                <a:gd name="connsiteX32" fmla="*/ 146384 w 1169048"/>
                <a:gd name="connsiteY32" fmla="*/ 291503 h 1169048"/>
                <a:gd name="connsiteX33" fmla="*/ 117321 w 1169048"/>
                <a:gd name="connsiteY33" fmla="*/ 279290 h 1169048"/>
                <a:gd name="connsiteX34" fmla="*/ 105369 w 1169048"/>
                <a:gd name="connsiteY34" fmla="*/ 308418 h 1169048"/>
                <a:gd name="connsiteX35" fmla="*/ 56909 w 1169048"/>
                <a:gd name="connsiteY35" fmla="*/ 396913 h 1169048"/>
                <a:gd name="connsiteX36" fmla="*/ 3355 w 1169048"/>
                <a:gd name="connsiteY36" fmla="*/ 460068 h 1169048"/>
                <a:gd name="connsiteX37" fmla="*/ 3355 w 1169048"/>
                <a:gd name="connsiteY37" fmla="*/ 518912 h 1169048"/>
                <a:gd name="connsiteX38" fmla="*/ 249312 w 1169048"/>
                <a:gd name="connsiteY38" fmla="*/ 673239 h 1169048"/>
                <a:gd name="connsiteX39" fmla="*/ 237230 w 1169048"/>
                <a:gd name="connsiteY39" fmla="*/ 694269 h 1169048"/>
                <a:gd name="connsiteX40" fmla="*/ 3355 w 1169048"/>
                <a:gd name="connsiteY40" fmla="*/ 906527 h 1169048"/>
                <a:gd name="connsiteX41" fmla="*/ 3355 w 1169048"/>
                <a:gd name="connsiteY41" fmla="*/ 947215 h 1169048"/>
                <a:gd name="connsiteX42" fmla="*/ 3355 w 1169048"/>
                <a:gd name="connsiteY42" fmla="*/ 947215 h 1169048"/>
                <a:gd name="connsiteX43" fmla="*/ 25952 w 1169048"/>
                <a:gd name="connsiteY43" fmla="*/ 489784 h 1169048"/>
                <a:gd name="connsiteX44" fmla="*/ 87083 w 1169048"/>
                <a:gd name="connsiteY44" fmla="*/ 418139 h 1169048"/>
                <a:gd name="connsiteX45" fmla="*/ 137306 w 1169048"/>
                <a:gd name="connsiteY45" fmla="*/ 327685 h 1169048"/>
                <a:gd name="connsiteX46" fmla="*/ 236969 w 1169048"/>
                <a:gd name="connsiteY46" fmla="*/ 356552 h 1169048"/>
                <a:gd name="connsiteX47" fmla="*/ 330689 w 1169048"/>
                <a:gd name="connsiteY47" fmla="*/ 364127 h 1169048"/>
                <a:gd name="connsiteX48" fmla="*/ 266228 w 1169048"/>
                <a:gd name="connsiteY48" fmla="*/ 640454 h 1169048"/>
                <a:gd name="connsiteX49" fmla="*/ 25952 w 1169048"/>
                <a:gd name="connsiteY49" fmla="*/ 489784 h 1169048"/>
                <a:gd name="connsiteX50" fmla="*/ 25952 w 1169048"/>
                <a:gd name="connsiteY50" fmla="*/ 489784 h 1169048"/>
                <a:gd name="connsiteX51" fmla="*/ 362821 w 1169048"/>
                <a:gd name="connsiteY51" fmla="*/ 331538 h 1169048"/>
                <a:gd name="connsiteX52" fmla="*/ 355376 w 1169048"/>
                <a:gd name="connsiteY52" fmla="*/ 237687 h 1169048"/>
                <a:gd name="connsiteX53" fmla="*/ 326901 w 1169048"/>
                <a:gd name="connsiteY53" fmla="*/ 138220 h 1169048"/>
                <a:gd name="connsiteX54" fmla="*/ 417747 w 1169048"/>
                <a:gd name="connsiteY54" fmla="*/ 88258 h 1169048"/>
                <a:gd name="connsiteX55" fmla="*/ 489392 w 1169048"/>
                <a:gd name="connsiteY55" fmla="*/ 27324 h 1169048"/>
                <a:gd name="connsiteX56" fmla="*/ 639213 w 1169048"/>
                <a:gd name="connsiteY56" fmla="*/ 268187 h 1169048"/>
                <a:gd name="connsiteX57" fmla="*/ 362756 w 1169048"/>
                <a:gd name="connsiteY57" fmla="*/ 331472 h 1169048"/>
                <a:gd name="connsiteX58" fmla="*/ 362756 w 1169048"/>
                <a:gd name="connsiteY58" fmla="*/ 331472 h 1169048"/>
                <a:gd name="connsiteX59" fmla="*/ 301495 w 1169048"/>
                <a:gd name="connsiteY59" fmla="*/ 651948 h 1169048"/>
                <a:gd name="connsiteX60" fmla="*/ 367393 w 1169048"/>
                <a:gd name="connsiteY60" fmla="*/ 368242 h 1169048"/>
                <a:gd name="connsiteX61" fmla="*/ 650708 w 1169048"/>
                <a:gd name="connsiteY61" fmla="*/ 303520 h 1169048"/>
                <a:gd name="connsiteX62" fmla="*/ 657043 w 1169048"/>
                <a:gd name="connsiteY62" fmla="*/ 326966 h 1169048"/>
                <a:gd name="connsiteX63" fmla="*/ 641695 w 1169048"/>
                <a:gd name="connsiteY63" fmla="*/ 642478 h 1169048"/>
                <a:gd name="connsiteX64" fmla="*/ 324941 w 1169048"/>
                <a:gd name="connsiteY64" fmla="*/ 658349 h 1169048"/>
                <a:gd name="connsiteX65" fmla="*/ 301430 w 1169048"/>
                <a:gd name="connsiteY65" fmla="*/ 651948 h 1169048"/>
                <a:gd name="connsiteX66" fmla="*/ 301430 w 1169048"/>
                <a:gd name="connsiteY66" fmla="*/ 651948 h 1169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1169048" h="1169048">
                  <a:moveTo>
                    <a:pt x="3420" y="947411"/>
                  </a:moveTo>
                  <a:cubicBezTo>
                    <a:pt x="36467" y="966938"/>
                    <a:pt x="156246" y="1046943"/>
                    <a:pt x="140114" y="1172142"/>
                  </a:cubicBezTo>
                  <a:lnTo>
                    <a:pt x="177864" y="1134393"/>
                  </a:lnTo>
                  <a:cubicBezTo>
                    <a:pt x="170679" y="1030877"/>
                    <a:pt x="88389" y="960407"/>
                    <a:pt x="42606" y="928863"/>
                  </a:cubicBezTo>
                  <a:cubicBezTo>
                    <a:pt x="138024" y="880794"/>
                    <a:pt x="214306" y="804382"/>
                    <a:pt x="268905" y="713405"/>
                  </a:cubicBezTo>
                  <a:cubicBezTo>
                    <a:pt x="274457" y="704196"/>
                    <a:pt x="279747" y="694792"/>
                    <a:pt x="284841" y="685322"/>
                  </a:cubicBezTo>
                  <a:cubicBezTo>
                    <a:pt x="295160" y="688457"/>
                    <a:pt x="305610" y="691330"/>
                    <a:pt x="316059" y="693943"/>
                  </a:cubicBezTo>
                  <a:cubicBezTo>
                    <a:pt x="418139" y="719479"/>
                    <a:pt x="524659" y="719348"/>
                    <a:pt x="625302" y="687216"/>
                  </a:cubicBezTo>
                  <a:lnTo>
                    <a:pt x="686824" y="625759"/>
                  </a:lnTo>
                  <a:cubicBezTo>
                    <a:pt x="718826" y="525704"/>
                    <a:pt x="718303" y="419445"/>
                    <a:pt x="692832" y="317953"/>
                  </a:cubicBezTo>
                  <a:cubicBezTo>
                    <a:pt x="690220" y="307569"/>
                    <a:pt x="687346" y="297185"/>
                    <a:pt x="684212" y="286866"/>
                  </a:cubicBezTo>
                  <a:cubicBezTo>
                    <a:pt x="693747" y="281772"/>
                    <a:pt x="703217" y="276482"/>
                    <a:pt x="712425" y="270930"/>
                  </a:cubicBezTo>
                  <a:cubicBezTo>
                    <a:pt x="803990" y="216070"/>
                    <a:pt x="880141" y="139265"/>
                    <a:pt x="928405" y="43456"/>
                  </a:cubicBezTo>
                  <a:cubicBezTo>
                    <a:pt x="959950" y="89238"/>
                    <a:pt x="1030485" y="171463"/>
                    <a:pt x="1134001" y="178647"/>
                  </a:cubicBezTo>
                  <a:lnTo>
                    <a:pt x="1171750" y="140898"/>
                  </a:lnTo>
                  <a:cubicBezTo>
                    <a:pt x="1046159" y="157030"/>
                    <a:pt x="966089" y="36729"/>
                    <a:pt x="946757" y="4008"/>
                  </a:cubicBezTo>
                  <a:lnTo>
                    <a:pt x="947149" y="3355"/>
                  </a:lnTo>
                  <a:lnTo>
                    <a:pt x="905939" y="3355"/>
                  </a:lnTo>
                  <a:lnTo>
                    <a:pt x="906265" y="4008"/>
                  </a:lnTo>
                  <a:cubicBezTo>
                    <a:pt x="862312" y="103933"/>
                    <a:pt x="786422" y="183545"/>
                    <a:pt x="693485" y="239255"/>
                  </a:cubicBezTo>
                  <a:cubicBezTo>
                    <a:pt x="686563" y="243435"/>
                    <a:pt x="679509" y="247419"/>
                    <a:pt x="672390" y="251337"/>
                  </a:cubicBezTo>
                  <a:cubicBezTo>
                    <a:pt x="638952" y="159838"/>
                    <a:pt x="585593" y="74478"/>
                    <a:pt x="518324" y="4204"/>
                  </a:cubicBezTo>
                  <a:lnTo>
                    <a:pt x="519108" y="3355"/>
                  </a:lnTo>
                  <a:lnTo>
                    <a:pt x="458957" y="3355"/>
                  </a:lnTo>
                  <a:lnTo>
                    <a:pt x="460133" y="4596"/>
                  </a:lnTo>
                  <a:cubicBezTo>
                    <a:pt x="440932" y="24124"/>
                    <a:pt x="419641" y="41953"/>
                    <a:pt x="396782" y="57889"/>
                  </a:cubicBezTo>
                  <a:cubicBezTo>
                    <a:pt x="369026" y="77156"/>
                    <a:pt x="339179" y="93483"/>
                    <a:pt x="307895" y="106284"/>
                  </a:cubicBezTo>
                  <a:lnTo>
                    <a:pt x="278702" y="118170"/>
                  </a:lnTo>
                  <a:lnTo>
                    <a:pt x="290850" y="147103"/>
                  </a:lnTo>
                  <a:cubicBezTo>
                    <a:pt x="303781" y="178059"/>
                    <a:pt x="313316" y="210714"/>
                    <a:pt x="319194" y="243957"/>
                  </a:cubicBezTo>
                  <a:cubicBezTo>
                    <a:pt x="324027" y="271453"/>
                    <a:pt x="326378" y="299405"/>
                    <a:pt x="326052" y="327293"/>
                  </a:cubicBezTo>
                  <a:cubicBezTo>
                    <a:pt x="298687" y="327489"/>
                    <a:pt x="270995" y="325137"/>
                    <a:pt x="243500" y="320174"/>
                  </a:cubicBezTo>
                  <a:cubicBezTo>
                    <a:pt x="210388" y="314231"/>
                    <a:pt x="177733" y="304630"/>
                    <a:pt x="146384" y="291503"/>
                  </a:cubicBezTo>
                  <a:lnTo>
                    <a:pt x="117321" y="279290"/>
                  </a:lnTo>
                  <a:lnTo>
                    <a:pt x="105369" y="308418"/>
                  </a:lnTo>
                  <a:cubicBezTo>
                    <a:pt x="92634" y="339506"/>
                    <a:pt x="76306" y="369287"/>
                    <a:pt x="56909" y="396913"/>
                  </a:cubicBezTo>
                  <a:cubicBezTo>
                    <a:pt x="41104" y="419445"/>
                    <a:pt x="23144" y="440671"/>
                    <a:pt x="3355" y="460068"/>
                  </a:cubicBezTo>
                  <a:lnTo>
                    <a:pt x="3355" y="518912"/>
                  </a:lnTo>
                  <a:cubicBezTo>
                    <a:pt x="74478" y="587096"/>
                    <a:pt x="159119" y="640127"/>
                    <a:pt x="249312" y="673239"/>
                  </a:cubicBezTo>
                  <a:cubicBezTo>
                    <a:pt x="245394" y="680358"/>
                    <a:pt x="241410" y="687346"/>
                    <a:pt x="237230" y="694269"/>
                  </a:cubicBezTo>
                  <a:cubicBezTo>
                    <a:pt x="181782" y="786748"/>
                    <a:pt x="102822" y="862965"/>
                    <a:pt x="3355" y="906527"/>
                  </a:cubicBezTo>
                  <a:lnTo>
                    <a:pt x="3355" y="947215"/>
                  </a:lnTo>
                  <a:lnTo>
                    <a:pt x="3355" y="947215"/>
                  </a:lnTo>
                  <a:close/>
                  <a:moveTo>
                    <a:pt x="25952" y="489784"/>
                  </a:moveTo>
                  <a:cubicBezTo>
                    <a:pt x="48419" y="468166"/>
                    <a:pt x="68926" y="444067"/>
                    <a:pt x="87083" y="418139"/>
                  </a:cubicBezTo>
                  <a:cubicBezTo>
                    <a:pt x="107002" y="389729"/>
                    <a:pt x="123917" y="359295"/>
                    <a:pt x="137306" y="327685"/>
                  </a:cubicBezTo>
                  <a:cubicBezTo>
                    <a:pt x="169569" y="340812"/>
                    <a:pt x="203073" y="350478"/>
                    <a:pt x="236969" y="356552"/>
                  </a:cubicBezTo>
                  <a:cubicBezTo>
                    <a:pt x="267991" y="362103"/>
                    <a:pt x="299471" y="364650"/>
                    <a:pt x="330689" y="364127"/>
                  </a:cubicBezTo>
                  <a:cubicBezTo>
                    <a:pt x="328991" y="458958"/>
                    <a:pt x="306851" y="554702"/>
                    <a:pt x="266228" y="640454"/>
                  </a:cubicBezTo>
                  <a:cubicBezTo>
                    <a:pt x="177994" y="608779"/>
                    <a:pt x="95181" y="556857"/>
                    <a:pt x="25952" y="489784"/>
                  </a:cubicBezTo>
                  <a:lnTo>
                    <a:pt x="25952" y="489784"/>
                  </a:lnTo>
                  <a:close/>
                  <a:moveTo>
                    <a:pt x="362821" y="331538"/>
                  </a:moveTo>
                  <a:cubicBezTo>
                    <a:pt x="363409" y="300254"/>
                    <a:pt x="360862" y="268775"/>
                    <a:pt x="355376" y="237687"/>
                  </a:cubicBezTo>
                  <a:cubicBezTo>
                    <a:pt x="349367" y="203596"/>
                    <a:pt x="339832" y="170092"/>
                    <a:pt x="326901" y="138220"/>
                  </a:cubicBezTo>
                  <a:cubicBezTo>
                    <a:pt x="359099" y="124636"/>
                    <a:pt x="389598" y="107786"/>
                    <a:pt x="417747" y="88258"/>
                  </a:cubicBezTo>
                  <a:cubicBezTo>
                    <a:pt x="443675" y="70233"/>
                    <a:pt x="467709" y="49791"/>
                    <a:pt x="489392" y="27324"/>
                  </a:cubicBezTo>
                  <a:cubicBezTo>
                    <a:pt x="555224" y="95573"/>
                    <a:pt x="607276" y="178843"/>
                    <a:pt x="639213" y="268187"/>
                  </a:cubicBezTo>
                  <a:cubicBezTo>
                    <a:pt x="554375" y="308157"/>
                    <a:pt x="459153" y="330036"/>
                    <a:pt x="362756" y="331472"/>
                  </a:cubicBezTo>
                  <a:lnTo>
                    <a:pt x="362756" y="331472"/>
                  </a:lnTo>
                  <a:close/>
                  <a:moveTo>
                    <a:pt x="301495" y="651948"/>
                  </a:moveTo>
                  <a:cubicBezTo>
                    <a:pt x="342575" y="563649"/>
                    <a:pt x="365172" y="465554"/>
                    <a:pt x="367393" y="368242"/>
                  </a:cubicBezTo>
                  <a:cubicBezTo>
                    <a:pt x="466011" y="366152"/>
                    <a:pt x="563453" y="343881"/>
                    <a:pt x="650708" y="303520"/>
                  </a:cubicBezTo>
                  <a:cubicBezTo>
                    <a:pt x="652993" y="311292"/>
                    <a:pt x="655083" y="319129"/>
                    <a:pt x="657043" y="326966"/>
                  </a:cubicBezTo>
                  <a:cubicBezTo>
                    <a:pt x="683232" y="431527"/>
                    <a:pt x="681273" y="541313"/>
                    <a:pt x="641695" y="642478"/>
                  </a:cubicBezTo>
                  <a:cubicBezTo>
                    <a:pt x="539942" y="682056"/>
                    <a:pt x="430025" y="684669"/>
                    <a:pt x="324941" y="658349"/>
                  </a:cubicBezTo>
                  <a:cubicBezTo>
                    <a:pt x="317104" y="656390"/>
                    <a:pt x="309267" y="654234"/>
                    <a:pt x="301430" y="651948"/>
                  </a:cubicBezTo>
                  <a:lnTo>
                    <a:pt x="301430" y="651948"/>
                  </a:lnTo>
                  <a:close/>
                </a:path>
              </a:pathLst>
            </a:custGeom>
            <a:grpFill/>
            <a:ln w="6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83A9F9C2-5E3C-4242-93F1-82556A06223C}"/>
                </a:ext>
              </a:extLst>
            </p:cNvPr>
            <p:cNvSpPr/>
            <p:nvPr/>
          </p:nvSpPr>
          <p:spPr>
            <a:xfrm>
              <a:off x="2743712" y="1773921"/>
              <a:ext cx="1169048" cy="1169048"/>
            </a:xfrm>
            <a:custGeom>
              <a:avLst/>
              <a:gdLst>
                <a:gd name="connsiteX0" fmla="*/ 1171816 w 1169048"/>
                <a:gd name="connsiteY0" fmla="*/ 228152 h 1169048"/>
                <a:gd name="connsiteX1" fmla="*/ 1034991 w 1169048"/>
                <a:gd name="connsiteY1" fmla="*/ 3355 h 1169048"/>
                <a:gd name="connsiteX2" fmla="*/ 997242 w 1169048"/>
                <a:gd name="connsiteY2" fmla="*/ 41104 h 1169048"/>
                <a:gd name="connsiteX3" fmla="*/ 1132499 w 1169048"/>
                <a:gd name="connsiteY3" fmla="*/ 246635 h 1169048"/>
                <a:gd name="connsiteX4" fmla="*/ 906200 w 1169048"/>
                <a:gd name="connsiteY4" fmla="*/ 462092 h 1169048"/>
                <a:gd name="connsiteX5" fmla="*/ 890264 w 1169048"/>
                <a:gd name="connsiteY5" fmla="*/ 490176 h 1169048"/>
                <a:gd name="connsiteX6" fmla="*/ 859046 w 1169048"/>
                <a:gd name="connsiteY6" fmla="*/ 481555 h 1169048"/>
                <a:gd name="connsiteX7" fmla="*/ 549804 w 1169048"/>
                <a:gd name="connsiteY7" fmla="*/ 488282 h 1169048"/>
                <a:gd name="connsiteX8" fmla="*/ 488282 w 1169048"/>
                <a:gd name="connsiteY8" fmla="*/ 549738 h 1169048"/>
                <a:gd name="connsiteX9" fmla="*/ 482273 w 1169048"/>
                <a:gd name="connsiteY9" fmla="*/ 857544 h 1169048"/>
                <a:gd name="connsiteX10" fmla="*/ 490894 w 1169048"/>
                <a:gd name="connsiteY10" fmla="*/ 888632 h 1169048"/>
                <a:gd name="connsiteX11" fmla="*/ 462680 w 1169048"/>
                <a:gd name="connsiteY11" fmla="*/ 904567 h 1169048"/>
                <a:gd name="connsiteX12" fmla="*/ 246700 w 1169048"/>
                <a:gd name="connsiteY12" fmla="*/ 1132042 h 1169048"/>
                <a:gd name="connsiteX13" fmla="*/ 41104 w 1169048"/>
                <a:gd name="connsiteY13" fmla="*/ 996850 h 1169048"/>
                <a:gd name="connsiteX14" fmla="*/ 3355 w 1169048"/>
                <a:gd name="connsiteY14" fmla="*/ 1034599 h 1169048"/>
                <a:gd name="connsiteX15" fmla="*/ 228087 w 1169048"/>
                <a:gd name="connsiteY15" fmla="*/ 1171032 h 1169048"/>
                <a:gd name="connsiteX16" fmla="*/ 269102 w 1169048"/>
                <a:gd name="connsiteY16" fmla="*/ 1171032 h 1169048"/>
                <a:gd name="connsiteX17" fmla="*/ 481685 w 1169048"/>
                <a:gd name="connsiteY17" fmla="*/ 936243 h 1169048"/>
                <a:gd name="connsiteX18" fmla="*/ 502781 w 1169048"/>
                <a:gd name="connsiteY18" fmla="*/ 924160 h 1169048"/>
                <a:gd name="connsiteX19" fmla="*/ 656586 w 1169048"/>
                <a:gd name="connsiteY19" fmla="*/ 1171032 h 1169048"/>
                <a:gd name="connsiteX20" fmla="*/ 715103 w 1169048"/>
                <a:gd name="connsiteY20" fmla="*/ 1171032 h 1169048"/>
                <a:gd name="connsiteX21" fmla="*/ 714973 w 1169048"/>
                <a:gd name="connsiteY21" fmla="*/ 1170901 h 1169048"/>
                <a:gd name="connsiteX22" fmla="*/ 778323 w 1169048"/>
                <a:gd name="connsiteY22" fmla="*/ 1117608 h 1169048"/>
                <a:gd name="connsiteX23" fmla="*/ 867210 w 1169048"/>
                <a:gd name="connsiteY23" fmla="*/ 1069214 h 1169048"/>
                <a:gd name="connsiteX24" fmla="*/ 896404 w 1169048"/>
                <a:gd name="connsiteY24" fmla="*/ 1057327 h 1169048"/>
                <a:gd name="connsiteX25" fmla="*/ 884256 w 1169048"/>
                <a:gd name="connsiteY25" fmla="*/ 1028395 h 1169048"/>
                <a:gd name="connsiteX26" fmla="*/ 855911 w 1169048"/>
                <a:gd name="connsiteY26" fmla="*/ 931540 h 1169048"/>
                <a:gd name="connsiteX27" fmla="*/ 849054 w 1169048"/>
                <a:gd name="connsiteY27" fmla="*/ 848205 h 1169048"/>
                <a:gd name="connsiteX28" fmla="*/ 931606 w 1169048"/>
                <a:gd name="connsiteY28" fmla="*/ 855324 h 1169048"/>
                <a:gd name="connsiteX29" fmla="*/ 1028722 w 1169048"/>
                <a:gd name="connsiteY29" fmla="*/ 883995 h 1169048"/>
                <a:gd name="connsiteX30" fmla="*/ 1057785 w 1169048"/>
                <a:gd name="connsiteY30" fmla="*/ 896208 h 1169048"/>
                <a:gd name="connsiteX31" fmla="*/ 1069736 w 1169048"/>
                <a:gd name="connsiteY31" fmla="*/ 867014 h 1169048"/>
                <a:gd name="connsiteX32" fmla="*/ 1118196 w 1169048"/>
                <a:gd name="connsiteY32" fmla="*/ 778519 h 1169048"/>
                <a:gd name="connsiteX33" fmla="*/ 1171816 w 1169048"/>
                <a:gd name="connsiteY33" fmla="*/ 715234 h 1169048"/>
                <a:gd name="connsiteX34" fmla="*/ 1171816 w 1169048"/>
                <a:gd name="connsiteY34" fmla="*/ 656585 h 1169048"/>
                <a:gd name="connsiteX35" fmla="*/ 925793 w 1169048"/>
                <a:gd name="connsiteY35" fmla="*/ 502193 h 1169048"/>
                <a:gd name="connsiteX36" fmla="*/ 937876 w 1169048"/>
                <a:gd name="connsiteY36" fmla="*/ 481163 h 1169048"/>
                <a:gd name="connsiteX37" fmla="*/ 1171816 w 1169048"/>
                <a:gd name="connsiteY37" fmla="*/ 268906 h 1169048"/>
                <a:gd name="connsiteX38" fmla="*/ 1171881 w 1169048"/>
                <a:gd name="connsiteY38" fmla="*/ 268906 h 1169048"/>
                <a:gd name="connsiteX39" fmla="*/ 1171881 w 1169048"/>
                <a:gd name="connsiteY39" fmla="*/ 228283 h 1169048"/>
                <a:gd name="connsiteX40" fmla="*/ 1171881 w 1169048"/>
                <a:gd name="connsiteY40" fmla="*/ 228283 h 1169048"/>
                <a:gd name="connsiteX41" fmla="*/ 938202 w 1169048"/>
                <a:gd name="connsiteY41" fmla="*/ 818946 h 1169048"/>
                <a:gd name="connsiteX42" fmla="*/ 844482 w 1169048"/>
                <a:gd name="connsiteY42" fmla="*/ 811370 h 1169048"/>
                <a:gd name="connsiteX43" fmla="*/ 908943 w 1169048"/>
                <a:gd name="connsiteY43" fmla="*/ 535044 h 1169048"/>
                <a:gd name="connsiteX44" fmla="*/ 1149219 w 1169048"/>
                <a:gd name="connsiteY44" fmla="*/ 685714 h 1169048"/>
                <a:gd name="connsiteX45" fmla="*/ 1088088 w 1169048"/>
                <a:gd name="connsiteY45" fmla="*/ 757359 h 1169048"/>
                <a:gd name="connsiteX46" fmla="*/ 1037865 w 1169048"/>
                <a:gd name="connsiteY46" fmla="*/ 847813 h 1169048"/>
                <a:gd name="connsiteX47" fmla="*/ 938202 w 1169048"/>
                <a:gd name="connsiteY47" fmla="*/ 818946 h 1169048"/>
                <a:gd name="connsiteX48" fmla="*/ 938202 w 1169048"/>
                <a:gd name="connsiteY48" fmla="*/ 818946 h 1169048"/>
                <a:gd name="connsiteX49" fmla="*/ 812350 w 1169048"/>
                <a:gd name="connsiteY49" fmla="*/ 843960 h 1169048"/>
                <a:gd name="connsiteX50" fmla="*/ 819795 w 1169048"/>
                <a:gd name="connsiteY50" fmla="*/ 937810 h 1169048"/>
                <a:gd name="connsiteX51" fmla="*/ 848270 w 1169048"/>
                <a:gd name="connsiteY51" fmla="*/ 1037277 h 1169048"/>
                <a:gd name="connsiteX52" fmla="*/ 757424 w 1169048"/>
                <a:gd name="connsiteY52" fmla="*/ 1087239 h 1169048"/>
                <a:gd name="connsiteX53" fmla="*/ 685779 w 1169048"/>
                <a:gd name="connsiteY53" fmla="*/ 1148174 h 1169048"/>
                <a:gd name="connsiteX54" fmla="*/ 535958 w 1169048"/>
                <a:gd name="connsiteY54" fmla="*/ 907310 h 1169048"/>
                <a:gd name="connsiteX55" fmla="*/ 812415 w 1169048"/>
                <a:gd name="connsiteY55" fmla="*/ 844025 h 1169048"/>
                <a:gd name="connsiteX56" fmla="*/ 812415 w 1169048"/>
                <a:gd name="connsiteY56" fmla="*/ 844025 h 1169048"/>
                <a:gd name="connsiteX57" fmla="*/ 873676 w 1169048"/>
                <a:gd name="connsiteY57" fmla="*/ 523549 h 1169048"/>
                <a:gd name="connsiteX58" fmla="*/ 807778 w 1169048"/>
                <a:gd name="connsiteY58" fmla="*/ 807255 h 1169048"/>
                <a:gd name="connsiteX59" fmla="*/ 524463 w 1169048"/>
                <a:gd name="connsiteY59" fmla="*/ 871978 h 1169048"/>
                <a:gd name="connsiteX60" fmla="*/ 518128 w 1169048"/>
                <a:gd name="connsiteY60" fmla="*/ 848531 h 1169048"/>
                <a:gd name="connsiteX61" fmla="*/ 533476 w 1169048"/>
                <a:gd name="connsiteY61" fmla="*/ 533019 h 1169048"/>
                <a:gd name="connsiteX62" fmla="*/ 850229 w 1169048"/>
                <a:gd name="connsiteY62" fmla="*/ 517149 h 1169048"/>
                <a:gd name="connsiteX63" fmla="*/ 873741 w 1169048"/>
                <a:gd name="connsiteY63" fmla="*/ 523549 h 1169048"/>
                <a:gd name="connsiteX64" fmla="*/ 873741 w 1169048"/>
                <a:gd name="connsiteY64" fmla="*/ 523549 h 1169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1169048" h="1169048">
                  <a:moveTo>
                    <a:pt x="1171816" y="228152"/>
                  </a:moveTo>
                  <a:cubicBezTo>
                    <a:pt x="1138899" y="208755"/>
                    <a:pt x="1018860" y="128685"/>
                    <a:pt x="1034991" y="3355"/>
                  </a:cubicBezTo>
                  <a:lnTo>
                    <a:pt x="997242" y="41104"/>
                  </a:lnTo>
                  <a:cubicBezTo>
                    <a:pt x="1004426" y="144621"/>
                    <a:pt x="1086717" y="215090"/>
                    <a:pt x="1132499" y="246635"/>
                  </a:cubicBezTo>
                  <a:cubicBezTo>
                    <a:pt x="1037081" y="294703"/>
                    <a:pt x="960799" y="371116"/>
                    <a:pt x="906200" y="462092"/>
                  </a:cubicBezTo>
                  <a:cubicBezTo>
                    <a:pt x="900649" y="471301"/>
                    <a:pt x="895359" y="480706"/>
                    <a:pt x="890264" y="490176"/>
                  </a:cubicBezTo>
                  <a:cubicBezTo>
                    <a:pt x="879946" y="487041"/>
                    <a:pt x="869496" y="484167"/>
                    <a:pt x="859046" y="481555"/>
                  </a:cubicBezTo>
                  <a:cubicBezTo>
                    <a:pt x="756967" y="456019"/>
                    <a:pt x="650446" y="456149"/>
                    <a:pt x="549804" y="488282"/>
                  </a:cubicBezTo>
                  <a:lnTo>
                    <a:pt x="488282" y="549738"/>
                  </a:lnTo>
                  <a:cubicBezTo>
                    <a:pt x="456280" y="649793"/>
                    <a:pt x="456802" y="756118"/>
                    <a:pt x="482273" y="857544"/>
                  </a:cubicBezTo>
                  <a:cubicBezTo>
                    <a:pt x="484886" y="867928"/>
                    <a:pt x="487759" y="878313"/>
                    <a:pt x="490894" y="888632"/>
                  </a:cubicBezTo>
                  <a:cubicBezTo>
                    <a:pt x="481359" y="893726"/>
                    <a:pt x="471889" y="899016"/>
                    <a:pt x="462680" y="904567"/>
                  </a:cubicBezTo>
                  <a:cubicBezTo>
                    <a:pt x="371116" y="959428"/>
                    <a:pt x="294964" y="1036232"/>
                    <a:pt x="246700" y="1132042"/>
                  </a:cubicBezTo>
                  <a:cubicBezTo>
                    <a:pt x="215155" y="1086260"/>
                    <a:pt x="144621" y="1004034"/>
                    <a:pt x="41104" y="996850"/>
                  </a:cubicBezTo>
                  <a:lnTo>
                    <a:pt x="3355" y="1034599"/>
                  </a:lnTo>
                  <a:cubicBezTo>
                    <a:pt x="128359" y="1018533"/>
                    <a:pt x="208298" y="1137724"/>
                    <a:pt x="228087" y="1171032"/>
                  </a:cubicBezTo>
                  <a:lnTo>
                    <a:pt x="269102" y="1171032"/>
                  </a:lnTo>
                  <a:cubicBezTo>
                    <a:pt x="313120" y="1071304"/>
                    <a:pt x="388880" y="991821"/>
                    <a:pt x="481685" y="936243"/>
                  </a:cubicBezTo>
                  <a:cubicBezTo>
                    <a:pt x="488608" y="932063"/>
                    <a:pt x="495662" y="928079"/>
                    <a:pt x="502781" y="924160"/>
                  </a:cubicBezTo>
                  <a:cubicBezTo>
                    <a:pt x="536154" y="1015529"/>
                    <a:pt x="589447" y="1100824"/>
                    <a:pt x="656586" y="1171032"/>
                  </a:cubicBezTo>
                  <a:lnTo>
                    <a:pt x="715103" y="1171032"/>
                  </a:lnTo>
                  <a:lnTo>
                    <a:pt x="714973" y="1170901"/>
                  </a:lnTo>
                  <a:cubicBezTo>
                    <a:pt x="734174" y="1151374"/>
                    <a:pt x="755465" y="1133544"/>
                    <a:pt x="778323" y="1117608"/>
                  </a:cubicBezTo>
                  <a:cubicBezTo>
                    <a:pt x="806080" y="1098342"/>
                    <a:pt x="835926" y="1082015"/>
                    <a:pt x="867210" y="1069214"/>
                  </a:cubicBezTo>
                  <a:lnTo>
                    <a:pt x="896404" y="1057327"/>
                  </a:lnTo>
                  <a:lnTo>
                    <a:pt x="884256" y="1028395"/>
                  </a:lnTo>
                  <a:cubicBezTo>
                    <a:pt x="871325" y="997438"/>
                    <a:pt x="861789" y="964783"/>
                    <a:pt x="855911" y="931540"/>
                  </a:cubicBezTo>
                  <a:cubicBezTo>
                    <a:pt x="851078" y="904045"/>
                    <a:pt x="848727" y="876092"/>
                    <a:pt x="849054" y="848205"/>
                  </a:cubicBezTo>
                  <a:cubicBezTo>
                    <a:pt x="876419" y="848009"/>
                    <a:pt x="904110" y="850360"/>
                    <a:pt x="931606" y="855324"/>
                  </a:cubicBezTo>
                  <a:cubicBezTo>
                    <a:pt x="964718" y="861267"/>
                    <a:pt x="997373" y="870867"/>
                    <a:pt x="1028722" y="883995"/>
                  </a:cubicBezTo>
                  <a:lnTo>
                    <a:pt x="1057785" y="896208"/>
                  </a:lnTo>
                  <a:lnTo>
                    <a:pt x="1069736" y="867014"/>
                  </a:lnTo>
                  <a:cubicBezTo>
                    <a:pt x="1082472" y="835927"/>
                    <a:pt x="1098799" y="806145"/>
                    <a:pt x="1118196" y="778519"/>
                  </a:cubicBezTo>
                  <a:cubicBezTo>
                    <a:pt x="1134067" y="755922"/>
                    <a:pt x="1152027" y="734696"/>
                    <a:pt x="1171816" y="715234"/>
                  </a:cubicBezTo>
                  <a:lnTo>
                    <a:pt x="1171816" y="656585"/>
                  </a:lnTo>
                  <a:cubicBezTo>
                    <a:pt x="1100628" y="588402"/>
                    <a:pt x="1015986" y="535305"/>
                    <a:pt x="925793" y="502193"/>
                  </a:cubicBezTo>
                  <a:cubicBezTo>
                    <a:pt x="929712" y="495074"/>
                    <a:pt x="933696" y="488086"/>
                    <a:pt x="937876" y="481163"/>
                  </a:cubicBezTo>
                  <a:cubicBezTo>
                    <a:pt x="993324" y="388684"/>
                    <a:pt x="1072349" y="312467"/>
                    <a:pt x="1171816" y="268906"/>
                  </a:cubicBezTo>
                  <a:lnTo>
                    <a:pt x="1171881" y="268906"/>
                  </a:lnTo>
                  <a:lnTo>
                    <a:pt x="1171881" y="228283"/>
                  </a:lnTo>
                  <a:lnTo>
                    <a:pt x="1171881" y="228283"/>
                  </a:lnTo>
                  <a:close/>
                  <a:moveTo>
                    <a:pt x="938202" y="818946"/>
                  </a:moveTo>
                  <a:cubicBezTo>
                    <a:pt x="907180" y="813395"/>
                    <a:pt x="875766" y="810848"/>
                    <a:pt x="844482" y="811370"/>
                  </a:cubicBezTo>
                  <a:cubicBezTo>
                    <a:pt x="846180" y="716540"/>
                    <a:pt x="868320" y="620861"/>
                    <a:pt x="908943" y="535044"/>
                  </a:cubicBezTo>
                  <a:cubicBezTo>
                    <a:pt x="997177" y="566719"/>
                    <a:pt x="1079990" y="618640"/>
                    <a:pt x="1149219" y="685714"/>
                  </a:cubicBezTo>
                  <a:cubicBezTo>
                    <a:pt x="1126752" y="707331"/>
                    <a:pt x="1106244" y="731431"/>
                    <a:pt x="1088088" y="757359"/>
                  </a:cubicBezTo>
                  <a:cubicBezTo>
                    <a:pt x="1068169" y="785769"/>
                    <a:pt x="1051254" y="816203"/>
                    <a:pt x="1037865" y="847813"/>
                  </a:cubicBezTo>
                  <a:cubicBezTo>
                    <a:pt x="1005602" y="834686"/>
                    <a:pt x="972098" y="825020"/>
                    <a:pt x="938202" y="818946"/>
                  </a:cubicBezTo>
                  <a:lnTo>
                    <a:pt x="938202" y="818946"/>
                  </a:lnTo>
                  <a:close/>
                  <a:moveTo>
                    <a:pt x="812350" y="843960"/>
                  </a:moveTo>
                  <a:cubicBezTo>
                    <a:pt x="811762" y="875243"/>
                    <a:pt x="814309" y="906723"/>
                    <a:pt x="819795" y="937810"/>
                  </a:cubicBezTo>
                  <a:cubicBezTo>
                    <a:pt x="825803" y="971902"/>
                    <a:pt x="835339" y="1005406"/>
                    <a:pt x="848270" y="1037277"/>
                  </a:cubicBezTo>
                  <a:cubicBezTo>
                    <a:pt x="816072" y="1050862"/>
                    <a:pt x="785573" y="1067712"/>
                    <a:pt x="757424" y="1087239"/>
                  </a:cubicBezTo>
                  <a:cubicBezTo>
                    <a:pt x="731496" y="1105265"/>
                    <a:pt x="707462" y="1125707"/>
                    <a:pt x="685779" y="1148174"/>
                  </a:cubicBezTo>
                  <a:cubicBezTo>
                    <a:pt x="619881" y="1079925"/>
                    <a:pt x="567895" y="996654"/>
                    <a:pt x="535958" y="907310"/>
                  </a:cubicBezTo>
                  <a:cubicBezTo>
                    <a:pt x="620795" y="867341"/>
                    <a:pt x="716017" y="845462"/>
                    <a:pt x="812415" y="844025"/>
                  </a:cubicBezTo>
                  <a:lnTo>
                    <a:pt x="812415" y="844025"/>
                  </a:lnTo>
                  <a:close/>
                  <a:moveTo>
                    <a:pt x="873676" y="523549"/>
                  </a:moveTo>
                  <a:cubicBezTo>
                    <a:pt x="832596" y="611848"/>
                    <a:pt x="809999" y="709944"/>
                    <a:pt x="807778" y="807255"/>
                  </a:cubicBezTo>
                  <a:cubicBezTo>
                    <a:pt x="709160" y="809345"/>
                    <a:pt x="611718" y="831616"/>
                    <a:pt x="524463" y="871978"/>
                  </a:cubicBezTo>
                  <a:cubicBezTo>
                    <a:pt x="522178" y="864206"/>
                    <a:pt x="520088" y="856369"/>
                    <a:pt x="518128" y="848531"/>
                  </a:cubicBezTo>
                  <a:cubicBezTo>
                    <a:pt x="491939" y="743970"/>
                    <a:pt x="493898" y="634184"/>
                    <a:pt x="533476" y="533019"/>
                  </a:cubicBezTo>
                  <a:cubicBezTo>
                    <a:pt x="635229" y="493441"/>
                    <a:pt x="745146" y="490829"/>
                    <a:pt x="850229" y="517149"/>
                  </a:cubicBezTo>
                  <a:cubicBezTo>
                    <a:pt x="858067" y="519108"/>
                    <a:pt x="865904" y="521263"/>
                    <a:pt x="873741" y="523549"/>
                  </a:cubicBezTo>
                  <a:lnTo>
                    <a:pt x="873741" y="523549"/>
                  </a:lnTo>
                  <a:close/>
                </a:path>
              </a:pathLst>
            </a:custGeom>
            <a:grpFill/>
            <a:ln w="6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B4ADB496-BCD4-48BD-8638-BF8054870BE0}"/>
                </a:ext>
              </a:extLst>
            </p:cNvPr>
            <p:cNvSpPr/>
            <p:nvPr/>
          </p:nvSpPr>
          <p:spPr>
            <a:xfrm>
              <a:off x="2606888" y="5688339"/>
              <a:ext cx="1169048" cy="1169048"/>
            </a:xfrm>
            <a:custGeom>
              <a:avLst/>
              <a:gdLst>
                <a:gd name="connsiteX0" fmla="*/ 3420 w 1169048"/>
                <a:gd name="connsiteY0" fmla="*/ 228087 h 1169048"/>
                <a:gd name="connsiteX1" fmla="*/ 140114 w 1169048"/>
                <a:gd name="connsiteY1" fmla="*/ 3355 h 1169048"/>
                <a:gd name="connsiteX2" fmla="*/ 177864 w 1169048"/>
                <a:gd name="connsiteY2" fmla="*/ 41105 h 1169048"/>
                <a:gd name="connsiteX3" fmla="*/ 42606 w 1169048"/>
                <a:gd name="connsiteY3" fmla="*/ 246635 h 1169048"/>
                <a:gd name="connsiteX4" fmla="*/ 268905 w 1169048"/>
                <a:gd name="connsiteY4" fmla="*/ 462092 h 1169048"/>
                <a:gd name="connsiteX5" fmla="*/ 284841 w 1169048"/>
                <a:gd name="connsiteY5" fmla="*/ 490176 h 1169048"/>
                <a:gd name="connsiteX6" fmla="*/ 316059 w 1169048"/>
                <a:gd name="connsiteY6" fmla="*/ 481555 h 1169048"/>
                <a:gd name="connsiteX7" fmla="*/ 625302 w 1169048"/>
                <a:gd name="connsiteY7" fmla="*/ 488282 h 1169048"/>
                <a:gd name="connsiteX8" fmla="*/ 686824 w 1169048"/>
                <a:gd name="connsiteY8" fmla="*/ 549739 h 1169048"/>
                <a:gd name="connsiteX9" fmla="*/ 692832 w 1169048"/>
                <a:gd name="connsiteY9" fmla="*/ 857544 h 1169048"/>
                <a:gd name="connsiteX10" fmla="*/ 684212 w 1169048"/>
                <a:gd name="connsiteY10" fmla="*/ 888632 h 1169048"/>
                <a:gd name="connsiteX11" fmla="*/ 712425 w 1169048"/>
                <a:gd name="connsiteY11" fmla="*/ 904567 h 1169048"/>
                <a:gd name="connsiteX12" fmla="*/ 928405 w 1169048"/>
                <a:gd name="connsiteY12" fmla="*/ 1132042 h 1169048"/>
                <a:gd name="connsiteX13" fmla="*/ 1134001 w 1169048"/>
                <a:gd name="connsiteY13" fmla="*/ 996850 h 1169048"/>
                <a:gd name="connsiteX14" fmla="*/ 1171750 w 1169048"/>
                <a:gd name="connsiteY14" fmla="*/ 1034600 h 1169048"/>
                <a:gd name="connsiteX15" fmla="*/ 946757 w 1169048"/>
                <a:gd name="connsiteY15" fmla="*/ 1171489 h 1169048"/>
                <a:gd name="connsiteX16" fmla="*/ 947149 w 1169048"/>
                <a:gd name="connsiteY16" fmla="*/ 1172142 h 1169048"/>
                <a:gd name="connsiteX17" fmla="*/ 905939 w 1169048"/>
                <a:gd name="connsiteY17" fmla="*/ 1172142 h 1169048"/>
                <a:gd name="connsiteX18" fmla="*/ 906265 w 1169048"/>
                <a:gd name="connsiteY18" fmla="*/ 1171489 h 1169048"/>
                <a:gd name="connsiteX19" fmla="*/ 693485 w 1169048"/>
                <a:gd name="connsiteY19" fmla="*/ 936243 h 1169048"/>
                <a:gd name="connsiteX20" fmla="*/ 672390 w 1169048"/>
                <a:gd name="connsiteY20" fmla="*/ 924160 h 1169048"/>
                <a:gd name="connsiteX21" fmla="*/ 518324 w 1169048"/>
                <a:gd name="connsiteY21" fmla="*/ 1171293 h 1169048"/>
                <a:gd name="connsiteX22" fmla="*/ 519108 w 1169048"/>
                <a:gd name="connsiteY22" fmla="*/ 1172142 h 1169048"/>
                <a:gd name="connsiteX23" fmla="*/ 458957 w 1169048"/>
                <a:gd name="connsiteY23" fmla="*/ 1172142 h 1169048"/>
                <a:gd name="connsiteX24" fmla="*/ 460133 w 1169048"/>
                <a:gd name="connsiteY24" fmla="*/ 1170901 h 1169048"/>
                <a:gd name="connsiteX25" fmla="*/ 396782 w 1169048"/>
                <a:gd name="connsiteY25" fmla="*/ 1117609 h 1169048"/>
                <a:gd name="connsiteX26" fmla="*/ 307895 w 1169048"/>
                <a:gd name="connsiteY26" fmla="*/ 1069214 h 1169048"/>
                <a:gd name="connsiteX27" fmla="*/ 278702 w 1169048"/>
                <a:gd name="connsiteY27" fmla="*/ 1057327 h 1169048"/>
                <a:gd name="connsiteX28" fmla="*/ 290850 w 1169048"/>
                <a:gd name="connsiteY28" fmla="*/ 1028395 h 1169048"/>
                <a:gd name="connsiteX29" fmla="*/ 319194 w 1169048"/>
                <a:gd name="connsiteY29" fmla="*/ 931540 h 1169048"/>
                <a:gd name="connsiteX30" fmla="*/ 326052 w 1169048"/>
                <a:gd name="connsiteY30" fmla="*/ 848205 h 1169048"/>
                <a:gd name="connsiteX31" fmla="*/ 243500 w 1169048"/>
                <a:gd name="connsiteY31" fmla="*/ 855324 h 1169048"/>
                <a:gd name="connsiteX32" fmla="*/ 146384 w 1169048"/>
                <a:gd name="connsiteY32" fmla="*/ 883995 h 1169048"/>
                <a:gd name="connsiteX33" fmla="*/ 117321 w 1169048"/>
                <a:gd name="connsiteY33" fmla="*/ 896208 h 1169048"/>
                <a:gd name="connsiteX34" fmla="*/ 105369 w 1169048"/>
                <a:gd name="connsiteY34" fmla="*/ 867079 h 1169048"/>
                <a:gd name="connsiteX35" fmla="*/ 56909 w 1169048"/>
                <a:gd name="connsiteY35" fmla="*/ 778585 h 1169048"/>
                <a:gd name="connsiteX36" fmla="*/ 3355 w 1169048"/>
                <a:gd name="connsiteY36" fmla="*/ 715430 h 1169048"/>
                <a:gd name="connsiteX37" fmla="*/ 3355 w 1169048"/>
                <a:gd name="connsiteY37" fmla="*/ 656586 h 1169048"/>
                <a:gd name="connsiteX38" fmla="*/ 249312 w 1169048"/>
                <a:gd name="connsiteY38" fmla="*/ 502258 h 1169048"/>
                <a:gd name="connsiteX39" fmla="*/ 237230 w 1169048"/>
                <a:gd name="connsiteY39" fmla="*/ 481229 h 1169048"/>
                <a:gd name="connsiteX40" fmla="*/ 3355 w 1169048"/>
                <a:gd name="connsiteY40" fmla="*/ 268971 h 1169048"/>
                <a:gd name="connsiteX41" fmla="*/ 3355 w 1169048"/>
                <a:gd name="connsiteY41" fmla="*/ 228283 h 1169048"/>
                <a:gd name="connsiteX42" fmla="*/ 3355 w 1169048"/>
                <a:gd name="connsiteY42" fmla="*/ 228283 h 1169048"/>
                <a:gd name="connsiteX43" fmla="*/ 25952 w 1169048"/>
                <a:gd name="connsiteY43" fmla="*/ 685714 h 1169048"/>
                <a:gd name="connsiteX44" fmla="*/ 87083 w 1169048"/>
                <a:gd name="connsiteY44" fmla="*/ 757359 h 1169048"/>
                <a:gd name="connsiteX45" fmla="*/ 137306 w 1169048"/>
                <a:gd name="connsiteY45" fmla="*/ 847813 h 1169048"/>
                <a:gd name="connsiteX46" fmla="*/ 236969 w 1169048"/>
                <a:gd name="connsiteY46" fmla="*/ 818946 h 1169048"/>
                <a:gd name="connsiteX47" fmla="*/ 330689 w 1169048"/>
                <a:gd name="connsiteY47" fmla="*/ 811370 h 1169048"/>
                <a:gd name="connsiteX48" fmla="*/ 266228 w 1169048"/>
                <a:gd name="connsiteY48" fmla="*/ 535044 h 1169048"/>
                <a:gd name="connsiteX49" fmla="*/ 25952 w 1169048"/>
                <a:gd name="connsiteY49" fmla="*/ 685714 h 1169048"/>
                <a:gd name="connsiteX50" fmla="*/ 25952 w 1169048"/>
                <a:gd name="connsiteY50" fmla="*/ 685714 h 1169048"/>
                <a:gd name="connsiteX51" fmla="*/ 362821 w 1169048"/>
                <a:gd name="connsiteY51" fmla="*/ 843960 h 1169048"/>
                <a:gd name="connsiteX52" fmla="*/ 355376 w 1169048"/>
                <a:gd name="connsiteY52" fmla="*/ 937810 h 1169048"/>
                <a:gd name="connsiteX53" fmla="*/ 326901 w 1169048"/>
                <a:gd name="connsiteY53" fmla="*/ 1037277 h 1169048"/>
                <a:gd name="connsiteX54" fmla="*/ 417747 w 1169048"/>
                <a:gd name="connsiteY54" fmla="*/ 1087239 h 1169048"/>
                <a:gd name="connsiteX55" fmla="*/ 489392 w 1169048"/>
                <a:gd name="connsiteY55" fmla="*/ 1148174 h 1169048"/>
                <a:gd name="connsiteX56" fmla="*/ 639213 w 1169048"/>
                <a:gd name="connsiteY56" fmla="*/ 907311 h 1169048"/>
                <a:gd name="connsiteX57" fmla="*/ 362756 w 1169048"/>
                <a:gd name="connsiteY57" fmla="*/ 844025 h 1169048"/>
                <a:gd name="connsiteX58" fmla="*/ 362756 w 1169048"/>
                <a:gd name="connsiteY58" fmla="*/ 844025 h 1169048"/>
                <a:gd name="connsiteX59" fmla="*/ 301495 w 1169048"/>
                <a:gd name="connsiteY59" fmla="*/ 523549 h 1169048"/>
                <a:gd name="connsiteX60" fmla="*/ 367393 w 1169048"/>
                <a:gd name="connsiteY60" fmla="*/ 807256 h 1169048"/>
                <a:gd name="connsiteX61" fmla="*/ 650708 w 1169048"/>
                <a:gd name="connsiteY61" fmla="*/ 871978 h 1169048"/>
                <a:gd name="connsiteX62" fmla="*/ 657043 w 1169048"/>
                <a:gd name="connsiteY62" fmla="*/ 848532 h 1169048"/>
                <a:gd name="connsiteX63" fmla="*/ 641695 w 1169048"/>
                <a:gd name="connsiteY63" fmla="*/ 533019 h 1169048"/>
                <a:gd name="connsiteX64" fmla="*/ 324941 w 1169048"/>
                <a:gd name="connsiteY64" fmla="*/ 517149 h 1169048"/>
                <a:gd name="connsiteX65" fmla="*/ 301430 w 1169048"/>
                <a:gd name="connsiteY65" fmla="*/ 523549 h 1169048"/>
                <a:gd name="connsiteX66" fmla="*/ 301430 w 1169048"/>
                <a:gd name="connsiteY66" fmla="*/ 523549 h 1169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1169048" h="1169048">
                  <a:moveTo>
                    <a:pt x="3420" y="228087"/>
                  </a:moveTo>
                  <a:cubicBezTo>
                    <a:pt x="36467" y="208559"/>
                    <a:pt x="156246" y="128555"/>
                    <a:pt x="140114" y="3355"/>
                  </a:cubicBezTo>
                  <a:lnTo>
                    <a:pt x="177864" y="41105"/>
                  </a:lnTo>
                  <a:cubicBezTo>
                    <a:pt x="170679" y="144621"/>
                    <a:pt x="88389" y="215090"/>
                    <a:pt x="42606" y="246635"/>
                  </a:cubicBezTo>
                  <a:cubicBezTo>
                    <a:pt x="138024" y="294703"/>
                    <a:pt x="214306" y="371116"/>
                    <a:pt x="268905" y="462092"/>
                  </a:cubicBezTo>
                  <a:cubicBezTo>
                    <a:pt x="274457" y="471301"/>
                    <a:pt x="279747" y="480706"/>
                    <a:pt x="284841" y="490176"/>
                  </a:cubicBezTo>
                  <a:cubicBezTo>
                    <a:pt x="295160" y="487041"/>
                    <a:pt x="305610" y="484167"/>
                    <a:pt x="316059" y="481555"/>
                  </a:cubicBezTo>
                  <a:cubicBezTo>
                    <a:pt x="418139" y="456019"/>
                    <a:pt x="524659" y="456149"/>
                    <a:pt x="625302" y="488282"/>
                  </a:cubicBezTo>
                  <a:lnTo>
                    <a:pt x="686824" y="549739"/>
                  </a:lnTo>
                  <a:cubicBezTo>
                    <a:pt x="718826" y="649793"/>
                    <a:pt x="718303" y="756053"/>
                    <a:pt x="692832" y="857544"/>
                  </a:cubicBezTo>
                  <a:cubicBezTo>
                    <a:pt x="690220" y="867928"/>
                    <a:pt x="687346" y="878313"/>
                    <a:pt x="684212" y="888632"/>
                  </a:cubicBezTo>
                  <a:cubicBezTo>
                    <a:pt x="693747" y="893726"/>
                    <a:pt x="703217" y="899016"/>
                    <a:pt x="712425" y="904567"/>
                  </a:cubicBezTo>
                  <a:cubicBezTo>
                    <a:pt x="803990" y="959428"/>
                    <a:pt x="880141" y="1036232"/>
                    <a:pt x="928405" y="1132042"/>
                  </a:cubicBezTo>
                  <a:cubicBezTo>
                    <a:pt x="959950" y="1086260"/>
                    <a:pt x="1030485" y="1004035"/>
                    <a:pt x="1134001" y="996850"/>
                  </a:cubicBezTo>
                  <a:lnTo>
                    <a:pt x="1171750" y="1034600"/>
                  </a:lnTo>
                  <a:cubicBezTo>
                    <a:pt x="1046159" y="1018468"/>
                    <a:pt x="966089" y="1138769"/>
                    <a:pt x="946757" y="1171489"/>
                  </a:cubicBezTo>
                  <a:lnTo>
                    <a:pt x="947149" y="1172142"/>
                  </a:lnTo>
                  <a:lnTo>
                    <a:pt x="905939" y="1172142"/>
                  </a:lnTo>
                  <a:lnTo>
                    <a:pt x="906265" y="1171489"/>
                  </a:lnTo>
                  <a:cubicBezTo>
                    <a:pt x="862312" y="1071565"/>
                    <a:pt x="786422" y="991952"/>
                    <a:pt x="693485" y="936243"/>
                  </a:cubicBezTo>
                  <a:cubicBezTo>
                    <a:pt x="686563" y="932063"/>
                    <a:pt x="679509" y="928079"/>
                    <a:pt x="672390" y="924160"/>
                  </a:cubicBezTo>
                  <a:cubicBezTo>
                    <a:pt x="638952" y="1015660"/>
                    <a:pt x="585593" y="1101020"/>
                    <a:pt x="518324" y="1171293"/>
                  </a:cubicBezTo>
                  <a:lnTo>
                    <a:pt x="519108" y="1172142"/>
                  </a:lnTo>
                  <a:lnTo>
                    <a:pt x="458957" y="1172142"/>
                  </a:lnTo>
                  <a:lnTo>
                    <a:pt x="460133" y="1170901"/>
                  </a:lnTo>
                  <a:cubicBezTo>
                    <a:pt x="440932" y="1151374"/>
                    <a:pt x="419641" y="1133544"/>
                    <a:pt x="396782" y="1117609"/>
                  </a:cubicBezTo>
                  <a:cubicBezTo>
                    <a:pt x="369026" y="1098342"/>
                    <a:pt x="339179" y="1082015"/>
                    <a:pt x="307895" y="1069214"/>
                  </a:cubicBezTo>
                  <a:lnTo>
                    <a:pt x="278702" y="1057327"/>
                  </a:lnTo>
                  <a:lnTo>
                    <a:pt x="290850" y="1028395"/>
                  </a:lnTo>
                  <a:cubicBezTo>
                    <a:pt x="303781" y="997438"/>
                    <a:pt x="313316" y="964783"/>
                    <a:pt x="319194" y="931540"/>
                  </a:cubicBezTo>
                  <a:cubicBezTo>
                    <a:pt x="324027" y="904045"/>
                    <a:pt x="326378" y="876092"/>
                    <a:pt x="326052" y="848205"/>
                  </a:cubicBezTo>
                  <a:cubicBezTo>
                    <a:pt x="298687" y="848009"/>
                    <a:pt x="270995" y="850360"/>
                    <a:pt x="243500" y="855324"/>
                  </a:cubicBezTo>
                  <a:cubicBezTo>
                    <a:pt x="210388" y="861267"/>
                    <a:pt x="177733" y="870868"/>
                    <a:pt x="146384" y="883995"/>
                  </a:cubicBezTo>
                  <a:lnTo>
                    <a:pt x="117321" y="896208"/>
                  </a:lnTo>
                  <a:lnTo>
                    <a:pt x="105369" y="867079"/>
                  </a:lnTo>
                  <a:cubicBezTo>
                    <a:pt x="92634" y="835992"/>
                    <a:pt x="76306" y="806210"/>
                    <a:pt x="56909" y="778585"/>
                  </a:cubicBezTo>
                  <a:cubicBezTo>
                    <a:pt x="41104" y="756053"/>
                    <a:pt x="23144" y="734827"/>
                    <a:pt x="3355" y="715430"/>
                  </a:cubicBezTo>
                  <a:lnTo>
                    <a:pt x="3355" y="656586"/>
                  </a:lnTo>
                  <a:cubicBezTo>
                    <a:pt x="74478" y="588402"/>
                    <a:pt x="159119" y="535370"/>
                    <a:pt x="249312" y="502258"/>
                  </a:cubicBezTo>
                  <a:cubicBezTo>
                    <a:pt x="245394" y="495139"/>
                    <a:pt x="241410" y="488151"/>
                    <a:pt x="237230" y="481229"/>
                  </a:cubicBezTo>
                  <a:cubicBezTo>
                    <a:pt x="181782" y="388749"/>
                    <a:pt x="102822" y="312533"/>
                    <a:pt x="3355" y="268971"/>
                  </a:cubicBezTo>
                  <a:lnTo>
                    <a:pt x="3355" y="228283"/>
                  </a:lnTo>
                  <a:lnTo>
                    <a:pt x="3355" y="228283"/>
                  </a:lnTo>
                  <a:close/>
                  <a:moveTo>
                    <a:pt x="25952" y="685714"/>
                  </a:moveTo>
                  <a:cubicBezTo>
                    <a:pt x="48419" y="707332"/>
                    <a:pt x="68926" y="731431"/>
                    <a:pt x="87083" y="757359"/>
                  </a:cubicBezTo>
                  <a:cubicBezTo>
                    <a:pt x="107002" y="785768"/>
                    <a:pt x="123917" y="816203"/>
                    <a:pt x="137306" y="847813"/>
                  </a:cubicBezTo>
                  <a:cubicBezTo>
                    <a:pt x="169569" y="834686"/>
                    <a:pt x="203073" y="825020"/>
                    <a:pt x="236969" y="818946"/>
                  </a:cubicBezTo>
                  <a:cubicBezTo>
                    <a:pt x="267991" y="813395"/>
                    <a:pt x="299471" y="810848"/>
                    <a:pt x="330689" y="811370"/>
                  </a:cubicBezTo>
                  <a:cubicBezTo>
                    <a:pt x="328991" y="716540"/>
                    <a:pt x="306851" y="620796"/>
                    <a:pt x="266228" y="535044"/>
                  </a:cubicBezTo>
                  <a:cubicBezTo>
                    <a:pt x="177994" y="566719"/>
                    <a:pt x="95181" y="618641"/>
                    <a:pt x="25952" y="685714"/>
                  </a:cubicBezTo>
                  <a:lnTo>
                    <a:pt x="25952" y="685714"/>
                  </a:lnTo>
                  <a:close/>
                  <a:moveTo>
                    <a:pt x="362821" y="843960"/>
                  </a:moveTo>
                  <a:cubicBezTo>
                    <a:pt x="363409" y="875243"/>
                    <a:pt x="360862" y="906723"/>
                    <a:pt x="355376" y="937810"/>
                  </a:cubicBezTo>
                  <a:cubicBezTo>
                    <a:pt x="349367" y="971902"/>
                    <a:pt x="339832" y="1005406"/>
                    <a:pt x="326901" y="1037277"/>
                  </a:cubicBezTo>
                  <a:cubicBezTo>
                    <a:pt x="359099" y="1050862"/>
                    <a:pt x="389598" y="1067712"/>
                    <a:pt x="417747" y="1087239"/>
                  </a:cubicBezTo>
                  <a:cubicBezTo>
                    <a:pt x="443675" y="1105265"/>
                    <a:pt x="467709" y="1125707"/>
                    <a:pt x="489392" y="1148174"/>
                  </a:cubicBezTo>
                  <a:cubicBezTo>
                    <a:pt x="555224" y="1079925"/>
                    <a:pt x="607276" y="996655"/>
                    <a:pt x="639213" y="907311"/>
                  </a:cubicBezTo>
                  <a:cubicBezTo>
                    <a:pt x="554375" y="867341"/>
                    <a:pt x="459153" y="845462"/>
                    <a:pt x="362756" y="844025"/>
                  </a:cubicBezTo>
                  <a:lnTo>
                    <a:pt x="362756" y="844025"/>
                  </a:lnTo>
                  <a:close/>
                  <a:moveTo>
                    <a:pt x="301495" y="523549"/>
                  </a:moveTo>
                  <a:cubicBezTo>
                    <a:pt x="342575" y="611848"/>
                    <a:pt x="365172" y="709944"/>
                    <a:pt x="367393" y="807256"/>
                  </a:cubicBezTo>
                  <a:cubicBezTo>
                    <a:pt x="466011" y="809346"/>
                    <a:pt x="563453" y="831616"/>
                    <a:pt x="650708" y="871978"/>
                  </a:cubicBezTo>
                  <a:cubicBezTo>
                    <a:pt x="652993" y="864206"/>
                    <a:pt x="655083" y="856369"/>
                    <a:pt x="657043" y="848532"/>
                  </a:cubicBezTo>
                  <a:cubicBezTo>
                    <a:pt x="683232" y="743970"/>
                    <a:pt x="681273" y="634184"/>
                    <a:pt x="641695" y="533019"/>
                  </a:cubicBezTo>
                  <a:cubicBezTo>
                    <a:pt x="539942" y="493441"/>
                    <a:pt x="430025" y="490829"/>
                    <a:pt x="324941" y="517149"/>
                  </a:cubicBezTo>
                  <a:cubicBezTo>
                    <a:pt x="317104" y="519108"/>
                    <a:pt x="309267" y="521263"/>
                    <a:pt x="301430" y="523549"/>
                  </a:cubicBezTo>
                  <a:lnTo>
                    <a:pt x="301430" y="523549"/>
                  </a:lnTo>
                  <a:close/>
                </a:path>
              </a:pathLst>
            </a:custGeom>
            <a:grpFill/>
            <a:ln w="6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A28A7203-EB10-46D3-8595-0B665BEC0B42}"/>
                </a:ext>
              </a:extLst>
            </p:cNvPr>
            <p:cNvSpPr/>
            <p:nvPr/>
          </p:nvSpPr>
          <p:spPr>
            <a:xfrm>
              <a:off x="2743712" y="5551841"/>
              <a:ext cx="1169048" cy="1169048"/>
            </a:xfrm>
            <a:custGeom>
              <a:avLst/>
              <a:gdLst>
                <a:gd name="connsiteX0" fmla="*/ 1171816 w 1169048"/>
                <a:gd name="connsiteY0" fmla="*/ 946235 h 1169048"/>
                <a:gd name="connsiteX1" fmla="*/ 1034991 w 1169048"/>
                <a:gd name="connsiteY1" fmla="*/ 1171032 h 1169048"/>
                <a:gd name="connsiteX2" fmla="*/ 997242 w 1169048"/>
                <a:gd name="connsiteY2" fmla="*/ 1133283 h 1169048"/>
                <a:gd name="connsiteX3" fmla="*/ 1132499 w 1169048"/>
                <a:gd name="connsiteY3" fmla="*/ 927752 h 1169048"/>
                <a:gd name="connsiteX4" fmla="*/ 906200 w 1169048"/>
                <a:gd name="connsiteY4" fmla="*/ 712295 h 1169048"/>
                <a:gd name="connsiteX5" fmla="*/ 890264 w 1169048"/>
                <a:gd name="connsiteY5" fmla="*/ 684212 h 1169048"/>
                <a:gd name="connsiteX6" fmla="*/ 859046 w 1169048"/>
                <a:gd name="connsiteY6" fmla="*/ 692833 h 1169048"/>
                <a:gd name="connsiteX7" fmla="*/ 549804 w 1169048"/>
                <a:gd name="connsiteY7" fmla="*/ 686105 h 1169048"/>
                <a:gd name="connsiteX8" fmla="*/ 488282 w 1169048"/>
                <a:gd name="connsiteY8" fmla="*/ 624649 h 1169048"/>
                <a:gd name="connsiteX9" fmla="*/ 482273 w 1169048"/>
                <a:gd name="connsiteY9" fmla="*/ 316843 h 1169048"/>
                <a:gd name="connsiteX10" fmla="*/ 490894 w 1169048"/>
                <a:gd name="connsiteY10" fmla="*/ 285755 h 1169048"/>
                <a:gd name="connsiteX11" fmla="*/ 462680 w 1169048"/>
                <a:gd name="connsiteY11" fmla="*/ 269820 h 1169048"/>
                <a:gd name="connsiteX12" fmla="*/ 246700 w 1169048"/>
                <a:gd name="connsiteY12" fmla="*/ 42345 h 1169048"/>
                <a:gd name="connsiteX13" fmla="*/ 41104 w 1169048"/>
                <a:gd name="connsiteY13" fmla="*/ 177537 h 1169048"/>
                <a:gd name="connsiteX14" fmla="*/ 3355 w 1169048"/>
                <a:gd name="connsiteY14" fmla="*/ 139787 h 1169048"/>
                <a:gd name="connsiteX15" fmla="*/ 228087 w 1169048"/>
                <a:gd name="connsiteY15" fmla="*/ 3355 h 1169048"/>
                <a:gd name="connsiteX16" fmla="*/ 269102 w 1169048"/>
                <a:gd name="connsiteY16" fmla="*/ 3355 h 1169048"/>
                <a:gd name="connsiteX17" fmla="*/ 481685 w 1169048"/>
                <a:gd name="connsiteY17" fmla="*/ 238144 h 1169048"/>
                <a:gd name="connsiteX18" fmla="*/ 502781 w 1169048"/>
                <a:gd name="connsiteY18" fmla="*/ 250227 h 1169048"/>
                <a:gd name="connsiteX19" fmla="*/ 656586 w 1169048"/>
                <a:gd name="connsiteY19" fmla="*/ 3355 h 1169048"/>
                <a:gd name="connsiteX20" fmla="*/ 715103 w 1169048"/>
                <a:gd name="connsiteY20" fmla="*/ 3355 h 1169048"/>
                <a:gd name="connsiteX21" fmla="*/ 714973 w 1169048"/>
                <a:gd name="connsiteY21" fmla="*/ 3486 h 1169048"/>
                <a:gd name="connsiteX22" fmla="*/ 778323 w 1169048"/>
                <a:gd name="connsiteY22" fmla="*/ 56779 h 1169048"/>
                <a:gd name="connsiteX23" fmla="*/ 867210 w 1169048"/>
                <a:gd name="connsiteY23" fmla="*/ 105173 h 1169048"/>
                <a:gd name="connsiteX24" fmla="*/ 896404 w 1169048"/>
                <a:gd name="connsiteY24" fmla="*/ 117060 h 1169048"/>
                <a:gd name="connsiteX25" fmla="*/ 884256 w 1169048"/>
                <a:gd name="connsiteY25" fmla="*/ 145992 h 1169048"/>
                <a:gd name="connsiteX26" fmla="*/ 855911 w 1169048"/>
                <a:gd name="connsiteY26" fmla="*/ 242847 h 1169048"/>
                <a:gd name="connsiteX27" fmla="*/ 849054 w 1169048"/>
                <a:gd name="connsiteY27" fmla="*/ 326182 h 1169048"/>
                <a:gd name="connsiteX28" fmla="*/ 931606 w 1169048"/>
                <a:gd name="connsiteY28" fmla="*/ 319063 h 1169048"/>
                <a:gd name="connsiteX29" fmla="*/ 1028722 w 1169048"/>
                <a:gd name="connsiteY29" fmla="*/ 290392 h 1169048"/>
                <a:gd name="connsiteX30" fmla="*/ 1057785 w 1169048"/>
                <a:gd name="connsiteY30" fmla="*/ 278179 h 1169048"/>
                <a:gd name="connsiteX31" fmla="*/ 1069736 w 1169048"/>
                <a:gd name="connsiteY31" fmla="*/ 307373 h 1169048"/>
                <a:gd name="connsiteX32" fmla="*/ 1118196 w 1169048"/>
                <a:gd name="connsiteY32" fmla="*/ 395868 h 1169048"/>
                <a:gd name="connsiteX33" fmla="*/ 1171816 w 1169048"/>
                <a:gd name="connsiteY33" fmla="*/ 459153 h 1169048"/>
                <a:gd name="connsiteX34" fmla="*/ 1171816 w 1169048"/>
                <a:gd name="connsiteY34" fmla="*/ 517802 h 1169048"/>
                <a:gd name="connsiteX35" fmla="*/ 925793 w 1169048"/>
                <a:gd name="connsiteY35" fmla="*/ 672194 h 1169048"/>
                <a:gd name="connsiteX36" fmla="*/ 937876 w 1169048"/>
                <a:gd name="connsiteY36" fmla="*/ 693224 h 1169048"/>
                <a:gd name="connsiteX37" fmla="*/ 1171816 w 1169048"/>
                <a:gd name="connsiteY37" fmla="*/ 905482 h 1169048"/>
                <a:gd name="connsiteX38" fmla="*/ 1171881 w 1169048"/>
                <a:gd name="connsiteY38" fmla="*/ 905482 h 1169048"/>
                <a:gd name="connsiteX39" fmla="*/ 1171881 w 1169048"/>
                <a:gd name="connsiteY39" fmla="*/ 946104 h 1169048"/>
                <a:gd name="connsiteX40" fmla="*/ 1171881 w 1169048"/>
                <a:gd name="connsiteY40" fmla="*/ 946104 h 1169048"/>
                <a:gd name="connsiteX41" fmla="*/ 938202 w 1169048"/>
                <a:gd name="connsiteY41" fmla="*/ 355441 h 1169048"/>
                <a:gd name="connsiteX42" fmla="*/ 844482 w 1169048"/>
                <a:gd name="connsiteY42" fmla="*/ 363017 h 1169048"/>
                <a:gd name="connsiteX43" fmla="*/ 908943 w 1169048"/>
                <a:gd name="connsiteY43" fmla="*/ 639344 h 1169048"/>
                <a:gd name="connsiteX44" fmla="*/ 1149219 w 1169048"/>
                <a:gd name="connsiteY44" fmla="*/ 488674 h 1169048"/>
                <a:gd name="connsiteX45" fmla="*/ 1088088 w 1169048"/>
                <a:gd name="connsiteY45" fmla="*/ 417094 h 1169048"/>
                <a:gd name="connsiteX46" fmla="*/ 1037865 w 1169048"/>
                <a:gd name="connsiteY46" fmla="*/ 326640 h 1169048"/>
                <a:gd name="connsiteX47" fmla="*/ 938202 w 1169048"/>
                <a:gd name="connsiteY47" fmla="*/ 355506 h 1169048"/>
                <a:gd name="connsiteX48" fmla="*/ 938202 w 1169048"/>
                <a:gd name="connsiteY48" fmla="*/ 355506 h 1169048"/>
                <a:gd name="connsiteX49" fmla="*/ 812350 w 1169048"/>
                <a:gd name="connsiteY49" fmla="*/ 330427 h 1169048"/>
                <a:gd name="connsiteX50" fmla="*/ 819795 w 1169048"/>
                <a:gd name="connsiteY50" fmla="*/ 236577 h 1169048"/>
                <a:gd name="connsiteX51" fmla="*/ 848270 w 1169048"/>
                <a:gd name="connsiteY51" fmla="*/ 137110 h 1169048"/>
                <a:gd name="connsiteX52" fmla="*/ 757424 w 1169048"/>
                <a:gd name="connsiteY52" fmla="*/ 87148 h 1169048"/>
                <a:gd name="connsiteX53" fmla="*/ 685779 w 1169048"/>
                <a:gd name="connsiteY53" fmla="*/ 26214 h 1169048"/>
                <a:gd name="connsiteX54" fmla="*/ 535958 w 1169048"/>
                <a:gd name="connsiteY54" fmla="*/ 267077 h 1169048"/>
                <a:gd name="connsiteX55" fmla="*/ 812415 w 1169048"/>
                <a:gd name="connsiteY55" fmla="*/ 330362 h 1169048"/>
                <a:gd name="connsiteX56" fmla="*/ 812415 w 1169048"/>
                <a:gd name="connsiteY56" fmla="*/ 330362 h 1169048"/>
                <a:gd name="connsiteX57" fmla="*/ 873676 w 1169048"/>
                <a:gd name="connsiteY57" fmla="*/ 650838 h 1169048"/>
                <a:gd name="connsiteX58" fmla="*/ 807778 w 1169048"/>
                <a:gd name="connsiteY58" fmla="*/ 367131 h 1169048"/>
                <a:gd name="connsiteX59" fmla="*/ 524463 w 1169048"/>
                <a:gd name="connsiteY59" fmla="*/ 302409 h 1169048"/>
                <a:gd name="connsiteX60" fmla="*/ 518128 w 1169048"/>
                <a:gd name="connsiteY60" fmla="*/ 325856 h 1169048"/>
                <a:gd name="connsiteX61" fmla="*/ 533476 w 1169048"/>
                <a:gd name="connsiteY61" fmla="*/ 641368 h 1169048"/>
                <a:gd name="connsiteX62" fmla="*/ 850229 w 1169048"/>
                <a:gd name="connsiteY62" fmla="*/ 657239 h 1169048"/>
                <a:gd name="connsiteX63" fmla="*/ 873741 w 1169048"/>
                <a:gd name="connsiteY63" fmla="*/ 650838 h 1169048"/>
                <a:gd name="connsiteX64" fmla="*/ 873741 w 1169048"/>
                <a:gd name="connsiteY64" fmla="*/ 650838 h 1169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1169048" h="1169048">
                  <a:moveTo>
                    <a:pt x="1171816" y="946235"/>
                  </a:moveTo>
                  <a:cubicBezTo>
                    <a:pt x="1138899" y="965632"/>
                    <a:pt x="1018860" y="1045702"/>
                    <a:pt x="1034991" y="1171032"/>
                  </a:cubicBezTo>
                  <a:lnTo>
                    <a:pt x="997242" y="1133283"/>
                  </a:lnTo>
                  <a:cubicBezTo>
                    <a:pt x="1004426" y="1029766"/>
                    <a:pt x="1086717" y="959297"/>
                    <a:pt x="1132499" y="927752"/>
                  </a:cubicBezTo>
                  <a:cubicBezTo>
                    <a:pt x="1037081" y="879684"/>
                    <a:pt x="960799" y="803271"/>
                    <a:pt x="906200" y="712295"/>
                  </a:cubicBezTo>
                  <a:cubicBezTo>
                    <a:pt x="900649" y="703086"/>
                    <a:pt x="895359" y="693681"/>
                    <a:pt x="890264" y="684212"/>
                  </a:cubicBezTo>
                  <a:cubicBezTo>
                    <a:pt x="879946" y="687346"/>
                    <a:pt x="869496" y="690220"/>
                    <a:pt x="859046" y="692833"/>
                  </a:cubicBezTo>
                  <a:cubicBezTo>
                    <a:pt x="756967" y="718369"/>
                    <a:pt x="650446" y="718238"/>
                    <a:pt x="549804" y="686105"/>
                  </a:cubicBezTo>
                  <a:lnTo>
                    <a:pt x="488282" y="624649"/>
                  </a:lnTo>
                  <a:cubicBezTo>
                    <a:pt x="456280" y="524594"/>
                    <a:pt x="456802" y="418269"/>
                    <a:pt x="482273" y="316843"/>
                  </a:cubicBezTo>
                  <a:cubicBezTo>
                    <a:pt x="484886" y="306459"/>
                    <a:pt x="487759" y="296075"/>
                    <a:pt x="490894" y="285755"/>
                  </a:cubicBezTo>
                  <a:cubicBezTo>
                    <a:pt x="481359" y="280661"/>
                    <a:pt x="471889" y="275371"/>
                    <a:pt x="462680" y="269820"/>
                  </a:cubicBezTo>
                  <a:cubicBezTo>
                    <a:pt x="371116" y="214959"/>
                    <a:pt x="294964" y="138155"/>
                    <a:pt x="246700" y="42345"/>
                  </a:cubicBezTo>
                  <a:cubicBezTo>
                    <a:pt x="215155" y="88127"/>
                    <a:pt x="144621" y="170353"/>
                    <a:pt x="41104" y="177537"/>
                  </a:cubicBezTo>
                  <a:lnTo>
                    <a:pt x="3355" y="139787"/>
                  </a:lnTo>
                  <a:cubicBezTo>
                    <a:pt x="128359" y="155854"/>
                    <a:pt x="208298" y="36663"/>
                    <a:pt x="228087" y="3355"/>
                  </a:cubicBezTo>
                  <a:lnTo>
                    <a:pt x="269102" y="3355"/>
                  </a:lnTo>
                  <a:cubicBezTo>
                    <a:pt x="313120" y="103083"/>
                    <a:pt x="388880" y="182566"/>
                    <a:pt x="481685" y="238144"/>
                  </a:cubicBezTo>
                  <a:cubicBezTo>
                    <a:pt x="488608" y="242324"/>
                    <a:pt x="495662" y="246308"/>
                    <a:pt x="502781" y="250227"/>
                  </a:cubicBezTo>
                  <a:cubicBezTo>
                    <a:pt x="536154" y="158858"/>
                    <a:pt x="589447" y="73563"/>
                    <a:pt x="656586" y="3355"/>
                  </a:cubicBezTo>
                  <a:lnTo>
                    <a:pt x="715103" y="3355"/>
                  </a:lnTo>
                  <a:lnTo>
                    <a:pt x="714973" y="3486"/>
                  </a:lnTo>
                  <a:cubicBezTo>
                    <a:pt x="734174" y="23014"/>
                    <a:pt x="755465" y="40843"/>
                    <a:pt x="778323" y="56779"/>
                  </a:cubicBezTo>
                  <a:cubicBezTo>
                    <a:pt x="806080" y="76045"/>
                    <a:pt x="835926" y="92373"/>
                    <a:pt x="867210" y="105173"/>
                  </a:cubicBezTo>
                  <a:lnTo>
                    <a:pt x="896404" y="117060"/>
                  </a:lnTo>
                  <a:lnTo>
                    <a:pt x="884256" y="145992"/>
                  </a:lnTo>
                  <a:cubicBezTo>
                    <a:pt x="871325" y="176949"/>
                    <a:pt x="861789" y="209604"/>
                    <a:pt x="855911" y="242847"/>
                  </a:cubicBezTo>
                  <a:cubicBezTo>
                    <a:pt x="851078" y="270342"/>
                    <a:pt x="848727" y="298295"/>
                    <a:pt x="849054" y="326182"/>
                  </a:cubicBezTo>
                  <a:cubicBezTo>
                    <a:pt x="876419" y="326378"/>
                    <a:pt x="904110" y="324027"/>
                    <a:pt x="931606" y="319063"/>
                  </a:cubicBezTo>
                  <a:cubicBezTo>
                    <a:pt x="964718" y="313120"/>
                    <a:pt x="997373" y="303520"/>
                    <a:pt x="1028722" y="290392"/>
                  </a:cubicBezTo>
                  <a:lnTo>
                    <a:pt x="1057785" y="278179"/>
                  </a:lnTo>
                  <a:lnTo>
                    <a:pt x="1069736" y="307373"/>
                  </a:lnTo>
                  <a:cubicBezTo>
                    <a:pt x="1082472" y="338461"/>
                    <a:pt x="1098799" y="368242"/>
                    <a:pt x="1118196" y="395868"/>
                  </a:cubicBezTo>
                  <a:cubicBezTo>
                    <a:pt x="1134067" y="418465"/>
                    <a:pt x="1152027" y="439691"/>
                    <a:pt x="1171816" y="459153"/>
                  </a:cubicBezTo>
                  <a:lnTo>
                    <a:pt x="1171816" y="517802"/>
                  </a:lnTo>
                  <a:cubicBezTo>
                    <a:pt x="1100628" y="585985"/>
                    <a:pt x="1015986" y="639082"/>
                    <a:pt x="925793" y="672194"/>
                  </a:cubicBezTo>
                  <a:cubicBezTo>
                    <a:pt x="929712" y="679313"/>
                    <a:pt x="933696" y="686302"/>
                    <a:pt x="937876" y="693224"/>
                  </a:cubicBezTo>
                  <a:cubicBezTo>
                    <a:pt x="993324" y="785703"/>
                    <a:pt x="1072349" y="861920"/>
                    <a:pt x="1171816" y="905482"/>
                  </a:cubicBezTo>
                  <a:lnTo>
                    <a:pt x="1171881" y="905482"/>
                  </a:lnTo>
                  <a:lnTo>
                    <a:pt x="1171881" y="946104"/>
                  </a:lnTo>
                  <a:lnTo>
                    <a:pt x="1171881" y="946104"/>
                  </a:lnTo>
                  <a:close/>
                  <a:moveTo>
                    <a:pt x="938202" y="355441"/>
                  </a:moveTo>
                  <a:cubicBezTo>
                    <a:pt x="907180" y="360993"/>
                    <a:pt x="875766" y="363539"/>
                    <a:pt x="844482" y="363017"/>
                  </a:cubicBezTo>
                  <a:cubicBezTo>
                    <a:pt x="846180" y="457847"/>
                    <a:pt x="868320" y="553526"/>
                    <a:pt x="908943" y="639344"/>
                  </a:cubicBezTo>
                  <a:cubicBezTo>
                    <a:pt x="997177" y="607668"/>
                    <a:pt x="1079990" y="555747"/>
                    <a:pt x="1149219" y="488674"/>
                  </a:cubicBezTo>
                  <a:cubicBezTo>
                    <a:pt x="1126752" y="467056"/>
                    <a:pt x="1106244" y="442957"/>
                    <a:pt x="1088088" y="417094"/>
                  </a:cubicBezTo>
                  <a:cubicBezTo>
                    <a:pt x="1068169" y="388684"/>
                    <a:pt x="1051254" y="358249"/>
                    <a:pt x="1037865" y="326640"/>
                  </a:cubicBezTo>
                  <a:cubicBezTo>
                    <a:pt x="1005602" y="339767"/>
                    <a:pt x="972098" y="349433"/>
                    <a:pt x="938202" y="355506"/>
                  </a:cubicBezTo>
                  <a:lnTo>
                    <a:pt x="938202" y="355506"/>
                  </a:lnTo>
                  <a:close/>
                  <a:moveTo>
                    <a:pt x="812350" y="330427"/>
                  </a:moveTo>
                  <a:cubicBezTo>
                    <a:pt x="811762" y="299144"/>
                    <a:pt x="814309" y="267664"/>
                    <a:pt x="819795" y="236577"/>
                  </a:cubicBezTo>
                  <a:cubicBezTo>
                    <a:pt x="825803" y="202485"/>
                    <a:pt x="835339" y="168981"/>
                    <a:pt x="848270" y="137110"/>
                  </a:cubicBezTo>
                  <a:cubicBezTo>
                    <a:pt x="816072" y="123525"/>
                    <a:pt x="785573" y="106676"/>
                    <a:pt x="757424" y="87148"/>
                  </a:cubicBezTo>
                  <a:cubicBezTo>
                    <a:pt x="731496" y="69122"/>
                    <a:pt x="707462" y="48680"/>
                    <a:pt x="685779" y="26214"/>
                  </a:cubicBezTo>
                  <a:cubicBezTo>
                    <a:pt x="619881" y="94462"/>
                    <a:pt x="567895" y="177733"/>
                    <a:pt x="535958" y="267077"/>
                  </a:cubicBezTo>
                  <a:cubicBezTo>
                    <a:pt x="620795" y="307047"/>
                    <a:pt x="716017" y="328925"/>
                    <a:pt x="812415" y="330362"/>
                  </a:cubicBezTo>
                  <a:lnTo>
                    <a:pt x="812415" y="330362"/>
                  </a:lnTo>
                  <a:close/>
                  <a:moveTo>
                    <a:pt x="873676" y="650838"/>
                  </a:moveTo>
                  <a:cubicBezTo>
                    <a:pt x="832596" y="562539"/>
                    <a:pt x="809999" y="464443"/>
                    <a:pt x="807778" y="367131"/>
                  </a:cubicBezTo>
                  <a:cubicBezTo>
                    <a:pt x="709160" y="365042"/>
                    <a:pt x="611718" y="342771"/>
                    <a:pt x="524463" y="302409"/>
                  </a:cubicBezTo>
                  <a:cubicBezTo>
                    <a:pt x="522178" y="310181"/>
                    <a:pt x="520088" y="318019"/>
                    <a:pt x="518128" y="325856"/>
                  </a:cubicBezTo>
                  <a:cubicBezTo>
                    <a:pt x="491939" y="430417"/>
                    <a:pt x="493898" y="540203"/>
                    <a:pt x="533476" y="641368"/>
                  </a:cubicBezTo>
                  <a:cubicBezTo>
                    <a:pt x="635229" y="680946"/>
                    <a:pt x="745146" y="683558"/>
                    <a:pt x="850229" y="657239"/>
                  </a:cubicBezTo>
                  <a:cubicBezTo>
                    <a:pt x="858067" y="655279"/>
                    <a:pt x="865904" y="653124"/>
                    <a:pt x="873741" y="650838"/>
                  </a:cubicBezTo>
                  <a:lnTo>
                    <a:pt x="873741" y="650838"/>
                  </a:lnTo>
                  <a:close/>
                </a:path>
              </a:pathLst>
            </a:custGeom>
            <a:grpFill/>
            <a:ln w="6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92D94A98-3A7B-4A6B-BF56-6CAC55BB7ABA}"/>
                </a:ext>
              </a:extLst>
            </p:cNvPr>
            <p:cNvSpPr/>
            <p:nvPr/>
          </p:nvSpPr>
          <p:spPr>
            <a:xfrm>
              <a:off x="2606888" y="4246622"/>
              <a:ext cx="1169048" cy="1169048"/>
            </a:xfrm>
            <a:custGeom>
              <a:avLst/>
              <a:gdLst>
                <a:gd name="connsiteX0" fmla="*/ 3420 w 1169048"/>
                <a:gd name="connsiteY0" fmla="*/ 947410 h 1169048"/>
                <a:gd name="connsiteX1" fmla="*/ 140114 w 1169048"/>
                <a:gd name="connsiteY1" fmla="*/ 1172142 h 1169048"/>
                <a:gd name="connsiteX2" fmla="*/ 177864 w 1169048"/>
                <a:gd name="connsiteY2" fmla="*/ 1134393 h 1169048"/>
                <a:gd name="connsiteX3" fmla="*/ 42606 w 1169048"/>
                <a:gd name="connsiteY3" fmla="*/ 928863 h 1169048"/>
                <a:gd name="connsiteX4" fmla="*/ 268905 w 1169048"/>
                <a:gd name="connsiteY4" fmla="*/ 713405 h 1169048"/>
                <a:gd name="connsiteX5" fmla="*/ 284841 w 1169048"/>
                <a:gd name="connsiteY5" fmla="*/ 685322 h 1169048"/>
                <a:gd name="connsiteX6" fmla="*/ 316059 w 1169048"/>
                <a:gd name="connsiteY6" fmla="*/ 693943 h 1169048"/>
                <a:gd name="connsiteX7" fmla="*/ 625302 w 1169048"/>
                <a:gd name="connsiteY7" fmla="*/ 687216 h 1169048"/>
                <a:gd name="connsiteX8" fmla="*/ 686824 w 1169048"/>
                <a:gd name="connsiteY8" fmla="*/ 625759 h 1169048"/>
                <a:gd name="connsiteX9" fmla="*/ 692832 w 1169048"/>
                <a:gd name="connsiteY9" fmla="*/ 317953 h 1169048"/>
                <a:gd name="connsiteX10" fmla="*/ 684212 w 1169048"/>
                <a:gd name="connsiteY10" fmla="*/ 286866 h 1169048"/>
                <a:gd name="connsiteX11" fmla="*/ 712425 w 1169048"/>
                <a:gd name="connsiteY11" fmla="*/ 270930 h 1169048"/>
                <a:gd name="connsiteX12" fmla="*/ 928405 w 1169048"/>
                <a:gd name="connsiteY12" fmla="*/ 43456 h 1169048"/>
                <a:gd name="connsiteX13" fmla="*/ 1134001 w 1169048"/>
                <a:gd name="connsiteY13" fmla="*/ 178647 h 1169048"/>
                <a:gd name="connsiteX14" fmla="*/ 1171750 w 1169048"/>
                <a:gd name="connsiteY14" fmla="*/ 140898 h 1169048"/>
                <a:gd name="connsiteX15" fmla="*/ 946757 w 1169048"/>
                <a:gd name="connsiteY15" fmla="*/ 4008 h 1169048"/>
                <a:gd name="connsiteX16" fmla="*/ 947149 w 1169048"/>
                <a:gd name="connsiteY16" fmla="*/ 3355 h 1169048"/>
                <a:gd name="connsiteX17" fmla="*/ 905939 w 1169048"/>
                <a:gd name="connsiteY17" fmla="*/ 3355 h 1169048"/>
                <a:gd name="connsiteX18" fmla="*/ 906265 w 1169048"/>
                <a:gd name="connsiteY18" fmla="*/ 4008 h 1169048"/>
                <a:gd name="connsiteX19" fmla="*/ 693485 w 1169048"/>
                <a:gd name="connsiteY19" fmla="*/ 239255 h 1169048"/>
                <a:gd name="connsiteX20" fmla="*/ 672390 w 1169048"/>
                <a:gd name="connsiteY20" fmla="*/ 251337 h 1169048"/>
                <a:gd name="connsiteX21" fmla="*/ 518324 w 1169048"/>
                <a:gd name="connsiteY21" fmla="*/ 4204 h 1169048"/>
                <a:gd name="connsiteX22" fmla="*/ 519108 w 1169048"/>
                <a:gd name="connsiteY22" fmla="*/ 3355 h 1169048"/>
                <a:gd name="connsiteX23" fmla="*/ 458957 w 1169048"/>
                <a:gd name="connsiteY23" fmla="*/ 3355 h 1169048"/>
                <a:gd name="connsiteX24" fmla="*/ 460133 w 1169048"/>
                <a:gd name="connsiteY24" fmla="*/ 4596 h 1169048"/>
                <a:gd name="connsiteX25" fmla="*/ 396782 w 1169048"/>
                <a:gd name="connsiteY25" fmla="*/ 57889 h 1169048"/>
                <a:gd name="connsiteX26" fmla="*/ 307895 w 1169048"/>
                <a:gd name="connsiteY26" fmla="*/ 106284 h 1169048"/>
                <a:gd name="connsiteX27" fmla="*/ 278702 w 1169048"/>
                <a:gd name="connsiteY27" fmla="*/ 118170 h 1169048"/>
                <a:gd name="connsiteX28" fmla="*/ 290850 w 1169048"/>
                <a:gd name="connsiteY28" fmla="*/ 147102 h 1169048"/>
                <a:gd name="connsiteX29" fmla="*/ 319194 w 1169048"/>
                <a:gd name="connsiteY29" fmla="*/ 243957 h 1169048"/>
                <a:gd name="connsiteX30" fmla="*/ 326052 w 1169048"/>
                <a:gd name="connsiteY30" fmla="*/ 327293 h 1169048"/>
                <a:gd name="connsiteX31" fmla="*/ 243500 w 1169048"/>
                <a:gd name="connsiteY31" fmla="*/ 320174 h 1169048"/>
                <a:gd name="connsiteX32" fmla="*/ 146384 w 1169048"/>
                <a:gd name="connsiteY32" fmla="*/ 291503 h 1169048"/>
                <a:gd name="connsiteX33" fmla="*/ 117321 w 1169048"/>
                <a:gd name="connsiteY33" fmla="*/ 279290 h 1169048"/>
                <a:gd name="connsiteX34" fmla="*/ 105369 w 1169048"/>
                <a:gd name="connsiteY34" fmla="*/ 308418 h 1169048"/>
                <a:gd name="connsiteX35" fmla="*/ 56909 w 1169048"/>
                <a:gd name="connsiteY35" fmla="*/ 396913 h 1169048"/>
                <a:gd name="connsiteX36" fmla="*/ 3355 w 1169048"/>
                <a:gd name="connsiteY36" fmla="*/ 460068 h 1169048"/>
                <a:gd name="connsiteX37" fmla="*/ 3355 w 1169048"/>
                <a:gd name="connsiteY37" fmla="*/ 518912 h 1169048"/>
                <a:gd name="connsiteX38" fmla="*/ 249312 w 1169048"/>
                <a:gd name="connsiteY38" fmla="*/ 673239 h 1169048"/>
                <a:gd name="connsiteX39" fmla="*/ 237230 w 1169048"/>
                <a:gd name="connsiteY39" fmla="*/ 694269 h 1169048"/>
                <a:gd name="connsiteX40" fmla="*/ 3355 w 1169048"/>
                <a:gd name="connsiteY40" fmla="*/ 906527 h 1169048"/>
                <a:gd name="connsiteX41" fmla="*/ 3355 w 1169048"/>
                <a:gd name="connsiteY41" fmla="*/ 947215 h 1169048"/>
                <a:gd name="connsiteX42" fmla="*/ 3355 w 1169048"/>
                <a:gd name="connsiteY42" fmla="*/ 947215 h 1169048"/>
                <a:gd name="connsiteX43" fmla="*/ 25952 w 1169048"/>
                <a:gd name="connsiteY43" fmla="*/ 489784 h 1169048"/>
                <a:gd name="connsiteX44" fmla="*/ 87083 w 1169048"/>
                <a:gd name="connsiteY44" fmla="*/ 418139 h 1169048"/>
                <a:gd name="connsiteX45" fmla="*/ 137306 w 1169048"/>
                <a:gd name="connsiteY45" fmla="*/ 327684 h 1169048"/>
                <a:gd name="connsiteX46" fmla="*/ 236969 w 1169048"/>
                <a:gd name="connsiteY46" fmla="*/ 356551 h 1169048"/>
                <a:gd name="connsiteX47" fmla="*/ 330689 w 1169048"/>
                <a:gd name="connsiteY47" fmla="*/ 364127 h 1169048"/>
                <a:gd name="connsiteX48" fmla="*/ 266228 w 1169048"/>
                <a:gd name="connsiteY48" fmla="*/ 640454 h 1169048"/>
                <a:gd name="connsiteX49" fmla="*/ 25952 w 1169048"/>
                <a:gd name="connsiteY49" fmla="*/ 489784 h 1169048"/>
                <a:gd name="connsiteX50" fmla="*/ 25952 w 1169048"/>
                <a:gd name="connsiteY50" fmla="*/ 489784 h 1169048"/>
                <a:gd name="connsiteX51" fmla="*/ 362821 w 1169048"/>
                <a:gd name="connsiteY51" fmla="*/ 331538 h 1169048"/>
                <a:gd name="connsiteX52" fmla="*/ 355376 w 1169048"/>
                <a:gd name="connsiteY52" fmla="*/ 237687 h 1169048"/>
                <a:gd name="connsiteX53" fmla="*/ 326901 w 1169048"/>
                <a:gd name="connsiteY53" fmla="*/ 138220 h 1169048"/>
                <a:gd name="connsiteX54" fmla="*/ 417747 w 1169048"/>
                <a:gd name="connsiteY54" fmla="*/ 88258 h 1169048"/>
                <a:gd name="connsiteX55" fmla="*/ 489392 w 1169048"/>
                <a:gd name="connsiteY55" fmla="*/ 27324 h 1169048"/>
                <a:gd name="connsiteX56" fmla="*/ 639213 w 1169048"/>
                <a:gd name="connsiteY56" fmla="*/ 268187 h 1169048"/>
                <a:gd name="connsiteX57" fmla="*/ 362756 w 1169048"/>
                <a:gd name="connsiteY57" fmla="*/ 331472 h 1169048"/>
                <a:gd name="connsiteX58" fmla="*/ 362756 w 1169048"/>
                <a:gd name="connsiteY58" fmla="*/ 331472 h 1169048"/>
                <a:gd name="connsiteX59" fmla="*/ 301495 w 1169048"/>
                <a:gd name="connsiteY59" fmla="*/ 651948 h 1169048"/>
                <a:gd name="connsiteX60" fmla="*/ 367393 w 1169048"/>
                <a:gd name="connsiteY60" fmla="*/ 368242 h 1169048"/>
                <a:gd name="connsiteX61" fmla="*/ 650708 w 1169048"/>
                <a:gd name="connsiteY61" fmla="*/ 303520 h 1169048"/>
                <a:gd name="connsiteX62" fmla="*/ 657043 w 1169048"/>
                <a:gd name="connsiteY62" fmla="*/ 326966 h 1169048"/>
                <a:gd name="connsiteX63" fmla="*/ 641695 w 1169048"/>
                <a:gd name="connsiteY63" fmla="*/ 642478 h 1169048"/>
                <a:gd name="connsiteX64" fmla="*/ 324941 w 1169048"/>
                <a:gd name="connsiteY64" fmla="*/ 658349 h 1169048"/>
                <a:gd name="connsiteX65" fmla="*/ 301430 w 1169048"/>
                <a:gd name="connsiteY65" fmla="*/ 651948 h 1169048"/>
                <a:gd name="connsiteX66" fmla="*/ 301430 w 1169048"/>
                <a:gd name="connsiteY66" fmla="*/ 651948 h 1169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1169048" h="1169048">
                  <a:moveTo>
                    <a:pt x="3420" y="947410"/>
                  </a:moveTo>
                  <a:cubicBezTo>
                    <a:pt x="36467" y="966938"/>
                    <a:pt x="156246" y="1046943"/>
                    <a:pt x="140114" y="1172142"/>
                  </a:cubicBezTo>
                  <a:lnTo>
                    <a:pt x="177864" y="1134393"/>
                  </a:lnTo>
                  <a:cubicBezTo>
                    <a:pt x="170679" y="1030877"/>
                    <a:pt x="88389" y="960407"/>
                    <a:pt x="42606" y="928863"/>
                  </a:cubicBezTo>
                  <a:cubicBezTo>
                    <a:pt x="138024" y="880795"/>
                    <a:pt x="214306" y="804382"/>
                    <a:pt x="268905" y="713405"/>
                  </a:cubicBezTo>
                  <a:cubicBezTo>
                    <a:pt x="274457" y="704196"/>
                    <a:pt x="279747" y="694792"/>
                    <a:pt x="284841" y="685322"/>
                  </a:cubicBezTo>
                  <a:cubicBezTo>
                    <a:pt x="295160" y="688457"/>
                    <a:pt x="305610" y="691330"/>
                    <a:pt x="316059" y="693943"/>
                  </a:cubicBezTo>
                  <a:cubicBezTo>
                    <a:pt x="418139" y="719479"/>
                    <a:pt x="524659" y="719348"/>
                    <a:pt x="625302" y="687216"/>
                  </a:cubicBezTo>
                  <a:lnTo>
                    <a:pt x="686824" y="625759"/>
                  </a:lnTo>
                  <a:cubicBezTo>
                    <a:pt x="718826" y="525704"/>
                    <a:pt x="718303" y="419445"/>
                    <a:pt x="692832" y="317953"/>
                  </a:cubicBezTo>
                  <a:cubicBezTo>
                    <a:pt x="690220" y="307569"/>
                    <a:pt x="687346" y="297185"/>
                    <a:pt x="684212" y="286866"/>
                  </a:cubicBezTo>
                  <a:cubicBezTo>
                    <a:pt x="693747" y="281771"/>
                    <a:pt x="703217" y="276481"/>
                    <a:pt x="712425" y="270930"/>
                  </a:cubicBezTo>
                  <a:cubicBezTo>
                    <a:pt x="803990" y="216070"/>
                    <a:pt x="880141" y="139265"/>
                    <a:pt x="928405" y="43456"/>
                  </a:cubicBezTo>
                  <a:cubicBezTo>
                    <a:pt x="959950" y="89238"/>
                    <a:pt x="1030485" y="171463"/>
                    <a:pt x="1134001" y="178647"/>
                  </a:cubicBezTo>
                  <a:lnTo>
                    <a:pt x="1171750" y="140898"/>
                  </a:lnTo>
                  <a:cubicBezTo>
                    <a:pt x="1046159" y="157030"/>
                    <a:pt x="966089" y="36729"/>
                    <a:pt x="946757" y="4008"/>
                  </a:cubicBezTo>
                  <a:lnTo>
                    <a:pt x="947149" y="3355"/>
                  </a:lnTo>
                  <a:lnTo>
                    <a:pt x="905939" y="3355"/>
                  </a:lnTo>
                  <a:lnTo>
                    <a:pt x="906265" y="4008"/>
                  </a:lnTo>
                  <a:cubicBezTo>
                    <a:pt x="862312" y="103933"/>
                    <a:pt x="786422" y="183545"/>
                    <a:pt x="693485" y="239255"/>
                  </a:cubicBezTo>
                  <a:cubicBezTo>
                    <a:pt x="686563" y="243435"/>
                    <a:pt x="679509" y="247419"/>
                    <a:pt x="672390" y="251337"/>
                  </a:cubicBezTo>
                  <a:cubicBezTo>
                    <a:pt x="638952" y="159838"/>
                    <a:pt x="585593" y="74478"/>
                    <a:pt x="518324" y="4204"/>
                  </a:cubicBezTo>
                  <a:lnTo>
                    <a:pt x="519108" y="3355"/>
                  </a:lnTo>
                  <a:lnTo>
                    <a:pt x="458957" y="3355"/>
                  </a:lnTo>
                  <a:lnTo>
                    <a:pt x="460133" y="4596"/>
                  </a:lnTo>
                  <a:cubicBezTo>
                    <a:pt x="440932" y="24124"/>
                    <a:pt x="419641" y="41953"/>
                    <a:pt x="396782" y="57889"/>
                  </a:cubicBezTo>
                  <a:cubicBezTo>
                    <a:pt x="369026" y="77155"/>
                    <a:pt x="339179" y="93483"/>
                    <a:pt x="307895" y="106284"/>
                  </a:cubicBezTo>
                  <a:lnTo>
                    <a:pt x="278702" y="118170"/>
                  </a:lnTo>
                  <a:lnTo>
                    <a:pt x="290850" y="147102"/>
                  </a:lnTo>
                  <a:cubicBezTo>
                    <a:pt x="303781" y="178059"/>
                    <a:pt x="313316" y="210714"/>
                    <a:pt x="319194" y="243957"/>
                  </a:cubicBezTo>
                  <a:cubicBezTo>
                    <a:pt x="324027" y="271453"/>
                    <a:pt x="326378" y="299405"/>
                    <a:pt x="326052" y="327293"/>
                  </a:cubicBezTo>
                  <a:cubicBezTo>
                    <a:pt x="298687" y="327488"/>
                    <a:pt x="270995" y="325137"/>
                    <a:pt x="243500" y="320174"/>
                  </a:cubicBezTo>
                  <a:cubicBezTo>
                    <a:pt x="210388" y="314231"/>
                    <a:pt x="177733" y="304630"/>
                    <a:pt x="146384" y="291503"/>
                  </a:cubicBezTo>
                  <a:lnTo>
                    <a:pt x="117321" y="279290"/>
                  </a:lnTo>
                  <a:lnTo>
                    <a:pt x="105369" y="308418"/>
                  </a:lnTo>
                  <a:cubicBezTo>
                    <a:pt x="92634" y="339506"/>
                    <a:pt x="76306" y="369287"/>
                    <a:pt x="56909" y="396913"/>
                  </a:cubicBezTo>
                  <a:cubicBezTo>
                    <a:pt x="41104" y="419445"/>
                    <a:pt x="23144" y="440671"/>
                    <a:pt x="3355" y="460068"/>
                  </a:cubicBezTo>
                  <a:lnTo>
                    <a:pt x="3355" y="518912"/>
                  </a:lnTo>
                  <a:cubicBezTo>
                    <a:pt x="74478" y="587095"/>
                    <a:pt x="159119" y="640127"/>
                    <a:pt x="249312" y="673239"/>
                  </a:cubicBezTo>
                  <a:cubicBezTo>
                    <a:pt x="245394" y="680358"/>
                    <a:pt x="241410" y="687346"/>
                    <a:pt x="237230" y="694269"/>
                  </a:cubicBezTo>
                  <a:cubicBezTo>
                    <a:pt x="181782" y="786748"/>
                    <a:pt x="102822" y="862965"/>
                    <a:pt x="3355" y="906527"/>
                  </a:cubicBezTo>
                  <a:lnTo>
                    <a:pt x="3355" y="947215"/>
                  </a:lnTo>
                  <a:lnTo>
                    <a:pt x="3355" y="947215"/>
                  </a:lnTo>
                  <a:close/>
                  <a:moveTo>
                    <a:pt x="25952" y="489784"/>
                  </a:moveTo>
                  <a:cubicBezTo>
                    <a:pt x="48419" y="468166"/>
                    <a:pt x="68926" y="444067"/>
                    <a:pt x="87083" y="418139"/>
                  </a:cubicBezTo>
                  <a:cubicBezTo>
                    <a:pt x="107002" y="389729"/>
                    <a:pt x="123917" y="359295"/>
                    <a:pt x="137306" y="327684"/>
                  </a:cubicBezTo>
                  <a:cubicBezTo>
                    <a:pt x="169569" y="340812"/>
                    <a:pt x="203073" y="350478"/>
                    <a:pt x="236969" y="356551"/>
                  </a:cubicBezTo>
                  <a:cubicBezTo>
                    <a:pt x="267991" y="362103"/>
                    <a:pt x="299471" y="364650"/>
                    <a:pt x="330689" y="364127"/>
                  </a:cubicBezTo>
                  <a:cubicBezTo>
                    <a:pt x="328991" y="458957"/>
                    <a:pt x="306851" y="554702"/>
                    <a:pt x="266228" y="640454"/>
                  </a:cubicBezTo>
                  <a:cubicBezTo>
                    <a:pt x="177994" y="608778"/>
                    <a:pt x="95181" y="556857"/>
                    <a:pt x="25952" y="489784"/>
                  </a:cubicBezTo>
                  <a:lnTo>
                    <a:pt x="25952" y="489784"/>
                  </a:lnTo>
                  <a:close/>
                  <a:moveTo>
                    <a:pt x="362821" y="331538"/>
                  </a:moveTo>
                  <a:cubicBezTo>
                    <a:pt x="363409" y="300254"/>
                    <a:pt x="360862" y="268775"/>
                    <a:pt x="355376" y="237687"/>
                  </a:cubicBezTo>
                  <a:cubicBezTo>
                    <a:pt x="349367" y="203595"/>
                    <a:pt x="339832" y="170092"/>
                    <a:pt x="326901" y="138220"/>
                  </a:cubicBezTo>
                  <a:cubicBezTo>
                    <a:pt x="359099" y="124636"/>
                    <a:pt x="389598" y="107786"/>
                    <a:pt x="417747" y="88258"/>
                  </a:cubicBezTo>
                  <a:cubicBezTo>
                    <a:pt x="443675" y="70233"/>
                    <a:pt x="467709" y="49791"/>
                    <a:pt x="489392" y="27324"/>
                  </a:cubicBezTo>
                  <a:cubicBezTo>
                    <a:pt x="555224" y="95573"/>
                    <a:pt x="607276" y="178843"/>
                    <a:pt x="639213" y="268187"/>
                  </a:cubicBezTo>
                  <a:cubicBezTo>
                    <a:pt x="554375" y="308157"/>
                    <a:pt x="459153" y="330036"/>
                    <a:pt x="362756" y="331472"/>
                  </a:cubicBezTo>
                  <a:lnTo>
                    <a:pt x="362756" y="331472"/>
                  </a:lnTo>
                  <a:close/>
                  <a:moveTo>
                    <a:pt x="301495" y="651948"/>
                  </a:moveTo>
                  <a:cubicBezTo>
                    <a:pt x="342575" y="563649"/>
                    <a:pt x="365172" y="465554"/>
                    <a:pt x="367393" y="368242"/>
                  </a:cubicBezTo>
                  <a:cubicBezTo>
                    <a:pt x="466011" y="366152"/>
                    <a:pt x="563453" y="343881"/>
                    <a:pt x="650708" y="303520"/>
                  </a:cubicBezTo>
                  <a:cubicBezTo>
                    <a:pt x="652993" y="311292"/>
                    <a:pt x="655083" y="319129"/>
                    <a:pt x="657043" y="326966"/>
                  </a:cubicBezTo>
                  <a:cubicBezTo>
                    <a:pt x="683232" y="431527"/>
                    <a:pt x="681273" y="541313"/>
                    <a:pt x="641695" y="642478"/>
                  </a:cubicBezTo>
                  <a:cubicBezTo>
                    <a:pt x="539942" y="682056"/>
                    <a:pt x="430025" y="684669"/>
                    <a:pt x="324941" y="658349"/>
                  </a:cubicBezTo>
                  <a:cubicBezTo>
                    <a:pt x="317104" y="656389"/>
                    <a:pt x="309267" y="654234"/>
                    <a:pt x="301430" y="651948"/>
                  </a:cubicBezTo>
                  <a:lnTo>
                    <a:pt x="301430" y="651948"/>
                  </a:lnTo>
                  <a:close/>
                </a:path>
              </a:pathLst>
            </a:custGeom>
            <a:grpFill/>
            <a:ln w="6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2AE6838E-E0B9-47AA-B765-C1FBEFE4C2E8}"/>
                </a:ext>
              </a:extLst>
            </p:cNvPr>
            <p:cNvSpPr/>
            <p:nvPr/>
          </p:nvSpPr>
          <p:spPr>
            <a:xfrm>
              <a:off x="2743712" y="4384229"/>
              <a:ext cx="1169048" cy="1169048"/>
            </a:xfrm>
            <a:custGeom>
              <a:avLst/>
              <a:gdLst>
                <a:gd name="connsiteX0" fmla="*/ 1171816 w 1169048"/>
                <a:gd name="connsiteY0" fmla="*/ 228152 h 1169048"/>
                <a:gd name="connsiteX1" fmla="*/ 1034991 w 1169048"/>
                <a:gd name="connsiteY1" fmla="*/ 3355 h 1169048"/>
                <a:gd name="connsiteX2" fmla="*/ 997242 w 1169048"/>
                <a:gd name="connsiteY2" fmla="*/ 41104 h 1169048"/>
                <a:gd name="connsiteX3" fmla="*/ 1132499 w 1169048"/>
                <a:gd name="connsiteY3" fmla="*/ 246635 h 1169048"/>
                <a:gd name="connsiteX4" fmla="*/ 906200 w 1169048"/>
                <a:gd name="connsiteY4" fmla="*/ 462093 h 1169048"/>
                <a:gd name="connsiteX5" fmla="*/ 890264 w 1169048"/>
                <a:gd name="connsiteY5" fmla="*/ 490176 h 1169048"/>
                <a:gd name="connsiteX6" fmla="*/ 859046 w 1169048"/>
                <a:gd name="connsiteY6" fmla="*/ 481555 h 1169048"/>
                <a:gd name="connsiteX7" fmla="*/ 549804 w 1169048"/>
                <a:gd name="connsiteY7" fmla="*/ 488282 h 1169048"/>
                <a:gd name="connsiteX8" fmla="*/ 488282 w 1169048"/>
                <a:gd name="connsiteY8" fmla="*/ 549738 h 1169048"/>
                <a:gd name="connsiteX9" fmla="*/ 482273 w 1169048"/>
                <a:gd name="connsiteY9" fmla="*/ 857544 h 1169048"/>
                <a:gd name="connsiteX10" fmla="*/ 490894 w 1169048"/>
                <a:gd name="connsiteY10" fmla="*/ 888632 h 1169048"/>
                <a:gd name="connsiteX11" fmla="*/ 462680 w 1169048"/>
                <a:gd name="connsiteY11" fmla="*/ 904567 h 1169048"/>
                <a:gd name="connsiteX12" fmla="*/ 246700 w 1169048"/>
                <a:gd name="connsiteY12" fmla="*/ 1132042 h 1169048"/>
                <a:gd name="connsiteX13" fmla="*/ 41104 w 1169048"/>
                <a:gd name="connsiteY13" fmla="*/ 996850 h 1169048"/>
                <a:gd name="connsiteX14" fmla="*/ 3355 w 1169048"/>
                <a:gd name="connsiteY14" fmla="*/ 1034600 h 1169048"/>
                <a:gd name="connsiteX15" fmla="*/ 228087 w 1169048"/>
                <a:gd name="connsiteY15" fmla="*/ 1171032 h 1169048"/>
                <a:gd name="connsiteX16" fmla="*/ 269102 w 1169048"/>
                <a:gd name="connsiteY16" fmla="*/ 1171032 h 1169048"/>
                <a:gd name="connsiteX17" fmla="*/ 481685 w 1169048"/>
                <a:gd name="connsiteY17" fmla="*/ 936243 h 1169048"/>
                <a:gd name="connsiteX18" fmla="*/ 502781 w 1169048"/>
                <a:gd name="connsiteY18" fmla="*/ 924160 h 1169048"/>
                <a:gd name="connsiteX19" fmla="*/ 656586 w 1169048"/>
                <a:gd name="connsiteY19" fmla="*/ 1171032 h 1169048"/>
                <a:gd name="connsiteX20" fmla="*/ 715103 w 1169048"/>
                <a:gd name="connsiteY20" fmla="*/ 1171032 h 1169048"/>
                <a:gd name="connsiteX21" fmla="*/ 714973 w 1169048"/>
                <a:gd name="connsiteY21" fmla="*/ 1170901 h 1169048"/>
                <a:gd name="connsiteX22" fmla="*/ 778323 w 1169048"/>
                <a:gd name="connsiteY22" fmla="*/ 1117608 h 1169048"/>
                <a:gd name="connsiteX23" fmla="*/ 867210 w 1169048"/>
                <a:gd name="connsiteY23" fmla="*/ 1069214 h 1169048"/>
                <a:gd name="connsiteX24" fmla="*/ 896404 w 1169048"/>
                <a:gd name="connsiteY24" fmla="*/ 1057327 h 1169048"/>
                <a:gd name="connsiteX25" fmla="*/ 884256 w 1169048"/>
                <a:gd name="connsiteY25" fmla="*/ 1028395 h 1169048"/>
                <a:gd name="connsiteX26" fmla="*/ 855911 w 1169048"/>
                <a:gd name="connsiteY26" fmla="*/ 931540 h 1169048"/>
                <a:gd name="connsiteX27" fmla="*/ 849054 w 1169048"/>
                <a:gd name="connsiteY27" fmla="*/ 848205 h 1169048"/>
                <a:gd name="connsiteX28" fmla="*/ 931606 w 1169048"/>
                <a:gd name="connsiteY28" fmla="*/ 855324 h 1169048"/>
                <a:gd name="connsiteX29" fmla="*/ 1028722 w 1169048"/>
                <a:gd name="connsiteY29" fmla="*/ 883995 h 1169048"/>
                <a:gd name="connsiteX30" fmla="*/ 1057785 w 1169048"/>
                <a:gd name="connsiteY30" fmla="*/ 896208 h 1169048"/>
                <a:gd name="connsiteX31" fmla="*/ 1069736 w 1169048"/>
                <a:gd name="connsiteY31" fmla="*/ 867014 h 1169048"/>
                <a:gd name="connsiteX32" fmla="*/ 1118196 w 1169048"/>
                <a:gd name="connsiteY32" fmla="*/ 778519 h 1169048"/>
                <a:gd name="connsiteX33" fmla="*/ 1171816 w 1169048"/>
                <a:gd name="connsiteY33" fmla="*/ 715234 h 1169048"/>
                <a:gd name="connsiteX34" fmla="*/ 1171816 w 1169048"/>
                <a:gd name="connsiteY34" fmla="*/ 656586 h 1169048"/>
                <a:gd name="connsiteX35" fmla="*/ 925793 w 1169048"/>
                <a:gd name="connsiteY35" fmla="*/ 502193 h 1169048"/>
                <a:gd name="connsiteX36" fmla="*/ 937876 w 1169048"/>
                <a:gd name="connsiteY36" fmla="*/ 481163 h 1169048"/>
                <a:gd name="connsiteX37" fmla="*/ 1171816 w 1169048"/>
                <a:gd name="connsiteY37" fmla="*/ 268906 h 1169048"/>
                <a:gd name="connsiteX38" fmla="*/ 1171881 w 1169048"/>
                <a:gd name="connsiteY38" fmla="*/ 268906 h 1169048"/>
                <a:gd name="connsiteX39" fmla="*/ 1171881 w 1169048"/>
                <a:gd name="connsiteY39" fmla="*/ 228283 h 1169048"/>
                <a:gd name="connsiteX40" fmla="*/ 1171881 w 1169048"/>
                <a:gd name="connsiteY40" fmla="*/ 228283 h 1169048"/>
                <a:gd name="connsiteX41" fmla="*/ 938202 w 1169048"/>
                <a:gd name="connsiteY41" fmla="*/ 818946 h 1169048"/>
                <a:gd name="connsiteX42" fmla="*/ 844482 w 1169048"/>
                <a:gd name="connsiteY42" fmla="*/ 811370 h 1169048"/>
                <a:gd name="connsiteX43" fmla="*/ 908943 w 1169048"/>
                <a:gd name="connsiteY43" fmla="*/ 535044 h 1169048"/>
                <a:gd name="connsiteX44" fmla="*/ 1149219 w 1169048"/>
                <a:gd name="connsiteY44" fmla="*/ 685714 h 1169048"/>
                <a:gd name="connsiteX45" fmla="*/ 1088088 w 1169048"/>
                <a:gd name="connsiteY45" fmla="*/ 757293 h 1169048"/>
                <a:gd name="connsiteX46" fmla="*/ 1037865 w 1169048"/>
                <a:gd name="connsiteY46" fmla="*/ 847748 h 1169048"/>
                <a:gd name="connsiteX47" fmla="*/ 938202 w 1169048"/>
                <a:gd name="connsiteY47" fmla="*/ 818881 h 1169048"/>
                <a:gd name="connsiteX48" fmla="*/ 938202 w 1169048"/>
                <a:gd name="connsiteY48" fmla="*/ 818881 h 1169048"/>
                <a:gd name="connsiteX49" fmla="*/ 812350 w 1169048"/>
                <a:gd name="connsiteY49" fmla="*/ 843960 h 1169048"/>
                <a:gd name="connsiteX50" fmla="*/ 819795 w 1169048"/>
                <a:gd name="connsiteY50" fmla="*/ 937810 h 1169048"/>
                <a:gd name="connsiteX51" fmla="*/ 848270 w 1169048"/>
                <a:gd name="connsiteY51" fmla="*/ 1037277 h 1169048"/>
                <a:gd name="connsiteX52" fmla="*/ 757424 w 1169048"/>
                <a:gd name="connsiteY52" fmla="*/ 1087239 h 1169048"/>
                <a:gd name="connsiteX53" fmla="*/ 685779 w 1169048"/>
                <a:gd name="connsiteY53" fmla="*/ 1148174 h 1169048"/>
                <a:gd name="connsiteX54" fmla="*/ 535958 w 1169048"/>
                <a:gd name="connsiteY54" fmla="*/ 907311 h 1169048"/>
                <a:gd name="connsiteX55" fmla="*/ 812415 w 1169048"/>
                <a:gd name="connsiteY55" fmla="*/ 844025 h 1169048"/>
                <a:gd name="connsiteX56" fmla="*/ 812415 w 1169048"/>
                <a:gd name="connsiteY56" fmla="*/ 844025 h 1169048"/>
                <a:gd name="connsiteX57" fmla="*/ 873676 w 1169048"/>
                <a:gd name="connsiteY57" fmla="*/ 523549 h 1169048"/>
                <a:gd name="connsiteX58" fmla="*/ 807778 w 1169048"/>
                <a:gd name="connsiteY58" fmla="*/ 807256 h 1169048"/>
                <a:gd name="connsiteX59" fmla="*/ 524463 w 1169048"/>
                <a:gd name="connsiteY59" fmla="*/ 871978 h 1169048"/>
                <a:gd name="connsiteX60" fmla="*/ 518128 w 1169048"/>
                <a:gd name="connsiteY60" fmla="*/ 848532 h 1169048"/>
                <a:gd name="connsiteX61" fmla="*/ 533476 w 1169048"/>
                <a:gd name="connsiteY61" fmla="*/ 533019 h 1169048"/>
                <a:gd name="connsiteX62" fmla="*/ 850229 w 1169048"/>
                <a:gd name="connsiteY62" fmla="*/ 517149 h 1169048"/>
                <a:gd name="connsiteX63" fmla="*/ 873741 w 1169048"/>
                <a:gd name="connsiteY63" fmla="*/ 523549 h 1169048"/>
                <a:gd name="connsiteX64" fmla="*/ 873741 w 1169048"/>
                <a:gd name="connsiteY64" fmla="*/ 523549 h 1169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1169048" h="1169048">
                  <a:moveTo>
                    <a:pt x="1171816" y="228152"/>
                  </a:moveTo>
                  <a:cubicBezTo>
                    <a:pt x="1138899" y="208755"/>
                    <a:pt x="1018860" y="128685"/>
                    <a:pt x="1034991" y="3355"/>
                  </a:cubicBezTo>
                  <a:lnTo>
                    <a:pt x="997242" y="41104"/>
                  </a:lnTo>
                  <a:cubicBezTo>
                    <a:pt x="1004426" y="144621"/>
                    <a:pt x="1086717" y="215090"/>
                    <a:pt x="1132499" y="246635"/>
                  </a:cubicBezTo>
                  <a:cubicBezTo>
                    <a:pt x="1037081" y="294703"/>
                    <a:pt x="960799" y="371116"/>
                    <a:pt x="906200" y="462093"/>
                  </a:cubicBezTo>
                  <a:cubicBezTo>
                    <a:pt x="900649" y="471301"/>
                    <a:pt x="895359" y="480706"/>
                    <a:pt x="890264" y="490176"/>
                  </a:cubicBezTo>
                  <a:cubicBezTo>
                    <a:pt x="879946" y="487041"/>
                    <a:pt x="869496" y="484167"/>
                    <a:pt x="859046" y="481555"/>
                  </a:cubicBezTo>
                  <a:cubicBezTo>
                    <a:pt x="756967" y="456019"/>
                    <a:pt x="650446" y="456149"/>
                    <a:pt x="549804" y="488282"/>
                  </a:cubicBezTo>
                  <a:lnTo>
                    <a:pt x="488282" y="549738"/>
                  </a:lnTo>
                  <a:cubicBezTo>
                    <a:pt x="456280" y="649793"/>
                    <a:pt x="456802" y="756118"/>
                    <a:pt x="482273" y="857544"/>
                  </a:cubicBezTo>
                  <a:cubicBezTo>
                    <a:pt x="484886" y="867928"/>
                    <a:pt x="487759" y="878313"/>
                    <a:pt x="490894" y="888632"/>
                  </a:cubicBezTo>
                  <a:cubicBezTo>
                    <a:pt x="481359" y="893726"/>
                    <a:pt x="471889" y="899016"/>
                    <a:pt x="462680" y="904567"/>
                  </a:cubicBezTo>
                  <a:cubicBezTo>
                    <a:pt x="371116" y="959428"/>
                    <a:pt x="294964" y="1036232"/>
                    <a:pt x="246700" y="1132042"/>
                  </a:cubicBezTo>
                  <a:cubicBezTo>
                    <a:pt x="215155" y="1086260"/>
                    <a:pt x="144621" y="1004035"/>
                    <a:pt x="41104" y="996850"/>
                  </a:cubicBezTo>
                  <a:lnTo>
                    <a:pt x="3355" y="1034600"/>
                  </a:lnTo>
                  <a:cubicBezTo>
                    <a:pt x="128359" y="1018533"/>
                    <a:pt x="208298" y="1137724"/>
                    <a:pt x="228087" y="1171032"/>
                  </a:cubicBezTo>
                  <a:lnTo>
                    <a:pt x="269102" y="1171032"/>
                  </a:lnTo>
                  <a:cubicBezTo>
                    <a:pt x="313120" y="1071304"/>
                    <a:pt x="388880" y="991822"/>
                    <a:pt x="481685" y="936243"/>
                  </a:cubicBezTo>
                  <a:cubicBezTo>
                    <a:pt x="488608" y="932063"/>
                    <a:pt x="495662" y="928079"/>
                    <a:pt x="502781" y="924160"/>
                  </a:cubicBezTo>
                  <a:cubicBezTo>
                    <a:pt x="536154" y="1015529"/>
                    <a:pt x="589447" y="1100824"/>
                    <a:pt x="656586" y="1171032"/>
                  </a:cubicBezTo>
                  <a:lnTo>
                    <a:pt x="715103" y="1171032"/>
                  </a:lnTo>
                  <a:lnTo>
                    <a:pt x="714973" y="1170901"/>
                  </a:lnTo>
                  <a:cubicBezTo>
                    <a:pt x="734174" y="1151374"/>
                    <a:pt x="755465" y="1133544"/>
                    <a:pt x="778323" y="1117608"/>
                  </a:cubicBezTo>
                  <a:cubicBezTo>
                    <a:pt x="806080" y="1098342"/>
                    <a:pt x="835926" y="1082015"/>
                    <a:pt x="867210" y="1069214"/>
                  </a:cubicBezTo>
                  <a:lnTo>
                    <a:pt x="896404" y="1057327"/>
                  </a:lnTo>
                  <a:lnTo>
                    <a:pt x="884256" y="1028395"/>
                  </a:lnTo>
                  <a:cubicBezTo>
                    <a:pt x="871325" y="997438"/>
                    <a:pt x="861789" y="964783"/>
                    <a:pt x="855911" y="931540"/>
                  </a:cubicBezTo>
                  <a:cubicBezTo>
                    <a:pt x="851078" y="904045"/>
                    <a:pt x="848727" y="876092"/>
                    <a:pt x="849054" y="848205"/>
                  </a:cubicBezTo>
                  <a:cubicBezTo>
                    <a:pt x="876419" y="848009"/>
                    <a:pt x="904110" y="850360"/>
                    <a:pt x="931606" y="855324"/>
                  </a:cubicBezTo>
                  <a:cubicBezTo>
                    <a:pt x="964718" y="861267"/>
                    <a:pt x="997373" y="870868"/>
                    <a:pt x="1028722" y="883995"/>
                  </a:cubicBezTo>
                  <a:lnTo>
                    <a:pt x="1057785" y="896208"/>
                  </a:lnTo>
                  <a:lnTo>
                    <a:pt x="1069736" y="867014"/>
                  </a:lnTo>
                  <a:cubicBezTo>
                    <a:pt x="1082472" y="835926"/>
                    <a:pt x="1098799" y="806145"/>
                    <a:pt x="1118196" y="778519"/>
                  </a:cubicBezTo>
                  <a:cubicBezTo>
                    <a:pt x="1134067" y="755922"/>
                    <a:pt x="1152027" y="734696"/>
                    <a:pt x="1171816" y="715234"/>
                  </a:cubicBezTo>
                  <a:lnTo>
                    <a:pt x="1171816" y="656586"/>
                  </a:lnTo>
                  <a:cubicBezTo>
                    <a:pt x="1100628" y="588402"/>
                    <a:pt x="1015986" y="535305"/>
                    <a:pt x="925793" y="502193"/>
                  </a:cubicBezTo>
                  <a:cubicBezTo>
                    <a:pt x="929712" y="495074"/>
                    <a:pt x="933696" y="488086"/>
                    <a:pt x="937876" y="481163"/>
                  </a:cubicBezTo>
                  <a:cubicBezTo>
                    <a:pt x="993324" y="388684"/>
                    <a:pt x="1072349" y="312467"/>
                    <a:pt x="1171816" y="268906"/>
                  </a:cubicBezTo>
                  <a:lnTo>
                    <a:pt x="1171881" y="268906"/>
                  </a:lnTo>
                  <a:lnTo>
                    <a:pt x="1171881" y="228283"/>
                  </a:lnTo>
                  <a:lnTo>
                    <a:pt x="1171881" y="228283"/>
                  </a:lnTo>
                  <a:close/>
                  <a:moveTo>
                    <a:pt x="938202" y="818946"/>
                  </a:moveTo>
                  <a:cubicBezTo>
                    <a:pt x="907180" y="813395"/>
                    <a:pt x="875766" y="810848"/>
                    <a:pt x="844482" y="811370"/>
                  </a:cubicBezTo>
                  <a:cubicBezTo>
                    <a:pt x="846180" y="716540"/>
                    <a:pt x="868320" y="620861"/>
                    <a:pt x="908943" y="535044"/>
                  </a:cubicBezTo>
                  <a:cubicBezTo>
                    <a:pt x="997177" y="566719"/>
                    <a:pt x="1079990" y="618641"/>
                    <a:pt x="1149219" y="685714"/>
                  </a:cubicBezTo>
                  <a:cubicBezTo>
                    <a:pt x="1126752" y="707332"/>
                    <a:pt x="1106244" y="731431"/>
                    <a:pt x="1088088" y="757293"/>
                  </a:cubicBezTo>
                  <a:cubicBezTo>
                    <a:pt x="1068169" y="785703"/>
                    <a:pt x="1051254" y="816138"/>
                    <a:pt x="1037865" y="847748"/>
                  </a:cubicBezTo>
                  <a:cubicBezTo>
                    <a:pt x="1005602" y="834621"/>
                    <a:pt x="972098" y="824954"/>
                    <a:pt x="938202" y="818881"/>
                  </a:cubicBezTo>
                  <a:lnTo>
                    <a:pt x="938202" y="818881"/>
                  </a:lnTo>
                  <a:close/>
                  <a:moveTo>
                    <a:pt x="812350" y="843960"/>
                  </a:moveTo>
                  <a:cubicBezTo>
                    <a:pt x="811762" y="875243"/>
                    <a:pt x="814309" y="906723"/>
                    <a:pt x="819795" y="937810"/>
                  </a:cubicBezTo>
                  <a:cubicBezTo>
                    <a:pt x="825803" y="971902"/>
                    <a:pt x="835339" y="1005406"/>
                    <a:pt x="848270" y="1037277"/>
                  </a:cubicBezTo>
                  <a:cubicBezTo>
                    <a:pt x="816072" y="1050862"/>
                    <a:pt x="785573" y="1067712"/>
                    <a:pt x="757424" y="1087239"/>
                  </a:cubicBezTo>
                  <a:cubicBezTo>
                    <a:pt x="731496" y="1105265"/>
                    <a:pt x="707462" y="1125707"/>
                    <a:pt x="685779" y="1148174"/>
                  </a:cubicBezTo>
                  <a:cubicBezTo>
                    <a:pt x="619881" y="1079925"/>
                    <a:pt x="567895" y="996655"/>
                    <a:pt x="535958" y="907311"/>
                  </a:cubicBezTo>
                  <a:cubicBezTo>
                    <a:pt x="620795" y="867341"/>
                    <a:pt x="716017" y="845462"/>
                    <a:pt x="812415" y="844025"/>
                  </a:cubicBezTo>
                  <a:lnTo>
                    <a:pt x="812415" y="844025"/>
                  </a:lnTo>
                  <a:close/>
                  <a:moveTo>
                    <a:pt x="873676" y="523549"/>
                  </a:moveTo>
                  <a:cubicBezTo>
                    <a:pt x="832596" y="611848"/>
                    <a:pt x="809999" y="709944"/>
                    <a:pt x="807778" y="807256"/>
                  </a:cubicBezTo>
                  <a:cubicBezTo>
                    <a:pt x="709160" y="809346"/>
                    <a:pt x="611718" y="831616"/>
                    <a:pt x="524463" y="871978"/>
                  </a:cubicBezTo>
                  <a:cubicBezTo>
                    <a:pt x="522178" y="864206"/>
                    <a:pt x="520088" y="856368"/>
                    <a:pt x="518128" y="848532"/>
                  </a:cubicBezTo>
                  <a:cubicBezTo>
                    <a:pt x="491939" y="743970"/>
                    <a:pt x="493898" y="634184"/>
                    <a:pt x="533476" y="533019"/>
                  </a:cubicBezTo>
                  <a:cubicBezTo>
                    <a:pt x="635229" y="493441"/>
                    <a:pt x="745146" y="490829"/>
                    <a:pt x="850229" y="517149"/>
                  </a:cubicBezTo>
                  <a:cubicBezTo>
                    <a:pt x="858067" y="519108"/>
                    <a:pt x="865904" y="521263"/>
                    <a:pt x="873741" y="523549"/>
                  </a:cubicBezTo>
                  <a:lnTo>
                    <a:pt x="873741" y="523549"/>
                  </a:lnTo>
                  <a:close/>
                </a:path>
              </a:pathLst>
            </a:custGeom>
            <a:grpFill/>
            <a:ln w="6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2" name="TextBox 1">
            <a:extLst>
              <a:ext uri="{FF2B5EF4-FFF2-40B4-BE49-F238E27FC236}">
                <a16:creationId xmlns:a16="http://schemas.microsoft.com/office/drawing/2014/main" id="{24E30106-1E37-7C56-EFEB-B9956ABC3400}"/>
              </a:ext>
            </a:extLst>
          </p:cNvPr>
          <p:cNvSpPr txBox="1"/>
          <p:nvPr userDrawn="1"/>
        </p:nvSpPr>
        <p:spPr>
          <a:xfrm>
            <a:off x="5274867" y="6506701"/>
            <a:ext cx="1631352" cy="205249"/>
          </a:xfrm>
          <a:prstGeom prst="rect">
            <a:avLst/>
          </a:prstGeom>
          <a:noFill/>
        </p:spPr>
        <p:txBody>
          <a:bodyPr wrap="squar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n-US" sz="700" kern="1200" noProof="0" dirty="0">
              <a:solidFill>
                <a:schemeClr val="bg1">
                  <a:lumMod val="65000"/>
                </a:schemeClr>
              </a:solidFill>
              <a:latin typeface="+mn-lt"/>
              <a:ea typeface="+mn-ea"/>
              <a:cs typeface="+mn-cs"/>
            </a:endParaRPr>
          </a:p>
        </p:txBody>
      </p:sp>
      <p:grpSp>
        <p:nvGrpSpPr>
          <p:cNvPr id="4" name="LOGO_4F">
            <a:extLst>
              <a:ext uri="{FF2B5EF4-FFF2-40B4-BE49-F238E27FC236}">
                <a16:creationId xmlns:a16="http://schemas.microsoft.com/office/drawing/2014/main" id="{5F4D9F23-24B7-2E47-B2D6-80528C052B03}"/>
              </a:ext>
            </a:extLst>
          </p:cNvPr>
          <p:cNvGrpSpPr/>
          <p:nvPr userDrawn="1"/>
        </p:nvGrpSpPr>
        <p:grpSpPr>
          <a:xfrm>
            <a:off x="11749088" y="73817"/>
            <a:ext cx="429526" cy="1820570"/>
            <a:chOff x="11749088" y="73817"/>
            <a:chExt cx="429526" cy="1820570"/>
          </a:xfrm>
        </p:grpSpPr>
        <p:pic>
          <p:nvPicPr>
            <p:cNvPr id="36" name="Picture 35">
              <a:extLst>
                <a:ext uri="{FF2B5EF4-FFF2-40B4-BE49-F238E27FC236}">
                  <a16:creationId xmlns:a16="http://schemas.microsoft.com/office/drawing/2014/main" id="{E6828EE7-9987-D974-1CDF-0A0E9335F282}"/>
                </a:ext>
              </a:extLst>
            </p:cNvPr>
            <p:cNvPicPr>
              <a:picLocks noChangeAspect="1"/>
            </p:cNvPicPr>
            <p:nvPr userDrawn="1"/>
          </p:nvPicPr>
          <p:blipFill rotWithShape="1">
            <a:blip r:embed="rId2"/>
            <a:srcRect t="804" b="804"/>
            <a:stretch/>
          </p:blipFill>
          <p:spPr>
            <a:xfrm>
              <a:off x="11749088" y="1002369"/>
              <a:ext cx="429526" cy="429103"/>
            </a:xfrm>
            <a:prstGeom prst="rect">
              <a:avLst/>
            </a:prstGeom>
            <a:ln>
              <a:noFill/>
            </a:ln>
          </p:spPr>
        </p:pic>
        <p:pic>
          <p:nvPicPr>
            <p:cNvPr id="37" name="Picture 36">
              <a:extLst>
                <a:ext uri="{FF2B5EF4-FFF2-40B4-BE49-F238E27FC236}">
                  <a16:creationId xmlns:a16="http://schemas.microsoft.com/office/drawing/2014/main" id="{EB88D98C-4500-4FBA-8622-174A7430D633}"/>
                </a:ext>
              </a:extLst>
            </p:cNvPr>
            <p:cNvPicPr>
              <a:picLocks noChangeAspect="1"/>
            </p:cNvPicPr>
            <p:nvPr userDrawn="1"/>
          </p:nvPicPr>
          <p:blipFill rotWithShape="1">
            <a:blip r:embed="rId3" cstate="hq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9376" t="4959" r="8599" b="3778"/>
            <a:stretch/>
          </p:blipFill>
          <p:spPr>
            <a:xfrm>
              <a:off x="11769794" y="73817"/>
              <a:ext cx="388113" cy="431823"/>
            </a:xfrm>
            <a:prstGeom prst="rect">
              <a:avLst/>
            </a:prstGeom>
            <a:ln>
              <a:noFill/>
            </a:ln>
          </p:spPr>
        </p:pic>
        <p:pic>
          <p:nvPicPr>
            <p:cNvPr id="38" name="Picture 37">
              <a:extLst>
                <a:ext uri="{FF2B5EF4-FFF2-40B4-BE49-F238E27FC236}">
                  <a16:creationId xmlns:a16="http://schemas.microsoft.com/office/drawing/2014/main" id="{71EBECFA-5ECB-8FB8-8762-D3D2CE833620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4" cstate="hq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1799411" y="539453"/>
              <a:ext cx="328877" cy="429103"/>
            </a:xfrm>
            <a:prstGeom prst="rect">
              <a:avLst/>
            </a:prstGeom>
            <a:ln>
              <a:noFill/>
            </a:ln>
          </p:spPr>
        </p:pic>
        <p:pic>
          <p:nvPicPr>
            <p:cNvPr id="39" name="Picture 38">
              <a:extLst>
                <a:ext uri="{FF2B5EF4-FFF2-40B4-BE49-F238E27FC236}">
                  <a16:creationId xmlns:a16="http://schemas.microsoft.com/office/drawing/2014/main" id="{576F1A1C-3BD0-BB9F-9F05-792936CAED72}"/>
                </a:ext>
              </a:extLst>
            </p:cNvPr>
            <p:cNvPicPr>
              <a:picLocks noChangeAspect="1"/>
            </p:cNvPicPr>
            <p:nvPr userDrawn="1"/>
          </p:nvPicPr>
          <p:blipFill rotWithShape="1">
            <a:blip r:embed="rId5" cstate="hq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4486" t="16259" r="24461" b="15945"/>
            <a:stretch/>
          </p:blipFill>
          <p:spPr>
            <a:xfrm>
              <a:off x="11857705" y="1465284"/>
              <a:ext cx="212287" cy="429103"/>
            </a:xfrm>
            <a:prstGeom prst="rect">
              <a:avLst/>
            </a:prstGeom>
            <a:ln>
              <a:noFill/>
            </a:ln>
          </p:spPr>
        </p:pic>
      </p:grpSp>
    </p:spTree>
    <p:extLst>
      <p:ext uri="{BB962C8B-B14F-4D97-AF65-F5344CB8AC3E}">
        <p14:creationId xmlns:p14="http://schemas.microsoft.com/office/powerpoint/2010/main" val="2462264362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4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>
            <a:extLst>
              <a:ext uri="{FF2B5EF4-FFF2-40B4-BE49-F238E27FC236}">
                <a16:creationId xmlns:a16="http://schemas.microsoft.com/office/drawing/2014/main" id="{59BD5121-ECF2-4EE0-B806-00489912CA1F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hq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6" name="Rectangle: Rounded Corners 5">
            <a:extLst>
              <a:ext uri="{FF2B5EF4-FFF2-40B4-BE49-F238E27FC236}">
                <a16:creationId xmlns:a16="http://schemas.microsoft.com/office/drawing/2014/main" id="{AA0F3199-AA31-405D-937B-D9262F541915}"/>
              </a:ext>
            </a:extLst>
          </p:cNvPr>
          <p:cNvSpPr/>
          <p:nvPr userDrawn="1"/>
        </p:nvSpPr>
        <p:spPr>
          <a:xfrm flipH="1">
            <a:off x="-2" y="0"/>
            <a:ext cx="12192000" cy="6858000"/>
          </a:xfrm>
          <a:prstGeom prst="roundRect">
            <a:avLst>
              <a:gd name="adj" fmla="val 0"/>
            </a:avLst>
          </a:prstGeom>
          <a:gradFill>
            <a:gsLst>
              <a:gs pos="0">
                <a:schemeClr val="bg1">
                  <a:alpha val="24000"/>
                </a:schemeClr>
              </a:gs>
              <a:gs pos="100000">
                <a:srgbClr val="1FD7D4">
                  <a:alpha val="63000"/>
                </a:srgbClr>
              </a:gs>
            </a:gsLst>
            <a:lin ang="0" scaled="1"/>
          </a:gradFill>
          <a:ln>
            <a:noFill/>
          </a:ln>
        </p:spPr>
        <p:txBody>
          <a:bodyPr lIns="91440" tIns="91440" rIns="91440" bIns="91440">
            <a:noAutofit/>
          </a:bodyPr>
          <a:lstStyle/>
          <a:p>
            <a:pPr>
              <a:spcAft>
                <a:spcPts val="300"/>
              </a:spcAft>
            </a:pPr>
            <a:endParaRPr lang="ru-RU" sz="900" dirty="0">
              <a:solidFill>
                <a:schemeClr val="tx2"/>
              </a:solidFill>
            </a:endParaRPr>
          </a:p>
        </p:txBody>
      </p:sp>
      <p:sp>
        <p:nvSpPr>
          <p:cNvPr id="11" name="Rectangle: Rounded Corners 10">
            <a:extLst>
              <a:ext uri="{FF2B5EF4-FFF2-40B4-BE49-F238E27FC236}">
                <a16:creationId xmlns:a16="http://schemas.microsoft.com/office/drawing/2014/main" id="{E7F13BEE-CC87-4D6D-859E-BCF67B53060F}"/>
              </a:ext>
            </a:extLst>
          </p:cNvPr>
          <p:cNvSpPr/>
          <p:nvPr userDrawn="1"/>
        </p:nvSpPr>
        <p:spPr>
          <a:xfrm flipH="1">
            <a:off x="-5" y="-1"/>
            <a:ext cx="12192000" cy="6858000"/>
          </a:xfrm>
          <a:prstGeom prst="roundRect">
            <a:avLst>
              <a:gd name="adj" fmla="val 0"/>
            </a:avLst>
          </a:prstGeom>
          <a:gradFill>
            <a:gsLst>
              <a:gs pos="0">
                <a:schemeClr val="bg1">
                  <a:alpha val="24000"/>
                </a:schemeClr>
              </a:gs>
              <a:gs pos="100000">
                <a:schemeClr val="bg1">
                  <a:alpha val="66000"/>
                </a:schemeClr>
              </a:gs>
            </a:gsLst>
            <a:lin ang="0" scaled="1"/>
          </a:gradFill>
          <a:ln>
            <a:noFill/>
          </a:ln>
        </p:spPr>
        <p:txBody>
          <a:bodyPr lIns="91440" tIns="91440" rIns="91440" bIns="91440">
            <a:noAutofit/>
          </a:bodyPr>
          <a:lstStyle/>
          <a:p>
            <a:pPr>
              <a:spcAft>
                <a:spcPts val="300"/>
              </a:spcAft>
            </a:pPr>
            <a:endParaRPr lang="ru-RU" sz="900" dirty="0">
              <a:solidFill>
                <a:schemeClr val="tx2"/>
              </a:solidFill>
            </a:endParaRPr>
          </a:p>
        </p:txBody>
      </p:sp>
      <p:sp>
        <p:nvSpPr>
          <p:cNvPr id="3" name="Title 1">
            <a:extLst>
              <a:ext uri="{FF2B5EF4-FFF2-40B4-BE49-F238E27FC236}">
                <a16:creationId xmlns:a16="http://schemas.microsoft.com/office/drawing/2014/main" id="{79C7B2DE-AA35-475F-8B24-76836C26E1C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31999" y="438150"/>
            <a:ext cx="9950865" cy="434975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1878CCDA-08EA-467D-821D-444C85FF8D6C}"/>
              </a:ext>
            </a:extLst>
          </p:cNvPr>
          <p:cNvGrpSpPr/>
          <p:nvPr userDrawn="1"/>
        </p:nvGrpSpPr>
        <p:grpSpPr>
          <a:xfrm flipH="1">
            <a:off x="8405104" y="0"/>
            <a:ext cx="3786895" cy="1968500"/>
            <a:chOff x="3860801" y="8029576"/>
            <a:chExt cx="1401763" cy="728663"/>
          </a:xfrm>
        </p:grpSpPr>
        <p:sp>
          <p:nvSpPr>
            <p:cNvPr id="7" name="Freeform 58">
              <a:extLst>
                <a:ext uri="{FF2B5EF4-FFF2-40B4-BE49-F238E27FC236}">
                  <a16:creationId xmlns:a16="http://schemas.microsoft.com/office/drawing/2014/main" id="{99215DF5-5191-4041-972A-09789EF5CFF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60801" y="8029576"/>
              <a:ext cx="881063" cy="541338"/>
            </a:xfrm>
            <a:custGeom>
              <a:avLst/>
              <a:gdLst>
                <a:gd name="T0" fmla="*/ 322 w 1685"/>
                <a:gd name="T1" fmla="*/ 1002 h 1037"/>
                <a:gd name="T2" fmla="*/ 493 w 1685"/>
                <a:gd name="T3" fmla="*/ 849 h 1037"/>
                <a:gd name="T4" fmla="*/ 527 w 1685"/>
                <a:gd name="T5" fmla="*/ 717 h 1037"/>
                <a:gd name="T6" fmla="*/ 557 w 1685"/>
                <a:gd name="T7" fmla="*/ 605 h 1037"/>
                <a:gd name="T8" fmla="*/ 971 w 1685"/>
                <a:gd name="T9" fmla="*/ 513 h 1037"/>
                <a:gd name="T10" fmla="*/ 1249 w 1685"/>
                <a:gd name="T11" fmla="*/ 543 h 1037"/>
                <a:gd name="T12" fmla="*/ 1507 w 1685"/>
                <a:gd name="T13" fmla="*/ 430 h 1037"/>
                <a:gd name="T14" fmla="*/ 1599 w 1685"/>
                <a:gd name="T15" fmla="*/ 202 h 1037"/>
                <a:gd name="T16" fmla="*/ 1670 w 1685"/>
                <a:gd name="T17" fmla="*/ 16 h 1037"/>
                <a:gd name="T18" fmla="*/ 1685 w 1685"/>
                <a:gd name="T19" fmla="*/ 0 h 1037"/>
                <a:gd name="T20" fmla="*/ 1562 w 1685"/>
                <a:gd name="T21" fmla="*/ 0 h 1037"/>
                <a:gd name="T22" fmla="*/ 1503 w 1685"/>
                <a:gd name="T23" fmla="*/ 180 h 1037"/>
                <a:gd name="T24" fmla="*/ 1432 w 1685"/>
                <a:gd name="T25" fmla="*/ 366 h 1037"/>
                <a:gd name="T26" fmla="*/ 990 w 1685"/>
                <a:gd name="T27" fmla="*/ 417 h 1037"/>
                <a:gd name="T28" fmla="*/ 470 w 1685"/>
                <a:gd name="T29" fmla="*/ 559 h 1037"/>
                <a:gd name="T30" fmla="*/ 430 w 1685"/>
                <a:gd name="T31" fmla="*/ 702 h 1037"/>
                <a:gd name="T32" fmla="*/ 404 w 1685"/>
                <a:gd name="T33" fmla="*/ 808 h 1037"/>
                <a:gd name="T34" fmla="*/ 113 w 1685"/>
                <a:gd name="T35" fmla="*/ 925 h 1037"/>
                <a:gd name="T36" fmla="*/ 0 w 1685"/>
                <a:gd name="T37" fmla="*/ 888 h 1037"/>
                <a:gd name="T38" fmla="*/ 0 w 1685"/>
                <a:gd name="T39" fmla="*/ 995 h 1037"/>
                <a:gd name="T40" fmla="*/ 94 w 1685"/>
                <a:gd name="T41" fmla="*/ 1022 h 1037"/>
                <a:gd name="T42" fmla="*/ 322 w 1685"/>
                <a:gd name="T43" fmla="*/ 1002 h 10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685" h="1037">
                  <a:moveTo>
                    <a:pt x="322" y="1002"/>
                  </a:moveTo>
                  <a:cubicBezTo>
                    <a:pt x="402" y="971"/>
                    <a:pt x="461" y="919"/>
                    <a:pt x="493" y="849"/>
                  </a:cubicBezTo>
                  <a:cubicBezTo>
                    <a:pt x="513" y="806"/>
                    <a:pt x="520" y="761"/>
                    <a:pt x="527" y="717"/>
                  </a:cubicBezTo>
                  <a:cubicBezTo>
                    <a:pt x="534" y="676"/>
                    <a:pt x="540" y="637"/>
                    <a:pt x="557" y="605"/>
                  </a:cubicBezTo>
                  <a:cubicBezTo>
                    <a:pt x="628" y="467"/>
                    <a:pt x="847" y="488"/>
                    <a:pt x="971" y="513"/>
                  </a:cubicBezTo>
                  <a:cubicBezTo>
                    <a:pt x="1062" y="531"/>
                    <a:pt x="1159" y="547"/>
                    <a:pt x="1249" y="543"/>
                  </a:cubicBezTo>
                  <a:cubicBezTo>
                    <a:pt x="1362" y="537"/>
                    <a:pt x="1448" y="499"/>
                    <a:pt x="1507" y="430"/>
                  </a:cubicBezTo>
                  <a:cubicBezTo>
                    <a:pt x="1563" y="363"/>
                    <a:pt x="1581" y="281"/>
                    <a:pt x="1599" y="202"/>
                  </a:cubicBezTo>
                  <a:cubicBezTo>
                    <a:pt x="1615" y="131"/>
                    <a:pt x="1629" y="64"/>
                    <a:pt x="1670" y="16"/>
                  </a:cubicBezTo>
                  <a:cubicBezTo>
                    <a:pt x="1675" y="10"/>
                    <a:pt x="1680" y="5"/>
                    <a:pt x="1685" y="0"/>
                  </a:cubicBezTo>
                  <a:cubicBezTo>
                    <a:pt x="1562" y="0"/>
                    <a:pt x="1562" y="0"/>
                    <a:pt x="1562" y="0"/>
                  </a:cubicBezTo>
                  <a:cubicBezTo>
                    <a:pt x="1531" y="56"/>
                    <a:pt x="1516" y="119"/>
                    <a:pt x="1503" y="180"/>
                  </a:cubicBezTo>
                  <a:cubicBezTo>
                    <a:pt x="1487" y="251"/>
                    <a:pt x="1472" y="318"/>
                    <a:pt x="1432" y="366"/>
                  </a:cubicBezTo>
                  <a:cubicBezTo>
                    <a:pt x="1339" y="476"/>
                    <a:pt x="1155" y="450"/>
                    <a:pt x="990" y="417"/>
                  </a:cubicBezTo>
                  <a:cubicBezTo>
                    <a:pt x="729" y="364"/>
                    <a:pt x="544" y="415"/>
                    <a:pt x="470" y="559"/>
                  </a:cubicBezTo>
                  <a:cubicBezTo>
                    <a:pt x="446" y="606"/>
                    <a:pt x="438" y="655"/>
                    <a:pt x="430" y="702"/>
                  </a:cubicBezTo>
                  <a:cubicBezTo>
                    <a:pt x="424" y="740"/>
                    <a:pt x="418" y="777"/>
                    <a:pt x="404" y="808"/>
                  </a:cubicBezTo>
                  <a:cubicBezTo>
                    <a:pt x="368" y="885"/>
                    <a:pt x="254" y="953"/>
                    <a:pt x="113" y="925"/>
                  </a:cubicBezTo>
                  <a:cubicBezTo>
                    <a:pt x="74" y="918"/>
                    <a:pt x="36" y="904"/>
                    <a:pt x="0" y="888"/>
                  </a:cubicBezTo>
                  <a:cubicBezTo>
                    <a:pt x="0" y="995"/>
                    <a:pt x="0" y="995"/>
                    <a:pt x="0" y="995"/>
                  </a:cubicBezTo>
                  <a:cubicBezTo>
                    <a:pt x="30" y="1006"/>
                    <a:pt x="62" y="1016"/>
                    <a:pt x="94" y="1022"/>
                  </a:cubicBezTo>
                  <a:cubicBezTo>
                    <a:pt x="170" y="1037"/>
                    <a:pt x="251" y="1030"/>
                    <a:pt x="322" y="1002"/>
                  </a:cubicBezTo>
                  <a:close/>
                </a:path>
              </a:pathLst>
            </a:custGeom>
            <a:solidFill>
              <a:srgbClr val="3A07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" name="Freeform 59">
              <a:extLst>
                <a:ext uri="{FF2B5EF4-FFF2-40B4-BE49-F238E27FC236}">
                  <a16:creationId xmlns:a16="http://schemas.microsoft.com/office/drawing/2014/main" id="{7CF7B6A9-7ACA-4EA7-8DC7-69B624A8850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60801" y="8029576"/>
              <a:ext cx="1401763" cy="728663"/>
            </a:xfrm>
            <a:custGeom>
              <a:avLst/>
              <a:gdLst>
                <a:gd name="T0" fmla="*/ 464 w 2682"/>
                <a:gd name="T1" fmla="*/ 1356 h 1393"/>
                <a:gd name="T2" fmla="*/ 648 w 2682"/>
                <a:gd name="T3" fmla="*/ 1191 h 1393"/>
                <a:gd name="T4" fmla="*/ 684 w 2682"/>
                <a:gd name="T5" fmla="*/ 1053 h 1393"/>
                <a:gd name="T6" fmla="*/ 712 w 2682"/>
                <a:gd name="T7" fmla="*/ 947 h 1393"/>
                <a:gd name="T8" fmla="*/ 1099 w 2682"/>
                <a:gd name="T9" fmla="*/ 868 h 1393"/>
                <a:gd name="T10" fmla="*/ 1658 w 2682"/>
                <a:gd name="T11" fmla="*/ 777 h 1393"/>
                <a:gd name="T12" fmla="*/ 1755 w 2682"/>
                <a:gd name="T13" fmla="*/ 538 h 1393"/>
                <a:gd name="T14" fmla="*/ 1822 w 2682"/>
                <a:gd name="T15" fmla="*/ 363 h 1393"/>
                <a:gd name="T16" fmla="*/ 2101 w 2682"/>
                <a:gd name="T17" fmla="*/ 269 h 1393"/>
                <a:gd name="T18" fmla="*/ 2211 w 2682"/>
                <a:gd name="T19" fmla="*/ 255 h 1393"/>
                <a:gd name="T20" fmla="*/ 2553 w 2682"/>
                <a:gd name="T21" fmla="*/ 113 h 1393"/>
                <a:gd name="T22" fmla="*/ 2682 w 2682"/>
                <a:gd name="T23" fmla="*/ 0 h 1393"/>
                <a:gd name="T24" fmla="*/ 2456 w 2682"/>
                <a:gd name="T25" fmla="*/ 0 h 1393"/>
                <a:gd name="T26" fmla="*/ 2186 w 2682"/>
                <a:gd name="T27" fmla="*/ 110 h 1393"/>
                <a:gd name="T28" fmla="*/ 2085 w 2682"/>
                <a:gd name="T29" fmla="*/ 123 h 1393"/>
                <a:gd name="T30" fmla="*/ 1709 w 2682"/>
                <a:gd name="T31" fmla="*/ 268 h 1393"/>
                <a:gd name="T32" fmla="*/ 1612 w 2682"/>
                <a:gd name="T33" fmla="*/ 506 h 1393"/>
                <a:gd name="T34" fmla="*/ 1546 w 2682"/>
                <a:gd name="T35" fmla="*/ 682 h 1393"/>
                <a:gd name="T36" fmla="*/ 1128 w 2682"/>
                <a:gd name="T37" fmla="*/ 724 h 1393"/>
                <a:gd name="T38" fmla="*/ 581 w 2682"/>
                <a:gd name="T39" fmla="*/ 879 h 1393"/>
                <a:gd name="T40" fmla="*/ 539 w 2682"/>
                <a:gd name="T41" fmla="*/ 1029 h 1393"/>
                <a:gd name="T42" fmla="*/ 514 w 2682"/>
                <a:gd name="T43" fmla="*/ 1129 h 1393"/>
                <a:gd name="T44" fmla="*/ 250 w 2682"/>
                <a:gd name="T45" fmla="*/ 1233 h 1393"/>
                <a:gd name="T46" fmla="*/ 0 w 2682"/>
                <a:gd name="T47" fmla="*/ 1112 h 1393"/>
                <a:gd name="T48" fmla="*/ 0 w 2682"/>
                <a:gd name="T49" fmla="*/ 1287 h 1393"/>
                <a:gd name="T50" fmla="*/ 222 w 2682"/>
                <a:gd name="T51" fmla="*/ 1377 h 1393"/>
                <a:gd name="T52" fmla="*/ 464 w 2682"/>
                <a:gd name="T53" fmla="*/ 1356 h 13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682" h="1393">
                  <a:moveTo>
                    <a:pt x="464" y="1356"/>
                  </a:moveTo>
                  <a:cubicBezTo>
                    <a:pt x="548" y="1324"/>
                    <a:pt x="614" y="1265"/>
                    <a:pt x="648" y="1191"/>
                  </a:cubicBezTo>
                  <a:cubicBezTo>
                    <a:pt x="669" y="1144"/>
                    <a:pt x="677" y="1096"/>
                    <a:pt x="684" y="1053"/>
                  </a:cubicBezTo>
                  <a:cubicBezTo>
                    <a:pt x="691" y="1013"/>
                    <a:pt x="697" y="976"/>
                    <a:pt x="712" y="947"/>
                  </a:cubicBezTo>
                  <a:cubicBezTo>
                    <a:pt x="778" y="819"/>
                    <a:pt x="1005" y="849"/>
                    <a:pt x="1099" y="868"/>
                  </a:cubicBezTo>
                  <a:cubicBezTo>
                    <a:pt x="1243" y="897"/>
                    <a:pt x="1511" y="951"/>
                    <a:pt x="1658" y="777"/>
                  </a:cubicBezTo>
                  <a:cubicBezTo>
                    <a:pt x="1718" y="706"/>
                    <a:pt x="1738" y="617"/>
                    <a:pt x="1755" y="538"/>
                  </a:cubicBezTo>
                  <a:cubicBezTo>
                    <a:pt x="1771" y="470"/>
                    <a:pt x="1785" y="406"/>
                    <a:pt x="1822" y="363"/>
                  </a:cubicBezTo>
                  <a:cubicBezTo>
                    <a:pt x="1880" y="294"/>
                    <a:pt x="1987" y="282"/>
                    <a:pt x="2101" y="269"/>
                  </a:cubicBezTo>
                  <a:cubicBezTo>
                    <a:pt x="2137" y="266"/>
                    <a:pt x="2174" y="261"/>
                    <a:pt x="2211" y="255"/>
                  </a:cubicBezTo>
                  <a:cubicBezTo>
                    <a:pt x="2332" y="235"/>
                    <a:pt x="2450" y="186"/>
                    <a:pt x="2553" y="113"/>
                  </a:cubicBezTo>
                  <a:cubicBezTo>
                    <a:pt x="2600" y="80"/>
                    <a:pt x="2643" y="42"/>
                    <a:pt x="2682" y="0"/>
                  </a:cubicBezTo>
                  <a:cubicBezTo>
                    <a:pt x="2456" y="0"/>
                    <a:pt x="2456" y="0"/>
                    <a:pt x="2456" y="0"/>
                  </a:cubicBezTo>
                  <a:cubicBezTo>
                    <a:pt x="2375" y="55"/>
                    <a:pt x="2282" y="94"/>
                    <a:pt x="2186" y="110"/>
                  </a:cubicBezTo>
                  <a:cubicBezTo>
                    <a:pt x="2154" y="115"/>
                    <a:pt x="2120" y="119"/>
                    <a:pt x="2085" y="123"/>
                  </a:cubicBezTo>
                  <a:cubicBezTo>
                    <a:pt x="1954" y="137"/>
                    <a:pt x="1806" y="153"/>
                    <a:pt x="1709" y="268"/>
                  </a:cubicBezTo>
                  <a:cubicBezTo>
                    <a:pt x="1649" y="339"/>
                    <a:pt x="1629" y="428"/>
                    <a:pt x="1612" y="506"/>
                  </a:cubicBezTo>
                  <a:cubicBezTo>
                    <a:pt x="1596" y="574"/>
                    <a:pt x="1582" y="638"/>
                    <a:pt x="1546" y="682"/>
                  </a:cubicBezTo>
                  <a:cubicBezTo>
                    <a:pt x="1462" y="781"/>
                    <a:pt x="1286" y="755"/>
                    <a:pt x="1128" y="724"/>
                  </a:cubicBezTo>
                  <a:cubicBezTo>
                    <a:pt x="855" y="669"/>
                    <a:pt x="661" y="724"/>
                    <a:pt x="581" y="879"/>
                  </a:cubicBezTo>
                  <a:cubicBezTo>
                    <a:pt x="555" y="929"/>
                    <a:pt x="546" y="982"/>
                    <a:pt x="539" y="1029"/>
                  </a:cubicBezTo>
                  <a:cubicBezTo>
                    <a:pt x="533" y="1066"/>
                    <a:pt x="527" y="1101"/>
                    <a:pt x="514" y="1129"/>
                  </a:cubicBezTo>
                  <a:cubicBezTo>
                    <a:pt x="482" y="1198"/>
                    <a:pt x="379" y="1257"/>
                    <a:pt x="250" y="1233"/>
                  </a:cubicBezTo>
                  <a:cubicBezTo>
                    <a:pt x="161" y="1215"/>
                    <a:pt x="77" y="1165"/>
                    <a:pt x="0" y="1112"/>
                  </a:cubicBezTo>
                  <a:cubicBezTo>
                    <a:pt x="0" y="1287"/>
                    <a:pt x="0" y="1287"/>
                    <a:pt x="0" y="1287"/>
                  </a:cubicBezTo>
                  <a:cubicBezTo>
                    <a:pt x="67" y="1328"/>
                    <a:pt x="141" y="1361"/>
                    <a:pt x="222" y="1377"/>
                  </a:cubicBezTo>
                  <a:cubicBezTo>
                    <a:pt x="303" y="1393"/>
                    <a:pt x="389" y="1385"/>
                    <a:pt x="464" y="1356"/>
                  </a:cubicBezTo>
                  <a:close/>
                </a:path>
              </a:pathLst>
            </a:custGeom>
            <a:solidFill>
              <a:srgbClr val="1FD7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0" name="Freeform 190">
            <a:extLst>
              <a:ext uri="{FF2B5EF4-FFF2-40B4-BE49-F238E27FC236}">
                <a16:creationId xmlns:a16="http://schemas.microsoft.com/office/drawing/2014/main" id="{8C72A143-88C0-49F9-923A-9E7ECC9BDC4A}"/>
              </a:ext>
            </a:extLst>
          </p:cNvPr>
          <p:cNvSpPr>
            <a:spLocks/>
          </p:cNvSpPr>
          <p:nvPr userDrawn="1"/>
        </p:nvSpPr>
        <p:spPr bwMode="auto">
          <a:xfrm>
            <a:off x="-3" y="5160017"/>
            <a:ext cx="1295403" cy="1697984"/>
          </a:xfrm>
          <a:custGeom>
            <a:avLst/>
            <a:gdLst>
              <a:gd name="T0" fmla="*/ 0 w 1212"/>
              <a:gd name="T1" fmla="*/ 1589 h 1589"/>
              <a:gd name="T2" fmla="*/ 1181 w 1212"/>
              <a:gd name="T3" fmla="*/ 1589 h 1589"/>
              <a:gd name="T4" fmla="*/ 1198 w 1212"/>
              <a:gd name="T5" fmla="*/ 1429 h 1589"/>
              <a:gd name="T6" fmla="*/ 1035 w 1212"/>
              <a:gd name="T7" fmla="*/ 1254 h 1589"/>
              <a:gd name="T8" fmla="*/ 880 w 1212"/>
              <a:gd name="T9" fmla="*/ 1211 h 1589"/>
              <a:gd name="T10" fmla="*/ 764 w 1212"/>
              <a:gd name="T11" fmla="*/ 1109 h 1589"/>
              <a:gd name="T12" fmla="*/ 781 w 1212"/>
              <a:gd name="T13" fmla="*/ 961 h 1589"/>
              <a:gd name="T14" fmla="*/ 602 w 1212"/>
              <a:gd name="T15" fmla="*/ 617 h 1589"/>
              <a:gd name="T16" fmla="*/ 369 w 1212"/>
              <a:gd name="T17" fmla="*/ 496 h 1589"/>
              <a:gd name="T18" fmla="*/ 327 w 1212"/>
              <a:gd name="T19" fmla="*/ 217 h 1589"/>
              <a:gd name="T20" fmla="*/ 177 w 1212"/>
              <a:gd name="T21" fmla="*/ 77 h 1589"/>
              <a:gd name="T22" fmla="*/ 0 w 1212"/>
              <a:gd name="T23" fmla="*/ 0 h 1589"/>
              <a:gd name="T24" fmla="*/ 0 w 1212"/>
              <a:gd name="T25" fmla="*/ 1589 h 15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212" h="1589">
                <a:moveTo>
                  <a:pt x="0" y="1589"/>
                </a:moveTo>
                <a:cubicBezTo>
                  <a:pt x="1181" y="1589"/>
                  <a:pt x="1181" y="1589"/>
                  <a:pt x="1181" y="1589"/>
                </a:cubicBezTo>
                <a:cubicBezTo>
                  <a:pt x="1197" y="1541"/>
                  <a:pt x="1212" y="1474"/>
                  <a:pt x="1198" y="1429"/>
                </a:cubicBezTo>
                <a:cubicBezTo>
                  <a:pt x="1173" y="1351"/>
                  <a:pt x="1112" y="1285"/>
                  <a:pt x="1035" y="1254"/>
                </a:cubicBezTo>
                <a:cubicBezTo>
                  <a:pt x="985" y="1234"/>
                  <a:pt x="931" y="1228"/>
                  <a:pt x="880" y="1211"/>
                </a:cubicBezTo>
                <a:cubicBezTo>
                  <a:pt x="829" y="1193"/>
                  <a:pt x="778" y="1160"/>
                  <a:pt x="764" y="1109"/>
                </a:cubicBezTo>
                <a:cubicBezTo>
                  <a:pt x="750" y="1061"/>
                  <a:pt x="771" y="1010"/>
                  <a:pt x="781" y="961"/>
                </a:cubicBezTo>
                <a:cubicBezTo>
                  <a:pt x="807" y="825"/>
                  <a:pt x="729" y="676"/>
                  <a:pt x="602" y="617"/>
                </a:cubicBezTo>
                <a:cubicBezTo>
                  <a:pt x="521" y="580"/>
                  <a:pt x="417" y="570"/>
                  <a:pt x="369" y="496"/>
                </a:cubicBezTo>
                <a:cubicBezTo>
                  <a:pt x="317" y="416"/>
                  <a:pt x="360" y="307"/>
                  <a:pt x="327" y="217"/>
                </a:cubicBezTo>
                <a:cubicBezTo>
                  <a:pt x="303" y="152"/>
                  <a:pt x="241" y="107"/>
                  <a:pt x="177" y="77"/>
                </a:cubicBezTo>
                <a:cubicBezTo>
                  <a:pt x="119" y="50"/>
                  <a:pt x="56" y="31"/>
                  <a:pt x="0" y="0"/>
                </a:cubicBezTo>
                <a:lnTo>
                  <a:pt x="0" y="1589"/>
                </a:lnTo>
                <a:close/>
              </a:path>
            </a:pathLst>
          </a:custGeom>
          <a:solidFill>
            <a:srgbClr val="9190F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" name="Shape 8">
            <a:extLst>
              <a:ext uri="{FF2B5EF4-FFF2-40B4-BE49-F238E27FC236}">
                <a16:creationId xmlns:a16="http://schemas.microsoft.com/office/drawing/2014/main" id="{B394AD74-6F51-4085-A315-057D6CBF6C8A}"/>
              </a:ext>
            </a:extLst>
          </p:cNvPr>
          <p:cNvSpPr txBox="1">
            <a:spLocks/>
          </p:cNvSpPr>
          <p:nvPr userDrawn="1"/>
        </p:nvSpPr>
        <p:spPr>
          <a:xfrm>
            <a:off x="11352085" y="6420850"/>
            <a:ext cx="390050" cy="149412"/>
          </a:xfrm>
          <a:prstGeom prst="rect">
            <a:avLst/>
          </a:prstGeom>
        </p:spPr>
        <p:txBody>
          <a:bodyPr lIns="0" tIns="0" rIns="0" bIns="0" anchor="t" anchorCtr="0"/>
          <a:lstStyle>
            <a:defPPr>
              <a:defRPr lang="en-US"/>
            </a:defPPr>
            <a:lvl1pPr marL="0" algn="l" defTabSz="457200" rtl="0" eaLnBrk="1" latinLnBrk="0" hangingPunct="1">
              <a:defRPr sz="1000" kern="1200">
                <a:solidFill>
                  <a:srgbClr val="0061A8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/>
            <a:fld id="{86CB4B4D-7CA3-9044-876B-883B54F8677D}" type="slidenum">
              <a:rPr lang="en-US" sz="1100" smtClean="0">
                <a:solidFill>
                  <a:schemeClr val="tx2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</a:rPr>
              <a:pPr algn="r"/>
              <a:t>‹#›</a:t>
            </a:fld>
            <a:endParaRPr lang="en-US" sz="1100" dirty="0">
              <a:solidFill>
                <a:schemeClr val="tx2"/>
              </a:solidFill>
              <a:latin typeface="Arial" panose="020B0604020202020204" pitchFamily="34" charset="0"/>
              <a:ea typeface="Arial"/>
              <a:cs typeface="Arial" panose="020B0604020202020204" pitchFamily="34" charset="0"/>
            </a:endParaRP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9AE50812-8FD6-3AAE-3E43-C0F416D6C6D0}"/>
              </a:ext>
            </a:extLst>
          </p:cNvPr>
          <p:cNvSpPr txBox="1"/>
          <p:nvPr userDrawn="1"/>
        </p:nvSpPr>
        <p:spPr>
          <a:xfrm>
            <a:off x="5274867" y="6506701"/>
            <a:ext cx="1631352" cy="205249"/>
          </a:xfrm>
          <a:prstGeom prst="rect">
            <a:avLst/>
          </a:prstGeom>
          <a:noFill/>
        </p:spPr>
        <p:txBody>
          <a:bodyPr wrap="squar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n-US" sz="700" kern="1200" noProof="0" dirty="0">
              <a:solidFill>
                <a:schemeClr val="bg1">
                  <a:lumMod val="65000"/>
                </a:schemeClr>
              </a:solidFill>
              <a:latin typeface="+mn-lt"/>
              <a:ea typeface="+mn-ea"/>
              <a:cs typeface="+mn-cs"/>
            </a:endParaRPr>
          </a:p>
        </p:txBody>
      </p:sp>
      <p:grpSp>
        <p:nvGrpSpPr>
          <p:cNvPr id="4" name="LOGO_4F">
            <a:extLst>
              <a:ext uri="{FF2B5EF4-FFF2-40B4-BE49-F238E27FC236}">
                <a16:creationId xmlns:a16="http://schemas.microsoft.com/office/drawing/2014/main" id="{A843B154-1AF9-858A-8673-56A6C1D38E8C}"/>
              </a:ext>
            </a:extLst>
          </p:cNvPr>
          <p:cNvGrpSpPr/>
          <p:nvPr userDrawn="1"/>
        </p:nvGrpSpPr>
        <p:grpSpPr>
          <a:xfrm>
            <a:off x="11749088" y="73817"/>
            <a:ext cx="429526" cy="1820570"/>
            <a:chOff x="11749088" y="73817"/>
            <a:chExt cx="429526" cy="1820570"/>
          </a:xfrm>
        </p:grpSpPr>
        <p:pic>
          <p:nvPicPr>
            <p:cNvPr id="18" name="Picture 17">
              <a:extLst>
                <a:ext uri="{FF2B5EF4-FFF2-40B4-BE49-F238E27FC236}">
                  <a16:creationId xmlns:a16="http://schemas.microsoft.com/office/drawing/2014/main" id="{B4FE9EB5-E726-D8C6-E360-A16A53CC646C}"/>
                </a:ext>
              </a:extLst>
            </p:cNvPr>
            <p:cNvPicPr>
              <a:picLocks noChangeAspect="1"/>
            </p:cNvPicPr>
            <p:nvPr userDrawn="1"/>
          </p:nvPicPr>
          <p:blipFill rotWithShape="1">
            <a:blip r:embed="rId3"/>
            <a:srcRect t="804" b="804"/>
            <a:stretch/>
          </p:blipFill>
          <p:spPr>
            <a:xfrm>
              <a:off x="11749088" y="1002369"/>
              <a:ext cx="429526" cy="429103"/>
            </a:xfrm>
            <a:prstGeom prst="rect">
              <a:avLst/>
            </a:prstGeom>
            <a:ln>
              <a:noFill/>
            </a:ln>
          </p:spPr>
        </p:pic>
        <p:pic>
          <p:nvPicPr>
            <p:cNvPr id="19" name="Picture 18">
              <a:extLst>
                <a:ext uri="{FF2B5EF4-FFF2-40B4-BE49-F238E27FC236}">
                  <a16:creationId xmlns:a16="http://schemas.microsoft.com/office/drawing/2014/main" id="{32399648-8ED2-5E87-B90C-88883177683A}"/>
                </a:ext>
              </a:extLst>
            </p:cNvPr>
            <p:cNvPicPr>
              <a:picLocks noChangeAspect="1"/>
            </p:cNvPicPr>
            <p:nvPr userDrawn="1"/>
          </p:nvPicPr>
          <p:blipFill rotWithShape="1">
            <a:blip r:embed="rId4" cstate="hq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9376" t="4959" r="8599" b="3778"/>
            <a:stretch/>
          </p:blipFill>
          <p:spPr>
            <a:xfrm>
              <a:off x="11769794" y="73817"/>
              <a:ext cx="388113" cy="431823"/>
            </a:xfrm>
            <a:prstGeom prst="rect">
              <a:avLst/>
            </a:prstGeom>
            <a:ln>
              <a:noFill/>
            </a:ln>
          </p:spPr>
        </p:pic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337CDEF6-BBA9-D258-A1EA-4581102C4D61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5" cstate="hq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1799411" y="539453"/>
              <a:ext cx="328877" cy="429103"/>
            </a:xfrm>
            <a:prstGeom prst="rect">
              <a:avLst/>
            </a:prstGeom>
            <a:ln>
              <a:noFill/>
            </a:ln>
          </p:spPr>
        </p:pic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F204915-1EA8-636F-3927-C7C3213AA887}"/>
                </a:ext>
              </a:extLst>
            </p:cNvPr>
            <p:cNvPicPr>
              <a:picLocks noChangeAspect="1"/>
            </p:cNvPicPr>
            <p:nvPr userDrawn="1"/>
          </p:nvPicPr>
          <p:blipFill rotWithShape="1">
            <a:blip r:embed="rId6" cstate="hq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4486" t="16259" r="24461" b="15945"/>
            <a:stretch/>
          </p:blipFill>
          <p:spPr>
            <a:xfrm>
              <a:off x="11857705" y="1465284"/>
              <a:ext cx="212287" cy="429103"/>
            </a:xfrm>
            <a:prstGeom prst="rect">
              <a:avLst/>
            </a:prstGeom>
            <a:ln>
              <a:noFill/>
            </a:ln>
          </p:spPr>
        </p:pic>
      </p:grpSp>
    </p:spTree>
    <p:extLst>
      <p:ext uri="{BB962C8B-B14F-4D97-AF65-F5344CB8AC3E}">
        <p14:creationId xmlns:p14="http://schemas.microsoft.com/office/powerpoint/2010/main" val="1676604555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5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: Rounded Corners 10">
            <a:extLst>
              <a:ext uri="{FF2B5EF4-FFF2-40B4-BE49-F238E27FC236}">
                <a16:creationId xmlns:a16="http://schemas.microsoft.com/office/drawing/2014/main" id="{E7F13BEE-CC87-4D6D-859E-BCF67B53060F}"/>
              </a:ext>
            </a:extLst>
          </p:cNvPr>
          <p:cNvSpPr/>
          <p:nvPr userDrawn="1"/>
        </p:nvSpPr>
        <p:spPr>
          <a:xfrm flipH="1">
            <a:off x="-5" y="-1"/>
            <a:ext cx="12192000" cy="6858000"/>
          </a:xfrm>
          <a:prstGeom prst="roundRect">
            <a:avLst>
              <a:gd name="adj" fmla="val 0"/>
            </a:avLst>
          </a:prstGeom>
          <a:gradFill>
            <a:gsLst>
              <a:gs pos="0">
                <a:schemeClr val="bg1">
                  <a:alpha val="24000"/>
                </a:schemeClr>
              </a:gs>
              <a:gs pos="100000">
                <a:schemeClr val="bg1">
                  <a:alpha val="66000"/>
                </a:schemeClr>
              </a:gs>
            </a:gsLst>
            <a:lin ang="0" scaled="1"/>
          </a:gradFill>
          <a:ln>
            <a:noFill/>
          </a:ln>
        </p:spPr>
        <p:txBody>
          <a:bodyPr lIns="91440" tIns="91440" rIns="91440" bIns="91440">
            <a:noAutofit/>
          </a:bodyPr>
          <a:lstStyle/>
          <a:p>
            <a:pPr>
              <a:spcAft>
                <a:spcPts val="300"/>
              </a:spcAft>
            </a:pPr>
            <a:endParaRPr lang="ru-RU" sz="900" dirty="0">
              <a:solidFill>
                <a:schemeClr val="tx2"/>
              </a:solidFill>
            </a:endParaRPr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53615928-5A52-4B97-BCD7-94E4AA554593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hq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 flipH="1">
            <a:off x="0" y="0"/>
            <a:ext cx="12191995" cy="6858000"/>
          </a:xfrm>
          <a:prstGeom prst="rect">
            <a:avLst/>
          </a:prstGeom>
        </p:spPr>
      </p:pic>
      <p:sp>
        <p:nvSpPr>
          <p:cNvPr id="3" name="Title 1">
            <a:extLst>
              <a:ext uri="{FF2B5EF4-FFF2-40B4-BE49-F238E27FC236}">
                <a16:creationId xmlns:a16="http://schemas.microsoft.com/office/drawing/2014/main" id="{79C7B2DE-AA35-475F-8B24-76836C26E1C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31999" y="438150"/>
            <a:ext cx="9950865" cy="434975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1878CCDA-08EA-467D-821D-444C85FF8D6C}"/>
              </a:ext>
            </a:extLst>
          </p:cNvPr>
          <p:cNvGrpSpPr/>
          <p:nvPr userDrawn="1"/>
        </p:nvGrpSpPr>
        <p:grpSpPr>
          <a:xfrm flipH="1">
            <a:off x="8405104" y="0"/>
            <a:ext cx="3786895" cy="1968500"/>
            <a:chOff x="3860801" y="8029576"/>
            <a:chExt cx="1401763" cy="728663"/>
          </a:xfrm>
        </p:grpSpPr>
        <p:sp>
          <p:nvSpPr>
            <p:cNvPr id="7" name="Freeform 58">
              <a:extLst>
                <a:ext uri="{FF2B5EF4-FFF2-40B4-BE49-F238E27FC236}">
                  <a16:creationId xmlns:a16="http://schemas.microsoft.com/office/drawing/2014/main" id="{99215DF5-5191-4041-972A-09789EF5CFF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60801" y="8029576"/>
              <a:ext cx="881063" cy="541338"/>
            </a:xfrm>
            <a:custGeom>
              <a:avLst/>
              <a:gdLst>
                <a:gd name="T0" fmla="*/ 322 w 1685"/>
                <a:gd name="T1" fmla="*/ 1002 h 1037"/>
                <a:gd name="T2" fmla="*/ 493 w 1685"/>
                <a:gd name="T3" fmla="*/ 849 h 1037"/>
                <a:gd name="T4" fmla="*/ 527 w 1685"/>
                <a:gd name="T5" fmla="*/ 717 h 1037"/>
                <a:gd name="T6" fmla="*/ 557 w 1685"/>
                <a:gd name="T7" fmla="*/ 605 h 1037"/>
                <a:gd name="T8" fmla="*/ 971 w 1685"/>
                <a:gd name="T9" fmla="*/ 513 h 1037"/>
                <a:gd name="T10" fmla="*/ 1249 w 1685"/>
                <a:gd name="T11" fmla="*/ 543 h 1037"/>
                <a:gd name="T12" fmla="*/ 1507 w 1685"/>
                <a:gd name="T13" fmla="*/ 430 h 1037"/>
                <a:gd name="T14" fmla="*/ 1599 w 1685"/>
                <a:gd name="T15" fmla="*/ 202 h 1037"/>
                <a:gd name="T16" fmla="*/ 1670 w 1685"/>
                <a:gd name="T17" fmla="*/ 16 h 1037"/>
                <a:gd name="T18" fmla="*/ 1685 w 1685"/>
                <a:gd name="T19" fmla="*/ 0 h 1037"/>
                <a:gd name="T20" fmla="*/ 1562 w 1685"/>
                <a:gd name="T21" fmla="*/ 0 h 1037"/>
                <a:gd name="T22" fmla="*/ 1503 w 1685"/>
                <a:gd name="T23" fmla="*/ 180 h 1037"/>
                <a:gd name="T24" fmla="*/ 1432 w 1685"/>
                <a:gd name="T25" fmla="*/ 366 h 1037"/>
                <a:gd name="T26" fmla="*/ 990 w 1685"/>
                <a:gd name="T27" fmla="*/ 417 h 1037"/>
                <a:gd name="T28" fmla="*/ 470 w 1685"/>
                <a:gd name="T29" fmla="*/ 559 h 1037"/>
                <a:gd name="T30" fmla="*/ 430 w 1685"/>
                <a:gd name="T31" fmla="*/ 702 h 1037"/>
                <a:gd name="T32" fmla="*/ 404 w 1685"/>
                <a:gd name="T33" fmla="*/ 808 h 1037"/>
                <a:gd name="T34" fmla="*/ 113 w 1685"/>
                <a:gd name="T35" fmla="*/ 925 h 1037"/>
                <a:gd name="T36" fmla="*/ 0 w 1685"/>
                <a:gd name="T37" fmla="*/ 888 h 1037"/>
                <a:gd name="T38" fmla="*/ 0 w 1685"/>
                <a:gd name="T39" fmla="*/ 995 h 1037"/>
                <a:gd name="T40" fmla="*/ 94 w 1685"/>
                <a:gd name="T41" fmla="*/ 1022 h 1037"/>
                <a:gd name="T42" fmla="*/ 322 w 1685"/>
                <a:gd name="T43" fmla="*/ 1002 h 10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685" h="1037">
                  <a:moveTo>
                    <a:pt x="322" y="1002"/>
                  </a:moveTo>
                  <a:cubicBezTo>
                    <a:pt x="402" y="971"/>
                    <a:pt x="461" y="919"/>
                    <a:pt x="493" y="849"/>
                  </a:cubicBezTo>
                  <a:cubicBezTo>
                    <a:pt x="513" y="806"/>
                    <a:pt x="520" y="761"/>
                    <a:pt x="527" y="717"/>
                  </a:cubicBezTo>
                  <a:cubicBezTo>
                    <a:pt x="534" y="676"/>
                    <a:pt x="540" y="637"/>
                    <a:pt x="557" y="605"/>
                  </a:cubicBezTo>
                  <a:cubicBezTo>
                    <a:pt x="628" y="467"/>
                    <a:pt x="847" y="488"/>
                    <a:pt x="971" y="513"/>
                  </a:cubicBezTo>
                  <a:cubicBezTo>
                    <a:pt x="1062" y="531"/>
                    <a:pt x="1159" y="547"/>
                    <a:pt x="1249" y="543"/>
                  </a:cubicBezTo>
                  <a:cubicBezTo>
                    <a:pt x="1362" y="537"/>
                    <a:pt x="1448" y="499"/>
                    <a:pt x="1507" y="430"/>
                  </a:cubicBezTo>
                  <a:cubicBezTo>
                    <a:pt x="1563" y="363"/>
                    <a:pt x="1581" y="281"/>
                    <a:pt x="1599" y="202"/>
                  </a:cubicBezTo>
                  <a:cubicBezTo>
                    <a:pt x="1615" y="131"/>
                    <a:pt x="1629" y="64"/>
                    <a:pt x="1670" y="16"/>
                  </a:cubicBezTo>
                  <a:cubicBezTo>
                    <a:pt x="1675" y="10"/>
                    <a:pt x="1680" y="5"/>
                    <a:pt x="1685" y="0"/>
                  </a:cubicBezTo>
                  <a:cubicBezTo>
                    <a:pt x="1562" y="0"/>
                    <a:pt x="1562" y="0"/>
                    <a:pt x="1562" y="0"/>
                  </a:cubicBezTo>
                  <a:cubicBezTo>
                    <a:pt x="1531" y="56"/>
                    <a:pt x="1516" y="119"/>
                    <a:pt x="1503" y="180"/>
                  </a:cubicBezTo>
                  <a:cubicBezTo>
                    <a:pt x="1487" y="251"/>
                    <a:pt x="1472" y="318"/>
                    <a:pt x="1432" y="366"/>
                  </a:cubicBezTo>
                  <a:cubicBezTo>
                    <a:pt x="1339" y="476"/>
                    <a:pt x="1155" y="450"/>
                    <a:pt x="990" y="417"/>
                  </a:cubicBezTo>
                  <a:cubicBezTo>
                    <a:pt x="729" y="364"/>
                    <a:pt x="544" y="415"/>
                    <a:pt x="470" y="559"/>
                  </a:cubicBezTo>
                  <a:cubicBezTo>
                    <a:pt x="446" y="606"/>
                    <a:pt x="438" y="655"/>
                    <a:pt x="430" y="702"/>
                  </a:cubicBezTo>
                  <a:cubicBezTo>
                    <a:pt x="424" y="740"/>
                    <a:pt x="418" y="777"/>
                    <a:pt x="404" y="808"/>
                  </a:cubicBezTo>
                  <a:cubicBezTo>
                    <a:pt x="368" y="885"/>
                    <a:pt x="254" y="953"/>
                    <a:pt x="113" y="925"/>
                  </a:cubicBezTo>
                  <a:cubicBezTo>
                    <a:pt x="74" y="918"/>
                    <a:pt x="36" y="904"/>
                    <a:pt x="0" y="888"/>
                  </a:cubicBezTo>
                  <a:cubicBezTo>
                    <a:pt x="0" y="995"/>
                    <a:pt x="0" y="995"/>
                    <a:pt x="0" y="995"/>
                  </a:cubicBezTo>
                  <a:cubicBezTo>
                    <a:pt x="30" y="1006"/>
                    <a:pt x="62" y="1016"/>
                    <a:pt x="94" y="1022"/>
                  </a:cubicBezTo>
                  <a:cubicBezTo>
                    <a:pt x="170" y="1037"/>
                    <a:pt x="251" y="1030"/>
                    <a:pt x="322" y="1002"/>
                  </a:cubicBezTo>
                  <a:close/>
                </a:path>
              </a:pathLst>
            </a:custGeom>
            <a:solidFill>
              <a:srgbClr val="3A07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" name="Freeform 59">
              <a:extLst>
                <a:ext uri="{FF2B5EF4-FFF2-40B4-BE49-F238E27FC236}">
                  <a16:creationId xmlns:a16="http://schemas.microsoft.com/office/drawing/2014/main" id="{7CF7B6A9-7ACA-4EA7-8DC7-69B624A8850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60801" y="8029576"/>
              <a:ext cx="1401763" cy="728663"/>
            </a:xfrm>
            <a:custGeom>
              <a:avLst/>
              <a:gdLst>
                <a:gd name="T0" fmla="*/ 464 w 2682"/>
                <a:gd name="T1" fmla="*/ 1356 h 1393"/>
                <a:gd name="T2" fmla="*/ 648 w 2682"/>
                <a:gd name="T3" fmla="*/ 1191 h 1393"/>
                <a:gd name="T4" fmla="*/ 684 w 2682"/>
                <a:gd name="T5" fmla="*/ 1053 h 1393"/>
                <a:gd name="T6" fmla="*/ 712 w 2682"/>
                <a:gd name="T7" fmla="*/ 947 h 1393"/>
                <a:gd name="T8" fmla="*/ 1099 w 2682"/>
                <a:gd name="T9" fmla="*/ 868 h 1393"/>
                <a:gd name="T10" fmla="*/ 1658 w 2682"/>
                <a:gd name="T11" fmla="*/ 777 h 1393"/>
                <a:gd name="T12" fmla="*/ 1755 w 2682"/>
                <a:gd name="T13" fmla="*/ 538 h 1393"/>
                <a:gd name="T14" fmla="*/ 1822 w 2682"/>
                <a:gd name="T15" fmla="*/ 363 h 1393"/>
                <a:gd name="T16" fmla="*/ 2101 w 2682"/>
                <a:gd name="T17" fmla="*/ 269 h 1393"/>
                <a:gd name="T18" fmla="*/ 2211 w 2682"/>
                <a:gd name="T19" fmla="*/ 255 h 1393"/>
                <a:gd name="T20" fmla="*/ 2553 w 2682"/>
                <a:gd name="T21" fmla="*/ 113 h 1393"/>
                <a:gd name="T22" fmla="*/ 2682 w 2682"/>
                <a:gd name="T23" fmla="*/ 0 h 1393"/>
                <a:gd name="T24" fmla="*/ 2456 w 2682"/>
                <a:gd name="T25" fmla="*/ 0 h 1393"/>
                <a:gd name="T26" fmla="*/ 2186 w 2682"/>
                <a:gd name="T27" fmla="*/ 110 h 1393"/>
                <a:gd name="T28" fmla="*/ 2085 w 2682"/>
                <a:gd name="T29" fmla="*/ 123 h 1393"/>
                <a:gd name="T30" fmla="*/ 1709 w 2682"/>
                <a:gd name="T31" fmla="*/ 268 h 1393"/>
                <a:gd name="T32" fmla="*/ 1612 w 2682"/>
                <a:gd name="T33" fmla="*/ 506 h 1393"/>
                <a:gd name="T34" fmla="*/ 1546 w 2682"/>
                <a:gd name="T35" fmla="*/ 682 h 1393"/>
                <a:gd name="T36" fmla="*/ 1128 w 2682"/>
                <a:gd name="T37" fmla="*/ 724 h 1393"/>
                <a:gd name="T38" fmla="*/ 581 w 2682"/>
                <a:gd name="T39" fmla="*/ 879 h 1393"/>
                <a:gd name="T40" fmla="*/ 539 w 2682"/>
                <a:gd name="T41" fmla="*/ 1029 h 1393"/>
                <a:gd name="T42" fmla="*/ 514 w 2682"/>
                <a:gd name="T43" fmla="*/ 1129 h 1393"/>
                <a:gd name="T44" fmla="*/ 250 w 2682"/>
                <a:gd name="T45" fmla="*/ 1233 h 1393"/>
                <a:gd name="T46" fmla="*/ 0 w 2682"/>
                <a:gd name="T47" fmla="*/ 1112 h 1393"/>
                <a:gd name="T48" fmla="*/ 0 w 2682"/>
                <a:gd name="T49" fmla="*/ 1287 h 1393"/>
                <a:gd name="T50" fmla="*/ 222 w 2682"/>
                <a:gd name="T51" fmla="*/ 1377 h 1393"/>
                <a:gd name="T52" fmla="*/ 464 w 2682"/>
                <a:gd name="T53" fmla="*/ 1356 h 13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682" h="1393">
                  <a:moveTo>
                    <a:pt x="464" y="1356"/>
                  </a:moveTo>
                  <a:cubicBezTo>
                    <a:pt x="548" y="1324"/>
                    <a:pt x="614" y="1265"/>
                    <a:pt x="648" y="1191"/>
                  </a:cubicBezTo>
                  <a:cubicBezTo>
                    <a:pt x="669" y="1144"/>
                    <a:pt x="677" y="1096"/>
                    <a:pt x="684" y="1053"/>
                  </a:cubicBezTo>
                  <a:cubicBezTo>
                    <a:pt x="691" y="1013"/>
                    <a:pt x="697" y="976"/>
                    <a:pt x="712" y="947"/>
                  </a:cubicBezTo>
                  <a:cubicBezTo>
                    <a:pt x="778" y="819"/>
                    <a:pt x="1005" y="849"/>
                    <a:pt x="1099" y="868"/>
                  </a:cubicBezTo>
                  <a:cubicBezTo>
                    <a:pt x="1243" y="897"/>
                    <a:pt x="1511" y="951"/>
                    <a:pt x="1658" y="777"/>
                  </a:cubicBezTo>
                  <a:cubicBezTo>
                    <a:pt x="1718" y="706"/>
                    <a:pt x="1738" y="617"/>
                    <a:pt x="1755" y="538"/>
                  </a:cubicBezTo>
                  <a:cubicBezTo>
                    <a:pt x="1771" y="470"/>
                    <a:pt x="1785" y="406"/>
                    <a:pt x="1822" y="363"/>
                  </a:cubicBezTo>
                  <a:cubicBezTo>
                    <a:pt x="1880" y="294"/>
                    <a:pt x="1987" y="282"/>
                    <a:pt x="2101" y="269"/>
                  </a:cubicBezTo>
                  <a:cubicBezTo>
                    <a:pt x="2137" y="266"/>
                    <a:pt x="2174" y="261"/>
                    <a:pt x="2211" y="255"/>
                  </a:cubicBezTo>
                  <a:cubicBezTo>
                    <a:pt x="2332" y="235"/>
                    <a:pt x="2450" y="186"/>
                    <a:pt x="2553" y="113"/>
                  </a:cubicBezTo>
                  <a:cubicBezTo>
                    <a:pt x="2600" y="80"/>
                    <a:pt x="2643" y="42"/>
                    <a:pt x="2682" y="0"/>
                  </a:cubicBezTo>
                  <a:cubicBezTo>
                    <a:pt x="2456" y="0"/>
                    <a:pt x="2456" y="0"/>
                    <a:pt x="2456" y="0"/>
                  </a:cubicBezTo>
                  <a:cubicBezTo>
                    <a:pt x="2375" y="55"/>
                    <a:pt x="2282" y="94"/>
                    <a:pt x="2186" y="110"/>
                  </a:cubicBezTo>
                  <a:cubicBezTo>
                    <a:pt x="2154" y="115"/>
                    <a:pt x="2120" y="119"/>
                    <a:pt x="2085" y="123"/>
                  </a:cubicBezTo>
                  <a:cubicBezTo>
                    <a:pt x="1954" y="137"/>
                    <a:pt x="1806" y="153"/>
                    <a:pt x="1709" y="268"/>
                  </a:cubicBezTo>
                  <a:cubicBezTo>
                    <a:pt x="1649" y="339"/>
                    <a:pt x="1629" y="428"/>
                    <a:pt x="1612" y="506"/>
                  </a:cubicBezTo>
                  <a:cubicBezTo>
                    <a:pt x="1596" y="574"/>
                    <a:pt x="1582" y="638"/>
                    <a:pt x="1546" y="682"/>
                  </a:cubicBezTo>
                  <a:cubicBezTo>
                    <a:pt x="1462" y="781"/>
                    <a:pt x="1286" y="755"/>
                    <a:pt x="1128" y="724"/>
                  </a:cubicBezTo>
                  <a:cubicBezTo>
                    <a:pt x="855" y="669"/>
                    <a:pt x="661" y="724"/>
                    <a:pt x="581" y="879"/>
                  </a:cubicBezTo>
                  <a:cubicBezTo>
                    <a:pt x="555" y="929"/>
                    <a:pt x="546" y="982"/>
                    <a:pt x="539" y="1029"/>
                  </a:cubicBezTo>
                  <a:cubicBezTo>
                    <a:pt x="533" y="1066"/>
                    <a:pt x="527" y="1101"/>
                    <a:pt x="514" y="1129"/>
                  </a:cubicBezTo>
                  <a:cubicBezTo>
                    <a:pt x="482" y="1198"/>
                    <a:pt x="379" y="1257"/>
                    <a:pt x="250" y="1233"/>
                  </a:cubicBezTo>
                  <a:cubicBezTo>
                    <a:pt x="161" y="1215"/>
                    <a:pt x="77" y="1165"/>
                    <a:pt x="0" y="1112"/>
                  </a:cubicBezTo>
                  <a:cubicBezTo>
                    <a:pt x="0" y="1287"/>
                    <a:pt x="0" y="1287"/>
                    <a:pt x="0" y="1287"/>
                  </a:cubicBezTo>
                  <a:cubicBezTo>
                    <a:pt x="67" y="1328"/>
                    <a:pt x="141" y="1361"/>
                    <a:pt x="222" y="1377"/>
                  </a:cubicBezTo>
                  <a:cubicBezTo>
                    <a:pt x="303" y="1393"/>
                    <a:pt x="389" y="1385"/>
                    <a:pt x="464" y="1356"/>
                  </a:cubicBezTo>
                  <a:close/>
                </a:path>
              </a:pathLst>
            </a:custGeom>
            <a:solidFill>
              <a:srgbClr val="1FD7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2" name="Shape 8">
            <a:extLst>
              <a:ext uri="{FF2B5EF4-FFF2-40B4-BE49-F238E27FC236}">
                <a16:creationId xmlns:a16="http://schemas.microsoft.com/office/drawing/2014/main" id="{B394AD74-6F51-4085-A315-057D6CBF6C8A}"/>
              </a:ext>
            </a:extLst>
          </p:cNvPr>
          <p:cNvSpPr txBox="1">
            <a:spLocks/>
          </p:cNvSpPr>
          <p:nvPr userDrawn="1"/>
        </p:nvSpPr>
        <p:spPr>
          <a:xfrm>
            <a:off x="11352085" y="6420850"/>
            <a:ext cx="390050" cy="149412"/>
          </a:xfrm>
          <a:prstGeom prst="rect">
            <a:avLst/>
          </a:prstGeom>
        </p:spPr>
        <p:txBody>
          <a:bodyPr lIns="0" tIns="0" rIns="0" bIns="0" anchor="t" anchorCtr="0"/>
          <a:lstStyle>
            <a:defPPr>
              <a:defRPr lang="en-US"/>
            </a:defPPr>
            <a:lvl1pPr marL="0" algn="l" defTabSz="457200" rtl="0" eaLnBrk="1" latinLnBrk="0" hangingPunct="1">
              <a:defRPr sz="1000" kern="1200">
                <a:solidFill>
                  <a:srgbClr val="0061A8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/>
            <a:fld id="{86CB4B4D-7CA3-9044-876B-883B54F8677D}" type="slidenum">
              <a:rPr lang="en-US" sz="1100" smtClean="0">
                <a:solidFill>
                  <a:schemeClr val="tx2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</a:rPr>
              <a:pPr algn="r"/>
              <a:t>‹#›</a:t>
            </a:fld>
            <a:endParaRPr lang="en-US" sz="1100" dirty="0">
              <a:solidFill>
                <a:schemeClr val="tx2"/>
              </a:solidFill>
              <a:latin typeface="Arial" panose="020B0604020202020204" pitchFamily="34" charset="0"/>
              <a:ea typeface="Arial"/>
              <a:cs typeface="Arial" panose="020B0604020202020204" pitchFamily="34" charset="0"/>
            </a:endParaRPr>
          </a:p>
        </p:txBody>
      </p:sp>
      <p:grpSp>
        <p:nvGrpSpPr>
          <p:cNvPr id="6" name="LOGO_4F">
            <a:extLst>
              <a:ext uri="{FF2B5EF4-FFF2-40B4-BE49-F238E27FC236}">
                <a16:creationId xmlns:a16="http://schemas.microsoft.com/office/drawing/2014/main" id="{F80468C9-9EC8-A6DE-A06B-B24C0AC56D39}"/>
              </a:ext>
            </a:extLst>
          </p:cNvPr>
          <p:cNvGrpSpPr/>
          <p:nvPr userDrawn="1"/>
        </p:nvGrpSpPr>
        <p:grpSpPr>
          <a:xfrm>
            <a:off x="11749088" y="73817"/>
            <a:ext cx="429526" cy="1820570"/>
            <a:chOff x="11749088" y="73817"/>
            <a:chExt cx="429526" cy="1820570"/>
          </a:xfrm>
        </p:grpSpPr>
        <p:pic>
          <p:nvPicPr>
            <p:cNvPr id="15" name="Picture 14">
              <a:extLst>
                <a:ext uri="{FF2B5EF4-FFF2-40B4-BE49-F238E27FC236}">
                  <a16:creationId xmlns:a16="http://schemas.microsoft.com/office/drawing/2014/main" id="{7C9C01C5-471D-646B-328F-F4EC771D79E9}"/>
                </a:ext>
              </a:extLst>
            </p:cNvPr>
            <p:cNvPicPr>
              <a:picLocks noChangeAspect="1"/>
            </p:cNvPicPr>
            <p:nvPr userDrawn="1"/>
          </p:nvPicPr>
          <p:blipFill rotWithShape="1">
            <a:blip r:embed="rId3"/>
            <a:srcRect t="804" b="804"/>
            <a:stretch/>
          </p:blipFill>
          <p:spPr>
            <a:xfrm>
              <a:off x="11749088" y="1002369"/>
              <a:ext cx="429526" cy="429103"/>
            </a:xfrm>
            <a:prstGeom prst="rect">
              <a:avLst/>
            </a:prstGeom>
            <a:ln>
              <a:noFill/>
            </a:ln>
          </p:spPr>
        </p:pic>
        <p:pic>
          <p:nvPicPr>
            <p:cNvPr id="16" name="Picture 15">
              <a:extLst>
                <a:ext uri="{FF2B5EF4-FFF2-40B4-BE49-F238E27FC236}">
                  <a16:creationId xmlns:a16="http://schemas.microsoft.com/office/drawing/2014/main" id="{C6D16D68-4272-C5C0-42DE-FBB51182FFBC}"/>
                </a:ext>
              </a:extLst>
            </p:cNvPr>
            <p:cNvPicPr>
              <a:picLocks noChangeAspect="1"/>
            </p:cNvPicPr>
            <p:nvPr userDrawn="1"/>
          </p:nvPicPr>
          <p:blipFill rotWithShape="1">
            <a:blip r:embed="rId4" cstate="hq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9376" t="4959" r="8599" b="3778"/>
            <a:stretch/>
          </p:blipFill>
          <p:spPr>
            <a:xfrm>
              <a:off x="11769794" y="73817"/>
              <a:ext cx="388113" cy="431823"/>
            </a:xfrm>
            <a:prstGeom prst="rect">
              <a:avLst/>
            </a:prstGeom>
            <a:ln>
              <a:noFill/>
            </a:ln>
          </p:spPr>
        </p:pic>
        <p:pic>
          <p:nvPicPr>
            <p:cNvPr id="17" name="Picture 16">
              <a:extLst>
                <a:ext uri="{FF2B5EF4-FFF2-40B4-BE49-F238E27FC236}">
                  <a16:creationId xmlns:a16="http://schemas.microsoft.com/office/drawing/2014/main" id="{743F9B39-5FAA-EB13-A162-A3DF5CC31C4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5" cstate="hq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1799411" y="539453"/>
              <a:ext cx="328877" cy="429103"/>
            </a:xfrm>
            <a:prstGeom prst="rect">
              <a:avLst/>
            </a:prstGeom>
            <a:ln>
              <a:noFill/>
            </a:ln>
          </p:spPr>
        </p:pic>
        <p:pic>
          <p:nvPicPr>
            <p:cNvPr id="18" name="Picture 17">
              <a:extLst>
                <a:ext uri="{FF2B5EF4-FFF2-40B4-BE49-F238E27FC236}">
                  <a16:creationId xmlns:a16="http://schemas.microsoft.com/office/drawing/2014/main" id="{620D7081-0737-3213-10CE-EE5E71B8A430}"/>
                </a:ext>
              </a:extLst>
            </p:cNvPr>
            <p:cNvPicPr>
              <a:picLocks noChangeAspect="1"/>
            </p:cNvPicPr>
            <p:nvPr userDrawn="1"/>
          </p:nvPicPr>
          <p:blipFill rotWithShape="1">
            <a:blip r:embed="rId6" cstate="hq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4486" t="16259" r="24461" b="15945"/>
            <a:stretch/>
          </p:blipFill>
          <p:spPr>
            <a:xfrm>
              <a:off x="11857705" y="1465284"/>
              <a:ext cx="212287" cy="429103"/>
            </a:xfrm>
            <a:prstGeom prst="rect">
              <a:avLst/>
            </a:prstGeom>
            <a:ln>
              <a:noFill/>
            </a:ln>
          </p:spPr>
        </p:pic>
      </p:grpSp>
    </p:spTree>
    <p:extLst>
      <p:ext uri="{BB962C8B-B14F-4D97-AF65-F5344CB8AC3E}">
        <p14:creationId xmlns:p14="http://schemas.microsoft.com/office/powerpoint/2010/main" val="2231241052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extBox 6">
            <a:extLst>
              <a:ext uri="{FF2B5EF4-FFF2-40B4-BE49-F238E27FC236}">
                <a16:creationId xmlns:a16="http://schemas.microsoft.com/office/drawing/2014/main" id="{992FF42B-617E-477C-933F-4BAA0A647DB3}"/>
              </a:ext>
            </a:extLst>
          </p:cNvPr>
          <p:cNvSpPr txBox="1"/>
          <p:nvPr userDrawn="1"/>
        </p:nvSpPr>
        <p:spPr>
          <a:xfrm>
            <a:off x="2792289" y="5751974"/>
            <a:ext cx="6596507" cy="667876"/>
          </a:xfrm>
          <a:prstGeom prst="rect">
            <a:avLst/>
          </a:prstGeom>
          <a:noFill/>
        </p:spPr>
        <p:txBody>
          <a:bodyPr wrap="square" lIns="0" tIns="0" rIns="0" bIns="0" rtlCol="0" anchor="ctr">
            <a:noAutofit/>
          </a:bodyPr>
          <a:lstStyle/>
          <a:p>
            <a:pPr algn="r">
              <a:lnSpc>
                <a:spcPct val="100000"/>
              </a:lnSpc>
              <a:spcAft>
                <a:spcPts val="0"/>
              </a:spcAft>
            </a:pPr>
            <a:endParaRPr lang="ru-RU" sz="600" dirty="0">
              <a:effectLst/>
              <a:latin typeface="+mn-lt"/>
              <a:ea typeface="Times New Roman" panose="02020603050405020304" pitchFamily="18" charset="0"/>
              <a:cs typeface="Calibri" panose="020F0502020204030204" pitchFamily="34" charset="0"/>
            </a:endParaRPr>
          </a:p>
        </p:txBody>
      </p:sp>
      <p:grpSp>
        <p:nvGrpSpPr>
          <p:cNvPr id="4" name="LOGO_4F">
            <a:extLst>
              <a:ext uri="{FF2B5EF4-FFF2-40B4-BE49-F238E27FC236}">
                <a16:creationId xmlns:a16="http://schemas.microsoft.com/office/drawing/2014/main" id="{C65C72CC-29C6-1C75-6EEC-17BDC06D67BF}"/>
              </a:ext>
            </a:extLst>
          </p:cNvPr>
          <p:cNvGrpSpPr/>
          <p:nvPr userDrawn="1"/>
        </p:nvGrpSpPr>
        <p:grpSpPr>
          <a:xfrm>
            <a:off x="11749088" y="73817"/>
            <a:ext cx="429526" cy="1820570"/>
            <a:chOff x="11749088" y="73817"/>
            <a:chExt cx="429526" cy="1820570"/>
          </a:xfrm>
        </p:grpSpPr>
        <p:pic>
          <p:nvPicPr>
            <p:cNvPr id="9" name="Picture 8">
              <a:extLst>
                <a:ext uri="{FF2B5EF4-FFF2-40B4-BE49-F238E27FC236}">
                  <a16:creationId xmlns:a16="http://schemas.microsoft.com/office/drawing/2014/main" id="{783F0551-4AD5-9829-AD59-631816A9ADB6}"/>
                </a:ext>
              </a:extLst>
            </p:cNvPr>
            <p:cNvPicPr>
              <a:picLocks noChangeAspect="1"/>
            </p:cNvPicPr>
            <p:nvPr userDrawn="1"/>
          </p:nvPicPr>
          <p:blipFill rotWithShape="1">
            <a:blip r:embed="rId2"/>
            <a:srcRect t="804" b="804"/>
            <a:stretch/>
          </p:blipFill>
          <p:spPr>
            <a:xfrm>
              <a:off x="11749088" y="1002369"/>
              <a:ext cx="429526" cy="429103"/>
            </a:xfrm>
            <a:prstGeom prst="rect">
              <a:avLst/>
            </a:prstGeom>
            <a:ln>
              <a:noFill/>
            </a:ln>
          </p:spPr>
        </p:pic>
        <p:pic>
          <p:nvPicPr>
            <p:cNvPr id="10" name="Picture 9">
              <a:extLst>
                <a:ext uri="{FF2B5EF4-FFF2-40B4-BE49-F238E27FC236}">
                  <a16:creationId xmlns:a16="http://schemas.microsoft.com/office/drawing/2014/main" id="{5E269733-9622-49E0-6D25-5F6905DCEB53}"/>
                </a:ext>
              </a:extLst>
            </p:cNvPr>
            <p:cNvPicPr>
              <a:picLocks noChangeAspect="1"/>
            </p:cNvPicPr>
            <p:nvPr userDrawn="1"/>
          </p:nvPicPr>
          <p:blipFill rotWithShape="1">
            <a:blip r:embed="rId3" cstate="hq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9376" t="4959" r="8599" b="3778"/>
            <a:stretch/>
          </p:blipFill>
          <p:spPr>
            <a:xfrm>
              <a:off x="11769794" y="73817"/>
              <a:ext cx="388113" cy="431823"/>
            </a:xfrm>
            <a:prstGeom prst="rect">
              <a:avLst/>
            </a:prstGeom>
            <a:ln>
              <a:noFill/>
            </a:ln>
          </p:spPr>
        </p:pic>
        <p:pic>
          <p:nvPicPr>
            <p:cNvPr id="11" name="Picture 10">
              <a:extLst>
                <a:ext uri="{FF2B5EF4-FFF2-40B4-BE49-F238E27FC236}">
                  <a16:creationId xmlns:a16="http://schemas.microsoft.com/office/drawing/2014/main" id="{7AA9E9D1-AFE2-5403-0145-E5241F79703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4" cstate="hq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1799411" y="539453"/>
              <a:ext cx="328877" cy="429103"/>
            </a:xfrm>
            <a:prstGeom prst="rect">
              <a:avLst/>
            </a:prstGeom>
            <a:ln>
              <a:noFill/>
            </a:ln>
          </p:spPr>
        </p:pic>
        <p:pic>
          <p:nvPicPr>
            <p:cNvPr id="12" name="Picture 11">
              <a:extLst>
                <a:ext uri="{FF2B5EF4-FFF2-40B4-BE49-F238E27FC236}">
                  <a16:creationId xmlns:a16="http://schemas.microsoft.com/office/drawing/2014/main" id="{E3798309-F5B7-87AE-FFD3-D6BF177A16B5}"/>
                </a:ext>
              </a:extLst>
            </p:cNvPr>
            <p:cNvPicPr>
              <a:picLocks noChangeAspect="1"/>
            </p:cNvPicPr>
            <p:nvPr userDrawn="1"/>
          </p:nvPicPr>
          <p:blipFill rotWithShape="1">
            <a:blip r:embed="rId5" cstate="hq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4486" t="16259" r="24461" b="15945"/>
            <a:stretch/>
          </p:blipFill>
          <p:spPr>
            <a:xfrm>
              <a:off x="11857705" y="1465284"/>
              <a:ext cx="212287" cy="429103"/>
            </a:xfrm>
            <a:prstGeom prst="rect">
              <a:avLst/>
            </a:prstGeom>
            <a:ln>
              <a:noFill/>
            </a:ln>
          </p:spPr>
        </p:pic>
      </p:grpSp>
    </p:spTree>
    <p:extLst>
      <p:ext uri="{BB962C8B-B14F-4D97-AF65-F5344CB8AC3E}">
        <p14:creationId xmlns:p14="http://schemas.microsoft.com/office/powerpoint/2010/main" val="1525119109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9_Обложка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7">
            <a:extLst>
              <a:ext uri="{FF2B5EF4-FFF2-40B4-BE49-F238E27FC236}">
                <a16:creationId xmlns:a16="http://schemas.microsoft.com/office/drawing/2014/main" id="{8FF01815-DA12-449E-8962-049F1D3B62CC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8754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" name="Freeform 671">
            <a:extLst>
              <a:ext uri="{FF2B5EF4-FFF2-40B4-BE49-F238E27FC236}">
                <a16:creationId xmlns:a16="http://schemas.microsoft.com/office/drawing/2014/main" id="{909055AC-30EC-43CB-95FB-3A74230E20AF}"/>
              </a:ext>
            </a:extLst>
          </p:cNvPr>
          <p:cNvSpPr>
            <a:spLocks/>
          </p:cNvSpPr>
          <p:nvPr userDrawn="1"/>
        </p:nvSpPr>
        <p:spPr bwMode="auto">
          <a:xfrm>
            <a:off x="0" y="0"/>
            <a:ext cx="7069138" cy="6862763"/>
          </a:xfrm>
          <a:custGeom>
            <a:avLst/>
            <a:gdLst>
              <a:gd name="T0" fmla="*/ 4321 w 4451"/>
              <a:gd name="T1" fmla="*/ 0 h 4320"/>
              <a:gd name="T2" fmla="*/ 0 w 4451"/>
              <a:gd name="T3" fmla="*/ 0 h 4320"/>
              <a:gd name="T4" fmla="*/ 0 w 4451"/>
              <a:gd name="T5" fmla="*/ 4320 h 4320"/>
              <a:gd name="T6" fmla="*/ 4451 w 4451"/>
              <a:gd name="T7" fmla="*/ 4320 h 4320"/>
              <a:gd name="T8" fmla="*/ 3937 w 4451"/>
              <a:gd name="T9" fmla="*/ 3579 h 4320"/>
              <a:gd name="T10" fmla="*/ 4149 w 4451"/>
              <a:gd name="T11" fmla="*/ 2792 h 4320"/>
              <a:gd name="T12" fmla="*/ 4291 w 4451"/>
              <a:gd name="T13" fmla="*/ 2444 h 4320"/>
              <a:gd name="T14" fmla="*/ 4259 w 4451"/>
              <a:gd name="T15" fmla="*/ 1814 h 4320"/>
              <a:gd name="T16" fmla="*/ 3873 w 4451"/>
              <a:gd name="T17" fmla="*/ 1026 h 4320"/>
              <a:gd name="T18" fmla="*/ 4095 w 4451"/>
              <a:gd name="T19" fmla="*/ 295 h 4320"/>
              <a:gd name="T20" fmla="*/ 4321 w 4451"/>
              <a:gd name="T21" fmla="*/ 0 h 43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4451" h="4320">
                <a:moveTo>
                  <a:pt x="4321" y="0"/>
                </a:moveTo>
                <a:cubicBezTo>
                  <a:pt x="0" y="0"/>
                  <a:pt x="0" y="0"/>
                  <a:pt x="0" y="0"/>
                </a:cubicBezTo>
                <a:cubicBezTo>
                  <a:pt x="0" y="4320"/>
                  <a:pt x="0" y="4320"/>
                  <a:pt x="0" y="4320"/>
                </a:cubicBezTo>
                <a:cubicBezTo>
                  <a:pt x="4451" y="4320"/>
                  <a:pt x="4451" y="4320"/>
                  <a:pt x="4451" y="4320"/>
                </a:cubicBezTo>
                <a:cubicBezTo>
                  <a:pt x="4305" y="4068"/>
                  <a:pt x="3959" y="3961"/>
                  <a:pt x="3937" y="3579"/>
                </a:cubicBezTo>
                <a:cubicBezTo>
                  <a:pt x="3914" y="3164"/>
                  <a:pt x="3998" y="3046"/>
                  <a:pt x="4149" y="2792"/>
                </a:cubicBezTo>
                <a:cubicBezTo>
                  <a:pt x="4203" y="2703"/>
                  <a:pt x="4262" y="2579"/>
                  <a:pt x="4291" y="2444"/>
                </a:cubicBezTo>
                <a:cubicBezTo>
                  <a:pt x="4335" y="2240"/>
                  <a:pt x="4321" y="2008"/>
                  <a:pt x="4259" y="1814"/>
                </a:cubicBezTo>
                <a:cubicBezTo>
                  <a:pt x="4173" y="1543"/>
                  <a:pt x="3959" y="1441"/>
                  <a:pt x="3873" y="1026"/>
                </a:cubicBezTo>
                <a:cubicBezTo>
                  <a:pt x="3873" y="1026"/>
                  <a:pt x="3812" y="607"/>
                  <a:pt x="4095" y="295"/>
                </a:cubicBezTo>
                <a:cubicBezTo>
                  <a:pt x="4095" y="295"/>
                  <a:pt x="4237" y="155"/>
                  <a:pt x="4321" y="0"/>
                </a:cubicBezTo>
                <a:close/>
              </a:path>
            </a:pathLst>
          </a:custGeom>
          <a:solidFill>
            <a:srgbClr val="4A127B"/>
          </a:solidFill>
          <a:ln>
            <a:noFill/>
          </a:ln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cs typeface="+mn-cs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438150" y="5056974"/>
            <a:ext cx="4685587" cy="1521626"/>
          </a:xfrm>
        </p:spPr>
        <p:txBody>
          <a:bodyPr anchor="b">
            <a:normAutofit/>
          </a:bodyPr>
          <a:lstStyle>
            <a:lvl1pPr algn="l">
              <a:defRPr sz="10400" b="1">
                <a:ln>
                  <a:solidFill>
                    <a:srgbClr val="FB5D6C"/>
                  </a:solidFill>
                </a:ln>
                <a:noFill/>
              </a:defRPr>
            </a:lvl1pPr>
          </a:lstStyle>
          <a:p>
            <a:r>
              <a:rPr lang="ru-RU"/>
              <a:t>Образец заголовка</a:t>
            </a:r>
            <a:endParaRPr lang="en-US" dirty="0"/>
          </a:p>
        </p:txBody>
      </p:sp>
      <p:sp>
        <p:nvSpPr>
          <p:cNvPr id="6" name="Subtitle 2"/>
          <p:cNvSpPr>
            <a:spLocks noGrp="1"/>
          </p:cNvSpPr>
          <p:nvPr>
            <p:ph type="subTitle" idx="1"/>
          </p:nvPr>
        </p:nvSpPr>
        <p:spPr>
          <a:xfrm>
            <a:off x="438150" y="3713988"/>
            <a:ext cx="4685587" cy="746861"/>
          </a:xfrm>
          <a:prstGeom prst="rect">
            <a:avLst/>
          </a:prstGeom>
        </p:spPr>
        <p:txBody>
          <a:bodyPr/>
          <a:lstStyle>
            <a:lvl1pPr marL="0" indent="0" algn="l">
              <a:buNone/>
              <a:defRPr sz="4000" b="0">
                <a:solidFill>
                  <a:schemeClr val="bg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dirty="0"/>
              <a:t>Click to edit Master subtitle style</a:t>
            </a:r>
          </a:p>
        </p:txBody>
      </p:sp>
      <p:grpSp>
        <p:nvGrpSpPr>
          <p:cNvPr id="3" name="LOGO Title 4f">
            <a:extLst>
              <a:ext uri="{FF2B5EF4-FFF2-40B4-BE49-F238E27FC236}">
                <a16:creationId xmlns:a16="http://schemas.microsoft.com/office/drawing/2014/main" id="{15F40301-4360-B2ED-37A2-8E8C7C80B131}"/>
              </a:ext>
            </a:extLst>
          </p:cNvPr>
          <p:cNvGrpSpPr/>
          <p:nvPr userDrawn="1"/>
        </p:nvGrpSpPr>
        <p:grpSpPr>
          <a:xfrm>
            <a:off x="611952" y="504678"/>
            <a:ext cx="5435496" cy="1779245"/>
            <a:chOff x="611952" y="504678"/>
            <a:chExt cx="5435496" cy="1779245"/>
          </a:xfrm>
        </p:grpSpPr>
        <p:grpSp>
          <p:nvGrpSpPr>
            <p:cNvPr id="7" name="Group 6">
              <a:extLst>
                <a:ext uri="{FF2B5EF4-FFF2-40B4-BE49-F238E27FC236}">
                  <a16:creationId xmlns:a16="http://schemas.microsoft.com/office/drawing/2014/main" id="{279D5E8E-5E16-26CC-6C26-C68B6FB500EC}"/>
                </a:ext>
              </a:extLst>
            </p:cNvPr>
            <p:cNvGrpSpPr/>
            <p:nvPr userDrawn="1"/>
          </p:nvGrpSpPr>
          <p:grpSpPr>
            <a:xfrm>
              <a:off x="3375570" y="504678"/>
              <a:ext cx="1537418" cy="1779245"/>
              <a:chOff x="443521" y="49468"/>
              <a:chExt cx="1537418" cy="1779245"/>
            </a:xfrm>
          </p:grpSpPr>
          <p:pic>
            <p:nvPicPr>
              <p:cNvPr id="17" name="Picture 16">
                <a:extLst>
                  <a:ext uri="{FF2B5EF4-FFF2-40B4-BE49-F238E27FC236}">
                    <a16:creationId xmlns:a16="http://schemas.microsoft.com/office/drawing/2014/main" id="{99B1216C-B006-D5C3-56D1-439AF4C9F214}"/>
                  </a:ext>
                </a:extLst>
              </p:cNvPr>
              <p:cNvPicPr>
                <a:picLocks noChangeAspect="1"/>
              </p:cNvPicPr>
              <p:nvPr userDrawn="1"/>
            </p:nvPicPr>
            <p:blipFill rotWithShape="1">
              <a:blip r:embed="rId3"/>
              <a:srcRect t="804" b="804"/>
              <a:stretch/>
            </p:blipFill>
            <p:spPr>
              <a:xfrm>
                <a:off x="601980" y="49468"/>
                <a:ext cx="1223074" cy="1221871"/>
              </a:xfrm>
              <a:prstGeom prst="rect">
                <a:avLst/>
              </a:prstGeom>
              <a:ln>
                <a:noFill/>
              </a:ln>
            </p:spPr>
          </p:pic>
          <p:sp>
            <p:nvSpPr>
              <p:cNvPr id="18" name="TextBox 2">
                <a:extLst>
                  <a:ext uri="{FF2B5EF4-FFF2-40B4-BE49-F238E27FC236}">
                    <a16:creationId xmlns:a16="http://schemas.microsoft.com/office/drawing/2014/main" id="{A495AA5C-170C-989E-51AA-C0C53BAE50A1}"/>
                  </a:ext>
                </a:extLst>
              </p:cNvPr>
              <p:cNvSpPr txBox="1"/>
              <p:nvPr userDrawn="1"/>
            </p:nvSpPr>
            <p:spPr>
              <a:xfrm>
                <a:off x="443521" y="1300730"/>
                <a:ext cx="1537418" cy="527983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 lIns="54610" tIns="54610" rIns="54610" bIns="54610" rtlCol="0" anchor="ctr">
                <a:noAutofit/>
              </a:bodyPr>
              <a:lstStyle>
                <a:defPPr>
                  <a:defRPr lang="en-US"/>
                </a:defPPr>
                <a:lvl1pPr algn="ctr">
                  <a:spcAft>
                    <a:spcPts val="600"/>
                  </a:spcAft>
                  <a:defRPr sz="800" b="1">
                    <a:solidFill>
                      <a:schemeClr val="bg2">
                        <a:lumMod val="25000"/>
                      </a:schemeClr>
                    </a:solidFill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lvl="0"/>
                <a:r>
                  <a:rPr lang="ru-RU" dirty="0" err="1">
                    <a:solidFill>
                      <a:schemeClr val="bg1"/>
                    </a:solidFill>
                  </a:rPr>
                  <a:t>Ўзбекистон</a:t>
                </a:r>
                <a:r>
                  <a:rPr lang="ru-RU" dirty="0">
                    <a:solidFill>
                      <a:schemeClr val="bg1"/>
                    </a:solidFill>
                  </a:rPr>
                  <a:t> </a:t>
                </a:r>
                <a:r>
                  <a:rPr lang="ru-RU" dirty="0" err="1">
                    <a:solidFill>
                      <a:schemeClr val="bg1"/>
                    </a:solidFill>
                  </a:rPr>
                  <a:t>Республикаси</a:t>
                </a:r>
                <a:r>
                  <a:rPr lang="ru-RU" dirty="0">
                    <a:solidFill>
                      <a:schemeClr val="bg1"/>
                    </a:solidFill>
                  </a:rPr>
                  <a:t> </a:t>
                </a:r>
                <a:r>
                  <a:rPr lang="ru-RU" dirty="0" err="1">
                    <a:solidFill>
                      <a:schemeClr val="bg1"/>
                    </a:solidFill>
                  </a:rPr>
                  <a:t>коррупцияга</a:t>
                </a:r>
                <a:r>
                  <a:rPr lang="ru-RU" dirty="0">
                    <a:solidFill>
                      <a:schemeClr val="bg1"/>
                    </a:solidFill>
                  </a:rPr>
                  <a:t> </a:t>
                </a:r>
                <a:r>
                  <a:rPr lang="ru-RU" dirty="0" err="1">
                    <a:solidFill>
                      <a:schemeClr val="bg1"/>
                    </a:solidFill>
                  </a:rPr>
                  <a:t>қарши</a:t>
                </a:r>
                <a:r>
                  <a:rPr lang="ru-RU" dirty="0">
                    <a:solidFill>
                      <a:schemeClr val="bg1"/>
                    </a:solidFill>
                  </a:rPr>
                  <a:t> </a:t>
                </a:r>
                <a:r>
                  <a:rPr lang="ru-RU" dirty="0" err="1">
                    <a:solidFill>
                      <a:schemeClr val="bg1"/>
                    </a:solidFill>
                  </a:rPr>
                  <a:t>курашиш</a:t>
                </a:r>
                <a:r>
                  <a:rPr lang="ru-RU" dirty="0">
                    <a:solidFill>
                      <a:schemeClr val="bg1"/>
                    </a:solidFill>
                  </a:rPr>
                  <a:t> </a:t>
                </a:r>
                <a:r>
                  <a:rPr lang="ru-RU" dirty="0" err="1">
                    <a:solidFill>
                      <a:schemeClr val="bg1"/>
                    </a:solidFill>
                  </a:rPr>
                  <a:t>агентлиги</a:t>
                </a:r>
                <a:endParaRPr lang="en-US" dirty="0" err="1">
                  <a:solidFill>
                    <a:schemeClr val="bg1"/>
                  </a:solidFill>
                </a:endParaRPr>
              </a:p>
            </p:txBody>
          </p:sp>
        </p:grpSp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E80D1B01-DA4C-CF83-339D-0812D538C4F5}"/>
                </a:ext>
              </a:extLst>
            </p:cNvPr>
            <p:cNvGrpSpPr/>
            <p:nvPr userDrawn="1"/>
          </p:nvGrpSpPr>
          <p:grpSpPr>
            <a:xfrm>
              <a:off x="611952" y="504678"/>
              <a:ext cx="1169846" cy="1687167"/>
              <a:chOff x="2231230" y="50939"/>
              <a:chExt cx="1169846" cy="1687167"/>
            </a:xfrm>
          </p:grpSpPr>
          <p:sp>
            <p:nvSpPr>
              <p:cNvPr id="15" name="TextBox 4">
                <a:extLst>
                  <a:ext uri="{FF2B5EF4-FFF2-40B4-BE49-F238E27FC236}">
                    <a16:creationId xmlns:a16="http://schemas.microsoft.com/office/drawing/2014/main" id="{0D214834-6998-907D-037C-01A38C5128E8}"/>
                  </a:ext>
                </a:extLst>
              </p:cNvPr>
              <p:cNvSpPr txBox="1"/>
              <p:nvPr userDrawn="1"/>
            </p:nvSpPr>
            <p:spPr>
              <a:xfrm>
                <a:off x="2231230" y="1366475"/>
                <a:ext cx="1169846" cy="371631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 lIns="54610" tIns="54610" rIns="54610" bIns="54610" rtlCol="0" anchor="ctr">
                <a:noAutofit/>
              </a:bodyPr>
              <a:lstStyle>
                <a:defPPr>
                  <a:defRPr lang="en-US"/>
                </a:defPPr>
                <a:lvl1pPr lvl="0" algn="ctr">
                  <a:spcAft>
                    <a:spcPts val="600"/>
                  </a:spcAft>
                  <a:defRPr sz="800" b="1">
                    <a:solidFill>
                      <a:schemeClr val="bg2">
                        <a:lumMod val="25000"/>
                      </a:schemeClr>
                    </a:solidFill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lvl="0"/>
                <a:r>
                  <a:rPr lang="ru-RU" dirty="0" err="1">
                    <a:solidFill>
                      <a:schemeClr val="bg1"/>
                    </a:solidFill>
                  </a:rPr>
                  <a:t>Ўзбекистон</a:t>
                </a:r>
                <a:r>
                  <a:rPr lang="ru-RU" dirty="0">
                    <a:solidFill>
                      <a:schemeClr val="bg1"/>
                    </a:solidFill>
                  </a:rPr>
                  <a:t> Республикаси Адлия вазирлиги</a:t>
                </a:r>
                <a:endParaRPr lang="en-US" dirty="0">
                  <a:solidFill>
                    <a:schemeClr val="bg1"/>
                  </a:solidFill>
                </a:endParaRPr>
              </a:p>
            </p:txBody>
          </p:sp>
          <p:pic>
            <p:nvPicPr>
              <p:cNvPr id="16" name="Picture 15">
                <a:extLst>
                  <a:ext uri="{FF2B5EF4-FFF2-40B4-BE49-F238E27FC236}">
                    <a16:creationId xmlns:a16="http://schemas.microsoft.com/office/drawing/2014/main" id="{CA7D5EBC-BDB0-3549-C4F4-F73278E6FA8A}"/>
                  </a:ext>
                </a:extLst>
              </p:cNvPr>
              <p:cNvPicPr>
                <a:picLocks noChangeAspect="1"/>
              </p:cNvPicPr>
              <p:nvPr userDrawn="1"/>
            </p:nvPicPr>
            <p:blipFill rotWithShape="1">
              <a:blip r:embed="rId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9376" t="4959" r="8599" b="3778"/>
              <a:stretch/>
            </p:blipFill>
            <p:spPr>
              <a:xfrm>
                <a:off x="2245180" y="50939"/>
                <a:ext cx="1126874" cy="1253784"/>
              </a:xfrm>
              <a:prstGeom prst="rect">
                <a:avLst/>
              </a:prstGeom>
              <a:ln>
                <a:noFill/>
              </a:ln>
            </p:spPr>
          </p:pic>
        </p:grpSp>
        <p:grpSp>
          <p:nvGrpSpPr>
            <p:cNvPr id="9" name="Group 8">
              <a:extLst>
                <a:ext uri="{FF2B5EF4-FFF2-40B4-BE49-F238E27FC236}">
                  <a16:creationId xmlns:a16="http://schemas.microsoft.com/office/drawing/2014/main" id="{050E1A89-98C4-642E-0AC4-C3DE23C2EA4B}"/>
                </a:ext>
              </a:extLst>
            </p:cNvPr>
            <p:cNvGrpSpPr/>
            <p:nvPr userDrawn="1"/>
          </p:nvGrpSpPr>
          <p:grpSpPr>
            <a:xfrm>
              <a:off x="2096502" y="504678"/>
              <a:ext cx="1074049" cy="1685830"/>
              <a:chOff x="3768308" y="41911"/>
              <a:chExt cx="1074049" cy="1685830"/>
            </a:xfrm>
          </p:grpSpPr>
          <p:pic>
            <p:nvPicPr>
              <p:cNvPr id="13" name="Picture 12">
                <a:extLst>
                  <a:ext uri="{FF2B5EF4-FFF2-40B4-BE49-F238E27FC236}">
                    <a16:creationId xmlns:a16="http://schemas.microsoft.com/office/drawing/2014/main" id="{C840DA3D-E2C3-7E97-6197-9DED81BFF1AE}"/>
                  </a:ext>
                </a:extLst>
              </p:cNvPr>
              <p:cNvPicPr>
                <a:picLocks noChangeAspect="1"/>
              </p:cNvPicPr>
              <p:nvPr userDrawn="1"/>
            </p:nvPicPr>
            <p:blipFill>
              <a:blip r:embed="rId5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3823927" y="41911"/>
                <a:ext cx="952353" cy="1242586"/>
              </a:xfrm>
              <a:prstGeom prst="rect">
                <a:avLst/>
              </a:prstGeom>
              <a:ln>
                <a:noFill/>
              </a:ln>
            </p:spPr>
          </p:pic>
          <p:sp>
            <p:nvSpPr>
              <p:cNvPr id="14" name="TextBox 9">
                <a:extLst>
                  <a:ext uri="{FF2B5EF4-FFF2-40B4-BE49-F238E27FC236}">
                    <a16:creationId xmlns:a16="http://schemas.microsoft.com/office/drawing/2014/main" id="{820219C5-EE33-B9FB-5F5E-974FA0AA4690}"/>
                  </a:ext>
                </a:extLst>
              </p:cNvPr>
              <p:cNvSpPr txBox="1"/>
              <p:nvPr userDrawn="1"/>
            </p:nvSpPr>
            <p:spPr>
              <a:xfrm>
                <a:off x="3768308" y="1356110"/>
                <a:ext cx="1074049" cy="371631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 lIns="54610" tIns="54610" rIns="54610" bIns="54610" rtlCol="0" anchor="ctr">
                <a:noAutofit/>
              </a:bodyPr>
              <a:lstStyle>
                <a:defPPr>
                  <a:defRPr lang="en-US"/>
                </a:defPPr>
                <a:lvl1pPr lvl="0" algn="ctr">
                  <a:spcAft>
                    <a:spcPts val="600"/>
                  </a:spcAft>
                  <a:defRPr sz="800" b="1">
                    <a:solidFill>
                      <a:schemeClr val="bg2">
                        <a:lumMod val="25000"/>
                      </a:schemeClr>
                    </a:solidFill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lvl="0"/>
                <a:r>
                  <a:rPr lang="uz-Cyrl-UZ" dirty="0">
                    <a:solidFill>
                      <a:schemeClr val="bg1"/>
                    </a:solidFill>
                  </a:rPr>
                  <a:t>Ўзбекистон Республикаси бош прокуратураси</a:t>
                </a:r>
                <a:endParaRPr lang="en-US" dirty="0">
                  <a:solidFill>
                    <a:schemeClr val="bg1"/>
                  </a:solidFill>
                </a:endParaRPr>
              </a:p>
            </p:txBody>
          </p:sp>
        </p:grpSp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5DFC66DE-7CD8-80B8-8451-E7538A5F79AB}"/>
                </a:ext>
              </a:extLst>
            </p:cNvPr>
            <p:cNvGrpSpPr/>
            <p:nvPr userDrawn="1"/>
          </p:nvGrpSpPr>
          <p:grpSpPr>
            <a:xfrm>
              <a:off x="4979347" y="504678"/>
              <a:ext cx="1068101" cy="1776874"/>
              <a:chOff x="4948867" y="41911"/>
              <a:chExt cx="1068101" cy="1776874"/>
            </a:xfrm>
          </p:grpSpPr>
          <p:pic>
            <p:nvPicPr>
              <p:cNvPr id="11" name="Picture 10">
                <a:extLst>
                  <a:ext uri="{FF2B5EF4-FFF2-40B4-BE49-F238E27FC236}">
                    <a16:creationId xmlns:a16="http://schemas.microsoft.com/office/drawing/2014/main" id="{B10CB487-35F5-5CB6-30C4-0DA8657126FB}"/>
                  </a:ext>
                </a:extLst>
              </p:cNvPr>
              <p:cNvPicPr>
                <a:picLocks noChangeAspect="1"/>
              </p:cNvPicPr>
              <p:nvPr userDrawn="1"/>
            </p:nvPicPr>
            <p:blipFill rotWithShape="1">
              <a:blip r:embed="rId6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24486" t="16259" r="24461" b="15945"/>
              <a:stretch/>
            </p:blipFill>
            <p:spPr>
              <a:xfrm>
                <a:off x="5175551" y="41911"/>
                <a:ext cx="614734" cy="1242586"/>
              </a:xfrm>
              <a:prstGeom prst="rect">
                <a:avLst/>
              </a:prstGeom>
              <a:ln>
                <a:noFill/>
              </a:ln>
            </p:spPr>
          </p:pic>
          <p:sp>
            <p:nvSpPr>
              <p:cNvPr id="12" name="TextBox 4">
                <a:extLst>
                  <a:ext uri="{FF2B5EF4-FFF2-40B4-BE49-F238E27FC236}">
                    <a16:creationId xmlns:a16="http://schemas.microsoft.com/office/drawing/2014/main" id="{AAD2133C-4159-1555-39E9-AF99D700DE9F}"/>
                  </a:ext>
                </a:extLst>
              </p:cNvPr>
              <p:cNvSpPr txBox="1"/>
              <p:nvPr userDrawn="1"/>
            </p:nvSpPr>
            <p:spPr>
              <a:xfrm>
                <a:off x="4948867" y="1293173"/>
                <a:ext cx="1068101" cy="525612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 lIns="54610" tIns="54610" rIns="54610" bIns="54610" rtlCol="0" anchor="ctr">
                <a:no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>
                  <a:spcAft>
                    <a:spcPts val="600"/>
                  </a:spcAft>
                </a:pPr>
                <a:r>
                  <a:rPr lang="ru-RU" sz="800" b="1" dirty="0">
                    <a:solidFill>
                      <a:schemeClr val="bg1"/>
                    </a:solidFill>
                  </a:rPr>
                  <a:t>Бирлашган Миллатлар Ташкилотининг Тараққиёт Дастури</a:t>
                </a:r>
                <a:endParaRPr lang="en-US" sz="800" b="1" dirty="0">
                  <a:solidFill>
                    <a:schemeClr val="bg1"/>
                  </a:solidFill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540421906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3_Обложка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9">
            <a:extLst>
              <a:ext uri="{FF2B5EF4-FFF2-40B4-BE49-F238E27FC236}">
                <a16:creationId xmlns:a16="http://schemas.microsoft.com/office/drawing/2014/main" id="{4689F5A1-D805-427F-BC58-1788FA1651C0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 rot="5400000">
            <a:off x="4249358" y="-1122744"/>
            <a:ext cx="6857999" cy="9103490"/>
          </a:xfrm>
          <a:prstGeom prst="rect">
            <a:avLst/>
          </a:prstGeom>
        </p:spPr>
      </p:pic>
      <p:sp>
        <p:nvSpPr>
          <p:cNvPr id="678" name="Freeform 115">
            <a:extLst>
              <a:ext uri="{FF2B5EF4-FFF2-40B4-BE49-F238E27FC236}">
                <a16:creationId xmlns:a16="http://schemas.microsoft.com/office/drawing/2014/main" id="{ABCFA8EF-5561-45E8-A30A-680B75E11AB1}"/>
              </a:ext>
            </a:extLst>
          </p:cNvPr>
          <p:cNvSpPr>
            <a:spLocks/>
          </p:cNvSpPr>
          <p:nvPr userDrawn="1"/>
        </p:nvSpPr>
        <p:spPr bwMode="auto">
          <a:xfrm>
            <a:off x="-3173" y="1"/>
            <a:ext cx="8462962" cy="6858000"/>
          </a:xfrm>
          <a:custGeom>
            <a:avLst/>
            <a:gdLst>
              <a:gd name="T0" fmla="*/ 3605 w 3612"/>
              <a:gd name="T1" fmla="*/ 4320 h 4320"/>
              <a:gd name="T2" fmla="*/ 2886 w 3612"/>
              <a:gd name="T3" fmla="*/ 3034 h 4320"/>
              <a:gd name="T4" fmla="*/ 2357 w 3612"/>
              <a:gd name="T5" fmla="*/ 2616 h 4320"/>
              <a:gd name="T6" fmla="*/ 1914 w 3612"/>
              <a:gd name="T7" fmla="*/ 1737 h 4320"/>
              <a:gd name="T8" fmla="*/ 1672 w 3612"/>
              <a:gd name="T9" fmla="*/ 756 h 4320"/>
              <a:gd name="T10" fmla="*/ 1324 w 3612"/>
              <a:gd name="T11" fmla="*/ 0 h 4320"/>
              <a:gd name="T12" fmla="*/ 1 w 3612"/>
              <a:gd name="T13" fmla="*/ 0 h 4320"/>
              <a:gd name="T14" fmla="*/ 0 w 3612"/>
              <a:gd name="T15" fmla="*/ 0 h 4320"/>
              <a:gd name="T16" fmla="*/ 0 w 3612"/>
              <a:gd name="T17" fmla="*/ 4320 h 4320"/>
              <a:gd name="T18" fmla="*/ 3605 w 3612"/>
              <a:gd name="T19" fmla="*/ 4320 h 43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3612" h="4320">
                <a:moveTo>
                  <a:pt x="3605" y="4320"/>
                </a:moveTo>
                <a:cubicBezTo>
                  <a:pt x="3612" y="4162"/>
                  <a:pt x="3599" y="3456"/>
                  <a:pt x="2886" y="3034"/>
                </a:cubicBezTo>
                <a:cubicBezTo>
                  <a:pt x="2696" y="2922"/>
                  <a:pt x="2512" y="2784"/>
                  <a:pt x="2357" y="2616"/>
                </a:cubicBezTo>
                <a:cubicBezTo>
                  <a:pt x="2139" y="2379"/>
                  <a:pt x="2006" y="2061"/>
                  <a:pt x="1914" y="1737"/>
                </a:cubicBezTo>
                <a:cubicBezTo>
                  <a:pt x="1822" y="1414"/>
                  <a:pt x="1765" y="1079"/>
                  <a:pt x="1672" y="756"/>
                </a:cubicBezTo>
                <a:cubicBezTo>
                  <a:pt x="1594" y="485"/>
                  <a:pt x="1487" y="217"/>
                  <a:pt x="1324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0" y="0"/>
                  <a:pt x="0" y="0"/>
                </a:cubicBezTo>
                <a:cubicBezTo>
                  <a:pt x="0" y="4320"/>
                  <a:pt x="0" y="4320"/>
                  <a:pt x="0" y="4320"/>
                </a:cubicBezTo>
                <a:lnTo>
                  <a:pt x="3605" y="4320"/>
                </a:lnTo>
                <a:close/>
              </a:path>
            </a:pathLst>
          </a:custGeom>
          <a:solidFill>
            <a:srgbClr val="9190F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79" name="Freeform 116">
            <a:extLst>
              <a:ext uri="{FF2B5EF4-FFF2-40B4-BE49-F238E27FC236}">
                <a16:creationId xmlns:a16="http://schemas.microsoft.com/office/drawing/2014/main" id="{F6152541-A828-40DE-BEA7-EBF9EAB6D1D0}"/>
              </a:ext>
            </a:extLst>
          </p:cNvPr>
          <p:cNvSpPr>
            <a:spLocks/>
          </p:cNvSpPr>
          <p:nvPr userDrawn="1"/>
        </p:nvSpPr>
        <p:spPr bwMode="auto">
          <a:xfrm>
            <a:off x="3126613" y="828049"/>
            <a:ext cx="2093089" cy="1861595"/>
          </a:xfrm>
          <a:custGeom>
            <a:avLst/>
            <a:gdLst>
              <a:gd name="T0" fmla="*/ 1178 w 1317"/>
              <a:gd name="T1" fmla="*/ 1022 h 1172"/>
              <a:gd name="T2" fmla="*/ 847 w 1317"/>
              <a:gd name="T3" fmla="*/ 1170 h 1172"/>
              <a:gd name="T4" fmla="*/ 479 w 1317"/>
              <a:gd name="T5" fmla="*/ 1097 h 1172"/>
              <a:gd name="T6" fmla="*/ 197 w 1317"/>
              <a:gd name="T7" fmla="*/ 971 h 1172"/>
              <a:gd name="T8" fmla="*/ 17 w 1317"/>
              <a:gd name="T9" fmla="*/ 683 h 1172"/>
              <a:gd name="T10" fmla="*/ 82 w 1317"/>
              <a:gd name="T11" fmla="*/ 372 h 1172"/>
              <a:gd name="T12" fmla="*/ 698 w 1317"/>
              <a:gd name="T13" fmla="*/ 38 h 1172"/>
              <a:gd name="T14" fmla="*/ 1203 w 1317"/>
              <a:gd name="T15" fmla="*/ 408 h 1172"/>
              <a:gd name="T16" fmla="*/ 1178 w 1317"/>
              <a:gd name="T17" fmla="*/ 1022 h 11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317" h="1172">
                <a:moveTo>
                  <a:pt x="1178" y="1022"/>
                </a:moveTo>
                <a:cubicBezTo>
                  <a:pt x="1094" y="1126"/>
                  <a:pt x="970" y="1169"/>
                  <a:pt x="847" y="1170"/>
                </a:cubicBezTo>
                <a:cubicBezTo>
                  <a:pt x="724" y="1172"/>
                  <a:pt x="600" y="1135"/>
                  <a:pt x="479" y="1097"/>
                </a:cubicBezTo>
                <a:cubicBezTo>
                  <a:pt x="382" y="1067"/>
                  <a:pt x="284" y="1035"/>
                  <a:pt x="197" y="971"/>
                </a:cubicBezTo>
                <a:cubicBezTo>
                  <a:pt x="110" y="907"/>
                  <a:pt x="35" y="804"/>
                  <a:pt x="17" y="683"/>
                </a:cubicBezTo>
                <a:cubicBezTo>
                  <a:pt x="0" y="572"/>
                  <a:pt x="34" y="462"/>
                  <a:pt x="82" y="372"/>
                </a:cubicBezTo>
                <a:cubicBezTo>
                  <a:pt x="212" y="132"/>
                  <a:pt x="456" y="0"/>
                  <a:pt x="698" y="38"/>
                </a:cubicBezTo>
                <a:cubicBezTo>
                  <a:pt x="894" y="69"/>
                  <a:pt x="1079" y="210"/>
                  <a:pt x="1203" y="408"/>
                </a:cubicBezTo>
                <a:cubicBezTo>
                  <a:pt x="1317" y="590"/>
                  <a:pt x="1301" y="869"/>
                  <a:pt x="1178" y="1022"/>
                </a:cubicBezTo>
                <a:close/>
              </a:path>
            </a:pathLst>
          </a:custGeom>
          <a:solidFill>
            <a:srgbClr val="4A127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B7CAB4FB-938D-423A-91EB-8F4BFA88D40A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3216065" y="1047222"/>
            <a:ext cx="1912445" cy="1521626"/>
          </a:xfrm>
        </p:spPr>
        <p:txBody>
          <a:bodyPr anchor="b">
            <a:normAutofit/>
          </a:bodyPr>
          <a:lstStyle>
            <a:lvl1pPr algn="ctr">
              <a:defRPr sz="10400" b="1">
                <a:ln>
                  <a:solidFill>
                    <a:srgbClr val="FB5D6C"/>
                  </a:solidFill>
                </a:ln>
                <a:noFill/>
              </a:defRPr>
            </a:lvl1pPr>
          </a:lstStyle>
          <a:p>
            <a:r>
              <a:rPr lang="en-US" dirty="0"/>
              <a:t>t</a:t>
            </a:r>
          </a:p>
        </p:txBody>
      </p:sp>
      <p:sp>
        <p:nvSpPr>
          <p:cNvPr id="6" name="Subtitle 2">
            <a:extLst>
              <a:ext uri="{FF2B5EF4-FFF2-40B4-BE49-F238E27FC236}">
                <a16:creationId xmlns:a16="http://schemas.microsoft.com/office/drawing/2014/main" id="{DF7973D9-9AF4-452B-A191-5D82871E5040}"/>
              </a:ext>
            </a:extLst>
          </p:cNvPr>
          <p:cNvSpPr>
            <a:spLocks noGrp="1"/>
          </p:cNvSpPr>
          <p:nvPr userDrawn="1">
            <p:ph type="subTitle" idx="1"/>
          </p:nvPr>
        </p:nvSpPr>
        <p:spPr>
          <a:xfrm>
            <a:off x="438150" y="3283426"/>
            <a:ext cx="4685587" cy="746861"/>
          </a:xfrm>
          <a:prstGeom prst="rect">
            <a:avLst/>
          </a:prstGeom>
        </p:spPr>
        <p:txBody>
          <a:bodyPr/>
          <a:lstStyle>
            <a:lvl1pPr marL="0" indent="0" algn="l">
              <a:buNone/>
              <a:defRPr sz="4000" b="0">
                <a:solidFill>
                  <a:schemeClr val="bg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dirty="0"/>
              <a:t>Click to edit Master subtitle style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995C0CA4-65C8-5509-46D8-96834D4E48D6}"/>
              </a:ext>
            </a:extLst>
          </p:cNvPr>
          <p:cNvSpPr txBox="1"/>
          <p:nvPr userDrawn="1"/>
        </p:nvSpPr>
        <p:spPr>
          <a:xfrm>
            <a:off x="5274867" y="6506701"/>
            <a:ext cx="1631352" cy="205249"/>
          </a:xfrm>
          <a:prstGeom prst="rect">
            <a:avLst/>
          </a:prstGeom>
          <a:noFill/>
        </p:spPr>
        <p:txBody>
          <a:bodyPr wrap="squar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n-US" sz="700" kern="1200" noProof="0" dirty="0">
              <a:solidFill>
                <a:schemeClr val="bg1"/>
              </a:solidFill>
              <a:latin typeface="+mn-lt"/>
              <a:ea typeface="+mn-ea"/>
              <a:cs typeface="+mn-cs"/>
            </a:endParaRPr>
          </a:p>
        </p:txBody>
      </p:sp>
      <p:grpSp>
        <p:nvGrpSpPr>
          <p:cNvPr id="4" name="LOGO_4F">
            <a:extLst>
              <a:ext uri="{FF2B5EF4-FFF2-40B4-BE49-F238E27FC236}">
                <a16:creationId xmlns:a16="http://schemas.microsoft.com/office/drawing/2014/main" id="{CC22F76D-E303-4D90-809A-93E86B7F8704}"/>
              </a:ext>
            </a:extLst>
          </p:cNvPr>
          <p:cNvGrpSpPr/>
          <p:nvPr userDrawn="1"/>
        </p:nvGrpSpPr>
        <p:grpSpPr>
          <a:xfrm>
            <a:off x="11749088" y="73817"/>
            <a:ext cx="429526" cy="1820570"/>
            <a:chOff x="11749088" y="73817"/>
            <a:chExt cx="429526" cy="1820570"/>
          </a:xfrm>
        </p:grpSpPr>
        <p:pic>
          <p:nvPicPr>
            <p:cNvPr id="12" name="Picture 11">
              <a:extLst>
                <a:ext uri="{FF2B5EF4-FFF2-40B4-BE49-F238E27FC236}">
                  <a16:creationId xmlns:a16="http://schemas.microsoft.com/office/drawing/2014/main" id="{100E8D72-2DCB-8A02-62E5-D031954F554F}"/>
                </a:ext>
              </a:extLst>
            </p:cNvPr>
            <p:cNvPicPr>
              <a:picLocks noChangeAspect="1"/>
            </p:cNvPicPr>
            <p:nvPr userDrawn="1"/>
          </p:nvPicPr>
          <p:blipFill rotWithShape="1">
            <a:blip r:embed="rId3"/>
            <a:srcRect t="804" b="804"/>
            <a:stretch/>
          </p:blipFill>
          <p:spPr>
            <a:xfrm>
              <a:off x="11749088" y="1002369"/>
              <a:ext cx="429526" cy="429103"/>
            </a:xfrm>
            <a:prstGeom prst="rect">
              <a:avLst/>
            </a:prstGeom>
            <a:ln>
              <a:noFill/>
            </a:ln>
          </p:spPr>
        </p:pic>
        <p:pic>
          <p:nvPicPr>
            <p:cNvPr id="13" name="Picture 12">
              <a:extLst>
                <a:ext uri="{FF2B5EF4-FFF2-40B4-BE49-F238E27FC236}">
                  <a16:creationId xmlns:a16="http://schemas.microsoft.com/office/drawing/2014/main" id="{4189F882-0877-4A47-AC44-9E6F150A07AB}"/>
                </a:ext>
              </a:extLst>
            </p:cNvPr>
            <p:cNvPicPr>
              <a:picLocks noChangeAspect="1"/>
            </p:cNvPicPr>
            <p:nvPr userDrawn="1"/>
          </p:nvPicPr>
          <p:blipFill rotWithShape="1">
            <a:blip r:embed="rId4" cstate="hq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9376" t="4959" r="8599" b="3778"/>
            <a:stretch/>
          </p:blipFill>
          <p:spPr>
            <a:xfrm>
              <a:off x="11769794" y="73817"/>
              <a:ext cx="388113" cy="431823"/>
            </a:xfrm>
            <a:prstGeom prst="rect">
              <a:avLst/>
            </a:prstGeom>
            <a:ln>
              <a:noFill/>
            </a:ln>
          </p:spPr>
        </p:pic>
        <p:pic>
          <p:nvPicPr>
            <p:cNvPr id="14" name="Picture 13">
              <a:extLst>
                <a:ext uri="{FF2B5EF4-FFF2-40B4-BE49-F238E27FC236}">
                  <a16:creationId xmlns:a16="http://schemas.microsoft.com/office/drawing/2014/main" id="{FCF0CF72-3014-4E78-0F10-43FEE7CE52A4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5" cstate="hq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1799411" y="539453"/>
              <a:ext cx="328877" cy="429103"/>
            </a:xfrm>
            <a:prstGeom prst="rect">
              <a:avLst/>
            </a:prstGeom>
            <a:ln>
              <a:noFill/>
            </a:ln>
          </p:spPr>
        </p:pic>
        <p:pic>
          <p:nvPicPr>
            <p:cNvPr id="15" name="Picture 14">
              <a:extLst>
                <a:ext uri="{FF2B5EF4-FFF2-40B4-BE49-F238E27FC236}">
                  <a16:creationId xmlns:a16="http://schemas.microsoft.com/office/drawing/2014/main" id="{C256A3C9-F862-822F-CC40-04ABAE2DB9AF}"/>
                </a:ext>
              </a:extLst>
            </p:cNvPr>
            <p:cNvPicPr>
              <a:picLocks noChangeAspect="1"/>
            </p:cNvPicPr>
            <p:nvPr userDrawn="1"/>
          </p:nvPicPr>
          <p:blipFill rotWithShape="1">
            <a:blip r:embed="rId6" cstate="hq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4486" t="16259" r="24461" b="15945"/>
            <a:stretch/>
          </p:blipFill>
          <p:spPr>
            <a:xfrm>
              <a:off x="11857705" y="1465284"/>
              <a:ext cx="212287" cy="429103"/>
            </a:xfrm>
            <a:prstGeom prst="rect">
              <a:avLst/>
            </a:prstGeom>
            <a:ln>
              <a:noFill/>
            </a:ln>
          </p:spPr>
        </p:pic>
      </p:grpSp>
    </p:spTree>
    <p:extLst>
      <p:ext uri="{BB962C8B-B14F-4D97-AF65-F5344CB8AC3E}">
        <p14:creationId xmlns:p14="http://schemas.microsoft.com/office/powerpoint/2010/main" val="3934523249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9_Обложка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EB902AF8-9597-4256-8D64-10185FA26104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-14453"/>
          <a:stretch/>
        </p:blipFill>
        <p:spPr>
          <a:xfrm>
            <a:off x="1910172" y="0"/>
            <a:ext cx="10281828" cy="6858000"/>
          </a:xfrm>
          <a:prstGeom prst="rect">
            <a:avLst/>
          </a:prstGeom>
        </p:spPr>
      </p:pic>
      <p:sp>
        <p:nvSpPr>
          <p:cNvPr id="678" name="Freeform 115">
            <a:extLst>
              <a:ext uri="{FF2B5EF4-FFF2-40B4-BE49-F238E27FC236}">
                <a16:creationId xmlns:a16="http://schemas.microsoft.com/office/drawing/2014/main" id="{ABCFA8EF-5561-45E8-A30A-680B75E11AB1}"/>
              </a:ext>
            </a:extLst>
          </p:cNvPr>
          <p:cNvSpPr>
            <a:spLocks/>
          </p:cNvSpPr>
          <p:nvPr userDrawn="1"/>
        </p:nvSpPr>
        <p:spPr bwMode="auto">
          <a:xfrm>
            <a:off x="-3173" y="1"/>
            <a:ext cx="8462962" cy="6858000"/>
          </a:xfrm>
          <a:custGeom>
            <a:avLst/>
            <a:gdLst>
              <a:gd name="T0" fmla="*/ 3605 w 3612"/>
              <a:gd name="T1" fmla="*/ 4320 h 4320"/>
              <a:gd name="T2" fmla="*/ 2886 w 3612"/>
              <a:gd name="T3" fmla="*/ 3034 h 4320"/>
              <a:gd name="T4" fmla="*/ 2357 w 3612"/>
              <a:gd name="T5" fmla="*/ 2616 h 4320"/>
              <a:gd name="T6" fmla="*/ 1914 w 3612"/>
              <a:gd name="T7" fmla="*/ 1737 h 4320"/>
              <a:gd name="T8" fmla="*/ 1672 w 3612"/>
              <a:gd name="T9" fmla="*/ 756 h 4320"/>
              <a:gd name="T10" fmla="*/ 1324 w 3612"/>
              <a:gd name="T11" fmla="*/ 0 h 4320"/>
              <a:gd name="T12" fmla="*/ 1 w 3612"/>
              <a:gd name="T13" fmla="*/ 0 h 4320"/>
              <a:gd name="T14" fmla="*/ 0 w 3612"/>
              <a:gd name="T15" fmla="*/ 0 h 4320"/>
              <a:gd name="T16" fmla="*/ 0 w 3612"/>
              <a:gd name="T17" fmla="*/ 4320 h 4320"/>
              <a:gd name="T18" fmla="*/ 3605 w 3612"/>
              <a:gd name="T19" fmla="*/ 4320 h 43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3612" h="4320">
                <a:moveTo>
                  <a:pt x="3605" y="4320"/>
                </a:moveTo>
                <a:cubicBezTo>
                  <a:pt x="3612" y="4162"/>
                  <a:pt x="3599" y="3456"/>
                  <a:pt x="2886" y="3034"/>
                </a:cubicBezTo>
                <a:cubicBezTo>
                  <a:pt x="2696" y="2922"/>
                  <a:pt x="2512" y="2784"/>
                  <a:pt x="2357" y="2616"/>
                </a:cubicBezTo>
                <a:cubicBezTo>
                  <a:pt x="2139" y="2379"/>
                  <a:pt x="2006" y="2061"/>
                  <a:pt x="1914" y="1737"/>
                </a:cubicBezTo>
                <a:cubicBezTo>
                  <a:pt x="1822" y="1414"/>
                  <a:pt x="1765" y="1079"/>
                  <a:pt x="1672" y="756"/>
                </a:cubicBezTo>
                <a:cubicBezTo>
                  <a:pt x="1594" y="485"/>
                  <a:pt x="1487" y="217"/>
                  <a:pt x="1324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0" y="0"/>
                  <a:pt x="0" y="0"/>
                </a:cubicBezTo>
                <a:cubicBezTo>
                  <a:pt x="0" y="4320"/>
                  <a:pt x="0" y="4320"/>
                  <a:pt x="0" y="4320"/>
                </a:cubicBezTo>
                <a:lnTo>
                  <a:pt x="3605" y="4320"/>
                </a:lnTo>
                <a:close/>
              </a:path>
            </a:pathLst>
          </a:custGeom>
          <a:solidFill>
            <a:srgbClr val="9190F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79" name="Freeform 116">
            <a:extLst>
              <a:ext uri="{FF2B5EF4-FFF2-40B4-BE49-F238E27FC236}">
                <a16:creationId xmlns:a16="http://schemas.microsoft.com/office/drawing/2014/main" id="{F6152541-A828-40DE-BEA7-EBF9EAB6D1D0}"/>
              </a:ext>
            </a:extLst>
          </p:cNvPr>
          <p:cNvSpPr>
            <a:spLocks/>
          </p:cNvSpPr>
          <p:nvPr userDrawn="1"/>
        </p:nvSpPr>
        <p:spPr bwMode="auto">
          <a:xfrm>
            <a:off x="3126613" y="828049"/>
            <a:ext cx="2093089" cy="1861595"/>
          </a:xfrm>
          <a:custGeom>
            <a:avLst/>
            <a:gdLst>
              <a:gd name="T0" fmla="*/ 1178 w 1317"/>
              <a:gd name="T1" fmla="*/ 1022 h 1172"/>
              <a:gd name="T2" fmla="*/ 847 w 1317"/>
              <a:gd name="T3" fmla="*/ 1170 h 1172"/>
              <a:gd name="T4" fmla="*/ 479 w 1317"/>
              <a:gd name="T5" fmla="*/ 1097 h 1172"/>
              <a:gd name="T6" fmla="*/ 197 w 1317"/>
              <a:gd name="T7" fmla="*/ 971 h 1172"/>
              <a:gd name="T8" fmla="*/ 17 w 1317"/>
              <a:gd name="T9" fmla="*/ 683 h 1172"/>
              <a:gd name="T10" fmla="*/ 82 w 1317"/>
              <a:gd name="T11" fmla="*/ 372 h 1172"/>
              <a:gd name="T12" fmla="*/ 698 w 1317"/>
              <a:gd name="T13" fmla="*/ 38 h 1172"/>
              <a:gd name="T14" fmla="*/ 1203 w 1317"/>
              <a:gd name="T15" fmla="*/ 408 h 1172"/>
              <a:gd name="T16" fmla="*/ 1178 w 1317"/>
              <a:gd name="T17" fmla="*/ 1022 h 11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317" h="1172">
                <a:moveTo>
                  <a:pt x="1178" y="1022"/>
                </a:moveTo>
                <a:cubicBezTo>
                  <a:pt x="1094" y="1126"/>
                  <a:pt x="970" y="1169"/>
                  <a:pt x="847" y="1170"/>
                </a:cubicBezTo>
                <a:cubicBezTo>
                  <a:pt x="724" y="1172"/>
                  <a:pt x="600" y="1135"/>
                  <a:pt x="479" y="1097"/>
                </a:cubicBezTo>
                <a:cubicBezTo>
                  <a:pt x="382" y="1067"/>
                  <a:pt x="284" y="1035"/>
                  <a:pt x="197" y="971"/>
                </a:cubicBezTo>
                <a:cubicBezTo>
                  <a:pt x="110" y="907"/>
                  <a:pt x="35" y="804"/>
                  <a:pt x="17" y="683"/>
                </a:cubicBezTo>
                <a:cubicBezTo>
                  <a:pt x="0" y="572"/>
                  <a:pt x="34" y="462"/>
                  <a:pt x="82" y="372"/>
                </a:cubicBezTo>
                <a:cubicBezTo>
                  <a:pt x="212" y="132"/>
                  <a:pt x="456" y="0"/>
                  <a:pt x="698" y="38"/>
                </a:cubicBezTo>
                <a:cubicBezTo>
                  <a:pt x="894" y="69"/>
                  <a:pt x="1079" y="210"/>
                  <a:pt x="1203" y="408"/>
                </a:cubicBezTo>
                <a:cubicBezTo>
                  <a:pt x="1317" y="590"/>
                  <a:pt x="1301" y="869"/>
                  <a:pt x="1178" y="1022"/>
                </a:cubicBezTo>
                <a:close/>
              </a:path>
            </a:pathLst>
          </a:custGeom>
          <a:solidFill>
            <a:srgbClr val="4A127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B7CAB4FB-938D-423A-91EB-8F4BFA88D40A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3216065" y="1047222"/>
            <a:ext cx="1912445" cy="1521626"/>
          </a:xfrm>
        </p:spPr>
        <p:txBody>
          <a:bodyPr anchor="b">
            <a:normAutofit/>
          </a:bodyPr>
          <a:lstStyle>
            <a:lvl1pPr algn="ctr">
              <a:defRPr sz="10400" b="1">
                <a:ln>
                  <a:solidFill>
                    <a:srgbClr val="FB5D6C"/>
                  </a:solidFill>
                </a:ln>
                <a:noFill/>
              </a:defRPr>
            </a:lvl1pPr>
          </a:lstStyle>
          <a:p>
            <a:r>
              <a:rPr lang="en-US" dirty="0"/>
              <a:t>t</a:t>
            </a:r>
          </a:p>
        </p:txBody>
      </p:sp>
      <p:sp>
        <p:nvSpPr>
          <p:cNvPr id="6" name="Subtitle 2">
            <a:extLst>
              <a:ext uri="{FF2B5EF4-FFF2-40B4-BE49-F238E27FC236}">
                <a16:creationId xmlns:a16="http://schemas.microsoft.com/office/drawing/2014/main" id="{DF7973D9-9AF4-452B-A191-5D82871E5040}"/>
              </a:ext>
            </a:extLst>
          </p:cNvPr>
          <p:cNvSpPr>
            <a:spLocks noGrp="1"/>
          </p:cNvSpPr>
          <p:nvPr userDrawn="1">
            <p:ph type="subTitle" idx="1"/>
          </p:nvPr>
        </p:nvSpPr>
        <p:spPr>
          <a:xfrm>
            <a:off x="438150" y="3283426"/>
            <a:ext cx="4685587" cy="746861"/>
          </a:xfrm>
          <a:prstGeom prst="rect">
            <a:avLst/>
          </a:prstGeom>
        </p:spPr>
        <p:txBody>
          <a:bodyPr/>
          <a:lstStyle>
            <a:lvl1pPr marL="0" indent="0" algn="l">
              <a:buNone/>
              <a:defRPr sz="4000" b="0">
                <a:solidFill>
                  <a:schemeClr val="bg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dirty="0"/>
              <a:t>Click to edit Master subtitle style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69AC2335-28FD-6F47-6E51-50EA037FB682}"/>
              </a:ext>
            </a:extLst>
          </p:cNvPr>
          <p:cNvSpPr txBox="1"/>
          <p:nvPr userDrawn="1"/>
        </p:nvSpPr>
        <p:spPr>
          <a:xfrm>
            <a:off x="5274867" y="6506701"/>
            <a:ext cx="1631352" cy="205249"/>
          </a:xfrm>
          <a:prstGeom prst="rect">
            <a:avLst/>
          </a:prstGeom>
          <a:noFill/>
        </p:spPr>
        <p:txBody>
          <a:bodyPr wrap="squar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n-US" sz="700" kern="1200" noProof="0" dirty="0">
              <a:solidFill>
                <a:schemeClr val="bg1"/>
              </a:solidFill>
              <a:latin typeface="+mn-lt"/>
              <a:ea typeface="+mn-ea"/>
              <a:cs typeface="+mn-cs"/>
            </a:endParaRPr>
          </a:p>
        </p:txBody>
      </p:sp>
      <p:grpSp>
        <p:nvGrpSpPr>
          <p:cNvPr id="5" name="LOGO_4F">
            <a:extLst>
              <a:ext uri="{FF2B5EF4-FFF2-40B4-BE49-F238E27FC236}">
                <a16:creationId xmlns:a16="http://schemas.microsoft.com/office/drawing/2014/main" id="{6A540F1A-C589-5C62-0447-215946580570}"/>
              </a:ext>
            </a:extLst>
          </p:cNvPr>
          <p:cNvGrpSpPr/>
          <p:nvPr userDrawn="1"/>
        </p:nvGrpSpPr>
        <p:grpSpPr>
          <a:xfrm>
            <a:off x="11749088" y="73817"/>
            <a:ext cx="429526" cy="1820570"/>
            <a:chOff x="11749088" y="73817"/>
            <a:chExt cx="429526" cy="1820570"/>
          </a:xfrm>
        </p:grpSpPr>
        <p:pic>
          <p:nvPicPr>
            <p:cNvPr id="12" name="Picture 11">
              <a:extLst>
                <a:ext uri="{FF2B5EF4-FFF2-40B4-BE49-F238E27FC236}">
                  <a16:creationId xmlns:a16="http://schemas.microsoft.com/office/drawing/2014/main" id="{E62A5D92-ADB0-22B5-B89E-42EBFCCB8B69}"/>
                </a:ext>
              </a:extLst>
            </p:cNvPr>
            <p:cNvPicPr>
              <a:picLocks noChangeAspect="1"/>
            </p:cNvPicPr>
            <p:nvPr userDrawn="1"/>
          </p:nvPicPr>
          <p:blipFill rotWithShape="1">
            <a:blip r:embed="rId3"/>
            <a:srcRect t="804" b="804"/>
            <a:stretch/>
          </p:blipFill>
          <p:spPr>
            <a:xfrm>
              <a:off x="11749088" y="1002369"/>
              <a:ext cx="429526" cy="429103"/>
            </a:xfrm>
            <a:prstGeom prst="rect">
              <a:avLst/>
            </a:prstGeom>
            <a:ln>
              <a:noFill/>
            </a:ln>
          </p:spPr>
        </p:pic>
        <p:pic>
          <p:nvPicPr>
            <p:cNvPr id="13" name="Picture 12">
              <a:extLst>
                <a:ext uri="{FF2B5EF4-FFF2-40B4-BE49-F238E27FC236}">
                  <a16:creationId xmlns:a16="http://schemas.microsoft.com/office/drawing/2014/main" id="{90D1EC74-1266-2160-A688-9EE0CF7AB415}"/>
                </a:ext>
              </a:extLst>
            </p:cNvPr>
            <p:cNvPicPr>
              <a:picLocks noChangeAspect="1"/>
            </p:cNvPicPr>
            <p:nvPr userDrawn="1"/>
          </p:nvPicPr>
          <p:blipFill rotWithShape="1">
            <a:blip r:embed="rId4" cstate="hq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9376" t="4959" r="8599" b="3778"/>
            <a:stretch/>
          </p:blipFill>
          <p:spPr>
            <a:xfrm>
              <a:off x="11769794" y="73817"/>
              <a:ext cx="388113" cy="431823"/>
            </a:xfrm>
            <a:prstGeom prst="rect">
              <a:avLst/>
            </a:prstGeom>
            <a:ln>
              <a:noFill/>
            </a:ln>
          </p:spPr>
        </p:pic>
        <p:pic>
          <p:nvPicPr>
            <p:cNvPr id="14" name="Picture 13">
              <a:extLst>
                <a:ext uri="{FF2B5EF4-FFF2-40B4-BE49-F238E27FC236}">
                  <a16:creationId xmlns:a16="http://schemas.microsoft.com/office/drawing/2014/main" id="{6CA616BF-6C9B-5853-BF98-69EB7340AB1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5" cstate="hq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1799411" y="539453"/>
              <a:ext cx="328877" cy="429103"/>
            </a:xfrm>
            <a:prstGeom prst="rect">
              <a:avLst/>
            </a:prstGeom>
            <a:ln>
              <a:noFill/>
            </a:ln>
          </p:spPr>
        </p:pic>
        <p:pic>
          <p:nvPicPr>
            <p:cNvPr id="15" name="Picture 14">
              <a:extLst>
                <a:ext uri="{FF2B5EF4-FFF2-40B4-BE49-F238E27FC236}">
                  <a16:creationId xmlns:a16="http://schemas.microsoft.com/office/drawing/2014/main" id="{CA2C1908-DFC9-5975-D4AA-7C09B2F25600}"/>
                </a:ext>
              </a:extLst>
            </p:cNvPr>
            <p:cNvPicPr>
              <a:picLocks noChangeAspect="1"/>
            </p:cNvPicPr>
            <p:nvPr userDrawn="1"/>
          </p:nvPicPr>
          <p:blipFill rotWithShape="1">
            <a:blip r:embed="rId6" cstate="hq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4486" t="16259" r="24461" b="15945"/>
            <a:stretch/>
          </p:blipFill>
          <p:spPr>
            <a:xfrm>
              <a:off x="11857705" y="1465284"/>
              <a:ext cx="212287" cy="429103"/>
            </a:xfrm>
            <a:prstGeom prst="rect">
              <a:avLst/>
            </a:prstGeom>
            <a:ln>
              <a:noFill/>
            </a:ln>
          </p:spPr>
        </p:pic>
      </p:grpSp>
    </p:spTree>
    <p:extLst>
      <p:ext uri="{BB962C8B-B14F-4D97-AF65-F5344CB8AC3E}">
        <p14:creationId xmlns:p14="http://schemas.microsoft.com/office/powerpoint/2010/main" val="1815761325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Обложка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" name="Picture 16">
            <a:extLst>
              <a:ext uri="{FF2B5EF4-FFF2-40B4-BE49-F238E27FC236}">
                <a16:creationId xmlns:a16="http://schemas.microsoft.com/office/drawing/2014/main" id="{152F2CCB-3E23-4546-AEBD-241FE651CD79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 flipH="1">
            <a:off x="-3" y="0"/>
            <a:ext cx="12191999" cy="6853239"/>
          </a:xfrm>
          <a:prstGeom prst="rect">
            <a:avLst/>
          </a:prstGeom>
        </p:spPr>
      </p:pic>
      <p:sp>
        <p:nvSpPr>
          <p:cNvPr id="2577" name="Freeform 604">
            <a:extLst>
              <a:ext uri="{FF2B5EF4-FFF2-40B4-BE49-F238E27FC236}">
                <a16:creationId xmlns:a16="http://schemas.microsoft.com/office/drawing/2014/main" id="{50FD6CDE-F51B-4FBC-B436-B8B430A87B57}"/>
              </a:ext>
            </a:extLst>
          </p:cNvPr>
          <p:cNvSpPr>
            <a:spLocks/>
          </p:cNvSpPr>
          <p:nvPr userDrawn="1"/>
        </p:nvSpPr>
        <p:spPr bwMode="auto">
          <a:xfrm>
            <a:off x="0" y="4761"/>
            <a:ext cx="9078913" cy="6864351"/>
          </a:xfrm>
          <a:custGeom>
            <a:avLst/>
            <a:gdLst>
              <a:gd name="T0" fmla="*/ 4450 w 4450"/>
              <a:gd name="T1" fmla="*/ 0 h 4320"/>
              <a:gd name="T2" fmla="*/ 4286 w 4450"/>
              <a:gd name="T3" fmla="*/ 232 h 4320"/>
              <a:gd name="T4" fmla="*/ 4242 w 4450"/>
              <a:gd name="T5" fmla="*/ 505 h 4320"/>
              <a:gd name="T6" fmla="*/ 4046 w 4450"/>
              <a:gd name="T7" fmla="*/ 1024 h 4320"/>
              <a:gd name="T8" fmla="*/ 3543 w 4450"/>
              <a:gd name="T9" fmla="*/ 1238 h 4320"/>
              <a:gd name="T10" fmla="*/ 3280 w 4450"/>
              <a:gd name="T11" fmla="*/ 1318 h 4320"/>
              <a:gd name="T12" fmla="*/ 2982 w 4450"/>
              <a:gd name="T13" fmla="*/ 1639 h 4320"/>
              <a:gd name="T14" fmla="*/ 2972 w 4450"/>
              <a:gd name="T15" fmla="*/ 1860 h 4320"/>
              <a:gd name="T16" fmla="*/ 2921 w 4450"/>
              <a:gd name="T17" fmla="*/ 2233 h 4320"/>
              <a:gd name="T18" fmla="*/ 2375 w 4450"/>
              <a:gd name="T19" fmla="*/ 2634 h 4320"/>
              <a:gd name="T20" fmla="*/ 2026 w 4450"/>
              <a:gd name="T21" fmla="*/ 2732 h 4320"/>
              <a:gd name="T22" fmla="*/ 1757 w 4450"/>
              <a:gd name="T23" fmla="*/ 2805 h 4320"/>
              <a:gd name="T24" fmla="*/ 1359 w 4450"/>
              <a:gd name="T25" fmla="*/ 3005 h 4320"/>
              <a:gd name="T26" fmla="*/ 1159 w 4450"/>
              <a:gd name="T27" fmla="*/ 3287 h 4320"/>
              <a:gd name="T28" fmla="*/ 1149 w 4450"/>
              <a:gd name="T29" fmla="*/ 3439 h 4320"/>
              <a:gd name="T30" fmla="*/ 1054 w 4450"/>
              <a:gd name="T31" fmla="*/ 3802 h 4320"/>
              <a:gd name="T32" fmla="*/ 498 w 4450"/>
              <a:gd name="T33" fmla="*/ 4069 h 4320"/>
              <a:gd name="T34" fmla="*/ 194 w 4450"/>
              <a:gd name="T35" fmla="*/ 4144 h 4320"/>
              <a:gd name="T36" fmla="*/ 0 w 4450"/>
              <a:gd name="T37" fmla="*/ 4320 h 4320"/>
              <a:gd name="T38" fmla="*/ 0 w 4450"/>
              <a:gd name="T39" fmla="*/ 0 h 4320"/>
              <a:gd name="T40" fmla="*/ 4450 w 4450"/>
              <a:gd name="T41" fmla="*/ 0 h 43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4450" h="4320">
                <a:moveTo>
                  <a:pt x="4450" y="0"/>
                </a:moveTo>
                <a:cubicBezTo>
                  <a:pt x="4314" y="52"/>
                  <a:pt x="4329" y="125"/>
                  <a:pt x="4286" y="232"/>
                </a:cubicBezTo>
                <a:cubicBezTo>
                  <a:pt x="4254" y="313"/>
                  <a:pt x="4248" y="406"/>
                  <a:pt x="4242" y="505"/>
                </a:cubicBezTo>
                <a:cubicBezTo>
                  <a:pt x="4232" y="677"/>
                  <a:pt x="4220" y="872"/>
                  <a:pt x="4046" y="1024"/>
                </a:cubicBezTo>
                <a:cubicBezTo>
                  <a:pt x="3907" y="1145"/>
                  <a:pt x="3714" y="1194"/>
                  <a:pt x="3543" y="1238"/>
                </a:cubicBezTo>
                <a:cubicBezTo>
                  <a:pt x="3447" y="1262"/>
                  <a:pt x="3357" y="1285"/>
                  <a:pt x="3280" y="1318"/>
                </a:cubicBezTo>
                <a:cubicBezTo>
                  <a:pt x="3127" y="1384"/>
                  <a:pt x="3012" y="1507"/>
                  <a:pt x="2982" y="1639"/>
                </a:cubicBezTo>
                <a:cubicBezTo>
                  <a:pt x="2966" y="1707"/>
                  <a:pt x="2969" y="1781"/>
                  <a:pt x="2972" y="1860"/>
                </a:cubicBezTo>
                <a:cubicBezTo>
                  <a:pt x="2977" y="1982"/>
                  <a:pt x="2983" y="2107"/>
                  <a:pt x="2921" y="2233"/>
                </a:cubicBezTo>
                <a:cubicBezTo>
                  <a:pt x="2864" y="2349"/>
                  <a:pt x="2723" y="2513"/>
                  <a:pt x="2375" y="2634"/>
                </a:cubicBezTo>
                <a:cubicBezTo>
                  <a:pt x="2260" y="2674"/>
                  <a:pt x="2141" y="2704"/>
                  <a:pt x="2026" y="2732"/>
                </a:cubicBezTo>
                <a:cubicBezTo>
                  <a:pt x="1932" y="2756"/>
                  <a:pt x="1843" y="2778"/>
                  <a:pt x="1757" y="2805"/>
                </a:cubicBezTo>
                <a:cubicBezTo>
                  <a:pt x="1601" y="2855"/>
                  <a:pt x="1463" y="2924"/>
                  <a:pt x="1359" y="3005"/>
                </a:cubicBezTo>
                <a:cubicBezTo>
                  <a:pt x="1247" y="3091"/>
                  <a:pt x="1180" y="3186"/>
                  <a:pt x="1159" y="3287"/>
                </a:cubicBezTo>
                <a:cubicBezTo>
                  <a:pt x="1150" y="3334"/>
                  <a:pt x="1150" y="3385"/>
                  <a:pt x="1149" y="3439"/>
                </a:cubicBezTo>
                <a:cubicBezTo>
                  <a:pt x="1148" y="3554"/>
                  <a:pt x="1147" y="3684"/>
                  <a:pt x="1054" y="3802"/>
                </a:cubicBezTo>
                <a:cubicBezTo>
                  <a:pt x="909" y="3986"/>
                  <a:pt x="578" y="4053"/>
                  <a:pt x="498" y="4069"/>
                </a:cubicBezTo>
                <a:cubicBezTo>
                  <a:pt x="379" y="4092"/>
                  <a:pt x="299" y="4090"/>
                  <a:pt x="194" y="4144"/>
                </a:cubicBezTo>
                <a:cubicBezTo>
                  <a:pt x="92" y="4197"/>
                  <a:pt x="33" y="4268"/>
                  <a:pt x="0" y="4320"/>
                </a:cubicBezTo>
                <a:cubicBezTo>
                  <a:pt x="0" y="0"/>
                  <a:pt x="0" y="0"/>
                  <a:pt x="0" y="0"/>
                </a:cubicBezTo>
                <a:lnTo>
                  <a:pt x="4450" y="0"/>
                </a:lnTo>
                <a:close/>
              </a:path>
            </a:pathLst>
          </a:custGeom>
          <a:solidFill>
            <a:srgbClr val="FE8A9B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78" name="Freeform 605">
            <a:extLst>
              <a:ext uri="{FF2B5EF4-FFF2-40B4-BE49-F238E27FC236}">
                <a16:creationId xmlns:a16="http://schemas.microsoft.com/office/drawing/2014/main" id="{D4D0FE60-8EA2-426A-A0B5-0460C34661B8}"/>
              </a:ext>
            </a:extLst>
          </p:cNvPr>
          <p:cNvSpPr>
            <a:spLocks/>
          </p:cNvSpPr>
          <p:nvPr userDrawn="1"/>
        </p:nvSpPr>
        <p:spPr bwMode="auto">
          <a:xfrm>
            <a:off x="7202622" y="5156200"/>
            <a:ext cx="4990917" cy="1697039"/>
          </a:xfrm>
          <a:custGeom>
            <a:avLst/>
            <a:gdLst>
              <a:gd name="T0" fmla="*/ 546 w 3182"/>
              <a:gd name="T1" fmla="*/ 807 h 1101"/>
              <a:gd name="T2" fmla="*/ 1055 w 3182"/>
              <a:gd name="T3" fmla="*/ 694 h 1101"/>
              <a:gd name="T4" fmla="*/ 1317 w 3182"/>
              <a:gd name="T5" fmla="*/ 725 h 1101"/>
              <a:gd name="T6" fmla="*/ 1967 w 3182"/>
              <a:gd name="T7" fmla="*/ 693 h 1101"/>
              <a:gd name="T8" fmla="*/ 2253 w 3182"/>
              <a:gd name="T9" fmla="*/ 467 h 1101"/>
              <a:gd name="T10" fmla="*/ 2445 w 3182"/>
              <a:gd name="T11" fmla="*/ 301 h 1101"/>
              <a:gd name="T12" fmla="*/ 2855 w 3182"/>
              <a:gd name="T13" fmla="*/ 266 h 1101"/>
              <a:gd name="T14" fmla="*/ 3182 w 3182"/>
              <a:gd name="T15" fmla="*/ 492 h 1101"/>
              <a:gd name="T16" fmla="*/ 3182 w 3182"/>
              <a:gd name="T17" fmla="*/ 198 h 1101"/>
              <a:gd name="T18" fmla="*/ 2921 w 3182"/>
              <a:gd name="T19" fmla="*/ 66 h 1101"/>
              <a:gd name="T20" fmla="*/ 2331 w 3182"/>
              <a:gd name="T21" fmla="*/ 122 h 1101"/>
              <a:gd name="T22" fmla="*/ 2098 w 3182"/>
              <a:gd name="T23" fmla="*/ 321 h 1101"/>
              <a:gd name="T24" fmla="*/ 1872 w 3182"/>
              <a:gd name="T25" fmla="*/ 505 h 1101"/>
              <a:gd name="T26" fmla="*/ 1351 w 3182"/>
              <a:gd name="T27" fmla="*/ 517 h 1101"/>
              <a:gd name="T28" fmla="*/ 1063 w 3182"/>
              <a:gd name="T29" fmla="*/ 484 h 1101"/>
              <a:gd name="T30" fmla="*/ 438 w 3182"/>
              <a:gd name="T31" fmla="*/ 625 h 1101"/>
              <a:gd name="T32" fmla="*/ 29 w 3182"/>
              <a:gd name="T33" fmla="*/ 1031 h 1101"/>
              <a:gd name="T34" fmla="*/ 0 w 3182"/>
              <a:gd name="T35" fmla="*/ 1101 h 1101"/>
              <a:gd name="T36" fmla="*/ 254 w 3182"/>
              <a:gd name="T37" fmla="*/ 1101 h 1101"/>
              <a:gd name="T38" fmla="*/ 546 w 3182"/>
              <a:gd name="T39" fmla="*/ 807 h 1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3182" h="1101">
                <a:moveTo>
                  <a:pt x="546" y="807"/>
                </a:moveTo>
                <a:cubicBezTo>
                  <a:pt x="694" y="724"/>
                  <a:pt x="865" y="686"/>
                  <a:pt x="1055" y="694"/>
                </a:cubicBezTo>
                <a:cubicBezTo>
                  <a:pt x="1139" y="697"/>
                  <a:pt x="1225" y="711"/>
                  <a:pt x="1317" y="725"/>
                </a:cubicBezTo>
                <a:cubicBezTo>
                  <a:pt x="1533" y="759"/>
                  <a:pt x="1757" y="794"/>
                  <a:pt x="1967" y="693"/>
                </a:cubicBezTo>
                <a:cubicBezTo>
                  <a:pt x="2084" y="637"/>
                  <a:pt x="2170" y="551"/>
                  <a:pt x="2253" y="467"/>
                </a:cubicBezTo>
                <a:cubicBezTo>
                  <a:pt x="2317" y="403"/>
                  <a:pt x="2377" y="343"/>
                  <a:pt x="2445" y="301"/>
                </a:cubicBezTo>
                <a:cubicBezTo>
                  <a:pt x="2560" y="231"/>
                  <a:pt x="2705" y="219"/>
                  <a:pt x="2855" y="266"/>
                </a:cubicBezTo>
                <a:cubicBezTo>
                  <a:pt x="2984" y="307"/>
                  <a:pt x="3101" y="391"/>
                  <a:pt x="3182" y="492"/>
                </a:cubicBezTo>
                <a:cubicBezTo>
                  <a:pt x="3182" y="198"/>
                  <a:pt x="3182" y="198"/>
                  <a:pt x="3182" y="198"/>
                </a:cubicBezTo>
                <a:cubicBezTo>
                  <a:pt x="3103" y="141"/>
                  <a:pt x="3014" y="95"/>
                  <a:pt x="2921" y="66"/>
                </a:cubicBezTo>
                <a:cubicBezTo>
                  <a:pt x="2710" y="0"/>
                  <a:pt x="2500" y="20"/>
                  <a:pt x="2331" y="122"/>
                </a:cubicBezTo>
                <a:cubicBezTo>
                  <a:pt x="2239" y="178"/>
                  <a:pt x="2167" y="251"/>
                  <a:pt x="2098" y="321"/>
                </a:cubicBezTo>
                <a:cubicBezTo>
                  <a:pt x="2024" y="395"/>
                  <a:pt x="1955" y="465"/>
                  <a:pt x="1872" y="505"/>
                </a:cubicBezTo>
                <a:cubicBezTo>
                  <a:pt x="1723" y="576"/>
                  <a:pt x="1542" y="547"/>
                  <a:pt x="1351" y="517"/>
                </a:cubicBezTo>
                <a:cubicBezTo>
                  <a:pt x="1257" y="503"/>
                  <a:pt x="1160" y="487"/>
                  <a:pt x="1063" y="484"/>
                </a:cubicBezTo>
                <a:cubicBezTo>
                  <a:pt x="833" y="474"/>
                  <a:pt x="622" y="522"/>
                  <a:pt x="438" y="625"/>
                </a:cubicBezTo>
                <a:cubicBezTo>
                  <a:pt x="270" y="719"/>
                  <a:pt x="128" y="859"/>
                  <a:pt x="29" y="1031"/>
                </a:cubicBezTo>
                <a:cubicBezTo>
                  <a:pt x="19" y="1048"/>
                  <a:pt x="8" y="1075"/>
                  <a:pt x="0" y="1101"/>
                </a:cubicBezTo>
                <a:cubicBezTo>
                  <a:pt x="254" y="1101"/>
                  <a:pt x="254" y="1101"/>
                  <a:pt x="254" y="1101"/>
                </a:cubicBezTo>
                <a:cubicBezTo>
                  <a:pt x="324" y="979"/>
                  <a:pt x="430" y="872"/>
                  <a:pt x="546" y="807"/>
                </a:cubicBezTo>
                <a:close/>
              </a:path>
            </a:pathLst>
          </a:custGeom>
          <a:solidFill>
            <a:srgbClr val="4A127B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" name="Subtitle 2">
            <a:extLst>
              <a:ext uri="{FF2B5EF4-FFF2-40B4-BE49-F238E27FC236}">
                <a16:creationId xmlns:a16="http://schemas.microsoft.com/office/drawing/2014/main" id="{DF7973D9-9AF4-452B-A191-5D82871E5040}"/>
              </a:ext>
            </a:extLst>
          </p:cNvPr>
          <p:cNvSpPr>
            <a:spLocks noGrp="1"/>
          </p:cNvSpPr>
          <p:nvPr userDrawn="1">
            <p:ph type="subTitle" idx="1"/>
          </p:nvPr>
        </p:nvSpPr>
        <p:spPr>
          <a:xfrm>
            <a:off x="1668216" y="769569"/>
            <a:ext cx="4643683" cy="746861"/>
          </a:xfrm>
          <a:prstGeom prst="rect">
            <a:avLst/>
          </a:prstGeom>
        </p:spPr>
        <p:txBody>
          <a:bodyPr/>
          <a:lstStyle>
            <a:lvl1pPr marL="0" indent="0" algn="l">
              <a:buNone/>
              <a:defRPr sz="4000" b="0">
                <a:solidFill>
                  <a:schemeClr val="bg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dirty="0"/>
              <a:t>Click to edit Master subtitle style</a:t>
            </a: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B7CAB4FB-938D-423A-91EB-8F4BFA88D40A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439738" y="674419"/>
            <a:ext cx="1228479" cy="1521626"/>
          </a:xfrm>
        </p:spPr>
        <p:txBody>
          <a:bodyPr anchor="t">
            <a:noAutofit/>
          </a:bodyPr>
          <a:lstStyle>
            <a:lvl1pPr algn="l">
              <a:defRPr sz="13600" b="1">
                <a:ln>
                  <a:solidFill>
                    <a:schemeClr val="bg1"/>
                  </a:solidFill>
                </a:ln>
                <a:noFill/>
              </a:defRPr>
            </a:lvl1pPr>
          </a:lstStyle>
          <a:p>
            <a:r>
              <a:rPr lang="en-US" dirty="0"/>
              <a:t>t</a:t>
            </a:r>
            <a:r>
              <a:rPr lang="ru-RU" dirty="0"/>
              <a:t>.</a:t>
            </a:r>
            <a:endParaRPr lang="en-US" dirty="0"/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C96B0951-CB32-6F04-4922-50E11805E622}"/>
              </a:ext>
            </a:extLst>
          </p:cNvPr>
          <p:cNvSpPr txBox="1"/>
          <p:nvPr userDrawn="1"/>
        </p:nvSpPr>
        <p:spPr>
          <a:xfrm>
            <a:off x="5274867" y="6506701"/>
            <a:ext cx="1631352" cy="205249"/>
          </a:xfrm>
          <a:prstGeom prst="rect">
            <a:avLst/>
          </a:prstGeom>
          <a:noFill/>
        </p:spPr>
        <p:txBody>
          <a:bodyPr wrap="squar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n-US" sz="700" kern="1200" noProof="0" dirty="0">
              <a:solidFill>
                <a:schemeClr val="bg1"/>
              </a:solidFill>
              <a:latin typeface="+mn-lt"/>
              <a:ea typeface="+mn-ea"/>
              <a:cs typeface="+mn-cs"/>
            </a:endParaRPr>
          </a:p>
        </p:txBody>
      </p:sp>
      <p:grpSp>
        <p:nvGrpSpPr>
          <p:cNvPr id="4" name="LOGO_4F">
            <a:extLst>
              <a:ext uri="{FF2B5EF4-FFF2-40B4-BE49-F238E27FC236}">
                <a16:creationId xmlns:a16="http://schemas.microsoft.com/office/drawing/2014/main" id="{CC6C7C59-EAD8-4954-213E-C01F799F3797}"/>
              </a:ext>
            </a:extLst>
          </p:cNvPr>
          <p:cNvGrpSpPr/>
          <p:nvPr userDrawn="1"/>
        </p:nvGrpSpPr>
        <p:grpSpPr>
          <a:xfrm>
            <a:off x="11749088" y="73817"/>
            <a:ext cx="429526" cy="1820570"/>
            <a:chOff x="11749088" y="73817"/>
            <a:chExt cx="429526" cy="1820570"/>
          </a:xfrm>
        </p:grpSpPr>
        <p:pic>
          <p:nvPicPr>
            <p:cNvPr id="11" name="Picture 10">
              <a:extLst>
                <a:ext uri="{FF2B5EF4-FFF2-40B4-BE49-F238E27FC236}">
                  <a16:creationId xmlns:a16="http://schemas.microsoft.com/office/drawing/2014/main" id="{38E7D5DB-9497-EC67-D40B-609FC17EA495}"/>
                </a:ext>
              </a:extLst>
            </p:cNvPr>
            <p:cNvPicPr>
              <a:picLocks noChangeAspect="1"/>
            </p:cNvPicPr>
            <p:nvPr userDrawn="1"/>
          </p:nvPicPr>
          <p:blipFill rotWithShape="1">
            <a:blip r:embed="rId3"/>
            <a:srcRect t="804" b="804"/>
            <a:stretch/>
          </p:blipFill>
          <p:spPr>
            <a:xfrm>
              <a:off x="11749088" y="1002369"/>
              <a:ext cx="429526" cy="429103"/>
            </a:xfrm>
            <a:prstGeom prst="rect">
              <a:avLst/>
            </a:prstGeom>
            <a:ln>
              <a:noFill/>
            </a:ln>
          </p:spPr>
        </p:pic>
        <p:pic>
          <p:nvPicPr>
            <p:cNvPr id="12" name="Picture 11">
              <a:extLst>
                <a:ext uri="{FF2B5EF4-FFF2-40B4-BE49-F238E27FC236}">
                  <a16:creationId xmlns:a16="http://schemas.microsoft.com/office/drawing/2014/main" id="{CC2D1BD3-477C-1A18-9B50-D6CEDB3C7EAC}"/>
                </a:ext>
              </a:extLst>
            </p:cNvPr>
            <p:cNvPicPr>
              <a:picLocks noChangeAspect="1"/>
            </p:cNvPicPr>
            <p:nvPr userDrawn="1"/>
          </p:nvPicPr>
          <p:blipFill rotWithShape="1">
            <a:blip r:embed="rId4" cstate="hq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9376" t="4959" r="8599" b="3778"/>
            <a:stretch/>
          </p:blipFill>
          <p:spPr>
            <a:xfrm>
              <a:off x="11769794" y="73817"/>
              <a:ext cx="388113" cy="431823"/>
            </a:xfrm>
            <a:prstGeom prst="rect">
              <a:avLst/>
            </a:prstGeom>
            <a:ln>
              <a:noFill/>
            </a:ln>
          </p:spPr>
        </p:pic>
        <p:pic>
          <p:nvPicPr>
            <p:cNvPr id="13" name="Picture 12">
              <a:extLst>
                <a:ext uri="{FF2B5EF4-FFF2-40B4-BE49-F238E27FC236}">
                  <a16:creationId xmlns:a16="http://schemas.microsoft.com/office/drawing/2014/main" id="{119CD6DC-E536-B083-A1A5-3B55A0E7AD7A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5" cstate="hq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1799411" y="539453"/>
              <a:ext cx="328877" cy="429103"/>
            </a:xfrm>
            <a:prstGeom prst="rect">
              <a:avLst/>
            </a:prstGeom>
            <a:ln>
              <a:noFill/>
            </a:ln>
          </p:spPr>
        </p:pic>
        <p:pic>
          <p:nvPicPr>
            <p:cNvPr id="14" name="Picture 13">
              <a:extLst>
                <a:ext uri="{FF2B5EF4-FFF2-40B4-BE49-F238E27FC236}">
                  <a16:creationId xmlns:a16="http://schemas.microsoft.com/office/drawing/2014/main" id="{F1A76C69-E2B9-77C2-B934-63DD7657B6A4}"/>
                </a:ext>
              </a:extLst>
            </p:cNvPr>
            <p:cNvPicPr>
              <a:picLocks noChangeAspect="1"/>
            </p:cNvPicPr>
            <p:nvPr userDrawn="1"/>
          </p:nvPicPr>
          <p:blipFill rotWithShape="1">
            <a:blip r:embed="rId6" cstate="hq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4486" t="16259" r="24461" b="15945"/>
            <a:stretch/>
          </p:blipFill>
          <p:spPr>
            <a:xfrm>
              <a:off x="11857705" y="1465284"/>
              <a:ext cx="212287" cy="429103"/>
            </a:xfrm>
            <a:prstGeom prst="rect">
              <a:avLst/>
            </a:prstGeom>
            <a:ln>
              <a:noFill/>
            </a:ln>
          </p:spPr>
        </p:pic>
      </p:grpSp>
    </p:spTree>
    <p:extLst>
      <p:ext uri="{BB962C8B-B14F-4D97-AF65-F5344CB8AC3E}">
        <p14:creationId xmlns:p14="http://schemas.microsoft.com/office/powerpoint/2010/main" val="449560289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7_Обложка">
    <p:bg>
      <p:bgPr>
        <a:solidFill>
          <a:srgbClr val="018075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>
            <a:extLst>
              <a:ext uri="{FF2B5EF4-FFF2-40B4-BE49-F238E27FC236}">
                <a16:creationId xmlns:a16="http://schemas.microsoft.com/office/drawing/2014/main" id="{3ACA103C-8244-44A8-9F18-E44832224C37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4533089" y="0"/>
            <a:ext cx="7658910" cy="6864351"/>
          </a:xfrm>
          <a:prstGeom prst="rect">
            <a:avLst/>
          </a:prstGeom>
        </p:spPr>
      </p:pic>
      <p:sp>
        <p:nvSpPr>
          <p:cNvPr id="9" name="Rectangle: Rounded Corners 8">
            <a:extLst>
              <a:ext uri="{FF2B5EF4-FFF2-40B4-BE49-F238E27FC236}">
                <a16:creationId xmlns:a16="http://schemas.microsoft.com/office/drawing/2014/main" id="{3EF58BA2-7CF1-457E-8930-346E97B94F2A}"/>
              </a:ext>
            </a:extLst>
          </p:cNvPr>
          <p:cNvSpPr/>
          <p:nvPr userDrawn="1"/>
        </p:nvSpPr>
        <p:spPr>
          <a:xfrm flipH="1">
            <a:off x="-7" y="-2"/>
            <a:ext cx="9982206" cy="6864351"/>
          </a:xfrm>
          <a:prstGeom prst="roundRect">
            <a:avLst>
              <a:gd name="adj" fmla="val 0"/>
            </a:avLst>
          </a:prstGeom>
          <a:gradFill>
            <a:gsLst>
              <a:gs pos="0">
                <a:schemeClr val="bg1">
                  <a:alpha val="0"/>
                </a:schemeClr>
              </a:gs>
              <a:gs pos="50292">
                <a:srgbClr val="D1F0ED"/>
              </a:gs>
              <a:gs pos="99000">
                <a:srgbClr val="A5E2DB"/>
              </a:gs>
            </a:gsLst>
            <a:lin ang="0" scaled="1"/>
          </a:gradFill>
          <a:ln>
            <a:noFill/>
          </a:ln>
        </p:spPr>
        <p:txBody>
          <a:bodyPr lIns="91440" tIns="91440" rIns="91440" bIns="91440">
            <a:noAutofit/>
          </a:bodyPr>
          <a:lstStyle/>
          <a:p>
            <a:pPr>
              <a:spcAft>
                <a:spcPts val="300"/>
              </a:spcAft>
            </a:pPr>
            <a:endParaRPr lang="ru-RU" sz="900" dirty="0">
              <a:solidFill>
                <a:schemeClr val="tx2"/>
              </a:solidFill>
            </a:endParaRPr>
          </a:p>
        </p:txBody>
      </p:sp>
      <p:sp>
        <p:nvSpPr>
          <p:cNvPr id="2577" name="Freeform 604">
            <a:extLst>
              <a:ext uri="{FF2B5EF4-FFF2-40B4-BE49-F238E27FC236}">
                <a16:creationId xmlns:a16="http://schemas.microsoft.com/office/drawing/2014/main" id="{50FD6CDE-F51B-4FBC-B436-B8B430A87B57}"/>
              </a:ext>
            </a:extLst>
          </p:cNvPr>
          <p:cNvSpPr>
            <a:spLocks/>
          </p:cNvSpPr>
          <p:nvPr userDrawn="1"/>
        </p:nvSpPr>
        <p:spPr bwMode="auto">
          <a:xfrm>
            <a:off x="0" y="4761"/>
            <a:ext cx="9078913" cy="6864351"/>
          </a:xfrm>
          <a:custGeom>
            <a:avLst/>
            <a:gdLst>
              <a:gd name="T0" fmla="*/ 4450 w 4450"/>
              <a:gd name="T1" fmla="*/ 0 h 4320"/>
              <a:gd name="T2" fmla="*/ 4286 w 4450"/>
              <a:gd name="T3" fmla="*/ 232 h 4320"/>
              <a:gd name="T4" fmla="*/ 4242 w 4450"/>
              <a:gd name="T5" fmla="*/ 505 h 4320"/>
              <a:gd name="T6" fmla="*/ 4046 w 4450"/>
              <a:gd name="T7" fmla="*/ 1024 h 4320"/>
              <a:gd name="T8" fmla="*/ 3543 w 4450"/>
              <a:gd name="T9" fmla="*/ 1238 h 4320"/>
              <a:gd name="T10" fmla="*/ 3280 w 4450"/>
              <a:gd name="T11" fmla="*/ 1318 h 4320"/>
              <a:gd name="T12" fmla="*/ 2982 w 4450"/>
              <a:gd name="T13" fmla="*/ 1639 h 4320"/>
              <a:gd name="T14" fmla="*/ 2972 w 4450"/>
              <a:gd name="T15" fmla="*/ 1860 h 4320"/>
              <a:gd name="T16" fmla="*/ 2921 w 4450"/>
              <a:gd name="T17" fmla="*/ 2233 h 4320"/>
              <a:gd name="T18" fmla="*/ 2375 w 4450"/>
              <a:gd name="T19" fmla="*/ 2634 h 4320"/>
              <a:gd name="T20" fmla="*/ 2026 w 4450"/>
              <a:gd name="T21" fmla="*/ 2732 h 4320"/>
              <a:gd name="T22" fmla="*/ 1757 w 4450"/>
              <a:gd name="T23" fmla="*/ 2805 h 4320"/>
              <a:gd name="T24" fmla="*/ 1359 w 4450"/>
              <a:gd name="T25" fmla="*/ 3005 h 4320"/>
              <a:gd name="T26" fmla="*/ 1159 w 4450"/>
              <a:gd name="T27" fmla="*/ 3287 h 4320"/>
              <a:gd name="T28" fmla="*/ 1149 w 4450"/>
              <a:gd name="T29" fmla="*/ 3439 h 4320"/>
              <a:gd name="T30" fmla="*/ 1054 w 4450"/>
              <a:gd name="T31" fmla="*/ 3802 h 4320"/>
              <a:gd name="T32" fmla="*/ 498 w 4450"/>
              <a:gd name="T33" fmla="*/ 4069 h 4320"/>
              <a:gd name="T34" fmla="*/ 194 w 4450"/>
              <a:gd name="T35" fmla="*/ 4144 h 4320"/>
              <a:gd name="T36" fmla="*/ 0 w 4450"/>
              <a:gd name="T37" fmla="*/ 4320 h 4320"/>
              <a:gd name="T38" fmla="*/ 0 w 4450"/>
              <a:gd name="T39" fmla="*/ 0 h 4320"/>
              <a:gd name="T40" fmla="*/ 4450 w 4450"/>
              <a:gd name="T41" fmla="*/ 0 h 43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4450" h="4320">
                <a:moveTo>
                  <a:pt x="4450" y="0"/>
                </a:moveTo>
                <a:cubicBezTo>
                  <a:pt x="4314" y="52"/>
                  <a:pt x="4329" y="125"/>
                  <a:pt x="4286" y="232"/>
                </a:cubicBezTo>
                <a:cubicBezTo>
                  <a:pt x="4254" y="313"/>
                  <a:pt x="4248" y="406"/>
                  <a:pt x="4242" y="505"/>
                </a:cubicBezTo>
                <a:cubicBezTo>
                  <a:pt x="4232" y="677"/>
                  <a:pt x="4220" y="872"/>
                  <a:pt x="4046" y="1024"/>
                </a:cubicBezTo>
                <a:cubicBezTo>
                  <a:pt x="3907" y="1145"/>
                  <a:pt x="3714" y="1194"/>
                  <a:pt x="3543" y="1238"/>
                </a:cubicBezTo>
                <a:cubicBezTo>
                  <a:pt x="3447" y="1262"/>
                  <a:pt x="3357" y="1285"/>
                  <a:pt x="3280" y="1318"/>
                </a:cubicBezTo>
                <a:cubicBezTo>
                  <a:pt x="3127" y="1384"/>
                  <a:pt x="3012" y="1507"/>
                  <a:pt x="2982" y="1639"/>
                </a:cubicBezTo>
                <a:cubicBezTo>
                  <a:pt x="2966" y="1707"/>
                  <a:pt x="2969" y="1781"/>
                  <a:pt x="2972" y="1860"/>
                </a:cubicBezTo>
                <a:cubicBezTo>
                  <a:pt x="2977" y="1982"/>
                  <a:pt x="2983" y="2107"/>
                  <a:pt x="2921" y="2233"/>
                </a:cubicBezTo>
                <a:cubicBezTo>
                  <a:pt x="2864" y="2349"/>
                  <a:pt x="2723" y="2513"/>
                  <a:pt x="2375" y="2634"/>
                </a:cubicBezTo>
                <a:cubicBezTo>
                  <a:pt x="2260" y="2674"/>
                  <a:pt x="2141" y="2704"/>
                  <a:pt x="2026" y="2732"/>
                </a:cubicBezTo>
                <a:cubicBezTo>
                  <a:pt x="1932" y="2756"/>
                  <a:pt x="1843" y="2778"/>
                  <a:pt x="1757" y="2805"/>
                </a:cubicBezTo>
                <a:cubicBezTo>
                  <a:pt x="1601" y="2855"/>
                  <a:pt x="1463" y="2924"/>
                  <a:pt x="1359" y="3005"/>
                </a:cubicBezTo>
                <a:cubicBezTo>
                  <a:pt x="1247" y="3091"/>
                  <a:pt x="1180" y="3186"/>
                  <a:pt x="1159" y="3287"/>
                </a:cubicBezTo>
                <a:cubicBezTo>
                  <a:pt x="1150" y="3334"/>
                  <a:pt x="1150" y="3385"/>
                  <a:pt x="1149" y="3439"/>
                </a:cubicBezTo>
                <a:cubicBezTo>
                  <a:pt x="1148" y="3554"/>
                  <a:pt x="1147" y="3684"/>
                  <a:pt x="1054" y="3802"/>
                </a:cubicBezTo>
                <a:cubicBezTo>
                  <a:pt x="909" y="3986"/>
                  <a:pt x="578" y="4053"/>
                  <a:pt x="498" y="4069"/>
                </a:cubicBezTo>
                <a:cubicBezTo>
                  <a:pt x="379" y="4092"/>
                  <a:pt x="299" y="4090"/>
                  <a:pt x="194" y="4144"/>
                </a:cubicBezTo>
                <a:cubicBezTo>
                  <a:pt x="92" y="4197"/>
                  <a:pt x="33" y="4268"/>
                  <a:pt x="0" y="4320"/>
                </a:cubicBezTo>
                <a:cubicBezTo>
                  <a:pt x="0" y="0"/>
                  <a:pt x="0" y="0"/>
                  <a:pt x="0" y="0"/>
                </a:cubicBezTo>
                <a:lnTo>
                  <a:pt x="4450" y="0"/>
                </a:lnTo>
                <a:close/>
              </a:path>
            </a:pathLst>
          </a:custGeom>
          <a:solidFill>
            <a:srgbClr val="FE8A9B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" name="Subtitle 2">
            <a:extLst>
              <a:ext uri="{FF2B5EF4-FFF2-40B4-BE49-F238E27FC236}">
                <a16:creationId xmlns:a16="http://schemas.microsoft.com/office/drawing/2014/main" id="{DF7973D9-9AF4-452B-A191-5D82871E5040}"/>
              </a:ext>
            </a:extLst>
          </p:cNvPr>
          <p:cNvSpPr>
            <a:spLocks noGrp="1"/>
          </p:cNvSpPr>
          <p:nvPr userDrawn="1">
            <p:ph type="subTitle" idx="1"/>
          </p:nvPr>
        </p:nvSpPr>
        <p:spPr>
          <a:xfrm>
            <a:off x="1668216" y="769569"/>
            <a:ext cx="4643683" cy="746861"/>
          </a:xfrm>
          <a:prstGeom prst="rect">
            <a:avLst/>
          </a:prstGeom>
        </p:spPr>
        <p:txBody>
          <a:bodyPr/>
          <a:lstStyle>
            <a:lvl1pPr marL="0" indent="0" algn="l">
              <a:buNone/>
              <a:defRPr sz="4000" b="0">
                <a:solidFill>
                  <a:schemeClr val="bg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dirty="0"/>
              <a:t>Click to edit Master subtitle style</a:t>
            </a: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B7CAB4FB-938D-423A-91EB-8F4BFA88D40A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439738" y="674419"/>
            <a:ext cx="1228479" cy="1521626"/>
          </a:xfrm>
        </p:spPr>
        <p:txBody>
          <a:bodyPr anchor="t">
            <a:noAutofit/>
          </a:bodyPr>
          <a:lstStyle>
            <a:lvl1pPr algn="l">
              <a:defRPr sz="13600" b="1">
                <a:ln>
                  <a:solidFill>
                    <a:schemeClr val="bg1"/>
                  </a:solidFill>
                </a:ln>
                <a:noFill/>
              </a:defRPr>
            </a:lvl1pPr>
          </a:lstStyle>
          <a:p>
            <a:r>
              <a:rPr lang="en-US" dirty="0"/>
              <a:t>t</a:t>
            </a:r>
            <a:r>
              <a:rPr lang="ru-RU" dirty="0"/>
              <a:t>.</a:t>
            </a:r>
            <a:endParaRPr lang="en-US" dirty="0"/>
          </a:p>
        </p:txBody>
      </p:sp>
      <p:sp>
        <p:nvSpPr>
          <p:cNvPr id="302" name="Freeform 605">
            <a:extLst>
              <a:ext uri="{FF2B5EF4-FFF2-40B4-BE49-F238E27FC236}">
                <a16:creationId xmlns:a16="http://schemas.microsoft.com/office/drawing/2014/main" id="{985F4C04-6DFD-4CEA-B62D-0EFEFFEED3D2}"/>
              </a:ext>
            </a:extLst>
          </p:cNvPr>
          <p:cNvSpPr>
            <a:spLocks/>
          </p:cNvSpPr>
          <p:nvPr userDrawn="1"/>
        </p:nvSpPr>
        <p:spPr bwMode="auto">
          <a:xfrm>
            <a:off x="7202622" y="5156200"/>
            <a:ext cx="4990917" cy="1697039"/>
          </a:xfrm>
          <a:custGeom>
            <a:avLst/>
            <a:gdLst>
              <a:gd name="T0" fmla="*/ 546 w 3182"/>
              <a:gd name="T1" fmla="*/ 807 h 1101"/>
              <a:gd name="T2" fmla="*/ 1055 w 3182"/>
              <a:gd name="T3" fmla="*/ 694 h 1101"/>
              <a:gd name="T4" fmla="*/ 1317 w 3182"/>
              <a:gd name="T5" fmla="*/ 725 h 1101"/>
              <a:gd name="T6" fmla="*/ 1967 w 3182"/>
              <a:gd name="T7" fmla="*/ 693 h 1101"/>
              <a:gd name="T8" fmla="*/ 2253 w 3182"/>
              <a:gd name="T9" fmla="*/ 467 h 1101"/>
              <a:gd name="T10" fmla="*/ 2445 w 3182"/>
              <a:gd name="T11" fmla="*/ 301 h 1101"/>
              <a:gd name="T12" fmla="*/ 2855 w 3182"/>
              <a:gd name="T13" fmla="*/ 266 h 1101"/>
              <a:gd name="T14" fmla="*/ 3182 w 3182"/>
              <a:gd name="T15" fmla="*/ 492 h 1101"/>
              <a:gd name="T16" fmla="*/ 3182 w 3182"/>
              <a:gd name="T17" fmla="*/ 198 h 1101"/>
              <a:gd name="T18" fmla="*/ 2921 w 3182"/>
              <a:gd name="T19" fmla="*/ 66 h 1101"/>
              <a:gd name="T20" fmla="*/ 2331 w 3182"/>
              <a:gd name="T21" fmla="*/ 122 h 1101"/>
              <a:gd name="T22" fmla="*/ 2098 w 3182"/>
              <a:gd name="T23" fmla="*/ 321 h 1101"/>
              <a:gd name="T24" fmla="*/ 1872 w 3182"/>
              <a:gd name="T25" fmla="*/ 505 h 1101"/>
              <a:gd name="T26" fmla="*/ 1351 w 3182"/>
              <a:gd name="T27" fmla="*/ 517 h 1101"/>
              <a:gd name="T28" fmla="*/ 1063 w 3182"/>
              <a:gd name="T29" fmla="*/ 484 h 1101"/>
              <a:gd name="T30" fmla="*/ 438 w 3182"/>
              <a:gd name="T31" fmla="*/ 625 h 1101"/>
              <a:gd name="T32" fmla="*/ 29 w 3182"/>
              <a:gd name="T33" fmla="*/ 1031 h 1101"/>
              <a:gd name="T34" fmla="*/ 0 w 3182"/>
              <a:gd name="T35" fmla="*/ 1101 h 1101"/>
              <a:gd name="T36" fmla="*/ 254 w 3182"/>
              <a:gd name="T37" fmla="*/ 1101 h 1101"/>
              <a:gd name="T38" fmla="*/ 546 w 3182"/>
              <a:gd name="T39" fmla="*/ 807 h 1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3182" h="1101">
                <a:moveTo>
                  <a:pt x="546" y="807"/>
                </a:moveTo>
                <a:cubicBezTo>
                  <a:pt x="694" y="724"/>
                  <a:pt x="865" y="686"/>
                  <a:pt x="1055" y="694"/>
                </a:cubicBezTo>
                <a:cubicBezTo>
                  <a:pt x="1139" y="697"/>
                  <a:pt x="1225" y="711"/>
                  <a:pt x="1317" y="725"/>
                </a:cubicBezTo>
                <a:cubicBezTo>
                  <a:pt x="1533" y="759"/>
                  <a:pt x="1757" y="794"/>
                  <a:pt x="1967" y="693"/>
                </a:cubicBezTo>
                <a:cubicBezTo>
                  <a:pt x="2084" y="637"/>
                  <a:pt x="2170" y="551"/>
                  <a:pt x="2253" y="467"/>
                </a:cubicBezTo>
                <a:cubicBezTo>
                  <a:pt x="2317" y="403"/>
                  <a:pt x="2377" y="343"/>
                  <a:pt x="2445" y="301"/>
                </a:cubicBezTo>
                <a:cubicBezTo>
                  <a:pt x="2560" y="231"/>
                  <a:pt x="2705" y="219"/>
                  <a:pt x="2855" y="266"/>
                </a:cubicBezTo>
                <a:cubicBezTo>
                  <a:pt x="2984" y="307"/>
                  <a:pt x="3101" y="391"/>
                  <a:pt x="3182" y="492"/>
                </a:cubicBezTo>
                <a:cubicBezTo>
                  <a:pt x="3182" y="198"/>
                  <a:pt x="3182" y="198"/>
                  <a:pt x="3182" y="198"/>
                </a:cubicBezTo>
                <a:cubicBezTo>
                  <a:pt x="3103" y="141"/>
                  <a:pt x="3014" y="95"/>
                  <a:pt x="2921" y="66"/>
                </a:cubicBezTo>
                <a:cubicBezTo>
                  <a:pt x="2710" y="0"/>
                  <a:pt x="2500" y="20"/>
                  <a:pt x="2331" y="122"/>
                </a:cubicBezTo>
                <a:cubicBezTo>
                  <a:pt x="2239" y="178"/>
                  <a:pt x="2167" y="251"/>
                  <a:pt x="2098" y="321"/>
                </a:cubicBezTo>
                <a:cubicBezTo>
                  <a:pt x="2024" y="395"/>
                  <a:pt x="1955" y="465"/>
                  <a:pt x="1872" y="505"/>
                </a:cubicBezTo>
                <a:cubicBezTo>
                  <a:pt x="1723" y="576"/>
                  <a:pt x="1542" y="547"/>
                  <a:pt x="1351" y="517"/>
                </a:cubicBezTo>
                <a:cubicBezTo>
                  <a:pt x="1257" y="503"/>
                  <a:pt x="1160" y="487"/>
                  <a:pt x="1063" y="484"/>
                </a:cubicBezTo>
                <a:cubicBezTo>
                  <a:pt x="833" y="474"/>
                  <a:pt x="622" y="522"/>
                  <a:pt x="438" y="625"/>
                </a:cubicBezTo>
                <a:cubicBezTo>
                  <a:pt x="270" y="719"/>
                  <a:pt x="128" y="859"/>
                  <a:pt x="29" y="1031"/>
                </a:cubicBezTo>
                <a:cubicBezTo>
                  <a:pt x="19" y="1048"/>
                  <a:pt x="8" y="1075"/>
                  <a:pt x="0" y="1101"/>
                </a:cubicBezTo>
                <a:cubicBezTo>
                  <a:pt x="254" y="1101"/>
                  <a:pt x="254" y="1101"/>
                  <a:pt x="254" y="1101"/>
                </a:cubicBezTo>
                <a:cubicBezTo>
                  <a:pt x="324" y="979"/>
                  <a:pt x="430" y="872"/>
                  <a:pt x="546" y="807"/>
                </a:cubicBezTo>
                <a:close/>
              </a:path>
            </a:pathLst>
          </a:custGeom>
          <a:solidFill>
            <a:srgbClr val="4A127B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AFABBDCC-975F-DCFB-DF70-815DD95C6ACF}"/>
              </a:ext>
            </a:extLst>
          </p:cNvPr>
          <p:cNvSpPr txBox="1"/>
          <p:nvPr userDrawn="1"/>
        </p:nvSpPr>
        <p:spPr>
          <a:xfrm>
            <a:off x="5274867" y="6506701"/>
            <a:ext cx="1631352" cy="205249"/>
          </a:xfrm>
          <a:prstGeom prst="rect">
            <a:avLst/>
          </a:prstGeom>
          <a:noFill/>
        </p:spPr>
        <p:txBody>
          <a:bodyPr wrap="squar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n-US" sz="700" kern="1200" noProof="0" dirty="0">
              <a:solidFill>
                <a:schemeClr val="bg1">
                  <a:lumMod val="65000"/>
                </a:schemeClr>
              </a:solidFill>
              <a:latin typeface="+mn-lt"/>
              <a:ea typeface="+mn-ea"/>
              <a:cs typeface="+mn-cs"/>
            </a:endParaRPr>
          </a:p>
        </p:txBody>
      </p:sp>
      <p:grpSp>
        <p:nvGrpSpPr>
          <p:cNvPr id="4" name="LOGO_4F">
            <a:extLst>
              <a:ext uri="{FF2B5EF4-FFF2-40B4-BE49-F238E27FC236}">
                <a16:creationId xmlns:a16="http://schemas.microsoft.com/office/drawing/2014/main" id="{A2F9F494-E017-866A-9E4B-4D8C3BF307BB}"/>
              </a:ext>
            </a:extLst>
          </p:cNvPr>
          <p:cNvGrpSpPr/>
          <p:nvPr userDrawn="1"/>
        </p:nvGrpSpPr>
        <p:grpSpPr>
          <a:xfrm>
            <a:off x="11749088" y="73817"/>
            <a:ext cx="429526" cy="1820570"/>
            <a:chOff x="11749088" y="73817"/>
            <a:chExt cx="429526" cy="1820570"/>
          </a:xfrm>
        </p:grpSpPr>
        <p:pic>
          <p:nvPicPr>
            <p:cNvPr id="13" name="Picture 12">
              <a:extLst>
                <a:ext uri="{FF2B5EF4-FFF2-40B4-BE49-F238E27FC236}">
                  <a16:creationId xmlns:a16="http://schemas.microsoft.com/office/drawing/2014/main" id="{8B58AA0B-2CEE-E5FB-AC13-36A07B52FE4A}"/>
                </a:ext>
              </a:extLst>
            </p:cNvPr>
            <p:cNvPicPr>
              <a:picLocks noChangeAspect="1"/>
            </p:cNvPicPr>
            <p:nvPr userDrawn="1"/>
          </p:nvPicPr>
          <p:blipFill rotWithShape="1">
            <a:blip r:embed="rId3"/>
            <a:srcRect t="804" b="804"/>
            <a:stretch/>
          </p:blipFill>
          <p:spPr>
            <a:xfrm>
              <a:off x="11749088" y="1002369"/>
              <a:ext cx="429526" cy="429103"/>
            </a:xfrm>
            <a:prstGeom prst="rect">
              <a:avLst/>
            </a:prstGeom>
            <a:ln>
              <a:noFill/>
            </a:ln>
          </p:spPr>
        </p:pic>
        <p:pic>
          <p:nvPicPr>
            <p:cNvPr id="14" name="Picture 13">
              <a:extLst>
                <a:ext uri="{FF2B5EF4-FFF2-40B4-BE49-F238E27FC236}">
                  <a16:creationId xmlns:a16="http://schemas.microsoft.com/office/drawing/2014/main" id="{75BC44DF-CAC9-1D37-6338-55336C559073}"/>
                </a:ext>
              </a:extLst>
            </p:cNvPr>
            <p:cNvPicPr>
              <a:picLocks noChangeAspect="1"/>
            </p:cNvPicPr>
            <p:nvPr userDrawn="1"/>
          </p:nvPicPr>
          <p:blipFill rotWithShape="1">
            <a:blip r:embed="rId4" cstate="hq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9376" t="4959" r="8599" b="3778"/>
            <a:stretch/>
          </p:blipFill>
          <p:spPr>
            <a:xfrm>
              <a:off x="11769794" y="73817"/>
              <a:ext cx="388113" cy="431823"/>
            </a:xfrm>
            <a:prstGeom prst="rect">
              <a:avLst/>
            </a:prstGeom>
            <a:ln>
              <a:noFill/>
            </a:ln>
          </p:spPr>
        </p:pic>
        <p:pic>
          <p:nvPicPr>
            <p:cNvPr id="15" name="Picture 14">
              <a:extLst>
                <a:ext uri="{FF2B5EF4-FFF2-40B4-BE49-F238E27FC236}">
                  <a16:creationId xmlns:a16="http://schemas.microsoft.com/office/drawing/2014/main" id="{16488E99-015E-5370-DE02-9111AA9DB3D0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5" cstate="hq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1799411" y="539453"/>
              <a:ext cx="328877" cy="429103"/>
            </a:xfrm>
            <a:prstGeom prst="rect">
              <a:avLst/>
            </a:prstGeom>
            <a:ln>
              <a:noFill/>
            </a:ln>
          </p:spPr>
        </p:pic>
        <p:pic>
          <p:nvPicPr>
            <p:cNvPr id="16" name="Picture 15">
              <a:extLst>
                <a:ext uri="{FF2B5EF4-FFF2-40B4-BE49-F238E27FC236}">
                  <a16:creationId xmlns:a16="http://schemas.microsoft.com/office/drawing/2014/main" id="{68D8EB57-FB21-4F12-4748-4C936A99FF89}"/>
                </a:ext>
              </a:extLst>
            </p:cNvPr>
            <p:cNvPicPr>
              <a:picLocks noChangeAspect="1"/>
            </p:cNvPicPr>
            <p:nvPr userDrawn="1"/>
          </p:nvPicPr>
          <p:blipFill rotWithShape="1">
            <a:blip r:embed="rId6" cstate="hq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4486" t="16259" r="24461" b="15945"/>
            <a:stretch/>
          </p:blipFill>
          <p:spPr>
            <a:xfrm>
              <a:off x="11857705" y="1465284"/>
              <a:ext cx="212287" cy="429103"/>
            </a:xfrm>
            <a:prstGeom prst="rect">
              <a:avLst/>
            </a:prstGeom>
            <a:ln>
              <a:noFill/>
            </a:ln>
          </p:spPr>
        </p:pic>
      </p:grpSp>
    </p:spTree>
    <p:extLst>
      <p:ext uri="{BB962C8B-B14F-4D97-AF65-F5344CB8AC3E}">
        <p14:creationId xmlns:p14="http://schemas.microsoft.com/office/powerpoint/2010/main" val="3311179828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8_Обложка">
    <p:bg>
      <p:bgPr>
        <a:solidFill>
          <a:srgbClr val="E2BA36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>
            <a:extLst>
              <a:ext uri="{FF2B5EF4-FFF2-40B4-BE49-F238E27FC236}">
                <a16:creationId xmlns:a16="http://schemas.microsoft.com/office/drawing/2014/main" id="{CD4A01A8-2D8A-4CD3-BDE6-0338D775042C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080000" y="0"/>
            <a:ext cx="7112000" cy="6853239"/>
          </a:xfrm>
          <a:prstGeom prst="rect">
            <a:avLst/>
          </a:prstGeom>
        </p:spPr>
      </p:pic>
      <p:sp>
        <p:nvSpPr>
          <p:cNvPr id="11" name="Rectangle: Rounded Corners 10">
            <a:extLst>
              <a:ext uri="{FF2B5EF4-FFF2-40B4-BE49-F238E27FC236}">
                <a16:creationId xmlns:a16="http://schemas.microsoft.com/office/drawing/2014/main" id="{9812D320-7040-4906-A321-8F1660C33F4B}"/>
              </a:ext>
            </a:extLst>
          </p:cNvPr>
          <p:cNvSpPr/>
          <p:nvPr userDrawn="1"/>
        </p:nvSpPr>
        <p:spPr>
          <a:xfrm flipH="1">
            <a:off x="-7" y="-1"/>
            <a:ext cx="9982206" cy="6853240"/>
          </a:xfrm>
          <a:prstGeom prst="roundRect">
            <a:avLst>
              <a:gd name="adj" fmla="val 0"/>
            </a:avLst>
          </a:prstGeom>
          <a:gradFill>
            <a:gsLst>
              <a:gs pos="0">
                <a:schemeClr val="bg1">
                  <a:alpha val="0"/>
                </a:schemeClr>
              </a:gs>
              <a:gs pos="41164">
                <a:srgbClr val="F1DE99"/>
              </a:gs>
              <a:gs pos="82000">
                <a:srgbClr val="E4BD34"/>
              </a:gs>
            </a:gsLst>
            <a:lin ang="0" scaled="1"/>
          </a:gradFill>
          <a:ln>
            <a:noFill/>
          </a:ln>
        </p:spPr>
        <p:txBody>
          <a:bodyPr lIns="91440" tIns="91440" rIns="91440" bIns="91440">
            <a:noAutofit/>
          </a:bodyPr>
          <a:lstStyle/>
          <a:p>
            <a:pPr>
              <a:spcAft>
                <a:spcPts val="300"/>
              </a:spcAft>
            </a:pPr>
            <a:endParaRPr lang="ru-RU" sz="900" dirty="0">
              <a:solidFill>
                <a:schemeClr val="tx2"/>
              </a:solidFill>
            </a:endParaRPr>
          </a:p>
        </p:txBody>
      </p:sp>
      <p:sp>
        <p:nvSpPr>
          <p:cNvPr id="2577" name="Freeform 604">
            <a:extLst>
              <a:ext uri="{FF2B5EF4-FFF2-40B4-BE49-F238E27FC236}">
                <a16:creationId xmlns:a16="http://schemas.microsoft.com/office/drawing/2014/main" id="{50FD6CDE-F51B-4FBC-B436-B8B430A87B57}"/>
              </a:ext>
            </a:extLst>
          </p:cNvPr>
          <p:cNvSpPr>
            <a:spLocks/>
          </p:cNvSpPr>
          <p:nvPr userDrawn="1"/>
        </p:nvSpPr>
        <p:spPr bwMode="auto">
          <a:xfrm>
            <a:off x="0" y="4761"/>
            <a:ext cx="9078913" cy="6864351"/>
          </a:xfrm>
          <a:custGeom>
            <a:avLst/>
            <a:gdLst>
              <a:gd name="T0" fmla="*/ 4450 w 4450"/>
              <a:gd name="T1" fmla="*/ 0 h 4320"/>
              <a:gd name="T2" fmla="*/ 4286 w 4450"/>
              <a:gd name="T3" fmla="*/ 232 h 4320"/>
              <a:gd name="T4" fmla="*/ 4242 w 4450"/>
              <a:gd name="T5" fmla="*/ 505 h 4320"/>
              <a:gd name="T6" fmla="*/ 4046 w 4450"/>
              <a:gd name="T7" fmla="*/ 1024 h 4320"/>
              <a:gd name="T8" fmla="*/ 3543 w 4450"/>
              <a:gd name="T9" fmla="*/ 1238 h 4320"/>
              <a:gd name="T10" fmla="*/ 3280 w 4450"/>
              <a:gd name="T11" fmla="*/ 1318 h 4320"/>
              <a:gd name="T12" fmla="*/ 2982 w 4450"/>
              <a:gd name="T13" fmla="*/ 1639 h 4320"/>
              <a:gd name="T14" fmla="*/ 2972 w 4450"/>
              <a:gd name="T15" fmla="*/ 1860 h 4320"/>
              <a:gd name="T16" fmla="*/ 2921 w 4450"/>
              <a:gd name="T17" fmla="*/ 2233 h 4320"/>
              <a:gd name="T18" fmla="*/ 2375 w 4450"/>
              <a:gd name="T19" fmla="*/ 2634 h 4320"/>
              <a:gd name="T20" fmla="*/ 2026 w 4450"/>
              <a:gd name="T21" fmla="*/ 2732 h 4320"/>
              <a:gd name="T22" fmla="*/ 1757 w 4450"/>
              <a:gd name="T23" fmla="*/ 2805 h 4320"/>
              <a:gd name="T24" fmla="*/ 1359 w 4450"/>
              <a:gd name="T25" fmla="*/ 3005 h 4320"/>
              <a:gd name="T26" fmla="*/ 1159 w 4450"/>
              <a:gd name="T27" fmla="*/ 3287 h 4320"/>
              <a:gd name="T28" fmla="*/ 1149 w 4450"/>
              <a:gd name="T29" fmla="*/ 3439 h 4320"/>
              <a:gd name="T30" fmla="*/ 1054 w 4450"/>
              <a:gd name="T31" fmla="*/ 3802 h 4320"/>
              <a:gd name="T32" fmla="*/ 498 w 4450"/>
              <a:gd name="T33" fmla="*/ 4069 h 4320"/>
              <a:gd name="T34" fmla="*/ 194 w 4450"/>
              <a:gd name="T35" fmla="*/ 4144 h 4320"/>
              <a:gd name="T36" fmla="*/ 0 w 4450"/>
              <a:gd name="T37" fmla="*/ 4320 h 4320"/>
              <a:gd name="T38" fmla="*/ 0 w 4450"/>
              <a:gd name="T39" fmla="*/ 0 h 4320"/>
              <a:gd name="T40" fmla="*/ 4450 w 4450"/>
              <a:gd name="T41" fmla="*/ 0 h 43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4450" h="4320">
                <a:moveTo>
                  <a:pt x="4450" y="0"/>
                </a:moveTo>
                <a:cubicBezTo>
                  <a:pt x="4314" y="52"/>
                  <a:pt x="4329" y="125"/>
                  <a:pt x="4286" y="232"/>
                </a:cubicBezTo>
                <a:cubicBezTo>
                  <a:pt x="4254" y="313"/>
                  <a:pt x="4248" y="406"/>
                  <a:pt x="4242" y="505"/>
                </a:cubicBezTo>
                <a:cubicBezTo>
                  <a:pt x="4232" y="677"/>
                  <a:pt x="4220" y="872"/>
                  <a:pt x="4046" y="1024"/>
                </a:cubicBezTo>
                <a:cubicBezTo>
                  <a:pt x="3907" y="1145"/>
                  <a:pt x="3714" y="1194"/>
                  <a:pt x="3543" y="1238"/>
                </a:cubicBezTo>
                <a:cubicBezTo>
                  <a:pt x="3447" y="1262"/>
                  <a:pt x="3357" y="1285"/>
                  <a:pt x="3280" y="1318"/>
                </a:cubicBezTo>
                <a:cubicBezTo>
                  <a:pt x="3127" y="1384"/>
                  <a:pt x="3012" y="1507"/>
                  <a:pt x="2982" y="1639"/>
                </a:cubicBezTo>
                <a:cubicBezTo>
                  <a:pt x="2966" y="1707"/>
                  <a:pt x="2969" y="1781"/>
                  <a:pt x="2972" y="1860"/>
                </a:cubicBezTo>
                <a:cubicBezTo>
                  <a:pt x="2977" y="1982"/>
                  <a:pt x="2983" y="2107"/>
                  <a:pt x="2921" y="2233"/>
                </a:cubicBezTo>
                <a:cubicBezTo>
                  <a:pt x="2864" y="2349"/>
                  <a:pt x="2723" y="2513"/>
                  <a:pt x="2375" y="2634"/>
                </a:cubicBezTo>
                <a:cubicBezTo>
                  <a:pt x="2260" y="2674"/>
                  <a:pt x="2141" y="2704"/>
                  <a:pt x="2026" y="2732"/>
                </a:cubicBezTo>
                <a:cubicBezTo>
                  <a:pt x="1932" y="2756"/>
                  <a:pt x="1843" y="2778"/>
                  <a:pt x="1757" y="2805"/>
                </a:cubicBezTo>
                <a:cubicBezTo>
                  <a:pt x="1601" y="2855"/>
                  <a:pt x="1463" y="2924"/>
                  <a:pt x="1359" y="3005"/>
                </a:cubicBezTo>
                <a:cubicBezTo>
                  <a:pt x="1247" y="3091"/>
                  <a:pt x="1180" y="3186"/>
                  <a:pt x="1159" y="3287"/>
                </a:cubicBezTo>
                <a:cubicBezTo>
                  <a:pt x="1150" y="3334"/>
                  <a:pt x="1150" y="3385"/>
                  <a:pt x="1149" y="3439"/>
                </a:cubicBezTo>
                <a:cubicBezTo>
                  <a:pt x="1148" y="3554"/>
                  <a:pt x="1147" y="3684"/>
                  <a:pt x="1054" y="3802"/>
                </a:cubicBezTo>
                <a:cubicBezTo>
                  <a:pt x="909" y="3986"/>
                  <a:pt x="578" y="4053"/>
                  <a:pt x="498" y="4069"/>
                </a:cubicBezTo>
                <a:cubicBezTo>
                  <a:pt x="379" y="4092"/>
                  <a:pt x="299" y="4090"/>
                  <a:pt x="194" y="4144"/>
                </a:cubicBezTo>
                <a:cubicBezTo>
                  <a:pt x="92" y="4197"/>
                  <a:pt x="33" y="4268"/>
                  <a:pt x="0" y="4320"/>
                </a:cubicBezTo>
                <a:cubicBezTo>
                  <a:pt x="0" y="0"/>
                  <a:pt x="0" y="0"/>
                  <a:pt x="0" y="0"/>
                </a:cubicBezTo>
                <a:lnTo>
                  <a:pt x="4450" y="0"/>
                </a:lnTo>
                <a:close/>
              </a:path>
            </a:pathLst>
          </a:custGeom>
          <a:solidFill>
            <a:srgbClr val="FE8A9B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" name="Subtitle 2">
            <a:extLst>
              <a:ext uri="{FF2B5EF4-FFF2-40B4-BE49-F238E27FC236}">
                <a16:creationId xmlns:a16="http://schemas.microsoft.com/office/drawing/2014/main" id="{DF7973D9-9AF4-452B-A191-5D82871E5040}"/>
              </a:ext>
            </a:extLst>
          </p:cNvPr>
          <p:cNvSpPr>
            <a:spLocks noGrp="1"/>
          </p:cNvSpPr>
          <p:nvPr userDrawn="1">
            <p:ph type="subTitle" idx="1"/>
          </p:nvPr>
        </p:nvSpPr>
        <p:spPr>
          <a:xfrm>
            <a:off x="1668216" y="769569"/>
            <a:ext cx="4643683" cy="746861"/>
          </a:xfrm>
          <a:prstGeom prst="rect">
            <a:avLst/>
          </a:prstGeom>
        </p:spPr>
        <p:txBody>
          <a:bodyPr/>
          <a:lstStyle>
            <a:lvl1pPr marL="0" indent="0" algn="l">
              <a:buNone/>
              <a:defRPr sz="4000" b="0">
                <a:solidFill>
                  <a:schemeClr val="bg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dirty="0"/>
              <a:t>Click to edit Master subtitle style</a:t>
            </a: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B7CAB4FB-938D-423A-91EB-8F4BFA88D40A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439738" y="674419"/>
            <a:ext cx="1228479" cy="1521626"/>
          </a:xfrm>
        </p:spPr>
        <p:txBody>
          <a:bodyPr anchor="t">
            <a:noAutofit/>
          </a:bodyPr>
          <a:lstStyle>
            <a:lvl1pPr algn="l">
              <a:defRPr sz="13600" b="1">
                <a:ln>
                  <a:solidFill>
                    <a:schemeClr val="bg1"/>
                  </a:solidFill>
                </a:ln>
                <a:noFill/>
              </a:defRPr>
            </a:lvl1pPr>
          </a:lstStyle>
          <a:p>
            <a:r>
              <a:rPr lang="en-US" dirty="0"/>
              <a:t>t</a:t>
            </a:r>
            <a:r>
              <a:rPr lang="ru-RU" dirty="0"/>
              <a:t>.</a:t>
            </a:r>
            <a:endParaRPr lang="en-US" dirty="0"/>
          </a:p>
        </p:txBody>
      </p:sp>
      <p:sp>
        <p:nvSpPr>
          <p:cNvPr id="13" name="Freeform 605">
            <a:extLst>
              <a:ext uri="{FF2B5EF4-FFF2-40B4-BE49-F238E27FC236}">
                <a16:creationId xmlns:a16="http://schemas.microsoft.com/office/drawing/2014/main" id="{5E92514A-C55D-43A9-A75B-FCABDBD97C0D}"/>
              </a:ext>
            </a:extLst>
          </p:cNvPr>
          <p:cNvSpPr>
            <a:spLocks/>
          </p:cNvSpPr>
          <p:nvPr userDrawn="1"/>
        </p:nvSpPr>
        <p:spPr bwMode="auto">
          <a:xfrm>
            <a:off x="7202622" y="5166710"/>
            <a:ext cx="4990917" cy="1697039"/>
          </a:xfrm>
          <a:custGeom>
            <a:avLst/>
            <a:gdLst>
              <a:gd name="T0" fmla="*/ 546 w 3182"/>
              <a:gd name="T1" fmla="*/ 807 h 1101"/>
              <a:gd name="T2" fmla="*/ 1055 w 3182"/>
              <a:gd name="T3" fmla="*/ 694 h 1101"/>
              <a:gd name="T4" fmla="*/ 1317 w 3182"/>
              <a:gd name="T5" fmla="*/ 725 h 1101"/>
              <a:gd name="T6" fmla="*/ 1967 w 3182"/>
              <a:gd name="T7" fmla="*/ 693 h 1101"/>
              <a:gd name="T8" fmla="*/ 2253 w 3182"/>
              <a:gd name="T9" fmla="*/ 467 h 1101"/>
              <a:gd name="T10" fmla="*/ 2445 w 3182"/>
              <a:gd name="T11" fmla="*/ 301 h 1101"/>
              <a:gd name="T12" fmla="*/ 2855 w 3182"/>
              <a:gd name="T13" fmla="*/ 266 h 1101"/>
              <a:gd name="T14" fmla="*/ 3182 w 3182"/>
              <a:gd name="T15" fmla="*/ 492 h 1101"/>
              <a:gd name="T16" fmla="*/ 3182 w 3182"/>
              <a:gd name="T17" fmla="*/ 198 h 1101"/>
              <a:gd name="T18" fmla="*/ 2921 w 3182"/>
              <a:gd name="T19" fmla="*/ 66 h 1101"/>
              <a:gd name="T20" fmla="*/ 2331 w 3182"/>
              <a:gd name="T21" fmla="*/ 122 h 1101"/>
              <a:gd name="T22" fmla="*/ 2098 w 3182"/>
              <a:gd name="T23" fmla="*/ 321 h 1101"/>
              <a:gd name="T24" fmla="*/ 1872 w 3182"/>
              <a:gd name="T25" fmla="*/ 505 h 1101"/>
              <a:gd name="T26" fmla="*/ 1351 w 3182"/>
              <a:gd name="T27" fmla="*/ 517 h 1101"/>
              <a:gd name="T28" fmla="*/ 1063 w 3182"/>
              <a:gd name="T29" fmla="*/ 484 h 1101"/>
              <a:gd name="T30" fmla="*/ 438 w 3182"/>
              <a:gd name="T31" fmla="*/ 625 h 1101"/>
              <a:gd name="T32" fmla="*/ 29 w 3182"/>
              <a:gd name="T33" fmla="*/ 1031 h 1101"/>
              <a:gd name="T34" fmla="*/ 0 w 3182"/>
              <a:gd name="T35" fmla="*/ 1101 h 1101"/>
              <a:gd name="T36" fmla="*/ 254 w 3182"/>
              <a:gd name="T37" fmla="*/ 1101 h 1101"/>
              <a:gd name="T38" fmla="*/ 546 w 3182"/>
              <a:gd name="T39" fmla="*/ 807 h 1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3182" h="1101">
                <a:moveTo>
                  <a:pt x="546" y="807"/>
                </a:moveTo>
                <a:cubicBezTo>
                  <a:pt x="694" y="724"/>
                  <a:pt x="865" y="686"/>
                  <a:pt x="1055" y="694"/>
                </a:cubicBezTo>
                <a:cubicBezTo>
                  <a:pt x="1139" y="697"/>
                  <a:pt x="1225" y="711"/>
                  <a:pt x="1317" y="725"/>
                </a:cubicBezTo>
                <a:cubicBezTo>
                  <a:pt x="1533" y="759"/>
                  <a:pt x="1757" y="794"/>
                  <a:pt x="1967" y="693"/>
                </a:cubicBezTo>
                <a:cubicBezTo>
                  <a:pt x="2084" y="637"/>
                  <a:pt x="2170" y="551"/>
                  <a:pt x="2253" y="467"/>
                </a:cubicBezTo>
                <a:cubicBezTo>
                  <a:pt x="2317" y="403"/>
                  <a:pt x="2377" y="343"/>
                  <a:pt x="2445" y="301"/>
                </a:cubicBezTo>
                <a:cubicBezTo>
                  <a:pt x="2560" y="231"/>
                  <a:pt x="2705" y="219"/>
                  <a:pt x="2855" y="266"/>
                </a:cubicBezTo>
                <a:cubicBezTo>
                  <a:pt x="2984" y="307"/>
                  <a:pt x="3101" y="391"/>
                  <a:pt x="3182" y="492"/>
                </a:cubicBezTo>
                <a:cubicBezTo>
                  <a:pt x="3182" y="198"/>
                  <a:pt x="3182" y="198"/>
                  <a:pt x="3182" y="198"/>
                </a:cubicBezTo>
                <a:cubicBezTo>
                  <a:pt x="3103" y="141"/>
                  <a:pt x="3014" y="95"/>
                  <a:pt x="2921" y="66"/>
                </a:cubicBezTo>
                <a:cubicBezTo>
                  <a:pt x="2710" y="0"/>
                  <a:pt x="2500" y="20"/>
                  <a:pt x="2331" y="122"/>
                </a:cubicBezTo>
                <a:cubicBezTo>
                  <a:pt x="2239" y="178"/>
                  <a:pt x="2167" y="251"/>
                  <a:pt x="2098" y="321"/>
                </a:cubicBezTo>
                <a:cubicBezTo>
                  <a:pt x="2024" y="395"/>
                  <a:pt x="1955" y="465"/>
                  <a:pt x="1872" y="505"/>
                </a:cubicBezTo>
                <a:cubicBezTo>
                  <a:pt x="1723" y="576"/>
                  <a:pt x="1542" y="547"/>
                  <a:pt x="1351" y="517"/>
                </a:cubicBezTo>
                <a:cubicBezTo>
                  <a:pt x="1257" y="503"/>
                  <a:pt x="1160" y="487"/>
                  <a:pt x="1063" y="484"/>
                </a:cubicBezTo>
                <a:cubicBezTo>
                  <a:pt x="833" y="474"/>
                  <a:pt x="622" y="522"/>
                  <a:pt x="438" y="625"/>
                </a:cubicBezTo>
                <a:cubicBezTo>
                  <a:pt x="270" y="719"/>
                  <a:pt x="128" y="859"/>
                  <a:pt x="29" y="1031"/>
                </a:cubicBezTo>
                <a:cubicBezTo>
                  <a:pt x="19" y="1048"/>
                  <a:pt x="8" y="1075"/>
                  <a:pt x="0" y="1101"/>
                </a:cubicBezTo>
                <a:cubicBezTo>
                  <a:pt x="254" y="1101"/>
                  <a:pt x="254" y="1101"/>
                  <a:pt x="254" y="1101"/>
                </a:cubicBezTo>
                <a:cubicBezTo>
                  <a:pt x="324" y="979"/>
                  <a:pt x="430" y="872"/>
                  <a:pt x="546" y="807"/>
                </a:cubicBezTo>
                <a:close/>
              </a:path>
            </a:pathLst>
          </a:custGeom>
          <a:solidFill>
            <a:srgbClr val="4A127B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5E443A98-4098-4081-5963-B20C4D89CF04}"/>
              </a:ext>
            </a:extLst>
          </p:cNvPr>
          <p:cNvSpPr txBox="1"/>
          <p:nvPr userDrawn="1"/>
        </p:nvSpPr>
        <p:spPr>
          <a:xfrm>
            <a:off x="5274867" y="6506701"/>
            <a:ext cx="1631352" cy="205249"/>
          </a:xfrm>
          <a:prstGeom prst="rect">
            <a:avLst/>
          </a:prstGeom>
          <a:noFill/>
        </p:spPr>
        <p:txBody>
          <a:bodyPr wrap="squar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n-US" sz="700" kern="1200" noProof="0" dirty="0">
              <a:solidFill>
                <a:schemeClr val="bg1"/>
              </a:solidFill>
              <a:latin typeface="+mn-lt"/>
              <a:ea typeface="+mn-ea"/>
              <a:cs typeface="+mn-cs"/>
            </a:endParaRPr>
          </a:p>
        </p:txBody>
      </p:sp>
      <p:grpSp>
        <p:nvGrpSpPr>
          <p:cNvPr id="4" name="LOGO_4F">
            <a:extLst>
              <a:ext uri="{FF2B5EF4-FFF2-40B4-BE49-F238E27FC236}">
                <a16:creationId xmlns:a16="http://schemas.microsoft.com/office/drawing/2014/main" id="{321C59B4-6361-85FD-C9DC-366E50719BDB}"/>
              </a:ext>
            </a:extLst>
          </p:cNvPr>
          <p:cNvGrpSpPr/>
          <p:nvPr userDrawn="1"/>
        </p:nvGrpSpPr>
        <p:grpSpPr>
          <a:xfrm>
            <a:off x="11749088" y="73817"/>
            <a:ext cx="429526" cy="1820570"/>
            <a:chOff x="11749088" y="73817"/>
            <a:chExt cx="429526" cy="1820570"/>
          </a:xfrm>
        </p:grpSpPr>
        <p:pic>
          <p:nvPicPr>
            <p:cNvPr id="14" name="Picture 13">
              <a:extLst>
                <a:ext uri="{FF2B5EF4-FFF2-40B4-BE49-F238E27FC236}">
                  <a16:creationId xmlns:a16="http://schemas.microsoft.com/office/drawing/2014/main" id="{3F4CEDB5-E588-62C9-50A5-19CC3CAF7BAA}"/>
                </a:ext>
              </a:extLst>
            </p:cNvPr>
            <p:cNvPicPr>
              <a:picLocks noChangeAspect="1"/>
            </p:cNvPicPr>
            <p:nvPr userDrawn="1"/>
          </p:nvPicPr>
          <p:blipFill rotWithShape="1">
            <a:blip r:embed="rId3"/>
            <a:srcRect t="804" b="804"/>
            <a:stretch/>
          </p:blipFill>
          <p:spPr>
            <a:xfrm>
              <a:off x="11749088" y="1002369"/>
              <a:ext cx="429526" cy="429103"/>
            </a:xfrm>
            <a:prstGeom prst="rect">
              <a:avLst/>
            </a:prstGeom>
            <a:ln>
              <a:noFill/>
            </a:ln>
          </p:spPr>
        </p:pic>
        <p:pic>
          <p:nvPicPr>
            <p:cNvPr id="15" name="Picture 14">
              <a:extLst>
                <a:ext uri="{FF2B5EF4-FFF2-40B4-BE49-F238E27FC236}">
                  <a16:creationId xmlns:a16="http://schemas.microsoft.com/office/drawing/2014/main" id="{A51BB055-72AD-63F3-F91C-0FBC0DC6817D}"/>
                </a:ext>
              </a:extLst>
            </p:cNvPr>
            <p:cNvPicPr>
              <a:picLocks noChangeAspect="1"/>
            </p:cNvPicPr>
            <p:nvPr userDrawn="1"/>
          </p:nvPicPr>
          <p:blipFill rotWithShape="1">
            <a:blip r:embed="rId4" cstate="hq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9376" t="4959" r="8599" b="3778"/>
            <a:stretch/>
          </p:blipFill>
          <p:spPr>
            <a:xfrm>
              <a:off x="11769794" y="73817"/>
              <a:ext cx="388113" cy="431823"/>
            </a:xfrm>
            <a:prstGeom prst="rect">
              <a:avLst/>
            </a:prstGeom>
            <a:ln>
              <a:noFill/>
            </a:ln>
          </p:spPr>
        </p:pic>
        <p:pic>
          <p:nvPicPr>
            <p:cNvPr id="16" name="Picture 15">
              <a:extLst>
                <a:ext uri="{FF2B5EF4-FFF2-40B4-BE49-F238E27FC236}">
                  <a16:creationId xmlns:a16="http://schemas.microsoft.com/office/drawing/2014/main" id="{0CF0B79E-95C1-5F3B-470B-F7DEA91D58A3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5" cstate="hq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1799411" y="539453"/>
              <a:ext cx="328877" cy="429103"/>
            </a:xfrm>
            <a:prstGeom prst="rect">
              <a:avLst/>
            </a:prstGeom>
            <a:ln>
              <a:noFill/>
            </a:ln>
          </p:spPr>
        </p:pic>
        <p:pic>
          <p:nvPicPr>
            <p:cNvPr id="17" name="Picture 16">
              <a:extLst>
                <a:ext uri="{FF2B5EF4-FFF2-40B4-BE49-F238E27FC236}">
                  <a16:creationId xmlns:a16="http://schemas.microsoft.com/office/drawing/2014/main" id="{01ADEA74-1F64-40D1-CF75-44ED8A14C756}"/>
                </a:ext>
              </a:extLst>
            </p:cNvPr>
            <p:cNvPicPr>
              <a:picLocks noChangeAspect="1"/>
            </p:cNvPicPr>
            <p:nvPr userDrawn="1"/>
          </p:nvPicPr>
          <p:blipFill rotWithShape="1">
            <a:blip r:embed="rId6" cstate="hq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4486" t="16259" r="24461" b="15945"/>
            <a:stretch/>
          </p:blipFill>
          <p:spPr>
            <a:xfrm>
              <a:off x="11857705" y="1465284"/>
              <a:ext cx="212287" cy="429103"/>
            </a:xfrm>
            <a:prstGeom prst="rect">
              <a:avLst/>
            </a:prstGeom>
            <a:ln>
              <a:noFill/>
            </a:ln>
          </p:spPr>
        </p:pic>
      </p:grpSp>
    </p:spTree>
    <p:extLst>
      <p:ext uri="{BB962C8B-B14F-4D97-AF65-F5344CB8AC3E}">
        <p14:creationId xmlns:p14="http://schemas.microsoft.com/office/powerpoint/2010/main" val="2786495254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Обложка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714DE1BB-BAF8-4B13-8A81-D858028C304E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0" y="0"/>
            <a:ext cx="12192000" cy="6886575"/>
          </a:xfrm>
          <a:prstGeom prst="rect">
            <a:avLst/>
          </a:prstGeom>
        </p:spPr>
      </p:pic>
      <p:sp>
        <p:nvSpPr>
          <p:cNvPr id="2577" name="Freeform 604">
            <a:extLst>
              <a:ext uri="{FF2B5EF4-FFF2-40B4-BE49-F238E27FC236}">
                <a16:creationId xmlns:a16="http://schemas.microsoft.com/office/drawing/2014/main" id="{50FD6CDE-F51B-4FBC-B436-B8B430A87B57}"/>
              </a:ext>
            </a:extLst>
          </p:cNvPr>
          <p:cNvSpPr>
            <a:spLocks/>
          </p:cNvSpPr>
          <p:nvPr userDrawn="1"/>
        </p:nvSpPr>
        <p:spPr bwMode="auto">
          <a:xfrm>
            <a:off x="0" y="4761"/>
            <a:ext cx="9078913" cy="6864351"/>
          </a:xfrm>
          <a:custGeom>
            <a:avLst/>
            <a:gdLst>
              <a:gd name="T0" fmla="*/ 4450 w 4450"/>
              <a:gd name="T1" fmla="*/ 0 h 4320"/>
              <a:gd name="T2" fmla="*/ 4286 w 4450"/>
              <a:gd name="T3" fmla="*/ 232 h 4320"/>
              <a:gd name="T4" fmla="*/ 4242 w 4450"/>
              <a:gd name="T5" fmla="*/ 505 h 4320"/>
              <a:gd name="T6" fmla="*/ 4046 w 4450"/>
              <a:gd name="T7" fmla="*/ 1024 h 4320"/>
              <a:gd name="T8" fmla="*/ 3543 w 4450"/>
              <a:gd name="T9" fmla="*/ 1238 h 4320"/>
              <a:gd name="T10" fmla="*/ 3280 w 4450"/>
              <a:gd name="T11" fmla="*/ 1318 h 4320"/>
              <a:gd name="T12" fmla="*/ 2982 w 4450"/>
              <a:gd name="T13" fmla="*/ 1639 h 4320"/>
              <a:gd name="T14" fmla="*/ 2972 w 4450"/>
              <a:gd name="T15" fmla="*/ 1860 h 4320"/>
              <a:gd name="T16" fmla="*/ 2921 w 4450"/>
              <a:gd name="T17" fmla="*/ 2233 h 4320"/>
              <a:gd name="T18" fmla="*/ 2375 w 4450"/>
              <a:gd name="T19" fmla="*/ 2634 h 4320"/>
              <a:gd name="T20" fmla="*/ 2026 w 4450"/>
              <a:gd name="T21" fmla="*/ 2732 h 4320"/>
              <a:gd name="T22" fmla="*/ 1757 w 4450"/>
              <a:gd name="T23" fmla="*/ 2805 h 4320"/>
              <a:gd name="T24" fmla="*/ 1359 w 4450"/>
              <a:gd name="T25" fmla="*/ 3005 h 4320"/>
              <a:gd name="T26" fmla="*/ 1159 w 4450"/>
              <a:gd name="T27" fmla="*/ 3287 h 4320"/>
              <a:gd name="T28" fmla="*/ 1149 w 4450"/>
              <a:gd name="T29" fmla="*/ 3439 h 4320"/>
              <a:gd name="T30" fmla="*/ 1054 w 4450"/>
              <a:gd name="T31" fmla="*/ 3802 h 4320"/>
              <a:gd name="T32" fmla="*/ 498 w 4450"/>
              <a:gd name="T33" fmla="*/ 4069 h 4320"/>
              <a:gd name="T34" fmla="*/ 194 w 4450"/>
              <a:gd name="T35" fmla="*/ 4144 h 4320"/>
              <a:gd name="T36" fmla="*/ 0 w 4450"/>
              <a:gd name="T37" fmla="*/ 4320 h 4320"/>
              <a:gd name="T38" fmla="*/ 0 w 4450"/>
              <a:gd name="T39" fmla="*/ 0 h 4320"/>
              <a:gd name="T40" fmla="*/ 4450 w 4450"/>
              <a:gd name="T41" fmla="*/ 0 h 43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4450" h="4320">
                <a:moveTo>
                  <a:pt x="4450" y="0"/>
                </a:moveTo>
                <a:cubicBezTo>
                  <a:pt x="4314" y="52"/>
                  <a:pt x="4329" y="125"/>
                  <a:pt x="4286" y="232"/>
                </a:cubicBezTo>
                <a:cubicBezTo>
                  <a:pt x="4254" y="313"/>
                  <a:pt x="4248" y="406"/>
                  <a:pt x="4242" y="505"/>
                </a:cubicBezTo>
                <a:cubicBezTo>
                  <a:pt x="4232" y="677"/>
                  <a:pt x="4220" y="872"/>
                  <a:pt x="4046" y="1024"/>
                </a:cubicBezTo>
                <a:cubicBezTo>
                  <a:pt x="3907" y="1145"/>
                  <a:pt x="3714" y="1194"/>
                  <a:pt x="3543" y="1238"/>
                </a:cubicBezTo>
                <a:cubicBezTo>
                  <a:pt x="3447" y="1262"/>
                  <a:pt x="3357" y="1285"/>
                  <a:pt x="3280" y="1318"/>
                </a:cubicBezTo>
                <a:cubicBezTo>
                  <a:pt x="3127" y="1384"/>
                  <a:pt x="3012" y="1507"/>
                  <a:pt x="2982" y="1639"/>
                </a:cubicBezTo>
                <a:cubicBezTo>
                  <a:pt x="2966" y="1707"/>
                  <a:pt x="2969" y="1781"/>
                  <a:pt x="2972" y="1860"/>
                </a:cubicBezTo>
                <a:cubicBezTo>
                  <a:pt x="2977" y="1982"/>
                  <a:pt x="2983" y="2107"/>
                  <a:pt x="2921" y="2233"/>
                </a:cubicBezTo>
                <a:cubicBezTo>
                  <a:pt x="2864" y="2349"/>
                  <a:pt x="2723" y="2513"/>
                  <a:pt x="2375" y="2634"/>
                </a:cubicBezTo>
                <a:cubicBezTo>
                  <a:pt x="2260" y="2674"/>
                  <a:pt x="2141" y="2704"/>
                  <a:pt x="2026" y="2732"/>
                </a:cubicBezTo>
                <a:cubicBezTo>
                  <a:pt x="1932" y="2756"/>
                  <a:pt x="1843" y="2778"/>
                  <a:pt x="1757" y="2805"/>
                </a:cubicBezTo>
                <a:cubicBezTo>
                  <a:pt x="1601" y="2855"/>
                  <a:pt x="1463" y="2924"/>
                  <a:pt x="1359" y="3005"/>
                </a:cubicBezTo>
                <a:cubicBezTo>
                  <a:pt x="1247" y="3091"/>
                  <a:pt x="1180" y="3186"/>
                  <a:pt x="1159" y="3287"/>
                </a:cubicBezTo>
                <a:cubicBezTo>
                  <a:pt x="1150" y="3334"/>
                  <a:pt x="1150" y="3385"/>
                  <a:pt x="1149" y="3439"/>
                </a:cubicBezTo>
                <a:cubicBezTo>
                  <a:pt x="1148" y="3554"/>
                  <a:pt x="1147" y="3684"/>
                  <a:pt x="1054" y="3802"/>
                </a:cubicBezTo>
                <a:cubicBezTo>
                  <a:pt x="909" y="3986"/>
                  <a:pt x="578" y="4053"/>
                  <a:pt x="498" y="4069"/>
                </a:cubicBezTo>
                <a:cubicBezTo>
                  <a:pt x="379" y="4092"/>
                  <a:pt x="299" y="4090"/>
                  <a:pt x="194" y="4144"/>
                </a:cubicBezTo>
                <a:cubicBezTo>
                  <a:pt x="92" y="4197"/>
                  <a:pt x="33" y="4268"/>
                  <a:pt x="0" y="4320"/>
                </a:cubicBezTo>
                <a:cubicBezTo>
                  <a:pt x="0" y="0"/>
                  <a:pt x="0" y="0"/>
                  <a:pt x="0" y="0"/>
                </a:cubicBezTo>
                <a:lnTo>
                  <a:pt x="4450" y="0"/>
                </a:lnTo>
                <a:close/>
              </a:path>
            </a:pathLst>
          </a:custGeom>
          <a:solidFill>
            <a:srgbClr val="FE8A9B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" name="Subtitle 2">
            <a:extLst>
              <a:ext uri="{FF2B5EF4-FFF2-40B4-BE49-F238E27FC236}">
                <a16:creationId xmlns:a16="http://schemas.microsoft.com/office/drawing/2014/main" id="{DF7973D9-9AF4-452B-A191-5D82871E5040}"/>
              </a:ext>
            </a:extLst>
          </p:cNvPr>
          <p:cNvSpPr>
            <a:spLocks noGrp="1"/>
          </p:cNvSpPr>
          <p:nvPr userDrawn="1">
            <p:ph type="subTitle" idx="1"/>
          </p:nvPr>
        </p:nvSpPr>
        <p:spPr>
          <a:xfrm>
            <a:off x="1668216" y="769569"/>
            <a:ext cx="4643683" cy="746861"/>
          </a:xfrm>
          <a:prstGeom prst="rect">
            <a:avLst/>
          </a:prstGeom>
        </p:spPr>
        <p:txBody>
          <a:bodyPr/>
          <a:lstStyle>
            <a:lvl1pPr marL="0" indent="0" algn="l">
              <a:buNone/>
              <a:defRPr sz="4000" b="0">
                <a:solidFill>
                  <a:schemeClr val="bg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dirty="0"/>
              <a:t>Click to edit Master subtitle style</a:t>
            </a: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B7CAB4FB-938D-423A-91EB-8F4BFA88D40A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439738" y="674419"/>
            <a:ext cx="1228479" cy="1521626"/>
          </a:xfrm>
        </p:spPr>
        <p:txBody>
          <a:bodyPr anchor="t">
            <a:noAutofit/>
          </a:bodyPr>
          <a:lstStyle>
            <a:lvl1pPr algn="l">
              <a:defRPr sz="13600" b="1">
                <a:ln>
                  <a:solidFill>
                    <a:schemeClr val="bg1"/>
                  </a:solidFill>
                </a:ln>
                <a:noFill/>
              </a:defRPr>
            </a:lvl1pPr>
          </a:lstStyle>
          <a:p>
            <a:r>
              <a:rPr lang="en-US" dirty="0"/>
              <a:t>t</a:t>
            </a:r>
            <a:r>
              <a:rPr lang="ru-RU" dirty="0"/>
              <a:t>.</a:t>
            </a:r>
            <a:endParaRPr lang="en-US" dirty="0"/>
          </a:p>
        </p:txBody>
      </p:sp>
      <p:sp>
        <p:nvSpPr>
          <p:cNvPr id="299" name="Freeform 605">
            <a:extLst>
              <a:ext uri="{FF2B5EF4-FFF2-40B4-BE49-F238E27FC236}">
                <a16:creationId xmlns:a16="http://schemas.microsoft.com/office/drawing/2014/main" id="{D73A43B4-ECD0-49DA-86DD-4C16BBB5CB53}"/>
              </a:ext>
            </a:extLst>
          </p:cNvPr>
          <p:cNvSpPr>
            <a:spLocks/>
          </p:cNvSpPr>
          <p:nvPr userDrawn="1"/>
        </p:nvSpPr>
        <p:spPr bwMode="auto">
          <a:xfrm>
            <a:off x="7202622" y="5156200"/>
            <a:ext cx="4990917" cy="1730375"/>
          </a:xfrm>
          <a:custGeom>
            <a:avLst/>
            <a:gdLst>
              <a:gd name="T0" fmla="*/ 546 w 3182"/>
              <a:gd name="T1" fmla="*/ 807 h 1101"/>
              <a:gd name="T2" fmla="*/ 1055 w 3182"/>
              <a:gd name="T3" fmla="*/ 694 h 1101"/>
              <a:gd name="T4" fmla="*/ 1317 w 3182"/>
              <a:gd name="T5" fmla="*/ 725 h 1101"/>
              <a:gd name="T6" fmla="*/ 1967 w 3182"/>
              <a:gd name="T7" fmla="*/ 693 h 1101"/>
              <a:gd name="T8" fmla="*/ 2253 w 3182"/>
              <a:gd name="T9" fmla="*/ 467 h 1101"/>
              <a:gd name="T10" fmla="*/ 2445 w 3182"/>
              <a:gd name="T11" fmla="*/ 301 h 1101"/>
              <a:gd name="T12" fmla="*/ 2855 w 3182"/>
              <a:gd name="T13" fmla="*/ 266 h 1101"/>
              <a:gd name="T14" fmla="*/ 3182 w 3182"/>
              <a:gd name="T15" fmla="*/ 492 h 1101"/>
              <a:gd name="T16" fmla="*/ 3182 w 3182"/>
              <a:gd name="T17" fmla="*/ 198 h 1101"/>
              <a:gd name="T18" fmla="*/ 2921 w 3182"/>
              <a:gd name="T19" fmla="*/ 66 h 1101"/>
              <a:gd name="T20" fmla="*/ 2331 w 3182"/>
              <a:gd name="T21" fmla="*/ 122 h 1101"/>
              <a:gd name="T22" fmla="*/ 2098 w 3182"/>
              <a:gd name="T23" fmla="*/ 321 h 1101"/>
              <a:gd name="T24" fmla="*/ 1872 w 3182"/>
              <a:gd name="T25" fmla="*/ 505 h 1101"/>
              <a:gd name="T26" fmla="*/ 1351 w 3182"/>
              <a:gd name="T27" fmla="*/ 517 h 1101"/>
              <a:gd name="T28" fmla="*/ 1063 w 3182"/>
              <a:gd name="T29" fmla="*/ 484 h 1101"/>
              <a:gd name="T30" fmla="*/ 438 w 3182"/>
              <a:gd name="T31" fmla="*/ 625 h 1101"/>
              <a:gd name="T32" fmla="*/ 29 w 3182"/>
              <a:gd name="T33" fmla="*/ 1031 h 1101"/>
              <a:gd name="T34" fmla="*/ 0 w 3182"/>
              <a:gd name="T35" fmla="*/ 1101 h 1101"/>
              <a:gd name="T36" fmla="*/ 254 w 3182"/>
              <a:gd name="T37" fmla="*/ 1101 h 1101"/>
              <a:gd name="T38" fmla="*/ 546 w 3182"/>
              <a:gd name="T39" fmla="*/ 807 h 1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3182" h="1101">
                <a:moveTo>
                  <a:pt x="546" y="807"/>
                </a:moveTo>
                <a:cubicBezTo>
                  <a:pt x="694" y="724"/>
                  <a:pt x="865" y="686"/>
                  <a:pt x="1055" y="694"/>
                </a:cubicBezTo>
                <a:cubicBezTo>
                  <a:pt x="1139" y="697"/>
                  <a:pt x="1225" y="711"/>
                  <a:pt x="1317" y="725"/>
                </a:cubicBezTo>
                <a:cubicBezTo>
                  <a:pt x="1533" y="759"/>
                  <a:pt x="1757" y="794"/>
                  <a:pt x="1967" y="693"/>
                </a:cubicBezTo>
                <a:cubicBezTo>
                  <a:pt x="2084" y="637"/>
                  <a:pt x="2170" y="551"/>
                  <a:pt x="2253" y="467"/>
                </a:cubicBezTo>
                <a:cubicBezTo>
                  <a:pt x="2317" y="403"/>
                  <a:pt x="2377" y="343"/>
                  <a:pt x="2445" y="301"/>
                </a:cubicBezTo>
                <a:cubicBezTo>
                  <a:pt x="2560" y="231"/>
                  <a:pt x="2705" y="219"/>
                  <a:pt x="2855" y="266"/>
                </a:cubicBezTo>
                <a:cubicBezTo>
                  <a:pt x="2984" y="307"/>
                  <a:pt x="3101" y="391"/>
                  <a:pt x="3182" y="492"/>
                </a:cubicBezTo>
                <a:cubicBezTo>
                  <a:pt x="3182" y="198"/>
                  <a:pt x="3182" y="198"/>
                  <a:pt x="3182" y="198"/>
                </a:cubicBezTo>
                <a:cubicBezTo>
                  <a:pt x="3103" y="141"/>
                  <a:pt x="3014" y="95"/>
                  <a:pt x="2921" y="66"/>
                </a:cubicBezTo>
                <a:cubicBezTo>
                  <a:pt x="2710" y="0"/>
                  <a:pt x="2500" y="20"/>
                  <a:pt x="2331" y="122"/>
                </a:cubicBezTo>
                <a:cubicBezTo>
                  <a:pt x="2239" y="178"/>
                  <a:pt x="2167" y="251"/>
                  <a:pt x="2098" y="321"/>
                </a:cubicBezTo>
                <a:cubicBezTo>
                  <a:pt x="2024" y="395"/>
                  <a:pt x="1955" y="465"/>
                  <a:pt x="1872" y="505"/>
                </a:cubicBezTo>
                <a:cubicBezTo>
                  <a:pt x="1723" y="576"/>
                  <a:pt x="1542" y="547"/>
                  <a:pt x="1351" y="517"/>
                </a:cubicBezTo>
                <a:cubicBezTo>
                  <a:pt x="1257" y="503"/>
                  <a:pt x="1160" y="487"/>
                  <a:pt x="1063" y="484"/>
                </a:cubicBezTo>
                <a:cubicBezTo>
                  <a:pt x="833" y="474"/>
                  <a:pt x="622" y="522"/>
                  <a:pt x="438" y="625"/>
                </a:cubicBezTo>
                <a:cubicBezTo>
                  <a:pt x="270" y="719"/>
                  <a:pt x="128" y="859"/>
                  <a:pt x="29" y="1031"/>
                </a:cubicBezTo>
                <a:cubicBezTo>
                  <a:pt x="19" y="1048"/>
                  <a:pt x="8" y="1075"/>
                  <a:pt x="0" y="1101"/>
                </a:cubicBezTo>
                <a:cubicBezTo>
                  <a:pt x="254" y="1101"/>
                  <a:pt x="254" y="1101"/>
                  <a:pt x="254" y="1101"/>
                </a:cubicBezTo>
                <a:cubicBezTo>
                  <a:pt x="324" y="979"/>
                  <a:pt x="430" y="872"/>
                  <a:pt x="546" y="807"/>
                </a:cubicBezTo>
                <a:close/>
              </a:path>
            </a:pathLst>
          </a:custGeom>
          <a:solidFill>
            <a:srgbClr val="4A127B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73FA159D-48EA-02B0-5A3A-7E0F2E537784}"/>
              </a:ext>
            </a:extLst>
          </p:cNvPr>
          <p:cNvSpPr txBox="1"/>
          <p:nvPr userDrawn="1"/>
        </p:nvSpPr>
        <p:spPr>
          <a:xfrm>
            <a:off x="5274867" y="6506701"/>
            <a:ext cx="1631352" cy="205249"/>
          </a:xfrm>
          <a:prstGeom prst="rect">
            <a:avLst/>
          </a:prstGeom>
          <a:noFill/>
        </p:spPr>
        <p:txBody>
          <a:bodyPr wrap="squar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n-US" sz="700" kern="1200" noProof="0" dirty="0">
              <a:solidFill>
                <a:schemeClr val="bg1"/>
              </a:solidFill>
              <a:latin typeface="+mn-lt"/>
              <a:ea typeface="+mn-ea"/>
              <a:cs typeface="+mn-cs"/>
            </a:endParaRPr>
          </a:p>
        </p:txBody>
      </p:sp>
      <p:grpSp>
        <p:nvGrpSpPr>
          <p:cNvPr id="5" name="LOGO_4F">
            <a:extLst>
              <a:ext uri="{FF2B5EF4-FFF2-40B4-BE49-F238E27FC236}">
                <a16:creationId xmlns:a16="http://schemas.microsoft.com/office/drawing/2014/main" id="{B7521D12-A4B7-82E9-A84B-8BDF49071725}"/>
              </a:ext>
            </a:extLst>
          </p:cNvPr>
          <p:cNvGrpSpPr/>
          <p:nvPr userDrawn="1"/>
        </p:nvGrpSpPr>
        <p:grpSpPr>
          <a:xfrm>
            <a:off x="11749088" y="73817"/>
            <a:ext cx="429526" cy="1820570"/>
            <a:chOff x="11749088" y="73817"/>
            <a:chExt cx="429526" cy="1820570"/>
          </a:xfrm>
        </p:grpSpPr>
        <p:pic>
          <p:nvPicPr>
            <p:cNvPr id="12" name="Picture 11">
              <a:extLst>
                <a:ext uri="{FF2B5EF4-FFF2-40B4-BE49-F238E27FC236}">
                  <a16:creationId xmlns:a16="http://schemas.microsoft.com/office/drawing/2014/main" id="{BD7CDEF2-D4AE-7C35-555B-4F6A84D88FDA}"/>
                </a:ext>
              </a:extLst>
            </p:cNvPr>
            <p:cNvPicPr>
              <a:picLocks noChangeAspect="1"/>
            </p:cNvPicPr>
            <p:nvPr userDrawn="1"/>
          </p:nvPicPr>
          <p:blipFill rotWithShape="1">
            <a:blip r:embed="rId3"/>
            <a:srcRect t="804" b="804"/>
            <a:stretch/>
          </p:blipFill>
          <p:spPr>
            <a:xfrm>
              <a:off x="11749088" y="1002369"/>
              <a:ext cx="429526" cy="429103"/>
            </a:xfrm>
            <a:prstGeom prst="rect">
              <a:avLst/>
            </a:prstGeom>
            <a:ln>
              <a:noFill/>
            </a:ln>
          </p:spPr>
        </p:pic>
        <p:pic>
          <p:nvPicPr>
            <p:cNvPr id="13" name="Picture 12">
              <a:extLst>
                <a:ext uri="{FF2B5EF4-FFF2-40B4-BE49-F238E27FC236}">
                  <a16:creationId xmlns:a16="http://schemas.microsoft.com/office/drawing/2014/main" id="{EBC0ADA3-BA92-A6E7-C39E-D3DDE7FEA4EF}"/>
                </a:ext>
              </a:extLst>
            </p:cNvPr>
            <p:cNvPicPr>
              <a:picLocks noChangeAspect="1"/>
            </p:cNvPicPr>
            <p:nvPr userDrawn="1"/>
          </p:nvPicPr>
          <p:blipFill rotWithShape="1">
            <a:blip r:embed="rId4" cstate="hq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9376" t="4959" r="8599" b="3778"/>
            <a:stretch/>
          </p:blipFill>
          <p:spPr>
            <a:xfrm>
              <a:off x="11769794" y="73817"/>
              <a:ext cx="388113" cy="431823"/>
            </a:xfrm>
            <a:prstGeom prst="rect">
              <a:avLst/>
            </a:prstGeom>
            <a:ln>
              <a:noFill/>
            </a:ln>
          </p:spPr>
        </p:pic>
        <p:pic>
          <p:nvPicPr>
            <p:cNvPr id="14" name="Picture 13">
              <a:extLst>
                <a:ext uri="{FF2B5EF4-FFF2-40B4-BE49-F238E27FC236}">
                  <a16:creationId xmlns:a16="http://schemas.microsoft.com/office/drawing/2014/main" id="{9550ACBA-85CB-700D-29A4-5720EC07224A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5" cstate="hq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1799411" y="539453"/>
              <a:ext cx="328877" cy="429103"/>
            </a:xfrm>
            <a:prstGeom prst="rect">
              <a:avLst/>
            </a:prstGeom>
            <a:ln>
              <a:noFill/>
            </a:ln>
          </p:spPr>
        </p:pic>
        <p:pic>
          <p:nvPicPr>
            <p:cNvPr id="15" name="Picture 14">
              <a:extLst>
                <a:ext uri="{FF2B5EF4-FFF2-40B4-BE49-F238E27FC236}">
                  <a16:creationId xmlns:a16="http://schemas.microsoft.com/office/drawing/2014/main" id="{699CC2CB-2B94-6D3C-D9CD-CFA6B22657E7}"/>
                </a:ext>
              </a:extLst>
            </p:cNvPr>
            <p:cNvPicPr>
              <a:picLocks noChangeAspect="1"/>
            </p:cNvPicPr>
            <p:nvPr userDrawn="1"/>
          </p:nvPicPr>
          <p:blipFill rotWithShape="1">
            <a:blip r:embed="rId6" cstate="hq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4486" t="16259" r="24461" b="15945"/>
            <a:stretch/>
          </p:blipFill>
          <p:spPr>
            <a:xfrm>
              <a:off x="11857705" y="1465284"/>
              <a:ext cx="212287" cy="429103"/>
            </a:xfrm>
            <a:prstGeom prst="rect">
              <a:avLst/>
            </a:prstGeom>
            <a:ln>
              <a:noFill/>
            </a:ln>
          </p:spPr>
        </p:pic>
      </p:grpSp>
    </p:spTree>
    <p:extLst>
      <p:ext uri="{BB962C8B-B14F-4D97-AF65-F5344CB8AC3E}">
        <p14:creationId xmlns:p14="http://schemas.microsoft.com/office/powerpoint/2010/main" val="1809317755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26" Type="http://schemas.openxmlformats.org/officeDocument/2006/relationships/slideLayout" Target="../slideLayouts/slideLayout26.xml"/><Relationship Id="rId3" Type="http://schemas.openxmlformats.org/officeDocument/2006/relationships/slideLayout" Target="../slideLayouts/slideLayout3.xml"/><Relationship Id="rId21" Type="http://schemas.openxmlformats.org/officeDocument/2006/relationships/slideLayout" Target="../slideLayouts/slideLayout21.xml"/><Relationship Id="rId34" Type="http://schemas.openxmlformats.org/officeDocument/2006/relationships/slideLayout" Target="../slideLayouts/slideLayout34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5" Type="http://schemas.openxmlformats.org/officeDocument/2006/relationships/slideLayout" Target="../slideLayouts/slideLayout25.xml"/><Relationship Id="rId33" Type="http://schemas.openxmlformats.org/officeDocument/2006/relationships/slideLayout" Target="../slideLayouts/slideLayout33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29" Type="http://schemas.openxmlformats.org/officeDocument/2006/relationships/slideLayout" Target="../slideLayouts/slideLayout29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24" Type="http://schemas.openxmlformats.org/officeDocument/2006/relationships/slideLayout" Target="../slideLayouts/slideLayout24.xml"/><Relationship Id="rId32" Type="http://schemas.openxmlformats.org/officeDocument/2006/relationships/slideLayout" Target="../slideLayouts/slideLayout32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28" Type="http://schemas.openxmlformats.org/officeDocument/2006/relationships/slideLayout" Target="../slideLayouts/slideLayout28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31" Type="http://schemas.openxmlformats.org/officeDocument/2006/relationships/slideLayout" Target="../slideLayouts/slideLayout31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Relationship Id="rId27" Type="http://schemas.openxmlformats.org/officeDocument/2006/relationships/slideLayout" Target="../slideLayouts/slideLayout27.xml"/><Relationship Id="rId30" Type="http://schemas.openxmlformats.org/officeDocument/2006/relationships/slideLayout" Target="../slideLayouts/slideLayout30.xml"/><Relationship Id="rId35" Type="http://schemas.openxmlformats.org/officeDocument/2006/relationships/theme" Target="../theme/theme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A74D263D-C605-4939-85EC-2A61D03C2B7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31999" y="438150"/>
            <a:ext cx="9857853" cy="434975"/>
          </a:xfrm>
          <a:prstGeom prst="rect">
            <a:avLst/>
          </a:prstGeom>
        </p:spPr>
        <p:txBody>
          <a:bodyPr vert="horz" lIns="0" tIns="0" rIns="0" bIns="0" rtlCol="0" anchor="t" anchorCtr="0">
            <a:noAutofit/>
          </a:bodyPr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16" name="Shape 8">
            <a:extLst>
              <a:ext uri="{FF2B5EF4-FFF2-40B4-BE49-F238E27FC236}">
                <a16:creationId xmlns:a16="http://schemas.microsoft.com/office/drawing/2014/main" id="{ECE98A82-66C1-4E45-965C-840A48B2EF6E}"/>
              </a:ext>
            </a:extLst>
          </p:cNvPr>
          <p:cNvSpPr txBox="1">
            <a:spLocks/>
          </p:cNvSpPr>
          <p:nvPr userDrawn="1"/>
        </p:nvSpPr>
        <p:spPr>
          <a:xfrm>
            <a:off x="11352085" y="6420850"/>
            <a:ext cx="390050" cy="149412"/>
          </a:xfrm>
          <a:prstGeom prst="rect">
            <a:avLst/>
          </a:prstGeom>
        </p:spPr>
        <p:txBody>
          <a:bodyPr lIns="0" tIns="0" rIns="0" bIns="0" anchor="t" anchorCtr="0"/>
          <a:lstStyle>
            <a:defPPr>
              <a:defRPr lang="en-US"/>
            </a:defPPr>
            <a:lvl1pPr marL="0" algn="l" defTabSz="457200" rtl="0" eaLnBrk="1" latinLnBrk="0" hangingPunct="1">
              <a:defRPr sz="1000" kern="1200">
                <a:solidFill>
                  <a:srgbClr val="0061A8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/>
            <a:fld id="{86CB4B4D-7CA3-9044-876B-883B54F8677D}" type="slidenum">
              <a:rPr lang="en-US" sz="1100" smtClean="0">
                <a:solidFill>
                  <a:schemeClr val="tx2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</a:rPr>
              <a:pPr algn="r"/>
              <a:t>‹#›</a:t>
            </a:fld>
            <a:endParaRPr lang="en-US" sz="1100" dirty="0">
              <a:solidFill>
                <a:schemeClr val="tx2"/>
              </a:solidFill>
              <a:latin typeface="Arial" panose="020B0604020202020204" pitchFamily="34" charset="0"/>
              <a:ea typeface="Arial"/>
              <a:cs typeface="Arial" panose="020B0604020202020204" pitchFamily="34" charset="0"/>
            </a:endParaRPr>
          </a:p>
        </p:txBody>
      </p:sp>
      <p:sp>
        <p:nvSpPr>
          <p:cNvPr id="21" name="Text Placeholder 2">
            <a:extLst>
              <a:ext uri="{FF2B5EF4-FFF2-40B4-BE49-F238E27FC236}">
                <a16:creationId xmlns:a16="http://schemas.microsoft.com/office/drawing/2014/main" id="{C06C1BA0-20CE-43B3-BC4E-53F0456BB754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446049" y="1296001"/>
            <a:ext cx="11318487" cy="4977800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/>
          <a:p>
            <a:pPr lvl="0"/>
            <a:r>
              <a:rPr lang="en-US" dirty="0"/>
              <a:t>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  <a:endParaRPr lang="ru-RU" dirty="0"/>
          </a:p>
          <a:p>
            <a:pPr lvl="4"/>
            <a:endParaRPr lang="ru-RU" dirty="0"/>
          </a:p>
          <a:p>
            <a:pPr lvl="4"/>
            <a:endParaRPr lang="en-US" dirty="0"/>
          </a:p>
        </p:txBody>
      </p:sp>
      <p:grpSp>
        <p:nvGrpSpPr>
          <p:cNvPr id="36" name="Group 35">
            <a:extLst>
              <a:ext uri="{FF2B5EF4-FFF2-40B4-BE49-F238E27FC236}">
                <a16:creationId xmlns:a16="http://schemas.microsoft.com/office/drawing/2014/main" id="{F15EEECF-8944-4DD0-8A68-B269F42781F4}"/>
              </a:ext>
            </a:extLst>
          </p:cNvPr>
          <p:cNvGrpSpPr/>
          <p:nvPr/>
        </p:nvGrpSpPr>
        <p:grpSpPr>
          <a:xfrm>
            <a:off x="12428854" y="438150"/>
            <a:ext cx="1305314" cy="647858"/>
            <a:chOff x="3634369" y="318226"/>
            <a:chExt cx="1305314" cy="647858"/>
          </a:xfrm>
        </p:grpSpPr>
        <p:sp>
          <p:nvSpPr>
            <p:cNvPr id="76" name="Rectangle 75">
              <a:extLst>
                <a:ext uri="{FF2B5EF4-FFF2-40B4-BE49-F238E27FC236}">
                  <a16:creationId xmlns:a16="http://schemas.microsoft.com/office/drawing/2014/main" id="{B89E3CB2-0140-4585-B311-61EDF662845F}"/>
                </a:ext>
              </a:extLst>
            </p:cNvPr>
            <p:cNvSpPr/>
            <p:nvPr/>
          </p:nvSpPr>
          <p:spPr>
            <a:xfrm>
              <a:off x="3634371" y="318226"/>
              <a:ext cx="1305312" cy="212883"/>
            </a:xfrm>
            <a:prstGeom prst="rect">
              <a:avLst/>
            </a:prstGeom>
          </p:spPr>
          <p:txBody>
            <a:bodyPr vert="horz" lIns="0" tIns="0" rIns="0" bIns="0" rtlCol="0">
              <a:noAutofit/>
            </a:bodyPr>
            <a:lstStyle/>
            <a:p>
              <a:pPr>
                <a:spcBef>
                  <a:spcPts val="1000"/>
                </a:spcBef>
                <a:spcAft>
                  <a:spcPts val="300"/>
                </a:spcAft>
              </a:pPr>
              <a:r>
                <a:rPr lang="ru-RU" sz="800" b="1" dirty="0">
                  <a:solidFill>
                    <a:srgbClr val="6B6F77"/>
                  </a:solidFill>
                  <a:latin typeface="Arial" panose="020B0604020202020204" pitchFamily="34" charset="0"/>
                </a:rPr>
                <a:t>Основная палитра</a:t>
              </a:r>
              <a:endParaRPr lang="en-US" sz="800" b="1" dirty="0" err="1">
                <a:solidFill>
                  <a:srgbClr val="6B6F77"/>
                </a:solidFill>
                <a:latin typeface="Arial" panose="020B0604020202020204" pitchFamily="34" charset="0"/>
              </a:endParaRPr>
            </a:p>
          </p:txBody>
        </p:sp>
        <p:grpSp>
          <p:nvGrpSpPr>
            <p:cNvPr id="77" name="Group 76">
              <a:extLst>
                <a:ext uri="{FF2B5EF4-FFF2-40B4-BE49-F238E27FC236}">
                  <a16:creationId xmlns:a16="http://schemas.microsoft.com/office/drawing/2014/main" id="{A55EF4C1-D134-4023-AA33-B72016BAB269}"/>
                </a:ext>
              </a:extLst>
            </p:cNvPr>
            <p:cNvGrpSpPr/>
            <p:nvPr/>
          </p:nvGrpSpPr>
          <p:grpSpPr>
            <a:xfrm>
              <a:off x="3634369" y="468810"/>
              <a:ext cx="1305314" cy="497274"/>
              <a:chOff x="3634369" y="496518"/>
              <a:chExt cx="1545164" cy="588648"/>
            </a:xfrm>
          </p:grpSpPr>
          <p:sp>
            <p:nvSpPr>
              <p:cNvPr id="78" name="Oval 77">
                <a:extLst>
                  <a:ext uri="{FF2B5EF4-FFF2-40B4-BE49-F238E27FC236}">
                    <a16:creationId xmlns:a16="http://schemas.microsoft.com/office/drawing/2014/main" id="{681F78EF-5A66-48AB-A8BB-8E1BD6561A0C}"/>
                  </a:ext>
                </a:extLst>
              </p:cNvPr>
              <p:cNvSpPr/>
              <p:nvPr/>
            </p:nvSpPr>
            <p:spPr>
              <a:xfrm>
                <a:off x="3957661" y="496518"/>
                <a:ext cx="252000" cy="252000"/>
              </a:xfrm>
              <a:prstGeom prst="ellipse">
                <a:avLst/>
              </a:prstGeom>
              <a:solidFill>
                <a:srgbClr val="9190F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9" name="Oval 78">
                <a:extLst>
                  <a:ext uri="{FF2B5EF4-FFF2-40B4-BE49-F238E27FC236}">
                    <a16:creationId xmlns:a16="http://schemas.microsoft.com/office/drawing/2014/main" id="{8F2B72B9-973B-417B-8E1B-713276A02136}"/>
                  </a:ext>
                </a:extLst>
              </p:cNvPr>
              <p:cNvSpPr/>
              <p:nvPr/>
            </p:nvSpPr>
            <p:spPr>
              <a:xfrm>
                <a:off x="4280951" y="496518"/>
                <a:ext cx="252000" cy="252000"/>
              </a:xfrm>
              <a:prstGeom prst="ellipse">
                <a:avLst/>
              </a:prstGeom>
              <a:solidFill>
                <a:srgbClr val="6263C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0" name="Oval 79">
                <a:extLst>
                  <a:ext uri="{FF2B5EF4-FFF2-40B4-BE49-F238E27FC236}">
                    <a16:creationId xmlns:a16="http://schemas.microsoft.com/office/drawing/2014/main" id="{137CFFBA-E827-4843-8B7F-26250F2E2C6E}"/>
                  </a:ext>
                </a:extLst>
              </p:cNvPr>
              <p:cNvSpPr/>
              <p:nvPr/>
            </p:nvSpPr>
            <p:spPr>
              <a:xfrm>
                <a:off x="4604243" y="496518"/>
                <a:ext cx="252000" cy="252000"/>
              </a:xfrm>
              <a:prstGeom prst="ellipse">
                <a:avLst/>
              </a:prstGeom>
              <a:solidFill>
                <a:srgbClr val="FB5D6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1" name="Oval 80">
                <a:extLst>
                  <a:ext uri="{FF2B5EF4-FFF2-40B4-BE49-F238E27FC236}">
                    <a16:creationId xmlns:a16="http://schemas.microsoft.com/office/drawing/2014/main" id="{8176509A-4369-442D-96CE-8D35979E5074}"/>
                  </a:ext>
                </a:extLst>
              </p:cNvPr>
              <p:cNvSpPr/>
              <p:nvPr/>
            </p:nvSpPr>
            <p:spPr>
              <a:xfrm>
                <a:off x="4927533" y="496518"/>
                <a:ext cx="252000" cy="252000"/>
              </a:xfrm>
              <a:prstGeom prst="ellipse">
                <a:avLst/>
              </a:prstGeom>
              <a:solidFill>
                <a:srgbClr val="FE8A9B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3" name="Oval 82">
                <a:extLst>
                  <a:ext uri="{FF2B5EF4-FFF2-40B4-BE49-F238E27FC236}">
                    <a16:creationId xmlns:a16="http://schemas.microsoft.com/office/drawing/2014/main" id="{0B828926-A81B-4A69-ABCD-9944546C2FE3}"/>
                  </a:ext>
                </a:extLst>
              </p:cNvPr>
              <p:cNvSpPr/>
              <p:nvPr userDrawn="1"/>
            </p:nvSpPr>
            <p:spPr>
              <a:xfrm>
                <a:off x="3634369" y="496518"/>
                <a:ext cx="252000" cy="252000"/>
              </a:xfrm>
              <a:prstGeom prst="ellipse">
                <a:avLst/>
              </a:prstGeom>
              <a:solidFill>
                <a:srgbClr val="4A127B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5" name="Oval 84">
                <a:extLst>
                  <a:ext uri="{FF2B5EF4-FFF2-40B4-BE49-F238E27FC236}">
                    <a16:creationId xmlns:a16="http://schemas.microsoft.com/office/drawing/2014/main" id="{351B9F9D-02C2-48BB-89D5-E18A92DD3977}"/>
                  </a:ext>
                </a:extLst>
              </p:cNvPr>
              <p:cNvSpPr/>
              <p:nvPr userDrawn="1"/>
            </p:nvSpPr>
            <p:spPr>
              <a:xfrm>
                <a:off x="3957661" y="833166"/>
                <a:ext cx="252000" cy="252000"/>
              </a:xfrm>
              <a:prstGeom prst="ellipse">
                <a:avLst/>
              </a:prstGeom>
              <a:solidFill>
                <a:srgbClr val="F9940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0" name="Oval 89">
                <a:extLst>
                  <a:ext uri="{FF2B5EF4-FFF2-40B4-BE49-F238E27FC236}">
                    <a16:creationId xmlns:a16="http://schemas.microsoft.com/office/drawing/2014/main" id="{387C19FC-7F94-419D-A653-CEA26545656F}"/>
                  </a:ext>
                </a:extLst>
              </p:cNvPr>
              <p:cNvSpPr/>
              <p:nvPr userDrawn="1"/>
            </p:nvSpPr>
            <p:spPr>
              <a:xfrm>
                <a:off x="3634369" y="833166"/>
                <a:ext cx="252000" cy="252000"/>
              </a:xfrm>
              <a:prstGeom prst="ellipse">
                <a:avLst/>
              </a:prstGeom>
              <a:solidFill>
                <a:srgbClr val="FFB63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" name="Oval 14">
                <a:extLst>
                  <a:ext uri="{FF2B5EF4-FFF2-40B4-BE49-F238E27FC236}">
                    <a16:creationId xmlns:a16="http://schemas.microsoft.com/office/drawing/2014/main" id="{733CD12E-065E-4C33-AD3D-1CCC26458855}"/>
                  </a:ext>
                </a:extLst>
              </p:cNvPr>
              <p:cNvSpPr/>
              <p:nvPr userDrawn="1"/>
            </p:nvSpPr>
            <p:spPr>
              <a:xfrm>
                <a:off x="4280950" y="833166"/>
                <a:ext cx="252000" cy="252000"/>
              </a:xfrm>
              <a:prstGeom prst="ellipse">
                <a:avLst/>
              </a:prstGeom>
              <a:solidFill>
                <a:srgbClr val="1FD7D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" name="Oval 16">
                <a:extLst>
                  <a:ext uri="{FF2B5EF4-FFF2-40B4-BE49-F238E27FC236}">
                    <a16:creationId xmlns:a16="http://schemas.microsoft.com/office/drawing/2014/main" id="{270968B0-3BED-419F-AE44-89638E6D1DFA}"/>
                  </a:ext>
                </a:extLst>
              </p:cNvPr>
              <p:cNvSpPr/>
              <p:nvPr userDrawn="1"/>
            </p:nvSpPr>
            <p:spPr>
              <a:xfrm>
                <a:off x="4604243" y="833166"/>
                <a:ext cx="252000" cy="252000"/>
              </a:xfrm>
              <a:prstGeom prst="ellipse">
                <a:avLst/>
              </a:prstGeom>
              <a:solidFill>
                <a:srgbClr val="3A07D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89296836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263" r:id="rId1"/>
    <p:sldLayoutId id="2147484264" r:id="rId2"/>
    <p:sldLayoutId id="2147484265" r:id="rId3"/>
    <p:sldLayoutId id="2147484266" r:id="rId4"/>
    <p:sldLayoutId id="2147484267" r:id="rId5"/>
    <p:sldLayoutId id="2147484268" r:id="rId6"/>
    <p:sldLayoutId id="2147484269" r:id="rId7"/>
    <p:sldLayoutId id="2147484270" r:id="rId8"/>
    <p:sldLayoutId id="2147484271" r:id="rId9"/>
    <p:sldLayoutId id="2147484272" r:id="rId10"/>
    <p:sldLayoutId id="2147484273" r:id="rId11"/>
    <p:sldLayoutId id="2147484274" r:id="rId12"/>
    <p:sldLayoutId id="2147484275" r:id="rId13"/>
    <p:sldLayoutId id="2147484276" r:id="rId14"/>
    <p:sldLayoutId id="2147484277" r:id="rId15"/>
    <p:sldLayoutId id="2147484278" r:id="rId16"/>
    <p:sldLayoutId id="2147484279" r:id="rId17"/>
    <p:sldLayoutId id="2147484280" r:id="rId18"/>
    <p:sldLayoutId id="2147484281" r:id="rId19"/>
    <p:sldLayoutId id="2147484282" r:id="rId20"/>
    <p:sldLayoutId id="2147484283" r:id="rId21"/>
    <p:sldLayoutId id="2147484284" r:id="rId22"/>
    <p:sldLayoutId id="2147484285" r:id="rId23"/>
    <p:sldLayoutId id="2147484286" r:id="rId24"/>
    <p:sldLayoutId id="2147484287" r:id="rId25"/>
    <p:sldLayoutId id="2147484288" r:id="rId26"/>
    <p:sldLayoutId id="2147484289" r:id="rId27"/>
    <p:sldLayoutId id="2147484290" r:id="rId28"/>
    <p:sldLayoutId id="2147484291" r:id="rId29"/>
    <p:sldLayoutId id="2147484292" r:id="rId30"/>
    <p:sldLayoutId id="2147484293" r:id="rId31"/>
    <p:sldLayoutId id="2147484294" r:id="rId32"/>
    <p:sldLayoutId id="2147484295" r:id="rId33"/>
    <p:sldLayoutId id="2147484296" r:id="rId34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2400" b="0" kern="1200">
          <a:solidFill>
            <a:srgbClr val="4A127B"/>
          </a:solidFill>
          <a:latin typeface="Arial" panose="020B0604020202020204" pitchFamily="34" charset="0"/>
          <a:ea typeface="+mj-ea"/>
          <a:cs typeface="Arial" panose="020B0604020202020204" pitchFamily="34" charset="0"/>
        </a:defRPr>
      </a:lvl1pPr>
    </p:titleStyle>
    <p:bodyStyle>
      <a:lvl1pPr marL="0" indent="0" algn="l" defTabSz="914400" rtl="0" eaLnBrk="1" latinLnBrk="0" hangingPunct="1">
        <a:lnSpc>
          <a:spcPct val="100000"/>
        </a:lnSpc>
        <a:spcBef>
          <a:spcPts val="300"/>
        </a:spcBef>
        <a:spcAft>
          <a:spcPts val="300"/>
        </a:spcAft>
        <a:buFont typeface="Arial" panose="020B0604020202020204" pitchFamily="34" charset="0"/>
        <a:buNone/>
        <a:defRPr sz="1400" b="1" kern="1200">
          <a:solidFill>
            <a:schemeClr val="tx2"/>
          </a:solidFill>
          <a:latin typeface="Arial" panose="020B0604020202020204" pitchFamily="34" charset="0"/>
          <a:ea typeface="+mn-ea"/>
          <a:cs typeface="+mn-cs"/>
        </a:defRPr>
      </a:lvl1pPr>
      <a:lvl2pPr marL="0" indent="0" algn="l" defTabSz="914400" rtl="0" eaLnBrk="1" latinLnBrk="0" hangingPunct="1">
        <a:lnSpc>
          <a:spcPct val="100000"/>
        </a:lnSpc>
        <a:spcBef>
          <a:spcPts val="300"/>
        </a:spcBef>
        <a:spcAft>
          <a:spcPts val="300"/>
        </a:spcAft>
        <a:buClr>
          <a:schemeClr val="tx1"/>
        </a:buClr>
        <a:buFont typeface="Arial" panose="020B0604020202020204" pitchFamily="34" charset="0"/>
        <a:buNone/>
        <a:defRPr sz="1000" kern="1200">
          <a:solidFill>
            <a:schemeClr val="tx2"/>
          </a:solidFill>
          <a:latin typeface="Arial" panose="020B0604020202020204" pitchFamily="34" charset="0"/>
          <a:ea typeface="+mn-ea"/>
          <a:cs typeface="+mn-cs"/>
        </a:defRPr>
      </a:lvl2pPr>
      <a:lvl3pPr marL="144000" indent="-144000" algn="l" defTabSz="914400" rtl="0" eaLnBrk="1" latinLnBrk="0" hangingPunct="1">
        <a:lnSpc>
          <a:spcPct val="100000"/>
        </a:lnSpc>
        <a:spcBef>
          <a:spcPts val="300"/>
        </a:spcBef>
        <a:spcAft>
          <a:spcPts val="300"/>
        </a:spcAft>
        <a:buClr>
          <a:schemeClr val="tx1"/>
        </a:buClr>
        <a:buFont typeface="Arial" panose="020B0604020202020204" pitchFamily="34" charset="0"/>
        <a:buChar char="•"/>
        <a:defRPr sz="1000" kern="1200">
          <a:solidFill>
            <a:schemeClr val="tx2"/>
          </a:solidFill>
          <a:latin typeface="Arial" panose="020B0604020202020204" pitchFamily="34" charset="0"/>
          <a:ea typeface="+mn-ea"/>
          <a:cs typeface="+mn-cs"/>
        </a:defRPr>
      </a:lvl3pPr>
      <a:lvl4pPr marL="288000" indent="-144000" algn="l" defTabSz="914400" rtl="0" eaLnBrk="1" latinLnBrk="0" hangingPunct="1">
        <a:lnSpc>
          <a:spcPct val="100000"/>
        </a:lnSpc>
        <a:spcBef>
          <a:spcPts val="300"/>
        </a:spcBef>
        <a:spcAft>
          <a:spcPts val="300"/>
        </a:spcAft>
        <a:buFont typeface="Arial" panose="020B0604020202020204" pitchFamily="34" charset="0"/>
        <a:buChar char="•"/>
        <a:defRPr sz="1000" kern="1200">
          <a:solidFill>
            <a:schemeClr val="tx2"/>
          </a:solidFill>
          <a:latin typeface="Arial" panose="020B0604020202020204" pitchFamily="34" charset="0"/>
          <a:ea typeface="+mn-ea"/>
          <a:cs typeface="+mn-cs"/>
        </a:defRPr>
      </a:lvl4pPr>
      <a:lvl5pPr marL="719138" indent="-228600" algn="l" defTabSz="914400" rtl="0" eaLnBrk="1" latinLnBrk="0" hangingPunct="1">
        <a:lnSpc>
          <a:spcPct val="100000"/>
        </a:lnSpc>
        <a:spcBef>
          <a:spcPts val="300"/>
        </a:spcBef>
        <a:spcAft>
          <a:spcPts val="300"/>
        </a:spcAft>
        <a:buClr>
          <a:schemeClr val="tx1"/>
        </a:buClr>
        <a:buFont typeface="Arial" panose="020B0604020202020204" pitchFamily="34" charset="0"/>
        <a:buChar char="•"/>
        <a:defRPr sz="1000" kern="1200">
          <a:solidFill>
            <a:schemeClr val="tx2"/>
          </a:solidFill>
          <a:latin typeface="Arial" panose="020B0604020202020204" pitchFamily="34" charset="0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1" orient="horz" pos="276">
          <p15:clr>
            <a:srgbClr val="F26B43"/>
          </p15:clr>
        </p15:guide>
        <p15:guide id="2" orient="horz" pos="4052">
          <p15:clr>
            <a:srgbClr val="F26B43"/>
          </p15:clr>
        </p15:guide>
        <p15:guide id="3" pos="276">
          <p15:clr>
            <a:srgbClr val="F26B43"/>
          </p15:clr>
        </p15:guide>
        <p15:guide id="4" pos="7401">
          <p15:clr>
            <a:srgbClr val="F26B43"/>
          </p15:clr>
        </p15:guide>
        <p15:guide id="5" orient="horz" pos="808">
          <p15:clr>
            <a:srgbClr val="F26B43"/>
          </p15:clr>
        </p15:guide>
        <p15:guide id="6" orient="horz" pos="550">
          <p15:clr>
            <a:srgbClr val="F26B43"/>
          </p15:clr>
        </p15:guide>
        <p15:guide id="7" orient="horz" pos="3952">
          <p15:clr>
            <a:srgbClr val="F26B43"/>
          </p15:clr>
        </p15:guide>
        <p15:guide id="8" pos="3795">
          <p15:clr>
            <a:srgbClr val="F26B43"/>
          </p15:clr>
        </p15:guide>
        <p15:guide id="9" pos="3885">
          <p15:clr>
            <a:srgbClr val="F26B43"/>
          </p15:clr>
        </p15:guide>
      </p15:sldGuideLst>
    </p:ext>
  </p:extLst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4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0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2.xml"/></Relationships>
</file>

<file path=ppt/slides/_rels/slide10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3.xml"/></Relationships>
</file>

<file path=ppt/slides/_rels/slide10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3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6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7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6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9.png"/><Relationship Id="rId1" Type="http://schemas.openxmlformats.org/officeDocument/2006/relationships/slideLayout" Target="../slideLayouts/slideLayout27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7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7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5.xml"/></Relationships>
</file>

<file path=ppt/slides/_rels/slide2.xml.rels><?xml version="1.0" encoding="UTF-8" standalone="yes"?>
<Relationships xmlns="http://schemas.openxmlformats.org/package/2006/relationships"><Relationship Id="rId8" Type="http://schemas.openxmlformats.org/officeDocument/2006/relationships/slide" Target="slide18.xml"/><Relationship Id="rId13" Type="http://schemas.openxmlformats.org/officeDocument/2006/relationships/slide" Target="slide51.xml"/><Relationship Id="rId3" Type="http://schemas.openxmlformats.org/officeDocument/2006/relationships/slide" Target="slide22.xml"/><Relationship Id="rId7" Type="http://schemas.openxmlformats.org/officeDocument/2006/relationships/slide" Target="slide25.xml"/><Relationship Id="rId12" Type="http://schemas.openxmlformats.org/officeDocument/2006/relationships/slide" Target="slide45.xml"/><Relationship Id="rId2" Type="http://schemas.openxmlformats.org/officeDocument/2006/relationships/slide" Target="slide15.xml"/><Relationship Id="rId1" Type="http://schemas.openxmlformats.org/officeDocument/2006/relationships/slideLayout" Target="../slideLayouts/slideLayout32.xml"/><Relationship Id="rId6" Type="http://schemas.openxmlformats.org/officeDocument/2006/relationships/slide" Target="slide10.xml"/><Relationship Id="rId11" Type="http://schemas.openxmlformats.org/officeDocument/2006/relationships/slide" Target="slide42.xml"/><Relationship Id="rId5" Type="http://schemas.openxmlformats.org/officeDocument/2006/relationships/slide" Target="slide6.xml"/><Relationship Id="rId10" Type="http://schemas.openxmlformats.org/officeDocument/2006/relationships/slide" Target="slide34.xml"/><Relationship Id="rId4" Type="http://schemas.openxmlformats.org/officeDocument/2006/relationships/slide" Target="slide4.xml"/><Relationship Id="rId9" Type="http://schemas.openxmlformats.org/officeDocument/2006/relationships/slide" Target="slide27.xml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5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7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8.xml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5.xml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4.xm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1.xml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5.xml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0.xml"/></Relationships>
</file>

<file path=ppt/slides/_rels/slide3.xml.rels><?xml version="1.0" encoding="UTF-8" standalone="yes"?>
<Relationships xmlns="http://schemas.openxmlformats.org/package/2006/relationships"><Relationship Id="rId8" Type="http://schemas.openxmlformats.org/officeDocument/2006/relationships/slide" Target="slide80.xml"/><Relationship Id="rId3" Type="http://schemas.openxmlformats.org/officeDocument/2006/relationships/slide" Target="slide57.xml"/><Relationship Id="rId7" Type="http://schemas.openxmlformats.org/officeDocument/2006/relationships/slide" Target="slide74.xml"/><Relationship Id="rId2" Type="http://schemas.openxmlformats.org/officeDocument/2006/relationships/slide" Target="slide59.xml"/><Relationship Id="rId1" Type="http://schemas.openxmlformats.org/officeDocument/2006/relationships/slideLayout" Target="../slideLayouts/slideLayout32.xml"/><Relationship Id="rId6" Type="http://schemas.openxmlformats.org/officeDocument/2006/relationships/slide" Target="slide72.xml"/><Relationship Id="rId11" Type="http://schemas.openxmlformats.org/officeDocument/2006/relationships/slide" Target="slide86.xml"/><Relationship Id="rId5" Type="http://schemas.openxmlformats.org/officeDocument/2006/relationships/slide" Target="slide70.xml"/><Relationship Id="rId10" Type="http://schemas.openxmlformats.org/officeDocument/2006/relationships/slide" Target="slide85.xml"/><Relationship Id="rId4" Type="http://schemas.openxmlformats.org/officeDocument/2006/relationships/slide" Target="slide62.xml"/><Relationship Id="rId9" Type="http://schemas.openxmlformats.org/officeDocument/2006/relationships/slide" Target="slide84.xml"/></Relationships>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5.xml"/></Relationships>
</file>

<file path=ppt/slides/_rels/slide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5.xml"/></Relationships>
</file>

<file path=ppt/slides/_rels/slide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5.xml"/></Relationships>
</file>

<file path=ppt/slides/_rels/slide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8.xml"/></Relationships>
</file>

<file path=ppt/slides/_rels/slide3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12.xml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hyperlink" Target="https://desmonddoss.com/bio/" TargetMode="External"/><Relationship Id="rId2" Type="http://schemas.openxmlformats.org/officeDocument/2006/relationships/image" Target="../media/image40.jpeg"/><Relationship Id="rId1" Type="http://schemas.openxmlformats.org/officeDocument/2006/relationships/slideLayout" Target="../slideLayouts/slideLayout30.xml"/></Relationships>
</file>

<file path=ppt/slides/_rels/slide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2.png"/><Relationship Id="rId2" Type="http://schemas.openxmlformats.org/officeDocument/2006/relationships/image" Target="../media/image41.jpeg"/><Relationship Id="rId1" Type="http://schemas.openxmlformats.org/officeDocument/2006/relationships/slideLayout" Target="../slideLayouts/slideLayout30.xml"/></Relationships>
</file>

<file path=ppt/slides/_rels/slide37.xml.rels><?xml version="1.0" encoding="UTF-8" standalone="yes"?>
<Relationships xmlns="http://schemas.openxmlformats.org/package/2006/relationships"><Relationship Id="rId3" Type="http://schemas.openxmlformats.org/officeDocument/2006/relationships/hyperlink" Target="https://kinotoday.ru/read/news/fanaty-garri-pottera-ugrozhayut-ekosisteme-plyazha-na-kotorom-pogib-elf-dobbi/" TargetMode="External"/><Relationship Id="rId2" Type="http://schemas.openxmlformats.org/officeDocument/2006/relationships/image" Target="../media/image43.jpeg"/><Relationship Id="rId1" Type="http://schemas.openxmlformats.org/officeDocument/2006/relationships/slideLayout" Target="../slideLayouts/slideLayout30.xml"/></Relationships>
</file>

<file path=ppt/slides/_rels/slide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4.jpeg"/><Relationship Id="rId2" Type="http://schemas.openxmlformats.org/officeDocument/2006/relationships/hyperlink" Target="https://regnum.ru/news/cultura/2794477.html" TargetMode="External"/><Relationship Id="rId1" Type="http://schemas.openxmlformats.org/officeDocument/2006/relationships/slideLayout" Target="../slideLayouts/slideLayout30.xml"/></Relationships>
</file>

<file path=ppt/slides/_rels/slide39.xml.rels><?xml version="1.0" encoding="UTF-8" standalone="yes"?>
<Relationships xmlns="http://schemas.openxmlformats.org/package/2006/relationships"><Relationship Id="rId3" Type="http://schemas.openxmlformats.org/officeDocument/2006/relationships/hyperlink" Target="https://www.ivi.ru/watch/novyie-priklyucheniya-kota-leopolda" TargetMode="External"/><Relationship Id="rId2" Type="http://schemas.openxmlformats.org/officeDocument/2006/relationships/image" Target="../media/image45.jpeg"/><Relationship Id="rId1" Type="http://schemas.openxmlformats.org/officeDocument/2006/relationships/slideLayout" Target="../slideLayouts/slideLayout30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6.jpeg"/><Relationship Id="rId1" Type="http://schemas.openxmlformats.org/officeDocument/2006/relationships/slideLayout" Target="../slideLayouts/slideLayout30.xml"/></Relationships>
</file>

<file path=ppt/slides/_rels/slide41.xml.rels><?xml version="1.0" encoding="UTF-8" standalone="yes"?>
<Relationships xmlns="http://schemas.openxmlformats.org/package/2006/relationships"><Relationship Id="rId3" Type="http://schemas.openxmlformats.org/officeDocument/2006/relationships/hyperlink" Target="https://ageofgeeks.com/movies/zootopia-review/" TargetMode="External"/><Relationship Id="rId2" Type="http://schemas.openxmlformats.org/officeDocument/2006/relationships/image" Target="../media/image47.jpeg"/><Relationship Id="rId1" Type="http://schemas.openxmlformats.org/officeDocument/2006/relationships/slideLayout" Target="../slideLayouts/slideLayout30.xml"/></Relationships>
</file>

<file path=ppt/slides/_rels/slide4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13.xml"/></Relationships>
</file>

<file path=ppt/slides/_rels/slide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7.xml"/></Relationships>
</file>

<file path=ppt/slides/_rels/slide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7.xml"/></Relationships>
</file>

<file path=ppt/slides/_rels/slide4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14.xml"/></Relationships>
</file>

<file path=ppt/slides/_rels/slide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5.xml"/></Relationships>
</file>

<file path=ppt/slides/_rels/slide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8.xml"/></Relationships>
</file>

<file path=ppt/slides/_rels/slide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8.xml"/></Relationships>
</file>

<file path=ppt/slides/_rels/slide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8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4.xml"/></Relationships>
</file>

<file path=ppt/slides/_rels/slide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8.xml"/></Relationships>
</file>

<file path=ppt/slides/_rels/slide5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15.xml"/></Relationships>
</file>

<file path=ppt/slides/_rels/slide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6.xml"/></Relationships>
</file>

<file path=ppt/slides/_rels/slide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6.xml"/></Relationships>
</file>

<file path=ppt/slides/_rels/slide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6.xml"/></Relationships>
</file>

<file path=ppt/slides/_rels/slide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6.xml"/></Relationships>
</file>

<file path=ppt/slides/_rels/slide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7.xml"/></Relationships>
</file>

<file path=ppt/slides/_rels/slide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4.xml"/></Relationships>
</file>

<file path=ppt/slides/_rels/slide5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16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5.xml"/></Relationships>
</file>

<file path=ppt/slides/_rels/slide6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8.xml"/></Relationships>
</file>

<file path=ppt/slides/_rels/slide6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17.xml"/></Relationships>
</file>

<file path=ppt/slides/_rels/slide6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5.xml"/></Relationships>
</file>

<file path=ppt/slides/_rels/slide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5.xml"/></Relationships>
</file>

<file path=ppt/slides/_rels/slide6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5.xml"/></Relationships>
</file>

<file path=ppt/slides/_rels/slide6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5.xml"/></Relationships>
</file>

<file path=ppt/slides/_rels/slide6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5.xml"/></Relationships>
</file>

<file path=ppt/slides/_rels/slide6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5.xml"/></Relationships>
</file>

<file path=ppt/slides/_rels/slide6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8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8.emf"/><Relationship Id="rId1" Type="http://schemas.openxmlformats.org/officeDocument/2006/relationships/slideLayout" Target="../slideLayouts/slideLayout29.xml"/></Relationships>
</file>

<file path=ppt/slides/_rels/slide7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7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4.xml"/></Relationships>
</file>

<file path=ppt/slides/_rels/slide7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18.xml"/></Relationships>
</file>

<file path=ppt/slides/_rels/slide7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7.xml"/></Relationships>
</file>

<file path=ppt/slides/_rels/slide7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19.xml"/></Relationships>
</file>

<file path=ppt/slides/_rels/slide7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8.xml"/></Relationships>
</file>

<file path=ppt/slides/_rels/slide7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5.xml"/></Relationships>
</file>

<file path=ppt/slides/_rels/slide7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8.xml"/></Relationships>
</file>

<file path=ppt/slides/_rels/slide7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5.xml"/></Relationships>
</file>

<file path=ppt/slides/_rels/slide7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5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25.xml"/></Relationships>
</file>

<file path=ppt/slides/_rels/slide8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20.xml"/></Relationships>
</file>

<file path=ppt/slides/_rels/slide8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7.xml"/></Relationships>
</file>

<file path=ppt/slides/_rels/slide8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27.xml"/></Relationships>
</file>

<file path=ppt/slides/_rels/slide8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27.xml"/></Relationships>
</file>

<file path=ppt/slides/_rels/slide8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1.xml"/></Relationships>
</file>

<file path=ppt/slides/_rels/slide8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1.xml"/></Relationships>
</file>

<file path=ppt/slides/_rels/slide8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2.xml"/></Relationships>
</file>

<file path=ppt/slides/_rels/slide8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3.xml"/></Relationships>
</file>

<file path=ppt/slides/_rels/slide8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2.xml"/></Relationships>
</file>

<file path=ppt/slides/_rels/slide8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3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1.xml"/></Relationships>
</file>

<file path=ppt/slides/_rels/slide9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2.xml"/></Relationships>
</file>

<file path=ppt/slides/_rels/slide9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3.xml"/></Relationships>
</file>

<file path=ppt/slides/_rels/slide9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22.xml"/></Relationships>
</file>

<file path=ppt/slides/_rels/slide9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3.xml"/></Relationships>
</file>

<file path=ppt/slides/_rels/slide9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2.xml"/></Relationships>
</file>

<file path=ppt/slides/_rels/slide9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3.xml"/></Relationships>
</file>

<file path=ppt/slides/_rels/slide9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2.xml"/></Relationships>
</file>

<file path=ppt/slides/_rels/slide9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3.xml"/></Relationships>
</file>

<file path=ppt/slides/_rels/slide9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2.xml"/></Relationships>
</file>

<file path=ppt/slides/_rels/slide9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3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2ED47E5-AE55-4CED-9016-F2B5E5365C7B}"/>
              </a:ext>
            </a:extLst>
          </p:cNvPr>
          <p:cNvSpPr>
            <a:spLocks noGrp="1"/>
          </p:cNvSpPr>
          <p:nvPr>
            <p:ph type="ctrTitle"/>
          </p:nvPr>
        </p:nvSpPr>
        <p:spPr>
          <a:ln>
            <a:miter lim="800000"/>
            <a:headEnd/>
            <a:tailEnd/>
          </a:ln>
        </p:spPr>
        <p:txBody>
          <a:bodyPr rtlCol="0"/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de-DE" dirty="0"/>
              <a:t>1-</a:t>
            </a:r>
            <a:r>
              <a:rPr lang="ru-RU" dirty="0"/>
              <a:t>Блок </a:t>
            </a:r>
            <a:endParaRPr lang="en-US" dirty="0"/>
          </a:p>
        </p:txBody>
      </p:sp>
      <p:sp>
        <p:nvSpPr>
          <p:cNvPr id="33795" name="Subtitle 2">
            <a:extLst>
              <a:ext uri="{FF2B5EF4-FFF2-40B4-BE49-F238E27FC236}">
                <a16:creationId xmlns:a16="http://schemas.microsoft.com/office/drawing/2014/main" id="{76B50A8B-0FB1-4704-BBD6-47069A54194B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438149" y="3092450"/>
            <a:ext cx="5572125" cy="746125"/>
          </a:xfrm>
        </p:spPr>
        <p:txBody>
          <a:bodyPr/>
          <a:lstStyle/>
          <a:p>
            <a:pPr eaLnBrk="1" hangingPunct="1"/>
            <a:r>
              <a:rPr lang="tr-TR" altLang="en-US" b="1" dirty="0"/>
              <a:t>6-7</a:t>
            </a:r>
            <a:r>
              <a:rPr lang="ru-RU" altLang="en-US" b="1" dirty="0"/>
              <a:t> </a:t>
            </a:r>
            <a:r>
              <a:rPr lang="ru-RU" altLang="en-US" b="1" dirty="0" err="1"/>
              <a:t>Синф</a:t>
            </a:r>
            <a:r>
              <a:rPr lang="tr-TR" altLang="en-US" b="1" dirty="0"/>
              <a:t> </a:t>
            </a:r>
            <a:r>
              <a:rPr lang="ru-RU" altLang="en-US" b="1" dirty="0" err="1"/>
              <a:t>ўқувчилари</a:t>
            </a:r>
            <a:r>
              <a:rPr lang="tr-TR" altLang="en-US" b="1" dirty="0"/>
              <a:t> </a:t>
            </a:r>
            <a:r>
              <a:rPr lang="ru-RU" altLang="en-US" b="1" dirty="0" err="1"/>
              <a:t>учун</a:t>
            </a:r>
            <a:r>
              <a:rPr lang="tr-TR" altLang="en-US" b="1" dirty="0"/>
              <a:t> </a:t>
            </a:r>
            <a:r>
              <a:rPr lang="ru-RU" altLang="en-US" b="1" dirty="0" err="1"/>
              <a:t>ўқув</a:t>
            </a:r>
            <a:r>
              <a:rPr lang="tr-TR" altLang="en-US" b="1" dirty="0"/>
              <a:t> </a:t>
            </a:r>
            <a:r>
              <a:rPr lang="ru-RU" altLang="en-US" b="1" dirty="0" err="1"/>
              <a:t>дастури</a:t>
            </a:r>
            <a:r>
              <a:rPr lang="ru-RU" altLang="en-US" b="1" dirty="0"/>
              <a:t> модули</a:t>
            </a:r>
            <a:r>
              <a:rPr lang="tr-TR" altLang="en-US" b="1" dirty="0"/>
              <a:t>.</a:t>
            </a:r>
            <a:endParaRPr lang="en-US" altLang="en-US" dirty="0"/>
          </a:p>
        </p:txBody>
      </p:sp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010" name="Subtitle 1">
            <a:extLst>
              <a:ext uri="{FF2B5EF4-FFF2-40B4-BE49-F238E27FC236}">
                <a16:creationId xmlns:a16="http://schemas.microsoft.com/office/drawing/2014/main" id="{4B3B7666-2348-4FB3-981C-467B05F8CC78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668463" y="769938"/>
            <a:ext cx="5299075" cy="863600"/>
          </a:xfrm>
        </p:spPr>
        <p:txBody>
          <a:bodyPr/>
          <a:lstStyle/>
          <a:p>
            <a:pPr eaLnBrk="1" hangingPunct="1"/>
            <a:r>
              <a:rPr lang="ru-RU" altLang="en-US"/>
              <a:t>Я</a:t>
            </a:r>
            <a:r>
              <a:rPr lang="es-ES" altLang="en-US"/>
              <a:t>x</a:t>
            </a:r>
            <a:r>
              <a:rPr lang="ru-RU" altLang="en-US"/>
              <a:t>ши</a:t>
            </a:r>
            <a:r>
              <a:rPr lang="es-ES" altLang="en-US"/>
              <a:t> </a:t>
            </a:r>
            <a:r>
              <a:rPr lang="ru-RU" altLang="en-US"/>
              <a:t>ва</a:t>
            </a:r>
            <a:r>
              <a:rPr lang="es-ES" altLang="en-US"/>
              <a:t> </a:t>
            </a:r>
            <a:r>
              <a:rPr lang="ru-RU" altLang="en-US"/>
              <a:t>ёмон</a:t>
            </a:r>
            <a:r>
              <a:rPr lang="es-ES" altLang="en-US"/>
              <a:t> x</a:t>
            </a:r>
            <a:r>
              <a:rPr lang="ru-RU" altLang="en-US"/>
              <a:t>улқ</a:t>
            </a:r>
            <a:r>
              <a:rPr lang="es-ES" altLang="en-US"/>
              <a:t>-</a:t>
            </a:r>
            <a:r>
              <a:rPr lang="ru-RU" altLang="en-US"/>
              <a:t>атворга</a:t>
            </a:r>
            <a:r>
              <a:rPr lang="es-ES" altLang="en-US"/>
              <a:t> </a:t>
            </a:r>
            <a:r>
              <a:rPr lang="ru-RU" altLang="en-US"/>
              <a:t>мисоллар</a:t>
            </a:r>
            <a:r>
              <a:rPr lang="es-ES" altLang="en-US"/>
              <a:t>.</a:t>
            </a:r>
            <a:endParaRPr lang="en-US" altLang="en-US"/>
          </a:p>
        </p:txBody>
      </p:sp>
      <p:sp>
        <p:nvSpPr>
          <p:cNvPr id="5" name="Title 4">
            <a:extLst>
              <a:ext uri="{FF2B5EF4-FFF2-40B4-BE49-F238E27FC236}">
                <a16:creationId xmlns:a16="http://schemas.microsoft.com/office/drawing/2014/main" id="{C8708725-2BC1-4E0F-B75C-2ED67D8C397B}"/>
              </a:ext>
            </a:extLst>
          </p:cNvPr>
          <p:cNvSpPr>
            <a:spLocks noGrp="1"/>
          </p:cNvSpPr>
          <p:nvPr>
            <p:ph type="ctrTitle"/>
          </p:nvPr>
        </p:nvSpPr>
        <p:spPr>
          <a:ln>
            <a:miter lim="800000"/>
            <a:headEnd/>
            <a:tailEnd/>
          </a:ln>
        </p:spPr>
        <p:txBody>
          <a:bodyPr rtlCol="0"/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en-US" dirty="0"/>
              <a:t>2</a:t>
            </a:r>
          </a:p>
        </p:txBody>
      </p:sp>
    </p:spTree>
  </p:cSld>
  <p:clrMapOvr>
    <a:masterClrMapping/>
  </p:clrMapOvr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170" name="Title 1">
            <a:extLst>
              <a:ext uri="{FF2B5EF4-FFF2-40B4-BE49-F238E27FC236}">
                <a16:creationId xmlns:a16="http://schemas.microsoft.com/office/drawing/2014/main" id="{F0ABAE37-DDE6-4D0B-8880-0FB7BA8EB72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ru-RU" altLang="en-US"/>
              <a:t>Тест</a:t>
            </a:r>
            <a:endParaRPr lang="en-US" altLang="en-US"/>
          </a:p>
        </p:txBody>
      </p:sp>
      <p:sp>
        <p:nvSpPr>
          <p:cNvPr id="135171" name="object 12">
            <a:extLst>
              <a:ext uri="{FF2B5EF4-FFF2-40B4-BE49-F238E27FC236}">
                <a16:creationId xmlns:a16="http://schemas.microsoft.com/office/drawing/2014/main" id="{246420F2-BC60-4FAC-8475-0DEDBA2760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9738" y="974725"/>
            <a:ext cx="688975" cy="685800"/>
          </a:xfrm>
          <a:custGeom>
            <a:avLst/>
            <a:gdLst>
              <a:gd name="T0" fmla="*/ 0 w 381000"/>
              <a:gd name="T1" fmla="*/ 0 h 379730"/>
              <a:gd name="T2" fmla="*/ 381000 w 381000"/>
              <a:gd name="T3" fmla="*/ 379730 h 379730"/>
            </a:gdLst>
            <a:ahLst/>
            <a:cxnLst/>
            <a:rect l="T0" t="T1" r="T2" b="T3"/>
            <a:pathLst>
              <a:path w="381000" h="379730">
                <a:moveTo>
                  <a:pt x="190500" y="0"/>
                </a:moveTo>
                <a:lnTo>
                  <a:pt x="146837" y="5011"/>
                </a:lnTo>
                <a:lnTo>
                  <a:pt x="106746" y="19287"/>
                </a:lnTo>
                <a:lnTo>
                  <a:pt x="71374" y="41687"/>
                </a:lnTo>
                <a:lnTo>
                  <a:pt x="41867" y="71072"/>
                </a:lnTo>
                <a:lnTo>
                  <a:pt x="19372" y="106302"/>
                </a:lnTo>
                <a:lnTo>
                  <a:pt x="5034" y="146237"/>
                </a:lnTo>
                <a:lnTo>
                  <a:pt x="0" y="189737"/>
                </a:lnTo>
                <a:lnTo>
                  <a:pt x="5034" y="233238"/>
                </a:lnTo>
                <a:lnTo>
                  <a:pt x="19372" y="273173"/>
                </a:lnTo>
                <a:lnTo>
                  <a:pt x="41867" y="308403"/>
                </a:lnTo>
                <a:lnTo>
                  <a:pt x="71374" y="337788"/>
                </a:lnTo>
                <a:lnTo>
                  <a:pt x="106746" y="360188"/>
                </a:lnTo>
                <a:lnTo>
                  <a:pt x="146837" y="374464"/>
                </a:lnTo>
                <a:lnTo>
                  <a:pt x="190500" y="379475"/>
                </a:lnTo>
                <a:lnTo>
                  <a:pt x="234162" y="374464"/>
                </a:lnTo>
                <a:lnTo>
                  <a:pt x="274253" y="360188"/>
                </a:lnTo>
                <a:lnTo>
                  <a:pt x="309625" y="337788"/>
                </a:lnTo>
                <a:lnTo>
                  <a:pt x="339132" y="308403"/>
                </a:lnTo>
                <a:lnTo>
                  <a:pt x="361627" y="273173"/>
                </a:lnTo>
                <a:lnTo>
                  <a:pt x="375965" y="233238"/>
                </a:lnTo>
                <a:lnTo>
                  <a:pt x="381000" y="189737"/>
                </a:lnTo>
                <a:lnTo>
                  <a:pt x="375965" y="146237"/>
                </a:lnTo>
                <a:lnTo>
                  <a:pt x="361627" y="106302"/>
                </a:lnTo>
                <a:lnTo>
                  <a:pt x="339132" y="71072"/>
                </a:lnTo>
                <a:lnTo>
                  <a:pt x="309625" y="41687"/>
                </a:lnTo>
                <a:lnTo>
                  <a:pt x="274253" y="19287"/>
                </a:lnTo>
                <a:lnTo>
                  <a:pt x="234162" y="5011"/>
                </a:lnTo>
                <a:lnTo>
                  <a:pt x="190500" y="0"/>
                </a:lnTo>
                <a:close/>
              </a:path>
            </a:pathLst>
          </a:custGeom>
          <a:solidFill>
            <a:srgbClr val="1BD7D3">
              <a:alpha val="27843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2800" b="1">
                <a:solidFill>
                  <a:srgbClr val="4A127B"/>
                </a:solidFill>
              </a:rPr>
              <a:t>15</a:t>
            </a:r>
            <a:endParaRPr lang="ru-RU" altLang="en-US" sz="2800" b="1">
              <a:solidFill>
                <a:srgbClr val="4A127B"/>
              </a:solidFill>
            </a:endParaRPr>
          </a:p>
        </p:txBody>
      </p:sp>
      <p:sp>
        <p:nvSpPr>
          <p:cNvPr id="135172" name="Rectangle 16">
            <a:extLst>
              <a:ext uri="{FF2B5EF4-FFF2-40B4-BE49-F238E27FC236}">
                <a16:creationId xmlns:a16="http://schemas.microsoft.com/office/drawing/2014/main" id="{62637A1C-A59C-498A-B426-22F1C4A8D46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43050" y="993775"/>
            <a:ext cx="5021263" cy="738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ru-RU" altLang="en-US" sz="1400" b="1">
                <a:solidFill>
                  <a:srgbClr val="3A07DF"/>
                </a:solidFill>
              </a:rPr>
              <a:t>Бу</a:t>
            </a:r>
            <a:r>
              <a:rPr lang="tr-TR" altLang="en-US" sz="1400" b="1">
                <a:solidFill>
                  <a:srgbClr val="3A07DF"/>
                </a:solidFill>
              </a:rPr>
              <a:t> </a:t>
            </a:r>
            <a:r>
              <a:rPr lang="ru-RU" altLang="en-US" sz="1400" b="1">
                <a:solidFill>
                  <a:srgbClr val="3A07DF"/>
                </a:solidFill>
              </a:rPr>
              <a:t>изоҳ</a:t>
            </a:r>
            <a:r>
              <a:rPr lang="en-US" altLang="en-US" sz="1400" b="1">
                <a:solidFill>
                  <a:srgbClr val="3A07DF"/>
                </a:solidFill>
              </a:rPr>
              <a:t> </a:t>
            </a:r>
            <a:r>
              <a:rPr lang="ru-RU" altLang="en-US" sz="1400" b="1">
                <a:solidFill>
                  <a:srgbClr val="3A07DF"/>
                </a:solidFill>
              </a:rPr>
              <a:t>тўғрими</a:t>
            </a:r>
            <a:r>
              <a:rPr lang="tr-TR" altLang="en-US" sz="1400" b="1">
                <a:solidFill>
                  <a:srgbClr val="3A07DF"/>
                </a:solidFill>
              </a:rPr>
              <a:t>?</a:t>
            </a:r>
            <a:endParaRPr lang="en-US" altLang="en-US" sz="1400" b="1">
              <a:solidFill>
                <a:srgbClr val="3A07DF"/>
              </a:solidFill>
            </a:endParaRPr>
          </a:p>
          <a:p>
            <a:pPr eaLnBrk="1" hangingPunct="1"/>
            <a:r>
              <a:rPr lang="tr-TR" altLang="en-US" sz="1400" b="1">
                <a:solidFill>
                  <a:srgbClr val="3A07DF"/>
                </a:solidFill>
              </a:rPr>
              <a:t>X</a:t>
            </a:r>
            <a:r>
              <a:rPr lang="ru-RU" altLang="en-US" sz="1400" b="1">
                <a:solidFill>
                  <a:srgbClr val="3A07DF"/>
                </a:solidFill>
              </a:rPr>
              <a:t>одимлар</a:t>
            </a:r>
            <a:r>
              <a:rPr lang="tr-TR" altLang="en-US" sz="1400" b="1">
                <a:solidFill>
                  <a:srgbClr val="3A07DF"/>
                </a:solidFill>
              </a:rPr>
              <a:t> </a:t>
            </a:r>
            <a:r>
              <a:rPr lang="ru-RU" altLang="en-US" sz="1400" b="1">
                <a:solidFill>
                  <a:srgbClr val="3A07DF"/>
                </a:solidFill>
              </a:rPr>
              <a:t>а</a:t>
            </a:r>
            <a:r>
              <a:rPr lang="tr-TR" altLang="en-US" sz="1400" b="1">
                <a:solidFill>
                  <a:srgbClr val="3A07DF"/>
                </a:solidFill>
              </a:rPr>
              <a:t>x</a:t>
            </a:r>
            <a:r>
              <a:rPr lang="ru-RU" altLang="en-US" sz="1400" b="1">
                <a:solidFill>
                  <a:srgbClr val="3A07DF"/>
                </a:solidFill>
              </a:rPr>
              <a:t>лоқ</a:t>
            </a:r>
            <a:r>
              <a:rPr lang="tr-TR" altLang="en-US" sz="1400" b="1">
                <a:solidFill>
                  <a:srgbClr val="3A07DF"/>
                </a:solidFill>
              </a:rPr>
              <a:t> </a:t>
            </a:r>
            <a:r>
              <a:rPr lang="ru-RU" altLang="en-US" sz="1400" b="1">
                <a:solidFill>
                  <a:srgbClr val="3A07DF"/>
                </a:solidFill>
              </a:rPr>
              <a:t>код</a:t>
            </a:r>
            <a:r>
              <a:rPr lang="tr-TR" altLang="en-US" sz="1400" b="1">
                <a:solidFill>
                  <a:srgbClr val="3A07DF"/>
                </a:solidFill>
              </a:rPr>
              <a:t>e</a:t>
            </a:r>
            <a:r>
              <a:rPr lang="ru-RU" altLang="en-US" sz="1400" b="1">
                <a:solidFill>
                  <a:srgbClr val="3A07DF"/>
                </a:solidFill>
              </a:rPr>
              <a:t>ксига</a:t>
            </a:r>
            <a:r>
              <a:rPr lang="tr-TR" altLang="en-US" sz="1400" b="1">
                <a:solidFill>
                  <a:srgbClr val="3A07DF"/>
                </a:solidFill>
              </a:rPr>
              <a:t> </a:t>
            </a:r>
            <a:r>
              <a:rPr lang="ru-RU" altLang="en-US" sz="1400" b="1">
                <a:solidFill>
                  <a:srgbClr val="3A07DF"/>
                </a:solidFill>
              </a:rPr>
              <a:t>риоя</a:t>
            </a:r>
            <a:r>
              <a:rPr lang="tr-TR" altLang="en-US" sz="1400" b="1">
                <a:solidFill>
                  <a:srgbClr val="3A07DF"/>
                </a:solidFill>
              </a:rPr>
              <a:t> </a:t>
            </a:r>
            <a:r>
              <a:rPr lang="ru-RU" altLang="en-US" sz="1400" b="1">
                <a:solidFill>
                  <a:srgbClr val="3A07DF"/>
                </a:solidFill>
              </a:rPr>
              <a:t>қилишлари</a:t>
            </a:r>
            <a:r>
              <a:rPr lang="tr-TR" altLang="en-US" sz="1400" b="1">
                <a:solidFill>
                  <a:srgbClr val="3A07DF"/>
                </a:solidFill>
              </a:rPr>
              <a:t> </a:t>
            </a:r>
            <a:r>
              <a:rPr lang="ru-RU" altLang="en-US" sz="1400" b="1">
                <a:solidFill>
                  <a:srgbClr val="3A07DF"/>
                </a:solidFill>
              </a:rPr>
              <a:t>шарт</a:t>
            </a:r>
            <a:r>
              <a:rPr lang="tr-TR" altLang="en-US" sz="1400" b="1">
                <a:solidFill>
                  <a:srgbClr val="3A07DF"/>
                </a:solidFill>
              </a:rPr>
              <a:t> </a:t>
            </a:r>
            <a:r>
              <a:rPr lang="uz-Cyrl-UZ" altLang="en-US" sz="1400" b="1">
                <a:solidFill>
                  <a:srgbClr val="3A07DF"/>
                </a:solidFill>
              </a:rPr>
              <a:t>э</a:t>
            </a:r>
            <a:r>
              <a:rPr lang="ru-RU" altLang="en-US" sz="1400" b="1">
                <a:solidFill>
                  <a:srgbClr val="3A07DF"/>
                </a:solidFill>
              </a:rPr>
              <a:t>мас</a:t>
            </a:r>
            <a:r>
              <a:rPr lang="tr-TR" altLang="en-US" sz="1400" b="1">
                <a:solidFill>
                  <a:srgbClr val="3A07DF"/>
                </a:solidFill>
              </a:rPr>
              <a:t>.</a:t>
            </a:r>
            <a:endParaRPr lang="ru-RU" altLang="en-US" sz="1400" b="1" i="1">
              <a:solidFill>
                <a:srgbClr val="3A07DF"/>
              </a:solidFill>
            </a:endParaRPr>
          </a:p>
        </p:txBody>
      </p:sp>
      <p:grpSp>
        <p:nvGrpSpPr>
          <p:cNvPr id="2" name="Group 775">
            <a:extLst>
              <a:ext uri="{FF2B5EF4-FFF2-40B4-BE49-F238E27FC236}">
                <a16:creationId xmlns:a16="http://schemas.microsoft.com/office/drawing/2014/main" id="{3AA6A2FA-CFB0-4654-AB12-9E1C8F2E5858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784413" y="1012400"/>
            <a:ext cx="613975" cy="610405"/>
            <a:chOff x="3506" y="3214"/>
            <a:chExt cx="172" cy="171"/>
          </a:xfrm>
          <a:solidFill>
            <a:srgbClr val="3A07DF"/>
          </a:solidFill>
        </p:grpSpPr>
        <p:sp>
          <p:nvSpPr>
            <p:cNvPr id="30" name="Freeform 776">
              <a:extLst>
                <a:ext uri="{FF2B5EF4-FFF2-40B4-BE49-F238E27FC236}">
                  <a16:creationId xmlns:a16="http://schemas.microsoft.com/office/drawing/2014/main" id="{DB43B945-0004-49B9-97EE-BCC6FF0A4C3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506" y="3311"/>
              <a:ext cx="172" cy="74"/>
            </a:xfrm>
            <a:custGeom>
              <a:avLst/>
              <a:gdLst>
                <a:gd name="T0" fmla="*/ 6399 w 6407"/>
                <a:gd name="T1" fmla="*/ 497 h 2768"/>
                <a:gd name="T2" fmla="*/ 6206 w 6407"/>
                <a:gd name="T3" fmla="*/ 138 h 2768"/>
                <a:gd name="T4" fmla="*/ 5592 w 6407"/>
                <a:gd name="T5" fmla="*/ 172 h 2768"/>
                <a:gd name="T6" fmla="*/ 4560 w 6407"/>
                <a:gd name="T7" fmla="*/ 1133 h 2768"/>
                <a:gd name="T8" fmla="*/ 4219 w 6407"/>
                <a:gd name="T9" fmla="*/ 682 h 2768"/>
                <a:gd name="T10" fmla="*/ 2958 w 6407"/>
                <a:gd name="T11" fmla="*/ 362 h 2768"/>
                <a:gd name="T12" fmla="*/ 2289 w 6407"/>
                <a:gd name="T13" fmla="*/ 384 h 2768"/>
                <a:gd name="T14" fmla="*/ 1418 w 6407"/>
                <a:gd name="T15" fmla="*/ 667 h 2768"/>
                <a:gd name="T16" fmla="*/ 1418 w 6407"/>
                <a:gd name="T17" fmla="*/ 416 h 2768"/>
                <a:gd name="T18" fmla="*/ 1293 w 6407"/>
                <a:gd name="T19" fmla="*/ 291 h 2768"/>
                <a:gd name="T20" fmla="*/ 125 w 6407"/>
                <a:gd name="T21" fmla="*/ 291 h 2768"/>
                <a:gd name="T22" fmla="*/ 0 w 6407"/>
                <a:gd name="T23" fmla="*/ 416 h 2768"/>
                <a:gd name="T24" fmla="*/ 0 w 6407"/>
                <a:gd name="T25" fmla="*/ 2643 h 2768"/>
                <a:gd name="T26" fmla="*/ 125 w 6407"/>
                <a:gd name="T27" fmla="*/ 2768 h 2768"/>
                <a:gd name="T28" fmla="*/ 1293 w 6407"/>
                <a:gd name="T29" fmla="*/ 2768 h 2768"/>
                <a:gd name="T30" fmla="*/ 1418 w 6407"/>
                <a:gd name="T31" fmla="*/ 2643 h 2768"/>
                <a:gd name="T32" fmla="*/ 1418 w 6407"/>
                <a:gd name="T33" fmla="*/ 930 h 2768"/>
                <a:gd name="T34" fmla="*/ 2366 w 6407"/>
                <a:gd name="T35" fmla="*/ 622 h 2768"/>
                <a:gd name="T36" fmla="*/ 2897 w 6407"/>
                <a:gd name="T37" fmla="*/ 605 h 2768"/>
                <a:gd name="T38" fmla="*/ 4157 w 6407"/>
                <a:gd name="T39" fmla="*/ 924 h 2768"/>
                <a:gd name="T40" fmla="*/ 4309 w 6407"/>
                <a:gd name="T41" fmla="*/ 1141 h 2768"/>
                <a:gd name="T42" fmla="*/ 4107 w 6407"/>
                <a:gd name="T43" fmla="*/ 1323 h 2768"/>
                <a:gd name="T44" fmla="*/ 3229 w 6407"/>
                <a:gd name="T45" fmla="*/ 1323 h 2768"/>
                <a:gd name="T46" fmla="*/ 3104 w 6407"/>
                <a:gd name="T47" fmla="*/ 1448 h 2768"/>
                <a:gd name="T48" fmla="*/ 3229 w 6407"/>
                <a:gd name="T49" fmla="*/ 1573 h 2768"/>
                <a:gd name="T50" fmla="*/ 3498 w 6407"/>
                <a:gd name="T51" fmla="*/ 1573 h 2768"/>
                <a:gd name="T52" fmla="*/ 3513 w 6407"/>
                <a:gd name="T53" fmla="*/ 1574 h 2768"/>
                <a:gd name="T54" fmla="*/ 4132 w 6407"/>
                <a:gd name="T55" fmla="*/ 1574 h 2768"/>
                <a:gd name="T56" fmla="*/ 4688 w 6407"/>
                <a:gd name="T57" fmla="*/ 1355 h 2768"/>
                <a:gd name="T58" fmla="*/ 5762 w 6407"/>
                <a:gd name="T59" fmla="*/ 355 h 2768"/>
                <a:gd name="T60" fmla="*/ 6057 w 6407"/>
                <a:gd name="T61" fmla="*/ 338 h 2768"/>
                <a:gd name="T62" fmla="*/ 6150 w 6407"/>
                <a:gd name="T63" fmla="*/ 511 h 2768"/>
                <a:gd name="T64" fmla="*/ 6077 w 6407"/>
                <a:gd name="T65" fmla="*/ 693 h 2768"/>
                <a:gd name="T66" fmla="*/ 4597 w 6407"/>
                <a:gd name="T67" fmla="*/ 2070 h 2768"/>
                <a:gd name="T68" fmla="*/ 4222 w 6407"/>
                <a:gd name="T69" fmla="*/ 2218 h 2768"/>
                <a:gd name="T70" fmla="*/ 2285 w 6407"/>
                <a:gd name="T71" fmla="*/ 2218 h 2768"/>
                <a:gd name="T72" fmla="*/ 2160 w 6407"/>
                <a:gd name="T73" fmla="*/ 2343 h 2768"/>
                <a:gd name="T74" fmla="*/ 2285 w 6407"/>
                <a:gd name="T75" fmla="*/ 2468 h 2768"/>
                <a:gd name="T76" fmla="*/ 4222 w 6407"/>
                <a:gd name="T77" fmla="*/ 2468 h 2768"/>
                <a:gd name="T78" fmla="*/ 4767 w 6407"/>
                <a:gd name="T79" fmla="*/ 2253 h 2768"/>
                <a:gd name="T80" fmla="*/ 6247 w 6407"/>
                <a:gd name="T81" fmla="*/ 876 h 2768"/>
                <a:gd name="T82" fmla="*/ 6399 w 6407"/>
                <a:gd name="T83" fmla="*/ 497 h 2768"/>
                <a:gd name="T84" fmla="*/ 1168 w 6407"/>
                <a:gd name="T85" fmla="*/ 2518 h 2768"/>
                <a:gd name="T86" fmla="*/ 250 w 6407"/>
                <a:gd name="T87" fmla="*/ 2518 h 2768"/>
                <a:gd name="T88" fmla="*/ 250 w 6407"/>
                <a:gd name="T89" fmla="*/ 541 h 2768"/>
                <a:gd name="T90" fmla="*/ 1168 w 6407"/>
                <a:gd name="T91" fmla="*/ 541 h 2768"/>
                <a:gd name="T92" fmla="*/ 1168 w 6407"/>
                <a:gd name="T93" fmla="*/ 2518 h 27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6407" h="2768">
                  <a:moveTo>
                    <a:pt x="6399" y="497"/>
                  </a:moveTo>
                  <a:cubicBezTo>
                    <a:pt x="6391" y="354"/>
                    <a:pt x="6321" y="223"/>
                    <a:pt x="6206" y="138"/>
                  </a:cubicBezTo>
                  <a:cubicBezTo>
                    <a:pt x="6020" y="0"/>
                    <a:pt x="5761" y="14"/>
                    <a:pt x="5592" y="172"/>
                  </a:cubicBezTo>
                  <a:lnTo>
                    <a:pt x="4560" y="1133"/>
                  </a:lnTo>
                  <a:cubicBezTo>
                    <a:pt x="4566" y="922"/>
                    <a:pt x="4427" y="735"/>
                    <a:pt x="4219" y="682"/>
                  </a:cubicBezTo>
                  <a:lnTo>
                    <a:pt x="2958" y="362"/>
                  </a:lnTo>
                  <a:cubicBezTo>
                    <a:pt x="2737" y="306"/>
                    <a:pt x="2506" y="314"/>
                    <a:pt x="2289" y="384"/>
                  </a:cubicBezTo>
                  <a:lnTo>
                    <a:pt x="1418" y="667"/>
                  </a:lnTo>
                  <a:lnTo>
                    <a:pt x="1418" y="416"/>
                  </a:lnTo>
                  <a:cubicBezTo>
                    <a:pt x="1418" y="347"/>
                    <a:pt x="1362" y="291"/>
                    <a:pt x="1293" y="291"/>
                  </a:cubicBezTo>
                  <a:lnTo>
                    <a:pt x="125" y="291"/>
                  </a:lnTo>
                  <a:cubicBezTo>
                    <a:pt x="56" y="291"/>
                    <a:pt x="0" y="347"/>
                    <a:pt x="0" y="416"/>
                  </a:cubicBezTo>
                  <a:lnTo>
                    <a:pt x="0" y="2643"/>
                  </a:lnTo>
                  <a:cubicBezTo>
                    <a:pt x="0" y="2712"/>
                    <a:pt x="56" y="2768"/>
                    <a:pt x="125" y="2768"/>
                  </a:cubicBezTo>
                  <a:lnTo>
                    <a:pt x="1293" y="2768"/>
                  </a:lnTo>
                  <a:cubicBezTo>
                    <a:pt x="1362" y="2768"/>
                    <a:pt x="1418" y="2712"/>
                    <a:pt x="1418" y="2643"/>
                  </a:cubicBezTo>
                  <a:lnTo>
                    <a:pt x="1418" y="930"/>
                  </a:lnTo>
                  <a:lnTo>
                    <a:pt x="2366" y="622"/>
                  </a:lnTo>
                  <a:cubicBezTo>
                    <a:pt x="2538" y="566"/>
                    <a:pt x="2722" y="560"/>
                    <a:pt x="2897" y="605"/>
                  </a:cubicBezTo>
                  <a:lnTo>
                    <a:pt x="4157" y="924"/>
                  </a:lnTo>
                  <a:cubicBezTo>
                    <a:pt x="4255" y="949"/>
                    <a:pt x="4319" y="1040"/>
                    <a:pt x="4309" y="1141"/>
                  </a:cubicBezTo>
                  <a:cubicBezTo>
                    <a:pt x="4299" y="1245"/>
                    <a:pt x="4212" y="1323"/>
                    <a:pt x="4107" y="1323"/>
                  </a:cubicBezTo>
                  <a:lnTo>
                    <a:pt x="3229" y="1323"/>
                  </a:lnTo>
                  <a:cubicBezTo>
                    <a:pt x="3160" y="1323"/>
                    <a:pt x="3104" y="1379"/>
                    <a:pt x="3104" y="1448"/>
                  </a:cubicBezTo>
                  <a:cubicBezTo>
                    <a:pt x="3104" y="1517"/>
                    <a:pt x="3160" y="1573"/>
                    <a:pt x="3229" y="1573"/>
                  </a:cubicBezTo>
                  <a:lnTo>
                    <a:pt x="3498" y="1573"/>
                  </a:lnTo>
                  <a:cubicBezTo>
                    <a:pt x="3503" y="1574"/>
                    <a:pt x="3508" y="1574"/>
                    <a:pt x="3513" y="1574"/>
                  </a:cubicBezTo>
                  <a:lnTo>
                    <a:pt x="4132" y="1574"/>
                  </a:lnTo>
                  <a:cubicBezTo>
                    <a:pt x="4339" y="1574"/>
                    <a:pt x="4536" y="1496"/>
                    <a:pt x="4688" y="1355"/>
                  </a:cubicBezTo>
                  <a:lnTo>
                    <a:pt x="5762" y="355"/>
                  </a:lnTo>
                  <a:cubicBezTo>
                    <a:pt x="5843" y="279"/>
                    <a:pt x="5967" y="272"/>
                    <a:pt x="6057" y="338"/>
                  </a:cubicBezTo>
                  <a:cubicBezTo>
                    <a:pt x="6112" y="379"/>
                    <a:pt x="6146" y="442"/>
                    <a:pt x="6150" y="511"/>
                  </a:cubicBezTo>
                  <a:cubicBezTo>
                    <a:pt x="6154" y="580"/>
                    <a:pt x="6127" y="646"/>
                    <a:pt x="6077" y="693"/>
                  </a:cubicBezTo>
                  <a:lnTo>
                    <a:pt x="4597" y="2070"/>
                  </a:lnTo>
                  <a:cubicBezTo>
                    <a:pt x="4494" y="2165"/>
                    <a:pt x="4361" y="2218"/>
                    <a:pt x="4222" y="2218"/>
                  </a:cubicBezTo>
                  <a:lnTo>
                    <a:pt x="2285" y="2218"/>
                  </a:lnTo>
                  <a:cubicBezTo>
                    <a:pt x="2216" y="2218"/>
                    <a:pt x="2160" y="2274"/>
                    <a:pt x="2160" y="2343"/>
                  </a:cubicBezTo>
                  <a:cubicBezTo>
                    <a:pt x="2160" y="2412"/>
                    <a:pt x="2216" y="2468"/>
                    <a:pt x="2285" y="2468"/>
                  </a:cubicBezTo>
                  <a:lnTo>
                    <a:pt x="4222" y="2468"/>
                  </a:lnTo>
                  <a:cubicBezTo>
                    <a:pt x="4425" y="2468"/>
                    <a:pt x="4618" y="2392"/>
                    <a:pt x="4767" y="2253"/>
                  </a:cubicBezTo>
                  <a:lnTo>
                    <a:pt x="6247" y="876"/>
                  </a:lnTo>
                  <a:cubicBezTo>
                    <a:pt x="6352" y="778"/>
                    <a:pt x="6407" y="640"/>
                    <a:pt x="6399" y="497"/>
                  </a:cubicBezTo>
                  <a:close/>
                  <a:moveTo>
                    <a:pt x="1168" y="2518"/>
                  </a:moveTo>
                  <a:lnTo>
                    <a:pt x="250" y="2518"/>
                  </a:lnTo>
                  <a:lnTo>
                    <a:pt x="250" y="541"/>
                  </a:lnTo>
                  <a:lnTo>
                    <a:pt x="1168" y="541"/>
                  </a:lnTo>
                  <a:lnTo>
                    <a:pt x="1168" y="2518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cs typeface="+mn-cs"/>
              </a:endParaRPr>
            </a:p>
          </p:txBody>
        </p:sp>
        <p:sp>
          <p:nvSpPr>
            <p:cNvPr id="31" name="Freeform 777">
              <a:extLst>
                <a:ext uri="{FF2B5EF4-FFF2-40B4-BE49-F238E27FC236}">
                  <a16:creationId xmlns:a16="http://schemas.microsoft.com/office/drawing/2014/main" id="{6A8184B5-CA3F-477C-A1A0-3D092B23971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0" y="3371"/>
              <a:ext cx="7" cy="6"/>
            </a:xfrm>
            <a:custGeom>
              <a:avLst/>
              <a:gdLst>
                <a:gd name="T0" fmla="*/ 213 w 250"/>
                <a:gd name="T1" fmla="*/ 36 h 250"/>
                <a:gd name="T2" fmla="*/ 125 w 250"/>
                <a:gd name="T3" fmla="*/ 0 h 250"/>
                <a:gd name="T4" fmla="*/ 36 w 250"/>
                <a:gd name="T5" fmla="*/ 36 h 250"/>
                <a:gd name="T6" fmla="*/ 0 w 250"/>
                <a:gd name="T7" fmla="*/ 125 h 250"/>
                <a:gd name="T8" fmla="*/ 36 w 250"/>
                <a:gd name="T9" fmla="*/ 213 h 250"/>
                <a:gd name="T10" fmla="*/ 125 w 250"/>
                <a:gd name="T11" fmla="*/ 250 h 250"/>
                <a:gd name="T12" fmla="*/ 213 w 250"/>
                <a:gd name="T13" fmla="*/ 213 h 250"/>
                <a:gd name="T14" fmla="*/ 250 w 250"/>
                <a:gd name="T15" fmla="*/ 125 h 250"/>
                <a:gd name="T16" fmla="*/ 213 w 250"/>
                <a:gd name="T17" fmla="*/ 36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0" h="250">
                  <a:moveTo>
                    <a:pt x="213" y="36"/>
                  </a:moveTo>
                  <a:cubicBezTo>
                    <a:pt x="190" y="13"/>
                    <a:pt x="157" y="0"/>
                    <a:pt x="125" y="0"/>
                  </a:cubicBezTo>
                  <a:cubicBezTo>
                    <a:pt x="92" y="0"/>
                    <a:pt x="59" y="13"/>
                    <a:pt x="36" y="36"/>
                  </a:cubicBezTo>
                  <a:cubicBezTo>
                    <a:pt x="13" y="60"/>
                    <a:pt x="0" y="92"/>
                    <a:pt x="0" y="125"/>
                  </a:cubicBezTo>
                  <a:cubicBezTo>
                    <a:pt x="0" y="158"/>
                    <a:pt x="13" y="190"/>
                    <a:pt x="36" y="213"/>
                  </a:cubicBezTo>
                  <a:cubicBezTo>
                    <a:pt x="60" y="236"/>
                    <a:pt x="92" y="250"/>
                    <a:pt x="125" y="250"/>
                  </a:cubicBezTo>
                  <a:cubicBezTo>
                    <a:pt x="157" y="250"/>
                    <a:pt x="190" y="236"/>
                    <a:pt x="213" y="213"/>
                  </a:cubicBezTo>
                  <a:cubicBezTo>
                    <a:pt x="236" y="190"/>
                    <a:pt x="250" y="158"/>
                    <a:pt x="250" y="125"/>
                  </a:cubicBezTo>
                  <a:cubicBezTo>
                    <a:pt x="250" y="92"/>
                    <a:pt x="236" y="60"/>
                    <a:pt x="213" y="36"/>
                  </a:cubicBez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cs typeface="+mn-cs"/>
              </a:endParaRPr>
            </a:p>
          </p:txBody>
        </p:sp>
        <p:sp>
          <p:nvSpPr>
            <p:cNvPr id="32" name="Freeform 778">
              <a:extLst>
                <a:ext uri="{FF2B5EF4-FFF2-40B4-BE49-F238E27FC236}">
                  <a16:creationId xmlns:a16="http://schemas.microsoft.com/office/drawing/2014/main" id="{8416EB03-0D42-4175-8165-1BB5D62AD133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2" y="3367"/>
              <a:ext cx="6" cy="7"/>
            </a:xfrm>
            <a:custGeom>
              <a:avLst/>
              <a:gdLst>
                <a:gd name="T0" fmla="*/ 213 w 250"/>
                <a:gd name="T1" fmla="*/ 36 h 250"/>
                <a:gd name="T2" fmla="*/ 125 w 250"/>
                <a:gd name="T3" fmla="*/ 0 h 250"/>
                <a:gd name="T4" fmla="*/ 36 w 250"/>
                <a:gd name="T5" fmla="*/ 36 h 250"/>
                <a:gd name="T6" fmla="*/ 0 w 250"/>
                <a:gd name="T7" fmla="*/ 125 h 250"/>
                <a:gd name="T8" fmla="*/ 36 w 250"/>
                <a:gd name="T9" fmla="*/ 213 h 250"/>
                <a:gd name="T10" fmla="*/ 125 w 250"/>
                <a:gd name="T11" fmla="*/ 250 h 250"/>
                <a:gd name="T12" fmla="*/ 213 w 250"/>
                <a:gd name="T13" fmla="*/ 213 h 250"/>
                <a:gd name="T14" fmla="*/ 250 w 250"/>
                <a:gd name="T15" fmla="*/ 125 h 250"/>
                <a:gd name="T16" fmla="*/ 213 w 250"/>
                <a:gd name="T17" fmla="*/ 36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0" h="250">
                  <a:moveTo>
                    <a:pt x="213" y="36"/>
                  </a:moveTo>
                  <a:cubicBezTo>
                    <a:pt x="190" y="13"/>
                    <a:pt x="158" y="0"/>
                    <a:pt x="125" y="0"/>
                  </a:cubicBezTo>
                  <a:cubicBezTo>
                    <a:pt x="92" y="0"/>
                    <a:pt x="60" y="13"/>
                    <a:pt x="36" y="36"/>
                  </a:cubicBezTo>
                  <a:cubicBezTo>
                    <a:pt x="13" y="60"/>
                    <a:pt x="0" y="92"/>
                    <a:pt x="0" y="125"/>
                  </a:cubicBezTo>
                  <a:cubicBezTo>
                    <a:pt x="0" y="158"/>
                    <a:pt x="13" y="190"/>
                    <a:pt x="36" y="213"/>
                  </a:cubicBezTo>
                  <a:cubicBezTo>
                    <a:pt x="60" y="236"/>
                    <a:pt x="92" y="250"/>
                    <a:pt x="125" y="250"/>
                  </a:cubicBezTo>
                  <a:cubicBezTo>
                    <a:pt x="158" y="250"/>
                    <a:pt x="190" y="236"/>
                    <a:pt x="213" y="213"/>
                  </a:cubicBezTo>
                  <a:cubicBezTo>
                    <a:pt x="237" y="190"/>
                    <a:pt x="250" y="158"/>
                    <a:pt x="250" y="125"/>
                  </a:cubicBezTo>
                  <a:cubicBezTo>
                    <a:pt x="250" y="92"/>
                    <a:pt x="237" y="60"/>
                    <a:pt x="213" y="36"/>
                  </a:cubicBez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cs typeface="+mn-cs"/>
              </a:endParaRPr>
            </a:p>
          </p:txBody>
        </p:sp>
        <p:sp>
          <p:nvSpPr>
            <p:cNvPr id="33" name="Freeform 779">
              <a:extLst>
                <a:ext uri="{FF2B5EF4-FFF2-40B4-BE49-F238E27FC236}">
                  <a16:creationId xmlns:a16="http://schemas.microsoft.com/office/drawing/2014/main" id="{C6FD739D-2A1C-451E-8458-19D217F180E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562" y="3214"/>
              <a:ext cx="60" cy="75"/>
            </a:xfrm>
            <a:custGeom>
              <a:avLst/>
              <a:gdLst>
                <a:gd name="T0" fmla="*/ 1125 w 2250"/>
                <a:gd name="T1" fmla="*/ 0 h 2788"/>
                <a:gd name="T2" fmla="*/ 0 w 2250"/>
                <a:gd name="T3" fmla="*/ 1125 h 2788"/>
                <a:gd name="T4" fmla="*/ 375 w 2250"/>
                <a:gd name="T5" fmla="*/ 1500 h 2788"/>
                <a:gd name="T6" fmla="*/ 750 w 2250"/>
                <a:gd name="T7" fmla="*/ 1125 h 2788"/>
                <a:gd name="T8" fmla="*/ 1125 w 2250"/>
                <a:gd name="T9" fmla="*/ 750 h 2788"/>
                <a:gd name="T10" fmla="*/ 1500 w 2250"/>
                <a:gd name="T11" fmla="*/ 1125 h 2788"/>
                <a:gd name="T12" fmla="*/ 1125 w 2250"/>
                <a:gd name="T13" fmla="*/ 1500 h 2788"/>
                <a:gd name="T14" fmla="*/ 750 w 2250"/>
                <a:gd name="T15" fmla="*/ 1875 h 2788"/>
                <a:gd name="T16" fmla="*/ 750 w 2250"/>
                <a:gd name="T17" fmla="*/ 2413 h 2788"/>
                <a:gd name="T18" fmla="*/ 1125 w 2250"/>
                <a:gd name="T19" fmla="*/ 2788 h 2788"/>
                <a:gd name="T20" fmla="*/ 1500 w 2250"/>
                <a:gd name="T21" fmla="*/ 2413 h 2788"/>
                <a:gd name="T22" fmla="*/ 1500 w 2250"/>
                <a:gd name="T23" fmla="*/ 2186 h 2788"/>
                <a:gd name="T24" fmla="*/ 2250 w 2250"/>
                <a:gd name="T25" fmla="*/ 1125 h 2788"/>
                <a:gd name="T26" fmla="*/ 1125 w 2250"/>
                <a:gd name="T27" fmla="*/ 0 h 2788"/>
                <a:gd name="T28" fmla="*/ 1343 w 2250"/>
                <a:gd name="T29" fmla="*/ 1972 h 2788"/>
                <a:gd name="T30" fmla="*/ 1250 w 2250"/>
                <a:gd name="T31" fmla="*/ 2093 h 2788"/>
                <a:gd name="T32" fmla="*/ 1250 w 2250"/>
                <a:gd name="T33" fmla="*/ 2413 h 2788"/>
                <a:gd name="T34" fmla="*/ 1125 w 2250"/>
                <a:gd name="T35" fmla="*/ 2538 h 2788"/>
                <a:gd name="T36" fmla="*/ 1000 w 2250"/>
                <a:gd name="T37" fmla="*/ 2413 h 2788"/>
                <a:gd name="T38" fmla="*/ 1000 w 2250"/>
                <a:gd name="T39" fmla="*/ 1875 h 2788"/>
                <a:gd name="T40" fmla="*/ 1125 w 2250"/>
                <a:gd name="T41" fmla="*/ 1750 h 2788"/>
                <a:gd name="T42" fmla="*/ 1750 w 2250"/>
                <a:gd name="T43" fmla="*/ 1125 h 2788"/>
                <a:gd name="T44" fmla="*/ 1125 w 2250"/>
                <a:gd name="T45" fmla="*/ 500 h 2788"/>
                <a:gd name="T46" fmla="*/ 500 w 2250"/>
                <a:gd name="T47" fmla="*/ 1125 h 2788"/>
                <a:gd name="T48" fmla="*/ 375 w 2250"/>
                <a:gd name="T49" fmla="*/ 1250 h 2788"/>
                <a:gd name="T50" fmla="*/ 250 w 2250"/>
                <a:gd name="T51" fmla="*/ 1125 h 2788"/>
                <a:gd name="T52" fmla="*/ 1125 w 2250"/>
                <a:gd name="T53" fmla="*/ 250 h 2788"/>
                <a:gd name="T54" fmla="*/ 2000 w 2250"/>
                <a:gd name="T55" fmla="*/ 1125 h 2788"/>
                <a:gd name="T56" fmla="*/ 1343 w 2250"/>
                <a:gd name="T57" fmla="*/ 1972 h 27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250" h="2788">
                  <a:moveTo>
                    <a:pt x="1125" y="0"/>
                  </a:moveTo>
                  <a:cubicBezTo>
                    <a:pt x="504" y="0"/>
                    <a:pt x="0" y="505"/>
                    <a:pt x="0" y="1125"/>
                  </a:cubicBezTo>
                  <a:cubicBezTo>
                    <a:pt x="0" y="1332"/>
                    <a:pt x="168" y="1500"/>
                    <a:pt x="375" y="1500"/>
                  </a:cubicBezTo>
                  <a:cubicBezTo>
                    <a:pt x="582" y="1500"/>
                    <a:pt x="750" y="1332"/>
                    <a:pt x="750" y="1125"/>
                  </a:cubicBezTo>
                  <a:cubicBezTo>
                    <a:pt x="750" y="918"/>
                    <a:pt x="918" y="750"/>
                    <a:pt x="1125" y="750"/>
                  </a:cubicBezTo>
                  <a:cubicBezTo>
                    <a:pt x="1332" y="750"/>
                    <a:pt x="1500" y="918"/>
                    <a:pt x="1500" y="1125"/>
                  </a:cubicBezTo>
                  <a:cubicBezTo>
                    <a:pt x="1500" y="1332"/>
                    <a:pt x="1332" y="1500"/>
                    <a:pt x="1125" y="1500"/>
                  </a:cubicBezTo>
                  <a:cubicBezTo>
                    <a:pt x="918" y="1500"/>
                    <a:pt x="750" y="1668"/>
                    <a:pt x="750" y="1875"/>
                  </a:cubicBezTo>
                  <a:lnTo>
                    <a:pt x="750" y="2413"/>
                  </a:lnTo>
                  <a:cubicBezTo>
                    <a:pt x="750" y="2619"/>
                    <a:pt x="918" y="2788"/>
                    <a:pt x="1125" y="2788"/>
                  </a:cubicBezTo>
                  <a:cubicBezTo>
                    <a:pt x="1332" y="2788"/>
                    <a:pt x="1500" y="2619"/>
                    <a:pt x="1500" y="2413"/>
                  </a:cubicBezTo>
                  <a:lnTo>
                    <a:pt x="1500" y="2186"/>
                  </a:lnTo>
                  <a:cubicBezTo>
                    <a:pt x="1946" y="2028"/>
                    <a:pt x="2250" y="1605"/>
                    <a:pt x="2250" y="1125"/>
                  </a:cubicBezTo>
                  <a:cubicBezTo>
                    <a:pt x="2250" y="505"/>
                    <a:pt x="1745" y="0"/>
                    <a:pt x="1125" y="0"/>
                  </a:cubicBezTo>
                  <a:close/>
                  <a:moveTo>
                    <a:pt x="1343" y="1972"/>
                  </a:moveTo>
                  <a:cubicBezTo>
                    <a:pt x="1288" y="1987"/>
                    <a:pt x="1250" y="2036"/>
                    <a:pt x="1250" y="2093"/>
                  </a:cubicBezTo>
                  <a:lnTo>
                    <a:pt x="1250" y="2413"/>
                  </a:lnTo>
                  <a:cubicBezTo>
                    <a:pt x="1250" y="2481"/>
                    <a:pt x="1194" y="2538"/>
                    <a:pt x="1125" y="2538"/>
                  </a:cubicBezTo>
                  <a:cubicBezTo>
                    <a:pt x="1056" y="2538"/>
                    <a:pt x="1000" y="2481"/>
                    <a:pt x="1000" y="2413"/>
                  </a:cubicBezTo>
                  <a:lnTo>
                    <a:pt x="1000" y="1875"/>
                  </a:lnTo>
                  <a:cubicBezTo>
                    <a:pt x="1000" y="1806"/>
                    <a:pt x="1056" y="1750"/>
                    <a:pt x="1125" y="1750"/>
                  </a:cubicBezTo>
                  <a:cubicBezTo>
                    <a:pt x="1469" y="1750"/>
                    <a:pt x="1750" y="1470"/>
                    <a:pt x="1750" y="1125"/>
                  </a:cubicBezTo>
                  <a:cubicBezTo>
                    <a:pt x="1750" y="781"/>
                    <a:pt x="1469" y="500"/>
                    <a:pt x="1125" y="500"/>
                  </a:cubicBezTo>
                  <a:cubicBezTo>
                    <a:pt x="780" y="500"/>
                    <a:pt x="500" y="781"/>
                    <a:pt x="500" y="1125"/>
                  </a:cubicBezTo>
                  <a:cubicBezTo>
                    <a:pt x="500" y="1194"/>
                    <a:pt x="444" y="1250"/>
                    <a:pt x="375" y="1250"/>
                  </a:cubicBezTo>
                  <a:cubicBezTo>
                    <a:pt x="306" y="1250"/>
                    <a:pt x="250" y="1194"/>
                    <a:pt x="250" y="1125"/>
                  </a:cubicBezTo>
                  <a:cubicBezTo>
                    <a:pt x="250" y="643"/>
                    <a:pt x="642" y="250"/>
                    <a:pt x="1125" y="250"/>
                  </a:cubicBezTo>
                  <a:cubicBezTo>
                    <a:pt x="1607" y="250"/>
                    <a:pt x="2000" y="643"/>
                    <a:pt x="2000" y="1125"/>
                  </a:cubicBezTo>
                  <a:cubicBezTo>
                    <a:pt x="2000" y="1524"/>
                    <a:pt x="1730" y="1873"/>
                    <a:pt x="1343" y="1972"/>
                  </a:cubicBez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cs typeface="+mn-cs"/>
              </a:endParaRPr>
            </a:p>
          </p:txBody>
        </p:sp>
        <p:sp>
          <p:nvSpPr>
            <p:cNvPr id="34" name="Freeform 780">
              <a:extLst>
                <a:ext uri="{FF2B5EF4-FFF2-40B4-BE49-F238E27FC236}">
                  <a16:creationId xmlns:a16="http://schemas.microsoft.com/office/drawing/2014/main" id="{03CB3E9E-EEF1-4ECB-97B2-879593F571A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582" y="3296"/>
              <a:ext cx="20" cy="20"/>
            </a:xfrm>
            <a:custGeom>
              <a:avLst/>
              <a:gdLst>
                <a:gd name="T0" fmla="*/ 640 w 750"/>
                <a:gd name="T1" fmla="*/ 110 h 750"/>
                <a:gd name="T2" fmla="*/ 375 w 750"/>
                <a:gd name="T3" fmla="*/ 0 h 750"/>
                <a:gd name="T4" fmla="*/ 110 w 750"/>
                <a:gd name="T5" fmla="*/ 109 h 750"/>
                <a:gd name="T6" fmla="*/ 0 w 750"/>
                <a:gd name="T7" fmla="*/ 375 h 750"/>
                <a:gd name="T8" fmla="*/ 110 w 750"/>
                <a:gd name="T9" fmla="*/ 640 h 750"/>
                <a:gd name="T10" fmla="*/ 375 w 750"/>
                <a:gd name="T11" fmla="*/ 750 h 750"/>
                <a:gd name="T12" fmla="*/ 640 w 750"/>
                <a:gd name="T13" fmla="*/ 640 h 750"/>
                <a:gd name="T14" fmla="*/ 750 w 750"/>
                <a:gd name="T15" fmla="*/ 375 h 750"/>
                <a:gd name="T16" fmla="*/ 640 w 750"/>
                <a:gd name="T17" fmla="*/ 110 h 750"/>
                <a:gd name="T18" fmla="*/ 463 w 750"/>
                <a:gd name="T19" fmla="*/ 463 h 750"/>
                <a:gd name="T20" fmla="*/ 375 w 750"/>
                <a:gd name="T21" fmla="*/ 500 h 750"/>
                <a:gd name="T22" fmla="*/ 286 w 750"/>
                <a:gd name="T23" fmla="*/ 463 h 750"/>
                <a:gd name="T24" fmla="*/ 250 w 750"/>
                <a:gd name="T25" fmla="*/ 375 h 750"/>
                <a:gd name="T26" fmla="*/ 287 w 750"/>
                <a:gd name="T27" fmla="*/ 286 h 750"/>
                <a:gd name="T28" fmla="*/ 375 w 750"/>
                <a:gd name="T29" fmla="*/ 250 h 750"/>
                <a:gd name="T30" fmla="*/ 463 w 750"/>
                <a:gd name="T31" fmla="*/ 286 h 750"/>
                <a:gd name="T32" fmla="*/ 500 w 750"/>
                <a:gd name="T33" fmla="*/ 375 h 750"/>
                <a:gd name="T34" fmla="*/ 463 w 750"/>
                <a:gd name="T35" fmla="*/ 463 h 7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50" h="750">
                  <a:moveTo>
                    <a:pt x="640" y="110"/>
                  </a:moveTo>
                  <a:cubicBezTo>
                    <a:pt x="570" y="40"/>
                    <a:pt x="474" y="0"/>
                    <a:pt x="375" y="0"/>
                  </a:cubicBezTo>
                  <a:cubicBezTo>
                    <a:pt x="276" y="0"/>
                    <a:pt x="179" y="40"/>
                    <a:pt x="110" y="109"/>
                  </a:cubicBezTo>
                  <a:cubicBezTo>
                    <a:pt x="40" y="179"/>
                    <a:pt x="0" y="276"/>
                    <a:pt x="0" y="375"/>
                  </a:cubicBezTo>
                  <a:cubicBezTo>
                    <a:pt x="0" y="473"/>
                    <a:pt x="40" y="570"/>
                    <a:pt x="110" y="640"/>
                  </a:cubicBezTo>
                  <a:cubicBezTo>
                    <a:pt x="179" y="710"/>
                    <a:pt x="276" y="750"/>
                    <a:pt x="375" y="750"/>
                  </a:cubicBezTo>
                  <a:cubicBezTo>
                    <a:pt x="473" y="750"/>
                    <a:pt x="570" y="709"/>
                    <a:pt x="640" y="640"/>
                  </a:cubicBezTo>
                  <a:cubicBezTo>
                    <a:pt x="710" y="570"/>
                    <a:pt x="750" y="473"/>
                    <a:pt x="750" y="375"/>
                  </a:cubicBezTo>
                  <a:cubicBezTo>
                    <a:pt x="750" y="276"/>
                    <a:pt x="710" y="179"/>
                    <a:pt x="640" y="110"/>
                  </a:cubicBezTo>
                  <a:close/>
                  <a:moveTo>
                    <a:pt x="463" y="463"/>
                  </a:moveTo>
                  <a:cubicBezTo>
                    <a:pt x="440" y="486"/>
                    <a:pt x="407" y="500"/>
                    <a:pt x="375" y="500"/>
                  </a:cubicBezTo>
                  <a:cubicBezTo>
                    <a:pt x="342" y="500"/>
                    <a:pt x="309" y="486"/>
                    <a:pt x="286" y="463"/>
                  </a:cubicBezTo>
                  <a:cubicBezTo>
                    <a:pt x="263" y="440"/>
                    <a:pt x="250" y="407"/>
                    <a:pt x="250" y="375"/>
                  </a:cubicBezTo>
                  <a:cubicBezTo>
                    <a:pt x="250" y="342"/>
                    <a:pt x="263" y="309"/>
                    <a:pt x="287" y="286"/>
                  </a:cubicBezTo>
                  <a:cubicBezTo>
                    <a:pt x="309" y="263"/>
                    <a:pt x="342" y="250"/>
                    <a:pt x="375" y="250"/>
                  </a:cubicBezTo>
                  <a:cubicBezTo>
                    <a:pt x="407" y="250"/>
                    <a:pt x="440" y="263"/>
                    <a:pt x="463" y="286"/>
                  </a:cubicBezTo>
                  <a:cubicBezTo>
                    <a:pt x="486" y="309"/>
                    <a:pt x="500" y="342"/>
                    <a:pt x="500" y="375"/>
                  </a:cubicBezTo>
                  <a:cubicBezTo>
                    <a:pt x="500" y="407"/>
                    <a:pt x="486" y="440"/>
                    <a:pt x="463" y="463"/>
                  </a:cubicBez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cs typeface="+mn-cs"/>
              </a:endParaRPr>
            </a:p>
          </p:txBody>
        </p:sp>
        <p:sp>
          <p:nvSpPr>
            <p:cNvPr id="35" name="Freeform 781">
              <a:extLst>
                <a:ext uri="{FF2B5EF4-FFF2-40B4-BE49-F238E27FC236}">
                  <a16:creationId xmlns:a16="http://schemas.microsoft.com/office/drawing/2014/main" id="{ED1C21A0-07CD-4B8A-83D6-C653DBBF437D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2" y="3333"/>
              <a:ext cx="6" cy="28"/>
            </a:xfrm>
            <a:custGeom>
              <a:avLst/>
              <a:gdLst>
                <a:gd name="T0" fmla="*/ 125 w 250"/>
                <a:gd name="T1" fmla="*/ 0 h 1044"/>
                <a:gd name="T2" fmla="*/ 0 w 250"/>
                <a:gd name="T3" fmla="*/ 125 h 1044"/>
                <a:gd name="T4" fmla="*/ 0 w 250"/>
                <a:gd name="T5" fmla="*/ 919 h 1044"/>
                <a:gd name="T6" fmla="*/ 125 w 250"/>
                <a:gd name="T7" fmla="*/ 1044 h 1044"/>
                <a:gd name="T8" fmla="*/ 250 w 250"/>
                <a:gd name="T9" fmla="*/ 919 h 1044"/>
                <a:gd name="T10" fmla="*/ 250 w 250"/>
                <a:gd name="T11" fmla="*/ 125 h 1044"/>
                <a:gd name="T12" fmla="*/ 125 w 250"/>
                <a:gd name="T13" fmla="*/ 0 h 10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0" h="1044">
                  <a:moveTo>
                    <a:pt x="125" y="0"/>
                  </a:moveTo>
                  <a:cubicBezTo>
                    <a:pt x="56" y="0"/>
                    <a:pt x="0" y="56"/>
                    <a:pt x="0" y="125"/>
                  </a:cubicBezTo>
                  <a:lnTo>
                    <a:pt x="0" y="919"/>
                  </a:lnTo>
                  <a:cubicBezTo>
                    <a:pt x="0" y="988"/>
                    <a:pt x="56" y="1044"/>
                    <a:pt x="125" y="1044"/>
                  </a:cubicBezTo>
                  <a:cubicBezTo>
                    <a:pt x="194" y="1044"/>
                    <a:pt x="250" y="988"/>
                    <a:pt x="250" y="919"/>
                  </a:cubicBezTo>
                  <a:lnTo>
                    <a:pt x="250" y="125"/>
                  </a:lnTo>
                  <a:cubicBezTo>
                    <a:pt x="250" y="56"/>
                    <a:pt x="194" y="0"/>
                    <a:pt x="125" y="0"/>
                  </a:cubicBez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cs typeface="+mn-cs"/>
              </a:endParaRPr>
            </a:p>
          </p:txBody>
        </p:sp>
      </p:grpSp>
      <p:sp>
        <p:nvSpPr>
          <p:cNvPr id="135174" name="Rectangle 35">
            <a:extLst>
              <a:ext uri="{FF2B5EF4-FFF2-40B4-BE49-F238E27FC236}">
                <a16:creationId xmlns:a16="http://schemas.microsoft.com/office/drawing/2014/main" id="{AB6CB30C-30A6-45F9-9E2D-C4C0262B8A6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32000" y="1765300"/>
            <a:ext cx="4208463" cy="635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spcAft>
                <a:spcPts val="1600"/>
              </a:spcAft>
            </a:pPr>
            <a:r>
              <a:rPr lang="ru-RU" altLang="en-US" sz="1400">
                <a:solidFill>
                  <a:schemeClr val="tx2"/>
                </a:solidFill>
              </a:rPr>
              <a:t>Ҳа</a:t>
            </a:r>
            <a:r>
              <a:rPr lang="en-US" altLang="en-US" sz="1400">
                <a:solidFill>
                  <a:schemeClr val="tx2"/>
                </a:solidFill>
              </a:rPr>
              <a:t>.</a:t>
            </a:r>
            <a:endParaRPr lang="ru-RU" altLang="en-US" sz="1400">
              <a:solidFill>
                <a:schemeClr val="tx2"/>
              </a:solidFill>
            </a:endParaRPr>
          </a:p>
          <a:p>
            <a:pPr eaLnBrk="1" hangingPunct="1">
              <a:spcAft>
                <a:spcPts val="1600"/>
              </a:spcAft>
            </a:pPr>
            <a:r>
              <a:rPr lang="ru-RU" altLang="en-US" sz="1400">
                <a:solidFill>
                  <a:schemeClr val="tx2"/>
                </a:solidFill>
              </a:rPr>
              <a:t>Йўқ</a:t>
            </a:r>
            <a:r>
              <a:rPr lang="en-US" altLang="en-US" sz="1400">
                <a:solidFill>
                  <a:schemeClr val="tx2"/>
                </a:solidFill>
              </a:rPr>
              <a:t>.</a:t>
            </a:r>
            <a:endParaRPr lang="ru-RU" altLang="en-US" sz="1400">
              <a:solidFill>
                <a:schemeClr val="tx2"/>
              </a:solidFill>
            </a:endParaRPr>
          </a:p>
        </p:txBody>
      </p:sp>
      <p:sp>
        <p:nvSpPr>
          <p:cNvPr id="37" name="Oval 36">
            <a:extLst>
              <a:ext uri="{FF2B5EF4-FFF2-40B4-BE49-F238E27FC236}">
                <a16:creationId xmlns:a16="http://schemas.microsoft.com/office/drawing/2014/main" id="{512D19AC-F605-40E0-81EF-19E64A4B2A4A}"/>
              </a:ext>
            </a:extLst>
          </p:cNvPr>
          <p:cNvSpPr/>
          <p:nvPr/>
        </p:nvSpPr>
        <p:spPr>
          <a:xfrm>
            <a:off x="1597025" y="1727200"/>
            <a:ext cx="331788" cy="331788"/>
          </a:xfrm>
          <a:prstGeom prst="ellipse">
            <a:avLst/>
          </a:prstGeom>
          <a:solidFill>
            <a:srgbClr val="1BD7D3"/>
          </a:solidFill>
          <a:ln w="381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400" b="1" dirty="0"/>
              <a:t>1</a:t>
            </a:r>
            <a:endParaRPr lang="en-US" sz="1400" b="1" dirty="0"/>
          </a:p>
        </p:txBody>
      </p:sp>
      <p:sp>
        <p:nvSpPr>
          <p:cNvPr id="38" name="Oval 37">
            <a:extLst>
              <a:ext uri="{FF2B5EF4-FFF2-40B4-BE49-F238E27FC236}">
                <a16:creationId xmlns:a16="http://schemas.microsoft.com/office/drawing/2014/main" id="{A64D2FAF-8BB2-417E-A191-FA90AF565040}"/>
              </a:ext>
            </a:extLst>
          </p:cNvPr>
          <p:cNvSpPr/>
          <p:nvPr/>
        </p:nvSpPr>
        <p:spPr>
          <a:xfrm>
            <a:off x="1597025" y="2120900"/>
            <a:ext cx="331788" cy="331788"/>
          </a:xfrm>
          <a:prstGeom prst="ellipse">
            <a:avLst/>
          </a:prstGeom>
          <a:solidFill>
            <a:srgbClr val="1BD7D3"/>
          </a:solidFill>
          <a:ln w="381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400" b="1" dirty="0"/>
              <a:t>2</a:t>
            </a:r>
            <a:endParaRPr lang="en-US" sz="1400" b="1" dirty="0"/>
          </a:p>
        </p:txBody>
      </p:sp>
    </p:spTree>
  </p:cSld>
  <p:clrMapOvr>
    <a:masterClrMapping/>
  </p:clrMapOvr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194" name="Title 1">
            <a:extLst>
              <a:ext uri="{FF2B5EF4-FFF2-40B4-BE49-F238E27FC236}">
                <a16:creationId xmlns:a16="http://schemas.microsoft.com/office/drawing/2014/main" id="{BBD555AC-B00A-4213-8A8A-FD1657B2882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ru-RU" altLang="en-US"/>
              <a:t>Тест</a:t>
            </a:r>
            <a:endParaRPr lang="en-US" altLang="en-US"/>
          </a:p>
        </p:txBody>
      </p:sp>
      <p:sp>
        <p:nvSpPr>
          <p:cNvPr id="136195" name="object 12">
            <a:extLst>
              <a:ext uri="{FF2B5EF4-FFF2-40B4-BE49-F238E27FC236}">
                <a16:creationId xmlns:a16="http://schemas.microsoft.com/office/drawing/2014/main" id="{E87AE9DF-4BC2-49F6-9D7F-CA094BF06A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9738" y="974725"/>
            <a:ext cx="688975" cy="685800"/>
          </a:xfrm>
          <a:custGeom>
            <a:avLst/>
            <a:gdLst>
              <a:gd name="T0" fmla="*/ 0 w 381000"/>
              <a:gd name="T1" fmla="*/ 0 h 379730"/>
              <a:gd name="T2" fmla="*/ 381000 w 381000"/>
              <a:gd name="T3" fmla="*/ 379730 h 379730"/>
            </a:gdLst>
            <a:ahLst/>
            <a:cxnLst/>
            <a:rect l="T0" t="T1" r="T2" b="T3"/>
            <a:pathLst>
              <a:path w="381000" h="379730">
                <a:moveTo>
                  <a:pt x="190500" y="0"/>
                </a:moveTo>
                <a:lnTo>
                  <a:pt x="146837" y="5011"/>
                </a:lnTo>
                <a:lnTo>
                  <a:pt x="106746" y="19287"/>
                </a:lnTo>
                <a:lnTo>
                  <a:pt x="71374" y="41687"/>
                </a:lnTo>
                <a:lnTo>
                  <a:pt x="41867" y="71072"/>
                </a:lnTo>
                <a:lnTo>
                  <a:pt x="19372" y="106302"/>
                </a:lnTo>
                <a:lnTo>
                  <a:pt x="5034" y="146237"/>
                </a:lnTo>
                <a:lnTo>
                  <a:pt x="0" y="189737"/>
                </a:lnTo>
                <a:lnTo>
                  <a:pt x="5034" y="233238"/>
                </a:lnTo>
                <a:lnTo>
                  <a:pt x="19372" y="273173"/>
                </a:lnTo>
                <a:lnTo>
                  <a:pt x="41867" y="308403"/>
                </a:lnTo>
                <a:lnTo>
                  <a:pt x="71374" y="337788"/>
                </a:lnTo>
                <a:lnTo>
                  <a:pt x="106746" y="360188"/>
                </a:lnTo>
                <a:lnTo>
                  <a:pt x="146837" y="374464"/>
                </a:lnTo>
                <a:lnTo>
                  <a:pt x="190500" y="379475"/>
                </a:lnTo>
                <a:lnTo>
                  <a:pt x="234162" y="374464"/>
                </a:lnTo>
                <a:lnTo>
                  <a:pt x="274253" y="360188"/>
                </a:lnTo>
                <a:lnTo>
                  <a:pt x="309625" y="337788"/>
                </a:lnTo>
                <a:lnTo>
                  <a:pt x="339132" y="308403"/>
                </a:lnTo>
                <a:lnTo>
                  <a:pt x="361627" y="273173"/>
                </a:lnTo>
                <a:lnTo>
                  <a:pt x="375965" y="233238"/>
                </a:lnTo>
                <a:lnTo>
                  <a:pt x="381000" y="189737"/>
                </a:lnTo>
                <a:lnTo>
                  <a:pt x="375965" y="146237"/>
                </a:lnTo>
                <a:lnTo>
                  <a:pt x="361627" y="106302"/>
                </a:lnTo>
                <a:lnTo>
                  <a:pt x="339132" y="71072"/>
                </a:lnTo>
                <a:lnTo>
                  <a:pt x="309625" y="41687"/>
                </a:lnTo>
                <a:lnTo>
                  <a:pt x="274253" y="19287"/>
                </a:lnTo>
                <a:lnTo>
                  <a:pt x="234162" y="5011"/>
                </a:lnTo>
                <a:lnTo>
                  <a:pt x="190500" y="0"/>
                </a:lnTo>
                <a:close/>
              </a:path>
            </a:pathLst>
          </a:custGeom>
          <a:solidFill>
            <a:srgbClr val="1BD7D3">
              <a:alpha val="27843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2800" b="1">
                <a:solidFill>
                  <a:srgbClr val="4A127B"/>
                </a:solidFill>
              </a:rPr>
              <a:t>15</a:t>
            </a:r>
            <a:endParaRPr lang="ru-RU" altLang="en-US" sz="2800" b="1">
              <a:solidFill>
                <a:srgbClr val="4A127B"/>
              </a:solidFill>
            </a:endParaRPr>
          </a:p>
        </p:txBody>
      </p:sp>
      <p:sp>
        <p:nvSpPr>
          <p:cNvPr id="136196" name="Rectangle 16">
            <a:extLst>
              <a:ext uri="{FF2B5EF4-FFF2-40B4-BE49-F238E27FC236}">
                <a16:creationId xmlns:a16="http://schemas.microsoft.com/office/drawing/2014/main" id="{7FA537DA-7CB3-4FC5-88D6-67866AA096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43050" y="993775"/>
            <a:ext cx="5021263" cy="738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ru-RU" altLang="en-US" sz="1400" b="1">
                <a:solidFill>
                  <a:srgbClr val="3A07DF"/>
                </a:solidFill>
              </a:rPr>
              <a:t>Бу</a:t>
            </a:r>
            <a:r>
              <a:rPr lang="tr-TR" altLang="en-US" sz="1400" b="1">
                <a:solidFill>
                  <a:srgbClr val="3A07DF"/>
                </a:solidFill>
              </a:rPr>
              <a:t> </a:t>
            </a:r>
            <a:r>
              <a:rPr lang="ru-RU" altLang="en-US" sz="1400" b="1">
                <a:solidFill>
                  <a:srgbClr val="3A07DF"/>
                </a:solidFill>
              </a:rPr>
              <a:t>изоҳ</a:t>
            </a:r>
            <a:r>
              <a:rPr lang="en-US" altLang="en-US" sz="1400" b="1">
                <a:solidFill>
                  <a:srgbClr val="3A07DF"/>
                </a:solidFill>
              </a:rPr>
              <a:t> </a:t>
            </a:r>
            <a:r>
              <a:rPr lang="ru-RU" altLang="en-US" sz="1400" b="1">
                <a:solidFill>
                  <a:srgbClr val="3A07DF"/>
                </a:solidFill>
              </a:rPr>
              <a:t>тўғрими</a:t>
            </a:r>
            <a:r>
              <a:rPr lang="tr-TR" altLang="en-US" sz="1400" b="1">
                <a:solidFill>
                  <a:srgbClr val="3A07DF"/>
                </a:solidFill>
              </a:rPr>
              <a:t>?</a:t>
            </a:r>
            <a:endParaRPr lang="en-US" altLang="en-US" sz="1400" b="1">
              <a:solidFill>
                <a:srgbClr val="3A07DF"/>
              </a:solidFill>
            </a:endParaRPr>
          </a:p>
          <a:p>
            <a:pPr eaLnBrk="1" hangingPunct="1"/>
            <a:r>
              <a:rPr lang="tr-TR" altLang="en-US" sz="1400" b="1">
                <a:solidFill>
                  <a:srgbClr val="3A07DF"/>
                </a:solidFill>
              </a:rPr>
              <a:t>X</a:t>
            </a:r>
            <a:r>
              <a:rPr lang="ru-RU" altLang="en-US" sz="1400" b="1">
                <a:solidFill>
                  <a:srgbClr val="3A07DF"/>
                </a:solidFill>
              </a:rPr>
              <a:t>одимлар</a:t>
            </a:r>
            <a:r>
              <a:rPr lang="tr-TR" altLang="en-US" sz="1400" b="1">
                <a:solidFill>
                  <a:srgbClr val="3A07DF"/>
                </a:solidFill>
              </a:rPr>
              <a:t> </a:t>
            </a:r>
            <a:r>
              <a:rPr lang="ru-RU" altLang="en-US" sz="1400" b="1">
                <a:solidFill>
                  <a:srgbClr val="3A07DF"/>
                </a:solidFill>
              </a:rPr>
              <a:t>а</a:t>
            </a:r>
            <a:r>
              <a:rPr lang="tr-TR" altLang="en-US" sz="1400" b="1">
                <a:solidFill>
                  <a:srgbClr val="3A07DF"/>
                </a:solidFill>
              </a:rPr>
              <a:t>x</a:t>
            </a:r>
            <a:r>
              <a:rPr lang="ru-RU" altLang="en-US" sz="1400" b="1">
                <a:solidFill>
                  <a:srgbClr val="3A07DF"/>
                </a:solidFill>
              </a:rPr>
              <a:t>лоқ</a:t>
            </a:r>
            <a:r>
              <a:rPr lang="tr-TR" altLang="en-US" sz="1400" b="1">
                <a:solidFill>
                  <a:srgbClr val="3A07DF"/>
                </a:solidFill>
              </a:rPr>
              <a:t> </a:t>
            </a:r>
            <a:r>
              <a:rPr lang="ru-RU" altLang="en-US" sz="1400" b="1">
                <a:solidFill>
                  <a:srgbClr val="3A07DF"/>
                </a:solidFill>
              </a:rPr>
              <a:t>код</a:t>
            </a:r>
            <a:r>
              <a:rPr lang="tr-TR" altLang="en-US" sz="1400" b="1">
                <a:solidFill>
                  <a:srgbClr val="3A07DF"/>
                </a:solidFill>
              </a:rPr>
              <a:t>e</a:t>
            </a:r>
            <a:r>
              <a:rPr lang="ru-RU" altLang="en-US" sz="1400" b="1">
                <a:solidFill>
                  <a:srgbClr val="3A07DF"/>
                </a:solidFill>
              </a:rPr>
              <a:t>ксига</a:t>
            </a:r>
            <a:r>
              <a:rPr lang="tr-TR" altLang="en-US" sz="1400" b="1">
                <a:solidFill>
                  <a:srgbClr val="3A07DF"/>
                </a:solidFill>
              </a:rPr>
              <a:t> </a:t>
            </a:r>
            <a:r>
              <a:rPr lang="ru-RU" altLang="en-US" sz="1400" b="1">
                <a:solidFill>
                  <a:srgbClr val="3A07DF"/>
                </a:solidFill>
              </a:rPr>
              <a:t>риоя</a:t>
            </a:r>
            <a:r>
              <a:rPr lang="tr-TR" altLang="en-US" sz="1400" b="1">
                <a:solidFill>
                  <a:srgbClr val="3A07DF"/>
                </a:solidFill>
              </a:rPr>
              <a:t> </a:t>
            </a:r>
            <a:r>
              <a:rPr lang="ru-RU" altLang="en-US" sz="1400" b="1">
                <a:solidFill>
                  <a:srgbClr val="3A07DF"/>
                </a:solidFill>
              </a:rPr>
              <a:t>қилишлари</a:t>
            </a:r>
            <a:r>
              <a:rPr lang="tr-TR" altLang="en-US" sz="1400" b="1">
                <a:solidFill>
                  <a:srgbClr val="3A07DF"/>
                </a:solidFill>
              </a:rPr>
              <a:t> </a:t>
            </a:r>
            <a:r>
              <a:rPr lang="ru-RU" altLang="en-US" sz="1400" b="1">
                <a:solidFill>
                  <a:srgbClr val="3A07DF"/>
                </a:solidFill>
              </a:rPr>
              <a:t>шарт</a:t>
            </a:r>
            <a:r>
              <a:rPr lang="tr-TR" altLang="en-US" sz="1400" b="1">
                <a:solidFill>
                  <a:srgbClr val="3A07DF"/>
                </a:solidFill>
              </a:rPr>
              <a:t> </a:t>
            </a:r>
            <a:r>
              <a:rPr lang="uz-Cyrl-UZ" altLang="en-US" sz="1400" b="1">
                <a:solidFill>
                  <a:srgbClr val="3A07DF"/>
                </a:solidFill>
              </a:rPr>
              <a:t>э</a:t>
            </a:r>
            <a:r>
              <a:rPr lang="ru-RU" altLang="en-US" sz="1400" b="1">
                <a:solidFill>
                  <a:srgbClr val="3A07DF"/>
                </a:solidFill>
              </a:rPr>
              <a:t>мас</a:t>
            </a:r>
            <a:r>
              <a:rPr lang="tr-TR" altLang="en-US" sz="1400" b="1">
                <a:solidFill>
                  <a:srgbClr val="3A07DF"/>
                </a:solidFill>
              </a:rPr>
              <a:t>.</a:t>
            </a:r>
            <a:endParaRPr lang="ru-RU" altLang="en-US" sz="1400" b="1" i="1">
              <a:solidFill>
                <a:srgbClr val="3A07DF"/>
              </a:solidFill>
            </a:endParaRPr>
          </a:p>
        </p:txBody>
      </p:sp>
      <p:grpSp>
        <p:nvGrpSpPr>
          <p:cNvPr id="2" name="Group 775">
            <a:extLst>
              <a:ext uri="{FF2B5EF4-FFF2-40B4-BE49-F238E27FC236}">
                <a16:creationId xmlns:a16="http://schemas.microsoft.com/office/drawing/2014/main" id="{123B27DC-3C80-4EB8-8341-77F3DA690E56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784413" y="1012400"/>
            <a:ext cx="613975" cy="610405"/>
            <a:chOff x="3506" y="3214"/>
            <a:chExt cx="172" cy="171"/>
          </a:xfrm>
          <a:solidFill>
            <a:srgbClr val="3A07DF"/>
          </a:solidFill>
        </p:grpSpPr>
        <p:sp>
          <p:nvSpPr>
            <p:cNvPr id="30" name="Freeform 776">
              <a:extLst>
                <a:ext uri="{FF2B5EF4-FFF2-40B4-BE49-F238E27FC236}">
                  <a16:creationId xmlns:a16="http://schemas.microsoft.com/office/drawing/2014/main" id="{C975C66E-091F-489A-9E87-F9D73DD263D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506" y="3311"/>
              <a:ext cx="172" cy="74"/>
            </a:xfrm>
            <a:custGeom>
              <a:avLst/>
              <a:gdLst>
                <a:gd name="T0" fmla="*/ 6399 w 6407"/>
                <a:gd name="T1" fmla="*/ 497 h 2768"/>
                <a:gd name="T2" fmla="*/ 6206 w 6407"/>
                <a:gd name="T3" fmla="*/ 138 h 2768"/>
                <a:gd name="T4" fmla="*/ 5592 w 6407"/>
                <a:gd name="T5" fmla="*/ 172 h 2768"/>
                <a:gd name="T6" fmla="*/ 4560 w 6407"/>
                <a:gd name="T7" fmla="*/ 1133 h 2768"/>
                <a:gd name="T8" fmla="*/ 4219 w 6407"/>
                <a:gd name="T9" fmla="*/ 682 h 2768"/>
                <a:gd name="T10" fmla="*/ 2958 w 6407"/>
                <a:gd name="T11" fmla="*/ 362 h 2768"/>
                <a:gd name="T12" fmla="*/ 2289 w 6407"/>
                <a:gd name="T13" fmla="*/ 384 h 2768"/>
                <a:gd name="T14" fmla="*/ 1418 w 6407"/>
                <a:gd name="T15" fmla="*/ 667 h 2768"/>
                <a:gd name="T16" fmla="*/ 1418 w 6407"/>
                <a:gd name="T17" fmla="*/ 416 h 2768"/>
                <a:gd name="T18" fmla="*/ 1293 w 6407"/>
                <a:gd name="T19" fmla="*/ 291 h 2768"/>
                <a:gd name="T20" fmla="*/ 125 w 6407"/>
                <a:gd name="T21" fmla="*/ 291 h 2768"/>
                <a:gd name="T22" fmla="*/ 0 w 6407"/>
                <a:gd name="T23" fmla="*/ 416 h 2768"/>
                <a:gd name="T24" fmla="*/ 0 w 6407"/>
                <a:gd name="T25" fmla="*/ 2643 h 2768"/>
                <a:gd name="T26" fmla="*/ 125 w 6407"/>
                <a:gd name="T27" fmla="*/ 2768 h 2768"/>
                <a:gd name="T28" fmla="*/ 1293 w 6407"/>
                <a:gd name="T29" fmla="*/ 2768 h 2768"/>
                <a:gd name="T30" fmla="*/ 1418 w 6407"/>
                <a:gd name="T31" fmla="*/ 2643 h 2768"/>
                <a:gd name="T32" fmla="*/ 1418 w 6407"/>
                <a:gd name="T33" fmla="*/ 930 h 2768"/>
                <a:gd name="T34" fmla="*/ 2366 w 6407"/>
                <a:gd name="T35" fmla="*/ 622 h 2768"/>
                <a:gd name="T36" fmla="*/ 2897 w 6407"/>
                <a:gd name="T37" fmla="*/ 605 h 2768"/>
                <a:gd name="T38" fmla="*/ 4157 w 6407"/>
                <a:gd name="T39" fmla="*/ 924 h 2768"/>
                <a:gd name="T40" fmla="*/ 4309 w 6407"/>
                <a:gd name="T41" fmla="*/ 1141 h 2768"/>
                <a:gd name="T42" fmla="*/ 4107 w 6407"/>
                <a:gd name="T43" fmla="*/ 1323 h 2768"/>
                <a:gd name="T44" fmla="*/ 3229 w 6407"/>
                <a:gd name="T45" fmla="*/ 1323 h 2768"/>
                <a:gd name="T46" fmla="*/ 3104 w 6407"/>
                <a:gd name="T47" fmla="*/ 1448 h 2768"/>
                <a:gd name="T48" fmla="*/ 3229 w 6407"/>
                <a:gd name="T49" fmla="*/ 1573 h 2768"/>
                <a:gd name="T50" fmla="*/ 3498 w 6407"/>
                <a:gd name="T51" fmla="*/ 1573 h 2768"/>
                <a:gd name="T52" fmla="*/ 3513 w 6407"/>
                <a:gd name="T53" fmla="*/ 1574 h 2768"/>
                <a:gd name="T54" fmla="*/ 4132 w 6407"/>
                <a:gd name="T55" fmla="*/ 1574 h 2768"/>
                <a:gd name="T56" fmla="*/ 4688 w 6407"/>
                <a:gd name="T57" fmla="*/ 1355 h 2768"/>
                <a:gd name="T58" fmla="*/ 5762 w 6407"/>
                <a:gd name="T59" fmla="*/ 355 h 2768"/>
                <a:gd name="T60" fmla="*/ 6057 w 6407"/>
                <a:gd name="T61" fmla="*/ 338 h 2768"/>
                <a:gd name="T62" fmla="*/ 6150 w 6407"/>
                <a:gd name="T63" fmla="*/ 511 h 2768"/>
                <a:gd name="T64" fmla="*/ 6077 w 6407"/>
                <a:gd name="T65" fmla="*/ 693 h 2768"/>
                <a:gd name="T66" fmla="*/ 4597 w 6407"/>
                <a:gd name="T67" fmla="*/ 2070 h 2768"/>
                <a:gd name="T68" fmla="*/ 4222 w 6407"/>
                <a:gd name="T69" fmla="*/ 2218 h 2768"/>
                <a:gd name="T70" fmla="*/ 2285 w 6407"/>
                <a:gd name="T71" fmla="*/ 2218 h 2768"/>
                <a:gd name="T72" fmla="*/ 2160 w 6407"/>
                <a:gd name="T73" fmla="*/ 2343 h 2768"/>
                <a:gd name="T74" fmla="*/ 2285 w 6407"/>
                <a:gd name="T75" fmla="*/ 2468 h 2768"/>
                <a:gd name="T76" fmla="*/ 4222 w 6407"/>
                <a:gd name="T77" fmla="*/ 2468 h 2768"/>
                <a:gd name="T78" fmla="*/ 4767 w 6407"/>
                <a:gd name="T79" fmla="*/ 2253 h 2768"/>
                <a:gd name="T80" fmla="*/ 6247 w 6407"/>
                <a:gd name="T81" fmla="*/ 876 h 2768"/>
                <a:gd name="T82" fmla="*/ 6399 w 6407"/>
                <a:gd name="T83" fmla="*/ 497 h 2768"/>
                <a:gd name="T84" fmla="*/ 1168 w 6407"/>
                <a:gd name="T85" fmla="*/ 2518 h 2768"/>
                <a:gd name="T86" fmla="*/ 250 w 6407"/>
                <a:gd name="T87" fmla="*/ 2518 h 2768"/>
                <a:gd name="T88" fmla="*/ 250 w 6407"/>
                <a:gd name="T89" fmla="*/ 541 h 2768"/>
                <a:gd name="T90" fmla="*/ 1168 w 6407"/>
                <a:gd name="T91" fmla="*/ 541 h 2768"/>
                <a:gd name="T92" fmla="*/ 1168 w 6407"/>
                <a:gd name="T93" fmla="*/ 2518 h 27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6407" h="2768">
                  <a:moveTo>
                    <a:pt x="6399" y="497"/>
                  </a:moveTo>
                  <a:cubicBezTo>
                    <a:pt x="6391" y="354"/>
                    <a:pt x="6321" y="223"/>
                    <a:pt x="6206" y="138"/>
                  </a:cubicBezTo>
                  <a:cubicBezTo>
                    <a:pt x="6020" y="0"/>
                    <a:pt x="5761" y="14"/>
                    <a:pt x="5592" y="172"/>
                  </a:cubicBezTo>
                  <a:lnTo>
                    <a:pt x="4560" y="1133"/>
                  </a:lnTo>
                  <a:cubicBezTo>
                    <a:pt x="4566" y="922"/>
                    <a:pt x="4427" y="735"/>
                    <a:pt x="4219" y="682"/>
                  </a:cubicBezTo>
                  <a:lnTo>
                    <a:pt x="2958" y="362"/>
                  </a:lnTo>
                  <a:cubicBezTo>
                    <a:pt x="2737" y="306"/>
                    <a:pt x="2506" y="314"/>
                    <a:pt x="2289" y="384"/>
                  </a:cubicBezTo>
                  <a:lnTo>
                    <a:pt x="1418" y="667"/>
                  </a:lnTo>
                  <a:lnTo>
                    <a:pt x="1418" y="416"/>
                  </a:lnTo>
                  <a:cubicBezTo>
                    <a:pt x="1418" y="347"/>
                    <a:pt x="1362" y="291"/>
                    <a:pt x="1293" y="291"/>
                  </a:cubicBezTo>
                  <a:lnTo>
                    <a:pt x="125" y="291"/>
                  </a:lnTo>
                  <a:cubicBezTo>
                    <a:pt x="56" y="291"/>
                    <a:pt x="0" y="347"/>
                    <a:pt x="0" y="416"/>
                  </a:cubicBezTo>
                  <a:lnTo>
                    <a:pt x="0" y="2643"/>
                  </a:lnTo>
                  <a:cubicBezTo>
                    <a:pt x="0" y="2712"/>
                    <a:pt x="56" y="2768"/>
                    <a:pt x="125" y="2768"/>
                  </a:cubicBezTo>
                  <a:lnTo>
                    <a:pt x="1293" y="2768"/>
                  </a:lnTo>
                  <a:cubicBezTo>
                    <a:pt x="1362" y="2768"/>
                    <a:pt x="1418" y="2712"/>
                    <a:pt x="1418" y="2643"/>
                  </a:cubicBezTo>
                  <a:lnTo>
                    <a:pt x="1418" y="930"/>
                  </a:lnTo>
                  <a:lnTo>
                    <a:pt x="2366" y="622"/>
                  </a:lnTo>
                  <a:cubicBezTo>
                    <a:pt x="2538" y="566"/>
                    <a:pt x="2722" y="560"/>
                    <a:pt x="2897" y="605"/>
                  </a:cubicBezTo>
                  <a:lnTo>
                    <a:pt x="4157" y="924"/>
                  </a:lnTo>
                  <a:cubicBezTo>
                    <a:pt x="4255" y="949"/>
                    <a:pt x="4319" y="1040"/>
                    <a:pt x="4309" y="1141"/>
                  </a:cubicBezTo>
                  <a:cubicBezTo>
                    <a:pt x="4299" y="1245"/>
                    <a:pt x="4212" y="1323"/>
                    <a:pt x="4107" y="1323"/>
                  </a:cubicBezTo>
                  <a:lnTo>
                    <a:pt x="3229" y="1323"/>
                  </a:lnTo>
                  <a:cubicBezTo>
                    <a:pt x="3160" y="1323"/>
                    <a:pt x="3104" y="1379"/>
                    <a:pt x="3104" y="1448"/>
                  </a:cubicBezTo>
                  <a:cubicBezTo>
                    <a:pt x="3104" y="1517"/>
                    <a:pt x="3160" y="1573"/>
                    <a:pt x="3229" y="1573"/>
                  </a:cubicBezTo>
                  <a:lnTo>
                    <a:pt x="3498" y="1573"/>
                  </a:lnTo>
                  <a:cubicBezTo>
                    <a:pt x="3503" y="1574"/>
                    <a:pt x="3508" y="1574"/>
                    <a:pt x="3513" y="1574"/>
                  </a:cubicBezTo>
                  <a:lnTo>
                    <a:pt x="4132" y="1574"/>
                  </a:lnTo>
                  <a:cubicBezTo>
                    <a:pt x="4339" y="1574"/>
                    <a:pt x="4536" y="1496"/>
                    <a:pt x="4688" y="1355"/>
                  </a:cubicBezTo>
                  <a:lnTo>
                    <a:pt x="5762" y="355"/>
                  </a:lnTo>
                  <a:cubicBezTo>
                    <a:pt x="5843" y="279"/>
                    <a:pt x="5967" y="272"/>
                    <a:pt x="6057" y="338"/>
                  </a:cubicBezTo>
                  <a:cubicBezTo>
                    <a:pt x="6112" y="379"/>
                    <a:pt x="6146" y="442"/>
                    <a:pt x="6150" y="511"/>
                  </a:cubicBezTo>
                  <a:cubicBezTo>
                    <a:pt x="6154" y="580"/>
                    <a:pt x="6127" y="646"/>
                    <a:pt x="6077" y="693"/>
                  </a:cubicBezTo>
                  <a:lnTo>
                    <a:pt x="4597" y="2070"/>
                  </a:lnTo>
                  <a:cubicBezTo>
                    <a:pt x="4494" y="2165"/>
                    <a:pt x="4361" y="2218"/>
                    <a:pt x="4222" y="2218"/>
                  </a:cubicBezTo>
                  <a:lnTo>
                    <a:pt x="2285" y="2218"/>
                  </a:lnTo>
                  <a:cubicBezTo>
                    <a:pt x="2216" y="2218"/>
                    <a:pt x="2160" y="2274"/>
                    <a:pt x="2160" y="2343"/>
                  </a:cubicBezTo>
                  <a:cubicBezTo>
                    <a:pt x="2160" y="2412"/>
                    <a:pt x="2216" y="2468"/>
                    <a:pt x="2285" y="2468"/>
                  </a:cubicBezTo>
                  <a:lnTo>
                    <a:pt x="4222" y="2468"/>
                  </a:lnTo>
                  <a:cubicBezTo>
                    <a:pt x="4425" y="2468"/>
                    <a:pt x="4618" y="2392"/>
                    <a:pt x="4767" y="2253"/>
                  </a:cubicBezTo>
                  <a:lnTo>
                    <a:pt x="6247" y="876"/>
                  </a:lnTo>
                  <a:cubicBezTo>
                    <a:pt x="6352" y="778"/>
                    <a:pt x="6407" y="640"/>
                    <a:pt x="6399" y="497"/>
                  </a:cubicBezTo>
                  <a:close/>
                  <a:moveTo>
                    <a:pt x="1168" y="2518"/>
                  </a:moveTo>
                  <a:lnTo>
                    <a:pt x="250" y="2518"/>
                  </a:lnTo>
                  <a:lnTo>
                    <a:pt x="250" y="541"/>
                  </a:lnTo>
                  <a:lnTo>
                    <a:pt x="1168" y="541"/>
                  </a:lnTo>
                  <a:lnTo>
                    <a:pt x="1168" y="2518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cs typeface="+mn-cs"/>
              </a:endParaRPr>
            </a:p>
          </p:txBody>
        </p:sp>
        <p:sp>
          <p:nvSpPr>
            <p:cNvPr id="31" name="Freeform 777">
              <a:extLst>
                <a:ext uri="{FF2B5EF4-FFF2-40B4-BE49-F238E27FC236}">
                  <a16:creationId xmlns:a16="http://schemas.microsoft.com/office/drawing/2014/main" id="{A4CC99D2-02EA-4A63-B528-3379D8306EED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0" y="3371"/>
              <a:ext cx="7" cy="6"/>
            </a:xfrm>
            <a:custGeom>
              <a:avLst/>
              <a:gdLst>
                <a:gd name="T0" fmla="*/ 213 w 250"/>
                <a:gd name="T1" fmla="*/ 36 h 250"/>
                <a:gd name="T2" fmla="*/ 125 w 250"/>
                <a:gd name="T3" fmla="*/ 0 h 250"/>
                <a:gd name="T4" fmla="*/ 36 w 250"/>
                <a:gd name="T5" fmla="*/ 36 h 250"/>
                <a:gd name="T6" fmla="*/ 0 w 250"/>
                <a:gd name="T7" fmla="*/ 125 h 250"/>
                <a:gd name="T8" fmla="*/ 36 w 250"/>
                <a:gd name="T9" fmla="*/ 213 h 250"/>
                <a:gd name="T10" fmla="*/ 125 w 250"/>
                <a:gd name="T11" fmla="*/ 250 h 250"/>
                <a:gd name="T12" fmla="*/ 213 w 250"/>
                <a:gd name="T13" fmla="*/ 213 h 250"/>
                <a:gd name="T14" fmla="*/ 250 w 250"/>
                <a:gd name="T15" fmla="*/ 125 h 250"/>
                <a:gd name="T16" fmla="*/ 213 w 250"/>
                <a:gd name="T17" fmla="*/ 36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0" h="250">
                  <a:moveTo>
                    <a:pt x="213" y="36"/>
                  </a:moveTo>
                  <a:cubicBezTo>
                    <a:pt x="190" y="13"/>
                    <a:pt x="157" y="0"/>
                    <a:pt x="125" y="0"/>
                  </a:cubicBezTo>
                  <a:cubicBezTo>
                    <a:pt x="92" y="0"/>
                    <a:pt x="59" y="13"/>
                    <a:pt x="36" y="36"/>
                  </a:cubicBezTo>
                  <a:cubicBezTo>
                    <a:pt x="13" y="60"/>
                    <a:pt x="0" y="92"/>
                    <a:pt x="0" y="125"/>
                  </a:cubicBezTo>
                  <a:cubicBezTo>
                    <a:pt x="0" y="158"/>
                    <a:pt x="13" y="190"/>
                    <a:pt x="36" y="213"/>
                  </a:cubicBezTo>
                  <a:cubicBezTo>
                    <a:pt x="60" y="236"/>
                    <a:pt x="92" y="250"/>
                    <a:pt x="125" y="250"/>
                  </a:cubicBezTo>
                  <a:cubicBezTo>
                    <a:pt x="157" y="250"/>
                    <a:pt x="190" y="236"/>
                    <a:pt x="213" y="213"/>
                  </a:cubicBezTo>
                  <a:cubicBezTo>
                    <a:pt x="236" y="190"/>
                    <a:pt x="250" y="158"/>
                    <a:pt x="250" y="125"/>
                  </a:cubicBezTo>
                  <a:cubicBezTo>
                    <a:pt x="250" y="92"/>
                    <a:pt x="236" y="60"/>
                    <a:pt x="213" y="36"/>
                  </a:cubicBez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cs typeface="+mn-cs"/>
              </a:endParaRPr>
            </a:p>
          </p:txBody>
        </p:sp>
        <p:sp>
          <p:nvSpPr>
            <p:cNvPr id="32" name="Freeform 778">
              <a:extLst>
                <a:ext uri="{FF2B5EF4-FFF2-40B4-BE49-F238E27FC236}">
                  <a16:creationId xmlns:a16="http://schemas.microsoft.com/office/drawing/2014/main" id="{783E347A-7CF4-4605-B5EB-6932176D07E3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2" y="3367"/>
              <a:ext cx="6" cy="7"/>
            </a:xfrm>
            <a:custGeom>
              <a:avLst/>
              <a:gdLst>
                <a:gd name="T0" fmla="*/ 213 w 250"/>
                <a:gd name="T1" fmla="*/ 36 h 250"/>
                <a:gd name="T2" fmla="*/ 125 w 250"/>
                <a:gd name="T3" fmla="*/ 0 h 250"/>
                <a:gd name="T4" fmla="*/ 36 w 250"/>
                <a:gd name="T5" fmla="*/ 36 h 250"/>
                <a:gd name="T6" fmla="*/ 0 w 250"/>
                <a:gd name="T7" fmla="*/ 125 h 250"/>
                <a:gd name="T8" fmla="*/ 36 w 250"/>
                <a:gd name="T9" fmla="*/ 213 h 250"/>
                <a:gd name="T10" fmla="*/ 125 w 250"/>
                <a:gd name="T11" fmla="*/ 250 h 250"/>
                <a:gd name="T12" fmla="*/ 213 w 250"/>
                <a:gd name="T13" fmla="*/ 213 h 250"/>
                <a:gd name="T14" fmla="*/ 250 w 250"/>
                <a:gd name="T15" fmla="*/ 125 h 250"/>
                <a:gd name="T16" fmla="*/ 213 w 250"/>
                <a:gd name="T17" fmla="*/ 36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0" h="250">
                  <a:moveTo>
                    <a:pt x="213" y="36"/>
                  </a:moveTo>
                  <a:cubicBezTo>
                    <a:pt x="190" y="13"/>
                    <a:pt x="158" y="0"/>
                    <a:pt x="125" y="0"/>
                  </a:cubicBezTo>
                  <a:cubicBezTo>
                    <a:pt x="92" y="0"/>
                    <a:pt x="60" y="13"/>
                    <a:pt x="36" y="36"/>
                  </a:cubicBezTo>
                  <a:cubicBezTo>
                    <a:pt x="13" y="60"/>
                    <a:pt x="0" y="92"/>
                    <a:pt x="0" y="125"/>
                  </a:cubicBezTo>
                  <a:cubicBezTo>
                    <a:pt x="0" y="158"/>
                    <a:pt x="13" y="190"/>
                    <a:pt x="36" y="213"/>
                  </a:cubicBezTo>
                  <a:cubicBezTo>
                    <a:pt x="60" y="236"/>
                    <a:pt x="92" y="250"/>
                    <a:pt x="125" y="250"/>
                  </a:cubicBezTo>
                  <a:cubicBezTo>
                    <a:pt x="158" y="250"/>
                    <a:pt x="190" y="236"/>
                    <a:pt x="213" y="213"/>
                  </a:cubicBezTo>
                  <a:cubicBezTo>
                    <a:pt x="237" y="190"/>
                    <a:pt x="250" y="158"/>
                    <a:pt x="250" y="125"/>
                  </a:cubicBezTo>
                  <a:cubicBezTo>
                    <a:pt x="250" y="92"/>
                    <a:pt x="237" y="60"/>
                    <a:pt x="213" y="36"/>
                  </a:cubicBez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cs typeface="+mn-cs"/>
              </a:endParaRPr>
            </a:p>
          </p:txBody>
        </p:sp>
        <p:sp>
          <p:nvSpPr>
            <p:cNvPr id="33" name="Freeform 779">
              <a:extLst>
                <a:ext uri="{FF2B5EF4-FFF2-40B4-BE49-F238E27FC236}">
                  <a16:creationId xmlns:a16="http://schemas.microsoft.com/office/drawing/2014/main" id="{0732763F-A3D1-4529-82CA-82EBE6531B9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562" y="3214"/>
              <a:ext cx="60" cy="75"/>
            </a:xfrm>
            <a:custGeom>
              <a:avLst/>
              <a:gdLst>
                <a:gd name="T0" fmla="*/ 1125 w 2250"/>
                <a:gd name="T1" fmla="*/ 0 h 2788"/>
                <a:gd name="T2" fmla="*/ 0 w 2250"/>
                <a:gd name="T3" fmla="*/ 1125 h 2788"/>
                <a:gd name="T4" fmla="*/ 375 w 2250"/>
                <a:gd name="T5" fmla="*/ 1500 h 2788"/>
                <a:gd name="T6" fmla="*/ 750 w 2250"/>
                <a:gd name="T7" fmla="*/ 1125 h 2788"/>
                <a:gd name="T8" fmla="*/ 1125 w 2250"/>
                <a:gd name="T9" fmla="*/ 750 h 2788"/>
                <a:gd name="T10" fmla="*/ 1500 w 2250"/>
                <a:gd name="T11" fmla="*/ 1125 h 2788"/>
                <a:gd name="T12" fmla="*/ 1125 w 2250"/>
                <a:gd name="T13" fmla="*/ 1500 h 2788"/>
                <a:gd name="T14" fmla="*/ 750 w 2250"/>
                <a:gd name="T15" fmla="*/ 1875 h 2788"/>
                <a:gd name="T16" fmla="*/ 750 w 2250"/>
                <a:gd name="T17" fmla="*/ 2413 h 2788"/>
                <a:gd name="T18" fmla="*/ 1125 w 2250"/>
                <a:gd name="T19" fmla="*/ 2788 h 2788"/>
                <a:gd name="T20" fmla="*/ 1500 w 2250"/>
                <a:gd name="T21" fmla="*/ 2413 h 2788"/>
                <a:gd name="T22" fmla="*/ 1500 w 2250"/>
                <a:gd name="T23" fmla="*/ 2186 h 2788"/>
                <a:gd name="T24" fmla="*/ 2250 w 2250"/>
                <a:gd name="T25" fmla="*/ 1125 h 2788"/>
                <a:gd name="T26" fmla="*/ 1125 w 2250"/>
                <a:gd name="T27" fmla="*/ 0 h 2788"/>
                <a:gd name="T28" fmla="*/ 1343 w 2250"/>
                <a:gd name="T29" fmla="*/ 1972 h 2788"/>
                <a:gd name="T30" fmla="*/ 1250 w 2250"/>
                <a:gd name="T31" fmla="*/ 2093 h 2788"/>
                <a:gd name="T32" fmla="*/ 1250 w 2250"/>
                <a:gd name="T33" fmla="*/ 2413 h 2788"/>
                <a:gd name="T34" fmla="*/ 1125 w 2250"/>
                <a:gd name="T35" fmla="*/ 2538 h 2788"/>
                <a:gd name="T36" fmla="*/ 1000 w 2250"/>
                <a:gd name="T37" fmla="*/ 2413 h 2788"/>
                <a:gd name="T38" fmla="*/ 1000 w 2250"/>
                <a:gd name="T39" fmla="*/ 1875 h 2788"/>
                <a:gd name="T40" fmla="*/ 1125 w 2250"/>
                <a:gd name="T41" fmla="*/ 1750 h 2788"/>
                <a:gd name="T42" fmla="*/ 1750 w 2250"/>
                <a:gd name="T43" fmla="*/ 1125 h 2788"/>
                <a:gd name="T44" fmla="*/ 1125 w 2250"/>
                <a:gd name="T45" fmla="*/ 500 h 2788"/>
                <a:gd name="T46" fmla="*/ 500 w 2250"/>
                <a:gd name="T47" fmla="*/ 1125 h 2788"/>
                <a:gd name="T48" fmla="*/ 375 w 2250"/>
                <a:gd name="T49" fmla="*/ 1250 h 2788"/>
                <a:gd name="T50" fmla="*/ 250 w 2250"/>
                <a:gd name="T51" fmla="*/ 1125 h 2788"/>
                <a:gd name="T52" fmla="*/ 1125 w 2250"/>
                <a:gd name="T53" fmla="*/ 250 h 2788"/>
                <a:gd name="T54" fmla="*/ 2000 w 2250"/>
                <a:gd name="T55" fmla="*/ 1125 h 2788"/>
                <a:gd name="T56" fmla="*/ 1343 w 2250"/>
                <a:gd name="T57" fmla="*/ 1972 h 27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250" h="2788">
                  <a:moveTo>
                    <a:pt x="1125" y="0"/>
                  </a:moveTo>
                  <a:cubicBezTo>
                    <a:pt x="504" y="0"/>
                    <a:pt x="0" y="505"/>
                    <a:pt x="0" y="1125"/>
                  </a:cubicBezTo>
                  <a:cubicBezTo>
                    <a:pt x="0" y="1332"/>
                    <a:pt x="168" y="1500"/>
                    <a:pt x="375" y="1500"/>
                  </a:cubicBezTo>
                  <a:cubicBezTo>
                    <a:pt x="582" y="1500"/>
                    <a:pt x="750" y="1332"/>
                    <a:pt x="750" y="1125"/>
                  </a:cubicBezTo>
                  <a:cubicBezTo>
                    <a:pt x="750" y="918"/>
                    <a:pt x="918" y="750"/>
                    <a:pt x="1125" y="750"/>
                  </a:cubicBezTo>
                  <a:cubicBezTo>
                    <a:pt x="1332" y="750"/>
                    <a:pt x="1500" y="918"/>
                    <a:pt x="1500" y="1125"/>
                  </a:cubicBezTo>
                  <a:cubicBezTo>
                    <a:pt x="1500" y="1332"/>
                    <a:pt x="1332" y="1500"/>
                    <a:pt x="1125" y="1500"/>
                  </a:cubicBezTo>
                  <a:cubicBezTo>
                    <a:pt x="918" y="1500"/>
                    <a:pt x="750" y="1668"/>
                    <a:pt x="750" y="1875"/>
                  </a:cubicBezTo>
                  <a:lnTo>
                    <a:pt x="750" y="2413"/>
                  </a:lnTo>
                  <a:cubicBezTo>
                    <a:pt x="750" y="2619"/>
                    <a:pt x="918" y="2788"/>
                    <a:pt x="1125" y="2788"/>
                  </a:cubicBezTo>
                  <a:cubicBezTo>
                    <a:pt x="1332" y="2788"/>
                    <a:pt x="1500" y="2619"/>
                    <a:pt x="1500" y="2413"/>
                  </a:cubicBezTo>
                  <a:lnTo>
                    <a:pt x="1500" y="2186"/>
                  </a:lnTo>
                  <a:cubicBezTo>
                    <a:pt x="1946" y="2028"/>
                    <a:pt x="2250" y="1605"/>
                    <a:pt x="2250" y="1125"/>
                  </a:cubicBezTo>
                  <a:cubicBezTo>
                    <a:pt x="2250" y="505"/>
                    <a:pt x="1745" y="0"/>
                    <a:pt x="1125" y="0"/>
                  </a:cubicBezTo>
                  <a:close/>
                  <a:moveTo>
                    <a:pt x="1343" y="1972"/>
                  </a:moveTo>
                  <a:cubicBezTo>
                    <a:pt x="1288" y="1987"/>
                    <a:pt x="1250" y="2036"/>
                    <a:pt x="1250" y="2093"/>
                  </a:cubicBezTo>
                  <a:lnTo>
                    <a:pt x="1250" y="2413"/>
                  </a:lnTo>
                  <a:cubicBezTo>
                    <a:pt x="1250" y="2481"/>
                    <a:pt x="1194" y="2538"/>
                    <a:pt x="1125" y="2538"/>
                  </a:cubicBezTo>
                  <a:cubicBezTo>
                    <a:pt x="1056" y="2538"/>
                    <a:pt x="1000" y="2481"/>
                    <a:pt x="1000" y="2413"/>
                  </a:cubicBezTo>
                  <a:lnTo>
                    <a:pt x="1000" y="1875"/>
                  </a:lnTo>
                  <a:cubicBezTo>
                    <a:pt x="1000" y="1806"/>
                    <a:pt x="1056" y="1750"/>
                    <a:pt x="1125" y="1750"/>
                  </a:cubicBezTo>
                  <a:cubicBezTo>
                    <a:pt x="1469" y="1750"/>
                    <a:pt x="1750" y="1470"/>
                    <a:pt x="1750" y="1125"/>
                  </a:cubicBezTo>
                  <a:cubicBezTo>
                    <a:pt x="1750" y="781"/>
                    <a:pt x="1469" y="500"/>
                    <a:pt x="1125" y="500"/>
                  </a:cubicBezTo>
                  <a:cubicBezTo>
                    <a:pt x="780" y="500"/>
                    <a:pt x="500" y="781"/>
                    <a:pt x="500" y="1125"/>
                  </a:cubicBezTo>
                  <a:cubicBezTo>
                    <a:pt x="500" y="1194"/>
                    <a:pt x="444" y="1250"/>
                    <a:pt x="375" y="1250"/>
                  </a:cubicBezTo>
                  <a:cubicBezTo>
                    <a:pt x="306" y="1250"/>
                    <a:pt x="250" y="1194"/>
                    <a:pt x="250" y="1125"/>
                  </a:cubicBezTo>
                  <a:cubicBezTo>
                    <a:pt x="250" y="643"/>
                    <a:pt x="642" y="250"/>
                    <a:pt x="1125" y="250"/>
                  </a:cubicBezTo>
                  <a:cubicBezTo>
                    <a:pt x="1607" y="250"/>
                    <a:pt x="2000" y="643"/>
                    <a:pt x="2000" y="1125"/>
                  </a:cubicBezTo>
                  <a:cubicBezTo>
                    <a:pt x="2000" y="1524"/>
                    <a:pt x="1730" y="1873"/>
                    <a:pt x="1343" y="1972"/>
                  </a:cubicBez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cs typeface="+mn-cs"/>
              </a:endParaRPr>
            </a:p>
          </p:txBody>
        </p:sp>
        <p:sp>
          <p:nvSpPr>
            <p:cNvPr id="34" name="Freeform 780">
              <a:extLst>
                <a:ext uri="{FF2B5EF4-FFF2-40B4-BE49-F238E27FC236}">
                  <a16:creationId xmlns:a16="http://schemas.microsoft.com/office/drawing/2014/main" id="{94E4B238-DFA2-4929-BB16-A6DBF0E1F33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582" y="3296"/>
              <a:ext cx="20" cy="20"/>
            </a:xfrm>
            <a:custGeom>
              <a:avLst/>
              <a:gdLst>
                <a:gd name="T0" fmla="*/ 640 w 750"/>
                <a:gd name="T1" fmla="*/ 110 h 750"/>
                <a:gd name="T2" fmla="*/ 375 w 750"/>
                <a:gd name="T3" fmla="*/ 0 h 750"/>
                <a:gd name="T4" fmla="*/ 110 w 750"/>
                <a:gd name="T5" fmla="*/ 109 h 750"/>
                <a:gd name="T6" fmla="*/ 0 w 750"/>
                <a:gd name="T7" fmla="*/ 375 h 750"/>
                <a:gd name="T8" fmla="*/ 110 w 750"/>
                <a:gd name="T9" fmla="*/ 640 h 750"/>
                <a:gd name="T10" fmla="*/ 375 w 750"/>
                <a:gd name="T11" fmla="*/ 750 h 750"/>
                <a:gd name="T12" fmla="*/ 640 w 750"/>
                <a:gd name="T13" fmla="*/ 640 h 750"/>
                <a:gd name="T14" fmla="*/ 750 w 750"/>
                <a:gd name="T15" fmla="*/ 375 h 750"/>
                <a:gd name="T16" fmla="*/ 640 w 750"/>
                <a:gd name="T17" fmla="*/ 110 h 750"/>
                <a:gd name="T18" fmla="*/ 463 w 750"/>
                <a:gd name="T19" fmla="*/ 463 h 750"/>
                <a:gd name="T20" fmla="*/ 375 w 750"/>
                <a:gd name="T21" fmla="*/ 500 h 750"/>
                <a:gd name="T22" fmla="*/ 286 w 750"/>
                <a:gd name="T23" fmla="*/ 463 h 750"/>
                <a:gd name="T24" fmla="*/ 250 w 750"/>
                <a:gd name="T25" fmla="*/ 375 h 750"/>
                <a:gd name="T26" fmla="*/ 287 w 750"/>
                <a:gd name="T27" fmla="*/ 286 h 750"/>
                <a:gd name="T28" fmla="*/ 375 w 750"/>
                <a:gd name="T29" fmla="*/ 250 h 750"/>
                <a:gd name="T30" fmla="*/ 463 w 750"/>
                <a:gd name="T31" fmla="*/ 286 h 750"/>
                <a:gd name="T32" fmla="*/ 500 w 750"/>
                <a:gd name="T33" fmla="*/ 375 h 750"/>
                <a:gd name="T34" fmla="*/ 463 w 750"/>
                <a:gd name="T35" fmla="*/ 463 h 7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50" h="750">
                  <a:moveTo>
                    <a:pt x="640" y="110"/>
                  </a:moveTo>
                  <a:cubicBezTo>
                    <a:pt x="570" y="40"/>
                    <a:pt x="474" y="0"/>
                    <a:pt x="375" y="0"/>
                  </a:cubicBezTo>
                  <a:cubicBezTo>
                    <a:pt x="276" y="0"/>
                    <a:pt x="179" y="40"/>
                    <a:pt x="110" y="109"/>
                  </a:cubicBezTo>
                  <a:cubicBezTo>
                    <a:pt x="40" y="179"/>
                    <a:pt x="0" y="276"/>
                    <a:pt x="0" y="375"/>
                  </a:cubicBezTo>
                  <a:cubicBezTo>
                    <a:pt x="0" y="473"/>
                    <a:pt x="40" y="570"/>
                    <a:pt x="110" y="640"/>
                  </a:cubicBezTo>
                  <a:cubicBezTo>
                    <a:pt x="179" y="710"/>
                    <a:pt x="276" y="750"/>
                    <a:pt x="375" y="750"/>
                  </a:cubicBezTo>
                  <a:cubicBezTo>
                    <a:pt x="473" y="750"/>
                    <a:pt x="570" y="709"/>
                    <a:pt x="640" y="640"/>
                  </a:cubicBezTo>
                  <a:cubicBezTo>
                    <a:pt x="710" y="570"/>
                    <a:pt x="750" y="473"/>
                    <a:pt x="750" y="375"/>
                  </a:cubicBezTo>
                  <a:cubicBezTo>
                    <a:pt x="750" y="276"/>
                    <a:pt x="710" y="179"/>
                    <a:pt x="640" y="110"/>
                  </a:cubicBezTo>
                  <a:close/>
                  <a:moveTo>
                    <a:pt x="463" y="463"/>
                  </a:moveTo>
                  <a:cubicBezTo>
                    <a:pt x="440" y="486"/>
                    <a:pt x="407" y="500"/>
                    <a:pt x="375" y="500"/>
                  </a:cubicBezTo>
                  <a:cubicBezTo>
                    <a:pt x="342" y="500"/>
                    <a:pt x="309" y="486"/>
                    <a:pt x="286" y="463"/>
                  </a:cubicBezTo>
                  <a:cubicBezTo>
                    <a:pt x="263" y="440"/>
                    <a:pt x="250" y="407"/>
                    <a:pt x="250" y="375"/>
                  </a:cubicBezTo>
                  <a:cubicBezTo>
                    <a:pt x="250" y="342"/>
                    <a:pt x="263" y="309"/>
                    <a:pt x="287" y="286"/>
                  </a:cubicBezTo>
                  <a:cubicBezTo>
                    <a:pt x="309" y="263"/>
                    <a:pt x="342" y="250"/>
                    <a:pt x="375" y="250"/>
                  </a:cubicBezTo>
                  <a:cubicBezTo>
                    <a:pt x="407" y="250"/>
                    <a:pt x="440" y="263"/>
                    <a:pt x="463" y="286"/>
                  </a:cubicBezTo>
                  <a:cubicBezTo>
                    <a:pt x="486" y="309"/>
                    <a:pt x="500" y="342"/>
                    <a:pt x="500" y="375"/>
                  </a:cubicBezTo>
                  <a:cubicBezTo>
                    <a:pt x="500" y="407"/>
                    <a:pt x="486" y="440"/>
                    <a:pt x="463" y="463"/>
                  </a:cubicBez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cs typeface="+mn-cs"/>
              </a:endParaRPr>
            </a:p>
          </p:txBody>
        </p:sp>
        <p:sp>
          <p:nvSpPr>
            <p:cNvPr id="35" name="Freeform 781">
              <a:extLst>
                <a:ext uri="{FF2B5EF4-FFF2-40B4-BE49-F238E27FC236}">
                  <a16:creationId xmlns:a16="http://schemas.microsoft.com/office/drawing/2014/main" id="{F66B7B73-DB61-4B5C-9562-DD2352F4DC24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2" y="3333"/>
              <a:ext cx="6" cy="28"/>
            </a:xfrm>
            <a:custGeom>
              <a:avLst/>
              <a:gdLst>
                <a:gd name="T0" fmla="*/ 125 w 250"/>
                <a:gd name="T1" fmla="*/ 0 h 1044"/>
                <a:gd name="T2" fmla="*/ 0 w 250"/>
                <a:gd name="T3" fmla="*/ 125 h 1044"/>
                <a:gd name="T4" fmla="*/ 0 w 250"/>
                <a:gd name="T5" fmla="*/ 919 h 1044"/>
                <a:gd name="T6" fmla="*/ 125 w 250"/>
                <a:gd name="T7" fmla="*/ 1044 h 1044"/>
                <a:gd name="T8" fmla="*/ 250 w 250"/>
                <a:gd name="T9" fmla="*/ 919 h 1044"/>
                <a:gd name="T10" fmla="*/ 250 w 250"/>
                <a:gd name="T11" fmla="*/ 125 h 1044"/>
                <a:gd name="T12" fmla="*/ 125 w 250"/>
                <a:gd name="T13" fmla="*/ 0 h 10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0" h="1044">
                  <a:moveTo>
                    <a:pt x="125" y="0"/>
                  </a:moveTo>
                  <a:cubicBezTo>
                    <a:pt x="56" y="0"/>
                    <a:pt x="0" y="56"/>
                    <a:pt x="0" y="125"/>
                  </a:cubicBezTo>
                  <a:lnTo>
                    <a:pt x="0" y="919"/>
                  </a:lnTo>
                  <a:cubicBezTo>
                    <a:pt x="0" y="988"/>
                    <a:pt x="56" y="1044"/>
                    <a:pt x="125" y="1044"/>
                  </a:cubicBezTo>
                  <a:cubicBezTo>
                    <a:pt x="194" y="1044"/>
                    <a:pt x="250" y="988"/>
                    <a:pt x="250" y="919"/>
                  </a:cubicBezTo>
                  <a:lnTo>
                    <a:pt x="250" y="125"/>
                  </a:lnTo>
                  <a:cubicBezTo>
                    <a:pt x="250" y="56"/>
                    <a:pt x="194" y="0"/>
                    <a:pt x="125" y="0"/>
                  </a:cubicBez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cs typeface="+mn-cs"/>
              </a:endParaRPr>
            </a:p>
          </p:txBody>
        </p:sp>
      </p:grpSp>
      <p:sp>
        <p:nvSpPr>
          <p:cNvPr id="36" name="Rectangle 35">
            <a:extLst>
              <a:ext uri="{FF2B5EF4-FFF2-40B4-BE49-F238E27FC236}">
                <a16:creationId xmlns:a16="http://schemas.microsoft.com/office/drawing/2014/main" id="{91F3EAE7-F15D-42B1-928C-C0A1CB84C912}"/>
              </a:ext>
            </a:extLst>
          </p:cNvPr>
          <p:cNvSpPr/>
          <p:nvPr/>
        </p:nvSpPr>
        <p:spPr>
          <a:xfrm>
            <a:off x="2032000" y="1765300"/>
            <a:ext cx="4208463" cy="635000"/>
          </a:xfrm>
          <a:prstGeom prst="rect">
            <a:avLst/>
          </a:prstGeom>
        </p:spPr>
        <p:txBody>
          <a:bodyPr lIns="0" tIns="0" rIns="0" bIns="0">
            <a:spAutoFit/>
          </a:bodyPr>
          <a:lstStyle/>
          <a:p>
            <a:pPr fontAlgn="auto">
              <a:spcBef>
                <a:spcPts val="0"/>
              </a:spcBef>
              <a:spcAft>
                <a:spcPts val="1600"/>
              </a:spcAft>
              <a:defRPr/>
            </a:pPr>
            <a:r>
              <a:rPr lang="ru-RU" altLang="en-US" sz="1400" dirty="0" err="1">
                <a:solidFill>
                  <a:schemeClr val="bg1">
                    <a:lumMod val="50000"/>
                  </a:schemeClr>
                </a:solidFill>
              </a:rPr>
              <a:t>Ҳа</a:t>
            </a:r>
            <a:r>
              <a:rPr lang="en-US" altLang="en-US" sz="1400" dirty="0">
                <a:solidFill>
                  <a:schemeClr val="bg1">
                    <a:lumMod val="50000"/>
                  </a:schemeClr>
                </a:solidFill>
              </a:rPr>
              <a:t>.</a:t>
            </a:r>
            <a:endParaRPr lang="ru-RU" altLang="en-US" sz="1400" dirty="0">
              <a:solidFill>
                <a:schemeClr val="bg1">
                  <a:lumMod val="50000"/>
                </a:schemeClr>
              </a:solidFill>
            </a:endParaRPr>
          </a:p>
          <a:p>
            <a:pPr fontAlgn="auto">
              <a:spcBef>
                <a:spcPts val="0"/>
              </a:spcBef>
              <a:spcAft>
                <a:spcPts val="1600"/>
              </a:spcAft>
              <a:defRPr/>
            </a:pPr>
            <a:r>
              <a:rPr lang="ru-RU" altLang="en-US" sz="1400" b="1">
                <a:solidFill>
                  <a:schemeClr val="tx2"/>
                </a:solidFill>
              </a:rPr>
              <a:t>Йўқ</a:t>
            </a:r>
            <a:r>
              <a:rPr lang="en-US" altLang="en-US" sz="1400" b="1" dirty="0">
                <a:solidFill>
                  <a:schemeClr val="tx2"/>
                </a:solidFill>
              </a:rPr>
              <a:t>.</a:t>
            </a:r>
            <a:endParaRPr lang="ru-RU" altLang="en-US" sz="1400" b="1" dirty="0">
              <a:solidFill>
                <a:schemeClr val="tx2"/>
              </a:solidFill>
            </a:endParaRPr>
          </a:p>
        </p:txBody>
      </p:sp>
      <p:sp>
        <p:nvSpPr>
          <p:cNvPr id="37" name="Oval 36">
            <a:extLst>
              <a:ext uri="{FF2B5EF4-FFF2-40B4-BE49-F238E27FC236}">
                <a16:creationId xmlns:a16="http://schemas.microsoft.com/office/drawing/2014/main" id="{BF9FA3EF-5420-49C9-82EC-D084AF7F900F}"/>
              </a:ext>
            </a:extLst>
          </p:cNvPr>
          <p:cNvSpPr/>
          <p:nvPr/>
        </p:nvSpPr>
        <p:spPr>
          <a:xfrm>
            <a:off x="1597025" y="1727200"/>
            <a:ext cx="331788" cy="331788"/>
          </a:xfrm>
          <a:prstGeom prst="ellipse">
            <a:avLst/>
          </a:prstGeom>
          <a:solidFill>
            <a:schemeClr val="bg1">
              <a:lumMod val="75000"/>
            </a:schemeClr>
          </a:solidFill>
          <a:ln w="381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400" b="1" dirty="0"/>
              <a:t>1</a:t>
            </a:r>
            <a:endParaRPr lang="en-US" sz="1400" b="1" dirty="0"/>
          </a:p>
        </p:txBody>
      </p:sp>
      <p:sp>
        <p:nvSpPr>
          <p:cNvPr id="38" name="Oval 37">
            <a:extLst>
              <a:ext uri="{FF2B5EF4-FFF2-40B4-BE49-F238E27FC236}">
                <a16:creationId xmlns:a16="http://schemas.microsoft.com/office/drawing/2014/main" id="{65633CDF-53BE-4A23-A38E-B8B39E52FFAD}"/>
              </a:ext>
            </a:extLst>
          </p:cNvPr>
          <p:cNvSpPr/>
          <p:nvPr/>
        </p:nvSpPr>
        <p:spPr>
          <a:xfrm>
            <a:off x="1597025" y="2120900"/>
            <a:ext cx="331788" cy="331788"/>
          </a:xfrm>
          <a:prstGeom prst="ellipse">
            <a:avLst/>
          </a:prstGeom>
          <a:solidFill>
            <a:srgbClr val="3A07DF"/>
          </a:solidFill>
          <a:ln w="381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400" b="1" dirty="0"/>
              <a:t>2</a:t>
            </a:r>
            <a:endParaRPr lang="en-US" sz="1400" b="1" dirty="0"/>
          </a:p>
        </p:txBody>
      </p:sp>
    </p:spTree>
  </p:cSld>
  <p:clrMapOvr>
    <a:masterClrMapping/>
  </p:clrMapOvr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537334140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034" name="Title 6">
            <a:extLst>
              <a:ext uri="{FF2B5EF4-FFF2-40B4-BE49-F238E27FC236}">
                <a16:creationId xmlns:a16="http://schemas.microsoft.com/office/drawing/2014/main" id="{A28D51E2-16E5-480E-9D16-C47EC26B2C0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31800" y="438150"/>
            <a:ext cx="5592763" cy="539750"/>
          </a:xfrm>
        </p:spPr>
        <p:txBody>
          <a:bodyPr/>
          <a:lstStyle/>
          <a:p>
            <a:pPr eaLnBrk="1" hangingPunct="1"/>
            <a:r>
              <a:rPr lang="ru-RU" altLang="en-US"/>
              <a:t>Я</a:t>
            </a:r>
            <a:r>
              <a:rPr lang="tr-TR" altLang="en-US"/>
              <a:t>x</a:t>
            </a:r>
            <a:r>
              <a:rPr lang="ru-RU" altLang="en-US"/>
              <a:t>ши</a:t>
            </a:r>
            <a:r>
              <a:rPr lang="tr-TR" altLang="en-US"/>
              <a:t> </a:t>
            </a:r>
            <a:r>
              <a:rPr lang="ru-RU" altLang="en-US"/>
              <a:t>ва</a:t>
            </a:r>
            <a:r>
              <a:rPr lang="tr-TR" altLang="en-US"/>
              <a:t> </a:t>
            </a:r>
            <a:r>
              <a:rPr lang="ru-RU" altLang="en-US"/>
              <a:t>номақбул</a:t>
            </a:r>
            <a:r>
              <a:rPr lang="tr-TR" altLang="en-US"/>
              <a:t> x</a:t>
            </a:r>
            <a:r>
              <a:rPr lang="ru-RU" altLang="en-US"/>
              <a:t>атти</a:t>
            </a:r>
            <a:r>
              <a:rPr lang="tr-TR" altLang="en-US"/>
              <a:t>-</a:t>
            </a:r>
            <a:r>
              <a:rPr lang="ru-RU" altLang="en-US"/>
              <a:t>ҳаракатларга</a:t>
            </a:r>
            <a:r>
              <a:rPr lang="tr-TR" altLang="en-US"/>
              <a:t> </a:t>
            </a:r>
            <a:r>
              <a:rPr lang="ru-RU" altLang="en-US"/>
              <a:t>мисоллар</a:t>
            </a:r>
            <a:r>
              <a:rPr lang="en-US" altLang="en-US"/>
              <a:t>.</a:t>
            </a:r>
          </a:p>
        </p:txBody>
      </p:sp>
      <p:sp>
        <p:nvSpPr>
          <p:cNvPr id="44035" name="Rectangle 9">
            <a:extLst>
              <a:ext uri="{FF2B5EF4-FFF2-40B4-BE49-F238E27FC236}">
                <a16:creationId xmlns:a16="http://schemas.microsoft.com/office/drawing/2014/main" id="{6E2DBC2B-32FC-45E2-9EF7-146A14407F3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9900" y="1908175"/>
            <a:ext cx="5554663" cy="1630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spcAft>
                <a:spcPts val="1200"/>
              </a:spcAft>
            </a:pPr>
            <a:r>
              <a:rPr lang="ru-RU" altLang="en-US" sz="1600" dirty="0" err="1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Фируз</a:t>
            </a:r>
            <a:r>
              <a:rPr lang="tr-TR" altLang="en-US" sz="1600" dirty="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 dirty="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каф</a:t>
            </a:r>
            <a:r>
              <a:rPr lang="tr-TR" altLang="en-US" sz="1600" dirty="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e</a:t>
            </a:r>
            <a:r>
              <a:rPr lang="ru-RU" altLang="en-US" sz="1600" dirty="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да</a:t>
            </a:r>
            <a:r>
              <a:rPr lang="tr-TR" altLang="en-US" sz="1600" dirty="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 dirty="0" err="1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тушлик</a:t>
            </a:r>
            <a:r>
              <a:rPr lang="tr-TR" altLang="en-US" sz="1600" dirty="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 dirty="0" err="1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қилиб</a:t>
            </a:r>
            <a:r>
              <a:rPr lang="en-US" altLang="en-US" sz="1600" dirty="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 dirty="0" err="1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ўтирган</a:t>
            </a:r>
            <a:r>
              <a:rPr lang="en-US" altLang="en-US" sz="1600" dirty="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 dirty="0" err="1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вақтида</a:t>
            </a:r>
            <a:r>
              <a:rPr lang="tr-TR" altLang="en-US" sz="1600" dirty="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 dirty="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Гарри</a:t>
            </a:r>
            <a:r>
              <a:rPr lang="tr-TR" altLang="en-US" sz="1600" dirty="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 dirty="0" err="1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Потт</a:t>
            </a:r>
            <a:r>
              <a:rPr lang="tr-TR" altLang="en-US" sz="1600" dirty="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e</a:t>
            </a:r>
            <a:r>
              <a:rPr lang="ru-RU" altLang="en-US" sz="1600" dirty="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р</a:t>
            </a:r>
            <a:r>
              <a:rPr lang="tr-TR" altLang="en-US" sz="1600" dirty="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 dirty="0" err="1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олами</a:t>
            </a:r>
            <a:r>
              <a:rPr lang="tr-TR" altLang="en-US" sz="1600" dirty="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 dirty="0" err="1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ҳақидаги</a:t>
            </a:r>
            <a:r>
              <a:rPr lang="tr-TR" altLang="en-US" sz="1600" dirty="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 dirty="0" err="1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янги</a:t>
            </a:r>
            <a:r>
              <a:rPr lang="tr-TR" altLang="en-US" sz="1600" dirty="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 dirty="0" err="1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филм</a:t>
            </a:r>
            <a:r>
              <a:rPr lang="tr-TR" altLang="en-US" sz="1600" dirty="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uz-Cyrl-UZ" altLang="en-US" sz="1600" dirty="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с</a:t>
            </a:r>
            <a:r>
              <a:rPr lang="ru-RU" altLang="en-US" sz="1600" dirty="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ц</a:t>
            </a:r>
            <a:r>
              <a:rPr lang="tr-TR" altLang="en-US" sz="1600" dirty="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e</a:t>
            </a:r>
            <a:r>
              <a:rPr lang="ru-RU" altLang="en-US" sz="1600" dirty="0" err="1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нарийсини</a:t>
            </a:r>
            <a:r>
              <a:rPr lang="tr-TR" altLang="en-US" sz="1600" dirty="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 dirty="0" err="1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топиб</a:t>
            </a:r>
            <a:r>
              <a:rPr lang="en-US" altLang="en-US" sz="1600" dirty="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 dirty="0" err="1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олди</a:t>
            </a:r>
            <a:r>
              <a:rPr lang="tr-TR" altLang="en-US" sz="1600" dirty="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. </a:t>
            </a:r>
            <a:r>
              <a:rPr lang="ru-RU" altLang="en-US" sz="1600" dirty="0" err="1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Уни</a:t>
            </a:r>
            <a:r>
              <a:rPr lang="tr-TR" altLang="en-US" sz="1600" dirty="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 dirty="0" err="1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ўзига</a:t>
            </a:r>
            <a:r>
              <a:rPr lang="tr-TR" altLang="en-US" sz="1600" dirty="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 dirty="0" err="1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олди</a:t>
            </a:r>
            <a:r>
              <a:rPr lang="tr-TR" altLang="en-US" sz="1600" dirty="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 dirty="0" err="1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ва</a:t>
            </a:r>
            <a:r>
              <a:rPr lang="tr-TR" altLang="en-US" sz="1600" dirty="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 dirty="0" err="1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овқатланишда</a:t>
            </a:r>
            <a:r>
              <a:rPr lang="tr-TR" altLang="en-US" sz="1600" dirty="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 dirty="0" err="1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давом</a:t>
            </a:r>
            <a:r>
              <a:rPr lang="tr-TR" altLang="en-US" sz="1600" dirty="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uz-Cyrl-UZ" altLang="en-US" sz="1600" dirty="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э</a:t>
            </a:r>
            <a:r>
              <a:rPr lang="ru-RU" altLang="en-US" sz="1600" dirty="0" err="1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тди</a:t>
            </a:r>
            <a:r>
              <a:rPr lang="tr-TR" altLang="en-US" sz="1600" dirty="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.</a:t>
            </a:r>
            <a:endParaRPr lang="en-US" altLang="en-US" sz="1600" dirty="0">
              <a:solidFill>
                <a:srgbClr val="1B2024"/>
              </a:solidFill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eaLnBrk="1" hangingPunct="1">
              <a:spcAft>
                <a:spcPts val="1200"/>
              </a:spcAft>
            </a:pPr>
            <a:r>
              <a:rPr lang="ru-RU" altLang="en-US" sz="1600" dirty="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Каф</a:t>
            </a:r>
            <a:r>
              <a:rPr lang="tr-TR" altLang="en-US" sz="1600" dirty="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e </a:t>
            </a:r>
            <a:r>
              <a:rPr lang="ru-RU" altLang="en-US" sz="1600" dirty="0" err="1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администратори</a:t>
            </a:r>
            <a:r>
              <a:rPr lang="tr-TR" altLang="en-US" sz="1600" dirty="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 dirty="0" err="1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ташриф</a:t>
            </a:r>
            <a:r>
              <a:rPr lang="tr-TR" altLang="en-US" sz="1600" dirty="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 dirty="0" err="1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буюрганлардан</a:t>
            </a:r>
            <a:r>
              <a:rPr lang="tr-TR" altLang="en-US" sz="1600" dirty="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uz-Cyrl-UZ" altLang="en-US" sz="1600" dirty="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с</a:t>
            </a:r>
            <a:r>
              <a:rPr lang="ru-RU" altLang="en-US" sz="1600" dirty="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ц</a:t>
            </a:r>
            <a:r>
              <a:rPr lang="tr-TR" altLang="en-US" sz="1600" dirty="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e</a:t>
            </a:r>
            <a:r>
              <a:rPr lang="ru-RU" altLang="en-US" sz="1600" dirty="0" err="1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нарийни</a:t>
            </a:r>
            <a:r>
              <a:rPr lang="tr-TR" altLang="en-US" sz="1600" dirty="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 dirty="0" err="1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кимдир</a:t>
            </a:r>
            <a:r>
              <a:rPr lang="tr-TR" altLang="en-US" sz="1600" dirty="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 dirty="0" err="1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топиб</a:t>
            </a:r>
            <a:r>
              <a:rPr lang="en-US" altLang="en-US" sz="1600" dirty="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 dirty="0" err="1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олдими</a:t>
            </a:r>
            <a:r>
              <a:rPr lang="tr-TR" altLang="en-US" sz="1600" dirty="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, </a:t>
            </a:r>
            <a:r>
              <a:rPr lang="ru-RU" altLang="en-US" sz="1600" dirty="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д</a:t>
            </a:r>
            <a:r>
              <a:rPr lang="tr-TR" altLang="en-US" sz="1600" dirty="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e</a:t>
            </a:r>
            <a:r>
              <a:rPr lang="ru-RU" altLang="en-US" sz="1600" dirty="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б</a:t>
            </a:r>
            <a:r>
              <a:rPr lang="tr-TR" altLang="en-US" sz="1600" dirty="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 dirty="0" err="1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сўраганида</a:t>
            </a:r>
            <a:r>
              <a:rPr lang="tr-TR" altLang="en-US" sz="1600" dirty="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, </a:t>
            </a:r>
            <a:r>
              <a:rPr lang="ru-RU" altLang="en-US" sz="1600" dirty="0" err="1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Фируз</a:t>
            </a:r>
            <a:r>
              <a:rPr lang="tr-TR" altLang="en-US" sz="1600" dirty="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 dirty="0" err="1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индамасдан</a:t>
            </a:r>
            <a:r>
              <a:rPr lang="tr-TR" altLang="en-US" sz="1600" dirty="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 dirty="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каф</a:t>
            </a:r>
            <a:r>
              <a:rPr lang="tr-TR" altLang="en-US" sz="1600" dirty="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e</a:t>
            </a:r>
            <a:r>
              <a:rPr lang="ru-RU" altLang="en-US" sz="1600" dirty="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дан</a:t>
            </a:r>
            <a:r>
              <a:rPr lang="tr-TR" altLang="en-US" sz="1600" dirty="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 dirty="0" err="1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чиқиб</a:t>
            </a:r>
            <a:r>
              <a:rPr lang="tr-TR" altLang="en-US" sz="1600" dirty="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 dirty="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к</a:t>
            </a:r>
            <a:r>
              <a:rPr lang="tr-TR" altLang="en-US" sz="1600" dirty="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e</a:t>
            </a:r>
            <a:r>
              <a:rPr lang="ru-RU" altLang="en-US" sz="1600" dirty="0" err="1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тди</a:t>
            </a:r>
            <a:r>
              <a:rPr lang="tr-TR" altLang="en-US" sz="1600" dirty="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.</a:t>
            </a:r>
            <a:endParaRPr lang="ru-RU" altLang="en-US" sz="1600" dirty="0">
              <a:solidFill>
                <a:srgbClr val="1B2024"/>
              </a:solidFill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grpSp>
        <p:nvGrpSpPr>
          <p:cNvPr id="44036" name="Group 10">
            <a:extLst>
              <a:ext uri="{FF2B5EF4-FFF2-40B4-BE49-F238E27FC236}">
                <a16:creationId xmlns:a16="http://schemas.microsoft.com/office/drawing/2014/main" id="{B407BD88-2E4D-4BF6-8D6F-6D44AA791951}"/>
              </a:ext>
            </a:extLst>
          </p:cNvPr>
          <p:cNvGrpSpPr>
            <a:grpSpLocks/>
          </p:cNvGrpSpPr>
          <p:nvPr/>
        </p:nvGrpSpPr>
        <p:grpSpPr bwMode="auto">
          <a:xfrm>
            <a:off x="431800" y="1282700"/>
            <a:ext cx="6175375" cy="531813"/>
            <a:chOff x="443080" y="2679689"/>
            <a:chExt cx="11306008" cy="460375"/>
          </a:xfrm>
        </p:grpSpPr>
        <p:sp>
          <p:nvSpPr>
            <p:cNvPr id="12" name="Rectangle: Rounded Corners 11">
              <a:extLst>
                <a:ext uri="{FF2B5EF4-FFF2-40B4-BE49-F238E27FC236}">
                  <a16:creationId xmlns:a16="http://schemas.microsoft.com/office/drawing/2014/main" id="{C5776DE6-9526-4344-9FE2-B4332E21C502}"/>
                </a:ext>
              </a:extLst>
            </p:cNvPr>
            <p:cNvSpPr/>
            <p:nvPr/>
          </p:nvSpPr>
          <p:spPr>
            <a:xfrm>
              <a:off x="637812" y="2759396"/>
              <a:ext cx="11111276" cy="380668"/>
            </a:xfrm>
            <a:prstGeom prst="roundRect">
              <a:avLst>
                <a:gd name="adj" fmla="val 50000"/>
              </a:avLst>
            </a:prstGeom>
            <a:solidFill>
              <a:schemeClr val="bg1">
                <a:lumMod val="95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80000" tIns="44371" bIns="44371"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400" b="1" dirty="0">
                <a:solidFill>
                  <a:schemeClr val="tx1"/>
                </a:solidFill>
                <a:latin typeface="+mj-lt"/>
                <a:ea typeface="Golos Text" panose="020B0503020202020204" pitchFamily="34" charset="0"/>
              </a:endParaRPr>
            </a:p>
          </p:txBody>
        </p:sp>
        <p:sp>
          <p:nvSpPr>
            <p:cNvPr id="13" name="Rectangle: Rounded Corners 12">
              <a:extLst>
                <a:ext uri="{FF2B5EF4-FFF2-40B4-BE49-F238E27FC236}">
                  <a16:creationId xmlns:a16="http://schemas.microsoft.com/office/drawing/2014/main" id="{608F61F9-1AA3-4F3B-A787-24C99988453A}"/>
                </a:ext>
              </a:extLst>
            </p:cNvPr>
            <p:cNvSpPr/>
            <p:nvPr/>
          </p:nvSpPr>
          <p:spPr>
            <a:xfrm>
              <a:off x="443080" y="2679689"/>
              <a:ext cx="11210097" cy="380668"/>
            </a:xfrm>
            <a:prstGeom prst="roundRect">
              <a:avLst>
                <a:gd name="adj" fmla="val 50000"/>
              </a:avLst>
            </a:pr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chemeClr val="accent4">
                    <a:lumMod val="20000"/>
                    <a:lumOff val="80000"/>
                  </a:schemeClr>
                </a:gs>
              </a:gsLst>
              <a:lin ang="0" scaled="1"/>
            </a:gradFill>
            <a:ln w="3175">
              <a:solidFill>
                <a:srgbClr val="3A07DF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80000" tIns="44371" bIns="44371"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ru-RU" sz="1600" b="1" dirty="0">
                  <a:solidFill>
                    <a:srgbClr val="4A127B"/>
                  </a:solidFill>
                  <a:latin typeface="+mj-lt"/>
                  <a:ea typeface="Golos Text" panose="020B0503020202020204" pitchFamily="34" charset="0"/>
                </a:rPr>
                <a:t>1</a:t>
              </a:r>
              <a:r>
                <a:rPr lang="en-US" sz="1600" b="1" dirty="0">
                  <a:solidFill>
                    <a:srgbClr val="4A127B"/>
                  </a:solidFill>
                  <a:latin typeface="+mj-lt"/>
                  <a:ea typeface="Golos Text" panose="020B0503020202020204" pitchFamily="34" charset="0"/>
                </a:rPr>
                <a:t> – </a:t>
              </a:r>
              <a:r>
                <a:rPr lang="ru-RU" sz="1600" b="1" dirty="0" err="1">
                  <a:solidFill>
                    <a:srgbClr val="4A127B"/>
                  </a:solidFill>
                  <a:latin typeface="+mj-lt"/>
                  <a:ea typeface="Golos Text" panose="020B0503020202020204" pitchFamily="34" charset="0"/>
                </a:rPr>
                <a:t>Мисол</a:t>
              </a:r>
              <a:r>
                <a:rPr lang="en-US" sz="1600" b="1" dirty="0">
                  <a:solidFill>
                    <a:srgbClr val="4A127B"/>
                  </a:solidFill>
                  <a:latin typeface="+mj-lt"/>
                  <a:ea typeface="Golos Text" panose="020B0503020202020204" pitchFamily="34" charset="0"/>
                </a:rPr>
                <a:t>.</a:t>
              </a:r>
              <a:endParaRPr lang="ru-RU" sz="1600" b="1" dirty="0">
                <a:solidFill>
                  <a:srgbClr val="4A127B"/>
                </a:solidFill>
                <a:latin typeface="+mj-lt"/>
                <a:ea typeface="Golos Text" panose="020B0503020202020204" pitchFamily="34" charset="0"/>
              </a:endParaRPr>
            </a:p>
          </p:txBody>
        </p:sp>
      </p:grpSp>
      <p:sp>
        <p:nvSpPr>
          <p:cNvPr id="14" name="Title 1">
            <a:extLst>
              <a:ext uri="{FF2B5EF4-FFF2-40B4-BE49-F238E27FC236}">
                <a16:creationId xmlns:a16="http://schemas.microsoft.com/office/drawing/2014/main" id="{95B84B26-EAAB-459A-959E-B280E52C9076}"/>
              </a:ext>
            </a:extLst>
          </p:cNvPr>
          <p:cNvSpPr txBox="1">
            <a:spLocks/>
          </p:cNvSpPr>
          <p:nvPr/>
        </p:nvSpPr>
        <p:spPr>
          <a:xfrm>
            <a:off x="7458075" y="1228725"/>
            <a:ext cx="4302125" cy="790575"/>
          </a:xfrm>
          <a:prstGeom prst="rect">
            <a:avLst/>
          </a:prstGeom>
        </p:spPr>
        <p:txBody>
          <a:bodyPr lIns="0" tIns="0" rIns="0" bIns="0"/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2800" b="0" kern="1200">
                <a:solidFill>
                  <a:schemeClr val="bg1"/>
                </a:solidFill>
                <a:latin typeface="Arial" panose="020B0604020202020204" pitchFamily="34" charset="0"/>
                <a:ea typeface="+mj-ea"/>
                <a:cs typeface="Arial" panose="020B0604020202020204" pitchFamily="34" charset="0"/>
              </a:defRPr>
            </a:lvl1pPr>
          </a:lstStyle>
          <a:p>
            <a:pPr fontAlgn="auto">
              <a:lnSpc>
                <a:spcPct val="100000"/>
              </a:lnSpc>
              <a:spcAft>
                <a:spcPts val="600"/>
              </a:spcAft>
              <a:defRPr/>
            </a:pPr>
            <a:r>
              <a:rPr lang="ru-RU" sz="1800" b="1" dirty="0" err="1">
                <a:latin typeface="+mn-lt"/>
              </a:rPr>
              <a:t>Сизнингча</a:t>
            </a:r>
            <a:r>
              <a:rPr lang="tr-TR" sz="1800" b="1" dirty="0">
                <a:latin typeface="+mn-lt"/>
              </a:rPr>
              <a:t>, </a:t>
            </a:r>
            <a:r>
              <a:rPr lang="ru-RU" sz="1800" b="1" dirty="0" err="1">
                <a:latin typeface="+mn-lt"/>
              </a:rPr>
              <a:t>Фируз</a:t>
            </a:r>
            <a:r>
              <a:rPr lang="tr-TR" sz="1800" b="1" dirty="0">
                <a:latin typeface="+mn-lt"/>
              </a:rPr>
              <a:t> </a:t>
            </a:r>
            <a:r>
              <a:rPr lang="ru-RU" sz="1800" b="1" dirty="0" err="1">
                <a:latin typeface="+mn-lt"/>
              </a:rPr>
              <a:t>тўғри</a:t>
            </a:r>
            <a:r>
              <a:rPr lang="en-US" sz="1800" b="1" dirty="0">
                <a:latin typeface="+mn-lt"/>
              </a:rPr>
              <a:t> </a:t>
            </a:r>
            <a:r>
              <a:rPr lang="ru-RU" sz="1800" b="1" dirty="0" err="1">
                <a:latin typeface="+mn-lt"/>
              </a:rPr>
              <a:t>йўл</a:t>
            </a:r>
            <a:r>
              <a:rPr lang="en-US" sz="1800" b="1" dirty="0">
                <a:latin typeface="+mn-lt"/>
              </a:rPr>
              <a:t> </a:t>
            </a:r>
            <a:r>
              <a:rPr lang="ru-RU" sz="1800" b="1" dirty="0" err="1">
                <a:latin typeface="+mn-lt"/>
              </a:rPr>
              <a:t>тутдими</a:t>
            </a:r>
            <a:r>
              <a:rPr lang="tr-TR" sz="1800" b="1" dirty="0">
                <a:latin typeface="+mn-lt"/>
              </a:rPr>
              <a:t>?</a:t>
            </a:r>
            <a:endParaRPr lang="ru-RU" sz="1800" b="1" dirty="0">
              <a:latin typeface="+mn-lt"/>
            </a:endParaRPr>
          </a:p>
          <a:p>
            <a:pPr fontAlgn="auto">
              <a:lnSpc>
                <a:spcPct val="100000"/>
              </a:lnSpc>
              <a:spcAft>
                <a:spcPts val="600"/>
              </a:spcAft>
              <a:defRPr/>
            </a:pPr>
            <a:endParaRPr lang="en-US" sz="1800" b="1" dirty="0">
              <a:latin typeface="+mn-lt"/>
            </a:endParaRPr>
          </a:p>
          <a:p>
            <a:pPr fontAlgn="auto">
              <a:lnSpc>
                <a:spcPct val="100000"/>
              </a:lnSpc>
              <a:spcAft>
                <a:spcPts val="600"/>
              </a:spcAft>
              <a:defRPr/>
            </a:pPr>
            <a:r>
              <a:rPr lang="ru-RU" sz="1800" b="1" dirty="0">
                <a:latin typeface="+mn-lt"/>
              </a:rPr>
              <a:t>Ф</a:t>
            </a:r>
            <a:r>
              <a:rPr lang="en-US" sz="1800" b="1" dirty="0">
                <a:latin typeface="+mn-lt"/>
              </a:rPr>
              <a:t>e</a:t>
            </a:r>
            <a:r>
              <a:rPr lang="ru-RU" sz="1800" b="1" dirty="0" err="1">
                <a:latin typeface="+mn-lt"/>
              </a:rPr>
              <a:t>рузнинг</a:t>
            </a:r>
            <a:r>
              <a:rPr lang="en-US" sz="1800" b="1" dirty="0">
                <a:latin typeface="+mn-lt"/>
              </a:rPr>
              <a:t> </a:t>
            </a:r>
            <a:r>
              <a:rPr lang="ru-RU" sz="1800" b="1" dirty="0" err="1">
                <a:latin typeface="+mn-lt"/>
              </a:rPr>
              <a:t>ўрнида</a:t>
            </a:r>
            <a:r>
              <a:rPr lang="en-US" sz="1800" b="1" dirty="0">
                <a:latin typeface="+mn-lt"/>
              </a:rPr>
              <a:t> </a:t>
            </a:r>
            <a:r>
              <a:rPr lang="ru-RU" sz="1800" b="1" dirty="0">
                <a:latin typeface="+mn-lt"/>
              </a:rPr>
              <a:t>сиз</a:t>
            </a:r>
            <a:r>
              <a:rPr lang="en-US" sz="1800" b="1" dirty="0">
                <a:latin typeface="+mn-lt"/>
              </a:rPr>
              <a:t> </a:t>
            </a:r>
            <a:r>
              <a:rPr lang="ru-RU" sz="1800" b="1" dirty="0" err="1">
                <a:latin typeface="+mn-lt"/>
              </a:rPr>
              <a:t>бўлганингизда</a:t>
            </a:r>
            <a:r>
              <a:rPr lang="en-US" sz="1800" b="1" dirty="0">
                <a:latin typeface="+mn-lt"/>
              </a:rPr>
              <a:t> </a:t>
            </a:r>
            <a:r>
              <a:rPr lang="ru-RU" sz="1800" b="1" dirty="0" err="1">
                <a:latin typeface="+mn-lt"/>
              </a:rPr>
              <a:t>нима</a:t>
            </a:r>
            <a:r>
              <a:rPr lang="en-US" sz="1800" b="1" dirty="0">
                <a:latin typeface="+mn-lt"/>
              </a:rPr>
              <a:t> </a:t>
            </a:r>
            <a:r>
              <a:rPr lang="ru-RU" sz="1800" b="1" dirty="0" err="1">
                <a:latin typeface="+mn-lt"/>
              </a:rPr>
              <a:t>қилган</a:t>
            </a:r>
            <a:r>
              <a:rPr lang="en-US" sz="1800" b="1" dirty="0">
                <a:latin typeface="+mn-lt"/>
              </a:rPr>
              <a:t> </a:t>
            </a:r>
            <a:r>
              <a:rPr lang="ru-RU" sz="1800" b="1" dirty="0" err="1">
                <a:latin typeface="+mn-lt"/>
              </a:rPr>
              <a:t>бўлардингиз</a:t>
            </a:r>
            <a:r>
              <a:rPr lang="en-US" sz="1800" b="1" dirty="0">
                <a:latin typeface="+mn-lt"/>
              </a:rPr>
              <a:t>.</a:t>
            </a:r>
            <a:endParaRPr lang="ru-RU" sz="1800" b="1" dirty="0">
              <a:latin typeface="+mn-lt"/>
            </a:endParaRPr>
          </a:p>
        </p:txBody>
      </p:sp>
      <p:grpSp>
        <p:nvGrpSpPr>
          <p:cNvPr id="44038" name="Group 14">
            <a:extLst>
              <a:ext uri="{FF2B5EF4-FFF2-40B4-BE49-F238E27FC236}">
                <a16:creationId xmlns:a16="http://schemas.microsoft.com/office/drawing/2014/main" id="{78861DB4-7BB4-46A1-BC60-9CC674338684}"/>
              </a:ext>
            </a:extLst>
          </p:cNvPr>
          <p:cNvGrpSpPr>
            <a:grpSpLocks/>
          </p:cNvGrpSpPr>
          <p:nvPr/>
        </p:nvGrpSpPr>
        <p:grpSpPr bwMode="auto">
          <a:xfrm>
            <a:off x="9129713" y="4124325"/>
            <a:ext cx="1778000" cy="2733675"/>
            <a:chOff x="9236076" y="7739063"/>
            <a:chExt cx="938213" cy="1443038"/>
          </a:xfrm>
        </p:grpSpPr>
        <p:sp>
          <p:nvSpPr>
            <p:cNvPr id="44072" name="Freeform 183">
              <a:extLst>
                <a:ext uri="{FF2B5EF4-FFF2-40B4-BE49-F238E27FC236}">
                  <a16:creationId xmlns:a16="http://schemas.microsoft.com/office/drawing/2014/main" id="{F72AE75E-BBC7-49D4-98DC-AC5F8232864B}"/>
                </a:ext>
              </a:extLst>
            </p:cNvPr>
            <p:cNvSpPr>
              <a:spLocks/>
            </p:cNvSpPr>
            <p:nvPr/>
          </p:nvSpPr>
          <p:spPr bwMode="auto">
            <a:xfrm>
              <a:off x="9236076" y="7786688"/>
              <a:ext cx="938213" cy="1039813"/>
            </a:xfrm>
            <a:custGeom>
              <a:avLst/>
              <a:gdLst>
                <a:gd name="T0" fmla="*/ 2147483647 w 591"/>
                <a:gd name="T1" fmla="*/ 2147483647 h 655"/>
                <a:gd name="T2" fmla="*/ 2147483647 w 591"/>
                <a:gd name="T3" fmla="*/ 2147483647 h 655"/>
                <a:gd name="T4" fmla="*/ 0 w 591"/>
                <a:gd name="T5" fmla="*/ 2147483647 h 655"/>
                <a:gd name="T6" fmla="*/ 2147483647 w 591"/>
                <a:gd name="T7" fmla="*/ 0 h 655"/>
                <a:gd name="T8" fmla="*/ 2147483647 w 591"/>
                <a:gd name="T9" fmla="*/ 2147483647 h 6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91"/>
                <a:gd name="T16" fmla="*/ 0 h 655"/>
                <a:gd name="T17" fmla="*/ 591 w 591"/>
                <a:gd name="T18" fmla="*/ 655 h 6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91" h="655">
                  <a:moveTo>
                    <a:pt x="591" y="489"/>
                  </a:moveTo>
                  <a:lnTo>
                    <a:pt x="216" y="655"/>
                  </a:lnTo>
                  <a:lnTo>
                    <a:pt x="0" y="166"/>
                  </a:lnTo>
                  <a:lnTo>
                    <a:pt x="374" y="0"/>
                  </a:lnTo>
                  <a:lnTo>
                    <a:pt x="591" y="489"/>
                  </a:lnTo>
                  <a:close/>
                </a:path>
              </a:pathLst>
            </a:custGeom>
            <a:solidFill>
              <a:srgbClr val="1FD7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73" name="Freeform 184">
              <a:extLst>
                <a:ext uri="{FF2B5EF4-FFF2-40B4-BE49-F238E27FC236}">
                  <a16:creationId xmlns:a16="http://schemas.microsoft.com/office/drawing/2014/main" id="{176E7AFE-B80E-43FD-AB30-5089BD6A52F5}"/>
                </a:ext>
              </a:extLst>
            </p:cNvPr>
            <p:cNvSpPr>
              <a:spLocks/>
            </p:cNvSpPr>
            <p:nvPr/>
          </p:nvSpPr>
          <p:spPr bwMode="auto">
            <a:xfrm>
              <a:off x="9293226" y="7843838"/>
              <a:ext cx="814388" cy="909638"/>
            </a:xfrm>
            <a:custGeom>
              <a:avLst/>
              <a:gdLst>
                <a:gd name="T0" fmla="*/ 2147483647 w 513"/>
                <a:gd name="T1" fmla="*/ 2147483647 h 573"/>
                <a:gd name="T2" fmla="*/ 2147483647 w 513"/>
                <a:gd name="T3" fmla="*/ 2147483647 h 573"/>
                <a:gd name="T4" fmla="*/ 0 w 513"/>
                <a:gd name="T5" fmla="*/ 2147483647 h 573"/>
                <a:gd name="T6" fmla="*/ 2147483647 w 513"/>
                <a:gd name="T7" fmla="*/ 0 h 573"/>
                <a:gd name="T8" fmla="*/ 2147483647 w 513"/>
                <a:gd name="T9" fmla="*/ 2147483647 h 5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13"/>
                <a:gd name="T16" fmla="*/ 0 h 573"/>
                <a:gd name="T17" fmla="*/ 513 w 513"/>
                <a:gd name="T18" fmla="*/ 573 h 5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13" h="573">
                  <a:moveTo>
                    <a:pt x="513" y="429"/>
                  </a:moveTo>
                  <a:lnTo>
                    <a:pt x="192" y="573"/>
                  </a:lnTo>
                  <a:lnTo>
                    <a:pt x="0" y="142"/>
                  </a:lnTo>
                  <a:lnTo>
                    <a:pt x="322" y="0"/>
                  </a:lnTo>
                  <a:lnTo>
                    <a:pt x="513" y="42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74" name="Freeform 185">
              <a:extLst>
                <a:ext uri="{FF2B5EF4-FFF2-40B4-BE49-F238E27FC236}">
                  <a16:creationId xmlns:a16="http://schemas.microsoft.com/office/drawing/2014/main" id="{673A26B1-A13F-4A02-9125-218E49918BA4}"/>
                </a:ext>
              </a:extLst>
            </p:cNvPr>
            <p:cNvSpPr>
              <a:spLocks/>
            </p:cNvSpPr>
            <p:nvPr/>
          </p:nvSpPr>
          <p:spPr bwMode="auto">
            <a:xfrm>
              <a:off x="9401176" y="7847013"/>
              <a:ext cx="279400" cy="180975"/>
            </a:xfrm>
            <a:custGeom>
              <a:avLst/>
              <a:gdLst>
                <a:gd name="T0" fmla="*/ 2147483647 w 176"/>
                <a:gd name="T1" fmla="*/ 2147483647 h 114"/>
                <a:gd name="T2" fmla="*/ 2147483647 w 176"/>
                <a:gd name="T3" fmla="*/ 2147483647 h 114"/>
                <a:gd name="T4" fmla="*/ 0 w 176"/>
                <a:gd name="T5" fmla="*/ 2147483647 h 114"/>
                <a:gd name="T6" fmla="*/ 2147483647 w 176"/>
                <a:gd name="T7" fmla="*/ 0 h 114"/>
                <a:gd name="T8" fmla="*/ 2147483647 w 176"/>
                <a:gd name="T9" fmla="*/ 2147483647 h 1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6"/>
                <a:gd name="T16" fmla="*/ 0 h 114"/>
                <a:gd name="T17" fmla="*/ 176 w 176"/>
                <a:gd name="T18" fmla="*/ 114 h 11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6" h="114">
                  <a:moveTo>
                    <a:pt x="176" y="42"/>
                  </a:moveTo>
                  <a:lnTo>
                    <a:pt x="18" y="114"/>
                  </a:lnTo>
                  <a:lnTo>
                    <a:pt x="0" y="70"/>
                  </a:lnTo>
                  <a:lnTo>
                    <a:pt x="156" y="0"/>
                  </a:lnTo>
                  <a:lnTo>
                    <a:pt x="176" y="42"/>
                  </a:lnTo>
                  <a:close/>
                </a:path>
              </a:pathLst>
            </a:custGeom>
            <a:solidFill>
              <a:srgbClr val="4A12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75" name="Freeform 186">
              <a:extLst>
                <a:ext uri="{FF2B5EF4-FFF2-40B4-BE49-F238E27FC236}">
                  <a16:creationId xmlns:a16="http://schemas.microsoft.com/office/drawing/2014/main" id="{F20A0564-14C6-4073-8C24-010C0AD5722B}"/>
                </a:ext>
              </a:extLst>
            </p:cNvPr>
            <p:cNvSpPr>
              <a:spLocks/>
            </p:cNvSpPr>
            <p:nvPr/>
          </p:nvSpPr>
          <p:spPr bwMode="auto">
            <a:xfrm>
              <a:off x="9458326" y="7824788"/>
              <a:ext cx="114300" cy="117475"/>
            </a:xfrm>
            <a:custGeom>
              <a:avLst/>
              <a:gdLst>
                <a:gd name="T0" fmla="*/ 2147483647 w 36"/>
                <a:gd name="T1" fmla="*/ 2147483647 h 37"/>
                <a:gd name="T2" fmla="*/ 2147483647 w 36"/>
                <a:gd name="T3" fmla="*/ 2147483647 h 37"/>
                <a:gd name="T4" fmla="*/ 2147483647 w 36"/>
                <a:gd name="T5" fmla="*/ 2147483647 h 37"/>
                <a:gd name="T6" fmla="*/ 2147483647 w 36"/>
                <a:gd name="T7" fmla="*/ 2147483647 h 37"/>
                <a:gd name="T8" fmla="*/ 2147483647 w 36"/>
                <a:gd name="T9" fmla="*/ 214748364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6"/>
                <a:gd name="T16" fmla="*/ 0 h 37"/>
                <a:gd name="T17" fmla="*/ 36 w 36"/>
                <a:gd name="T18" fmla="*/ 37 h 3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6" h="37">
                  <a:moveTo>
                    <a:pt x="33" y="12"/>
                  </a:moveTo>
                  <a:cubicBezTo>
                    <a:pt x="36" y="20"/>
                    <a:pt x="33" y="29"/>
                    <a:pt x="25" y="33"/>
                  </a:cubicBezTo>
                  <a:cubicBezTo>
                    <a:pt x="17" y="37"/>
                    <a:pt x="7" y="33"/>
                    <a:pt x="3" y="25"/>
                  </a:cubicBezTo>
                  <a:cubicBezTo>
                    <a:pt x="0" y="17"/>
                    <a:pt x="3" y="7"/>
                    <a:pt x="12" y="4"/>
                  </a:cubicBezTo>
                  <a:cubicBezTo>
                    <a:pt x="20" y="0"/>
                    <a:pt x="29" y="4"/>
                    <a:pt x="33" y="12"/>
                  </a:cubicBezTo>
                  <a:close/>
                </a:path>
              </a:pathLst>
            </a:custGeom>
            <a:solidFill>
              <a:srgbClr val="4119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76" name="Freeform 187">
              <a:extLst>
                <a:ext uri="{FF2B5EF4-FFF2-40B4-BE49-F238E27FC236}">
                  <a16:creationId xmlns:a16="http://schemas.microsoft.com/office/drawing/2014/main" id="{589E5E7C-C8C7-4E25-9CFD-80F2C5051A0D}"/>
                </a:ext>
              </a:extLst>
            </p:cNvPr>
            <p:cNvSpPr>
              <a:spLocks/>
            </p:cNvSpPr>
            <p:nvPr/>
          </p:nvSpPr>
          <p:spPr bwMode="auto">
            <a:xfrm>
              <a:off x="9407526" y="7977188"/>
              <a:ext cx="377825" cy="174625"/>
            </a:xfrm>
            <a:custGeom>
              <a:avLst/>
              <a:gdLst>
                <a:gd name="T0" fmla="*/ 2147483647 w 238"/>
                <a:gd name="T1" fmla="*/ 2147483647 h 110"/>
                <a:gd name="T2" fmla="*/ 2147483647 w 238"/>
                <a:gd name="T3" fmla="*/ 2147483647 h 110"/>
                <a:gd name="T4" fmla="*/ 0 w 238"/>
                <a:gd name="T5" fmla="*/ 2147483647 h 110"/>
                <a:gd name="T6" fmla="*/ 2147483647 w 238"/>
                <a:gd name="T7" fmla="*/ 0 h 110"/>
                <a:gd name="T8" fmla="*/ 2147483647 w 238"/>
                <a:gd name="T9" fmla="*/ 2147483647 h 1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38"/>
                <a:gd name="T16" fmla="*/ 0 h 110"/>
                <a:gd name="T17" fmla="*/ 238 w 238"/>
                <a:gd name="T18" fmla="*/ 110 h 11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38" h="110">
                  <a:moveTo>
                    <a:pt x="238" y="4"/>
                  </a:moveTo>
                  <a:lnTo>
                    <a:pt x="2" y="110"/>
                  </a:lnTo>
                  <a:lnTo>
                    <a:pt x="0" y="106"/>
                  </a:lnTo>
                  <a:lnTo>
                    <a:pt x="236" y="0"/>
                  </a:lnTo>
                  <a:lnTo>
                    <a:pt x="238" y="4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77" name="Freeform 188">
              <a:extLst>
                <a:ext uri="{FF2B5EF4-FFF2-40B4-BE49-F238E27FC236}">
                  <a16:creationId xmlns:a16="http://schemas.microsoft.com/office/drawing/2014/main" id="{5B0D04C7-799B-4C19-9D34-1DBAB6CCD61B}"/>
                </a:ext>
              </a:extLst>
            </p:cNvPr>
            <p:cNvSpPr>
              <a:spLocks/>
            </p:cNvSpPr>
            <p:nvPr/>
          </p:nvSpPr>
          <p:spPr bwMode="auto">
            <a:xfrm>
              <a:off x="9423401" y="8015288"/>
              <a:ext cx="377825" cy="171450"/>
            </a:xfrm>
            <a:custGeom>
              <a:avLst/>
              <a:gdLst>
                <a:gd name="T0" fmla="*/ 2147483647 w 238"/>
                <a:gd name="T1" fmla="*/ 2147483647 h 108"/>
                <a:gd name="T2" fmla="*/ 2147483647 w 238"/>
                <a:gd name="T3" fmla="*/ 2147483647 h 108"/>
                <a:gd name="T4" fmla="*/ 0 w 238"/>
                <a:gd name="T5" fmla="*/ 2147483647 h 108"/>
                <a:gd name="T6" fmla="*/ 2147483647 w 238"/>
                <a:gd name="T7" fmla="*/ 0 h 108"/>
                <a:gd name="T8" fmla="*/ 2147483647 w 238"/>
                <a:gd name="T9" fmla="*/ 2147483647 h 10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38"/>
                <a:gd name="T16" fmla="*/ 0 h 108"/>
                <a:gd name="T17" fmla="*/ 238 w 238"/>
                <a:gd name="T18" fmla="*/ 108 h 10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38" h="108">
                  <a:moveTo>
                    <a:pt x="238" y="4"/>
                  </a:moveTo>
                  <a:lnTo>
                    <a:pt x="2" y="108"/>
                  </a:lnTo>
                  <a:lnTo>
                    <a:pt x="0" y="106"/>
                  </a:lnTo>
                  <a:lnTo>
                    <a:pt x="236" y="0"/>
                  </a:lnTo>
                  <a:lnTo>
                    <a:pt x="238" y="4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78" name="Freeform 189">
              <a:extLst>
                <a:ext uri="{FF2B5EF4-FFF2-40B4-BE49-F238E27FC236}">
                  <a16:creationId xmlns:a16="http://schemas.microsoft.com/office/drawing/2014/main" id="{1B1FD14B-876F-44FF-B1A9-AA7B164D14FC}"/>
                </a:ext>
              </a:extLst>
            </p:cNvPr>
            <p:cNvSpPr>
              <a:spLocks/>
            </p:cNvSpPr>
            <p:nvPr/>
          </p:nvSpPr>
          <p:spPr bwMode="auto">
            <a:xfrm>
              <a:off x="9442451" y="8053388"/>
              <a:ext cx="377825" cy="171450"/>
            </a:xfrm>
            <a:custGeom>
              <a:avLst/>
              <a:gdLst>
                <a:gd name="T0" fmla="*/ 2147483647 w 238"/>
                <a:gd name="T1" fmla="*/ 2147483647 h 108"/>
                <a:gd name="T2" fmla="*/ 0 w 238"/>
                <a:gd name="T3" fmla="*/ 2147483647 h 108"/>
                <a:gd name="T4" fmla="*/ 0 w 238"/>
                <a:gd name="T5" fmla="*/ 2147483647 h 108"/>
                <a:gd name="T6" fmla="*/ 2147483647 w 238"/>
                <a:gd name="T7" fmla="*/ 0 h 108"/>
                <a:gd name="T8" fmla="*/ 2147483647 w 238"/>
                <a:gd name="T9" fmla="*/ 2147483647 h 10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38"/>
                <a:gd name="T16" fmla="*/ 0 h 108"/>
                <a:gd name="T17" fmla="*/ 238 w 238"/>
                <a:gd name="T18" fmla="*/ 108 h 10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38" h="108">
                  <a:moveTo>
                    <a:pt x="238" y="4"/>
                  </a:moveTo>
                  <a:lnTo>
                    <a:pt x="0" y="108"/>
                  </a:lnTo>
                  <a:lnTo>
                    <a:pt x="0" y="104"/>
                  </a:lnTo>
                  <a:lnTo>
                    <a:pt x="236" y="0"/>
                  </a:lnTo>
                  <a:lnTo>
                    <a:pt x="238" y="4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79" name="Freeform 190">
              <a:extLst>
                <a:ext uri="{FF2B5EF4-FFF2-40B4-BE49-F238E27FC236}">
                  <a16:creationId xmlns:a16="http://schemas.microsoft.com/office/drawing/2014/main" id="{38C195C7-BBF4-44FF-92DB-9D3D9600B587}"/>
                </a:ext>
              </a:extLst>
            </p:cNvPr>
            <p:cNvSpPr>
              <a:spLocks/>
            </p:cNvSpPr>
            <p:nvPr/>
          </p:nvSpPr>
          <p:spPr bwMode="auto">
            <a:xfrm>
              <a:off x="9458326" y="8091488"/>
              <a:ext cx="377825" cy="171450"/>
            </a:xfrm>
            <a:custGeom>
              <a:avLst/>
              <a:gdLst>
                <a:gd name="T0" fmla="*/ 2147483647 w 238"/>
                <a:gd name="T1" fmla="*/ 2147483647 h 108"/>
                <a:gd name="T2" fmla="*/ 2147483647 w 238"/>
                <a:gd name="T3" fmla="*/ 2147483647 h 108"/>
                <a:gd name="T4" fmla="*/ 0 w 238"/>
                <a:gd name="T5" fmla="*/ 2147483647 h 108"/>
                <a:gd name="T6" fmla="*/ 2147483647 w 238"/>
                <a:gd name="T7" fmla="*/ 0 h 108"/>
                <a:gd name="T8" fmla="*/ 2147483647 w 238"/>
                <a:gd name="T9" fmla="*/ 2147483647 h 10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38"/>
                <a:gd name="T16" fmla="*/ 0 h 108"/>
                <a:gd name="T17" fmla="*/ 238 w 238"/>
                <a:gd name="T18" fmla="*/ 108 h 10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38" h="108">
                  <a:moveTo>
                    <a:pt x="238" y="4"/>
                  </a:moveTo>
                  <a:lnTo>
                    <a:pt x="2" y="108"/>
                  </a:lnTo>
                  <a:lnTo>
                    <a:pt x="0" y="104"/>
                  </a:lnTo>
                  <a:lnTo>
                    <a:pt x="236" y="0"/>
                  </a:lnTo>
                  <a:lnTo>
                    <a:pt x="238" y="4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80" name="Freeform 191">
              <a:extLst>
                <a:ext uri="{FF2B5EF4-FFF2-40B4-BE49-F238E27FC236}">
                  <a16:creationId xmlns:a16="http://schemas.microsoft.com/office/drawing/2014/main" id="{EC505725-E441-446C-80D3-6DD81E7B5BE6}"/>
                </a:ext>
              </a:extLst>
            </p:cNvPr>
            <p:cNvSpPr>
              <a:spLocks/>
            </p:cNvSpPr>
            <p:nvPr/>
          </p:nvSpPr>
          <p:spPr bwMode="auto">
            <a:xfrm>
              <a:off x="9474201" y="8129588"/>
              <a:ext cx="377825" cy="171450"/>
            </a:xfrm>
            <a:custGeom>
              <a:avLst/>
              <a:gdLst>
                <a:gd name="T0" fmla="*/ 2147483647 w 238"/>
                <a:gd name="T1" fmla="*/ 2147483647 h 108"/>
                <a:gd name="T2" fmla="*/ 2147483647 w 238"/>
                <a:gd name="T3" fmla="*/ 2147483647 h 108"/>
                <a:gd name="T4" fmla="*/ 0 w 238"/>
                <a:gd name="T5" fmla="*/ 2147483647 h 108"/>
                <a:gd name="T6" fmla="*/ 2147483647 w 238"/>
                <a:gd name="T7" fmla="*/ 0 h 108"/>
                <a:gd name="T8" fmla="*/ 2147483647 w 238"/>
                <a:gd name="T9" fmla="*/ 2147483647 h 10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38"/>
                <a:gd name="T16" fmla="*/ 0 h 108"/>
                <a:gd name="T17" fmla="*/ 238 w 238"/>
                <a:gd name="T18" fmla="*/ 108 h 10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38" h="108">
                  <a:moveTo>
                    <a:pt x="238" y="2"/>
                  </a:moveTo>
                  <a:lnTo>
                    <a:pt x="2" y="108"/>
                  </a:lnTo>
                  <a:lnTo>
                    <a:pt x="0" y="104"/>
                  </a:lnTo>
                  <a:lnTo>
                    <a:pt x="236" y="0"/>
                  </a:lnTo>
                  <a:lnTo>
                    <a:pt x="238" y="2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81" name="Freeform 192">
              <a:extLst>
                <a:ext uri="{FF2B5EF4-FFF2-40B4-BE49-F238E27FC236}">
                  <a16:creationId xmlns:a16="http://schemas.microsoft.com/office/drawing/2014/main" id="{F24C679B-BB71-437E-AA8F-8B794E8DD9B4}"/>
                </a:ext>
              </a:extLst>
            </p:cNvPr>
            <p:cNvSpPr>
              <a:spLocks/>
            </p:cNvSpPr>
            <p:nvPr/>
          </p:nvSpPr>
          <p:spPr bwMode="auto">
            <a:xfrm>
              <a:off x="9490076" y="8164513"/>
              <a:ext cx="377825" cy="174625"/>
            </a:xfrm>
            <a:custGeom>
              <a:avLst/>
              <a:gdLst>
                <a:gd name="T0" fmla="*/ 2147483647 w 238"/>
                <a:gd name="T1" fmla="*/ 2147483647 h 110"/>
                <a:gd name="T2" fmla="*/ 2147483647 w 238"/>
                <a:gd name="T3" fmla="*/ 2147483647 h 110"/>
                <a:gd name="T4" fmla="*/ 0 w 238"/>
                <a:gd name="T5" fmla="*/ 2147483647 h 110"/>
                <a:gd name="T6" fmla="*/ 2147483647 w 238"/>
                <a:gd name="T7" fmla="*/ 0 h 110"/>
                <a:gd name="T8" fmla="*/ 2147483647 w 238"/>
                <a:gd name="T9" fmla="*/ 2147483647 h 1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38"/>
                <a:gd name="T16" fmla="*/ 0 h 110"/>
                <a:gd name="T17" fmla="*/ 238 w 238"/>
                <a:gd name="T18" fmla="*/ 110 h 11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38" h="110">
                  <a:moveTo>
                    <a:pt x="238" y="4"/>
                  </a:moveTo>
                  <a:lnTo>
                    <a:pt x="2" y="110"/>
                  </a:lnTo>
                  <a:lnTo>
                    <a:pt x="0" y="106"/>
                  </a:lnTo>
                  <a:lnTo>
                    <a:pt x="238" y="0"/>
                  </a:lnTo>
                  <a:lnTo>
                    <a:pt x="238" y="4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82" name="Freeform 193">
              <a:extLst>
                <a:ext uri="{FF2B5EF4-FFF2-40B4-BE49-F238E27FC236}">
                  <a16:creationId xmlns:a16="http://schemas.microsoft.com/office/drawing/2014/main" id="{2EAAADD8-856B-44D1-A574-09C88B610DDE}"/>
                </a:ext>
              </a:extLst>
            </p:cNvPr>
            <p:cNvSpPr>
              <a:spLocks/>
            </p:cNvSpPr>
            <p:nvPr/>
          </p:nvSpPr>
          <p:spPr bwMode="auto">
            <a:xfrm>
              <a:off x="9509126" y="8202613"/>
              <a:ext cx="377825" cy="174625"/>
            </a:xfrm>
            <a:custGeom>
              <a:avLst/>
              <a:gdLst>
                <a:gd name="T0" fmla="*/ 2147483647 w 238"/>
                <a:gd name="T1" fmla="*/ 2147483647 h 110"/>
                <a:gd name="T2" fmla="*/ 2147483647 w 238"/>
                <a:gd name="T3" fmla="*/ 2147483647 h 110"/>
                <a:gd name="T4" fmla="*/ 0 w 238"/>
                <a:gd name="T5" fmla="*/ 2147483647 h 110"/>
                <a:gd name="T6" fmla="*/ 2147483647 w 238"/>
                <a:gd name="T7" fmla="*/ 0 h 110"/>
                <a:gd name="T8" fmla="*/ 2147483647 w 238"/>
                <a:gd name="T9" fmla="*/ 2147483647 h 1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38"/>
                <a:gd name="T16" fmla="*/ 0 h 110"/>
                <a:gd name="T17" fmla="*/ 238 w 238"/>
                <a:gd name="T18" fmla="*/ 110 h 11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38" h="110">
                  <a:moveTo>
                    <a:pt x="238" y="4"/>
                  </a:moveTo>
                  <a:lnTo>
                    <a:pt x="2" y="110"/>
                  </a:lnTo>
                  <a:lnTo>
                    <a:pt x="0" y="106"/>
                  </a:lnTo>
                  <a:lnTo>
                    <a:pt x="236" y="0"/>
                  </a:lnTo>
                  <a:lnTo>
                    <a:pt x="238" y="4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83" name="Freeform 194">
              <a:extLst>
                <a:ext uri="{FF2B5EF4-FFF2-40B4-BE49-F238E27FC236}">
                  <a16:creationId xmlns:a16="http://schemas.microsoft.com/office/drawing/2014/main" id="{6B073A57-418A-43B4-8027-8FA0169056DC}"/>
                </a:ext>
              </a:extLst>
            </p:cNvPr>
            <p:cNvSpPr>
              <a:spLocks/>
            </p:cNvSpPr>
            <p:nvPr/>
          </p:nvSpPr>
          <p:spPr bwMode="auto">
            <a:xfrm>
              <a:off x="9525001" y="8240713"/>
              <a:ext cx="377825" cy="174625"/>
            </a:xfrm>
            <a:custGeom>
              <a:avLst/>
              <a:gdLst>
                <a:gd name="T0" fmla="*/ 2147483647 w 238"/>
                <a:gd name="T1" fmla="*/ 2147483647 h 110"/>
                <a:gd name="T2" fmla="*/ 2147483647 w 238"/>
                <a:gd name="T3" fmla="*/ 2147483647 h 110"/>
                <a:gd name="T4" fmla="*/ 0 w 238"/>
                <a:gd name="T5" fmla="*/ 2147483647 h 110"/>
                <a:gd name="T6" fmla="*/ 2147483647 w 238"/>
                <a:gd name="T7" fmla="*/ 0 h 110"/>
                <a:gd name="T8" fmla="*/ 2147483647 w 238"/>
                <a:gd name="T9" fmla="*/ 2147483647 h 1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38"/>
                <a:gd name="T16" fmla="*/ 0 h 110"/>
                <a:gd name="T17" fmla="*/ 238 w 238"/>
                <a:gd name="T18" fmla="*/ 110 h 11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38" h="110">
                  <a:moveTo>
                    <a:pt x="238" y="4"/>
                  </a:moveTo>
                  <a:lnTo>
                    <a:pt x="2" y="110"/>
                  </a:lnTo>
                  <a:lnTo>
                    <a:pt x="0" y="106"/>
                  </a:lnTo>
                  <a:lnTo>
                    <a:pt x="236" y="0"/>
                  </a:lnTo>
                  <a:lnTo>
                    <a:pt x="238" y="4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84" name="Freeform 195">
              <a:extLst>
                <a:ext uri="{FF2B5EF4-FFF2-40B4-BE49-F238E27FC236}">
                  <a16:creationId xmlns:a16="http://schemas.microsoft.com/office/drawing/2014/main" id="{E837ECF4-020D-4A5C-B122-1350772676BC}"/>
                </a:ext>
              </a:extLst>
            </p:cNvPr>
            <p:cNvSpPr>
              <a:spLocks/>
            </p:cNvSpPr>
            <p:nvPr/>
          </p:nvSpPr>
          <p:spPr bwMode="auto">
            <a:xfrm>
              <a:off x="9540876" y="8278813"/>
              <a:ext cx="377825" cy="173038"/>
            </a:xfrm>
            <a:custGeom>
              <a:avLst/>
              <a:gdLst>
                <a:gd name="T0" fmla="*/ 2147483647 w 238"/>
                <a:gd name="T1" fmla="*/ 2147483647 h 109"/>
                <a:gd name="T2" fmla="*/ 2147483647 w 238"/>
                <a:gd name="T3" fmla="*/ 2147483647 h 109"/>
                <a:gd name="T4" fmla="*/ 0 w 238"/>
                <a:gd name="T5" fmla="*/ 2147483647 h 109"/>
                <a:gd name="T6" fmla="*/ 2147483647 w 238"/>
                <a:gd name="T7" fmla="*/ 0 h 109"/>
                <a:gd name="T8" fmla="*/ 2147483647 w 238"/>
                <a:gd name="T9" fmla="*/ 2147483647 h 10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38"/>
                <a:gd name="T16" fmla="*/ 0 h 109"/>
                <a:gd name="T17" fmla="*/ 238 w 238"/>
                <a:gd name="T18" fmla="*/ 109 h 10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38" h="109">
                  <a:moveTo>
                    <a:pt x="238" y="4"/>
                  </a:moveTo>
                  <a:lnTo>
                    <a:pt x="2" y="109"/>
                  </a:lnTo>
                  <a:lnTo>
                    <a:pt x="0" y="107"/>
                  </a:lnTo>
                  <a:lnTo>
                    <a:pt x="236" y="0"/>
                  </a:lnTo>
                  <a:lnTo>
                    <a:pt x="238" y="4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85" name="Freeform 196">
              <a:extLst>
                <a:ext uri="{FF2B5EF4-FFF2-40B4-BE49-F238E27FC236}">
                  <a16:creationId xmlns:a16="http://schemas.microsoft.com/office/drawing/2014/main" id="{B35B7AAC-84EC-4DB5-BC46-70632C7E3654}"/>
                </a:ext>
              </a:extLst>
            </p:cNvPr>
            <p:cNvSpPr>
              <a:spLocks/>
            </p:cNvSpPr>
            <p:nvPr/>
          </p:nvSpPr>
          <p:spPr bwMode="auto">
            <a:xfrm>
              <a:off x="9559926" y="8316913"/>
              <a:ext cx="379413" cy="173038"/>
            </a:xfrm>
            <a:custGeom>
              <a:avLst/>
              <a:gdLst>
                <a:gd name="T0" fmla="*/ 2147483647 w 239"/>
                <a:gd name="T1" fmla="*/ 2147483647 h 109"/>
                <a:gd name="T2" fmla="*/ 0 w 239"/>
                <a:gd name="T3" fmla="*/ 2147483647 h 109"/>
                <a:gd name="T4" fmla="*/ 0 w 239"/>
                <a:gd name="T5" fmla="*/ 2147483647 h 109"/>
                <a:gd name="T6" fmla="*/ 2147483647 w 239"/>
                <a:gd name="T7" fmla="*/ 0 h 109"/>
                <a:gd name="T8" fmla="*/ 2147483647 w 239"/>
                <a:gd name="T9" fmla="*/ 2147483647 h 10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39"/>
                <a:gd name="T16" fmla="*/ 0 h 109"/>
                <a:gd name="T17" fmla="*/ 239 w 239"/>
                <a:gd name="T18" fmla="*/ 109 h 10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39" h="109">
                  <a:moveTo>
                    <a:pt x="239" y="4"/>
                  </a:moveTo>
                  <a:lnTo>
                    <a:pt x="0" y="109"/>
                  </a:lnTo>
                  <a:lnTo>
                    <a:pt x="0" y="105"/>
                  </a:lnTo>
                  <a:lnTo>
                    <a:pt x="237" y="0"/>
                  </a:lnTo>
                  <a:lnTo>
                    <a:pt x="239" y="4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86" name="Freeform 197">
              <a:extLst>
                <a:ext uri="{FF2B5EF4-FFF2-40B4-BE49-F238E27FC236}">
                  <a16:creationId xmlns:a16="http://schemas.microsoft.com/office/drawing/2014/main" id="{EB60D2E6-FE6D-455F-95DC-9AA8B1E09844}"/>
                </a:ext>
              </a:extLst>
            </p:cNvPr>
            <p:cNvSpPr>
              <a:spLocks/>
            </p:cNvSpPr>
            <p:nvPr/>
          </p:nvSpPr>
          <p:spPr bwMode="auto">
            <a:xfrm>
              <a:off x="9575801" y="8355013"/>
              <a:ext cx="379413" cy="173038"/>
            </a:xfrm>
            <a:custGeom>
              <a:avLst/>
              <a:gdLst>
                <a:gd name="T0" fmla="*/ 2147483647 w 239"/>
                <a:gd name="T1" fmla="*/ 2147483647 h 109"/>
                <a:gd name="T2" fmla="*/ 2147483647 w 239"/>
                <a:gd name="T3" fmla="*/ 2147483647 h 109"/>
                <a:gd name="T4" fmla="*/ 0 w 239"/>
                <a:gd name="T5" fmla="*/ 2147483647 h 109"/>
                <a:gd name="T6" fmla="*/ 2147483647 w 239"/>
                <a:gd name="T7" fmla="*/ 0 h 109"/>
                <a:gd name="T8" fmla="*/ 2147483647 w 239"/>
                <a:gd name="T9" fmla="*/ 2147483647 h 10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39"/>
                <a:gd name="T16" fmla="*/ 0 h 109"/>
                <a:gd name="T17" fmla="*/ 239 w 239"/>
                <a:gd name="T18" fmla="*/ 109 h 10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39" h="109">
                  <a:moveTo>
                    <a:pt x="239" y="4"/>
                  </a:moveTo>
                  <a:lnTo>
                    <a:pt x="2" y="109"/>
                  </a:lnTo>
                  <a:lnTo>
                    <a:pt x="0" y="105"/>
                  </a:lnTo>
                  <a:lnTo>
                    <a:pt x="237" y="0"/>
                  </a:lnTo>
                  <a:lnTo>
                    <a:pt x="239" y="4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87" name="Freeform 198">
              <a:extLst>
                <a:ext uri="{FF2B5EF4-FFF2-40B4-BE49-F238E27FC236}">
                  <a16:creationId xmlns:a16="http://schemas.microsoft.com/office/drawing/2014/main" id="{F230901B-97C3-40BD-970D-FD1599C2D77F}"/>
                </a:ext>
              </a:extLst>
            </p:cNvPr>
            <p:cNvSpPr>
              <a:spLocks/>
            </p:cNvSpPr>
            <p:nvPr/>
          </p:nvSpPr>
          <p:spPr bwMode="auto">
            <a:xfrm>
              <a:off x="9591676" y="8393113"/>
              <a:ext cx="379413" cy="173038"/>
            </a:xfrm>
            <a:custGeom>
              <a:avLst/>
              <a:gdLst>
                <a:gd name="T0" fmla="*/ 2147483647 w 239"/>
                <a:gd name="T1" fmla="*/ 2147483647 h 109"/>
                <a:gd name="T2" fmla="*/ 2147483647 w 239"/>
                <a:gd name="T3" fmla="*/ 2147483647 h 109"/>
                <a:gd name="T4" fmla="*/ 0 w 239"/>
                <a:gd name="T5" fmla="*/ 2147483647 h 109"/>
                <a:gd name="T6" fmla="*/ 2147483647 w 239"/>
                <a:gd name="T7" fmla="*/ 0 h 109"/>
                <a:gd name="T8" fmla="*/ 2147483647 w 239"/>
                <a:gd name="T9" fmla="*/ 2147483647 h 10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39"/>
                <a:gd name="T16" fmla="*/ 0 h 109"/>
                <a:gd name="T17" fmla="*/ 239 w 239"/>
                <a:gd name="T18" fmla="*/ 109 h 10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39" h="109">
                  <a:moveTo>
                    <a:pt x="239" y="2"/>
                  </a:moveTo>
                  <a:lnTo>
                    <a:pt x="2" y="109"/>
                  </a:lnTo>
                  <a:lnTo>
                    <a:pt x="0" y="105"/>
                  </a:lnTo>
                  <a:lnTo>
                    <a:pt x="237" y="0"/>
                  </a:lnTo>
                  <a:lnTo>
                    <a:pt x="239" y="2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88" name="Freeform 199">
              <a:extLst>
                <a:ext uri="{FF2B5EF4-FFF2-40B4-BE49-F238E27FC236}">
                  <a16:creationId xmlns:a16="http://schemas.microsoft.com/office/drawing/2014/main" id="{947BC3A3-4557-4843-8CE0-788DEA59B077}"/>
                </a:ext>
              </a:extLst>
            </p:cNvPr>
            <p:cNvSpPr>
              <a:spLocks/>
            </p:cNvSpPr>
            <p:nvPr/>
          </p:nvSpPr>
          <p:spPr bwMode="auto">
            <a:xfrm>
              <a:off x="9788526" y="7786688"/>
              <a:ext cx="334963" cy="368300"/>
            </a:xfrm>
            <a:custGeom>
              <a:avLst/>
              <a:gdLst>
                <a:gd name="T0" fmla="*/ 2147483647 w 211"/>
                <a:gd name="T1" fmla="*/ 2147483647 h 232"/>
                <a:gd name="T2" fmla="*/ 0 w 211"/>
                <a:gd name="T3" fmla="*/ 2147483647 h 232"/>
                <a:gd name="T4" fmla="*/ 2147483647 w 211"/>
                <a:gd name="T5" fmla="*/ 0 h 232"/>
                <a:gd name="T6" fmla="*/ 2147483647 w 211"/>
                <a:gd name="T7" fmla="*/ 2147483647 h 232"/>
                <a:gd name="T8" fmla="*/ 2147483647 w 211"/>
                <a:gd name="T9" fmla="*/ 2147483647 h 2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11"/>
                <a:gd name="T16" fmla="*/ 0 h 232"/>
                <a:gd name="T17" fmla="*/ 211 w 211"/>
                <a:gd name="T18" fmla="*/ 232 h 23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11" h="232">
                  <a:moveTo>
                    <a:pt x="40" y="232"/>
                  </a:moveTo>
                  <a:lnTo>
                    <a:pt x="0" y="196"/>
                  </a:lnTo>
                  <a:lnTo>
                    <a:pt x="171" y="0"/>
                  </a:lnTo>
                  <a:lnTo>
                    <a:pt x="211" y="34"/>
                  </a:lnTo>
                  <a:lnTo>
                    <a:pt x="40" y="232"/>
                  </a:lnTo>
                  <a:close/>
                </a:path>
              </a:pathLst>
            </a:custGeom>
            <a:solidFill>
              <a:srgbClr val="3A07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89" name="Freeform 200">
              <a:extLst>
                <a:ext uri="{FF2B5EF4-FFF2-40B4-BE49-F238E27FC236}">
                  <a16:creationId xmlns:a16="http://schemas.microsoft.com/office/drawing/2014/main" id="{890C033F-8CC9-4343-BA7E-07C2E6534743}"/>
                </a:ext>
              </a:extLst>
            </p:cNvPr>
            <p:cNvSpPr>
              <a:spLocks/>
            </p:cNvSpPr>
            <p:nvPr/>
          </p:nvSpPr>
          <p:spPr bwMode="auto">
            <a:xfrm>
              <a:off x="9763126" y="8097838"/>
              <a:ext cx="88900" cy="95250"/>
            </a:xfrm>
            <a:custGeom>
              <a:avLst/>
              <a:gdLst>
                <a:gd name="T0" fmla="*/ 2147483647 w 56"/>
                <a:gd name="T1" fmla="*/ 2147483647 h 60"/>
                <a:gd name="T2" fmla="*/ 2147483647 w 56"/>
                <a:gd name="T3" fmla="*/ 2147483647 h 60"/>
                <a:gd name="T4" fmla="*/ 0 w 56"/>
                <a:gd name="T5" fmla="*/ 2147483647 h 60"/>
                <a:gd name="T6" fmla="*/ 2147483647 w 56"/>
                <a:gd name="T7" fmla="*/ 2147483647 h 60"/>
                <a:gd name="T8" fmla="*/ 2147483647 w 56"/>
                <a:gd name="T9" fmla="*/ 0 h 60"/>
                <a:gd name="T10" fmla="*/ 2147483647 w 56"/>
                <a:gd name="T11" fmla="*/ 2147483647 h 6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56"/>
                <a:gd name="T19" fmla="*/ 0 h 60"/>
                <a:gd name="T20" fmla="*/ 56 w 56"/>
                <a:gd name="T21" fmla="*/ 60 h 6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56" h="60">
                  <a:moveTo>
                    <a:pt x="56" y="36"/>
                  </a:moveTo>
                  <a:lnTo>
                    <a:pt x="26" y="48"/>
                  </a:lnTo>
                  <a:lnTo>
                    <a:pt x="0" y="60"/>
                  </a:lnTo>
                  <a:lnTo>
                    <a:pt x="8" y="32"/>
                  </a:lnTo>
                  <a:lnTo>
                    <a:pt x="16" y="0"/>
                  </a:lnTo>
                  <a:lnTo>
                    <a:pt x="56" y="36"/>
                  </a:lnTo>
                  <a:close/>
                </a:path>
              </a:pathLst>
            </a:custGeom>
            <a:solidFill>
              <a:srgbClr val="E489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90" name="Freeform 201">
              <a:extLst>
                <a:ext uri="{FF2B5EF4-FFF2-40B4-BE49-F238E27FC236}">
                  <a16:creationId xmlns:a16="http://schemas.microsoft.com/office/drawing/2014/main" id="{5B7607B9-3068-4D84-8BBB-DA08E4AB329D}"/>
                </a:ext>
              </a:extLst>
            </p:cNvPr>
            <p:cNvSpPr>
              <a:spLocks/>
            </p:cNvSpPr>
            <p:nvPr/>
          </p:nvSpPr>
          <p:spPr bwMode="auto">
            <a:xfrm>
              <a:off x="9763126" y="8148638"/>
              <a:ext cx="41275" cy="44450"/>
            </a:xfrm>
            <a:custGeom>
              <a:avLst/>
              <a:gdLst>
                <a:gd name="T0" fmla="*/ 2147483647 w 26"/>
                <a:gd name="T1" fmla="*/ 2147483647 h 28"/>
                <a:gd name="T2" fmla="*/ 0 w 26"/>
                <a:gd name="T3" fmla="*/ 2147483647 h 28"/>
                <a:gd name="T4" fmla="*/ 2147483647 w 26"/>
                <a:gd name="T5" fmla="*/ 0 h 28"/>
                <a:gd name="T6" fmla="*/ 2147483647 w 26"/>
                <a:gd name="T7" fmla="*/ 2147483647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6"/>
                <a:gd name="T13" fmla="*/ 0 h 28"/>
                <a:gd name="T14" fmla="*/ 26 w 26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6" h="28">
                  <a:moveTo>
                    <a:pt x="26" y="16"/>
                  </a:moveTo>
                  <a:lnTo>
                    <a:pt x="0" y="28"/>
                  </a:lnTo>
                  <a:lnTo>
                    <a:pt x="8" y="0"/>
                  </a:lnTo>
                  <a:lnTo>
                    <a:pt x="26" y="16"/>
                  </a:lnTo>
                  <a:close/>
                </a:path>
              </a:pathLst>
            </a:custGeom>
            <a:solidFill>
              <a:srgbClr val="4A12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91" name="Freeform 202">
              <a:extLst>
                <a:ext uri="{FF2B5EF4-FFF2-40B4-BE49-F238E27FC236}">
                  <a16:creationId xmlns:a16="http://schemas.microsoft.com/office/drawing/2014/main" id="{ED848EBF-904B-49F6-A83A-67A583DF12C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59988" y="7739063"/>
              <a:ext cx="101600" cy="101600"/>
            </a:xfrm>
            <a:custGeom>
              <a:avLst/>
              <a:gdLst>
                <a:gd name="T0" fmla="*/ 2147483647 w 32"/>
                <a:gd name="T1" fmla="*/ 2147483647 h 32"/>
                <a:gd name="T2" fmla="*/ 2147483647 w 32"/>
                <a:gd name="T3" fmla="*/ 2147483647 h 32"/>
                <a:gd name="T4" fmla="*/ 2147483647 w 32"/>
                <a:gd name="T5" fmla="*/ 2147483647 h 32"/>
                <a:gd name="T6" fmla="*/ 0 w 32"/>
                <a:gd name="T7" fmla="*/ 2147483647 h 32"/>
                <a:gd name="T8" fmla="*/ 2147483647 w 32"/>
                <a:gd name="T9" fmla="*/ 2147483647 h 32"/>
                <a:gd name="T10" fmla="*/ 2147483647 w 32"/>
                <a:gd name="T11" fmla="*/ 2147483647 h 32"/>
                <a:gd name="T12" fmla="*/ 2147483647 w 32"/>
                <a:gd name="T13" fmla="*/ 2147483647 h 3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2"/>
                <a:gd name="T22" fmla="*/ 0 h 32"/>
                <a:gd name="T23" fmla="*/ 32 w 32"/>
                <a:gd name="T24" fmla="*/ 32 h 32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2" h="32">
                  <a:moveTo>
                    <a:pt x="26" y="5"/>
                  </a:moveTo>
                  <a:cubicBezTo>
                    <a:pt x="26" y="5"/>
                    <a:pt x="26" y="5"/>
                    <a:pt x="26" y="5"/>
                  </a:cubicBezTo>
                  <a:cubicBezTo>
                    <a:pt x="21" y="0"/>
                    <a:pt x="12" y="0"/>
                    <a:pt x="7" y="6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20" y="32"/>
                    <a:pt x="20" y="32"/>
                    <a:pt x="20" y="32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32" y="18"/>
                    <a:pt x="32" y="9"/>
                    <a:pt x="26" y="5"/>
                  </a:cubicBezTo>
                  <a:close/>
                </a:path>
              </a:pathLst>
            </a:custGeom>
            <a:solidFill>
              <a:srgbClr val="9190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92" name="Freeform 203">
              <a:extLst>
                <a:ext uri="{FF2B5EF4-FFF2-40B4-BE49-F238E27FC236}">
                  <a16:creationId xmlns:a16="http://schemas.microsoft.com/office/drawing/2014/main" id="{18151089-024B-4DEC-B5D3-27D029881CBF}"/>
                </a:ext>
              </a:extLst>
            </p:cNvPr>
            <p:cNvSpPr>
              <a:spLocks/>
            </p:cNvSpPr>
            <p:nvPr/>
          </p:nvSpPr>
          <p:spPr bwMode="auto">
            <a:xfrm>
              <a:off x="9610726" y="8196263"/>
              <a:ext cx="490538" cy="985838"/>
            </a:xfrm>
            <a:custGeom>
              <a:avLst/>
              <a:gdLst>
                <a:gd name="T0" fmla="*/ 2147483647 w 154"/>
                <a:gd name="T1" fmla="*/ 2147483647 h 310"/>
                <a:gd name="T2" fmla="*/ 2147483647 w 154"/>
                <a:gd name="T3" fmla="*/ 2147483647 h 310"/>
                <a:gd name="T4" fmla="*/ 2147483647 w 154"/>
                <a:gd name="T5" fmla="*/ 2147483647 h 310"/>
                <a:gd name="T6" fmla="*/ 2147483647 w 154"/>
                <a:gd name="T7" fmla="*/ 2147483647 h 310"/>
                <a:gd name="T8" fmla="*/ 2147483647 w 154"/>
                <a:gd name="T9" fmla="*/ 2147483647 h 310"/>
                <a:gd name="T10" fmla="*/ 2147483647 w 154"/>
                <a:gd name="T11" fmla="*/ 2147483647 h 310"/>
                <a:gd name="T12" fmla="*/ 2147483647 w 154"/>
                <a:gd name="T13" fmla="*/ 2147483647 h 310"/>
                <a:gd name="T14" fmla="*/ 2147483647 w 154"/>
                <a:gd name="T15" fmla="*/ 2147483647 h 310"/>
                <a:gd name="T16" fmla="*/ 2147483647 w 154"/>
                <a:gd name="T17" fmla="*/ 2147483647 h 310"/>
                <a:gd name="T18" fmla="*/ 2147483647 w 154"/>
                <a:gd name="T19" fmla="*/ 2147483647 h 310"/>
                <a:gd name="T20" fmla="*/ 2147483647 w 154"/>
                <a:gd name="T21" fmla="*/ 2147483647 h 310"/>
                <a:gd name="T22" fmla="*/ 2147483647 w 154"/>
                <a:gd name="T23" fmla="*/ 2147483647 h 310"/>
                <a:gd name="T24" fmla="*/ 2147483647 w 154"/>
                <a:gd name="T25" fmla="*/ 2147483647 h 310"/>
                <a:gd name="T26" fmla="*/ 2147483647 w 154"/>
                <a:gd name="T27" fmla="*/ 2147483647 h 31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54"/>
                <a:gd name="T43" fmla="*/ 0 h 310"/>
                <a:gd name="T44" fmla="*/ 154 w 154"/>
                <a:gd name="T45" fmla="*/ 310 h 310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54" h="310">
                  <a:moveTo>
                    <a:pt x="80" y="294"/>
                  </a:moveTo>
                  <a:cubicBezTo>
                    <a:pt x="65" y="152"/>
                    <a:pt x="65" y="152"/>
                    <a:pt x="65" y="152"/>
                  </a:cubicBezTo>
                  <a:cubicBezTo>
                    <a:pt x="65" y="152"/>
                    <a:pt x="0" y="86"/>
                    <a:pt x="9" y="79"/>
                  </a:cubicBezTo>
                  <a:cubicBezTo>
                    <a:pt x="18" y="73"/>
                    <a:pt x="60" y="109"/>
                    <a:pt x="60" y="109"/>
                  </a:cubicBezTo>
                  <a:cubicBezTo>
                    <a:pt x="60" y="109"/>
                    <a:pt x="42" y="11"/>
                    <a:pt x="55" y="10"/>
                  </a:cubicBezTo>
                  <a:cubicBezTo>
                    <a:pt x="68" y="8"/>
                    <a:pt x="75" y="82"/>
                    <a:pt x="79" y="80"/>
                  </a:cubicBezTo>
                  <a:cubicBezTo>
                    <a:pt x="83" y="79"/>
                    <a:pt x="77" y="5"/>
                    <a:pt x="85" y="3"/>
                  </a:cubicBezTo>
                  <a:cubicBezTo>
                    <a:pt x="96" y="1"/>
                    <a:pt x="93" y="78"/>
                    <a:pt x="98" y="78"/>
                  </a:cubicBezTo>
                  <a:cubicBezTo>
                    <a:pt x="103" y="78"/>
                    <a:pt x="105" y="0"/>
                    <a:pt x="115" y="2"/>
                  </a:cubicBezTo>
                  <a:cubicBezTo>
                    <a:pt x="125" y="5"/>
                    <a:pt x="115" y="80"/>
                    <a:pt x="121" y="81"/>
                  </a:cubicBezTo>
                  <a:cubicBezTo>
                    <a:pt x="127" y="81"/>
                    <a:pt x="133" y="18"/>
                    <a:pt x="141" y="21"/>
                  </a:cubicBezTo>
                  <a:cubicBezTo>
                    <a:pt x="150" y="24"/>
                    <a:pt x="131" y="138"/>
                    <a:pt x="131" y="138"/>
                  </a:cubicBezTo>
                  <a:cubicBezTo>
                    <a:pt x="154" y="272"/>
                    <a:pt x="154" y="272"/>
                    <a:pt x="154" y="272"/>
                  </a:cubicBezTo>
                  <a:cubicBezTo>
                    <a:pt x="154" y="272"/>
                    <a:pt x="112" y="310"/>
                    <a:pt x="80" y="294"/>
                  </a:cubicBezTo>
                  <a:close/>
                </a:path>
              </a:pathLst>
            </a:custGeom>
            <a:solidFill>
              <a:srgbClr val="F0D5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93" name="Freeform 204">
              <a:extLst>
                <a:ext uri="{FF2B5EF4-FFF2-40B4-BE49-F238E27FC236}">
                  <a16:creationId xmlns:a16="http://schemas.microsoft.com/office/drawing/2014/main" id="{C4C7FF7D-62C6-454B-B991-1B5A136C33F9}"/>
                </a:ext>
              </a:extLst>
            </p:cNvPr>
            <p:cNvSpPr>
              <a:spLocks/>
            </p:cNvSpPr>
            <p:nvPr/>
          </p:nvSpPr>
          <p:spPr bwMode="auto">
            <a:xfrm>
              <a:off x="9817101" y="8728076"/>
              <a:ext cx="255588" cy="101600"/>
            </a:xfrm>
            <a:custGeom>
              <a:avLst/>
              <a:gdLst>
                <a:gd name="T0" fmla="*/ 2147483647 w 161"/>
                <a:gd name="T1" fmla="*/ 2147483647 h 64"/>
                <a:gd name="T2" fmla="*/ 2147483647 w 161"/>
                <a:gd name="T3" fmla="*/ 2147483647 h 64"/>
                <a:gd name="T4" fmla="*/ 0 w 161"/>
                <a:gd name="T5" fmla="*/ 2147483647 h 64"/>
                <a:gd name="T6" fmla="*/ 2147483647 w 161"/>
                <a:gd name="T7" fmla="*/ 0 h 64"/>
                <a:gd name="T8" fmla="*/ 2147483647 w 161"/>
                <a:gd name="T9" fmla="*/ 2147483647 h 6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61"/>
                <a:gd name="T16" fmla="*/ 0 h 64"/>
                <a:gd name="T17" fmla="*/ 161 w 161"/>
                <a:gd name="T18" fmla="*/ 64 h 6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61" h="64">
                  <a:moveTo>
                    <a:pt x="161" y="38"/>
                  </a:moveTo>
                  <a:lnTo>
                    <a:pt x="6" y="64"/>
                  </a:lnTo>
                  <a:lnTo>
                    <a:pt x="0" y="28"/>
                  </a:lnTo>
                  <a:lnTo>
                    <a:pt x="153" y="0"/>
                  </a:lnTo>
                  <a:lnTo>
                    <a:pt x="161" y="38"/>
                  </a:lnTo>
                  <a:close/>
                </a:path>
              </a:pathLst>
            </a:custGeom>
            <a:solidFill>
              <a:srgbClr val="9190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38" name="TextBox 37">
            <a:extLst>
              <a:ext uri="{FF2B5EF4-FFF2-40B4-BE49-F238E27FC236}">
                <a16:creationId xmlns:a16="http://schemas.microsoft.com/office/drawing/2014/main" id="{9097D766-43BC-4486-8976-DB410117D371}"/>
              </a:ext>
            </a:extLst>
          </p:cNvPr>
          <p:cNvSpPr txBox="1"/>
          <p:nvPr/>
        </p:nvSpPr>
        <p:spPr>
          <a:xfrm rot="19608595">
            <a:off x="8532813" y="3994150"/>
            <a:ext cx="693737" cy="1931988"/>
          </a:xfrm>
          <a:prstGeom prst="rect">
            <a:avLst/>
          </a:prstGeom>
          <a:noFill/>
        </p:spPr>
        <p:txBody>
          <a:bodyPr lIns="54610" tIns="54610" rIns="54610" bIns="54610"/>
          <a:lstStyle/>
          <a:p>
            <a:pPr fontAlgn="auto">
              <a:spcBef>
                <a:spcPts val="0"/>
              </a:spcBef>
              <a:spcAft>
                <a:spcPts val="600"/>
              </a:spcAft>
              <a:defRPr/>
            </a:pPr>
            <a:r>
              <a:rPr lang="ru-RU" sz="7200" dirty="0">
                <a:solidFill>
                  <a:schemeClr val="bg1"/>
                </a:solidFill>
                <a:latin typeface="+mj-lt"/>
                <a:cs typeface="+mn-cs"/>
              </a:rPr>
              <a:t>?</a:t>
            </a:r>
            <a:endParaRPr lang="en-US" sz="7200" dirty="0" err="1">
              <a:solidFill>
                <a:schemeClr val="bg1"/>
              </a:solidFill>
              <a:latin typeface="+mj-lt"/>
              <a:cs typeface="+mn-cs"/>
            </a:endParaRPr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47805037-FD5F-41AA-9DD7-94EB0E8CDD80}"/>
              </a:ext>
            </a:extLst>
          </p:cNvPr>
          <p:cNvSpPr txBox="1"/>
          <p:nvPr/>
        </p:nvSpPr>
        <p:spPr>
          <a:xfrm rot="1338625">
            <a:off x="10850563" y="3482975"/>
            <a:ext cx="695325" cy="1931988"/>
          </a:xfrm>
          <a:prstGeom prst="rect">
            <a:avLst/>
          </a:prstGeom>
          <a:noFill/>
        </p:spPr>
        <p:txBody>
          <a:bodyPr lIns="54610" tIns="54610" rIns="54610" bIns="54610"/>
          <a:lstStyle/>
          <a:p>
            <a:pPr fontAlgn="auto">
              <a:spcBef>
                <a:spcPts val="0"/>
              </a:spcBef>
              <a:spcAft>
                <a:spcPts val="600"/>
              </a:spcAft>
              <a:defRPr/>
            </a:pPr>
            <a:r>
              <a:rPr lang="ru-RU" sz="11500" dirty="0">
                <a:solidFill>
                  <a:schemeClr val="bg1"/>
                </a:solidFill>
                <a:latin typeface="+mj-lt"/>
                <a:cs typeface="+mn-cs"/>
              </a:rPr>
              <a:t>?</a:t>
            </a:r>
            <a:endParaRPr lang="en-US" sz="11500" dirty="0" err="1">
              <a:solidFill>
                <a:schemeClr val="bg1"/>
              </a:solidFill>
              <a:latin typeface="+mj-lt"/>
              <a:cs typeface="+mn-cs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79C3C306-30B2-4EDF-9FD5-25C6FE627700}"/>
              </a:ext>
            </a:extLst>
          </p:cNvPr>
          <p:cNvSpPr txBox="1"/>
          <p:nvPr/>
        </p:nvSpPr>
        <p:spPr>
          <a:xfrm rot="20125434">
            <a:off x="9607550" y="4289425"/>
            <a:ext cx="695325" cy="1933575"/>
          </a:xfrm>
          <a:prstGeom prst="rect">
            <a:avLst/>
          </a:prstGeom>
          <a:noFill/>
        </p:spPr>
        <p:txBody>
          <a:bodyPr lIns="54610" tIns="54610" rIns="54610" bIns="54610"/>
          <a:lstStyle/>
          <a:p>
            <a:pPr fontAlgn="auto">
              <a:spcBef>
                <a:spcPts val="0"/>
              </a:spcBef>
              <a:spcAft>
                <a:spcPts val="600"/>
              </a:spcAft>
              <a:defRPr/>
            </a:pPr>
            <a:r>
              <a:rPr lang="ru-RU" sz="8800" dirty="0">
                <a:solidFill>
                  <a:srgbClr val="3A07DF"/>
                </a:solidFill>
                <a:latin typeface="+mj-lt"/>
                <a:cs typeface="+mn-cs"/>
              </a:rPr>
              <a:t>?</a:t>
            </a:r>
            <a:endParaRPr lang="en-US" sz="8800" dirty="0" err="1">
              <a:solidFill>
                <a:srgbClr val="3A07DF"/>
              </a:solidFill>
              <a:latin typeface="+mj-lt"/>
              <a:cs typeface="+mn-cs"/>
            </a:endParaRPr>
          </a:p>
        </p:txBody>
      </p:sp>
      <p:grpSp>
        <p:nvGrpSpPr>
          <p:cNvPr id="44042" name="Group 4">
            <a:extLst>
              <a:ext uri="{FF2B5EF4-FFF2-40B4-BE49-F238E27FC236}">
                <a16:creationId xmlns:a16="http://schemas.microsoft.com/office/drawing/2014/main" id="{7ADA5092-B649-4CCC-8A83-0B34E530FE84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484188" y="4232275"/>
            <a:ext cx="4005262" cy="2657475"/>
            <a:chOff x="305" y="2666"/>
            <a:chExt cx="2523" cy="1674"/>
          </a:xfrm>
        </p:grpSpPr>
        <p:sp>
          <p:nvSpPr>
            <p:cNvPr id="44043" name="AutoShape 3">
              <a:extLst>
                <a:ext uri="{FF2B5EF4-FFF2-40B4-BE49-F238E27FC236}">
                  <a16:creationId xmlns:a16="http://schemas.microsoft.com/office/drawing/2014/main" id="{CD14D2AA-E031-4D9B-9CFA-6F8D017193AB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305" y="2726"/>
              <a:ext cx="2518" cy="161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44" name="Freeform 5">
              <a:extLst>
                <a:ext uri="{FF2B5EF4-FFF2-40B4-BE49-F238E27FC236}">
                  <a16:creationId xmlns:a16="http://schemas.microsoft.com/office/drawing/2014/main" id="{46075C2B-9B59-4E1A-AA7D-7728EAFC3A5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" y="3583"/>
              <a:ext cx="725" cy="752"/>
            </a:xfrm>
            <a:custGeom>
              <a:avLst/>
              <a:gdLst>
                <a:gd name="T0" fmla="*/ 53978571 w 146"/>
                <a:gd name="T1" fmla="*/ 57135303 h 151"/>
                <a:gd name="T2" fmla="*/ 53978571 w 146"/>
                <a:gd name="T3" fmla="*/ 383261 h 151"/>
                <a:gd name="T4" fmla="*/ 40647684 w 146"/>
                <a:gd name="T5" fmla="*/ 0 h 151"/>
                <a:gd name="T6" fmla="*/ 39913726 w 146"/>
                <a:gd name="T7" fmla="*/ 12845026 h 151"/>
                <a:gd name="T8" fmla="*/ 37380617 w 146"/>
                <a:gd name="T9" fmla="*/ 16643392 h 151"/>
                <a:gd name="T10" fmla="*/ 24424157 w 146"/>
                <a:gd name="T11" fmla="*/ 23097955 h 151"/>
                <a:gd name="T12" fmla="*/ 2983112 w 146"/>
                <a:gd name="T13" fmla="*/ 34037369 h 151"/>
                <a:gd name="T14" fmla="*/ 0 w 146"/>
                <a:gd name="T15" fmla="*/ 46958626 h 151"/>
                <a:gd name="T16" fmla="*/ 2608520 w 146"/>
                <a:gd name="T17" fmla="*/ 57135303 h 151"/>
                <a:gd name="T18" fmla="*/ 53978571 w 146"/>
                <a:gd name="T19" fmla="*/ 57135303 h 15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46"/>
                <a:gd name="T31" fmla="*/ 0 h 151"/>
                <a:gd name="T32" fmla="*/ 146 w 146"/>
                <a:gd name="T33" fmla="*/ 151 h 151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46" h="151">
                  <a:moveTo>
                    <a:pt x="146" y="15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4" y="1"/>
                    <a:pt x="123" y="0"/>
                    <a:pt x="110" y="0"/>
                  </a:cubicBezTo>
                  <a:cubicBezTo>
                    <a:pt x="112" y="12"/>
                    <a:pt x="112" y="25"/>
                    <a:pt x="108" y="34"/>
                  </a:cubicBezTo>
                  <a:cubicBezTo>
                    <a:pt x="108" y="36"/>
                    <a:pt x="104" y="40"/>
                    <a:pt x="101" y="44"/>
                  </a:cubicBezTo>
                  <a:cubicBezTo>
                    <a:pt x="92" y="52"/>
                    <a:pt x="77" y="59"/>
                    <a:pt x="66" y="61"/>
                  </a:cubicBezTo>
                  <a:cubicBezTo>
                    <a:pt x="45" y="66"/>
                    <a:pt x="22" y="70"/>
                    <a:pt x="8" y="90"/>
                  </a:cubicBezTo>
                  <a:cubicBezTo>
                    <a:pt x="2" y="100"/>
                    <a:pt x="0" y="113"/>
                    <a:pt x="0" y="124"/>
                  </a:cubicBezTo>
                  <a:cubicBezTo>
                    <a:pt x="0" y="125"/>
                    <a:pt x="3" y="136"/>
                    <a:pt x="7" y="151"/>
                  </a:cubicBezTo>
                  <a:lnTo>
                    <a:pt x="146" y="151"/>
                  </a:lnTo>
                  <a:close/>
                </a:path>
              </a:pathLst>
            </a:custGeom>
            <a:solidFill>
              <a:srgbClr val="F0C1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45" name="Freeform 6">
              <a:extLst>
                <a:ext uri="{FF2B5EF4-FFF2-40B4-BE49-F238E27FC236}">
                  <a16:creationId xmlns:a16="http://schemas.microsoft.com/office/drawing/2014/main" id="{6E141985-5361-4B9A-9E84-F4C911E089D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" y="3802"/>
              <a:ext cx="790" cy="533"/>
            </a:xfrm>
            <a:custGeom>
              <a:avLst/>
              <a:gdLst>
                <a:gd name="T0" fmla="*/ 58672850 w 159"/>
                <a:gd name="T1" fmla="*/ 40561537 h 107"/>
                <a:gd name="T2" fmla="*/ 59051374 w 159"/>
                <a:gd name="T3" fmla="*/ 17812969 h 107"/>
                <a:gd name="T4" fmla="*/ 57561365 w 159"/>
                <a:gd name="T5" fmla="*/ 11719337 h 107"/>
                <a:gd name="T6" fmla="*/ 41267825 w 159"/>
                <a:gd name="T7" fmla="*/ 0 h 107"/>
                <a:gd name="T8" fmla="*/ 28254116 w 159"/>
                <a:gd name="T9" fmla="*/ 6462486 h 107"/>
                <a:gd name="T10" fmla="*/ 8514922 w 159"/>
                <a:gd name="T11" fmla="*/ 15521997 h 107"/>
                <a:gd name="T12" fmla="*/ 0 w 159"/>
                <a:gd name="T13" fmla="*/ 40561537 h 107"/>
                <a:gd name="T14" fmla="*/ 58672850 w 159"/>
                <a:gd name="T15" fmla="*/ 40561537 h 10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59"/>
                <a:gd name="T25" fmla="*/ 0 h 107"/>
                <a:gd name="T26" fmla="*/ 159 w 159"/>
                <a:gd name="T27" fmla="*/ 107 h 107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59" h="107">
                  <a:moveTo>
                    <a:pt x="158" y="107"/>
                  </a:moveTo>
                  <a:cubicBezTo>
                    <a:pt x="159" y="47"/>
                    <a:pt x="159" y="47"/>
                    <a:pt x="159" y="47"/>
                  </a:cubicBezTo>
                  <a:cubicBezTo>
                    <a:pt x="155" y="31"/>
                    <a:pt x="155" y="31"/>
                    <a:pt x="155" y="31"/>
                  </a:cubicBezTo>
                  <a:cubicBezTo>
                    <a:pt x="133" y="31"/>
                    <a:pt x="120" y="15"/>
                    <a:pt x="111" y="0"/>
                  </a:cubicBezTo>
                  <a:cubicBezTo>
                    <a:pt x="104" y="7"/>
                    <a:pt x="85" y="15"/>
                    <a:pt x="76" y="17"/>
                  </a:cubicBezTo>
                  <a:cubicBezTo>
                    <a:pt x="57" y="22"/>
                    <a:pt x="37" y="25"/>
                    <a:pt x="23" y="41"/>
                  </a:cubicBezTo>
                  <a:cubicBezTo>
                    <a:pt x="7" y="59"/>
                    <a:pt x="5" y="84"/>
                    <a:pt x="0" y="107"/>
                  </a:cubicBezTo>
                  <a:cubicBezTo>
                    <a:pt x="53" y="107"/>
                    <a:pt x="106" y="107"/>
                    <a:pt x="158" y="107"/>
                  </a:cubicBezTo>
                  <a:close/>
                </a:path>
              </a:pathLst>
            </a:custGeom>
            <a:solidFill>
              <a:srgbClr val="C1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46" name="Freeform 7">
              <a:extLst>
                <a:ext uri="{FF2B5EF4-FFF2-40B4-BE49-F238E27FC236}">
                  <a16:creationId xmlns:a16="http://schemas.microsoft.com/office/drawing/2014/main" id="{0F536895-C175-4398-B415-EB762741671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0" y="3583"/>
              <a:ext cx="735" cy="752"/>
            </a:xfrm>
            <a:custGeom>
              <a:avLst/>
              <a:gdLst>
                <a:gd name="T0" fmla="*/ 0 w 148"/>
                <a:gd name="T1" fmla="*/ 57135303 h 151"/>
                <a:gd name="T2" fmla="*/ 0 w 148"/>
                <a:gd name="T3" fmla="*/ 383261 h 151"/>
                <a:gd name="T4" fmla="*/ 12962410 w 148"/>
                <a:gd name="T5" fmla="*/ 0 h 151"/>
                <a:gd name="T6" fmla="*/ 13711762 w 148"/>
                <a:gd name="T7" fmla="*/ 12845026 h 151"/>
                <a:gd name="T8" fmla="*/ 16608485 w 148"/>
                <a:gd name="T9" fmla="*/ 16643392 h 151"/>
                <a:gd name="T10" fmla="*/ 29208322 w 148"/>
                <a:gd name="T11" fmla="*/ 23097955 h 151"/>
                <a:gd name="T12" fmla="*/ 50662238 w 148"/>
                <a:gd name="T13" fmla="*/ 34037369 h 151"/>
                <a:gd name="T14" fmla="*/ 53647052 w 148"/>
                <a:gd name="T15" fmla="*/ 46958626 h 151"/>
                <a:gd name="T16" fmla="*/ 54759086 w 148"/>
                <a:gd name="T17" fmla="*/ 57135303 h 151"/>
                <a:gd name="T18" fmla="*/ 0 w 148"/>
                <a:gd name="T19" fmla="*/ 57135303 h 15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48"/>
                <a:gd name="T31" fmla="*/ 0 h 151"/>
                <a:gd name="T32" fmla="*/ 148 w 148"/>
                <a:gd name="T33" fmla="*/ 151 h 151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48" h="151">
                  <a:moveTo>
                    <a:pt x="0" y="15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1" y="1"/>
                    <a:pt x="22" y="0"/>
                    <a:pt x="35" y="0"/>
                  </a:cubicBezTo>
                  <a:cubicBezTo>
                    <a:pt x="33" y="12"/>
                    <a:pt x="33" y="25"/>
                    <a:pt x="37" y="34"/>
                  </a:cubicBezTo>
                  <a:cubicBezTo>
                    <a:pt x="37" y="36"/>
                    <a:pt x="41" y="40"/>
                    <a:pt x="45" y="44"/>
                  </a:cubicBezTo>
                  <a:cubicBezTo>
                    <a:pt x="53" y="52"/>
                    <a:pt x="68" y="59"/>
                    <a:pt x="79" y="61"/>
                  </a:cubicBezTo>
                  <a:cubicBezTo>
                    <a:pt x="100" y="66"/>
                    <a:pt x="123" y="70"/>
                    <a:pt x="137" y="90"/>
                  </a:cubicBezTo>
                  <a:cubicBezTo>
                    <a:pt x="143" y="100"/>
                    <a:pt x="145" y="113"/>
                    <a:pt x="145" y="124"/>
                  </a:cubicBezTo>
                  <a:cubicBezTo>
                    <a:pt x="146" y="131"/>
                    <a:pt x="147" y="140"/>
                    <a:pt x="148" y="151"/>
                  </a:cubicBezTo>
                  <a:lnTo>
                    <a:pt x="0" y="151"/>
                  </a:lnTo>
                  <a:close/>
                </a:path>
              </a:pathLst>
            </a:custGeom>
            <a:solidFill>
              <a:srgbClr val="E0AF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47" name="Freeform 8">
              <a:extLst>
                <a:ext uri="{FF2B5EF4-FFF2-40B4-BE49-F238E27FC236}">
                  <a16:creationId xmlns:a16="http://schemas.microsoft.com/office/drawing/2014/main" id="{7F7A633D-517B-482A-823A-0E743AEC621C}"/>
                </a:ext>
              </a:extLst>
            </p:cNvPr>
            <p:cNvSpPr>
              <a:spLocks/>
            </p:cNvSpPr>
            <p:nvPr/>
          </p:nvSpPr>
          <p:spPr bwMode="auto">
            <a:xfrm>
              <a:off x="757" y="2846"/>
              <a:ext cx="660" cy="857"/>
            </a:xfrm>
            <a:custGeom>
              <a:avLst/>
              <a:gdLst>
                <a:gd name="T0" fmla="*/ 24967848 w 133"/>
                <a:gd name="T1" fmla="*/ 65335963 h 172"/>
                <a:gd name="T2" fmla="*/ 24610039 w 133"/>
                <a:gd name="T3" fmla="*/ 65335963 h 172"/>
                <a:gd name="T4" fmla="*/ 18383398 w 133"/>
                <a:gd name="T5" fmla="*/ 64567971 h 172"/>
                <a:gd name="T6" fmla="*/ 14008196 w 133"/>
                <a:gd name="T7" fmla="*/ 59995460 h 172"/>
                <a:gd name="T8" fmla="*/ 8079838 w 133"/>
                <a:gd name="T9" fmla="*/ 54363576 h 172"/>
                <a:gd name="T10" fmla="*/ 6957436 w 133"/>
                <a:gd name="T11" fmla="*/ 45964820 h 172"/>
                <a:gd name="T12" fmla="*/ 2958135 w 133"/>
                <a:gd name="T13" fmla="*/ 40255877 h 172"/>
                <a:gd name="T14" fmla="*/ 372955 w 133"/>
                <a:gd name="T15" fmla="*/ 30800778 h 172"/>
                <a:gd name="T16" fmla="*/ 746520 w 133"/>
                <a:gd name="T17" fmla="*/ 27754364 h 172"/>
                <a:gd name="T18" fmla="*/ 4824028 w 133"/>
                <a:gd name="T19" fmla="*/ 29652618 h 172"/>
                <a:gd name="T20" fmla="*/ 4824028 w 133"/>
                <a:gd name="T21" fmla="*/ 23562678 h 172"/>
                <a:gd name="T22" fmla="*/ 5106558 w 133"/>
                <a:gd name="T23" fmla="*/ 13266430 h 172"/>
                <a:gd name="T24" fmla="*/ 8826382 w 133"/>
                <a:gd name="T25" fmla="*/ 6104660 h 172"/>
                <a:gd name="T26" fmla="*/ 8826382 w 133"/>
                <a:gd name="T27" fmla="*/ 6104660 h 172"/>
                <a:gd name="T28" fmla="*/ 8826382 w 133"/>
                <a:gd name="T29" fmla="*/ 6104660 h 172"/>
                <a:gd name="T30" fmla="*/ 12888717 w 133"/>
                <a:gd name="T31" fmla="*/ 3046511 h 172"/>
                <a:gd name="T32" fmla="*/ 13261672 w 133"/>
                <a:gd name="T33" fmla="*/ 3046511 h 172"/>
                <a:gd name="T34" fmla="*/ 13261672 w 133"/>
                <a:gd name="T35" fmla="*/ 3046511 h 172"/>
                <a:gd name="T36" fmla="*/ 13635241 w 133"/>
                <a:gd name="T37" fmla="*/ 2662575 h 172"/>
                <a:gd name="T38" fmla="*/ 13635241 w 133"/>
                <a:gd name="T39" fmla="*/ 2662575 h 172"/>
                <a:gd name="T40" fmla="*/ 14008196 w 133"/>
                <a:gd name="T41" fmla="*/ 2662575 h 172"/>
                <a:gd name="T42" fmla="*/ 14381051 w 133"/>
                <a:gd name="T43" fmla="*/ 2662575 h 172"/>
                <a:gd name="T44" fmla="*/ 14381051 w 133"/>
                <a:gd name="T45" fmla="*/ 2278618 h 172"/>
                <a:gd name="T46" fmla="*/ 14679460 w 133"/>
                <a:gd name="T47" fmla="*/ 2278618 h 172"/>
                <a:gd name="T48" fmla="*/ 15037269 w 133"/>
                <a:gd name="T49" fmla="*/ 2278618 h 172"/>
                <a:gd name="T50" fmla="*/ 15410224 w 133"/>
                <a:gd name="T51" fmla="*/ 1913083 h 172"/>
                <a:gd name="T52" fmla="*/ 15410224 w 133"/>
                <a:gd name="T53" fmla="*/ 1913083 h 172"/>
                <a:gd name="T54" fmla="*/ 28672382 w 133"/>
                <a:gd name="T55" fmla="*/ 764813 h 172"/>
                <a:gd name="T56" fmla="*/ 40095418 w 133"/>
                <a:gd name="T57" fmla="*/ 6104660 h 172"/>
                <a:gd name="T58" fmla="*/ 43800061 w 133"/>
                <a:gd name="T59" fmla="*/ 13266430 h 172"/>
                <a:gd name="T60" fmla="*/ 44097766 w 133"/>
                <a:gd name="T61" fmla="*/ 23181812 h 172"/>
                <a:gd name="T62" fmla="*/ 44456170 w 133"/>
                <a:gd name="T63" fmla="*/ 29652618 h 172"/>
                <a:gd name="T64" fmla="*/ 48175234 w 133"/>
                <a:gd name="T65" fmla="*/ 27754364 h 172"/>
                <a:gd name="T66" fmla="*/ 48533678 w 133"/>
                <a:gd name="T67" fmla="*/ 30800778 h 172"/>
                <a:gd name="T68" fmla="*/ 45948504 w 133"/>
                <a:gd name="T69" fmla="*/ 40255877 h 172"/>
                <a:gd name="T70" fmla="*/ 41946306 w 133"/>
                <a:gd name="T71" fmla="*/ 45964820 h 172"/>
                <a:gd name="T72" fmla="*/ 40826797 w 133"/>
                <a:gd name="T73" fmla="*/ 54363576 h 172"/>
                <a:gd name="T74" fmla="*/ 34898432 w 133"/>
                <a:gd name="T75" fmla="*/ 59995460 h 172"/>
                <a:gd name="T76" fmla="*/ 30537789 w 133"/>
                <a:gd name="T77" fmla="*/ 64567971 h 172"/>
                <a:gd name="T78" fmla="*/ 24967848 w 133"/>
                <a:gd name="T79" fmla="*/ 65335963 h 172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133"/>
                <a:gd name="T121" fmla="*/ 0 h 172"/>
                <a:gd name="T122" fmla="*/ 133 w 133"/>
                <a:gd name="T123" fmla="*/ 172 h 172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133" h="172">
                  <a:moveTo>
                    <a:pt x="68" y="172"/>
                  </a:moveTo>
                  <a:cubicBezTo>
                    <a:pt x="67" y="172"/>
                    <a:pt x="67" y="172"/>
                    <a:pt x="67" y="172"/>
                  </a:cubicBezTo>
                  <a:cubicBezTo>
                    <a:pt x="59" y="172"/>
                    <a:pt x="55" y="172"/>
                    <a:pt x="50" y="170"/>
                  </a:cubicBezTo>
                  <a:cubicBezTo>
                    <a:pt x="46" y="168"/>
                    <a:pt x="44" y="164"/>
                    <a:pt x="38" y="158"/>
                  </a:cubicBezTo>
                  <a:cubicBezTo>
                    <a:pt x="33" y="154"/>
                    <a:pt x="24" y="149"/>
                    <a:pt x="22" y="143"/>
                  </a:cubicBezTo>
                  <a:cubicBezTo>
                    <a:pt x="19" y="137"/>
                    <a:pt x="20" y="130"/>
                    <a:pt x="19" y="121"/>
                  </a:cubicBezTo>
                  <a:cubicBezTo>
                    <a:pt x="14" y="123"/>
                    <a:pt x="9" y="110"/>
                    <a:pt x="8" y="106"/>
                  </a:cubicBezTo>
                  <a:cubicBezTo>
                    <a:pt x="7" y="99"/>
                    <a:pt x="2" y="89"/>
                    <a:pt x="1" y="81"/>
                  </a:cubicBezTo>
                  <a:cubicBezTo>
                    <a:pt x="0" y="77"/>
                    <a:pt x="1" y="74"/>
                    <a:pt x="2" y="73"/>
                  </a:cubicBezTo>
                  <a:cubicBezTo>
                    <a:pt x="5" y="70"/>
                    <a:pt x="8" y="72"/>
                    <a:pt x="13" y="78"/>
                  </a:cubicBezTo>
                  <a:cubicBezTo>
                    <a:pt x="13" y="73"/>
                    <a:pt x="13" y="67"/>
                    <a:pt x="13" y="62"/>
                  </a:cubicBezTo>
                  <a:cubicBezTo>
                    <a:pt x="13" y="51"/>
                    <a:pt x="12" y="42"/>
                    <a:pt x="14" y="35"/>
                  </a:cubicBezTo>
                  <a:cubicBezTo>
                    <a:pt x="15" y="27"/>
                    <a:pt x="18" y="21"/>
                    <a:pt x="24" y="16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7" y="13"/>
                    <a:pt x="31" y="10"/>
                    <a:pt x="35" y="8"/>
                  </a:cubicBezTo>
                  <a:cubicBezTo>
                    <a:pt x="35" y="8"/>
                    <a:pt x="35" y="8"/>
                    <a:pt x="36" y="8"/>
                  </a:cubicBezTo>
                  <a:cubicBezTo>
                    <a:pt x="36" y="8"/>
                    <a:pt x="36" y="8"/>
                    <a:pt x="36" y="8"/>
                  </a:cubicBezTo>
                  <a:cubicBezTo>
                    <a:pt x="37" y="8"/>
                    <a:pt x="37" y="7"/>
                    <a:pt x="37" y="7"/>
                  </a:cubicBezTo>
                  <a:cubicBezTo>
                    <a:pt x="37" y="7"/>
                    <a:pt x="37" y="7"/>
                    <a:pt x="37" y="7"/>
                  </a:cubicBezTo>
                  <a:cubicBezTo>
                    <a:pt x="38" y="7"/>
                    <a:pt x="38" y="7"/>
                    <a:pt x="38" y="7"/>
                  </a:cubicBezTo>
                  <a:cubicBezTo>
                    <a:pt x="38" y="7"/>
                    <a:pt x="39" y="7"/>
                    <a:pt x="39" y="7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1" y="6"/>
                    <a:pt x="41" y="6"/>
                  </a:cubicBezTo>
                  <a:cubicBezTo>
                    <a:pt x="41" y="6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53" y="1"/>
                    <a:pt x="66" y="0"/>
                    <a:pt x="78" y="2"/>
                  </a:cubicBezTo>
                  <a:cubicBezTo>
                    <a:pt x="90" y="4"/>
                    <a:pt x="101" y="8"/>
                    <a:pt x="109" y="16"/>
                  </a:cubicBezTo>
                  <a:cubicBezTo>
                    <a:pt x="115" y="21"/>
                    <a:pt x="118" y="27"/>
                    <a:pt x="119" y="35"/>
                  </a:cubicBezTo>
                  <a:cubicBezTo>
                    <a:pt x="121" y="42"/>
                    <a:pt x="120" y="51"/>
                    <a:pt x="120" y="61"/>
                  </a:cubicBezTo>
                  <a:cubicBezTo>
                    <a:pt x="120" y="67"/>
                    <a:pt x="120" y="72"/>
                    <a:pt x="121" y="78"/>
                  </a:cubicBezTo>
                  <a:cubicBezTo>
                    <a:pt x="125" y="72"/>
                    <a:pt x="128" y="71"/>
                    <a:pt x="131" y="73"/>
                  </a:cubicBezTo>
                  <a:cubicBezTo>
                    <a:pt x="133" y="74"/>
                    <a:pt x="133" y="77"/>
                    <a:pt x="132" y="81"/>
                  </a:cubicBezTo>
                  <a:cubicBezTo>
                    <a:pt x="131" y="89"/>
                    <a:pt x="126" y="99"/>
                    <a:pt x="125" y="106"/>
                  </a:cubicBezTo>
                  <a:cubicBezTo>
                    <a:pt x="124" y="110"/>
                    <a:pt x="119" y="123"/>
                    <a:pt x="114" y="121"/>
                  </a:cubicBezTo>
                  <a:cubicBezTo>
                    <a:pt x="113" y="130"/>
                    <a:pt x="114" y="137"/>
                    <a:pt x="111" y="143"/>
                  </a:cubicBezTo>
                  <a:cubicBezTo>
                    <a:pt x="109" y="148"/>
                    <a:pt x="100" y="153"/>
                    <a:pt x="95" y="158"/>
                  </a:cubicBezTo>
                  <a:cubicBezTo>
                    <a:pt x="89" y="164"/>
                    <a:pt x="87" y="168"/>
                    <a:pt x="83" y="170"/>
                  </a:cubicBezTo>
                  <a:cubicBezTo>
                    <a:pt x="79" y="172"/>
                    <a:pt x="75" y="172"/>
                    <a:pt x="68" y="172"/>
                  </a:cubicBezTo>
                  <a:close/>
                </a:path>
              </a:pathLst>
            </a:custGeom>
            <a:solidFill>
              <a:srgbClr val="FFDB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48" name="Freeform 9">
              <a:extLst>
                <a:ext uri="{FF2B5EF4-FFF2-40B4-BE49-F238E27FC236}">
                  <a16:creationId xmlns:a16="http://schemas.microsoft.com/office/drawing/2014/main" id="{219C60B1-2F13-4821-B5EC-220D5FAA46D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0" y="2851"/>
              <a:ext cx="327" cy="852"/>
            </a:xfrm>
            <a:custGeom>
              <a:avLst/>
              <a:gdLst>
                <a:gd name="T0" fmla="*/ 369981 w 66"/>
                <a:gd name="T1" fmla="*/ 64945396 h 171"/>
                <a:gd name="T2" fmla="*/ 0 w 66"/>
                <a:gd name="T3" fmla="*/ 64945396 h 171"/>
                <a:gd name="T4" fmla="*/ 0 w 66"/>
                <a:gd name="T5" fmla="*/ 64945396 h 171"/>
                <a:gd name="T6" fmla="*/ 0 w 66"/>
                <a:gd name="T7" fmla="*/ 0 h 171"/>
                <a:gd name="T8" fmla="*/ 3964988 w 66"/>
                <a:gd name="T9" fmla="*/ 383943 h 171"/>
                <a:gd name="T10" fmla="*/ 15250138 w 66"/>
                <a:gd name="T11" fmla="*/ 5720244 h 171"/>
                <a:gd name="T12" fmla="*/ 18904163 w 66"/>
                <a:gd name="T13" fmla="*/ 12880706 h 171"/>
                <a:gd name="T14" fmla="*/ 19274724 w 66"/>
                <a:gd name="T15" fmla="*/ 22795974 h 171"/>
                <a:gd name="T16" fmla="*/ 19644709 w 66"/>
                <a:gd name="T17" fmla="*/ 29265632 h 171"/>
                <a:gd name="T18" fmla="*/ 23239116 w 66"/>
                <a:gd name="T19" fmla="*/ 27371223 h 171"/>
                <a:gd name="T20" fmla="*/ 23591582 w 66"/>
                <a:gd name="T21" fmla="*/ 30413709 h 171"/>
                <a:gd name="T22" fmla="*/ 21033017 w 66"/>
                <a:gd name="T23" fmla="*/ 39867976 h 171"/>
                <a:gd name="T24" fmla="*/ 17071072 w 66"/>
                <a:gd name="T25" fmla="*/ 45591909 h 171"/>
                <a:gd name="T26" fmla="*/ 15975622 w 66"/>
                <a:gd name="T27" fmla="*/ 53974430 h 171"/>
                <a:gd name="T28" fmla="*/ 10192642 w 66"/>
                <a:gd name="T29" fmla="*/ 59605321 h 171"/>
                <a:gd name="T30" fmla="*/ 5783000 w 66"/>
                <a:gd name="T31" fmla="*/ 64177540 h 171"/>
                <a:gd name="T32" fmla="*/ 369981 w 66"/>
                <a:gd name="T33" fmla="*/ 64945396 h 17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6"/>
                <a:gd name="T52" fmla="*/ 0 h 171"/>
                <a:gd name="T53" fmla="*/ 66 w 66"/>
                <a:gd name="T54" fmla="*/ 171 h 17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6" h="171">
                  <a:moveTo>
                    <a:pt x="1" y="171"/>
                  </a:moveTo>
                  <a:cubicBezTo>
                    <a:pt x="0" y="171"/>
                    <a:pt x="0" y="171"/>
                    <a:pt x="0" y="171"/>
                  </a:cubicBezTo>
                  <a:cubicBezTo>
                    <a:pt x="0" y="171"/>
                    <a:pt x="0" y="171"/>
                    <a:pt x="0" y="17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" y="0"/>
                    <a:pt x="7" y="0"/>
                    <a:pt x="11" y="1"/>
                  </a:cubicBezTo>
                  <a:cubicBezTo>
                    <a:pt x="23" y="3"/>
                    <a:pt x="34" y="7"/>
                    <a:pt x="42" y="15"/>
                  </a:cubicBezTo>
                  <a:cubicBezTo>
                    <a:pt x="48" y="20"/>
                    <a:pt x="51" y="26"/>
                    <a:pt x="52" y="34"/>
                  </a:cubicBezTo>
                  <a:cubicBezTo>
                    <a:pt x="54" y="41"/>
                    <a:pt x="53" y="50"/>
                    <a:pt x="53" y="60"/>
                  </a:cubicBezTo>
                  <a:cubicBezTo>
                    <a:pt x="53" y="66"/>
                    <a:pt x="53" y="71"/>
                    <a:pt x="54" y="77"/>
                  </a:cubicBezTo>
                  <a:cubicBezTo>
                    <a:pt x="58" y="71"/>
                    <a:pt x="61" y="70"/>
                    <a:pt x="64" y="72"/>
                  </a:cubicBezTo>
                  <a:cubicBezTo>
                    <a:pt x="66" y="73"/>
                    <a:pt x="66" y="76"/>
                    <a:pt x="65" y="80"/>
                  </a:cubicBezTo>
                  <a:cubicBezTo>
                    <a:pt x="64" y="88"/>
                    <a:pt x="59" y="98"/>
                    <a:pt x="58" y="105"/>
                  </a:cubicBezTo>
                  <a:cubicBezTo>
                    <a:pt x="57" y="109"/>
                    <a:pt x="52" y="122"/>
                    <a:pt x="47" y="120"/>
                  </a:cubicBezTo>
                  <a:cubicBezTo>
                    <a:pt x="46" y="129"/>
                    <a:pt x="47" y="136"/>
                    <a:pt x="44" y="142"/>
                  </a:cubicBezTo>
                  <a:cubicBezTo>
                    <a:pt x="42" y="147"/>
                    <a:pt x="33" y="152"/>
                    <a:pt x="28" y="157"/>
                  </a:cubicBezTo>
                  <a:cubicBezTo>
                    <a:pt x="22" y="163"/>
                    <a:pt x="20" y="167"/>
                    <a:pt x="16" y="169"/>
                  </a:cubicBezTo>
                  <a:cubicBezTo>
                    <a:pt x="12" y="171"/>
                    <a:pt x="8" y="171"/>
                    <a:pt x="1" y="171"/>
                  </a:cubicBezTo>
                  <a:close/>
                </a:path>
              </a:pathLst>
            </a:custGeom>
            <a:solidFill>
              <a:srgbClr val="F0C1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49" name="Freeform 10">
              <a:extLst>
                <a:ext uri="{FF2B5EF4-FFF2-40B4-BE49-F238E27FC236}">
                  <a16:creationId xmlns:a16="http://schemas.microsoft.com/office/drawing/2014/main" id="{722CAA11-BC34-4862-AC20-9D1242888D3C}"/>
                </a:ext>
              </a:extLst>
            </p:cNvPr>
            <p:cNvSpPr>
              <a:spLocks/>
            </p:cNvSpPr>
            <p:nvPr/>
          </p:nvSpPr>
          <p:spPr bwMode="auto">
            <a:xfrm>
              <a:off x="742" y="2666"/>
              <a:ext cx="705" cy="638"/>
            </a:xfrm>
            <a:custGeom>
              <a:avLst/>
              <a:gdLst>
                <a:gd name="T0" fmla="*/ 11815552 w 142"/>
                <a:gd name="T1" fmla="*/ 23999465 h 128"/>
                <a:gd name="T2" fmla="*/ 7369349 w 142"/>
                <a:gd name="T3" fmla="*/ 48761938 h 128"/>
                <a:gd name="T4" fmla="*/ 10334315 w 142"/>
                <a:gd name="T5" fmla="*/ 10703257 h 128"/>
                <a:gd name="T6" fmla="*/ 41334897 w 142"/>
                <a:gd name="T7" fmla="*/ 10703257 h 128"/>
                <a:gd name="T8" fmla="*/ 45063481 w 142"/>
                <a:gd name="T9" fmla="*/ 46464023 h 128"/>
                <a:gd name="T10" fmla="*/ 39851180 w 142"/>
                <a:gd name="T11" fmla="*/ 24380969 h 128"/>
                <a:gd name="T12" fmla="*/ 35087746 w 142"/>
                <a:gd name="T13" fmla="*/ 28199098 h 128"/>
                <a:gd name="T14" fmla="*/ 11815552 w 142"/>
                <a:gd name="T15" fmla="*/ 23999465 h 12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42"/>
                <a:gd name="T25" fmla="*/ 0 h 128"/>
                <a:gd name="T26" fmla="*/ 142 w 142"/>
                <a:gd name="T27" fmla="*/ 128 h 128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42" h="128">
                  <a:moveTo>
                    <a:pt x="32" y="63"/>
                  </a:moveTo>
                  <a:cubicBezTo>
                    <a:pt x="28" y="67"/>
                    <a:pt x="19" y="99"/>
                    <a:pt x="20" y="128"/>
                  </a:cubicBezTo>
                  <a:cubicBezTo>
                    <a:pt x="7" y="82"/>
                    <a:pt x="0" y="49"/>
                    <a:pt x="28" y="28"/>
                  </a:cubicBezTo>
                  <a:cubicBezTo>
                    <a:pt x="65" y="0"/>
                    <a:pt x="109" y="18"/>
                    <a:pt x="112" y="28"/>
                  </a:cubicBezTo>
                  <a:cubicBezTo>
                    <a:pt x="142" y="39"/>
                    <a:pt x="130" y="85"/>
                    <a:pt x="122" y="122"/>
                  </a:cubicBezTo>
                  <a:cubicBezTo>
                    <a:pt x="122" y="103"/>
                    <a:pt x="118" y="80"/>
                    <a:pt x="108" y="64"/>
                  </a:cubicBezTo>
                  <a:cubicBezTo>
                    <a:pt x="106" y="62"/>
                    <a:pt x="97" y="74"/>
                    <a:pt x="95" y="74"/>
                  </a:cubicBezTo>
                  <a:cubicBezTo>
                    <a:pt x="73" y="73"/>
                    <a:pt x="65" y="68"/>
                    <a:pt x="32" y="63"/>
                  </a:cubicBezTo>
                  <a:close/>
                </a:path>
              </a:pathLst>
            </a:custGeom>
            <a:solidFill>
              <a:srgbClr val="9B3B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50" name="Freeform 11">
              <a:extLst>
                <a:ext uri="{FF2B5EF4-FFF2-40B4-BE49-F238E27FC236}">
                  <a16:creationId xmlns:a16="http://schemas.microsoft.com/office/drawing/2014/main" id="{7CAF46AC-AD23-45B1-9DA5-393DC17DF62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0" y="2726"/>
              <a:ext cx="357" cy="548"/>
            </a:xfrm>
            <a:custGeom>
              <a:avLst/>
              <a:gdLst>
                <a:gd name="T0" fmla="*/ 0 w 72"/>
                <a:gd name="T1" fmla="*/ 383794 h 110"/>
                <a:gd name="T2" fmla="*/ 15320376 w 72"/>
                <a:gd name="T3" fmla="*/ 6100466 h 110"/>
                <a:gd name="T4" fmla="*/ 19006786 w 72"/>
                <a:gd name="T5" fmla="*/ 41733008 h 110"/>
                <a:gd name="T6" fmla="*/ 13848545 w 72"/>
                <a:gd name="T7" fmla="*/ 19721782 h 110"/>
                <a:gd name="T8" fmla="*/ 9137701 w 72"/>
                <a:gd name="T9" fmla="*/ 23527198 h 110"/>
                <a:gd name="T10" fmla="*/ 0 w 72"/>
                <a:gd name="T11" fmla="*/ 22394412 h 110"/>
                <a:gd name="T12" fmla="*/ 0 w 72"/>
                <a:gd name="T13" fmla="*/ 383794 h 11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72"/>
                <a:gd name="T22" fmla="*/ 0 h 110"/>
                <a:gd name="T23" fmla="*/ 72 w 72"/>
                <a:gd name="T24" fmla="*/ 110 h 11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72" h="110">
                  <a:moveTo>
                    <a:pt x="0" y="1"/>
                  </a:moveTo>
                  <a:cubicBezTo>
                    <a:pt x="22" y="0"/>
                    <a:pt x="40" y="10"/>
                    <a:pt x="42" y="16"/>
                  </a:cubicBezTo>
                  <a:cubicBezTo>
                    <a:pt x="72" y="27"/>
                    <a:pt x="60" y="73"/>
                    <a:pt x="52" y="110"/>
                  </a:cubicBezTo>
                  <a:cubicBezTo>
                    <a:pt x="52" y="91"/>
                    <a:pt x="48" y="68"/>
                    <a:pt x="38" y="52"/>
                  </a:cubicBezTo>
                  <a:cubicBezTo>
                    <a:pt x="36" y="50"/>
                    <a:pt x="27" y="62"/>
                    <a:pt x="25" y="62"/>
                  </a:cubicBezTo>
                  <a:cubicBezTo>
                    <a:pt x="14" y="62"/>
                    <a:pt x="7" y="60"/>
                    <a:pt x="0" y="59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80310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51" name="Freeform 12">
              <a:extLst>
                <a:ext uri="{FF2B5EF4-FFF2-40B4-BE49-F238E27FC236}">
                  <a16:creationId xmlns:a16="http://schemas.microsoft.com/office/drawing/2014/main" id="{4123C402-7C00-4C6E-A689-10253D5DB46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5" y="3802"/>
              <a:ext cx="774" cy="533"/>
            </a:xfrm>
            <a:custGeom>
              <a:avLst/>
              <a:gdLst>
                <a:gd name="T0" fmla="*/ 57282348 w 156"/>
                <a:gd name="T1" fmla="*/ 40561537 h 107"/>
                <a:gd name="T2" fmla="*/ 55060771 w 156"/>
                <a:gd name="T3" fmla="*/ 28845185 h 107"/>
                <a:gd name="T4" fmla="*/ 48854841 w 156"/>
                <a:gd name="T5" fmla="*/ 15138944 h 107"/>
                <a:gd name="T6" fmla="*/ 29759524 w 156"/>
                <a:gd name="T7" fmla="*/ 6462486 h 107"/>
                <a:gd name="T8" fmla="*/ 16497481 w 156"/>
                <a:gd name="T9" fmla="*/ 0 h 107"/>
                <a:gd name="T10" fmla="*/ 372651 w 156"/>
                <a:gd name="T11" fmla="*/ 11719337 h 107"/>
                <a:gd name="T12" fmla="*/ 0 w 156"/>
                <a:gd name="T13" fmla="*/ 40561537 h 107"/>
                <a:gd name="T14" fmla="*/ 57282348 w 156"/>
                <a:gd name="T15" fmla="*/ 40561537 h 10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56"/>
                <a:gd name="T25" fmla="*/ 0 h 107"/>
                <a:gd name="T26" fmla="*/ 156 w 156"/>
                <a:gd name="T27" fmla="*/ 107 h 107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56" h="107">
                  <a:moveTo>
                    <a:pt x="156" y="107"/>
                  </a:moveTo>
                  <a:cubicBezTo>
                    <a:pt x="150" y="76"/>
                    <a:pt x="150" y="76"/>
                    <a:pt x="150" y="76"/>
                  </a:cubicBezTo>
                  <a:cubicBezTo>
                    <a:pt x="147" y="61"/>
                    <a:pt x="143" y="51"/>
                    <a:pt x="133" y="40"/>
                  </a:cubicBezTo>
                  <a:cubicBezTo>
                    <a:pt x="119" y="25"/>
                    <a:pt x="99" y="22"/>
                    <a:pt x="81" y="17"/>
                  </a:cubicBezTo>
                  <a:cubicBezTo>
                    <a:pt x="71" y="15"/>
                    <a:pt x="55" y="9"/>
                    <a:pt x="45" y="0"/>
                  </a:cubicBezTo>
                  <a:cubicBezTo>
                    <a:pt x="37" y="15"/>
                    <a:pt x="23" y="31"/>
                    <a:pt x="1" y="31"/>
                  </a:cubicBezTo>
                  <a:cubicBezTo>
                    <a:pt x="0" y="107"/>
                    <a:pt x="0" y="107"/>
                    <a:pt x="0" y="107"/>
                  </a:cubicBezTo>
                  <a:cubicBezTo>
                    <a:pt x="52" y="107"/>
                    <a:pt x="104" y="107"/>
                    <a:pt x="156" y="107"/>
                  </a:cubicBezTo>
                  <a:close/>
                </a:path>
              </a:pathLst>
            </a:custGeom>
            <a:solidFill>
              <a:srgbClr val="A0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52" name="Freeform 13">
              <a:extLst>
                <a:ext uri="{FF2B5EF4-FFF2-40B4-BE49-F238E27FC236}">
                  <a16:creationId xmlns:a16="http://schemas.microsoft.com/office/drawing/2014/main" id="{28D16A91-A5B4-4274-8BB3-58D440DFBF3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5" y="3877"/>
              <a:ext cx="124" cy="458"/>
            </a:xfrm>
            <a:custGeom>
              <a:avLst/>
              <a:gdLst>
                <a:gd name="T0" fmla="*/ 70 w 124"/>
                <a:gd name="T1" fmla="*/ 0 h 458"/>
                <a:gd name="T2" fmla="*/ 119 w 124"/>
                <a:gd name="T3" fmla="*/ 80 h 458"/>
                <a:gd name="T4" fmla="*/ 119 w 124"/>
                <a:gd name="T5" fmla="*/ 100 h 458"/>
                <a:gd name="T6" fmla="*/ 75 w 124"/>
                <a:gd name="T7" fmla="*/ 144 h 458"/>
                <a:gd name="T8" fmla="*/ 124 w 124"/>
                <a:gd name="T9" fmla="*/ 229 h 458"/>
                <a:gd name="T10" fmla="*/ 109 w 124"/>
                <a:gd name="T11" fmla="*/ 458 h 458"/>
                <a:gd name="T12" fmla="*/ 15 w 124"/>
                <a:gd name="T13" fmla="*/ 458 h 458"/>
                <a:gd name="T14" fmla="*/ 0 w 124"/>
                <a:gd name="T15" fmla="*/ 224 h 458"/>
                <a:gd name="T16" fmla="*/ 50 w 124"/>
                <a:gd name="T17" fmla="*/ 144 h 458"/>
                <a:gd name="T18" fmla="*/ 5 w 124"/>
                <a:gd name="T19" fmla="*/ 100 h 458"/>
                <a:gd name="T20" fmla="*/ 5 w 124"/>
                <a:gd name="T21" fmla="*/ 80 h 458"/>
                <a:gd name="T22" fmla="*/ 60 w 124"/>
                <a:gd name="T23" fmla="*/ 0 h 458"/>
                <a:gd name="T24" fmla="*/ 70 w 124"/>
                <a:gd name="T25" fmla="*/ 0 h 45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24"/>
                <a:gd name="T40" fmla="*/ 0 h 458"/>
                <a:gd name="T41" fmla="*/ 124 w 124"/>
                <a:gd name="T42" fmla="*/ 458 h 45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24" h="458">
                  <a:moveTo>
                    <a:pt x="70" y="0"/>
                  </a:moveTo>
                  <a:lnTo>
                    <a:pt x="119" y="80"/>
                  </a:lnTo>
                  <a:lnTo>
                    <a:pt x="119" y="100"/>
                  </a:lnTo>
                  <a:lnTo>
                    <a:pt x="75" y="144"/>
                  </a:lnTo>
                  <a:lnTo>
                    <a:pt x="124" y="229"/>
                  </a:lnTo>
                  <a:lnTo>
                    <a:pt x="109" y="458"/>
                  </a:lnTo>
                  <a:lnTo>
                    <a:pt x="15" y="458"/>
                  </a:lnTo>
                  <a:lnTo>
                    <a:pt x="0" y="224"/>
                  </a:lnTo>
                  <a:lnTo>
                    <a:pt x="50" y="144"/>
                  </a:lnTo>
                  <a:lnTo>
                    <a:pt x="5" y="100"/>
                  </a:lnTo>
                  <a:lnTo>
                    <a:pt x="5" y="80"/>
                  </a:lnTo>
                  <a:lnTo>
                    <a:pt x="60" y="0"/>
                  </a:lnTo>
                  <a:lnTo>
                    <a:pt x="70" y="0"/>
                  </a:lnTo>
                  <a:close/>
                </a:path>
              </a:pathLst>
            </a:custGeom>
            <a:solidFill>
              <a:srgbClr val="2ECE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53" name="Freeform 14">
              <a:extLst>
                <a:ext uri="{FF2B5EF4-FFF2-40B4-BE49-F238E27FC236}">
                  <a16:creationId xmlns:a16="http://schemas.microsoft.com/office/drawing/2014/main" id="{87D5A000-38B6-4E8A-ACF6-46BA703EDB2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0" y="3877"/>
              <a:ext cx="59" cy="458"/>
            </a:xfrm>
            <a:custGeom>
              <a:avLst/>
              <a:gdLst>
                <a:gd name="T0" fmla="*/ 5 w 59"/>
                <a:gd name="T1" fmla="*/ 0 h 458"/>
                <a:gd name="T2" fmla="*/ 54 w 59"/>
                <a:gd name="T3" fmla="*/ 80 h 458"/>
                <a:gd name="T4" fmla="*/ 54 w 59"/>
                <a:gd name="T5" fmla="*/ 100 h 458"/>
                <a:gd name="T6" fmla="*/ 10 w 59"/>
                <a:gd name="T7" fmla="*/ 144 h 458"/>
                <a:gd name="T8" fmla="*/ 59 w 59"/>
                <a:gd name="T9" fmla="*/ 229 h 458"/>
                <a:gd name="T10" fmla="*/ 44 w 59"/>
                <a:gd name="T11" fmla="*/ 458 h 458"/>
                <a:gd name="T12" fmla="*/ 0 w 59"/>
                <a:gd name="T13" fmla="*/ 458 h 458"/>
                <a:gd name="T14" fmla="*/ 0 w 59"/>
                <a:gd name="T15" fmla="*/ 0 h 458"/>
                <a:gd name="T16" fmla="*/ 5 w 59"/>
                <a:gd name="T17" fmla="*/ 0 h 45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59"/>
                <a:gd name="T28" fmla="*/ 0 h 458"/>
                <a:gd name="T29" fmla="*/ 59 w 59"/>
                <a:gd name="T30" fmla="*/ 458 h 45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59" h="458">
                  <a:moveTo>
                    <a:pt x="5" y="0"/>
                  </a:moveTo>
                  <a:lnTo>
                    <a:pt x="54" y="80"/>
                  </a:lnTo>
                  <a:lnTo>
                    <a:pt x="54" y="100"/>
                  </a:lnTo>
                  <a:lnTo>
                    <a:pt x="10" y="144"/>
                  </a:lnTo>
                  <a:lnTo>
                    <a:pt x="59" y="229"/>
                  </a:lnTo>
                  <a:lnTo>
                    <a:pt x="44" y="458"/>
                  </a:lnTo>
                  <a:lnTo>
                    <a:pt x="0" y="458"/>
                  </a:lnTo>
                  <a:lnTo>
                    <a:pt x="0" y="0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1FAC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54" name="Freeform 15">
              <a:extLst>
                <a:ext uri="{FF2B5EF4-FFF2-40B4-BE49-F238E27FC236}">
                  <a16:creationId xmlns:a16="http://schemas.microsoft.com/office/drawing/2014/main" id="{BE3BC6C6-99C6-4BFA-8055-12F76681A4D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5" y="3732"/>
              <a:ext cx="238" cy="294"/>
            </a:xfrm>
            <a:custGeom>
              <a:avLst/>
              <a:gdLst>
                <a:gd name="T0" fmla="*/ 14592028 w 48"/>
                <a:gd name="T1" fmla="*/ 0 h 59"/>
                <a:gd name="T2" fmla="*/ 17534957 w 48"/>
                <a:gd name="T3" fmla="*/ 5343167 h 59"/>
                <a:gd name="T4" fmla="*/ 8025598 w 48"/>
                <a:gd name="T5" fmla="*/ 22428238 h 59"/>
                <a:gd name="T6" fmla="*/ 0 w 48"/>
                <a:gd name="T7" fmla="*/ 11069919 h 59"/>
                <a:gd name="T8" fmla="*/ 14592028 w 48"/>
                <a:gd name="T9" fmla="*/ 0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8"/>
                <a:gd name="T16" fmla="*/ 0 h 59"/>
                <a:gd name="T17" fmla="*/ 48 w 48"/>
                <a:gd name="T18" fmla="*/ 59 h 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8" h="59">
                  <a:moveTo>
                    <a:pt x="40" y="0"/>
                  </a:moveTo>
                  <a:cubicBezTo>
                    <a:pt x="41" y="7"/>
                    <a:pt x="43" y="10"/>
                    <a:pt x="48" y="14"/>
                  </a:cubicBezTo>
                  <a:cubicBezTo>
                    <a:pt x="22" y="59"/>
                    <a:pt x="22" y="59"/>
                    <a:pt x="22" y="59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11" y="23"/>
                    <a:pt x="35" y="5"/>
                    <a:pt x="40" y="0"/>
                  </a:cubicBezTo>
                  <a:close/>
                </a:path>
              </a:pathLst>
            </a:custGeom>
            <a:solidFill>
              <a:srgbClr val="C1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55" name="Freeform 16">
              <a:extLst>
                <a:ext uri="{FF2B5EF4-FFF2-40B4-BE49-F238E27FC236}">
                  <a16:creationId xmlns:a16="http://schemas.microsoft.com/office/drawing/2014/main" id="{73B1665D-A16D-47BA-A557-2B3E9B7E201F}"/>
                </a:ext>
              </a:extLst>
            </p:cNvPr>
            <p:cNvSpPr>
              <a:spLocks/>
            </p:cNvSpPr>
            <p:nvPr/>
          </p:nvSpPr>
          <p:spPr bwMode="auto">
            <a:xfrm>
              <a:off x="851" y="3732"/>
              <a:ext cx="239" cy="294"/>
            </a:xfrm>
            <a:custGeom>
              <a:avLst/>
              <a:gdLst>
                <a:gd name="T0" fmla="*/ 3032646 w 48"/>
                <a:gd name="T1" fmla="*/ 0 h 59"/>
                <a:gd name="T2" fmla="*/ 0 w 48"/>
                <a:gd name="T3" fmla="*/ 5343167 h 59"/>
                <a:gd name="T4" fmla="*/ 9783927 w 48"/>
                <a:gd name="T5" fmla="*/ 22428238 h 59"/>
                <a:gd name="T6" fmla="*/ 18133308 w 48"/>
                <a:gd name="T7" fmla="*/ 11069919 h 59"/>
                <a:gd name="T8" fmla="*/ 3032646 w 48"/>
                <a:gd name="T9" fmla="*/ 0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8"/>
                <a:gd name="T16" fmla="*/ 0 h 59"/>
                <a:gd name="T17" fmla="*/ 48 w 48"/>
                <a:gd name="T18" fmla="*/ 59 h 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8" h="59">
                  <a:moveTo>
                    <a:pt x="8" y="0"/>
                  </a:moveTo>
                  <a:cubicBezTo>
                    <a:pt x="7" y="7"/>
                    <a:pt x="5" y="10"/>
                    <a:pt x="0" y="14"/>
                  </a:cubicBezTo>
                  <a:cubicBezTo>
                    <a:pt x="26" y="59"/>
                    <a:pt x="26" y="59"/>
                    <a:pt x="26" y="59"/>
                  </a:cubicBezTo>
                  <a:cubicBezTo>
                    <a:pt x="48" y="29"/>
                    <a:pt x="48" y="29"/>
                    <a:pt x="48" y="29"/>
                  </a:cubicBezTo>
                  <a:cubicBezTo>
                    <a:pt x="37" y="23"/>
                    <a:pt x="13" y="5"/>
                    <a:pt x="8" y="0"/>
                  </a:cubicBezTo>
                  <a:close/>
                </a:path>
              </a:pathLst>
            </a:custGeom>
            <a:solidFill>
              <a:srgbClr val="DBFB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56" name="Freeform 17">
              <a:extLst>
                <a:ext uri="{FF2B5EF4-FFF2-40B4-BE49-F238E27FC236}">
                  <a16:creationId xmlns:a16="http://schemas.microsoft.com/office/drawing/2014/main" id="{5C292A84-288E-4ACA-84D0-1F8E58D26155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6" y="3045"/>
              <a:ext cx="834" cy="1141"/>
            </a:xfrm>
            <a:custGeom>
              <a:avLst/>
              <a:gdLst>
                <a:gd name="T0" fmla="*/ 362 w 834"/>
                <a:gd name="T1" fmla="*/ 0 h 1141"/>
                <a:gd name="T2" fmla="*/ 0 w 834"/>
                <a:gd name="T3" fmla="*/ 364 h 1141"/>
                <a:gd name="T4" fmla="*/ 0 w 834"/>
                <a:gd name="T5" fmla="*/ 1141 h 1141"/>
                <a:gd name="T6" fmla="*/ 834 w 834"/>
                <a:gd name="T7" fmla="*/ 1141 h 1141"/>
                <a:gd name="T8" fmla="*/ 834 w 834"/>
                <a:gd name="T9" fmla="*/ 0 h 1141"/>
                <a:gd name="T10" fmla="*/ 362 w 834"/>
                <a:gd name="T11" fmla="*/ 0 h 114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34"/>
                <a:gd name="T19" fmla="*/ 0 h 1141"/>
                <a:gd name="T20" fmla="*/ 834 w 834"/>
                <a:gd name="T21" fmla="*/ 1141 h 114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34" h="1141">
                  <a:moveTo>
                    <a:pt x="362" y="0"/>
                  </a:moveTo>
                  <a:lnTo>
                    <a:pt x="0" y="364"/>
                  </a:lnTo>
                  <a:lnTo>
                    <a:pt x="0" y="1141"/>
                  </a:lnTo>
                  <a:lnTo>
                    <a:pt x="834" y="1141"/>
                  </a:lnTo>
                  <a:lnTo>
                    <a:pt x="834" y="0"/>
                  </a:lnTo>
                  <a:lnTo>
                    <a:pt x="362" y="0"/>
                  </a:lnTo>
                  <a:close/>
                </a:path>
              </a:pathLst>
            </a:custGeom>
            <a:solidFill>
              <a:srgbClr val="EF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57" name="Freeform 18">
              <a:extLst>
                <a:ext uri="{FF2B5EF4-FFF2-40B4-BE49-F238E27FC236}">
                  <a16:creationId xmlns:a16="http://schemas.microsoft.com/office/drawing/2014/main" id="{E7EF1753-85DB-4E19-939F-59A9EFEC5A8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0" y="3274"/>
              <a:ext cx="477" cy="45"/>
            </a:xfrm>
            <a:custGeom>
              <a:avLst/>
              <a:gdLst>
                <a:gd name="T0" fmla="*/ 35664215 w 96"/>
                <a:gd name="T1" fmla="*/ 1953125 h 9"/>
                <a:gd name="T2" fmla="*/ 34174008 w 96"/>
                <a:gd name="T3" fmla="*/ 3515625 h 9"/>
                <a:gd name="T4" fmla="*/ 1490322 w 96"/>
                <a:gd name="T5" fmla="*/ 3515625 h 9"/>
                <a:gd name="T6" fmla="*/ 0 w 96"/>
                <a:gd name="T7" fmla="*/ 1953125 h 9"/>
                <a:gd name="T8" fmla="*/ 0 w 96"/>
                <a:gd name="T9" fmla="*/ 1953125 h 9"/>
                <a:gd name="T10" fmla="*/ 1490322 w 96"/>
                <a:gd name="T11" fmla="*/ 0 h 9"/>
                <a:gd name="T12" fmla="*/ 34174008 w 96"/>
                <a:gd name="T13" fmla="*/ 0 h 9"/>
                <a:gd name="T14" fmla="*/ 35664215 w 96"/>
                <a:gd name="T15" fmla="*/ 1953125 h 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96"/>
                <a:gd name="T25" fmla="*/ 0 h 9"/>
                <a:gd name="T26" fmla="*/ 96 w 96"/>
                <a:gd name="T27" fmla="*/ 9 h 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96" h="9">
                  <a:moveTo>
                    <a:pt x="96" y="5"/>
                  </a:moveTo>
                  <a:cubicBezTo>
                    <a:pt x="96" y="7"/>
                    <a:pt x="94" y="9"/>
                    <a:pt x="92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2" y="9"/>
                    <a:pt x="0" y="7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92" y="0"/>
                    <a:pt x="92" y="0"/>
                    <a:pt x="92" y="0"/>
                  </a:cubicBezTo>
                  <a:cubicBezTo>
                    <a:pt x="94" y="0"/>
                    <a:pt x="96" y="2"/>
                    <a:pt x="96" y="5"/>
                  </a:cubicBezTo>
                  <a:close/>
                </a:path>
              </a:pathLst>
            </a:custGeom>
            <a:solidFill>
              <a:srgbClr val="4A12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58" name="Freeform 19">
              <a:extLst>
                <a:ext uri="{FF2B5EF4-FFF2-40B4-BE49-F238E27FC236}">
                  <a16:creationId xmlns:a16="http://schemas.microsoft.com/office/drawing/2014/main" id="{4F3A9750-B85B-4458-857F-82F5435690F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0" y="3374"/>
              <a:ext cx="477" cy="40"/>
            </a:xfrm>
            <a:custGeom>
              <a:avLst/>
              <a:gdLst>
                <a:gd name="T0" fmla="*/ 35664215 w 96"/>
                <a:gd name="T1" fmla="*/ 1562500 h 8"/>
                <a:gd name="T2" fmla="*/ 34174008 w 96"/>
                <a:gd name="T3" fmla="*/ 3125000 h 8"/>
                <a:gd name="T4" fmla="*/ 1490322 w 96"/>
                <a:gd name="T5" fmla="*/ 3125000 h 8"/>
                <a:gd name="T6" fmla="*/ 0 w 96"/>
                <a:gd name="T7" fmla="*/ 1562500 h 8"/>
                <a:gd name="T8" fmla="*/ 0 w 96"/>
                <a:gd name="T9" fmla="*/ 1562500 h 8"/>
                <a:gd name="T10" fmla="*/ 1490322 w 96"/>
                <a:gd name="T11" fmla="*/ 0 h 8"/>
                <a:gd name="T12" fmla="*/ 34174008 w 96"/>
                <a:gd name="T13" fmla="*/ 0 h 8"/>
                <a:gd name="T14" fmla="*/ 35664215 w 96"/>
                <a:gd name="T15" fmla="*/ 1562500 h 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96"/>
                <a:gd name="T25" fmla="*/ 0 h 8"/>
                <a:gd name="T26" fmla="*/ 96 w 96"/>
                <a:gd name="T27" fmla="*/ 8 h 8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96" h="8">
                  <a:moveTo>
                    <a:pt x="96" y="4"/>
                  </a:moveTo>
                  <a:cubicBezTo>
                    <a:pt x="96" y="6"/>
                    <a:pt x="94" y="8"/>
                    <a:pt x="92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2" y="8"/>
                    <a:pt x="0" y="6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1"/>
                    <a:pt x="2" y="0"/>
                    <a:pt x="4" y="0"/>
                  </a:cubicBezTo>
                  <a:cubicBezTo>
                    <a:pt x="92" y="0"/>
                    <a:pt x="92" y="0"/>
                    <a:pt x="92" y="0"/>
                  </a:cubicBezTo>
                  <a:cubicBezTo>
                    <a:pt x="94" y="0"/>
                    <a:pt x="96" y="1"/>
                    <a:pt x="96" y="4"/>
                  </a:cubicBezTo>
                  <a:close/>
                </a:path>
              </a:pathLst>
            </a:custGeom>
            <a:solidFill>
              <a:srgbClr val="4A12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59" name="Freeform 20">
              <a:extLst>
                <a:ext uri="{FF2B5EF4-FFF2-40B4-BE49-F238E27FC236}">
                  <a16:creationId xmlns:a16="http://schemas.microsoft.com/office/drawing/2014/main" id="{64DD8BAE-92B1-41E1-A793-395CF54D7E3B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0" y="3468"/>
              <a:ext cx="477" cy="40"/>
            </a:xfrm>
            <a:custGeom>
              <a:avLst/>
              <a:gdLst>
                <a:gd name="T0" fmla="*/ 35664215 w 96"/>
                <a:gd name="T1" fmla="*/ 1562500 h 8"/>
                <a:gd name="T2" fmla="*/ 34174008 w 96"/>
                <a:gd name="T3" fmla="*/ 3125000 h 8"/>
                <a:gd name="T4" fmla="*/ 1490322 w 96"/>
                <a:gd name="T5" fmla="*/ 3125000 h 8"/>
                <a:gd name="T6" fmla="*/ 0 w 96"/>
                <a:gd name="T7" fmla="*/ 1562500 h 8"/>
                <a:gd name="T8" fmla="*/ 0 w 96"/>
                <a:gd name="T9" fmla="*/ 1562500 h 8"/>
                <a:gd name="T10" fmla="*/ 1490322 w 96"/>
                <a:gd name="T11" fmla="*/ 0 h 8"/>
                <a:gd name="T12" fmla="*/ 34174008 w 96"/>
                <a:gd name="T13" fmla="*/ 0 h 8"/>
                <a:gd name="T14" fmla="*/ 35664215 w 96"/>
                <a:gd name="T15" fmla="*/ 1562500 h 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96"/>
                <a:gd name="T25" fmla="*/ 0 h 8"/>
                <a:gd name="T26" fmla="*/ 96 w 96"/>
                <a:gd name="T27" fmla="*/ 8 h 8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96" h="8">
                  <a:moveTo>
                    <a:pt x="96" y="4"/>
                  </a:moveTo>
                  <a:cubicBezTo>
                    <a:pt x="96" y="6"/>
                    <a:pt x="94" y="8"/>
                    <a:pt x="92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2" y="8"/>
                    <a:pt x="0" y="6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92" y="0"/>
                    <a:pt x="92" y="0"/>
                    <a:pt x="92" y="0"/>
                  </a:cubicBezTo>
                  <a:cubicBezTo>
                    <a:pt x="94" y="0"/>
                    <a:pt x="96" y="2"/>
                    <a:pt x="96" y="4"/>
                  </a:cubicBezTo>
                  <a:close/>
                </a:path>
              </a:pathLst>
            </a:custGeom>
            <a:solidFill>
              <a:srgbClr val="4A12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60" name="Freeform 21">
              <a:extLst>
                <a:ext uri="{FF2B5EF4-FFF2-40B4-BE49-F238E27FC236}">
                  <a16:creationId xmlns:a16="http://schemas.microsoft.com/office/drawing/2014/main" id="{E955FB55-2701-418C-A2C1-B714CFBDC52B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0" y="3558"/>
              <a:ext cx="477" cy="45"/>
            </a:xfrm>
            <a:custGeom>
              <a:avLst/>
              <a:gdLst>
                <a:gd name="T0" fmla="*/ 35664215 w 96"/>
                <a:gd name="T1" fmla="*/ 1562500 h 9"/>
                <a:gd name="T2" fmla="*/ 34174008 w 96"/>
                <a:gd name="T3" fmla="*/ 3515625 h 9"/>
                <a:gd name="T4" fmla="*/ 1490322 w 96"/>
                <a:gd name="T5" fmla="*/ 3515625 h 9"/>
                <a:gd name="T6" fmla="*/ 0 w 96"/>
                <a:gd name="T7" fmla="*/ 1562500 h 9"/>
                <a:gd name="T8" fmla="*/ 0 w 96"/>
                <a:gd name="T9" fmla="*/ 1562500 h 9"/>
                <a:gd name="T10" fmla="*/ 1490322 w 96"/>
                <a:gd name="T11" fmla="*/ 0 h 9"/>
                <a:gd name="T12" fmla="*/ 34174008 w 96"/>
                <a:gd name="T13" fmla="*/ 0 h 9"/>
                <a:gd name="T14" fmla="*/ 35664215 w 96"/>
                <a:gd name="T15" fmla="*/ 1562500 h 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96"/>
                <a:gd name="T25" fmla="*/ 0 h 9"/>
                <a:gd name="T26" fmla="*/ 96 w 96"/>
                <a:gd name="T27" fmla="*/ 9 h 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96" h="9">
                  <a:moveTo>
                    <a:pt x="96" y="4"/>
                  </a:moveTo>
                  <a:cubicBezTo>
                    <a:pt x="96" y="7"/>
                    <a:pt x="94" y="9"/>
                    <a:pt x="92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2" y="9"/>
                    <a:pt x="0" y="7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92" y="0"/>
                    <a:pt x="92" y="0"/>
                    <a:pt x="92" y="0"/>
                  </a:cubicBezTo>
                  <a:cubicBezTo>
                    <a:pt x="94" y="0"/>
                    <a:pt x="96" y="2"/>
                    <a:pt x="96" y="4"/>
                  </a:cubicBezTo>
                  <a:close/>
                </a:path>
              </a:pathLst>
            </a:custGeom>
            <a:solidFill>
              <a:srgbClr val="4A12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61" name="Freeform 22">
              <a:extLst>
                <a:ext uri="{FF2B5EF4-FFF2-40B4-BE49-F238E27FC236}">
                  <a16:creationId xmlns:a16="http://schemas.microsoft.com/office/drawing/2014/main" id="{7AFEF98F-6ED7-41A0-9AEF-E11555ACFD17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0" y="3653"/>
              <a:ext cx="477" cy="45"/>
            </a:xfrm>
            <a:custGeom>
              <a:avLst/>
              <a:gdLst>
                <a:gd name="T0" fmla="*/ 35664215 w 96"/>
                <a:gd name="T1" fmla="*/ 1953125 h 9"/>
                <a:gd name="T2" fmla="*/ 34174008 w 96"/>
                <a:gd name="T3" fmla="*/ 3515625 h 9"/>
                <a:gd name="T4" fmla="*/ 1490322 w 96"/>
                <a:gd name="T5" fmla="*/ 3515625 h 9"/>
                <a:gd name="T6" fmla="*/ 0 w 96"/>
                <a:gd name="T7" fmla="*/ 1953125 h 9"/>
                <a:gd name="T8" fmla="*/ 0 w 96"/>
                <a:gd name="T9" fmla="*/ 1953125 h 9"/>
                <a:gd name="T10" fmla="*/ 1490322 w 96"/>
                <a:gd name="T11" fmla="*/ 0 h 9"/>
                <a:gd name="T12" fmla="*/ 34174008 w 96"/>
                <a:gd name="T13" fmla="*/ 0 h 9"/>
                <a:gd name="T14" fmla="*/ 35664215 w 96"/>
                <a:gd name="T15" fmla="*/ 1953125 h 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96"/>
                <a:gd name="T25" fmla="*/ 0 h 9"/>
                <a:gd name="T26" fmla="*/ 96 w 96"/>
                <a:gd name="T27" fmla="*/ 9 h 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96" h="9">
                  <a:moveTo>
                    <a:pt x="96" y="5"/>
                  </a:moveTo>
                  <a:cubicBezTo>
                    <a:pt x="96" y="7"/>
                    <a:pt x="94" y="9"/>
                    <a:pt x="92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2" y="9"/>
                    <a:pt x="0" y="7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92" y="0"/>
                    <a:pt x="92" y="0"/>
                    <a:pt x="92" y="0"/>
                  </a:cubicBezTo>
                  <a:cubicBezTo>
                    <a:pt x="94" y="0"/>
                    <a:pt x="96" y="2"/>
                    <a:pt x="96" y="5"/>
                  </a:cubicBezTo>
                  <a:close/>
                </a:path>
              </a:pathLst>
            </a:custGeom>
            <a:solidFill>
              <a:srgbClr val="4A12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62" name="Freeform 23">
              <a:extLst>
                <a:ext uri="{FF2B5EF4-FFF2-40B4-BE49-F238E27FC236}">
                  <a16:creationId xmlns:a16="http://schemas.microsoft.com/office/drawing/2014/main" id="{FFA7DC25-9601-443C-8087-A29BE19C049E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0" y="3752"/>
              <a:ext cx="477" cy="40"/>
            </a:xfrm>
            <a:custGeom>
              <a:avLst/>
              <a:gdLst>
                <a:gd name="T0" fmla="*/ 35664215 w 96"/>
                <a:gd name="T1" fmla="*/ 1562500 h 8"/>
                <a:gd name="T2" fmla="*/ 34174008 w 96"/>
                <a:gd name="T3" fmla="*/ 3125000 h 8"/>
                <a:gd name="T4" fmla="*/ 1490322 w 96"/>
                <a:gd name="T5" fmla="*/ 3125000 h 8"/>
                <a:gd name="T6" fmla="*/ 0 w 96"/>
                <a:gd name="T7" fmla="*/ 1562500 h 8"/>
                <a:gd name="T8" fmla="*/ 0 w 96"/>
                <a:gd name="T9" fmla="*/ 1562500 h 8"/>
                <a:gd name="T10" fmla="*/ 1490322 w 96"/>
                <a:gd name="T11" fmla="*/ 0 h 8"/>
                <a:gd name="T12" fmla="*/ 34174008 w 96"/>
                <a:gd name="T13" fmla="*/ 0 h 8"/>
                <a:gd name="T14" fmla="*/ 35664215 w 96"/>
                <a:gd name="T15" fmla="*/ 1562500 h 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96"/>
                <a:gd name="T25" fmla="*/ 0 h 8"/>
                <a:gd name="T26" fmla="*/ 96 w 96"/>
                <a:gd name="T27" fmla="*/ 8 h 8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96" h="8">
                  <a:moveTo>
                    <a:pt x="96" y="4"/>
                  </a:moveTo>
                  <a:cubicBezTo>
                    <a:pt x="96" y="6"/>
                    <a:pt x="94" y="8"/>
                    <a:pt x="92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2" y="8"/>
                    <a:pt x="0" y="6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1"/>
                    <a:pt x="2" y="0"/>
                    <a:pt x="4" y="0"/>
                  </a:cubicBezTo>
                  <a:cubicBezTo>
                    <a:pt x="92" y="0"/>
                    <a:pt x="92" y="0"/>
                    <a:pt x="92" y="0"/>
                  </a:cubicBezTo>
                  <a:cubicBezTo>
                    <a:pt x="94" y="0"/>
                    <a:pt x="96" y="1"/>
                    <a:pt x="96" y="4"/>
                  </a:cubicBezTo>
                  <a:close/>
                </a:path>
              </a:pathLst>
            </a:custGeom>
            <a:solidFill>
              <a:srgbClr val="4A12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63" name="Freeform 24">
              <a:extLst>
                <a:ext uri="{FF2B5EF4-FFF2-40B4-BE49-F238E27FC236}">
                  <a16:creationId xmlns:a16="http://schemas.microsoft.com/office/drawing/2014/main" id="{550DAC2A-D5F6-48CE-B6A8-C084B56783BF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0" y="4031"/>
              <a:ext cx="477" cy="45"/>
            </a:xfrm>
            <a:custGeom>
              <a:avLst/>
              <a:gdLst>
                <a:gd name="T0" fmla="*/ 35664215 w 96"/>
                <a:gd name="T1" fmla="*/ 1562500 h 9"/>
                <a:gd name="T2" fmla="*/ 34174008 w 96"/>
                <a:gd name="T3" fmla="*/ 3515625 h 9"/>
                <a:gd name="T4" fmla="*/ 1490322 w 96"/>
                <a:gd name="T5" fmla="*/ 3515625 h 9"/>
                <a:gd name="T6" fmla="*/ 0 w 96"/>
                <a:gd name="T7" fmla="*/ 1562500 h 9"/>
                <a:gd name="T8" fmla="*/ 0 w 96"/>
                <a:gd name="T9" fmla="*/ 1562500 h 9"/>
                <a:gd name="T10" fmla="*/ 1490322 w 96"/>
                <a:gd name="T11" fmla="*/ 0 h 9"/>
                <a:gd name="T12" fmla="*/ 34174008 w 96"/>
                <a:gd name="T13" fmla="*/ 0 h 9"/>
                <a:gd name="T14" fmla="*/ 35664215 w 96"/>
                <a:gd name="T15" fmla="*/ 1562500 h 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96"/>
                <a:gd name="T25" fmla="*/ 0 h 9"/>
                <a:gd name="T26" fmla="*/ 96 w 96"/>
                <a:gd name="T27" fmla="*/ 9 h 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96" h="9">
                  <a:moveTo>
                    <a:pt x="96" y="4"/>
                  </a:moveTo>
                  <a:cubicBezTo>
                    <a:pt x="96" y="7"/>
                    <a:pt x="94" y="9"/>
                    <a:pt x="92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2" y="9"/>
                    <a:pt x="0" y="7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92" y="0"/>
                    <a:pt x="92" y="0"/>
                    <a:pt x="92" y="0"/>
                  </a:cubicBezTo>
                  <a:cubicBezTo>
                    <a:pt x="94" y="0"/>
                    <a:pt x="96" y="2"/>
                    <a:pt x="96" y="4"/>
                  </a:cubicBezTo>
                  <a:close/>
                </a:path>
              </a:pathLst>
            </a:custGeom>
            <a:solidFill>
              <a:srgbClr val="4A12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64" name="Freeform 25">
              <a:extLst>
                <a:ext uri="{FF2B5EF4-FFF2-40B4-BE49-F238E27FC236}">
                  <a16:creationId xmlns:a16="http://schemas.microsoft.com/office/drawing/2014/main" id="{21606018-DEEC-4834-B2D0-FDA55513D0C5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6" y="3045"/>
              <a:ext cx="358" cy="364"/>
            </a:xfrm>
            <a:custGeom>
              <a:avLst/>
              <a:gdLst>
                <a:gd name="T0" fmla="*/ 0 w 358"/>
                <a:gd name="T1" fmla="*/ 364 h 364"/>
                <a:gd name="T2" fmla="*/ 358 w 358"/>
                <a:gd name="T3" fmla="*/ 364 h 364"/>
                <a:gd name="T4" fmla="*/ 358 w 358"/>
                <a:gd name="T5" fmla="*/ 0 h 364"/>
                <a:gd name="T6" fmla="*/ 0 w 358"/>
                <a:gd name="T7" fmla="*/ 364 h 36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8"/>
                <a:gd name="T13" fmla="*/ 0 h 364"/>
                <a:gd name="T14" fmla="*/ 358 w 358"/>
                <a:gd name="T15" fmla="*/ 364 h 36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8" h="364">
                  <a:moveTo>
                    <a:pt x="0" y="364"/>
                  </a:moveTo>
                  <a:lnTo>
                    <a:pt x="358" y="364"/>
                  </a:lnTo>
                  <a:lnTo>
                    <a:pt x="358" y="0"/>
                  </a:lnTo>
                  <a:lnTo>
                    <a:pt x="0" y="364"/>
                  </a:lnTo>
                  <a:close/>
                </a:path>
              </a:pathLst>
            </a:custGeom>
            <a:solidFill>
              <a:srgbClr val="D8D9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65" name="Freeform 26">
              <a:extLst>
                <a:ext uri="{FF2B5EF4-FFF2-40B4-BE49-F238E27FC236}">
                  <a16:creationId xmlns:a16="http://schemas.microsoft.com/office/drawing/2014/main" id="{9CEA3655-DE7B-4D9A-BEC9-6A2F6517E693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7" y="3060"/>
              <a:ext cx="646" cy="812"/>
            </a:xfrm>
            <a:custGeom>
              <a:avLst/>
              <a:gdLst>
                <a:gd name="T0" fmla="*/ 0 w 646"/>
                <a:gd name="T1" fmla="*/ 667 h 812"/>
                <a:gd name="T2" fmla="*/ 403 w 646"/>
                <a:gd name="T3" fmla="*/ 0 h 812"/>
                <a:gd name="T4" fmla="*/ 646 w 646"/>
                <a:gd name="T5" fmla="*/ 144 h 812"/>
                <a:gd name="T6" fmla="*/ 239 w 646"/>
                <a:gd name="T7" fmla="*/ 812 h 812"/>
                <a:gd name="T8" fmla="*/ 0 w 646"/>
                <a:gd name="T9" fmla="*/ 667 h 8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46"/>
                <a:gd name="T16" fmla="*/ 0 h 812"/>
                <a:gd name="T17" fmla="*/ 646 w 646"/>
                <a:gd name="T18" fmla="*/ 812 h 81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46" h="812">
                  <a:moveTo>
                    <a:pt x="0" y="667"/>
                  </a:moveTo>
                  <a:lnTo>
                    <a:pt x="403" y="0"/>
                  </a:lnTo>
                  <a:lnTo>
                    <a:pt x="646" y="144"/>
                  </a:lnTo>
                  <a:lnTo>
                    <a:pt x="239" y="812"/>
                  </a:lnTo>
                  <a:lnTo>
                    <a:pt x="0" y="667"/>
                  </a:lnTo>
                  <a:close/>
                </a:path>
              </a:pathLst>
            </a:custGeom>
            <a:solidFill>
              <a:srgbClr val="3A07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66" name="Freeform 27">
              <a:extLst>
                <a:ext uri="{FF2B5EF4-FFF2-40B4-BE49-F238E27FC236}">
                  <a16:creationId xmlns:a16="http://schemas.microsoft.com/office/drawing/2014/main" id="{099D55DA-EDEA-4FB5-87BA-EC4BCB3E46D0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3" y="3035"/>
              <a:ext cx="685" cy="847"/>
            </a:xfrm>
            <a:custGeom>
              <a:avLst/>
              <a:gdLst>
                <a:gd name="T0" fmla="*/ 273 w 685"/>
                <a:gd name="T1" fmla="*/ 847 h 847"/>
                <a:gd name="T2" fmla="*/ 238 w 685"/>
                <a:gd name="T3" fmla="*/ 827 h 847"/>
                <a:gd name="T4" fmla="*/ 635 w 685"/>
                <a:gd name="T5" fmla="*/ 179 h 847"/>
                <a:gd name="T6" fmla="*/ 427 w 685"/>
                <a:gd name="T7" fmla="*/ 50 h 847"/>
                <a:gd name="T8" fmla="*/ 29 w 685"/>
                <a:gd name="T9" fmla="*/ 702 h 847"/>
                <a:gd name="T10" fmla="*/ 0 w 685"/>
                <a:gd name="T11" fmla="*/ 682 h 847"/>
                <a:gd name="T12" fmla="*/ 412 w 685"/>
                <a:gd name="T13" fmla="*/ 0 h 847"/>
                <a:gd name="T14" fmla="*/ 685 w 685"/>
                <a:gd name="T15" fmla="*/ 164 h 847"/>
                <a:gd name="T16" fmla="*/ 273 w 685"/>
                <a:gd name="T17" fmla="*/ 847 h 84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85"/>
                <a:gd name="T28" fmla="*/ 0 h 847"/>
                <a:gd name="T29" fmla="*/ 685 w 685"/>
                <a:gd name="T30" fmla="*/ 847 h 84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85" h="847">
                  <a:moveTo>
                    <a:pt x="273" y="847"/>
                  </a:moveTo>
                  <a:lnTo>
                    <a:pt x="238" y="827"/>
                  </a:lnTo>
                  <a:lnTo>
                    <a:pt x="635" y="179"/>
                  </a:lnTo>
                  <a:lnTo>
                    <a:pt x="427" y="50"/>
                  </a:lnTo>
                  <a:lnTo>
                    <a:pt x="29" y="702"/>
                  </a:lnTo>
                  <a:lnTo>
                    <a:pt x="0" y="682"/>
                  </a:lnTo>
                  <a:lnTo>
                    <a:pt x="412" y="0"/>
                  </a:lnTo>
                  <a:lnTo>
                    <a:pt x="685" y="164"/>
                  </a:lnTo>
                  <a:lnTo>
                    <a:pt x="273" y="847"/>
                  </a:lnTo>
                  <a:close/>
                </a:path>
              </a:pathLst>
            </a:custGeom>
            <a:solidFill>
              <a:srgbClr val="4A12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67" name="Freeform 28">
              <a:extLst>
                <a:ext uri="{FF2B5EF4-FFF2-40B4-BE49-F238E27FC236}">
                  <a16:creationId xmlns:a16="http://schemas.microsoft.com/office/drawing/2014/main" id="{B85E237C-7375-4FF9-A90C-240C5D1A0EF4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7" y="3095"/>
              <a:ext cx="437" cy="687"/>
            </a:xfrm>
            <a:custGeom>
              <a:avLst/>
              <a:gdLst>
                <a:gd name="T0" fmla="*/ 30 w 437"/>
                <a:gd name="T1" fmla="*/ 687 h 687"/>
                <a:gd name="T2" fmla="*/ 0 w 437"/>
                <a:gd name="T3" fmla="*/ 667 h 687"/>
                <a:gd name="T4" fmla="*/ 407 w 437"/>
                <a:gd name="T5" fmla="*/ 0 h 687"/>
                <a:gd name="T6" fmla="*/ 437 w 437"/>
                <a:gd name="T7" fmla="*/ 15 h 687"/>
                <a:gd name="T8" fmla="*/ 30 w 437"/>
                <a:gd name="T9" fmla="*/ 687 h 6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37"/>
                <a:gd name="T16" fmla="*/ 0 h 687"/>
                <a:gd name="T17" fmla="*/ 437 w 437"/>
                <a:gd name="T18" fmla="*/ 687 h 68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37" h="687">
                  <a:moveTo>
                    <a:pt x="30" y="687"/>
                  </a:moveTo>
                  <a:lnTo>
                    <a:pt x="0" y="667"/>
                  </a:lnTo>
                  <a:lnTo>
                    <a:pt x="407" y="0"/>
                  </a:lnTo>
                  <a:lnTo>
                    <a:pt x="437" y="15"/>
                  </a:lnTo>
                  <a:lnTo>
                    <a:pt x="30" y="687"/>
                  </a:lnTo>
                  <a:close/>
                </a:path>
              </a:pathLst>
            </a:custGeom>
            <a:solidFill>
              <a:srgbClr val="4A12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68" name="Freeform 29">
              <a:extLst>
                <a:ext uri="{FF2B5EF4-FFF2-40B4-BE49-F238E27FC236}">
                  <a16:creationId xmlns:a16="http://schemas.microsoft.com/office/drawing/2014/main" id="{BB6F2127-AF5C-4FB2-83EA-5791F45119F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6" y="3145"/>
              <a:ext cx="438" cy="692"/>
            </a:xfrm>
            <a:custGeom>
              <a:avLst/>
              <a:gdLst>
                <a:gd name="T0" fmla="*/ 30 w 438"/>
                <a:gd name="T1" fmla="*/ 692 h 692"/>
                <a:gd name="T2" fmla="*/ 0 w 438"/>
                <a:gd name="T3" fmla="*/ 672 h 692"/>
                <a:gd name="T4" fmla="*/ 403 w 438"/>
                <a:gd name="T5" fmla="*/ 0 h 692"/>
                <a:gd name="T6" fmla="*/ 438 w 438"/>
                <a:gd name="T7" fmla="*/ 20 h 692"/>
                <a:gd name="T8" fmla="*/ 30 w 438"/>
                <a:gd name="T9" fmla="*/ 692 h 6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38"/>
                <a:gd name="T16" fmla="*/ 0 h 692"/>
                <a:gd name="T17" fmla="*/ 438 w 438"/>
                <a:gd name="T18" fmla="*/ 692 h 6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38" h="692">
                  <a:moveTo>
                    <a:pt x="30" y="692"/>
                  </a:moveTo>
                  <a:lnTo>
                    <a:pt x="0" y="672"/>
                  </a:lnTo>
                  <a:lnTo>
                    <a:pt x="403" y="0"/>
                  </a:lnTo>
                  <a:lnTo>
                    <a:pt x="438" y="20"/>
                  </a:lnTo>
                  <a:lnTo>
                    <a:pt x="30" y="692"/>
                  </a:lnTo>
                  <a:close/>
                </a:path>
              </a:pathLst>
            </a:custGeom>
            <a:solidFill>
              <a:srgbClr val="4A12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69" name="Freeform 30">
              <a:extLst>
                <a:ext uri="{FF2B5EF4-FFF2-40B4-BE49-F238E27FC236}">
                  <a16:creationId xmlns:a16="http://schemas.microsoft.com/office/drawing/2014/main" id="{B5C9421C-7FBD-42A7-A344-B2A2215336E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8" y="3717"/>
              <a:ext cx="278" cy="319"/>
            </a:xfrm>
            <a:custGeom>
              <a:avLst/>
              <a:gdLst>
                <a:gd name="T0" fmla="*/ 5 w 278"/>
                <a:gd name="T1" fmla="*/ 0 h 319"/>
                <a:gd name="T2" fmla="*/ 0 w 278"/>
                <a:gd name="T3" fmla="*/ 319 h 319"/>
                <a:gd name="T4" fmla="*/ 278 w 278"/>
                <a:gd name="T5" fmla="*/ 165 h 319"/>
                <a:gd name="T6" fmla="*/ 5 w 278"/>
                <a:gd name="T7" fmla="*/ 0 h 319"/>
                <a:gd name="T8" fmla="*/ 5 w 278"/>
                <a:gd name="T9" fmla="*/ 0 h 3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8"/>
                <a:gd name="T16" fmla="*/ 0 h 319"/>
                <a:gd name="T17" fmla="*/ 278 w 278"/>
                <a:gd name="T18" fmla="*/ 319 h 31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8" h="319">
                  <a:moveTo>
                    <a:pt x="5" y="0"/>
                  </a:moveTo>
                  <a:lnTo>
                    <a:pt x="0" y="319"/>
                  </a:lnTo>
                  <a:lnTo>
                    <a:pt x="278" y="165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F5B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70" name="Freeform 31">
              <a:extLst>
                <a:ext uri="{FF2B5EF4-FFF2-40B4-BE49-F238E27FC236}">
                  <a16:creationId xmlns:a16="http://schemas.microsoft.com/office/drawing/2014/main" id="{3747885A-1A3B-457D-84AC-1198BC3C1A7A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8" y="3917"/>
              <a:ext cx="89" cy="104"/>
            </a:xfrm>
            <a:custGeom>
              <a:avLst/>
              <a:gdLst>
                <a:gd name="T0" fmla="*/ 0 w 89"/>
                <a:gd name="T1" fmla="*/ 0 h 104"/>
                <a:gd name="T2" fmla="*/ 89 w 89"/>
                <a:gd name="T3" fmla="*/ 55 h 104"/>
                <a:gd name="T4" fmla="*/ 0 w 89"/>
                <a:gd name="T5" fmla="*/ 104 h 104"/>
                <a:gd name="T6" fmla="*/ 0 w 89"/>
                <a:gd name="T7" fmla="*/ 0 h 10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9"/>
                <a:gd name="T13" fmla="*/ 0 h 104"/>
                <a:gd name="T14" fmla="*/ 89 w 89"/>
                <a:gd name="T15" fmla="*/ 104 h 10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9" h="104">
                  <a:moveTo>
                    <a:pt x="0" y="0"/>
                  </a:moveTo>
                  <a:lnTo>
                    <a:pt x="89" y="55"/>
                  </a:lnTo>
                  <a:lnTo>
                    <a:pt x="0" y="10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2C2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71" name="Freeform 32">
              <a:extLst>
                <a:ext uri="{FF2B5EF4-FFF2-40B4-BE49-F238E27FC236}">
                  <a16:creationId xmlns:a16="http://schemas.microsoft.com/office/drawing/2014/main" id="{3F01F28B-3033-471C-9322-19E23366469C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8" y="3902"/>
              <a:ext cx="114" cy="134"/>
            </a:xfrm>
            <a:custGeom>
              <a:avLst/>
              <a:gdLst>
                <a:gd name="T0" fmla="*/ 0 w 114"/>
                <a:gd name="T1" fmla="*/ 0 h 134"/>
                <a:gd name="T2" fmla="*/ 0 w 114"/>
                <a:gd name="T3" fmla="*/ 134 h 134"/>
                <a:gd name="T4" fmla="*/ 114 w 114"/>
                <a:gd name="T5" fmla="*/ 70 h 134"/>
                <a:gd name="T6" fmla="*/ 0 w 114"/>
                <a:gd name="T7" fmla="*/ 0 h 134"/>
                <a:gd name="T8" fmla="*/ 0 w 114"/>
                <a:gd name="T9" fmla="*/ 0 h 1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4"/>
                <a:gd name="T16" fmla="*/ 0 h 134"/>
                <a:gd name="T17" fmla="*/ 114 w 114"/>
                <a:gd name="T18" fmla="*/ 134 h 13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4" h="134">
                  <a:moveTo>
                    <a:pt x="0" y="0"/>
                  </a:moveTo>
                  <a:lnTo>
                    <a:pt x="0" y="134"/>
                  </a:lnTo>
                  <a:lnTo>
                    <a:pt x="114" y="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A12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25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25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 nodeType="afterGroup">
                            <p:stCondLst>
                              <p:cond delay="250"/>
                            </p:stCondLst>
                            <p:childTnLst>
                              <p:par>
                                <p:cTn id="1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25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25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25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25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9" dur="25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25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8" grpId="0"/>
      <p:bldP spid="39" grpId="0"/>
      <p:bldP spid="40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058" name="Title 6">
            <a:extLst>
              <a:ext uri="{FF2B5EF4-FFF2-40B4-BE49-F238E27FC236}">
                <a16:creationId xmlns:a16="http://schemas.microsoft.com/office/drawing/2014/main" id="{5B6B204C-3893-4736-83FD-2A5F1835C72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ru-RU" altLang="en-US"/>
              <a:t>Я</a:t>
            </a:r>
            <a:r>
              <a:rPr lang="tr-TR" altLang="en-US"/>
              <a:t>x</a:t>
            </a:r>
            <a:r>
              <a:rPr lang="ru-RU" altLang="en-US"/>
              <a:t>ши</a:t>
            </a:r>
            <a:r>
              <a:rPr lang="tr-TR" altLang="en-US"/>
              <a:t> </a:t>
            </a:r>
            <a:r>
              <a:rPr lang="ru-RU" altLang="en-US"/>
              <a:t>ва</a:t>
            </a:r>
            <a:r>
              <a:rPr lang="tr-TR" altLang="en-US"/>
              <a:t> </a:t>
            </a:r>
            <a:r>
              <a:rPr lang="ru-RU" altLang="en-US"/>
              <a:t>номақбул</a:t>
            </a:r>
            <a:r>
              <a:rPr lang="tr-TR" altLang="en-US"/>
              <a:t> x</a:t>
            </a:r>
            <a:r>
              <a:rPr lang="ru-RU" altLang="en-US"/>
              <a:t>атти</a:t>
            </a:r>
            <a:r>
              <a:rPr lang="tr-TR" altLang="en-US"/>
              <a:t>-</a:t>
            </a:r>
            <a:r>
              <a:rPr lang="ru-RU" altLang="en-US"/>
              <a:t>ҳаракатларга</a:t>
            </a:r>
            <a:r>
              <a:rPr lang="tr-TR" altLang="en-US"/>
              <a:t> </a:t>
            </a:r>
            <a:r>
              <a:rPr lang="ru-RU" altLang="en-US"/>
              <a:t>мисоллар</a:t>
            </a:r>
            <a:r>
              <a:rPr lang="en-US" altLang="en-US"/>
              <a:t>.</a:t>
            </a:r>
          </a:p>
        </p:txBody>
      </p:sp>
      <p:sp>
        <p:nvSpPr>
          <p:cNvPr id="45059" name="Rectangle 12">
            <a:extLst>
              <a:ext uri="{FF2B5EF4-FFF2-40B4-BE49-F238E27FC236}">
                <a16:creationId xmlns:a16="http://schemas.microsoft.com/office/drawing/2014/main" id="{024F89A5-28CC-4D99-B0F9-E4E78CB86F7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9900" y="1908175"/>
            <a:ext cx="5554663" cy="203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spcAft>
                <a:spcPts val="1200"/>
              </a:spcAft>
            </a:pPr>
            <a:r>
              <a:rPr lang="ru-RU" altLang="en-US" sz="1600" dirty="0" err="1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Гулнора</a:t>
            </a:r>
            <a:r>
              <a:rPr lang="tr-TR" altLang="en-US" sz="1600" dirty="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 dirty="0" err="1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машҳур</a:t>
            </a:r>
            <a:r>
              <a:rPr lang="tr-TR" altLang="en-US" sz="1600" dirty="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 dirty="0" err="1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олим</a:t>
            </a:r>
            <a:r>
              <a:rPr lang="tr-TR" altLang="en-US" sz="1600" dirty="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 dirty="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Ш</a:t>
            </a:r>
            <a:r>
              <a:rPr lang="tr-TR" altLang="en-US" sz="1600" dirty="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e</a:t>
            </a:r>
            <a:r>
              <a:rPr lang="ru-RU" altLang="en-US" sz="1600" dirty="0" err="1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лдон</a:t>
            </a:r>
            <a:r>
              <a:rPr lang="tr-TR" altLang="en-US" sz="1600" dirty="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 dirty="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Куп</a:t>
            </a:r>
            <a:r>
              <a:rPr lang="tr-TR" altLang="en-US" sz="1600" dirty="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e</a:t>
            </a:r>
            <a:r>
              <a:rPr lang="ru-RU" altLang="en-US" sz="1600" dirty="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р</a:t>
            </a:r>
            <a:r>
              <a:rPr lang="tr-TR" altLang="en-US" sz="1600" dirty="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 dirty="0" err="1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томонидан</a:t>
            </a:r>
            <a:r>
              <a:rPr lang="tr-TR" altLang="en-US" sz="1600" dirty="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 dirty="0" err="1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ўқиладиган</a:t>
            </a:r>
            <a:r>
              <a:rPr lang="tr-TR" altLang="en-US" sz="1600" dirty="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 dirty="0" err="1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назарий</a:t>
            </a:r>
            <a:r>
              <a:rPr lang="tr-TR" altLang="en-US" sz="1600" dirty="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 dirty="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физика</a:t>
            </a:r>
            <a:r>
              <a:rPr lang="tr-TR" altLang="en-US" sz="1600" dirty="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 dirty="0" err="1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бўйича</a:t>
            </a:r>
            <a:r>
              <a:rPr lang="tr-TR" altLang="en-US" sz="1600" dirty="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 dirty="0" err="1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маърузага</a:t>
            </a:r>
            <a:r>
              <a:rPr lang="tr-TR" altLang="en-US" sz="1600" dirty="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 dirty="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к</a:t>
            </a:r>
            <a:r>
              <a:rPr lang="tr-TR" altLang="en-US" sz="1600" dirty="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e</a:t>
            </a:r>
            <a:r>
              <a:rPr lang="ru-RU" altLang="en-US" sz="1600" dirty="0" err="1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лди</a:t>
            </a:r>
            <a:r>
              <a:rPr lang="tr-TR" altLang="en-US" sz="1600" dirty="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. </a:t>
            </a:r>
            <a:endParaRPr lang="en-US" altLang="en-US" sz="1600" dirty="0">
              <a:solidFill>
                <a:srgbClr val="1B2024"/>
              </a:solidFill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eaLnBrk="1" hangingPunct="1">
              <a:spcAft>
                <a:spcPts val="1200"/>
              </a:spcAft>
            </a:pPr>
            <a:r>
              <a:rPr lang="ru-RU" altLang="en-US" sz="1600" dirty="0" err="1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Маъруза</a:t>
            </a:r>
            <a:r>
              <a:rPr lang="tr-TR" altLang="en-US" sz="1600" dirty="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 dirty="0" err="1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роппа</a:t>
            </a:r>
            <a:r>
              <a:rPr lang="tr-TR" altLang="en-US" sz="1600" dirty="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-</a:t>
            </a:r>
            <a:r>
              <a:rPr lang="ru-RU" altLang="en-US" sz="1600" dirty="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роса</a:t>
            </a:r>
            <a:r>
              <a:rPr lang="tr-TR" altLang="en-US" sz="1600" dirty="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 dirty="0" err="1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соат</a:t>
            </a:r>
            <a:r>
              <a:rPr lang="tr-TR" altLang="en-US" sz="1600" dirty="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15:00</a:t>
            </a:r>
            <a:r>
              <a:rPr lang="ru-RU" altLang="en-US" sz="1600" dirty="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да</a:t>
            </a:r>
            <a:r>
              <a:rPr lang="tr-TR" altLang="en-US" sz="1600" dirty="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 dirty="0" err="1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бошланиши</a:t>
            </a:r>
            <a:r>
              <a:rPr lang="tr-TR" altLang="en-US" sz="1600" dirty="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 dirty="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к</a:t>
            </a:r>
            <a:r>
              <a:rPr lang="tr-TR" altLang="en-US" sz="1600" dirty="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e</a:t>
            </a:r>
            <a:r>
              <a:rPr lang="ru-RU" altLang="en-US" sz="1600" dirty="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рак</a:t>
            </a:r>
            <a:r>
              <a:rPr lang="tr-TR" altLang="en-US" sz="1600" dirty="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uz-Cyrl-UZ" altLang="en-US" sz="1600" dirty="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э</a:t>
            </a:r>
            <a:r>
              <a:rPr lang="ru-RU" altLang="en-US" sz="1600" dirty="0" err="1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ди</a:t>
            </a:r>
            <a:r>
              <a:rPr lang="tr-TR" altLang="en-US" sz="1600" dirty="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, </a:t>
            </a:r>
            <a:r>
              <a:rPr lang="ru-RU" altLang="en-US" sz="1600" dirty="0" err="1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бироқ</a:t>
            </a:r>
            <a:r>
              <a:rPr lang="tr-TR" altLang="en-US" sz="1600" dirty="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 dirty="0" err="1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соат</a:t>
            </a:r>
            <a:r>
              <a:rPr lang="tr-TR" altLang="en-US" sz="1600" dirty="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15:20 </a:t>
            </a:r>
            <a:r>
              <a:rPr lang="ru-RU" altLang="en-US" sz="1600" dirty="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да</a:t>
            </a:r>
            <a:r>
              <a:rPr lang="tr-TR" altLang="en-US" sz="1600" dirty="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 dirty="0" err="1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ҳам</a:t>
            </a:r>
            <a:r>
              <a:rPr lang="en-US" altLang="en-US" sz="1600" dirty="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 dirty="0" err="1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маърузачи</a:t>
            </a:r>
            <a:r>
              <a:rPr lang="tr-TR" altLang="en-US" sz="1600" dirty="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 dirty="0" err="1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ҳалигача</a:t>
            </a:r>
            <a:r>
              <a:rPr lang="tr-TR" altLang="en-US" sz="1600" dirty="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 dirty="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к</a:t>
            </a:r>
            <a:r>
              <a:rPr lang="en-US" altLang="en-US" sz="1600" dirty="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e</a:t>
            </a:r>
            <a:r>
              <a:rPr lang="ru-RU" altLang="en-US" sz="1600" dirty="0" err="1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лмаган</a:t>
            </a:r>
            <a:r>
              <a:rPr lang="en-US" altLang="en-US" sz="1600" dirty="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uz-Cyrl-UZ" altLang="en-US" sz="1600" dirty="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э</a:t>
            </a:r>
            <a:r>
              <a:rPr lang="ru-RU" altLang="en-US" sz="1600" dirty="0" err="1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ди</a:t>
            </a:r>
            <a:r>
              <a:rPr lang="en-US" altLang="en-US" sz="1600" dirty="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. </a:t>
            </a:r>
          </a:p>
          <a:p>
            <a:pPr eaLnBrk="1" hangingPunct="1">
              <a:spcAft>
                <a:spcPts val="1200"/>
              </a:spcAft>
            </a:pPr>
            <a:r>
              <a:rPr lang="ru-RU" altLang="en-US" sz="1600" dirty="0" err="1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Соат</a:t>
            </a:r>
            <a:r>
              <a:rPr lang="tr-TR" altLang="en-US" sz="1600" dirty="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15:25 </a:t>
            </a:r>
            <a:r>
              <a:rPr lang="ru-RU" altLang="en-US" sz="1600" dirty="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да</a:t>
            </a:r>
            <a:r>
              <a:rPr lang="tr-TR" altLang="en-US" sz="1600" dirty="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 dirty="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Ш</a:t>
            </a:r>
            <a:r>
              <a:rPr lang="tr-TR" altLang="en-US" sz="1600" dirty="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e</a:t>
            </a:r>
            <a:r>
              <a:rPr lang="ru-RU" altLang="en-US" sz="1600" dirty="0" err="1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лдон</a:t>
            </a:r>
            <a:r>
              <a:rPr lang="tr-TR" altLang="en-US" sz="1600" dirty="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 dirty="0" err="1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аудиторияга</a:t>
            </a:r>
            <a:r>
              <a:rPr lang="tr-TR" altLang="en-US" sz="1600" dirty="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 dirty="0" err="1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кириб</a:t>
            </a:r>
            <a:r>
              <a:rPr lang="en-US" altLang="en-US" sz="1600" dirty="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 dirty="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к</a:t>
            </a:r>
            <a:r>
              <a:rPr lang="en-US" altLang="en-US" sz="1600" dirty="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e</a:t>
            </a:r>
            <a:r>
              <a:rPr lang="ru-RU" altLang="en-US" sz="1600" dirty="0" err="1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лди</a:t>
            </a:r>
            <a:r>
              <a:rPr lang="en-US" altLang="en-US" sz="1600" dirty="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 dirty="0" err="1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ва</a:t>
            </a:r>
            <a:r>
              <a:rPr lang="tr-TR" altLang="en-US" sz="1600" dirty="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 dirty="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к</a:t>
            </a:r>
            <a:r>
              <a:rPr lang="tr-TR" altLang="en-US" sz="1600" dirty="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e</a:t>
            </a:r>
            <a:r>
              <a:rPr lang="ru-RU" altLang="en-US" sz="1600" dirty="0" err="1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чикиб</a:t>
            </a:r>
            <a:r>
              <a:rPr lang="tr-TR" altLang="en-US" sz="1600" dirty="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 dirty="0" err="1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қолгани</a:t>
            </a:r>
            <a:r>
              <a:rPr lang="tr-TR" altLang="en-US" sz="1600" dirty="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 dirty="0" err="1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учун</a:t>
            </a:r>
            <a:r>
              <a:rPr lang="en-US" altLang="en-US" sz="1600" dirty="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 dirty="0" err="1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тингловчилардан</a:t>
            </a:r>
            <a:r>
              <a:rPr lang="en-US" altLang="en-US" sz="1600" dirty="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 dirty="0" err="1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узр</a:t>
            </a:r>
            <a:r>
              <a:rPr lang="en-US" altLang="en-US" sz="1600" dirty="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 dirty="0" err="1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сўради</a:t>
            </a:r>
            <a:r>
              <a:rPr lang="en-US" altLang="en-US" sz="1600" dirty="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.</a:t>
            </a:r>
            <a:endParaRPr lang="ru-RU" altLang="en-US" sz="1600" dirty="0">
              <a:solidFill>
                <a:srgbClr val="1B2024"/>
              </a:solidFill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grpSp>
        <p:nvGrpSpPr>
          <p:cNvPr id="45060" name="Group 15">
            <a:extLst>
              <a:ext uri="{FF2B5EF4-FFF2-40B4-BE49-F238E27FC236}">
                <a16:creationId xmlns:a16="http://schemas.microsoft.com/office/drawing/2014/main" id="{4ADED4E3-FC71-47F0-9329-D2B6B0F10BC1}"/>
              </a:ext>
            </a:extLst>
          </p:cNvPr>
          <p:cNvGrpSpPr>
            <a:grpSpLocks/>
          </p:cNvGrpSpPr>
          <p:nvPr/>
        </p:nvGrpSpPr>
        <p:grpSpPr bwMode="auto">
          <a:xfrm>
            <a:off x="431800" y="1282700"/>
            <a:ext cx="6175375" cy="531813"/>
            <a:chOff x="443080" y="2679689"/>
            <a:chExt cx="11306008" cy="460375"/>
          </a:xfrm>
        </p:grpSpPr>
        <p:sp>
          <p:nvSpPr>
            <p:cNvPr id="17" name="Rectangle: Rounded Corners 16">
              <a:extLst>
                <a:ext uri="{FF2B5EF4-FFF2-40B4-BE49-F238E27FC236}">
                  <a16:creationId xmlns:a16="http://schemas.microsoft.com/office/drawing/2014/main" id="{5F509DE6-9138-4622-8977-973B2AB41E92}"/>
                </a:ext>
              </a:extLst>
            </p:cNvPr>
            <p:cNvSpPr/>
            <p:nvPr/>
          </p:nvSpPr>
          <p:spPr>
            <a:xfrm>
              <a:off x="637812" y="2759396"/>
              <a:ext cx="11111276" cy="380668"/>
            </a:xfrm>
            <a:prstGeom prst="roundRect">
              <a:avLst>
                <a:gd name="adj" fmla="val 50000"/>
              </a:avLst>
            </a:prstGeom>
            <a:solidFill>
              <a:schemeClr val="bg1">
                <a:lumMod val="95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80000" tIns="44371" bIns="44371"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400" b="1" dirty="0">
                <a:solidFill>
                  <a:schemeClr val="tx1"/>
                </a:solidFill>
                <a:latin typeface="+mj-lt"/>
                <a:ea typeface="Golos Text" panose="020B0503020202020204" pitchFamily="34" charset="0"/>
              </a:endParaRPr>
            </a:p>
          </p:txBody>
        </p:sp>
        <p:sp>
          <p:nvSpPr>
            <p:cNvPr id="18" name="Rectangle: Rounded Corners 17">
              <a:extLst>
                <a:ext uri="{FF2B5EF4-FFF2-40B4-BE49-F238E27FC236}">
                  <a16:creationId xmlns:a16="http://schemas.microsoft.com/office/drawing/2014/main" id="{1872E786-50D3-4245-BB26-D33260D7A819}"/>
                </a:ext>
              </a:extLst>
            </p:cNvPr>
            <p:cNvSpPr/>
            <p:nvPr/>
          </p:nvSpPr>
          <p:spPr>
            <a:xfrm>
              <a:off x="443080" y="2679689"/>
              <a:ext cx="11210097" cy="380668"/>
            </a:xfrm>
            <a:prstGeom prst="roundRect">
              <a:avLst>
                <a:gd name="adj" fmla="val 50000"/>
              </a:avLst>
            </a:pr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chemeClr val="accent4">
                    <a:lumMod val="20000"/>
                    <a:lumOff val="80000"/>
                  </a:schemeClr>
                </a:gs>
              </a:gsLst>
              <a:lin ang="0" scaled="1"/>
            </a:gradFill>
            <a:ln w="3175">
              <a:solidFill>
                <a:srgbClr val="3A07DF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80000" tIns="44371" bIns="44371"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ru-RU" sz="1600" b="1" dirty="0">
                  <a:solidFill>
                    <a:srgbClr val="4A127B"/>
                  </a:solidFill>
                  <a:latin typeface="+mj-lt"/>
                  <a:ea typeface="Golos Text" panose="020B0503020202020204" pitchFamily="34" charset="0"/>
                </a:rPr>
                <a:t>2</a:t>
              </a:r>
              <a:r>
                <a:rPr lang="en-US" sz="1600" b="1" dirty="0">
                  <a:solidFill>
                    <a:srgbClr val="4A127B"/>
                  </a:solidFill>
                  <a:latin typeface="+mj-lt"/>
                  <a:ea typeface="Golos Text" panose="020B0503020202020204" pitchFamily="34" charset="0"/>
                </a:rPr>
                <a:t> – </a:t>
              </a:r>
              <a:r>
                <a:rPr lang="ru-RU" sz="1600" b="1" dirty="0" err="1">
                  <a:solidFill>
                    <a:srgbClr val="4A127B"/>
                  </a:solidFill>
                  <a:latin typeface="+mj-lt"/>
                  <a:ea typeface="Golos Text" panose="020B0503020202020204" pitchFamily="34" charset="0"/>
                </a:rPr>
                <a:t>Мисол</a:t>
              </a:r>
              <a:r>
                <a:rPr lang="en-US" sz="1600" b="1" dirty="0">
                  <a:solidFill>
                    <a:srgbClr val="4A127B"/>
                  </a:solidFill>
                  <a:latin typeface="+mj-lt"/>
                  <a:ea typeface="Golos Text" panose="020B0503020202020204" pitchFamily="34" charset="0"/>
                </a:rPr>
                <a:t>.</a:t>
              </a:r>
              <a:endParaRPr lang="ru-RU" sz="1600" b="1" dirty="0">
                <a:solidFill>
                  <a:srgbClr val="4A127B"/>
                </a:solidFill>
                <a:latin typeface="+mj-lt"/>
                <a:ea typeface="Golos Text" panose="020B0503020202020204" pitchFamily="34" charset="0"/>
              </a:endParaRPr>
            </a:p>
          </p:txBody>
        </p:sp>
      </p:grpSp>
      <p:sp>
        <p:nvSpPr>
          <p:cNvPr id="19" name="Title 1">
            <a:extLst>
              <a:ext uri="{FF2B5EF4-FFF2-40B4-BE49-F238E27FC236}">
                <a16:creationId xmlns:a16="http://schemas.microsoft.com/office/drawing/2014/main" id="{896B2D16-4D4F-4DB1-817F-185D6E301316}"/>
              </a:ext>
            </a:extLst>
          </p:cNvPr>
          <p:cNvSpPr txBox="1">
            <a:spLocks/>
          </p:cNvSpPr>
          <p:nvPr/>
        </p:nvSpPr>
        <p:spPr>
          <a:xfrm>
            <a:off x="7458075" y="1228725"/>
            <a:ext cx="4302125" cy="790575"/>
          </a:xfrm>
          <a:prstGeom prst="rect">
            <a:avLst/>
          </a:prstGeom>
        </p:spPr>
        <p:txBody>
          <a:bodyPr lIns="0" tIns="0" rIns="0" bIns="0"/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2800" b="0" kern="1200">
                <a:solidFill>
                  <a:schemeClr val="bg1"/>
                </a:solidFill>
                <a:latin typeface="Arial" panose="020B0604020202020204" pitchFamily="34" charset="0"/>
                <a:ea typeface="+mj-ea"/>
                <a:cs typeface="Arial" panose="020B0604020202020204" pitchFamily="34" charset="0"/>
              </a:defRPr>
            </a:lvl1pPr>
          </a:lstStyle>
          <a:p>
            <a:pPr fontAlgn="auto">
              <a:lnSpc>
                <a:spcPct val="100000"/>
              </a:lnSpc>
              <a:spcAft>
                <a:spcPts val="600"/>
              </a:spcAft>
              <a:defRPr/>
            </a:pPr>
            <a:r>
              <a:rPr lang="ru-RU" sz="1800" b="1" dirty="0" err="1">
                <a:latin typeface="+mn-lt"/>
              </a:rPr>
              <a:t>Сизнингча</a:t>
            </a:r>
            <a:r>
              <a:rPr lang="tr-TR" sz="1800" b="1" dirty="0">
                <a:latin typeface="+mn-lt"/>
              </a:rPr>
              <a:t>, </a:t>
            </a:r>
            <a:r>
              <a:rPr lang="ru-RU" sz="1800" b="1" dirty="0" err="1">
                <a:latin typeface="+mn-lt"/>
              </a:rPr>
              <a:t>маърузачининг</a:t>
            </a:r>
            <a:r>
              <a:rPr lang="en-US" sz="1800" b="1" dirty="0">
                <a:latin typeface="+mn-lt"/>
              </a:rPr>
              <a:t> </a:t>
            </a:r>
            <a:r>
              <a:rPr lang="ru-RU" sz="1800" b="1" dirty="0" err="1">
                <a:latin typeface="+mn-lt"/>
              </a:rPr>
              <a:t>ушбу</a:t>
            </a:r>
            <a:r>
              <a:rPr lang="en-US" sz="1800" b="1" dirty="0">
                <a:latin typeface="+mn-lt"/>
              </a:rPr>
              <a:t> </a:t>
            </a:r>
            <a:r>
              <a:rPr lang="ru-RU" sz="1800" b="1" dirty="0" err="1">
                <a:latin typeface="+mn-lt"/>
              </a:rPr>
              <a:t>ҳаракати</a:t>
            </a:r>
            <a:r>
              <a:rPr lang="en-US" sz="1800" b="1" dirty="0">
                <a:latin typeface="+mn-lt"/>
              </a:rPr>
              <a:t> </a:t>
            </a:r>
            <a:r>
              <a:rPr lang="tr-TR" sz="1800" b="1" dirty="0"/>
              <a:t>(</a:t>
            </a:r>
            <a:r>
              <a:rPr lang="ru-RU" sz="1800" b="1" dirty="0" err="1"/>
              <a:t>маърузачининг</a:t>
            </a:r>
            <a:r>
              <a:rPr lang="tr-TR" sz="1800" b="1" dirty="0"/>
              <a:t> </a:t>
            </a:r>
            <a:r>
              <a:rPr lang="ru-RU" sz="1800" b="1" dirty="0"/>
              <a:t>уни</a:t>
            </a:r>
            <a:r>
              <a:rPr lang="tr-TR" sz="1800" b="1" dirty="0"/>
              <a:t> </a:t>
            </a:r>
            <a:r>
              <a:rPr lang="ru-RU" sz="1800" b="1" dirty="0" err="1"/>
              <a:t>кутиб</a:t>
            </a:r>
            <a:r>
              <a:rPr lang="tr-TR" sz="1800" b="1" dirty="0"/>
              <a:t> </a:t>
            </a:r>
            <a:r>
              <a:rPr lang="ru-RU" sz="1800" b="1" dirty="0" err="1"/>
              <a:t>турган</a:t>
            </a:r>
            <a:r>
              <a:rPr lang="tr-TR" sz="1800" b="1" dirty="0"/>
              <a:t> </a:t>
            </a:r>
            <a:r>
              <a:rPr lang="ru-RU" sz="1800" b="1" dirty="0" err="1"/>
              <a:t>тингловчилардан</a:t>
            </a:r>
            <a:r>
              <a:rPr lang="tr-TR" sz="1800" b="1" dirty="0"/>
              <a:t> </a:t>
            </a:r>
            <a:r>
              <a:rPr lang="ru-RU" sz="1800" b="1" dirty="0"/>
              <a:t>к</a:t>
            </a:r>
            <a:r>
              <a:rPr lang="en-US" sz="1800" b="1" dirty="0"/>
              <a:t>e</a:t>
            </a:r>
            <a:r>
              <a:rPr lang="ru-RU" sz="1800" b="1" dirty="0"/>
              <a:t>ч</a:t>
            </a:r>
            <a:r>
              <a:rPr lang="en-US" sz="1800" b="1" dirty="0"/>
              <a:t> </a:t>
            </a:r>
            <a:r>
              <a:rPr lang="ru-RU" sz="1800" b="1" dirty="0" err="1"/>
              <a:t>қолганлиги</a:t>
            </a:r>
            <a:r>
              <a:rPr lang="en-US" sz="1800" b="1" dirty="0"/>
              <a:t> </a:t>
            </a:r>
            <a:r>
              <a:rPr lang="ru-RU" sz="1800" b="1" dirty="0" err="1"/>
              <a:t>учун</a:t>
            </a:r>
            <a:r>
              <a:rPr lang="en-US" sz="1800" b="1" dirty="0"/>
              <a:t> </a:t>
            </a:r>
            <a:r>
              <a:rPr lang="ru-RU" sz="1800" b="1" dirty="0"/>
              <a:t>к</a:t>
            </a:r>
            <a:r>
              <a:rPr lang="tr-TR" sz="1800" b="1" dirty="0"/>
              <a:t>e</a:t>
            </a:r>
            <a:r>
              <a:rPr lang="ru-RU" sz="1800" b="1" dirty="0" err="1"/>
              <a:t>чирим</a:t>
            </a:r>
            <a:r>
              <a:rPr lang="tr-TR" sz="1800" b="1" dirty="0"/>
              <a:t> </a:t>
            </a:r>
            <a:r>
              <a:rPr lang="ru-RU" sz="1800" b="1" dirty="0" err="1"/>
              <a:t>сўраши</a:t>
            </a:r>
            <a:r>
              <a:rPr lang="en-US" sz="1800" b="1" dirty="0"/>
              <a:t>) </a:t>
            </a:r>
            <a:r>
              <a:rPr lang="ru-RU" sz="1800" b="1" dirty="0" err="1"/>
              <a:t>тартибли</a:t>
            </a:r>
            <a:r>
              <a:rPr lang="en-US" sz="1800" b="1" dirty="0"/>
              <a:t> </a:t>
            </a:r>
            <a:r>
              <a:rPr lang="ru-RU" sz="1800" b="1" dirty="0" err="1"/>
              <a:t>ва</a:t>
            </a:r>
            <a:r>
              <a:rPr lang="en-US" sz="1800" b="1" dirty="0"/>
              <a:t> </a:t>
            </a:r>
            <a:r>
              <a:rPr lang="ru-RU" sz="1800" b="1" dirty="0" err="1"/>
              <a:t>тўғри</a:t>
            </a:r>
            <a:r>
              <a:rPr lang="en-US" sz="1800" b="1" dirty="0"/>
              <a:t> </a:t>
            </a:r>
            <a:r>
              <a:rPr lang="ru-RU" sz="1800" b="1" dirty="0" err="1"/>
              <a:t>инсоннинг</a:t>
            </a:r>
            <a:r>
              <a:rPr lang="en-US" sz="1800" b="1" dirty="0"/>
              <a:t> </a:t>
            </a:r>
            <a:r>
              <a:rPr lang="ru-RU" sz="1800" b="1" dirty="0" err="1"/>
              <a:t>ҳаракатими</a:t>
            </a:r>
            <a:r>
              <a:rPr lang="en-US" sz="1800" b="1" dirty="0"/>
              <a:t>? </a:t>
            </a:r>
            <a:endParaRPr lang="ru-RU" sz="1800" b="1" dirty="0">
              <a:latin typeface="+mn-lt"/>
            </a:endParaRPr>
          </a:p>
        </p:txBody>
      </p:sp>
      <p:grpSp>
        <p:nvGrpSpPr>
          <p:cNvPr id="45062" name="Group 19">
            <a:extLst>
              <a:ext uri="{FF2B5EF4-FFF2-40B4-BE49-F238E27FC236}">
                <a16:creationId xmlns:a16="http://schemas.microsoft.com/office/drawing/2014/main" id="{143FB224-90B7-43F9-A13E-1C32FC8A8DF9}"/>
              </a:ext>
            </a:extLst>
          </p:cNvPr>
          <p:cNvGrpSpPr>
            <a:grpSpLocks/>
          </p:cNvGrpSpPr>
          <p:nvPr/>
        </p:nvGrpSpPr>
        <p:grpSpPr bwMode="auto">
          <a:xfrm>
            <a:off x="9129713" y="4124325"/>
            <a:ext cx="1778000" cy="2733675"/>
            <a:chOff x="9236076" y="7739063"/>
            <a:chExt cx="938213" cy="1443038"/>
          </a:xfrm>
        </p:grpSpPr>
        <p:sp>
          <p:nvSpPr>
            <p:cNvPr id="45085" name="Freeform 183">
              <a:extLst>
                <a:ext uri="{FF2B5EF4-FFF2-40B4-BE49-F238E27FC236}">
                  <a16:creationId xmlns:a16="http://schemas.microsoft.com/office/drawing/2014/main" id="{C2E0B061-22A2-49BB-AD3C-70CD5E60EAC3}"/>
                </a:ext>
              </a:extLst>
            </p:cNvPr>
            <p:cNvSpPr>
              <a:spLocks/>
            </p:cNvSpPr>
            <p:nvPr/>
          </p:nvSpPr>
          <p:spPr bwMode="auto">
            <a:xfrm>
              <a:off x="9236076" y="7786688"/>
              <a:ext cx="938213" cy="1039813"/>
            </a:xfrm>
            <a:custGeom>
              <a:avLst/>
              <a:gdLst>
                <a:gd name="T0" fmla="*/ 2147483647 w 591"/>
                <a:gd name="T1" fmla="*/ 2147483647 h 655"/>
                <a:gd name="T2" fmla="*/ 2147483647 w 591"/>
                <a:gd name="T3" fmla="*/ 2147483647 h 655"/>
                <a:gd name="T4" fmla="*/ 0 w 591"/>
                <a:gd name="T5" fmla="*/ 2147483647 h 655"/>
                <a:gd name="T6" fmla="*/ 2147483647 w 591"/>
                <a:gd name="T7" fmla="*/ 0 h 655"/>
                <a:gd name="T8" fmla="*/ 2147483647 w 591"/>
                <a:gd name="T9" fmla="*/ 2147483647 h 6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91"/>
                <a:gd name="T16" fmla="*/ 0 h 655"/>
                <a:gd name="T17" fmla="*/ 591 w 591"/>
                <a:gd name="T18" fmla="*/ 655 h 6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91" h="655">
                  <a:moveTo>
                    <a:pt x="591" y="489"/>
                  </a:moveTo>
                  <a:lnTo>
                    <a:pt x="216" y="655"/>
                  </a:lnTo>
                  <a:lnTo>
                    <a:pt x="0" y="166"/>
                  </a:lnTo>
                  <a:lnTo>
                    <a:pt x="374" y="0"/>
                  </a:lnTo>
                  <a:lnTo>
                    <a:pt x="591" y="489"/>
                  </a:lnTo>
                  <a:close/>
                </a:path>
              </a:pathLst>
            </a:custGeom>
            <a:solidFill>
              <a:srgbClr val="1FD7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086" name="Freeform 184">
              <a:extLst>
                <a:ext uri="{FF2B5EF4-FFF2-40B4-BE49-F238E27FC236}">
                  <a16:creationId xmlns:a16="http://schemas.microsoft.com/office/drawing/2014/main" id="{2DD6C587-AC2C-4CCE-BC1C-B2EA8E4DF971}"/>
                </a:ext>
              </a:extLst>
            </p:cNvPr>
            <p:cNvSpPr>
              <a:spLocks/>
            </p:cNvSpPr>
            <p:nvPr/>
          </p:nvSpPr>
          <p:spPr bwMode="auto">
            <a:xfrm>
              <a:off x="9293226" y="7843838"/>
              <a:ext cx="814388" cy="909638"/>
            </a:xfrm>
            <a:custGeom>
              <a:avLst/>
              <a:gdLst>
                <a:gd name="T0" fmla="*/ 2147483647 w 513"/>
                <a:gd name="T1" fmla="*/ 2147483647 h 573"/>
                <a:gd name="T2" fmla="*/ 2147483647 w 513"/>
                <a:gd name="T3" fmla="*/ 2147483647 h 573"/>
                <a:gd name="T4" fmla="*/ 0 w 513"/>
                <a:gd name="T5" fmla="*/ 2147483647 h 573"/>
                <a:gd name="T6" fmla="*/ 2147483647 w 513"/>
                <a:gd name="T7" fmla="*/ 0 h 573"/>
                <a:gd name="T8" fmla="*/ 2147483647 w 513"/>
                <a:gd name="T9" fmla="*/ 2147483647 h 5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13"/>
                <a:gd name="T16" fmla="*/ 0 h 573"/>
                <a:gd name="T17" fmla="*/ 513 w 513"/>
                <a:gd name="T18" fmla="*/ 573 h 5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13" h="573">
                  <a:moveTo>
                    <a:pt x="513" y="429"/>
                  </a:moveTo>
                  <a:lnTo>
                    <a:pt x="192" y="573"/>
                  </a:lnTo>
                  <a:lnTo>
                    <a:pt x="0" y="142"/>
                  </a:lnTo>
                  <a:lnTo>
                    <a:pt x="322" y="0"/>
                  </a:lnTo>
                  <a:lnTo>
                    <a:pt x="513" y="42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087" name="Freeform 185">
              <a:extLst>
                <a:ext uri="{FF2B5EF4-FFF2-40B4-BE49-F238E27FC236}">
                  <a16:creationId xmlns:a16="http://schemas.microsoft.com/office/drawing/2014/main" id="{2D3992C1-C62D-43C2-A09C-1C84E9F97872}"/>
                </a:ext>
              </a:extLst>
            </p:cNvPr>
            <p:cNvSpPr>
              <a:spLocks/>
            </p:cNvSpPr>
            <p:nvPr/>
          </p:nvSpPr>
          <p:spPr bwMode="auto">
            <a:xfrm>
              <a:off x="9401176" y="7847013"/>
              <a:ext cx="279400" cy="180975"/>
            </a:xfrm>
            <a:custGeom>
              <a:avLst/>
              <a:gdLst>
                <a:gd name="T0" fmla="*/ 2147483647 w 176"/>
                <a:gd name="T1" fmla="*/ 2147483647 h 114"/>
                <a:gd name="T2" fmla="*/ 2147483647 w 176"/>
                <a:gd name="T3" fmla="*/ 2147483647 h 114"/>
                <a:gd name="T4" fmla="*/ 0 w 176"/>
                <a:gd name="T5" fmla="*/ 2147483647 h 114"/>
                <a:gd name="T6" fmla="*/ 2147483647 w 176"/>
                <a:gd name="T7" fmla="*/ 0 h 114"/>
                <a:gd name="T8" fmla="*/ 2147483647 w 176"/>
                <a:gd name="T9" fmla="*/ 2147483647 h 1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6"/>
                <a:gd name="T16" fmla="*/ 0 h 114"/>
                <a:gd name="T17" fmla="*/ 176 w 176"/>
                <a:gd name="T18" fmla="*/ 114 h 11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6" h="114">
                  <a:moveTo>
                    <a:pt x="176" y="42"/>
                  </a:moveTo>
                  <a:lnTo>
                    <a:pt x="18" y="114"/>
                  </a:lnTo>
                  <a:lnTo>
                    <a:pt x="0" y="70"/>
                  </a:lnTo>
                  <a:lnTo>
                    <a:pt x="156" y="0"/>
                  </a:lnTo>
                  <a:lnTo>
                    <a:pt x="176" y="42"/>
                  </a:lnTo>
                  <a:close/>
                </a:path>
              </a:pathLst>
            </a:custGeom>
            <a:solidFill>
              <a:srgbClr val="4A12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088" name="Freeform 186">
              <a:extLst>
                <a:ext uri="{FF2B5EF4-FFF2-40B4-BE49-F238E27FC236}">
                  <a16:creationId xmlns:a16="http://schemas.microsoft.com/office/drawing/2014/main" id="{CC721E08-AC0D-4D2E-9513-1E179749510C}"/>
                </a:ext>
              </a:extLst>
            </p:cNvPr>
            <p:cNvSpPr>
              <a:spLocks/>
            </p:cNvSpPr>
            <p:nvPr/>
          </p:nvSpPr>
          <p:spPr bwMode="auto">
            <a:xfrm>
              <a:off x="9458326" y="7824788"/>
              <a:ext cx="114300" cy="117475"/>
            </a:xfrm>
            <a:custGeom>
              <a:avLst/>
              <a:gdLst>
                <a:gd name="T0" fmla="*/ 2147483647 w 36"/>
                <a:gd name="T1" fmla="*/ 2147483647 h 37"/>
                <a:gd name="T2" fmla="*/ 2147483647 w 36"/>
                <a:gd name="T3" fmla="*/ 2147483647 h 37"/>
                <a:gd name="T4" fmla="*/ 2147483647 w 36"/>
                <a:gd name="T5" fmla="*/ 2147483647 h 37"/>
                <a:gd name="T6" fmla="*/ 2147483647 w 36"/>
                <a:gd name="T7" fmla="*/ 2147483647 h 37"/>
                <a:gd name="T8" fmla="*/ 2147483647 w 36"/>
                <a:gd name="T9" fmla="*/ 214748364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6"/>
                <a:gd name="T16" fmla="*/ 0 h 37"/>
                <a:gd name="T17" fmla="*/ 36 w 36"/>
                <a:gd name="T18" fmla="*/ 37 h 3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6" h="37">
                  <a:moveTo>
                    <a:pt x="33" y="12"/>
                  </a:moveTo>
                  <a:cubicBezTo>
                    <a:pt x="36" y="20"/>
                    <a:pt x="33" y="29"/>
                    <a:pt x="25" y="33"/>
                  </a:cubicBezTo>
                  <a:cubicBezTo>
                    <a:pt x="17" y="37"/>
                    <a:pt x="7" y="33"/>
                    <a:pt x="3" y="25"/>
                  </a:cubicBezTo>
                  <a:cubicBezTo>
                    <a:pt x="0" y="17"/>
                    <a:pt x="3" y="7"/>
                    <a:pt x="12" y="4"/>
                  </a:cubicBezTo>
                  <a:cubicBezTo>
                    <a:pt x="20" y="0"/>
                    <a:pt x="29" y="4"/>
                    <a:pt x="33" y="12"/>
                  </a:cubicBezTo>
                  <a:close/>
                </a:path>
              </a:pathLst>
            </a:custGeom>
            <a:solidFill>
              <a:srgbClr val="4119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089" name="Freeform 187">
              <a:extLst>
                <a:ext uri="{FF2B5EF4-FFF2-40B4-BE49-F238E27FC236}">
                  <a16:creationId xmlns:a16="http://schemas.microsoft.com/office/drawing/2014/main" id="{A3494FC3-0B45-4CF4-A70E-512F3B1F9396}"/>
                </a:ext>
              </a:extLst>
            </p:cNvPr>
            <p:cNvSpPr>
              <a:spLocks/>
            </p:cNvSpPr>
            <p:nvPr/>
          </p:nvSpPr>
          <p:spPr bwMode="auto">
            <a:xfrm>
              <a:off x="9407526" y="7977188"/>
              <a:ext cx="377825" cy="174625"/>
            </a:xfrm>
            <a:custGeom>
              <a:avLst/>
              <a:gdLst>
                <a:gd name="T0" fmla="*/ 2147483647 w 238"/>
                <a:gd name="T1" fmla="*/ 2147483647 h 110"/>
                <a:gd name="T2" fmla="*/ 2147483647 w 238"/>
                <a:gd name="T3" fmla="*/ 2147483647 h 110"/>
                <a:gd name="T4" fmla="*/ 0 w 238"/>
                <a:gd name="T5" fmla="*/ 2147483647 h 110"/>
                <a:gd name="T6" fmla="*/ 2147483647 w 238"/>
                <a:gd name="T7" fmla="*/ 0 h 110"/>
                <a:gd name="T8" fmla="*/ 2147483647 w 238"/>
                <a:gd name="T9" fmla="*/ 2147483647 h 1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38"/>
                <a:gd name="T16" fmla="*/ 0 h 110"/>
                <a:gd name="T17" fmla="*/ 238 w 238"/>
                <a:gd name="T18" fmla="*/ 110 h 11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38" h="110">
                  <a:moveTo>
                    <a:pt x="238" y="4"/>
                  </a:moveTo>
                  <a:lnTo>
                    <a:pt x="2" y="110"/>
                  </a:lnTo>
                  <a:lnTo>
                    <a:pt x="0" y="106"/>
                  </a:lnTo>
                  <a:lnTo>
                    <a:pt x="236" y="0"/>
                  </a:lnTo>
                  <a:lnTo>
                    <a:pt x="238" y="4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090" name="Freeform 188">
              <a:extLst>
                <a:ext uri="{FF2B5EF4-FFF2-40B4-BE49-F238E27FC236}">
                  <a16:creationId xmlns:a16="http://schemas.microsoft.com/office/drawing/2014/main" id="{804B66E6-355F-4CAE-A926-254FDC750070}"/>
                </a:ext>
              </a:extLst>
            </p:cNvPr>
            <p:cNvSpPr>
              <a:spLocks/>
            </p:cNvSpPr>
            <p:nvPr/>
          </p:nvSpPr>
          <p:spPr bwMode="auto">
            <a:xfrm>
              <a:off x="9423401" y="8015288"/>
              <a:ext cx="377825" cy="171450"/>
            </a:xfrm>
            <a:custGeom>
              <a:avLst/>
              <a:gdLst>
                <a:gd name="T0" fmla="*/ 2147483647 w 238"/>
                <a:gd name="T1" fmla="*/ 2147483647 h 108"/>
                <a:gd name="T2" fmla="*/ 2147483647 w 238"/>
                <a:gd name="T3" fmla="*/ 2147483647 h 108"/>
                <a:gd name="T4" fmla="*/ 0 w 238"/>
                <a:gd name="T5" fmla="*/ 2147483647 h 108"/>
                <a:gd name="T6" fmla="*/ 2147483647 w 238"/>
                <a:gd name="T7" fmla="*/ 0 h 108"/>
                <a:gd name="T8" fmla="*/ 2147483647 w 238"/>
                <a:gd name="T9" fmla="*/ 2147483647 h 10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38"/>
                <a:gd name="T16" fmla="*/ 0 h 108"/>
                <a:gd name="T17" fmla="*/ 238 w 238"/>
                <a:gd name="T18" fmla="*/ 108 h 10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38" h="108">
                  <a:moveTo>
                    <a:pt x="238" y="4"/>
                  </a:moveTo>
                  <a:lnTo>
                    <a:pt x="2" y="108"/>
                  </a:lnTo>
                  <a:lnTo>
                    <a:pt x="0" y="106"/>
                  </a:lnTo>
                  <a:lnTo>
                    <a:pt x="236" y="0"/>
                  </a:lnTo>
                  <a:lnTo>
                    <a:pt x="238" y="4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091" name="Freeform 189">
              <a:extLst>
                <a:ext uri="{FF2B5EF4-FFF2-40B4-BE49-F238E27FC236}">
                  <a16:creationId xmlns:a16="http://schemas.microsoft.com/office/drawing/2014/main" id="{3BAD3808-FFDA-4327-BFA8-1A88F86F0D42}"/>
                </a:ext>
              </a:extLst>
            </p:cNvPr>
            <p:cNvSpPr>
              <a:spLocks/>
            </p:cNvSpPr>
            <p:nvPr/>
          </p:nvSpPr>
          <p:spPr bwMode="auto">
            <a:xfrm>
              <a:off x="9442451" y="8053388"/>
              <a:ext cx="377825" cy="171450"/>
            </a:xfrm>
            <a:custGeom>
              <a:avLst/>
              <a:gdLst>
                <a:gd name="T0" fmla="*/ 2147483647 w 238"/>
                <a:gd name="T1" fmla="*/ 2147483647 h 108"/>
                <a:gd name="T2" fmla="*/ 0 w 238"/>
                <a:gd name="T3" fmla="*/ 2147483647 h 108"/>
                <a:gd name="T4" fmla="*/ 0 w 238"/>
                <a:gd name="T5" fmla="*/ 2147483647 h 108"/>
                <a:gd name="T6" fmla="*/ 2147483647 w 238"/>
                <a:gd name="T7" fmla="*/ 0 h 108"/>
                <a:gd name="T8" fmla="*/ 2147483647 w 238"/>
                <a:gd name="T9" fmla="*/ 2147483647 h 10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38"/>
                <a:gd name="T16" fmla="*/ 0 h 108"/>
                <a:gd name="T17" fmla="*/ 238 w 238"/>
                <a:gd name="T18" fmla="*/ 108 h 10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38" h="108">
                  <a:moveTo>
                    <a:pt x="238" y="4"/>
                  </a:moveTo>
                  <a:lnTo>
                    <a:pt x="0" y="108"/>
                  </a:lnTo>
                  <a:lnTo>
                    <a:pt x="0" y="104"/>
                  </a:lnTo>
                  <a:lnTo>
                    <a:pt x="236" y="0"/>
                  </a:lnTo>
                  <a:lnTo>
                    <a:pt x="238" y="4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092" name="Freeform 190">
              <a:extLst>
                <a:ext uri="{FF2B5EF4-FFF2-40B4-BE49-F238E27FC236}">
                  <a16:creationId xmlns:a16="http://schemas.microsoft.com/office/drawing/2014/main" id="{0FE1E6D7-9BB6-4C03-B2BE-460828BD0FB7}"/>
                </a:ext>
              </a:extLst>
            </p:cNvPr>
            <p:cNvSpPr>
              <a:spLocks/>
            </p:cNvSpPr>
            <p:nvPr/>
          </p:nvSpPr>
          <p:spPr bwMode="auto">
            <a:xfrm>
              <a:off x="9458326" y="8091488"/>
              <a:ext cx="377825" cy="171450"/>
            </a:xfrm>
            <a:custGeom>
              <a:avLst/>
              <a:gdLst>
                <a:gd name="T0" fmla="*/ 2147483647 w 238"/>
                <a:gd name="T1" fmla="*/ 2147483647 h 108"/>
                <a:gd name="T2" fmla="*/ 2147483647 w 238"/>
                <a:gd name="T3" fmla="*/ 2147483647 h 108"/>
                <a:gd name="T4" fmla="*/ 0 w 238"/>
                <a:gd name="T5" fmla="*/ 2147483647 h 108"/>
                <a:gd name="T6" fmla="*/ 2147483647 w 238"/>
                <a:gd name="T7" fmla="*/ 0 h 108"/>
                <a:gd name="T8" fmla="*/ 2147483647 w 238"/>
                <a:gd name="T9" fmla="*/ 2147483647 h 10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38"/>
                <a:gd name="T16" fmla="*/ 0 h 108"/>
                <a:gd name="T17" fmla="*/ 238 w 238"/>
                <a:gd name="T18" fmla="*/ 108 h 10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38" h="108">
                  <a:moveTo>
                    <a:pt x="238" y="4"/>
                  </a:moveTo>
                  <a:lnTo>
                    <a:pt x="2" y="108"/>
                  </a:lnTo>
                  <a:lnTo>
                    <a:pt x="0" y="104"/>
                  </a:lnTo>
                  <a:lnTo>
                    <a:pt x="236" y="0"/>
                  </a:lnTo>
                  <a:lnTo>
                    <a:pt x="238" y="4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093" name="Freeform 191">
              <a:extLst>
                <a:ext uri="{FF2B5EF4-FFF2-40B4-BE49-F238E27FC236}">
                  <a16:creationId xmlns:a16="http://schemas.microsoft.com/office/drawing/2014/main" id="{C7EA163D-397D-4DF4-B29F-D5F95E06C121}"/>
                </a:ext>
              </a:extLst>
            </p:cNvPr>
            <p:cNvSpPr>
              <a:spLocks/>
            </p:cNvSpPr>
            <p:nvPr/>
          </p:nvSpPr>
          <p:spPr bwMode="auto">
            <a:xfrm>
              <a:off x="9474201" y="8129588"/>
              <a:ext cx="377825" cy="171450"/>
            </a:xfrm>
            <a:custGeom>
              <a:avLst/>
              <a:gdLst>
                <a:gd name="T0" fmla="*/ 2147483647 w 238"/>
                <a:gd name="T1" fmla="*/ 2147483647 h 108"/>
                <a:gd name="T2" fmla="*/ 2147483647 w 238"/>
                <a:gd name="T3" fmla="*/ 2147483647 h 108"/>
                <a:gd name="T4" fmla="*/ 0 w 238"/>
                <a:gd name="T5" fmla="*/ 2147483647 h 108"/>
                <a:gd name="T6" fmla="*/ 2147483647 w 238"/>
                <a:gd name="T7" fmla="*/ 0 h 108"/>
                <a:gd name="T8" fmla="*/ 2147483647 w 238"/>
                <a:gd name="T9" fmla="*/ 2147483647 h 10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38"/>
                <a:gd name="T16" fmla="*/ 0 h 108"/>
                <a:gd name="T17" fmla="*/ 238 w 238"/>
                <a:gd name="T18" fmla="*/ 108 h 10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38" h="108">
                  <a:moveTo>
                    <a:pt x="238" y="2"/>
                  </a:moveTo>
                  <a:lnTo>
                    <a:pt x="2" y="108"/>
                  </a:lnTo>
                  <a:lnTo>
                    <a:pt x="0" y="104"/>
                  </a:lnTo>
                  <a:lnTo>
                    <a:pt x="236" y="0"/>
                  </a:lnTo>
                  <a:lnTo>
                    <a:pt x="238" y="2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094" name="Freeform 192">
              <a:extLst>
                <a:ext uri="{FF2B5EF4-FFF2-40B4-BE49-F238E27FC236}">
                  <a16:creationId xmlns:a16="http://schemas.microsoft.com/office/drawing/2014/main" id="{EF35BC88-0F9C-463E-BA9F-BC29A0D38C75}"/>
                </a:ext>
              </a:extLst>
            </p:cNvPr>
            <p:cNvSpPr>
              <a:spLocks/>
            </p:cNvSpPr>
            <p:nvPr/>
          </p:nvSpPr>
          <p:spPr bwMode="auto">
            <a:xfrm>
              <a:off x="9490076" y="8164513"/>
              <a:ext cx="377825" cy="174625"/>
            </a:xfrm>
            <a:custGeom>
              <a:avLst/>
              <a:gdLst>
                <a:gd name="T0" fmla="*/ 2147483647 w 238"/>
                <a:gd name="T1" fmla="*/ 2147483647 h 110"/>
                <a:gd name="T2" fmla="*/ 2147483647 w 238"/>
                <a:gd name="T3" fmla="*/ 2147483647 h 110"/>
                <a:gd name="T4" fmla="*/ 0 w 238"/>
                <a:gd name="T5" fmla="*/ 2147483647 h 110"/>
                <a:gd name="T6" fmla="*/ 2147483647 w 238"/>
                <a:gd name="T7" fmla="*/ 0 h 110"/>
                <a:gd name="T8" fmla="*/ 2147483647 w 238"/>
                <a:gd name="T9" fmla="*/ 2147483647 h 1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38"/>
                <a:gd name="T16" fmla="*/ 0 h 110"/>
                <a:gd name="T17" fmla="*/ 238 w 238"/>
                <a:gd name="T18" fmla="*/ 110 h 11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38" h="110">
                  <a:moveTo>
                    <a:pt x="238" y="4"/>
                  </a:moveTo>
                  <a:lnTo>
                    <a:pt x="2" y="110"/>
                  </a:lnTo>
                  <a:lnTo>
                    <a:pt x="0" y="106"/>
                  </a:lnTo>
                  <a:lnTo>
                    <a:pt x="238" y="0"/>
                  </a:lnTo>
                  <a:lnTo>
                    <a:pt x="238" y="4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095" name="Freeform 193">
              <a:extLst>
                <a:ext uri="{FF2B5EF4-FFF2-40B4-BE49-F238E27FC236}">
                  <a16:creationId xmlns:a16="http://schemas.microsoft.com/office/drawing/2014/main" id="{6BB200B4-92B9-4368-9483-6ED257A951CF}"/>
                </a:ext>
              </a:extLst>
            </p:cNvPr>
            <p:cNvSpPr>
              <a:spLocks/>
            </p:cNvSpPr>
            <p:nvPr/>
          </p:nvSpPr>
          <p:spPr bwMode="auto">
            <a:xfrm>
              <a:off x="9509126" y="8202613"/>
              <a:ext cx="377825" cy="174625"/>
            </a:xfrm>
            <a:custGeom>
              <a:avLst/>
              <a:gdLst>
                <a:gd name="T0" fmla="*/ 2147483647 w 238"/>
                <a:gd name="T1" fmla="*/ 2147483647 h 110"/>
                <a:gd name="T2" fmla="*/ 2147483647 w 238"/>
                <a:gd name="T3" fmla="*/ 2147483647 h 110"/>
                <a:gd name="T4" fmla="*/ 0 w 238"/>
                <a:gd name="T5" fmla="*/ 2147483647 h 110"/>
                <a:gd name="T6" fmla="*/ 2147483647 w 238"/>
                <a:gd name="T7" fmla="*/ 0 h 110"/>
                <a:gd name="T8" fmla="*/ 2147483647 w 238"/>
                <a:gd name="T9" fmla="*/ 2147483647 h 1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38"/>
                <a:gd name="T16" fmla="*/ 0 h 110"/>
                <a:gd name="T17" fmla="*/ 238 w 238"/>
                <a:gd name="T18" fmla="*/ 110 h 11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38" h="110">
                  <a:moveTo>
                    <a:pt x="238" y="4"/>
                  </a:moveTo>
                  <a:lnTo>
                    <a:pt x="2" y="110"/>
                  </a:lnTo>
                  <a:lnTo>
                    <a:pt x="0" y="106"/>
                  </a:lnTo>
                  <a:lnTo>
                    <a:pt x="236" y="0"/>
                  </a:lnTo>
                  <a:lnTo>
                    <a:pt x="238" y="4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096" name="Freeform 194">
              <a:extLst>
                <a:ext uri="{FF2B5EF4-FFF2-40B4-BE49-F238E27FC236}">
                  <a16:creationId xmlns:a16="http://schemas.microsoft.com/office/drawing/2014/main" id="{B9F4E22E-9197-42F6-B673-1AD809E60B2F}"/>
                </a:ext>
              </a:extLst>
            </p:cNvPr>
            <p:cNvSpPr>
              <a:spLocks/>
            </p:cNvSpPr>
            <p:nvPr/>
          </p:nvSpPr>
          <p:spPr bwMode="auto">
            <a:xfrm>
              <a:off x="9525001" y="8240713"/>
              <a:ext cx="377825" cy="174625"/>
            </a:xfrm>
            <a:custGeom>
              <a:avLst/>
              <a:gdLst>
                <a:gd name="T0" fmla="*/ 2147483647 w 238"/>
                <a:gd name="T1" fmla="*/ 2147483647 h 110"/>
                <a:gd name="T2" fmla="*/ 2147483647 w 238"/>
                <a:gd name="T3" fmla="*/ 2147483647 h 110"/>
                <a:gd name="T4" fmla="*/ 0 w 238"/>
                <a:gd name="T5" fmla="*/ 2147483647 h 110"/>
                <a:gd name="T6" fmla="*/ 2147483647 w 238"/>
                <a:gd name="T7" fmla="*/ 0 h 110"/>
                <a:gd name="T8" fmla="*/ 2147483647 w 238"/>
                <a:gd name="T9" fmla="*/ 2147483647 h 1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38"/>
                <a:gd name="T16" fmla="*/ 0 h 110"/>
                <a:gd name="T17" fmla="*/ 238 w 238"/>
                <a:gd name="T18" fmla="*/ 110 h 11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38" h="110">
                  <a:moveTo>
                    <a:pt x="238" y="4"/>
                  </a:moveTo>
                  <a:lnTo>
                    <a:pt x="2" y="110"/>
                  </a:lnTo>
                  <a:lnTo>
                    <a:pt x="0" y="106"/>
                  </a:lnTo>
                  <a:lnTo>
                    <a:pt x="236" y="0"/>
                  </a:lnTo>
                  <a:lnTo>
                    <a:pt x="238" y="4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097" name="Freeform 195">
              <a:extLst>
                <a:ext uri="{FF2B5EF4-FFF2-40B4-BE49-F238E27FC236}">
                  <a16:creationId xmlns:a16="http://schemas.microsoft.com/office/drawing/2014/main" id="{615C442B-E73C-4931-94FE-9F76A0C6E9BF}"/>
                </a:ext>
              </a:extLst>
            </p:cNvPr>
            <p:cNvSpPr>
              <a:spLocks/>
            </p:cNvSpPr>
            <p:nvPr/>
          </p:nvSpPr>
          <p:spPr bwMode="auto">
            <a:xfrm>
              <a:off x="9540876" y="8278813"/>
              <a:ext cx="377825" cy="173038"/>
            </a:xfrm>
            <a:custGeom>
              <a:avLst/>
              <a:gdLst>
                <a:gd name="T0" fmla="*/ 2147483647 w 238"/>
                <a:gd name="T1" fmla="*/ 2147483647 h 109"/>
                <a:gd name="T2" fmla="*/ 2147483647 w 238"/>
                <a:gd name="T3" fmla="*/ 2147483647 h 109"/>
                <a:gd name="T4" fmla="*/ 0 w 238"/>
                <a:gd name="T5" fmla="*/ 2147483647 h 109"/>
                <a:gd name="T6" fmla="*/ 2147483647 w 238"/>
                <a:gd name="T7" fmla="*/ 0 h 109"/>
                <a:gd name="T8" fmla="*/ 2147483647 w 238"/>
                <a:gd name="T9" fmla="*/ 2147483647 h 10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38"/>
                <a:gd name="T16" fmla="*/ 0 h 109"/>
                <a:gd name="T17" fmla="*/ 238 w 238"/>
                <a:gd name="T18" fmla="*/ 109 h 10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38" h="109">
                  <a:moveTo>
                    <a:pt x="238" y="4"/>
                  </a:moveTo>
                  <a:lnTo>
                    <a:pt x="2" y="109"/>
                  </a:lnTo>
                  <a:lnTo>
                    <a:pt x="0" y="107"/>
                  </a:lnTo>
                  <a:lnTo>
                    <a:pt x="236" y="0"/>
                  </a:lnTo>
                  <a:lnTo>
                    <a:pt x="238" y="4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098" name="Freeform 196">
              <a:extLst>
                <a:ext uri="{FF2B5EF4-FFF2-40B4-BE49-F238E27FC236}">
                  <a16:creationId xmlns:a16="http://schemas.microsoft.com/office/drawing/2014/main" id="{BCE96EA9-0EF0-4790-A7DE-75D3B92F8A68}"/>
                </a:ext>
              </a:extLst>
            </p:cNvPr>
            <p:cNvSpPr>
              <a:spLocks/>
            </p:cNvSpPr>
            <p:nvPr/>
          </p:nvSpPr>
          <p:spPr bwMode="auto">
            <a:xfrm>
              <a:off x="9559926" y="8316913"/>
              <a:ext cx="379413" cy="173038"/>
            </a:xfrm>
            <a:custGeom>
              <a:avLst/>
              <a:gdLst>
                <a:gd name="T0" fmla="*/ 2147483647 w 239"/>
                <a:gd name="T1" fmla="*/ 2147483647 h 109"/>
                <a:gd name="T2" fmla="*/ 0 w 239"/>
                <a:gd name="T3" fmla="*/ 2147483647 h 109"/>
                <a:gd name="T4" fmla="*/ 0 w 239"/>
                <a:gd name="T5" fmla="*/ 2147483647 h 109"/>
                <a:gd name="T6" fmla="*/ 2147483647 w 239"/>
                <a:gd name="T7" fmla="*/ 0 h 109"/>
                <a:gd name="T8" fmla="*/ 2147483647 w 239"/>
                <a:gd name="T9" fmla="*/ 2147483647 h 10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39"/>
                <a:gd name="T16" fmla="*/ 0 h 109"/>
                <a:gd name="T17" fmla="*/ 239 w 239"/>
                <a:gd name="T18" fmla="*/ 109 h 10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39" h="109">
                  <a:moveTo>
                    <a:pt x="239" y="4"/>
                  </a:moveTo>
                  <a:lnTo>
                    <a:pt x="0" y="109"/>
                  </a:lnTo>
                  <a:lnTo>
                    <a:pt x="0" y="105"/>
                  </a:lnTo>
                  <a:lnTo>
                    <a:pt x="237" y="0"/>
                  </a:lnTo>
                  <a:lnTo>
                    <a:pt x="239" y="4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099" name="Freeform 197">
              <a:extLst>
                <a:ext uri="{FF2B5EF4-FFF2-40B4-BE49-F238E27FC236}">
                  <a16:creationId xmlns:a16="http://schemas.microsoft.com/office/drawing/2014/main" id="{7B480D87-72E0-4078-8060-C65246C4CF9B}"/>
                </a:ext>
              </a:extLst>
            </p:cNvPr>
            <p:cNvSpPr>
              <a:spLocks/>
            </p:cNvSpPr>
            <p:nvPr/>
          </p:nvSpPr>
          <p:spPr bwMode="auto">
            <a:xfrm>
              <a:off x="9575801" y="8355013"/>
              <a:ext cx="379413" cy="173038"/>
            </a:xfrm>
            <a:custGeom>
              <a:avLst/>
              <a:gdLst>
                <a:gd name="T0" fmla="*/ 2147483647 w 239"/>
                <a:gd name="T1" fmla="*/ 2147483647 h 109"/>
                <a:gd name="T2" fmla="*/ 2147483647 w 239"/>
                <a:gd name="T3" fmla="*/ 2147483647 h 109"/>
                <a:gd name="T4" fmla="*/ 0 w 239"/>
                <a:gd name="T5" fmla="*/ 2147483647 h 109"/>
                <a:gd name="T6" fmla="*/ 2147483647 w 239"/>
                <a:gd name="T7" fmla="*/ 0 h 109"/>
                <a:gd name="T8" fmla="*/ 2147483647 w 239"/>
                <a:gd name="T9" fmla="*/ 2147483647 h 10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39"/>
                <a:gd name="T16" fmla="*/ 0 h 109"/>
                <a:gd name="T17" fmla="*/ 239 w 239"/>
                <a:gd name="T18" fmla="*/ 109 h 10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39" h="109">
                  <a:moveTo>
                    <a:pt x="239" y="4"/>
                  </a:moveTo>
                  <a:lnTo>
                    <a:pt x="2" y="109"/>
                  </a:lnTo>
                  <a:lnTo>
                    <a:pt x="0" y="105"/>
                  </a:lnTo>
                  <a:lnTo>
                    <a:pt x="237" y="0"/>
                  </a:lnTo>
                  <a:lnTo>
                    <a:pt x="239" y="4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00" name="Freeform 198">
              <a:extLst>
                <a:ext uri="{FF2B5EF4-FFF2-40B4-BE49-F238E27FC236}">
                  <a16:creationId xmlns:a16="http://schemas.microsoft.com/office/drawing/2014/main" id="{768F14ED-8D80-43F3-9842-7DD0A7A58EF8}"/>
                </a:ext>
              </a:extLst>
            </p:cNvPr>
            <p:cNvSpPr>
              <a:spLocks/>
            </p:cNvSpPr>
            <p:nvPr/>
          </p:nvSpPr>
          <p:spPr bwMode="auto">
            <a:xfrm>
              <a:off x="9591676" y="8393113"/>
              <a:ext cx="379413" cy="173038"/>
            </a:xfrm>
            <a:custGeom>
              <a:avLst/>
              <a:gdLst>
                <a:gd name="T0" fmla="*/ 2147483647 w 239"/>
                <a:gd name="T1" fmla="*/ 2147483647 h 109"/>
                <a:gd name="T2" fmla="*/ 2147483647 w 239"/>
                <a:gd name="T3" fmla="*/ 2147483647 h 109"/>
                <a:gd name="T4" fmla="*/ 0 w 239"/>
                <a:gd name="T5" fmla="*/ 2147483647 h 109"/>
                <a:gd name="T6" fmla="*/ 2147483647 w 239"/>
                <a:gd name="T7" fmla="*/ 0 h 109"/>
                <a:gd name="T8" fmla="*/ 2147483647 w 239"/>
                <a:gd name="T9" fmla="*/ 2147483647 h 10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39"/>
                <a:gd name="T16" fmla="*/ 0 h 109"/>
                <a:gd name="T17" fmla="*/ 239 w 239"/>
                <a:gd name="T18" fmla="*/ 109 h 10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39" h="109">
                  <a:moveTo>
                    <a:pt x="239" y="2"/>
                  </a:moveTo>
                  <a:lnTo>
                    <a:pt x="2" y="109"/>
                  </a:lnTo>
                  <a:lnTo>
                    <a:pt x="0" y="105"/>
                  </a:lnTo>
                  <a:lnTo>
                    <a:pt x="237" y="0"/>
                  </a:lnTo>
                  <a:lnTo>
                    <a:pt x="239" y="2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01" name="Freeform 199">
              <a:extLst>
                <a:ext uri="{FF2B5EF4-FFF2-40B4-BE49-F238E27FC236}">
                  <a16:creationId xmlns:a16="http://schemas.microsoft.com/office/drawing/2014/main" id="{BA9AE1CB-8A16-42FB-AB64-9325A8A805A2}"/>
                </a:ext>
              </a:extLst>
            </p:cNvPr>
            <p:cNvSpPr>
              <a:spLocks/>
            </p:cNvSpPr>
            <p:nvPr/>
          </p:nvSpPr>
          <p:spPr bwMode="auto">
            <a:xfrm>
              <a:off x="9788526" y="7786688"/>
              <a:ext cx="334963" cy="368300"/>
            </a:xfrm>
            <a:custGeom>
              <a:avLst/>
              <a:gdLst>
                <a:gd name="T0" fmla="*/ 2147483647 w 211"/>
                <a:gd name="T1" fmla="*/ 2147483647 h 232"/>
                <a:gd name="T2" fmla="*/ 0 w 211"/>
                <a:gd name="T3" fmla="*/ 2147483647 h 232"/>
                <a:gd name="T4" fmla="*/ 2147483647 w 211"/>
                <a:gd name="T5" fmla="*/ 0 h 232"/>
                <a:gd name="T6" fmla="*/ 2147483647 w 211"/>
                <a:gd name="T7" fmla="*/ 2147483647 h 232"/>
                <a:gd name="T8" fmla="*/ 2147483647 w 211"/>
                <a:gd name="T9" fmla="*/ 2147483647 h 2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11"/>
                <a:gd name="T16" fmla="*/ 0 h 232"/>
                <a:gd name="T17" fmla="*/ 211 w 211"/>
                <a:gd name="T18" fmla="*/ 232 h 23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11" h="232">
                  <a:moveTo>
                    <a:pt x="40" y="232"/>
                  </a:moveTo>
                  <a:lnTo>
                    <a:pt x="0" y="196"/>
                  </a:lnTo>
                  <a:lnTo>
                    <a:pt x="171" y="0"/>
                  </a:lnTo>
                  <a:lnTo>
                    <a:pt x="211" y="34"/>
                  </a:lnTo>
                  <a:lnTo>
                    <a:pt x="40" y="232"/>
                  </a:lnTo>
                  <a:close/>
                </a:path>
              </a:pathLst>
            </a:custGeom>
            <a:solidFill>
              <a:srgbClr val="3A07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02" name="Freeform 200">
              <a:extLst>
                <a:ext uri="{FF2B5EF4-FFF2-40B4-BE49-F238E27FC236}">
                  <a16:creationId xmlns:a16="http://schemas.microsoft.com/office/drawing/2014/main" id="{E038F838-E4ED-4A43-8B5A-3A23E6C49AC7}"/>
                </a:ext>
              </a:extLst>
            </p:cNvPr>
            <p:cNvSpPr>
              <a:spLocks/>
            </p:cNvSpPr>
            <p:nvPr/>
          </p:nvSpPr>
          <p:spPr bwMode="auto">
            <a:xfrm>
              <a:off x="9763126" y="8097838"/>
              <a:ext cx="88900" cy="95250"/>
            </a:xfrm>
            <a:custGeom>
              <a:avLst/>
              <a:gdLst>
                <a:gd name="T0" fmla="*/ 2147483647 w 56"/>
                <a:gd name="T1" fmla="*/ 2147483647 h 60"/>
                <a:gd name="T2" fmla="*/ 2147483647 w 56"/>
                <a:gd name="T3" fmla="*/ 2147483647 h 60"/>
                <a:gd name="T4" fmla="*/ 0 w 56"/>
                <a:gd name="T5" fmla="*/ 2147483647 h 60"/>
                <a:gd name="T6" fmla="*/ 2147483647 w 56"/>
                <a:gd name="T7" fmla="*/ 2147483647 h 60"/>
                <a:gd name="T8" fmla="*/ 2147483647 w 56"/>
                <a:gd name="T9" fmla="*/ 0 h 60"/>
                <a:gd name="T10" fmla="*/ 2147483647 w 56"/>
                <a:gd name="T11" fmla="*/ 2147483647 h 6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56"/>
                <a:gd name="T19" fmla="*/ 0 h 60"/>
                <a:gd name="T20" fmla="*/ 56 w 56"/>
                <a:gd name="T21" fmla="*/ 60 h 6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56" h="60">
                  <a:moveTo>
                    <a:pt x="56" y="36"/>
                  </a:moveTo>
                  <a:lnTo>
                    <a:pt x="26" y="48"/>
                  </a:lnTo>
                  <a:lnTo>
                    <a:pt x="0" y="60"/>
                  </a:lnTo>
                  <a:lnTo>
                    <a:pt x="8" y="32"/>
                  </a:lnTo>
                  <a:lnTo>
                    <a:pt x="16" y="0"/>
                  </a:lnTo>
                  <a:lnTo>
                    <a:pt x="56" y="36"/>
                  </a:lnTo>
                  <a:close/>
                </a:path>
              </a:pathLst>
            </a:custGeom>
            <a:solidFill>
              <a:srgbClr val="E489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03" name="Freeform 201">
              <a:extLst>
                <a:ext uri="{FF2B5EF4-FFF2-40B4-BE49-F238E27FC236}">
                  <a16:creationId xmlns:a16="http://schemas.microsoft.com/office/drawing/2014/main" id="{9515DDBB-2E04-4688-8A04-80AA96AEAED2}"/>
                </a:ext>
              </a:extLst>
            </p:cNvPr>
            <p:cNvSpPr>
              <a:spLocks/>
            </p:cNvSpPr>
            <p:nvPr/>
          </p:nvSpPr>
          <p:spPr bwMode="auto">
            <a:xfrm>
              <a:off x="9763126" y="8148638"/>
              <a:ext cx="41275" cy="44450"/>
            </a:xfrm>
            <a:custGeom>
              <a:avLst/>
              <a:gdLst>
                <a:gd name="T0" fmla="*/ 2147483647 w 26"/>
                <a:gd name="T1" fmla="*/ 2147483647 h 28"/>
                <a:gd name="T2" fmla="*/ 0 w 26"/>
                <a:gd name="T3" fmla="*/ 2147483647 h 28"/>
                <a:gd name="T4" fmla="*/ 2147483647 w 26"/>
                <a:gd name="T5" fmla="*/ 0 h 28"/>
                <a:gd name="T6" fmla="*/ 2147483647 w 26"/>
                <a:gd name="T7" fmla="*/ 2147483647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6"/>
                <a:gd name="T13" fmla="*/ 0 h 28"/>
                <a:gd name="T14" fmla="*/ 26 w 26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6" h="28">
                  <a:moveTo>
                    <a:pt x="26" y="16"/>
                  </a:moveTo>
                  <a:lnTo>
                    <a:pt x="0" y="28"/>
                  </a:lnTo>
                  <a:lnTo>
                    <a:pt x="8" y="0"/>
                  </a:lnTo>
                  <a:lnTo>
                    <a:pt x="26" y="16"/>
                  </a:lnTo>
                  <a:close/>
                </a:path>
              </a:pathLst>
            </a:custGeom>
            <a:solidFill>
              <a:srgbClr val="4A12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04" name="Freeform 202">
              <a:extLst>
                <a:ext uri="{FF2B5EF4-FFF2-40B4-BE49-F238E27FC236}">
                  <a16:creationId xmlns:a16="http://schemas.microsoft.com/office/drawing/2014/main" id="{A0183B56-9D9F-4EAF-B753-1267E4ED293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59988" y="7739063"/>
              <a:ext cx="101600" cy="101600"/>
            </a:xfrm>
            <a:custGeom>
              <a:avLst/>
              <a:gdLst>
                <a:gd name="T0" fmla="*/ 2147483647 w 32"/>
                <a:gd name="T1" fmla="*/ 2147483647 h 32"/>
                <a:gd name="T2" fmla="*/ 2147483647 w 32"/>
                <a:gd name="T3" fmla="*/ 2147483647 h 32"/>
                <a:gd name="T4" fmla="*/ 2147483647 w 32"/>
                <a:gd name="T5" fmla="*/ 2147483647 h 32"/>
                <a:gd name="T6" fmla="*/ 0 w 32"/>
                <a:gd name="T7" fmla="*/ 2147483647 h 32"/>
                <a:gd name="T8" fmla="*/ 2147483647 w 32"/>
                <a:gd name="T9" fmla="*/ 2147483647 h 32"/>
                <a:gd name="T10" fmla="*/ 2147483647 w 32"/>
                <a:gd name="T11" fmla="*/ 2147483647 h 32"/>
                <a:gd name="T12" fmla="*/ 2147483647 w 32"/>
                <a:gd name="T13" fmla="*/ 2147483647 h 3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2"/>
                <a:gd name="T22" fmla="*/ 0 h 32"/>
                <a:gd name="T23" fmla="*/ 32 w 32"/>
                <a:gd name="T24" fmla="*/ 32 h 32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2" h="32">
                  <a:moveTo>
                    <a:pt x="26" y="5"/>
                  </a:moveTo>
                  <a:cubicBezTo>
                    <a:pt x="26" y="5"/>
                    <a:pt x="26" y="5"/>
                    <a:pt x="26" y="5"/>
                  </a:cubicBezTo>
                  <a:cubicBezTo>
                    <a:pt x="21" y="0"/>
                    <a:pt x="12" y="0"/>
                    <a:pt x="7" y="6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20" y="32"/>
                    <a:pt x="20" y="32"/>
                    <a:pt x="20" y="32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32" y="18"/>
                    <a:pt x="32" y="9"/>
                    <a:pt x="26" y="5"/>
                  </a:cubicBezTo>
                  <a:close/>
                </a:path>
              </a:pathLst>
            </a:custGeom>
            <a:solidFill>
              <a:srgbClr val="9190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05" name="Freeform 203">
              <a:extLst>
                <a:ext uri="{FF2B5EF4-FFF2-40B4-BE49-F238E27FC236}">
                  <a16:creationId xmlns:a16="http://schemas.microsoft.com/office/drawing/2014/main" id="{48997E9D-2A18-4073-9825-B0D8254A9BB2}"/>
                </a:ext>
              </a:extLst>
            </p:cNvPr>
            <p:cNvSpPr>
              <a:spLocks/>
            </p:cNvSpPr>
            <p:nvPr/>
          </p:nvSpPr>
          <p:spPr bwMode="auto">
            <a:xfrm>
              <a:off x="9610726" y="8196263"/>
              <a:ext cx="490538" cy="985838"/>
            </a:xfrm>
            <a:custGeom>
              <a:avLst/>
              <a:gdLst>
                <a:gd name="T0" fmla="*/ 2147483647 w 154"/>
                <a:gd name="T1" fmla="*/ 2147483647 h 310"/>
                <a:gd name="T2" fmla="*/ 2147483647 w 154"/>
                <a:gd name="T3" fmla="*/ 2147483647 h 310"/>
                <a:gd name="T4" fmla="*/ 2147483647 w 154"/>
                <a:gd name="T5" fmla="*/ 2147483647 h 310"/>
                <a:gd name="T6" fmla="*/ 2147483647 w 154"/>
                <a:gd name="T7" fmla="*/ 2147483647 h 310"/>
                <a:gd name="T8" fmla="*/ 2147483647 w 154"/>
                <a:gd name="T9" fmla="*/ 2147483647 h 310"/>
                <a:gd name="T10" fmla="*/ 2147483647 w 154"/>
                <a:gd name="T11" fmla="*/ 2147483647 h 310"/>
                <a:gd name="T12" fmla="*/ 2147483647 w 154"/>
                <a:gd name="T13" fmla="*/ 2147483647 h 310"/>
                <a:gd name="T14" fmla="*/ 2147483647 w 154"/>
                <a:gd name="T15" fmla="*/ 2147483647 h 310"/>
                <a:gd name="T16" fmla="*/ 2147483647 w 154"/>
                <a:gd name="T17" fmla="*/ 2147483647 h 310"/>
                <a:gd name="T18" fmla="*/ 2147483647 w 154"/>
                <a:gd name="T19" fmla="*/ 2147483647 h 310"/>
                <a:gd name="T20" fmla="*/ 2147483647 w 154"/>
                <a:gd name="T21" fmla="*/ 2147483647 h 310"/>
                <a:gd name="T22" fmla="*/ 2147483647 w 154"/>
                <a:gd name="T23" fmla="*/ 2147483647 h 310"/>
                <a:gd name="T24" fmla="*/ 2147483647 w 154"/>
                <a:gd name="T25" fmla="*/ 2147483647 h 310"/>
                <a:gd name="T26" fmla="*/ 2147483647 w 154"/>
                <a:gd name="T27" fmla="*/ 2147483647 h 31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54"/>
                <a:gd name="T43" fmla="*/ 0 h 310"/>
                <a:gd name="T44" fmla="*/ 154 w 154"/>
                <a:gd name="T45" fmla="*/ 310 h 310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54" h="310">
                  <a:moveTo>
                    <a:pt x="80" y="294"/>
                  </a:moveTo>
                  <a:cubicBezTo>
                    <a:pt x="65" y="152"/>
                    <a:pt x="65" y="152"/>
                    <a:pt x="65" y="152"/>
                  </a:cubicBezTo>
                  <a:cubicBezTo>
                    <a:pt x="65" y="152"/>
                    <a:pt x="0" y="86"/>
                    <a:pt x="9" y="79"/>
                  </a:cubicBezTo>
                  <a:cubicBezTo>
                    <a:pt x="18" y="73"/>
                    <a:pt x="60" y="109"/>
                    <a:pt x="60" y="109"/>
                  </a:cubicBezTo>
                  <a:cubicBezTo>
                    <a:pt x="60" y="109"/>
                    <a:pt x="42" y="11"/>
                    <a:pt x="55" y="10"/>
                  </a:cubicBezTo>
                  <a:cubicBezTo>
                    <a:pt x="68" y="8"/>
                    <a:pt x="75" y="82"/>
                    <a:pt x="79" y="80"/>
                  </a:cubicBezTo>
                  <a:cubicBezTo>
                    <a:pt x="83" y="79"/>
                    <a:pt x="77" y="5"/>
                    <a:pt x="85" y="3"/>
                  </a:cubicBezTo>
                  <a:cubicBezTo>
                    <a:pt x="96" y="1"/>
                    <a:pt x="93" y="78"/>
                    <a:pt x="98" y="78"/>
                  </a:cubicBezTo>
                  <a:cubicBezTo>
                    <a:pt x="103" y="78"/>
                    <a:pt x="105" y="0"/>
                    <a:pt x="115" y="2"/>
                  </a:cubicBezTo>
                  <a:cubicBezTo>
                    <a:pt x="125" y="5"/>
                    <a:pt x="115" y="80"/>
                    <a:pt x="121" y="81"/>
                  </a:cubicBezTo>
                  <a:cubicBezTo>
                    <a:pt x="127" y="81"/>
                    <a:pt x="133" y="18"/>
                    <a:pt x="141" y="21"/>
                  </a:cubicBezTo>
                  <a:cubicBezTo>
                    <a:pt x="150" y="24"/>
                    <a:pt x="131" y="138"/>
                    <a:pt x="131" y="138"/>
                  </a:cubicBezTo>
                  <a:cubicBezTo>
                    <a:pt x="154" y="272"/>
                    <a:pt x="154" y="272"/>
                    <a:pt x="154" y="272"/>
                  </a:cubicBezTo>
                  <a:cubicBezTo>
                    <a:pt x="154" y="272"/>
                    <a:pt x="112" y="310"/>
                    <a:pt x="80" y="294"/>
                  </a:cubicBezTo>
                  <a:close/>
                </a:path>
              </a:pathLst>
            </a:custGeom>
            <a:solidFill>
              <a:srgbClr val="F0D5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06" name="Freeform 204">
              <a:extLst>
                <a:ext uri="{FF2B5EF4-FFF2-40B4-BE49-F238E27FC236}">
                  <a16:creationId xmlns:a16="http://schemas.microsoft.com/office/drawing/2014/main" id="{01B33711-E660-4E42-86E7-0DE4EAB39A0D}"/>
                </a:ext>
              </a:extLst>
            </p:cNvPr>
            <p:cNvSpPr>
              <a:spLocks/>
            </p:cNvSpPr>
            <p:nvPr/>
          </p:nvSpPr>
          <p:spPr bwMode="auto">
            <a:xfrm>
              <a:off x="9817101" y="8728076"/>
              <a:ext cx="255588" cy="101600"/>
            </a:xfrm>
            <a:custGeom>
              <a:avLst/>
              <a:gdLst>
                <a:gd name="T0" fmla="*/ 2147483647 w 161"/>
                <a:gd name="T1" fmla="*/ 2147483647 h 64"/>
                <a:gd name="T2" fmla="*/ 2147483647 w 161"/>
                <a:gd name="T3" fmla="*/ 2147483647 h 64"/>
                <a:gd name="T4" fmla="*/ 0 w 161"/>
                <a:gd name="T5" fmla="*/ 2147483647 h 64"/>
                <a:gd name="T6" fmla="*/ 2147483647 w 161"/>
                <a:gd name="T7" fmla="*/ 0 h 64"/>
                <a:gd name="T8" fmla="*/ 2147483647 w 161"/>
                <a:gd name="T9" fmla="*/ 2147483647 h 6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61"/>
                <a:gd name="T16" fmla="*/ 0 h 64"/>
                <a:gd name="T17" fmla="*/ 161 w 161"/>
                <a:gd name="T18" fmla="*/ 64 h 6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61" h="64">
                  <a:moveTo>
                    <a:pt x="161" y="38"/>
                  </a:moveTo>
                  <a:lnTo>
                    <a:pt x="6" y="64"/>
                  </a:lnTo>
                  <a:lnTo>
                    <a:pt x="0" y="28"/>
                  </a:lnTo>
                  <a:lnTo>
                    <a:pt x="153" y="0"/>
                  </a:lnTo>
                  <a:lnTo>
                    <a:pt x="161" y="38"/>
                  </a:lnTo>
                  <a:close/>
                </a:path>
              </a:pathLst>
            </a:custGeom>
            <a:solidFill>
              <a:srgbClr val="9190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44" name="TextBox 43">
            <a:extLst>
              <a:ext uri="{FF2B5EF4-FFF2-40B4-BE49-F238E27FC236}">
                <a16:creationId xmlns:a16="http://schemas.microsoft.com/office/drawing/2014/main" id="{71D0D642-4371-4780-822E-5C5E4F73A4B3}"/>
              </a:ext>
            </a:extLst>
          </p:cNvPr>
          <p:cNvSpPr txBox="1"/>
          <p:nvPr/>
        </p:nvSpPr>
        <p:spPr>
          <a:xfrm rot="19608595">
            <a:off x="8532813" y="3994150"/>
            <a:ext cx="693737" cy="1931988"/>
          </a:xfrm>
          <a:prstGeom prst="rect">
            <a:avLst/>
          </a:prstGeom>
          <a:noFill/>
        </p:spPr>
        <p:txBody>
          <a:bodyPr lIns="54610" tIns="54610" rIns="54610" bIns="54610"/>
          <a:lstStyle/>
          <a:p>
            <a:pPr fontAlgn="auto">
              <a:spcBef>
                <a:spcPts val="0"/>
              </a:spcBef>
              <a:spcAft>
                <a:spcPts val="600"/>
              </a:spcAft>
              <a:defRPr/>
            </a:pPr>
            <a:r>
              <a:rPr lang="ru-RU" sz="7200" dirty="0">
                <a:solidFill>
                  <a:schemeClr val="bg1"/>
                </a:solidFill>
                <a:latin typeface="+mj-lt"/>
                <a:cs typeface="+mn-cs"/>
              </a:rPr>
              <a:t>?</a:t>
            </a:r>
            <a:endParaRPr lang="en-US" sz="7200" dirty="0" err="1">
              <a:solidFill>
                <a:schemeClr val="bg1"/>
              </a:solidFill>
              <a:latin typeface="+mj-lt"/>
              <a:cs typeface="+mn-cs"/>
            </a:endParaRP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E7BD0BFC-482C-4908-8F72-C472F557AD42}"/>
              </a:ext>
            </a:extLst>
          </p:cNvPr>
          <p:cNvSpPr txBox="1"/>
          <p:nvPr/>
        </p:nvSpPr>
        <p:spPr>
          <a:xfrm rot="1338625">
            <a:off x="10850563" y="3482975"/>
            <a:ext cx="695325" cy="1931988"/>
          </a:xfrm>
          <a:prstGeom prst="rect">
            <a:avLst/>
          </a:prstGeom>
          <a:noFill/>
        </p:spPr>
        <p:txBody>
          <a:bodyPr lIns="54610" tIns="54610" rIns="54610" bIns="54610"/>
          <a:lstStyle/>
          <a:p>
            <a:pPr fontAlgn="auto">
              <a:spcBef>
                <a:spcPts val="0"/>
              </a:spcBef>
              <a:spcAft>
                <a:spcPts val="600"/>
              </a:spcAft>
              <a:defRPr/>
            </a:pPr>
            <a:r>
              <a:rPr lang="ru-RU" sz="11500" dirty="0">
                <a:solidFill>
                  <a:schemeClr val="bg1"/>
                </a:solidFill>
                <a:latin typeface="+mj-lt"/>
                <a:cs typeface="+mn-cs"/>
              </a:rPr>
              <a:t>?</a:t>
            </a:r>
            <a:endParaRPr lang="en-US" sz="11500" dirty="0" err="1">
              <a:solidFill>
                <a:schemeClr val="bg1"/>
              </a:solidFill>
              <a:latin typeface="+mj-lt"/>
              <a:cs typeface="+mn-cs"/>
            </a:endParaRP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7AF75125-E055-4972-9908-28FA63A4DDB7}"/>
              </a:ext>
            </a:extLst>
          </p:cNvPr>
          <p:cNvSpPr txBox="1"/>
          <p:nvPr/>
        </p:nvSpPr>
        <p:spPr>
          <a:xfrm rot="20125434">
            <a:off x="9607550" y="4289425"/>
            <a:ext cx="695325" cy="1933575"/>
          </a:xfrm>
          <a:prstGeom prst="rect">
            <a:avLst/>
          </a:prstGeom>
          <a:noFill/>
        </p:spPr>
        <p:txBody>
          <a:bodyPr lIns="54610" tIns="54610" rIns="54610" bIns="54610"/>
          <a:lstStyle/>
          <a:p>
            <a:pPr fontAlgn="auto">
              <a:spcBef>
                <a:spcPts val="0"/>
              </a:spcBef>
              <a:spcAft>
                <a:spcPts val="600"/>
              </a:spcAft>
              <a:defRPr/>
            </a:pPr>
            <a:r>
              <a:rPr lang="ru-RU" sz="8800" dirty="0">
                <a:solidFill>
                  <a:srgbClr val="3A07DF"/>
                </a:solidFill>
                <a:latin typeface="+mj-lt"/>
                <a:cs typeface="+mn-cs"/>
              </a:rPr>
              <a:t>?</a:t>
            </a:r>
            <a:endParaRPr lang="en-US" sz="8800" dirty="0" err="1">
              <a:solidFill>
                <a:srgbClr val="3A07DF"/>
              </a:solidFill>
              <a:latin typeface="+mj-lt"/>
              <a:cs typeface="+mn-cs"/>
            </a:endParaRPr>
          </a:p>
        </p:txBody>
      </p:sp>
      <p:sp>
        <p:nvSpPr>
          <p:cNvPr id="45066" name="Freeform 6">
            <a:extLst>
              <a:ext uri="{FF2B5EF4-FFF2-40B4-BE49-F238E27FC236}">
                <a16:creationId xmlns:a16="http://schemas.microsoft.com/office/drawing/2014/main" id="{3C4B070B-6034-4EB4-A377-4D2D2ACD324E}"/>
              </a:ext>
            </a:extLst>
          </p:cNvPr>
          <p:cNvSpPr>
            <a:spLocks/>
          </p:cNvSpPr>
          <p:nvPr/>
        </p:nvSpPr>
        <p:spPr bwMode="auto">
          <a:xfrm>
            <a:off x="3175" y="3822700"/>
            <a:ext cx="7718425" cy="3049588"/>
          </a:xfrm>
          <a:custGeom>
            <a:avLst/>
            <a:gdLst>
              <a:gd name="T0" fmla="*/ 0 w 6176"/>
              <a:gd name="T1" fmla="*/ 2147483647 h 1679"/>
              <a:gd name="T2" fmla="*/ 2147483647 w 6176"/>
              <a:gd name="T3" fmla="*/ 2147483647 h 1679"/>
              <a:gd name="T4" fmla="*/ 2147483647 w 6176"/>
              <a:gd name="T5" fmla="*/ 2147483647 h 1679"/>
              <a:gd name="T6" fmla="*/ 2147483647 w 6176"/>
              <a:gd name="T7" fmla="*/ 2147483647 h 1679"/>
              <a:gd name="T8" fmla="*/ 2147483647 w 6176"/>
              <a:gd name="T9" fmla="*/ 2147483647 h 1679"/>
              <a:gd name="T10" fmla="*/ 2147483647 w 6176"/>
              <a:gd name="T11" fmla="*/ 2147483647 h 1679"/>
              <a:gd name="T12" fmla="*/ 0 w 6176"/>
              <a:gd name="T13" fmla="*/ 2147483647 h 1679"/>
              <a:gd name="T14" fmla="*/ 0 w 6176"/>
              <a:gd name="T15" fmla="*/ 2147483647 h 1679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6176"/>
              <a:gd name="T25" fmla="*/ 0 h 1679"/>
              <a:gd name="T26" fmla="*/ 6176 w 6176"/>
              <a:gd name="T27" fmla="*/ 1679 h 1679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6176" h="1679">
                <a:moveTo>
                  <a:pt x="0" y="1679"/>
                </a:moveTo>
                <a:cubicBezTo>
                  <a:pt x="2059" y="1679"/>
                  <a:pt x="4117" y="1679"/>
                  <a:pt x="6176" y="1679"/>
                </a:cubicBezTo>
                <a:cubicBezTo>
                  <a:pt x="6121" y="1441"/>
                  <a:pt x="5990" y="1124"/>
                  <a:pt x="5641" y="907"/>
                </a:cubicBezTo>
                <a:cubicBezTo>
                  <a:pt x="5342" y="721"/>
                  <a:pt x="5027" y="698"/>
                  <a:pt x="4652" y="641"/>
                </a:cubicBezTo>
                <a:cubicBezTo>
                  <a:pt x="3613" y="482"/>
                  <a:pt x="3762" y="229"/>
                  <a:pt x="2743" y="134"/>
                </a:cubicBezTo>
                <a:cubicBezTo>
                  <a:pt x="2032" y="67"/>
                  <a:pt x="638" y="0"/>
                  <a:pt x="98" y="302"/>
                </a:cubicBezTo>
                <a:cubicBezTo>
                  <a:pt x="64" y="321"/>
                  <a:pt x="32" y="341"/>
                  <a:pt x="0" y="361"/>
                </a:cubicBezTo>
                <a:lnTo>
                  <a:pt x="0" y="1679"/>
                </a:lnTo>
                <a:close/>
              </a:path>
            </a:pathLst>
          </a:custGeom>
          <a:solidFill>
            <a:srgbClr val="FE8A9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8" name="Title 1">
            <a:extLst>
              <a:ext uri="{FF2B5EF4-FFF2-40B4-BE49-F238E27FC236}">
                <a16:creationId xmlns:a16="http://schemas.microsoft.com/office/drawing/2014/main" id="{83299286-7134-496D-8AE7-D2D07E10369B}"/>
              </a:ext>
            </a:extLst>
          </p:cNvPr>
          <p:cNvSpPr txBox="1">
            <a:spLocks/>
          </p:cNvSpPr>
          <p:nvPr/>
        </p:nvSpPr>
        <p:spPr>
          <a:xfrm>
            <a:off x="1944688" y="5113338"/>
            <a:ext cx="3871912" cy="790575"/>
          </a:xfrm>
          <a:prstGeom prst="rect">
            <a:avLst/>
          </a:prstGeom>
          <a:noFill/>
        </p:spPr>
        <p:txBody>
          <a:bodyPr lIns="0" tIns="0" rIns="0" bIns="0"/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2800" b="0" kern="1200">
                <a:solidFill>
                  <a:schemeClr val="bg1"/>
                </a:solidFill>
                <a:latin typeface="Arial" panose="020B0604020202020204" pitchFamily="34" charset="0"/>
                <a:ea typeface="+mj-ea"/>
                <a:cs typeface="Arial" panose="020B0604020202020204" pitchFamily="34" charset="0"/>
              </a:defRPr>
            </a:lvl1pPr>
          </a:lstStyle>
          <a:p>
            <a:pPr fontAlgn="auto">
              <a:lnSpc>
                <a:spcPct val="100000"/>
              </a:lnSpc>
              <a:spcAft>
                <a:spcPts val="600"/>
              </a:spcAft>
              <a:defRPr/>
            </a:pPr>
            <a:r>
              <a:rPr lang="ru-RU" sz="1800" b="1" dirty="0" err="1">
                <a:latin typeface="+mn-lt"/>
              </a:rPr>
              <a:t>Бирор</a:t>
            </a:r>
            <a:r>
              <a:rPr lang="tr-TR" sz="1800" b="1" dirty="0">
                <a:latin typeface="+mn-lt"/>
              </a:rPr>
              <a:t> </a:t>
            </a:r>
            <a:r>
              <a:rPr lang="ru-RU" sz="1800" b="1" dirty="0" err="1">
                <a:latin typeface="+mn-lt"/>
              </a:rPr>
              <a:t>жойга</a:t>
            </a:r>
            <a:r>
              <a:rPr lang="tr-TR" sz="1800" b="1" dirty="0">
                <a:latin typeface="+mn-lt"/>
              </a:rPr>
              <a:t> </a:t>
            </a:r>
            <a:r>
              <a:rPr lang="ru-RU" sz="1800" b="1" dirty="0">
                <a:latin typeface="+mn-lt"/>
              </a:rPr>
              <a:t>к</a:t>
            </a:r>
            <a:r>
              <a:rPr lang="tr-TR" sz="1800" b="1" dirty="0">
                <a:latin typeface="+mn-lt"/>
              </a:rPr>
              <a:t>e</a:t>
            </a:r>
            <a:r>
              <a:rPr lang="ru-RU" sz="1800" b="1" dirty="0" err="1">
                <a:latin typeface="+mn-lt"/>
              </a:rPr>
              <a:t>чиксангиз</a:t>
            </a:r>
            <a:r>
              <a:rPr lang="tr-TR" sz="1800" b="1" dirty="0">
                <a:latin typeface="+mn-lt"/>
              </a:rPr>
              <a:t>, </a:t>
            </a:r>
            <a:r>
              <a:rPr lang="ru-RU" sz="1800" b="1" dirty="0" err="1">
                <a:latin typeface="+mn-lt"/>
              </a:rPr>
              <a:t>ўзингизни</a:t>
            </a:r>
            <a:r>
              <a:rPr lang="tr-TR" sz="1800" b="1" dirty="0">
                <a:latin typeface="+mn-lt"/>
              </a:rPr>
              <a:t> </a:t>
            </a:r>
            <a:r>
              <a:rPr lang="ru-RU" sz="1800" b="1" dirty="0" err="1">
                <a:latin typeface="+mn-lt"/>
              </a:rPr>
              <a:t>қандай</a:t>
            </a:r>
            <a:r>
              <a:rPr lang="tr-TR" sz="1800" b="1" dirty="0">
                <a:latin typeface="+mn-lt"/>
              </a:rPr>
              <a:t> </a:t>
            </a:r>
            <a:r>
              <a:rPr lang="ru-RU" sz="1800" b="1" dirty="0" err="1">
                <a:latin typeface="+mn-lt"/>
              </a:rPr>
              <a:t>тутасиз</a:t>
            </a:r>
            <a:r>
              <a:rPr lang="tr-TR" sz="1800" b="1" dirty="0">
                <a:latin typeface="+mn-lt"/>
              </a:rPr>
              <a:t>? </a:t>
            </a:r>
            <a:endParaRPr lang="en-US" sz="1800" b="1" dirty="0">
              <a:latin typeface="+mn-lt"/>
            </a:endParaRPr>
          </a:p>
          <a:p>
            <a:pPr fontAlgn="auto">
              <a:lnSpc>
                <a:spcPct val="100000"/>
              </a:lnSpc>
              <a:spcAft>
                <a:spcPts val="600"/>
              </a:spcAft>
              <a:defRPr/>
            </a:pPr>
            <a:r>
              <a:rPr lang="ru-RU" sz="1800" b="1" dirty="0" err="1">
                <a:latin typeface="+mn-lt"/>
              </a:rPr>
              <a:t>Бундай</a:t>
            </a:r>
            <a:r>
              <a:rPr lang="tr-TR" sz="1800" b="1" dirty="0">
                <a:latin typeface="+mn-lt"/>
              </a:rPr>
              <a:t> </a:t>
            </a:r>
            <a:r>
              <a:rPr lang="ru-RU" sz="1800" b="1" dirty="0" err="1">
                <a:latin typeface="+mn-lt"/>
              </a:rPr>
              <a:t>ҳолларда</a:t>
            </a:r>
            <a:r>
              <a:rPr lang="tr-TR" sz="1800" b="1" dirty="0">
                <a:latin typeface="+mn-lt"/>
              </a:rPr>
              <a:t> </a:t>
            </a:r>
            <a:r>
              <a:rPr lang="ru-RU" sz="1800" b="1" dirty="0" err="1">
                <a:latin typeface="+mn-lt"/>
              </a:rPr>
              <a:t>нима</a:t>
            </a:r>
            <a:r>
              <a:rPr lang="tr-TR" sz="1800" b="1" dirty="0">
                <a:latin typeface="+mn-lt"/>
              </a:rPr>
              <a:t> </a:t>
            </a:r>
            <a:r>
              <a:rPr lang="ru-RU" sz="1800" b="1" dirty="0" err="1">
                <a:latin typeface="+mn-lt"/>
              </a:rPr>
              <a:t>қилиш</a:t>
            </a:r>
            <a:r>
              <a:rPr lang="tr-TR" sz="1800" b="1" dirty="0">
                <a:latin typeface="+mn-lt"/>
              </a:rPr>
              <a:t> </a:t>
            </a:r>
            <a:r>
              <a:rPr lang="ru-RU" sz="1800" b="1" dirty="0">
                <a:latin typeface="+mn-lt"/>
              </a:rPr>
              <a:t>к</a:t>
            </a:r>
            <a:r>
              <a:rPr lang="tr-TR" sz="1800" b="1" dirty="0">
                <a:latin typeface="+mn-lt"/>
              </a:rPr>
              <a:t>e</a:t>
            </a:r>
            <a:r>
              <a:rPr lang="ru-RU" sz="1800" b="1" dirty="0">
                <a:latin typeface="+mn-lt"/>
              </a:rPr>
              <a:t>рак</a:t>
            </a:r>
            <a:r>
              <a:rPr lang="tr-TR" sz="1800" b="1" dirty="0">
                <a:latin typeface="+mn-lt"/>
              </a:rPr>
              <a:t>?</a:t>
            </a:r>
            <a:endParaRPr lang="ru-RU" sz="1800" b="1" dirty="0">
              <a:latin typeface="+mn-lt"/>
            </a:endParaRPr>
          </a:p>
        </p:txBody>
      </p:sp>
      <p:grpSp>
        <p:nvGrpSpPr>
          <p:cNvPr id="45068" name="Group 78">
            <a:extLst>
              <a:ext uri="{FF2B5EF4-FFF2-40B4-BE49-F238E27FC236}">
                <a16:creationId xmlns:a16="http://schemas.microsoft.com/office/drawing/2014/main" id="{51B40431-94F6-4FE0-958B-CC891259EB1E}"/>
              </a:ext>
            </a:extLst>
          </p:cNvPr>
          <p:cNvGrpSpPr>
            <a:grpSpLocks/>
          </p:cNvGrpSpPr>
          <p:nvPr/>
        </p:nvGrpSpPr>
        <p:grpSpPr bwMode="auto">
          <a:xfrm>
            <a:off x="430213" y="4262438"/>
            <a:ext cx="1296987" cy="2011362"/>
            <a:chOff x="1884402" y="6930130"/>
            <a:chExt cx="859582" cy="1332443"/>
          </a:xfrm>
        </p:grpSpPr>
        <p:sp>
          <p:nvSpPr>
            <p:cNvPr id="80" name="object 11">
              <a:extLst>
                <a:ext uri="{FF2B5EF4-FFF2-40B4-BE49-F238E27FC236}">
                  <a16:creationId xmlns:a16="http://schemas.microsoft.com/office/drawing/2014/main" id="{4370C2AB-56E3-48AA-9B9F-5872A5854D6B}"/>
                </a:ext>
              </a:extLst>
            </p:cNvPr>
            <p:cNvSpPr/>
            <p:nvPr/>
          </p:nvSpPr>
          <p:spPr>
            <a:xfrm>
              <a:off x="2054845" y="6930130"/>
              <a:ext cx="514487" cy="85183"/>
            </a:xfrm>
            <a:custGeom>
              <a:avLst/>
              <a:gdLst/>
              <a:ahLst/>
              <a:cxnLst/>
              <a:rect l="l" t="t" r="r" b="b"/>
              <a:pathLst>
                <a:path w="567055" h="93980">
                  <a:moveTo>
                    <a:pt x="0" y="0"/>
                  </a:moveTo>
                  <a:lnTo>
                    <a:pt x="0" y="93725"/>
                  </a:lnTo>
                  <a:lnTo>
                    <a:pt x="566927" y="93725"/>
                  </a:lnTo>
                  <a:lnTo>
                    <a:pt x="56692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A07DF"/>
            </a:solidFill>
          </p:spPr>
          <p:txBody>
            <a:bodyPr lIns="0" tIns="0" rIns="0" bIns="0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sz="1632">
                <a:latin typeface="+mn-lt"/>
                <a:cs typeface="+mn-cs"/>
              </a:endParaRPr>
            </a:p>
          </p:txBody>
        </p:sp>
        <p:sp>
          <p:nvSpPr>
            <p:cNvPr id="81" name="object 12">
              <a:extLst>
                <a:ext uri="{FF2B5EF4-FFF2-40B4-BE49-F238E27FC236}">
                  <a16:creationId xmlns:a16="http://schemas.microsoft.com/office/drawing/2014/main" id="{5378A7E1-D4CD-4C09-B643-E4DE22EC43BC}"/>
                </a:ext>
              </a:extLst>
            </p:cNvPr>
            <p:cNvSpPr/>
            <p:nvPr/>
          </p:nvSpPr>
          <p:spPr>
            <a:xfrm>
              <a:off x="1884402" y="6930130"/>
              <a:ext cx="86274" cy="85183"/>
            </a:xfrm>
            <a:custGeom>
              <a:avLst/>
              <a:gdLst/>
              <a:ahLst/>
              <a:cxnLst/>
              <a:rect l="l" t="t" r="r" b="b"/>
              <a:pathLst>
                <a:path w="95250" h="93980">
                  <a:moveTo>
                    <a:pt x="0" y="0"/>
                  </a:moveTo>
                  <a:lnTo>
                    <a:pt x="0" y="93725"/>
                  </a:lnTo>
                  <a:lnTo>
                    <a:pt x="95250" y="93725"/>
                  </a:lnTo>
                  <a:lnTo>
                    <a:pt x="9525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263CF"/>
            </a:solidFill>
          </p:spPr>
          <p:txBody>
            <a:bodyPr lIns="0" tIns="0" rIns="0" bIns="0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sz="1632">
                <a:latin typeface="+mn-lt"/>
                <a:cs typeface="+mn-cs"/>
              </a:endParaRPr>
            </a:p>
          </p:txBody>
        </p:sp>
        <p:sp>
          <p:nvSpPr>
            <p:cNvPr id="82" name="object 13">
              <a:extLst>
                <a:ext uri="{FF2B5EF4-FFF2-40B4-BE49-F238E27FC236}">
                  <a16:creationId xmlns:a16="http://schemas.microsoft.com/office/drawing/2014/main" id="{781E827C-CC1E-4C51-8537-1203A2A75747}"/>
                </a:ext>
              </a:extLst>
            </p:cNvPr>
            <p:cNvSpPr/>
            <p:nvPr/>
          </p:nvSpPr>
          <p:spPr>
            <a:xfrm>
              <a:off x="1970676" y="6930130"/>
              <a:ext cx="85221" cy="85183"/>
            </a:xfrm>
            <a:custGeom>
              <a:avLst/>
              <a:gdLst/>
              <a:ahLst/>
              <a:cxnLst/>
              <a:rect l="l" t="t" r="r" b="b"/>
              <a:pathLst>
                <a:path w="93344" h="93980">
                  <a:moveTo>
                    <a:pt x="0" y="0"/>
                  </a:moveTo>
                  <a:lnTo>
                    <a:pt x="0" y="93726"/>
                  </a:lnTo>
                  <a:lnTo>
                    <a:pt x="92964" y="93726"/>
                  </a:lnTo>
                  <a:lnTo>
                    <a:pt x="9296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06776"/>
            </a:solidFill>
          </p:spPr>
          <p:txBody>
            <a:bodyPr lIns="0" tIns="0" rIns="0" bIns="0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sz="1632">
                <a:latin typeface="+mn-lt"/>
                <a:cs typeface="+mn-cs"/>
              </a:endParaRPr>
            </a:p>
          </p:txBody>
        </p:sp>
        <p:sp>
          <p:nvSpPr>
            <p:cNvPr id="83" name="object 14">
              <a:extLst>
                <a:ext uri="{FF2B5EF4-FFF2-40B4-BE49-F238E27FC236}">
                  <a16:creationId xmlns:a16="http://schemas.microsoft.com/office/drawing/2014/main" id="{E73DB457-5B8A-492D-95D4-66DC1FABD41D}"/>
                </a:ext>
              </a:extLst>
            </p:cNvPr>
            <p:cNvSpPr/>
            <p:nvPr/>
          </p:nvSpPr>
          <p:spPr>
            <a:xfrm>
              <a:off x="2569332" y="6930130"/>
              <a:ext cx="172548" cy="85183"/>
            </a:xfrm>
            <a:custGeom>
              <a:avLst/>
              <a:gdLst/>
              <a:ahLst/>
              <a:cxnLst/>
              <a:rect l="l" t="t" r="r" b="b"/>
              <a:pathLst>
                <a:path w="190500" h="93980">
                  <a:moveTo>
                    <a:pt x="0" y="0"/>
                  </a:moveTo>
                  <a:lnTo>
                    <a:pt x="0" y="93726"/>
                  </a:lnTo>
                  <a:lnTo>
                    <a:pt x="190500" y="93726"/>
                  </a:lnTo>
                  <a:lnTo>
                    <a:pt x="19050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263CF"/>
            </a:solidFill>
          </p:spPr>
          <p:txBody>
            <a:bodyPr lIns="0" tIns="0" rIns="0" bIns="0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sz="1632">
                <a:latin typeface="+mn-lt"/>
                <a:cs typeface="+mn-cs"/>
              </a:endParaRPr>
            </a:p>
          </p:txBody>
        </p:sp>
        <p:sp>
          <p:nvSpPr>
            <p:cNvPr id="84" name="object 15">
              <a:extLst>
                <a:ext uri="{FF2B5EF4-FFF2-40B4-BE49-F238E27FC236}">
                  <a16:creationId xmlns:a16="http://schemas.microsoft.com/office/drawing/2014/main" id="{3D62FF2A-C2BA-4957-B713-6146B2FB700E}"/>
                </a:ext>
              </a:extLst>
            </p:cNvPr>
            <p:cNvSpPr/>
            <p:nvPr/>
          </p:nvSpPr>
          <p:spPr>
            <a:xfrm>
              <a:off x="1970676" y="7015313"/>
              <a:ext cx="684930" cy="1177850"/>
            </a:xfrm>
            <a:custGeom>
              <a:avLst/>
              <a:gdLst/>
              <a:ahLst/>
              <a:cxnLst/>
              <a:rect l="l" t="t" r="r" b="b"/>
              <a:pathLst>
                <a:path w="755650" h="1299210">
                  <a:moveTo>
                    <a:pt x="755141" y="139445"/>
                  </a:moveTo>
                  <a:lnTo>
                    <a:pt x="755141" y="0"/>
                  </a:lnTo>
                  <a:lnTo>
                    <a:pt x="0" y="0"/>
                  </a:lnTo>
                  <a:lnTo>
                    <a:pt x="0" y="139445"/>
                  </a:lnTo>
                  <a:lnTo>
                    <a:pt x="14482" y="217077"/>
                  </a:lnTo>
                  <a:lnTo>
                    <a:pt x="31193" y="258963"/>
                  </a:lnTo>
                  <a:lnTo>
                    <a:pt x="52981" y="302086"/>
                  </a:lnTo>
                  <a:lnTo>
                    <a:pt x="78919" y="345838"/>
                  </a:lnTo>
                  <a:lnTo>
                    <a:pt x="108079" y="389611"/>
                  </a:lnTo>
                  <a:lnTo>
                    <a:pt x="139533" y="432795"/>
                  </a:lnTo>
                  <a:lnTo>
                    <a:pt x="172355" y="474785"/>
                  </a:lnTo>
                  <a:lnTo>
                    <a:pt x="205616" y="514971"/>
                  </a:lnTo>
                  <a:lnTo>
                    <a:pt x="238389" y="552746"/>
                  </a:lnTo>
                  <a:lnTo>
                    <a:pt x="269747" y="587501"/>
                  </a:lnTo>
                  <a:lnTo>
                    <a:pt x="288607" y="616446"/>
                  </a:lnTo>
                  <a:lnTo>
                    <a:pt x="294893" y="649319"/>
                  </a:lnTo>
                  <a:lnTo>
                    <a:pt x="294894" y="1299210"/>
                  </a:lnTo>
                  <a:lnTo>
                    <a:pt x="460057" y="1299210"/>
                  </a:lnTo>
                  <a:lnTo>
                    <a:pt x="460057" y="649319"/>
                  </a:lnTo>
                  <a:lnTo>
                    <a:pt x="466201" y="616446"/>
                  </a:lnTo>
                  <a:lnTo>
                    <a:pt x="484631" y="587501"/>
                  </a:lnTo>
                  <a:lnTo>
                    <a:pt x="516179" y="552746"/>
                  </a:lnTo>
                  <a:lnTo>
                    <a:pt x="549108" y="514971"/>
                  </a:lnTo>
                  <a:lnTo>
                    <a:pt x="582493" y="474785"/>
                  </a:lnTo>
                  <a:lnTo>
                    <a:pt x="615412" y="432795"/>
                  </a:lnTo>
                  <a:lnTo>
                    <a:pt x="646939" y="389611"/>
                  </a:lnTo>
                  <a:lnTo>
                    <a:pt x="676151" y="345838"/>
                  </a:lnTo>
                  <a:lnTo>
                    <a:pt x="702123" y="302086"/>
                  </a:lnTo>
                  <a:lnTo>
                    <a:pt x="723933" y="258963"/>
                  </a:lnTo>
                  <a:lnTo>
                    <a:pt x="740655" y="217077"/>
                  </a:lnTo>
                  <a:lnTo>
                    <a:pt x="751366" y="177035"/>
                  </a:lnTo>
                  <a:lnTo>
                    <a:pt x="755141" y="139445"/>
                  </a:lnTo>
                  <a:close/>
                </a:path>
                <a:path w="755650" h="1299210">
                  <a:moveTo>
                    <a:pt x="294894" y="1299210"/>
                  </a:moveTo>
                  <a:lnTo>
                    <a:pt x="294893" y="649319"/>
                  </a:lnTo>
                  <a:lnTo>
                    <a:pt x="288607" y="682335"/>
                  </a:lnTo>
                  <a:lnTo>
                    <a:pt x="269747" y="711707"/>
                  </a:lnTo>
                  <a:lnTo>
                    <a:pt x="238389" y="746291"/>
                  </a:lnTo>
                  <a:lnTo>
                    <a:pt x="205616" y="783960"/>
                  </a:lnTo>
                  <a:lnTo>
                    <a:pt x="172355" y="824094"/>
                  </a:lnTo>
                  <a:lnTo>
                    <a:pt x="139533" y="866077"/>
                  </a:lnTo>
                  <a:lnTo>
                    <a:pt x="108079" y="909289"/>
                  </a:lnTo>
                  <a:lnTo>
                    <a:pt x="78919" y="953113"/>
                  </a:lnTo>
                  <a:lnTo>
                    <a:pt x="52981" y="996930"/>
                  </a:lnTo>
                  <a:lnTo>
                    <a:pt x="31193" y="1040122"/>
                  </a:lnTo>
                  <a:lnTo>
                    <a:pt x="14482" y="1082070"/>
                  </a:lnTo>
                  <a:lnTo>
                    <a:pt x="3775" y="1122157"/>
                  </a:lnTo>
                  <a:lnTo>
                    <a:pt x="0" y="1159764"/>
                  </a:lnTo>
                  <a:lnTo>
                    <a:pt x="0" y="1299210"/>
                  </a:lnTo>
                  <a:lnTo>
                    <a:pt x="294894" y="1299210"/>
                  </a:lnTo>
                  <a:close/>
                </a:path>
                <a:path w="755650" h="1299210">
                  <a:moveTo>
                    <a:pt x="755142" y="1299209"/>
                  </a:moveTo>
                  <a:lnTo>
                    <a:pt x="755142" y="1159764"/>
                  </a:lnTo>
                  <a:lnTo>
                    <a:pt x="751366" y="1122157"/>
                  </a:lnTo>
                  <a:lnTo>
                    <a:pt x="740655" y="1082070"/>
                  </a:lnTo>
                  <a:lnTo>
                    <a:pt x="723933" y="1040122"/>
                  </a:lnTo>
                  <a:lnTo>
                    <a:pt x="702123" y="996930"/>
                  </a:lnTo>
                  <a:lnTo>
                    <a:pt x="676151" y="953113"/>
                  </a:lnTo>
                  <a:lnTo>
                    <a:pt x="646939" y="909289"/>
                  </a:lnTo>
                  <a:lnTo>
                    <a:pt x="615412" y="866077"/>
                  </a:lnTo>
                  <a:lnTo>
                    <a:pt x="582493" y="824094"/>
                  </a:lnTo>
                  <a:lnTo>
                    <a:pt x="549108" y="783960"/>
                  </a:lnTo>
                  <a:lnTo>
                    <a:pt x="516179" y="746291"/>
                  </a:lnTo>
                  <a:lnTo>
                    <a:pt x="484631" y="711707"/>
                  </a:lnTo>
                  <a:lnTo>
                    <a:pt x="466201" y="682335"/>
                  </a:lnTo>
                  <a:lnTo>
                    <a:pt x="460057" y="649319"/>
                  </a:lnTo>
                  <a:lnTo>
                    <a:pt x="460057" y="1299210"/>
                  </a:lnTo>
                  <a:lnTo>
                    <a:pt x="755142" y="1299209"/>
                  </a:lnTo>
                  <a:close/>
                </a:path>
              </a:pathLst>
            </a:custGeom>
            <a:solidFill>
              <a:srgbClr val="3A07DF"/>
            </a:solidFill>
          </p:spPr>
          <p:txBody>
            <a:bodyPr lIns="0" tIns="0" rIns="0" bIns="0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sz="1632">
                <a:latin typeface="+mn-lt"/>
                <a:cs typeface="+mn-cs"/>
              </a:endParaRPr>
            </a:p>
          </p:txBody>
        </p:sp>
        <p:sp>
          <p:nvSpPr>
            <p:cNvPr id="85" name="object 16">
              <a:extLst>
                <a:ext uri="{FF2B5EF4-FFF2-40B4-BE49-F238E27FC236}">
                  <a16:creationId xmlns:a16="http://schemas.microsoft.com/office/drawing/2014/main" id="{A6D5D4D6-A260-48F1-BD55-ED02A4F8723B}"/>
                </a:ext>
              </a:extLst>
            </p:cNvPr>
            <p:cNvSpPr/>
            <p:nvPr/>
          </p:nvSpPr>
          <p:spPr>
            <a:xfrm>
              <a:off x="2012761" y="7015313"/>
              <a:ext cx="600760" cy="1177850"/>
            </a:xfrm>
            <a:custGeom>
              <a:avLst/>
              <a:gdLst/>
              <a:ahLst/>
              <a:cxnLst/>
              <a:rect l="l" t="t" r="r" b="b"/>
              <a:pathLst>
                <a:path w="662305" h="1299210">
                  <a:moveTo>
                    <a:pt x="662177" y="139446"/>
                  </a:moveTo>
                  <a:lnTo>
                    <a:pt x="662177" y="0"/>
                  </a:lnTo>
                  <a:lnTo>
                    <a:pt x="0" y="0"/>
                  </a:lnTo>
                  <a:lnTo>
                    <a:pt x="0" y="139446"/>
                  </a:lnTo>
                  <a:lnTo>
                    <a:pt x="11064" y="199394"/>
                  </a:lnTo>
                  <a:lnTo>
                    <a:pt x="43525" y="272838"/>
                  </a:lnTo>
                  <a:lnTo>
                    <a:pt x="67436" y="314039"/>
                  </a:lnTo>
                  <a:lnTo>
                    <a:pt x="96286" y="357914"/>
                  </a:lnTo>
                  <a:lnTo>
                    <a:pt x="129936" y="404231"/>
                  </a:lnTo>
                  <a:lnTo>
                    <a:pt x="168249" y="452756"/>
                  </a:lnTo>
                  <a:lnTo>
                    <a:pt x="211089" y="503256"/>
                  </a:lnTo>
                  <a:lnTo>
                    <a:pt x="258317" y="555498"/>
                  </a:lnTo>
                  <a:lnTo>
                    <a:pt x="286178" y="599789"/>
                  </a:lnTo>
                  <a:lnTo>
                    <a:pt x="295465" y="649224"/>
                  </a:lnTo>
                  <a:lnTo>
                    <a:pt x="295465" y="1299210"/>
                  </a:lnTo>
                  <a:lnTo>
                    <a:pt x="366712" y="1299210"/>
                  </a:lnTo>
                  <a:lnTo>
                    <a:pt x="366712" y="649224"/>
                  </a:lnTo>
                  <a:lnTo>
                    <a:pt x="375999" y="599789"/>
                  </a:lnTo>
                  <a:lnTo>
                    <a:pt x="403859" y="555498"/>
                  </a:lnTo>
                  <a:lnTo>
                    <a:pt x="450903" y="503256"/>
                  </a:lnTo>
                  <a:lnTo>
                    <a:pt x="493635" y="452756"/>
                  </a:lnTo>
                  <a:lnTo>
                    <a:pt x="531905" y="404231"/>
                  </a:lnTo>
                  <a:lnTo>
                    <a:pt x="565562" y="357914"/>
                  </a:lnTo>
                  <a:lnTo>
                    <a:pt x="594455" y="314039"/>
                  </a:lnTo>
                  <a:lnTo>
                    <a:pt x="618433" y="272838"/>
                  </a:lnTo>
                  <a:lnTo>
                    <a:pt x="637345" y="234545"/>
                  </a:lnTo>
                  <a:lnTo>
                    <a:pt x="659368" y="167616"/>
                  </a:lnTo>
                  <a:lnTo>
                    <a:pt x="662177" y="139446"/>
                  </a:lnTo>
                  <a:close/>
                </a:path>
                <a:path w="662305" h="1299210">
                  <a:moveTo>
                    <a:pt x="295465" y="1299210"/>
                  </a:moveTo>
                  <a:lnTo>
                    <a:pt x="295465" y="649224"/>
                  </a:lnTo>
                  <a:lnTo>
                    <a:pt x="286178" y="698658"/>
                  </a:lnTo>
                  <a:lnTo>
                    <a:pt x="258317" y="742950"/>
                  </a:lnTo>
                  <a:lnTo>
                    <a:pt x="211089" y="795213"/>
                  </a:lnTo>
                  <a:lnTo>
                    <a:pt x="168249" y="845771"/>
                  </a:lnTo>
                  <a:lnTo>
                    <a:pt x="129936" y="894381"/>
                  </a:lnTo>
                  <a:lnTo>
                    <a:pt x="96286" y="940801"/>
                  </a:lnTo>
                  <a:lnTo>
                    <a:pt x="67436" y="984789"/>
                  </a:lnTo>
                  <a:lnTo>
                    <a:pt x="43525" y="1026103"/>
                  </a:lnTo>
                  <a:lnTo>
                    <a:pt x="24688" y="1064499"/>
                  </a:lnTo>
                  <a:lnTo>
                    <a:pt x="2788" y="1131572"/>
                  </a:lnTo>
                  <a:lnTo>
                    <a:pt x="0" y="1159764"/>
                  </a:lnTo>
                  <a:lnTo>
                    <a:pt x="0" y="1299210"/>
                  </a:lnTo>
                  <a:lnTo>
                    <a:pt x="295465" y="1299210"/>
                  </a:lnTo>
                  <a:close/>
                </a:path>
                <a:path w="662305" h="1299210">
                  <a:moveTo>
                    <a:pt x="662178" y="1299210"/>
                  </a:moveTo>
                  <a:lnTo>
                    <a:pt x="662178" y="1159764"/>
                  </a:lnTo>
                  <a:lnTo>
                    <a:pt x="659368" y="1131572"/>
                  </a:lnTo>
                  <a:lnTo>
                    <a:pt x="637345" y="1064499"/>
                  </a:lnTo>
                  <a:lnTo>
                    <a:pt x="618433" y="1026103"/>
                  </a:lnTo>
                  <a:lnTo>
                    <a:pt x="594455" y="984789"/>
                  </a:lnTo>
                  <a:lnTo>
                    <a:pt x="565562" y="940801"/>
                  </a:lnTo>
                  <a:lnTo>
                    <a:pt x="531905" y="894381"/>
                  </a:lnTo>
                  <a:lnTo>
                    <a:pt x="493635" y="845771"/>
                  </a:lnTo>
                  <a:lnTo>
                    <a:pt x="450903" y="795213"/>
                  </a:lnTo>
                  <a:lnTo>
                    <a:pt x="403859" y="742950"/>
                  </a:lnTo>
                  <a:lnTo>
                    <a:pt x="375999" y="698658"/>
                  </a:lnTo>
                  <a:lnTo>
                    <a:pt x="366712" y="649224"/>
                  </a:lnTo>
                  <a:lnTo>
                    <a:pt x="366712" y="1299210"/>
                  </a:lnTo>
                  <a:lnTo>
                    <a:pt x="662178" y="1299210"/>
                  </a:lnTo>
                  <a:close/>
                </a:path>
              </a:pathLst>
            </a:custGeom>
            <a:solidFill>
              <a:srgbClr val="470A68"/>
            </a:solidFill>
          </p:spPr>
          <p:txBody>
            <a:bodyPr lIns="0" tIns="0" rIns="0" bIns="0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sz="1632">
                <a:latin typeface="+mn-lt"/>
                <a:cs typeface="+mn-cs"/>
              </a:endParaRPr>
            </a:p>
          </p:txBody>
        </p:sp>
        <p:sp>
          <p:nvSpPr>
            <p:cNvPr id="86" name="object 17">
              <a:extLst>
                <a:ext uri="{FF2B5EF4-FFF2-40B4-BE49-F238E27FC236}">
                  <a16:creationId xmlns:a16="http://schemas.microsoft.com/office/drawing/2014/main" id="{E24FB55F-9B79-4CDF-99A4-069EB938E8DA}"/>
                </a:ext>
              </a:extLst>
            </p:cNvPr>
            <p:cNvSpPr/>
            <p:nvPr/>
          </p:nvSpPr>
          <p:spPr>
            <a:xfrm>
              <a:off x="2358908" y="7015313"/>
              <a:ext cx="296698" cy="1177850"/>
            </a:xfrm>
            <a:custGeom>
              <a:avLst/>
              <a:gdLst/>
              <a:ahLst/>
              <a:cxnLst/>
              <a:rect l="l" t="t" r="r" b="b"/>
              <a:pathLst>
                <a:path w="327660" h="1299210">
                  <a:moveTo>
                    <a:pt x="327469" y="139446"/>
                  </a:moveTo>
                  <a:lnTo>
                    <a:pt x="327469" y="0"/>
                  </a:lnTo>
                  <a:lnTo>
                    <a:pt x="174307" y="0"/>
                  </a:lnTo>
                  <a:lnTo>
                    <a:pt x="174307" y="139446"/>
                  </a:lnTo>
                  <a:lnTo>
                    <a:pt x="171616" y="180939"/>
                  </a:lnTo>
                  <a:lnTo>
                    <a:pt x="164029" y="225326"/>
                  </a:lnTo>
                  <a:lnTo>
                    <a:pt x="152272" y="271798"/>
                  </a:lnTo>
                  <a:lnTo>
                    <a:pt x="137073" y="319546"/>
                  </a:lnTo>
                  <a:lnTo>
                    <a:pt x="119157" y="367760"/>
                  </a:lnTo>
                  <a:lnTo>
                    <a:pt x="99253" y="415631"/>
                  </a:lnTo>
                  <a:lnTo>
                    <a:pt x="78087" y="462350"/>
                  </a:lnTo>
                  <a:lnTo>
                    <a:pt x="56386" y="507107"/>
                  </a:lnTo>
                  <a:lnTo>
                    <a:pt x="34877" y="549094"/>
                  </a:lnTo>
                  <a:lnTo>
                    <a:pt x="14287" y="587502"/>
                  </a:lnTo>
                  <a:lnTo>
                    <a:pt x="3571" y="616446"/>
                  </a:lnTo>
                  <a:lnTo>
                    <a:pt x="0" y="649319"/>
                  </a:lnTo>
                  <a:lnTo>
                    <a:pt x="3571" y="682335"/>
                  </a:lnTo>
                  <a:lnTo>
                    <a:pt x="14287" y="711708"/>
                  </a:lnTo>
                  <a:lnTo>
                    <a:pt x="33146" y="746717"/>
                  </a:lnTo>
                  <a:lnTo>
                    <a:pt x="33146" y="649319"/>
                  </a:lnTo>
                  <a:lnTo>
                    <a:pt x="39290" y="616446"/>
                  </a:lnTo>
                  <a:lnTo>
                    <a:pt x="57721" y="587502"/>
                  </a:lnTo>
                  <a:lnTo>
                    <a:pt x="89251" y="552746"/>
                  </a:lnTo>
                  <a:lnTo>
                    <a:pt x="122131" y="514971"/>
                  </a:lnTo>
                  <a:lnTo>
                    <a:pt x="155444" y="474785"/>
                  </a:lnTo>
                  <a:lnTo>
                    <a:pt x="188272" y="432795"/>
                  </a:lnTo>
                  <a:lnTo>
                    <a:pt x="219699" y="389611"/>
                  </a:lnTo>
                  <a:lnTo>
                    <a:pt x="248807" y="345838"/>
                  </a:lnTo>
                  <a:lnTo>
                    <a:pt x="274680" y="302086"/>
                  </a:lnTo>
                  <a:lnTo>
                    <a:pt x="296399" y="258963"/>
                  </a:lnTo>
                  <a:lnTo>
                    <a:pt x="313049" y="217077"/>
                  </a:lnTo>
                  <a:lnTo>
                    <a:pt x="323711" y="177035"/>
                  </a:lnTo>
                  <a:lnTo>
                    <a:pt x="327469" y="139446"/>
                  </a:lnTo>
                  <a:close/>
                </a:path>
                <a:path w="327660" h="1299210">
                  <a:moveTo>
                    <a:pt x="327469" y="1299210"/>
                  </a:moveTo>
                  <a:lnTo>
                    <a:pt x="327469" y="1159764"/>
                  </a:lnTo>
                  <a:lnTo>
                    <a:pt x="313049" y="1082070"/>
                  </a:lnTo>
                  <a:lnTo>
                    <a:pt x="296399" y="1040122"/>
                  </a:lnTo>
                  <a:lnTo>
                    <a:pt x="274680" y="996930"/>
                  </a:lnTo>
                  <a:lnTo>
                    <a:pt x="248807" y="953113"/>
                  </a:lnTo>
                  <a:lnTo>
                    <a:pt x="219699" y="909289"/>
                  </a:lnTo>
                  <a:lnTo>
                    <a:pt x="188272" y="866077"/>
                  </a:lnTo>
                  <a:lnTo>
                    <a:pt x="155444" y="824094"/>
                  </a:lnTo>
                  <a:lnTo>
                    <a:pt x="122131" y="783960"/>
                  </a:lnTo>
                  <a:lnTo>
                    <a:pt x="89251" y="746291"/>
                  </a:lnTo>
                  <a:lnTo>
                    <a:pt x="57721" y="711708"/>
                  </a:lnTo>
                  <a:lnTo>
                    <a:pt x="39290" y="682335"/>
                  </a:lnTo>
                  <a:lnTo>
                    <a:pt x="33146" y="649319"/>
                  </a:lnTo>
                  <a:lnTo>
                    <a:pt x="33146" y="746717"/>
                  </a:lnTo>
                  <a:lnTo>
                    <a:pt x="34877" y="749929"/>
                  </a:lnTo>
                  <a:lnTo>
                    <a:pt x="56386" y="791809"/>
                  </a:lnTo>
                  <a:lnTo>
                    <a:pt x="78087" y="836523"/>
                  </a:lnTo>
                  <a:lnTo>
                    <a:pt x="99253" y="883249"/>
                  </a:lnTo>
                  <a:lnTo>
                    <a:pt x="119157" y="931164"/>
                  </a:lnTo>
                  <a:lnTo>
                    <a:pt x="137073" y="979444"/>
                  </a:lnTo>
                  <a:lnTo>
                    <a:pt x="152272" y="1027267"/>
                  </a:lnTo>
                  <a:lnTo>
                    <a:pt x="164029" y="1073810"/>
                  </a:lnTo>
                  <a:lnTo>
                    <a:pt x="171616" y="1118250"/>
                  </a:lnTo>
                  <a:lnTo>
                    <a:pt x="174307" y="1159764"/>
                  </a:lnTo>
                  <a:lnTo>
                    <a:pt x="174307" y="1299210"/>
                  </a:lnTo>
                  <a:lnTo>
                    <a:pt x="327469" y="1299210"/>
                  </a:lnTo>
                  <a:close/>
                </a:path>
              </a:pathLst>
            </a:custGeom>
            <a:solidFill>
              <a:srgbClr val="4A127B"/>
            </a:solidFill>
          </p:spPr>
          <p:txBody>
            <a:bodyPr lIns="0" tIns="0" rIns="0" bIns="0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sz="1632">
                <a:latin typeface="+mn-lt"/>
                <a:cs typeface="+mn-cs"/>
              </a:endParaRPr>
            </a:p>
          </p:txBody>
        </p:sp>
        <p:sp>
          <p:nvSpPr>
            <p:cNvPr id="87" name="object 18">
              <a:extLst>
                <a:ext uri="{FF2B5EF4-FFF2-40B4-BE49-F238E27FC236}">
                  <a16:creationId xmlns:a16="http://schemas.microsoft.com/office/drawing/2014/main" id="{C6A5A2F3-8F66-4BAF-B4B6-5C5DCC5CC449}"/>
                </a:ext>
              </a:extLst>
            </p:cNvPr>
            <p:cNvSpPr/>
            <p:nvPr/>
          </p:nvSpPr>
          <p:spPr>
            <a:xfrm>
              <a:off x="2012761" y="7112065"/>
              <a:ext cx="600760" cy="1081098"/>
            </a:xfrm>
            <a:custGeom>
              <a:avLst/>
              <a:gdLst/>
              <a:ahLst/>
              <a:cxnLst/>
              <a:rect l="l" t="t" r="r" b="b"/>
              <a:pathLst>
                <a:path w="662305" h="1192530">
                  <a:moveTo>
                    <a:pt x="662178" y="32575"/>
                  </a:moveTo>
                  <a:lnTo>
                    <a:pt x="562284" y="8143"/>
                  </a:lnTo>
                  <a:lnTo>
                    <a:pt x="494538" y="0"/>
                  </a:lnTo>
                  <a:lnTo>
                    <a:pt x="427934" y="8143"/>
                  </a:lnTo>
                  <a:lnTo>
                    <a:pt x="331470" y="32575"/>
                  </a:lnTo>
                  <a:lnTo>
                    <a:pt x="205418" y="51542"/>
                  </a:lnTo>
                  <a:lnTo>
                    <a:pt x="99726" y="49434"/>
                  </a:lnTo>
                  <a:lnTo>
                    <a:pt x="27039" y="38897"/>
                  </a:lnTo>
                  <a:lnTo>
                    <a:pt x="0" y="32575"/>
                  </a:lnTo>
                  <a:lnTo>
                    <a:pt x="2788" y="60725"/>
                  </a:lnTo>
                  <a:lnTo>
                    <a:pt x="24688" y="127531"/>
                  </a:lnTo>
                  <a:lnTo>
                    <a:pt x="43525" y="165748"/>
                  </a:lnTo>
                  <a:lnTo>
                    <a:pt x="67437" y="206883"/>
                  </a:lnTo>
                  <a:lnTo>
                    <a:pt x="96286" y="250714"/>
                  </a:lnTo>
                  <a:lnTo>
                    <a:pt x="129936" y="297024"/>
                  </a:lnTo>
                  <a:lnTo>
                    <a:pt x="168249" y="345592"/>
                  </a:lnTo>
                  <a:lnTo>
                    <a:pt x="211089" y="396200"/>
                  </a:lnTo>
                  <a:lnTo>
                    <a:pt x="258318" y="448627"/>
                  </a:lnTo>
                  <a:lnTo>
                    <a:pt x="272605" y="466570"/>
                  </a:lnTo>
                  <a:lnTo>
                    <a:pt x="290893" y="506170"/>
                  </a:lnTo>
                  <a:lnTo>
                    <a:pt x="299689" y="566865"/>
                  </a:lnTo>
                  <a:lnTo>
                    <a:pt x="305940" y="634587"/>
                  </a:lnTo>
                  <a:lnTo>
                    <a:pt x="308654" y="680976"/>
                  </a:lnTo>
                  <a:lnTo>
                    <a:pt x="310585" y="736804"/>
                  </a:lnTo>
                  <a:lnTo>
                    <a:pt x="311349" y="802886"/>
                  </a:lnTo>
                  <a:lnTo>
                    <a:pt x="311349" y="1192339"/>
                  </a:lnTo>
                  <a:lnTo>
                    <a:pt x="350250" y="1192339"/>
                  </a:lnTo>
                  <a:lnTo>
                    <a:pt x="350250" y="797091"/>
                  </a:lnTo>
                  <a:lnTo>
                    <a:pt x="351197" y="729692"/>
                  </a:lnTo>
                  <a:lnTo>
                    <a:pt x="353329" y="673450"/>
                  </a:lnTo>
                  <a:lnTo>
                    <a:pt x="356233" y="627438"/>
                  </a:lnTo>
                  <a:lnTo>
                    <a:pt x="362699" y="562387"/>
                  </a:lnTo>
                  <a:lnTo>
                    <a:pt x="371284" y="506170"/>
                  </a:lnTo>
                  <a:lnTo>
                    <a:pt x="389572" y="466570"/>
                  </a:lnTo>
                  <a:lnTo>
                    <a:pt x="450903" y="396200"/>
                  </a:lnTo>
                  <a:lnTo>
                    <a:pt x="493635" y="345592"/>
                  </a:lnTo>
                  <a:lnTo>
                    <a:pt x="531905" y="297024"/>
                  </a:lnTo>
                  <a:lnTo>
                    <a:pt x="565562" y="250714"/>
                  </a:lnTo>
                  <a:lnTo>
                    <a:pt x="594455" y="206882"/>
                  </a:lnTo>
                  <a:lnTo>
                    <a:pt x="618433" y="165748"/>
                  </a:lnTo>
                  <a:lnTo>
                    <a:pt x="637345" y="127531"/>
                  </a:lnTo>
                  <a:lnTo>
                    <a:pt x="659368" y="60725"/>
                  </a:lnTo>
                  <a:lnTo>
                    <a:pt x="662178" y="32575"/>
                  </a:lnTo>
                  <a:close/>
                </a:path>
                <a:path w="662305" h="1192530">
                  <a:moveTo>
                    <a:pt x="311349" y="1192339"/>
                  </a:moveTo>
                  <a:lnTo>
                    <a:pt x="311349" y="802886"/>
                  </a:lnTo>
                  <a:lnTo>
                    <a:pt x="310564" y="880037"/>
                  </a:lnTo>
                  <a:lnTo>
                    <a:pt x="307848" y="969073"/>
                  </a:lnTo>
                  <a:lnTo>
                    <a:pt x="294513" y="1012888"/>
                  </a:lnTo>
                  <a:lnTo>
                    <a:pt x="260604" y="1045273"/>
                  </a:lnTo>
                  <a:lnTo>
                    <a:pt x="0" y="1192339"/>
                  </a:lnTo>
                  <a:lnTo>
                    <a:pt x="311349" y="1192339"/>
                  </a:lnTo>
                  <a:close/>
                </a:path>
                <a:path w="662305" h="1192530">
                  <a:moveTo>
                    <a:pt x="662178" y="1192339"/>
                  </a:moveTo>
                  <a:lnTo>
                    <a:pt x="401574" y="1045273"/>
                  </a:lnTo>
                  <a:lnTo>
                    <a:pt x="367284" y="1012888"/>
                  </a:lnTo>
                  <a:lnTo>
                    <a:pt x="353568" y="969073"/>
                  </a:lnTo>
                  <a:lnTo>
                    <a:pt x="350902" y="876575"/>
                  </a:lnTo>
                  <a:lnTo>
                    <a:pt x="350250" y="797091"/>
                  </a:lnTo>
                  <a:lnTo>
                    <a:pt x="350250" y="1192339"/>
                  </a:lnTo>
                  <a:lnTo>
                    <a:pt x="662178" y="1192339"/>
                  </a:lnTo>
                  <a:close/>
                </a:path>
              </a:pathLst>
            </a:custGeom>
            <a:solidFill>
              <a:srgbClr val="FFCF21"/>
            </a:solidFill>
          </p:spPr>
          <p:txBody>
            <a:bodyPr lIns="0" tIns="0" rIns="0" bIns="0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sz="1632">
                <a:latin typeface="+mn-lt"/>
                <a:cs typeface="+mn-cs"/>
              </a:endParaRPr>
            </a:p>
          </p:txBody>
        </p:sp>
        <p:sp>
          <p:nvSpPr>
            <p:cNvPr id="88" name="object 19">
              <a:extLst>
                <a:ext uri="{FF2B5EF4-FFF2-40B4-BE49-F238E27FC236}">
                  <a16:creationId xmlns:a16="http://schemas.microsoft.com/office/drawing/2014/main" id="{813B79D3-FB71-4FB8-BAA5-73C07F3D0EC1}"/>
                </a:ext>
              </a:extLst>
            </p:cNvPr>
            <p:cNvSpPr/>
            <p:nvPr/>
          </p:nvSpPr>
          <p:spPr>
            <a:xfrm>
              <a:off x="2314719" y="7125737"/>
              <a:ext cx="298802" cy="1067427"/>
            </a:xfrm>
            <a:custGeom>
              <a:avLst/>
              <a:gdLst/>
              <a:ahLst/>
              <a:cxnLst/>
              <a:rect l="l" t="t" r="r" b="b"/>
              <a:pathLst>
                <a:path w="329564" h="1177289">
                  <a:moveTo>
                    <a:pt x="222391" y="249239"/>
                  </a:moveTo>
                  <a:lnTo>
                    <a:pt x="222391" y="27590"/>
                  </a:lnTo>
                  <a:lnTo>
                    <a:pt x="218346" y="59423"/>
                  </a:lnTo>
                  <a:lnTo>
                    <a:pt x="209922" y="95216"/>
                  </a:lnTo>
                  <a:lnTo>
                    <a:pt x="197236" y="134685"/>
                  </a:lnTo>
                  <a:lnTo>
                    <a:pt x="180408" y="177545"/>
                  </a:lnTo>
                  <a:lnTo>
                    <a:pt x="159557" y="223515"/>
                  </a:lnTo>
                  <a:lnTo>
                    <a:pt x="134801" y="272311"/>
                  </a:lnTo>
                  <a:lnTo>
                    <a:pt x="106259" y="323648"/>
                  </a:lnTo>
                  <a:lnTo>
                    <a:pt x="74051" y="377244"/>
                  </a:lnTo>
                  <a:lnTo>
                    <a:pt x="38295" y="432815"/>
                  </a:lnTo>
                  <a:lnTo>
                    <a:pt x="28139" y="450877"/>
                  </a:lnTo>
                  <a:lnTo>
                    <a:pt x="15256" y="491001"/>
                  </a:lnTo>
                  <a:lnTo>
                    <a:pt x="8942" y="546934"/>
                  </a:lnTo>
                  <a:lnTo>
                    <a:pt x="4242" y="611757"/>
                  </a:lnTo>
                  <a:lnTo>
                    <a:pt x="2159" y="657706"/>
                  </a:lnTo>
                  <a:lnTo>
                    <a:pt x="647" y="713909"/>
                  </a:lnTo>
                  <a:lnTo>
                    <a:pt x="0" y="781288"/>
                  </a:lnTo>
                  <a:lnTo>
                    <a:pt x="513" y="860765"/>
                  </a:lnTo>
                  <a:lnTo>
                    <a:pt x="2481" y="953261"/>
                  </a:lnTo>
                  <a:lnTo>
                    <a:pt x="5267" y="976538"/>
                  </a:lnTo>
                  <a:lnTo>
                    <a:pt x="12196" y="997743"/>
                  </a:lnTo>
                  <a:lnTo>
                    <a:pt x="17093" y="1006117"/>
                  </a:lnTo>
                  <a:lnTo>
                    <a:pt x="17093" y="781288"/>
                  </a:lnTo>
                  <a:lnTo>
                    <a:pt x="18173" y="713909"/>
                  </a:lnTo>
                  <a:lnTo>
                    <a:pt x="20400" y="657706"/>
                  </a:lnTo>
                  <a:lnTo>
                    <a:pt x="23367" y="611757"/>
                  </a:lnTo>
                  <a:lnTo>
                    <a:pt x="29892" y="546934"/>
                  </a:lnTo>
                  <a:lnTo>
                    <a:pt x="38474" y="491001"/>
                  </a:lnTo>
                  <a:lnTo>
                    <a:pt x="56452" y="450877"/>
                  </a:lnTo>
                  <a:lnTo>
                    <a:pt x="117549" y="380574"/>
                  </a:lnTo>
                  <a:lnTo>
                    <a:pt x="160447" y="330074"/>
                  </a:lnTo>
                  <a:lnTo>
                    <a:pt x="198845" y="281549"/>
                  </a:lnTo>
                  <a:lnTo>
                    <a:pt x="222391" y="249239"/>
                  </a:lnTo>
                  <a:close/>
                </a:path>
                <a:path w="329564" h="1177289">
                  <a:moveTo>
                    <a:pt x="329379" y="1177289"/>
                  </a:moveTo>
                  <a:lnTo>
                    <a:pt x="68775" y="1030223"/>
                  </a:lnTo>
                  <a:lnTo>
                    <a:pt x="34104" y="997743"/>
                  </a:lnTo>
                  <a:lnTo>
                    <a:pt x="20007" y="953261"/>
                  </a:lnTo>
                  <a:lnTo>
                    <a:pt x="17568" y="860765"/>
                  </a:lnTo>
                  <a:lnTo>
                    <a:pt x="17093" y="781288"/>
                  </a:lnTo>
                  <a:lnTo>
                    <a:pt x="17093" y="1006117"/>
                  </a:lnTo>
                  <a:lnTo>
                    <a:pt x="22841" y="1015948"/>
                  </a:lnTo>
                  <a:lnTo>
                    <a:pt x="36771" y="1030223"/>
                  </a:lnTo>
                  <a:lnTo>
                    <a:pt x="222699" y="1177289"/>
                  </a:lnTo>
                  <a:lnTo>
                    <a:pt x="329379" y="1177289"/>
                  </a:lnTo>
                  <a:close/>
                </a:path>
                <a:path w="329564" h="1177289">
                  <a:moveTo>
                    <a:pt x="329379" y="16763"/>
                  </a:moveTo>
                  <a:lnTo>
                    <a:pt x="303269" y="10072"/>
                  </a:lnTo>
                  <a:lnTo>
                    <a:pt x="283373" y="6095"/>
                  </a:lnTo>
                  <a:lnTo>
                    <a:pt x="259620" y="3262"/>
                  </a:lnTo>
                  <a:lnTo>
                    <a:pt x="221937" y="0"/>
                  </a:lnTo>
                  <a:lnTo>
                    <a:pt x="222391" y="27590"/>
                  </a:lnTo>
                  <a:lnTo>
                    <a:pt x="222391" y="249239"/>
                  </a:lnTo>
                  <a:lnTo>
                    <a:pt x="261561" y="191357"/>
                  </a:lnTo>
                  <a:lnTo>
                    <a:pt x="285585" y="150156"/>
                  </a:lnTo>
                  <a:lnTo>
                    <a:pt x="304526" y="111863"/>
                  </a:lnTo>
                  <a:lnTo>
                    <a:pt x="326569" y="44934"/>
                  </a:lnTo>
                  <a:lnTo>
                    <a:pt x="329379" y="16763"/>
                  </a:lnTo>
                  <a:close/>
                </a:path>
              </a:pathLst>
            </a:custGeom>
            <a:solidFill>
              <a:srgbClr val="F99403"/>
            </a:solidFill>
          </p:spPr>
          <p:txBody>
            <a:bodyPr lIns="0" tIns="0" rIns="0" bIns="0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sz="1632">
                <a:latin typeface="+mn-lt"/>
                <a:cs typeface="+mn-cs"/>
              </a:endParaRPr>
            </a:p>
          </p:txBody>
        </p:sp>
        <p:sp>
          <p:nvSpPr>
            <p:cNvPr id="89" name="object 20">
              <a:extLst>
                <a:ext uri="{FF2B5EF4-FFF2-40B4-BE49-F238E27FC236}">
                  <a16:creationId xmlns:a16="http://schemas.microsoft.com/office/drawing/2014/main" id="{A5D8D2B4-5AA6-4834-B2A5-88B7439A48B9}"/>
                </a:ext>
              </a:extLst>
            </p:cNvPr>
            <p:cNvSpPr/>
            <p:nvPr/>
          </p:nvSpPr>
          <p:spPr>
            <a:xfrm>
              <a:off x="2054845" y="7813518"/>
              <a:ext cx="137827" cy="295514"/>
            </a:xfrm>
            <a:custGeom>
              <a:avLst/>
              <a:gdLst/>
              <a:ahLst/>
              <a:cxnLst/>
              <a:rect l="l" t="t" r="r" b="b"/>
              <a:pathLst>
                <a:path w="151765" h="325119">
                  <a:moveTo>
                    <a:pt x="151637" y="0"/>
                  </a:moveTo>
                  <a:lnTo>
                    <a:pt x="102040" y="64946"/>
                  </a:lnTo>
                  <a:lnTo>
                    <a:pt x="63217" y="122569"/>
                  </a:lnTo>
                  <a:lnTo>
                    <a:pt x="34385" y="172783"/>
                  </a:lnTo>
                  <a:lnTo>
                    <a:pt x="14760" y="215504"/>
                  </a:lnTo>
                  <a:lnTo>
                    <a:pt x="0" y="278130"/>
                  </a:lnTo>
                  <a:lnTo>
                    <a:pt x="0" y="324612"/>
                  </a:lnTo>
                  <a:lnTo>
                    <a:pt x="94488" y="324612"/>
                  </a:lnTo>
                  <a:lnTo>
                    <a:pt x="94488" y="278130"/>
                  </a:lnTo>
                  <a:lnTo>
                    <a:pt x="96181" y="242234"/>
                  </a:lnTo>
                  <a:lnTo>
                    <a:pt x="101176" y="201788"/>
                  </a:lnTo>
                  <a:lnTo>
                    <a:pt x="109347" y="157067"/>
                  </a:lnTo>
                  <a:lnTo>
                    <a:pt x="120565" y="108345"/>
                  </a:lnTo>
                  <a:lnTo>
                    <a:pt x="134704" y="55897"/>
                  </a:lnTo>
                  <a:lnTo>
                    <a:pt x="151637" y="0"/>
                  </a:lnTo>
                  <a:close/>
                </a:path>
              </a:pathLst>
            </a:custGeom>
            <a:solidFill>
              <a:srgbClr val="6D2077"/>
            </a:solidFill>
          </p:spPr>
          <p:txBody>
            <a:bodyPr lIns="0" tIns="0" rIns="0" bIns="0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sz="1632">
                <a:latin typeface="+mn-lt"/>
                <a:cs typeface="+mn-cs"/>
              </a:endParaRPr>
            </a:p>
          </p:txBody>
        </p:sp>
        <p:sp>
          <p:nvSpPr>
            <p:cNvPr id="90" name="object 21">
              <a:extLst>
                <a:ext uri="{FF2B5EF4-FFF2-40B4-BE49-F238E27FC236}">
                  <a16:creationId xmlns:a16="http://schemas.microsoft.com/office/drawing/2014/main" id="{CA13FB6F-C292-4653-839E-0FA8F2C94FA2}"/>
                </a:ext>
              </a:extLst>
            </p:cNvPr>
            <p:cNvSpPr/>
            <p:nvPr/>
          </p:nvSpPr>
          <p:spPr>
            <a:xfrm>
              <a:off x="2054845" y="7098394"/>
              <a:ext cx="86274" cy="60996"/>
            </a:xfrm>
            <a:custGeom>
              <a:avLst/>
              <a:gdLst/>
              <a:ahLst/>
              <a:cxnLst/>
              <a:rect l="l" t="t" r="r" b="b"/>
              <a:pathLst>
                <a:path w="95250" h="67944">
                  <a:moveTo>
                    <a:pt x="95249" y="67817"/>
                  </a:moveTo>
                  <a:lnTo>
                    <a:pt x="94487" y="61721"/>
                  </a:lnTo>
                  <a:lnTo>
                    <a:pt x="94487" y="0"/>
                  </a:lnTo>
                  <a:lnTo>
                    <a:pt x="0" y="0"/>
                  </a:lnTo>
                  <a:lnTo>
                    <a:pt x="0" y="54863"/>
                  </a:lnTo>
                  <a:lnTo>
                    <a:pt x="761" y="58673"/>
                  </a:lnTo>
                  <a:lnTo>
                    <a:pt x="20347" y="61924"/>
                  </a:lnTo>
                  <a:lnTo>
                    <a:pt x="42576" y="64674"/>
                  </a:lnTo>
                  <a:lnTo>
                    <a:pt x="67520" y="66710"/>
                  </a:lnTo>
                  <a:lnTo>
                    <a:pt x="95249" y="67817"/>
                  </a:lnTo>
                  <a:close/>
                </a:path>
              </a:pathLst>
            </a:custGeom>
            <a:solidFill>
              <a:srgbClr val="6D2077"/>
            </a:solidFill>
          </p:spPr>
          <p:txBody>
            <a:bodyPr lIns="0" tIns="0" rIns="0" bIns="0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sz="1632">
                <a:latin typeface="+mn-lt"/>
                <a:cs typeface="+mn-cs"/>
              </a:endParaRPr>
            </a:p>
          </p:txBody>
        </p:sp>
        <p:sp>
          <p:nvSpPr>
            <p:cNvPr id="91" name="object 22">
              <a:extLst>
                <a:ext uri="{FF2B5EF4-FFF2-40B4-BE49-F238E27FC236}">
                  <a16:creationId xmlns:a16="http://schemas.microsoft.com/office/drawing/2014/main" id="{89EB2857-9521-4725-A01F-50F12DF302B3}"/>
                </a:ext>
              </a:extLst>
            </p:cNvPr>
            <p:cNvSpPr/>
            <p:nvPr/>
          </p:nvSpPr>
          <p:spPr>
            <a:xfrm>
              <a:off x="2056950" y="7150977"/>
              <a:ext cx="135723" cy="240828"/>
            </a:xfrm>
            <a:custGeom>
              <a:avLst/>
              <a:gdLst/>
              <a:ahLst/>
              <a:cxnLst/>
              <a:rect l="l" t="t" r="r" b="b"/>
              <a:pathLst>
                <a:path w="149859" h="266064">
                  <a:moveTo>
                    <a:pt x="149351" y="265938"/>
                  </a:moveTo>
                  <a:lnTo>
                    <a:pt x="131277" y="205727"/>
                  </a:lnTo>
                  <a:lnTo>
                    <a:pt x="116494" y="149650"/>
                  </a:lnTo>
                  <a:lnTo>
                    <a:pt x="105186" y="97999"/>
                  </a:lnTo>
                  <a:lnTo>
                    <a:pt x="97535" y="51066"/>
                  </a:lnTo>
                  <a:lnTo>
                    <a:pt x="93725" y="9144"/>
                  </a:lnTo>
                  <a:lnTo>
                    <a:pt x="66436" y="8358"/>
                  </a:lnTo>
                  <a:lnTo>
                    <a:pt x="41719" y="6286"/>
                  </a:lnTo>
                  <a:lnTo>
                    <a:pt x="19573" y="3357"/>
                  </a:lnTo>
                  <a:lnTo>
                    <a:pt x="0" y="0"/>
                  </a:lnTo>
                  <a:lnTo>
                    <a:pt x="5930" y="28112"/>
                  </a:lnTo>
                  <a:lnTo>
                    <a:pt x="18739" y="62850"/>
                  </a:lnTo>
                  <a:lnTo>
                    <a:pt x="38957" y="104108"/>
                  </a:lnTo>
                  <a:lnTo>
                    <a:pt x="67112" y="151779"/>
                  </a:lnTo>
                  <a:lnTo>
                    <a:pt x="103734" y="205757"/>
                  </a:lnTo>
                  <a:lnTo>
                    <a:pt x="149351" y="265938"/>
                  </a:lnTo>
                  <a:close/>
                </a:path>
              </a:pathLst>
            </a:custGeom>
            <a:solidFill>
              <a:srgbClr val="FFFF74"/>
            </a:solidFill>
          </p:spPr>
          <p:txBody>
            <a:bodyPr lIns="0" tIns="0" rIns="0" bIns="0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sz="1632">
                <a:latin typeface="+mn-lt"/>
                <a:cs typeface="+mn-cs"/>
              </a:endParaRPr>
            </a:p>
          </p:txBody>
        </p:sp>
        <p:sp>
          <p:nvSpPr>
            <p:cNvPr id="92" name="object 23">
              <a:extLst>
                <a:ext uri="{FF2B5EF4-FFF2-40B4-BE49-F238E27FC236}">
                  <a16:creationId xmlns:a16="http://schemas.microsoft.com/office/drawing/2014/main" id="{3FC26CF1-FCB8-4396-AC2D-D4FEFEE9D029}"/>
                </a:ext>
              </a:extLst>
            </p:cNvPr>
            <p:cNvSpPr/>
            <p:nvPr/>
          </p:nvSpPr>
          <p:spPr>
            <a:xfrm>
              <a:off x="2056950" y="8177390"/>
              <a:ext cx="514487" cy="85183"/>
            </a:xfrm>
            <a:custGeom>
              <a:avLst/>
              <a:gdLst/>
              <a:ahLst/>
              <a:cxnLst/>
              <a:rect l="l" t="t" r="r" b="b"/>
              <a:pathLst>
                <a:path w="567689" h="93980">
                  <a:moveTo>
                    <a:pt x="0" y="0"/>
                  </a:moveTo>
                  <a:lnTo>
                    <a:pt x="0" y="93725"/>
                  </a:lnTo>
                  <a:lnTo>
                    <a:pt x="567690" y="93725"/>
                  </a:lnTo>
                  <a:lnTo>
                    <a:pt x="56769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A07DF"/>
            </a:solidFill>
          </p:spPr>
          <p:txBody>
            <a:bodyPr lIns="0" tIns="0" rIns="0" bIns="0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sz="1632">
                <a:latin typeface="+mn-lt"/>
                <a:cs typeface="+mn-cs"/>
              </a:endParaRPr>
            </a:p>
          </p:txBody>
        </p:sp>
        <p:sp>
          <p:nvSpPr>
            <p:cNvPr id="93" name="object 24">
              <a:extLst>
                <a:ext uri="{FF2B5EF4-FFF2-40B4-BE49-F238E27FC236}">
                  <a16:creationId xmlns:a16="http://schemas.microsoft.com/office/drawing/2014/main" id="{32AF6A48-0A88-4971-A8DA-7223B4E33AF0}"/>
                </a:ext>
              </a:extLst>
            </p:cNvPr>
            <p:cNvSpPr/>
            <p:nvPr/>
          </p:nvSpPr>
          <p:spPr>
            <a:xfrm>
              <a:off x="1885454" y="8177390"/>
              <a:ext cx="86274" cy="85183"/>
            </a:xfrm>
            <a:custGeom>
              <a:avLst/>
              <a:gdLst/>
              <a:ahLst/>
              <a:cxnLst/>
              <a:rect l="l" t="t" r="r" b="b"/>
              <a:pathLst>
                <a:path w="95250" h="93980">
                  <a:moveTo>
                    <a:pt x="0" y="0"/>
                  </a:moveTo>
                  <a:lnTo>
                    <a:pt x="0" y="93725"/>
                  </a:lnTo>
                  <a:lnTo>
                    <a:pt x="95250" y="93725"/>
                  </a:lnTo>
                  <a:lnTo>
                    <a:pt x="9525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263CF"/>
            </a:solidFill>
          </p:spPr>
          <p:txBody>
            <a:bodyPr lIns="0" tIns="0" rIns="0" bIns="0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sz="1632">
                <a:latin typeface="+mn-lt"/>
                <a:cs typeface="+mn-cs"/>
              </a:endParaRPr>
            </a:p>
          </p:txBody>
        </p:sp>
        <p:sp>
          <p:nvSpPr>
            <p:cNvPr id="94" name="object 25">
              <a:extLst>
                <a:ext uri="{FF2B5EF4-FFF2-40B4-BE49-F238E27FC236}">
                  <a16:creationId xmlns:a16="http://schemas.microsoft.com/office/drawing/2014/main" id="{1ADC75E6-0917-4E14-AC7B-5644672830FB}"/>
                </a:ext>
              </a:extLst>
            </p:cNvPr>
            <p:cNvSpPr/>
            <p:nvPr/>
          </p:nvSpPr>
          <p:spPr>
            <a:xfrm>
              <a:off x="1971728" y="8177390"/>
              <a:ext cx="85222" cy="85183"/>
            </a:xfrm>
            <a:custGeom>
              <a:avLst/>
              <a:gdLst/>
              <a:ahLst/>
              <a:cxnLst/>
              <a:rect l="l" t="t" r="r" b="b"/>
              <a:pathLst>
                <a:path w="93344" h="93980">
                  <a:moveTo>
                    <a:pt x="0" y="0"/>
                  </a:moveTo>
                  <a:lnTo>
                    <a:pt x="0" y="93725"/>
                  </a:lnTo>
                  <a:lnTo>
                    <a:pt x="92964" y="93725"/>
                  </a:lnTo>
                  <a:lnTo>
                    <a:pt x="9296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06776"/>
            </a:solidFill>
          </p:spPr>
          <p:txBody>
            <a:bodyPr lIns="0" tIns="0" rIns="0" bIns="0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sz="1632">
                <a:latin typeface="+mn-lt"/>
                <a:cs typeface="+mn-cs"/>
              </a:endParaRPr>
            </a:p>
          </p:txBody>
        </p:sp>
        <p:sp>
          <p:nvSpPr>
            <p:cNvPr id="95" name="object 26">
              <a:extLst>
                <a:ext uri="{FF2B5EF4-FFF2-40B4-BE49-F238E27FC236}">
                  <a16:creationId xmlns:a16="http://schemas.microsoft.com/office/drawing/2014/main" id="{162AE583-57EC-484B-B8C5-F921D63C4EA7}"/>
                </a:ext>
              </a:extLst>
            </p:cNvPr>
            <p:cNvSpPr/>
            <p:nvPr/>
          </p:nvSpPr>
          <p:spPr>
            <a:xfrm>
              <a:off x="2571436" y="8177390"/>
              <a:ext cx="172548" cy="85183"/>
            </a:xfrm>
            <a:custGeom>
              <a:avLst/>
              <a:gdLst/>
              <a:ahLst/>
              <a:cxnLst/>
              <a:rect l="l" t="t" r="r" b="b"/>
              <a:pathLst>
                <a:path w="190500" h="93980">
                  <a:moveTo>
                    <a:pt x="0" y="0"/>
                  </a:moveTo>
                  <a:lnTo>
                    <a:pt x="0" y="93725"/>
                  </a:lnTo>
                  <a:lnTo>
                    <a:pt x="190500" y="93725"/>
                  </a:lnTo>
                  <a:lnTo>
                    <a:pt x="19050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263CF"/>
            </a:solidFill>
          </p:spPr>
          <p:txBody>
            <a:bodyPr lIns="0" tIns="0" rIns="0" bIns="0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sz="1632">
                <a:latin typeface="+mn-lt"/>
                <a:cs typeface="+mn-cs"/>
              </a:endParaRPr>
            </a:p>
          </p:txBody>
        </p:sp>
      </p:grpSp>
      <p:sp>
        <p:nvSpPr>
          <p:cNvPr id="53" name="TextBox 52">
            <a:extLst>
              <a:ext uri="{FF2B5EF4-FFF2-40B4-BE49-F238E27FC236}">
                <a16:creationId xmlns:a16="http://schemas.microsoft.com/office/drawing/2014/main" id="{461B69D9-B261-4502-B63F-11B3F3BAFB5C}"/>
              </a:ext>
            </a:extLst>
          </p:cNvPr>
          <p:cNvSpPr txBox="1"/>
          <p:nvPr/>
        </p:nvSpPr>
        <p:spPr>
          <a:xfrm>
            <a:off x="5274867" y="6506701"/>
            <a:ext cx="1631352" cy="205249"/>
          </a:xfrm>
          <a:prstGeom prst="rect">
            <a:avLst/>
          </a:prstGeom>
          <a:noFill/>
        </p:spPr>
        <p:txBody>
          <a:bodyPr wrap="squar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ru-RU" sz="700" kern="1200" noProof="0" dirty="0">
                <a:solidFill>
                  <a:schemeClr val="bg1"/>
                </a:solidFill>
                <a:latin typeface="+mn-lt"/>
                <a:ea typeface="+mn-ea"/>
                <a:cs typeface="+mn-cs"/>
              </a:rPr>
              <a:t>© БМТТД, 2022 (</a:t>
            </a:r>
            <a:r>
              <a:rPr lang="en-US" sz="700" kern="1200" noProof="0" dirty="0">
                <a:solidFill>
                  <a:schemeClr val="bg1"/>
                </a:solidFill>
                <a:latin typeface="+mn-lt"/>
                <a:ea typeface="+mn-ea"/>
                <a:cs typeface="+mn-cs"/>
              </a:rPr>
              <a:t>undp.org/</a:t>
            </a:r>
            <a:r>
              <a:rPr lang="en-US" sz="700" kern="1200" noProof="0" dirty="0" err="1">
                <a:solidFill>
                  <a:schemeClr val="bg1"/>
                </a:solidFill>
                <a:latin typeface="+mn-lt"/>
                <a:ea typeface="+mn-ea"/>
                <a:cs typeface="+mn-cs"/>
              </a:rPr>
              <a:t>uzbekistan</a:t>
            </a:r>
            <a:r>
              <a:rPr lang="en-US" sz="700" kern="1200" noProof="0" dirty="0">
                <a:solidFill>
                  <a:schemeClr val="bg1"/>
                </a:solidFill>
                <a:latin typeface="+mn-lt"/>
                <a:ea typeface="+mn-ea"/>
                <a:cs typeface="+mn-cs"/>
              </a:rPr>
              <a:t>)</a:t>
            </a:r>
            <a:endParaRPr lang="ru-RU" sz="700" kern="1200" noProof="0" dirty="0">
              <a:solidFill>
                <a:schemeClr val="bg1"/>
              </a:solidFill>
              <a:latin typeface="+mn-lt"/>
              <a:ea typeface="+mn-ea"/>
              <a:cs typeface="+mn-cs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25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25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 nodeType="afterGroup">
                            <p:stCondLst>
                              <p:cond delay="250"/>
                            </p:stCondLst>
                            <p:childTnLst>
                              <p:par>
                                <p:cTn id="1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25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25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25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25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9" dur="2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2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4" grpId="0"/>
      <p:bldP spid="45" grpId="0"/>
      <p:bldP spid="46" grpId="0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082" name="Title 6">
            <a:extLst>
              <a:ext uri="{FF2B5EF4-FFF2-40B4-BE49-F238E27FC236}">
                <a16:creationId xmlns:a16="http://schemas.microsoft.com/office/drawing/2014/main" id="{6470233C-C175-44E2-BEB3-2197E787D70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31800" y="438150"/>
            <a:ext cx="5592763" cy="539750"/>
          </a:xfrm>
        </p:spPr>
        <p:txBody>
          <a:bodyPr/>
          <a:lstStyle/>
          <a:p>
            <a:pPr eaLnBrk="1" hangingPunct="1"/>
            <a:r>
              <a:rPr lang="ru-RU" altLang="en-US"/>
              <a:t>Я</a:t>
            </a:r>
            <a:r>
              <a:rPr lang="tr-TR" altLang="en-US"/>
              <a:t>x</a:t>
            </a:r>
            <a:r>
              <a:rPr lang="ru-RU" altLang="en-US"/>
              <a:t>ши</a:t>
            </a:r>
            <a:r>
              <a:rPr lang="tr-TR" altLang="en-US"/>
              <a:t> </a:t>
            </a:r>
            <a:r>
              <a:rPr lang="ru-RU" altLang="en-US"/>
              <a:t>ва</a:t>
            </a:r>
            <a:r>
              <a:rPr lang="tr-TR" altLang="en-US"/>
              <a:t> </a:t>
            </a:r>
            <a:r>
              <a:rPr lang="ru-RU" altLang="en-US"/>
              <a:t>номақбул</a:t>
            </a:r>
            <a:r>
              <a:rPr lang="tr-TR" altLang="en-US"/>
              <a:t> x</a:t>
            </a:r>
            <a:r>
              <a:rPr lang="ru-RU" altLang="en-US"/>
              <a:t>атти</a:t>
            </a:r>
            <a:r>
              <a:rPr lang="tr-TR" altLang="en-US"/>
              <a:t>-</a:t>
            </a:r>
            <a:r>
              <a:rPr lang="ru-RU" altLang="en-US"/>
              <a:t>ҳаракатларга</a:t>
            </a:r>
            <a:r>
              <a:rPr lang="tr-TR" altLang="en-US"/>
              <a:t> </a:t>
            </a:r>
            <a:r>
              <a:rPr lang="ru-RU" altLang="en-US"/>
              <a:t>мисоллар</a:t>
            </a:r>
            <a:r>
              <a:rPr lang="en-US" altLang="en-US"/>
              <a:t>.</a:t>
            </a:r>
          </a:p>
        </p:txBody>
      </p:sp>
      <p:sp>
        <p:nvSpPr>
          <p:cNvPr id="46083" name="Rectangle 9">
            <a:extLst>
              <a:ext uri="{FF2B5EF4-FFF2-40B4-BE49-F238E27FC236}">
                <a16:creationId xmlns:a16="http://schemas.microsoft.com/office/drawing/2014/main" id="{CCBCF80E-F7D0-46EE-B490-CBC24AE735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9900" y="1908175"/>
            <a:ext cx="5554663" cy="203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spcAft>
                <a:spcPts val="1200"/>
              </a:spcAft>
            </a:pPr>
            <a:r>
              <a:rPr lang="ru-RU" altLang="en-US" sz="1600" dirty="0" err="1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Жаҳонгир</a:t>
            </a:r>
            <a:r>
              <a:rPr lang="en-US" altLang="en-US" sz="1600" dirty="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 dirty="0" err="1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жисмоний</a:t>
            </a:r>
            <a:r>
              <a:rPr lang="tr-TR" altLang="en-US" sz="1600" dirty="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 dirty="0" err="1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тарбия</a:t>
            </a:r>
            <a:r>
              <a:rPr lang="tr-TR" altLang="en-US" sz="1600" dirty="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 dirty="0" err="1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машғулотларига</a:t>
            </a:r>
            <a:r>
              <a:rPr lang="en-US" altLang="en-US" sz="1600" dirty="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 dirty="0" err="1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қатнашмасдан</a:t>
            </a:r>
            <a:r>
              <a:rPr lang="en-US" altLang="en-US" sz="1600" dirty="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, </a:t>
            </a:r>
            <a:r>
              <a:rPr lang="ru-RU" altLang="en-US" sz="1600" dirty="0" err="1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Тошк</a:t>
            </a:r>
            <a:r>
              <a:rPr lang="tr-TR" altLang="en-US" sz="1600" dirty="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e</a:t>
            </a:r>
            <a:r>
              <a:rPr lang="ru-RU" altLang="en-US" sz="1600" dirty="0" err="1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нт</a:t>
            </a:r>
            <a:r>
              <a:rPr lang="tr-TR" altLang="en-US" sz="1600" dirty="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 dirty="0" err="1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шаҳар</a:t>
            </a:r>
            <a:r>
              <a:rPr lang="tr-TR" altLang="en-US" sz="1600" dirty="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 dirty="0" err="1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боғида</a:t>
            </a:r>
            <a:r>
              <a:rPr lang="tr-TR" altLang="en-US" sz="1600" dirty="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 dirty="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сайр</a:t>
            </a:r>
            <a:r>
              <a:rPr lang="tr-TR" altLang="en-US" sz="1600" dirty="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 dirty="0" err="1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қилишга</a:t>
            </a:r>
            <a:r>
              <a:rPr lang="tr-TR" altLang="en-US" sz="1600" dirty="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 dirty="0" err="1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қарор</a:t>
            </a:r>
            <a:r>
              <a:rPr lang="tr-TR" altLang="en-US" sz="1600" dirty="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 dirty="0" err="1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қилди</a:t>
            </a:r>
            <a:r>
              <a:rPr lang="tr-TR" altLang="en-US" sz="1600" dirty="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. </a:t>
            </a:r>
            <a:endParaRPr lang="en-US" altLang="en-US" sz="1600" dirty="0">
              <a:solidFill>
                <a:srgbClr val="1B2024"/>
              </a:solidFill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eaLnBrk="1" hangingPunct="1">
              <a:spcAft>
                <a:spcPts val="1200"/>
              </a:spcAft>
            </a:pPr>
            <a:r>
              <a:rPr lang="ru-RU" altLang="en-US" sz="1600" dirty="0" err="1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Боғда</a:t>
            </a:r>
            <a:r>
              <a:rPr lang="en-US" altLang="en-US" sz="1600" dirty="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 dirty="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сайр</a:t>
            </a:r>
            <a:r>
              <a:rPr lang="en-US" altLang="en-US" sz="1600" dirty="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 dirty="0" err="1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қиларкан</a:t>
            </a:r>
            <a:r>
              <a:rPr lang="en-US" altLang="en-US" sz="1600" dirty="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, </a:t>
            </a:r>
            <a:r>
              <a:rPr lang="ru-RU" altLang="en-US" sz="1600" dirty="0" err="1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бир</a:t>
            </a:r>
            <a:r>
              <a:rPr lang="en-US" altLang="en-US" sz="1600" dirty="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 dirty="0" err="1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кишининг</a:t>
            </a:r>
            <a:r>
              <a:rPr lang="en-US" altLang="en-US" sz="1600" dirty="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 dirty="0" err="1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ҳамёни</a:t>
            </a:r>
            <a:r>
              <a:rPr lang="en-US" altLang="en-US" sz="1600" dirty="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 dirty="0" err="1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тушиб</a:t>
            </a:r>
            <a:r>
              <a:rPr lang="en-US" altLang="en-US" sz="1600" dirty="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 dirty="0" err="1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қолганига</a:t>
            </a:r>
            <a:r>
              <a:rPr lang="en-US" altLang="en-US" sz="1600" dirty="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 dirty="0" err="1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гувоҳ</a:t>
            </a:r>
            <a:r>
              <a:rPr lang="en-US" altLang="en-US" sz="1600" dirty="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 dirty="0" err="1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бўлди</a:t>
            </a:r>
            <a:r>
              <a:rPr lang="en-US" altLang="en-US" sz="1600" dirty="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. </a:t>
            </a:r>
          </a:p>
          <a:p>
            <a:pPr eaLnBrk="1" hangingPunct="1">
              <a:spcAft>
                <a:spcPts val="1200"/>
              </a:spcAft>
            </a:pPr>
            <a:r>
              <a:rPr lang="ru-RU" altLang="en-US" sz="1600" dirty="0" err="1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Жаҳонгир</a:t>
            </a:r>
            <a:r>
              <a:rPr lang="en-US" altLang="en-US" sz="1600" dirty="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 dirty="0" err="1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дарҳол</a:t>
            </a:r>
            <a:r>
              <a:rPr lang="en-US" altLang="en-US" sz="1600" dirty="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 dirty="0" err="1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ҳамённи</a:t>
            </a:r>
            <a:r>
              <a:rPr lang="en-US" altLang="en-US" sz="1600" dirty="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 dirty="0" err="1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олди</a:t>
            </a:r>
            <a:r>
              <a:rPr lang="en-US" altLang="en-US" sz="1600" dirty="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 dirty="0" err="1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ва</a:t>
            </a:r>
            <a:r>
              <a:rPr lang="en-US" altLang="en-US" sz="1600" dirty="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 dirty="0" err="1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ҳамённи</a:t>
            </a:r>
            <a:r>
              <a:rPr lang="en-US" altLang="en-US" sz="1600" dirty="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 dirty="0" err="1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тушириб</a:t>
            </a:r>
            <a:r>
              <a:rPr lang="en-US" altLang="en-US" sz="1600" dirty="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 dirty="0" err="1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қолдирган</a:t>
            </a:r>
            <a:r>
              <a:rPr lang="en-US" altLang="en-US" sz="1600" dirty="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 dirty="0" err="1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кишига</a:t>
            </a:r>
            <a:r>
              <a:rPr lang="en-US" altLang="en-US" sz="1600" dirty="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e</a:t>
            </a:r>
            <a:r>
              <a:rPr lang="ru-RU" altLang="en-US" sz="1600" dirty="0" err="1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тиб</a:t>
            </a:r>
            <a:r>
              <a:rPr lang="en-US" altLang="en-US" sz="1600" dirty="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 dirty="0" err="1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олиб</a:t>
            </a:r>
            <a:r>
              <a:rPr lang="en-US" altLang="en-US" sz="1600" dirty="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 dirty="0" err="1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унга</a:t>
            </a:r>
            <a:r>
              <a:rPr lang="en-US" altLang="en-US" sz="1600" dirty="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 dirty="0" err="1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ҳамёнини</a:t>
            </a:r>
            <a:r>
              <a:rPr lang="en-US" altLang="en-US" sz="1600" dirty="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 dirty="0" err="1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топширди</a:t>
            </a:r>
            <a:r>
              <a:rPr lang="en-US" altLang="en-US" sz="1600" dirty="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.</a:t>
            </a:r>
            <a:endParaRPr lang="ru-RU" altLang="en-US" sz="1600" dirty="0">
              <a:solidFill>
                <a:srgbClr val="1B2024"/>
              </a:solidFill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grpSp>
        <p:nvGrpSpPr>
          <p:cNvPr id="46084" name="Group 10">
            <a:extLst>
              <a:ext uri="{FF2B5EF4-FFF2-40B4-BE49-F238E27FC236}">
                <a16:creationId xmlns:a16="http://schemas.microsoft.com/office/drawing/2014/main" id="{B774AD72-660F-44CA-8BF3-4A6ECDF17847}"/>
              </a:ext>
            </a:extLst>
          </p:cNvPr>
          <p:cNvGrpSpPr>
            <a:grpSpLocks/>
          </p:cNvGrpSpPr>
          <p:nvPr/>
        </p:nvGrpSpPr>
        <p:grpSpPr bwMode="auto">
          <a:xfrm>
            <a:off x="431800" y="1282700"/>
            <a:ext cx="6175375" cy="531813"/>
            <a:chOff x="443080" y="2679689"/>
            <a:chExt cx="11306008" cy="460375"/>
          </a:xfrm>
        </p:grpSpPr>
        <p:sp>
          <p:nvSpPr>
            <p:cNvPr id="12" name="Rectangle: Rounded Corners 11">
              <a:extLst>
                <a:ext uri="{FF2B5EF4-FFF2-40B4-BE49-F238E27FC236}">
                  <a16:creationId xmlns:a16="http://schemas.microsoft.com/office/drawing/2014/main" id="{BBE2B4DB-A76F-4FE2-A199-61C5AEBF9B08}"/>
                </a:ext>
              </a:extLst>
            </p:cNvPr>
            <p:cNvSpPr/>
            <p:nvPr/>
          </p:nvSpPr>
          <p:spPr>
            <a:xfrm>
              <a:off x="637812" y="2759396"/>
              <a:ext cx="11111276" cy="380668"/>
            </a:xfrm>
            <a:prstGeom prst="roundRect">
              <a:avLst>
                <a:gd name="adj" fmla="val 50000"/>
              </a:avLst>
            </a:prstGeom>
            <a:solidFill>
              <a:schemeClr val="bg1">
                <a:lumMod val="95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80000" tIns="44371" bIns="44371"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400" b="1" dirty="0">
                <a:solidFill>
                  <a:schemeClr val="tx1"/>
                </a:solidFill>
                <a:latin typeface="+mj-lt"/>
                <a:ea typeface="Golos Text" panose="020B0503020202020204" pitchFamily="34" charset="0"/>
              </a:endParaRPr>
            </a:p>
          </p:txBody>
        </p:sp>
        <p:sp>
          <p:nvSpPr>
            <p:cNvPr id="13" name="Rectangle: Rounded Corners 12">
              <a:extLst>
                <a:ext uri="{FF2B5EF4-FFF2-40B4-BE49-F238E27FC236}">
                  <a16:creationId xmlns:a16="http://schemas.microsoft.com/office/drawing/2014/main" id="{368F3EFA-9BA1-4C78-8164-935DEF6EA344}"/>
                </a:ext>
              </a:extLst>
            </p:cNvPr>
            <p:cNvSpPr/>
            <p:nvPr/>
          </p:nvSpPr>
          <p:spPr>
            <a:xfrm>
              <a:off x="443080" y="2679689"/>
              <a:ext cx="11210097" cy="380668"/>
            </a:xfrm>
            <a:prstGeom prst="roundRect">
              <a:avLst>
                <a:gd name="adj" fmla="val 50000"/>
              </a:avLst>
            </a:pr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chemeClr val="accent4">
                    <a:lumMod val="20000"/>
                    <a:lumOff val="80000"/>
                  </a:schemeClr>
                </a:gs>
              </a:gsLst>
              <a:lin ang="0" scaled="1"/>
            </a:gradFill>
            <a:ln w="3175">
              <a:solidFill>
                <a:srgbClr val="3A07DF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80000" tIns="44371" bIns="44371"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ru-RU" sz="1600" b="1" dirty="0">
                  <a:solidFill>
                    <a:srgbClr val="4A127B"/>
                  </a:solidFill>
                  <a:latin typeface="+mj-lt"/>
                  <a:ea typeface="Golos Text" panose="020B0503020202020204" pitchFamily="34" charset="0"/>
                </a:rPr>
                <a:t>3</a:t>
              </a:r>
              <a:r>
                <a:rPr lang="en-US" sz="1600" b="1" dirty="0">
                  <a:solidFill>
                    <a:srgbClr val="4A127B"/>
                  </a:solidFill>
                  <a:latin typeface="+mj-lt"/>
                  <a:ea typeface="Golos Text" panose="020B0503020202020204" pitchFamily="34" charset="0"/>
                </a:rPr>
                <a:t> – </a:t>
              </a:r>
              <a:r>
                <a:rPr lang="ru-RU" sz="1600" b="1" dirty="0" err="1">
                  <a:solidFill>
                    <a:srgbClr val="4A127B"/>
                  </a:solidFill>
                  <a:latin typeface="+mj-lt"/>
                  <a:ea typeface="Golos Text" panose="020B0503020202020204" pitchFamily="34" charset="0"/>
                </a:rPr>
                <a:t>Мисол</a:t>
              </a:r>
              <a:r>
                <a:rPr lang="en-US" sz="1600" b="1" dirty="0">
                  <a:solidFill>
                    <a:srgbClr val="4A127B"/>
                  </a:solidFill>
                  <a:latin typeface="+mj-lt"/>
                  <a:ea typeface="Golos Text" panose="020B0503020202020204" pitchFamily="34" charset="0"/>
                </a:rPr>
                <a:t>.</a:t>
              </a:r>
              <a:endParaRPr lang="ru-RU" sz="1600" b="1" dirty="0">
                <a:solidFill>
                  <a:srgbClr val="4A127B"/>
                </a:solidFill>
                <a:latin typeface="+mj-lt"/>
                <a:ea typeface="Golos Text" panose="020B0503020202020204" pitchFamily="34" charset="0"/>
              </a:endParaRPr>
            </a:p>
          </p:txBody>
        </p:sp>
      </p:grpSp>
      <p:sp>
        <p:nvSpPr>
          <p:cNvPr id="14" name="Title 1">
            <a:extLst>
              <a:ext uri="{FF2B5EF4-FFF2-40B4-BE49-F238E27FC236}">
                <a16:creationId xmlns:a16="http://schemas.microsoft.com/office/drawing/2014/main" id="{E6EEC6BE-AC44-4174-B1A0-FCFFBF91F7A3}"/>
              </a:ext>
            </a:extLst>
          </p:cNvPr>
          <p:cNvSpPr txBox="1">
            <a:spLocks/>
          </p:cNvSpPr>
          <p:nvPr/>
        </p:nvSpPr>
        <p:spPr>
          <a:xfrm>
            <a:off x="7458075" y="1228725"/>
            <a:ext cx="4302125" cy="790575"/>
          </a:xfrm>
          <a:prstGeom prst="rect">
            <a:avLst/>
          </a:prstGeom>
        </p:spPr>
        <p:txBody>
          <a:bodyPr lIns="0" tIns="0" rIns="0" bIns="0"/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2800" b="0" kern="1200">
                <a:solidFill>
                  <a:schemeClr val="bg1"/>
                </a:solidFill>
                <a:latin typeface="Arial" panose="020B0604020202020204" pitchFamily="34" charset="0"/>
                <a:ea typeface="+mj-ea"/>
                <a:cs typeface="Arial" panose="020B0604020202020204" pitchFamily="34" charset="0"/>
              </a:defRPr>
            </a:lvl1pPr>
          </a:lstStyle>
          <a:p>
            <a:pPr fontAlgn="auto">
              <a:lnSpc>
                <a:spcPct val="100000"/>
              </a:lnSpc>
              <a:spcAft>
                <a:spcPts val="600"/>
              </a:spcAft>
              <a:defRPr/>
            </a:pPr>
            <a:r>
              <a:rPr lang="ru-RU" sz="1800" b="1" dirty="0" err="1">
                <a:latin typeface="+mn-lt"/>
              </a:rPr>
              <a:t>Сизнингча</a:t>
            </a:r>
            <a:r>
              <a:rPr lang="en-US" sz="1800" b="1" dirty="0">
                <a:latin typeface="+mn-lt"/>
              </a:rPr>
              <a:t> </a:t>
            </a:r>
            <a:r>
              <a:rPr lang="ru-RU" sz="1800" b="1" dirty="0" err="1">
                <a:latin typeface="+mn-lt"/>
              </a:rPr>
              <a:t>Жаҳонгир</a:t>
            </a:r>
            <a:r>
              <a:rPr lang="en-US" sz="1800" b="1" dirty="0">
                <a:latin typeface="+mn-lt"/>
              </a:rPr>
              <a:t> </a:t>
            </a:r>
            <a:r>
              <a:rPr lang="ru-RU" sz="1800" b="1" dirty="0" err="1">
                <a:latin typeface="+mn-lt"/>
              </a:rPr>
              <a:t>тўғри</a:t>
            </a:r>
            <a:r>
              <a:rPr lang="en-US" sz="1800" b="1" dirty="0">
                <a:latin typeface="+mn-lt"/>
              </a:rPr>
              <a:t> </a:t>
            </a:r>
            <a:r>
              <a:rPr lang="ru-RU" sz="1800" b="1" dirty="0" err="1">
                <a:latin typeface="+mn-lt"/>
              </a:rPr>
              <a:t>қилдими?</a:t>
            </a:r>
            <a:r>
              <a:rPr lang="ru-RU" sz="1800" b="1" dirty="0">
                <a:latin typeface="+mn-lt"/>
              </a:rPr>
              <a:t> </a:t>
            </a:r>
          </a:p>
          <a:p>
            <a:pPr fontAlgn="auto">
              <a:lnSpc>
                <a:spcPct val="100000"/>
              </a:lnSpc>
              <a:spcAft>
                <a:spcPts val="600"/>
              </a:spcAft>
              <a:defRPr/>
            </a:pPr>
            <a:endParaRPr lang="ru-RU" sz="1800" b="1" dirty="0">
              <a:latin typeface="+mn-lt"/>
            </a:endParaRPr>
          </a:p>
          <a:p>
            <a:pPr fontAlgn="auto">
              <a:lnSpc>
                <a:spcPct val="100000"/>
              </a:lnSpc>
              <a:spcAft>
                <a:spcPts val="600"/>
              </a:spcAft>
              <a:defRPr/>
            </a:pPr>
            <a:r>
              <a:rPr lang="ru-RU" sz="1800" b="1" dirty="0" err="1">
                <a:latin typeface="+mn-lt"/>
              </a:rPr>
              <a:t>Унинг</a:t>
            </a:r>
            <a:r>
              <a:rPr lang="en-US" sz="1800" b="1" dirty="0">
                <a:latin typeface="+mn-lt"/>
              </a:rPr>
              <a:t> </a:t>
            </a:r>
            <a:r>
              <a:rPr lang="ru-RU" sz="1800" b="1" dirty="0" err="1">
                <a:latin typeface="+mn-lt"/>
              </a:rPr>
              <a:t>ўрнида</a:t>
            </a:r>
            <a:r>
              <a:rPr lang="en-US" sz="1800" b="1" dirty="0">
                <a:latin typeface="+mn-lt"/>
              </a:rPr>
              <a:t> </a:t>
            </a:r>
            <a:r>
              <a:rPr lang="ru-RU" sz="1800" b="1" dirty="0">
                <a:latin typeface="+mn-lt"/>
              </a:rPr>
              <a:t>сиз</a:t>
            </a:r>
            <a:r>
              <a:rPr lang="en-US" sz="1800" b="1" dirty="0">
                <a:latin typeface="+mn-lt"/>
              </a:rPr>
              <a:t> </a:t>
            </a:r>
            <a:r>
              <a:rPr lang="ru-RU" sz="1800" b="1" dirty="0" err="1">
                <a:latin typeface="+mn-lt"/>
              </a:rPr>
              <a:t>нима</a:t>
            </a:r>
            <a:r>
              <a:rPr lang="en-US" sz="1800" b="1" dirty="0">
                <a:latin typeface="+mn-lt"/>
              </a:rPr>
              <a:t> </a:t>
            </a:r>
            <a:r>
              <a:rPr lang="ru-RU" sz="1800" b="1" dirty="0" err="1">
                <a:latin typeface="+mn-lt"/>
              </a:rPr>
              <a:t>қилган</a:t>
            </a:r>
            <a:r>
              <a:rPr lang="en-US" sz="1800" b="1" dirty="0">
                <a:latin typeface="+mn-lt"/>
              </a:rPr>
              <a:t> </a:t>
            </a:r>
            <a:r>
              <a:rPr lang="ru-RU" sz="1800" b="1" dirty="0" err="1">
                <a:latin typeface="+mn-lt"/>
              </a:rPr>
              <a:t>бўлар</a:t>
            </a:r>
            <a:r>
              <a:rPr lang="en-US" sz="1800" b="1" dirty="0">
                <a:latin typeface="+mn-lt"/>
              </a:rPr>
              <a:t> </a:t>
            </a:r>
            <a:r>
              <a:rPr lang="uz-Cyrl-UZ" sz="1800" b="1" dirty="0">
                <a:latin typeface="+mn-lt"/>
              </a:rPr>
              <a:t>э</a:t>
            </a:r>
            <a:r>
              <a:rPr lang="ru-RU" sz="1800" b="1" dirty="0" err="1">
                <a:latin typeface="+mn-lt"/>
              </a:rPr>
              <a:t>дингиз</a:t>
            </a:r>
            <a:r>
              <a:rPr lang="ru-RU" sz="1800" b="1" dirty="0">
                <a:latin typeface="+mn-lt"/>
              </a:rPr>
              <a:t>?</a:t>
            </a:r>
          </a:p>
        </p:txBody>
      </p:sp>
      <p:grpSp>
        <p:nvGrpSpPr>
          <p:cNvPr id="46086" name="Group 14">
            <a:extLst>
              <a:ext uri="{FF2B5EF4-FFF2-40B4-BE49-F238E27FC236}">
                <a16:creationId xmlns:a16="http://schemas.microsoft.com/office/drawing/2014/main" id="{0BE1222B-5FBD-401C-AB27-A8EC65AD7F15}"/>
              </a:ext>
            </a:extLst>
          </p:cNvPr>
          <p:cNvGrpSpPr>
            <a:grpSpLocks/>
          </p:cNvGrpSpPr>
          <p:nvPr/>
        </p:nvGrpSpPr>
        <p:grpSpPr bwMode="auto">
          <a:xfrm>
            <a:off x="9129713" y="4124325"/>
            <a:ext cx="1778000" cy="2733675"/>
            <a:chOff x="9236076" y="7739063"/>
            <a:chExt cx="938213" cy="1443038"/>
          </a:xfrm>
        </p:grpSpPr>
        <p:sp>
          <p:nvSpPr>
            <p:cNvPr id="46176" name="Freeform 183">
              <a:extLst>
                <a:ext uri="{FF2B5EF4-FFF2-40B4-BE49-F238E27FC236}">
                  <a16:creationId xmlns:a16="http://schemas.microsoft.com/office/drawing/2014/main" id="{473D7E76-ACD8-4D5D-AF2E-BFE585E975EE}"/>
                </a:ext>
              </a:extLst>
            </p:cNvPr>
            <p:cNvSpPr>
              <a:spLocks/>
            </p:cNvSpPr>
            <p:nvPr/>
          </p:nvSpPr>
          <p:spPr bwMode="auto">
            <a:xfrm>
              <a:off x="9236076" y="7786688"/>
              <a:ext cx="938213" cy="1039813"/>
            </a:xfrm>
            <a:custGeom>
              <a:avLst/>
              <a:gdLst>
                <a:gd name="T0" fmla="*/ 2147483647 w 591"/>
                <a:gd name="T1" fmla="*/ 2147483647 h 655"/>
                <a:gd name="T2" fmla="*/ 2147483647 w 591"/>
                <a:gd name="T3" fmla="*/ 2147483647 h 655"/>
                <a:gd name="T4" fmla="*/ 0 w 591"/>
                <a:gd name="T5" fmla="*/ 2147483647 h 655"/>
                <a:gd name="T6" fmla="*/ 2147483647 w 591"/>
                <a:gd name="T7" fmla="*/ 0 h 655"/>
                <a:gd name="T8" fmla="*/ 2147483647 w 591"/>
                <a:gd name="T9" fmla="*/ 2147483647 h 6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91"/>
                <a:gd name="T16" fmla="*/ 0 h 655"/>
                <a:gd name="T17" fmla="*/ 591 w 591"/>
                <a:gd name="T18" fmla="*/ 655 h 6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91" h="655">
                  <a:moveTo>
                    <a:pt x="591" y="489"/>
                  </a:moveTo>
                  <a:lnTo>
                    <a:pt x="216" y="655"/>
                  </a:lnTo>
                  <a:lnTo>
                    <a:pt x="0" y="166"/>
                  </a:lnTo>
                  <a:lnTo>
                    <a:pt x="374" y="0"/>
                  </a:lnTo>
                  <a:lnTo>
                    <a:pt x="591" y="489"/>
                  </a:lnTo>
                  <a:close/>
                </a:path>
              </a:pathLst>
            </a:custGeom>
            <a:solidFill>
              <a:srgbClr val="1FD7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77" name="Freeform 184">
              <a:extLst>
                <a:ext uri="{FF2B5EF4-FFF2-40B4-BE49-F238E27FC236}">
                  <a16:creationId xmlns:a16="http://schemas.microsoft.com/office/drawing/2014/main" id="{87606A0D-26F1-4A35-8249-D9FA157C5DF1}"/>
                </a:ext>
              </a:extLst>
            </p:cNvPr>
            <p:cNvSpPr>
              <a:spLocks/>
            </p:cNvSpPr>
            <p:nvPr/>
          </p:nvSpPr>
          <p:spPr bwMode="auto">
            <a:xfrm>
              <a:off x="9293226" y="7843838"/>
              <a:ext cx="814388" cy="909638"/>
            </a:xfrm>
            <a:custGeom>
              <a:avLst/>
              <a:gdLst>
                <a:gd name="T0" fmla="*/ 2147483647 w 513"/>
                <a:gd name="T1" fmla="*/ 2147483647 h 573"/>
                <a:gd name="T2" fmla="*/ 2147483647 w 513"/>
                <a:gd name="T3" fmla="*/ 2147483647 h 573"/>
                <a:gd name="T4" fmla="*/ 0 w 513"/>
                <a:gd name="T5" fmla="*/ 2147483647 h 573"/>
                <a:gd name="T6" fmla="*/ 2147483647 w 513"/>
                <a:gd name="T7" fmla="*/ 0 h 573"/>
                <a:gd name="T8" fmla="*/ 2147483647 w 513"/>
                <a:gd name="T9" fmla="*/ 2147483647 h 5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13"/>
                <a:gd name="T16" fmla="*/ 0 h 573"/>
                <a:gd name="T17" fmla="*/ 513 w 513"/>
                <a:gd name="T18" fmla="*/ 573 h 5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13" h="573">
                  <a:moveTo>
                    <a:pt x="513" y="429"/>
                  </a:moveTo>
                  <a:lnTo>
                    <a:pt x="192" y="573"/>
                  </a:lnTo>
                  <a:lnTo>
                    <a:pt x="0" y="142"/>
                  </a:lnTo>
                  <a:lnTo>
                    <a:pt x="322" y="0"/>
                  </a:lnTo>
                  <a:lnTo>
                    <a:pt x="513" y="42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78" name="Freeform 185">
              <a:extLst>
                <a:ext uri="{FF2B5EF4-FFF2-40B4-BE49-F238E27FC236}">
                  <a16:creationId xmlns:a16="http://schemas.microsoft.com/office/drawing/2014/main" id="{F5D9392D-8014-42C7-BA97-5A75690B85E9}"/>
                </a:ext>
              </a:extLst>
            </p:cNvPr>
            <p:cNvSpPr>
              <a:spLocks/>
            </p:cNvSpPr>
            <p:nvPr/>
          </p:nvSpPr>
          <p:spPr bwMode="auto">
            <a:xfrm>
              <a:off x="9401176" y="7847013"/>
              <a:ext cx="279400" cy="180975"/>
            </a:xfrm>
            <a:custGeom>
              <a:avLst/>
              <a:gdLst>
                <a:gd name="T0" fmla="*/ 2147483647 w 176"/>
                <a:gd name="T1" fmla="*/ 2147483647 h 114"/>
                <a:gd name="T2" fmla="*/ 2147483647 w 176"/>
                <a:gd name="T3" fmla="*/ 2147483647 h 114"/>
                <a:gd name="T4" fmla="*/ 0 w 176"/>
                <a:gd name="T5" fmla="*/ 2147483647 h 114"/>
                <a:gd name="T6" fmla="*/ 2147483647 w 176"/>
                <a:gd name="T7" fmla="*/ 0 h 114"/>
                <a:gd name="T8" fmla="*/ 2147483647 w 176"/>
                <a:gd name="T9" fmla="*/ 2147483647 h 1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6"/>
                <a:gd name="T16" fmla="*/ 0 h 114"/>
                <a:gd name="T17" fmla="*/ 176 w 176"/>
                <a:gd name="T18" fmla="*/ 114 h 11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6" h="114">
                  <a:moveTo>
                    <a:pt x="176" y="42"/>
                  </a:moveTo>
                  <a:lnTo>
                    <a:pt x="18" y="114"/>
                  </a:lnTo>
                  <a:lnTo>
                    <a:pt x="0" y="70"/>
                  </a:lnTo>
                  <a:lnTo>
                    <a:pt x="156" y="0"/>
                  </a:lnTo>
                  <a:lnTo>
                    <a:pt x="176" y="42"/>
                  </a:lnTo>
                  <a:close/>
                </a:path>
              </a:pathLst>
            </a:custGeom>
            <a:solidFill>
              <a:srgbClr val="4A12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79" name="Freeform 186">
              <a:extLst>
                <a:ext uri="{FF2B5EF4-FFF2-40B4-BE49-F238E27FC236}">
                  <a16:creationId xmlns:a16="http://schemas.microsoft.com/office/drawing/2014/main" id="{079EB7B7-6F7D-4511-B176-DA8A9DEE3010}"/>
                </a:ext>
              </a:extLst>
            </p:cNvPr>
            <p:cNvSpPr>
              <a:spLocks/>
            </p:cNvSpPr>
            <p:nvPr/>
          </p:nvSpPr>
          <p:spPr bwMode="auto">
            <a:xfrm>
              <a:off x="9458326" y="7824788"/>
              <a:ext cx="114300" cy="117475"/>
            </a:xfrm>
            <a:custGeom>
              <a:avLst/>
              <a:gdLst>
                <a:gd name="T0" fmla="*/ 2147483647 w 36"/>
                <a:gd name="T1" fmla="*/ 2147483647 h 37"/>
                <a:gd name="T2" fmla="*/ 2147483647 w 36"/>
                <a:gd name="T3" fmla="*/ 2147483647 h 37"/>
                <a:gd name="T4" fmla="*/ 2147483647 w 36"/>
                <a:gd name="T5" fmla="*/ 2147483647 h 37"/>
                <a:gd name="T6" fmla="*/ 2147483647 w 36"/>
                <a:gd name="T7" fmla="*/ 2147483647 h 37"/>
                <a:gd name="T8" fmla="*/ 2147483647 w 36"/>
                <a:gd name="T9" fmla="*/ 214748364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6"/>
                <a:gd name="T16" fmla="*/ 0 h 37"/>
                <a:gd name="T17" fmla="*/ 36 w 36"/>
                <a:gd name="T18" fmla="*/ 37 h 3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6" h="37">
                  <a:moveTo>
                    <a:pt x="33" y="12"/>
                  </a:moveTo>
                  <a:cubicBezTo>
                    <a:pt x="36" y="20"/>
                    <a:pt x="33" y="29"/>
                    <a:pt x="25" y="33"/>
                  </a:cubicBezTo>
                  <a:cubicBezTo>
                    <a:pt x="17" y="37"/>
                    <a:pt x="7" y="33"/>
                    <a:pt x="3" y="25"/>
                  </a:cubicBezTo>
                  <a:cubicBezTo>
                    <a:pt x="0" y="17"/>
                    <a:pt x="3" y="7"/>
                    <a:pt x="12" y="4"/>
                  </a:cubicBezTo>
                  <a:cubicBezTo>
                    <a:pt x="20" y="0"/>
                    <a:pt x="29" y="4"/>
                    <a:pt x="33" y="12"/>
                  </a:cubicBezTo>
                  <a:close/>
                </a:path>
              </a:pathLst>
            </a:custGeom>
            <a:solidFill>
              <a:srgbClr val="4119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80" name="Freeform 187">
              <a:extLst>
                <a:ext uri="{FF2B5EF4-FFF2-40B4-BE49-F238E27FC236}">
                  <a16:creationId xmlns:a16="http://schemas.microsoft.com/office/drawing/2014/main" id="{81DE94F4-D5C7-404E-8A0F-14EEFCC5887B}"/>
                </a:ext>
              </a:extLst>
            </p:cNvPr>
            <p:cNvSpPr>
              <a:spLocks/>
            </p:cNvSpPr>
            <p:nvPr/>
          </p:nvSpPr>
          <p:spPr bwMode="auto">
            <a:xfrm>
              <a:off x="9407526" y="7977188"/>
              <a:ext cx="377825" cy="174625"/>
            </a:xfrm>
            <a:custGeom>
              <a:avLst/>
              <a:gdLst>
                <a:gd name="T0" fmla="*/ 2147483647 w 238"/>
                <a:gd name="T1" fmla="*/ 2147483647 h 110"/>
                <a:gd name="T2" fmla="*/ 2147483647 w 238"/>
                <a:gd name="T3" fmla="*/ 2147483647 h 110"/>
                <a:gd name="T4" fmla="*/ 0 w 238"/>
                <a:gd name="T5" fmla="*/ 2147483647 h 110"/>
                <a:gd name="T6" fmla="*/ 2147483647 w 238"/>
                <a:gd name="T7" fmla="*/ 0 h 110"/>
                <a:gd name="T8" fmla="*/ 2147483647 w 238"/>
                <a:gd name="T9" fmla="*/ 2147483647 h 1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38"/>
                <a:gd name="T16" fmla="*/ 0 h 110"/>
                <a:gd name="T17" fmla="*/ 238 w 238"/>
                <a:gd name="T18" fmla="*/ 110 h 11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38" h="110">
                  <a:moveTo>
                    <a:pt x="238" y="4"/>
                  </a:moveTo>
                  <a:lnTo>
                    <a:pt x="2" y="110"/>
                  </a:lnTo>
                  <a:lnTo>
                    <a:pt x="0" y="106"/>
                  </a:lnTo>
                  <a:lnTo>
                    <a:pt x="236" y="0"/>
                  </a:lnTo>
                  <a:lnTo>
                    <a:pt x="238" y="4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81" name="Freeform 188">
              <a:extLst>
                <a:ext uri="{FF2B5EF4-FFF2-40B4-BE49-F238E27FC236}">
                  <a16:creationId xmlns:a16="http://schemas.microsoft.com/office/drawing/2014/main" id="{1890712C-FF47-4C9D-8D7E-4255BC533A9B}"/>
                </a:ext>
              </a:extLst>
            </p:cNvPr>
            <p:cNvSpPr>
              <a:spLocks/>
            </p:cNvSpPr>
            <p:nvPr/>
          </p:nvSpPr>
          <p:spPr bwMode="auto">
            <a:xfrm>
              <a:off x="9423401" y="8015288"/>
              <a:ext cx="377825" cy="171450"/>
            </a:xfrm>
            <a:custGeom>
              <a:avLst/>
              <a:gdLst>
                <a:gd name="T0" fmla="*/ 2147483647 w 238"/>
                <a:gd name="T1" fmla="*/ 2147483647 h 108"/>
                <a:gd name="T2" fmla="*/ 2147483647 w 238"/>
                <a:gd name="T3" fmla="*/ 2147483647 h 108"/>
                <a:gd name="T4" fmla="*/ 0 w 238"/>
                <a:gd name="T5" fmla="*/ 2147483647 h 108"/>
                <a:gd name="T6" fmla="*/ 2147483647 w 238"/>
                <a:gd name="T7" fmla="*/ 0 h 108"/>
                <a:gd name="T8" fmla="*/ 2147483647 w 238"/>
                <a:gd name="T9" fmla="*/ 2147483647 h 10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38"/>
                <a:gd name="T16" fmla="*/ 0 h 108"/>
                <a:gd name="T17" fmla="*/ 238 w 238"/>
                <a:gd name="T18" fmla="*/ 108 h 10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38" h="108">
                  <a:moveTo>
                    <a:pt x="238" y="4"/>
                  </a:moveTo>
                  <a:lnTo>
                    <a:pt x="2" y="108"/>
                  </a:lnTo>
                  <a:lnTo>
                    <a:pt x="0" y="106"/>
                  </a:lnTo>
                  <a:lnTo>
                    <a:pt x="236" y="0"/>
                  </a:lnTo>
                  <a:lnTo>
                    <a:pt x="238" y="4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82" name="Freeform 189">
              <a:extLst>
                <a:ext uri="{FF2B5EF4-FFF2-40B4-BE49-F238E27FC236}">
                  <a16:creationId xmlns:a16="http://schemas.microsoft.com/office/drawing/2014/main" id="{D7DCD58E-0786-4551-B658-AC2154D4AC91}"/>
                </a:ext>
              </a:extLst>
            </p:cNvPr>
            <p:cNvSpPr>
              <a:spLocks/>
            </p:cNvSpPr>
            <p:nvPr/>
          </p:nvSpPr>
          <p:spPr bwMode="auto">
            <a:xfrm>
              <a:off x="9442451" y="8053388"/>
              <a:ext cx="377825" cy="171450"/>
            </a:xfrm>
            <a:custGeom>
              <a:avLst/>
              <a:gdLst>
                <a:gd name="T0" fmla="*/ 2147483647 w 238"/>
                <a:gd name="T1" fmla="*/ 2147483647 h 108"/>
                <a:gd name="T2" fmla="*/ 0 w 238"/>
                <a:gd name="T3" fmla="*/ 2147483647 h 108"/>
                <a:gd name="T4" fmla="*/ 0 w 238"/>
                <a:gd name="T5" fmla="*/ 2147483647 h 108"/>
                <a:gd name="T6" fmla="*/ 2147483647 w 238"/>
                <a:gd name="T7" fmla="*/ 0 h 108"/>
                <a:gd name="T8" fmla="*/ 2147483647 w 238"/>
                <a:gd name="T9" fmla="*/ 2147483647 h 10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38"/>
                <a:gd name="T16" fmla="*/ 0 h 108"/>
                <a:gd name="T17" fmla="*/ 238 w 238"/>
                <a:gd name="T18" fmla="*/ 108 h 10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38" h="108">
                  <a:moveTo>
                    <a:pt x="238" y="4"/>
                  </a:moveTo>
                  <a:lnTo>
                    <a:pt x="0" y="108"/>
                  </a:lnTo>
                  <a:lnTo>
                    <a:pt x="0" y="104"/>
                  </a:lnTo>
                  <a:lnTo>
                    <a:pt x="236" y="0"/>
                  </a:lnTo>
                  <a:lnTo>
                    <a:pt x="238" y="4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83" name="Freeform 190">
              <a:extLst>
                <a:ext uri="{FF2B5EF4-FFF2-40B4-BE49-F238E27FC236}">
                  <a16:creationId xmlns:a16="http://schemas.microsoft.com/office/drawing/2014/main" id="{798E2865-69EF-44D7-94BC-A146033B8D10}"/>
                </a:ext>
              </a:extLst>
            </p:cNvPr>
            <p:cNvSpPr>
              <a:spLocks/>
            </p:cNvSpPr>
            <p:nvPr/>
          </p:nvSpPr>
          <p:spPr bwMode="auto">
            <a:xfrm>
              <a:off x="9458326" y="8091488"/>
              <a:ext cx="377825" cy="171450"/>
            </a:xfrm>
            <a:custGeom>
              <a:avLst/>
              <a:gdLst>
                <a:gd name="T0" fmla="*/ 2147483647 w 238"/>
                <a:gd name="T1" fmla="*/ 2147483647 h 108"/>
                <a:gd name="T2" fmla="*/ 2147483647 w 238"/>
                <a:gd name="T3" fmla="*/ 2147483647 h 108"/>
                <a:gd name="T4" fmla="*/ 0 w 238"/>
                <a:gd name="T5" fmla="*/ 2147483647 h 108"/>
                <a:gd name="T6" fmla="*/ 2147483647 w 238"/>
                <a:gd name="T7" fmla="*/ 0 h 108"/>
                <a:gd name="T8" fmla="*/ 2147483647 w 238"/>
                <a:gd name="T9" fmla="*/ 2147483647 h 10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38"/>
                <a:gd name="T16" fmla="*/ 0 h 108"/>
                <a:gd name="T17" fmla="*/ 238 w 238"/>
                <a:gd name="T18" fmla="*/ 108 h 10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38" h="108">
                  <a:moveTo>
                    <a:pt x="238" y="4"/>
                  </a:moveTo>
                  <a:lnTo>
                    <a:pt x="2" y="108"/>
                  </a:lnTo>
                  <a:lnTo>
                    <a:pt x="0" y="104"/>
                  </a:lnTo>
                  <a:lnTo>
                    <a:pt x="236" y="0"/>
                  </a:lnTo>
                  <a:lnTo>
                    <a:pt x="238" y="4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84" name="Freeform 191">
              <a:extLst>
                <a:ext uri="{FF2B5EF4-FFF2-40B4-BE49-F238E27FC236}">
                  <a16:creationId xmlns:a16="http://schemas.microsoft.com/office/drawing/2014/main" id="{4E655B88-94DB-4734-96F3-C9F535689F1E}"/>
                </a:ext>
              </a:extLst>
            </p:cNvPr>
            <p:cNvSpPr>
              <a:spLocks/>
            </p:cNvSpPr>
            <p:nvPr/>
          </p:nvSpPr>
          <p:spPr bwMode="auto">
            <a:xfrm>
              <a:off x="9474201" y="8129588"/>
              <a:ext cx="377825" cy="171450"/>
            </a:xfrm>
            <a:custGeom>
              <a:avLst/>
              <a:gdLst>
                <a:gd name="T0" fmla="*/ 2147483647 w 238"/>
                <a:gd name="T1" fmla="*/ 2147483647 h 108"/>
                <a:gd name="T2" fmla="*/ 2147483647 w 238"/>
                <a:gd name="T3" fmla="*/ 2147483647 h 108"/>
                <a:gd name="T4" fmla="*/ 0 w 238"/>
                <a:gd name="T5" fmla="*/ 2147483647 h 108"/>
                <a:gd name="T6" fmla="*/ 2147483647 w 238"/>
                <a:gd name="T7" fmla="*/ 0 h 108"/>
                <a:gd name="T8" fmla="*/ 2147483647 w 238"/>
                <a:gd name="T9" fmla="*/ 2147483647 h 10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38"/>
                <a:gd name="T16" fmla="*/ 0 h 108"/>
                <a:gd name="T17" fmla="*/ 238 w 238"/>
                <a:gd name="T18" fmla="*/ 108 h 10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38" h="108">
                  <a:moveTo>
                    <a:pt x="238" y="2"/>
                  </a:moveTo>
                  <a:lnTo>
                    <a:pt x="2" y="108"/>
                  </a:lnTo>
                  <a:lnTo>
                    <a:pt x="0" y="104"/>
                  </a:lnTo>
                  <a:lnTo>
                    <a:pt x="236" y="0"/>
                  </a:lnTo>
                  <a:lnTo>
                    <a:pt x="238" y="2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85" name="Freeform 192">
              <a:extLst>
                <a:ext uri="{FF2B5EF4-FFF2-40B4-BE49-F238E27FC236}">
                  <a16:creationId xmlns:a16="http://schemas.microsoft.com/office/drawing/2014/main" id="{E0C6A91A-8429-440C-A8BA-34AE30F3C94B}"/>
                </a:ext>
              </a:extLst>
            </p:cNvPr>
            <p:cNvSpPr>
              <a:spLocks/>
            </p:cNvSpPr>
            <p:nvPr/>
          </p:nvSpPr>
          <p:spPr bwMode="auto">
            <a:xfrm>
              <a:off x="9490076" y="8164513"/>
              <a:ext cx="377825" cy="174625"/>
            </a:xfrm>
            <a:custGeom>
              <a:avLst/>
              <a:gdLst>
                <a:gd name="T0" fmla="*/ 2147483647 w 238"/>
                <a:gd name="T1" fmla="*/ 2147483647 h 110"/>
                <a:gd name="T2" fmla="*/ 2147483647 w 238"/>
                <a:gd name="T3" fmla="*/ 2147483647 h 110"/>
                <a:gd name="T4" fmla="*/ 0 w 238"/>
                <a:gd name="T5" fmla="*/ 2147483647 h 110"/>
                <a:gd name="T6" fmla="*/ 2147483647 w 238"/>
                <a:gd name="T7" fmla="*/ 0 h 110"/>
                <a:gd name="T8" fmla="*/ 2147483647 w 238"/>
                <a:gd name="T9" fmla="*/ 2147483647 h 1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38"/>
                <a:gd name="T16" fmla="*/ 0 h 110"/>
                <a:gd name="T17" fmla="*/ 238 w 238"/>
                <a:gd name="T18" fmla="*/ 110 h 11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38" h="110">
                  <a:moveTo>
                    <a:pt x="238" y="4"/>
                  </a:moveTo>
                  <a:lnTo>
                    <a:pt x="2" y="110"/>
                  </a:lnTo>
                  <a:lnTo>
                    <a:pt x="0" y="106"/>
                  </a:lnTo>
                  <a:lnTo>
                    <a:pt x="238" y="0"/>
                  </a:lnTo>
                  <a:lnTo>
                    <a:pt x="238" y="4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86" name="Freeform 193">
              <a:extLst>
                <a:ext uri="{FF2B5EF4-FFF2-40B4-BE49-F238E27FC236}">
                  <a16:creationId xmlns:a16="http://schemas.microsoft.com/office/drawing/2014/main" id="{2A6B7AD7-AE96-4CDB-B738-0971990AEC53}"/>
                </a:ext>
              </a:extLst>
            </p:cNvPr>
            <p:cNvSpPr>
              <a:spLocks/>
            </p:cNvSpPr>
            <p:nvPr/>
          </p:nvSpPr>
          <p:spPr bwMode="auto">
            <a:xfrm>
              <a:off x="9509126" y="8202613"/>
              <a:ext cx="377825" cy="174625"/>
            </a:xfrm>
            <a:custGeom>
              <a:avLst/>
              <a:gdLst>
                <a:gd name="T0" fmla="*/ 2147483647 w 238"/>
                <a:gd name="T1" fmla="*/ 2147483647 h 110"/>
                <a:gd name="T2" fmla="*/ 2147483647 w 238"/>
                <a:gd name="T3" fmla="*/ 2147483647 h 110"/>
                <a:gd name="T4" fmla="*/ 0 w 238"/>
                <a:gd name="T5" fmla="*/ 2147483647 h 110"/>
                <a:gd name="T6" fmla="*/ 2147483647 w 238"/>
                <a:gd name="T7" fmla="*/ 0 h 110"/>
                <a:gd name="T8" fmla="*/ 2147483647 w 238"/>
                <a:gd name="T9" fmla="*/ 2147483647 h 1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38"/>
                <a:gd name="T16" fmla="*/ 0 h 110"/>
                <a:gd name="T17" fmla="*/ 238 w 238"/>
                <a:gd name="T18" fmla="*/ 110 h 11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38" h="110">
                  <a:moveTo>
                    <a:pt x="238" y="4"/>
                  </a:moveTo>
                  <a:lnTo>
                    <a:pt x="2" y="110"/>
                  </a:lnTo>
                  <a:lnTo>
                    <a:pt x="0" y="106"/>
                  </a:lnTo>
                  <a:lnTo>
                    <a:pt x="236" y="0"/>
                  </a:lnTo>
                  <a:lnTo>
                    <a:pt x="238" y="4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87" name="Freeform 194">
              <a:extLst>
                <a:ext uri="{FF2B5EF4-FFF2-40B4-BE49-F238E27FC236}">
                  <a16:creationId xmlns:a16="http://schemas.microsoft.com/office/drawing/2014/main" id="{F8B1E35C-1A12-4E28-A55A-8EB3335A1AA4}"/>
                </a:ext>
              </a:extLst>
            </p:cNvPr>
            <p:cNvSpPr>
              <a:spLocks/>
            </p:cNvSpPr>
            <p:nvPr/>
          </p:nvSpPr>
          <p:spPr bwMode="auto">
            <a:xfrm>
              <a:off x="9525001" y="8240713"/>
              <a:ext cx="377825" cy="174625"/>
            </a:xfrm>
            <a:custGeom>
              <a:avLst/>
              <a:gdLst>
                <a:gd name="T0" fmla="*/ 2147483647 w 238"/>
                <a:gd name="T1" fmla="*/ 2147483647 h 110"/>
                <a:gd name="T2" fmla="*/ 2147483647 w 238"/>
                <a:gd name="T3" fmla="*/ 2147483647 h 110"/>
                <a:gd name="T4" fmla="*/ 0 w 238"/>
                <a:gd name="T5" fmla="*/ 2147483647 h 110"/>
                <a:gd name="T6" fmla="*/ 2147483647 w 238"/>
                <a:gd name="T7" fmla="*/ 0 h 110"/>
                <a:gd name="T8" fmla="*/ 2147483647 w 238"/>
                <a:gd name="T9" fmla="*/ 2147483647 h 1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38"/>
                <a:gd name="T16" fmla="*/ 0 h 110"/>
                <a:gd name="T17" fmla="*/ 238 w 238"/>
                <a:gd name="T18" fmla="*/ 110 h 11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38" h="110">
                  <a:moveTo>
                    <a:pt x="238" y="4"/>
                  </a:moveTo>
                  <a:lnTo>
                    <a:pt x="2" y="110"/>
                  </a:lnTo>
                  <a:lnTo>
                    <a:pt x="0" y="106"/>
                  </a:lnTo>
                  <a:lnTo>
                    <a:pt x="236" y="0"/>
                  </a:lnTo>
                  <a:lnTo>
                    <a:pt x="238" y="4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88" name="Freeform 195">
              <a:extLst>
                <a:ext uri="{FF2B5EF4-FFF2-40B4-BE49-F238E27FC236}">
                  <a16:creationId xmlns:a16="http://schemas.microsoft.com/office/drawing/2014/main" id="{9F5B7098-2D2D-4C2B-A87A-06655919ADB4}"/>
                </a:ext>
              </a:extLst>
            </p:cNvPr>
            <p:cNvSpPr>
              <a:spLocks/>
            </p:cNvSpPr>
            <p:nvPr/>
          </p:nvSpPr>
          <p:spPr bwMode="auto">
            <a:xfrm>
              <a:off x="9540876" y="8278813"/>
              <a:ext cx="377825" cy="173038"/>
            </a:xfrm>
            <a:custGeom>
              <a:avLst/>
              <a:gdLst>
                <a:gd name="T0" fmla="*/ 2147483647 w 238"/>
                <a:gd name="T1" fmla="*/ 2147483647 h 109"/>
                <a:gd name="T2" fmla="*/ 2147483647 w 238"/>
                <a:gd name="T3" fmla="*/ 2147483647 h 109"/>
                <a:gd name="T4" fmla="*/ 0 w 238"/>
                <a:gd name="T5" fmla="*/ 2147483647 h 109"/>
                <a:gd name="T6" fmla="*/ 2147483647 w 238"/>
                <a:gd name="T7" fmla="*/ 0 h 109"/>
                <a:gd name="T8" fmla="*/ 2147483647 w 238"/>
                <a:gd name="T9" fmla="*/ 2147483647 h 10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38"/>
                <a:gd name="T16" fmla="*/ 0 h 109"/>
                <a:gd name="T17" fmla="*/ 238 w 238"/>
                <a:gd name="T18" fmla="*/ 109 h 10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38" h="109">
                  <a:moveTo>
                    <a:pt x="238" y="4"/>
                  </a:moveTo>
                  <a:lnTo>
                    <a:pt x="2" y="109"/>
                  </a:lnTo>
                  <a:lnTo>
                    <a:pt x="0" y="107"/>
                  </a:lnTo>
                  <a:lnTo>
                    <a:pt x="236" y="0"/>
                  </a:lnTo>
                  <a:lnTo>
                    <a:pt x="238" y="4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89" name="Freeform 196">
              <a:extLst>
                <a:ext uri="{FF2B5EF4-FFF2-40B4-BE49-F238E27FC236}">
                  <a16:creationId xmlns:a16="http://schemas.microsoft.com/office/drawing/2014/main" id="{4AD33725-29B0-43BA-99ED-42645EECF8F9}"/>
                </a:ext>
              </a:extLst>
            </p:cNvPr>
            <p:cNvSpPr>
              <a:spLocks/>
            </p:cNvSpPr>
            <p:nvPr/>
          </p:nvSpPr>
          <p:spPr bwMode="auto">
            <a:xfrm>
              <a:off x="9559926" y="8316913"/>
              <a:ext cx="379413" cy="173038"/>
            </a:xfrm>
            <a:custGeom>
              <a:avLst/>
              <a:gdLst>
                <a:gd name="T0" fmla="*/ 2147483647 w 239"/>
                <a:gd name="T1" fmla="*/ 2147483647 h 109"/>
                <a:gd name="T2" fmla="*/ 0 w 239"/>
                <a:gd name="T3" fmla="*/ 2147483647 h 109"/>
                <a:gd name="T4" fmla="*/ 0 w 239"/>
                <a:gd name="T5" fmla="*/ 2147483647 h 109"/>
                <a:gd name="T6" fmla="*/ 2147483647 w 239"/>
                <a:gd name="T7" fmla="*/ 0 h 109"/>
                <a:gd name="T8" fmla="*/ 2147483647 w 239"/>
                <a:gd name="T9" fmla="*/ 2147483647 h 10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39"/>
                <a:gd name="T16" fmla="*/ 0 h 109"/>
                <a:gd name="T17" fmla="*/ 239 w 239"/>
                <a:gd name="T18" fmla="*/ 109 h 10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39" h="109">
                  <a:moveTo>
                    <a:pt x="239" y="4"/>
                  </a:moveTo>
                  <a:lnTo>
                    <a:pt x="0" y="109"/>
                  </a:lnTo>
                  <a:lnTo>
                    <a:pt x="0" y="105"/>
                  </a:lnTo>
                  <a:lnTo>
                    <a:pt x="237" y="0"/>
                  </a:lnTo>
                  <a:lnTo>
                    <a:pt x="239" y="4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90" name="Freeform 197">
              <a:extLst>
                <a:ext uri="{FF2B5EF4-FFF2-40B4-BE49-F238E27FC236}">
                  <a16:creationId xmlns:a16="http://schemas.microsoft.com/office/drawing/2014/main" id="{AD1D0628-69C3-4D12-9012-6FD7B1BBFF27}"/>
                </a:ext>
              </a:extLst>
            </p:cNvPr>
            <p:cNvSpPr>
              <a:spLocks/>
            </p:cNvSpPr>
            <p:nvPr/>
          </p:nvSpPr>
          <p:spPr bwMode="auto">
            <a:xfrm>
              <a:off x="9575801" y="8355013"/>
              <a:ext cx="379413" cy="173038"/>
            </a:xfrm>
            <a:custGeom>
              <a:avLst/>
              <a:gdLst>
                <a:gd name="T0" fmla="*/ 2147483647 w 239"/>
                <a:gd name="T1" fmla="*/ 2147483647 h 109"/>
                <a:gd name="T2" fmla="*/ 2147483647 w 239"/>
                <a:gd name="T3" fmla="*/ 2147483647 h 109"/>
                <a:gd name="T4" fmla="*/ 0 w 239"/>
                <a:gd name="T5" fmla="*/ 2147483647 h 109"/>
                <a:gd name="T6" fmla="*/ 2147483647 w 239"/>
                <a:gd name="T7" fmla="*/ 0 h 109"/>
                <a:gd name="T8" fmla="*/ 2147483647 w 239"/>
                <a:gd name="T9" fmla="*/ 2147483647 h 10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39"/>
                <a:gd name="T16" fmla="*/ 0 h 109"/>
                <a:gd name="T17" fmla="*/ 239 w 239"/>
                <a:gd name="T18" fmla="*/ 109 h 10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39" h="109">
                  <a:moveTo>
                    <a:pt x="239" y="4"/>
                  </a:moveTo>
                  <a:lnTo>
                    <a:pt x="2" y="109"/>
                  </a:lnTo>
                  <a:lnTo>
                    <a:pt x="0" y="105"/>
                  </a:lnTo>
                  <a:lnTo>
                    <a:pt x="237" y="0"/>
                  </a:lnTo>
                  <a:lnTo>
                    <a:pt x="239" y="4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91" name="Freeform 198">
              <a:extLst>
                <a:ext uri="{FF2B5EF4-FFF2-40B4-BE49-F238E27FC236}">
                  <a16:creationId xmlns:a16="http://schemas.microsoft.com/office/drawing/2014/main" id="{82426543-7D1B-41D7-8CC2-4763D859C5C3}"/>
                </a:ext>
              </a:extLst>
            </p:cNvPr>
            <p:cNvSpPr>
              <a:spLocks/>
            </p:cNvSpPr>
            <p:nvPr/>
          </p:nvSpPr>
          <p:spPr bwMode="auto">
            <a:xfrm>
              <a:off x="9591676" y="8393113"/>
              <a:ext cx="379413" cy="173038"/>
            </a:xfrm>
            <a:custGeom>
              <a:avLst/>
              <a:gdLst>
                <a:gd name="T0" fmla="*/ 2147483647 w 239"/>
                <a:gd name="T1" fmla="*/ 2147483647 h 109"/>
                <a:gd name="T2" fmla="*/ 2147483647 w 239"/>
                <a:gd name="T3" fmla="*/ 2147483647 h 109"/>
                <a:gd name="T4" fmla="*/ 0 w 239"/>
                <a:gd name="T5" fmla="*/ 2147483647 h 109"/>
                <a:gd name="T6" fmla="*/ 2147483647 w 239"/>
                <a:gd name="T7" fmla="*/ 0 h 109"/>
                <a:gd name="T8" fmla="*/ 2147483647 w 239"/>
                <a:gd name="T9" fmla="*/ 2147483647 h 10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39"/>
                <a:gd name="T16" fmla="*/ 0 h 109"/>
                <a:gd name="T17" fmla="*/ 239 w 239"/>
                <a:gd name="T18" fmla="*/ 109 h 10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39" h="109">
                  <a:moveTo>
                    <a:pt x="239" y="2"/>
                  </a:moveTo>
                  <a:lnTo>
                    <a:pt x="2" y="109"/>
                  </a:lnTo>
                  <a:lnTo>
                    <a:pt x="0" y="105"/>
                  </a:lnTo>
                  <a:lnTo>
                    <a:pt x="237" y="0"/>
                  </a:lnTo>
                  <a:lnTo>
                    <a:pt x="239" y="2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92" name="Freeform 199">
              <a:extLst>
                <a:ext uri="{FF2B5EF4-FFF2-40B4-BE49-F238E27FC236}">
                  <a16:creationId xmlns:a16="http://schemas.microsoft.com/office/drawing/2014/main" id="{119639D1-B34A-429F-983B-347F716C18AD}"/>
                </a:ext>
              </a:extLst>
            </p:cNvPr>
            <p:cNvSpPr>
              <a:spLocks/>
            </p:cNvSpPr>
            <p:nvPr/>
          </p:nvSpPr>
          <p:spPr bwMode="auto">
            <a:xfrm>
              <a:off x="9788526" y="7786688"/>
              <a:ext cx="334963" cy="368300"/>
            </a:xfrm>
            <a:custGeom>
              <a:avLst/>
              <a:gdLst>
                <a:gd name="T0" fmla="*/ 2147483647 w 211"/>
                <a:gd name="T1" fmla="*/ 2147483647 h 232"/>
                <a:gd name="T2" fmla="*/ 0 w 211"/>
                <a:gd name="T3" fmla="*/ 2147483647 h 232"/>
                <a:gd name="T4" fmla="*/ 2147483647 w 211"/>
                <a:gd name="T5" fmla="*/ 0 h 232"/>
                <a:gd name="T6" fmla="*/ 2147483647 w 211"/>
                <a:gd name="T7" fmla="*/ 2147483647 h 232"/>
                <a:gd name="T8" fmla="*/ 2147483647 w 211"/>
                <a:gd name="T9" fmla="*/ 2147483647 h 2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11"/>
                <a:gd name="T16" fmla="*/ 0 h 232"/>
                <a:gd name="T17" fmla="*/ 211 w 211"/>
                <a:gd name="T18" fmla="*/ 232 h 23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11" h="232">
                  <a:moveTo>
                    <a:pt x="40" y="232"/>
                  </a:moveTo>
                  <a:lnTo>
                    <a:pt x="0" y="196"/>
                  </a:lnTo>
                  <a:lnTo>
                    <a:pt x="171" y="0"/>
                  </a:lnTo>
                  <a:lnTo>
                    <a:pt x="211" y="34"/>
                  </a:lnTo>
                  <a:lnTo>
                    <a:pt x="40" y="232"/>
                  </a:lnTo>
                  <a:close/>
                </a:path>
              </a:pathLst>
            </a:custGeom>
            <a:solidFill>
              <a:srgbClr val="3A07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93" name="Freeform 200">
              <a:extLst>
                <a:ext uri="{FF2B5EF4-FFF2-40B4-BE49-F238E27FC236}">
                  <a16:creationId xmlns:a16="http://schemas.microsoft.com/office/drawing/2014/main" id="{DE0EF087-94D4-428D-B9AA-D1A316657DA0}"/>
                </a:ext>
              </a:extLst>
            </p:cNvPr>
            <p:cNvSpPr>
              <a:spLocks/>
            </p:cNvSpPr>
            <p:nvPr/>
          </p:nvSpPr>
          <p:spPr bwMode="auto">
            <a:xfrm>
              <a:off x="9763126" y="8097838"/>
              <a:ext cx="88900" cy="95250"/>
            </a:xfrm>
            <a:custGeom>
              <a:avLst/>
              <a:gdLst>
                <a:gd name="T0" fmla="*/ 2147483647 w 56"/>
                <a:gd name="T1" fmla="*/ 2147483647 h 60"/>
                <a:gd name="T2" fmla="*/ 2147483647 w 56"/>
                <a:gd name="T3" fmla="*/ 2147483647 h 60"/>
                <a:gd name="T4" fmla="*/ 0 w 56"/>
                <a:gd name="T5" fmla="*/ 2147483647 h 60"/>
                <a:gd name="T6" fmla="*/ 2147483647 w 56"/>
                <a:gd name="T7" fmla="*/ 2147483647 h 60"/>
                <a:gd name="T8" fmla="*/ 2147483647 w 56"/>
                <a:gd name="T9" fmla="*/ 0 h 60"/>
                <a:gd name="T10" fmla="*/ 2147483647 w 56"/>
                <a:gd name="T11" fmla="*/ 2147483647 h 6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56"/>
                <a:gd name="T19" fmla="*/ 0 h 60"/>
                <a:gd name="T20" fmla="*/ 56 w 56"/>
                <a:gd name="T21" fmla="*/ 60 h 6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56" h="60">
                  <a:moveTo>
                    <a:pt x="56" y="36"/>
                  </a:moveTo>
                  <a:lnTo>
                    <a:pt x="26" y="48"/>
                  </a:lnTo>
                  <a:lnTo>
                    <a:pt x="0" y="60"/>
                  </a:lnTo>
                  <a:lnTo>
                    <a:pt x="8" y="32"/>
                  </a:lnTo>
                  <a:lnTo>
                    <a:pt x="16" y="0"/>
                  </a:lnTo>
                  <a:lnTo>
                    <a:pt x="56" y="36"/>
                  </a:lnTo>
                  <a:close/>
                </a:path>
              </a:pathLst>
            </a:custGeom>
            <a:solidFill>
              <a:srgbClr val="E489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94" name="Freeform 201">
              <a:extLst>
                <a:ext uri="{FF2B5EF4-FFF2-40B4-BE49-F238E27FC236}">
                  <a16:creationId xmlns:a16="http://schemas.microsoft.com/office/drawing/2014/main" id="{A796703F-07D9-4088-9299-62DD9DB6BDB0}"/>
                </a:ext>
              </a:extLst>
            </p:cNvPr>
            <p:cNvSpPr>
              <a:spLocks/>
            </p:cNvSpPr>
            <p:nvPr/>
          </p:nvSpPr>
          <p:spPr bwMode="auto">
            <a:xfrm>
              <a:off x="9763126" y="8148638"/>
              <a:ext cx="41275" cy="44450"/>
            </a:xfrm>
            <a:custGeom>
              <a:avLst/>
              <a:gdLst>
                <a:gd name="T0" fmla="*/ 2147483647 w 26"/>
                <a:gd name="T1" fmla="*/ 2147483647 h 28"/>
                <a:gd name="T2" fmla="*/ 0 w 26"/>
                <a:gd name="T3" fmla="*/ 2147483647 h 28"/>
                <a:gd name="T4" fmla="*/ 2147483647 w 26"/>
                <a:gd name="T5" fmla="*/ 0 h 28"/>
                <a:gd name="T6" fmla="*/ 2147483647 w 26"/>
                <a:gd name="T7" fmla="*/ 2147483647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6"/>
                <a:gd name="T13" fmla="*/ 0 h 28"/>
                <a:gd name="T14" fmla="*/ 26 w 26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6" h="28">
                  <a:moveTo>
                    <a:pt x="26" y="16"/>
                  </a:moveTo>
                  <a:lnTo>
                    <a:pt x="0" y="28"/>
                  </a:lnTo>
                  <a:lnTo>
                    <a:pt x="8" y="0"/>
                  </a:lnTo>
                  <a:lnTo>
                    <a:pt x="26" y="16"/>
                  </a:lnTo>
                  <a:close/>
                </a:path>
              </a:pathLst>
            </a:custGeom>
            <a:solidFill>
              <a:srgbClr val="4A12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95" name="Freeform 202">
              <a:extLst>
                <a:ext uri="{FF2B5EF4-FFF2-40B4-BE49-F238E27FC236}">
                  <a16:creationId xmlns:a16="http://schemas.microsoft.com/office/drawing/2014/main" id="{46FD4EE8-0D67-453B-B83E-62B4A1A1A13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59988" y="7739063"/>
              <a:ext cx="101600" cy="101600"/>
            </a:xfrm>
            <a:custGeom>
              <a:avLst/>
              <a:gdLst>
                <a:gd name="T0" fmla="*/ 2147483647 w 32"/>
                <a:gd name="T1" fmla="*/ 2147483647 h 32"/>
                <a:gd name="T2" fmla="*/ 2147483647 w 32"/>
                <a:gd name="T3" fmla="*/ 2147483647 h 32"/>
                <a:gd name="T4" fmla="*/ 2147483647 w 32"/>
                <a:gd name="T5" fmla="*/ 2147483647 h 32"/>
                <a:gd name="T6" fmla="*/ 0 w 32"/>
                <a:gd name="T7" fmla="*/ 2147483647 h 32"/>
                <a:gd name="T8" fmla="*/ 2147483647 w 32"/>
                <a:gd name="T9" fmla="*/ 2147483647 h 32"/>
                <a:gd name="T10" fmla="*/ 2147483647 w 32"/>
                <a:gd name="T11" fmla="*/ 2147483647 h 32"/>
                <a:gd name="T12" fmla="*/ 2147483647 w 32"/>
                <a:gd name="T13" fmla="*/ 2147483647 h 3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2"/>
                <a:gd name="T22" fmla="*/ 0 h 32"/>
                <a:gd name="T23" fmla="*/ 32 w 32"/>
                <a:gd name="T24" fmla="*/ 32 h 32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2" h="32">
                  <a:moveTo>
                    <a:pt x="26" y="5"/>
                  </a:moveTo>
                  <a:cubicBezTo>
                    <a:pt x="26" y="5"/>
                    <a:pt x="26" y="5"/>
                    <a:pt x="26" y="5"/>
                  </a:cubicBezTo>
                  <a:cubicBezTo>
                    <a:pt x="21" y="0"/>
                    <a:pt x="12" y="0"/>
                    <a:pt x="7" y="6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20" y="32"/>
                    <a:pt x="20" y="32"/>
                    <a:pt x="20" y="32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32" y="18"/>
                    <a:pt x="32" y="9"/>
                    <a:pt x="26" y="5"/>
                  </a:cubicBezTo>
                  <a:close/>
                </a:path>
              </a:pathLst>
            </a:custGeom>
            <a:solidFill>
              <a:srgbClr val="9190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96" name="Freeform 203">
              <a:extLst>
                <a:ext uri="{FF2B5EF4-FFF2-40B4-BE49-F238E27FC236}">
                  <a16:creationId xmlns:a16="http://schemas.microsoft.com/office/drawing/2014/main" id="{C54C3678-3C02-4BDA-A2B3-629F93FEA97B}"/>
                </a:ext>
              </a:extLst>
            </p:cNvPr>
            <p:cNvSpPr>
              <a:spLocks/>
            </p:cNvSpPr>
            <p:nvPr/>
          </p:nvSpPr>
          <p:spPr bwMode="auto">
            <a:xfrm>
              <a:off x="9610726" y="8196263"/>
              <a:ext cx="490538" cy="985838"/>
            </a:xfrm>
            <a:custGeom>
              <a:avLst/>
              <a:gdLst>
                <a:gd name="T0" fmla="*/ 2147483647 w 154"/>
                <a:gd name="T1" fmla="*/ 2147483647 h 310"/>
                <a:gd name="T2" fmla="*/ 2147483647 w 154"/>
                <a:gd name="T3" fmla="*/ 2147483647 h 310"/>
                <a:gd name="T4" fmla="*/ 2147483647 w 154"/>
                <a:gd name="T5" fmla="*/ 2147483647 h 310"/>
                <a:gd name="T6" fmla="*/ 2147483647 w 154"/>
                <a:gd name="T7" fmla="*/ 2147483647 h 310"/>
                <a:gd name="T8" fmla="*/ 2147483647 w 154"/>
                <a:gd name="T9" fmla="*/ 2147483647 h 310"/>
                <a:gd name="T10" fmla="*/ 2147483647 w 154"/>
                <a:gd name="T11" fmla="*/ 2147483647 h 310"/>
                <a:gd name="T12" fmla="*/ 2147483647 w 154"/>
                <a:gd name="T13" fmla="*/ 2147483647 h 310"/>
                <a:gd name="T14" fmla="*/ 2147483647 w 154"/>
                <a:gd name="T15" fmla="*/ 2147483647 h 310"/>
                <a:gd name="T16" fmla="*/ 2147483647 w 154"/>
                <a:gd name="T17" fmla="*/ 2147483647 h 310"/>
                <a:gd name="T18" fmla="*/ 2147483647 w 154"/>
                <a:gd name="T19" fmla="*/ 2147483647 h 310"/>
                <a:gd name="T20" fmla="*/ 2147483647 w 154"/>
                <a:gd name="T21" fmla="*/ 2147483647 h 310"/>
                <a:gd name="T22" fmla="*/ 2147483647 w 154"/>
                <a:gd name="T23" fmla="*/ 2147483647 h 310"/>
                <a:gd name="T24" fmla="*/ 2147483647 w 154"/>
                <a:gd name="T25" fmla="*/ 2147483647 h 310"/>
                <a:gd name="T26" fmla="*/ 2147483647 w 154"/>
                <a:gd name="T27" fmla="*/ 2147483647 h 31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54"/>
                <a:gd name="T43" fmla="*/ 0 h 310"/>
                <a:gd name="T44" fmla="*/ 154 w 154"/>
                <a:gd name="T45" fmla="*/ 310 h 310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54" h="310">
                  <a:moveTo>
                    <a:pt x="80" y="294"/>
                  </a:moveTo>
                  <a:cubicBezTo>
                    <a:pt x="65" y="152"/>
                    <a:pt x="65" y="152"/>
                    <a:pt x="65" y="152"/>
                  </a:cubicBezTo>
                  <a:cubicBezTo>
                    <a:pt x="65" y="152"/>
                    <a:pt x="0" y="86"/>
                    <a:pt x="9" y="79"/>
                  </a:cubicBezTo>
                  <a:cubicBezTo>
                    <a:pt x="18" y="73"/>
                    <a:pt x="60" y="109"/>
                    <a:pt x="60" y="109"/>
                  </a:cubicBezTo>
                  <a:cubicBezTo>
                    <a:pt x="60" y="109"/>
                    <a:pt x="42" y="11"/>
                    <a:pt x="55" y="10"/>
                  </a:cubicBezTo>
                  <a:cubicBezTo>
                    <a:pt x="68" y="8"/>
                    <a:pt x="75" y="82"/>
                    <a:pt x="79" y="80"/>
                  </a:cubicBezTo>
                  <a:cubicBezTo>
                    <a:pt x="83" y="79"/>
                    <a:pt x="77" y="5"/>
                    <a:pt x="85" y="3"/>
                  </a:cubicBezTo>
                  <a:cubicBezTo>
                    <a:pt x="96" y="1"/>
                    <a:pt x="93" y="78"/>
                    <a:pt x="98" y="78"/>
                  </a:cubicBezTo>
                  <a:cubicBezTo>
                    <a:pt x="103" y="78"/>
                    <a:pt x="105" y="0"/>
                    <a:pt x="115" y="2"/>
                  </a:cubicBezTo>
                  <a:cubicBezTo>
                    <a:pt x="125" y="5"/>
                    <a:pt x="115" y="80"/>
                    <a:pt x="121" y="81"/>
                  </a:cubicBezTo>
                  <a:cubicBezTo>
                    <a:pt x="127" y="81"/>
                    <a:pt x="133" y="18"/>
                    <a:pt x="141" y="21"/>
                  </a:cubicBezTo>
                  <a:cubicBezTo>
                    <a:pt x="150" y="24"/>
                    <a:pt x="131" y="138"/>
                    <a:pt x="131" y="138"/>
                  </a:cubicBezTo>
                  <a:cubicBezTo>
                    <a:pt x="154" y="272"/>
                    <a:pt x="154" y="272"/>
                    <a:pt x="154" y="272"/>
                  </a:cubicBezTo>
                  <a:cubicBezTo>
                    <a:pt x="154" y="272"/>
                    <a:pt x="112" y="310"/>
                    <a:pt x="80" y="294"/>
                  </a:cubicBezTo>
                  <a:close/>
                </a:path>
              </a:pathLst>
            </a:custGeom>
            <a:solidFill>
              <a:srgbClr val="F0D5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97" name="Freeform 204">
              <a:extLst>
                <a:ext uri="{FF2B5EF4-FFF2-40B4-BE49-F238E27FC236}">
                  <a16:creationId xmlns:a16="http://schemas.microsoft.com/office/drawing/2014/main" id="{FDBEA898-8E35-4C1E-9FB1-E82F1BFD1EA6}"/>
                </a:ext>
              </a:extLst>
            </p:cNvPr>
            <p:cNvSpPr>
              <a:spLocks/>
            </p:cNvSpPr>
            <p:nvPr/>
          </p:nvSpPr>
          <p:spPr bwMode="auto">
            <a:xfrm>
              <a:off x="9817101" y="8728076"/>
              <a:ext cx="255588" cy="101600"/>
            </a:xfrm>
            <a:custGeom>
              <a:avLst/>
              <a:gdLst>
                <a:gd name="T0" fmla="*/ 2147483647 w 161"/>
                <a:gd name="T1" fmla="*/ 2147483647 h 64"/>
                <a:gd name="T2" fmla="*/ 2147483647 w 161"/>
                <a:gd name="T3" fmla="*/ 2147483647 h 64"/>
                <a:gd name="T4" fmla="*/ 0 w 161"/>
                <a:gd name="T5" fmla="*/ 2147483647 h 64"/>
                <a:gd name="T6" fmla="*/ 2147483647 w 161"/>
                <a:gd name="T7" fmla="*/ 0 h 64"/>
                <a:gd name="T8" fmla="*/ 2147483647 w 161"/>
                <a:gd name="T9" fmla="*/ 2147483647 h 6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61"/>
                <a:gd name="T16" fmla="*/ 0 h 64"/>
                <a:gd name="T17" fmla="*/ 161 w 161"/>
                <a:gd name="T18" fmla="*/ 64 h 6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61" h="64">
                  <a:moveTo>
                    <a:pt x="161" y="38"/>
                  </a:moveTo>
                  <a:lnTo>
                    <a:pt x="6" y="64"/>
                  </a:lnTo>
                  <a:lnTo>
                    <a:pt x="0" y="28"/>
                  </a:lnTo>
                  <a:lnTo>
                    <a:pt x="153" y="0"/>
                  </a:lnTo>
                  <a:lnTo>
                    <a:pt x="161" y="38"/>
                  </a:lnTo>
                  <a:close/>
                </a:path>
              </a:pathLst>
            </a:custGeom>
            <a:solidFill>
              <a:srgbClr val="9190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38" name="TextBox 37">
            <a:extLst>
              <a:ext uri="{FF2B5EF4-FFF2-40B4-BE49-F238E27FC236}">
                <a16:creationId xmlns:a16="http://schemas.microsoft.com/office/drawing/2014/main" id="{803D228B-75B8-4B86-8B25-2EE68DE0CA48}"/>
              </a:ext>
            </a:extLst>
          </p:cNvPr>
          <p:cNvSpPr txBox="1"/>
          <p:nvPr/>
        </p:nvSpPr>
        <p:spPr>
          <a:xfrm rot="19608595">
            <a:off x="8532813" y="3994150"/>
            <a:ext cx="693737" cy="1931988"/>
          </a:xfrm>
          <a:prstGeom prst="rect">
            <a:avLst/>
          </a:prstGeom>
          <a:noFill/>
        </p:spPr>
        <p:txBody>
          <a:bodyPr lIns="54610" tIns="54610" rIns="54610" bIns="54610"/>
          <a:lstStyle/>
          <a:p>
            <a:pPr fontAlgn="auto">
              <a:spcBef>
                <a:spcPts val="0"/>
              </a:spcBef>
              <a:spcAft>
                <a:spcPts val="600"/>
              </a:spcAft>
              <a:defRPr/>
            </a:pPr>
            <a:r>
              <a:rPr lang="ru-RU" sz="7200" dirty="0">
                <a:solidFill>
                  <a:schemeClr val="bg1"/>
                </a:solidFill>
                <a:latin typeface="+mj-lt"/>
                <a:cs typeface="+mn-cs"/>
              </a:rPr>
              <a:t>?</a:t>
            </a:r>
            <a:endParaRPr lang="en-US" sz="7200" dirty="0" err="1">
              <a:solidFill>
                <a:schemeClr val="bg1"/>
              </a:solidFill>
              <a:latin typeface="+mj-lt"/>
              <a:cs typeface="+mn-cs"/>
            </a:endParaRPr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E6C0AD16-3790-4439-BD76-531C8A3C0E1C}"/>
              </a:ext>
            </a:extLst>
          </p:cNvPr>
          <p:cNvSpPr txBox="1"/>
          <p:nvPr/>
        </p:nvSpPr>
        <p:spPr>
          <a:xfrm rot="1338625">
            <a:off x="10850563" y="3482975"/>
            <a:ext cx="695325" cy="1931988"/>
          </a:xfrm>
          <a:prstGeom prst="rect">
            <a:avLst/>
          </a:prstGeom>
          <a:noFill/>
        </p:spPr>
        <p:txBody>
          <a:bodyPr lIns="54610" tIns="54610" rIns="54610" bIns="54610"/>
          <a:lstStyle/>
          <a:p>
            <a:pPr fontAlgn="auto">
              <a:spcBef>
                <a:spcPts val="0"/>
              </a:spcBef>
              <a:spcAft>
                <a:spcPts val="600"/>
              </a:spcAft>
              <a:defRPr/>
            </a:pPr>
            <a:r>
              <a:rPr lang="ru-RU" sz="11500" dirty="0">
                <a:solidFill>
                  <a:schemeClr val="bg1"/>
                </a:solidFill>
                <a:latin typeface="+mj-lt"/>
                <a:cs typeface="+mn-cs"/>
              </a:rPr>
              <a:t>?</a:t>
            </a:r>
            <a:endParaRPr lang="en-US" sz="11500" dirty="0" err="1">
              <a:solidFill>
                <a:schemeClr val="bg1"/>
              </a:solidFill>
              <a:latin typeface="+mj-lt"/>
              <a:cs typeface="+mn-cs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5C4AAE81-DFF7-4AFB-8D62-34A3B5188F6D}"/>
              </a:ext>
            </a:extLst>
          </p:cNvPr>
          <p:cNvSpPr txBox="1"/>
          <p:nvPr/>
        </p:nvSpPr>
        <p:spPr>
          <a:xfrm rot="20125434">
            <a:off x="9607550" y="4289425"/>
            <a:ext cx="695325" cy="1933575"/>
          </a:xfrm>
          <a:prstGeom prst="rect">
            <a:avLst/>
          </a:prstGeom>
          <a:noFill/>
        </p:spPr>
        <p:txBody>
          <a:bodyPr lIns="54610" tIns="54610" rIns="54610" bIns="54610"/>
          <a:lstStyle/>
          <a:p>
            <a:pPr fontAlgn="auto">
              <a:spcBef>
                <a:spcPts val="0"/>
              </a:spcBef>
              <a:spcAft>
                <a:spcPts val="600"/>
              </a:spcAft>
              <a:defRPr/>
            </a:pPr>
            <a:r>
              <a:rPr lang="ru-RU" sz="8800" dirty="0">
                <a:solidFill>
                  <a:srgbClr val="3A07DF"/>
                </a:solidFill>
                <a:latin typeface="+mj-lt"/>
                <a:cs typeface="+mn-cs"/>
              </a:rPr>
              <a:t>?</a:t>
            </a:r>
            <a:endParaRPr lang="en-US" sz="8800" dirty="0" err="1">
              <a:solidFill>
                <a:srgbClr val="3A07DF"/>
              </a:solidFill>
              <a:latin typeface="+mj-lt"/>
              <a:cs typeface="+mn-cs"/>
            </a:endParaRPr>
          </a:p>
        </p:txBody>
      </p:sp>
      <p:grpSp>
        <p:nvGrpSpPr>
          <p:cNvPr id="46090" name="Group 4">
            <a:extLst>
              <a:ext uri="{FF2B5EF4-FFF2-40B4-BE49-F238E27FC236}">
                <a16:creationId xmlns:a16="http://schemas.microsoft.com/office/drawing/2014/main" id="{DC6C439E-92C4-465D-B6F4-6E457F0F8F4E}"/>
              </a:ext>
            </a:extLst>
          </p:cNvPr>
          <p:cNvGrpSpPr>
            <a:grpSpLocks noChangeAspect="1"/>
          </p:cNvGrpSpPr>
          <p:nvPr/>
        </p:nvGrpSpPr>
        <p:grpSpPr bwMode="auto">
          <a:xfrm rot="-1396193">
            <a:off x="688975" y="3917950"/>
            <a:ext cx="2352675" cy="2312988"/>
            <a:chOff x="3267" y="1852"/>
            <a:chExt cx="1830" cy="1797"/>
          </a:xfrm>
        </p:grpSpPr>
        <p:sp>
          <p:nvSpPr>
            <p:cNvPr id="65" name="Freeform 5">
              <a:extLst>
                <a:ext uri="{FF2B5EF4-FFF2-40B4-BE49-F238E27FC236}">
                  <a16:creationId xmlns:a16="http://schemas.microsoft.com/office/drawing/2014/main" id="{A3F453F7-3844-40B9-A819-DB6CBDE4191E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7" y="1880"/>
              <a:ext cx="1083" cy="586"/>
            </a:xfrm>
            <a:custGeom>
              <a:avLst/>
              <a:gdLst>
                <a:gd name="T0" fmla="*/ 777 w 1082"/>
                <a:gd name="T1" fmla="*/ 0 h 588"/>
                <a:gd name="T2" fmla="*/ 776 w 1082"/>
                <a:gd name="T3" fmla="*/ 0 h 588"/>
                <a:gd name="T4" fmla="*/ 675 w 1082"/>
                <a:gd name="T5" fmla="*/ 76 h 588"/>
                <a:gd name="T6" fmla="*/ 0 w 1082"/>
                <a:gd name="T7" fmla="*/ 574 h 588"/>
                <a:gd name="T8" fmla="*/ 9 w 1082"/>
                <a:gd name="T9" fmla="*/ 588 h 588"/>
                <a:gd name="T10" fmla="*/ 162 w 1082"/>
                <a:gd name="T11" fmla="*/ 556 h 588"/>
                <a:gd name="T12" fmla="*/ 184 w 1082"/>
                <a:gd name="T13" fmla="*/ 551 h 588"/>
                <a:gd name="T14" fmla="*/ 386 w 1082"/>
                <a:gd name="T15" fmla="*/ 509 h 588"/>
                <a:gd name="T16" fmla="*/ 477 w 1082"/>
                <a:gd name="T17" fmla="*/ 490 h 588"/>
                <a:gd name="T18" fmla="*/ 513 w 1082"/>
                <a:gd name="T19" fmla="*/ 483 h 588"/>
                <a:gd name="T20" fmla="*/ 688 w 1082"/>
                <a:gd name="T21" fmla="*/ 446 h 588"/>
                <a:gd name="T22" fmla="*/ 710 w 1082"/>
                <a:gd name="T23" fmla="*/ 442 h 588"/>
                <a:gd name="T24" fmla="*/ 833 w 1082"/>
                <a:gd name="T25" fmla="*/ 416 h 588"/>
                <a:gd name="T26" fmla="*/ 834 w 1082"/>
                <a:gd name="T27" fmla="*/ 416 h 588"/>
                <a:gd name="T28" fmla="*/ 867 w 1082"/>
                <a:gd name="T29" fmla="*/ 573 h 588"/>
                <a:gd name="T30" fmla="*/ 957 w 1082"/>
                <a:gd name="T31" fmla="*/ 507 h 588"/>
                <a:gd name="T32" fmla="*/ 978 w 1082"/>
                <a:gd name="T33" fmla="*/ 492 h 588"/>
                <a:gd name="T34" fmla="*/ 1082 w 1082"/>
                <a:gd name="T35" fmla="*/ 415 h 588"/>
                <a:gd name="T36" fmla="*/ 1082 w 1082"/>
                <a:gd name="T37" fmla="*/ 414 h 588"/>
                <a:gd name="T38" fmla="*/ 777 w 1082"/>
                <a:gd name="T39" fmla="*/ 0 h 5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082" h="588">
                  <a:moveTo>
                    <a:pt x="777" y="0"/>
                  </a:moveTo>
                  <a:lnTo>
                    <a:pt x="776" y="0"/>
                  </a:lnTo>
                  <a:lnTo>
                    <a:pt x="675" y="76"/>
                  </a:lnTo>
                  <a:lnTo>
                    <a:pt x="0" y="574"/>
                  </a:lnTo>
                  <a:lnTo>
                    <a:pt x="9" y="588"/>
                  </a:lnTo>
                  <a:lnTo>
                    <a:pt x="162" y="556"/>
                  </a:lnTo>
                  <a:lnTo>
                    <a:pt x="184" y="551"/>
                  </a:lnTo>
                  <a:lnTo>
                    <a:pt x="386" y="509"/>
                  </a:lnTo>
                  <a:lnTo>
                    <a:pt x="477" y="490"/>
                  </a:lnTo>
                  <a:lnTo>
                    <a:pt x="513" y="483"/>
                  </a:lnTo>
                  <a:lnTo>
                    <a:pt x="688" y="446"/>
                  </a:lnTo>
                  <a:lnTo>
                    <a:pt x="710" y="442"/>
                  </a:lnTo>
                  <a:lnTo>
                    <a:pt x="833" y="416"/>
                  </a:lnTo>
                  <a:lnTo>
                    <a:pt x="834" y="416"/>
                  </a:lnTo>
                  <a:lnTo>
                    <a:pt x="867" y="573"/>
                  </a:lnTo>
                  <a:lnTo>
                    <a:pt x="957" y="507"/>
                  </a:lnTo>
                  <a:lnTo>
                    <a:pt x="978" y="492"/>
                  </a:lnTo>
                  <a:lnTo>
                    <a:pt x="1082" y="415"/>
                  </a:lnTo>
                  <a:lnTo>
                    <a:pt x="1082" y="414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3D8150"/>
            </a:solidFill>
            <a:ln>
              <a:noFill/>
            </a:ln>
          </p:spPr>
          <p:txBody>
            <a:bodyPr lIns="81924" tIns="40961" rIns="81924" bIns="40961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715">
                <a:solidFill>
                  <a:srgbClr val="000000"/>
                </a:solidFill>
                <a:latin typeface="+mn-lt"/>
                <a:cs typeface="+mn-cs"/>
              </a:endParaRPr>
            </a:p>
          </p:txBody>
        </p:sp>
        <p:sp>
          <p:nvSpPr>
            <p:cNvPr id="66" name="Freeform 6">
              <a:extLst>
                <a:ext uri="{FF2B5EF4-FFF2-40B4-BE49-F238E27FC236}">
                  <a16:creationId xmlns:a16="http://schemas.microsoft.com/office/drawing/2014/main" id="{A36DF74C-481E-49DA-A1A0-071BC162D66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496" y="1844"/>
              <a:ext cx="1152" cy="650"/>
            </a:xfrm>
            <a:custGeom>
              <a:avLst/>
              <a:gdLst>
                <a:gd name="T0" fmla="*/ 886 w 1153"/>
                <a:gd name="T1" fmla="*/ 652 h 652"/>
                <a:gd name="T2" fmla="*/ 851 w 1153"/>
                <a:gd name="T3" fmla="*/ 481 h 652"/>
                <a:gd name="T4" fmla="*/ 34 w 1153"/>
                <a:gd name="T5" fmla="*/ 650 h 652"/>
                <a:gd name="T6" fmla="*/ 0 w 1153"/>
                <a:gd name="T7" fmla="*/ 604 h 652"/>
                <a:gd name="T8" fmla="*/ 818 w 1153"/>
                <a:gd name="T9" fmla="*/ 0 h 652"/>
                <a:gd name="T10" fmla="*/ 1153 w 1153"/>
                <a:gd name="T11" fmla="*/ 454 h 652"/>
                <a:gd name="T12" fmla="*/ 1133 w 1153"/>
                <a:gd name="T13" fmla="*/ 469 h 652"/>
                <a:gd name="T14" fmla="*/ 886 w 1153"/>
                <a:gd name="T15" fmla="*/ 652 h 652"/>
                <a:gd name="T16" fmla="*/ 808 w 1153"/>
                <a:gd name="T17" fmla="*/ 70 h 652"/>
                <a:gd name="T18" fmla="*/ 114 w 1153"/>
                <a:gd name="T19" fmla="*/ 583 h 652"/>
                <a:gd name="T20" fmla="*/ 889 w 1153"/>
                <a:gd name="T21" fmla="*/ 421 h 652"/>
                <a:gd name="T22" fmla="*/ 919 w 1153"/>
                <a:gd name="T23" fmla="*/ 566 h 652"/>
                <a:gd name="T24" fmla="*/ 1083 w 1153"/>
                <a:gd name="T25" fmla="*/ 444 h 652"/>
                <a:gd name="T26" fmla="*/ 808 w 1153"/>
                <a:gd name="T27" fmla="*/ 70 h 6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53" h="652">
                  <a:moveTo>
                    <a:pt x="886" y="652"/>
                  </a:moveTo>
                  <a:lnTo>
                    <a:pt x="851" y="481"/>
                  </a:lnTo>
                  <a:lnTo>
                    <a:pt x="34" y="650"/>
                  </a:lnTo>
                  <a:lnTo>
                    <a:pt x="0" y="604"/>
                  </a:lnTo>
                  <a:lnTo>
                    <a:pt x="818" y="0"/>
                  </a:lnTo>
                  <a:lnTo>
                    <a:pt x="1153" y="454"/>
                  </a:lnTo>
                  <a:lnTo>
                    <a:pt x="1133" y="469"/>
                  </a:lnTo>
                  <a:lnTo>
                    <a:pt x="886" y="652"/>
                  </a:lnTo>
                  <a:close/>
                  <a:moveTo>
                    <a:pt x="808" y="70"/>
                  </a:moveTo>
                  <a:lnTo>
                    <a:pt x="114" y="583"/>
                  </a:lnTo>
                  <a:lnTo>
                    <a:pt x="889" y="421"/>
                  </a:lnTo>
                  <a:lnTo>
                    <a:pt x="919" y="566"/>
                  </a:lnTo>
                  <a:lnTo>
                    <a:pt x="1083" y="444"/>
                  </a:lnTo>
                  <a:lnTo>
                    <a:pt x="808" y="70"/>
                  </a:lnTo>
                  <a:close/>
                </a:path>
              </a:pathLst>
            </a:custGeom>
            <a:solidFill>
              <a:srgbClr val="4B985E"/>
            </a:solidFill>
            <a:ln>
              <a:noFill/>
            </a:ln>
          </p:spPr>
          <p:txBody>
            <a:bodyPr lIns="81924" tIns="40961" rIns="81924" bIns="40961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715">
                <a:solidFill>
                  <a:srgbClr val="000000"/>
                </a:solidFill>
                <a:latin typeface="+mn-lt"/>
                <a:cs typeface="+mn-cs"/>
              </a:endParaRPr>
            </a:p>
          </p:txBody>
        </p:sp>
        <p:sp>
          <p:nvSpPr>
            <p:cNvPr id="67" name="Freeform 7">
              <a:extLst>
                <a:ext uri="{FF2B5EF4-FFF2-40B4-BE49-F238E27FC236}">
                  <a16:creationId xmlns:a16="http://schemas.microsoft.com/office/drawing/2014/main" id="{18D55C48-F551-4FBF-8EDD-D2D8469EB9A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1" y="2196"/>
              <a:ext cx="305" cy="190"/>
            </a:xfrm>
            <a:custGeom>
              <a:avLst/>
              <a:gdLst>
                <a:gd name="T0" fmla="*/ 118 w 356"/>
                <a:gd name="T1" fmla="*/ 129 h 221"/>
                <a:gd name="T2" fmla="*/ 99 w 356"/>
                <a:gd name="T3" fmla="*/ 104 h 221"/>
                <a:gd name="T4" fmla="*/ 115 w 356"/>
                <a:gd name="T5" fmla="*/ 91 h 221"/>
                <a:gd name="T6" fmla="*/ 134 w 356"/>
                <a:gd name="T7" fmla="*/ 117 h 221"/>
                <a:gd name="T8" fmla="*/ 174 w 356"/>
                <a:gd name="T9" fmla="*/ 101 h 221"/>
                <a:gd name="T10" fmla="*/ 180 w 356"/>
                <a:gd name="T11" fmla="*/ 123 h 221"/>
                <a:gd name="T12" fmla="*/ 141 w 356"/>
                <a:gd name="T13" fmla="*/ 138 h 221"/>
                <a:gd name="T14" fmla="*/ 132 w 356"/>
                <a:gd name="T15" fmla="*/ 179 h 221"/>
                <a:gd name="T16" fmla="*/ 153 w 356"/>
                <a:gd name="T17" fmla="*/ 191 h 221"/>
                <a:gd name="T18" fmla="*/ 356 w 356"/>
                <a:gd name="T19" fmla="*/ 148 h 221"/>
                <a:gd name="T20" fmla="*/ 330 w 356"/>
                <a:gd name="T21" fmla="*/ 97 h 221"/>
                <a:gd name="T22" fmla="*/ 78 w 356"/>
                <a:gd name="T23" fmla="*/ 59 h 221"/>
                <a:gd name="T24" fmla="*/ 5 w 356"/>
                <a:gd name="T25" fmla="*/ 221 h 221"/>
                <a:gd name="T26" fmla="*/ 110 w 356"/>
                <a:gd name="T27" fmla="*/ 199 h 221"/>
                <a:gd name="T28" fmla="*/ 118 w 356"/>
                <a:gd name="T29" fmla="*/ 129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56" h="221">
                  <a:moveTo>
                    <a:pt x="118" y="129"/>
                  </a:moveTo>
                  <a:cubicBezTo>
                    <a:pt x="99" y="104"/>
                    <a:pt x="99" y="104"/>
                    <a:pt x="99" y="104"/>
                  </a:cubicBezTo>
                  <a:cubicBezTo>
                    <a:pt x="115" y="91"/>
                    <a:pt x="115" y="91"/>
                    <a:pt x="115" y="91"/>
                  </a:cubicBezTo>
                  <a:cubicBezTo>
                    <a:pt x="134" y="117"/>
                    <a:pt x="134" y="117"/>
                    <a:pt x="134" y="117"/>
                  </a:cubicBezTo>
                  <a:cubicBezTo>
                    <a:pt x="149" y="106"/>
                    <a:pt x="163" y="102"/>
                    <a:pt x="174" y="101"/>
                  </a:cubicBezTo>
                  <a:cubicBezTo>
                    <a:pt x="180" y="123"/>
                    <a:pt x="180" y="123"/>
                    <a:pt x="180" y="123"/>
                  </a:cubicBezTo>
                  <a:cubicBezTo>
                    <a:pt x="173" y="124"/>
                    <a:pt x="158" y="125"/>
                    <a:pt x="141" y="138"/>
                  </a:cubicBezTo>
                  <a:cubicBezTo>
                    <a:pt x="121" y="152"/>
                    <a:pt x="124" y="169"/>
                    <a:pt x="132" y="179"/>
                  </a:cubicBezTo>
                  <a:cubicBezTo>
                    <a:pt x="137" y="187"/>
                    <a:pt x="143" y="190"/>
                    <a:pt x="153" y="191"/>
                  </a:cubicBezTo>
                  <a:cubicBezTo>
                    <a:pt x="356" y="148"/>
                    <a:pt x="356" y="148"/>
                    <a:pt x="356" y="148"/>
                  </a:cubicBezTo>
                  <a:cubicBezTo>
                    <a:pt x="350" y="130"/>
                    <a:pt x="342" y="113"/>
                    <a:pt x="330" y="97"/>
                  </a:cubicBezTo>
                  <a:cubicBezTo>
                    <a:pt x="271" y="17"/>
                    <a:pt x="158" y="0"/>
                    <a:pt x="78" y="59"/>
                  </a:cubicBezTo>
                  <a:cubicBezTo>
                    <a:pt x="25" y="98"/>
                    <a:pt x="0" y="160"/>
                    <a:pt x="5" y="221"/>
                  </a:cubicBezTo>
                  <a:cubicBezTo>
                    <a:pt x="110" y="199"/>
                    <a:pt x="110" y="199"/>
                    <a:pt x="110" y="199"/>
                  </a:cubicBezTo>
                  <a:cubicBezTo>
                    <a:pt x="94" y="178"/>
                    <a:pt x="97" y="151"/>
                    <a:pt x="118" y="129"/>
                  </a:cubicBezTo>
                  <a:close/>
                </a:path>
              </a:pathLst>
            </a:custGeom>
            <a:solidFill>
              <a:srgbClr val="FEFEFF"/>
            </a:solidFill>
            <a:ln>
              <a:noFill/>
            </a:ln>
          </p:spPr>
          <p:txBody>
            <a:bodyPr lIns="81924" tIns="40961" rIns="81924" bIns="40961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715">
                <a:solidFill>
                  <a:srgbClr val="000000"/>
                </a:solidFill>
                <a:latin typeface="+mn-lt"/>
                <a:cs typeface="+mn-cs"/>
              </a:endParaRPr>
            </a:p>
          </p:txBody>
        </p:sp>
        <p:sp>
          <p:nvSpPr>
            <p:cNvPr id="68" name="Freeform 8">
              <a:extLst>
                <a:ext uri="{FF2B5EF4-FFF2-40B4-BE49-F238E27FC236}">
                  <a16:creationId xmlns:a16="http://schemas.microsoft.com/office/drawing/2014/main" id="{BB48D77E-D4BD-4854-A818-C60A965B8A54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7" y="1880"/>
              <a:ext cx="1083" cy="586"/>
            </a:xfrm>
            <a:custGeom>
              <a:avLst/>
              <a:gdLst>
                <a:gd name="T0" fmla="*/ 1088 w 1262"/>
                <a:gd name="T1" fmla="*/ 535 h 685"/>
                <a:gd name="T2" fmla="*/ 1068 w 1262"/>
                <a:gd name="T3" fmla="*/ 456 h 685"/>
                <a:gd name="T4" fmla="*/ 1175 w 1262"/>
                <a:gd name="T5" fmla="*/ 366 h 685"/>
                <a:gd name="T6" fmla="*/ 1262 w 1262"/>
                <a:gd name="T7" fmla="*/ 483 h 685"/>
                <a:gd name="T8" fmla="*/ 1262 w 1262"/>
                <a:gd name="T9" fmla="*/ 482 h 685"/>
                <a:gd name="T10" fmla="*/ 906 w 1262"/>
                <a:gd name="T11" fmla="*/ 0 h 685"/>
                <a:gd name="T12" fmla="*/ 905 w 1262"/>
                <a:gd name="T13" fmla="*/ 0 h 685"/>
                <a:gd name="T14" fmla="*/ 994 w 1262"/>
                <a:gd name="T15" fmla="*/ 120 h 685"/>
                <a:gd name="T16" fmla="*/ 877 w 1262"/>
                <a:gd name="T17" fmla="*/ 195 h 685"/>
                <a:gd name="T18" fmla="*/ 807 w 1262"/>
                <a:gd name="T19" fmla="*/ 153 h 685"/>
                <a:gd name="T20" fmla="*/ 787 w 1262"/>
                <a:gd name="T21" fmla="*/ 88 h 685"/>
                <a:gd name="T22" fmla="*/ 0 w 1262"/>
                <a:gd name="T23" fmla="*/ 669 h 685"/>
                <a:gd name="T24" fmla="*/ 11 w 1262"/>
                <a:gd name="T25" fmla="*/ 685 h 685"/>
                <a:gd name="T26" fmla="*/ 11 w 1262"/>
                <a:gd name="T27" fmla="*/ 685 h 685"/>
                <a:gd name="T28" fmla="*/ 0 w 1262"/>
                <a:gd name="T29" fmla="*/ 669 h 685"/>
                <a:gd name="T30" fmla="*/ 118 w 1262"/>
                <a:gd name="T31" fmla="*/ 582 h 685"/>
                <a:gd name="T32" fmla="*/ 175 w 1262"/>
                <a:gd name="T33" fmla="*/ 621 h 685"/>
                <a:gd name="T34" fmla="*/ 189 w 1262"/>
                <a:gd name="T35" fmla="*/ 648 h 685"/>
                <a:gd name="T36" fmla="*/ 215 w 1262"/>
                <a:gd name="T37" fmla="*/ 642 h 685"/>
                <a:gd name="T38" fmla="*/ 196 w 1262"/>
                <a:gd name="T39" fmla="*/ 605 h 685"/>
                <a:gd name="T40" fmla="*/ 143 w 1262"/>
                <a:gd name="T41" fmla="*/ 563 h 685"/>
                <a:gd name="T42" fmla="*/ 762 w 1262"/>
                <a:gd name="T43" fmla="*/ 106 h 685"/>
                <a:gd name="T44" fmla="*/ 786 w 1262"/>
                <a:gd name="T45" fmla="*/ 169 h 685"/>
                <a:gd name="T46" fmla="*/ 873 w 1262"/>
                <a:gd name="T47" fmla="*/ 221 h 685"/>
                <a:gd name="T48" fmla="*/ 971 w 1262"/>
                <a:gd name="T49" fmla="*/ 197 h 685"/>
                <a:gd name="T50" fmla="*/ 1012 w 1262"/>
                <a:gd name="T51" fmla="*/ 145 h 685"/>
                <a:gd name="T52" fmla="*/ 1157 w 1262"/>
                <a:gd name="T53" fmla="*/ 341 h 685"/>
                <a:gd name="T54" fmla="*/ 1042 w 1262"/>
                <a:gd name="T55" fmla="*/ 452 h 685"/>
                <a:gd name="T56" fmla="*/ 1067 w 1262"/>
                <a:gd name="T57" fmla="*/ 551 h 685"/>
                <a:gd name="T58" fmla="*/ 1116 w 1262"/>
                <a:gd name="T59" fmla="*/ 591 h 685"/>
                <a:gd name="T60" fmla="*/ 1140 w 1262"/>
                <a:gd name="T61" fmla="*/ 573 h 685"/>
                <a:gd name="T62" fmla="*/ 1088 w 1262"/>
                <a:gd name="T63" fmla="*/ 535 h 6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262" h="685">
                  <a:moveTo>
                    <a:pt x="1088" y="535"/>
                  </a:moveTo>
                  <a:cubicBezTo>
                    <a:pt x="1071" y="512"/>
                    <a:pt x="1064" y="484"/>
                    <a:pt x="1068" y="456"/>
                  </a:cubicBezTo>
                  <a:cubicBezTo>
                    <a:pt x="1076" y="403"/>
                    <a:pt x="1123" y="365"/>
                    <a:pt x="1175" y="366"/>
                  </a:cubicBezTo>
                  <a:cubicBezTo>
                    <a:pt x="1262" y="483"/>
                    <a:pt x="1262" y="483"/>
                    <a:pt x="1262" y="483"/>
                  </a:cubicBezTo>
                  <a:cubicBezTo>
                    <a:pt x="1262" y="482"/>
                    <a:pt x="1262" y="482"/>
                    <a:pt x="1262" y="482"/>
                  </a:cubicBezTo>
                  <a:cubicBezTo>
                    <a:pt x="906" y="0"/>
                    <a:pt x="906" y="0"/>
                    <a:pt x="906" y="0"/>
                  </a:cubicBezTo>
                  <a:cubicBezTo>
                    <a:pt x="905" y="0"/>
                    <a:pt x="905" y="0"/>
                    <a:pt x="905" y="0"/>
                  </a:cubicBezTo>
                  <a:cubicBezTo>
                    <a:pt x="994" y="120"/>
                    <a:pt x="994" y="120"/>
                    <a:pt x="994" y="120"/>
                  </a:cubicBezTo>
                  <a:cubicBezTo>
                    <a:pt x="979" y="170"/>
                    <a:pt x="929" y="203"/>
                    <a:pt x="877" y="195"/>
                  </a:cubicBezTo>
                  <a:cubicBezTo>
                    <a:pt x="849" y="191"/>
                    <a:pt x="824" y="176"/>
                    <a:pt x="807" y="153"/>
                  </a:cubicBezTo>
                  <a:cubicBezTo>
                    <a:pt x="793" y="134"/>
                    <a:pt x="786" y="111"/>
                    <a:pt x="787" y="88"/>
                  </a:cubicBezTo>
                  <a:cubicBezTo>
                    <a:pt x="0" y="669"/>
                    <a:pt x="0" y="669"/>
                    <a:pt x="0" y="669"/>
                  </a:cubicBezTo>
                  <a:cubicBezTo>
                    <a:pt x="11" y="685"/>
                    <a:pt x="11" y="685"/>
                    <a:pt x="11" y="685"/>
                  </a:cubicBezTo>
                  <a:cubicBezTo>
                    <a:pt x="11" y="685"/>
                    <a:pt x="11" y="685"/>
                    <a:pt x="11" y="685"/>
                  </a:cubicBezTo>
                  <a:cubicBezTo>
                    <a:pt x="0" y="669"/>
                    <a:pt x="0" y="669"/>
                    <a:pt x="0" y="669"/>
                  </a:cubicBezTo>
                  <a:cubicBezTo>
                    <a:pt x="118" y="582"/>
                    <a:pt x="118" y="582"/>
                    <a:pt x="118" y="582"/>
                  </a:cubicBezTo>
                  <a:cubicBezTo>
                    <a:pt x="141" y="588"/>
                    <a:pt x="160" y="601"/>
                    <a:pt x="175" y="621"/>
                  </a:cubicBezTo>
                  <a:cubicBezTo>
                    <a:pt x="181" y="629"/>
                    <a:pt x="186" y="638"/>
                    <a:pt x="189" y="648"/>
                  </a:cubicBezTo>
                  <a:cubicBezTo>
                    <a:pt x="215" y="642"/>
                    <a:pt x="215" y="642"/>
                    <a:pt x="215" y="642"/>
                  </a:cubicBezTo>
                  <a:cubicBezTo>
                    <a:pt x="211" y="629"/>
                    <a:pt x="204" y="616"/>
                    <a:pt x="196" y="605"/>
                  </a:cubicBezTo>
                  <a:cubicBezTo>
                    <a:pt x="182" y="586"/>
                    <a:pt x="164" y="573"/>
                    <a:pt x="143" y="563"/>
                  </a:cubicBezTo>
                  <a:cubicBezTo>
                    <a:pt x="762" y="106"/>
                    <a:pt x="762" y="106"/>
                    <a:pt x="762" y="106"/>
                  </a:cubicBezTo>
                  <a:cubicBezTo>
                    <a:pt x="764" y="129"/>
                    <a:pt x="772" y="150"/>
                    <a:pt x="786" y="169"/>
                  </a:cubicBezTo>
                  <a:cubicBezTo>
                    <a:pt x="807" y="197"/>
                    <a:pt x="838" y="216"/>
                    <a:pt x="873" y="221"/>
                  </a:cubicBezTo>
                  <a:cubicBezTo>
                    <a:pt x="909" y="227"/>
                    <a:pt x="944" y="217"/>
                    <a:pt x="971" y="197"/>
                  </a:cubicBezTo>
                  <a:cubicBezTo>
                    <a:pt x="989" y="184"/>
                    <a:pt x="1003" y="166"/>
                    <a:pt x="1012" y="145"/>
                  </a:cubicBezTo>
                  <a:cubicBezTo>
                    <a:pt x="1157" y="341"/>
                    <a:pt x="1157" y="341"/>
                    <a:pt x="1157" y="341"/>
                  </a:cubicBezTo>
                  <a:cubicBezTo>
                    <a:pt x="1100" y="348"/>
                    <a:pt x="1051" y="392"/>
                    <a:pt x="1042" y="452"/>
                  </a:cubicBezTo>
                  <a:cubicBezTo>
                    <a:pt x="1037" y="487"/>
                    <a:pt x="1046" y="522"/>
                    <a:pt x="1067" y="551"/>
                  </a:cubicBezTo>
                  <a:cubicBezTo>
                    <a:pt x="1080" y="568"/>
                    <a:pt x="1097" y="581"/>
                    <a:pt x="1116" y="591"/>
                  </a:cubicBezTo>
                  <a:cubicBezTo>
                    <a:pt x="1140" y="573"/>
                    <a:pt x="1140" y="573"/>
                    <a:pt x="1140" y="573"/>
                  </a:cubicBezTo>
                  <a:cubicBezTo>
                    <a:pt x="1119" y="566"/>
                    <a:pt x="1101" y="553"/>
                    <a:pt x="1088" y="535"/>
                  </a:cubicBezTo>
                  <a:close/>
                </a:path>
              </a:pathLst>
            </a:custGeom>
            <a:solidFill>
              <a:srgbClr val="4B985E"/>
            </a:solidFill>
            <a:ln>
              <a:noFill/>
            </a:ln>
          </p:spPr>
          <p:txBody>
            <a:bodyPr lIns="81924" tIns="40961" rIns="81924" bIns="40961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715">
                <a:solidFill>
                  <a:srgbClr val="000000"/>
                </a:solidFill>
                <a:latin typeface="+mn-lt"/>
                <a:cs typeface="+mn-cs"/>
              </a:endParaRPr>
            </a:p>
          </p:txBody>
        </p:sp>
        <p:sp>
          <p:nvSpPr>
            <p:cNvPr id="69" name="Freeform 9">
              <a:extLst>
                <a:ext uri="{FF2B5EF4-FFF2-40B4-BE49-F238E27FC236}">
                  <a16:creationId xmlns:a16="http://schemas.microsoft.com/office/drawing/2014/main" id="{4281CB2A-D160-4B4A-9041-6F2ECE0143E8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1" y="2387"/>
              <a:ext cx="162" cy="88"/>
            </a:xfrm>
            <a:custGeom>
              <a:avLst/>
              <a:gdLst>
                <a:gd name="T0" fmla="*/ 175 w 189"/>
                <a:gd name="T1" fmla="*/ 39 h 103"/>
                <a:gd name="T2" fmla="*/ 118 w 189"/>
                <a:gd name="T3" fmla="*/ 0 h 103"/>
                <a:gd name="T4" fmla="*/ 0 w 189"/>
                <a:gd name="T5" fmla="*/ 87 h 103"/>
                <a:gd name="T6" fmla="*/ 11 w 189"/>
                <a:gd name="T7" fmla="*/ 103 h 103"/>
                <a:gd name="T8" fmla="*/ 189 w 189"/>
                <a:gd name="T9" fmla="*/ 66 h 103"/>
                <a:gd name="T10" fmla="*/ 175 w 189"/>
                <a:gd name="T11" fmla="*/ 39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9" h="103">
                  <a:moveTo>
                    <a:pt x="175" y="39"/>
                  </a:moveTo>
                  <a:cubicBezTo>
                    <a:pt x="160" y="19"/>
                    <a:pt x="141" y="6"/>
                    <a:pt x="118" y="0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11" y="103"/>
                    <a:pt x="11" y="103"/>
                    <a:pt x="11" y="103"/>
                  </a:cubicBezTo>
                  <a:cubicBezTo>
                    <a:pt x="189" y="66"/>
                    <a:pt x="189" y="66"/>
                    <a:pt x="189" y="66"/>
                  </a:cubicBezTo>
                  <a:cubicBezTo>
                    <a:pt x="186" y="56"/>
                    <a:pt x="181" y="47"/>
                    <a:pt x="175" y="39"/>
                  </a:cubicBezTo>
                  <a:close/>
                </a:path>
              </a:pathLst>
            </a:custGeom>
            <a:solidFill>
              <a:srgbClr val="3D8150"/>
            </a:solidFill>
            <a:ln>
              <a:noFill/>
            </a:ln>
          </p:spPr>
          <p:txBody>
            <a:bodyPr lIns="81924" tIns="40961" rIns="81924" bIns="40961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715">
                <a:solidFill>
                  <a:srgbClr val="000000"/>
                </a:solidFill>
                <a:latin typeface="+mn-lt"/>
                <a:cs typeface="+mn-cs"/>
              </a:endParaRPr>
            </a:p>
          </p:txBody>
        </p:sp>
        <p:sp>
          <p:nvSpPr>
            <p:cNvPr id="70" name="Freeform 10">
              <a:extLst>
                <a:ext uri="{FF2B5EF4-FFF2-40B4-BE49-F238E27FC236}">
                  <a16:creationId xmlns:a16="http://schemas.microsoft.com/office/drawing/2014/main" id="{DFF8A949-92D6-4F61-A577-0AD959C08950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6" y="1906"/>
              <a:ext cx="100" cy="74"/>
            </a:xfrm>
            <a:custGeom>
              <a:avLst/>
              <a:gdLst>
                <a:gd name="T0" fmla="*/ 101 w 101"/>
                <a:gd name="T1" fmla="*/ 0 h 74"/>
                <a:gd name="T2" fmla="*/ 0 w 101"/>
                <a:gd name="T3" fmla="*/ 74 h 74"/>
                <a:gd name="T4" fmla="*/ 0 w 101"/>
                <a:gd name="T5" fmla="*/ 74 h 74"/>
                <a:gd name="T6" fmla="*/ 101 w 101"/>
                <a:gd name="T7" fmla="*/ 0 h 74"/>
                <a:gd name="T8" fmla="*/ 101 w 101"/>
                <a:gd name="T9" fmla="*/ 0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1" h="74">
                  <a:moveTo>
                    <a:pt x="101" y="0"/>
                  </a:moveTo>
                  <a:lnTo>
                    <a:pt x="0" y="74"/>
                  </a:lnTo>
                  <a:lnTo>
                    <a:pt x="0" y="74"/>
                  </a:lnTo>
                  <a:lnTo>
                    <a:pt x="101" y="0"/>
                  </a:lnTo>
                  <a:lnTo>
                    <a:pt x="101" y="0"/>
                  </a:lnTo>
                  <a:close/>
                </a:path>
              </a:pathLst>
            </a:custGeom>
            <a:solidFill>
              <a:srgbClr val="3D8150"/>
            </a:solidFill>
            <a:ln>
              <a:noFill/>
            </a:ln>
          </p:spPr>
          <p:txBody>
            <a:bodyPr lIns="81924" tIns="40961" rIns="81924" bIns="40961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715">
                <a:solidFill>
                  <a:srgbClr val="000000"/>
                </a:solidFill>
                <a:latin typeface="+mn-lt"/>
                <a:cs typeface="+mn-cs"/>
              </a:endParaRPr>
            </a:p>
          </p:txBody>
        </p:sp>
        <p:sp>
          <p:nvSpPr>
            <p:cNvPr id="71" name="Freeform 11">
              <a:extLst>
                <a:ext uri="{FF2B5EF4-FFF2-40B4-BE49-F238E27FC236}">
                  <a16:creationId xmlns:a16="http://schemas.microsoft.com/office/drawing/2014/main" id="{9FCAE33C-0846-4FDE-AFE5-992A75762BB6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5" y="1886"/>
              <a:ext cx="178" cy="174"/>
            </a:xfrm>
            <a:custGeom>
              <a:avLst/>
              <a:gdLst>
                <a:gd name="T0" fmla="*/ 21 w 208"/>
                <a:gd name="T1" fmla="*/ 153 h 203"/>
                <a:gd name="T2" fmla="*/ 91 w 208"/>
                <a:gd name="T3" fmla="*/ 195 h 203"/>
                <a:gd name="T4" fmla="*/ 208 w 208"/>
                <a:gd name="T5" fmla="*/ 120 h 203"/>
                <a:gd name="T6" fmla="*/ 119 w 208"/>
                <a:gd name="T7" fmla="*/ 0 h 203"/>
                <a:gd name="T8" fmla="*/ 1 w 208"/>
                <a:gd name="T9" fmla="*/ 88 h 203"/>
                <a:gd name="T10" fmla="*/ 21 w 208"/>
                <a:gd name="T11" fmla="*/ 153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8" h="203">
                  <a:moveTo>
                    <a:pt x="21" y="153"/>
                  </a:moveTo>
                  <a:cubicBezTo>
                    <a:pt x="38" y="176"/>
                    <a:pt x="63" y="191"/>
                    <a:pt x="91" y="195"/>
                  </a:cubicBezTo>
                  <a:cubicBezTo>
                    <a:pt x="143" y="203"/>
                    <a:pt x="193" y="170"/>
                    <a:pt x="208" y="120"/>
                  </a:cubicBezTo>
                  <a:cubicBezTo>
                    <a:pt x="119" y="0"/>
                    <a:pt x="119" y="0"/>
                    <a:pt x="119" y="0"/>
                  </a:cubicBezTo>
                  <a:cubicBezTo>
                    <a:pt x="1" y="88"/>
                    <a:pt x="1" y="88"/>
                    <a:pt x="1" y="88"/>
                  </a:cubicBezTo>
                  <a:cubicBezTo>
                    <a:pt x="0" y="111"/>
                    <a:pt x="7" y="134"/>
                    <a:pt x="21" y="153"/>
                  </a:cubicBezTo>
                  <a:close/>
                </a:path>
              </a:pathLst>
            </a:custGeom>
            <a:solidFill>
              <a:srgbClr val="3D8150"/>
            </a:solidFill>
            <a:ln>
              <a:noFill/>
            </a:ln>
          </p:spPr>
          <p:txBody>
            <a:bodyPr lIns="81924" tIns="40961" rIns="81924" bIns="40961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715">
                <a:solidFill>
                  <a:srgbClr val="000000"/>
                </a:solidFill>
                <a:latin typeface="+mn-lt"/>
                <a:cs typeface="+mn-cs"/>
              </a:endParaRPr>
            </a:p>
          </p:txBody>
        </p:sp>
        <p:sp>
          <p:nvSpPr>
            <p:cNvPr id="72" name="Freeform 12">
              <a:extLst>
                <a:ext uri="{FF2B5EF4-FFF2-40B4-BE49-F238E27FC236}">
                  <a16:creationId xmlns:a16="http://schemas.microsoft.com/office/drawing/2014/main" id="{30C91C5B-EC16-475A-8394-B7952A80E8DB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2" y="2190"/>
              <a:ext cx="168" cy="180"/>
            </a:xfrm>
            <a:custGeom>
              <a:avLst/>
              <a:gdLst>
                <a:gd name="T0" fmla="*/ 111 w 198"/>
                <a:gd name="T1" fmla="*/ 1 h 208"/>
                <a:gd name="T2" fmla="*/ 4 w 198"/>
                <a:gd name="T3" fmla="*/ 91 h 208"/>
                <a:gd name="T4" fmla="*/ 24 w 198"/>
                <a:gd name="T5" fmla="*/ 170 h 208"/>
                <a:gd name="T6" fmla="*/ 76 w 198"/>
                <a:gd name="T7" fmla="*/ 208 h 208"/>
                <a:gd name="T8" fmla="*/ 198 w 198"/>
                <a:gd name="T9" fmla="*/ 118 h 208"/>
                <a:gd name="T10" fmla="*/ 111 w 198"/>
                <a:gd name="T11" fmla="*/ 1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8" h="208">
                  <a:moveTo>
                    <a:pt x="111" y="1"/>
                  </a:moveTo>
                  <a:cubicBezTo>
                    <a:pt x="59" y="0"/>
                    <a:pt x="12" y="38"/>
                    <a:pt x="4" y="91"/>
                  </a:cubicBezTo>
                  <a:cubicBezTo>
                    <a:pt x="0" y="119"/>
                    <a:pt x="7" y="147"/>
                    <a:pt x="24" y="170"/>
                  </a:cubicBezTo>
                  <a:cubicBezTo>
                    <a:pt x="37" y="188"/>
                    <a:pt x="55" y="201"/>
                    <a:pt x="76" y="208"/>
                  </a:cubicBezTo>
                  <a:cubicBezTo>
                    <a:pt x="198" y="118"/>
                    <a:pt x="198" y="118"/>
                    <a:pt x="198" y="118"/>
                  </a:cubicBezTo>
                  <a:lnTo>
                    <a:pt x="111" y="1"/>
                  </a:lnTo>
                  <a:close/>
                </a:path>
              </a:pathLst>
            </a:custGeom>
            <a:solidFill>
              <a:srgbClr val="3D8150"/>
            </a:solidFill>
            <a:ln>
              <a:noFill/>
            </a:ln>
          </p:spPr>
          <p:txBody>
            <a:bodyPr lIns="81924" tIns="40961" rIns="81924" bIns="40961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715">
                <a:solidFill>
                  <a:srgbClr val="000000"/>
                </a:solidFill>
                <a:latin typeface="+mn-lt"/>
                <a:cs typeface="+mn-cs"/>
              </a:endParaRPr>
            </a:p>
          </p:txBody>
        </p:sp>
        <p:sp>
          <p:nvSpPr>
            <p:cNvPr id="73" name="Freeform 13">
              <a:extLst>
                <a:ext uri="{FF2B5EF4-FFF2-40B4-BE49-F238E27FC236}">
                  <a16:creationId xmlns:a16="http://schemas.microsoft.com/office/drawing/2014/main" id="{F0B43E7F-DA62-476C-AC10-6504738611EF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3" y="1976"/>
              <a:ext cx="868" cy="481"/>
            </a:xfrm>
            <a:custGeom>
              <a:avLst/>
              <a:gdLst>
                <a:gd name="T0" fmla="*/ 924 w 1014"/>
                <a:gd name="T1" fmla="*/ 445 h 562"/>
                <a:gd name="T2" fmla="*/ 899 w 1014"/>
                <a:gd name="T3" fmla="*/ 346 h 562"/>
                <a:gd name="T4" fmla="*/ 1014 w 1014"/>
                <a:gd name="T5" fmla="*/ 235 h 562"/>
                <a:gd name="T6" fmla="*/ 869 w 1014"/>
                <a:gd name="T7" fmla="*/ 39 h 562"/>
                <a:gd name="T8" fmla="*/ 828 w 1014"/>
                <a:gd name="T9" fmla="*/ 91 h 562"/>
                <a:gd name="T10" fmla="*/ 730 w 1014"/>
                <a:gd name="T11" fmla="*/ 115 h 562"/>
                <a:gd name="T12" fmla="*/ 643 w 1014"/>
                <a:gd name="T13" fmla="*/ 63 h 562"/>
                <a:gd name="T14" fmla="*/ 619 w 1014"/>
                <a:gd name="T15" fmla="*/ 0 h 562"/>
                <a:gd name="T16" fmla="*/ 0 w 1014"/>
                <a:gd name="T17" fmla="*/ 457 h 562"/>
                <a:gd name="T18" fmla="*/ 53 w 1014"/>
                <a:gd name="T19" fmla="*/ 499 h 562"/>
                <a:gd name="T20" fmla="*/ 72 w 1014"/>
                <a:gd name="T21" fmla="*/ 536 h 562"/>
                <a:gd name="T22" fmla="*/ 308 w 1014"/>
                <a:gd name="T23" fmla="*/ 487 h 562"/>
                <a:gd name="T24" fmla="*/ 381 w 1014"/>
                <a:gd name="T25" fmla="*/ 325 h 562"/>
                <a:gd name="T26" fmla="*/ 633 w 1014"/>
                <a:gd name="T27" fmla="*/ 363 h 562"/>
                <a:gd name="T28" fmla="*/ 659 w 1014"/>
                <a:gd name="T29" fmla="*/ 414 h 562"/>
                <a:gd name="T30" fmla="*/ 685 w 1014"/>
                <a:gd name="T31" fmla="*/ 409 h 562"/>
                <a:gd name="T32" fmla="*/ 829 w 1014"/>
                <a:gd name="T33" fmla="*/ 379 h 562"/>
                <a:gd name="T34" fmla="*/ 830 w 1014"/>
                <a:gd name="T35" fmla="*/ 379 h 562"/>
                <a:gd name="T36" fmla="*/ 868 w 1014"/>
                <a:gd name="T37" fmla="*/ 562 h 562"/>
                <a:gd name="T38" fmla="*/ 973 w 1014"/>
                <a:gd name="T39" fmla="*/ 485 h 562"/>
                <a:gd name="T40" fmla="*/ 924 w 1014"/>
                <a:gd name="T41" fmla="*/ 445 h 5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014" h="562">
                  <a:moveTo>
                    <a:pt x="924" y="445"/>
                  </a:moveTo>
                  <a:cubicBezTo>
                    <a:pt x="903" y="416"/>
                    <a:pt x="894" y="381"/>
                    <a:pt x="899" y="346"/>
                  </a:cubicBezTo>
                  <a:cubicBezTo>
                    <a:pt x="908" y="286"/>
                    <a:pt x="957" y="242"/>
                    <a:pt x="1014" y="235"/>
                  </a:cubicBezTo>
                  <a:cubicBezTo>
                    <a:pt x="869" y="39"/>
                    <a:pt x="869" y="39"/>
                    <a:pt x="869" y="39"/>
                  </a:cubicBezTo>
                  <a:cubicBezTo>
                    <a:pt x="860" y="60"/>
                    <a:pt x="846" y="78"/>
                    <a:pt x="828" y="91"/>
                  </a:cubicBezTo>
                  <a:cubicBezTo>
                    <a:pt x="801" y="111"/>
                    <a:pt x="766" y="121"/>
                    <a:pt x="730" y="115"/>
                  </a:cubicBezTo>
                  <a:cubicBezTo>
                    <a:pt x="695" y="110"/>
                    <a:pt x="664" y="91"/>
                    <a:pt x="643" y="63"/>
                  </a:cubicBezTo>
                  <a:cubicBezTo>
                    <a:pt x="629" y="44"/>
                    <a:pt x="621" y="23"/>
                    <a:pt x="619" y="0"/>
                  </a:cubicBezTo>
                  <a:cubicBezTo>
                    <a:pt x="0" y="457"/>
                    <a:pt x="0" y="457"/>
                    <a:pt x="0" y="457"/>
                  </a:cubicBezTo>
                  <a:cubicBezTo>
                    <a:pt x="21" y="467"/>
                    <a:pt x="39" y="480"/>
                    <a:pt x="53" y="499"/>
                  </a:cubicBezTo>
                  <a:cubicBezTo>
                    <a:pt x="61" y="510"/>
                    <a:pt x="68" y="523"/>
                    <a:pt x="72" y="536"/>
                  </a:cubicBezTo>
                  <a:cubicBezTo>
                    <a:pt x="308" y="487"/>
                    <a:pt x="308" y="487"/>
                    <a:pt x="308" y="487"/>
                  </a:cubicBezTo>
                  <a:cubicBezTo>
                    <a:pt x="303" y="426"/>
                    <a:pt x="328" y="364"/>
                    <a:pt x="381" y="325"/>
                  </a:cubicBezTo>
                  <a:cubicBezTo>
                    <a:pt x="461" y="266"/>
                    <a:pt x="574" y="283"/>
                    <a:pt x="633" y="363"/>
                  </a:cubicBezTo>
                  <a:cubicBezTo>
                    <a:pt x="645" y="379"/>
                    <a:pt x="653" y="396"/>
                    <a:pt x="659" y="414"/>
                  </a:cubicBezTo>
                  <a:cubicBezTo>
                    <a:pt x="685" y="409"/>
                    <a:pt x="685" y="409"/>
                    <a:pt x="685" y="409"/>
                  </a:cubicBezTo>
                  <a:cubicBezTo>
                    <a:pt x="829" y="379"/>
                    <a:pt x="829" y="379"/>
                    <a:pt x="829" y="379"/>
                  </a:cubicBezTo>
                  <a:cubicBezTo>
                    <a:pt x="830" y="379"/>
                    <a:pt x="830" y="379"/>
                    <a:pt x="830" y="379"/>
                  </a:cubicBezTo>
                  <a:cubicBezTo>
                    <a:pt x="868" y="562"/>
                    <a:pt x="868" y="562"/>
                    <a:pt x="868" y="562"/>
                  </a:cubicBezTo>
                  <a:cubicBezTo>
                    <a:pt x="973" y="485"/>
                    <a:pt x="973" y="485"/>
                    <a:pt x="973" y="485"/>
                  </a:cubicBezTo>
                  <a:cubicBezTo>
                    <a:pt x="954" y="475"/>
                    <a:pt x="937" y="462"/>
                    <a:pt x="924" y="445"/>
                  </a:cubicBezTo>
                  <a:close/>
                </a:path>
              </a:pathLst>
            </a:custGeom>
            <a:solidFill>
              <a:srgbClr val="3D8150"/>
            </a:solidFill>
            <a:ln>
              <a:noFill/>
            </a:ln>
          </p:spPr>
          <p:txBody>
            <a:bodyPr lIns="81924" tIns="40961" rIns="81924" bIns="40961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715">
                <a:solidFill>
                  <a:srgbClr val="000000"/>
                </a:solidFill>
                <a:latin typeface="+mn-lt"/>
                <a:cs typeface="+mn-cs"/>
              </a:endParaRPr>
            </a:p>
          </p:txBody>
        </p:sp>
        <p:sp>
          <p:nvSpPr>
            <p:cNvPr id="74" name="Freeform 14">
              <a:extLst>
                <a:ext uri="{FF2B5EF4-FFF2-40B4-BE49-F238E27FC236}">
                  <a16:creationId xmlns:a16="http://schemas.microsoft.com/office/drawing/2014/main" id="{3EA6B790-8FD4-47E2-B7E2-A73406E70AA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0" y="2275"/>
              <a:ext cx="73" cy="95"/>
            </a:xfrm>
            <a:custGeom>
              <a:avLst/>
              <a:gdLst>
                <a:gd name="T0" fmla="*/ 38 w 86"/>
                <a:gd name="T1" fmla="*/ 88 h 108"/>
                <a:gd name="T2" fmla="*/ 47 w 86"/>
                <a:gd name="T3" fmla="*/ 47 h 108"/>
                <a:gd name="T4" fmla="*/ 86 w 86"/>
                <a:gd name="T5" fmla="*/ 32 h 108"/>
                <a:gd name="T6" fmla="*/ 80 w 86"/>
                <a:gd name="T7" fmla="*/ 10 h 108"/>
                <a:gd name="T8" fmla="*/ 40 w 86"/>
                <a:gd name="T9" fmla="*/ 26 h 108"/>
                <a:gd name="T10" fmla="*/ 21 w 86"/>
                <a:gd name="T11" fmla="*/ 0 h 108"/>
                <a:gd name="T12" fmla="*/ 5 w 86"/>
                <a:gd name="T13" fmla="*/ 13 h 108"/>
                <a:gd name="T14" fmla="*/ 24 w 86"/>
                <a:gd name="T15" fmla="*/ 38 h 108"/>
                <a:gd name="T16" fmla="*/ 16 w 86"/>
                <a:gd name="T17" fmla="*/ 108 h 108"/>
                <a:gd name="T18" fmla="*/ 59 w 86"/>
                <a:gd name="T19" fmla="*/ 100 h 108"/>
                <a:gd name="T20" fmla="*/ 38 w 86"/>
                <a:gd name="T21" fmla="*/ 88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6" h="108">
                  <a:moveTo>
                    <a:pt x="38" y="88"/>
                  </a:moveTo>
                  <a:cubicBezTo>
                    <a:pt x="30" y="78"/>
                    <a:pt x="27" y="61"/>
                    <a:pt x="47" y="47"/>
                  </a:cubicBezTo>
                  <a:cubicBezTo>
                    <a:pt x="64" y="34"/>
                    <a:pt x="79" y="33"/>
                    <a:pt x="86" y="32"/>
                  </a:cubicBezTo>
                  <a:cubicBezTo>
                    <a:pt x="80" y="10"/>
                    <a:pt x="80" y="10"/>
                    <a:pt x="80" y="10"/>
                  </a:cubicBezTo>
                  <a:cubicBezTo>
                    <a:pt x="69" y="11"/>
                    <a:pt x="55" y="15"/>
                    <a:pt x="40" y="26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24" y="38"/>
                    <a:pt x="24" y="38"/>
                    <a:pt x="24" y="38"/>
                  </a:cubicBezTo>
                  <a:cubicBezTo>
                    <a:pt x="3" y="60"/>
                    <a:pt x="0" y="87"/>
                    <a:pt x="16" y="108"/>
                  </a:cubicBezTo>
                  <a:cubicBezTo>
                    <a:pt x="59" y="100"/>
                    <a:pt x="59" y="100"/>
                    <a:pt x="59" y="100"/>
                  </a:cubicBezTo>
                  <a:cubicBezTo>
                    <a:pt x="49" y="99"/>
                    <a:pt x="43" y="96"/>
                    <a:pt x="38" y="88"/>
                  </a:cubicBezTo>
                  <a:close/>
                </a:path>
              </a:pathLst>
            </a:custGeom>
            <a:solidFill>
              <a:srgbClr val="3D8150"/>
            </a:solidFill>
            <a:ln>
              <a:noFill/>
            </a:ln>
          </p:spPr>
          <p:txBody>
            <a:bodyPr lIns="81924" tIns="40961" rIns="81924" bIns="40961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715">
                <a:solidFill>
                  <a:srgbClr val="000000"/>
                </a:solidFill>
                <a:latin typeface="+mn-lt"/>
                <a:cs typeface="+mn-cs"/>
              </a:endParaRPr>
            </a:p>
          </p:txBody>
        </p:sp>
        <p:sp>
          <p:nvSpPr>
            <p:cNvPr id="75" name="Freeform 15">
              <a:extLst>
                <a:ext uri="{FF2B5EF4-FFF2-40B4-BE49-F238E27FC236}">
                  <a16:creationId xmlns:a16="http://schemas.microsoft.com/office/drawing/2014/main" id="{D3237C94-D991-4CC4-A8C9-E3A31D24004D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3" y="2006"/>
              <a:ext cx="1088" cy="577"/>
            </a:xfrm>
            <a:custGeom>
              <a:avLst/>
              <a:gdLst>
                <a:gd name="T0" fmla="*/ 901 w 1087"/>
                <a:gd name="T1" fmla="*/ 0 h 578"/>
                <a:gd name="T2" fmla="*/ 900 w 1087"/>
                <a:gd name="T3" fmla="*/ 1 h 578"/>
                <a:gd name="T4" fmla="*/ 782 w 1087"/>
                <a:gd name="T5" fmla="*/ 46 h 578"/>
                <a:gd name="T6" fmla="*/ 0 w 1087"/>
                <a:gd name="T7" fmla="*/ 350 h 578"/>
                <a:gd name="T8" fmla="*/ 5 w 1087"/>
                <a:gd name="T9" fmla="*/ 365 h 578"/>
                <a:gd name="T10" fmla="*/ 161 w 1087"/>
                <a:gd name="T11" fmla="*/ 375 h 578"/>
                <a:gd name="T12" fmla="*/ 183 w 1087"/>
                <a:gd name="T13" fmla="*/ 376 h 578"/>
                <a:gd name="T14" fmla="*/ 390 w 1087"/>
                <a:gd name="T15" fmla="*/ 389 h 578"/>
                <a:gd name="T16" fmla="*/ 482 w 1087"/>
                <a:gd name="T17" fmla="*/ 395 h 578"/>
                <a:gd name="T18" fmla="*/ 520 w 1087"/>
                <a:gd name="T19" fmla="*/ 397 h 578"/>
                <a:gd name="T20" fmla="*/ 697 w 1087"/>
                <a:gd name="T21" fmla="*/ 408 h 578"/>
                <a:gd name="T22" fmla="*/ 720 w 1087"/>
                <a:gd name="T23" fmla="*/ 409 h 578"/>
                <a:gd name="T24" fmla="*/ 846 w 1087"/>
                <a:gd name="T25" fmla="*/ 417 h 578"/>
                <a:gd name="T26" fmla="*/ 846 w 1087"/>
                <a:gd name="T27" fmla="*/ 417 h 578"/>
                <a:gd name="T28" fmla="*/ 836 w 1087"/>
                <a:gd name="T29" fmla="*/ 578 h 578"/>
                <a:gd name="T30" fmla="*/ 941 w 1087"/>
                <a:gd name="T31" fmla="*/ 537 h 578"/>
                <a:gd name="T32" fmla="*/ 965 w 1087"/>
                <a:gd name="T33" fmla="*/ 528 h 578"/>
                <a:gd name="T34" fmla="*/ 1086 w 1087"/>
                <a:gd name="T35" fmla="*/ 481 h 578"/>
                <a:gd name="T36" fmla="*/ 1087 w 1087"/>
                <a:gd name="T37" fmla="*/ 481 h 578"/>
                <a:gd name="T38" fmla="*/ 901 w 1087"/>
                <a:gd name="T39" fmla="*/ 0 h 5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087" h="578">
                  <a:moveTo>
                    <a:pt x="901" y="0"/>
                  </a:moveTo>
                  <a:lnTo>
                    <a:pt x="900" y="1"/>
                  </a:lnTo>
                  <a:lnTo>
                    <a:pt x="782" y="46"/>
                  </a:lnTo>
                  <a:lnTo>
                    <a:pt x="0" y="350"/>
                  </a:lnTo>
                  <a:lnTo>
                    <a:pt x="5" y="365"/>
                  </a:lnTo>
                  <a:lnTo>
                    <a:pt x="161" y="375"/>
                  </a:lnTo>
                  <a:lnTo>
                    <a:pt x="183" y="376"/>
                  </a:lnTo>
                  <a:lnTo>
                    <a:pt x="390" y="389"/>
                  </a:lnTo>
                  <a:lnTo>
                    <a:pt x="482" y="395"/>
                  </a:lnTo>
                  <a:lnTo>
                    <a:pt x="520" y="397"/>
                  </a:lnTo>
                  <a:lnTo>
                    <a:pt x="697" y="408"/>
                  </a:lnTo>
                  <a:lnTo>
                    <a:pt x="720" y="409"/>
                  </a:lnTo>
                  <a:lnTo>
                    <a:pt x="846" y="417"/>
                  </a:lnTo>
                  <a:lnTo>
                    <a:pt x="846" y="417"/>
                  </a:lnTo>
                  <a:lnTo>
                    <a:pt x="836" y="578"/>
                  </a:lnTo>
                  <a:lnTo>
                    <a:pt x="941" y="537"/>
                  </a:lnTo>
                  <a:lnTo>
                    <a:pt x="965" y="528"/>
                  </a:lnTo>
                  <a:lnTo>
                    <a:pt x="1086" y="481"/>
                  </a:lnTo>
                  <a:lnTo>
                    <a:pt x="1087" y="481"/>
                  </a:lnTo>
                  <a:lnTo>
                    <a:pt x="901" y="0"/>
                  </a:lnTo>
                  <a:close/>
                </a:path>
              </a:pathLst>
            </a:custGeom>
            <a:solidFill>
              <a:srgbClr val="3D8150"/>
            </a:solidFill>
            <a:ln>
              <a:noFill/>
            </a:ln>
          </p:spPr>
          <p:txBody>
            <a:bodyPr lIns="81924" tIns="40961" rIns="81924" bIns="40961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715">
                <a:solidFill>
                  <a:srgbClr val="000000"/>
                </a:solidFill>
                <a:latin typeface="+mn-lt"/>
                <a:cs typeface="+mn-cs"/>
              </a:endParaRPr>
            </a:p>
          </p:txBody>
        </p:sp>
        <p:sp>
          <p:nvSpPr>
            <p:cNvPr id="76" name="Freeform 16">
              <a:extLst>
                <a:ext uri="{FF2B5EF4-FFF2-40B4-BE49-F238E27FC236}">
                  <a16:creationId xmlns:a16="http://schemas.microsoft.com/office/drawing/2014/main" id="{F10E55CB-FDEC-46B4-9A5E-A73104D8B20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14" y="1974"/>
              <a:ext cx="1152" cy="650"/>
            </a:xfrm>
            <a:custGeom>
              <a:avLst/>
              <a:gdLst>
                <a:gd name="T0" fmla="*/ 842 w 1152"/>
                <a:gd name="T1" fmla="*/ 647 h 647"/>
                <a:gd name="T2" fmla="*/ 853 w 1152"/>
                <a:gd name="T3" fmla="*/ 472 h 647"/>
                <a:gd name="T4" fmla="*/ 21 w 1152"/>
                <a:gd name="T5" fmla="*/ 421 h 647"/>
                <a:gd name="T6" fmla="*/ 0 w 1152"/>
                <a:gd name="T7" fmla="*/ 368 h 647"/>
                <a:gd name="T8" fmla="*/ 948 w 1152"/>
                <a:gd name="T9" fmla="*/ 0 h 647"/>
                <a:gd name="T10" fmla="*/ 1152 w 1152"/>
                <a:gd name="T11" fmla="*/ 526 h 647"/>
                <a:gd name="T12" fmla="*/ 1128 w 1152"/>
                <a:gd name="T13" fmla="*/ 536 h 647"/>
                <a:gd name="T14" fmla="*/ 842 w 1152"/>
                <a:gd name="T15" fmla="*/ 647 h 647"/>
                <a:gd name="T16" fmla="*/ 115 w 1152"/>
                <a:gd name="T17" fmla="*/ 377 h 647"/>
                <a:gd name="T18" fmla="*/ 906 w 1152"/>
                <a:gd name="T19" fmla="*/ 426 h 647"/>
                <a:gd name="T20" fmla="*/ 897 w 1152"/>
                <a:gd name="T21" fmla="*/ 572 h 647"/>
                <a:gd name="T22" fmla="*/ 1087 w 1152"/>
                <a:gd name="T23" fmla="*/ 498 h 647"/>
                <a:gd name="T24" fmla="*/ 919 w 1152"/>
                <a:gd name="T25" fmla="*/ 65 h 647"/>
                <a:gd name="T26" fmla="*/ 115 w 1152"/>
                <a:gd name="T27" fmla="*/ 377 h 6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52" h="647">
                  <a:moveTo>
                    <a:pt x="842" y="647"/>
                  </a:moveTo>
                  <a:lnTo>
                    <a:pt x="853" y="472"/>
                  </a:lnTo>
                  <a:lnTo>
                    <a:pt x="21" y="421"/>
                  </a:lnTo>
                  <a:lnTo>
                    <a:pt x="0" y="368"/>
                  </a:lnTo>
                  <a:lnTo>
                    <a:pt x="948" y="0"/>
                  </a:lnTo>
                  <a:lnTo>
                    <a:pt x="1152" y="526"/>
                  </a:lnTo>
                  <a:lnTo>
                    <a:pt x="1128" y="536"/>
                  </a:lnTo>
                  <a:lnTo>
                    <a:pt x="842" y="647"/>
                  </a:lnTo>
                  <a:close/>
                  <a:moveTo>
                    <a:pt x="115" y="377"/>
                  </a:moveTo>
                  <a:lnTo>
                    <a:pt x="906" y="426"/>
                  </a:lnTo>
                  <a:lnTo>
                    <a:pt x="897" y="572"/>
                  </a:lnTo>
                  <a:lnTo>
                    <a:pt x="1087" y="498"/>
                  </a:lnTo>
                  <a:lnTo>
                    <a:pt x="919" y="65"/>
                  </a:lnTo>
                  <a:lnTo>
                    <a:pt x="115" y="377"/>
                  </a:lnTo>
                  <a:close/>
                </a:path>
              </a:pathLst>
            </a:custGeom>
            <a:solidFill>
              <a:srgbClr val="4B985E"/>
            </a:solidFill>
            <a:ln>
              <a:noFill/>
            </a:ln>
          </p:spPr>
          <p:txBody>
            <a:bodyPr lIns="81924" tIns="40961" rIns="81924" bIns="40961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715">
                <a:solidFill>
                  <a:srgbClr val="000000"/>
                </a:solidFill>
                <a:latin typeface="+mn-lt"/>
                <a:cs typeface="+mn-cs"/>
              </a:endParaRPr>
            </a:p>
          </p:txBody>
        </p:sp>
        <p:sp>
          <p:nvSpPr>
            <p:cNvPr id="77" name="Freeform 17">
              <a:extLst>
                <a:ext uri="{FF2B5EF4-FFF2-40B4-BE49-F238E27FC236}">
                  <a16:creationId xmlns:a16="http://schemas.microsoft.com/office/drawing/2014/main" id="{35CE8720-37C0-4014-92AF-93FF4E659EB4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2" y="2251"/>
              <a:ext cx="305" cy="168"/>
            </a:xfrm>
            <a:custGeom>
              <a:avLst/>
              <a:gdLst>
                <a:gd name="T0" fmla="*/ 133 w 358"/>
                <a:gd name="T1" fmla="*/ 114 h 195"/>
                <a:gd name="T2" fmla="*/ 122 w 358"/>
                <a:gd name="T3" fmla="*/ 84 h 195"/>
                <a:gd name="T4" fmla="*/ 141 w 358"/>
                <a:gd name="T5" fmla="*/ 77 h 195"/>
                <a:gd name="T6" fmla="*/ 152 w 358"/>
                <a:gd name="T7" fmla="*/ 106 h 195"/>
                <a:gd name="T8" fmla="*/ 195 w 358"/>
                <a:gd name="T9" fmla="*/ 101 h 195"/>
                <a:gd name="T10" fmla="*/ 195 w 358"/>
                <a:gd name="T11" fmla="*/ 124 h 195"/>
                <a:gd name="T12" fmla="*/ 153 w 358"/>
                <a:gd name="T13" fmla="*/ 128 h 195"/>
                <a:gd name="T14" fmla="*/ 133 w 358"/>
                <a:gd name="T15" fmla="*/ 166 h 195"/>
                <a:gd name="T16" fmla="*/ 151 w 358"/>
                <a:gd name="T17" fmla="*/ 182 h 195"/>
                <a:gd name="T18" fmla="*/ 358 w 358"/>
                <a:gd name="T19" fmla="*/ 195 h 195"/>
                <a:gd name="T20" fmla="*/ 346 w 358"/>
                <a:gd name="T21" fmla="*/ 139 h 195"/>
                <a:gd name="T22" fmla="*/ 113 w 358"/>
                <a:gd name="T23" fmla="*/ 36 h 195"/>
                <a:gd name="T24" fmla="*/ 0 w 358"/>
                <a:gd name="T25" fmla="*/ 173 h 195"/>
                <a:gd name="T26" fmla="*/ 107 w 358"/>
                <a:gd name="T27" fmla="*/ 180 h 195"/>
                <a:gd name="T28" fmla="*/ 133 w 358"/>
                <a:gd name="T29" fmla="*/ 114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58" h="195">
                  <a:moveTo>
                    <a:pt x="133" y="114"/>
                  </a:moveTo>
                  <a:cubicBezTo>
                    <a:pt x="122" y="84"/>
                    <a:pt x="122" y="84"/>
                    <a:pt x="122" y="84"/>
                  </a:cubicBezTo>
                  <a:cubicBezTo>
                    <a:pt x="141" y="77"/>
                    <a:pt x="141" y="77"/>
                    <a:pt x="141" y="77"/>
                  </a:cubicBezTo>
                  <a:cubicBezTo>
                    <a:pt x="152" y="106"/>
                    <a:pt x="152" y="106"/>
                    <a:pt x="152" y="106"/>
                  </a:cubicBezTo>
                  <a:cubicBezTo>
                    <a:pt x="170" y="100"/>
                    <a:pt x="184" y="100"/>
                    <a:pt x="195" y="101"/>
                  </a:cubicBezTo>
                  <a:cubicBezTo>
                    <a:pt x="195" y="124"/>
                    <a:pt x="195" y="124"/>
                    <a:pt x="195" y="124"/>
                  </a:cubicBezTo>
                  <a:cubicBezTo>
                    <a:pt x="187" y="123"/>
                    <a:pt x="172" y="121"/>
                    <a:pt x="153" y="128"/>
                  </a:cubicBezTo>
                  <a:cubicBezTo>
                    <a:pt x="130" y="137"/>
                    <a:pt x="129" y="154"/>
                    <a:pt x="133" y="166"/>
                  </a:cubicBezTo>
                  <a:cubicBezTo>
                    <a:pt x="137" y="174"/>
                    <a:pt x="142" y="179"/>
                    <a:pt x="151" y="182"/>
                  </a:cubicBezTo>
                  <a:cubicBezTo>
                    <a:pt x="358" y="195"/>
                    <a:pt x="358" y="195"/>
                    <a:pt x="358" y="195"/>
                  </a:cubicBezTo>
                  <a:cubicBezTo>
                    <a:pt x="357" y="176"/>
                    <a:pt x="353" y="157"/>
                    <a:pt x="346" y="139"/>
                  </a:cubicBezTo>
                  <a:cubicBezTo>
                    <a:pt x="310" y="46"/>
                    <a:pt x="205" y="0"/>
                    <a:pt x="113" y="36"/>
                  </a:cubicBezTo>
                  <a:cubicBezTo>
                    <a:pt x="52" y="59"/>
                    <a:pt x="11" y="113"/>
                    <a:pt x="0" y="173"/>
                  </a:cubicBezTo>
                  <a:cubicBezTo>
                    <a:pt x="107" y="180"/>
                    <a:pt x="107" y="180"/>
                    <a:pt x="107" y="180"/>
                  </a:cubicBezTo>
                  <a:cubicBezTo>
                    <a:pt x="97" y="155"/>
                    <a:pt x="108" y="129"/>
                    <a:pt x="133" y="114"/>
                  </a:cubicBezTo>
                  <a:close/>
                </a:path>
              </a:pathLst>
            </a:custGeom>
            <a:solidFill>
              <a:srgbClr val="FEFEFF"/>
            </a:solidFill>
            <a:ln>
              <a:noFill/>
            </a:ln>
          </p:spPr>
          <p:txBody>
            <a:bodyPr lIns="81924" tIns="40961" rIns="81924" bIns="40961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715">
                <a:solidFill>
                  <a:srgbClr val="000000"/>
                </a:solidFill>
                <a:latin typeface="+mn-lt"/>
                <a:cs typeface="+mn-cs"/>
              </a:endParaRPr>
            </a:p>
          </p:txBody>
        </p:sp>
        <p:sp>
          <p:nvSpPr>
            <p:cNvPr id="78" name="Freeform 18">
              <a:extLst>
                <a:ext uri="{FF2B5EF4-FFF2-40B4-BE49-F238E27FC236}">
                  <a16:creationId xmlns:a16="http://schemas.microsoft.com/office/drawing/2014/main" id="{F2CD143D-E68A-4C22-A9D0-C3187A2CFF9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3" y="2013"/>
              <a:ext cx="1087" cy="539"/>
            </a:xfrm>
            <a:custGeom>
              <a:avLst/>
              <a:gdLst>
                <a:gd name="T0" fmla="*/ 1085 w 1267"/>
                <a:gd name="T1" fmla="*/ 565 h 626"/>
                <a:gd name="T2" fmla="*/ 1086 w 1267"/>
                <a:gd name="T3" fmla="*/ 483 h 626"/>
                <a:gd name="T4" fmla="*/ 1214 w 1267"/>
                <a:gd name="T5" fmla="*/ 425 h 626"/>
                <a:gd name="T6" fmla="*/ 1266 w 1267"/>
                <a:gd name="T7" fmla="*/ 560 h 626"/>
                <a:gd name="T8" fmla="*/ 1267 w 1267"/>
                <a:gd name="T9" fmla="*/ 560 h 626"/>
                <a:gd name="T10" fmla="*/ 1050 w 1267"/>
                <a:gd name="T11" fmla="*/ 0 h 626"/>
                <a:gd name="T12" fmla="*/ 1049 w 1267"/>
                <a:gd name="T13" fmla="*/ 1 h 626"/>
                <a:gd name="T14" fmla="*/ 1103 w 1267"/>
                <a:gd name="T15" fmla="*/ 140 h 626"/>
                <a:gd name="T16" fmla="*/ 970 w 1267"/>
                <a:gd name="T17" fmla="*/ 181 h 626"/>
                <a:gd name="T18" fmla="*/ 914 w 1267"/>
                <a:gd name="T19" fmla="*/ 122 h 626"/>
                <a:gd name="T20" fmla="*/ 912 w 1267"/>
                <a:gd name="T21" fmla="*/ 54 h 626"/>
                <a:gd name="T22" fmla="*/ 0 w 1267"/>
                <a:gd name="T23" fmla="*/ 408 h 626"/>
                <a:gd name="T24" fmla="*/ 6 w 1267"/>
                <a:gd name="T25" fmla="*/ 425 h 626"/>
                <a:gd name="T26" fmla="*/ 6 w 1267"/>
                <a:gd name="T27" fmla="*/ 425 h 626"/>
                <a:gd name="T28" fmla="*/ 0 w 1267"/>
                <a:gd name="T29" fmla="*/ 408 h 626"/>
                <a:gd name="T30" fmla="*/ 137 w 1267"/>
                <a:gd name="T31" fmla="*/ 355 h 626"/>
                <a:gd name="T32" fmla="*/ 181 w 1267"/>
                <a:gd name="T33" fmla="*/ 407 h 626"/>
                <a:gd name="T34" fmla="*/ 188 w 1267"/>
                <a:gd name="T35" fmla="*/ 437 h 626"/>
                <a:gd name="T36" fmla="*/ 214 w 1267"/>
                <a:gd name="T37" fmla="*/ 438 h 626"/>
                <a:gd name="T38" fmla="*/ 206 w 1267"/>
                <a:gd name="T39" fmla="*/ 397 h 626"/>
                <a:gd name="T40" fmla="*/ 166 w 1267"/>
                <a:gd name="T41" fmla="*/ 343 h 626"/>
                <a:gd name="T42" fmla="*/ 883 w 1267"/>
                <a:gd name="T43" fmla="*/ 65 h 626"/>
                <a:gd name="T44" fmla="*/ 890 w 1267"/>
                <a:gd name="T45" fmla="*/ 132 h 626"/>
                <a:gd name="T46" fmla="*/ 960 w 1267"/>
                <a:gd name="T47" fmla="*/ 205 h 626"/>
                <a:gd name="T48" fmla="*/ 1061 w 1267"/>
                <a:gd name="T49" fmla="*/ 207 h 626"/>
                <a:gd name="T50" fmla="*/ 1114 w 1267"/>
                <a:gd name="T51" fmla="*/ 169 h 626"/>
                <a:gd name="T52" fmla="*/ 1202 w 1267"/>
                <a:gd name="T53" fmla="*/ 396 h 626"/>
                <a:gd name="T54" fmla="*/ 1063 w 1267"/>
                <a:gd name="T55" fmla="*/ 473 h 626"/>
                <a:gd name="T56" fmla="*/ 1060 w 1267"/>
                <a:gd name="T57" fmla="*/ 574 h 626"/>
                <a:gd name="T58" fmla="*/ 1097 w 1267"/>
                <a:gd name="T59" fmla="*/ 626 h 626"/>
                <a:gd name="T60" fmla="*/ 1125 w 1267"/>
                <a:gd name="T61" fmla="*/ 615 h 626"/>
                <a:gd name="T62" fmla="*/ 1085 w 1267"/>
                <a:gd name="T63" fmla="*/ 565 h 6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267" h="626">
                  <a:moveTo>
                    <a:pt x="1085" y="565"/>
                  </a:moveTo>
                  <a:cubicBezTo>
                    <a:pt x="1074" y="538"/>
                    <a:pt x="1075" y="509"/>
                    <a:pt x="1086" y="483"/>
                  </a:cubicBezTo>
                  <a:cubicBezTo>
                    <a:pt x="1108" y="434"/>
                    <a:pt x="1163" y="410"/>
                    <a:pt x="1214" y="425"/>
                  </a:cubicBezTo>
                  <a:cubicBezTo>
                    <a:pt x="1266" y="560"/>
                    <a:pt x="1266" y="560"/>
                    <a:pt x="1266" y="560"/>
                  </a:cubicBezTo>
                  <a:cubicBezTo>
                    <a:pt x="1267" y="560"/>
                    <a:pt x="1267" y="560"/>
                    <a:pt x="1267" y="560"/>
                  </a:cubicBezTo>
                  <a:cubicBezTo>
                    <a:pt x="1050" y="0"/>
                    <a:pt x="1050" y="0"/>
                    <a:pt x="1050" y="0"/>
                  </a:cubicBezTo>
                  <a:cubicBezTo>
                    <a:pt x="1049" y="1"/>
                    <a:pt x="1049" y="1"/>
                    <a:pt x="1049" y="1"/>
                  </a:cubicBezTo>
                  <a:cubicBezTo>
                    <a:pt x="1103" y="140"/>
                    <a:pt x="1103" y="140"/>
                    <a:pt x="1103" y="140"/>
                  </a:cubicBezTo>
                  <a:cubicBezTo>
                    <a:pt x="1076" y="184"/>
                    <a:pt x="1019" y="203"/>
                    <a:pt x="970" y="181"/>
                  </a:cubicBezTo>
                  <a:cubicBezTo>
                    <a:pt x="944" y="170"/>
                    <a:pt x="924" y="149"/>
                    <a:pt x="914" y="122"/>
                  </a:cubicBezTo>
                  <a:cubicBezTo>
                    <a:pt x="906" y="100"/>
                    <a:pt x="905" y="76"/>
                    <a:pt x="912" y="54"/>
                  </a:cubicBezTo>
                  <a:cubicBezTo>
                    <a:pt x="0" y="408"/>
                    <a:pt x="0" y="408"/>
                    <a:pt x="0" y="408"/>
                  </a:cubicBezTo>
                  <a:cubicBezTo>
                    <a:pt x="6" y="425"/>
                    <a:pt x="6" y="425"/>
                    <a:pt x="6" y="425"/>
                  </a:cubicBezTo>
                  <a:cubicBezTo>
                    <a:pt x="6" y="425"/>
                    <a:pt x="6" y="425"/>
                    <a:pt x="6" y="425"/>
                  </a:cubicBezTo>
                  <a:cubicBezTo>
                    <a:pt x="0" y="408"/>
                    <a:pt x="0" y="408"/>
                    <a:pt x="0" y="408"/>
                  </a:cubicBezTo>
                  <a:cubicBezTo>
                    <a:pt x="137" y="355"/>
                    <a:pt x="137" y="355"/>
                    <a:pt x="137" y="355"/>
                  </a:cubicBezTo>
                  <a:cubicBezTo>
                    <a:pt x="157" y="367"/>
                    <a:pt x="173" y="385"/>
                    <a:pt x="181" y="407"/>
                  </a:cubicBezTo>
                  <a:cubicBezTo>
                    <a:pt x="185" y="416"/>
                    <a:pt x="187" y="427"/>
                    <a:pt x="188" y="437"/>
                  </a:cubicBezTo>
                  <a:cubicBezTo>
                    <a:pt x="214" y="438"/>
                    <a:pt x="214" y="438"/>
                    <a:pt x="214" y="438"/>
                  </a:cubicBezTo>
                  <a:cubicBezTo>
                    <a:pt x="214" y="424"/>
                    <a:pt x="211" y="411"/>
                    <a:pt x="206" y="397"/>
                  </a:cubicBezTo>
                  <a:cubicBezTo>
                    <a:pt x="197" y="376"/>
                    <a:pt x="183" y="358"/>
                    <a:pt x="166" y="343"/>
                  </a:cubicBezTo>
                  <a:cubicBezTo>
                    <a:pt x="883" y="65"/>
                    <a:pt x="883" y="65"/>
                    <a:pt x="883" y="65"/>
                  </a:cubicBezTo>
                  <a:cubicBezTo>
                    <a:pt x="880" y="88"/>
                    <a:pt x="881" y="110"/>
                    <a:pt x="890" y="132"/>
                  </a:cubicBezTo>
                  <a:cubicBezTo>
                    <a:pt x="903" y="165"/>
                    <a:pt x="927" y="191"/>
                    <a:pt x="960" y="205"/>
                  </a:cubicBezTo>
                  <a:cubicBezTo>
                    <a:pt x="993" y="220"/>
                    <a:pt x="1029" y="220"/>
                    <a:pt x="1061" y="207"/>
                  </a:cubicBezTo>
                  <a:cubicBezTo>
                    <a:pt x="1082" y="199"/>
                    <a:pt x="1100" y="186"/>
                    <a:pt x="1114" y="169"/>
                  </a:cubicBezTo>
                  <a:cubicBezTo>
                    <a:pt x="1202" y="396"/>
                    <a:pt x="1202" y="396"/>
                    <a:pt x="1202" y="396"/>
                  </a:cubicBezTo>
                  <a:cubicBezTo>
                    <a:pt x="1145" y="388"/>
                    <a:pt x="1087" y="417"/>
                    <a:pt x="1063" y="473"/>
                  </a:cubicBezTo>
                  <a:cubicBezTo>
                    <a:pt x="1048" y="505"/>
                    <a:pt x="1047" y="541"/>
                    <a:pt x="1060" y="574"/>
                  </a:cubicBezTo>
                  <a:cubicBezTo>
                    <a:pt x="1068" y="594"/>
                    <a:pt x="1081" y="612"/>
                    <a:pt x="1097" y="626"/>
                  </a:cubicBezTo>
                  <a:cubicBezTo>
                    <a:pt x="1125" y="615"/>
                    <a:pt x="1125" y="615"/>
                    <a:pt x="1125" y="615"/>
                  </a:cubicBezTo>
                  <a:cubicBezTo>
                    <a:pt x="1107" y="603"/>
                    <a:pt x="1093" y="585"/>
                    <a:pt x="1085" y="565"/>
                  </a:cubicBezTo>
                  <a:close/>
                </a:path>
              </a:pathLst>
            </a:custGeom>
            <a:solidFill>
              <a:srgbClr val="4B985E"/>
            </a:solidFill>
            <a:ln>
              <a:noFill/>
            </a:ln>
          </p:spPr>
          <p:txBody>
            <a:bodyPr lIns="81924" tIns="40961" rIns="81924" bIns="40961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715">
                <a:solidFill>
                  <a:srgbClr val="000000"/>
                </a:solidFill>
                <a:latin typeface="+mn-lt"/>
                <a:cs typeface="+mn-cs"/>
              </a:endParaRPr>
            </a:p>
          </p:txBody>
        </p:sp>
        <p:sp>
          <p:nvSpPr>
            <p:cNvPr id="79" name="Freeform 19">
              <a:extLst>
                <a:ext uri="{FF2B5EF4-FFF2-40B4-BE49-F238E27FC236}">
                  <a16:creationId xmlns:a16="http://schemas.microsoft.com/office/drawing/2014/main" id="{1C677922-FDD1-42D4-A220-C0756C23E3C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3" y="2319"/>
              <a:ext cx="162" cy="69"/>
            </a:xfrm>
            <a:custGeom>
              <a:avLst/>
              <a:gdLst>
                <a:gd name="T0" fmla="*/ 181 w 188"/>
                <a:gd name="T1" fmla="*/ 52 h 82"/>
                <a:gd name="T2" fmla="*/ 137 w 188"/>
                <a:gd name="T3" fmla="*/ 0 h 82"/>
                <a:gd name="T4" fmla="*/ 0 w 188"/>
                <a:gd name="T5" fmla="*/ 53 h 82"/>
                <a:gd name="T6" fmla="*/ 6 w 188"/>
                <a:gd name="T7" fmla="*/ 70 h 82"/>
                <a:gd name="T8" fmla="*/ 188 w 188"/>
                <a:gd name="T9" fmla="*/ 82 h 82"/>
                <a:gd name="T10" fmla="*/ 181 w 188"/>
                <a:gd name="T11" fmla="*/ 52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8" h="82">
                  <a:moveTo>
                    <a:pt x="181" y="52"/>
                  </a:moveTo>
                  <a:cubicBezTo>
                    <a:pt x="173" y="30"/>
                    <a:pt x="157" y="12"/>
                    <a:pt x="137" y="0"/>
                  </a:cubicBezTo>
                  <a:cubicBezTo>
                    <a:pt x="0" y="53"/>
                    <a:pt x="0" y="53"/>
                    <a:pt x="0" y="53"/>
                  </a:cubicBezTo>
                  <a:cubicBezTo>
                    <a:pt x="6" y="70"/>
                    <a:pt x="6" y="70"/>
                    <a:pt x="6" y="70"/>
                  </a:cubicBezTo>
                  <a:cubicBezTo>
                    <a:pt x="188" y="82"/>
                    <a:pt x="188" y="82"/>
                    <a:pt x="188" y="82"/>
                  </a:cubicBezTo>
                  <a:cubicBezTo>
                    <a:pt x="187" y="72"/>
                    <a:pt x="185" y="61"/>
                    <a:pt x="181" y="52"/>
                  </a:cubicBezTo>
                  <a:close/>
                </a:path>
              </a:pathLst>
            </a:custGeom>
            <a:solidFill>
              <a:srgbClr val="3D8150"/>
            </a:solidFill>
            <a:ln>
              <a:noFill/>
            </a:ln>
          </p:spPr>
          <p:txBody>
            <a:bodyPr lIns="81924" tIns="40961" rIns="81924" bIns="40961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715">
                <a:solidFill>
                  <a:srgbClr val="000000"/>
                </a:solidFill>
                <a:latin typeface="+mn-lt"/>
                <a:cs typeface="+mn-cs"/>
              </a:endParaRPr>
            </a:p>
          </p:txBody>
        </p:sp>
        <p:sp>
          <p:nvSpPr>
            <p:cNvPr id="80" name="Freeform 20">
              <a:extLst>
                <a:ext uri="{FF2B5EF4-FFF2-40B4-BE49-F238E27FC236}">
                  <a16:creationId xmlns:a16="http://schemas.microsoft.com/office/drawing/2014/main" id="{0F7C9162-AC41-4AD0-9899-34F284BBE582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0" y="2029"/>
              <a:ext cx="121" cy="47"/>
            </a:xfrm>
            <a:custGeom>
              <a:avLst/>
              <a:gdLst>
                <a:gd name="T0" fmla="*/ 118 w 118"/>
                <a:gd name="T1" fmla="*/ 0 h 47"/>
                <a:gd name="T2" fmla="*/ 0 w 118"/>
                <a:gd name="T3" fmla="*/ 47 h 47"/>
                <a:gd name="T4" fmla="*/ 0 w 118"/>
                <a:gd name="T5" fmla="*/ 47 h 47"/>
                <a:gd name="T6" fmla="*/ 118 w 118"/>
                <a:gd name="T7" fmla="*/ 0 h 47"/>
                <a:gd name="T8" fmla="*/ 118 w 118"/>
                <a:gd name="T9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8" h="47">
                  <a:moveTo>
                    <a:pt x="118" y="0"/>
                  </a:moveTo>
                  <a:lnTo>
                    <a:pt x="0" y="47"/>
                  </a:lnTo>
                  <a:lnTo>
                    <a:pt x="0" y="47"/>
                  </a:lnTo>
                  <a:lnTo>
                    <a:pt x="118" y="0"/>
                  </a:lnTo>
                  <a:lnTo>
                    <a:pt x="118" y="0"/>
                  </a:lnTo>
                  <a:close/>
                </a:path>
              </a:pathLst>
            </a:custGeom>
            <a:solidFill>
              <a:srgbClr val="3D8150"/>
            </a:solidFill>
            <a:ln>
              <a:noFill/>
            </a:ln>
          </p:spPr>
          <p:txBody>
            <a:bodyPr lIns="81924" tIns="40961" rIns="81924" bIns="40961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715">
                <a:solidFill>
                  <a:srgbClr val="000000"/>
                </a:solidFill>
                <a:latin typeface="+mn-lt"/>
                <a:cs typeface="+mn-cs"/>
              </a:endParaRPr>
            </a:p>
          </p:txBody>
        </p:sp>
        <p:sp>
          <p:nvSpPr>
            <p:cNvPr id="81" name="Freeform 21">
              <a:extLst>
                <a:ext uri="{FF2B5EF4-FFF2-40B4-BE49-F238E27FC236}">
                  <a16:creationId xmlns:a16="http://schemas.microsoft.com/office/drawing/2014/main" id="{E0686656-B139-4A81-BD81-48B7FFC76B6E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8" y="2013"/>
              <a:ext cx="170" cy="173"/>
            </a:xfrm>
            <a:custGeom>
              <a:avLst/>
              <a:gdLst>
                <a:gd name="T0" fmla="*/ 9 w 198"/>
                <a:gd name="T1" fmla="*/ 121 h 202"/>
                <a:gd name="T2" fmla="*/ 65 w 198"/>
                <a:gd name="T3" fmla="*/ 180 h 202"/>
                <a:gd name="T4" fmla="*/ 198 w 198"/>
                <a:gd name="T5" fmla="*/ 139 h 202"/>
                <a:gd name="T6" fmla="*/ 144 w 198"/>
                <a:gd name="T7" fmla="*/ 0 h 202"/>
                <a:gd name="T8" fmla="*/ 7 w 198"/>
                <a:gd name="T9" fmla="*/ 53 h 202"/>
                <a:gd name="T10" fmla="*/ 9 w 198"/>
                <a:gd name="T11" fmla="*/ 121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8" h="202">
                  <a:moveTo>
                    <a:pt x="9" y="121"/>
                  </a:moveTo>
                  <a:cubicBezTo>
                    <a:pt x="19" y="148"/>
                    <a:pt x="39" y="169"/>
                    <a:pt x="65" y="180"/>
                  </a:cubicBezTo>
                  <a:cubicBezTo>
                    <a:pt x="114" y="202"/>
                    <a:pt x="171" y="183"/>
                    <a:pt x="198" y="139"/>
                  </a:cubicBezTo>
                  <a:cubicBezTo>
                    <a:pt x="144" y="0"/>
                    <a:pt x="144" y="0"/>
                    <a:pt x="144" y="0"/>
                  </a:cubicBezTo>
                  <a:cubicBezTo>
                    <a:pt x="7" y="53"/>
                    <a:pt x="7" y="53"/>
                    <a:pt x="7" y="53"/>
                  </a:cubicBezTo>
                  <a:cubicBezTo>
                    <a:pt x="0" y="75"/>
                    <a:pt x="1" y="99"/>
                    <a:pt x="9" y="121"/>
                  </a:cubicBezTo>
                  <a:close/>
                </a:path>
              </a:pathLst>
            </a:custGeom>
            <a:solidFill>
              <a:srgbClr val="3D8150"/>
            </a:solidFill>
            <a:ln>
              <a:noFill/>
            </a:ln>
          </p:spPr>
          <p:txBody>
            <a:bodyPr lIns="81924" tIns="40961" rIns="81924" bIns="40961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715">
                <a:solidFill>
                  <a:srgbClr val="000000"/>
                </a:solidFill>
                <a:latin typeface="+mn-lt"/>
                <a:cs typeface="+mn-cs"/>
              </a:endParaRPr>
            </a:p>
          </p:txBody>
        </p:sp>
        <p:sp>
          <p:nvSpPr>
            <p:cNvPr id="82" name="Freeform 22">
              <a:extLst>
                <a:ext uri="{FF2B5EF4-FFF2-40B4-BE49-F238E27FC236}">
                  <a16:creationId xmlns:a16="http://schemas.microsoft.com/office/drawing/2014/main" id="{A0D8C4A7-F104-4256-8BC9-779D4B5B364B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3" y="2362"/>
              <a:ext cx="163" cy="174"/>
            </a:xfrm>
            <a:custGeom>
              <a:avLst/>
              <a:gdLst>
                <a:gd name="T0" fmla="*/ 140 w 192"/>
                <a:gd name="T1" fmla="*/ 15 h 205"/>
                <a:gd name="T2" fmla="*/ 12 w 192"/>
                <a:gd name="T3" fmla="*/ 73 h 205"/>
                <a:gd name="T4" fmla="*/ 11 w 192"/>
                <a:gd name="T5" fmla="*/ 155 h 205"/>
                <a:gd name="T6" fmla="*/ 51 w 192"/>
                <a:gd name="T7" fmla="*/ 205 h 205"/>
                <a:gd name="T8" fmla="*/ 192 w 192"/>
                <a:gd name="T9" fmla="*/ 150 h 205"/>
                <a:gd name="T10" fmla="*/ 140 w 192"/>
                <a:gd name="T11" fmla="*/ 15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2" h="205">
                  <a:moveTo>
                    <a:pt x="140" y="15"/>
                  </a:moveTo>
                  <a:cubicBezTo>
                    <a:pt x="89" y="0"/>
                    <a:pt x="34" y="24"/>
                    <a:pt x="12" y="73"/>
                  </a:cubicBezTo>
                  <a:cubicBezTo>
                    <a:pt x="1" y="99"/>
                    <a:pt x="0" y="128"/>
                    <a:pt x="11" y="155"/>
                  </a:cubicBezTo>
                  <a:cubicBezTo>
                    <a:pt x="19" y="175"/>
                    <a:pt x="33" y="193"/>
                    <a:pt x="51" y="205"/>
                  </a:cubicBezTo>
                  <a:cubicBezTo>
                    <a:pt x="192" y="150"/>
                    <a:pt x="192" y="150"/>
                    <a:pt x="192" y="150"/>
                  </a:cubicBezTo>
                  <a:lnTo>
                    <a:pt x="140" y="15"/>
                  </a:lnTo>
                  <a:close/>
                </a:path>
              </a:pathLst>
            </a:custGeom>
            <a:solidFill>
              <a:srgbClr val="3D8150"/>
            </a:solidFill>
            <a:ln>
              <a:noFill/>
            </a:ln>
          </p:spPr>
          <p:txBody>
            <a:bodyPr lIns="81924" tIns="40961" rIns="81924" bIns="40961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715">
                <a:solidFill>
                  <a:srgbClr val="000000"/>
                </a:solidFill>
                <a:latin typeface="+mn-lt"/>
                <a:cs typeface="+mn-cs"/>
              </a:endParaRPr>
            </a:p>
          </p:txBody>
        </p:sp>
        <p:sp>
          <p:nvSpPr>
            <p:cNvPr id="83" name="Freeform 23">
              <a:extLst>
                <a:ext uri="{FF2B5EF4-FFF2-40B4-BE49-F238E27FC236}">
                  <a16:creationId xmlns:a16="http://schemas.microsoft.com/office/drawing/2014/main" id="{AD2AE5B6-6652-4DDB-BFE2-C880CC2DE14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5" y="2071"/>
              <a:ext cx="889" cy="522"/>
            </a:xfrm>
            <a:custGeom>
              <a:avLst/>
              <a:gdLst>
                <a:gd name="T0" fmla="*/ 894 w 1036"/>
                <a:gd name="T1" fmla="*/ 509 h 608"/>
                <a:gd name="T2" fmla="*/ 897 w 1036"/>
                <a:gd name="T3" fmla="*/ 408 h 608"/>
                <a:gd name="T4" fmla="*/ 1036 w 1036"/>
                <a:gd name="T5" fmla="*/ 331 h 608"/>
                <a:gd name="T6" fmla="*/ 948 w 1036"/>
                <a:gd name="T7" fmla="*/ 104 h 608"/>
                <a:gd name="T8" fmla="*/ 895 w 1036"/>
                <a:gd name="T9" fmla="*/ 142 h 608"/>
                <a:gd name="T10" fmla="*/ 794 w 1036"/>
                <a:gd name="T11" fmla="*/ 140 h 608"/>
                <a:gd name="T12" fmla="*/ 724 w 1036"/>
                <a:gd name="T13" fmla="*/ 67 h 608"/>
                <a:gd name="T14" fmla="*/ 717 w 1036"/>
                <a:gd name="T15" fmla="*/ 0 h 608"/>
                <a:gd name="T16" fmla="*/ 0 w 1036"/>
                <a:gd name="T17" fmla="*/ 278 h 608"/>
                <a:gd name="T18" fmla="*/ 40 w 1036"/>
                <a:gd name="T19" fmla="*/ 332 h 608"/>
                <a:gd name="T20" fmla="*/ 48 w 1036"/>
                <a:gd name="T21" fmla="*/ 373 h 608"/>
                <a:gd name="T22" fmla="*/ 289 w 1036"/>
                <a:gd name="T23" fmla="*/ 388 h 608"/>
                <a:gd name="T24" fmla="*/ 402 w 1036"/>
                <a:gd name="T25" fmla="*/ 251 h 608"/>
                <a:gd name="T26" fmla="*/ 635 w 1036"/>
                <a:gd name="T27" fmla="*/ 354 h 608"/>
                <a:gd name="T28" fmla="*/ 647 w 1036"/>
                <a:gd name="T29" fmla="*/ 410 h 608"/>
                <a:gd name="T30" fmla="*/ 673 w 1036"/>
                <a:gd name="T31" fmla="*/ 412 h 608"/>
                <a:gd name="T32" fmla="*/ 820 w 1036"/>
                <a:gd name="T33" fmla="*/ 421 h 608"/>
                <a:gd name="T34" fmla="*/ 821 w 1036"/>
                <a:gd name="T35" fmla="*/ 421 h 608"/>
                <a:gd name="T36" fmla="*/ 809 w 1036"/>
                <a:gd name="T37" fmla="*/ 608 h 608"/>
                <a:gd name="T38" fmla="*/ 931 w 1036"/>
                <a:gd name="T39" fmla="*/ 561 h 608"/>
                <a:gd name="T40" fmla="*/ 894 w 1036"/>
                <a:gd name="T41" fmla="*/ 509 h 6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036" h="608">
                  <a:moveTo>
                    <a:pt x="894" y="509"/>
                  </a:moveTo>
                  <a:cubicBezTo>
                    <a:pt x="881" y="476"/>
                    <a:pt x="882" y="440"/>
                    <a:pt x="897" y="408"/>
                  </a:cubicBezTo>
                  <a:cubicBezTo>
                    <a:pt x="921" y="352"/>
                    <a:pt x="979" y="323"/>
                    <a:pt x="1036" y="331"/>
                  </a:cubicBezTo>
                  <a:cubicBezTo>
                    <a:pt x="948" y="104"/>
                    <a:pt x="948" y="104"/>
                    <a:pt x="948" y="104"/>
                  </a:cubicBezTo>
                  <a:cubicBezTo>
                    <a:pt x="934" y="121"/>
                    <a:pt x="916" y="134"/>
                    <a:pt x="895" y="142"/>
                  </a:cubicBezTo>
                  <a:cubicBezTo>
                    <a:pt x="863" y="155"/>
                    <a:pt x="827" y="155"/>
                    <a:pt x="794" y="140"/>
                  </a:cubicBezTo>
                  <a:cubicBezTo>
                    <a:pt x="761" y="126"/>
                    <a:pt x="737" y="100"/>
                    <a:pt x="724" y="67"/>
                  </a:cubicBezTo>
                  <a:cubicBezTo>
                    <a:pt x="715" y="45"/>
                    <a:pt x="714" y="23"/>
                    <a:pt x="717" y="0"/>
                  </a:cubicBezTo>
                  <a:cubicBezTo>
                    <a:pt x="0" y="278"/>
                    <a:pt x="0" y="278"/>
                    <a:pt x="0" y="278"/>
                  </a:cubicBezTo>
                  <a:cubicBezTo>
                    <a:pt x="17" y="293"/>
                    <a:pt x="31" y="311"/>
                    <a:pt x="40" y="332"/>
                  </a:cubicBezTo>
                  <a:cubicBezTo>
                    <a:pt x="45" y="346"/>
                    <a:pt x="48" y="359"/>
                    <a:pt x="48" y="373"/>
                  </a:cubicBezTo>
                  <a:cubicBezTo>
                    <a:pt x="289" y="388"/>
                    <a:pt x="289" y="388"/>
                    <a:pt x="289" y="388"/>
                  </a:cubicBezTo>
                  <a:cubicBezTo>
                    <a:pt x="300" y="328"/>
                    <a:pt x="341" y="274"/>
                    <a:pt x="402" y="251"/>
                  </a:cubicBezTo>
                  <a:cubicBezTo>
                    <a:pt x="494" y="215"/>
                    <a:pt x="599" y="261"/>
                    <a:pt x="635" y="354"/>
                  </a:cubicBezTo>
                  <a:cubicBezTo>
                    <a:pt x="642" y="372"/>
                    <a:pt x="646" y="391"/>
                    <a:pt x="647" y="410"/>
                  </a:cubicBezTo>
                  <a:cubicBezTo>
                    <a:pt x="673" y="412"/>
                    <a:pt x="673" y="412"/>
                    <a:pt x="673" y="412"/>
                  </a:cubicBezTo>
                  <a:cubicBezTo>
                    <a:pt x="820" y="421"/>
                    <a:pt x="820" y="421"/>
                    <a:pt x="820" y="421"/>
                  </a:cubicBezTo>
                  <a:cubicBezTo>
                    <a:pt x="821" y="421"/>
                    <a:pt x="821" y="421"/>
                    <a:pt x="821" y="421"/>
                  </a:cubicBezTo>
                  <a:cubicBezTo>
                    <a:pt x="809" y="608"/>
                    <a:pt x="809" y="608"/>
                    <a:pt x="809" y="608"/>
                  </a:cubicBezTo>
                  <a:cubicBezTo>
                    <a:pt x="931" y="561"/>
                    <a:pt x="931" y="561"/>
                    <a:pt x="931" y="561"/>
                  </a:cubicBezTo>
                  <a:cubicBezTo>
                    <a:pt x="915" y="547"/>
                    <a:pt x="902" y="529"/>
                    <a:pt x="894" y="509"/>
                  </a:cubicBezTo>
                  <a:close/>
                </a:path>
              </a:pathLst>
            </a:custGeom>
            <a:solidFill>
              <a:srgbClr val="3D8150"/>
            </a:solidFill>
            <a:ln>
              <a:noFill/>
            </a:ln>
          </p:spPr>
          <p:txBody>
            <a:bodyPr lIns="81924" tIns="40961" rIns="81924" bIns="40961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715">
                <a:solidFill>
                  <a:srgbClr val="000000"/>
                </a:solidFill>
                <a:latin typeface="+mn-lt"/>
                <a:cs typeface="+mn-cs"/>
              </a:endParaRPr>
            </a:p>
          </p:txBody>
        </p:sp>
        <p:sp>
          <p:nvSpPr>
            <p:cNvPr id="84" name="Freeform 24">
              <a:extLst>
                <a:ext uri="{FF2B5EF4-FFF2-40B4-BE49-F238E27FC236}">
                  <a16:creationId xmlns:a16="http://schemas.microsoft.com/office/drawing/2014/main" id="{AF5829BB-88E7-4CC5-89FB-62FB87657B61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6" y="2314"/>
              <a:ext cx="84" cy="90"/>
            </a:xfrm>
            <a:custGeom>
              <a:avLst/>
              <a:gdLst>
                <a:gd name="T0" fmla="*/ 36 w 98"/>
                <a:gd name="T1" fmla="*/ 89 h 105"/>
                <a:gd name="T2" fmla="*/ 56 w 98"/>
                <a:gd name="T3" fmla="*/ 51 h 105"/>
                <a:gd name="T4" fmla="*/ 98 w 98"/>
                <a:gd name="T5" fmla="*/ 47 h 105"/>
                <a:gd name="T6" fmla="*/ 98 w 98"/>
                <a:gd name="T7" fmla="*/ 24 h 105"/>
                <a:gd name="T8" fmla="*/ 55 w 98"/>
                <a:gd name="T9" fmla="*/ 29 h 105"/>
                <a:gd name="T10" fmla="*/ 44 w 98"/>
                <a:gd name="T11" fmla="*/ 0 h 105"/>
                <a:gd name="T12" fmla="*/ 25 w 98"/>
                <a:gd name="T13" fmla="*/ 7 h 105"/>
                <a:gd name="T14" fmla="*/ 36 w 98"/>
                <a:gd name="T15" fmla="*/ 37 h 105"/>
                <a:gd name="T16" fmla="*/ 10 w 98"/>
                <a:gd name="T17" fmla="*/ 103 h 105"/>
                <a:gd name="T18" fmla="*/ 54 w 98"/>
                <a:gd name="T19" fmla="*/ 105 h 105"/>
                <a:gd name="T20" fmla="*/ 36 w 98"/>
                <a:gd name="T21" fmla="*/ 89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8" h="105">
                  <a:moveTo>
                    <a:pt x="36" y="89"/>
                  </a:moveTo>
                  <a:cubicBezTo>
                    <a:pt x="32" y="77"/>
                    <a:pt x="33" y="60"/>
                    <a:pt x="56" y="51"/>
                  </a:cubicBezTo>
                  <a:cubicBezTo>
                    <a:pt x="75" y="44"/>
                    <a:pt x="90" y="46"/>
                    <a:pt x="98" y="47"/>
                  </a:cubicBezTo>
                  <a:cubicBezTo>
                    <a:pt x="98" y="24"/>
                    <a:pt x="98" y="24"/>
                    <a:pt x="98" y="24"/>
                  </a:cubicBezTo>
                  <a:cubicBezTo>
                    <a:pt x="87" y="23"/>
                    <a:pt x="73" y="23"/>
                    <a:pt x="55" y="29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36" y="37"/>
                    <a:pt x="36" y="37"/>
                    <a:pt x="36" y="37"/>
                  </a:cubicBezTo>
                  <a:cubicBezTo>
                    <a:pt x="11" y="52"/>
                    <a:pt x="0" y="78"/>
                    <a:pt x="10" y="103"/>
                  </a:cubicBezTo>
                  <a:cubicBezTo>
                    <a:pt x="54" y="105"/>
                    <a:pt x="54" y="105"/>
                    <a:pt x="54" y="105"/>
                  </a:cubicBezTo>
                  <a:cubicBezTo>
                    <a:pt x="45" y="102"/>
                    <a:pt x="40" y="97"/>
                    <a:pt x="36" y="89"/>
                  </a:cubicBezTo>
                  <a:close/>
                </a:path>
              </a:pathLst>
            </a:custGeom>
            <a:solidFill>
              <a:srgbClr val="3D8150"/>
            </a:solidFill>
            <a:ln>
              <a:noFill/>
            </a:ln>
          </p:spPr>
          <p:txBody>
            <a:bodyPr lIns="81924" tIns="40961" rIns="81924" bIns="40961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715">
                <a:solidFill>
                  <a:srgbClr val="000000"/>
                </a:solidFill>
                <a:latin typeface="+mn-lt"/>
                <a:cs typeface="+mn-cs"/>
              </a:endParaRPr>
            </a:p>
          </p:txBody>
        </p:sp>
        <p:sp>
          <p:nvSpPr>
            <p:cNvPr id="85" name="Freeform 25">
              <a:extLst>
                <a:ext uri="{FF2B5EF4-FFF2-40B4-BE49-F238E27FC236}">
                  <a16:creationId xmlns:a16="http://schemas.microsoft.com/office/drawing/2014/main" id="{69C9251B-0F58-41EC-8BE6-D96C8C3EDB5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4" y="2358"/>
              <a:ext cx="100" cy="69"/>
            </a:xfrm>
            <a:custGeom>
              <a:avLst/>
              <a:gdLst>
                <a:gd name="T0" fmla="*/ 5 w 117"/>
                <a:gd name="T1" fmla="*/ 0 h 82"/>
                <a:gd name="T2" fmla="*/ 0 w 117"/>
                <a:gd name="T3" fmla="*/ 21 h 82"/>
                <a:gd name="T4" fmla="*/ 0 w 117"/>
                <a:gd name="T5" fmla="*/ 82 h 82"/>
                <a:gd name="T6" fmla="*/ 117 w 117"/>
                <a:gd name="T7" fmla="*/ 82 h 82"/>
                <a:gd name="T8" fmla="*/ 5 w 117"/>
                <a:gd name="T9" fmla="*/ 0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7" h="82">
                  <a:moveTo>
                    <a:pt x="5" y="0"/>
                  </a:moveTo>
                  <a:cubicBezTo>
                    <a:pt x="2" y="6"/>
                    <a:pt x="0" y="14"/>
                    <a:pt x="0" y="21"/>
                  </a:cubicBezTo>
                  <a:cubicBezTo>
                    <a:pt x="0" y="82"/>
                    <a:pt x="0" y="82"/>
                    <a:pt x="0" y="82"/>
                  </a:cubicBezTo>
                  <a:cubicBezTo>
                    <a:pt x="117" y="82"/>
                    <a:pt x="117" y="82"/>
                    <a:pt x="117" y="82"/>
                  </a:cubicBezTo>
                  <a:lnTo>
                    <a:pt x="5" y="0"/>
                  </a:lnTo>
                  <a:close/>
                </a:path>
              </a:pathLst>
            </a:custGeom>
            <a:solidFill>
              <a:srgbClr val="4A2722"/>
            </a:solidFill>
            <a:ln>
              <a:noFill/>
            </a:ln>
          </p:spPr>
          <p:txBody>
            <a:bodyPr lIns="81924" tIns="40961" rIns="81924" bIns="40961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715">
                <a:solidFill>
                  <a:srgbClr val="000000"/>
                </a:solidFill>
                <a:latin typeface="+mn-lt"/>
                <a:cs typeface="+mn-cs"/>
              </a:endParaRPr>
            </a:p>
          </p:txBody>
        </p:sp>
        <p:sp>
          <p:nvSpPr>
            <p:cNvPr id="86" name="Freeform 26">
              <a:extLst>
                <a:ext uri="{FF2B5EF4-FFF2-40B4-BE49-F238E27FC236}">
                  <a16:creationId xmlns:a16="http://schemas.microsoft.com/office/drawing/2014/main" id="{09B13699-8C5E-45E2-BEB7-3A6ABB96B036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4" y="2430"/>
              <a:ext cx="1683" cy="1158"/>
            </a:xfrm>
            <a:custGeom>
              <a:avLst/>
              <a:gdLst>
                <a:gd name="T0" fmla="*/ 100 w 1684"/>
                <a:gd name="T1" fmla="*/ 0 h 1159"/>
                <a:gd name="T2" fmla="*/ 0 w 1684"/>
                <a:gd name="T3" fmla="*/ 0 h 1159"/>
                <a:gd name="T4" fmla="*/ 0 w 1684"/>
                <a:gd name="T5" fmla="*/ 1159 h 1159"/>
                <a:gd name="T6" fmla="*/ 1684 w 1684"/>
                <a:gd name="T7" fmla="*/ 1159 h 1159"/>
                <a:gd name="T8" fmla="*/ 100 w 1684"/>
                <a:gd name="T9" fmla="*/ 0 h 1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84" h="1159">
                  <a:moveTo>
                    <a:pt x="100" y="0"/>
                  </a:moveTo>
                  <a:lnTo>
                    <a:pt x="0" y="0"/>
                  </a:lnTo>
                  <a:lnTo>
                    <a:pt x="0" y="1159"/>
                  </a:lnTo>
                  <a:lnTo>
                    <a:pt x="1684" y="1159"/>
                  </a:lnTo>
                  <a:lnTo>
                    <a:pt x="100" y="0"/>
                  </a:lnTo>
                  <a:close/>
                </a:path>
              </a:pathLst>
            </a:custGeom>
            <a:solidFill>
              <a:srgbClr val="753F19"/>
            </a:solidFill>
            <a:ln>
              <a:noFill/>
            </a:ln>
          </p:spPr>
          <p:txBody>
            <a:bodyPr lIns="81924" tIns="40961" rIns="81924" bIns="40961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715">
                <a:solidFill>
                  <a:srgbClr val="000000"/>
                </a:solidFill>
                <a:latin typeface="+mn-lt"/>
                <a:cs typeface="+mn-cs"/>
              </a:endParaRPr>
            </a:p>
          </p:txBody>
        </p:sp>
        <p:sp>
          <p:nvSpPr>
            <p:cNvPr id="87" name="Freeform 27">
              <a:extLst>
                <a:ext uri="{FF2B5EF4-FFF2-40B4-BE49-F238E27FC236}">
                  <a16:creationId xmlns:a16="http://schemas.microsoft.com/office/drawing/2014/main" id="{04F80538-E867-449B-BE5F-BE604EFABD9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9" y="2344"/>
              <a:ext cx="1735" cy="91"/>
            </a:xfrm>
            <a:custGeom>
              <a:avLst/>
              <a:gdLst>
                <a:gd name="T0" fmla="*/ 2020 w 2020"/>
                <a:gd name="T1" fmla="*/ 106 h 106"/>
                <a:gd name="T2" fmla="*/ 2020 w 2020"/>
                <a:gd name="T3" fmla="*/ 45 h 106"/>
                <a:gd name="T4" fmla="*/ 1978 w 2020"/>
                <a:gd name="T5" fmla="*/ 0 h 106"/>
                <a:gd name="T6" fmla="*/ 37 w 2020"/>
                <a:gd name="T7" fmla="*/ 0 h 106"/>
                <a:gd name="T8" fmla="*/ 0 w 2020"/>
                <a:gd name="T9" fmla="*/ 24 h 106"/>
                <a:gd name="T10" fmla="*/ 112 w 2020"/>
                <a:gd name="T11" fmla="*/ 106 h 106"/>
                <a:gd name="T12" fmla="*/ 2020 w 2020"/>
                <a:gd name="T13" fmla="*/ 106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20" h="106">
                  <a:moveTo>
                    <a:pt x="2020" y="106"/>
                  </a:moveTo>
                  <a:cubicBezTo>
                    <a:pt x="2020" y="45"/>
                    <a:pt x="2020" y="45"/>
                    <a:pt x="2020" y="45"/>
                  </a:cubicBezTo>
                  <a:cubicBezTo>
                    <a:pt x="2020" y="21"/>
                    <a:pt x="2001" y="0"/>
                    <a:pt x="1978" y="0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21" y="0"/>
                    <a:pt x="7" y="10"/>
                    <a:pt x="0" y="24"/>
                  </a:cubicBezTo>
                  <a:cubicBezTo>
                    <a:pt x="112" y="106"/>
                    <a:pt x="112" y="106"/>
                    <a:pt x="112" y="106"/>
                  </a:cubicBezTo>
                  <a:lnTo>
                    <a:pt x="2020" y="106"/>
                  </a:lnTo>
                  <a:close/>
                </a:path>
              </a:pathLst>
            </a:custGeom>
            <a:solidFill>
              <a:srgbClr val="4A2722"/>
            </a:solidFill>
            <a:ln>
              <a:noFill/>
            </a:ln>
          </p:spPr>
          <p:txBody>
            <a:bodyPr lIns="81924" tIns="40961" rIns="81924" bIns="40961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715">
                <a:solidFill>
                  <a:srgbClr val="000000"/>
                </a:solidFill>
                <a:latin typeface="+mn-lt"/>
                <a:cs typeface="+mn-cs"/>
              </a:endParaRPr>
            </a:p>
          </p:txBody>
        </p:sp>
        <p:sp>
          <p:nvSpPr>
            <p:cNvPr id="88" name="Freeform 28">
              <a:extLst>
                <a:ext uri="{FF2B5EF4-FFF2-40B4-BE49-F238E27FC236}">
                  <a16:creationId xmlns:a16="http://schemas.microsoft.com/office/drawing/2014/main" id="{14E09E47-C2E6-460C-9E71-B797D3D13C8B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4" y="2432"/>
              <a:ext cx="1635" cy="1158"/>
            </a:xfrm>
            <a:custGeom>
              <a:avLst/>
              <a:gdLst>
                <a:gd name="T0" fmla="*/ 1584 w 1637"/>
                <a:gd name="T1" fmla="*/ 1159 h 1159"/>
                <a:gd name="T2" fmla="*/ 1637 w 1637"/>
                <a:gd name="T3" fmla="*/ 1159 h 1159"/>
                <a:gd name="T4" fmla="*/ 1637 w 1637"/>
                <a:gd name="T5" fmla="*/ 0 h 1159"/>
                <a:gd name="T6" fmla="*/ 0 w 1637"/>
                <a:gd name="T7" fmla="*/ 0 h 1159"/>
                <a:gd name="T8" fmla="*/ 1584 w 1637"/>
                <a:gd name="T9" fmla="*/ 1159 h 1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37" h="1159">
                  <a:moveTo>
                    <a:pt x="1584" y="1159"/>
                  </a:moveTo>
                  <a:lnTo>
                    <a:pt x="1637" y="1159"/>
                  </a:lnTo>
                  <a:lnTo>
                    <a:pt x="1637" y="0"/>
                  </a:lnTo>
                  <a:lnTo>
                    <a:pt x="0" y="0"/>
                  </a:lnTo>
                  <a:lnTo>
                    <a:pt x="1584" y="1159"/>
                  </a:lnTo>
                  <a:close/>
                </a:path>
              </a:pathLst>
            </a:custGeom>
            <a:solidFill>
              <a:srgbClr val="9B642E"/>
            </a:solidFill>
            <a:ln>
              <a:noFill/>
            </a:ln>
          </p:spPr>
          <p:txBody>
            <a:bodyPr lIns="81924" tIns="40961" rIns="81924" bIns="40961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715">
                <a:solidFill>
                  <a:srgbClr val="000000"/>
                </a:solidFill>
                <a:latin typeface="+mn-lt"/>
                <a:cs typeface="+mn-cs"/>
              </a:endParaRPr>
            </a:p>
          </p:txBody>
        </p:sp>
        <p:sp>
          <p:nvSpPr>
            <p:cNvPr id="89" name="Freeform 29">
              <a:extLst>
                <a:ext uri="{FF2B5EF4-FFF2-40B4-BE49-F238E27FC236}">
                  <a16:creationId xmlns:a16="http://schemas.microsoft.com/office/drawing/2014/main" id="{568EF4BE-A80B-4A69-97A1-7EB41EAFC5C5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4" y="3590"/>
              <a:ext cx="1735" cy="53"/>
            </a:xfrm>
            <a:custGeom>
              <a:avLst/>
              <a:gdLst>
                <a:gd name="T0" fmla="*/ 1963 w 2025"/>
                <a:gd name="T1" fmla="*/ 0 h 61"/>
                <a:gd name="T2" fmla="*/ 0 w 2025"/>
                <a:gd name="T3" fmla="*/ 0 h 61"/>
                <a:gd name="T4" fmla="*/ 0 w 2025"/>
                <a:gd name="T5" fmla="*/ 16 h 61"/>
                <a:gd name="T6" fmla="*/ 42 w 2025"/>
                <a:gd name="T7" fmla="*/ 61 h 61"/>
                <a:gd name="T8" fmla="*/ 1983 w 2025"/>
                <a:gd name="T9" fmla="*/ 61 h 61"/>
                <a:gd name="T10" fmla="*/ 2018 w 2025"/>
                <a:gd name="T11" fmla="*/ 40 h 61"/>
                <a:gd name="T12" fmla="*/ 2025 w 2025"/>
                <a:gd name="T13" fmla="*/ 16 h 61"/>
                <a:gd name="T14" fmla="*/ 2025 w 2025"/>
                <a:gd name="T15" fmla="*/ 0 h 61"/>
                <a:gd name="T16" fmla="*/ 1963 w 2025"/>
                <a:gd name="T17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25" h="61">
                  <a:moveTo>
                    <a:pt x="196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40"/>
                    <a:pt x="19" y="61"/>
                    <a:pt x="42" y="61"/>
                  </a:cubicBezTo>
                  <a:cubicBezTo>
                    <a:pt x="1983" y="61"/>
                    <a:pt x="1983" y="61"/>
                    <a:pt x="1983" y="61"/>
                  </a:cubicBezTo>
                  <a:cubicBezTo>
                    <a:pt x="1998" y="61"/>
                    <a:pt x="2011" y="52"/>
                    <a:pt x="2018" y="40"/>
                  </a:cubicBezTo>
                  <a:cubicBezTo>
                    <a:pt x="2023" y="33"/>
                    <a:pt x="2025" y="25"/>
                    <a:pt x="2025" y="16"/>
                  </a:cubicBezTo>
                  <a:cubicBezTo>
                    <a:pt x="2025" y="0"/>
                    <a:pt x="2025" y="0"/>
                    <a:pt x="2025" y="0"/>
                  </a:cubicBezTo>
                  <a:lnTo>
                    <a:pt x="1963" y="0"/>
                  </a:lnTo>
                  <a:close/>
                </a:path>
              </a:pathLst>
            </a:custGeom>
            <a:solidFill>
              <a:srgbClr val="4A2722"/>
            </a:solidFill>
            <a:ln>
              <a:noFill/>
            </a:ln>
          </p:spPr>
          <p:txBody>
            <a:bodyPr lIns="81924" tIns="40961" rIns="81924" bIns="40961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715">
                <a:solidFill>
                  <a:srgbClr val="000000"/>
                </a:solidFill>
                <a:latin typeface="+mn-lt"/>
                <a:cs typeface="+mn-cs"/>
              </a:endParaRPr>
            </a:p>
          </p:txBody>
        </p:sp>
        <p:sp>
          <p:nvSpPr>
            <p:cNvPr id="90" name="Freeform 30">
              <a:extLst>
                <a:ext uri="{FF2B5EF4-FFF2-40B4-BE49-F238E27FC236}">
                  <a16:creationId xmlns:a16="http://schemas.microsoft.com/office/drawing/2014/main" id="{453A914D-A9FF-4058-B4F4-EF1218C2B4B4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9" y="2832"/>
              <a:ext cx="605" cy="312"/>
            </a:xfrm>
            <a:custGeom>
              <a:avLst/>
              <a:gdLst>
                <a:gd name="T0" fmla="*/ 706 w 706"/>
                <a:gd name="T1" fmla="*/ 318 h 363"/>
                <a:gd name="T2" fmla="*/ 661 w 706"/>
                <a:gd name="T3" fmla="*/ 363 h 363"/>
                <a:gd name="T4" fmla="*/ 45 w 706"/>
                <a:gd name="T5" fmla="*/ 363 h 363"/>
                <a:gd name="T6" fmla="*/ 0 w 706"/>
                <a:gd name="T7" fmla="*/ 318 h 363"/>
                <a:gd name="T8" fmla="*/ 0 w 706"/>
                <a:gd name="T9" fmla="*/ 45 h 363"/>
                <a:gd name="T10" fmla="*/ 45 w 706"/>
                <a:gd name="T11" fmla="*/ 0 h 363"/>
                <a:gd name="T12" fmla="*/ 661 w 706"/>
                <a:gd name="T13" fmla="*/ 0 h 363"/>
                <a:gd name="T14" fmla="*/ 706 w 706"/>
                <a:gd name="T15" fmla="*/ 45 h 363"/>
                <a:gd name="T16" fmla="*/ 706 w 706"/>
                <a:gd name="T17" fmla="*/ 318 h 3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06" h="363">
                  <a:moveTo>
                    <a:pt x="706" y="318"/>
                  </a:moveTo>
                  <a:cubicBezTo>
                    <a:pt x="706" y="343"/>
                    <a:pt x="686" y="363"/>
                    <a:pt x="661" y="363"/>
                  </a:cubicBezTo>
                  <a:cubicBezTo>
                    <a:pt x="45" y="363"/>
                    <a:pt x="45" y="363"/>
                    <a:pt x="45" y="363"/>
                  </a:cubicBezTo>
                  <a:cubicBezTo>
                    <a:pt x="20" y="363"/>
                    <a:pt x="0" y="343"/>
                    <a:pt x="0" y="318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20"/>
                    <a:pt x="20" y="0"/>
                    <a:pt x="45" y="0"/>
                  </a:cubicBezTo>
                  <a:cubicBezTo>
                    <a:pt x="661" y="0"/>
                    <a:pt x="661" y="0"/>
                    <a:pt x="661" y="0"/>
                  </a:cubicBezTo>
                  <a:cubicBezTo>
                    <a:pt x="686" y="0"/>
                    <a:pt x="706" y="20"/>
                    <a:pt x="706" y="45"/>
                  </a:cubicBezTo>
                  <a:lnTo>
                    <a:pt x="706" y="318"/>
                  </a:lnTo>
                  <a:close/>
                </a:path>
              </a:pathLst>
            </a:custGeom>
            <a:solidFill>
              <a:srgbClr val="4A2722"/>
            </a:solidFill>
            <a:ln>
              <a:noFill/>
            </a:ln>
          </p:spPr>
          <p:txBody>
            <a:bodyPr lIns="81924" tIns="40961" rIns="81924" bIns="40961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715">
                <a:solidFill>
                  <a:srgbClr val="000000"/>
                </a:solidFill>
                <a:latin typeface="+mn-lt"/>
                <a:cs typeface="+mn-cs"/>
              </a:endParaRPr>
            </a:p>
          </p:txBody>
        </p:sp>
        <p:sp>
          <p:nvSpPr>
            <p:cNvPr id="91" name="Oval 31">
              <a:extLst>
                <a:ext uri="{FF2B5EF4-FFF2-40B4-BE49-F238E27FC236}">
                  <a16:creationId xmlns:a16="http://schemas.microsoft.com/office/drawing/2014/main" id="{F2A1BDE3-57F1-4A63-BB64-E926A71B19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43" y="2905"/>
              <a:ext cx="163" cy="164"/>
            </a:xfrm>
            <a:prstGeom prst="ellipse">
              <a:avLst/>
            </a:prstGeom>
            <a:solidFill>
              <a:srgbClr val="DDDADB"/>
            </a:solidFill>
            <a:ln>
              <a:noFill/>
            </a:ln>
          </p:spPr>
          <p:txBody>
            <a:bodyPr lIns="81924" tIns="40961" rIns="81924" bIns="40961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715">
                <a:solidFill>
                  <a:srgbClr val="000000"/>
                </a:solidFill>
                <a:latin typeface="+mn-lt"/>
                <a:cs typeface="+mn-cs"/>
              </a:endParaRPr>
            </a:p>
          </p:txBody>
        </p:sp>
        <p:sp>
          <p:nvSpPr>
            <p:cNvPr id="92" name="Rectangle 32">
              <a:extLst>
                <a:ext uri="{FF2B5EF4-FFF2-40B4-BE49-F238E27FC236}">
                  <a16:creationId xmlns:a16="http://schemas.microsoft.com/office/drawing/2014/main" id="{FA4EDAFE-05C6-46DA-B0C0-FF2792B3C2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92" y="2852"/>
              <a:ext cx="12" cy="1"/>
            </a:xfrm>
            <a:prstGeom prst="rect">
              <a:avLst/>
            </a:prstGeom>
            <a:solidFill>
              <a:srgbClr val="9B7573"/>
            </a:solidFill>
            <a:ln>
              <a:noFill/>
            </a:ln>
          </p:spPr>
          <p:txBody>
            <a:bodyPr lIns="81924" tIns="40961" rIns="81924" bIns="40961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715">
                <a:solidFill>
                  <a:srgbClr val="000000"/>
                </a:solidFill>
                <a:latin typeface="+mn-lt"/>
                <a:cs typeface="+mn-cs"/>
              </a:endParaRPr>
            </a:p>
          </p:txBody>
        </p:sp>
        <p:sp>
          <p:nvSpPr>
            <p:cNvPr id="93" name="Rectangle 33">
              <a:extLst>
                <a:ext uri="{FF2B5EF4-FFF2-40B4-BE49-F238E27FC236}">
                  <a16:creationId xmlns:a16="http://schemas.microsoft.com/office/drawing/2014/main" id="{A673856D-D27E-452A-8393-E7DF1D7065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15" y="2848"/>
              <a:ext cx="11" cy="0"/>
            </a:xfrm>
            <a:prstGeom prst="rect">
              <a:avLst/>
            </a:prstGeom>
            <a:solidFill>
              <a:srgbClr val="9B7573"/>
            </a:solidFill>
            <a:ln>
              <a:noFill/>
            </a:ln>
          </p:spPr>
          <p:txBody>
            <a:bodyPr lIns="81924" tIns="40961" rIns="81924" bIns="40961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715">
                <a:solidFill>
                  <a:srgbClr val="000000"/>
                </a:solidFill>
                <a:latin typeface="+mn-lt"/>
                <a:cs typeface="+mn-cs"/>
              </a:endParaRPr>
            </a:p>
          </p:txBody>
        </p:sp>
        <p:sp>
          <p:nvSpPr>
            <p:cNvPr id="94" name="Rectangle 34">
              <a:extLst>
                <a:ext uri="{FF2B5EF4-FFF2-40B4-BE49-F238E27FC236}">
                  <a16:creationId xmlns:a16="http://schemas.microsoft.com/office/drawing/2014/main" id="{9F2AAD8C-EFE9-4117-A217-38953D0359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42" y="2847"/>
              <a:ext cx="15" cy="0"/>
            </a:xfrm>
            <a:prstGeom prst="rect">
              <a:avLst/>
            </a:prstGeom>
            <a:solidFill>
              <a:srgbClr val="9B7573"/>
            </a:solidFill>
            <a:ln>
              <a:noFill/>
            </a:ln>
          </p:spPr>
          <p:txBody>
            <a:bodyPr lIns="81924" tIns="40961" rIns="81924" bIns="40961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715">
                <a:solidFill>
                  <a:srgbClr val="000000"/>
                </a:solidFill>
                <a:latin typeface="+mn-lt"/>
                <a:cs typeface="+mn-cs"/>
              </a:endParaRPr>
            </a:p>
          </p:txBody>
        </p:sp>
        <p:sp>
          <p:nvSpPr>
            <p:cNvPr id="95" name="Rectangle 35">
              <a:extLst>
                <a:ext uri="{FF2B5EF4-FFF2-40B4-BE49-F238E27FC236}">
                  <a16:creationId xmlns:a16="http://schemas.microsoft.com/office/drawing/2014/main" id="{9D85EE02-F8FE-4121-B921-4FF1CB6D46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8" y="2852"/>
              <a:ext cx="10" cy="0"/>
            </a:xfrm>
            <a:prstGeom prst="rect">
              <a:avLst/>
            </a:prstGeom>
            <a:solidFill>
              <a:srgbClr val="9B7573"/>
            </a:solidFill>
            <a:ln>
              <a:noFill/>
            </a:ln>
          </p:spPr>
          <p:txBody>
            <a:bodyPr lIns="81924" tIns="40961" rIns="81924" bIns="40961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715">
                <a:solidFill>
                  <a:srgbClr val="000000"/>
                </a:solidFill>
                <a:latin typeface="+mn-lt"/>
                <a:cs typeface="+mn-cs"/>
              </a:endParaRPr>
            </a:p>
          </p:txBody>
        </p:sp>
        <p:sp>
          <p:nvSpPr>
            <p:cNvPr id="96" name="Rectangle 36">
              <a:extLst>
                <a:ext uri="{FF2B5EF4-FFF2-40B4-BE49-F238E27FC236}">
                  <a16:creationId xmlns:a16="http://schemas.microsoft.com/office/drawing/2014/main" id="{CC73B8DC-2C05-4661-B807-A1E74979E0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94" y="2853"/>
              <a:ext cx="11" cy="0"/>
            </a:xfrm>
            <a:prstGeom prst="rect">
              <a:avLst/>
            </a:prstGeom>
            <a:solidFill>
              <a:srgbClr val="9B7573"/>
            </a:solidFill>
            <a:ln>
              <a:noFill/>
            </a:ln>
          </p:spPr>
          <p:txBody>
            <a:bodyPr lIns="81924" tIns="40961" rIns="81924" bIns="40961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715">
                <a:solidFill>
                  <a:srgbClr val="000000"/>
                </a:solidFill>
                <a:latin typeface="+mn-lt"/>
                <a:cs typeface="+mn-cs"/>
              </a:endParaRPr>
            </a:p>
          </p:txBody>
        </p:sp>
        <p:sp>
          <p:nvSpPr>
            <p:cNvPr id="97" name="Rectangle 37">
              <a:extLst>
                <a:ext uri="{FF2B5EF4-FFF2-40B4-BE49-F238E27FC236}">
                  <a16:creationId xmlns:a16="http://schemas.microsoft.com/office/drawing/2014/main" id="{A8D2A62E-2B74-4629-867F-9A101096EE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21" y="2853"/>
              <a:ext cx="15" cy="0"/>
            </a:xfrm>
            <a:prstGeom prst="rect">
              <a:avLst/>
            </a:prstGeom>
            <a:solidFill>
              <a:srgbClr val="9B7573"/>
            </a:solidFill>
            <a:ln>
              <a:noFill/>
            </a:ln>
          </p:spPr>
          <p:txBody>
            <a:bodyPr lIns="81924" tIns="40961" rIns="81924" bIns="40961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715">
                <a:solidFill>
                  <a:srgbClr val="000000"/>
                </a:solidFill>
                <a:latin typeface="+mn-lt"/>
                <a:cs typeface="+mn-cs"/>
              </a:endParaRPr>
            </a:p>
          </p:txBody>
        </p:sp>
        <p:sp>
          <p:nvSpPr>
            <p:cNvPr id="98" name="Rectangle 38">
              <a:extLst>
                <a:ext uri="{FF2B5EF4-FFF2-40B4-BE49-F238E27FC236}">
                  <a16:creationId xmlns:a16="http://schemas.microsoft.com/office/drawing/2014/main" id="{0F0919AE-C333-46F9-809C-7D3A6A2271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47" y="2853"/>
              <a:ext cx="10" cy="0"/>
            </a:xfrm>
            <a:prstGeom prst="rect">
              <a:avLst/>
            </a:prstGeom>
            <a:solidFill>
              <a:srgbClr val="9B7573"/>
            </a:solidFill>
            <a:ln>
              <a:noFill/>
            </a:ln>
          </p:spPr>
          <p:txBody>
            <a:bodyPr lIns="81924" tIns="40961" rIns="81924" bIns="40961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715">
                <a:solidFill>
                  <a:srgbClr val="000000"/>
                </a:solidFill>
                <a:latin typeface="+mn-lt"/>
                <a:cs typeface="+mn-cs"/>
              </a:endParaRPr>
            </a:p>
          </p:txBody>
        </p:sp>
        <p:sp>
          <p:nvSpPr>
            <p:cNvPr id="99" name="Rectangle 39">
              <a:extLst>
                <a:ext uri="{FF2B5EF4-FFF2-40B4-BE49-F238E27FC236}">
                  <a16:creationId xmlns:a16="http://schemas.microsoft.com/office/drawing/2014/main" id="{7B5F5E24-0FC0-4B0B-8A78-84AE6A1BF0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3" y="2852"/>
              <a:ext cx="11" cy="1"/>
            </a:xfrm>
            <a:prstGeom prst="rect">
              <a:avLst/>
            </a:prstGeom>
            <a:solidFill>
              <a:srgbClr val="9B7573"/>
            </a:solidFill>
            <a:ln>
              <a:noFill/>
            </a:ln>
          </p:spPr>
          <p:txBody>
            <a:bodyPr lIns="81924" tIns="40961" rIns="81924" bIns="40961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715">
                <a:solidFill>
                  <a:srgbClr val="000000"/>
                </a:solidFill>
                <a:latin typeface="+mn-lt"/>
                <a:cs typeface="+mn-cs"/>
              </a:endParaRPr>
            </a:p>
          </p:txBody>
        </p:sp>
        <p:sp>
          <p:nvSpPr>
            <p:cNvPr id="100" name="Rectangle 40">
              <a:extLst>
                <a:ext uri="{FF2B5EF4-FFF2-40B4-BE49-F238E27FC236}">
                  <a16:creationId xmlns:a16="http://schemas.microsoft.com/office/drawing/2014/main" id="{A894A9F4-FD73-40D7-8432-36D1C100C7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98" y="2848"/>
              <a:ext cx="14" cy="0"/>
            </a:xfrm>
            <a:prstGeom prst="rect">
              <a:avLst/>
            </a:prstGeom>
            <a:solidFill>
              <a:srgbClr val="9B7573"/>
            </a:solidFill>
            <a:ln>
              <a:noFill/>
            </a:ln>
          </p:spPr>
          <p:txBody>
            <a:bodyPr lIns="81924" tIns="40961" rIns="81924" bIns="40961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715">
                <a:solidFill>
                  <a:srgbClr val="000000"/>
                </a:solidFill>
                <a:latin typeface="+mn-lt"/>
                <a:cs typeface="+mn-cs"/>
              </a:endParaRPr>
            </a:p>
          </p:txBody>
        </p:sp>
        <p:sp>
          <p:nvSpPr>
            <p:cNvPr id="101" name="Rectangle 41">
              <a:extLst>
                <a:ext uri="{FF2B5EF4-FFF2-40B4-BE49-F238E27FC236}">
                  <a16:creationId xmlns:a16="http://schemas.microsoft.com/office/drawing/2014/main" id="{EE12312A-802D-4F62-90B4-D27AADEDED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27" y="2852"/>
              <a:ext cx="10" cy="1"/>
            </a:xfrm>
            <a:prstGeom prst="rect">
              <a:avLst/>
            </a:prstGeom>
            <a:solidFill>
              <a:srgbClr val="9B7573"/>
            </a:solidFill>
            <a:ln>
              <a:noFill/>
            </a:ln>
          </p:spPr>
          <p:txBody>
            <a:bodyPr lIns="81924" tIns="40961" rIns="81924" bIns="40961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715">
                <a:solidFill>
                  <a:srgbClr val="000000"/>
                </a:solidFill>
                <a:latin typeface="+mn-lt"/>
                <a:cs typeface="+mn-cs"/>
              </a:endParaRPr>
            </a:p>
          </p:txBody>
        </p:sp>
        <p:sp>
          <p:nvSpPr>
            <p:cNvPr id="102" name="Rectangle 42">
              <a:extLst>
                <a:ext uri="{FF2B5EF4-FFF2-40B4-BE49-F238E27FC236}">
                  <a16:creationId xmlns:a16="http://schemas.microsoft.com/office/drawing/2014/main" id="{7D102F64-BB64-4316-A12D-2A7D32A6FD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52" y="2852"/>
              <a:ext cx="10" cy="1"/>
            </a:xfrm>
            <a:prstGeom prst="rect">
              <a:avLst/>
            </a:prstGeom>
            <a:solidFill>
              <a:srgbClr val="9B7573"/>
            </a:solidFill>
            <a:ln>
              <a:noFill/>
            </a:ln>
          </p:spPr>
          <p:txBody>
            <a:bodyPr lIns="81924" tIns="40961" rIns="81924" bIns="40961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715">
                <a:solidFill>
                  <a:srgbClr val="000000"/>
                </a:solidFill>
                <a:latin typeface="+mn-lt"/>
                <a:cs typeface="+mn-cs"/>
              </a:endParaRPr>
            </a:p>
          </p:txBody>
        </p:sp>
        <p:sp>
          <p:nvSpPr>
            <p:cNvPr id="103" name="Rectangle 43">
              <a:extLst>
                <a:ext uri="{FF2B5EF4-FFF2-40B4-BE49-F238E27FC236}">
                  <a16:creationId xmlns:a16="http://schemas.microsoft.com/office/drawing/2014/main" id="{B0109570-1699-417E-84FE-E334B1270A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76" y="2848"/>
              <a:ext cx="11" cy="0"/>
            </a:xfrm>
            <a:prstGeom prst="rect">
              <a:avLst/>
            </a:prstGeom>
            <a:solidFill>
              <a:srgbClr val="9B7573"/>
            </a:solidFill>
            <a:ln>
              <a:noFill/>
            </a:ln>
          </p:spPr>
          <p:txBody>
            <a:bodyPr lIns="81924" tIns="40961" rIns="81924" bIns="40961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715">
                <a:solidFill>
                  <a:srgbClr val="000000"/>
                </a:solidFill>
                <a:latin typeface="+mn-lt"/>
                <a:cs typeface="+mn-cs"/>
              </a:endParaRPr>
            </a:p>
          </p:txBody>
        </p:sp>
        <p:sp>
          <p:nvSpPr>
            <p:cNvPr id="104" name="Rectangle 44">
              <a:extLst>
                <a:ext uri="{FF2B5EF4-FFF2-40B4-BE49-F238E27FC236}">
                  <a16:creationId xmlns:a16="http://schemas.microsoft.com/office/drawing/2014/main" id="{13384A63-2109-4C24-AAA5-507C9F410A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99" y="2848"/>
              <a:ext cx="11" cy="0"/>
            </a:xfrm>
            <a:prstGeom prst="rect">
              <a:avLst/>
            </a:prstGeom>
            <a:solidFill>
              <a:srgbClr val="9B7573"/>
            </a:solidFill>
            <a:ln>
              <a:noFill/>
            </a:ln>
          </p:spPr>
          <p:txBody>
            <a:bodyPr lIns="81924" tIns="40961" rIns="81924" bIns="40961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715">
                <a:solidFill>
                  <a:srgbClr val="000000"/>
                </a:solidFill>
                <a:latin typeface="+mn-lt"/>
                <a:cs typeface="+mn-cs"/>
              </a:endParaRPr>
            </a:p>
          </p:txBody>
        </p:sp>
        <p:sp>
          <p:nvSpPr>
            <p:cNvPr id="105" name="Rectangle 45">
              <a:extLst>
                <a:ext uri="{FF2B5EF4-FFF2-40B4-BE49-F238E27FC236}">
                  <a16:creationId xmlns:a16="http://schemas.microsoft.com/office/drawing/2014/main" id="{94BBA6CE-106F-4D8B-ADAA-DB1F423664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31" y="2850"/>
              <a:ext cx="10" cy="1"/>
            </a:xfrm>
            <a:prstGeom prst="rect">
              <a:avLst/>
            </a:prstGeom>
            <a:solidFill>
              <a:srgbClr val="9B7573"/>
            </a:solidFill>
            <a:ln>
              <a:noFill/>
            </a:ln>
          </p:spPr>
          <p:txBody>
            <a:bodyPr lIns="81924" tIns="40961" rIns="81924" bIns="40961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715">
                <a:solidFill>
                  <a:srgbClr val="000000"/>
                </a:solidFill>
                <a:latin typeface="+mn-lt"/>
                <a:cs typeface="+mn-cs"/>
              </a:endParaRPr>
            </a:p>
          </p:txBody>
        </p:sp>
        <p:sp>
          <p:nvSpPr>
            <p:cNvPr id="106" name="Rectangle 46">
              <a:extLst>
                <a:ext uri="{FF2B5EF4-FFF2-40B4-BE49-F238E27FC236}">
                  <a16:creationId xmlns:a16="http://schemas.microsoft.com/office/drawing/2014/main" id="{1068E88C-A9B8-4197-B1DA-5D11C77839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52" y="2848"/>
              <a:ext cx="11" cy="1"/>
            </a:xfrm>
            <a:prstGeom prst="rect">
              <a:avLst/>
            </a:prstGeom>
            <a:solidFill>
              <a:srgbClr val="9B7573"/>
            </a:solidFill>
            <a:ln>
              <a:noFill/>
            </a:ln>
          </p:spPr>
          <p:txBody>
            <a:bodyPr lIns="81924" tIns="40961" rIns="81924" bIns="40961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715">
                <a:solidFill>
                  <a:srgbClr val="000000"/>
                </a:solidFill>
                <a:latin typeface="+mn-lt"/>
                <a:cs typeface="+mn-cs"/>
              </a:endParaRPr>
            </a:p>
          </p:txBody>
        </p:sp>
        <p:sp>
          <p:nvSpPr>
            <p:cNvPr id="107" name="Rectangle 47">
              <a:extLst>
                <a:ext uri="{FF2B5EF4-FFF2-40B4-BE49-F238E27FC236}">
                  <a16:creationId xmlns:a16="http://schemas.microsoft.com/office/drawing/2014/main" id="{7801A9A6-4611-46DE-8198-8CA71D3A3D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78" y="2847"/>
              <a:ext cx="11" cy="1"/>
            </a:xfrm>
            <a:prstGeom prst="rect">
              <a:avLst/>
            </a:prstGeom>
            <a:solidFill>
              <a:srgbClr val="9B7573"/>
            </a:solidFill>
            <a:ln>
              <a:noFill/>
            </a:ln>
          </p:spPr>
          <p:txBody>
            <a:bodyPr lIns="81924" tIns="40961" rIns="81924" bIns="40961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715">
                <a:solidFill>
                  <a:srgbClr val="000000"/>
                </a:solidFill>
                <a:latin typeface="+mn-lt"/>
                <a:cs typeface="+mn-cs"/>
              </a:endParaRPr>
            </a:p>
          </p:txBody>
        </p:sp>
        <p:sp>
          <p:nvSpPr>
            <p:cNvPr id="108" name="Freeform 48">
              <a:extLst>
                <a:ext uri="{FF2B5EF4-FFF2-40B4-BE49-F238E27FC236}">
                  <a16:creationId xmlns:a16="http://schemas.microsoft.com/office/drawing/2014/main" id="{3F7900AF-49A1-44CB-B643-A50A7A906431}"/>
                </a:ext>
              </a:extLst>
            </p:cNvPr>
            <p:cNvSpPr>
              <a:spLocks/>
            </p:cNvSpPr>
            <p:nvPr/>
          </p:nvSpPr>
          <p:spPr bwMode="auto">
            <a:xfrm>
              <a:off x="5007" y="2848"/>
              <a:ext cx="11" cy="5"/>
            </a:xfrm>
            <a:custGeom>
              <a:avLst/>
              <a:gdLst>
                <a:gd name="T0" fmla="*/ 13 w 13"/>
                <a:gd name="T1" fmla="*/ 2 h 5"/>
                <a:gd name="T2" fmla="*/ 12 w 13"/>
                <a:gd name="T3" fmla="*/ 5 h 5"/>
                <a:gd name="T4" fmla="*/ 0 w 13"/>
                <a:gd name="T5" fmla="*/ 3 h 5"/>
                <a:gd name="T6" fmla="*/ 1 w 13"/>
                <a:gd name="T7" fmla="*/ 0 h 5"/>
                <a:gd name="T8" fmla="*/ 13 w 13"/>
                <a:gd name="T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5">
                  <a:moveTo>
                    <a:pt x="13" y="2"/>
                  </a:moveTo>
                  <a:lnTo>
                    <a:pt x="12" y="5"/>
                  </a:lnTo>
                  <a:lnTo>
                    <a:pt x="0" y="3"/>
                  </a:lnTo>
                  <a:lnTo>
                    <a:pt x="1" y="0"/>
                  </a:lnTo>
                  <a:lnTo>
                    <a:pt x="13" y="2"/>
                  </a:lnTo>
                  <a:close/>
                </a:path>
              </a:pathLst>
            </a:custGeom>
            <a:solidFill>
              <a:srgbClr val="9B7573"/>
            </a:solidFill>
            <a:ln>
              <a:noFill/>
            </a:ln>
          </p:spPr>
          <p:txBody>
            <a:bodyPr lIns="81924" tIns="40961" rIns="81924" bIns="40961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715">
                <a:solidFill>
                  <a:srgbClr val="000000"/>
                </a:solidFill>
                <a:latin typeface="+mn-lt"/>
                <a:cs typeface="+mn-cs"/>
              </a:endParaRPr>
            </a:p>
          </p:txBody>
        </p:sp>
        <p:sp>
          <p:nvSpPr>
            <p:cNvPr id="109" name="Freeform 49">
              <a:extLst>
                <a:ext uri="{FF2B5EF4-FFF2-40B4-BE49-F238E27FC236}">
                  <a16:creationId xmlns:a16="http://schemas.microsoft.com/office/drawing/2014/main" id="{F8A522F0-C049-4D30-9CCC-E2730B1B3F45}"/>
                </a:ext>
              </a:extLst>
            </p:cNvPr>
            <p:cNvSpPr>
              <a:spLocks/>
            </p:cNvSpPr>
            <p:nvPr/>
          </p:nvSpPr>
          <p:spPr bwMode="auto">
            <a:xfrm>
              <a:off x="5035" y="2864"/>
              <a:ext cx="12" cy="9"/>
            </a:xfrm>
            <a:custGeom>
              <a:avLst/>
              <a:gdLst>
                <a:gd name="T0" fmla="*/ 12 w 12"/>
                <a:gd name="T1" fmla="*/ 7 h 9"/>
                <a:gd name="T2" fmla="*/ 11 w 12"/>
                <a:gd name="T3" fmla="*/ 9 h 9"/>
                <a:gd name="T4" fmla="*/ 0 w 12"/>
                <a:gd name="T5" fmla="*/ 2 h 9"/>
                <a:gd name="T6" fmla="*/ 2 w 12"/>
                <a:gd name="T7" fmla="*/ 0 h 9"/>
                <a:gd name="T8" fmla="*/ 12 w 12"/>
                <a:gd name="T9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9">
                  <a:moveTo>
                    <a:pt x="12" y="7"/>
                  </a:moveTo>
                  <a:lnTo>
                    <a:pt x="11" y="9"/>
                  </a:lnTo>
                  <a:lnTo>
                    <a:pt x="0" y="2"/>
                  </a:lnTo>
                  <a:lnTo>
                    <a:pt x="2" y="0"/>
                  </a:lnTo>
                  <a:lnTo>
                    <a:pt x="12" y="7"/>
                  </a:lnTo>
                  <a:close/>
                </a:path>
              </a:pathLst>
            </a:custGeom>
            <a:solidFill>
              <a:srgbClr val="9B7573"/>
            </a:solidFill>
            <a:ln>
              <a:noFill/>
            </a:ln>
          </p:spPr>
          <p:txBody>
            <a:bodyPr lIns="81924" tIns="40961" rIns="81924" bIns="40961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715">
                <a:solidFill>
                  <a:srgbClr val="000000"/>
                </a:solidFill>
                <a:latin typeface="+mn-lt"/>
                <a:cs typeface="+mn-cs"/>
              </a:endParaRPr>
            </a:p>
          </p:txBody>
        </p:sp>
        <p:sp>
          <p:nvSpPr>
            <p:cNvPr id="110" name="Freeform 50">
              <a:extLst>
                <a:ext uri="{FF2B5EF4-FFF2-40B4-BE49-F238E27FC236}">
                  <a16:creationId xmlns:a16="http://schemas.microsoft.com/office/drawing/2014/main" id="{867071B5-7504-4CF0-A529-A74857385C57}"/>
                </a:ext>
              </a:extLst>
            </p:cNvPr>
            <p:cNvSpPr>
              <a:spLocks/>
            </p:cNvSpPr>
            <p:nvPr/>
          </p:nvSpPr>
          <p:spPr bwMode="auto">
            <a:xfrm>
              <a:off x="5055" y="2879"/>
              <a:ext cx="9" cy="11"/>
            </a:xfrm>
            <a:custGeom>
              <a:avLst/>
              <a:gdLst>
                <a:gd name="T0" fmla="*/ 9 w 9"/>
                <a:gd name="T1" fmla="*/ 11 h 13"/>
                <a:gd name="T2" fmla="*/ 7 w 9"/>
                <a:gd name="T3" fmla="*/ 13 h 13"/>
                <a:gd name="T4" fmla="*/ 0 w 9"/>
                <a:gd name="T5" fmla="*/ 1 h 13"/>
                <a:gd name="T6" fmla="*/ 3 w 9"/>
                <a:gd name="T7" fmla="*/ 0 h 13"/>
                <a:gd name="T8" fmla="*/ 9 w 9"/>
                <a:gd name="T9" fmla="*/ 1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3">
                  <a:moveTo>
                    <a:pt x="9" y="11"/>
                  </a:moveTo>
                  <a:lnTo>
                    <a:pt x="7" y="13"/>
                  </a:lnTo>
                  <a:lnTo>
                    <a:pt x="0" y="1"/>
                  </a:lnTo>
                  <a:lnTo>
                    <a:pt x="3" y="0"/>
                  </a:lnTo>
                  <a:lnTo>
                    <a:pt x="9" y="11"/>
                  </a:lnTo>
                  <a:close/>
                </a:path>
              </a:pathLst>
            </a:custGeom>
            <a:solidFill>
              <a:srgbClr val="9B7573"/>
            </a:solidFill>
            <a:ln>
              <a:noFill/>
            </a:ln>
          </p:spPr>
          <p:txBody>
            <a:bodyPr lIns="81924" tIns="40961" rIns="81924" bIns="40961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715">
                <a:solidFill>
                  <a:srgbClr val="000000"/>
                </a:solidFill>
                <a:latin typeface="+mn-lt"/>
                <a:cs typeface="+mn-cs"/>
              </a:endParaRPr>
            </a:p>
          </p:txBody>
        </p:sp>
        <p:sp>
          <p:nvSpPr>
            <p:cNvPr id="111" name="Freeform 51">
              <a:extLst>
                <a:ext uri="{FF2B5EF4-FFF2-40B4-BE49-F238E27FC236}">
                  <a16:creationId xmlns:a16="http://schemas.microsoft.com/office/drawing/2014/main" id="{45858B7B-788A-4241-BC0D-C649C9BE18FA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7" y="2906"/>
              <a:ext cx="4" cy="16"/>
            </a:xfrm>
            <a:custGeom>
              <a:avLst/>
              <a:gdLst>
                <a:gd name="T0" fmla="*/ 4 w 4"/>
                <a:gd name="T1" fmla="*/ 13 h 13"/>
                <a:gd name="T2" fmla="*/ 2 w 4"/>
                <a:gd name="T3" fmla="*/ 13 h 13"/>
                <a:gd name="T4" fmla="*/ 0 w 4"/>
                <a:gd name="T5" fmla="*/ 1 h 13"/>
                <a:gd name="T6" fmla="*/ 4 w 4"/>
                <a:gd name="T7" fmla="*/ 0 h 13"/>
                <a:gd name="T8" fmla="*/ 4 w 4"/>
                <a:gd name="T9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3">
                  <a:moveTo>
                    <a:pt x="4" y="13"/>
                  </a:moveTo>
                  <a:lnTo>
                    <a:pt x="2" y="13"/>
                  </a:lnTo>
                  <a:lnTo>
                    <a:pt x="0" y="1"/>
                  </a:lnTo>
                  <a:lnTo>
                    <a:pt x="4" y="0"/>
                  </a:lnTo>
                  <a:lnTo>
                    <a:pt x="4" y="13"/>
                  </a:lnTo>
                  <a:close/>
                </a:path>
              </a:pathLst>
            </a:custGeom>
            <a:solidFill>
              <a:srgbClr val="9B7573"/>
            </a:solidFill>
            <a:ln>
              <a:noFill/>
            </a:ln>
          </p:spPr>
          <p:txBody>
            <a:bodyPr lIns="81924" tIns="40961" rIns="81924" bIns="40961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715">
                <a:solidFill>
                  <a:srgbClr val="000000"/>
                </a:solidFill>
                <a:latin typeface="+mn-lt"/>
                <a:cs typeface="+mn-cs"/>
              </a:endParaRPr>
            </a:p>
          </p:txBody>
        </p:sp>
        <p:sp>
          <p:nvSpPr>
            <p:cNvPr id="112" name="Rectangle 52">
              <a:extLst>
                <a:ext uri="{FF2B5EF4-FFF2-40B4-BE49-F238E27FC236}">
                  <a16:creationId xmlns:a16="http://schemas.microsoft.com/office/drawing/2014/main" id="{89E64B39-995D-49E4-84DB-A6992F7A92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8" y="2931"/>
              <a:ext cx="0" cy="12"/>
            </a:xfrm>
            <a:prstGeom prst="rect">
              <a:avLst/>
            </a:prstGeom>
            <a:solidFill>
              <a:srgbClr val="9B7573"/>
            </a:solidFill>
            <a:ln>
              <a:noFill/>
            </a:ln>
          </p:spPr>
          <p:txBody>
            <a:bodyPr lIns="81924" tIns="40961" rIns="81924" bIns="40961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715">
                <a:solidFill>
                  <a:srgbClr val="000000"/>
                </a:solidFill>
                <a:latin typeface="+mn-lt"/>
                <a:cs typeface="+mn-cs"/>
              </a:endParaRPr>
            </a:p>
          </p:txBody>
        </p:sp>
        <p:sp>
          <p:nvSpPr>
            <p:cNvPr id="113" name="Rectangle 53">
              <a:extLst>
                <a:ext uri="{FF2B5EF4-FFF2-40B4-BE49-F238E27FC236}">
                  <a16:creationId xmlns:a16="http://schemas.microsoft.com/office/drawing/2014/main" id="{4C8A4B52-8EE0-4186-9423-07FC63BC6C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8" y="2953"/>
              <a:ext cx="0" cy="11"/>
            </a:xfrm>
            <a:prstGeom prst="rect">
              <a:avLst/>
            </a:prstGeom>
            <a:solidFill>
              <a:srgbClr val="9B7573"/>
            </a:solidFill>
            <a:ln>
              <a:noFill/>
            </a:ln>
          </p:spPr>
          <p:txBody>
            <a:bodyPr lIns="81924" tIns="40961" rIns="81924" bIns="40961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715">
                <a:solidFill>
                  <a:srgbClr val="000000"/>
                </a:solidFill>
                <a:latin typeface="+mn-lt"/>
                <a:cs typeface="+mn-cs"/>
              </a:endParaRPr>
            </a:p>
          </p:txBody>
        </p:sp>
        <p:sp>
          <p:nvSpPr>
            <p:cNvPr id="114" name="Rectangle 54">
              <a:extLst>
                <a:ext uri="{FF2B5EF4-FFF2-40B4-BE49-F238E27FC236}">
                  <a16:creationId xmlns:a16="http://schemas.microsoft.com/office/drawing/2014/main" id="{38FB539F-A3F3-4B15-B59F-48061A8C4F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8" y="2978"/>
              <a:ext cx="0" cy="11"/>
            </a:xfrm>
            <a:prstGeom prst="rect">
              <a:avLst/>
            </a:prstGeom>
            <a:solidFill>
              <a:srgbClr val="9B7573"/>
            </a:solidFill>
            <a:ln>
              <a:noFill/>
            </a:ln>
          </p:spPr>
          <p:txBody>
            <a:bodyPr lIns="81924" tIns="40961" rIns="81924" bIns="40961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715">
                <a:solidFill>
                  <a:srgbClr val="000000"/>
                </a:solidFill>
                <a:latin typeface="+mn-lt"/>
                <a:cs typeface="+mn-cs"/>
              </a:endParaRPr>
            </a:p>
          </p:txBody>
        </p:sp>
        <p:sp>
          <p:nvSpPr>
            <p:cNvPr id="115" name="Rectangle 55">
              <a:extLst>
                <a:ext uri="{FF2B5EF4-FFF2-40B4-BE49-F238E27FC236}">
                  <a16:creationId xmlns:a16="http://schemas.microsoft.com/office/drawing/2014/main" id="{CA05C7D7-F023-4F94-B4CA-926C300FAF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9" y="3014"/>
              <a:ext cx="2" cy="14"/>
            </a:xfrm>
            <a:prstGeom prst="rect">
              <a:avLst/>
            </a:prstGeom>
            <a:solidFill>
              <a:srgbClr val="9B7573"/>
            </a:solidFill>
            <a:ln>
              <a:noFill/>
            </a:ln>
          </p:spPr>
          <p:txBody>
            <a:bodyPr lIns="81924" tIns="40961" rIns="81924" bIns="40961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715">
                <a:solidFill>
                  <a:srgbClr val="000000"/>
                </a:solidFill>
                <a:latin typeface="+mn-lt"/>
                <a:cs typeface="+mn-cs"/>
              </a:endParaRPr>
            </a:p>
          </p:txBody>
        </p:sp>
        <p:sp>
          <p:nvSpPr>
            <p:cNvPr id="116" name="Rectangle 56">
              <a:extLst>
                <a:ext uri="{FF2B5EF4-FFF2-40B4-BE49-F238E27FC236}">
                  <a16:creationId xmlns:a16="http://schemas.microsoft.com/office/drawing/2014/main" id="{44125181-AAB8-4851-B7F0-57BD4FE051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8" y="3037"/>
              <a:ext cx="0" cy="11"/>
            </a:xfrm>
            <a:prstGeom prst="rect">
              <a:avLst/>
            </a:prstGeom>
            <a:solidFill>
              <a:srgbClr val="9B7573"/>
            </a:solidFill>
            <a:ln>
              <a:noFill/>
            </a:ln>
          </p:spPr>
          <p:txBody>
            <a:bodyPr lIns="81924" tIns="40961" rIns="81924" bIns="40961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715">
                <a:solidFill>
                  <a:srgbClr val="000000"/>
                </a:solidFill>
                <a:latin typeface="+mn-lt"/>
                <a:cs typeface="+mn-cs"/>
              </a:endParaRPr>
            </a:p>
          </p:txBody>
        </p:sp>
        <p:sp>
          <p:nvSpPr>
            <p:cNvPr id="117" name="Freeform 57">
              <a:extLst>
                <a:ext uri="{FF2B5EF4-FFF2-40B4-BE49-F238E27FC236}">
                  <a16:creationId xmlns:a16="http://schemas.microsoft.com/office/drawing/2014/main" id="{FD3EC304-64A6-4092-BA24-07CAB2D316F4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9" y="3059"/>
              <a:ext cx="0" cy="16"/>
            </a:xfrm>
            <a:custGeom>
              <a:avLst/>
              <a:gdLst>
                <a:gd name="T0" fmla="*/ 3 w 3"/>
                <a:gd name="T1" fmla="*/ 13 h 13"/>
                <a:gd name="T2" fmla="*/ 0 w 3"/>
                <a:gd name="T3" fmla="*/ 13 h 13"/>
                <a:gd name="T4" fmla="*/ 1 w 3"/>
                <a:gd name="T5" fmla="*/ 0 h 13"/>
                <a:gd name="T6" fmla="*/ 3 w 3"/>
                <a:gd name="T7" fmla="*/ 0 h 13"/>
                <a:gd name="T8" fmla="*/ 3 w 3"/>
                <a:gd name="T9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3">
                  <a:moveTo>
                    <a:pt x="3" y="13"/>
                  </a:moveTo>
                  <a:lnTo>
                    <a:pt x="0" y="13"/>
                  </a:lnTo>
                  <a:lnTo>
                    <a:pt x="1" y="0"/>
                  </a:lnTo>
                  <a:lnTo>
                    <a:pt x="3" y="0"/>
                  </a:lnTo>
                  <a:lnTo>
                    <a:pt x="3" y="13"/>
                  </a:lnTo>
                  <a:close/>
                </a:path>
              </a:pathLst>
            </a:custGeom>
            <a:solidFill>
              <a:srgbClr val="9B7573"/>
            </a:solidFill>
            <a:ln>
              <a:noFill/>
            </a:ln>
          </p:spPr>
          <p:txBody>
            <a:bodyPr lIns="81924" tIns="40961" rIns="81924" bIns="40961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715">
                <a:solidFill>
                  <a:srgbClr val="000000"/>
                </a:solidFill>
                <a:latin typeface="+mn-lt"/>
                <a:cs typeface="+mn-cs"/>
              </a:endParaRPr>
            </a:p>
          </p:txBody>
        </p:sp>
        <p:sp>
          <p:nvSpPr>
            <p:cNvPr id="118" name="Freeform 58">
              <a:extLst>
                <a:ext uri="{FF2B5EF4-FFF2-40B4-BE49-F238E27FC236}">
                  <a16:creationId xmlns:a16="http://schemas.microsoft.com/office/drawing/2014/main" id="{C7DC5CF8-9F08-416A-8EF3-E593929E38B9}"/>
                </a:ext>
              </a:extLst>
            </p:cNvPr>
            <p:cNvSpPr>
              <a:spLocks/>
            </p:cNvSpPr>
            <p:nvPr/>
          </p:nvSpPr>
          <p:spPr bwMode="auto">
            <a:xfrm>
              <a:off x="5057" y="3091"/>
              <a:ext cx="11" cy="10"/>
            </a:xfrm>
            <a:custGeom>
              <a:avLst/>
              <a:gdLst>
                <a:gd name="T0" fmla="*/ 3 w 8"/>
                <a:gd name="T1" fmla="*/ 12 h 12"/>
                <a:gd name="T2" fmla="*/ 0 w 8"/>
                <a:gd name="T3" fmla="*/ 10 h 12"/>
                <a:gd name="T4" fmla="*/ 6 w 8"/>
                <a:gd name="T5" fmla="*/ 0 h 12"/>
                <a:gd name="T6" fmla="*/ 8 w 8"/>
                <a:gd name="T7" fmla="*/ 1 h 12"/>
                <a:gd name="T8" fmla="*/ 3 w 8"/>
                <a:gd name="T9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2">
                  <a:moveTo>
                    <a:pt x="3" y="12"/>
                  </a:moveTo>
                  <a:lnTo>
                    <a:pt x="0" y="10"/>
                  </a:lnTo>
                  <a:lnTo>
                    <a:pt x="6" y="0"/>
                  </a:lnTo>
                  <a:lnTo>
                    <a:pt x="8" y="1"/>
                  </a:lnTo>
                  <a:lnTo>
                    <a:pt x="3" y="12"/>
                  </a:lnTo>
                  <a:close/>
                </a:path>
              </a:pathLst>
            </a:custGeom>
            <a:solidFill>
              <a:srgbClr val="9B7573"/>
            </a:solidFill>
            <a:ln>
              <a:noFill/>
            </a:ln>
          </p:spPr>
          <p:txBody>
            <a:bodyPr lIns="81924" tIns="40961" rIns="81924" bIns="40961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715">
                <a:solidFill>
                  <a:srgbClr val="000000"/>
                </a:solidFill>
                <a:latin typeface="+mn-lt"/>
                <a:cs typeface="+mn-cs"/>
              </a:endParaRPr>
            </a:p>
          </p:txBody>
        </p:sp>
        <p:sp>
          <p:nvSpPr>
            <p:cNvPr id="119" name="Freeform 59">
              <a:extLst>
                <a:ext uri="{FF2B5EF4-FFF2-40B4-BE49-F238E27FC236}">
                  <a16:creationId xmlns:a16="http://schemas.microsoft.com/office/drawing/2014/main" id="{F5735830-1335-4246-BAF5-93BF08A48AC7}"/>
                </a:ext>
              </a:extLst>
            </p:cNvPr>
            <p:cNvSpPr>
              <a:spLocks/>
            </p:cNvSpPr>
            <p:nvPr/>
          </p:nvSpPr>
          <p:spPr bwMode="auto">
            <a:xfrm>
              <a:off x="5037" y="3112"/>
              <a:ext cx="11" cy="11"/>
            </a:xfrm>
            <a:custGeom>
              <a:avLst/>
              <a:gdLst>
                <a:gd name="T0" fmla="*/ 2 w 12"/>
                <a:gd name="T1" fmla="*/ 10 h 10"/>
                <a:gd name="T2" fmla="*/ 0 w 12"/>
                <a:gd name="T3" fmla="*/ 7 h 10"/>
                <a:gd name="T4" fmla="*/ 10 w 12"/>
                <a:gd name="T5" fmla="*/ 0 h 10"/>
                <a:gd name="T6" fmla="*/ 12 w 12"/>
                <a:gd name="T7" fmla="*/ 3 h 10"/>
                <a:gd name="T8" fmla="*/ 2 w 12"/>
                <a:gd name="T9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0">
                  <a:moveTo>
                    <a:pt x="2" y="10"/>
                  </a:moveTo>
                  <a:lnTo>
                    <a:pt x="0" y="7"/>
                  </a:lnTo>
                  <a:lnTo>
                    <a:pt x="10" y="0"/>
                  </a:lnTo>
                  <a:lnTo>
                    <a:pt x="12" y="3"/>
                  </a:lnTo>
                  <a:lnTo>
                    <a:pt x="2" y="10"/>
                  </a:lnTo>
                  <a:close/>
                </a:path>
              </a:pathLst>
            </a:custGeom>
            <a:solidFill>
              <a:srgbClr val="9B7573"/>
            </a:solidFill>
            <a:ln>
              <a:noFill/>
            </a:ln>
          </p:spPr>
          <p:txBody>
            <a:bodyPr lIns="81924" tIns="40961" rIns="81924" bIns="40961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715">
                <a:solidFill>
                  <a:srgbClr val="000000"/>
                </a:solidFill>
                <a:latin typeface="+mn-lt"/>
                <a:cs typeface="+mn-cs"/>
              </a:endParaRPr>
            </a:p>
          </p:txBody>
        </p:sp>
        <p:sp>
          <p:nvSpPr>
            <p:cNvPr id="120" name="Freeform 60">
              <a:extLst>
                <a:ext uri="{FF2B5EF4-FFF2-40B4-BE49-F238E27FC236}">
                  <a16:creationId xmlns:a16="http://schemas.microsoft.com/office/drawing/2014/main" id="{A7D4E647-C6AC-441E-BC75-D045F2350DF9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0" y="3128"/>
              <a:ext cx="15" cy="5"/>
            </a:xfrm>
            <a:custGeom>
              <a:avLst/>
              <a:gdLst>
                <a:gd name="T0" fmla="*/ 1 w 13"/>
                <a:gd name="T1" fmla="*/ 5 h 5"/>
                <a:gd name="T2" fmla="*/ 0 w 13"/>
                <a:gd name="T3" fmla="*/ 2 h 5"/>
                <a:gd name="T4" fmla="*/ 13 w 13"/>
                <a:gd name="T5" fmla="*/ 0 h 5"/>
                <a:gd name="T6" fmla="*/ 13 w 13"/>
                <a:gd name="T7" fmla="*/ 2 h 5"/>
                <a:gd name="T8" fmla="*/ 1 w 13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5">
                  <a:moveTo>
                    <a:pt x="1" y="5"/>
                  </a:moveTo>
                  <a:lnTo>
                    <a:pt x="0" y="2"/>
                  </a:lnTo>
                  <a:lnTo>
                    <a:pt x="13" y="0"/>
                  </a:lnTo>
                  <a:lnTo>
                    <a:pt x="13" y="2"/>
                  </a:lnTo>
                  <a:lnTo>
                    <a:pt x="1" y="5"/>
                  </a:lnTo>
                  <a:close/>
                </a:path>
              </a:pathLst>
            </a:custGeom>
            <a:solidFill>
              <a:srgbClr val="9B7573"/>
            </a:solidFill>
            <a:ln>
              <a:noFill/>
            </a:ln>
          </p:spPr>
          <p:txBody>
            <a:bodyPr lIns="81924" tIns="40961" rIns="81924" bIns="40961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715">
                <a:solidFill>
                  <a:srgbClr val="000000"/>
                </a:solidFill>
                <a:latin typeface="+mn-lt"/>
                <a:cs typeface="+mn-cs"/>
              </a:endParaRPr>
            </a:p>
          </p:txBody>
        </p:sp>
        <p:sp>
          <p:nvSpPr>
            <p:cNvPr id="121" name="Rectangle 61">
              <a:extLst>
                <a:ext uri="{FF2B5EF4-FFF2-40B4-BE49-F238E27FC236}">
                  <a16:creationId xmlns:a16="http://schemas.microsoft.com/office/drawing/2014/main" id="{68A3CD97-9A9D-4B54-9363-F8C43120B4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83" y="3126"/>
              <a:ext cx="16" cy="1"/>
            </a:xfrm>
            <a:prstGeom prst="rect">
              <a:avLst/>
            </a:prstGeom>
            <a:solidFill>
              <a:srgbClr val="9B7573"/>
            </a:solidFill>
            <a:ln>
              <a:noFill/>
            </a:ln>
          </p:spPr>
          <p:txBody>
            <a:bodyPr lIns="81924" tIns="40961" rIns="81924" bIns="40961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715">
                <a:solidFill>
                  <a:srgbClr val="000000"/>
                </a:solidFill>
                <a:latin typeface="+mn-lt"/>
                <a:cs typeface="+mn-cs"/>
              </a:endParaRPr>
            </a:p>
          </p:txBody>
        </p:sp>
        <p:sp>
          <p:nvSpPr>
            <p:cNvPr id="122" name="Rectangle 62">
              <a:extLst>
                <a:ext uri="{FF2B5EF4-FFF2-40B4-BE49-F238E27FC236}">
                  <a16:creationId xmlns:a16="http://schemas.microsoft.com/office/drawing/2014/main" id="{5F486DBA-BF20-4976-A519-1ED25740C2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57" y="3127"/>
              <a:ext cx="11" cy="1"/>
            </a:xfrm>
            <a:prstGeom prst="rect">
              <a:avLst/>
            </a:prstGeom>
            <a:solidFill>
              <a:srgbClr val="9B7573"/>
            </a:solidFill>
            <a:ln>
              <a:noFill/>
            </a:ln>
          </p:spPr>
          <p:txBody>
            <a:bodyPr lIns="81924" tIns="40961" rIns="81924" bIns="40961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715">
                <a:solidFill>
                  <a:srgbClr val="000000"/>
                </a:solidFill>
                <a:latin typeface="+mn-lt"/>
                <a:cs typeface="+mn-cs"/>
              </a:endParaRPr>
            </a:p>
          </p:txBody>
        </p:sp>
        <p:sp>
          <p:nvSpPr>
            <p:cNvPr id="123" name="Rectangle 63">
              <a:extLst>
                <a:ext uri="{FF2B5EF4-FFF2-40B4-BE49-F238E27FC236}">
                  <a16:creationId xmlns:a16="http://schemas.microsoft.com/office/drawing/2014/main" id="{B73BB129-206B-471C-B282-78364486FB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8" y="3126"/>
              <a:ext cx="10" cy="0"/>
            </a:xfrm>
            <a:prstGeom prst="rect">
              <a:avLst/>
            </a:prstGeom>
            <a:solidFill>
              <a:srgbClr val="9B7573"/>
            </a:solidFill>
            <a:ln>
              <a:noFill/>
            </a:ln>
          </p:spPr>
          <p:txBody>
            <a:bodyPr lIns="81924" tIns="40961" rIns="81924" bIns="40961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715">
                <a:solidFill>
                  <a:srgbClr val="000000"/>
                </a:solidFill>
                <a:latin typeface="+mn-lt"/>
                <a:cs typeface="+mn-cs"/>
              </a:endParaRPr>
            </a:p>
          </p:txBody>
        </p:sp>
        <p:sp>
          <p:nvSpPr>
            <p:cNvPr id="124" name="Rectangle 64">
              <a:extLst>
                <a:ext uri="{FF2B5EF4-FFF2-40B4-BE49-F238E27FC236}">
                  <a16:creationId xmlns:a16="http://schemas.microsoft.com/office/drawing/2014/main" id="{2419ABE6-01E5-4227-919A-49DC8A805B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05" y="3128"/>
              <a:ext cx="15" cy="0"/>
            </a:xfrm>
            <a:prstGeom prst="rect">
              <a:avLst/>
            </a:prstGeom>
            <a:solidFill>
              <a:srgbClr val="9B7573"/>
            </a:solidFill>
            <a:ln>
              <a:noFill/>
            </a:ln>
          </p:spPr>
          <p:txBody>
            <a:bodyPr lIns="81924" tIns="40961" rIns="81924" bIns="40961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715">
                <a:solidFill>
                  <a:srgbClr val="000000"/>
                </a:solidFill>
                <a:latin typeface="+mn-lt"/>
                <a:cs typeface="+mn-cs"/>
              </a:endParaRPr>
            </a:p>
          </p:txBody>
        </p:sp>
        <p:sp>
          <p:nvSpPr>
            <p:cNvPr id="125" name="Rectangle 65">
              <a:extLst>
                <a:ext uri="{FF2B5EF4-FFF2-40B4-BE49-F238E27FC236}">
                  <a16:creationId xmlns:a16="http://schemas.microsoft.com/office/drawing/2014/main" id="{2B4C2D1A-A912-4C15-9847-CA698DC0C4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81" y="3132"/>
              <a:ext cx="12" cy="1"/>
            </a:xfrm>
            <a:prstGeom prst="rect">
              <a:avLst/>
            </a:prstGeom>
            <a:solidFill>
              <a:srgbClr val="9B7573"/>
            </a:solidFill>
            <a:ln>
              <a:noFill/>
            </a:ln>
          </p:spPr>
          <p:txBody>
            <a:bodyPr lIns="81924" tIns="40961" rIns="81924" bIns="40961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715">
                <a:solidFill>
                  <a:srgbClr val="000000"/>
                </a:solidFill>
                <a:latin typeface="+mn-lt"/>
                <a:cs typeface="+mn-cs"/>
              </a:endParaRPr>
            </a:p>
          </p:txBody>
        </p:sp>
        <p:sp>
          <p:nvSpPr>
            <p:cNvPr id="126" name="Rectangle 66">
              <a:extLst>
                <a:ext uri="{FF2B5EF4-FFF2-40B4-BE49-F238E27FC236}">
                  <a16:creationId xmlns:a16="http://schemas.microsoft.com/office/drawing/2014/main" id="{FC0024CB-9692-4EF7-84C8-B6819744BE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54" y="3130"/>
              <a:ext cx="12" cy="2"/>
            </a:xfrm>
            <a:prstGeom prst="rect">
              <a:avLst/>
            </a:prstGeom>
            <a:solidFill>
              <a:srgbClr val="9B7573"/>
            </a:solidFill>
            <a:ln>
              <a:noFill/>
            </a:ln>
          </p:spPr>
          <p:txBody>
            <a:bodyPr lIns="81924" tIns="40961" rIns="81924" bIns="40961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715">
                <a:solidFill>
                  <a:srgbClr val="000000"/>
                </a:solidFill>
                <a:latin typeface="+mn-lt"/>
                <a:cs typeface="+mn-cs"/>
              </a:endParaRPr>
            </a:p>
          </p:txBody>
        </p:sp>
        <p:sp>
          <p:nvSpPr>
            <p:cNvPr id="127" name="Rectangle 67">
              <a:extLst>
                <a:ext uri="{FF2B5EF4-FFF2-40B4-BE49-F238E27FC236}">
                  <a16:creationId xmlns:a16="http://schemas.microsoft.com/office/drawing/2014/main" id="{F27C6C46-F988-4E47-A8E9-7C664DCC62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26" y="3126"/>
              <a:ext cx="11" cy="0"/>
            </a:xfrm>
            <a:prstGeom prst="rect">
              <a:avLst/>
            </a:prstGeom>
            <a:solidFill>
              <a:srgbClr val="9B7573"/>
            </a:solidFill>
            <a:ln>
              <a:noFill/>
            </a:ln>
          </p:spPr>
          <p:txBody>
            <a:bodyPr lIns="81924" tIns="40961" rIns="81924" bIns="40961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715">
                <a:solidFill>
                  <a:srgbClr val="000000"/>
                </a:solidFill>
                <a:latin typeface="+mn-lt"/>
                <a:cs typeface="+mn-cs"/>
              </a:endParaRPr>
            </a:p>
          </p:txBody>
        </p:sp>
        <p:sp>
          <p:nvSpPr>
            <p:cNvPr id="128" name="Rectangle 68">
              <a:extLst>
                <a:ext uri="{FF2B5EF4-FFF2-40B4-BE49-F238E27FC236}">
                  <a16:creationId xmlns:a16="http://schemas.microsoft.com/office/drawing/2014/main" id="{327186EA-68D4-48D2-8287-4D27F735CE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03" y="3132"/>
              <a:ext cx="12" cy="1"/>
            </a:xfrm>
            <a:prstGeom prst="rect">
              <a:avLst/>
            </a:prstGeom>
            <a:solidFill>
              <a:srgbClr val="9B7573"/>
            </a:solidFill>
            <a:ln>
              <a:noFill/>
            </a:ln>
          </p:spPr>
          <p:txBody>
            <a:bodyPr lIns="81924" tIns="40961" rIns="81924" bIns="40961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715">
                <a:solidFill>
                  <a:srgbClr val="000000"/>
                </a:solidFill>
                <a:latin typeface="+mn-lt"/>
                <a:cs typeface="+mn-cs"/>
              </a:endParaRPr>
            </a:p>
          </p:txBody>
        </p:sp>
        <p:sp>
          <p:nvSpPr>
            <p:cNvPr id="129" name="Rectangle 69">
              <a:extLst>
                <a:ext uri="{FF2B5EF4-FFF2-40B4-BE49-F238E27FC236}">
                  <a16:creationId xmlns:a16="http://schemas.microsoft.com/office/drawing/2014/main" id="{5580A6BB-C05C-49C9-B7C0-026FB9ADC7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2" y="3125"/>
              <a:ext cx="11" cy="0"/>
            </a:xfrm>
            <a:prstGeom prst="rect">
              <a:avLst/>
            </a:prstGeom>
            <a:solidFill>
              <a:srgbClr val="9B7573"/>
            </a:solidFill>
            <a:ln>
              <a:noFill/>
            </a:ln>
          </p:spPr>
          <p:txBody>
            <a:bodyPr lIns="81924" tIns="40961" rIns="81924" bIns="40961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715">
                <a:solidFill>
                  <a:srgbClr val="000000"/>
                </a:solidFill>
                <a:latin typeface="+mn-lt"/>
                <a:cs typeface="+mn-cs"/>
              </a:endParaRPr>
            </a:p>
          </p:txBody>
        </p:sp>
        <p:sp>
          <p:nvSpPr>
            <p:cNvPr id="130" name="Rectangle 70">
              <a:extLst>
                <a:ext uri="{FF2B5EF4-FFF2-40B4-BE49-F238E27FC236}">
                  <a16:creationId xmlns:a16="http://schemas.microsoft.com/office/drawing/2014/main" id="{8D69B9FA-362A-47AD-9A6A-EE13B38E3A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47" y="3128"/>
              <a:ext cx="16" cy="0"/>
            </a:xfrm>
            <a:prstGeom prst="rect">
              <a:avLst/>
            </a:prstGeom>
            <a:solidFill>
              <a:srgbClr val="9B7573"/>
            </a:solidFill>
            <a:ln>
              <a:noFill/>
            </a:ln>
          </p:spPr>
          <p:txBody>
            <a:bodyPr lIns="81924" tIns="40961" rIns="81924" bIns="40961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715">
                <a:solidFill>
                  <a:srgbClr val="000000"/>
                </a:solidFill>
                <a:latin typeface="+mn-lt"/>
                <a:cs typeface="+mn-cs"/>
              </a:endParaRPr>
            </a:p>
          </p:txBody>
        </p:sp>
        <p:sp>
          <p:nvSpPr>
            <p:cNvPr id="131" name="Rectangle 71">
              <a:extLst>
                <a:ext uri="{FF2B5EF4-FFF2-40B4-BE49-F238E27FC236}">
                  <a16:creationId xmlns:a16="http://schemas.microsoft.com/office/drawing/2014/main" id="{836619C5-2C0C-4FB8-8F2A-9C24AA8C17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23" y="3123"/>
              <a:ext cx="11" cy="0"/>
            </a:xfrm>
            <a:prstGeom prst="rect">
              <a:avLst/>
            </a:prstGeom>
            <a:solidFill>
              <a:srgbClr val="9B7573"/>
            </a:solidFill>
            <a:ln>
              <a:noFill/>
            </a:ln>
          </p:spPr>
          <p:txBody>
            <a:bodyPr lIns="81924" tIns="40961" rIns="81924" bIns="40961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715">
                <a:solidFill>
                  <a:srgbClr val="000000"/>
                </a:solidFill>
                <a:latin typeface="+mn-lt"/>
                <a:cs typeface="+mn-cs"/>
              </a:endParaRPr>
            </a:p>
          </p:txBody>
        </p:sp>
        <p:sp>
          <p:nvSpPr>
            <p:cNvPr id="132" name="Rectangle 72">
              <a:extLst>
                <a:ext uri="{FF2B5EF4-FFF2-40B4-BE49-F238E27FC236}">
                  <a16:creationId xmlns:a16="http://schemas.microsoft.com/office/drawing/2014/main" id="{435640D0-8C1E-48C0-AD2D-B62177D98D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98" y="3126"/>
              <a:ext cx="11" cy="1"/>
            </a:xfrm>
            <a:prstGeom prst="rect">
              <a:avLst/>
            </a:prstGeom>
            <a:solidFill>
              <a:srgbClr val="9B7573"/>
            </a:solidFill>
            <a:ln>
              <a:noFill/>
            </a:ln>
          </p:spPr>
          <p:txBody>
            <a:bodyPr lIns="81924" tIns="40961" rIns="81924" bIns="40961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715">
                <a:solidFill>
                  <a:srgbClr val="000000"/>
                </a:solidFill>
                <a:latin typeface="+mn-lt"/>
                <a:cs typeface="+mn-cs"/>
              </a:endParaRPr>
            </a:p>
          </p:txBody>
        </p:sp>
        <p:sp>
          <p:nvSpPr>
            <p:cNvPr id="133" name="Rectangle 73">
              <a:extLst>
                <a:ext uri="{FF2B5EF4-FFF2-40B4-BE49-F238E27FC236}">
                  <a16:creationId xmlns:a16="http://schemas.microsoft.com/office/drawing/2014/main" id="{E047694B-14E2-452F-9B5E-4AB0BD2CD4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72" y="3131"/>
              <a:ext cx="12" cy="2"/>
            </a:xfrm>
            <a:prstGeom prst="rect">
              <a:avLst/>
            </a:prstGeom>
            <a:solidFill>
              <a:srgbClr val="9B7573"/>
            </a:solidFill>
            <a:ln>
              <a:noFill/>
            </a:ln>
          </p:spPr>
          <p:txBody>
            <a:bodyPr lIns="81924" tIns="40961" rIns="81924" bIns="40961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715">
                <a:solidFill>
                  <a:srgbClr val="000000"/>
                </a:solidFill>
                <a:latin typeface="+mn-lt"/>
                <a:cs typeface="+mn-cs"/>
              </a:endParaRPr>
            </a:p>
          </p:txBody>
        </p:sp>
        <p:sp>
          <p:nvSpPr>
            <p:cNvPr id="134" name="Rectangle 74">
              <a:extLst>
                <a:ext uri="{FF2B5EF4-FFF2-40B4-BE49-F238E27FC236}">
                  <a16:creationId xmlns:a16="http://schemas.microsoft.com/office/drawing/2014/main" id="{26F8E5A8-4CB1-4237-A085-7EA5802173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48" y="3125"/>
              <a:ext cx="10" cy="0"/>
            </a:xfrm>
            <a:prstGeom prst="rect">
              <a:avLst/>
            </a:prstGeom>
            <a:solidFill>
              <a:srgbClr val="9B7573"/>
            </a:solidFill>
            <a:ln>
              <a:noFill/>
            </a:ln>
          </p:spPr>
          <p:txBody>
            <a:bodyPr lIns="81924" tIns="40961" rIns="81924" bIns="40961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715">
                <a:solidFill>
                  <a:srgbClr val="000000"/>
                </a:solidFill>
                <a:latin typeface="+mn-lt"/>
                <a:cs typeface="+mn-cs"/>
              </a:endParaRPr>
            </a:p>
          </p:txBody>
        </p:sp>
        <p:sp>
          <p:nvSpPr>
            <p:cNvPr id="135" name="Rectangle 75">
              <a:extLst>
                <a:ext uri="{FF2B5EF4-FFF2-40B4-BE49-F238E27FC236}">
                  <a16:creationId xmlns:a16="http://schemas.microsoft.com/office/drawing/2014/main" id="{FC443A80-EFC4-4B0E-93D1-B1FBC0466F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21" y="3124"/>
              <a:ext cx="10" cy="1"/>
            </a:xfrm>
            <a:prstGeom prst="rect">
              <a:avLst/>
            </a:prstGeom>
            <a:solidFill>
              <a:srgbClr val="9B7573"/>
            </a:solidFill>
            <a:ln>
              <a:noFill/>
            </a:ln>
          </p:spPr>
          <p:txBody>
            <a:bodyPr lIns="81924" tIns="40961" rIns="81924" bIns="40961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715">
                <a:solidFill>
                  <a:srgbClr val="000000"/>
                </a:solidFill>
                <a:latin typeface="+mn-lt"/>
                <a:cs typeface="+mn-cs"/>
              </a:endParaRPr>
            </a:p>
          </p:txBody>
        </p:sp>
        <p:sp>
          <p:nvSpPr>
            <p:cNvPr id="136" name="Rectangle 76">
              <a:extLst>
                <a:ext uri="{FF2B5EF4-FFF2-40B4-BE49-F238E27FC236}">
                  <a16:creationId xmlns:a16="http://schemas.microsoft.com/office/drawing/2014/main" id="{95CFC46F-D173-4B49-8D08-F59579B02E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91" y="3122"/>
              <a:ext cx="11" cy="1"/>
            </a:xfrm>
            <a:prstGeom prst="rect">
              <a:avLst/>
            </a:prstGeom>
            <a:solidFill>
              <a:srgbClr val="9B7573"/>
            </a:solidFill>
            <a:ln>
              <a:noFill/>
            </a:ln>
          </p:spPr>
          <p:txBody>
            <a:bodyPr lIns="81924" tIns="40961" rIns="81924" bIns="40961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715">
                <a:solidFill>
                  <a:srgbClr val="000000"/>
                </a:solidFill>
                <a:latin typeface="+mn-lt"/>
                <a:cs typeface="+mn-cs"/>
              </a:endParaRPr>
            </a:p>
          </p:txBody>
        </p:sp>
        <p:sp>
          <p:nvSpPr>
            <p:cNvPr id="137" name="Freeform 77">
              <a:extLst>
                <a:ext uri="{FF2B5EF4-FFF2-40B4-BE49-F238E27FC236}">
                  <a16:creationId xmlns:a16="http://schemas.microsoft.com/office/drawing/2014/main" id="{5C1CDF2F-D7AB-4A30-A187-CA38014ACCD1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8" y="3122"/>
              <a:ext cx="11" cy="5"/>
            </a:xfrm>
            <a:custGeom>
              <a:avLst/>
              <a:gdLst>
                <a:gd name="T0" fmla="*/ 0 w 13"/>
                <a:gd name="T1" fmla="*/ 3 h 4"/>
                <a:gd name="T2" fmla="*/ 1 w 13"/>
                <a:gd name="T3" fmla="*/ 0 h 4"/>
                <a:gd name="T4" fmla="*/ 13 w 13"/>
                <a:gd name="T5" fmla="*/ 1 h 4"/>
                <a:gd name="T6" fmla="*/ 13 w 13"/>
                <a:gd name="T7" fmla="*/ 4 h 4"/>
                <a:gd name="T8" fmla="*/ 0 w 13"/>
                <a:gd name="T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4">
                  <a:moveTo>
                    <a:pt x="0" y="3"/>
                  </a:moveTo>
                  <a:lnTo>
                    <a:pt x="1" y="0"/>
                  </a:lnTo>
                  <a:lnTo>
                    <a:pt x="13" y="1"/>
                  </a:lnTo>
                  <a:lnTo>
                    <a:pt x="13" y="4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9B7573"/>
            </a:solidFill>
            <a:ln>
              <a:noFill/>
            </a:ln>
          </p:spPr>
          <p:txBody>
            <a:bodyPr lIns="81924" tIns="40961" rIns="81924" bIns="40961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715">
                <a:solidFill>
                  <a:srgbClr val="000000"/>
                </a:solidFill>
                <a:latin typeface="+mn-lt"/>
                <a:cs typeface="+mn-cs"/>
              </a:endParaRPr>
            </a:p>
          </p:txBody>
        </p:sp>
        <p:sp>
          <p:nvSpPr>
            <p:cNvPr id="138" name="Freeform 78">
              <a:extLst>
                <a:ext uri="{FF2B5EF4-FFF2-40B4-BE49-F238E27FC236}">
                  <a16:creationId xmlns:a16="http://schemas.microsoft.com/office/drawing/2014/main" id="{62E227F6-EEA9-48DF-A341-9A3E0190C324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3" y="3117"/>
              <a:ext cx="10" cy="11"/>
            </a:xfrm>
            <a:custGeom>
              <a:avLst/>
              <a:gdLst>
                <a:gd name="T0" fmla="*/ 0 w 12"/>
                <a:gd name="T1" fmla="*/ 2 h 9"/>
                <a:gd name="T2" fmla="*/ 2 w 12"/>
                <a:gd name="T3" fmla="*/ 0 h 9"/>
                <a:gd name="T4" fmla="*/ 12 w 12"/>
                <a:gd name="T5" fmla="*/ 6 h 9"/>
                <a:gd name="T6" fmla="*/ 10 w 12"/>
                <a:gd name="T7" fmla="*/ 9 h 9"/>
                <a:gd name="T8" fmla="*/ 0 w 12"/>
                <a:gd name="T9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9">
                  <a:moveTo>
                    <a:pt x="0" y="2"/>
                  </a:moveTo>
                  <a:lnTo>
                    <a:pt x="2" y="0"/>
                  </a:lnTo>
                  <a:lnTo>
                    <a:pt x="12" y="6"/>
                  </a:lnTo>
                  <a:lnTo>
                    <a:pt x="10" y="9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9B7573"/>
            </a:solidFill>
            <a:ln>
              <a:noFill/>
            </a:ln>
          </p:spPr>
          <p:txBody>
            <a:bodyPr lIns="81924" tIns="40961" rIns="81924" bIns="40961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715">
                <a:solidFill>
                  <a:srgbClr val="000000"/>
                </a:solidFill>
                <a:latin typeface="+mn-lt"/>
                <a:cs typeface="+mn-cs"/>
              </a:endParaRPr>
            </a:p>
          </p:txBody>
        </p:sp>
        <p:sp>
          <p:nvSpPr>
            <p:cNvPr id="139" name="Freeform 79">
              <a:extLst>
                <a:ext uri="{FF2B5EF4-FFF2-40B4-BE49-F238E27FC236}">
                  <a16:creationId xmlns:a16="http://schemas.microsoft.com/office/drawing/2014/main" id="{95BADA8D-9B56-4AB9-BF51-42815B59F5DC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1" y="3096"/>
              <a:ext cx="10" cy="15"/>
            </a:xfrm>
            <a:custGeom>
              <a:avLst/>
              <a:gdLst>
                <a:gd name="T0" fmla="*/ 0 w 10"/>
                <a:gd name="T1" fmla="*/ 3 h 13"/>
                <a:gd name="T2" fmla="*/ 3 w 10"/>
                <a:gd name="T3" fmla="*/ 0 h 13"/>
                <a:gd name="T4" fmla="*/ 10 w 10"/>
                <a:gd name="T5" fmla="*/ 11 h 13"/>
                <a:gd name="T6" fmla="*/ 7 w 10"/>
                <a:gd name="T7" fmla="*/ 13 h 13"/>
                <a:gd name="T8" fmla="*/ 0 w 10"/>
                <a:gd name="T9" fmla="*/ 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3">
                  <a:moveTo>
                    <a:pt x="0" y="3"/>
                  </a:moveTo>
                  <a:lnTo>
                    <a:pt x="3" y="0"/>
                  </a:lnTo>
                  <a:lnTo>
                    <a:pt x="10" y="11"/>
                  </a:lnTo>
                  <a:lnTo>
                    <a:pt x="7" y="13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9B7573"/>
            </a:solidFill>
            <a:ln>
              <a:noFill/>
            </a:ln>
          </p:spPr>
          <p:txBody>
            <a:bodyPr lIns="81924" tIns="40961" rIns="81924" bIns="40961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715">
                <a:solidFill>
                  <a:srgbClr val="000000"/>
                </a:solidFill>
                <a:latin typeface="+mn-lt"/>
                <a:cs typeface="+mn-cs"/>
              </a:endParaRPr>
            </a:p>
          </p:txBody>
        </p:sp>
        <p:sp>
          <p:nvSpPr>
            <p:cNvPr id="140" name="Freeform 80">
              <a:extLst>
                <a:ext uri="{FF2B5EF4-FFF2-40B4-BE49-F238E27FC236}">
                  <a16:creationId xmlns:a16="http://schemas.microsoft.com/office/drawing/2014/main" id="{083DA3B7-C69D-4C36-B549-8449DFBE5452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5" y="3064"/>
              <a:ext cx="6" cy="11"/>
            </a:xfrm>
            <a:custGeom>
              <a:avLst/>
              <a:gdLst>
                <a:gd name="T0" fmla="*/ 0 w 6"/>
                <a:gd name="T1" fmla="*/ 0 h 12"/>
                <a:gd name="T2" fmla="*/ 4 w 6"/>
                <a:gd name="T3" fmla="*/ 0 h 12"/>
                <a:gd name="T4" fmla="*/ 6 w 6"/>
                <a:gd name="T5" fmla="*/ 12 h 12"/>
                <a:gd name="T6" fmla="*/ 2 w 6"/>
                <a:gd name="T7" fmla="*/ 12 h 12"/>
                <a:gd name="T8" fmla="*/ 0 w 6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12">
                  <a:moveTo>
                    <a:pt x="0" y="0"/>
                  </a:moveTo>
                  <a:lnTo>
                    <a:pt x="4" y="0"/>
                  </a:lnTo>
                  <a:lnTo>
                    <a:pt x="6" y="12"/>
                  </a:lnTo>
                  <a:lnTo>
                    <a:pt x="2" y="1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B7573"/>
            </a:solidFill>
            <a:ln>
              <a:noFill/>
            </a:ln>
          </p:spPr>
          <p:txBody>
            <a:bodyPr lIns="81924" tIns="40961" rIns="81924" bIns="40961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715">
                <a:solidFill>
                  <a:srgbClr val="000000"/>
                </a:solidFill>
                <a:latin typeface="+mn-lt"/>
                <a:cs typeface="+mn-cs"/>
              </a:endParaRPr>
            </a:p>
          </p:txBody>
        </p:sp>
        <p:sp>
          <p:nvSpPr>
            <p:cNvPr id="141" name="Rectangle 81">
              <a:extLst>
                <a:ext uri="{FF2B5EF4-FFF2-40B4-BE49-F238E27FC236}">
                  <a16:creationId xmlns:a16="http://schemas.microsoft.com/office/drawing/2014/main" id="{83D36A09-08B3-465C-932A-30CB968B2A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15" y="3041"/>
              <a:ext cx="5" cy="11"/>
            </a:xfrm>
            <a:prstGeom prst="rect">
              <a:avLst/>
            </a:prstGeom>
            <a:solidFill>
              <a:srgbClr val="9B7573"/>
            </a:solidFill>
            <a:ln>
              <a:noFill/>
            </a:ln>
          </p:spPr>
          <p:txBody>
            <a:bodyPr lIns="81924" tIns="40961" rIns="81924" bIns="40961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715">
                <a:solidFill>
                  <a:srgbClr val="000000"/>
                </a:solidFill>
                <a:latin typeface="+mn-lt"/>
                <a:cs typeface="+mn-cs"/>
              </a:endParaRPr>
            </a:p>
          </p:txBody>
        </p:sp>
        <p:sp>
          <p:nvSpPr>
            <p:cNvPr id="142" name="Rectangle 82">
              <a:extLst>
                <a:ext uri="{FF2B5EF4-FFF2-40B4-BE49-F238E27FC236}">
                  <a16:creationId xmlns:a16="http://schemas.microsoft.com/office/drawing/2014/main" id="{C2931DDC-B0F0-4778-AB39-F82BCDFE77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13" y="3009"/>
              <a:ext cx="4" cy="15"/>
            </a:xfrm>
            <a:prstGeom prst="rect">
              <a:avLst/>
            </a:prstGeom>
            <a:solidFill>
              <a:srgbClr val="9B7573"/>
            </a:solidFill>
            <a:ln>
              <a:noFill/>
            </a:ln>
          </p:spPr>
          <p:txBody>
            <a:bodyPr lIns="81924" tIns="40961" rIns="81924" bIns="40961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715">
                <a:solidFill>
                  <a:srgbClr val="000000"/>
                </a:solidFill>
                <a:latin typeface="+mn-lt"/>
                <a:cs typeface="+mn-cs"/>
              </a:endParaRPr>
            </a:p>
          </p:txBody>
        </p:sp>
        <p:sp>
          <p:nvSpPr>
            <p:cNvPr id="143" name="Rectangle 83">
              <a:extLst>
                <a:ext uri="{FF2B5EF4-FFF2-40B4-BE49-F238E27FC236}">
                  <a16:creationId xmlns:a16="http://schemas.microsoft.com/office/drawing/2014/main" id="{CF059ECE-BDDD-433C-81F4-8FD62EAF6F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13" y="2985"/>
              <a:ext cx="4" cy="11"/>
            </a:xfrm>
            <a:prstGeom prst="rect">
              <a:avLst/>
            </a:prstGeom>
            <a:solidFill>
              <a:srgbClr val="9B7573"/>
            </a:solidFill>
            <a:ln>
              <a:noFill/>
            </a:ln>
          </p:spPr>
          <p:txBody>
            <a:bodyPr lIns="81924" tIns="40961" rIns="81924" bIns="40961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715">
                <a:solidFill>
                  <a:srgbClr val="000000"/>
                </a:solidFill>
                <a:latin typeface="+mn-lt"/>
                <a:cs typeface="+mn-cs"/>
              </a:endParaRPr>
            </a:p>
          </p:txBody>
        </p:sp>
        <p:sp>
          <p:nvSpPr>
            <p:cNvPr id="144" name="Rectangle 84">
              <a:extLst>
                <a:ext uri="{FF2B5EF4-FFF2-40B4-BE49-F238E27FC236}">
                  <a16:creationId xmlns:a16="http://schemas.microsoft.com/office/drawing/2014/main" id="{F6A3383C-60F6-42C8-8C72-052ED34E19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15" y="2964"/>
              <a:ext cx="4" cy="11"/>
            </a:xfrm>
            <a:prstGeom prst="rect">
              <a:avLst/>
            </a:prstGeom>
            <a:solidFill>
              <a:srgbClr val="9B7573"/>
            </a:solidFill>
            <a:ln>
              <a:noFill/>
            </a:ln>
          </p:spPr>
          <p:txBody>
            <a:bodyPr lIns="81924" tIns="40961" rIns="81924" bIns="40961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715">
                <a:solidFill>
                  <a:srgbClr val="000000"/>
                </a:solidFill>
                <a:latin typeface="+mn-lt"/>
                <a:cs typeface="+mn-cs"/>
              </a:endParaRPr>
            </a:p>
          </p:txBody>
        </p:sp>
        <p:sp>
          <p:nvSpPr>
            <p:cNvPr id="145" name="Rectangle 85">
              <a:extLst>
                <a:ext uri="{FF2B5EF4-FFF2-40B4-BE49-F238E27FC236}">
                  <a16:creationId xmlns:a16="http://schemas.microsoft.com/office/drawing/2014/main" id="{C8638B48-55A8-4F12-AFB8-FBE9E06535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15" y="2935"/>
              <a:ext cx="5" cy="11"/>
            </a:xfrm>
            <a:prstGeom prst="rect">
              <a:avLst/>
            </a:prstGeom>
            <a:solidFill>
              <a:srgbClr val="9B7573"/>
            </a:solidFill>
            <a:ln>
              <a:noFill/>
            </a:ln>
          </p:spPr>
          <p:txBody>
            <a:bodyPr lIns="81924" tIns="40961" rIns="81924" bIns="40961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715">
                <a:solidFill>
                  <a:srgbClr val="000000"/>
                </a:solidFill>
                <a:latin typeface="+mn-lt"/>
                <a:cs typeface="+mn-cs"/>
              </a:endParaRPr>
            </a:p>
          </p:txBody>
        </p:sp>
        <p:sp>
          <p:nvSpPr>
            <p:cNvPr id="146" name="Rectangle 86">
              <a:extLst>
                <a:ext uri="{FF2B5EF4-FFF2-40B4-BE49-F238E27FC236}">
                  <a16:creationId xmlns:a16="http://schemas.microsoft.com/office/drawing/2014/main" id="{52298413-18CD-4512-95A4-77E0FFE7FE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12" y="2905"/>
              <a:ext cx="4" cy="11"/>
            </a:xfrm>
            <a:prstGeom prst="rect">
              <a:avLst/>
            </a:prstGeom>
            <a:solidFill>
              <a:srgbClr val="9B7573"/>
            </a:solidFill>
            <a:ln>
              <a:noFill/>
            </a:ln>
          </p:spPr>
          <p:txBody>
            <a:bodyPr lIns="81924" tIns="40961" rIns="81924" bIns="40961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715">
                <a:solidFill>
                  <a:srgbClr val="000000"/>
                </a:solidFill>
                <a:latin typeface="+mn-lt"/>
                <a:cs typeface="+mn-cs"/>
              </a:endParaRPr>
            </a:p>
          </p:txBody>
        </p:sp>
        <p:sp>
          <p:nvSpPr>
            <p:cNvPr id="147" name="Freeform 87">
              <a:extLst>
                <a:ext uri="{FF2B5EF4-FFF2-40B4-BE49-F238E27FC236}">
                  <a16:creationId xmlns:a16="http://schemas.microsoft.com/office/drawing/2014/main" id="{A1C6ED96-5C15-46B9-AD9B-D21E9F3C5C37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0" y="2885"/>
              <a:ext cx="6" cy="16"/>
            </a:xfrm>
            <a:custGeom>
              <a:avLst/>
              <a:gdLst>
                <a:gd name="T0" fmla="*/ 5 w 7"/>
                <a:gd name="T1" fmla="*/ 0 h 13"/>
                <a:gd name="T2" fmla="*/ 7 w 7"/>
                <a:gd name="T3" fmla="*/ 2 h 13"/>
                <a:gd name="T4" fmla="*/ 2 w 7"/>
                <a:gd name="T5" fmla="*/ 13 h 13"/>
                <a:gd name="T6" fmla="*/ 0 w 7"/>
                <a:gd name="T7" fmla="*/ 11 h 13"/>
                <a:gd name="T8" fmla="*/ 5 w 7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3">
                  <a:moveTo>
                    <a:pt x="5" y="0"/>
                  </a:moveTo>
                  <a:lnTo>
                    <a:pt x="7" y="2"/>
                  </a:lnTo>
                  <a:lnTo>
                    <a:pt x="2" y="13"/>
                  </a:lnTo>
                  <a:lnTo>
                    <a:pt x="0" y="11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9B7573"/>
            </a:solidFill>
            <a:ln>
              <a:noFill/>
            </a:ln>
          </p:spPr>
          <p:txBody>
            <a:bodyPr lIns="81924" tIns="40961" rIns="81924" bIns="40961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715">
                <a:solidFill>
                  <a:srgbClr val="000000"/>
                </a:solidFill>
                <a:latin typeface="+mn-lt"/>
                <a:cs typeface="+mn-cs"/>
              </a:endParaRPr>
            </a:p>
          </p:txBody>
        </p:sp>
        <p:sp>
          <p:nvSpPr>
            <p:cNvPr id="148" name="Freeform 88">
              <a:extLst>
                <a:ext uri="{FF2B5EF4-FFF2-40B4-BE49-F238E27FC236}">
                  <a16:creationId xmlns:a16="http://schemas.microsoft.com/office/drawing/2014/main" id="{E335F5A2-7B2B-455A-BCB6-C51AD58BE208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5" y="2867"/>
              <a:ext cx="12" cy="10"/>
            </a:xfrm>
            <a:custGeom>
              <a:avLst/>
              <a:gdLst>
                <a:gd name="T0" fmla="*/ 10 w 12"/>
                <a:gd name="T1" fmla="*/ 0 h 10"/>
                <a:gd name="T2" fmla="*/ 12 w 12"/>
                <a:gd name="T3" fmla="*/ 3 h 10"/>
                <a:gd name="T4" fmla="*/ 2 w 12"/>
                <a:gd name="T5" fmla="*/ 10 h 10"/>
                <a:gd name="T6" fmla="*/ 0 w 12"/>
                <a:gd name="T7" fmla="*/ 8 h 10"/>
                <a:gd name="T8" fmla="*/ 10 w 12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0">
                  <a:moveTo>
                    <a:pt x="10" y="0"/>
                  </a:moveTo>
                  <a:lnTo>
                    <a:pt x="12" y="3"/>
                  </a:lnTo>
                  <a:lnTo>
                    <a:pt x="2" y="10"/>
                  </a:lnTo>
                  <a:lnTo>
                    <a:pt x="0" y="8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9B7573"/>
            </a:solidFill>
            <a:ln>
              <a:noFill/>
            </a:ln>
          </p:spPr>
          <p:txBody>
            <a:bodyPr lIns="81924" tIns="40961" rIns="81924" bIns="40961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715">
                <a:solidFill>
                  <a:srgbClr val="000000"/>
                </a:solidFill>
                <a:latin typeface="+mn-lt"/>
                <a:cs typeface="+mn-cs"/>
              </a:endParaRPr>
            </a:p>
          </p:txBody>
        </p:sp>
        <p:sp>
          <p:nvSpPr>
            <p:cNvPr id="149" name="Freeform 89">
              <a:extLst>
                <a:ext uri="{FF2B5EF4-FFF2-40B4-BE49-F238E27FC236}">
                  <a16:creationId xmlns:a16="http://schemas.microsoft.com/office/drawing/2014/main" id="{9580EB1E-550F-4F70-861C-50FD93BB2ED3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9" y="2855"/>
              <a:ext cx="15" cy="6"/>
            </a:xfrm>
            <a:custGeom>
              <a:avLst/>
              <a:gdLst>
                <a:gd name="T0" fmla="*/ 12 w 13"/>
                <a:gd name="T1" fmla="*/ 0 h 6"/>
                <a:gd name="T2" fmla="*/ 13 w 13"/>
                <a:gd name="T3" fmla="*/ 3 h 6"/>
                <a:gd name="T4" fmla="*/ 1 w 13"/>
                <a:gd name="T5" fmla="*/ 6 h 6"/>
                <a:gd name="T6" fmla="*/ 0 w 13"/>
                <a:gd name="T7" fmla="*/ 2 h 6"/>
                <a:gd name="T8" fmla="*/ 12 w 13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6">
                  <a:moveTo>
                    <a:pt x="12" y="0"/>
                  </a:moveTo>
                  <a:lnTo>
                    <a:pt x="13" y="3"/>
                  </a:lnTo>
                  <a:lnTo>
                    <a:pt x="1" y="6"/>
                  </a:lnTo>
                  <a:lnTo>
                    <a:pt x="0" y="2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9B7573"/>
            </a:solidFill>
            <a:ln>
              <a:noFill/>
            </a:ln>
          </p:spPr>
          <p:txBody>
            <a:bodyPr lIns="81924" tIns="40961" rIns="81924" bIns="40961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715">
                <a:solidFill>
                  <a:srgbClr val="000000"/>
                </a:solidFill>
                <a:latin typeface="+mn-lt"/>
                <a:cs typeface="+mn-cs"/>
              </a:endParaRP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25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25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 nodeType="afterGroup">
                            <p:stCondLst>
                              <p:cond delay="250"/>
                            </p:stCondLst>
                            <p:childTnLst>
                              <p:par>
                                <p:cTn id="1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25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25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25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25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9" dur="25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25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8" grpId="0"/>
      <p:bldP spid="39" grpId="0"/>
      <p:bldP spid="40" grpId="0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106" name="Title 6">
            <a:extLst>
              <a:ext uri="{FF2B5EF4-FFF2-40B4-BE49-F238E27FC236}">
                <a16:creationId xmlns:a16="http://schemas.microsoft.com/office/drawing/2014/main" id="{C3B6583A-9BB0-4BEA-B83C-24CD79FCBF0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ru-RU" altLang="en-US"/>
              <a:t>Я</a:t>
            </a:r>
            <a:r>
              <a:rPr lang="tr-TR" altLang="en-US"/>
              <a:t>x</a:t>
            </a:r>
            <a:r>
              <a:rPr lang="ru-RU" altLang="en-US"/>
              <a:t>ши</a:t>
            </a:r>
            <a:r>
              <a:rPr lang="tr-TR" altLang="en-US"/>
              <a:t> </a:t>
            </a:r>
            <a:r>
              <a:rPr lang="ru-RU" altLang="en-US"/>
              <a:t>ва</a:t>
            </a:r>
            <a:r>
              <a:rPr lang="tr-TR" altLang="en-US"/>
              <a:t> </a:t>
            </a:r>
            <a:r>
              <a:rPr lang="ru-RU" altLang="en-US"/>
              <a:t>номақбул</a:t>
            </a:r>
            <a:r>
              <a:rPr lang="tr-TR" altLang="en-US"/>
              <a:t> x</a:t>
            </a:r>
            <a:r>
              <a:rPr lang="ru-RU" altLang="en-US"/>
              <a:t>атти</a:t>
            </a:r>
            <a:r>
              <a:rPr lang="tr-TR" altLang="en-US"/>
              <a:t>-</a:t>
            </a:r>
            <a:r>
              <a:rPr lang="ru-RU" altLang="en-US"/>
              <a:t>ҳаракатларга</a:t>
            </a:r>
            <a:r>
              <a:rPr lang="tr-TR" altLang="en-US"/>
              <a:t> </a:t>
            </a:r>
            <a:r>
              <a:rPr lang="ru-RU" altLang="en-US"/>
              <a:t>мисоллар</a:t>
            </a:r>
            <a:r>
              <a:rPr lang="en-US" altLang="en-US"/>
              <a:t>.</a:t>
            </a:r>
          </a:p>
        </p:txBody>
      </p:sp>
      <p:sp>
        <p:nvSpPr>
          <p:cNvPr id="47107" name="Rectangle 12">
            <a:extLst>
              <a:ext uri="{FF2B5EF4-FFF2-40B4-BE49-F238E27FC236}">
                <a16:creationId xmlns:a16="http://schemas.microsoft.com/office/drawing/2014/main" id="{624AEC7D-7BB4-4F9D-ABAF-12E1EC047E8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8788" y="1819275"/>
            <a:ext cx="5554662" cy="2524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spcAft>
                <a:spcPts val="1200"/>
              </a:spcAft>
            </a:pPr>
            <a:r>
              <a:rPr lang="ru-RU" altLang="en-US" sz="1600" dirty="0" err="1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Китоб</a:t>
            </a:r>
            <a:r>
              <a:rPr lang="tr-TR" altLang="en-US" sz="1600" dirty="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 dirty="0" err="1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дўконидаги</a:t>
            </a:r>
            <a:r>
              <a:rPr lang="tr-TR" altLang="en-US" sz="1600" dirty="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 dirty="0" err="1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илмий</a:t>
            </a:r>
            <a:r>
              <a:rPr lang="tr-TR" altLang="en-US" sz="1600" dirty="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-</a:t>
            </a:r>
            <a:r>
              <a:rPr lang="ru-RU" altLang="en-US" sz="1600" dirty="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фантастик</a:t>
            </a:r>
            <a:r>
              <a:rPr lang="tr-TR" altLang="en-US" sz="1600" dirty="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 dirty="0" err="1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китоб</a:t>
            </a:r>
            <a:r>
              <a:rPr lang="tr-TR" altLang="en-US" sz="1600" dirty="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 dirty="0" err="1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Юсуфга</a:t>
            </a:r>
            <a:r>
              <a:rPr lang="tr-TR" altLang="en-US" sz="1600" dirty="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 dirty="0" err="1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жуда</a:t>
            </a:r>
            <a:r>
              <a:rPr lang="tr-TR" altLang="en-US" sz="1600" dirty="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 dirty="0" err="1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ёқди</a:t>
            </a:r>
            <a:r>
              <a:rPr lang="tr-TR" altLang="en-US" sz="1600" dirty="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. </a:t>
            </a:r>
            <a:r>
              <a:rPr lang="ru-RU" altLang="en-US" sz="1600" dirty="0" err="1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Бироқ</a:t>
            </a:r>
            <a:r>
              <a:rPr lang="tr-TR" altLang="en-US" sz="1600" dirty="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, </a:t>
            </a:r>
            <a:r>
              <a:rPr lang="ru-RU" altLang="en-US" sz="1600" dirty="0" err="1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талаб</a:t>
            </a:r>
            <a:r>
              <a:rPr lang="tr-TR" altLang="en-US" sz="1600" dirty="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 dirty="0" err="1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юқорилиги</a:t>
            </a:r>
            <a:r>
              <a:rPr lang="en-US" altLang="en-US" sz="1600" dirty="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 dirty="0" err="1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сабабли</a:t>
            </a:r>
            <a:r>
              <a:rPr lang="tr-TR" altLang="en-US" sz="1600" dirty="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 dirty="0" err="1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бу</a:t>
            </a:r>
            <a:r>
              <a:rPr lang="tr-TR" altLang="en-US" sz="1600" dirty="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 dirty="0" err="1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китоб</a:t>
            </a:r>
            <a:r>
              <a:rPr lang="tr-TR" altLang="en-US" sz="1600" dirty="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 dirty="0" err="1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арзон</a:t>
            </a:r>
            <a:r>
              <a:rPr lang="tr-TR" altLang="en-US" sz="1600" dirty="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uz-Cyrl-UZ" altLang="en-US" sz="1600" dirty="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э</a:t>
            </a:r>
            <a:r>
              <a:rPr lang="ru-RU" altLang="en-US" sz="1600" dirty="0" err="1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мас</a:t>
            </a:r>
            <a:r>
              <a:rPr lang="tr-TR" altLang="en-US" sz="1600" dirty="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e</a:t>
            </a:r>
            <a:r>
              <a:rPr lang="ru-RU" altLang="en-US" sz="1600" dirty="0" err="1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ди</a:t>
            </a:r>
            <a:r>
              <a:rPr lang="tr-TR" altLang="en-US" sz="1600" dirty="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. </a:t>
            </a:r>
            <a:r>
              <a:rPr lang="ru-RU" altLang="en-US" sz="1600" dirty="0" err="1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Чўнтак</a:t>
            </a:r>
            <a:r>
              <a:rPr lang="tr-TR" altLang="en-US" sz="1600" dirty="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 dirty="0" err="1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пулларини</a:t>
            </a:r>
            <a:r>
              <a:rPr lang="tr-TR" altLang="en-US" sz="1600" dirty="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 dirty="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т</a:t>
            </a:r>
            <a:r>
              <a:rPr lang="tr-TR" altLang="en-US" sz="1600" dirty="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e</a:t>
            </a:r>
            <a:r>
              <a:rPr lang="ru-RU" altLang="en-US" sz="1600" dirty="0" err="1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жаш</a:t>
            </a:r>
            <a:r>
              <a:rPr lang="en-US" altLang="en-US" sz="1600" dirty="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 dirty="0" err="1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ва</a:t>
            </a:r>
            <a:r>
              <a:rPr lang="tr-TR" altLang="en-US" sz="1600" dirty="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 dirty="0" err="1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сарфламаслик</a:t>
            </a:r>
            <a:r>
              <a:rPr lang="en-US" altLang="en-US" sz="1600" dirty="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 dirty="0" err="1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учун</a:t>
            </a:r>
            <a:r>
              <a:rPr lang="tr-TR" altLang="en-US" sz="1600" dirty="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, </a:t>
            </a:r>
            <a:r>
              <a:rPr lang="ru-RU" altLang="en-US" sz="1600" dirty="0" err="1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шунингд</a:t>
            </a:r>
            <a:r>
              <a:rPr lang="tr-TR" altLang="en-US" sz="1600" dirty="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e</a:t>
            </a:r>
            <a:r>
              <a:rPr lang="ru-RU" altLang="en-US" sz="1600" dirty="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к</a:t>
            </a:r>
            <a:r>
              <a:rPr lang="tr-TR" altLang="en-US" sz="1600" dirty="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, </a:t>
            </a:r>
            <a:r>
              <a:rPr lang="ru-RU" altLang="en-US" sz="1600" dirty="0" err="1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ота</a:t>
            </a:r>
            <a:r>
              <a:rPr lang="tr-TR" altLang="en-US" sz="1600" dirty="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-</a:t>
            </a:r>
            <a:r>
              <a:rPr lang="ru-RU" altLang="en-US" sz="1600" dirty="0" err="1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онасидан</a:t>
            </a:r>
            <a:r>
              <a:rPr lang="tr-TR" altLang="en-US" sz="1600" dirty="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 dirty="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пул</a:t>
            </a:r>
            <a:r>
              <a:rPr lang="en-US" altLang="en-US" sz="1600" dirty="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 dirty="0" err="1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сўрамаслик</a:t>
            </a:r>
            <a:r>
              <a:rPr lang="tr-TR" altLang="en-US" sz="1600" dirty="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 dirty="0" err="1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учун</a:t>
            </a:r>
            <a:r>
              <a:rPr lang="tr-TR" altLang="en-US" sz="1600" dirty="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 dirty="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у</a:t>
            </a:r>
            <a:r>
              <a:rPr lang="tr-TR" altLang="en-US" sz="1600" dirty="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 dirty="0" err="1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китобни</a:t>
            </a:r>
            <a:r>
              <a:rPr lang="en-US" altLang="en-US" sz="1600" dirty="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 dirty="0" err="1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дўкондан</a:t>
            </a:r>
            <a:r>
              <a:rPr lang="tr-TR" altLang="en-US" sz="1600" dirty="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 dirty="0" err="1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яширинча</a:t>
            </a:r>
            <a:r>
              <a:rPr lang="tr-TR" altLang="en-US" sz="1600" dirty="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 dirty="0" err="1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қўйнига</a:t>
            </a:r>
            <a:r>
              <a:rPr lang="en-US" altLang="en-US" sz="1600" dirty="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 dirty="0" err="1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солиб</a:t>
            </a:r>
            <a:r>
              <a:rPr lang="en-US" altLang="en-US" sz="1600" dirty="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 dirty="0" err="1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олиб</a:t>
            </a:r>
            <a:r>
              <a:rPr lang="en-US" altLang="en-US" sz="1600" dirty="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 dirty="0" err="1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чиқишга</a:t>
            </a:r>
            <a:r>
              <a:rPr lang="tr-TR" altLang="en-US" sz="1600" dirty="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 dirty="0" err="1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қарор</a:t>
            </a:r>
            <a:r>
              <a:rPr lang="tr-TR" altLang="en-US" sz="1600" dirty="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 dirty="0" err="1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қилди</a:t>
            </a:r>
            <a:r>
              <a:rPr lang="tr-TR" altLang="en-US" sz="1600" dirty="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.</a:t>
            </a:r>
            <a:endParaRPr lang="en-US" altLang="en-US" sz="1600" dirty="0">
              <a:solidFill>
                <a:srgbClr val="1B2024"/>
              </a:solidFill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eaLnBrk="1" hangingPunct="1">
              <a:spcAft>
                <a:spcPts val="1200"/>
              </a:spcAft>
            </a:pPr>
            <a:r>
              <a:rPr lang="ru-RU" altLang="en-US" sz="1600" dirty="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К</a:t>
            </a:r>
            <a:r>
              <a:rPr lang="tr-TR" altLang="en-US" sz="1600" dirty="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e</a:t>
            </a:r>
            <a:r>
              <a:rPr lang="ru-RU" altLang="en-US" sz="1600" dirty="0" err="1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йинроқ</a:t>
            </a:r>
            <a:r>
              <a:rPr lang="tr-TR" altLang="en-US" sz="1600" dirty="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 dirty="0" err="1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уйда</a:t>
            </a:r>
            <a:r>
              <a:rPr lang="tr-TR" altLang="en-US" sz="1600" dirty="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 dirty="0" err="1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Юсуфнинг</a:t>
            </a:r>
            <a:r>
              <a:rPr lang="tr-TR" altLang="en-US" sz="1600" dirty="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 dirty="0" err="1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онаси</a:t>
            </a:r>
            <a:r>
              <a:rPr lang="tr-TR" altLang="en-US" sz="1600" dirty="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 dirty="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стол</a:t>
            </a:r>
            <a:r>
              <a:rPr lang="tr-TR" altLang="en-US" sz="1600" dirty="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 dirty="0" err="1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устидаги</a:t>
            </a:r>
            <a:r>
              <a:rPr lang="tr-TR" altLang="en-US" sz="1600" dirty="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 dirty="0" err="1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янги</a:t>
            </a:r>
            <a:r>
              <a:rPr lang="tr-TR" altLang="en-US" sz="1600" dirty="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 dirty="0" err="1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китобни</a:t>
            </a:r>
            <a:r>
              <a:rPr lang="tr-TR" altLang="en-US" sz="1600" dirty="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 dirty="0" err="1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кўриб</a:t>
            </a:r>
            <a:r>
              <a:rPr lang="tr-TR" altLang="en-US" sz="1600" dirty="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 dirty="0" err="1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қолди</a:t>
            </a:r>
            <a:r>
              <a:rPr lang="tr-TR" altLang="en-US" sz="1600" dirty="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 dirty="0" err="1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ва</a:t>
            </a:r>
            <a:r>
              <a:rPr lang="tr-TR" altLang="en-US" sz="1600" dirty="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 dirty="0" err="1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уни</a:t>
            </a:r>
            <a:r>
              <a:rPr lang="tr-TR" altLang="en-US" sz="1600" dirty="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 dirty="0" err="1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қа</a:t>
            </a:r>
            <a:r>
              <a:rPr lang="tr-TR" altLang="en-US" sz="1600" dirty="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e</a:t>
            </a:r>
            <a:r>
              <a:rPr lang="ru-RU" altLang="en-US" sz="1600" dirty="0" err="1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рдан</a:t>
            </a:r>
            <a:r>
              <a:rPr lang="tr-TR" altLang="en-US" sz="1600" dirty="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 dirty="0" err="1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олганини</a:t>
            </a:r>
            <a:r>
              <a:rPr lang="tr-TR" altLang="en-US" sz="1600" dirty="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 dirty="0" err="1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сўради</a:t>
            </a:r>
            <a:r>
              <a:rPr lang="en-US" altLang="en-US" sz="1600" dirty="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.</a:t>
            </a:r>
          </a:p>
          <a:p>
            <a:pPr eaLnBrk="1" hangingPunct="1">
              <a:spcAft>
                <a:spcPts val="1200"/>
              </a:spcAft>
            </a:pPr>
            <a:r>
              <a:rPr lang="ru-RU" altLang="en-US" sz="1600" dirty="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Юсуф</a:t>
            </a:r>
            <a:r>
              <a:rPr lang="tr-TR" altLang="en-US" sz="1600" dirty="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uz-Cyrl-UZ" altLang="en-US" sz="1600" dirty="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э</a:t>
            </a:r>
            <a:r>
              <a:rPr lang="ru-RU" altLang="en-US" sz="1600" dirty="0" err="1" smtClean="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са</a:t>
            </a:r>
            <a:r>
              <a:rPr lang="en-US" altLang="en-US" sz="1600" dirty="0" smtClean="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 dirty="0" err="1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ушбу</a:t>
            </a:r>
            <a:r>
              <a:rPr lang="en-US" altLang="en-US" sz="1600" dirty="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 dirty="0" err="1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китобни</a:t>
            </a:r>
            <a:r>
              <a:rPr lang="tr-TR" altLang="en-US" sz="1600" dirty="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 dirty="0" err="1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дўстидан</a:t>
            </a:r>
            <a:r>
              <a:rPr lang="tr-TR" altLang="en-US" sz="1600" dirty="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 dirty="0" err="1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олганини</a:t>
            </a:r>
            <a:r>
              <a:rPr lang="tr-TR" altLang="en-US" sz="1600" dirty="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 dirty="0" err="1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айтди</a:t>
            </a:r>
            <a:r>
              <a:rPr lang="tr-TR" altLang="en-US" sz="1600" dirty="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.</a:t>
            </a:r>
            <a:endParaRPr lang="ru-RU" altLang="en-US" sz="1600" dirty="0">
              <a:solidFill>
                <a:srgbClr val="1B2024"/>
              </a:solidFill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grpSp>
        <p:nvGrpSpPr>
          <p:cNvPr id="47108" name="Group 15">
            <a:extLst>
              <a:ext uri="{FF2B5EF4-FFF2-40B4-BE49-F238E27FC236}">
                <a16:creationId xmlns:a16="http://schemas.microsoft.com/office/drawing/2014/main" id="{EBB74FBF-00AD-48C0-9895-82089B8CB6B4}"/>
              </a:ext>
            </a:extLst>
          </p:cNvPr>
          <p:cNvGrpSpPr>
            <a:grpSpLocks/>
          </p:cNvGrpSpPr>
          <p:nvPr/>
        </p:nvGrpSpPr>
        <p:grpSpPr bwMode="auto">
          <a:xfrm>
            <a:off x="431800" y="1282700"/>
            <a:ext cx="6175375" cy="531813"/>
            <a:chOff x="443080" y="2679689"/>
            <a:chExt cx="11306008" cy="460375"/>
          </a:xfrm>
        </p:grpSpPr>
        <p:sp>
          <p:nvSpPr>
            <p:cNvPr id="17" name="Rectangle: Rounded Corners 16">
              <a:extLst>
                <a:ext uri="{FF2B5EF4-FFF2-40B4-BE49-F238E27FC236}">
                  <a16:creationId xmlns:a16="http://schemas.microsoft.com/office/drawing/2014/main" id="{EC008F30-B56C-459F-A77E-84204EA1F20D}"/>
                </a:ext>
              </a:extLst>
            </p:cNvPr>
            <p:cNvSpPr/>
            <p:nvPr/>
          </p:nvSpPr>
          <p:spPr>
            <a:xfrm>
              <a:off x="637812" y="2759396"/>
              <a:ext cx="11111276" cy="380668"/>
            </a:xfrm>
            <a:prstGeom prst="roundRect">
              <a:avLst>
                <a:gd name="adj" fmla="val 50000"/>
              </a:avLst>
            </a:prstGeom>
            <a:solidFill>
              <a:schemeClr val="bg1">
                <a:lumMod val="95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80000" tIns="44371" bIns="44371"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400" b="1" dirty="0">
                <a:solidFill>
                  <a:schemeClr val="tx1"/>
                </a:solidFill>
                <a:latin typeface="+mj-lt"/>
                <a:ea typeface="Golos Text" panose="020B0503020202020204" pitchFamily="34" charset="0"/>
              </a:endParaRPr>
            </a:p>
          </p:txBody>
        </p:sp>
        <p:sp>
          <p:nvSpPr>
            <p:cNvPr id="18" name="Rectangle: Rounded Corners 17">
              <a:extLst>
                <a:ext uri="{FF2B5EF4-FFF2-40B4-BE49-F238E27FC236}">
                  <a16:creationId xmlns:a16="http://schemas.microsoft.com/office/drawing/2014/main" id="{52C6C8AC-ED44-4665-BD4D-249AFF74BB2D}"/>
                </a:ext>
              </a:extLst>
            </p:cNvPr>
            <p:cNvSpPr/>
            <p:nvPr/>
          </p:nvSpPr>
          <p:spPr>
            <a:xfrm>
              <a:off x="443080" y="2679689"/>
              <a:ext cx="11210097" cy="380668"/>
            </a:xfrm>
            <a:prstGeom prst="roundRect">
              <a:avLst>
                <a:gd name="adj" fmla="val 50000"/>
              </a:avLst>
            </a:pr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chemeClr val="accent4">
                    <a:lumMod val="20000"/>
                    <a:lumOff val="80000"/>
                  </a:schemeClr>
                </a:gs>
              </a:gsLst>
              <a:lin ang="0" scaled="1"/>
            </a:gradFill>
            <a:ln w="3175">
              <a:solidFill>
                <a:srgbClr val="3A07DF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80000" tIns="44371" bIns="44371"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ru-RU" sz="1600" b="1" dirty="0">
                  <a:solidFill>
                    <a:srgbClr val="4A127B"/>
                  </a:solidFill>
                  <a:latin typeface="+mj-lt"/>
                  <a:ea typeface="Golos Text" panose="020B0503020202020204" pitchFamily="34" charset="0"/>
                </a:rPr>
                <a:t>4</a:t>
              </a:r>
              <a:r>
                <a:rPr lang="en-US" sz="1600" b="1" dirty="0">
                  <a:solidFill>
                    <a:srgbClr val="4A127B"/>
                  </a:solidFill>
                  <a:latin typeface="+mj-lt"/>
                  <a:ea typeface="Golos Text" panose="020B0503020202020204" pitchFamily="34" charset="0"/>
                </a:rPr>
                <a:t> – </a:t>
              </a:r>
              <a:r>
                <a:rPr lang="ru-RU" sz="1600" b="1" dirty="0" err="1">
                  <a:solidFill>
                    <a:srgbClr val="4A127B"/>
                  </a:solidFill>
                  <a:latin typeface="+mj-lt"/>
                  <a:ea typeface="Golos Text" panose="020B0503020202020204" pitchFamily="34" charset="0"/>
                </a:rPr>
                <a:t>Мисол</a:t>
              </a:r>
              <a:r>
                <a:rPr lang="en-US" sz="1600" b="1" dirty="0">
                  <a:solidFill>
                    <a:srgbClr val="4A127B"/>
                  </a:solidFill>
                  <a:latin typeface="+mj-lt"/>
                  <a:ea typeface="Golos Text" panose="020B0503020202020204" pitchFamily="34" charset="0"/>
                </a:rPr>
                <a:t>.</a:t>
              </a:r>
              <a:endParaRPr lang="ru-RU" sz="1600" b="1" dirty="0">
                <a:solidFill>
                  <a:srgbClr val="4A127B"/>
                </a:solidFill>
                <a:latin typeface="+mj-lt"/>
                <a:ea typeface="Golos Text" panose="020B0503020202020204" pitchFamily="34" charset="0"/>
              </a:endParaRPr>
            </a:p>
          </p:txBody>
        </p:sp>
      </p:grpSp>
      <p:sp>
        <p:nvSpPr>
          <p:cNvPr id="19" name="Title 1">
            <a:extLst>
              <a:ext uri="{FF2B5EF4-FFF2-40B4-BE49-F238E27FC236}">
                <a16:creationId xmlns:a16="http://schemas.microsoft.com/office/drawing/2014/main" id="{7EF7D937-6EE5-471C-AD73-84E2F8890B4E}"/>
              </a:ext>
            </a:extLst>
          </p:cNvPr>
          <p:cNvSpPr txBox="1">
            <a:spLocks/>
          </p:cNvSpPr>
          <p:nvPr/>
        </p:nvSpPr>
        <p:spPr>
          <a:xfrm>
            <a:off x="7458075" y="1228725"/>
            <a:ext cx="4302125" cy="790575"/>
          </a:xfrm>
          <a:prstGeom prst="rect">
            <a:avLst/>
          </a:prstGeom>
        </p:spPr>
        <p:txBody>
          <a:bodyPr lIns="0" tIns="0" rIns="0" bIns="0"/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2800" b="0" kern="1200">
                <a:solidFill>
                  <a:schemeClr val="bg1"/>
                </a:solidFill>
                <a:latin typeface="Arial" panose="020B0604020202020204" pitchFamily="34" charset="0"/>
                <a:ea typeface="+mj-ea"/>
                <a:cs typeface="Arial" panose="020B0604020202020204" pitchFamily="34" charset="0"/>
              </a:defRPr>
            </a:lvl1pPr>
          </a:lstStyle>
          <a:p>
            <a:pPr fontAlgn="auto">
              <a:lnSpc>
                <a:spcPct val="100000"/>
              </a:lnSpc>
              <a:spcAft>
                <a:spcPts val="600"/>
              </a:spcAft>
              <a:defRPr/>
            </a:pPr>
            <a:r>
              <a:rPr lang="ru-RU" sz="1800" b="1" dirty="0">
                <a:latin typeface="+mn-lt"/>
              </a:rPr>
              <a:t>Юсуф</a:t>
            </a:r>
            <a:r>
              <a:rPr lang="tr-TR" sz="1800" b="1" dirty="0">
                <a:latin typeface="+mn-lt"/>
              </a:rPr>
              <a:t> </a:t>
            </a:r>
            <a:r>
              <a:rPr lang="ru-RU" sz="1800" b="1" dirty="0" err="1">
                <a:latin typeface="+mn-lt"/>
              </a:rPr>
              <a:t>китобни</a:t>
            </a:r>
            <a:r>
              <a:rPr lang="tr-TR" sz="1800" b="1" dirty="0">
                <a:latin typeface="+mn-lt"/>
              </a:rPr>
              <a:t> </a:t>
            </a:r>
            <a:r>
              <a:rPr lang="ru-RU" sz="1800" b="1" dirty="0" err="1">
                <a:latin typeface="+mn-lt"/>
              </a:rPr>
              <a:t>дўкондан</a:t>
            </a:r>
            <a:r>
              <a:rPr lang="tr-TR" sz="1800" b="1" dirty="0">
                <a:latin typeface="+mn-lt"/>
              </a:rPr>
              <a:t> </a:t>
            </a:r>
            <a:r>
              <a:rPr lang="ru-RU" sz="1800" b="1" dirty="0" err="1">
                <a:latin typeface="+mn-lt"/>
              </a:rPr>
              <a:t>яширинча</a:t>
            </a:r>
            <a:r>
              <a:rPr lang="en-US" sz="1800" b="1" dirty="0">
                <a:latin typeface="+mn-lt"/>
              </a:rPr>
              <a:t> </a:t>
            </a:r>
            <a:r>
              <a:rPr lang="ru-RU" sz="1800" b="1" dirty="0" err="1">
                <a:latin typeface="+mn-lt"/>
              </a:rPr>
              <a:t>олиб</a:t>
            </a:r>
            <a:r>
              <a:rPr lang="tr-TR" sz="1800" b="1" dirty="0">
                <a:latin typeface="+mn-lt"/>
              </a:rPr>
              <a:t> </a:t>
            </a:r>
            <a:r>
              <a:rPr lang="ru-RU" sz="1800" b="1" dirty="0" err="1">
                <a:latin typeface="+mn-lt"/>
              </a:rPr>
              <a:t>чиқиб</a:t>
            </a:r>
            <a:r>
              <a:rPr lang="en-US" sz="1800" b="1" dirty="0">
                <a:latin typeface="+mn-lt"/>
              </a:rPr>
              <a:t> </a:t>
            </a:r>
            <a:r>
              <a:rPr lang="ru-RU" sz="1800" b="1" dirty="0">
                <a:latin typeface="+mn-lt"/>
              </a:rPr>
              <a:t>к</a:t>
            </a:r>
            <a:r>
              <a:rPr lang="tr-TR" sz="1800" b="1" dirty="0">
                <a:latin typeface="+mn-lt"/>
              </a:rPr>
              <a:t>e</a:t>
            </a:r>
            <a:r>
              <a:rPr lang="ru-RU" sz="1800" b="1" dirty="0">
                <a:latin typeface="+mn-lt"/>
              </a:rPr>
              <a:t>тиши</a:t>
            </a:r>
            <a:r>
              <a:rPr lang="tr-TR" sz="1800" b="1" dirty="0">
                <a:latin typeface="+mn-lt"/>
              </a:rPr>
              <a:t> </a:t>
            </a:r>
            <a:r>
              <a:rPr lang="ru-RU" sz="1800" b="1" dirty="0">
                <a:latin typeface="+mn-lt"/>
              </a:rPr>
              <a:t>к</a:t>
            </a:r>
            <a:r>
              <a:rPr lang="tr-TR" sz="1800" b="1" dirty="0">
                <a:latin typeface="+mn-lt"/>
              </a:rPr>
              <a:t>e</a:t>
            </a:r>
            <a:r>
              <a:rPr lang="ru-RU" sz="1800" b="1" dirty="0" err="1">
                <a:latin typeface="+mn-lt"/>
              </a:rPr>
              <a:t>ракмиди</a:t>
            </a:r>
            <a:r>
              <a:rPr lang="tr-TR" sz="1800" b="1" dirty="0">
                <a:latin typeface="+mn-lt"/>
              </a:rPr>
              <a:t>? </a:t>
            </a:r>
            <a:endParaRPr lang="en-US" sz="1800" b="1" dirty="0">
              <a:latin typeface="+mn-lt"/>
            </a:endParaRPr>
          </a:p>
          <a:p>
            <a:pPr fontAlgn="auto">
              <a:lnSpc>
                <a:spcPct val="100000"/>
              </a:lnSpc>
              <a:spcAft>
                <a:spcPts val="600"/>
              </a:spcAft>
              <a:defRPr/>
            </a:pPr>
            <a:r>
              <a:rPr lang="ru-RU" sz="1800" b="1" dirty="0">
                <a:latin typeface="+mn-lt"/>
              </a:rPr>
              <a:t>Ушбу</a:t>
            </a:r>
            <a:r>
              <a:rPr lang="en-US" sz="1800" b="1" dirty="0">
                <a:latin typeface="+mn-lt"/>
              </a:rPr>
              <a:t> </a:t>
            </a:r>
            <a:r>
              <a:rPr lang="ru-RU" sz="1800" b="1" dirty="0" err="1">
                <a:latin typeface="+mn-lt"/>
              </a:rPr>
              <a:t>вазиятда</a:t>
            </a:r>
            <a:r>
              <a:rPr lang="en-US" sz="1800" b="1" dirty="0">
                <a:latin typeface="+mn-lt"/>
              </a:rPr>
              <a:t> </a:t>
            </a:r>
            <a:r>
              <a:rPr lang="ru-RU" sz="1800" b="1" dirty="0" err="1">
                <a:latin typeface="+mn-lt"/>
              </a:rPr>
              <a:t>амалга</a:t>
            </a:r>
            <a:r>
              <a:rPr lang="en-US" sz="1800" b="1" dirty="0">
                <a:latin typeface="+mn-lt"/>
              </a:rPr>
              <a:t> </a:t>
            </a:r>
            <a:r>
              <a:rPr lang="ru-RU" sz="1800" b="1" dirty="0" err="1">
                <a:latin typeface="+mn-lt"/>
              </a:rPr>
              <a:t>оширилиши</a:t>
            </a:r>
            <a:r>
              <a:rPr lang="en-US" sz="1800" b="1" dirty="0">
                <a:latin typeface="+mn-lt"/>
              </a:rPr>
              <a:t> </a:t>
            </a:r>
            <a:r>
              <a:rPr lang="ru-RU" sz="1800" b="1" dirty="0" err="1">
                <a:latin typeface="+mn-lt"/>
              </a:rPr>
              <a:t>мумкин</a:t>
            </a:r>
            <a:r>
              <a:rPr lang="en-US" sz="1800" b="1" dirty="0">
                <a:latin typeface="+mn-lt"/>
              </a:rPr>
              <a:t> </a:t>
            </a:r>
            <a:r>
              <a:rPr lang="ru-RU" sz="1800" b="1" dirty="0" err="1">
                <a:latin typeface="+mn-lt"/>
              </a:rPr>
              <a:t>бўлган</a:t>
            </a:r>
            <a:r>
              <a:rPr lang="en-US" sz="1800" b="1" dirty="0">
                <a:latin typeface="+mn-lt"/>
              </a:rPr>
              <a:t> </a:t>
            </a:r>
            <a:r>
              <a:rPr lang="ru-RU" sz="1800" b="1" dirty="0" err="1">
                <a:latin typeface="+mn-lt"/>
              </a:rPr>
              <a:t>тўғри</a:t>
            </a:r>
            <a:r>
              <a:rPr lang="en-US" sz="1800" b="1" dirty="0">
                <a:latin typeface="+mn-lt"/>
              </a:rPr>
              <a:t> </a:t>
            </a:r>
            <a:r>
              <a:rPr lang="ru-RU" sz="1800" b="1" dirty="0" err="1">
                <a:latin typeface="+mn-lt"/>
              </a:rPr>
              <a:t>ва</a:t>
            </a:r>
            <a:r>
              <a:rPr lang="en-US" sz="1800" b="1" dirty="0">
                <a:latin typeface="+mn-lt"/>
              </a:rPr>
              <a:t> </a:t>
            </a:r>
            <a:r>
              <a:rPr lang="ru-RU" sz="1800" b="1" dirty="0" err="1">
                <a:latin typeface="+mn-lt"/>
              </a:rPr>
              <a:t>инсофли</a:t>
            </a:r>
            <a:r>
              <a:rPr lang="en-US" sz="1800" b="1" dirty="0">
                <a:latin typeface="+mn-lt"/>
              </a:rPr>
              <a:t> </a:t>
            </a:r>
            <a:r>
              <a:rPr lang="ru-RU" sz="1800" b="1" dirty="0" err="1">
                <a:latin typeface="+mn-lt"/>
              </a:rPr>
              <a:t>бошқа</a:t>
            </a:r>
            <a:r>
              <a:rPr lang="en-US" sz="1800" b="1" dirty="0">
                <a:latin typeface="+mn-lt"/>
              </a:rPr>
              <a:t> </a:t>
            </a:r>
            <a:r>
              <a:rPr lang="ru-RU" sz="1800" b="1" dirty="0" err="1">
                <a:latin typeface="+mn-lt"/>
              </a:rPr>
              <a:t>бирор</a:t>
            </a:r>
            <a:r>
              <a:rPr lang="en-US" sz="1800" b="1" dirty="0">
                <a:latin typeface="+mn-lt"/>
              </a:rPr>
              <a:t> e</a:t>
            </a:r>
            <a:r>
              <a:rPr lang="ru-RU" sz="1800" b="1" dirty="0" err="1">
                <a:latin typeface="+mn-lt"/>
              </a:rPr>
              <a:t>чим</a:t>
            </a:r>
            <a:r>
              <a:rPr lang="en-US" sz="1800" b="1" dirty="0">
                <a:latin typeface="+mn-lt"/>
              </a:rPr>
              <a:t> </a:t>
            </a:r>
            <a:r>
              <a:rPr lang="ru-RU" sz="1800" b="1" dirty="0" err="1">
                <a:latin typeface="+mn-lt"/>
              </a:rPr>
              <a:t>йўлини</a:t>
            </a:r>
            <a:r>
              <a:rPr lang="en-US" sz="1800" b="1" dirty="0">
                <a:latin typeface="+mn-lt"/>
              </a:rPr>
              <a:t> </a:t>
            </a:r>
            <a:r>
              <a:rPr lang="ru-RU" sz="1800" b="1" dirty="0" err="1">
                <a:latin typeface="+mn-lt"/>
              </a:rPr>
              <a:t>кўрсатинг</a:t>
            </a:r>
            <a:endParaRPr lang="ru-RU" sz="1800" b="1" dirty="0">
              <a:latin typeface="+mn-lt"/>
            </a:endParaRPr>
          </a:p>
        </p:txBody>
      </p:sp>
      <p:grpSp>
        <p:nvGrpSpPr>
          <p:cNvPr id="47110" name="Group 19">
            <a:extLst>
              <a:ext uri="{FF2B5EF4-FFF2-40B4-BE49-F238E27FC236}">
                <a16:creationId xmlns:a16="http://schemas.microsoft.com/office/drawing/2014/main" id="{05E3F03C-32CA-4662-B8F8-D8B125C54F7C}"/>
              </a:ext>
            </a:extLst>
          </p:cNvPr>
          <p:cNvGrpSpPr>
            <a:grpSpLocks/>
          </p:cNvGrpSpPr>
          <p:nvPr/>
        </p:nvGrpSpPr>
        <p:grpSpPr bwMode="auto">
          <a:xfrm>
            <a:off x="9129713" y="4124325"/>
            <a:ext cx="1778000" cy="2733675"/>
            <a:chOff x="9236076" y="7739063"/>
            <a:chExt cx="938213" cy="1443038"/>
          </a:xfrm>
        </p:grpSpPr>
        <p:sp>
          <p:nvSpPr>
            <p:cNvPr id="47117" name="Freeform 183">
              <a:extLst>
                <a:ext uri="{FF2B5EF4-FFF2-40B4-BE49-F238E27FC236}">
                  <a16:creationId xmlns:a16="http://schemas.microsoft.com/office/drawing/2014/main" id="{A04DE857-E970-4958-A0D1-8EA8AACF82C1}"/>
                </a:ext>
              </a:extLst>
            </p:cNvPr>
            <p:cNvSpPr>
              <a:spLocks/>
            </p:cNvSpPr>
            <p:nvPr/>
          </p:nvSpPr>
          <p:spPr bwMode="auto">
            <a:xfrm>
              <a:off x="9236076" y="7786688"/>
              <a:ext cx="938213" cy="1039813"/>
            </a:xfrm>
            <a:custGeom>
              <a:avLst/>
              <a:gdLst>
                <a:gd name="T0" fmla="*/ 2147483647 w 591"/>
                <a:gd name="T1" fmla="*/ 2147483647 h 655"/>
                <a:gd name="T2" fmla="*/ 2147483647 w 591"/>
                <a:gd name="T3" fmla="*/ 2147483647 h 655"/>
                <a:gd name="T4" fmla="*/ 0 w 591"/>
                <a:gd name="T5" fmla="*/ 2147483647 h 655"/>
                <a:gd name="T6" fmla="*/ 2147483647 w 591"/>
                <a:gd name="T7" fmla="*/ 0 h 655"/>
                <a:gd name="T8" fmla="*/ 2147483647 w 591"/>
                <a:gd name="T9" fmla="*/ 2147483647 h 6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91"/>
                <a:gd name="T16" fmla="*/ 0 h 655"/>
                <a:gd name="T17" fmla="*/ 591 w 591"/>
                <a:gd name="T18" fmla="*/ 655 h 6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91" h="655">
                  <a:moveTo>
                    <a:pt x="591" y="489"/>
                  </a:moveTo>
                  <a:lnTo>
                    <a:pt x="216" y="655"/>
                  </a:lnTo>
                  <a:lnTo>
                    <a:pt x="0" y="166"/>
                  </a:lnTo>
                  <a:lnTo>
                    <a:pt x="374" y="0"/>
                  </a:lnTo>
                  <a:lnTo>
                    <a:pt x="591" y="489"/>
                  </a:lnTo>
                  <a:close/>
                </a:path>
              </a:pathLst>
            </a:custGeom>
            <a:solidFill>
              <a:srgbClr val="1FD7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18" name="Freeform 184">
              <a:extLst>
                <a:ext uri="{FF2B5EF4-FFF2-40B4-BE49-F238E27FC236}">
                  <a16:creationId xmlns:a16="http://schemas.microsoft.com/office/drawing/2014/main" id="{872DFF80-52AF-4366-9555-F2B9C4F75A2A}"/>
                </a:ext>
              </a:extLst>
            </p:cNvPr>
            <p:cNvSpPr>
              <a:spLocks/>
            </p:cNvSpPr>
            <p:nvPr/>
          </p:nvSpPr>
          <p:spPr bwMode="auto">
            <a:xfrm>
              <a:off x="9293226" y="7843838"/>
              <a:ext cx="814388" cy="909638"/>
            </a:xfrm>
            <a:custGeom>
              <a:avLst/>
              <a:gdLst>
                <a:gd name="T0" fmla="*/ 2147483647 w 513"/>
                <a:gd name="T1" fmla="*/ 2147483647 h 573"/>
                <a:gd name="T2" fmla="*/ 2147483647 w 513"/>
                <a:gd name="T3" fmla="*/ 2147483647 h 573"/>
                <a:gd name="T4" fmla="*/ 0 w 513"/>
                <a:gd name="T5" fmla="*/ 2147483647 h 573"/>
                <a:gd name="T6" fmla="*/ 2147483647 w 513"/>
                <a:gd name="T7" fmla="*/ 0 h 573"/>
                <a:gd name="T8" fmla="*/ 2147483647 w 513"/>
                <a:gd name="T9" fmla="*/ 2147483647 h 5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13"/>
                <a:gd name="T16" fmla="*/ 0 h 573"/>
                <a:gd name="T17" fmla="*/ 513 w 513"/>
                <a:gd name="T18" fmla="*/ 573 h 5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13" h="573">
                  <a:moveTo>
                    <a:pt x="513" y="429"/>
                  </a:moveTo>
                  <a:lnTo>
                    <a:pt x="192" y="573"/>
                  </a:lnTo>
                  <a:lnTo>
                    <a:pt x="0" y="142"/>
                  </a:lnTo>
                  <a:lnTo>
                    <a:pt x="322" y="0"/>
                  </a:lnTo>
                  <a:lnTo>
                    <a:pt x="513" y="42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19" name="Freeform 185">
              <a:extLst>
                <a:ext uri="{FF2B5EF4-FFF2-40B4-BE49-F238E27FC236}">
                  <a16:creationId xmlns:a16="http://schemas.microsoft.com/office/drawing/2014/main" id="{E8CF9E86-6780-4807-BB83-76C40253DBD3}"/>
                </a:ext>
              </a:extLst>
            </p:cNvPr>
            <p:cNvSpPr>
              <a:spLocks/>
            </p:cNvSpPr>
            <p:nvPr/>
          </p:nvSpPr>
          <p:spPr bwMode="auto">
            <a:xfrm>
              <a:off x="9401176" y="7847013"/>
              <a:ext cx="279400" cy="180975"/>
            </a:xfrm>
            <a:custGeom>
              <a:avLst/>
              <a:gdLst>
                <a:gd name="T0" fmla="*/ 2147483647 w 176"/>
                <a:gd name="T1" fmla="*/ 2147483647 h 114"/>
                <a:gd name="T2" fmla="*/ 2147483647 w 176"/>
                <a:gd name="T3" fmla="*/ 2147483647 h 114"/>
                <a:gd name="T4" fmla="*/ 0 w 176"/>
                <a:gd name="T5" fmla="*/ 2147483647 h 114"/>
                <a:gd name="T6" fmla="*/ 2147483647 w 176"/>
                <a:gd name="T7" fmla="*/ 0 h 114"/>
                <a:gd name="T8" fmla="*/ 2147483647 w 176"/>
                <a:gd name="T9" fmla="*/ 2147483647 h 1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6"/>
                <a:gd name="T16" fmla="*/ 0 h 114"/>
                <a:gd name="T17" fmla="*/ 176 w 176"/>
                <a:gd name="T18" fmla="*/ 114 h 11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6" h="114">
                  <a:moveTo>
                    <a:pt x="176" y="42"/>
                  </a:moveTo>
                  <a:lnTo>
                    <a:pt x="18" y="114"/>
                  </a:lnTo>
                  <a:lnTo>
                    <a:pt x="0" y="70"/>
                  </a:lnTo>
                  <a:lnTo>
                    <a:pt x="156" y="0"/>
                  </a:lnTo>
                  <a:lnTo>
                    <a:pt x="176" y="42"/>
                  </a:lnTo>
                  <a:close/>
                </a:path>
              </a:pathLst>
            </a:custGeom>
            <a:solidFill>
              <a:srgbClr val="4A12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20" name="Freeform 186">
              <a:extLst>
                <a:ext uri="{FF2B5EF4-FFF2-40B4-BE49-F238E27FC236}">
                  <a16:creationId xmlns:a16="http://schemas.microsoft.com/office/drawing/2014/main" id="{EFC27827-4689-4043-A14F-57F630BE9275}"/>
                </a:ext>
              </a:extLst>
            </p:cNvPr>
            <p:cNvSpPr>
              <a:spLocks/>
            </p:cNvSpPr>
            <p:nvPr/>
          </p:nvSpPr>
          <p:spPr bwMode="auto">
            <a:xfrm>
              <a:off x="9458326" y="7824788"/>
              <a:ext cx="114300" cy="117475"/>
            </a:xfrm>
            <a:custGeom>
              <a:avLst/>
              <a:gdLst>
                <a:gd name="T0" fmla="*/ 2147483647 w 36"/>
                <a:gd name="T1" fmla="*/ 2147483647 h 37"/>
                <a:gd name="T2" fmla="*/ 2147483647 w 36"/>
                <a:gd name="T3" fmla="*/ 2147483647 h 37"/>
                <a:gd name="T4" fmla="*/ 2147483647 w 36"/>
                <a:gd name="T5" fmla="*/ 2147483647 h 37"/>
                <a:gd name="T6" fmla="*/ 2147483647 w 36"/>
                <a:gd name="T7" fmla="*/ 2147483647 h 37"/>
                <a:gd name="T8" fmla="*/ 2147483647 w 36"/>
                <a:gd name="T9" fmla="*/ 214748364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6"/>
                <a:gd name="T16" fmla="*/ 0 h 37"/>
                <a:gd name="T17" fmla="*/ 36 w 36"/>
                <a:gd name="T18" fmla="*/ 37 h 3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6" h="37">
                  <a:moveTo>
                    <a:pt x="33" y="12"/>
                  </a:moveTo>
                  <a:cubicBezTo>
                    <a:pt x="36" y="20"/>
                    <a:pt x="33" y="29"/>
                    <a:pt x="25" y="33"/>
                  </a:cubicBezTo>
                  <a:cubicBezTo>
                    <a:pt x="17" y="37"/>
                    <a:pt x="7" y="33"/>
                    <a:pt x="3" y="25"/>
                  </a:cubicBezTo>
                  <a:cubicBezTo>
                    <a:pt x="0" y="17"/>
                    <a:pt x="3" y="7"/>
                    <a:pt x="12" y="4"/>
                  </a:cubicBezTo>
                  <a:cubicBezTo>
                    <a:pt x="20" y="0"/>
                    <a:pt x="29" y="4"/>
                    <a:pt x="33" y="12"/>
                  </a:cubicBezTo>
                  <a:close/>
                </a:path>
              </a:pathLst>
            </a:custGeom>
            <a:solidFill>
              <a:srgbClr val="4119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21" name="Freeform 187">
              <a:extLst>
                <a:ext uri="{FF2B5EF4-FFF2-40B4-BE49-F238E27FC236}">
                  <a16:creationId xmlns:a16="http://schemas.microsoft.com/office/drawing/2014/main" id="{B8ED9834-FB5A-4AAF-936E-57180FEB0E13}"/>
                </a:ext>
              </a:extLst>
            </p:cNvPr>
            <p:cNvSpPr>
              <a:spLocks/>
            </p:cNvSpPr>
            <p:nvPr/>
          </p:nvSpPr>
          <p:spPr bwMode="auto">
            <a:xfrm>
              <a:off x="9407526" y="7977188"/>
              <a:ext cx="377825" cy="174625"/>
            </a:xfrm>
            <a:custGeom>
              <a:avLst/>
              <a:gdLst>
                <a:gd name="T0" fmla="*/ 2147483647 w 238"/>
                <a:gd name="T1" fmla="*/ 2147483647 h 110"/>
                <a:gd name="T2" fmla="*/ 2147483647 w 238"/>
                <a:gd name="T3" fmla="*/ 2147483647 h 110"/>
                <a:gd name="T4" fmla="*/ 0 w 238"/>
                <a:gd name="T5" fmla="*/ 2147483647 h 110"/>
                <a:gd name="T6" fmla="*/ 2147483647 w 238"/>
                <a:gd name="T7" fmla="*/ 0 h 110"/>
                <a:gd name="T8" fmla="*/ 2147483647 w 238"/>
                <a:gd name="T9" fmla="*/ 2147483647 h 1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38"/>
                <a:gd name="T16" fmla="*/ 0 h 110"/>
                <a:gd name="T17" fmla="*/ 238 w 238"/>
                <a:gd name="T18" fmla="*/ 110 h 11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38" h="110">
                  <a:moveTo>
                    <a:pt x="238" y="4"/>
                  </a:moveTo>
                  <a:lnTo>
                    <a:pt x="2" y="110"/>
                  </a:lnTo>
                  <a:lnTo>
                    <a:pt x="0" y="106"/>
                  </a:lnTo>
                  <a:lnTo>
                    <a:pt x="236" y="0"/>
                  </a:lnTo>
                  <a:lnTo>
                    <a:pt x="238" y="4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22" name="Freeform 188">
              <a:extLst>
                <a:ext uri="{FF2B5EF4-FFF2-40B4-BE49-F238E27FC236}">
                  <a16:creationId xmlns:a16="http://schemas.microsoft.com/office/drawing/2014/main" id="{2EB81A5E-A3B2-420C-B6BC-F64E3F47387E}"/>
                </a:ext>
              </a:extLst>
            </p:cNvPr>
            <p:cNvSpPr>
              <a:spLocks/>
            </p:cNvSpPr>
            <p:nvPr/>
          </p:nvSpPr>
          <p:spPr bwMode="auto">
            <a:xfrm>
              <a:off x="9423401" y="8015288"/>
              <a:ext cx="377825" cy="171450"/>
            </a:xfrm>
            <a:custGeom>
              <a:avLst/>
              <a:gdLst>
                <a:gd name="T0" fmla="*/ 2147483647 w 238"/>
                <a:gd name="T1" fmla="*/ 2147483647 h 108"/>
                <a:gd name="T2" fmla="*/ 2147483647 w 238"/>
                <a:gd name="T3" fmla="*/ 2147483647 h 108"/>
                <a:gd name="T4" fmla="*/ 0 w 238"/>
                <a:gd name="T5" fmla="*/ 2147483647 h 108"/>
                <a:gd name="T6" fmla="*/ 2147483647 w 238"/>
                <a:gd name="T7" fmla="*/ 0 h 108"/>
                <a:gd name="T8" fmla="*/ 2147483647 w 238"/>
                <a:gd name="T9" fmla="*/ 2147483647 h 10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38"/>
                <a:gd name="T16" fmla="*/ 0 h 108"/>
                <a:gd name="T17" fmla="*/ 238 w 238"/>
                <a:gd name="T18" fmla="*/ 108 h 10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38" h="108">
                  <a:moveTo>
                    <a:pt x="238" y="4"/>
                  </a:moveTo>
                  <a:lnTo>
                    <a:pt x="2" y="108"/>
                  </a:lnTo>
                  <a:lnTo>
                    <a:pt x="0" y="106"/>
                  </a:lnTo>
                  <a:lnTo>
                    <a:pt x="236" y="0"/>
                  </a:lnTo>
                  <a:lnTo>
                    <a:pt x="238" y="4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23" name="Freeform 189">
              <a:extLst>
                <a:ext uri="{FF2B5EF4-FFF2-40B4-BE49-F238E27FC236}">
                  <a16:creationId xmlns:a16="http://schemas.microsoft.com/office/drawing/2014/main" id="{2DA7923B-93E8-4811-AB5F-F61B1D93BD9C}"/>
                </a:ext>
              </a:extLst>
            </p:cNvPr>
            <p:cNvSpPr>
              <a:spLocks/>
            </p:cNvSpPr>
            <p:nvPr/>
          </p:nvSpPr>
          <p:spPr bwMode="auto">
            <a:xfrm>
              <a:off x="9442451" y="8053388"/>
              <a:ext cx="377825" cy="171450"/>
            </a:xfrm>
            <a:custGeom>
              <a:avLst/>
              <a:gdLst>
                <a:gd name="T0" fmla="*/ 2147483647 w 238"/>
                <a:gd name="T1" fmla="*/ 2147483647 h 108"/>
                <a:gd name="T2" fmla="*/ 0 w 238"/>
                <a:gd name="T3" fmla="*/ 2147483647 h 108"/>
                <a:gd name="T4" fmla="*/ 0 w 238"/>
                <a:gd name="T5" fmla="*/ 2147483647 h 108"/>
                <a:gd name="T6" fmla="*/ 2147483647 w 238"/>
                <a:gd name="T7" fmla="*/ 0 h 108"/>
                <a:gd name="T8" fmla="*/ 2147483647 w 238"/>
                <a:gd name="T9" fmla="*/ 2147483647 h 10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38"/>
                <a:gd name="T16" fmla="*/ 0 h 108"/>
                <a:gd name="T17" fmla="*/ 238 w 238"/>
                <a:gd name="T18" fmla="*/ 108 h 10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38" h="108">
                  <a:moveTo>
                    <a:pt x="238" y="4"/>
                  </a:moveTo>
                  <a:lnTo>
                    <a:pt x="0" y="108"/>
                  </a:lnTo>
                  <a:lnTo>
                    <a:pt x="0" y="104"/>
                  </a:lnTo>
                  <a:lnTo>
                    <a:pt x="236" y="0"/>
                  </a:lnTo>
                  <a:lnTo>
                    <a:pt x="238" y="4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24" name="Freeform 190">
              <a:extLst>
                <a:ext uri="{FF2B5EF4-FFF2-40B4-BE49-F238E27FC236}">
                  <a16:creationId xmlns:a16="http://schemas.microsoft.com/office/drawing/2014/main" id="{E2C2B1AF-AB7A-449C-BB0C-E63342897A6F}"/>
                </a:ext>
              </a:extLst>
            </p:cNvPr>
            <p:cNvSpPr>
              <a:spLocks/>
            </p:cNvSpPr>
            <p:nvPr/>
          </p:nvSpPr>
          <p:spPr bwMode="auto">
            <a:xfrm>
              <a:off x="9458326" y="8091488"/>
              <a:ext cx="377825" cy="171450"/>
            </a:xfrm>
            <a:custGeom>
              <a:avLst/>
              <a:gdLst>
                <a:gd name="T0" fmla="*/ 2147483647 w 238"/>
                <a:gd name="T1" fmla="*/ 2147483647 h 108"/>
                <a:gd name="T2" fmla="*/ 2147483647 w 238"/>
                <a:gd name="T3" fmla="*/ 2147483647 h 108"/>
                <a:gd name="T4" fmla="*/ 0 w 238"/>
                <a:gd name="T5" fmla="*/ 2147483647 h 108"/>
                <a:gd name="T6" fmla="*/ 2147483647 w 238"/>
                <a:gd name="T7" fmla="*/ 0 h 108"/>
                <a:gd name="T8" fmla="*/ 2147483647 w 238"/>
                <a:gd name="T9" fmla="*/ 2147483647 h 10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38"/>
                <a:gd name="T16" fmla="*/ 0 h 108"/>
                <a:gd name="T17" fmla="*/ 238 w 238"/>
                <a:gd name="T18" fmla="*/ 108 h 10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38" h="108">
                  <a:moveTo>
                    <a:pt x="238" y="4"/>
                  </a:moveTo>
                  <a:lnTo>
                    <a:pt x="2" y="108"/>
                  </a:lnTo>
                  <a:lnTo>
                    <a:pt x="0" y="104"/>
                  </a:lnTo>
                  <a:lnTo>
                    <a:pt x="236" y="0"/>
                  </a:lnTo>
                  <a:lnTo>
                    <a:pt x="238" y="4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25" name="Freeform 191">
              <a:extLst>
                <a:ext uri="{FF2B5EF4-FFF2-40B4-BE49-F238E27FC236}">
                  <a16:creationId xmlns:a16="http://schemas.microsoft.com/office/drawing/2014/main" id="{C36E832D-2ADA-448B-8969-4477715CA6E4}"/>
                </a:ext>
              </a:extLst>
            </p:cNvPr>
            <p:cNvSpPr>
              <a:spLocks/>
            </p:cNvSpPr>
            <p:nvPr/>
          </p:nvSpPr>
          <p:spPr bwMode="auto">
            <a:xfrm>
              <a:off x="9474201" y="8129588"/>
              <a:ext cx="377825" cy="171450"/>
            </a:xfrm>
            <a:custGeom>
              <a:avLst/>
              <a:gdLst>
                <a:gd name="T0" fmla="*/ 2147483647 w 238"/>
                <a:gd name="T1" fmla="*/ 2147483647 h 108"/>
                <a:gd name="T2" fmla="*/ 2147483647 w 238"/>
                <a:gd name="T3" fmla="*/ 2147483647 h 108"/>
                <a:gd name="T4" fmla="*/ 0 w 238"/>
                <a:gd name="T5" fmla="*/ 2147483647 h 108"/>
                <a:gd name="T6" fmla="*/ 2147483647 w 238"/>
                <a:gd name="T7" fmla="*/ 0 h 108"/>
                <a:gd name="T8" fmla="*/ 2147483647 w 238"/>
                <a:gd name="T9" fmla="*/ 2147483647 h 10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38"/>
                <a:gd name="T16" fmla="*/ 0 h 108"/>
                <a:gd name="T17" fmla="*/ 238 w 238"/>
                <a:gd name="T18" fmla="*/ 108 h 10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38" h="108">
                  <a:moveTo>
                    <a:pt x="238" y="2"/>
                  </a:moveTo>
                  <a:lnTo>
                    <a:pt x="2" y="108"/>
                  </a:lnTo>
                  <a:lnTo>
                    <a:pt x="0" y="104"/>
                  </a:lnTo>
                  <a:lnTo>
                    <a:pt x="236" y="0"/>
                  </a:lnTo>
                  <a:lnTo>
                    <a:pt x="238" y="2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26" name="Freeform 192">
              <a:extLst>
                <a:ext uri="{FF2B5EF4-FFF2-40B4-BE49-F238E27FC236}">
                  <a16:creationId xmlns:a16="http://schemas.microsoft.com/office/drawing/2014/main" id="{31829840-6B56-4C91-8FD3-0ED556663F7B}"/>
                </a:ext>
              </a:extLst>
            </p:cNvPr>
            <p:cNvSpPr>
              <a:spLocks/>
            </p:cNvSpPr>
            <p:nvPr/>
          </p:nvSpPr>
          <p:spPr bwMode="auto">
            <a:xfrm>
              <a:off x="9490076" y="8164513"/>
              <a:ext cx="377825" cy="174625"/>
            </a:xfrm>
            <a:custGeom>
              <a:avLst/>
              <a:gdLst>
                <a:gd name="T0" fmla="*/ 2147483647 w 238"/>
                <a:gd name="T1" fmla="*/ 2147483647 h 110"/>
                <a:gd name="T2" fmla="*/ 2147483647 w 238"/>
                <a:gd name="T3" fmla="*/ 2147483647 h 110"/>
                <a:gd name="T4" fmla="*/ 0 w 238"/>
                <a:gd name="T5" fmla="*/ 2147483647 h 110"/>
                <a:gd name="T6" fmla="*/ 2147483647 w 238"/>
                <a:gd name="T7" fmla="*/ 0 h 110"/>
                <a:gd name="T8" fmla="*/ 2147483647 w 238"/>
                <a:gd name="T9" fmla="*/ 2147483647 h 1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38"/>
                <a:gd name="T16" fmla="*/ 0 h 110"/>
                <a:gd name="T17" fmla="*/ 238 w 238"/>
                <a:gd name="T18" fmla="*/ 110 h 11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38" h="110">
                  <a:moveTo>
                    <a:pt x="238" y="4"/>
                  </a:moveTo>
                  <a:lnTo>
                    <a:pt x="2" y="110"/>
                  </a:lnTo>
                  <a:lnTo>
                    <a:pt x="0" y="106"/>
                  </a:lnTo>
                  <a:lnTo>
                    <a:pt x="238" y="0"/>
                  </a:lnTo>
                  <a:lnTo>
                    <a:pt x="238" y="4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27" name="Freeform 193">
              <a:extLst>
                <a:ext uri="{FF2B5EF4-FFF2-40B4-BE49-F238E27FC236}">
                  <a16:creationId xmlns:a16="http://schemas.microsoft.com/office/drawing/2014/main" id="{497CC6BB-4B0D-4565-8936-13F4091E0600}"/>
                </a:ext>
              </a:extLst>
            </p:cNvPr>
            <p:cNvSpPr>
              <a:spLocks/>
            </p:cNvSpPr>
            <p:nvPr/>
          </p:nvSpPr>
          <p:spPr bwMode="auto">
            <a:xfrm>
              <a:off x="9509126" y="8202613"/>
              <a:ext cx="377825" cy="174625"/>
            </a:xfrm>
            <a:custGeom>
              <a:avLst/>
              <a:gdLst>
                <a:gd name="T0" fmla="*/ 2147483647 w 238"/>
                <a:gd name="T1" fmla="*/ 2147483647 h 110"/>
                <a:gd name="T2" fmla="*/ 2147483647 w 238"/>
                <a:gd name="T3" fmla="*/ 2147483647 h 110"/>
                <a:gd name="T4" fmla="*/ 0 w 238"/>
                <a:gd name="T5" fmla="*/ 2147483647 h 110"/>
                <a:gd name="T6" fmla="*/ 2147483647 w 238"/>
                <a:gd name="T7" fmla="*/ 0 h 110"/>
                <a:gd name="T8" fmla="*/ 2147483647 w 238"/>
                <a:gd name="T9" fmla="*/ 2147483647 h 1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38"/>
                <a:gd name="T16" fmla="*/ 0 h 110"/>
                <a:gd name="T17" fmla="*/ 238 w 238"/>
                <a:gd name="T18" fmla="*/ 110 h 11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38" h="110">
                  <a:moveTo>
                    <a:pt x="238" y="4"/>
                  </a:moveTo>
                  <a:lnTo>
                    <a:pt x="2" y="110"/>
                  </a:lnTo>
                  <a:lnTo>
                    <a:pt x="0" y="106"/>
                  </a:lnTo>
                  <a:lnTo>
                    <a:pt x="236" y="0"/>
                  </a:lnTo>
                  <a:lnTo>
                    <a:pt x="238" y="4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28" name="Freeform 194">
              <a:extLst>
                <a:ext uri="{FF2B5EF4-FFF2-40B4-BE49-F238E27FC236}">
                  <a16:creationId xmlns:a16="http://schemas.microsoft.com/office/drawing/2014/main" id="{D4826B72-0276-4FC2-8467-69871B65F224}"/>
                </a:ext>
              </a:extLst>
            </p:cNvPr>
            <p:cNvSpPr>
              <a:spLocks/>
            </p:cNvSpPr>
            <p:nvPr/>
          </p:nvSpPr>
          <p:spPr bwMode="auto">
            <a:xfrm>
              <a:off x="9525001" y="8240713"/>
              <a:ext cx="377825" cy="174625"/>
            </a:xfrm>
            <a:custGeom>
              <a:avLst/>
              <a:gdLst>
                <a:gd name="T0" fmla="*/ 2147483647 w 238"/>
                <a:gd name="T1" fmla="*/ 2147483647 h 110"/>
                <a:gd name="T2" fmla="*/ 2147483647 w 238"/>
                <a:gd name="T3" fmla="*/ 2147483647 h 110"/>
                <a:gd name="T4" fmla="*/ 0 w 238"/>
                <a:gd name="T5" fmla="*/ 2147483647 h 110"/>
                <a:gd name="T6" fmla="*/ 2147483647 w 238"/>
                <a:gd name="T7" fmla="*/ 0 h 110"/>
                <a:gd name="T8" fmla="*/ 2147483647 w 238"/>
                <a:gd name="T9" fmla="*/ 2147483647 h 1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38"/>
                <a:gd name="T16" fmla="*/ 0 h 110"/>
                <a:gd name="T17" fmla="*/ 238 w 238"/>
                <a:gd name="T18" fmla="*/ 110 h 11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38" h="110">
                  <a:moveTo>
                    <a:pt x="238" y="4"/>
                  </a:moveTo>
                  <a:lnTo>
                    <a:pt x="2" y="110"/>
                  </a:lnTo>
                  <a:lnTo>
                    <a:pt x="0" y="106"/>
                  </a:lnTo>
                  <a:lnTo>
                    <a:pt x="236" y="0"/>
                  </a:lnTo>
                  <a:lnTo>
                    <a:pt x="238" y="4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29" name="Freeform 195">
              <a:extLst>
                <a:ext uri="{FF2B5EF4-FFF2-40B4-BE49-F238E27FC236}">
                  <a16:creationId xmlns:a16="http://schemas.microsoft.com/office/drawing/2014/main" id="{849A95F7-38F7-439A-984D-68F2F7DD0035}"/>
                </a:ext>
              </a:extLst>
            </p:cNvPr>
            <p:cNvSpPr>
              <a:spLocks/>
            </p:cNvSpPr>
            <p:nvPr/>
          </p:nvSpPr>
          <p:spPr bwMode="auto">
            <a:xfrm>
              <a:off x="9540876" y="8278813"/>
              <a:ext cx="377825" cy="173038"/>
            </a:xfrm>
            <a:custGeom>
              <a:avLst/>
              <a:gdLst>
                <a:gd name="T0" fmla="*/ 2147483647 w 238"/>
                <a:gd name="T1" fmla="*/ 2147483647 h 109"/>
                <a:gd name="T2" fmla="*/ 2147483647 w 238"/>
                <a:gd name="T3" fmla="*/ 2147483647 h 109"/>
                <a:gd name="T4" fmla="*/ 0 w 238"/>
                <a:gd name="T5" fmla="*/ 2147483647 h 109"/>
                <a:gd name="T6" fmla="*/ 2147483647 w 238"/>
                <a:gd name="T7" fmla="*/ 0 h 109"/>
                <a:gd name="T8" fmla="*/ 2147483647 w 238"/>
                <a:gd name="T9" fmla="*/ 2147483647 h 10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38"/>
                <a:gd name="T16" fmla="*/ 0 h 109"/>
                <a:gd name="T17" fmla="*/ 238 w 238"/>
                <a:gd name="T18" fmla="*/ 109 h 10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38" h="109">
                  <a:moveTo>
                    <a:pt x="238" y="4"/>
                  </a:moveTo>
                  <a:lnTo>
                    <a:pt x="2" y="109"/>
                  </a:lnTo>
                  <a:lnTo>
                    <a:pt x="0" y="107"/>
                  </a:lnTo>
                  <a:lnTo>
                    <a:pt x="236" y="0"/>
                  </a:lnTo>
                  <a:lnTo>
                    <a:pt x="238" y="4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30" name="Freeform 196">
              <a:extLst>
                <a:ext uri="{FF2B5EF4-FFF2-40B4-BE49-F238E27FC236}">
                  <a16:creationId xmlns:a16="http://schemas.microsoft.com/office/drawing/2014/main" id="{91B95634-2684-440B-8116-659D46E80259}"/>
                </a:ext>
              </a:extLst>
            </p:cNvPr>
            <p:cNvSpPr>
              <a:spLocks/>
            </p:cNvSpPr>
            <p:nvPr/>
          </p:nvSpPr>
          <p:spPr bwMode="auto">
            <a:xfrm>
              <a:off x="9559926" y="8316913"/>
              <a:ext cx="379413" cy="173038"/>
            </a:xfrm>
            <a:custGeom>
              <a:avLst/>
              <a:gdLst>
                <a:gd name="T0" fmla="*/ 2147483647 w 239"/>
                <a:gd name="T1" fmla="*/ 2147483647 h 109"/>
                <a:gd name="T2" fmla="*/ 0 w 239"/>
                <a:gd name="T3" fmla="*/ 2147483647 h 109"/>
                <a:gd name="T4" fmla="*/ 0 w 239"/>
                <a:gd name="T5" fmla="*/ 2147483647 h 109"/>
                <a:gd name="T6" fmla="*/ 2147483647 w 239"/>
                <a:gd name="T7" fmla="*/ 0 h 109"/>
                <a:gd name="T8" fmla="*/ 2147483647 w 239"/>
                <a:gd name="T9" fmla="*/ 2147483647 h 10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39"/>
                <a:gd name="T16" fmla="*/ 0 h 109"/>
                <a:gd name="T17" fmla="*/ 239 w 239"/>
                <a:gd name="T18" fmla="*/ 109 h 10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39" h="109">
                  <a:moveTo>
                    <a:pt x="239" y="4"/>
                  </a:moveTo>
                  <a:lnTo>
                    <a:pt x="0" y="109"/>
                  </a:lnTo>
                  <a:lnTo>
                    <a:pt x="0" y="105"/>
                  </a:lnTo>
                  <a:lnTo>
                    <a:pt x="237" y="0"/>
                  </a:lnTo>
                  <a:lnTo>
                    <a:pt x="239" y="4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31" name="Freeform 197">
              <a:extLst>
                <a:ext uri="{FF2B5EF4-FFF2-40B4-BE49-F238E27FC236}">
                  <a16:creationId xmlns:a16="http://schemas.microsoft.com/office/drawing/2014/main" id="{2974030F-9A50-4B17-861C-9635816B500D}"/>
                </a:ext>
              </a:extLst>
            </p:cNvPr>
            <p:cNvSpPr>
              <a:spLocks/>
            </p:cNvSpPr>
            <p:nvPr/>
          </p:nvSpPr>
          <p:spPr bwMode="auto">
            <a:xfrm>
              <a:off x="9575801" y="8355013"/>
              <a:ext cx="379413" cy="173038"/>
            </a:xfrm>
            <a:custGeom>
              <a:avLst/>
              <a:gdLst>
                <a:gd name="T0" fmla="*/ 2147483647 w 239"/>
                <a:gd name="T1" fmla="*/ 2147483647 h 109"/>
                <a:gd name="T2" fmla="*/ 2147483647 w 239"/>
                <a:gd name="T3" fmla="*/ 2147483647 h 109"/>
                <a:gd name="T4" fmla="*/ 0 w 239"/>
                <a:gd name="T5" fmla="*/ 2147483647 h 109"/>
                <a:gd name="T6" fmla="*/ 2147483647 w 239"/>
                <a:gd name="T7" fmla="*/ 0 h 109"/>
                <a:gd name="T8" fmla="*/ 2147483647 w 239"/>
                <a:gd name="T9" fmla="*/ 2147483647 h 10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39"/>
                <a:gd name="T16" fmla="*/ 0 h 109"/>
                <a:gd name="T17" fmla="*/ 239 w 239"/>
                <a:gd name="T18" fmla="*/ 109 h 10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39" h="109">
                  <a:moveTo>
                    <a:pt x="239" y="4"/>
                  </a:moveTo>
                  <a:lnTo>
                    <a:pt x="2" y="109"/>
                  </a:lnTo>
                  <a:lnTo>
                    <a:pt x="0" y="105"/>
                  </a:lnTo>
                  <a:lnTo>
                    <a:pt x="237" y="0"/>
                  </a:lnTo>
                  <a:lnTo>
                    <a:pt x="239" y="4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32" name="Freeform 198">
              <a:extLst>
                <a:ext uri="{FF2B5EF4-FFF2-40B4-BE49-F238E27FC236}">
                  <a16:creationId xmlns:a16="http://schemas.microsoft.com/office/drawing/2014/main" id="{FAD5516E-0222-4D00-877C-B1A3C2A0070F}"/>
                </a:ext>
              </a:extLst>
            </p:cNvPr>
            <p:cNvSpPr>
              <a:spLocks/>
            </p:cNvSpPr>
            <p:nvPr/>
          </p:nvSpPr>
          <p:spPr bwMode="auto">
            <a:xfrm>
              <a:off x="9591676" y="8393113"/>
              <a:ext cx="379413" cy="173038"/>
            </a:xfrm>
            <a:custGeom>
              <a:avLst/>
              <a:gdLst>
                <a:gd name="T0" fmla="*/ 2147483647 w 239"/>
                <a:gd name="T1" fmla="*/ 2147483647 h 109"/>
                <a:gd name="T2" fmla="*/ 2147483647 w 239"/>
                <a:gd name="T3" fmla="*/ 2147483647 h 109"/>
                <a:gd name="T4" fmla="*/ 0 w 239"/>
                <a:gd name="T5" fmla="*/ 2147483647 h 109"/>
                <a:gd name="T6" fmla="*/ 2147483647 w 239"/>
                <a:gd name="T7" fmla="*/ 0 h 109"/>
                <a:gd name="T8" fmla="*/ 2147483647 w 239"/>
                <a:gd name="T9" fmla="*/ 2147483647 h 10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39"/>
                <a:gd name="T16" fmla="*/ 0 h 109"/>
                <a:gd name="T17" fmla="*/ 239 w 239"/>
                <a:gd name="T18" fmla="*/ 109 h 10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39" h="109">
                  <a:moveTo>
                    <a:pt x="239" y="2"/>
                  </a:moveTo>
                  <a:lnTo>
                    <a:pt x="2" y="109"/>
                  </a:lnTo>
                  <a:lnTo>
                    <a:pt x="0" y="105"/>
                  </a:lnTo>
                  <a:lnTo>
                    <a:pt x="237" y="0"/>
                  </a:lnTo>
                  <a:lnTo>
                    <a:pt x="239" y="2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33" name="Freeform 199">
              <a:extLst>
                <a:ext uri="{FF2B5EF4-FFF2-40B4-BE49-F238E27FC236}">
                  <a16:creationId xmlns:a16="http://schemas.microsoft.com/office/drawing/2014/main" id="{989D0F6F-4158-4ED2-B4CE-F023B8507239}"/>
                </a:ext>
              </a:extLst>
            </p:cNvPr>
            <p:cNvSpPr>
              <a:spLocks/>
            </p:cNvSpPr>
            <p:nvPr/>
          </p:nvSpPr>
          <p:spPr bwMode="auto">
            <a:xfrm>
              <a:off x="9788526" y="7786688"/>
              <a:ext cx="334963" cy="368300"/>
            </a:xfrm>
            <a:custGeom>
              <a:avLst/>
              <a:gdLst>
                <a:gd name="T0" fmla="*/ 2147483647 w 211"/>
                <a:gd name="T1" fmla="*/ 2147483647 h 232"/>
                <a:gd name="T2" fmla="*/ 0 w 211"/>
                <a:gd name="T3" fmla="*/ 2147483647 h 232"/>
                <a:gd name="T4" fmla="*/ 2147483647 w 211"/>
                <a:gd name="T5" fmla="*/ 0 h 232"/>
                <a:gd name="T6" fmla="*/ 2147483647 w 211"/>
                <a:gd name="T7" fmla="*/ 2147483647 h 232"/>
                <a:gd name="T8" fmla="*/ 2147483647 w 211"/>
                <a:gd name="T9" fmla="*/ 2147483647 h 2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11"/>
                <a:gd name="T16" fmla="*/ 0 h 232"/>
                <a:gd name="T17" fmla="*/ 211 w 211"/>
                <a:gd name="T18" fmla="*/ 232 h 23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11" h="232">
                  <a:moveTo>
                    <a:pt x="40" y="232"/>
                  </a:moveTo>
                  <a:lnTo>
                    <a:pt x="0" y="196"/>
                  </a:lnTo>
                  <a:lnTo>
                    <a:pt x="171" y="0"/>
                  </a:lnTo>
                  <a:lnTo>
                    <a:pt x="211" y="34"/>
                  </a:lnTo>
                  <a:lnTo>
                    <a:pt x="40" y="232"/>
                  </a:lnTo>
                  <a:close/>
                </a:path>
              </a:pathLst>
            </a:custGeom>
            <a:solidFill>
              <a:srgbClr val="3A07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34" name="Freeform 200">
              <a:extLst>
                <a:ext uri="{FF2B5EF4-FFF2-40B4-BE49-F238E27FC236}">
                  <a16:creationId xmlns:a16="http://schemas.microsoft.com/office/drawing/2014/main" id="{42CA6D36-B222-4D91-A217-1476754C8C0E}"/>
                </a:ext>
              </a:extLst>
            </p:cNvPr>
            <p:cNvSpPr>
              <a:spLocks/>
            </p:cNvSpPr>
            <p:nvPr/>
          </p:nvSpPr>
          <p:spPr bwMode="auto">
            <a:xfrm>
              <a:off x="9763126" y="8097838"/>
              <a:ext cx="88900" cy="95250"/>
            </a:xfrm>
            <a:custGeom>
              <a:avLst/>
              <a:gdLst>
                <a:gd name="T0" fmla="*/ 2147483647 w 56"/>
                <a:gd name="T1" fmla="*/ 2147483647 h 60"/>
                <a:gd name="T2" fmla="*/ 2147483647 w 56"/>
                <a:gd name="T3" fmla="*/ 2147483647 h 60"/>
                <a:gd name="T4" fmla="*/ 0 w 56"/>
                <a:gd name="T5" fmla="*/ 2147483647 h 60"/>
                <a:gd name="T6" fmla="*/ 2147483647 w 56"/>
                <a:gd name="T7" fmla="*/ 2147483647 h 60"/>
                <a:gd name="T8" fmla="*/ 2147483647 w 56"/>
                <a:gd name="T9" fmla="*/ 0 h 60"/>
                <a:gd name="T10" fmla="*/ 2147483647 w 56"/>
                <a:gd name="T11" fmla="*/ 2147483647 h 6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56"/>
                <a:gd name="T19" fmla="*/ 0 h 60"/>
                <a:gd name="T20" fmla="*/ 56 w 56"/>
                <a:gd name="T21" fmla="*/ 60 h 6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56" h="60">
                  <a:moveTo>
                    <a:pt x="56" y="36"/>
                  </a:moveTo>
                  <a:lnTo>
                    <a:pt x="26" y="48"/>
                  </a:lnTo>
                  <a:lnTo>
                    <a:pt x="0" y="60"/>
                  </a:lnTo>
                  <a:lnTo>
                    <a:pt x="8" y="32"/>
                  </a:lnTo>
                  <a:lnTo>
                    <a:pt x="16" y="0"/>
                  </a:lnTo>
                  <a:lnTo>
                    <a:pt x="56" y="36"/>
                  </a:lnTo>
                  <a:close/>
                </a:path>
              </a:pathLst>
            </a:custGeom>
            <a:solidFill>
              <a:srgbClr val="E489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35" name="Freeform 201">
              <a:extLst>
                <a:ext uri="{FF2B5EF4-FFF2-40B4-BE49-F238E27FC236}">
                  <a16:creationId xmlns:a16="http://schemas.microsoft.com/office/drawing/2014/main" id="{6AB23B76-A131-4091-8042-B2CC5EED8F5D}"/>
                </a:ext>
              </a:extLst>
            </p:cNvPr>
            <p:cNvSpPr>
              <a:spLocks/>
            </p:cNvSpPr>
            <p:nvPr/>
          </p:nvSpPr>
          <p:spPr bwMode="auto">
            <a:xfrm>
              <a:off x="9763126" y="8148638"/>
              <a:ext cx="41275" cy="44450"/>
            </a:xfrm>
            <a:custGeom>
              <a:avLst/>
              <a:gdLst>
                <a:gd name="T0" fmla="*/ 2147483647 w 26"/>
                <a:gd name="T1" fmla="*/ 2147483647 h 28"/>
                <a:gd name="T2" fmla="*/ 0 w 26"/>
                <a:gd name="T3" fmla="*/ 2147483647 h 28"/>
                <a:gd name="T4" fmla="*/ 2147483647 w 26"/>
                <a:gd name="T5" fmla="*/ 0 h 28"/>
                <a:gd name="T6" fmla="*/ 2147483647 w 26"/>
                <a:gd name="T7" fmla="*/ 2147483647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6"/>
                <a:gd name="T13" fmla="*/ 0 h 28"/>
                <a:gd name="T14" fmla="*/ 26 w 26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6" h="28">
                  <a:moveTo>
                    <a:pt x="26" y="16"/>
                  </a:moveTo>
                  <a:lnTo>
                    <a:pt x="0" y="28"/>
                  </a:lnTo>
                  <a:lnTo>
                    <a:pt x="8" y="0"/>
                  </a:lnTo>
                  <a:lnTo>
                    <a:pt x="26" y="16"/>
                  </a:lnTo>
                  <a:close/>
                </a:path>
              </a:pathLst>
            </a:custGeom>
            <a:solidFill>
              <a:srgbClr val="4A12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36" name="Freeform 202">
              <a:extLst>
                <a:ext uri="{FF2B5EF4-FFF2-40B4-BE49-F238E27FC236}">
                  <a16:creationId xmlns:a16="http://schemas.microsoft.com/office/drawing/2014/main" id="{4B794A01-CEB3-45D4-A9F9-4AD03495B28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59988" y="7739063"/>
              <a:ext cx="101600" cy="101600"/>
            </a:xfrm>
            <a:custGeom>
              <a:avLst/>
              <a:gdLst>
                <a:gd name="T0" fmla="*/ 2147483647 w 32"/>
                <a:gd name="T1" fmla="*/ 2147483647 h 32"/>
                <a:gd name="T2" fmla="*/ 2147483647 w 32"/>
                <a:gd name="T3" fmla="*/ 2147483647 h 32"/>
                <a:gd name="T4" fmla="*/ 2147483647 w 32"/>
                <a:gd name="T5" fmla="*/ 2147483647 h 32"/>
                <a:gd name="T6" fmla="*/ 0 w 32"/>
                <a:gd name="T7" fmla="*/ 2147483647 h 32"/>
                <a:gd name="T8" fmla="*/ 2147483647 w 32"/>
                <a:gd name="T9" fmla="*/ 2147483647 h 32"/>
                <a:gd name="T10" fmla="*/ 2147483647 w 32"/>
                <a:gd name="T11" fmla="*/ 2147483647 h 32"/>
                <a:gd name="T12" fmla="*/ 2147483647 w 32"/>
                <a:gd name="T13" fmla="*/ 2147483647 h 3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2"/>
                <a:gd name="T22" fmla="*/ 0 h 32"/>
                <a:gd name="T23" fmla="*/ 32 w 32"/>
                <a:gd name="T24" fmla="*/ 32 h 32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2" h="32">
                  <a:moveTo>
                    <a:pt x="26" y="5"/>
                  </a:moveTo>
                  <a:cubicBezTo>
                    <a:pt x="26" y="5"/>
                    <a:pt x="26" y="5"/>
                    <a:pt x="26" y="5"/>
                  </a:cubicBezTo>
                  <a:cubicBezTo>
                    <a:pt x="21" y="0"/>
                    <a:pt x="12" y="0"/>
                    <a:pt x="7" y="6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20" y="32"/>
                    <a:pt x="20" y="32"/>
                    <a:pt x="20" y="32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32" y="18"/>
                    <a:pt x="32" y="9"/>
                    <a:pt x="26" y="5"/>
                  </a:cubicBezTo>
                  <a:close/>
                </a:path>
              </a:pathLst>
            </a:custGeom>
            <a:solidFill>
              <a:srgbClr val="9190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37" name="Freeform 203">
              <a:extLst>
                <a:ext uri="{FF2B5EF4-FFF2-40B4-BE49-F238E27FC236}">
                  <a16:creationId xmlns:a16="http://schemas.microsoft.com/office/drawing/2014/main" id="{C6EE2EAD-D9D4-4B3A-9D15-E55035D604B4}"/>
                </a:ext>
              </a:extLst>
            </p:cNvPr>
            <p:cNvSpPr>
              <a:spLocks/>
            </p:cNvSpPr>
            <p:nvPr/>
          </p:nvSpPr>
          <p:spPr bwMode="auto">
            <a:xfrm>
              <a:off x="9610726" y="8196263"/>
              <a:ext cx="490538" cy="985838"/>
            </a:xfrm>
            <a:custGeom>
              <a:avLst/>
              <a:gdLst>
                <a:gd name="T0" fmla="*/ 2147483647 w 154"/>
                <a:gd name="T1" fmla="*/ 2147483647 h 310"/>
                <a:gd name="T2" fmla="*/ 2147483647 w 154"/>
                <a:gd name="T3" fmla="*/ 2147483647 h 310"/>
                <a:gd name="T4" fmla="*/ 2147483647 w 154"/>
                <a:gd name="T5" fmla="*/ 2147483647 h 310"/>
                <a:gd name="T6" fmla="*/ 2147483647 w 154"/>
                <a:gd name="T7" fmla="*/ 2147483647 h 310"/>
                <a:gd name="T8" fmla="*/ 2147483647 w 154"/>
                <a:gd name="T9" fmla="*/ 2147483647 h 310"/>
                <a:gd name="T10" fmla="*/ 2147483647 w 154"/>
                <a:gd name="T11" fmla="*/ 2147483647 h 310"/>
                <a:gd name="T12" fmla="*/ 2147483647 w 154"/>
                <a:gd name="T13" fmla="*/ 2147483647 h 310"/>
                <a:gd name="T14" fmla="*/ 2147483647 w 154"/>
                <a:gd name="T15" fmla="*/ 2147483647 h 310"/>
                <a:gd name="T16" fmla="*/ 2147483647 w 154"/>
                <a:gd name="T17" fmla="*/ 2147483647 h 310"/>
                <a:gd name="T18" fmla="*/ 2147483647 w 154"/>
                <a:gd name="T19" fmla="*/ 2147483647 h 310"/>
                <a:gd name="T20" fmla="*/ 2147483647 w 154"/>
                <a:gd name="T21" fmla="*/ 2147483647 h 310"/>
                <a:gd name="T22" fmla="*/ 2147483647 w 154"/>
                <a:gd name="T23" fmla="*/ 2147483647 h 310"/>
                <a:gd name="T24" fmla="*/ 2147483647 w 154"/>
                <a:gd name="T25" fmla="*/ 2147483647 h 310"/>
                <a:gd name="T26" fmla="*/ 2147483647 w 154"/>
                <a:gd name="T27" fmla="*/ 2147483647 h 31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54"/>
                <a:gd name="T43" fmla="*/ 0 h 310"/>
                <a:gd name="T44" fmla="*/ 154 w 154"/>
                <a:gd name="T45" fmla="*/ 310 h 310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54" h="310">
                  <a:moveTo>
                    <a:pt x="80" y="294"/>
                  </a:moveTo>
                  <a:cubicBezTo>
                    <a:pt x="65" y="152"/>
                    <a:pt x="65" y="152"/>
                    <a:pt x="65" y="152"/>
                  </a:cubicBezTo>
                  <a:cubicBezTo>
                    <a:pt x="65" y="152"/>
                    <a:pt x="0" y="86"/>
                    <a:pt x="9" y="79"/>
                  </a:cubicBezTo>
                  <a:cubicBezTo>
                    <a:pt x="18" y="73"/>
                    <a:pt x="60" y="109"/>
                    <a:pt x="60" y="109"/>
                  </a:cubicBezTo>
                  <a:cubicBezTo>
                    <a:pt x="60" y="109"/>
                    <a:pt x="42" y="11"/>
                    <a:pt x="55" y="10"/>
                  </a:cubicBezTo>
                  <a:cubicBezTo>
                    <a:pt x="68" y="8"/>
                    <a:pt x="75" y="82"/>
                    <a:pt x="79" y="80"/>
                  </a:cubicBezTo>
                  <a:cubicBezTo>
                    <a:pt x="83" y="79"/>
                    <a:pt x="77" y="5"/>
                    <a:pt x="85" y="3"/>
                  </a:cubicBezTo>
                  <a:cubicBezTo>
                    <a:pt x="96" y="1"/>
                    <a:pt x="93" y="78"/>
                    <a:pt x="98" y="78"/>
                  </a:cubicBezTo>
                  <a:cubicBezTo>
                    <a:pt x="103" y="78"/>
                    <a:pt x="105" y="0"/>
                    <a:pt x="115" y="2"/>
                  </a:cubicBezTo>
                  <a:cubicBezTo>
                    <a:pt x="125" y="5"/>
                    <a:pt x="115" y="80"/>
                    <a:pt x="121" y="81"/>
                  </a:cubicBezTo>
                  <a:cubicBezTo>
                    <a:pt x="127" y="81"/>
                    <a:pt x="133" y="18"/>
                    <a:pt x="141" y="21"/>
                  </a:cubicBezTo>
                  <a:cubicBezTo>
                    <a:pt x="150" y="24"/>
                    <a:pt x="131" y="138"/>
                    <a:pt x="131" y="138"/>
                  </a:cubicBezTo>
                  <a:cubicBezTo>
                    <a:pt x="154" y="272"/>
                    <a:pt x="154" y="272"/>
                    <a:pt x="154" y="272"/>
                  </a:cubicBezTo>
                  <a:cubicBezTo>
                    <a:pt x="154" y="272"/>
                    <a:pt x="112" y="310"/>
                    <a:pt x="80" y="294"/>
                  </a:cubicBezTo>
                  <a:close/>
                </a:path>
              </a:pathLst>
            </a:custGeom>
            <a:solidFill>
              <a:srgbClr val="F0D5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38" name="Freeform 204">
              <a:extLst>
                <a:ext uri="{FF2B5EF4-FFF2-40B4-BE49-F238E27FC236}">
                  <a16:creationId xmlns:a16="http://schemas.microsoft.com/office/drawing/2014/main" id="{82836C1E-9D03-4A85-8DC5-F834953A1CB3}"/>
                </a:ext>
              </a:extLst>
            </p:cNvPr>
            <p:cNvSpPr>
              <a:spLocks/>
            </p:cNvSpPr>
            <p:nvPr/>
          </p:nvSpPr>
          <p:spPr bwMode="auto">
            <a:xfrm>
              <a:off x="9817101" y="8728076"/>
              <a:ext cx="255588" cy="101600"/>
            </a:xfrm>
            <a:custGeom>
              <a:avLst/>
              <a:gdLst>
                <a:gd name="T0" fmla="*/ 2147483647 w 161"/>
                <a:gd name="T1" fmla="*/ 2147483647 h 64"/>
                <a:gd name="T2" fmla="*/ 2147483647 w 161"/>
                <a:gd name="T3" fmla="*/ 2147483647 h 64"/>
                <a:gd name="T4" fmla="*/ 0 w 161"/>
                <a:gd name="T5" fmla="*/ 2147483647 h 64"/>
                <a:gd name="T6" fmla="*/ 2147483647 w 161"/>
                <a:gd name="T7" fmla="*/ 0 h 64"/>
                <a:gd name="T8" fmla="*/ 2147483647 w 161"/>
                <a:gd name="T9" fmla="*/ 2147483647 h 6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61"/>
                <a:gd name="T16" fmla="*/ 0 h 64"/>
                <a:gd name="T17" fmla="*/ 161 w 161"/>
                <a:gd name="T18" fmla="*/ 64 h 6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61" h="64">
                  <a:moveTo>
                    <a:pt x="161" y="38"/>
                  </a:moveTo>
                  <a:lnTo>
                    <a:pt x="6" y="64"/>
                  </a:lnTo>
                  <a:lnTo>
                    <a:pt x="0" y="28"/>
                  </a:lnTo>
                  <a:lnTo>
                    <a:pt x="153" y="0"/>
                  </a:lnTo>
                  <a:lnTo>
                    <a:pt x="161" y="38"/>
                  </a:lnTo>
                  <a:close/>
                </a:path>
              </a:pathLst>
            </a:custGeom>
            <a:solidFill>
              <a:srgbClr val="9190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44" name="TextBox 43">
            <a:extLst>
              <a:ext uri="{FF2B5EF4-FFF2-40B4-BE49-F238E27FC236}">
                <a16:creationId xmlns:a16="http://schemas.microsoft.com/office/drawing/2014/main" id="{BE4B3076-3342-451B-B716-357D5DABCCBC}"/>
              </a:ext>
            </a:extLst>
          </p:cNvPr>
          <p:cNvSpPr txBox="1"/>
          <p:nvPr/>
        </p:nvSpPr>
        <p:spPr>
          <a:xfrm rot="19608595">
            <a:off x="8532813" y="3994150"/>
            <a:ext cx="693737" cy="1931988"/>
          </a:xfrm>
          <a:prstGeom prst="rect">
            <a:avLst/>
          </a:prstGeom>
          <a:noFill/>
        </p:spPr>
        <p:txBody>
          <a:bodyPr lIns="54610" tIns="54610" rIns="54610" bIns="54610"/>
          <a:lstStyle/>
          <a:p>
            <a:pPr fontAlgn="auto">
              <a:spcBef>
                <a:spcPts val="0"/>
              </a:spcBef>
              <a:spcAft>
                <a:spcPts val="600"/>
              </a:spcAft>
              <a:defRPr/>
            </a:pPr>
            <a:r>
              <a:rPr lang="ru-RU" sz="7200" dirty="0">
                <a:solidFill>
                  <a:schemeClr val="bg1"/>
                </a:solidFill>
                <a:latin typeface="+mj-lt"/>
                <a:cs typeface="+mn-cs"/>
              </a:rPr>
              <a:t>?</a:t>
            </a:r>
            <a:endParaRPr lang="en-US" sz="7200" dirty="0" err="1">
              <a:solidFill>
                <a:schemeClr val="bg1"/>
              </a:solidFill>
              <a:latin typeface="+mj-lt"/>
              <a:cs typeface="+mn-cs"/>
            </a:endParaRP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7EEB0EA0-48A3-42A2-A01D-60732CF2C2AC}"/>
              </a:ext>
            </a:extLst>
          </p:cNvPr>
          <p:cNvSpPr txBox="1"/>
          <p:nvPr/>
        </p:nvSpPr>
        <p:spPr>
          <a:xfrm rot="1338625">
            <a:off x="10850563" y="3482975"/>
            <a:ext cx="695325" cy="1931988"/>
          </a:xfrm>
          <a:prstGeom prst="rect">
            <a:avLst/>
          </a:prstGeom>
          <a:noFill/>
        </p:spPr>
        <p:txBody>
          <a:bodyPr lIns="54610" tIns="54610" rIns="54610" bIns="54610"/>
          <a:lstStyle/>
          <a:p>
            <a:pPr fontAlgn="auto">
              <a:spcBef>
                <a:spcPts val="0"/>
              </a:spcBef>
              <a:spcAft>
                <a:spcPts val="600"/>
              </a:spcAft>
              <a:defRPr/>
            </a:pPr>
            <a:r>
              <a:rPr lang="ru-RU" sz="11500" dirty="0">
                <a:solidFill>
                  <a:schemeClr val="bg1"/>
                </a:solidFill>
                <a:latin typeface="+mj-lt"/>
                <a:cs typeface="+mn-cs"/>
              </a:rPr>
              <a:t>?</a:t>
            </a:r>
            <a:endParaRPr lang="en-US" sz="11500" dirty="0" err="1">
              <a:solidFill>
                <a:schemeClr val="bg1"/>
              </a:solidFill>
              <a:latin typeface="+mj-lt"/>
              <a:cs typeface="+mn-cs"/>
            </a:endParaRP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EB2368D4-056C-43F9-85A9-DC0C9D044AF7}"/>
              </a:ext>
            </a:extLst>
          </p:cNvPr>
          <p:cNvSpPr txBox="1"/>
          <p:nvPr/>
        </p:nvSpPr>
        <p:spPr>
          <a:xfrm rot="20125434">
            <a:off x="9607550" y="4289425"/>
            <a:ext cx="695325" cy="1933575"/>
          </a:xfrm>
          <a:prstGeom prst="rect">
            <a:avLst/>
          </a:prstGeom>
          <a:noFill/>
        </p:spPr>
        <p:txBody>
          <a:bodyPr lIns="54610" tIns="54610" rIns="54610" bIns="54610"/>
          <a:lstStyle/>
          <a:p>
            <a:pPr fontAlgn="auto">
              <a:spcBef>
                <a:spcPts val="0"/>
              </a:spcBef>
              <a:spcAft>
                <a:spcPts val="600"/>
              </a:spcAft>
              <a:defRPr/>
            </a:pPr>
            <a:r>
              <a:rPr lang="ru-RU" sz="8800" dirty="0">
                <a:solidFill>
                  <a:srgbClr val="3A07DF"/>
                </a:solidFill>
                <a:latin typeface="+mj-lt"/>
                <a:cs typeface="+mn-cs"/>
              </a:rPr>
              <a:t>?</a:t>
            </a:r>
            <a:endParaRPr lang="en-US" sz="8800" dirty="0" err="1">
              <a:solidFill>
                <a:srgbClr val="3A07DF"/>
              </a:solidFill>
              <a:latin typeface="+mj-lt"/>
              <a:cs typeface="+mn-cs"/>
            </a:endParaRPr>
          </a:p>
        </p:txBody>
      </p:sp>
      <p:sp>
        <p:nvSpPr>
          <p:cNvPr id="47114" name="Freeform 6">
            <a:extLst>
              <a:ext uri="{FF2B5EF4-FFF2-40B4-BE49-F238E27FC236}">
                <a16:creationId xmlns:a16="http://schemas.microsoft.com/office/drawing/2014/main" id="{968F7F13-9FBB-4D7C-AD1C-118C1ECB145A}"/>
              </a:ext>
            </a:extLst>
          </p:cNvPr>
          <p:cNvSpPr>
            <a:spLocks/>
          </p:cNvSpPr>
          <p:nvPr/>
        </p:nvSpPr>
        <p:spPr bwMode="auto">
          <a:xfrm>
            <a:off x="0" y="4192588"/>
            <a:ext cx="7718425" cy="2659062"/>
          </a:xfrm>
          <a:custGeom>
            <a:avLst/>
            <a:gdLst>
              <a:gd name="T0" fmla="*/ 0 w 6176"/>
              <a:gd name="T1" fmla="*/ 2147483647 h 1679"/>
              <a:gd name="T2" fmla="*/ 2147483647 w 6176"/>
              <a:gd name="T3" fmla="*/ 2147483647 h 1679"/>
              <a:gd name="T4" fmla="*/ 2147483647 w 6176"/>
              <a:gd name="T5" fmla="*/ 2147483647 h 1679"/>
              <a:gd name="T6" fmla="*/ 2147483647 w 6176"/>
              <a:gd name="T7" fmla="*/ 2147483647 h 1679"/>
              <a:gd name="T8" fmla="*/ 2147483647 w 6176"/>
              <a:gd name="T9" fmla="*/ 2147483647 h 1679"/>
              <a:gd name="T10" fmla="*/ 2147483647 w 6176"/>
              <a:gd name="T11" fmla="*/ 2147483647 h 1679"/>
              <a:gd name="T12" fmla="*/ 0 w 6176"/>
              <a:gd name="T13" fmla="*/ 2147483647 h 1679"/>
              <a:gd name="T14" fmla="*/ 0 w 6176"/>
              <a:gd name="T15" fmla="*/ 2147483647 h 1679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6176"/>
              <a:gd name="T25" fmla="*/ 0 h 1679"/>
              <a:gd name="T26" fmla="*/ 6176 w 6176"/>
              <a:gd name="T27" fmla="*/ 1679 h 1679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6176" h="1679">
                <a:moveTo>
                  <a:pt x="0" y="1679"/>
                </a:moveTo>
                <a:cubicBezTo>
                  <a:pt x="2059" y="1679"/>
                  <a:pt x="4117" y="1679"/>
                  <a:pt x="6176" y="1679"/>
                </a:cubicBezTo>
                <a:cubicBezTo>
                  <a:pt x="6121" y="1441"/>
                  <a:pt x="5990" y="1124"/>
                  <a:pt x="5641" y="907"/>
                </a:cubicBezTo>
                <a:cubicBezTo>
                  <a:pt x="5342" y="721"/>
                  <a:pt x="5027" y="698"/>
                  <a:pt x="4652" y="641"/>
                </a:cubicBezTo>
                <a:cubicBezTo>
                  <a:pt x="3613" y="482"/>
                  <a:pt x="3762" y="229"/>
                  <a:pt x="2743" y="134"/>
                </a:cubicBezTo>
                <a:cubicBezTo>
                  <a:pt x="2032" y="67"/>
                  <a:pt x="638" y="0"/>
                  <a:pt x="98" y="302"/>
                </a:cubicBezTo>
                <a:cubicBezTo>
                  <a:pt x="64" y="321"/>
                  <a:pt x="32" y="341"/>
                  <a:pt x="0" y="361"/>
                </a:cubicBezTo>
                <a:lnTo>
                  <a:pt x="0" y="1679"/>
                </a:lnTo>
                <a:close/>
              </a:path>
            </a:pathLst>
          </a:custGeom>
          <a:solidFill>
            <a:srgbClr val="FE8A9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8" name="Title 1">
            <a:extLst>
              <a:ext uri="{FF2B5EF4-FFF2-40B4-BE49-F238E27FC236}">
                <a16:creationId xmlns:a16="http://schemas.microsoft.com/office/drawing/2014/main" id="{503F2B94-96B7-4EF7-ABC1-BCAA016BBF22}"/>
              </a:ext>
            </a:extLst>
          </p:cNvPr>
          <p:cNvSpPr txBox="1">
            <a:spLocks/>
          </p:cNvSpPr>
          <p:nvPr/>
        </p:nvSpPr>
        <p:spPr>
          <a:xfrm>
            <a:off x="2287588" y="5324475"/>
            <a:ext cx="4365625" cy="792163"/>
          </a:xfrm>
          <a:prstGeom prst="rect">
            <a:avLst/>
          </a:prstGeom>
          <a:noFill/>
        </p:spPr>
        <p:txBody>
          <a:bodyPr lIns="0" tIns="0" rIns="0" bIns="0"/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2800" b="0" kern="1200">
                <a:solidFill>
                  <a:schemeClr val="bg1"/>
                </a:solidFill>
                <a:latin typeface="Arial" panose="020B0604020202020204" pitchFamily="34" charset="0"/>
                <a:ea typeface="+mj-ea"/>
                <a:cs typeface="Arial" panose="020B0604020202020204" pitchFamily="34" charset="0"/>
              </a:defRPr>
            </a:lvl1pPr>
          </a:lstStyle>
          <a:p>
            <a:pPr fontAlgn="auto">
              <a:lnSpc>
                <a:spcPct val="100000"/>
              </a:lnSpc>
              <a:spcAft>
                <a:spcPts val="600"/>
              </a:spcAft>
              <a:defRPr/>
            </a:pPr>
            <a:r>
              <a:rPr lang="uz-Cyrl-UZ" sz="1800" b="1" dirty="0">
                <a:latin typeface="+mn-lt"/>
              </a:rPr>
              <a:t>Э</a:t>
            </a:r>
            <a:r>
              <a:rPr lang="ru-RU" sz="1800" b="1" dirty="0" err="1">
                <a:latin typeface="+mn-lt"/>
              </a:rPr>
              <a:t>нди</a:t>
            </a:r>
            <a:r>
              <a:rPr lang="tr-TR" sz="1800" b="1" dirty="0">
                <a:latin typeface="+mn-lt"/>
              </a:rPr>
              <a:t> </a:t>
            </a:r>
            <a:r>
              <a:rPr lang="ru-RU" sz="1800" b="1" dirty="0">
                <a:latin typeface="+mn-lt"/>
              </a:rPr>
              <a:t>сиз</a:t>
            </a:r>
            <a:r>
              <a:rPr lang="en-US" sz="1800" b="1" dirty="0">
                <a:latin typeface="+mn-lt"/>
              </a:rPr>
              <a:t> </a:t>
            </a:r>
            <a:r>
              <a:rPr lang="ru-RU" sz="1800" b="1" dirty="0" err="1">
                <a:latin typeface="+mn-lt"/>
              </a:rPr>
              <a:t>билан</a:t>
            </a:r>
            <a:r>
              <a:rPr lang="en-US" sz="1800" b="1" dirty="0">
                <a:latin typeface="+mn-lt"/>
              </a:rPr>
              <a:t> </a:t>
            </a:r>
            <a:r>
              <a:rPr lang="ru-RU" sz="1800" b="1" dirty="0" err="1">
                <a:latin typeface="+mn-lt"/>
              </a:rPr>
              <a:t>содир</a:t>
            </a:r>
            <a:r>
              <a:rPr lang="en-US" sz="1800" b="1" dirty="0">
                <a:latin typeface="+mn-lt"/>
              </a:rPr>
              <a:t> </a:t>
            </a:r>
            <a:r>
              <a:rPr lang="ru-RU" sz="1800" b="1" dirty="0" err="1">
                <a:latin typeface="+mn-lt"/>
              </a:rPr>
              <a:t>бўлган</a:t>
            </a:r>
            <a:r>
              <a:rPr lang="en-US" sz="1800" b="1" dirty="0">
                <a:latin typeface="+mn-lt"/>
              </a:rPr>
              <a:t> </a:t>
            </a:r>
            <a:r>
              <a:rPr lang="ru-RU" sz="1800" b="1" dirty="0" err="1">
                <a:latin typeface="+mn-lt"/>
              </a:rPr>
              <a:t>шунга</a:t>
            </a:r>
            <a:r>
              <a:rPr lang="tr-TR" sz="1800" b="1" dirty="0">
                <a:latin typeface="+mn-lt"/>
              </a:rPr>
              <a:t> </a:t>
            </a:r>
            <a:r>
              <a:rPr lang="ru-RU" sz="1800" b="1" dirty="0" err="1">
                <a:latin typeface="+mn-lt"/>
              </a:rPr>
              <a:t>ў</a:t>
            </a:r>
            <a:r>
              <a:rPr lang="tr-TR" sz="1800" b="1" dirty="0">
                <a:latin typeface="+mn-lt"/>
              </a:rPr>
              <a:t>x</a:t>
            </a:r>
            <a:r>
              <a:rPr lang="ru-RU" sz="1800" b="1" dirty="0" err="1">
                <a:latin typeface="+mn-lt"/>
              </a:rPr>
              <a:t>шаш</a:t>
            </a:r>
            <a:r>
              <a:rPr lang="tr-TR" sz="1800" b="1" dirty="0">
                <a:latin typeface="+mn-lt"/>
              </a:rPr>
              <a:t> </a:t>
            </a:r>
            <a:r>
              <a:rPr lang="ru-RU" sz="1800" b="1" dirty="0" err="1">
                <a:latin typeface="+mn-lt"/>
              </a:rPr>
              <a:t>вазиятлар</a:t>
            </a:r>
            <a:r>
              <a:rPr lang="en-US" sz="1800" b="1" dirty="0">
                <a:latin typeface="+mn-lt"/>
              </a:rPr>
              <a:t> </a:t>
            </a:r>
            <a:r>
              <a:rPr lang="ru-RU" sz="1800" b="1" dirty="0" err="1">
                <a:latin typeface="+mn-lt"/>
              </a:rPr>
              <a:t>ҳақида</a:t>
            </a:r>
            <a:r>
              <a:rPr lang="en-US" sz="1800" b="1" dirty="0">
                <a:latin typeface="+mn-lt"/>
              </a:rPr>
              <a:t> </a:t>
            </a:r>
            <a:r>
              <a:rPr lang="ru-RU" sz="1800" b="1" dirty="0" err="1">
                <a:latin typeface="+mn-lt"/>
              </a:rPr>
              <a:t>ўйлаб</a:t>
            </a:r>
            <a:r>
              <a:rPr lang="tr-TR" sz="1800" b="1" dirty="0">
                <a:latin typeface="+mn-lt"/>
              </a:rPr>
              <a:t> </a:t>
            </a:r>
            <a:r>
              <a:rPr lang="ru-RU" sz="1800" b="1" dirty="0" err="1">
                <a:latin typeface="+mn-lt"/>
              </a:rPr>
              <a:t>кўринг</a:t>
            </a:r>
            <a:r>
              <a:rPr lang="tr-TR" sz="1800" b="1" dirty="0">
                <a:latin typeface="+mn-lt"/>
              </a:rPr>
              <a:t> </a:t>
            </a:r>
            <a:r>
              <a:rPr lang="ru-RU" sz="1800" b="1" dirty="0" err="1">
                <a:latin typeface="+mn-lt"/>
              </a:rPr>
              <a:t>ва</a:t>
            </a:r>
            <a:r>
              <a:rPr lang="tr-TR" sz="1800" b="1" dirty="0">
                <a:latin typeface="+mn-lt"/>
              </a:rPr>
              <a:t> </a:t>
            </a:r>
            <a:r>
              <a:rPr lang="ru-RU" sz="1800" b="1" dirty="0" err="1">
                <a:latin typeface="+mn-lt"/>
              </a:rPr>
              <a:t>ҳаётдан</a:t>
            </a:r>
            <a:r>
              <a:rPr lang="tr-TR" sz="1800" b="1" dirty="0">
                <a:latin typeface="+mn-lt"/>
              </a:rPr>
              <a:t> </a:t>
            </a:r>
            <a:r>
              <a:rPr lang="ru-RU" sz="1800" b="1" dirty="0" err="1">
                <a:latin typeface="+mn-lt"/>
              </a:rPr>
              <a:t>ўз</a:t>
            </a:r>
            <a:r>
              <a:rPr lang="tr-TR" sz="1800" b="1" dirty="0">
                <a:latin typeface="+mn-lt"/>
              </a:rPr>
              <a:t> </a:t>
            </a:r>
            <a:r>
              <a:rPr lang="ru-RU" sz="1800" b="1" dirty="0" err="1">
                <a:latin typeface="+mn-lt"/>
              </a:rPr>
              <a:t>мисолларингизни</a:t>
            </a:r>
            <a:r>
              <a:rPr lang="tr-TR" sz="1800" b="1" dirty="0">
                <a:latin typeface="+mn-lt"/>
              </a:rPr>
              <a:t> </a:t>
            </a:r>
            <a:r>
              <a:rPr lang="ru-RU" sz="1800" b="1" dirty="0">
                <a:latin typeface="+mn-lt"/>
              </a:rPr>
              <a:t>к</a:t>
            </a:r>
            <a:r>
              <a:rPr lang="tr-TR" sz="1800" b="1" dirty="0">
                <a:latin typeface="+mn-lt"/>
              </a:rPr>
              <a:t>e</a:t>
            </a:r>
            <a:r>
              <a:rPr lang="ru-RU" sz="1800" b="1" dirty="0" err="1">
                <a:latin typeface="+mn-lt"/>
              </a:rPr>
              <a:t>лтиринг</a:t>
            </a:r>
            <a:r>
              <a:rPr lang="tr-TR" sz="1800" b="1" dirty="0">
                <a:latin typeface="+mn-lt"/>
              </a:rPr>
              <a:t>.</a:t>
            </a:r>
            <a:endParaRPr lang="ru-RU" sz="1800" b="1" dirty="0">
              <a:latin typeface="+mn-lt"/>
            </a:endParaRPr>
          </a:p>
        </p:txBody>
      </p:sp>
      <p:pic>
        <p:nvPicPr>
          <p:cNvPr id="47116" name="Picture 52">
            <a:extLst>
              <a:ext uri="{FF2B5EF4-FFF2-40B4-BE49-F238E27FC236}">
                <a16:creationId xmlns:a16="http://schemas.microsoft.com/office/drawing/2014/main" id="{1F72785D-82FB-4DB4-9960-7E015620CB9E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7175" y="4508500"/>
            <a:ext cx="1924050" cy="1924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7" name="TextBox 36">
            <a:extLst>
              <a:ext uri="{FF2B5EF4-FFF2-40B4-BE49-F238E27FC236}">
                <a16:creationId xmlns:a16="http://schemas.microsoft.com/office/drawing/2014/main" id="{199C705F-630C-455B-B351-4AB187D072A3}"/>
              </a:ext>
            </a:extLst>
          </p:cNvPr>
          <p:cNvSpPr txBox="1"/>
          <p:nvPr/>
        </p:nvSpPr>
        <p:spPr>
          <a:xfrm>
            <a:off x="5274867" y="6506701"/>
            <a:ext cx="1631352" cy="205249"/>
          </a:xfrm>
          <a:prstGeom prst="rect">
            <a:avLst/>
          </a:prstGeom>
          <a:noFill/>
        </p:spPr>
        <p:txBody>
          <a:bodyPr wrap="squar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ru-RU" sz="700" kern="1200" noProof="0" dirty="0">
                <a:solidFill>
                  <a:schemeClr val="bg1"/>
                </a:solidFill>
                <a:latin typeface="+mn-lt"/>
                <a:ea typeface="+mn-ea"/>
                <a:cs typeface="+mn-cs"/>
              </a:rPr>
              <a:t>© БМТТД, 2022 (</a:t>
            </a:r>
            <a:r>
              <a:rPr lang="en-US" sz="700" kern="1200" noProof="0" dirty="0">
                <a:solidFill>
                  <a:schemeClr val="bg1"/>
                </a:solidFill>
                <a:latin typeface="+mn-lt"/>
                <a:ea typeface="+mn-ea"/>
                <a:cs typeface="+mn-cs"/>
              </a:rPr>
              <a:t>undp.org/</a:t>
            </a:r>
            <a:r>
              <a:rPr lang="en-US" sz="700" kern="1200" noProof="0" dirty="0" err="1">
                <a:solidFill>
                  <a:schemeClr val="bg1"/>
                </a:solidFill>
                <a:latin typeface="+mn-lt"/>
                <a:ea typeface="+mn-ea"/>
                <a:cs typeface="+mn-cs"/>
              </a:rPr>
              <a:t>uzbekistan</a:t>
            </a:r>
            <a:r>
              <a:rPr lang="en-US" sz="700" kern="1200" noProof="0" dirty="0">
                <a:solidFill>
                  <a:schemeClr val="bg1"/>
                </a:solidFill>
                <a:latin typeface="+mn-lt"/>
                <a:ea typeface="+mn-ea"/>
                <a:cs typeface="+mn-cs"/>
              </a:rPr>
              <a:t>)</a:t>
            </a:r>
            <a:endParaRPr lang="ru-RU" sz="700" kern="1200" noProof="0" dirty="0">
              <a:solidFill>
                <a:schemeClr val="bg1"/>
              </a:solidFill>
              <a:latin typeface="+mn-lt"/>
              <a:ea typeface="+mn-ea"/>
              <a:cs typeface="+mn-cs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25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25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 nodeType="afterGroup">
                            <p:stCondLst>
                              <p:cond delay="250"/>
                            </p:stCondLst>
                            <p:childTnLst>
                              <p:par>
                                <p:cTn id="1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25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25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25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25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9" dur="2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2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4" grpId="0"/>
      <p:bldP spid="45" grpId="0"/>
      <p:bldP spid="46" grpId="0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130" name="Subtitle 1">
            <a:extLst>
              <a:ext uri="{FF2B5EF4-FFF2-40B4-BE49-F238E27FC236}">
                <a16:creationId xmlns:a16="http://schemas.microsoft.com/office/drawing/2014/main" id="{765BCB5B-C841-4FB6-954E-E59B0F31A67D}"/>
              </a:ext>
            </a:extLst>
          </p:cNvPr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pPr eaLnBrk="1" hangingPunct="1"/>
            <a:r>
              <a:rPr lang="ru-RU" altLang="en-US"/>
              <a:t>Ҳалоллик</a:t>
            </a:r>
            <a:r>
              <a:rPr lang="tr-TR" altLang="en-US"/>
              <a:t> </a:t>
            </a:r>
            <a:r>
              <a:rPr lang="ru-RU" altLang="en-US"/>
              <a:t>ва</a:t>
            </a:r>
            <a:r>
              <a:rPr lang="tr-TR" altLang="en-US"/>
              <a:t> </a:t>
            </a:r>
            <a:r>
              <a:rPr lang="ru-RU" altLang="en-US"/>
              <a:t>ёлғонга</a:t>
            </a:r>
            <a:r>
              <a:rPr lang="tr-TR" altLang="en-US"/>
              <a:t> </a:t>
            </a:r>
            <a:r>
              <a:rPr lang="ru-RU" altLang="en-US"/>
              <a:t>мисоллар</a:t>
            </a:r>
            <a:r>
              <a:rPr lang="tr-TR" altLang="en-US"/>
              <a:t>.</a:t>
            </a:r>
            <a:endParaRPr lang="en-US" altLang="en-US"/>
          </a:p>
        </p:txBody>
      </p:sp>
      <p:sp>
        <p:nvSpPr>
          <p:cNvPr id="5" name="Title 4">
            <a:extLst>
              <a:ext uri="{FF2B5EF4-FFF2-40B4-BE49-F238E27FC236}">
                <a16:creationId xmlns:a16="http://schemas.microsoft.com/office/drawing/2014/main" id="{5FD81261-06AB-442E-BE0D-7AFBDBE831B4}"/>
              </a:ext>
            </a:extLst>
          </p:cNvPr>
          <p:cNvSpPr>
            <a:spLocks noGrp="1"/>
          </p:cNvSpPr>
          <p:nvPr>
            <p:ph type="ctrTitle"/>
          </p:nvPr>
        </p:nvSpPr>
        <p:spPr>
          <a:ln>
            <a:miter lim="800000"/>
            <a:headEnd/>
            <a:tailEnd/>
          </a:ln>
        </p:spPr>
        <p:txBody>
          <a:bodyPr rtlCol="0"/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en-US" dirty="0"/>
              <a:t>3</a:t>
            </a:r>
          </a:p>
        </p:txBody>
      </p:sp>
    </p:spTree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154" name="Title 5">
            <a:extLst>
              <a:ext uri="{FF2B5EF4-FFF2-40B4-BE49-F238E27FC236}">
                <a16:creationId xmlns:a16="http://schemas.microsoft.com/office/drawing/2014/main" id="{23585424-AFF6-4E4B-A0E9-1ED5DF93B6D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ru-RU" altLang="en-US"/>
              <a:t>Ҳалоллик</a:t>
            </a:r>
            <a:r>
              <a:rPr lang="tr-TR" altLang="en-US"/>
              <a:t> </a:t>
            </a:r>
            <a:r>
              <a:rPr lang="ru-RU" altLang="en-US"/>
              <a:t>ва</a:t>
            </a:r>
            <a:r>
              <a:rPr lang="tr-TR" altLang="en-US"/>
              <a:t> </a:t>
            </a:r>
            <a:r>
              <a:rPr lang="ru-RU" altLang="en-US"/>
              <a:t>ёлғонга</a:t>
            </a:r>
            <a:r>
              <a:rPr lang="tr-TR" altLang="en-US"/>
              <a:t> </a:t>
            </a:r>
            <a:r>
              <a:rPr lang="ru-RU" altLang="en-US"/>
              <a:t>мисоллар</a:t>
            </a:r>
            <a:r>
              <a:rPr lang="tr-TR" altLang="en-US"/>
              <a:t>.</a:t>
            </a:r>
            <a:endParaRPr lang="en-US" altLang="en-US"/>
          </a:p>
        </p:txBody>
      </p:sp>
      <p:sp>
        <p:nvSpPr>
          <p:cNvPr id="49155" name="Rectangle 14">
            <a:extLst>
              <a:ext uri="{FF2B5EF4-FFF2-40B4-BE49-F238E27FC236}">
                <a16:creationId xmlns:a16="http://schemas.microsoft.com/office/drawing/2014/main" id="{C214FD4A-F759-4D98-8DAB-88034BBC7D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3438" y="1908175"/>
            <a:ext cx="5368925" cy="8604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spcAft>
                <a:spcPts val="1200"/>
              </a:spcAft>
            </a:pPr>
            <a:r>
              <a:rPr lang="ru-RU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Гулнора</a:t>
            </a:r>
            <a:r>
              <a:rPr lang="tr-TR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кучукча</a:t>
            </a:r>
            <a:r>
              <a:rPr lang="tr-TR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билан</a:t>
            </a:r>
            <a:r>
              <a:rPr lang="tr-TR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ўйнаб</a:t>
            </a:r>
            <a:r>
              <a:rPr lang="tr-TR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юриб</a:t>
            </a:r>
            <a:r>
              <a:rPr lang="tr-TR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, </a:t>
            </a:r>
            <a:r>
              <a:rPr lang="ru-RU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б</a:t>
            </a:r>
            <a:r>
              <a:rPr lang="tr-TR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ex</a:t>
            </a:r>
            <a:r>
              <a:rPr lang="ru-RU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осдан</a:t>
            </a:r>
            <a:r>
              <a:rPr lang="tr-TR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онасининг</a:t>
            </a:r>
            <a:r>
              <a:rPr lang="tr-TR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қимматбаҳо</a:t>
            </a:r>
            <a:r>
              <a:rPr lang="tr-TR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колл</a:t>
            </a:r>
            <a:r>
              <a:rPr lang="tr-TR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e</a:t>
            </a:r>
            <a:r>
              <a:rPr lang="ru-RU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кция</a:t>
            </a:r>
            <a:r>
              <a:rPr lang="tr-TR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вазасини</a:t>
            </a:r>
            <a:r>
              <a:rPr lang="tr-TR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синдириб</a:t>
            </a:r>
            <a:r>
              <a:rPr lang="tr-TR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қўйди</a:t>
            </a:r>
            <a:r>
              <a:rPr lang="en-US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. </a:t>
            </a:r>
            <a:r>
              <a:rPr lang="ru-RU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Гулнора</a:t>
            </a:r>
            <a:r>
              <a:rPr lang="tr-TR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вазани</a:t>
            </a:r>
            <a:r>
              <a:rPr lang="tr-TR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синдириб</a:t>
            </a:r>
            <a:r>
              <a:rPr lang="en-US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қўйганини</a:t>
            </a:r>
            <a:r>
              <a:rPr lang="tr-TR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тан</a:t>
            </a:r>
            <a:r>
              <a:rPr lang="tr-TR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олиши</a:t>
            </a:r>
            <a:r>
              <a:rPr lang="tr-TR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мумкин</a:t>
            </a:r>
            <a:r>
              <a:rPr lang="tr-TR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ёки</a:t>
            </a:r>
            <a:r>
              <a:rPr lang="tr-TR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уни</a:t>
            </a:r>
            <a:r>
              <a:rPr lang="en-US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кучукча</a:t>
            </a:r>
            <a:r>
              <a:rPr lang="tr-TR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синдириб</a:t>
            </a:r>
            <a:r>
              <a:rPr lang="tr-TR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қўйганини</a:t>
            </a:r>
            <a:r>
              <a:rPr lang="tr-TR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айтиши</a:t>
            </a:r>
            <a:r>
              <a:rPr lang="tr-TR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мумкин</a:t>
            </a:r>
            <a:r>
              <a:rPr lang="tr-TR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.</a:t>
            </a:r>
            <a:endParaRPr lang="ru-RU" altLang="en-US" sz="1400">
              <a:solidFill>
                <a:srgbClr val="1B2024"/>
              </a:solidFill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grpSp>
        <p:nvGrpSpPr>
          <p:cNvPr id="49156" name="Group 15">
            <a:extLst>
              <a:ext uri="{FF2B5EF4-FFF2-40B4-BE49-F238E27FC236}">
                <a16:creationId xmlns:a16="http://schemas.microsoft.com/office/drawing/2014/main" id="{3E95172E-8532-46A7-AFEA-446124BF1FA9}"/>
              </a:ext>
            </a:extLst>
          </p:cNvPr>
          <p:cNvGrpSpPr>
            <a:grpSpLocks/>
          </p:cNvGrpSpPr>
          <p:nvPr/>
        </p:nvGrpSpPr>
        <p:grpSpPr bwMode="auto">
          <a:xfrm>
            <a:off x="431800" y="1282700"/>
            <a:ext cx="6175375" cy="531813"/>
            <a:chOff x="443080" y="2679689"/>
            <a:chExt cx="11306008" cy="460375"/>
          </a:xfrm>
        </p:grpSpPr>
        <p:sp>
          <p:nvSpPr>
            <p:cNvPr id="17" name="Rectangle: Rounded Corners 16">
              <a:extLst>
                <a:ext uri="{FF2B5EF4-FFF2-40B4-BE49-F238E27FC236}">
                  <a16:creationId xmlns:a16="http://schemas.microsoft.com/office/drawing/2014/main" id="{92C8B1B8-B7CF-4BC9-A99D-FC125D09A827}"/>
                </a:ext>
              </a:extLst>
            </p:cNvPr>
            <p:cNvSpPr/>
            <p:nvPr/>
          </p:nvSpPr>
          <p:spPr>
            <a:xfrm>
              <a:off x="637812" y="2759396"/>
              <a:ext cx="11111276" cy="380668"/>
            </a:xfrm>
            <a:prstGeom prst="roundRect">
              <a:avLst>
                <a:gd name="adj" fmla="val 50000"/>
              </a:avLst>
            </a:prstGeom>
            <a:solidFill>
              <a:schemeClr val="bg1">
                <a:lumMod val="95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80000" tIns="44371" bIns="44371"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400" b="1" dirty="0">
                <a:solidFill>
                  <a:schemeClr val="tx1"/>
                </a:solidFill>
                <a:latin typeface="+mj-lt"/>
                <a:ea typeface="Golos Text" panose="020B0503020202020204" pitchFamily="34" charset="0"/>
              </a:endParaRPr>
            </a:p>
          </p:txBody>
        </p:sp>
        <p:sp>
          <p:nvSpPr>
            <p:cNvPr id="18" name="Rectangle: Rounded Corners 17">
              <a:extLst>
                <a:ext uri="{FF2B5EF4-FFF2-40B4-BE49-F238E27FC236}">
                  <a16:creationId xmlns:a16="http://schemas.microsoft.com/office/drawing/2014/main" id="{57144BB4-B978-4238-B058-8F5BFD62EC98}"/>
                </a:ext>
              </a:extLst>
            </p:cNvPr>
            <p:cNvSpPr/>
            <p:nvPr/>
          </p:nvSpPr>
          <p:spPr>
            <a:xfrm>
              <a:off x="443080" y="2679689"/>
              <a:ext cx="11210097" cy="380668"/>
            </a:xfrm>
            <a:prstGeom prst="roundRect">
              <a:avLst>
                <a:gd name="adj" fmla="val 50000"/>
              </a:avLst>
            </a:pr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chemeClr val="accent4">
                    <a:lumMod val="20000"/>
                    <a:lumOff val="80000"/>
                  </a:schemeClr>
                </a:gs>
              </a:gsLst>
              <a:lin ang="0" scaled="1"/>
            </a:gradFill>
            <a:ln w="3175">
              <a:solidFill>
                <a:srgbClr val="3A07DF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80000" tIns="44371" bIns="44371"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1600" b="1" dirty="0">
                  <a:solidFill>
                    <a:srgbClr val="4A127B"/>
                  </a:solidFill>
                  <a:latin typeface="+mj-lt"/>
                  <a:ea typeface="Golos Text" panose="020B0503020202020204" pitchFamily="34" charset="0"/>
                </a:rPr>
                <a:t>1 – </a:t>
              </a:r>
              <a:r>
                <a:rPr lang="ru-RU" sz="1600" b="1" dirty="0" err="1">
                  <a:solidFill>
                    <a:srgbClr val="4A127B"/>
                  </a:solidFill>
                  <a:latin typeface="+mj-lt"/>
                  <a:ea typeface="Golos Text" panose="020B0503020202020204" pitchFamily="34" charset="0"/>
                </a:rPr>
                <a:t>Вазият</a:t>
              </a:r>
              <a:r>
                <a:rPr lang="en-US" sz="1600" b="1" dirty="0">
                  <a:solidFill>
                    <a:srgbClr val="4A127B"/>
                  </a:solidFill>
                  <a:latin typeface="+mj-lt"/>
                  <a:ea typeface="Golos Text" panose="020B0503020202020204" pitchFamily="34" charset="0"/>
                </a:rPr>
                <a:t>:</a:t>
              </a:r>
              <a:r>
                <a:rPr lang="tr-TR" sz="1600" b="1" dirty="0">
                  <a:solidFill>
                    <a:srgbClr val="4A127B"/>
                  </a:solidFill>
                  <a:latin typeface="+mj-lt"/>
                  <a:ea typeface="Golos Text" panose="020B0503020202020204" pitchFamily="34" charset="0"/>
                </a:rPr>
                <a:t> "</a:t>
              </a:r>
              <a:r>
                <a:rPr lang="ru-RU" sz="1600" b="1" dirty="0" err="1">
                  <a:solidFill>
                    <a:srgbClr val="4A127B"/>
                  </a:solidFill>
                  <a:latin typeface="+mj-lt"/>
                  <a:ea typeface="Golos Text" panose="020B0503020202020204" pitchFamily="34" charset="0"/>
                </a:rPr>
                <a:t>Онанинг</a:t>
              </a:r>
              <a:r>
                <a:rPr lang="tr-TR" sz="1600" b="1" dirty="0">
                  <a:solidFill>
                    <a:srgbClr val="4A127B"/>
                  </a:solidFill>
                  <a:latin typeface="+mj-lt"/>
                  <a:ea typeface="Golos Text" panose="020B0503020202020204" pitchFamily="34" charset="0"/>
                </a:rPr>
                <a:t> </a:t>
              </a:r>
              <a:r>
                <a:rPr lang="ru-RU" sz="1600" b="1" dirty="0">
                  <a:solidFill>
                    <a:srgbClr val="4A127B"/>
                  </a:solidFill>
                  <a:latin typeface="+mj-lt"/>
                  <a:ea typeface="Golos Text" panose="020B0503020202020204" pitchFamily="34" charset="0"/>
                </a:rPr>
                <a:t>с</a:t>
              </a:r>
              <a:r>
                <a:rPr lang="tr-TR" sz="1600" b="1" dirty="0">
                  <a:solidFill>
                    <a:srgbClr val="4A127B"/>
                  </a:solidFill>
                  <a:latin typeface="+mj-lt"/>
                  <a:ea typeface="Golos Text" panose="020B0503020202020204" pitchFamily="34" charset="0"/>
                </a:rPr>
                <a:t>e</a:t>
              </a:r>
              <a:r>
                <a:rPr lang="ru-RU" sz="1600" b="1" dirty="0" err="1">
                  <a:solidFill>
                    <a:srgbClr val="4A127B"/>
                  </a:solidFill>
                  <a:latin typeface="+mj-lt"/>
                  <a:ea typeface="Golos Text" panose="020B0503020202020204" pitchFamily="34" charset="0"/>
                </a:rPr>
                <a:t>вимли</a:t>
              </a:r>
              <a:r>
                <a:rPr lang="tr-TR" sz="1600" b="1" dirty="0">
                  <a:solidFill>
                    <a:srgbClr val="4A127B"/>
                  </a:solidFill>
                  <a:latin typeface="+mj-lt"/>
                  <a:ea typeface="Golos Text" panose="020B0503020202020204" pitchFamily="34" charset="0"/>
                </a:rPr>
                <a:t> </a:t>
              </a:r>
              <a:r>
                <a:rPr lang="ru-RU" sz="1600" b="1" dirty="0" err="1">
                  <a:solidFill>
                    <a:srgbClr val="4A127B"/>
                  </a:solidFill>
                  <a:latin typeface="+mj-lt"/>
                  <a:ea typeface="Golos Text" panose="020B0503020202020204" pitchFamily="34" charset="0"/>
                </a:rPr>
                <a:t>вазаси</a:t>
              </a:r>
              <a:r>
                <a:rPr lang="tr-TR" sz="1600" b="1" dirty="0">
                  <a:solidFill>
                    <a:srgbClr val="4A127B"/>
                  </a:solidFill>
                  <a:latin typeface="+mj-lt"/>
                  <a:ea typeface="Golos Text" panose="020B0503020202020204" pitchFamily="34" charset="0"/>
                </a:rPr>
                <a:t>".</a:t>
              </a:r>
              <a:endParaRPr lang="ru-RU" sz="1600" b="1" dirty="0">
                <a:solidFill>
                  <a:srgbClr val="4A127B"/>
                </a:solidFill>
                <a:latin typeface="+mj-lt"/>
                <a:ea typeface="Golos Text" panose="020B0503020202020204" pitchFamily="34" charset="0"/>
              </a:endParaRPr>
            </a:p>
          </p:txBody>
        </p:sp>
      </p:grpSp>
      <p:sp>
        <p:nvSpPr>
          <p:cNvPr id="19" name="Title 1">
            <a:extLst>
              <a:ext uri="{FF2B5EF4-FFF2-40B4-BE49-F238E27FC236}">
                <a16:creationId xmlns:a16="http://schemas.microsoft.com/office/drawing/2014/main" id="{4E8D29D2-736D-4F3B-9E43-1D16402A4627}"/>
              </a:ext>
            </a:extLst>
          </p:cNvPr>
          <p:cNvSpPr txBox="1">
            <a:spLocks/>
          </p:cNvSpPr>
          <p:nvPr/>
        </p:nvSpPr>
        <p:spPr>
          <a:xfrm>
            <a:off x="7458075" y="1282700"/>
            <a:ext cx="4302125" cy="792163"/>
          </a:xfrm>
          <a:prstGeom prst="rect">
            <a:avLst/>
          </a:prstGeom>
        </p:spPr>
        <p:txBody>
          <a:bodyPr lIns="0" tIns="0" rIns="0" bIns="0"/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2800" b="0" kern="1200">
                <a:solidFill>
                  <a:schemeClr val="bg1"/>
                </a:solidFill>
                <a:latin typeface="Arial" panose="020B0604020202020204" pitchFamily="34" charset="0"/>
                <a:ea typeface="+mj-ea"/>
                <a:cs typeface="Arial" panose="020B0604020202020204" pitchFamily="34" charset="0"/>
              </a:defRPr>
            </a:lvl1pPr>
          </a:lstStyle>
          <a:p>
            <a:pPr fontAlgn="auto">
              <a:lnSpc>
                <a:spcPct val="100000"/>
              </a:lnSpc>
              <a:spcAft>
                <a:spcPts val="600"/>
              </a:spcAft>
              <a:defRPr/>
            </a:pPr>
            <a:r>
              <a:rPr lang="ru-RU" sz="1400" b="1" dirty="0" err="1">
                <a:latin typeface="+mn-lt"/>
              </a:rPr>
              <a:t>Гулноранинг</a:t>
            </a:r>
            <a:r>
              <a:rPr lang="en-US" sz="1400" b="1" dirty="0">
                <a:latin typeface="+mn-lt"/>
              </a:rPr>
              <a:t> </a:t>
            </a:r>
            <a:r>
              <a:rPr lang="ru-RU" sz="1400" b="1" dirty="0" err="1">
                <a:latin typeface="+mn-lt"/>
              </a:rPr>
              <a:t>ўрнида</a:t>
            </a:r>
            <a:r>
              <a:rPr lang="en-US" sz="1400" b="1" dirty="0">
                <a:latin typeface="+mn-lt"/>
              </a:rPr>
              <a:t> </a:t>
            </a:r>
            <a:r>
              <a:rPr lang="ru-RU" sz="1400" b="1" dirty="0">
                <a:latin typeface="+mn-lt"/>
              </a:rPr>
              <a:t>сиз</a:t>
            </a:r>
            <a:r>
              <a:rPr lang="en-US" sz="1400" b="1" dirty="0">
                <a:latin typeface="+mn-lt"/>
              </a:rPr>
              <a:t> </a:t>
            </a:r>
            <a:r>
              <a:rPr lang="ru-RU" sz="1400" b="1" dirty="0" err="1">
                <a:latin typeface="+mn-lt"/>
              </a:rPr>
              <a:t>қандай</a:t>
            </a:r>
            <a:r>
              <a:rPr lang="en-US" sz="1400" b="1" dirty="0">
                <a:latin typeface="+mn-lt"/>
              </a:rPr>
              <a:t> </a:t>
            </a:r>
            <a:r>
              <a:rPr lang="ru-RU" sz="1400" b="1" dirty="0" err="1">
                <a:latin typeface="+mn-lt"/>
              </a:rPr>
              <a:t>йўл</a:t>
            </a:r>
            <a:r>
              <a:rPr lang="en-US" sz="1400" b="1" dirty="0">
                <a:latin typeface="+mn-lt"/>
              </a:rPr>
              <a:t> </a:t>
            </a:r>
            <a:r>
              <a:rPr lang="ru-RU" sz="1400" b="1" dirty="0" err="1">
                <a:latin typeface="+mn-lt"/>
              </a:rPr>
              <a:t>тутган</a:t>
            </a:r>
            <a:r>
              <a:rPr lang="en-US" sz="1400" b="1" dirty="0">
                <a:latin typeface="+mn-lt"/>
              </a:rPr>
              <a:t> </a:t>
            </a:r>
            <a:r>
              <a:rPr lang="ru-RU" sz="1400" b="1" dirty="0" err="1">
                <a:latin typeface="+mn-lt"/>
              </a:rPr>
              <a:t>бўлар</a:t>
            </a:r>
            <a:r>
              <a:rPr lang="en-US" sz="1400" b="1" dirty="0">
                <a:latin typeface="+mn-lt"/>
              </a:rPr>
              <a:t> </a:t>
            </a:r>
            <a:r>
              <a:rPr lang="uz-Cyrl-UZ" sz="1400" b="1" dirty="0">
                <a:latin typeface="+mn-lt"/>
              </a:rPr>
              <a:t>э</a:t>
            </a:r>
            <a:r>
              <a:rPr lang="ru-RU" sz="1400" b="1" dirty="0" err="1">
                <a:latin typeface="+mn-lt"/>
              </a:rPr>
              <a:t>дингиз</a:t>
            </a:r>
            <a:r>
              <a:rPr lang="en-US" sz="1400" b="1" dirty="0">
                <a:latin typeface="+mn-lt"/>
              </a:rPr>
              <a:t> </a:t>
            </a:r>
            <a:r>
              <a:rPr lang="ru-RU" sz="1400" b="1" dirty="0" err="1">
                <a:latin typeface="+mn-lt"/>
              </a:rPr>
              <a:t>ва</a:t>
            </a:r>
            <a:r>
              <a:rPr lang="en-US" sz="1400" b="1" dirty="0">
                <a:latin typeface="+mn-lt"/>
              </a:rPr>
              <a:t> </a:t>
            </a:r>
            <a:r>
              <a:rPr lang="ru-RU" sz="1400" b="1" dirty="0" err="1">
                <a:latin typeface="+mn-lt"/>
              </a:rPr>
              <a:t>нима</a:t>
            </a:r>
            <a:r>
              <a:rPr lang="en-US" sz="1400" b="1" dirty="0">
                <a:latin typeface="+mn-lt"/>
              </a:rPr>
              <a:t> </a:t>
            </a:r>
            <a:r>
              <a:rPr lang="ru-RU" sz="1400" b="1" dirty="0" err="1">
                <a:latin typeface="+mn-lt"/>
              </a:rPr>
              <a:t>учун</a:t>
            </a:r>
            <a:r>
              <a:rPr lang="ru-RU" sz="1400" b="1" dirty="0">
                <a:latin typeface="+mn-lt"/>
              </a:rPr>
              <a:t>?</a:t>
            </a:r>
          </a:p>
        </p:txBody>
      </p:sp>
      <p:grpSp>
        <p:nvGrpSpPr>
          <p:cNvPr id="3" name="Group 20">
            <a:extLst>
              <a:ext uri="{FF2B5EF4-FFF2-40B4-BE49-F238E27FC236}">
                <a16:creationId xmlns:a16="http://schemas.microsoft.com/office/drawing/2014/main" id="{8F12AC86-9782-4C4B-8845-40E93FFBF8FC}"/>
              </a:ext>
            </a:extLst>
          </p:cNvPr>
          <p:cNvGrpSpPr/>
          <p:nvPr/>
        </p:nvGrpSpPr>
        <p:grpSpPr>
          <a:xfrm rot="10800000" flipH="1">
            <a:off x="6713392" y="1282700"/>
            <a:ext cx="238043" cy="442712"/>
            <a:chOff x="3841139" y="1940745"/>
            <a:chExt cx="238043" cy="442712"/>
          </a:xfrm>
          <a:solidFill>
            <a:srgbClr val="1FD7D4"/>
          </a:solidFill>
        </p:grpSpPr>
        <p:sp>
          <p:nvSpPr>
            <p:cNvPr id="28" name="Arrow: Chevron 27">
              <a:extLst>
                <a:ext uri="{FF2B5EF4-FFF2-40B4-BE49-F238E27FC236}">
                  <a16:creationId xmlns:a16="http://schemas.microsoft.com/office/drawing/2014/main" id="{B95CDB7D-D9CD-4424-996E-A00ED59AA6DC}"/>
                </a:ext>
              </a:extLst>
            </p:cNvPr>
            <p:cNvSpPr/>
            <p:nvPr/>
          </p:nvSpPr>
          <p:spPr>
            <a:xfrm>
              <a:off x="3841139" y="1940745"/>
              <a:ext cx="169439" cy="442712"/>
            </a:xfrm>
            <a:prstGeom prst="chevron">
              <a:avLst>
                <a:gd name="adj" fmla="val 85396"/>
              </a:avLst>
            </a:prstGeom>
            <a:grpFill/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300" b="1">
                <a:solidFill>
                  <a:schemeClr val="bg1"/>
                </a:solidFill>
              </a:endParaRPr>
            </a:p>
          </p:txBody>
        </p:sp>
        <p:sp>
          <p:nvSpPr>
            <p:cNvPr id="29" name="Arrow: Chevron 28">
              <a:extLst>
                <a:ext uri="{FF2B5EF4-FFF2-40B4-BE49-F238E27FC236}">
                  <a16:creationId xmlns:a16="http://schemas.microsoft.com/office/drawing/2014/main" id="{E108F335-0FF8-4218-A0E2-B24878341B47}"/>
                </a:ext>
              </a:extLst>
            </p:cNvPr>
            <p:cNvSpPr/>
            <p:nvPr/>
          </p:nvSpPr>
          <p:spPr>
            <a:xfrm>
              <a:off x="3909743" y="1940745"/>
              <a:ext cx="169439" cy="442712"/>
            </a:xfrm>
            <a:prstGeom prst="chevron">
              <a:avLst>
                <a:gd name="adj" fmla="val 85396"/>
              </a:avLst>
            </a:prstGeom>
            <a:grpFill/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300" b="1">
                <a:solidFill>
                  <a:schemeClr val="bg1"/>
                </a:solidFill>
              </a:endParaRPr>
            </a:p>
          </p:txBody>
        </p:sp>
      </p:grpSp>
      <p:sp>
        <p:nvSpPr>
          <p:cNvPr id="49159" name="Rectangle 30">
            <a:extLst>
              <a:ext uri="{FF2B5EF4-FFF2-40B4-BE49-F238E27FC236}">
                <a16:creationId xmlns:a16="http://schemas.microsoft.com/office/drawing/2014/main" id="{C94D58BB-934B-48D6-BBDC-45CC79987E8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3438" y="3444875"/>
            <a:ext cx="4910137" cy="1292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spcAft>
                <a:spcPts val="1200"/>
              </a:spcAft>
            </a:pPr>
            <a:r>
              <a:rPr lang="ru-RU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Умиднинг</a:t>
            </a:r>
            <a:r>
              <a:rPr lang="en-US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ота</a:t>
            </a:r>
            <a:r>
              <a:rPr lang="en-US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– </a:t>
            </a:r>
            <a:r>
              <a:rPr lang="ru-RU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онаси</a:t>
            </a:r>
            <a:r>
              <a:rPr lang="en-US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агар</a:t>
            </a:r>
            <a:r>
              <a:rPr lang="en-US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у</a:t>
            </a:r>
            <a:r>
              <a:rPr lang="en-US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мат</a:t>
            </a:r>
            <a:r>
              <a:rPr lang="en-US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e</a:t>
            </a:r>
            <a:r>
              <a:rPr lang="ru-RU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матика</a:t>
            </a:r>
            <a:r>
              <a:rPr lang="en-US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имтиҳонидан</a:t>
            </a:r>
            <a:r>
              <a:rPr lang="en-US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4 </a:t>
            </a:r>
            <a:r>
              <a:rPr lang="ru-RU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ёки</a:t>
            </a:r>
            <a:r>
              <a:rPr lang="en-US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5 </a:t>
            </a:r>
            <a:r>
              <a:rPr lang="ru-RU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баҳо</a:t>
            </a:r>
            <a:r>
              <a:rPr lang="en-US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билан</a:t>
            </a:r>
            <a:r>
              <a:rPr lang="en-US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ўтса</a:t>
            </a:r>
            <a:r>
              <a:rPr lang="en-US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, </a:t>
            </a:r>
            <a:r>
              <a:rPr lang="ru-RU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унга</a:t>
            </a:r>
            <a:r>
              <a:rPr lang="en-US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янги</a:t>
            </a:r>
            <a:r>
              <a:rPr lang="en-US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т</a:t>
            </a:r>
            <a:r>
              <a:rPr lang="en-US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e</a:t>
            </a:r>
            <a:r>
              <a:rPr lang="ru-RU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л</a:t>
            </a:r>
            <a:r>
              <a:rPr lang="en-US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e</a:t>
            </a:r>
            <a:r>
              <a:rPr lang="ru-RU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фон</a:t>
            </a:r>
            <a:r>
              <a:rPr lang="en-US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олиб</a:t>
            </a:r>
            <a:r>
              <a:rPr lang="en-US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б</a:t>
            </a:r>
            <a:r>
              <a:rPr lang="en-US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e</a:t>
            </a:r>
            <a:r>
              <a:rPr lang="ru-RU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ришларини</a:t>
            </a:r>
            <a:r>
              <a:rPr lang="en-US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ваъда</a:t>
            </a:r>
            <a:r>
              <a:rPr lang="en-US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қилишди</a:t>
            </a:r>
            <a:r>
              <a:rPr lang="en-US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. </a:t>
            </a:r>
            <a:r>
              <a:rPr lang="ru-RU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Умид</a:t>
            </a:r>
            <a:r>
              <a:rPr lang="en-US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uz-Cyrl-UZ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э</a:t>
            </a:r>
            <a:r>
              <a:rPr lang="ru-RU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са</a:t>
            </a:r>
            <a:r>
              <a:rPr lang="en-US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афсуски</a:t>
            </a:r>
            <a:r>
              <a:rPr lang="en-US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мат</a:t>
            </a:r>
            <a:r>
              <a:rPr lang="en-US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e</a:t>
            </a:r>
            <a:r>
              <a:rPr lang="ru-RU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матика</a:t>
            </a:r>
            <a:r>
              <a:rPr lang="en-US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имтиҳонидан</a:t>
            </a:r>
            <a:r>
              <a:rPr lang="en-US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3 </a:t>
            </a:r>
            <a:r>
              <a:rPr lang="ru-RU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баҳо</a:t>
            </a:r>
            <a:r>
              <a:rPr lang="en-US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олди</a:t>
            </a:r>
            <a:r>
              <a:rPr lang="en-US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. </a:t>
            </a:r>
            <a:r>
              <a:rPr lang="ru-RU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Умид</a:t>
            </a:r>
            <a:r>
              <a:rPr lang="en-US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янги</a:t>
            </a:r>
            <a:r>
              <a:rPr lang="en-US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т</a:t>
            </a:r>
            <a:r>
              <a:rPr lang="en-US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e</a:t>
            </a:r>
            <a:r>
              <a:rPr lang="ru-RU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л</a:t>
            </a:r>
            <a:r>
              <a:rPr lang="en-US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e</a:t>
            </a:r>
            <a:r>
              <a:rPr lang="ru-RU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фон</a:t>
            </a:r>
            <a:r>
              <a:rPr lang="en-US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олишни</a:t>
            </a:r>
            <a:r>
              <a:rPr lang="en-US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жудаям</a:t>
            </a:r>
            <a:r>
              <a:rPr lang="en-US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ҳоҳлаганди</a:t>
            </a:r>
            <a:r>
              <a:rPr lang="en-US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ва</a:t>
            </a:r>
            <a:r>
              <a:rPr lang="en-US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шунинг</a:t>
            </a:r>
            <a:r>
              <a:rPr lang="en-US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учун</a:t>
            </a:r>
            <a:r>
              <a:rPr lang="en-US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ота</a:t>
            </a:r>
            <a:r>
              <a:rPr lang="en-US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– </a:t>
            </a:r>
            <a:r>
              <a:rPr lang="ru-RU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онасига</a:t>
            </a:r>
            <a:r>
              <a:rPr lang="en-US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имтиҳондан</a:t>
            </a:r>
            <a:r>
              <a:rPr lang="en-US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4 </a:t>
            </a:r>
            <a:r>
              <a:rPr lang="ru-RU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баҳо</a:t>
            </a:r>
            <a:r>
              <a:rPr lang="en-US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билан</a:t>
            </a:r>
            <a:r>
              <a:rPr lang="tr-TR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ўтганини</a:t>
            </a:r>
            <a:r>
              <a:rPr lang="tr-TR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айтди</a:t>
            </a:r>
            <a:r>
              <a:rPr lang="en-US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.</a:t>
            </a:r>
            <a:endParaRPr lang="ru-RU" altLang="en-US" sz="1400">
              <a:solidFill>
                <a:srgbClr val="1B2024"/>
              </a:solidFill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grpSp>
        <p:nvGrpSpPr>
          <p:cNvPr id="49160" name="Group 31">
            <a:extLst>
              <a:ext uri="{FF2B5EF4-FFF2-40B4-BE49-F238E27FC236}">
                <a16:creationId xmlns:a16="http://schemas.microsoft.com/office/drawing/2014/main" id="{17F76F9D-18E1-4BC4-997C-A4A91111743E}"/>
              </a:ext>
            </a:extLst>
          </p:cNvPr>
          <p:cNvGrpSpPr>
            <a:grpSpLocks/>
          </p:cNvGrpSpPr>
          <p:nvPr/>
        </p:nvGrpSpPr>
        <p:grpSpPr bwMode="auto">
          <a:xfrm>
            <a:off x="431800" y="2824163"/>
            <a:ext cx="5664200" cy="531812"/>
            <a:chOff x="443080" y="2679689"/>
            <a:chExt cx="11306008" cy="460375"/>
          </a:xfrm>
        </p:grpSpPr>
        <p:sp>
          <p:nvSpPr>
            <p:cNvPr id="33" name="Rectangle: Rounded Corners 32">
              <a:extLst>
                <a:ext uri="{FF2B5EF4-FFF2-40B4-BE49-F238E27FC236}">
                  <a16:creationId xmlns:a16="http://schemas.microsoft.com/office/drawing/2014/main" id="{7B210392-EBB9-4B30-B86E-1A0BE2A00A24}"/>
                </a:ext>
              </a:extLst>
            </p:cNvPr>
            <p:cNvSpPr/>
            <p:nvPr/>
          </p:nvSpPr>
          <p:spPr>
            <a:xfrm>
              <a:off x="636373" y="2759396"/>
              <a:ext cx="11112715" cy="380668"/>
            </a:xfrm>
            <a:prstGeom prst="roundRect">
              <a:avLst>
                <a:gd name="adj" fmla="val 50000"/>
              </a:avLst>
            </a:prstGeom>
            <a:solidFill>
              <a:schemeClr val="bg1">
                <a:lumMod val="95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80000" tIns="44371" bIns="44371"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400" b="1" dirty="0">
                <a:solidFill>
                  <a:schemeClr val="tx1"/>
                </a:solidFill>
                <a:latin typeface="+mj-lt"/>
                <a:ea typeface="Golos Text" panose="020B0503020202020204" pitchFamily="34" charset="0"/>
              </a:endParaRPr>
            </a:p>
          </p:txBody>
        </p:sp>
        <p:sp>
          <p:nvSpPr>
            <p:cNvPr id="34" name="Rectangle: Rounded Corners 33">
              <a:extLst>
                <a:ext uri="{FF2B5EF4-FFF2-40B4-BE49-F238E27FC236}">
                  <a16:creationId xmlns:a16="http://schemas.microsoft.com/office/drawing/2014/main" id="{6CF152D6-4C22-473E-BFDB-AC2428556852}"/>
                </a:ext>
              </a:extLst>
            </p:cNvPr>
            <p:cNvSpPr/>
            <p:nvPr/>
          </p:nvSpPr>
          <p:spPr>
            <a:xfrm>
              <a:off x="443080" y="2679689"/>
              <a:ext cx="11207779" cy="380668"/>
            </a:xfrm>
            <a:prstGeom prst="roundRect">
              <a:avLst>
                <a:gd name="adj" fmla="val 50000"/>
              </a:avLst>
            </a:pr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chemeClr val="accent4">
                    <a:lumMod val="20000"/>
                    <a:lumOff val="80000"/>
                  </a:schemeClr>
                </a:gs>
              </a:gsLst>
              <a:lin ang="0" scaled="1"/>
            </a:gradFill>
            <a:ln w="3175">
              <a:solidFill>
                <a:srgbClr val="3A07DF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80000" tIns="44371" bIns="44371"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1600" b="1" dirty="0">
                  <a:solidFill>
                    <a:srgbClr val="4A127B"/>
                  </a:solidFill>
                  <a:latin typeface="+mj-lt"/>
                  <a:ea typeface="Golos Text" panose="020B0503020202020204" pitchFamily="34" charset="0"/>
                </a:rPr>
                <a:t>2 – </a:t>
              </a:r>
              <a:r>
                <a:rPr lang="ru-RU" sz="1600" b="1" dirty="0" err="1">
                  <a:solidFill>
                    <a:srgbClr val="4A127B"/>
                  </a:solidFill>
                  <a:latin typeface="+mj-lt"/>
                  <a:ea typeface="Golos Text" panose="020B0503020202020204" pitchFamily="34" charset="0"/>
                </a:rPr>
                <a:t>Вазият</a:t>
              </a:r>
              <a:r>
                <a:rPr lang="en-US" sz="1600" b="1" dirty="0">
                  <a:solidFill>
                    <a:srgbClr val="4A127B"/>
                  </a:solidFill>
                  <a:latin typeface="+mj-lt"/>
                  <a:ea typeface="Golos Text" panose="020B0503020202020204" pitchFamily="34" charset="0"/>
                </a:rPr>
                <a:t>: </a:t>
              </a:r>
              <a:r>
                <a:rPr lang="ru-RU" sz="1600" b="1" dirty="0">
                  <a:solidFill>
                    <a:srgbClr val="4A127B"/>
                  </a:solidFill>
                  <a:latin typeface="+mj-lt"/>
                  <a:ea typeface="Golos Text" panose="020B0503020202020204" pitchFamily="34" charset="0"/>
                </a:rPr>
                <a:t>«Янги</a:t>
              </a:r>
              <a:r>
                <a:rPr lang="en-US" sz="1600" b="1" dirty="0">
                  <a:solidFill>
                    <a:srgbClr val="4A127B"/>
                  </a:solidFill>
                  <a:latin typeface="+mj-lt"/>
                  <a:ea typeface="Golos Text" panose="020B0503020202020204" pitchFamily="34" charset="0"/>
                </a:rPr>
                <a:t> </a:t>
              </a:r>
              <a:r>
                <a:rPr lang="ru-RU" sz="1600" b="1" dirty="0">
                  <a:solidFill>
                    <a:srgbClr val="4A127B"/>
                  </a:solidFill>
                  <a:latin typeface="+mj-lt"/>
                  <a:ea typeface="Golos Text" panose="020B0503020202020204" pitchFamily="34" charset="0"/>
                </a:rPr>
                <a:t>т</a:t>
              </a:r>
              <a:r>
                <a:rPr lang="en-US" sz="1600" b="1" dirty="0">
                  <a:solidFill>
                    <a:srgbClr val="4A127B"/>
                  </a:solidFill>
                  <a:latin typeface="+mj-lt"/>
                  <a:ea typeface="Golos Text" panose="020B0503020202020204" pitchFamily="34" charset="0"/>
                </a:rPr>
                <a:t>e</a:t>
              </a:r>
              <a:r>
                <a:rPr lang="ru-RU" sz="1600" b="1" dirty="0">
                  <a:solidFill>
                    <a:srgbClr val="4A127B"/>
                  </a:solidFill>
                  <a:latin typeface="+mj-lt"/>
                  <a:ea typeface="Golos Text" panose="020B0503020202020204" pitchFamily="34" charset="0"/>
                </a:rPr>
                <a:t>л</a:t>
              </a:r>
              <a:r>
                <a:rPr lang="en-US" sz="1600" b="1" dirty="0">
                  <a:solidFill>
                    <a:srgbClr val="4A127B"/>
                  </a:solidFill>
                  <a:latin typeface="+mj-lt"/>
                  <a:ea typeface="Golos Text" panose="020B0503020202020204" pitchFamily="34" charset="0"/>
                </a:rPr>
                <a:t>e</a:t>
              </a:r>
              <a:r>
                <a:rPr lang="ru-RU" sz="1600" b="1" dirty="0">
                  <a:solidFill>
                    <a:srgbClr val="4A127B"/>
                  </a:solidFill>
                  <a:latin typeface="+mj-lt"/>
                  <a:ea typeface="Golos Text" panose="020B0503020202020204" pitchFamily="34" charset="0"/>
                </a:rPr>
                <a:t>фон</a:t>
              </a:r>
              <a:r>
                <a:rPr lang="en-US" sz="1600" b="1" dirty="0">
                  <a:solidFill>
                    <a:srgbClr val="4A127B"/>
                  </a:solidFill>
                  <a:latin typeface="+mj-lt"/>
                  <a:ea typeface="Golos Text" panose="020B0503020202020204" pitchFamily="34" charset="0"/>
                </a:rPr>
                <a:t> </a:t>
              </a:r>
              <a:r>
                <a:rPr lang="ru-RU" sz="1600" b="1" dirty="0" err="1">
                  <a:solidFill>
                    <a:srgbClr val="4A127B"/>
                  </a:solidFill>
                  <a:latin typeface="+mj-lt"/>
                  <a:ea typeface="Golos Text" panose="020B0503020202020204" pitchFamily="34" charset="0"/>
                </a:rPr>
                <a:t>ва</a:t>
              </a:r>
              <a:r>
                <a:rPr lang="en-US" sz="1600" b="1" dirty="0">
                  <a:solidFill>
                    <a:srgbClr val="4A127B"/>
                  </a:solidFill>
                  <a:latin typeface="+mj-lt"/>
                  <a:ea typeface="Golos Text" panose="020B0503020202020204" pitchFamily="34" charset="0"/>
                </a:rPr>
                <a:t> </a:t>
              </a:r>
              <a:r>
                <a:rPr lang="ru-RU" sz="1600" b="1" dirty="0" err="1">
                  <a:solidFill>
                    <a:srgbClr val="4A127B"/>
                  </a:solidFill>
                  <a:latin typeface="+mj-lt"/>
                  <a:ea typeface="Golos Text" panose="020B0503020202020204" pitchFamily="34" charset="0"/>
                </a:rPr>
                <a:t>имтиҳон»</a:t>
              </a:r>
              <a:endParaRPr lang="ru-RU" sz="1600" b="1" dirty="0">
                <a:solidFill>
                  <a:srgbClr val="4A127B"/>
                </a:solidFill>
                <a:latin typeface="+mj-lt"/>
                <a:ea typeface="Golos Text" panose="020B0503020202020204" pitchFamily="34" charset="0"/>
              </a:endParaRPr>
            </a:p>
          </p:txBody>
        </p:sp>
      </p:grpSp>
      <p:sp>
        <p:nvSpPr>
          <p:cNvPr id="35" name="Title 1">
            <a:extLst>
              <a:ext uri="{FF2B5EF4-FFF2-40B4-BE49-F238E27FC236}">
                <a16:creationId xmlns:a16="http://schemas.microsoft.com/office/drawing/2014/main" id="{97432DEB-AE65-489A-98D0-D00A5994CBB8}"/>
              </a:ext>
            </a:extLst>
          </p:cNvPr>
          <p:cNvSpPr txBox="1">
            <a:spLocks/>
          </p:cNvSpPr>
          <p:nvPr/>
        </p:nvSpPr>
        <p:spPr>
          <a:xfrm>
            <a:off x="7458075" y="2824163"/>
            <a:ext cx="4302125" cy="790575"/>
          </a:xfrm>
          <a:prstGeom prst="rect">
            <a:avLst/>
          </a:prstGeom>
        </p:spPr>
        <p:txBody>
          <a:bodyPr lIns="0" tIns="0" rIns="0" bIns="0"/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2800" b="0" kern="1200">
                <a:solidFill>
                  <a:schemeClr val="bg1"/>
                </a:solidFill>
                <a:latin typeface="Arial" panose="020B0604020202020204" pitchFamily="34" charset="0"/>
                <a:ea typeface="+mj-ea"/>
                <a:cs typeface="Arial" panose="020B0604020202020204" pitchFamily="34" charset="0"/>
              </a:defRPr>
            </a:lvl1pPr>
          </a:lstStyle>
          <a:p>
            <a:pPr fontAlgn="auto">
              <a:lnSpc>
                <a:spcPct val="100000"/>
              </a:lnSpc>
              <a:spcAft>
                <a:spcPts val="600"/>
              </a:spcAft>
              <a:defRPr/>
            </a:pPr>
            <a:r>
              <a:rPr lang="ru-RU" sz="1400" b="1" dirty="0" err="1">
                <a:latin typeface="+mn-lt"/>
              </a:rPr>
              <a:t>Умиднинг</a:t>
            </a:r>
            <a:r>
              <a:rPr lang="en-US" sz="1400" b="1" dirty="0">
                <a:latin typeface="+mn-lt"/>
              </a:rPr>
              <a:t> </a:t>
            </a:r>
            <a:r>
              <a:rPr lang="ru-RU" sz="1400" b="1" dirty="0" err="1">
                <a:latin typeface="+mn-lt"/>
              </a:rPr>
              <a:t>ҳаракатларига</a:t>
            </a:r>
            <a:r>
              <a:rPr lang="en-US" sz="1400" b="1" dirty="0">
                <a:latin typeface="+mn-lt"/>
              </a:rPr>
              <a:t> </a:t>
            </a:r>
            <a:r>
              <a:rPr lang="ru-RU" sz="1400" b="1" dirty="0" err="1">
                <a:latin typeface="+mn-lt"/>
              </a:rPr>
              <a:t>қандай</a:t>
            </a:r>
            <a:r>
              <a:rPr lang="en-US" sz="1400" b="1" dirty="0">
                <a:latin typeface="+mn-lt"/>
              </a:rPr>
              <a:t> </a:t>
            </a:r>
            <a:r>
              <a:rPr lang="ru-RU" sz="1400" b="1" dirty="0" err="1">
                <a:latin typeface="+mn-lt"/>
              </a:rPr>
              <a:t>муносабат</a:t>
            </a:r>
            <a:r>
              <a:rPr lang="en-US" sz="1400" b="1" dirty="0">
                <a:latin typeface="+mn-lt"/>
              </a:rPr>
              <a:t> </a:t>
            </a:r>
            <a:r>
              <a:rPr lang="ru-RU" sz="1400" b="1" dirty="0" err="1">
                <a:latin typeface="+mn-lt"/>
              </a:rPr>
              <a:t>билдирасиз</a:t>
            </a:r>
            <a:r>
              <a:rPr lang="en-US" sz="1400" b="1" dirty="0">
                <a:latin typeface="+mn-lt"/>
              </a:rPr>
              <a:t>?</a:t>
            </a:r>
          </a:p>
          <a:p>
            <a:pPr fontAlgn="auto">
              <a:lnSpc>
                <a:spcPct val="100000"/>
              </a:lnSpc>
              <a:spcAft>
                <a:spcPts val="600"/>
              </a:spcAft>
              <a:defRPr/>
            </a:pPr>
            <a:r>
              <a:rPr lang="ru-RU" sz="1400" b="1" dirty="0" err="1">
                <a:latin typeface="+mn-lt"/>
              </a:rPr>
              <a:t>Унинг</a:t>
            </a:r>
            <a:r>
              <a:rPr lang="en-US" sz="1400" b="1" dirty="0">
                <a:latin typeface="+mn-lt"/>
              </a:rPr>
              <a:t> </a:t>
            </a:r>
            <a:r>
              <a:rPr lang="ru-RU" sz="1400" b="1" dirty="0" err="1">
                <a:latin typeface="+mn-lt"/>
              </a:rPr>
              <a:t>ўрнида</a:t>
            </a:r>
            <a:r>
              <a:rPr lang="en-US" sz="1400" b="1" dirty="0">
                <a:latin typeface="+mn-lt"/>
              </a:rPr>
              <a:t> </a:t>
            </a:r>
            <a:r>
              <a:rPr lang="ru-RU" sz="1400" b="1" dirty="0">
                <a:latin typeface="+mn-lt"/>
              </a:rPr>
              <a:t>сиз</a:t>
            </a:r>
            <a:r>
              <a:rPr lang="en-US" sz="1400" b="1" dirty="0">
                <a:latin typeface="+mn-lt"/>
              </a:rPr>
              <a:t> </a:t>
            </a:r>
            <a:r>
              <a:rPr lang="ru-RU" sz="1400" b="1" dirty="0" err="1">
                <a:latin typeface="+mn-lt"/>
              </a:rPr>
              <a:t>қандай</a:t>
            </a:r>
            <a:r>
              <a:rPr lang="en-US" sz="1400" b="1" dirty="0">
                <a:latin typeface="+mn-lt"/>
              </a:rPr>
              <a:t> </a:t>
            </a:r>
            <a:r>
              <a:rPr lang="ru-RU" sz="1400" b="1" dirty="0" err="1">
                <a:latin typeface="+mn-lt"/>
              </a:rPr>
              <a:t>йўл</a:t>
            </a:r>
            <a:r>
              <a:rPr lang="en-US" sz="1400" b="1" dirty="0">
                <a:latin typeface="+mn-lt"/>
              </a:rPr>
              <a:t> </a:t>
            </a:r>
            <a:r>
              <a:rPr lang="ru-RU" sz="1400" b="1" dirty="0" err="1">
                <a:latin typeface="+mn-lt"/>
              </a:rPr>
              <a:t>тутган</a:t>
            </a:r>
            <a:r>
              <a:rPr lang="en-US" sz="1400" b="1" dirty="0">
                <a:latin typeface="+mn-lt"/>
              </a:rPr>
              <a:t> </a:t>
            </a:r>
            <a:r>
              <a:rPr lang="ru-RU" sz="1400" b="1" dirty="0" err="1">
                <a:latin typeface="+mn-lt"/>
              </a:rPr>
              <a:t>бўлар</a:t>
            </a:r>
            <a:r>
              <a:rPr lang="en-US" sz="1400" b="1" dirty="0">
                <a:latin typeface="+mn-lt"/>
              </a:rPr>
              <a:t> </a:t>
            </a:r>
            <a:r>
              <a:rPr lang="uz-Cyrl-UZ" sz="1400" b="1" dirty="0">
                <a:latin typeface="+mn-lt"/>
              </a:rPr>
              <a:t>э</a:t>
            </a:r>
            <a:r>
              <a:rPr lang="ru-RU" sz="1400" b="1" dirty="0" err="1">
                <a:latin typeface="+mn-lt"/>
              </a:rPr>
              <a:t>дингиз</a:t>
            </a:r>
            <a:r>
              <a:rPr lang="en-US" sz="1400" b="1" dirty="0">
                <a:latin typeface="+mn-lt"/>
              </a:rPr>
              <a:t>? </a:t>
            </a:r>
          </a:p>
          <a:p>
            <a:pPr fontAlgn="auto">
              <a:lnSpc>
                <a:spcPct val="100000"/>
              </a:lnSpc>
              <a:spcAft>
                <a:spcPts val="600"/>
              </a:spcAft>
              <a:defRPr/>
            </a:pPr>
            <a:r>
              <a:rPr lang="ru-RU" sz="1400" b="1" dirty="0" err="1">
                <a:latin typeface="+mn-lt"/>
              </a:rPr>
              <a:t>Умиднинг</a:t>
            </a:r>
            <a:r>
              <a:rPr lang="en-US" sz="1400" b="1" dirty="0">
                <a:latin typeface="+mn-lt"/>
              </a:rPr>
              <a:t> </a:t>
            </a:r>
            <a:r>
              <a:rPr lang="ru-RU" sz="1400" b="1" dirty="0" err="1">
                <a:latin typeface="+mn-lt"/>
              </a:rPr>
              <a:t>ота</a:t>
            </a:r>
            <a:r>
              <a:rPr lang="en-US" sz="1400" b="1" dirty="0">
                <a:latin typeface="+mn-lt"/>
              </a:rPr>
              <a:t> – </a:t>
            </a:r>
            <a:r>
              <a:rPr lang="ru-RU" sz="1400" b="1" dirty="0" err="1">
                <a:latin typeface="+mn-lt"/>
              </a:rPr>
              <a:t>онаси</a:t>
            </a:r>
            <a:r>
              <a:rPr lang="en-US" sz="1400" b="1" dirty="0">
                <a:latin typeface="+mn-lt"/>
              </a:rPr>
              <a:t> </a:t>
            </a:r>
            <a:r>
              <a:rPr lang="ru-RU" sz="1400" b="1" dirty="0" err="1">
                <a:latin typeface="+mn-lt"/>
              </a:rPr>
              <a:t>умиднинг</a:t>
            </a:r>
            <a:r>
              <a:rPr lang="en-US" sz="1400" b="1" dirty="0">
                <a:latin typeface="+mn-lt"/>
              </a:rPr>
              <a:t> </a:t>
            </a:r>
            <a:r>
              <a:rPr lang="ru-RU" sz="1400" b="1" dirty="0" err="1">
                <a:latin typeface="+mn-lt"/>
              </a:rPr>
              <a:t>ёлғон</a:t>
            </a:r>
            <a:r>
              <a:rPr lang="en-US" sz="1400" b="1" dirty="0">
                <a:latin typeface="+mn-lt"/>
              </a:rPr>
              <a:t> </a:t>
            </a:r>
            <a:r>
              <a:rPr lang="ru-RU" sz="1400" b="1" dirty="0" err="1">
                <a:latin typeface="+mn-lt"/>
              </a:rPr>
              <a:t>айтгани</a:t>
            </a:r>
            <a:r>
              <a:rPr lang="en-US" sz="1400" b="1" dirty="0">
                <a:latin typeface="+mn-lt"/>
              </a:rPr>
              <a:t> </a:t>
            </a:r>
            <a:r>
              <a:rPr lang="ru-RU" sz="1400" b="1" dirty="0" err="1">
                <a:latin typeface="+mn-lt"/>
              </a:rPr>
              <a:t>ҳақида</a:t>
            </a:r>
            <a:r>
              <a:rPr lang="en-US" sz="1400" b="1" dirty="0">
                <a:latin typeface="+mn-lt"/>
              </a:rPr>
              <a:t> </a:t>
            </a:r>
            <a:r>
              <a:rPr lang="ru-RU" sz="1400" b="1" dirty="0" err="1">
                <a:latin typeface="+mn-lt"/>
              </a:rPr>
              <a:t>билгандан</a:t>
            </a:r>
            <a:r>
              <a:rPr lang="en-US" sz="1400" b="1" dirty="0">
                <a:latin typeface="+mn-lt"/>
              </a:rPr>
              <a:t> </a:t>
            </a:r>
            <a:r>
              <a:rPr lang="ru-RU" sz="1400" b="1" dirty="0">
                <a:latin typeface="+mn-lt"/>
              </a:rPr>
              <a:t>к</a:t>
            </a:r>
            <a:r>
              <a:rPr lang="en-US" sz="1400" b="1" dirty="0">
                <a:latin typeface="+mn-lt"/>
              </a:rPr>
              <a:t>e</a:t>
            </a:r>
            <a:r>
              <a:rPr lang="ru-RU" sz="1400" b="1" dirty="0" err="1">
                <a:latin typeface="+mn-lt"/>
              </a:rPr>
              <a:t>йин</a:t>
            </a:r>
            <a:r>
              <a:rPr lang="en-US" sz="1400" b="1" dirty="0">
                <a:latin typeface="+mn-lt"/>
              </a:rPr>
              <a:t> </a:t>
            </a:r>
            <a:r>
              <a:rPr lang="ru-RU" sz="1400" b="1" dirty="0" err="1">
                <a:latin typeface="+mn-lt"/>
              </a:rPr>
              <a:t>қандай</a:t>
            </a:r>
            <a:r>
              <a:rPr lang="en-US" sz="1400" b="1" dirty="0">
                <a:latin typeface="+mn-lt"/>
              </a:rPr>
              <a:t> </a:t>
            </a:r>
            <a:r>
              <a:rPr lang="ru-RU" sz="1400" b="1" dirty="0" err="1">
                <a:latin typeface="+mn-lt"/>
              </a:rPr>
              <a:t>йўл</a:t>
            </a:r>
            <a:r>
              <a:rPr lang="en-US" sz="1400" b="1" dirty="0">
                <a:latin typeface="+mn-lt"/>
              </a:rPr>
              <a:t> </a:t>
            </a:r>
            <a:r>
              <a:rPr lang="ru-RU" sz="1400" b="1" dirty="0" err="1">
                <a:latin typeface="+mn-lt"/>
              </a:rPr>
              <a:t>тутадилар</a:t>
            </a:r>
            <a:r>
              <a:rPr lang="en-US" sz="1400" b="1" dirty="0">
                <a:latin typeface="+mn-lt"/>
              </a:rPr>
              <a:t>?</a:t>
            </a:r>
            <a:endParaRPr lang="ru-RU" sz="1400" b="1" dirty="0">
              <a:latin typeface="+mn-lt"/>
            </a:endParaRPr>
          </a:p>
        </p:txBody>
      </p:sp>
      <p:grpSp>
        <p:nvGrpSpPr>
          <p:cNvPr id="5" name="Group 35">
            <a:extLst>
              <a:ext uri="{FF2B5EF4-FFF2-40B4-BE49-F238E27FC236}">
                <a16:creationId xmlns:a16="http://schemas.microsoft.com/office/drawing/2014/main" id="{ADB597E9-BBA5-428C-86A1-F8B9321EFD9F}"/>
              </a:ext>
            </a:extLst>
          </p:cNvPr>
          <p:cNvGrpSpPr/>
          <p:nvPr/>
        </p:nvGrpSpPr>
        <p:grpSpPr>
          <a:xfrm rot="10800000" flipH="1">
            <a:off x="6167438" y="2823903"/>
            <a:ext cx="238043" cy="442712"/>
            <a:chOff x="3841139" y="1940745"/>
            <a:chExt cx="238043" cy="442712"/>
          </a:xfrm>
          <a:solidFill>
            <a:srgbClr val="1FD7D4"/>
          </a:solidFill>
        </p:grpSpPr>
        <p:sp>
          <p:nvSpPr>
            <p:cNvPr id="37" name="Arrow: Chevron 36">
              <a:extLst>
                <a:ext uri="{FF2B5EF4-FFF2-40B4-BE49-F238E27FC236}">
                  <a16:creationId xmlns:a16="http://schemas.microsoft.com/office/drawing/2014/main" id="{006DA9E4-A3EC-4CD6-8EEC-06829A0E9B6D}"/>
                </a:ext>
              </a:extLst>
            </p:cNvPr>
            <p:cNvSpPr/>
            <p:nvPr/>
          </p:nvSpPr>
          <p:spPr>
            <a:xfrm>
              <a:off x="3841139" y="1940745"/>
              <a:ext cx="169439" cy="442712"/>
            </a:xfrm>
            <a:prstGeom prst="chevron">
              <a:avLst>
                <a:gd name="adj" fmla="val 85396"/>
              </a:avLst>
            </a:prstGeom>
            <a:grpFill/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300" b="1">
                <a:solidFill>
                  <a:schemeClr val="bg1"/>
                </a:solidFill>
              </a:endParaRPr>
            </a:p>
          </p:txBody>
        </p:sp>
        <p:sp>
          <p:nvSpPr>
            <p:cNvPr id="38" name="Arrow: Chevron 37">
              <a:extLst>
                <a:ext uri="{FF2B5EF4-FFF2-40B4-BE49-F238E27FC236}">
                  <a16:creationId xmlns:a16="http://schemas.microsoft.com/office/drawing/2014/main" id="{A7FA2547-3A97-4718-8083-0610056FC25D}"/>
                </a:ext>
              </a:extLst>
            </p:cNvPr>
            <p:cNvSpPr/>
            <p:nvPr/>
          </p:nvSpPr>
          <p:spPr>
            <a:xfrm>
              <a:off x="3909743" y="1940745"/>
              <a:ext cx="169439" cy="442712"/>
            </a:xfrm>
            <a:prstGeom prst="chevron">
              <a:avLst>
                <a:gd name="adj" fmla="val 85396"/>
              </a:avLst>
            </a:prstGeom>
            <a:grpFill/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300" b="1">
                <a:solidFill>
                  <a:schemeClr val="bg1"/>
                </a:solidFill>
              </a:endParaRPr>
            </a:p>
          </p:txBody>
        </p:sp>
      </p:grpSp>
      <p:sp>
        <p:nvSpPr>
          <p:cNvPr id="49163" name="Rectangle 39">
            <a:extLst>
              <a:ext uri="{FF2B5EF4-FFF2-40B4-BE49-F238E27FC236}">
                <a16:creationId xmlns:a16="http://schemas.microsoft.com/office/drawing/2014/main" id="{835E2FC2-587A-4E38-92F1-54E52B317E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76300" y="5278438"/>
            <a:ext cx="5368925" cy="10779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spcAft>
                <a:spcPts val="1200"/>
              </a:spcAft>
            </a:pPr>
            <a:r>
              <a:rPr lang="ru-RU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Нилуфар</a:t>
            </a:r>
            <a:r>
              <a:rPr lang="tr-TR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китоб</a:t>
            </a:r>
            <a:r>
              <a:rPr lang="tr-TR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дўконидан</a:t>
            </a:r>
            <a:r>
              <a:rPr lang="tr-TR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синглисининг</a:t>
            </a:r>
            <a:r>
              <a:rPr lang="tr-TR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туғилган</a:t>
            </a:r>
            <a:r>
              <a:rPr lang="tr-TR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кунига</a:t>
            </a:r>
            <a:r>
              <a:rPr lang="tr-TR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совға</a:t>
            </a:r>
            <a:r>
              <a:rPr lang="tr-TR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қилиш</a:t>
            </a:r>
            <a:r>
              <a:rPr lang="tr-TR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учун</a:t>
            </a:r>
            <a:r>
              <a:rPr lang="tr-TR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uz-Cyrl-UZ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э</a:t>
            </a:r>
            <a:r>
              <a:rPr lang="ru-RU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ртаклар</a:t>
            </a:r>
            <a:r>
              <a:rPr lang="tr-TR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тўпламини</a:t>
            </a:r>
            <a:r>
              <a:rPr lang="tr-TR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қидираётган</a:t>
            </a:r>
            <a:r>
              <a:rPr lang="tr-TR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uz-Cyrl-UZ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э</a:t>
            </a:r>
            <a:r>
              <a:rPr lang="ru-RU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ди</a:t>
            </a:r>
            <a:r>
              <a:rPr lang="tr-TR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. </a:t>
            </a:r>
            <a:r>
              <a:rPr lang="ru-RU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У</a:t>
            </a:r>
            <a:r>
              <a:rPr lang="tr-TR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тасодифан</a:t>
            </a:r>
            <a:r>
              <a:rPr lang="tr-TR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болалар</a:t>
            </a:r>
            <a:r>
              <a:rPr lang="tr-TR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учун</a:t>
            </a:r>
            <a:r>
              <a:rPr lang="en-US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uz-Cyrl-UZ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э</a:t>
            </a:r>
            <a:r>
              <a:rPr lang="ru-RU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ртаклар</a:t>
            </a:r>
            <a:r>
              <a:rPr lang="en-US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жавонидаги</a:t>
            </a:r>
            <a:r>
              <a:rPr lang="tr-TR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китоблардан</a:t>
            </a:r>
            <a:r>
              <a:rPr lang="tr-TR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бирини</a:t>
            </a:r>
            <a:r>
              <a:rPr lang="tr-TR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йиртиб</a:t>
            </a:r>
            <a:r>
              <a:rPr lang="tr-TR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қўйди</a:t>
            </a:r>
            <a:r>
              <a:rPr lang="tr-TR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. </a:t>
            </a:r>
            <a:r>
              <a:rPr lang="uz-Cyrl-UZ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Э</a:t>
            </a:r>
            <a:r>
              <a:rPr lang="ru-RU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нди</a:t>
            </a:r>
            <a:r>
              <a:rPr lang="en-US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унинг</a:t>
            </a:r>
            <a:r>
              <a:rPr lang="en-US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олдида</a:t>
            </a:r>
            <a:r>
              <a:rPr lang="en-US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иккита</a:t>
            </a:r>
            <a:r>
              <a:rPr lang="en-US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йўл</a:t>
            </a:r>
            <a:r>
              <a:rPr lang="en-US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бор</a:t>
            </a:r>
            <a:r>
              <a:rPr lang="en-US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:</a:t>
            </a:r>
            <a:r>
              <a:rPr lang="tr-TR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Шунчаки</a:t>
            </a:r>
            <a:r>
              <a:rPr lang="tr-TR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дўконни</a:t>
            </a:r>
            <a:r>
              <a:rPr lang="tr-TR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тарк</a:t>
            </a:r>
            <a:r>
              <a:rPr lang="tr-TR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uz-Cyrl-UZ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э</a:t>
            </a:r>
            <a:r>
              <a:rPr lang="ru-RU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тиш</a:t>
            </a:r>
            <a:r>
              <a:rPr lang="en-US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ёки</a:t>
            </a:r>
            <a:r>
              <a:rPr lang="tr-TR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йиртилган</a:t>
            </a:r>
            <a:r>
              <a:rPr lang="tr-TR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китоб</a:t>
            </a:r>
            <a:r>
              <a:rPr lang="tr-TR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учун</a:t>
            </a:r>
            <a:r>
              <a:rPr lang="tr-TR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пул</a:t>
            </a:r>
            <a:r>
              <a:rPr lang="tr-TR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тўлаш</a:t>
            </a:r>
            <a:r>
              <a:rPr lang="tr-TR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.</a:t>
            </a:r>
            <a:endParaRPr lang="ru-RU" altLang="en-US" sz="1400">
              <a:solidFill>
                <a:srgbClr val="1B2024"/>
              </a:solidFill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grpSp>
        <p:nvGrpSpPr>
          <p:cNvPr id="49164" name="Group 40">
            <a:extLst>
              <a:ext uri="{FF2B5EF4-FFF2-40B4-BE49-F238E27FC236}">
                <a16:creationId xmlns:a16="http://schemas.microsoft.com/office/drawing/2014/main" id="{988F8353-DEC1-4033-B8E2-46E467E8F4F4}"/>
              </a:ext>
            </a:extLst>
          </p:cNvPr>
          <p:cNvGrpSpPr>
            <a:grpSpLocks/>
          </p:cNvGrpSpPr>
          <p:nvPr/>
        </p:nvGrpSpPr>
        <p:grpSpPr bwMode="auto">
          <a:xfrm>
            <a:off x="431800" y="4652963"/>
            <a:ext cx="5988050" cy="533400"/>
            <a:chOff x="443080" y="2679689"/>
            <a:chExt cx="11306008" cy="460375"/>
          </a:xfrm>
        </p:grpSpPr>
        <p:sp>
          <p:nvSpPr>
            <p:cNvPr id="42" name="Rectangle: Rounded Corners 41">
              <a:extLst>
                <a:ext uri="{FF2B5EF4-FFF2-40B4-BE49-F238E27FC236}">
                  <a16:creationId xmlns:a16="http://schemas.microsoft.com/office/drawing/2014/main" id="{36E32AB4-72B7-46AC-B60B-4C8CEF5A0F93}"/>
                </a:ext>
              </a:extLst>
            </p:cNvPr>
            <p:cNvSpPr/>
            <p:nvPr/>
          </p:nvSpPr>
          <p:spPr>
            <a:xfrm>
              <a:off x="637909" y="2759158"/>
              <a:ext cx="11111179" cy="380906"/>
            </a:xfrm>
            <a:prstGeom prst="roundRect">
              <a:avLst>
                <a:gd name="adj" fmla="val 50000"/>
              </a:avLst>
            </a:prstGeom>
            <a:solidFill>
              <a:schemeClr val="bg1">
                <a:lumMod val="95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80000" tIns="44371" bIns="44371"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400" b="1" dirty="0">
                <a:solidFill>
                  <a:schemeClr val="tx1"/>
                </a:solidFill>
                <a:latin typeface="+mj-lt"/>
                <a:ea typeface="Golos Text" panose="020B0503020202020204" pitchFamily="34" charset="0"/>
              </a:endParaRPr>
            </a:p>
          </p:txBody>
        </p:sp>
        <p:sp>
          <p:nvSpPr>
            <p:cNvPr id="43" name="Rectangle: Rounded Corners 42">
              <a:extLst>
                <a:ext uri="{FF2B5EF4-FFF2-40B4-BE49-F238E27FC236}">
                  <a16:creationId xmlns:a16="http://schemas.microsoft.com/office/drawing/2014/main" id="{B39B2A49-BF92-4476-8F1A-8F57D90BD408}"/>
                </a:ext>
              </a:extLst>
            </p:cNvPr>
            <p:cNvSpPr/>
            <p:nvPr/>
          </p:nvSpPr>
          <p:spPr>
            <a:xfrm>
              <a:off x="443080" y="2679689"/>
              <a:ext cx="11210093" cy="380906"/>
            </a:xfrm>
            <a:prstGeom prst="roundRect">
              <a:avLst>
                <a:gd name="adj" fmla="val 50000"/>
              </a:avLst>
            </a:pr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chemeClr val="accent4">
                    <a:lumMod val="20000"/>
                    <a:lumOff val="80000"/>
                  </a:schemeClr>
                </a:gs>
              </a:gsLst>
              <a:lin ang="0" scaled="1"/>
            </a:gradFill>
            <a:ln w="3175">
              <a:solidFill>
                <a:srgbClr val="3A07DF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80000" tIns="44371" bIns="44371"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1600" b="1" dirty="0">
                  <a:solidFill>
                    <a:srgbClr val="4A127B"/>
                  </a:solidFill>
                  <a:latin typeface="+mj-lt"/>
                  <a:ea typeface="Golos Text" panose="020B0503020202020204" pitchFamily="34" charset="0"/>
                </a:rPr>
                <a:t>3 – </a:t>
              </a:r>
              <a:r>
                <a:rPr lang="ru-RU" sz="1600" b="1" dirty="0" err="1">
                  <a:solidFill>
                    <a:srgbClr val="4A127B"/>
                  </a:solidFill>
                  <a:latin typeface="+mj-lt"/>
                  <a:ea typeface="Golos Text" panose="020B0503020202020204" pitchFamily="34" charset="0"/>
                </a:rPr>
                <a:t>Вазият</a:t>
              </a:r>
              <a:r>
                <a:rPr lang="en-US" sz="1600" b="1" dirty="0">
                  <a:solidFill>
                    <a:srgbClr val="4A127B"/>
                  </a:solidFill>
                  <a:latin typeface="+mj-lt"/>
                  <a:ea typeface="Golos Text" panose="020B0503020202020204" pitchFamily="34" charset="0"/>
                </a:rPr>
                <a:t>:</a:t>
              </a:r>
              <a:r>
                <a:rPr lang="ru-RU" sz="1600" b="1" dirty="0">
                  <a:solidFill>
                    <a:srgbClr val="4A127B"/>
                  </a:solidFill>
                  <a:latin typeface="+mj-lt"/>
                  <a:ea typeface="Golos Text" panose="020B0503020202020204" pitchFamily="34" charset="0"/>
                </a:rPr>
                <a:t> «</a:t>
              </a:r>
              <a:r>
                <a:rPr lang="ru-RU" sz="1600" b="1" dirty="0" err="1">
                  <a:solidFill>
                    <a:srgbClr val="4A127B"/>
                  </a:solidFill>
                  <a:latin typeface="+mj-lt"/>
                  <a:ea typeface="Golos Text" panose="020B0503020202020204" pitchFamily="34" charset="0"/>
                </a:rPr>
                <a:t>Йиртилган</a:t>
              </a:r>
              <a:r>
                <a:rPr lang="en-US" sz="1600" b="1" dirty="0">
                  <a:solidFill>
                    <a:srgbClr val="4A127B"/>
                  </a:solidFill>
                  <a:latin typeface="+mj-lt"/>
                  <a:ea typeface="Golos Text" panose="020B0503020202020204" pitchFamily="34" charset="0"/>
                </a:rPr>
                <a:t> </a:t>
              </a:r>
              <a:r>
                <a:rPr lang="ru-RU" sz="1600" b="1" dirty="0" err="1">
                  <a:solidFill>
                    <a:srgbClr val="4A127B"/>
                  </a:solidFill>
                  <a:latin typeface="+mj-lt"/>
                  <a:ea typeface="Golos Text" panose="020B0503020202020204" pitchFamily="34" charset="0"/>
                </a:rPr>
                <a:t>китоб</a:t>
              </a:r>
              <a:r>
                <a:rPr lang="en-US" sz="1600" b="1" dirty="0">
                  <a:solidFill>
                    <a:srgbClr val="4A127B"/>
                  </a:solidFill>
                  <a:latin typeface="+mj-lt"/>
                  <a:ea typeface="Golos Text" panose="020B0503020202020204" pitchFamily="34" charset="0"/>
                </a:rPr>
                <a:t> </a:t>
              </a:r>
              <a:r>
                <a:rPr lang="ru-RU" sz="1600" b="1" dirty="0" err="1">
                  <a:solidFill>
                    <a:srgbClr val="4A127B"/>
                  </a:solidFill>
                  <a:latin typeface="+mj-lt"/>
                  <a:ea typeface="Golos Text" panose="020B0503020202020204" pitchFamily="34" charset="0"/>
                </a:rPr>
                <a:t>учун</a:t>
              </a:r>
              <a:r>
                <a:rPr lang="en-US" sz="1600" b="1" dirty="0">
                  <a:solidFill>
                    <a:srgbClr val="4A127B"/>
                  </a:solidFill>
                  <a:latin typeface="+mj-lt"/>
                  <a:ea typeface="Golos Text" panose="020B0503020202020204" pitchFamily="34" charset="0"/>
                </a:rPr>
                <a:t> </a:t>
              </a:r>
              <a:r>
                <a:rPr lang="ru-RU" sz="1600" b="1" dirty="0">
                  <a:solidFill>
                    <a:srgbClr val="4A127B"/>
                  </a:solidFill>
                  <a:latin typeface="+mj-lt"/>
                  <a:ea typeface="Golos Text" panose="020B0503020202020204" pitchFamily="34" charset="0"/>
                </a:rPr>
                <a:t>пул</a:t>
              </a:r>
              <a:r>
                <a:rPr lang="en-US" sz="1600" b="1" dirty="0">
                  <a:solidFill>
                    <a:srgbClr val="4A127B"/>
                  </a:solidFill>
                  <a:latin typeface="+mj-lt"/>
                  <a:ea typeface="Golos Text" panose="020B0503020202020204" pitchFamily="34" charset="0"/>
                </a:rPr>
                <a:t> </a:t>
              </a:r>
              <a:r>
                <a:rPr lang="ru-RU" sz="1600" b="1" dirty="0" err="1">
                  <a:solidFill>
                    <a:srgbClr val="4A127B"/>
                  </a:solidFill>
                  <a:latin typeface="+mj-lt"/>
                  <a:ea typeface="Golos Text" panose="020B0503020202020204" pitchFamily="34" charset="0"/>
                </a:rPr>
                <a:t>тўлаш</a:t>
              </a:r>
              <a:r>
                <a:rPr lang="ru-RU" sz="1600" b="1" dirty="0">
                  <a:solidFill>
                    <a:srgbClr val="4A127B"/>
                  </a:solidFill>
                  <a:latin typeface="+mj-lt"/>
                  <a:ea typeface="Golos Text" panose="020B0503020202020204" pitchFamily="34" charset="0"/>
                </a:rPr>
                <a:t>?»</a:t>
              </a:r>
            </a:p>
          </p:txBody>
        </p:sp>
      </p:grpSp>
      <p:sp>
        <p:nvSpPr>
          <p:cNvPr id="44" name="Title 1">
            <a:extLst>
              <a:ext uri="{FF2B5EF4-FFF2-40B4-BE49-F238E27FC236}">
                <a16:creationId xmlns:a16="http://schemas.microsoft.com/office/drawing/2014/main" id="{5F286221-7E27-40F2-B6D3-060D89942C5E}"/>
              </a:ext>
            </a:extLst>
          </p:cNvPr>
          <p:cNvSpPr txBox="1">
            <a:spLocks/>
          </p:cNvSpPr>
          <p:nvPr/>
        </p:nvSpPr>
        <p:spPr>
          <a:xfrm>
            <a:off x="7458075" y="4652963"/>
            <a:ext cx="4302125" cy="792162"/>
          </a:xfrm>
          <a:prstGeom prst="rect">
            <a:avLst/>
          </a:prstGeom>
        </p:spPr>
        <p:txBody>
          <a:bodyPr lIns="0" tIns="0" rIns="0" bIns="0"/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2800" b="0" kern="1200">
                <a:solidFill>
                  <a:schemeClr val="bg1"/>
                </a:solidFill>
                <a:latin typeface="Arial" panose="020B0604020202020204" pitchFamily="34" charset="0"/>
                <a:ea typeface="+mj-ea"/>
                <a:cs typeface="Arial" panose="020B0604020202020204" pitchFamily="34" charset="0"/>
              </a:defRPr>
            </a:lvl1pPr>
          </a:lstStyle>
          <a:p>
            <a:pPr fontAlgn="auto">
              <a:lnSpc>
                <a:spcPct val="100000"/>
              </a:lnSpc>
              <a:spcAft>
                <a:spcPts val="600"/>
              </a:spcAft>
              <a:defRPr/>
            </a:pPr>
            <a:r>
              <a:rPr lang="ru-RU" sz="1400" b="1" dirty="0" err="1">
                <a:latin typeface="+mn-lt"/>
              </a:rPr>
              <a:t>Нилуфарнинг</a:t>
            </a:r>
            <a:r>
              <a:rPr lang="en-US" sz="1400" b="1" dirty="0">
                <a:latin typeface="+mn-lt"/>
              </a:rPr>
              <a:t> </a:t>
            </a:r>
            <a:r>
              <a:rPr lang="ru-RU" sz="1400" b="1" dirty="0" err="1">
                <a:latin typeface="+mn-lt"/>
              </a:rPr>
              <a:t>ўрнида</a:t>
            </a:r>
            <a:r>
              <a:rPr lang="en-US" sz="1400" b="1" dirty="0">
                <a:latin typeface="+mn-lt"/>
              </a:rPr>
              <a:t> </a:t>
            </a:r>
            <a:r>
              <a:rPr lang="ru-RU" sz="1400" b="1" dirty="0">
                <a:latin typeface="+mn-lt"/>
              </a:rPr>
              <a:t>сиз</a:t>
            </a:r>
            <a:r>
              <a:rPr lang="en-US" sz="1400" b="1" dirty="0">
                <a:latin typeface="+mn-lt"/>
              </a:rPr>
              <a:t> </a:t>
            </a:r>
            <a:r>
              <a:rPr lang="ru-RU" sz="1400" b="1" dirty="0" err="1">
                <a:latin typeface="+mn-lt"/>
              </a:rPr>
              <a:t>қандай</a:t>
            </a:r>
            <a:r>
              <a:rPr lang="en-US" sz="1400" b="1" dirty="0">
                <a:latin typeface="+mn-lt"/>
              </a:rPr>
              <a:t> </a:t>
            </a:r>
            <a:r>
              <a:rPr lang="ru-RU" sz="1400" b="1" dirty="0" err="1">
                <a:latin typeface="+mn-lt"/>
              </a:rPr>
              <a:t>йўл</a:t>
            </a:r>
            <a:r>
              <a:rPr lang="en-US" sz="1400" b="1" dirty="0">
                <a:latin typeface="+mn-lt"/>
              </a:rPr>
              <a:t> </a:t>
            </a:r>
            <a:r>
              <a:rPr lang="ru-RU" sz="1400" b="1" dirty="0" err="1">
                <a:latin typeface="+mn-lt"/>
              </a:rPr>
              <a:t>тутган</a:t>
            </a:r>
            <a:r>
              <a:rPr lang="en-US" sz="1400" b="1" dirty="0">
                <a:latin typeface="+mn-lt"/>
              </a:rPr>
              <a:t> </a:t>
            </a:r>
            <a:r>
              <a:rPr lang="ru-RU" sz="1400" b="1" dirty="0" err="1">
                <a:latin typeface="+mn-lt"/>
              </a:rPr>
              <a:t>бўлар</a:t>
            </a:r>
            <a:r>
              <a:rPr lang="en-US" sz="1400" b="1" dirty="0">
                <a:latin typeface="+mn-lt"/>
              </a:rPr>
              <a:t> </a:t>
            </a:r>
            <a:r>
              <a:rPr lang="uz-Cyrl-UZ" sz="1400" b="1" dirty="0">
                <a:latin typeface="+mn-lt"/>
              </a:rPr>
              <a:t>э</a:t>
            </a:r>
            <a:r>
              <a:rPr lang="ru-RU" sz="1400" b="1" dirty="0" err="1">
                <a:latin typeface="+mn-lt"/>
              </a:rPr>
              <a:t>дингиз</a:t>
            </a:r>
            <a:r>
              <a:rPr lang="en-US" sz="1400" b="1" dirty="0">
                <a:latin typeface="+mn-lt"/>
              </a:rPr>
              <a:t>?</a:t>
            </a:r>
            <a:endParaRPr lang="ru-RU" sz="1400" b="1" dirty="0">
              <a:latin typeface="+mn-lt"/>
            </a:endParaRPr>
          </a:p>
        </p:txBody>
      </p:sp>
      <p:grpSp>
        <p:nvGrpSpPr>
          <p:cNvPr id="7" name="Group 44">
            <a:extLst>
              <a:ext uri="{FF2B5EF4-FFF2-40B4-BE49-F238E27FC236}">
                <a16:creationId xmlns:a16="http://schemas.microsoft.com/office/drawing/2014/main" id="{DFCD6BFA-FD26-4ABB-8CF8-8AC9099D8F76}"/>
              </a:ext>
            </a:extLst>
          </p:cNvPr>
          <p:cNvGrpSpPr/>
          <p:nvPr/>
        </p:nvGrpSpPr>
        <p:grpSpPr>
          <a:xfrm rot="10800000" flipH="1">
            <a:off x="6488607" y="4653142"/>
            <a:ext cx="238043" cy="442712"/>
            <a:chOff x="3841139" y="1940745"/>
            <a:chExt cx="238043" cy="442712"/>
          </a:xfrm>
          <a:solidFill>
            <a:srgbClr val="1FD7D4"/>
          </a:solidFill>
        </p:grpSpPr>
        <p:sp>
          <p:nvSpPr>
            <p:cNvPr id="46" name="Arrow: Chevron 45">
              <a:extLst>
                <a:ext uri="{FF2B5EF4-FFF2-40B4-BE49-F238E27FC236}">
                  <a16:creationId xmlns:a16="http://schemas.microsoft.com/office/drawing/2014/main" id="{ED923366-9AE4-4604-8F80-ABD4809F8297}"/>
                </a:ext>
              </a:extLst>
            </p:cNvPr>
            <p:cNvSpPr/>
            <p:nvPr/>
          </p:nvSpPr>
          <p:spPr>
            <a:xfrm>
              <a:off x="3841139" y="1940745"/>
              <a:ext cx="169439" cy="442712"/>
            </a:xfrm>
            <a:prstGeom prst="chevron">
              <a:avLst>
                <a:gd name="adj" fmla="val 85396"/>
              </a:avLst>
            </a:prstGeom>
            <a:grpFill/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300" b="1">
                <a:solidFill>
                  <a:schemeClr val="bg1"/>
                </a:solidFill>
              </a:endParaRPr>
            </a:p>
          </p:txBody>
        </p:sp>
        <p:sp>
          <p:nvSpPr>
            <p:cNvPr id="47" name="Arrow: Chevron 46">
              <a:extLst>
                <a:ext uri="{FF2B5EF4-FFF2-40B4-BE49-F238E27FC236}">
                  <a16:creationId xmlns:a16="http://schemas.microsoft.com/office/drawing/2014/main" id="{BB3BF11A-8528-43A0-BEB8-73D10CE5495B}"/>
                </a:ext>
              </a:extLst>
            </p:cNvPr>
            <p:cNvSpPr/>
            <p:nvPr/>
          </p:nvSpPr>
          <p:spPr>
            <a:xfrm>
              <a:off x="3909743" y="1940745"/>
              <a:ext cx="169439" cy="442712"/>
            </a:xfrm>
            <a:prstGeom prst="chevron">
              <a:avLst>
                <a:gd name="adj" fmla="val 85396"/>
              </a:avLst>
            </a:prstGeom>
            <a:grpFill/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300" b="1">
                <a:solidFill>
                  <a:schemeClr val="bg1"/>
                </a:solidFill>
              </a:endParaRPr>
            </a:p>
          </p:txBody>
        </p:sp>
      </p:grpSp>
      <p:sp>
        <p:nvSpPr>
          <p:cNvPr id="48" name="TextBox 47">
            <a:extLst>
              <a:ext uri="{FF2B5EF4-FFF2-40B4-BE49-F238E27FC236}">
                <a16:creationId xmlns:a16="http://schemas.microsoft.com/office/drawing/2014/main" id="{A2E3CDEC-3EA9-411E-88BC-888519100F5F}"/>
              </a:ext>
            </a:extLst>
          </p:cNvPr>
          <p:cNvSpPr txBox="1"/>
          <p:nvPr/>
        </p:nvSpPr>
        <p:spPr>
          <a:xfrm rot="19608595">
            <a:off x="7840663" y="1652588"/>
            <a:ext cx="693737" cy="1931987"/>
          </a:xfrm>
          <a:prstGeom prst="rect">
            <a:avLst/>
          </a:prstGeom>
          <a:noFill/>
        </p:spPr>
        <p:txBody>
          <a:bodyPr lIns="54610" tIns="54610" rIns="54610" bIns="54610"/>
          <a:lstStyle/>
          <a:p>
            <a:pPr fontAlgn="auto">
              <a:spcBef>
                <a:spcPts val="0"/>
              </a:spcBef>
              <a:spcAft>
                <a:spcPts val="600"/>
              </a:spcAft>
              <a:defRPr/>
            </a:pPr>
            <a:r>
              <a:rPr lang="ru-RU" sz="7200" dirty="0">
                <a:solidFill>
                  <a:schemeClr val="bg1"/>
                </a:solidFill>
                <a:latin typeface="+mj-lt"/>
                <a:cs typeface="+mn-cs"/>
              </a:rPr>
              <a:t>?</a:t>
            </a:r>
            <a:endParaRPr lang="en-US" sz="7200" dirty="0" err="1">
              <a:solidFill>
                <a:schemeClr val="bg1"/>
              </a:solidFill>
              <a:latin typeface="+mj-lt"/>
              <a:cs typeface="+mn-cs"/>
            </a:endParaRP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B8200CAE-489C-4A71-923D-BFB74415FC7B}"/>
              </a:ext>
            </a:extLst>
          </p:cNvPr>
          <p:cNvSpPr txBox="1"/>
          <p:nvPr/>
        </p:nvSpPr>
        <p:spPr>
          <a:xfrm rot="1338625">
            <a:off x="10884981" y="1058863"/>
            <a:ext cx="693738" cy="1931987"/>
          </a:xfrm>
          <a:prstGeom prst="rect">
            <a:avLst/>
          </a:prstGeom>
          <a:noFill/>
        </p:spPr>
        <p:txBody>
          <a:bodyPr lIns="54610" tIns="54610" rIns="54610" bIns="54610"/>
          <a:lstStyle/>
          <a:p>
            <a:pPr fontAlgn="auto">
              <a:spcBef>
                <a:spcPts val="0"/>
              </a:spcBef>
              <a:spcAft>
                <a:spcPts val="600"/>
              </a:spcAft>
              <a:defRPr/>
            </a:pPr>
            <a:r>
              <a:rPr lang="ru-RU" sz="11500" dirty="0">
                <a:solidFill>
                  <a:schemeClr val="bg1"/>
                </a:solidFill>
                <a:latin typeface="+mj-lt"/>
                <a:cs typeface="+mn-cs"/>
              </a:rPr>
              <a:t>?</a:t>
            </a:r>
            <a:endParaRPr lang="en-US" sz="11500" dirty="0" err="1">
              <a:solidFill>
                <a:schemeClr val="bg1"/>
              </a:solidFill>
              <a:latin typeface="+mj-lt"/>
              <a:cs typeface="+mn-cs"/>
            </a:endParaRP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EA105784-9DA2-4739-9931-EB6EB3D3ECC8}"/>
              </a:ext>
            </a:extLst>
          </p:cNvPr>
          <p:cNvSpPr txBox="1"/>
          <p:nvPr/>
        </p:nvSpPr>
        <p:spPr>
          <a:xfrm rot="20125434">
            <a:off x="11310938" y="4710113"/>
            <a:ext cx="693737" cy="1933575"/>
          </a:xfrm>
          <a:prstGeom prst="rect">
            <a:avLst/>
          </a:prstGeom>
          <a:noFill/>
        </p:spPr>
        <p:txBody>
          <a:bodyPr lIns="54610" tIns="54610" rIns="54610" bIns="54610"/>
          <a:lstStyle/>
          <a:p>
            <a:pPr fontAlgn="auto">
              <a:spcBef>
                <a:spcPts val="0"/>
              </a:spcBef>
              <a:spcAft>
                <a:spcPts val="600"/>
              </a:spcAft>
              <a:defRPr/>
            </a:pPr>
            <a:r>
              <a:rPr lang="ru-RU" sz="8800" dirty="0">
                <a:solidFill>
                  <a:schemeClr val="bg1"/>
                </a:solidFill>
                <a:latin typeface="+mj-lt"/>
                <a:cs typeface="+mn-cs"/>
              </a:rPr>
              <a:t>?</a:t>
            </a:r>
            <a:endParaRPr lang="en-US" sz="8800" dirty="0" err="1">
              <a:solidFill>
                <a:schemeClr val="bg1"/>
              </a:solidFill>
              <a:latin typeface="+mj-lt"/>
              <a:cs typeface="+mn-cs"/>
            </a:endParaRPr>
          </a:p>
        </p:txBody>
      </p:sp>
      <p:grpSp>
        <p:nvGrpSpPr>
          <p:cNvPr id="49170" name="Group 50">
            <a:extLst>
              <a:ext uri="{FF2B5EF4-FFF2-40B4-BE49-F238E27FC236}">
                <a16:creationId xmlns:a16="http://schemas.microsoft.com/office/drawing/2014/main" id="{06556AAC-B057-4344-A821-7423AB36B663}"/>
              </a:ext>
            </a:extLst>
          </p:cNvPr>
          <p:cNvGrpSpPr>
            <a:grpSpLocks/>
          </p:cNvGrpSpPr>
          <p:nvPr/>
        </p:nvGrpSpPr>
        <p:grpSpPr bwMode="auto">
          <a:xfrm rot="-1337492">
            <a:off x="7519988" y="5135563"/>
            <a:ext cx="2636837" cy="1425575"/>
            <a:chOff x="9719469" y="4613818"/>
            <a:chExt cx="1700292" cy="919307"/>
          </a:xfrm>
        </p:grpSpPr>
        <p:sp>
          <p:nvSpPr>
            <p:cNvPr id="49171" name="Freeform 1203">
              <a:extLst>
                <a:ext uri="{FF2B5EF4-FFF2-40B4-BE49-F238E27FC236}">
                  <a16:creationId xmlns:a16="http://schemas.microsoft.com/office/drawing/2014/main" id="{5B2DAB4D-EE33-4E3D-B0BD-1E3C121E3557}"/>
                </a:ext>
              </a:extLst>
            </p:cNvPr>
            <p:cNvSpPr>
              <a:spLocks/>
            </p:cNvSpPr>
            <p:nvPr/>
          </p:nvSpPr>
          <p:spPr bwMode="auto">
            <a:xfrm>
              <a:off x="9745005" y="4788316"/>
              <a:ext cx="851210" cy="617127"/>
            </a:xfrm>
            <a:custGeom>
              <a:avLst/>
              <a:gdLst>
                <a:gd name="T0" fmla="*/ 2147483647 w 400"/>
                <a:gd name="T1" fmla="*/ 2147483647 h 290"/>
                <a:gd name="T2" fmla="*/ 2147483647 w 400"/>
                <a:gd name="T3" fmla="*/ 2147483647 h 290"/>
                <a:gd name="T4" fmla="*/ 0 w 400"/>
                <a:gd name="T5" fmla="*/ 2147483647 h 290"/>
                <a:gd name="T6" fmla="*/ 2147483647 w 400"/>
                <a:gd name="T7" fmla="*/ 0 h 290"/>
                <a:gd name="T8" fmla="*/ 2147483647 w 400"/>
                <a:gd name="T9" fmla="*/ 2147483647 h 29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00"/>
                <a:gd name="T16" fmla="*/ 0 h 290"/>
                <a:gd name="T17" fmla="*/ 400 w 400"/>
                <a:gd name="T18" fmla="*/ 290 h 29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00" h="290">
                  <a:moveTo>
                    <a:pt x="400" y="238"/>
                  </a:moveTo>
                  <a:lnTo>
                    <a:pt x="34" y="290"/>
                  </a:lnTo>
                  <a:lnTo>
                    <a:pt x="0" y="54"/>
                  </a:lnTo>
                  <a:lnTo>
                    <a:pt x="366" y="0"/>
                  </a:lnTo>
                  <a:lnTo>
                    <a:pt x="400" y="238"/>
                  </a:lnTo>
                  <a:close/>
                </a:path>
              </a:pathLst>
            </a:custGeom>
            <a:solidFill>
              <a:srgbClr val="6263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172" name="Freeform 1204">
              <a:extLst>
                <a:ext uri="{FF2B5EF4-FFF2-40B4-BE49-F238E27FC236}">
                  <a16:creationId xmlns:a16="http://schemas.microsoft.com/office/drawing/2014/main" id="{87CE0375-F5D5-4196-8CB5-A1C78B57A491}"/>
                </a:ext>
              </a:extLst>
            </p:cNvPr>
            <p:cNvSpPr>
              <a:spLocks/>
            </p:cNvSpPr>
            <p:nvPr/>
          </p:nvSpPr>
          <p:spPr bwMode="auto">
            <a:xfrm>
              <a:off x="9719469" y="4958558"/>
              <a:ext cx="80865" cy="42561"/>
            </a:xfrm>
            <a:custGeom>
              <a:avLst/>
              <a:gdLst>
                <a:gd name="T0" fmla="*/ 2147483647 w 19"/>
                <a:gd name="T1" fmla="*/ 2147483647 h 10"/>
                <a:gd name="T2" fmla="*/ 2147483647 w 19"/>
                <a:gd name="T3" fmla="*/ 2147483647 h 10"/>
                <a:gd name="T4" fmla="*/ 0 w 19"/>
                <a:gd name="T5" fmla="*/ 2147483647 h 10"/>
                <a:gd name="T6" fmla="*/ 2147483647 w 19"/>
                <a:gd name="T7" fmla="*/ 2147483647 h 10"/>
                <a:gd name="T8" fmla="*/ 2147483647 w 19"/>
                <a:gd name="T9" fmla="*/ 0 h 10"/>
                <a:gd name="T10" fmla="*/ 2147483647 w 19"/>
                <a:gd name="T11" fmla="*/ 2147483647 h 10"/>
                <a:gd name="T12" fmla="*/ 2147483647 w 19"/>
                <a:gd name="T13" fmla="*/ 2147483647 h 1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9"/>
                <a:gd name="T22" fmla="*/ 0 h 10"/>
                <a:gd name="T23" fmla="*/ 19 w 19"/>
                <a:gd name="T24" fmla="*/ 10 h 1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9" h="10">
                  <a:moveTo>
                    <a:pt x="15" y="8"/>
                  </a:moveTo>
                  <a:cubicBezTo>
                    <a:pt x="5" y="10"/>
                    <a:pt x="5" y="10"/>
                    <a:pt x="5" y="10"/>
                  </a:cubicBezTo>
                  <a:cubicBezTo>
                    <a:pt x="3" y="10"/>
                    <a:pt x="1" y="8"/>
                    <a:pt x="0" y="6"/>
                  </a:cubicBezTo>
                  <a:cubicBezTo>
                    <a:pt x="0" y="4"/>
                    <a:pt x="2" y="2"/>
                    <a:pt x="4" y="2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6" y="0"/>
                    <a:pt x="18" y="1"/>
                    <a:pt x="18" y="4"/>
                  </a:cubicBezTo>
                  <a:cubicBezTo>
                    <a:pt x="19" y="6"/>
                    <a:pt x="17" y="8"/>
                    <a:pt x="15" y="8"/>
                  </a:cubicBezTo>
                  <a:close/>
                </a:path>
              </a:pathLst>
            </a:custGeom>
            <a:solidFill>
              <a:srgbClr val="F9940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173" name="Freeform 1205">
              <a:extLst>
                <a:ext uri="{FF2B5EF4-FFF2-40B4-BE49-F238E27FC236}">
                  <a16:creationId xmlns:a16="http://schemas.microsoft.com/office/drawing/2014/main" id="{A120D3F5-2A16-4DEC-AA1A-EE706552A0AA}"/>
                </a:ext>
              </a:extLst>
            </p:cNvPr>
            <p:cNvSpPr>
              <a:spLocks/>
            </p:cNvSpPr>
            <p:nvPr/>
          </p:nvSpPr>
          <p:spPr bwMode="auto">
            <a:xfrm>
              <a:off x="9727981" y="5026655"/>
              <a:ext cx="80865" cy="42561"/>
            </a:xfrm>
            <a:custGeom>
              <a:avLst/>
              <a:gdLst>
                <a:gd name="T0" fmla="*/ 2147483647 w 19"/>
                <a:gd name="T1" fmla="*/ 2147483647 h 10"/>
                <a:gd name="T2" fmla="*/ 2147483647 w 19"/>
                <a:gd name="T3" fmla="*/ 2147483647 h 10"/>
                <a:gd name="T4" fmla="*/ 2147483647 w 19"/>
                <a:gd name="T5" fmla="*/ 2147483647 h 10"/>
                <a:gd name="T6" fmla="*/ 2147483647 w 19"/>
                <a:gd name="T7" fmla="*/ 2147483647 h 10"/>
                <a:gd name="T8" fmla="*/ 2147483647 w 19"/>
                <a:gd name="T9" fmla="*/ 2147483647 h 10"/>
                <a:gd name="T10" fmla="*/ 2147483647 w 19"/>
                <a:gd name="T11" fmla="*/ 2147483647 h 10"/>
                <a:gd name="T12" fmla="*/ 2147483647 w 19"/>
                <a:gd name="T13" fmla="*/ 2147483647 h 1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9"/>
                <a:gd name="T22" fmla="*/ 0 h 10"/>
                <a:gd name="T23" fmla="*/ 19 w 19"/>
                <a:gd name="T24" fmla="*/ 10 h 1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9" h="10">
                  <a:moveTo>
                    <a:pt x="15" y="8"/>
                  </a:moveTo>
                  <a:cubicBezTo>
                    <a:pt x="5" y="10"/>
                    <a:pt x="5" y="10"/>
                    <a:pt x="5" y="10"/>
                  </a:cubicBezTo>
                  <a:cubicBezTo>
                    <a:pt x="3" y="10"/>
                    <a:pt x="1" y="9"/>
                    <a:pt x="1" y="7"/>
                  </a:cubicBezTo>
                  <a:cubicBezTo>
                    <a:pt x="0" y="4"/>
                    <a:pt x="2" y="2"/>
                    <a:pt x="4" y="2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6" y="0"/>
                    <a:pt x="18" y="2"/>
                    <a:pt x="19" y="4"/>
                  </a:cubicBezTo>
                  <a:cubicBezTo>
                    <a:pt x="19" y="6"/>
                    <a:pt x="17" y="8"/>
                    <a:pt x="15" y="8"/>
                  </a:cubicBezTo>
                  <a:close/>
                </a:path>
              </a:pathLst>
            </a:custGeom>
            <a:solidFill>
              <a:srgbClr val="F9940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174" name="Freeform 1206">
              <a:extLst>
                <a:ext uri="{FF2B5EF4-FFF2-40B4-BE49-F238E27FC236}">
                  <a16:creationId xmlns:a16="http://schemas.microsoft.com/office/drawing/2014/main" id="{AED8D11A-A3C0-481D-8513-2A28ECEB2A46}"/>
                </a:ext>
              </a:extLst>
            </p:cNvPr>
            <p:cNvSpPr>
              <a:spLocks/>
            </p:cNvSpPr>
            <p:nvPr/>
          </p:nvSpPr>
          <p:spPr bwMode="auto">
            <a:xfrm>
              <a:off x="9740749" y="5099008"/>
              <a:ext cx="76609" cy="42561"/>
            </a:xfrm>
            <a:custGeom>
              <a:avLst/>
              <a:gdLst>
                <a:gd name="T0" fmla="*/ 2147483647 w 18"/>
                <a:gd name="T1" fmla="*/ 2147483647 h 10"/>
                <a:gd name="T2" fmla="*/ 2147483647 w 18"/>
                <a:gd name="T3" fmla="*/ 2147483647 h 10"/>
                <a:gd name="T4" fmla="*/ 0 w 18"/>
                <a:gd name="T5" fmla="*/ 2147483647 h 10"/>
                <a:gd name="T6" fmla="*/ 2147483647 w 18"/>
                <a:gd name="T7" fmla="*/ 2147483647 h 10"/>
                <a:gd name="T8" fmla="*/ 2147483647 w 18"/>
                <a:gd name="T9" fmla="*/ 0 h 10"/>
                <a:gd name="T10" fmla="*/ 2147483647 w 18"/>
                <a:gd name="T11" fmla="*/ 2147483647 h 10"/>
                <a:gd name="T12" fmla="*/ 2147483647 w 18"/>
                <a:gd name="T13" fmla="*/ 2147483647 h 1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"/>
                <a:gd name="T22" fmla="*/ 0 h 10"/>
                <a:gd name="T23" fmla="*/ 18 w 18"/>
                <a:gd name="T24" fmla="*/ 10 h 1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" h="10">
                  <a:moveTo>
                    <a:pt x="15" y="8"/>
                  </a:moveTo>
                  <a:cubicBezTo>
                    <a:pt x="5" y="9"/>
                    <a:pt x="5" y="9"/>
                    <a:pt x="5" y="9"/>
                  </a:cubicBezTo>
                  <a:cubicBezTo>
                    <a:pt x="3" y="10"/>
                    <a:pt x="1" y="8"/>
                    <a:pt x="0" y="6"/>
                  </a:cubicBezTo>
                  <a:cubicBezTo>
                    <a:pt x="0" y="4"/>
                    <a:pt x="1" y="2"/>
                    <a:pt x="4" y="2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6" y="0"/>
                    <a:pt x="18" y="1"/>
                    <a:pt x="18" y="3"/>
                  </a:cubicBezTo>
                  <a:cubicBezTo>
                    <a:pt x="18" y="6"/>
                    <a:pt x="17" y="8"/>
                    <a:pt x="15" y="8"/>
                  </a:cubicBezTo>
                  <a:close/>
                </a:path>
              </a:pathLst>
            </a:custGeom>
            <a:solidFill>
              <a:srgbClr val="F9940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175" name="Freeform 1207">
              <a:extLst>
                <a:ext uri="{FF2B5EF4-FFF2-40B4-BE49-F238E27FC236}">
                  <a16:creationId xmlns:a16="http://schemas.microsoft.com/office/drawing/2014/main" id="{8AE48576-FBF1-414E-92F2-75D44ADBE82E}"/>
                </a:ext>
              </a:extLst>
            </p:cNvPr>
            <p:cNvSpPr>
              <a:spLocks/>
            </p:cNvSpPr>
            <p:nvPr/>
          </p:nvSpPr>
          <p:spPr bwMode="auto">
            <a:xfrm>
              <a:off x="9749261" y="5167105"/>
              <a:ext cx="80865" cy="42561"/>
            </a:xfrm>
            <a:custGeom>
              <a:avLst/>
              <a:gdLst>
                <a:gd name="T0" fmla="*/ 2147483647 w 19"/>
                <a:gd name="T1" fmla="*/ 2147483647 h 10"/>
                <a:gd name="T2" fmla="*/ 2147483647 w 19"/>
                <a:gd name="T3" fmla="*/ 2147483647 h 10"/>
                <a:gd name="T4" fmla="*/ 2147483647 w 19"/>
                <a:gd name="T5" fmla="*/ 2147483647 h 10"/>
                <a:gd name="T6" fmla="*/ 2147483647 w 19"/>
                <a:gd name="T7" fmla="*/ 2147483647 h 10"/>
                <a:gd name="T8" fmla="*/ 2147483647 w 19"/>
                <a:gd name="T9" fmla="*/ 2147483647 h 10"/>
                <a:gd name="T10" fmla="*/ 2147483647 w 19"/>
                <a:gd name="T11" fmla="*/ 2147483647 h 10"/>
                <a:gd name="T12" fmla="*/ 2147483647 w 19"/>
                <a:gd name="T13" fmla="*/ 2147483647 h 1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9"/>
                <a:gd name="T22" fmla="*/ 0 h 10"/>
                <a:gd name="T23" fmla="*/ 19 w 19"/>
                <a:gd name="T24" fmla="*/ 10 h 1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9" h="10">
                  <a:moveTo>
                    <a:pt x="15" y="8"/>
                  </a:moveTo>
                  <a:cubicBezTo>
                    <a:pt x="5" y="10"/>
                    <a:pt x="5" y="10"/>
                    <a:pt x="5" y="10"/>
                  </a:cubicBezTo>
                  <a:cubicBezTo>
                    <a:pt x="3" y="10"/>
                    <a:pt x="1" y="9"/>
                    <a:pt x="1" y="7"/>
                  </a:cubicBezTo>
                  <a:cubicBezTo>
                    <a:pt x="0" y="4"/>
                    <a:pt x="2" y="2"/>
                    <a:pt x="4" y="2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6" y="0"/>
                    <a:pt x="18" y="2"/>
                    <a:pt x="18" y="4"/>
                  </a:cubicBezTo>
                  <a:cubicBezTo>
                    <a:pt x="19" y="6"/>
                    <a:pt x="17" y="8"/>
                    <a:pt x="15" y="8"/>
                  </a:cubicBezTo>
                  <a:close/>
                </a:path>
              </a:pathLst>
            </a:custGeom>
            <a:solidFill>
              <a:srgbClr val="F9940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176" name="Freeform 1208">
              <a:extLst>
                <a:ext uri="{FF2B5EF4-FFF2-40B4-BE49-F238E27FC236}">
                  <a16:creationId xmlns:a16="http://schemas.microsoft.com/office/drawing/2014/main" id="{07982B3C-2A20-4C37-AB10-B9AC8D950387}"/>
                </a:ext>
              </a:extLst>
            </p:cNvPr>
            <p:cNvSpPr>
              <a:spLocks/>
            </p:cNvSpPr>
            <p:nvPr/>
          </p:nvSpPr>
          <p:spPr bwMode="auto">
            <a:xfrm>
              <a:off x="9762030" y="5239457"/>
              <a:ext cx="76609" cy="42561"/>
            </a:xfrm>
            <a:custGeom>
              <a:avLst/>
              <a:gdLst>
                <a:gd name="T0" fmla="*/ 2147483647 w 18"/>
                <a:gd name="T1" fmla="*/ 2147483647 h 10"/>
                <a:gd name="T2" fmla="*/ 2147483647 w 18"/>
                <a:gd name="T3" fmla="*/ 2147483647 h 10"/>
                <a:gd name="T4" fmla="*/ 0 w 18"/>
                <a:gd name="T5" fmla="*/ 2147483647 h 10"/>
                <a:gd name="T6" fmla="*/ 2147483647 w 18"/>
                <a:gd name="T7" fmla="*/ 2147483647 h 10"/>
                <a:gd name="T8" fmla="*/ 2147483647 w 18"/>
                <a:gd name="T9" fmla="*/ 0 h 10"/>
                <a:gd name="T10" fmla="*/ 2147483647 w 18"/>
                <a:gd name="T11" fmla="*/ 2147483647 h 10"/>
                <a:gd name="T12" fmla="*/ 2147483647 w 18"/>
                <a:gd name="T13" fmla="*/ 2147483647 h 1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"/>
                <a:gd name="T22" fmla="*/ 0 h 10"/>
                <a:gd name="T23" fmla="*/ 18 w 18"/>
                <a:gd name="T24" fmla="*/ 10 h 1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" h="10">
                  <a:moveTo>
                    <a:pt x="15" y="8"/>
                  </a:moveTo>
                  <a:cubicBezTo>
                    <a:pt x="5" y="9"/>
                    <a:pt x="5" y="9"/>
                    <a:pt x="5" y="9"/>
                  </a:cubicBezTo>
                  <a:cubicBezTo>
                    <a:pt x="2" y="10"/>
                    <a:pt x="0" y="8"/>
                    <a:pt x="0" y="6"/>
                  </a:cubicBezTo>
                  <a:cubicBezTo>
                    <a:pt x="0" y="4"/>
                    <a:pt x="1" y="2"/>
                    <a:pt x="3" y="1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6" y="0"/>
                    <a:pt x="18" y="1"/>
                    <a:pt x="18" y="3"/>
                  </a:cubicBezTo>
                  <a:cubicBezTo>
                    <a:pt x="18" y="6"/>
                    <a:pt x="17" y="8"/>
                    <a:pt x="15" y="8"/>
                  </a:cubicBezTo>
                  <a:close/>
                </a:path>
              </a:pathLst>
            </a:custGeom>
            <a:solidFill>
              <a:srgbClr val="F9940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177" name="Freeform 1209">
              <a:extLst>
                <a:ext uri="{FF2B5EF4-FFF2-40B4-BE49-F238E27FC236}">
                  <a16:creationId xmlns:a16="http://schemas.microsoft.com/office/drawing/2014/main" id="{BF2C8ED9-EFCE-47EE-A97F-DC83D9D4062C}"/>
                </a:ext>
              </a:extLst>
            </p:cNvPr>
            <p:cNvSpPr>
              <a:spLocks/>
            </p:cNvSpPr>
            <p:nvPr/>
          </p:nvSpPr>
          <p:spPr bwMode="auto">
            <a:xfrm>
              <a:off x="9770542" y="5307554"/>
              <a:ext cx="80865" cy="42561"/>
            </a:xfrm>
            <a:custGeom>
              <a:avLst/>
              <a:gdLst>
                <a:gd name="T0" fmla="*/ 2147483647 w 19"/>
                <a:gd name="T1" fmla="*/ 2147483647 h 10"/>
                <a:gd name="T2" fmla="*/ 2147483647 w 19"/>
                <a:gd name="T3" fmla="*/ 2147483647 h 10"/>
                <a:gd name="T4" fmla="*/ 0 w 19"/>
                <a:gd name="T5" fmla="*/ 2147483647 h 10"/>
                <a:gd name="T6" fmla="*/ 2147483647 w 19"/>
                <a:gd name="T7" fmla="*/ 2147483647 h 10"/>
                <a:gd name="T8" fmla="*/ 2147483647 w 19"/>
                <a:gd name="T9" fmla="*/ 0 h 10"/>
                <a:gd name="T10" fmla="*/ 2147483647 w 19"/>
                <a:gd name="T11" fmla="*/ 2147483647 h 10"/>
                <a:gd name="T12" fmla="*/ 2147483647 w 19"/>
                <a:gd name="T13" fmla="*/ 2147483647 h 1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9"/>
                <a:gd name="T22" fmla="*/ 0 h 10"/>
                <a:gd name="T23" fmla="*/ 19 w 19"/>
                <a:gd name="T24" fmla="*/ 10 h 1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9" h="10">
                  <a:moveTo>
                    <a:pt x="15" y="8"/>
                  </a:moveTo>
                  <a:cubicBezTo>
                    <a:pt x="5" y="10"/>
                    <a:pt x="5" y="10"/>
                    <a:pt x="5" y="10"/>
                  </a:cubicBezTo>
                  <a:cubicBezTo>
                    <a:pt x="3" y="10"/>
                    <a:pt x="1" y="9"/>
                    <a:pt x="0" y="6"/>
                  </a:cubicBezTo>
                  <a:cubicBezTo>
                    <a:pt x="0" y="4"/>
                    <a:pt x="2" y="2"/>
                    <a:pt x="4" y="2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6" y="0"/>
                    <a:pt x="18" y="2"/>
                    <a:pt x="18" y="4"/>
                  </a:cubicBezTo>
                  <a:cubicBezTo>
                    <a:pt x="19" y="6"/>
                    <a:pt x="17" y="8"/>
                    <a:pt x="15" y="8"/>
                  </a:cubicBezTo>
                  <a:close/>
                </a:path>
              </a:pathLst>
            </a:custGeom>
            <a:solidFill>
              <a:srgbClr val="F9940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178" name="Freeform 1211">
              <a:extLst>
                <a:ext uri="{FF2B5EF4-FFF2-40B4-BE49-F238E27FC236}">
                  <a16:creationId xmlns:a16="http://schemas.microsoft.com/office/drawing/2014/main" id="{D45273D5-0431-4E6D-A8BE-CD9E8E27039F}"/>
                </a:ext>
              </a:extLst>
            </p:cNvPr>
            <p:cNvSpPr>
              <a:spLocks/>
            </p:cNvSpPr>
            <p:nvPr/>
          </p:nvSpPr>
          <p:spPr bwMode="auto">
            <a:xfrm>
              <a:off x="9910991" y="4894717"/>
              <a:ext cx="523494" cy="93633"/>
            </a:xfrm>
            <a:custGeom>
              <a:avLst/>
              <a:gdLst>
                <a:gd name="T0" fmla="*/ 2147483647 w 246"/>
                <a:gd name="T1" fmla="*/ 2147483647 h 44"/>
                <a:gd name="T2" fmla="*/ 2147483647 w 246"/>
                <a:gd name="T3" fmla="*/ 2147483647 h 44"/>
                <a:gd name="T4" fmla="*/ 0 w 246"/>
                <a:gd name="T5" fmla="*/ 2147483647 h 44"/>
                <a:gd name="T6" fmla="*/ 2147483647 w 246"/>
                <a:gd name="T7" fmla="*/ 0 h 44"/>
                <a:gd name="T8" fmla="*/ 2147483647 w 246"/>
                <a:gd name="T9" fmla="*/ 2147483647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46"/>
                <a:gd name="T16" fmla="*/ 0 h 44"/>
                <a:gd name="T17" fmla="*/ 246 w 246"/>
                <a:gd name="T18" fmla="*/ 44 h 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46" h="44">
                  <a:moveTo>
                    <a:pt x="246" y="8"/>
                  </a:moveTo>
                  <a:lnTo>
                    <a:pt x="2" y="44"/>
                  </a:lnTo>
                  <a:lnTo>
                    <a:pt x="0" y="36"/>
                  </a:lnTo>
                  <a:lnTo>
                    <a:pt x="244" y="0"/>
                  </a:lnTo>
                  <a:lnTo>
                    <a:pt x="246" y="8"/>
                  </a:lnTo>
                  <a:close/>
                </a:path>
              </a:pathLst>
            </a:custGeom>
            <a:solidFill>
              <a:srgbClr val="9190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179" name="Freeform 1212">
              <a:extLst>
                <a:ext uri="{FF2B5EF4-FFF2-40B4-BE49-F238E27FC236}">
                  <a16:creationId xmlns:a16="http://schemas.microsoft.com/office/drawing/2014/main" id="{7FDFC3CA-3C07-434A-9D4C-EE60659ABD91}"/>
                </a:ext>
              </a:extLst>
            </p:cNvPr>
            <p:cNvSpPr>
              <a:spLocks/>
            </p:cNvSpPr>
            <p:nvPr/>
          </p:nvSpPr>
          <p:spPr bwMode="auto">
            <a:xfrm>
              <a:off x="9919503" y="4954302"/>
              <a:ext cx="523494" cy="93633"/>
            </a:xfrm>
            <a:custGeom>
              <a:avLst/>
              <a:gdLst>
                <a:gd name="T0" fmla="*/ 2147483647 w 246"/>
                <a:gd name="T1" fmla="*/ 2147483647 h 44"/>
                <a:gd name="T2" fmla="*/ 2147483647 w 246"/>
                <a:gd name="T3" fmla="*/ 2147483647 h 44"/>
                <a:gd name="T4" fmla="*/ 0 w 246"/>
                <a:gd name="T5" fmla="*/ 2147483647 h 44"/>
                <a:gd name="T6" fmla="*/ 2147483647 w 246"/>
                <a:gd name="T7" fmla="*/ 0 h 44"/>
                <a:gd name="T8" fmla="*/ 2147483647 w 246"/>
                <a:gd name="T9" fmla="*/ 2147483647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46"/>
                <a:gd name="T16" fmla="*/ 0 h 44"/>
                <a:gd name="T17" fmla="*/ 246 w 246"/>
                <a:gd name="T18" fmla="*/ 44 h 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46" h="44">
                  <a:moveTo>
                    <a:pt x="246" y="8"/>
                  </a:moveTo>
                  <a:lnTo>
                    <a:pt x="2" y="44"/>
                  </a:lnTo>
                  <a:lnTo>
                    <a:pt x="0" y="36"/>
                  </a:lnTo>
                  <a:lnTo>
                    <a:pt x="244" y="0"/>
                  </a:lnTo>
                  <a:lnTo>
                    <a:pt x="246" y="8"/>
                  </a:lnTo>
                  <a:close/>
                </a:path>
              </a:pathLst>
            </a:custGeom>
            <a:solidFill>
              <a:srgbClr val="9190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180" name="Freeform 1213">
              <a:extLst>
                <a:ext uri="{FF2B5EF4-FFF2-40B4-BE49-F238E27FC236}">
                  <a16:creationId xmlns:a16="http://schemas.microsoft.com/office/drawing/2014/main" id="{57A00EEB-5E41-4408-A489-16E6B575B002}"/>
                </a:ext>
              </a:extLst>
            </p:cNvPr>
            <p:cNvSpPr>
              <a:spLocks/>
            </p:cNvSpPr>
            <p:nvPr/>
          </p:nvSpPr>
          <p:spPr bwMode="auto">
            <a:xfrm>
              <a:off x="9928016" y="5018143"/>
              <a:ext cx="523494" cy="93633"/>
            </a:xfrm>
            <a:custGeom>
              <a:avLst/>
              <a:gdLst>
                <a:gd name="T0" fmla="*/ 2147483647 w 246"/>
                <a:gd name="T1" fmla="*/ 2147483647 h 44"/>
                <a:gd name="T2" fmla="*/ 2147483647 w 246"/>
                <a:gd name="T3" fmla="*/ 2147483647 h 44"/>
                <a:gd name="T4" fmla="*/ 0 w 246"/>
                <a:gd name="T5" fmla="*/ 2147483647 h 44"/>
                <a:gd name="T6" fmla="*/ 2147483647 w 246"/>
                <a:gd name="T7" fmla="*/ 0 h 44"/>
                <a:gd name="T8" fmla="*/ 2147483647 w 246"/>
                <a:gd name="T9" fmla="*/ 2147483647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46"/>
                <a:gd name="T16" fmla="*/ 0 h 44"/>
                <a:gd name="T17" fmla="*/ 246 w 246"/>
                <a:gd name="T18" fmla="*/ 44 h 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46" h="44">
                  <a:moveTo>
                    <a:pt x="246" y="8"/>
                  </a:moveTo>
                  <a:lnTo>
                    <a:pt x="2" y="44"/>
                  </a:lnTo>
                  <a:lnTo>
                    <a:pt x="0" y="36"/>
                  </a:lnTo>
                  <a:lnTo>
                    <a:pt x="244" y="0"/>
                  </a:lnTo>
                  <a:lnTo>
                    <a:pt x="246" y="8"/>
                  </a:lnTo>
                  <a:close/>
                </a:path>
              </a:pathLst>
            </a:custGeom>
            <a:solidFill>
              <a:srgbClr val="9190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181" name="Freeform 1214">
              <a:extLst>
                <a:ext uri="{FF2B5EF4-FFF2-40B4-BE49-F238E27FC236}">
                  <a16:creationId xmlns:a16="http://schemas.microsoft.com/office/drawing/2014/main" id="{EB6C0650-B560-4268-BE63-B55B954125F0}"/>
                </a:ext>
              </a:extLst>
            </p:cNvPr>
            <p:cNvSpPr>
              <a:spLocks/>
            </p:cNvSpPr>
            <p:nvPr/>
          </p:nvSpPr>
          <p:spPr bwMode="auto">
            <a:xfrm>
              <a:off x="9936528" y="5077728"/>
              <a:ext cx="523494" cy="93633"/>
            </a:xfrm>
            <a:custGeom>
              <a:avLst/>
              <a:gdLst>
                <a:gd name="T0" fmla="*/ 2147483647 w 246"/>
                <a:gd name="T1" fmla="*/ 2147483647 h 44"/>
                <a:gd name="T2" fmla="*/ 2147483647 w 246"/>
                <a:gd name="T3" fmla="*/ 2147483647 h 44"/>
                <a:gd name="T4" fmla="*/ 0 w 246"/>
                <a:gd name="T5" fmla="*/ 2147483647 h 44"/>
                <a:gd name="T6" fmla="*/ 2147483647 w 246"/>
                <a:gd name="T7" fmla="*/ 0 h 44"/>
                <a:gd name="T8" fmla="*/ 2147483647 w 246"/>
                <a:gd name="T9" fmla="*/ 2147483647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46"/>
                <a:gd name="T16" fmla="*/ 0 h 44"/>
                <a:gd name="T17" fmla="*/ 246 w 246"/>
                <a:gd name="T18" fmla="*/ 44 h 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46" h="44">
                  <a:moveTo>
                    <a:pt x="246" y="8"/>
                  </a:moveTo>
                  <a:lnTo>
                    <a:pt x="2" y="44"/>
                  </a:lnTo>
                  <a:lnTo>
                    <a:pt x="0" y="36"/>
                  </a:lnTo>
                  <a:lnTo>
                    <a:pt x="246" y="0"/>
                  </a:lnTo>
                  <a:lnTo>
                    <a:pt x="246" y="8"/>
                  </a:lnTo>
                  <a:close/>
                </a:path>
              </a:pathLst>
            </a:custGeom>
            <a:solidFill>
              <a:srgbClr val="9190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182" name="Freeform 1215">
              <a:extLst>
                <a:ext uri="{FF2B5EF4-FFF2-40B4-BE49-F238E27FC236}">
                  <a16:creationId xmlns:a16="http://schemas.microsoft.com/office/drawing/2014/main" id="{94511245-EC90-4CEA-8945-E26753D9A4B5}"/>
                </a:ext>
              </a:extLst>
            </p:cNvPr>
            <p:cNvSpPr>
              <a:spLocks/>
            </p:cNvSpPr>
            <p:nvPr/>
          </p:nvSpPr>
          <p:spPr bwMode="auto">
            <a:xfrm>
              <a:off x="9945040" y="5137312"/>
              <a:ext cx="523494" cy="93633"/>
            </a:xfrm>
            <a:custGeom>
              <a:avLst/>
              <a:gdLst>
                <a:gd name="T0" fmla="*/ 2147483647 w 246"/>
                <a:gd name="T1" fmla="*/ 2147483647 h 44"/>
                <a:gd name="T2" fmla="*/ 2147483647 w 246"/>
                <a:gd name="T3" fmla="*/ 2147483647 h 44"/>
                <a:gd name="T4" fmla="*/ 0 w 246"/>
                <a:gd name="T5" fmla="*/ 2147483647 h 44"/>
                <a:gd name="T6" fmla="*/ 2147483647 w 246"/>
                <a:gd name="T7" fmla="*/ 0 h 44"/>
                <a:gd name="T8" fmla="*/ 2147483647 w 246"/>
                <a:gd name="T9" fmla="*/ 2147483647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46"/>
                <a:gd name="T16" fmla="*/ 0 h 44"/>
                <a:gd name="T17" fmla="*/ 246 w 246"/>
                <a:gd name="T18" fmla="*/ 44 h 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46" h="44">
                  <a:moveTo>
                    <a:pt x="246" y="10"/>
                  </a:moveTo>
                  <a:lnTo>
                    <a:pt x="2" y="44"/>
                  </a:lnTo>
                  <a:lnTo>
                    <a:pt x="0" y="36"/>
                  </a:lnTo>
                  <a:lnTo>
                    <a:pt x="246" y="0"/>
                  </a:lnTo>
                  <a:lnTo>
                    <a:pt x="246" y="10"/>
                  </a:lnTo>
                  <a:close/>
                </a:path>
              </a:pathLst>
            </a:custGeom>
            <a:solidFill>
              <a:srgbClr val="9190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183" name="Freeform 1216">
              <a:extLst>
                <a:ext uri="{FF2B5EF4-FFF2-40B4-BE49-F238E27FC236}">
                  <a16:creationId xmlns:a16="http://schemas.microsoft.com/office/drawing/2014/main" id="{99A31648-28E8-44B3-8D66-F619E8E4F22E}"/>
                </a:ext>
              </a:extLst>
            </p:cNvPr>
            <p:cNvSpPr>
              <a:spLocks/>
            </p:cNvSpPr>
            <p:nvPr/>
          </p:nvSpPr>
          <p:spPr bwMode="auto">
            <a:xfrm>
              <a:off x="9953552" y="5201153"/>
              <a:ext cx="523494" cy="93633"/>
            </a:xfrm>
            <a:custGeom>
              <a:avLst/>
              <a:gdLst>
                <a:gd name="T0" fmla="*/ 2147483647 w 246"/>
                <a:gd name="T1" fmla="*/ 2147483647 h 44"/>
                <a:gd name="T2" fmla="*/ 2147483647 w 246"/>
                <a:gd name="T3" fmla="*/ 2147483647 h 44"/>
                <a:gd name="T4" fmla="*/ 0 w 246"/>
                <a:gd name="T5" fmla="*/ 2147483647 h 44"/>
                <a:gd name="T6" fmla="*/ 2147483647 w 246"/>
                <a:gd name="T7" fmla="*/ 0 h 44"/>
                <a:gd name="T8" fmla="*/ 2147483647 w 246"/>
                <a:gd name="T9" fmla="*/ 2147483647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46"/>
                <a:gd name="T16" fmla="*/ 0 h 44"/>
                <a:gd name="T17" fmla="*/ 246 w 246"/>
                <a:gd name="T18" fmla="*/ 44 h 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46" h="44">
                  <a:moveTo>
                    <a:pt x="246" y="8"/>
                  </a:moveTo>
                  <a:lnTo>
                    <a:pt x="2" y="44"/>
                  </a:lnTo>
                  <a:lnTo>
                    <a:pt x="0" y="36"/>
                  </a:lnTo>
                  <a:lnTo>
                    <a:pt x="246" y="0"/>
                  </a:lnTo>
                  <a:lnTo>
                    <a:pt x="246" y="8"/>
                  </a:lnTo>
                  <a:close/>
                </a:path>
              </a:pathLst>
            </a:custGeom>
            <a:solidFill>
              <a:srgbClr val="9190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184" name="Freeform 1217">
              <a:extLst>
                <a:ext uri="{FF2B5EF4-FFF2-40B4-BE49-F238E27FC236}">
                  <a16:creationId xmlns:a16="http://schemas.microsoft.com/office/drawing/2014/main" id="{A20703F5-AA8D-46B2-99DE-A3FC9680BC4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51510" y="4613818"/>
              <a:ext cx="538391" cy="655432"/>
            </a:xfrm>
            <a:custGeom>
              <a:avLst/>
              <a:gdLst>
                <a:gd name="T0" fmla="*/ 2147483647 w 126"/>
                <a:gd name="T1" fmla="*/ 2147483647 h 154"/>
                <a:gd name="T2" fmla="*/ 2147483647 w 126"/>
                <a:gd name="T3" fmla="*/ 2147483647 h 154"/>
                <a:gd name="T4" fmla="*/ 2147483647 w 126"/>
                <a:gd name="T5" fmla="*/ 2147483647 h 154"/>
                <a:gd name="T6" fmla="*/ 2147483647 w 126"/>
                <a:gd name="T7" fmla="*/ 2147483647 h 154"/>
                <a:gd name="T8" fmla="*/ 2147483647 w 126"/>
                <a:gd name="T9" fmla="*/ 2147483647 h 154"/>
                <a:gd name="T10" fmla="*/ 2147483647 w 126"/>
                <a:gd name="T11" fmla="*/ 2147483647 h 154"/>
                <a:gd name="T12" fmla="*/ 2147483647 w 126"/>
                <a:gd name="T13" fmla="*/ 2147483647 h 154"/>
                <a:gd name="T14" fmla="*/ 2147483647 w 126"/>
                <a:gd name="T15" fmla="*/ 2147483647 h 154"/>
                <a:gd name="T16" fmla="*/ 2147483647 w 126"/>
                <a:gd name="T17" fmla="*/ 2147483647 h 15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26"/>
                <a:gd name="T28" fmla="*/ 0 h 154"/>
                <a:gd name="T29" fmla="*/ 126 w 126"/>
                <a:gd name="T30" fmla="*/ 154 h 15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26" h="154">
                  <a:moveTo>
                    <a:pt x="117" y="24"/>
                  </a:moveTo>
                  <a:cubicBezTo>
                    <a:pt x="56" y="2"/>
                    <a:pt x="56" y="2"/>
                    <a:pt x="56" y="2"/>
                  </a:cubicBezTo>
                  <a:cubicBezTo>
                    <a:pt x="50" y="0"/>
                    <a:pt x="43" y="3"/>
                    <a:pt x="41" y="9"/>
                  </a:cubicBezTo>
                  <a:cubicBezTo>
                    <a:pt x="3" y="115"/>
                    <a:pt x="3" y="115"/>
                    <a:pt x="3" y="115"/>
                  </a:cubicBezTo>
                  <a:cubicBezTo>
                    <a:pt x="0" y="121"/>
                    <a:pt x="4" y="127"/>
                    <a:pt x="10" y="129"/>
                  </a:cubicBezTo>
                  <a:cubicBezTo>
                    <a:pt x="71" y="152"/>
                    <a:pt x="71" y="152"/>
                    <a:pt x="71" y="152"/>
                  </a:cubicBezTo>
                  <a:cubicBezTo>
                    <a:pt x="77" y="154"/>
                    <a:pt x="84" y="151"/>
                    <a:pt x="86" y="145"/>
                  </a:cubicBezTo>
                  <a:cubicBezTo>
                    <a:pt x="124" y="39"/>
                    <a:pt x="124" y="39"/>
                    <a:pt x="124" y="39"/>
                  </a:cubicBezTo>
                  <a:cubicBezTo>
                    <a:pt x="126" y="33"/>
                    <a:pt x="123" y="27"/>
                    <a:pt x="117" y="24"/>
                  </a:cubicBezTo>
                  <a:close/>
                </a:path>
              </a:pathLst>
            </a:custGeom>
            <a:solidFill>
              <a:srgbClr val="4A12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185" name="Freeform 1218">
              <a:extLst>
                <a:ext uri="{FF2B5EF4-FFF2-40B4-BE49-F238E27FC236}">
                  <a16:creationId xmlns:a16="http://schemas.microsoft.com/office/drawing/2014/main" id="{E7B6250D-62C7-4FE4-9FC7-44E024133E6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81302" y="4639354"/>
              <a:ext cx="483063" cy="604359"/>
            </a:xfrm>
            <a:custGeom>
              <a:avLst/>
              <a:gdLst>
                <a:gd name="T0" fmla="*/ 2147483647 w 113"/>
                <a:gd name="T1" fmla="*/ 2147483647 h 142"/>
                <a:gd name="T2" fmla="*/ 2147483647 w 113"/>
                <a:gd name="T3" fmla="*/ 2147483647 h 142"/>
                <a:gd name="T4" fmla="*/ 2147483647 w 113"/>
                <a:gd name="T5" fmla="*/ 2147483647 h 142"/>
                <a:gd name="T6" fmla="*/ 2147483647 w 113"/>
                <a:gd name="T7" fmla="*/ 2147483647 h 142"/>
                <a:gd name="T8" fmla="*/ 2147483647 w 113"/>
                <a:gd name="T9" fmla="*/ 2147483647 h 142"/>
                <a:gd name="T10" fmla="*/ 2147483647 w 113"/>
                <a:gd name="T11" fmla="*/ 2147483647 h 142"/>
                <a:gd name="T12" fmla="*/ 2147483647 w 113"/>
                <a:gd name="T13" fmla="*/ 2147483647 h 142"/>
                <a:gd name="T14" fmla="*/ 2147483647 w 113"/>
                <a:gd name="T15" fmla="*/ 2147483647 h 142"/>
                <a:gd name="T16" fmla="*/ 2147483647 w 113"/>
                <a:gd name="T17" fmla="*/ 2147483647 h 14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13"/>
                <a:gd name="T28" fmla="*/ 0 h 142"/>
                <a:gd name="T29" fmla="*/ 113 w 113"/>
                <a:gd name="T30" fmla="*/ 142 h 14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13" h="142">
                  <a:moveTo>
                    <a:pt x="107" y="23"/>
                  </a:moveTo>
                  <a:cubicBezTo>
                    <a:pt x="48" y="2"/>
                    <a:pt x="48" y="2"/>
                    <a:pt x="48" y="2"/>
                  </a:cubicBezTo>
                  <a:cubicBezTo>
                    <a:pt x="44" y="0"/>
                    <a:pt x="40" y="2"/>
                    <a:pt x="39" y="6"/>
                  </a:cubicBezTo>
                  <a:cubicBezTo>
                    <a:pt x="1" y="110"/>
                    <a:pt x="1" y="110"/>
                    <a:pt x="1" y="110"/>
                  </a:cubicBezTo>
                  <a:cubicBezTo>
                    <a:pt x="0" y="114"/>
                    <a:pt x="2" y="118"/>
                    <a:pt x="6" y="119"/>
                  </a:cubicBezTo>
                  <a:cubicBezTo>
                    <a:pt x="64" y="140"/>
                    <a:pt x="64" y="140"/>
                    <a:pt x="64" y="140"/>
                  </a:cubicBezTo>
                  <a:cubicBezTo>
                    <a:pt x="68" y="142"/>
                    <a:pt x="72" y="140"/>
                    <a:pt x="74" y="136"/>
                  </a:cubicBezTo>
                  <a:cubicBezTo>
                    <a:pt x="111" y="32"/>
                    <a:pt x="111" y="32"/>
                    <a:pt x="111" y="32"/>
                  </a:cubicBezTo>
                  <a:cubicBezTo>
                    <a:pt x="113" y="28"/>
                    <a:pt x="111" y="24"/>
                    <a:pt x="107" y="23"/>
                  </a:cubicBezTo>
                  <a:close/>
                </a:path>
              </a:pathLst>
            </a:custGeom>
            <a:solidFill>
              <a:srgbClr val="1FD7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186" name="Freeform 1219">
              <a:extLst>
                <a:ext uri="{FF2B5EF4-FFF2-40B4-BE49-F238E27FC236}">
                  <a16:creationId xmlns:a16="http://schemas.microsoft.com/office/drawing/2014/main" id="{11CA86DC-B1A5-47F4-A31A-F585AA46485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68569" y="4707451"/>
              <a:ext cx="197907" cy="119169"/>
            </a:xfrm>
            <a:custGeom>
              <a:avLst/>
              <a:gdLst>
                <a:gd name="T0" fmla="*/ 2147483647 w 46"/>
                <a:gd name="T1" fmla="*/ 2147483647 h 28"/>
                <a:gd name="T2" fmla="*/ 2147483647 w 46"/>
                <a:gd name="T3" fmla="*/ 2147483647 h 28"/>
                <a:gd name="T4" fmla="*/ 2147483647 w 46"/>
                <a:gd name="T5" fmla="*/ 2147483647 h 28"/>
                <a:gd name="T6" fmla="*/ 2147483647 w 46"/>
                <a:gd name="T7" fmla="*/ 2147483647 h 28"/>
                <a:gd name="T8" fmla="*/ 2147483647 w 46"/>
                <a:gd name="T9" fmla="*/ 2147483647 h 28"/>
                <a:gd name="T10" fmla="*/ 2147483647 w 46"/>
                <a:gd name="T11" fmla="*/ 2147483647 h 28"/>
                <a:gd name="T12" fmla="*/ 2147483647 w 46"/>
                <a:gd name="T13" fmla="*/ 2147483647 h 2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6"/>
                <a:gd name="T22" fmla="*/ 0 h 28"/>
                <a:gd name="T23" fmla="*/ 46 w 46"/>
                <a:gd name="T24" fmla="*/ 28 h 28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6" h="28">
                  <a:moveTo>
                    <a:pt x="35" y="26"/>
                  </a:moveTo>
                  <a:cubicBezTo>
                    <a:pt x="6" y="16"/>
                    <a:pt x="6" y="16"/>
                    <a:pt x="6" y="16"/>
                  </a:cubicBezTo>
                  <a:cubicBezTo>
                    <a:pt x="2" y="14"/>
                    <a:pt x="0" y="10"/>
                    <a:pt x="1" y="6"/>
                  </a:cubicBezTo>
                  <a:cubicBezTo>
                    <a:pt x="3" y="2"/>
                    <a:pt x="7" y="0"/>
                    <a:pt x="11" y="1"/>
                  </a:cubicBezTo>
                  <a:cubicBezTo>
                    <a:pt x="40" y="11"/>
                    <a:pt x="40" y="11"/>
                    <a:pt x="40" y="11"/>
                  </a:cubicBezTo>
                  <a:cubicBezTo>
                    <a:pt x="44" y="13"/>
                    <a:pt x="46" y="17"/>
                    <a:pt x="45" y="21"/>
                  </a:cubicBezTo>
                  <a:cubicBezTo>
                    <a:pt x="43" y="26"/>
                    <a:pt x="39" y="28"/>
                    <a:pt x="35" y="26"/>
                  </a:cubicBezTo>
                  <a:close/>
                </a:path>
              </a:pathLst>
            </a:custGeom>
            <a:solidFill>
              <a:srgbClr val="3A07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187" name="Freeform 1220">
              <a:extLst>
                <a:ext uri="{FF2B5EF4-FFF2-40B4-BE49-F238E27FC236}">
                  <a16:creationId xmlns:a16="http://schemas.microsoft.com/office/drawing/2014/main" id="{397752F5-B0F0-480A-B261-94845F3B8B8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96216" y="4877693"/>
              <a:ext cx="195778" cy="119169"/>
            </a:xfrm>
            <a:custGeom>
              <a:avLst/>
              <a:gdLst>
                <a:gd name="T0" fmla="*/ 2147483647 w 46"/>
                <a:gd name="T1" fmla="*/ 2147483647 h 28"/>
                <a:gd name="T2" fmla="*/ 2147483647 w 46"/>
                <a:gd name="T3" fmla="*/ 2147483647 h 28"/>
                <a:gd name="T4" fmla="*/ 2147483647 w 46"/>
                <a:gd name="T5" fmla="*/ 2147483647 h 28"/>
                <a:gd name="T6" fmla="*/ 2147483647 w 46"/>
                <a:gd name="T7" fmla="*/ 2147483647 h 28"/>
                <a:gd name="T8" fmla="*/ 2147483647 w 46"/>
                <a:gd name="T9" fmla="*/ 2147483647 h 28"/>
                <a:gd name="T10" fmla="*/ 2147483647 w 46"/>
                <a:gd name="T11" fmla="*/ 2147483647 h 28"/>
                <a:gd name="T12" fmla="*/ 2147483647 w 46"/>
                <a:gd name="T13" fmla="*/ 2147483647 h 2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6"/>
                <a:gd name="T22" fmla="*/ 0 h 28"/>
                <a:gd name="T23" fmla="*/ 46 w 46"/>
                <a:gd name="T24" fmla="*/ 28 h 28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6" h="28">
                  <a:moveTo>
                    <a:pt x="34" y="26"/>
                  </a:moveTo>
                  <a:cubicBezTo>
                    <a:pt x="6" y="16"/>
                    <a:pt x="6" y="16"/>
                    <a:pt x="6" y="16"/>
                  </a:cubicBezTo>
                  <a:cubicBezTo>
                    <a:pt x="2" y="14"/>
                    <a:pt x="0" y="10"/>
                    <a:pt x="1" y="6"/>
                  </a:cubicBezTo>
                  <a:cubicBezTo>
                    <a:pt x="3" y="2"/>
                    <a:pt x="7" y="0"/>
                    <a:pt x="11" y="1"/>
                  </a:cubicBezTo>
                  <a:cubicBezTo>
                    <a:pt x="40" y="11"/>
                    <a:pt x="40" y="11"/>
                    <a:pt x="40" y="11"/>
                  </a:cubicBezTo>
                  <a:cubicBezTo>
                    <a:pt x="44" y="13"/>
                    <a:pt x="46" y="17"/>
                    <a:pt x="44" y="21"/>
                  </a:cubicBezTo>
                  <a:cubicBezTo>
                    <a:pt x="43" y="25"/>
                    <a:pt x="39" y="28"/>
                    <a:pt x="34" y="26"/>
                  </a:cubicBezTo>
                  <a:close/>
                </a:path>
              </a:pathLst>
            </a:custGeom>
            <a:solidFill>
              <a:srgbClr val="3A07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188" name="Freeform 1221">
              <a:extLst>
                <a:ext uri="{FF2B5EF4-FFF2-40B4-BE49-F238E27FC236}">
                  <a16:creationId xmlns:a16="http://schemas.microsoft.com/office/drawing/2014/main" id="{9ED6F7D4-47FF-44CC-BF1D-830EFD2E113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6423" y="4954302"/>
              <a:ext cx="195778" cy="119169"/>
            </a:xfrm>
            <a:custGeom>
              <a:avLst/>
              <a:gdLst>
                <a:gd name="T0" fmla="*/ 2147483647 w 46"/>
                <a:gd name="T1" fmla="*/ 2147483647 h 28"/>
                <a:gd name="T2" fmla="*/ 2147483647 w 46"/>
                <a:gd name="T3" fmla="*/ 2147483647 h 28"/>
                <a:gd name="T4" fmla="*/ 2147483647 w 46"/>
                <a:gd name="T5" fmla="*/ 2147483647 h 28"/>
                <a:gd name="T6" fmla="*/ 2147483647 w 46"/>
                <a:gd name="T7" fmla="*/ 2147483647 h 28"/>
                <a:gd name="T8" fmla="*/ 2147483647 w 46"/>
                <a:gd name="T9" fmla="*/ 2147483647 h 28"/>
                <a:gd name="T10" fmla="*/ 2147483647 w 46"/>
                <a:gd name="T11" fmla="*/ 2147483647 h 28"/>
                <a:gd name="T12" fmla="*/ 2147483647 w 46"/>
                <a:gd name="T13" fmla="*/ 2147483647 h 2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6"/>
                <a:gd name="T22" fmla="*/ 0 h 28"/>
                <a:gd name="T23" fmla="*/ 46 w 46"/>
                <a:gd name="T24" fmla="*/ 28 h 28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6" h="28">
                  <a:moveTo>
                    <a:pt x="35" y="27"/>
                  </a:moveTo>
                  <a:cubicBezTo>
                    <a:pt x="6" y="16"/>
                    <a:pt x="6" y="16"/>
                    <a:pt x="6" y="16"/>
                  </a:cubicBezTo>
                  <a:cubicBezTo>
                    <a:pt x="2" y="15"/>
                    <a:pt x="0" y="10"/>
                    <a:pt x="1" y="6"/>
                  </a:cubicBezTo>
                  <a:cubicBezTo>
                    <a:pt x="3" y="2"/>
                    <a:pt x="7" y="0"/>
                    <a:pt x="11" y="2"/>
                  </a:cubicBezTo>
                  <a:cubicBezTo>
                    <a:pt x="40" y="12"/>
                    <a:pt x="40" y="12"/>
                    <a:pt x="40" y="12"/>
                  </a:cubicBezTo>
                  <a:cubicBezTo>
                    <a:pt x="44" y="13"/>
                    <a:pt x="46" y="18"/>
                    <a:pt x="45" y="22"/>
                  </a:cubicBezTo>
                  <a:cubicBezTo>
                    <a:pt x="43" y="26"/>
                    <a:pt x="39" y="28"/>
                    <a:pt x="35" y="27"/>
                  </a:cubicBezTo>
                  <a:close/>
                </a:path>
              </a:pathLst>
            </a:custGeom>
            <a:solidFill>
              <a:srgbClr val="3A07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189" name="Freeform 1222">
              <a:extLst>
                <a:ext uri="{FF2B5EF4-FFF2-40B4-BE49-F238E27FC236}">
                  <a16:creationId xmlns:a16="http://schemas.microsoft.com/office/drawing/2014/main" id="{F1784460-D9B5-458A-B323-BD3D55EC760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19641" y="4822364"/>
              <a:ext cx="159603" cy="106401"/>
            </a:xfrm>
            <a:custGeom>
              <a:avLst/>
              <a:gdLst>
                <a:gd name="T0" fmla="*/ 2147483647 w 37"/>
                <a:gd name="T1" fmla="*/ 2147483647 h 25"/>
                <a:gd name="T2" fmla="*/ 2147483647 w 37"/>
                <a:gd name="T3" fmla="*/ 2147483647 h 25"/>
                <a:gd name="T4" fmla="*/ 2147483647 w 37"/>
                <a:gd name="T5" fmla="*/ 2147483647 h 25"/>
                <a:gd name="T6" fmla="*/ 2147483647 w 37"/>
                <a:gd name="T7" fmla="*/ 2147483647 h 25"/>
                <a:gd name="T8" fmla="*/ 2147483647 w 37"/>
                <a:gd name="T9" fmla="*/ 2147483647 h 25"/>
                <a:gd name="T10" fmla="*/ 2147483647 w 37"/>
                <a:gd name="T11" fmla="*/ 2147483647 h 25"/>
                <a:gd name="T12" fmla="*/ 2147483647 w 37"/>
                <a:gd name="T13" fmla="*/ 2147483647 h 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7"/>
                <a:gd name="T22" fmla="*/ 0 h 25"/>
                <a:gd name="T23" fmla="*/ 37 w 37"/>
                <a:gd name="T24" fmla="*/ 25 h 25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7" h="25">
                  <a:moveTo>
                    <a:pt x="25" y="23"/>
                  </a:moveTo>
                  <a:cubicBezTo>
                    <a:pt x="6" y="16"/>
                    <a:pt x="6" y="16"/>
                    <a:pt x="6" y="16"/>
                  </a:cubicBezTo>
                  <a:cubicBezTo>
                    <a:pt x="2" y="15"/>
                    <a:pt x="0" y="10"/>
                    <a:pt x="1" y="6"/>
                  </a:cubicBezTo>
                  <a:cubicBezTo>
                    <a:pt x="3" y="2"/>
                    <a:pt x="7" y="0"/>
                    <a:pt x="11" y="1"/>
                  </a:cubicBezTo>
                  <a:cubicBezTo>
                    <a:pt x="31" y="9"/>
                    <a:pt x="31" y="9"/>
                    <a:pt x="31" y="9"/>
                  </a:cubicBezTo>
                  <a:cubicBezTo>
                    <a:pt x="35" y="10"/>
                    <a:pt x="37" y="14"/>
                    <a:pt x="35" y="19"/>
                  </a:cubicBezTo>
                  <a:cubicBezTo>
                    <a:pt x="34" y="23"/>
                    <a:pt x="29" y="25"/>
                    <a:pt x="25" y="23"/>
                  </a:cubicBezTo>
                  <a:close/>
                </a:path>
              </a:pathLst>
            </a:custGeom>
            <a:solidFill>
              <a:srgbClr val="3A07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190" name="Freeform 1223">
              <a:extLst>
                <a:ext uri="{FF2B5EF4-FFF2-40B4-BE49-F238E27FC236}">
                  <a16:creationId xmlns:a16="http://schemas.microsoft.com/office/drawing/2014/main" id="{F917BE98-E6BF-4F09-8EE5-6791BE86CC8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26008" y="5077728"/>
              <a:ext cx="157474" cy="102145"/>
            </a:xfrm>
            <a:custGeom>
              <a:avLst/>
              <a:gdLst>
                <a:gd name="T0" fmla="*/ 2147483647 w 37"/>
                <a:gd name="T1" fmla="*/ 2147483647 h 24"/>
                <a:gd name="T2" fmla="*/ 2147483647 w 37"/>
                <a:gd name="T3" fmla="*/ 2147483647 h 24"/>
                <a:gd name="T4" fmla="*/ 2147483647 w 37"/>
                <a:gd name="T5" fmla="*/ 2147483647 h 24"/>
                <a:gd name="T6" fmla="*/ 2147483647 w 37"/>
                <a:gd name="T7" fmla="*/ 2147483647 h 24"/>
                <a:gd name="T8" fmla="*/ 2147483647 w 37"/>
                <a:gd name="T9" fmla="*/ 2147483647 h 24"/>
                <a:gd name="T10" fmla="*/ 2147483647 w 37"/>
                <a:gd name="T11" fmla="*/ 2147483647 h 24"/>
                <a:gd name="T12" fmla="*/ 2147483647 w 37"/>
                <a:gd name="T13" fmla="*/ 2147483647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7"/>
                <a:gd name="T22" fmla="*/ 0 h 24"/>
                <a:gd name="T23" fmla="*/ 37 w 37"/>
                <a:gd name="T24" fmla="*/ 24 h 2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7" h="24">
                  <a:moveTo>
                    <a:pt x="26" y="23"/>
                  </a:moveTo>
                  <a:cubicBezTo>
                    <a:pt x="6" y="16"/>
                    <a:pt x="6" y="16"/>
                    <a:pt x="6" y="16"/>
                  </a:cubicBezTo>
                  <a:cubicBezTo>
                    <a:pt x="2" y="14"/>
                    <a:pt x="0" y="10"/>
                    <a:pt x="2" y="6"/>
                  </a:cubicBezTo>
                  <a:cubicBezTo>
                    <a:pt x="3" y="2"/>
                    <a:pt x="8" y="0"/>
                    <a:pt x="12" y="1"/>
                  </a:cubicBezTo>
                  <a:cubicBezTo>
                    <a:pt x="31" y="8"/>
                    <a:pt x="31" y="8"/>
                    <a:pt x="31" y="8"/>
                  </a:cubicBezTo>
                  <a:cubicBezTo>
                    <a:pt x="35" y="10"/>
                    <a:pt x="37" y="14"/>
                    <a:pt x="36" y="18"/>
                  </a:cubicBezTo>
                  <a:cubicBezTo>
                    <a:pt x="34" y="22"/>
                    <a:pt x="30" y="24"/>
                    <a:pt x="26" y="23"/>
                  </a:cubicBezTo>
                  <a:close/>
                </a:path>
              </a:pathLst>
            </a:custGeom>
            <a:solidFill>
              <a:srgbClr val="3A07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191" name="Freeform 1224">
              <a:extLst>
                <a:ext uri="{FF2B5EF4-FFF2-40B4-BE49-F238E27FC236}">
                  <a16:creationId xmlns:a16="http://schemas.microsoft.com/office/drawing/2014/main" id="{6DD557CA-87B4-400C-AD7C-867DD37562E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28153" y="5145824"/>
              <a:ext cx="440502" cy="293668"/>
            </a:xfrm>
            <a:custGeom>
              <a:avLst/>
              <a:gdLst>
                <a:gd name="T0" fmla="*/ 2147483647 w 207"/>
                <a:gd name="T1" fmla="*/ 2147483647 h 138"/>
                <a:gd name="T2" fmla="*/ 0 w 207"/>
                <a:gd name="T3" fmla="*/ 2147483647 h 138"/>
                <a:gd name="T4" fmla="*/ 2147483647 w 207"/>
                <a:gd name="T5" fmla="*/ 0 h 138"/>
                <a:gd name="T6" fmla="*/ 2147483647 w 207"/>
                <a:gd name="T7" fmla="*/ 2147483647 h 138"/>
                <a:gd name="T8" fmla="*/ 2147483647 w 207"/>
                <a:gd name="T9" fmla="*/ 2147483647 h 1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07"/>
                <a:gd name="T16" fmla="*/ 0 h 138"/>
                <a:gd name="T17" fmla="*/ 207 w 207"/>
                <a:gd name="T18" fmla="*/ 138 h 1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07" h="138">
                  <a:moveTo>
                    <a:pt x="20" y="138"/>
                  </a:moveTo>
                  <a:lnTo>
                    <a:pt x="0" y="100"/>
                  </a:lnTo>
                  <a:lnTo>
                    <a:pt x="187" y="0"/>
                  </a:lnTo>
                  <a:lnTo>
                    <a:pt x="207" y="38"/>
                  </a:lnTo>
                  <a:lnTo>
                    <a:pt x="20" y="138"/>
                  </a:lnTo>
                  <a:close/>
                </a:path>
              </a:pathLst>
            </a:custGeom>
            <a:solidFill>
              <a:srgbClr val="FFB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192" name="Freeform 1225">
              <a:extLst>
                <a:ext uri="{FF2B5EF4-FFF2-40B4-BE49-F238E27FC236}">
                  <a16:creationId xmlns:a16="http://schemas.microsoft.com/office/drawing/2014/main" id="{0FB2C758-1BC2-4DA6-8D77-C71DB7BEF08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64312" y="5358627"/>
              <a:ext cx="106401" cy="85121"/>
            </a:xfrm>
            <a:custGeom>
              <a:avLst/>
              <a:gdLst>
                <a:gd name="T0" fmla="*/ 2147483647 w 50"/>
                <a:gd name="T1" fmla="*/ 2147483647 h 40"/>
                <a:gd name="T2" fmla="*/ 2147483647 w 50"/>
                <a:gd name="T3" fmla="*/ 2147483647 h 40"/>
                <a:gd name="T4" fmla="*/ 0 w 50"/>
                <a:gd name="T5" fmla="*/ 2147483647 h 40"/>
                <a:gd name="T6" fmla="*/ 2147483647 w 50"/>
                <a:gd name="T7" fmla="*/ 2147483647 h 40"/>
                <a:gd name="T8" fmla="*/ 2147483647 w 50"/>
                <a:gd name="T9" fmla="*/ 0 h 40"/>
                <a:gd name="T10" fmla="*/ 2147483647 w 50"/>
                <a:gd name="T11" fmla="*/ 2147483647 h 4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50"/>
                <a:gd name="T19" fmla="*/ 0 h 40"/>
                <a:gd name="T20" fmla="*/ 50 w 50"/>
                <a:gd name="T21" fmla="*/ 40 h 4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50" h="40">
                  <a:moveTo>
                    <a:pt x="50" y="38"/>
                  </a:moveTo>
                  <a:lnTo>
                    <a:pt x="24" y="38"/>
                  </a:lnTo>
                  <a:lnTo>
                    <a:pt x="0" y="40"/>
                  </a:lnTo>
                  <a:lnTo>
                    <a:pt x="14" y="20"/>
                  </a:lnTo>
                  <a:lnTo>
                    <a:pt x="30" y="0"/>
                  </a:lnTo>
                  <a:lnTo>
                    <a:pt x="50" y="38"/>
                  </a:lnTo>
                  <a:close/>
                </a:path>
              </a:pathLst>
            </a:custGeom>
            <a:solidFill>
              <a:srgbClr val="E489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193" name="Freeform 1226">
              <a:extLst>
                <a:ext uri="{FF2B5EF4-FFF2-40B4-BE49-F238E27FC236}">
                  <a16:creationId xmlns:a16="http://schemas.microsoft.com/office/drawing/2014/main" id="{1D78B391-409D-4362-9C24-D61C719F87E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64312" y="5401187"/>
              <a:ext cx="51073" cy="42561"/>
            </a:xfrm>
            <a:custGeom>
              <a:avLst/>
              <a:gdLst>
                <a:gd name="T0" fmla="*/ 2147483647 w 24"/>
                <a:gd name="T1" fmla="*/ 2147483647 h 20"/>
                <a:gd name="T2" fmla="*/ 0 w 24"/>
                <a:gd name="T3" fmla="*/ 2147483647 h 20"/>
                <a:gd name="T4" fmla="*/ 2147483647 w 24"/>
                <a:gd name="T5" fmla="*/ 0 h 20"/>
                <a:gd name="T6" fmla="*/ 2147483647 w 24"/>
                <a:gd name="T7" fmla="*/ 2147483647 h 2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4"/>
                <a:gd name="T13" fmla="*/ 0 h 20"/>
                <a:gd name="T14" fmla="*/ 24 w 24"/>
                <a:gd name="T15" fmla="*/ 20 h 2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4" h="20">
                  <a:moveTo>
                    <a:pt x="24" y="18"/>
                  </a:moveTo>
                  <a:lnTo>
                    <a:pt x="0" y="20"/>
                  </a:lnTo>
                  <a:lnTo>
                    <a:pt x="14" y="0"/>
                  </a:lnTo>
                  <a:lnTo>
                    <a:pt x="24" y="18"/>
                  </a:lnTo>
                  <a:close/>
                </a:path>
              </a:pathLst>
            </a:custGeom>
            <a:solidFill>
              <a:srgbClr val="4A12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194" name="Freeform 1227">
              <a:extLst>
                <a:ext uri="{FF2B5EF4-FFF2-40B4-BE49-F238E27FC236}">
                  <a16:creationId xmlns:a16="http://schemas.microsoft.com/office/drawing/2014/main" id="{CDAE0545-6599-4946-9513-5E831530A09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26093" y="5116032"/>
              <a:ext cx="110657" cy="110657"/>
            </a:xfrm>
            <a:custGeom>
              <a:avLst/>
              <a:gdLst>
                <a:gd name="T0" fmla="*/ 2147483647 w 26"/>
                <a:gd name="T1" fmla="*/ 2147483647 h 26"/>
                <a:gd name="T2" fmla="*/ 2147483647 w 26"/>
                <a:gd name="T3" fmla="*/ 2147483647 h 26"/>
                <a:gd name="T4" fmla="*/ 2147483647 w 26"/>
                <a:gd name="T5" fmla="*/ 2147483647 h 26"/>
                <a:gd name="T6" fmla="*/ 0 w 26"/>
                <a:gd name="T7" fmla="*/ 2147483647 h 26"/>
                <a:gd name="T8" fmla="*/ 2147483647 w 26"/>
                <a:gd name="T9" fmla="*/ 2147483647 h 26"/>
                <a:gd name="T10" fmla="*/ 2147483647 w 26"/>
                <a:gd name="T11" fmla="*/ 2147483647 h 26"/>
                <a:gd name="T12" fmla="*/ 2147483647 w 26"/>
                <a:gd name="T13" fmla="*/ 2147483647 h 2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6"/>
                <a:gd name="T22" fmla="*/ 0 h 26"/>
                <a:gd name="T23" fmla="*/ 26 w 26"/>
                <a:gd name="T24" fmla="*/ 26 h 2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6" h="26">
                  <a:moveTo>
                    <a:pt x="23" y="8"/>
                  </a:moveTo>
                  <a:cubicBezTo>
                    <a:pt x="23" y="8"/>
                    <a:pt x="23" y="8"/>
                    <a:pt x="23" y="8"/>
                  </a:cubicBezTo>
                  <a:cubicBezTo>
                    <a:pt x="20" y="2"/>
                    <a:pt x="14" y="0"/>
                    <a:pt x="9" y="3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0" y="26"/>
                    <a:pt x="10" y="26"/>
                    <a:pt x="10" y="26"/>
                  </a:cubicBezTo>
                  <a:cubicBezTo>
                    <a:pt x="19" y="22"/>
                    <a:pt x="19" y="22"/>
                    <a:pt x="19" y="22"/>
                  </a:cubicBezTo>
                  <a:cubicBezTo>
                    <a:pt x="24" y="19"/>
                    <a:pt x="26" y="13"/>
                    <a:pt x="23" y="8"/>
                  </a:cubicBezTo>
                  <a:close/>
                </a:path>
              </a:pathLst>
            </a:custGeom>
            <a:solidFill>
              <a:srgbClr val="FE8A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195" name="Freeform 1228">
              <a:extLst>
                <a:ext uri="{FF2B5EF4-FFF2-40B4-BE49-F238E27FC236}">
                  <a16:creationId xmlns:a16="http://schemas.microsoft.com/office/drawing/2014/main" id="{9A6CEB7C-AFC4-4A9F-8992-56BEDE2C63C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83498" y="5413956"/>
              <a:ext cx="451141" cy="119169"/>
            </a:xfrm>
            <a:custGeom>
              <a:avLst/>
              <a:gdLst>
                <a:gd name="T0" fmla="*/ 2147483647 w 212"/>
                <a:gd name="T1" fmla="*/ 2147483647 h 56"/>
                <a:gd name="T2" fmla="*/ 0 w 212"/>
                <a:gd name="T3" fmla="*/ 2147483647 h 56"/>
                <a:gd name="T4" fmla="*/ 2147483647 w 212"/>
                <a:gd name="T5" fmla="*/ 0 h 56"/>
                <a:gd name="T6" fmla="*/ 2147483647 w 212"/>
                <a:gd name="T7" fmla="*/ 2147483647 h 56"/>
                <a:gd name="T8" fmla="*/ 2147483647 w 212"/>
                <a:gd name="T9" fmla="*/ 2147483647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12"/>
                <a:gd name="T16" fmla="*/ 0 h 56"/>
                <a:gd name="T17" fmla="*/ 212 w 212"/>
                <a:gd name="T18" fmla="*/ 56 h 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12" h="56">
                  <a:moveTo>
                    <a:pt x="2" y="56"/>
                  </a:moveTo>
                  <a:lnTo>
                    <a:pt x="0" y="14"/>
                  </a:lnTo>
                  <a:lnTo>
                    <a:pt x="210" y="0"/>
                  </a:lnTo>
                  <a:lnTo>
                    <a:pt x="212" y="44"/>
                  </a:lnTo>
                  <a:lnTo>
                    <a:pt x="2" y="56"/>
                  </a:lnTo>
                  <a:close/>
                </a:path>
              </a:pathLst>
            </a:custGeom>
            <a:solidFill>
              <a:srgbClr val="FB5D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196" name="Freeform 1229">
              <a:extLst>
                <a:ext uri="{FF2B5EF4-FFF2-40B4-BE49-F238E27FC236}">
                  <a16:creationId xmlns:a16="http://schemas.microsoft.com/office/drawing/2014/main" id="{1A740CE8-39CB-4E9E-A972-C7B9E01194C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87738" y="5443748"/>
              <a:ext cx="100018" cy="89377"/>
            </a:xfrm>
            <a:custGeom>
              <a:avLst/>
              <a:gdLst>
                <a:gd name="T0" fmla="*/ 2147483647 w 47"/>
                <a:gd name="T1" fmla="*/ 2147483647 h 42"/>
                <a:gd name="T2" fmla="*/ 2147483647 w 47"/>
                <a:gd name="T3" fmla="*/ 2147483647 h 42"/>
                <a:gd name="T4" fmla="*/ 0 w 47"/>
                <a:gd name="T5" fmla="*/ 2147483647 h 42"/>
                <a:gd name="T6" fmla="*/ 2147483647 w 47"/>
                <a:gd name="T7" fmla="*/ 2147483647 h 42"/>
                <a:gd name="T8" fmla="*/ 2147483647 w 47"/>
                <a:gd name="T9" fmla="*/ 0 h 42"/>
                <a:gd name="T10" fmla="*/ 2147483647 w 47"/>
                <a:gd name="T11" fmla="*/ 2147483647 h 4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7"/>
                <a:gd name="T19" fmla="*/ 0 h 42"/>
                <a:gd name="T20" fmla="*/ 47 w 47"/>
                <a:gd name="T21" fmla="*/ 42 h 4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7" h="42">
                  <a:moveTo>
                    <a:pt x="47" y="42"/>
                  </a:moveTo>
                  <a:lnTo>
                    <a:pt x="23" y="34"/>
                  </a:lnTo>
                  <a:lnTo>
                    <a:pt x="0" y="24"/>
                  </a:lnTo>
                  <a:lnTo>
                    <a:pt x="21" y="12"/>
                  </a:lnTo>
                  <a:lnTo>
                    <a:pt x="45" y="0"/>
                  </a:lnTo>
                  <a:lnTo>
                    <a:pt x="47" y="42"/>
                  </a:lnTo>
                  <a:close/>
                </a:path>
              </a:pathLst>
            </a:custGeom>
            <a:solidFill>
              <a:srgbClr val="E489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197" name="Freeform 1230">
              <a:extLst>
                <a:ext uri="{FF2B5EF4-FFF2-40B4-BE49-F238E27FC236}">
                  <a16:creationId xmlns:a16="http://schemas.microsoft.com/office/drawing/2014/main" id="{ECD0F36C-7C19-4C12-BF82-CAD6472BA68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87738" y="5469284"/>
              <a:ext cx="48945" cy="46817"/>
            </a:xfrm>
            <a:custGeom>
              <a:avLst/>
              <a:gdLst>
                <a:gd name="T0" fmla="*/ 2147483647 w 23"/>
                <a:gd name="T1" fmla="*/ 2147483647 h 22"/>
                <a:gd name="T2" fmla="*/ 0 w 23"/>
                <a:gd name="T3" fmla="*/ 2147483647 h 22"/>
                <a:gd name="T4" fmla="*/ 2147483647 w 23"/>
                <a:gd name="T5" fmla="*/ 0 h 22"/>
                <a:gd name="T6" fmla="*/ 2147483647 w 23"/>
                <a:gd name="T7" fmla="*/ 2147483647 h 2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3"/>
                <a:gd name="T13" fmla="*/ 0 h 22"/>
                <a:gd name="T14" fmla="*/ 23 w 23"/>
                <a:gd name="T15" fmla="*/ 22 h 2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3" h="22">
                  <a:moveTo>
                    <a:pt x="23" y="22"/>
                  </a:moveTo>
                  <a:lnTo>
                    <a:pt x="0" y="12"/>
                  </a:lnTo>
                  <a:lnTo>
                    <a:pt x="21" y="0"/>
                  </a:lnTo>
                  <a:lnTo>
                    <a:pt x="23" y="22"/>
                  </a:lnTo>
                  <a:close/>
                </a:path>
              </a:pathLst>
            </a:custGeom>
            <a:solidFill>
              <a:srgbClr val="4A12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198" name="Freeform 1231">
              <a:extLst>
                <a:ext uri="{FF2B5EF4-FFF2-40B4-BE49-F238E27FC236}">
                  <a16:creationId xmlns:a16="http://schemas.microsoft.com/office/drawing/2014/main" id="{FE77853B-8D1F-49D0-8F7F-D6503F0FAF67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30384" y="5409700"/>
              <a:ext cx="89377" cy="97889"/>
            </a:xfrm>
            <a:custGeom>
              <a:avLst/>
              <a:gdLst>
                <a:gd name="T0" fmla="*/ 2147483647 w 21"/>
                <a:gd name="T1" fmla="*/ 2147483647 h 23"/>
                <a:gd name="T2" fmla="*/ 2147483647 w 21"/>
                <a:gd name="T3" fmla="*/ 2147483647 h 23"/>
                <a:gd name="T4" fmla="*/ 2147483647 w 21"/>
                <a:gd name="T5" fmla="*/ 2147483647 h 23"/>
                <a:gd name="T6" fmla="*/ 0 w 21"/>
                <a:gd name="T7" fmla="*/ 2147483647 h 23"/>
                <a:gd name="T8" fmla="*/ 2147483647 w 21"/>
                <a:gd name="T9" fmla="*/ 2147483647 h 23"/>
                <a:gd name="T10" fmla="*/ 2147483647 w 21"/>
                <a:gd name="T11" fmla="*/ 2147483647 h 23"/>
                <a:gd name="T12" fmla="*/ 2147483647 w 21"/>
                <a:gd name="T13" fmla="*/ 2147483647 h 2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1"/>
                <a:gd name="T22" fmla="*/ 0 h 23"/>
                <a:gd name="T23" fmla="*/ 21 w 21"/>
                <a:gd name="T24" fmla="*/ 23 h 23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1" h="23">
                  <a:moveTo>
                    <a:pt x="20" y="11"/>
                  </a:moveTo>
                  <a:cubicBezTo>
                    <a:pt x="20" y="11"/>
                    <a:pt x="20" y="11"/>
                    <a:pt x="20" y="11"/>
                  </a:cubicBezTo>
                  <a:cubicBezTo>
                    <a:pt x="20" y="5"/>
                    <a:pt x="15" y="0"/>
                    <a:pt x="9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23"/>
                    <a:pt x="1" y="23"/>
                    <a:pt x="1" y="23"/>
                  </a:cubicBezTo>
                  <a:cubicBezTo>
                    <a:pt x="10" y="22"/>
                    <a:pt x="10" y="22"/>
                    <a:pt x="10" y="22"/>
                  </a:cubicBezTo>
                  <a:cubicBezTo>
                    <a:pt x="16" y="22"/>
                    <a:pt x="21" y="17"/>
                    <a:pt x="20" y="11"/>
                  </a:cubicBezTo>
                  <a:close/>
                </a:path>
              </a:pathLst>
            </a:custGeom>
            <a:solidFill>
              <a:srgbClr val="FE8A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25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25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 nodeType="afterGroup">
                            <p:stCondLst>
                              <p:cond delay="250"/>
                            </p:stCondLst>
                            <p:childTnLst>
                              <p:par>
                                <p:cTn id="1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25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25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25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25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9" dur="25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25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8" grpId="0"/>
      <p:bldP spid="49" grpId="0"/>
      <p:bldP spid="50" grpId="0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178" name="Title 3">
            <a:extLst>
              <a:ext uri="{FF2B5EF4-FFF2-40B4-BE49-F238E27FC236}">
                <a16:creationId xmlns:a16="http://schemas.microsoft.com/office/drawing/2014/main" id="{74C836C9-8B1A-4FF1-9670-993E2445E6D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ru-RU" altLang="en-US"/>
              <a:t>Ҳалоллик</a:t>
            </a:r>
            <a:r>
              <a:rPr lang="tr-TR" altLang="en-US"/>
              <a:t> </a:t>
            </a:r>
            <a:r>
              <a:rPr lang="ru-RU" altLang="en-US"/>
              <a:t>ва</a:t>
            </a:r>
            <a:r>
              <a:rPr lang="tr-TR" altLang="en-US"/>
              <a:t> </a:t>
            </a:r>
            <a:r>
              <a:rPr lang="ru-RU" altLang="en-US"/>
              <a:t>ёлғонга</a:t>
            </a:r>
            <a:r>
              <a:rPr lang="tr-TR" altLang="en-US"/>
              <a:t> </a:t>
            </a:r>
            <a:r>
              <a:rPr lang="ru-RU" altLang="en-US"/>
              <a:t>мисоллар</a:t>
            </a:r>
            <a:r>
              <a:rPr lang="tr-TR" altLang="en-US"/>
              <a:t>.</a:t>
            </a:r>
            <a:endParaRPr lang="en-US" altLang="en-US"/>
          </a:p>
        </p:txBody>
      </p:sp>
      <p:sp>
        <p:nvSpPr>
          <p:cNvPr id="50179" name="Rectangle 7">
            <a:extLst>
              <a:ext uri="{FF2B5EF4-FFF2-40B4-BE49-F238E27FC236}">
                <a16:creationId xmlns:a16="http://schemas.microsoft.com/office/drawing/2014/main" id="{69902C97-57BD-49DD-B84A-968C19D4D73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58838" y="1838325"/>
            <a:ext cx="5368925" cy="2154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spcAft>
                <a:spcPts val="1200"/>
              </a:spcAft>
            </a:pPr>
            <a:r>
              <a:rPr lang="ru-RU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Жисмоний</a:t>
            </a:r>
            <a:r>
              <a:rPr lang="tr-TR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тарбия</a:t>
            </a:r>
            <a:r>
              <a:rPr lang="tr-TR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дарсида</a:t>
            </a:r>
            <a:r>
              <a:rPr lang="tr-TR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ўқитувчи</a:t>
            </a:r>
            <a:r>
              <a:rPr lang="tr-TR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ўқувчиларга</a:t>
            </a:r>
            <a:r>
              <a:rPr lang="en-US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стадион</a:t>
            </a:r>
            <a:r>
              <a:rPr lang="en-US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бўйлаб</a:t>
            </a:r>
            <a:r>
              <a:rPr lang="tr-TR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6</a:t>
            </a:r>
            <a:r>
              <a:rPr lang="en-US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давра</a:t>
            </a:r>
            <a:r>
              <a:rPr lang="en-US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айланиб</a:t>
            </a:r>
            <a:r>
              <a:rPr lang="tr-TR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югуришни</a:t>
            </a:r>
            <a:r>
              <a:rPr lang="tr-TR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топширди</a:t>
            </a:r>
            <a:r>
              <a:rPr lang="tr-TR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ва</a:t>
            </a:r>
            <a:r>
              <a:rPr lang="tr-TR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ўзи</a:t>
            </a:r>
            <a:r>
              <a:rPr lang="tr-TR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тўпни</a:t>
            </a:r>
            <a:r>
              <a:rPr lang="tr-TR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олиш</a:t>
            </a:r>
            <a:r>
              <a:rPr lang="tr-TR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учун</a:t>
            </a:r>
            <a:r>
              <a:rPr lang="tr-TR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мактаб</a:t>
            </a:r>
            <a:r>
              <a:rPr lang="en-US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биносига</a:t>
            </a:r>
            <a:r>
              <a:rPr lang="en-US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к</a:t>
            </a:r>
            <a:r>
              <a:rPr lang="en-US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e</a:t>
            </a:r>
            <a:r>
              <a:rPr lang="ru-RU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тди</a:t>
            </a:r>
            <a:r>
              <a:rPr lang="en-US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. </a:t>
            </a:r>
            <a:r>
              <a:rPr lang="ru-RU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Ўқувчилар</a:t>
            </a:r>
            <a:r>
              <a:rPr lang="en-US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uz-Cyrl-UZ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э</a:t>
            </a:r>
            <a:r>
              <a:rPr lang="ru-RU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са</a:t>
            </a:r>
            <a:r>
              <a:rPr lang="en-US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ўқитувчининг</a:t>
            </a:r>
            <a:r>
              <a:rPr lang="en-US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йўқлигидан</a:t>
            </a:r>
            <a:r>
              <a:rPr lang="en-US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фойдаланиб</a:t>
            </a:r>
            <a:r>
              <a:rPr lang="tr-TR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бор</a:t>
            </a:r>
            <a:r>
              <a:rPr lang="tr-TR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-</a:t>
            </a:r>
            <a:r>
              <a:rPr lang="ru-RU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йўғи</a:t>
            </a:r>
            <a:r>
              <a:rPr lang="tr-TR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4 </a:t>
            </a:r>
            <a:r>
              <a:rPr lang="ru-RU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давра</a:t>
            </a:r>
            <a:r>
              <a:rPr lang="tr-TR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югуриб</a:t>
            </a:r>
            <a:r>
              <a:rPr lang="tr-TR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, </a:t>
            </a:r>
            <a:r>
              <a:rPr lang="ru-RU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бироз</a:t>
            </a:r>
            <a:r>
              <a:rPr lang="tr-TR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кўпроқ</a:t>
            </a:r>
            <a:r>
              <a:rPr lang="tr-TR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дам</a:t>
            </a:r>
            <a:r>
              <a:rPr lang="tr-TR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олишга</a:t>
            </a:r>
            <a:r>
              <a:rPr lang="tr-TR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қарор</a:t>
            </a:r>
            <a:r>
              <a:rPr lang="tr-TR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қилишди</a:t>
            </a:r>
            <a:r>
              <a:rPr lang="en-US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.</a:t>
            </a:r>
            <a:r>
              <a:rPr lang="tr-TR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Ўқитувчи</a:t>
            </a:r>
            <a:r>
              <a:rPr lang="en-US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қайтиб</a:t>
            </a:r>
            <a:r>
              <a:rPr lang="en-US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к</a:t>
            </a:r>
            <a:r>
              <a:rPr lang="en-US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e</a:t>
            </a:r>
            <a:r>
              <a:rPr lang="ru-RU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лганда</a:t>
            </a:r>
            <a:r>
              <a:rPr lang="en-US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uz-Cyrl-UZ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э</a:t>
            </a:r>
            <a:r>
              <a:rPr lang="ru-RU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са</a:t>
            </a:r>
            <a:r>
              <a:rPr lang="en-US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улар</a:t>
            </a:r>
            <a:r>
              <a:rPr lang="tr-TR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гўё</a:t>
            </a:r>
            <a:r>
              <a:rPr lang="tr-TR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6 </a:t>
            </a:r>
            <a:r>
              <a:rPr lang="ru-RU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та</a:t>
            </a:r>
            <a:r>
              <a:rPr lang="tr-TR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даврани</a:t>
            </a:r>
            <a:r>
              <a:rPr lang="tr-TR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ҳам</a:t>
            </a:r>
            <a:r>
              <a:rPr lang="tr-TR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югуриб</a:t>
            </a:r>
            <a:r>
              <a:rPr lang="tr-TR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ўтганд</a:t>
            </a:r>
            <a:r>
              <a:rPr lang="tr-TR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e</a:t>
            </a:r>
            <a:r>
              <a:rPr lang="ru-RU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к</a:t>
            </a:r>
            <a:r>
              <a:rPr lang="tr-TR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кўрсатишди</a:t>
            </a:r>
            <a:r>
              <a:rPr lang="tr-TR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. </a:t>
            </a:r>
            <a:r>
              <a:rPr lang="ru-RU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Бироқ</a:t>
            </a:r>
            <a:r>
              <a:rPr lang="tr-TR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, </a:t>
            </a:r>
            <a:r>
              <a:rPr lang="ru-RU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ўқитувчи</a:t>
            </a:r>
            <a:r>
              <a:rPr lang="tr-TR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ҳар</a:t>
            </a:r>
            <a:r>
              <a:rPr lang="en-US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бир</a:t>
            </a:r>
            <a:r>
              <a:rPr lang="en-US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давра</a:t>
            </a:r>
            <a:r>
              <a:rPr lang="en-US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айланиши</a:t>
            </a:r>
            <a:r>
              <a:rPr lang="en-US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учун</a:t>
            </a:r>
            <a:r>
              <a:rPr lang="en-US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к</a:t>
            </a:r>
            <a:r>
              <a:rPr lang="en-US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e</a:t>
            </a:r>
            <a:r>
              <a:rPr lang="ru-RU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тадиган</a:t>
            </a:r>
            <a:r>
              <a:rPr lang="en-US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вақтни</a:t>
            </a:r>
            <a:r>
              <a:rPr lang="en-US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ҳисоблаб</a:t>
            </a:r>
            <a:r>
              <a:rPr lang="tr-TR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чиқиб</a:t>
            </a:r>
            <a:r>
              <a:rPr lang="en-US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ўқувчилар</a:t>
            </a:r>
            <a:r>
              <a:rPr lang="en-US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атиги</a:t>
            </a:r>
            <a:r>
              <a:rPr lang="tr-TR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4 </a:t>
            </a:r>
            <a:r>
              <a:rPr lang="ru-RU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давра</a:t>
            </a:r>
            <a:r>
              <a:rPr lang="en-US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югуришганини</a:t>
            </a:r>
            <a:r>
              <a:rPr lang="en-US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аниқлади</a:t>
            </a:r>
            <a:r>
              <a:rPr lang="en-US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. </a:t>
            </a:r>
            <a:r>
              <a:rPr lang="ru-RU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Ўқитувчи</a:t>
            </a:r>
            <a:r>
              <a:rPr lang="en-US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ўқувчилар</a:t>
            </a:r>
            <a:r>
              <a:rPr lang="en-US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уни</a:t>
            </a:r>
            <a:r>
              <a:rPr lang="en-US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алдаганлигини</a:t>
            </a:r>
            <a:r>
              <a:rPr lang="en-US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билди</a:t>
            </a:r>
            <a:r>
              <a:rPr lang="en-US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ва</a:t>
            </a:r>
            <a:r>
              <a:rPr lang="en-US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уларни</a:t>
            </a:r>
            <a:r>
              <a:rPr lang="en-US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яна</a:t>
            </a:r>
            <a:r>
              <a:rPr lang="en-US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2 </a:t>
            </a:r>
            <a:r>
              <a:rPr lang="ru-RU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давра</a:t>
            </a:r>
            <a:r>
              <a:rPr lang="en-US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айланиб</a:t>
            </a:r>
            <a:r>
              <a:rPr lang="en-US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югуришга</a:t>
            </a:r>
            <a:r>
              <a:rPr lang="en-US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мажбур</a:t>
            </a:r>
            <a:r>
              <a:rPr lang="en-US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қилди</a:t>
            </a:r>
            <a:r>
              <a:rPr lang="en-US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.</a:t>
            </a:r>
            <a:endParaRPr lang="ru-RU" altLang="en-US" sz="1400">
              <a:solidFill>
                <a:srgbClr val="1B2024"/>
              </a:solidFill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grpSp>
        <p:nvGrpSpPr>
          <p:cNvPr id="50180" name="Group 8">
            <a:extLst>
              <a:ext uri="{FF2B5EF4-FFF2-40B4-BE49-F238E27FC236}">
                <a16:creationId xmlns:a16="http://schemas.microsoft.com/office/drawing/2014/main" id="{9C91C5CC-C835-4E3A-ADE5-D1FDEA4D5D00}"/>
              </a:ext>
            </a:extLst>
          </p:cNvPr>
          <p:cNvGrpSpPr>
            <a:grpSpLocks/>
          </p:cNvGrpSpPr>
          <p:nvPr/>
        </p:nvGrpSpPr>
        <p:grpSpPr bwMode="auto">
          <a:xfrm>
            <a:off x="431800" y="1282700"/>
            <a:ext cx="6175375" cy="531813"/>
            <a:chOff x="443080" y="2679689"/>
            <a:chExt cx="11306008" cy="460375"/>
          </a:xfrm>
        </p:grpSpPr>
        <p:sp>
          <p:nvSpPr>
            <p:cNvPr id="10" name="Rectangle: Rounded Corners 9">
              <a:extLst>
                <a:ext uri="{FF2B5EF4-FFF2-40B4-BE49-F238E27FC236}">
                  <a16:creationId xmlns:a16="http://schemas.microsoft.com/office/drawing/2014/main" id="{FB2412EF-CD7D-4E6D-872E-8BC54D94FF4E}"/>
                </a:ext>
              </a:extLst>
            </p:cNvPr>
            <p:cNvSpPr/>
            <p:nvPr/>
          </p:nvSpPr>
          <p:spPr>
            <a:xfrm>
              <a:off x="637812" y="2759396"/>
              <a:ext cx="11111276" cy="380668"/>
            </a:xfrm>
            <a:prstGeom prst="roundRect">
              <a:avLst>
                <a:gd name="adj" fmla="val 50000"/>
              </a:avLst>
            </a:prstGeom>
            <a:solidFill>
              <a:schemeClr val="bg1">
                <a:lumMod val="95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80000" tIns="44371" bIns="44371"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400" b="1" dirty="0">
                <a:solidFill>
                  <a:schemeClr val="tx1"/>
                </a:solidFill>
                <a:latin typeface="+mj-lt"/>
                <a:ea typeface="Golos Text" panose="020B0503020202020204" pitchFamily="34" charset="0"/>
              </a:endParaRPr>
            </a:p>
          </p:txBody>
        </p:sp>
        <p:sp>
          <p:nvSpPr>
            <p:cNvPr id="11" name="Rectangle: Rounded Corners 10">
              <a:extLst>
                <a:ext uri="{FF2B5EF4-FFF2-40B4-BE49-F238E27FC236}">
                  <a16:creationId xmlns:a16="http://schemas.microsoft.com/office/drawing/2014/main" id="{8453110F-E042-4DC2-ABFF-F0AA3618D4C0}"/>
                </a:ext>
              </a:extLst>
            </p:cNvPr>
            <p:cNvSpPr/>
            <p:nvPr/>
          </p:nvSpPr>
          <p:spPr>
            <a:xfrm>
              <a:off x="443080" y="2679689"/>
              <a:ext cx="11210097" cy="380668"/>
            </a:xfrm>
            <a:prstGeom prst="roundRect">
              <a:avLst>
                <a:gd name="adj" fmla="val 50000"/>
              </a:avLst>
            </a:pr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chemeClr val="accent4">
                    <a:lumMod val="20000"/>
                    <a:lumOff val="80000"/>
                  </a:schemeClr>
                </a:gs>
              </a:gsLst>
              <a:lin ang="0" scaled="1"/>
            </a:gradFill>
            <a:ln w="3175">
              <a:solidFill>
                <a:srgbClr val="3A07DF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80000" tIns="44371" bIns="44371"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ru-RU" sz="1600" b="1" dirty="0">
                  <a:solidFill>
                    <a:srgbClr val="4A127B"/>
                  </a:solidFill>
                  <a:latin typeface="+mj-lt"/>
                  <a:ea typeface="Golos Text" panose="020B0503020202020204" pitchFamily="34" charset="0"/>
                </a:rPr>
                <a:t>4</a:t>
              </a:r>
              <a:r>
                <a:rPr lang="en-US" sz="1600" b="1" dirty="0">
                  <a:solidFill>
                    <a:srgbClr val="4A127B"/>
                  </a:solidFill>
                  <a:latin typeface="+mj-lt"/>
                  <a:ea typeface="Golos Text" panose="020B0503020202020204" pitchFamily="34" charset="0"/>
                </a:rPr>
                <a:t> – </a:t>
              </a:r>
              <a:r>
                <a:rPr lang="ru-RU" sz="1600" b="1" dirty="0" err="1">
                  <a:solidFill>
                    <a:srgbClr val="4A127B"/>
                  </a:solidFill>
                  <a:latin typeface="+mj-lt"/>
                  <a:ea typeface="Golos Text" panose="020B0503020202020204" pitchFamily="34" charset="0"/>
                </a:rPr>
                <a:t>Мисол</a:t>
              </a:r>
              <a:r>
                <a:rPr lang="en-US" sz="1600" b="1" dirty="0">
                  <a:solidFill>
                    <a:srgbClr val="4A127B"/>
                  </a:solidFill>
                  <a:latin typeface="+mj-lt"/>
                  <a:ea typeface="Golos Text" panose="020B0503020202020204" pitchFamily="34" charset="0"/>
                </a:rPr>
                <a:t>.</a:t>
              </a:r>
              <a:r>
                <a:rPr lang="ru-RU" sz="1600" b="1" dirty="0">
                  <a:solidFill>
                    <a:srgbClr val="4A127B"/>
                  </a:solidFill>
                  <a:latin typeface="+mj-lt"/>
                  <a:ea typeface="Golos Text" panose="020B0503020202020204" pitchFamily="34" charset="0"/>
                </a:rPr>
                <a:t> «</a:t>
              </a:r>
              <a:r>
                <a:rPr lang="ru-RU" sz="1600" b="1" dirty="0" err="1">
                  <a:solidFill>
                    <a:srgbClr val="4A127B"/>
                  </a:solidFill>
                  <a:latin typeface="+mj-lt"/>
                  <a:ea typeface="Golos Text" panose="020B0503020202020204" pitchFamily="34" charset="0"/>
                </a:rPr>
                <a:t>Алдов</a:t>
              </a:r>
              <a:r>
                <a:rPr lang="en-US" sz="1600" b="1" dirty="0">
                  <a:solidFill>
                    <a:srgbClr val="4A127B"/>
                  </a:solidFill>
                  <a:latin typeface="+mj-lt"/>
                  <a:ea typeface="Golos Text" panose="020B0503020202020204" pitchFamily="34" charset="0"/>
                </a:rPr>
                <a:t> </a:t>
              </a:r>
              <a:r>
                <a:rPr lang="ru-RU" sz="1600" b="1" dirty="0" err="1">
                  <a:solidFill>
                    <a:srgbClr val="4A127B"/>
                  </a:solidFill>
                  <a:latin typeface="+mj-lt"/>
                  <a:ea typeface="Golos Text" panose="020B0503020202020204" pitchFamily="34" charset="0"/>
                </a:rPr>
                <a:t>ва</a:t>
              </a:r>
              <a:r>
                <a:rPr lang="en-US" sz="1600" b="1" dirty="0">
                  <a:solidFill>
                    <a:srgbClr val="4A127B"/>
                  </a:solidFill>
                  <a:latin typeface="+mj-lt"/>
                  <a:ea typeface="Golos Text" panose="020B0503020202020204" pitchFamily="34" charset="0"/>
                </a:rPr>
                <a:t> </a:t>
              </a:r>
              <a:r>
                <a:rPr lang="ru-RU" sz="1600" b="1" dirty="0" err="1">
                  <a:solidFill>
                    <a:srgbClr val="4A127B"/>
                  </a:solidFill>
                  <a:latin typeface="+mj-lt"/>
                  <a:ea typeface="Golos Text" panose="020B0503020202020204" pitchFamily="34" charset="0"/>
                </a:rPr>
                <a:t>ёлғон»</a:t>
              </a:r>
              <a:endParaRPr lang="ru-RU" sz="1600" b="1" dirty="0">
                <a:solidFill>
                  <a:srgbClr val="4A127B"/>
                </a:solidFill>
                <a:latin typeface="+mj-lt"/>
                <a:ea typeface="Golos Text" panose="020B0503020202020204" pitchFamily="34" charset="0"/>
              </a:endParaRPr>
            </a:p>
          </p:txBody>
        </p:sp>
      </p:grpSp>
      <p:sp>
        <p:nvSpPr>
          <p:cNvPr id="12" name="Title 1">
            <a:extLst>
              <a:ext uri="{FF2B5EF4-FFF2-40B4-BE49-F238E27FC236}">
                <a16:creationId xmlns:a16="http://schemas.microsoft.com/office/drawing/2014/main" id="{D3246737-6965-4534-85D9-43EB0FFCBB22}"/>
              </a:ext>
            </a:extLst>
          </p:cNvPr>
          <p:cNvSpPr txBox="1">
            <a:spLocks/>
          </p:cNvSpPr>
          <p:nvPr/>
        </p:nvSpPr>
        <p:spPr>
          <a:xfrm>
            <a:off x="7458075" y="1282700"/>
            <a:ext cx="4302125" cy="1651000"/>
          </a:xfrm>
          <a:prstGeom prst="rect">
            <a:avLst/>
          </a:prstGeom>
        </p:spPr>
        <p:txBody>
          <a:bodyPr lIns="0" tIns="0" rIns="0" bIns="0"/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2800" b="0" kern="1200">
                <a:solidFill>
                  <a:schemeClr val="bg1"/>
                </a:solidFill>
                <a:latin typeface="Arial" panose="020B0604020202020204" pitchFamily="34" charset="0"/>
                <a:ea typeface="+mj-ea"/>
                <a:cs typeface="Arial" panose="020B0604020202020204" pitchFamily="34" charset="0"/>
              </a:defRPr>
            </a:lvl1pPr>
          </a:lstStyle>
          <a:p>
            <a:pPr fontAlgn="auto">
              <a:lnSpc>
                <a:spcPct val="100000"/>
              </a:lnSpc>
              <a:spcAft>
                <a:spcPts val="600"/>
              </a:spcAft>
              <a:defRPr/>
            </a:pPr>
            <a:r>
              <a:rPr lang="ru-RU" sz="1400" b="1" dirty="0" err="1">
                <a:latin typeface="+mn-lt"/>
              </a:rPr>
              <a:t>Жисмоний</a:t>
            </a:r>
            <a:r>
              <a:rPr lang="tr-TR" sz="1400" b="1" dirty="0">
                <a:latin typeface="+mn-lt"/>
              </a:rPr>
              <a:t> </a:t>
            </a:r>
            <a:r>
              <a:rPr lang="ru-RU" sz="1400" b="1" dirty="0" err="1">
                <a:latin typeface="+mn-lt"/>
              </a:rPr>
              <a:t>тарбия</a:t>
            </a:r>
            <a:r>
              <a:rPr lang="tr-TR" sz="1400" b="1" dirty="0">
                <a:latin typeface="+mn-lt"/>
              </a:rPr>
              <a:t> </a:t>
            </a:r>
            <a:r>
              <a:rPr lang="ru-RU" sz="1400" b="1" dirty="0" err="1">
                <a:latin typeface="+mn-lt"/>
              </a:rPr>
              <a:t>ўқитувчисининг</a:t>
            </a:r>
            <a:r>
              <a:rPr lang="tr-TR" sz="1400" b="1" dirty="0">
                <a:latin typeface="+mn-lt"/>
              </a:rPr>
              <a:t> </a:t>
            </a:r>
            <a:r>
              <a:rPr lang="ru-RU" sz="1400" b="1" dirty="0" err="1">
                <a:latin typeface="+mn-lt"/>
              </a:rPr>
              <a:t>ўқувчилар</a:t>
            </a:r>
            <a:r>
              <a:rPr lang="tr-TR" sz="1400" b="1" dirty="0">
                <a:latin typeface="+mn-lt"/>
              </a:rPr>
              <a:t> </a:t>
            </a:r>
            <a:r>
              <a:rPr lang="ru-RU" sz="1400" b="1" dirty="0" err="1">
                <a:latin typeface="+mn-lt"/>
              </a:rPr>
              <a:t>томонидан</a:t>
            </a:r>
            <a:r>
              <a:rPr lang="tr-TR" sz="1400" b="1" dirty="0">
                <a:latin typeface="+mn-lt"/>
              </a:rPr>
              <a:t> </a:t>
            </a:r>
            <a:r>
              <a:rPr lang="ru-RU" sz="1400" b="1" dirty="0" err="1">
                <a:latin typeface="+mn-lt"/>
              </a:rPr>
              <a:t>бундай</a:t>
            </a:r>
            <a:r>
              <a:rPr lang="tr-TR" sz="1400" b="1" dirty="0">
                <a:latin typeface="+mn-lt"/>
              </a:rPr>
              <a:t> </a:t>
            </a:r>
            <a:r>
              <a:rPr lang="ru-RU" sz="1400" b="1" dirty="0" err="1">
                <a:latin typeface="+mn-lt"/>
              </a:rPr>
              <a:t>тарзда</a:t>
            </a:r>
            <a:r>
              <a:rPr lang="en-US" sz="1400" b="1" dirty="0">
                <a:latin typeface="+mn-lt"/>
              </a:rPr>
              <a:t> </a:t>
            </a:r>
            <a:r>
              <a:rPr lang="ru-RU" sz="1400" b="1" dirty="0" err="1">
                <a:latin typeface="+mn-lt"/>
              </a:rPr>
              <a:t>алданишига</a:t>
            </a:r>
            <a:r>
              <a:rPr lang="tr-TR" sz="1400" b="1" dirty="0">
                <a:latin typeface="+mn-lt"/>
              </a:rPr>
              <a:t> </a:t>
            </a:r>
            <a:r>
              <a:rPr lang="ru-RU" sz="1400" b="1" dirty="0" err="1">
                <a:latin typeface="+mn-lt"/>
              </a:rPr>
              <a:t>қандай</a:t>
            </a:r>
            <a:r>
              <a:rPr lang="tr-TR" sz="1400" b="1" dirty="0">
                <a:latin typeface="+mn-lt"/>
              </a:rPr>
              <a:t> </a:t>
            </a:r>
            <a:r>
              <a:rPr lang="ru-RU" sz="1400" b="1" dirty="0" err="1">
                <a:latin typeface="+mn-lt"/>
              </a:rPr>
              <a:t>муносабатда</a:t>
            </a:r>
            <a:r>
              <a:rPr lang="tr-TR" sz="1400" b="1" dirty="0">
                <a:latin typeface="+mn-lt"/>
              </a:rPr>
              <a:t> </a:t>
            </a:r>
            <a:r>
              <a:rPr lang="ru-RU" sz="1400" b="1" dirty="0" err="1">
                <a:latin typeface="+mn-lt"/>
              </a:rPr>
              <a:t>бўлар</a:t>
            </a:r>
            <a:r>
              <a:rPr lang="tr-TR" sz="1400" b="1" dirty="0">
                <a:latin typeface="+mn-lt"/>
              </a:rPr>
              <a:t> </a:t>
            </a:r>
            <a:r>
              <a:rPr lang="uz-Cyrl-UZ" sz="1400" b="1" dirty="0">
                <a:latin typeface="+mn-lt"/>
              </a:rPr>
              <a:t>э</a:t>
            </a:r>
            <a:r>
              <a:rPr lang="ru-RU" sz="1400" b="1" dirty="0" err="1">
                <a:latin typeface="+mn-lt"/>
              </a:rPr>
              <a:t>дингиз</a:t>
            </a:r>
            <a:r>
              <a:rPr lang="tr-TR" sz="1400" b="1" dirty="0">
                <a:latin typeface="+mn-lt"/>
              </a:rPr>
              <a:t>?</a:t>
            </a:r>
            <a:endParaRPr lang="en-US" sz="1400" b="1" dirty="0">
              <a:latin typeface="+mn-lt"/>
            </a:endParaRPr>
          </a:p>
          <a:p>
            <a:pPr fontAlgn="auto">
              <a:lnSpc>
                <a:spcPct val="100000"/>
              </a:lnSpc>
              <a:spcAft>
                <a:spcPts val="600"/>
              </a:spcAft>
              <a:defRPr/>
            </a:pPr>
            <a:r>
              <a:rPr lang="ru-RU" sz="1400" b="1" dirty="0" err="1">
                <a:latin typeface="+mn-lt"/>
              </a:rPr>
              <a:t>Нима</a:t>
            </a:r>
            <a:r>
              <a:rPr lang="tr-TR" sz="1400" b="1" dirty="0">
                <a:latin typeface="+mn-lt"/>
              </a:rPr>
              <a:t> </a:t>
            </a:r>
            <a:r>
              <a:rPr lang="ru-RU" sz="1400" b="1" dirty="0" err="1">
                <a:latin typeface="+mn-lt"/>
              </a:rPr>
              <a:t>д</a:t>
            </a:r>
            <a:r>
              <a:rPr lang="tr-TR" sz="1400" b="1" dirty="0">
                <a:latin typeface="+mn-lt"/>
              </a:rPr>
              <a:t>e</a:t>
            </a:r>
            <a:r>
              <a:rPr lang="ru-RU" sz="1400" b="1" dirty="0">
                <a:latin typeface="+mn-lt"/>
              </a:rPr>
              <a:t>б</a:t>
            </a:r>
            <a:r>
              <a:rPr lang="tr-TR" sz="1400" b="1" dirty="0">
                <a:latin typeface="+mn-lt"/>
              </a:rPr>
              <a:t> </a:t>
            </a:r>
            <a:r>
              <a:rPr lang="ru-RU" sz="1400" b="1" dirty="0" err="1">
                <a:latin typeface="+mn-lt"/>
              </a:rPr>
              <a:t>ўйлайсиз</a:t>
            </a:r>
            <a:r>
              <a:rPr lang="tr-TR" sz="1400" b="1" dirty="0">
                <a:latin typeface="+mn-lt"/>
              </a:rPr>
              <a:t>, </a:t>
            </a:r>
            <a:r>
              <a:rPr lang="ru-RU" sz="1400" b="1" dirty="0" err="1">
                <a:latin typeface="+mn-lt"/>
              </a:rPr>
              <a:t>мактаб</a:t>
            </a:r>
            <a:r>
              <a:rPr lang="tr-TR" sz="1400" b="1" dirty="0">
                <a:latin typeface="+mn-lt"/>
              </a:rPr>
              <a:t> </a:t>
            </a:r>
            <a:r>
              <a:rPr lang="ru-RU" sz="1400" b="1" dirty="0" err="1">
                <a:latin typeface="+mn-lt"/>
              </a:rPr>
              <a:t>ўқувчилари</a:t>
            </a:r>
            <a:r>
              <a:rPr lang="tr-TR" sz="1400" b="1" dirty="0">
                <a:latin typeface="+mn-lt"/>
              </a:rPr>
              <a:t> </a:t>
            </a:r>
            <a:r>
              <a:rPr lang="ru-RU" sz="1400" b="1" dirty="0" err="1">
                <a:latin typeface="+mn-lt"/>
              </a:rPr>
              <a:t>жамоавий</a:t>
            </a:r>
            <a:r>
              <a:rPr lang="en-US" sz="1400" b="1" dirty="0">
                <a:latin typeface="+mn-lt"/>
              </a:rPr>
              <a:t> </a:t>
            </a:r>
            <a:r>
              <a:rPr lang="ru-RU" sz="1400" b="1" dirty="0" err="1">
                <a:latin typeface="+mn-lt"/>
              </a:rPr>
              <a:t>тарзда</a:t>
            </a:r>
            <a:r>
              <a:rPr lang="en-US" sz="1400" b="1" dirty="0">
                <a:latin typeface="+mn-lt"/>
              </a:rPr>
              <a:t> </a:t>
            </a:r>
            <a:r>
              <a:rPr lang="ru-RU" sz="1400" b="1" dirty="0">
                <a:latin typeface="+mn-lt"/>
              </a:rPr>
              <a:t>к</a:t>
            </a:r>
            <a:r>
              <a:rPr lang="en-US" sz="1400" b="1" dirty="0">
                <a:latin typeface="+mn-lt"/>
              </a:rPr>
              <a:t>e</a:t>
            </a:r>
            <a:r>
              <a:rPr lang="ru-RU" sz="1400" b="1" dirty="0" err="1">
                <a:latin typeface="+mn-lt"/>
              </a:rPr>
              <a:t>лишган</a:t>
            </a:r>
            <a:r>
              <a:rPr lang="en-US" sz="1400" b="1" dirty="0">
                <a:latin typeface="+mn-lt"/>
              </a:rPr>
              <a:t> </a:t>
            </a:r>
            <a:r>
              <a:rPr lang="ru-RU" sz="1400" b="1" dirty="0" err="1">
                <a:latin typeface="+mn-lt"/>
              </a:rPr>
              <a:t>ҳолда</a:t>
            </a:r>
            <a:r>
              <a:rPr lang="en-US" sz="1400" b="1" dirty="0">
                <a:latin typeface="+mn-lt"/>
              </a:rPr>
              <a:t> </a:t>
            </a:r>
            <a:r>
              <a:rPr lang="ru-RU" sz="1400" b="1" dirty="0" err="1">
                <a:latin typeface="+mn-lt"/>
              </a:rPr>
              <a:t>давра</a:t>
            </a:r>
            <a:r>
              <a:rPr lang="en-US" sz="1400" b="1" dirty="0">
                <a:latin typeface="+mn-lt"/>
              </a:rPr>
              <a:t> </a:t>
            </a:r>
            <a:r>
              <a:rPr lang="ru-RU" sz="1400" b="1" dirty="0" err="1">
                <a:latin typeface="+mn-lt"/>
              </a:rPr>
              <a:t>югуришларини</a:t>
            </a:r>
            <a:r>
              <a:rPr lang="tr-TR" sz="1400" b="1" dirty="0">
                <a:latin typeface="+mn-lt"/>
              </a:rPr>
              <a:t> </a:t>
            </a:r>
            <a:r>
              <a:rPr lang="ru-RU" sz="1400" b="1" dirty="0" err="1">
                <a:latin typeface="+mn-lt"/>
              </a:rPr>
              <a:t>қисқартиришга</a:t>
            </a:r>
            <a:r>
              <a:rPr lang="tr-TR" sz="1400" b="1" dirty="0">
                <a:latin typeface="+mn-lt"/>
              </a:rPr>
              <a:t> </a:t>
            </a:r>
            <a:r>
              <a:rPr lang="ru-RU" sz="1400" b="1" dirty="0" err="1">
                <a:latin typeface="+mn-lt"/>
              </a:rPr>
              <a:t>қарор</a:t>
            </a:r>
            <a:r>
              <a:rPr lang="tr-TR" sz="1400" b="1" dirty="0">
                <a:latin typeface="+mn-lt"/>
              </a:rPr>
              <a:t> </a:t>
            </a:r>
            <a:r>
              <a:rPr lang="ru-RU" sz="1400" b="1" dirty="0" err="1">
                <a:latin typeface="+mn-lt"/>
              </a:rPr>
              <a:t>қилишганми</a:t>
            </a:r>
            <a:r>
              <a:rPr lang="tr-TR" sz="1400" b="1" dirty="0">
                <a:latin typeface="+mn-lt"/>
              </a:rPr>
              <a:t>?</a:t>
            </a:r>
            <a:endParaRPr lang="ru-RU" sz="1400" b="1" dirty="0">
              <a:latin typeface="+mn-lt"/>
            </a:endParaRPr>
          </a:p>
        </p:txBody>
      </p:sp>
      <p:grpSp>
        <p:nvGrpSpPr>
          <p:cNvPr id="3" name="Group 12">
            <a:extLst>
              <a:ext uri="{FF2B5EF4-FFF2-40B4-BE49-F238E27FC236}">
                <a16:creationId xmlns:a16="http://schemas.microsoft.com/office/drawing/2014/main" id="{9561C2C9-7AA0-46AF-ADB2-4AACD719EA37}"/>
              </a:ext>
            </a:extLst>
          </p:cNvPr>
          <p:cNvGrpSpPr/>
          <p:nvPr/>
        </p:nvGrpSpPr>
        <p:grpSpPr>
          <a:xfrm rot="10800000" flipH="1">
            <a:off x="6713392" y="1282700"/>
            <a:ext cx="238043" cy="442712"/>
            <a:chOff x="3841139" y="1940745"/>
            <a:chExt cx="238043" cy="442712"/>
          </a:xfrm>
          <a:solidFill>
            <a:srgbClr val="1FD7D4"/>
          </a:solidFill>
        </p:grpSpPr>
        <p:sp>
          <p:nvSpPr>
            <p:cNvPr id="14" name="Arrow: Chevron 13">
              <a:extLst>
                <a:ext uri="{FF2B5EF4-FFF2-40B4-BE49-F238E27FC236}">
                  <a16:creationId xmlns:a16="http://schemas.microsoft.com/office/drawing/2014/main" id="{4659E66A-5554-4FCC-9A71-E48A6763D8AB}"/>
                </a:ext>
              </a:extLst>
            </p:cNvPr>
            <p:cNvSpPr/>
            <p:nvPr/>
          </p:nvSpPr>
          <p:spPr>
            <a:xfrm>
              <a:off x="3841139" y="1940745"/>
              <a:ext cx="169439" cy="442712"/>
            </a:xfrm>
            <a:prstGeom prst="chevron">
              <a:avLst>
                <a:gd name="adj" fmla="val 85396"/>
              </a:avLst>
            </a:prstGeom>
            <a:grpFill/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300" b="1">
                <a:solidFill>
                  <a:schemeClr val="bg1"/>
                </a:solidFill>
              </a:endParaRPr>
            </a:p>
          </p:txBody>
        </p:sp>
        <p:sp>
          <p:nvSpPr>
            <p:cNvPr id="15" name="Arrow: Chevron 14">
              <a:extLst>
                <a:ext uri="{FF2B5EF4-FFF2-40B4-BE49-F238E27FC236}">
                  <a16:creationId xmlns:a16="http://schemas.microsoft.com/office/drawing/2014/main" id="{EF863FEB-6511-4C61-A7D9-7149C1590C90}"/>
                </a:ext>
              </a:extLst>
            </p:cNvPr>
            <p:cNvSpPr/>
            <p:nvPr/>
          </p:nvSpPr>
          <p:spPr>
            <a:xfrm>
              <a:off x="3909743" y="1940745"/>
              <a:ext cx="169439" cy="442712"/>
            </a:xfrm>
            <a:prstGeom prst="chevron">
              <a:avLst>
                <a:gd name="adj" fmla="val 85396"/>
              </a:avLst>
            </a:prstGeom>
            <a:grpFill/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300" b="1">
                <a:solidFill>
                  <a:schemeClr val="bg1"/>
                </a:solidFill>
              </a:endParaRPr>
            </a:p>
          </p:txBody>
        </p:sp>
      </p:grpSp>
      <p:sp>
        <p:nvSpPr>
          <p:cNvPr id="50183" name="Rectangle 26">
            <a:extLst>
              <a:ext uri="{FF2B5EF4-FFF2-40B4-BE49-F238E27FC236}">
                <a16:creationId xmlns:a16="http://schemas.microsoft.com/office/drawing/2014/main" id="{3EAE65C1-CE49-4C34-8BEB-2CBCD2DF50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54075" y="4513263"/>
            <a:ext cx="4910138" cy="1816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spcAft>
                <a:spcPts val="1200"/>
              </a:spcAft>
            </a:pPr>
            <a:r>
              <a:rPr lang="tr-TR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6-</a:t>
            </a:r>
            <a:r>
              <a:rPr lang="ru-RU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синф</a:t>
            </a:r>
            <a:r>
              <a:rPr lang="tr-TR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ўқувчиси</a:t>
            </a:r>
            <a:r>
              <a:rPr lang="tr-TR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Карим</a:t>
            </a:r>
            <a:r>
              <a:rPr lang="tr-TR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инглиз</a:t>
            </a:r>
            <a:r>
              <a:rPr lang="tr-TR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тилини</a:t>
            </a:r>
            <a:r>
              <a:rPr lang="tr-TR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я</a:t>
            </a:r>
            <a:r>
              <a:rPr lang="tr-TR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x</a:t>
            </a:r>
            <a:r>
              <a:rPr lang="ru-RU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ши</a:t>
            </a:r>
            <a:r>
              <a:rPr lang="tr-TR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билади</a:t>
            </a:r>
            <a:r>
              <a:rPr lang="tr-TR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ва</a:t>
            </a:r>
            <a:r>
              <a:rPr lang="tr-TR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шунинг</a:t>
            </a:r>
            <a:r>
              <a:rPr lang="tr-TR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учун</a:t>
            </a:r>
            <a:r>
              <a:rPr lang="tr-TR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кўпинча</a:t>
            </a:r>
            <a:r>
              <a:rPr lang="tr-TR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бошқа</a:t>
            </a:r>
            <a:r>
              <a:rPr lang="tr-TR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синфдошлар</a:t>
            </a:r>
            <a:r>
              <a:rPr lang="tr-TR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учун</a:t>
            </a:r>
            <a:r>
              <a:rPr lang="tr-TR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ҳам</a:t>
            </a:r>
            <a:r>
              <a:rPr lang="en-US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уй</a:t>
            </a:r>
            <a:r>
              <a:rPr lang="tr-TR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вазифасини</a:t>
            </a:r>
            <a:r>
              <a:rPr lang="en-US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пул</a:t>
            </a:r>
            <a:r>
              <a:rPr lang="en-US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uz-Cyrl-UZ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э</a:t>
            </a:r>
            <a:r>
              <a:rPr lang="ru-RU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вазига</a:t>
            </a:r>
            <a:r>
              <a:rPr lang="tr-TR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бажариб</a:t>
            </a:r>
            <a:r>
              <a:rPr lang="en-US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б</a:t>
            </a:r>
            <a:r>
              <a:rPr lang="en-US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e</a:t>
            </a:r>
            <a:r>
              <a:rPr lang="ru-RU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ради</a:t>
            </a:r>
            <a:r>
              <a:rPr lang="en-US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. </a:t>
            </a:r>
          </a:p>
          <a:p>
            <a:pPr eaLnBrk="1" hangingPunct="1">
              <a:spcAft>
                <a:spcPts val="1200"/>
              </a:spcAft>
            </a:pPr>
            <a:r>
              <a:rPr lang="ru-RU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Кўп</a:t>
            </a:r>
            <a:r>
              <a:rPr lang="tr-TR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ўтмай</a:t>
            </a:r>
            <a:r>
              <a:rPr lang="tr-TR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онаси</a:t>
            </a:r>
            <a:r>
              <a:rPr lang="tr-TR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каримнинг</a:t>
            </a:r>
            <a:r>
              <a:rPr lang="en-US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пулларини</a:t>
            </a:r>
            <a:r>
              <a:rPr lang="tr-TR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пайқаб</a:t>
            </a:r>
            <a:r>
              <a:rPr lang="en-US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қолди</a:t>
            </a:r>
            <a:r>
              <a:rPr lang="tr-TR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ва</a:t>
            </a:r>
            <a:r>
              <a:rPr lang="tr-TR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бу</a:t>
            </a:r>
            <a:r>
              <a:rPr lang="en-US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пулларни</a:t>
            </a:r>
            <a:r>
              <a:rPr lang="en-US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қа</a:t>
            </a:r>
            <a:r>
              <a:rPr lang="tr-TR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e</a:t>
            </a:r>
            <a:r>
              <a:rPr lang="ru-RU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рдан</a:t>
            </a:r>
            <a:r>
              <a:rPr lang="tr-TR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олганини</a:t>
            </a:r>
            <a:r>
              <a:rPr lang="tr-TR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сўради</a:t>
            </a:r>
            <a:r>
              <a:rPr lang="tr-TR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. </a:t>
            </a:r>
            <a:endParaRPr lang="en-US" altLang="en-US" sz="1400">
              <a:solidFill>
                <a:srgbClr val="1B2024"/>
              </a:solidFill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eaLnBrk="1" hangingPunct="1">
              <a:spcAft>
                <a:spcPts val="1200"/>
              </a:spcAft>
            </a:pPr>
            <a:r>
              <a:rPr lang="ru-RU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Карим</a:t>
            </a:r>
            <a:r>
              <a:rPr lang="tr-TR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яширмасликка</a:t>
            </a:r>
            <a:r>
              <a:rPr lang="tr-TR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қарор</a:t>
            </a:r>
            <a:r>
              <a:rPr lang="tr-TR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қилди</a:t>
            </a:r>
            <a:r>
              <a:rPr lang="tr-TR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ва</a:t>
            </a:r>
            <a:r>
              <a:rPr lang="tr-TR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онасига</a:t>
            </a:r>
            <a:r>
              <a:rPr lang="tr-TR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ўзининг</a:t>
            </a:r>
            <a:r>
              <a:rPr lang="tr-TR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“</a:t>
            </a:r>
            <a:r>
              <a:rPr lang="ru-RU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топган</a:t>
            </a:r>
            <a:r>
              <a:rPr lang="tr-TR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даромади</a:t>
            </a:r>
            <a:r>
              <a:rPr lang="tr-TR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” </a:t>
            </a:r>
            <a:r>
              <a:rPr lang="ru-RU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ҳақидаги</a:t>
            </a:r>
            <a:r>
              <a:rPr lang="tr-TR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ҳақиқатни</a:t>
            </a:r>
            <a:r>
              <a:rPr lang="tr-TR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айтди</a:t>
            </a:r>
            <a:r>
              <a:rPr lang="tr-TR" altLang="en-US" sz="14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.</a:t>
            </a:r>
            <a:endParaRPr lang="ru-RU" altLang="en-US" sz="1400">
              <a:solidFill>
                <a:srgbClr val="1B2024"/>
              </a:solidFill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grpSp>
        <p:nvGrpSpPr>
          <p:cNvPr id="50184" name="Group 27">
            <a:extLst>
              <a:ext uri="{FF2B5EF4-FFF2-40B4-BE49-F238E27FC236}">
                <a16:creationId xmlns:a16="http://schemas.microsoft.com/office/drawing/2014/main" id="{8ED68A35-D5A2-4F0E-B24B-6F36D776B680}"/>
              </a:ext>
            </a:extLst>
          </p:cNvPr>
          <p:cNvGrpSpPr>
            <a:grpSpLocks/>
          </p:cNvGrpSpPr>
          <p:nvPr/>
        </p:nvGrpSpPr>
        <p:grpSpPr bwMode="auto">
          <a:xfrm>
            <a:off x="458365" y="3997324"/>
            <a:ext cx="5664200" cy="531813"/>
            <a:chOff x="443080" y="2679689"/>
            <a:chExt cx="11306008" cy="460375"/>
          </a:xfrm>
        </p:grpSpPr>
        <p:sp>
          <p:nvSpPr>
            <p:cNvPr id="29" name="Rectangle: Rounded Corners 28">
              <a:extLst>
                <a:ext uri="{FF2B5EF4-FFF2-40B4-BE49-F238E27FC236}">
                  <a16:creationId xmlns:a16="http://schemas.microsoft.com/office/drawing/2014/main" id="{BCEB7A8C-A0A7-4FB9-A14D-1FB9219C688C}"/>
                </a:ext>
              </a:extLst>
            </p:cNvPr>
            <p:cNvSpPr/>
            <p:nvPr/>
          </p:nvSpPr>
          <p:spPr>
            <a:xfrm>
              <a:off x="636373" y="2759396"/>
              <a:ext cx="11112715" cy="380668"/>
            </a:xfrm>
            <a:prstGeom prst="roundRect">
              <a:avLst>
                <a:gd name="adj" fmla="val 50000"/>
              </a:avLst>
            </a:prstGeom>
            <a:solidFill>
              <a:schemeClr val="bg1">
                <a:lumMod val="95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80000" tIns="44371" bIns="44371"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400" b="1" dirty="0">
                <a:solidFill>
                  <a:schemeClr val="tx1"/>
                </a:solidFill>
                <a:latin typeface="+mj-lt"/>
                <a:ea typeface="Golos Text" panose="020B0503020202020204" pitchFamily="34" charset="0"/>
              </a:endParaRPr>
            </a:p>
          </p:txBody>
        </p:sp>
        <p:sp>
          <p:nvSpPr>
            <p:cNvPr id="30" name="Rectangle: Rounded Corners 29">
              <a:extLst>
                <a:ext uri="{FF2B5EF4-FFF2-40B4-BE49-F238E27FC236}">
                  <a16:creationId xmlns:a16="http://schemas.microsoft.com/office/drawing/2014/main" id="{972FD8C3-D509-4617-A797-76D6DE6D7603}"/>
                </a:ext>
              </a:extLst>
            </p:cNvPr>
            <p:cNvSpPr/>
            <p:nvPr/>
          </p:nvSpPr>
          <p:spPr>
            <a:xfrm>
              <a:off x="443080" y="2679689"/>
              <a:ext cx="11207779" cy="380668"/>
            </a:xfrm>
            <a:prstGeom prst="roundRect">
              <a:avLst>
                <a:gd name="adj" fmla="val 50000"/>
              </a:avLst>
            </a:pr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chemeClr val="accent4">
                    <a:lumMod val="20000"/>
                    <a:lumOff val="80000"/>
                  </a:schemeClr>
                </a:gs>
              </a:gsLst>
              <a:lin ang="0" scaled="1"/>
            </a:gradFill>
            <a:ln w="3175">
              <a:solidFill>
                <a:srgbClr val="3A07DF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80000" tIns="44371" bIns="44371"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1600" b="1" dirty="0">
                  <a:solidFill>
                    <a:srgbClr val="4A127B"/>
                  </a:solidFill>
                  <a:latin typeface="+mj-lt"/>
                  <a:ea typeface="Golos Text" panose="020B0503020202020204" pitchFamily="34" charset="0"/>
                </a:rPr>
                <a:t>5 – </a:t>
              </a:r>
              <a:r>
                <a:rPr lang="ru-RU" sz="1600" b="1" dirty="0" err="1">
                  <a:solidFill>
                    <a:srgbClr val="4A127B"/>
                  </a:solidFill>
                  <a:latin typeface="+mj-lt"/>
                  <a:ea typeface="Golos Text" panose="020B0503020202020204" pitchFamily="34" charset="0"/>
                </a:rPr>
                <a:t>Вазият</a:t>
              </a:r>
              <a:r>
                <a:rPr lang="en-US" sz="1600" b="1" dirty="0">
                  <a:solidFill>
                    <a:srgbClr val="4A127B"/>
                  </a:solidFill>
                  <a:latin typeface="+mj-lt"/>
                  <a:ea typeface="Golos Text" panose="020B0503020202020204" pitchFamily="34" charset="0"/>
                </a:rPr>
                <a:t>: </a:t>
              </a:r>
              <a:r>
                <a:rPr lang="ru-RU" sz="1600" b="1" dirty="0">
                  <a:solidFill>
                    <a:srgbClr val="4A127B"/>
                  </a:solidFill>
                  <a:latin typeface="+mj-lt"/>
                  <a:ea typeface="Golos Text" panose="020B0503020202020204" pitchFamily="34" charset="0"/>
                </a:rPr>
                <a:t>«</a:t>
              </a:r>
              <a:r>
                <a:rPr lang="ru-RU" sz="1600" b="1" dirty="0" err="1">
                  <a:solidFill>
                    <a:srgbClr val="4A127B"/>
                  </a:solidFill>
                  <a:latin typeface="+mj-lt"/>
                  <a:ea typeface="Golos Text" panose="020B0503020202020204" pitchFamily="34" charset="0"/>
                </a:rPr>
                <a:t>Уй</a:t>
              </a:r>
              <a:r>
                <a:rPr lang="ru-RU" sz="1600" b="1" dirty="0">
                  <a:solidFill>
                    <a:srgbClr val="4A127B"/>
                  </a:solidFill>
                  <a:latin typeface="+mj-lt"/>
                  <a:ea typeface="Golos Text" panose="020B0503020202020204" pitchFamily="34" charset="0"/>
                </a:rPr>
                <a:t> </a:t>
              </a:r>
              <a:r>
                <a:rPr lang="ru-RU" sz="1600" b="1" dirty="0" err="1">
                  <a:solidFill>
                    <a:srgbClr val="4A127B"/>
                  </a:solidFill>
                  <a:latin typeface="+mj-lt"/>
                  <a:ea typeface="Golos Text" panose="020B0503020202020204" pitchFamily="34" charset="0"/>
                </a:rPr>
                <a:t>вазифаси</a:t>
              </a:r>
              <a:r>
                <a:rPr lang="ru-RU" sz="1600" b="1" dirty="0">
                  <a:solidFill>
                    <a:srgbClr val="4A127B"/>
                  </a:solidFill>
                  <a:latin typeface="+mj-lt"/>
                  <a:ea typeface="Golos Text" panose="020B0503020202020204" pitchFamily="34" charset="0"/>
                </a:rPr>
                <a:t> </a:t>
              </a:r>
              <a:r>
                <a:rPr lang="ru-RU" sz="1600" b="1" dirty="0" err="1">
                  <a:solidFill>
                    <a:srgbClr val="4A127B"/>
                  </a:solidFill>
                  <a:latin typeface="+mj-lt"/>
                  <a:ea typeface="Golos Text" panose="020B0503020202020204" pitchFamily="34" charset="0"/>
                </a:rPr>
                <a:t>эвазига</a:t>
              </a:r>
              <a:r>
                <a:rPr lang="ru-RU" sz="1600" b="1" dirty="0">
                  <a:solidFill>
                    <a:srgbClr val="4A127B"/>
                  </a:solidFill>
                  <a:latin typeface="+mj-lt"/>
                  <a:ea typeface="Golos Text" panose="020B0503020202020204" pitchFamily="34" charset="0"/>
                </a:rPr>
                <a:t> пул»</a:t>
              </a:r>
            </a:p>
          </p:txBody>
        </p:sp>
      </p:grpSp>
      <p:sp>
        <p:nvSpPr>
          <p:cNvPr id="31" name="Title 1">
            <a:extLst>
              <a:ext uri="{FF2B5EF4-FFF2-40B4-BE49-F238E27FC236}">
                <a16:creationId xmlns:a16="http://schemas.microsoft.com/office/drawing/2014/main" id="{3A7BDE72-7E53-4040-9F13-CA7A476F2807}"/>
              </a:ext>
            </a:extLst>
          </p:cNvPr>
          <p:cNvSpPr txBox="1">
            <a:spLocks/>
          </p:cNvSpPr>
          <p:nvPr/>
        </p:nvSpPr>
        <p:spPr>
          <a:xfrm>
            <a:off x="7458075" y="3889375"/>
            <a:ext cx="4302125" cy="1279525"/>
          </a:xfrm>
          <a:prstGeom prst="rect">
            <a:avLst/>
          </a:prstGeom>
        </p:spPr>
        <p:txBody>
          <a:bodyPr lIns="0" tIns="0" rIns="0" bIns="0"/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2800" b="0" kern="1200">
                <a:solidFill>
                  <a:schemeClr val="bg1"/>
                </a:solidFill>
                <a:latin typeface="Arial" panose="020B0604020202020204" pitchFamily="34" charset="0"/>
                <a:ea typeface="+mj-ea"/>
                <a:cs typeface="Arial" panose="020B0604020202020204" pitchFamily="34" charset="0"/>
              </a:defRPr>
            </a:lvl1pPr>
          </a:lstStyle>
          <a:p>
            <a:pPr fontAlgn="auto">
              <a:lnSpc>
                <a:spcPct val="100000"/>
              </a:lnSpc>
              <a:spcAft>
                <a:spcPts val="600"/>
              </a:spcAft>
              <a:defRPr/>
            </a:pPr>
            <a:r>
              <a:rPr lang="ru-RU" sz="1400" b="1" dirty="0">
                <a:latin typeface="+mn-lt"/>
              </a:rPr>
              <a:t>Карим</a:t>
            </a:r>
            <a:r>
              <a:rPr lang="en-US" sz="1400" b="1" dirty="0">
                <a:latin typeface="+mn-lt"/>
              </a:rPr>
              <a:t> </a:t>
            </a:r>
            <a:r>
              <a:rPr lang="ru-RU" sz="1400" b="1" dirty="0" err="1">
                <a:latin typeface="+mn-lt"/>
              </a:rPr>
              <a:t>н</a:t>
            </a:r>
            <a:r>
              <a:rPr lang="en-US" sz="1400" b="1" dirty="0">
                <a:latin typeface="+mn-lt"/>
              </a:rPr>
              <a:t>e</a:t>
            </a:r>
            <a:r>
              <a:rPr lang="ru-RU" sz="1400" b="1" dirty="0">
                <a:latin typeface="+mn-lt"/>
              </a:rPr>
              <a:t>га</a:t>
            </a:r>
            <a:r>
              <a:rPr lang="en-US" sz="1400" b="1" dirty="0">
                <a:latin typeface="+mn-lt"/>
              </a:rPr>
              <a:t> </a:t>
            </a:r>
            <a:r>
              <a:rPr lang="ru-RU" sz="1400" b="1" dirty="0" err="1">
                <a:latin typeface="+mn-lt"/>
              </a:rPr>
              <a:t>онасини</a:t>
            </a:r>
            <a:r>
              <a:rPr lang="en-US" sz="1400" b="1" dirty="0">
                <a:latin typeface="+mn-lt"/>
              </a:rPr>
              <a:t> </a:t>
            </a:r>
            <a:r>
              <a:rPr lang="ru-RU" sz="1400" b="1" dirty="0" err="1">
                <a:latin typeface="+mn-lt"/>
              </a:rPr>
              <a:t>алдамасликка</a:t>
            </a:r>
            <a:r>
              <a:rPr lang="en-US" sz="1400" b="1" dirty="0">
                <a:latin typeface="+mn-lt"/>
              </a:rPr>
              <a:t> </a:t>
            </a:r>
            <a:r>
              <a:rPr lang="ru-RU" sz="1400" b="1" dirty="0" err="1">
                <a:latin typeface="+mn-lt"/>
              </a:rPr>
              <a:t>ва</a:t>
            </a:r>
            <a:r>
              <a:rPr lang="en-US" sz="1400" b="1" dirty="0">
                <a:latin typeface="+mn-lt"/>
              </a:rPr>
              <a:t> </a:t>
            </a:r>
            <a:r>
              <a:rPr lang="ru-RU" sz="1400" b="1" dirty="0" err="1">
                <a:latin typeface="+mn-lt"/>
              </a:rPr>
              <a:t>унга</a:t>
            </a:r>
            <a:r>
              <a:rPr lang="en-US" sz="1400" b="1" dirty="0">
                <a:latin typeface="+mn-lt"/>
              </a:rPr>
              <a:t> </a:t>
            </a:r>
            <a:r>
              <a:rPr lang="ru-RU" sz="1400" b="1" dirty="0" err="1">
                <a:latin typeface="+mn-lt"/>
              </a:rPr>
              <a:t>ҳақиқатни</a:t>
            </a:r>
            <a:r>
              <a:rPr lang="en-US" sz="1400" b="1" dirty="0">
                <a:latin typeface="+mn-lt"/>
              </a:rPr>
              <a:t> </a:t>
            </a:r>
            <a:r>
              <a:rPr lang="ru-RU" sz="1400" b="1" dirty="0" err="1">
                <a:latin typeface="+mn-lt"/>
              </a:rPr>
              <a:t>айтишга</a:t>
            </a:r>
            <a:r>
              <a:rPr lang="en-US" sz="1400" b="1" dirty="0">
                <a:latin typeface="+mn-lt"/>
              </a:rPr>
              <a:t> </a:t>
            </a:r>
            <a:r>
              <a:rPr lang="ru-RU" sz="1400" b="1" dirty="0" err="1">
                <a:latin typeface="+mn-lt"/>
              </a:rPr>
              <a:t>қарор</a:t>
            </a:r>
            <a:r>
              <a:rPr lang="en-US" sz="1400" b="1" dirty="0">
                <a:latin typeface="+mn-lt"/>
              </a:rPr>
              <a:t> </a:t>
            </a:r>
            <a:r>
              <a:rPr lang="ru-RU" sz="1400" b="1" dirty="0" err="1">
                <a:latin typeface="+mn-lt"/>
              </a:rPr>
              <a:t>қилди?</a:t>
            </a:r>
            <a:endParaRPr lang="ru-RU" sz="1400" b="1" dirty="0">
              <a:latin typeface="+mn-lt"/>
            </a:endParaRPr>
          </a:p>
          <a:p>
            <a:pPr fontAlgn="auto">
              <a:lnSpc>
                <a:spcPct val="100000"/>
              </a:lnSpc>
              <a:spcAft>
                <a:spcPts val="600"/>
              </a:spcAft>
              <a:defRPr/>
            </a:pPr>
            <a:r>
              <a:rPr lang="ru-RU" sz="1400" b="1" dirty="0" err="1">
                <a:latin typeface="+mn-lt"/>
              </a:rPr>
              <a:t>Каримнинг</a:t>
            </a:r>
            <a:r>
              <a:rPr lang="en-US" sz="1400" b="1" dirty="0">
                <a:latin typeface="+mn-lt"/>
              </a:rPr>
              <a:t> </a:t>
            </a:r>
            <a:r>
              <a:rPr lang="ru-RU" sz="1400" b="1" dirty="0" err="1">
                <a:latin typeface="+mn-lt"/>
              </a:rPr>
              <a:t>онаси</a:t>
            </a:r>
            <a:r>
              <a:rPr lang="en-US" sz="1400" b="1" dirty="0">
                <a:latin typeface="+mn-lt"/>
              </a:rPr>
              <a:t> </a:t>
            </a:r>
            <a:r>
              <a:rPr lang="ru-RU" sz="1400" b="1" dirty="0" err="1">
                <a:latin typeface="+mn-lt"/>
              </a:rPr>
              <a:t>ўз</a:t>
            </a:r>
            <a:r>
              <a:rPr lang="en-US" sz="1400" b="1" dirty="0">
                <a:latin typeface="+mn-lt"/>
              </a:rPr>
              <a:t> </a:t>
            </a:r>
            <a:r>
              <a:rPr lang="ru-RU" sz="1400" b="1" dirty="0" err="1">
                <a:latin typeface="+mn-lt"/>
              </a:rPr>
              <a:t>ўғлининг</a:t>
            </a:r>
            <a:r>
              <a:rPr lang="en-US" sz="1400" b="1" dirty="0">
                <a:latin typeface="+mn-lt"/>
              </a:rPr>
              <a:t> </a:t>
            </a:r>
            <a:r>
              <a:rPr lang="ru-RU" sz="1400" b="1" dirty="0" err="1">
                <a:latin typeface="+mn-lt"/>
              </a:rPr>
              <a:t>ушбу</a:t>
            </a:r>
            <a:r>
              <a:rPr lang="en-US" sz="1400" b="1" dirty="0">
                <a:latin typeface="+mn-lt"/>
              </a:rPr>
              <a:t> </a:t>
            </a:r>
            <a:r>
              <a:rPr lang="ru-RU" sz="1400" b="1" dirty="0" err="1">
                <a:latin typeface="+mn-lt"/>
              </a:rPr>
              <a:t>даромад</a:t>
            </a:r>
            <a:r>
              <a:rPr lang="en-US" sz="1400" b="1" dirty="0">
                <a:latin typeface="+mn-lt"/>
              </a:rPr>
              <a:t> </a:t>
            </a:r>
            <a:r>
              <a:rPr lang="ru-RU" sz="1400" b="1" dirty="0" err="1">
                <a:latin typeface="+mn-lt"/>
              </a:rPr>
              <a:t>топиш</a:t>
            </a:r>
            <a:r>
              <a:rPr lang="en-US" sz="1400" b="1" dirty="0">
                <a:latin typeface="+mn-lt"/>
              </a:rPr>
              <a:t> </a:t>
            </a:r>
            <a:r>
              <a:rPr lang="ru-RU" sz="1400" b="1" dirty="0" err="1">
                <a:latin typeface="+mn-lt"/>
              </a:rPr>
              <a:t>ҳаракатига</a:t>
            </a:r>
            <a:r>
              <a:rPr lang="en-US" sz="1400" b="1" dirty="0">
                <a:latin typeface="+mn-lt"/>
              </a:rPr>
              <a:t> </a:t>
            </a:r>
            <a:r>
              <a:rPr lang="ru-RU" sz="1400" b="1" dirty="0" err="1">
                <a:latin typeface="+mn-lt"/>
              </a:rPr>
              <a:t>қандай</a:t>
            </a:r>
            <a:r>
              <a:rPr lang="en-US" sz="1400" b="1" dirty="0">
                <a:latin typeface="+mn-lt"/>
              </a:rPr>
              <a:t> </a:t>
            </a:r>
            <a:r>
              <a:rPr lang="ru-RU" sz="1400" b="1" dirty="0" err="1">
                <a:latin typeface="+mn-lt"/>
              </a:rPr>
              <a:t>муносабат</a:t>
            </a:r>
            <a:r>
              <a:rPr lang="en-US" sz="1400" b="1" dirty="0">
                <a:latin typeface="+mn-lt"/>
              </a:rPr>
              <a:t> </a:t>
            </a:r>
            <a:r>
              <a:rPr lang="ru-RU" sz="1400" b="1" dirty="0" err="1" smtClean="0">
                <a:latin typeface="+mn-lt"/>
              </a:rPr>
              <a:t>билдирди</a:t>
            </a:r>
            <a:r>
              <a:rPr lang="ru-RU" sz="1400" b="1" dirty="0" smtClean="0">
                <a:latin typeface="+mn-lt"/>
              </a:rPr>
              <a:t> </a:t>
            </a:r>
            <a:r>
              <a:rPr lang="ru-RU" sz="1400" b="1" dirty="0" err="1" smtClean="0">
                <a:latin typeface="+mn-lt"/>
              </a:rPr>
              <a:t>деб</a:t>
            </a:r>
            <a:r>
              <a:rPr lang="ru-RU" sz="1400" b="1" dirty="0" smtClean="0">
                <a:latin typeface="+mn-lt"/>
              </a:rPr>
              <a:t> </a:t>
            </a:r>
            <a:r>
              <a:rPr lang="ru-RU" sz="1400" b="1" dirty="0" err="1" smtClean="0">
                <a:latin typeface="+mn-lt"/>
              </a:rPr>
              <a:t>ўйлайсиз</a:t>
            </a:r>
            <a:r>
              <a:rPr lang="ru-RU" sz="1400" b="1" dirty="0" smtClean="0">
                <a:latin typeface="+mn-lt"/>
              </a:rPr>
              <a:t>?</a:t>
            </a:r>
            <a:endParaRPr lang="ru-RU" sz="1400" b="1" dirty="0">
              <a:latin typeface="+mn-lt"/>
            </a:endParaRPr>
          </a:p>
        </p:txBody>
      </p:sp>
      <p:grpSp>
        <p:nvGrpSpPr>
          <p:cNvPr id="5" name="Group 31">
            <a:extLst>
              <a:ext uri="{FF2B5EF4-FFF2-40B4-BE49-F238E27FC236}">
                <a16:creationId xmlns:a16="http://schemas.microsoft.com/office/drawing/2014/main" id="{2CB48CF2-472D-4F88-B2DB-6766281546D1}"/>
              </a:ext>
            </a:extLst>
          </p:cNvPr>
          <p:cNvGrpSpPr/>
          <p:nvPr/>
        </p:nvGrpSpPr>
        <p:grpSpPr>
          <a:xfrm rot="10800000" flipH="1">
            <a:off x="6157219" y="4006216"/>
            <a:ext cx="238043" cy="442712"/>
            <a:chOff x="3841139" y="1940745"/>
            <a:chExt cx="238043" cy="442712"/>
          </a:xfrm>
          <a:solidFill>
            <a:srgbClr val="1FD7D4"/>
          </a:solidFill>
        </p:grpSpPr>
        <p:sp>
          <p:nvSpPr>
            <p:cNvPr id="33" name="Arrow: Chevron 32">
              <a:extLst>
                <a:ext uri="{FF2B5EF4-FFF2-40B4-BE49-F238E27FC236}">
                  <a16:creationId xmlns:a16="http://schemas.microsoft.com/office/drawing/2014/main" id="{394BAFE8-2236-4449-97A7-77A9725135C6}"/>
                </a:ext>
              </a:extLst>
            </p:cNvPr>
            <p:cNvSpPr/>
            <p:nvPr/>
          </p:nvSpPr>
          <p:spPr>
            <a:xfrm>
              <a:off x="3841139" y="1940745"/>
              <a:ext cx="169439" cy="442712"/>
            </a:xfrm>
            <a:prstGeom prst="chevron">
              <a:avLst>
                <a:gd name="adj" fmla="val 85396"/>
              </a:avLst>
            </a:prstGeom>
            <a:grpFill/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300" b="1">
                <a:solidFill>
                  <a:schemeClr val="bg1"/>
                </a:solidFill>
              </a:endParaRPr>
            </a:p>
          </p:txBody>
        </p:sp>
        <p:sp>
          <p:nvSpPr>
            <p:cNvPr id="34" name="Arrow: Chevron 33">
              <a:extLst>
                <a:ext uri="{FF2B5EF4-FFF2-40B4-BE49-F238E27FC236}">
                  <a16:creationId xmlns:a16="http://schemas.microsoft.com/office/drawing/2014/main" id="{6292F24F-03D9-4FEF-9CA5-7C81BE6E3B15}"/>
                </a:ext>
              </a:extLst>
            </p:cNvPr>
            <p:cNvSpPr/>
            <p:nvPr/>
          </p:nvSpPr>
          <p:spPr>
            <a:xfrm>
              <a:off x="3909743" y="1940745"/>
              <a:ext cx="169439" cy="442712"/>
            </a:xfrm>
            <a:prstGeom prst="chevron">
              <a:avLst>
                <a:gd name="adj" fmla="val 85396"/>
              </a:avLst>
            </a:prstGeom>
            <a:grpFill/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300" b="1">
                <a:solidFill>
                  <a:schemeClr val="bg1"/>
                </a:solidFill>
              </a:endParaRPr>
            </a:p>
          </p:txBody>
        </p:sp>
      </p:grpSp>
      <p:sp>
        <p:nvSpPr>
          <p:cNvPr id="35" name="TextBox 34">
            <a:extLst>
              <a:ext uri="{FF2B5EF4-FFF2-40B4-BE49-F238E27FC236}">
                <a16:creationId xmlns:a16="http://schemas.microsoft.com/office/drawing/2014/main" id="{32059036-6060-455E-B61C-8FEC6784B596}"/>
              </a:ext>
            </a:extLst>
          </p:cNvPr>
          <p:cNvSpPr txBox="1"/>
          <p:nvPr/>
        </p:nvSpPr>
        <p:spPr>
          <a:xfrm rot="19608595">
            <a:off x="7640638" y="2236788"/>
            <a:ext cx="695325" cy="1931987"/>
          </a:xfrm>
          <a:prstGeom prst="rect">
            <a:avLst/>
          </a:prstGeom>
          <a:noFill/>
        </p:spPr>
        <p:txBody>
          <a:bodyPr lIns="54610" tIns="54610" rIns="54610" bIns="54610"/>
          <a:lstStyle/>
          <a:p>
            <a:pPr fontAlgn="auto">
              <a:spcBef>
                <a:spcPts val="0"/>
              </a:spcBef>
              <a:spcAft>
                <a:spcPts val="600"/>
              </a:spcAft>
              <a:defRPr/>
            </a:pPr>
            <a:r>
              <a:rPr lang="ru-RU" sz="7200" dirty="0">
                <a:solidFill>
                  <a:schemeClr val="bg1"/>
                </a:solidFill>
                <a:latin typeface="+mj-lt"/>
                <a:cs typeface="+mn-cs"/>
              </a:rPr>
              <a:t>?</a:t>
            </a:r>
            <a:endParaRPr lang="en-US" sz="7200" dirty="0" err="1">
              <a:solidFill>
                <a:schemeClr val="bg1"/>
              </a:solidFill>
              <a:latin typeface="+mj-lt"/>
              <a:cs typeface="+mn-cs"/>
            </a:endParaRP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78AD4914-E2EA-4831-B186-BB8A5BCF9200}"/>
              </a:ext>
            </a:extLst>
          </p:cNvPr>
          <p:cNvSpPr txBox="1"/>
          <p:nvPr/>
        </p:nvSpPr>
        <p:spPr>
          <a:xfrm rot="1338625">
            <a:off x="11031538" y="1897063"/>
            <a:ext cx="695325" cy="1931987"/>
          </a:xfrm>
          <a:prstGeom prst="rect">
            <a:avLst/>
          </a:prstGeom>
          <a:noFill/>
        </p:spPr>
        <p:txBody>
          <a:bodyPr lIns="54610" tIns="54610" rIns="54610" bIns="54610"/>
          <a:lstStyle/>
          <a:p>
            <a:pPr fontAlgn="auto">
              <a:spcBef>
                <a:spcPts val="0"/>
              </a:spcBef>
              <a:spcAft>
                <a:spcPts val="600"/>
              </a:spcAft>
              <a:defRPr/>
            </a:pPr>
            <a:r>
              <a:rPr lang="ru-RU" sz="11500" dirty="0">
                <a:solidFill>
                  <a:schemeClr val="bg1"/>
                </a:solidFill>
                <a:latin typeface="+mj-lt"/>
                <a:cs typeface="+mn-cs"/>
              </a:rPr>
              <a:t>?</a:t>
            </a:r>
            <a:endParaRPr lang="en-US" sz="11500" dirty="0" err="1">
              <a:solidFill>
                <a:schemeClr val="bg1"/>
              </a:solidFill>
              <a:latin typeface="+mj-lt"/>
              <a:cs typeface="+mn-cs"/>
            </a:endParaRP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8A007373-77DD-4E08-A58A-44E2D3A36F84}"/>
              </a:ext>
            </a:extLst>
          </p:cNvPr>
          <p:cNvSpPr txBox="1"/>
          <p:nvPr/>
        </p:nvSpPr>
        <p:spPr>
          <a:xfrm>
            <a:off x="9261475" y="2308225"/>
            <a:ext cx="695325" cy="1931988"/>
          </a:xfrm>
          <a:prstGeom prst="rect">
            <a:avLst/>
          </a:prstGeom>
          <a:noFill/>
        </p:spPr>
        <p:txBody>
          <a:bodyPr lIns="54610" tIns="54610" rIns="54610" bIns="54610"/>
          <a:lstStyle/>
          <a:p>
            <a:pPr fontAlgn="auto">
              <a:spcBef>
                <a:spcPts val="0"/>
              </a:spcBef>
              <a:spcAft>
                <a:spcPts val="600"/>
              </a:spcAft>
              <a:defRPr/>
            </a:pPr>
            <a:r>
              <a:rPr lang="ru-RU" sz="8800" dirty="0">
                <a:solidFill>
                  <a:schemeClr val="bg1"/>
                </a:solidFill>
                <a:latin typeface="+mj-lt"/>
                <a:cs typeface="+mn-cs"/>
              </a:rPr>
              <a:t>?</a:t>
            </a:r>
            <a:endParaRPr lang="en-US" sz="8800" dirty="0" err="1">
              <a:solidFill>
                <a:schemeClr val="bg1"/>
              </a:solidFill>
              <a:latin typeface="+mj-lt"/>
              <a:cs typeface="+mn-cs"/>
            </a:endParaRPr>
          </a:p>
        </p:txBody>
      </p:sp>
      <p:grpSp>
        <p:nvGrpSpPr>
          <p:cNvPr id="50190" name="Graphic 49">
            <a:extLst>
              <a:ext uri="{FF2B5EF4-FFF2-40B4-BE49-F238E27FC236}">
                <a16:creationId xmlns:a16="http://schemas.microsoft.com/office/drawing/2014/main" id="{911E139A-FE5A-476A-8F26-6DAA14797050}"/>
              </a:ext>
            </a:extLst>
          </p:cNvPr>
          <p:cNvGrpSpPr>
            <a:grpSpLocks/>
          </p:cNvGrpSpPr>
          <p:nvPr/>
        </p:nvGrpSpPr>
        <p:grpSpPr bwMode="auto">
          <a:xfrm>
            <a:off x="6364288" y="4618038"/>
            <a:ext cx="1919287" cy="2241550"/>
            <a:chOff x="335386" y="4224355"/>
            <a:chExt cx="2257118" cy="2634767"/>
          </a:xfrm>
        </p:grpSpPr>
        <p:sp>
          <p:nvSpPr>
            <p:cNvPr id="50191" name="Freeform: Shape 38">
              <a:extLst>
                <a:ext uri="{FF2B5EF4-FFF2-40B4-BE49-F238E27FC236}">
                  <a16:creationId xmlns:a16="http://schemas.microsoft.com/office/drawing/2014/main" id="{41B027C8-3E68-46D9-99C1-2A5C8C5CB948}"/>
                </a:ext>
              </a:extLst>
            </p:cNvPr>
            <p:cNvSpPr>
              <a:spLocks/>
            </p:cNvSpPr>
            <p:nvPr/>
          </p:nvSpPr>
          <p:spPr bwMode="auto">
            <a:xfrm>
              <a:off x="861997" y="4730400"/>
              <a:ext cx="553040" cy="1186230"/>
            </a:xfrm>
            <a:custGeom>
              <a:avLst/>
              <a:gdLst>
                <a:gd name="T0" fmla="*/ 325420 w 553039"/>
                <a:gd name="T1" fmla="*/ 38793 h 1186230"/>
                <a:gd name="T2" fmla="*/ 340408 w 553039"/>
                <a:gd name="T3" fmla="*/ 116913 h 1186230"/>
                <a:gd name="T4" fmla="*/ 345003 w 553039"/>
                <a:gd name="T5" fmla="*/ 141893 h 1186230"/>
                <a:gd name="T6" fmla="*/ 327156 w 553039"/>
                <a:gd name="T7" fmla="*/ 130619 h 1186230"/>
                <a:gd name="T8" fmla="*/ 260329 w 553039"/>
                <a:gd name="T9" fmla="*/ 194526 h 1186230"/>
                <a:gd name="T10" fmla="*/ 259982 w 553039"/>
                <a:gd name="T11" fmla="*/ 194926 h 1186230"/>
                <a:gd name="T12" fmla="*/ 260329 w 553039"/>
                <a:gd name="T13" fmla="*/ 194472 h 1186230"/>
                <a:gd name="T14" fmla="*/ 292692 w 553039"/>
                <a:gd name="T15" fmla="*/ 179698 h 1186230"/>
                <a:gd name="T16" fmla="*/ 347996 w 553039"/>
                <a:gd name="T17" fmla="*/ 154076 h 1186230"/>
                <a:gd name="T18" fmla="*/ 407681 w 553039"/>
                <a:gd name="T19" fmla="*/ 436661 h 1186230"/>
                <a:gd name="T20" fmla="*/ 501938 w 553039"/>
                <a:gd name="T21" fmla="*/ 884837 h 1186230"/>
                <a:gd name="T22" fmla="*/ 551204 w 553039"/>
                <a:gd name="T23" fmla="*/ 1118984 h 1186230"/>
                <a:gd name="T24" fmla="*/ 552781 w 553039"/>
                <a:gd name="T25" fmla="*/ 1132262 h 1186230"/>
                <a:gd name="T26" fmla="*/ 490236 w 553039"/>
                <a:gd name="T27" fmla="*/ 1149468 h 1186230"/>
                <a:gd name="T28" fmla="*/ 200804 w 553039"/>
                <a:gd name="T29" fmla="*/ 1184868 h 1186230"/>
                <a:gd name="T30" fmla="*/ 16030 w 553039"/>
                <a:gd name="T31" fmla="*/ 1180700 h 1186230"/>
                <a:gd name="T32" fmla="*/ 2004 w 553039"/>
                <a:gd name="T33" fmla="*/ 1179685 h 1186230"/>
                <a:gd name="T34" fmla="*/ 6091 w 553039"/>
                <a:gd name="T35" fmla="*/ 1161437 h 1186230"/>
                <a:gd name="T36" fmla="*/ 45526 w 553039"/>
                <a:gd name="T37" fmla="*/ 927450 h 1186230"/>
                <a:gd name="T38" fmla="*/ 51483 w 553039"/>
                <a:gd name="T39" fmla="*/ 609519 h 1186230"/>
                <a:gd name="T40" fmla="*/ 37110 w 553039"/>
                <a:gd name="T41" fmla="*/ 331076 h 1186230"/>
                <a:gd name="T42" fmla="*/ 20812 w 553039"/>
                <a:gd name="T43" fmla="*/ 133424 h 1186230"/>
                <a:gd name="T44" fmla="*/ 12717 w 553039"/>
                <a:gd name="T45" fmla="*/ 41545 h 1186230"/>
                <a:gd name="T46" fmla="*/ 39995 w 553039"/>
                <a:gd name="T47" fmla="*/ 9591 h 1186230"/>
                <a:gd name="T48" fmla="*/ 50629 w 553039"/>
                <a:gd name="T49" fmla="*/ 2004 h 1186230"/>
                <a:gd name="T50" fmla="*/ 59846 w 553039"/>
                <a:gd name="T51" fmla="*/ 36095 h 1186230"/>
                <a:gd name="T52" fmla="*/ 114028 w 553039"/>
                <a:gd name="T53" fmla="*/ 169786 h 1186230"/>
                <a:gd name="T54" fmla="*/ 116539 w 553039"/>
                <a:gd name="T55" fmla="*/ 184453 h 1186230"/>
                <a:gd name="T56" fmla="*/ 98345 w 553039"/>
                <a:gd name="T57" fmla="*/ 172618 h 1186230"/>
                <a:gd name="T58" fmla="*/ 41465 w 553039"/>
                <a:gd name="T59" fmla="*/ 174194 h 1186230"/>
                <a:gd name="T60" fmla="*/ 40289 w 553039"/>
                <a:gd name="T61" fmla="*/ 177935 h 1186230"/>
                <a:gd name="T62" fmla="*/ 126745 w 553039"/>
                <a:gd name="T63" fmla="*/ 197518 h 1186230"/>
                <a:gd name="T64" fmla="*/ 116406 w 553039"/>
                <a:gd name="T65" fmla="*/ 184347 h 1186230"/>
                <a:gd name="T66" fmla="*/ 132649 w 553039"/>
                <a:gd name="T67" fmla="*/ 187633 h 1186230"/>
                <a:gd name="T68" fmla="*/ 167007 w 553039"/>
                <a:gd name="T69" fmla="*/ 202514 h 1186230"/>
                <a:gd name="T70" fmla="*/ 207697 w 553039"/>
                <a:gd name="T71" fmla="*/ 219907 h 1186230"/>
                <a:gd name="T72" fmla="*/ 222765 w 553039"/>
                <a:gd name="T73" fmla="*/ 216594 h 1186230"/>
                <a:gd name="T74" fmla="*/ 265753 w 553039"/>
                <a:gd name="T75" fmla="*/ 155412 h 1186230"/>
                <a:gd name="T76" fmla="*/ 300386 w 553039"/>
                <a:gd name="T77" fmla="*/ 83330 h 1186230"/>
                <a:gd name="T78" fmla="*/ 308695 w 553039"/>
                <a:gd name="T79" fmla="*/ 33076 h 1186230"/>
                <a:gd name="T80" fmla="*/ 308882 w 553039"/>
                <a:gd name="T81" fmla="*/ 26316 h 1186230"/>
                <a:gd name="T82" fmla="*/ 325420 w 553039"/>
                <a:gd name="T83" fmla="*/ 38793 h 1186230"/>
                <a:gd name="T84" fmla="*/ 226639 w 553039"/>
                <a:gd name="T85" fmla="*/ 411414 h 1186230"/>
                <a:gd name="T86" fmla="*/ 226773 w 553039"/>
                <a:gd name="T87" fmla="*/ 441844 h 1186230"/>
                <a:gd name="T88" fmla="*/ 236712 w 553039"/>
                <a:gd name="T89" fmla="*/ 552265 h 1186230"/>
                <a:gd name="T90" fmla="*/ 244273 w 553039"/>
                <a:gd name="T91" fmla="*/ 637225 h 1186230"/>
                <a:gd name="T92" fmla="*/ 257017 w 553039"/>
                <a:gd name="T93" fmla="*/ 762794 h 1186230"/>
                <a:gd name="T94" fmla="*/ 267944 w 553039"/>
                <a:gd name="T95" fmla="*/ 885104 h 1186230"/>
                <a:gd name="T96" fmla="*/ 280749 w 553039"/>
                <a:gd name="T97" fmla="*/ 1007227 h 1186230"/>
                <a:gd name="T98" fmla="*/ 292398 w 553039"/>
                <a:gd name="T99" fmla="*/ 1146582 h 1186230"/>
                <a:gd name="T100" fmla="*/ 296619 w 553039"/>
                <a:gd name="T101" fmla="*/ 1151418 h 1186230"/>
                <a:gd name="T102" fmla="*/ 226639 w 553039"/>
                <a:gd name="T103" fmla="*/ 411414 h 118623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553039"/>
                <a:gd name="T157" fmla="*/ 0 h 1186230"/>
                <a:gd name="T158" fmla="*/ 553039 w 553039"/>
                <a:gd name="T159" fmla="*/ 1186230 h 118623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553039" h="1186230">
                  <a:moveTo>
                    <a:pt x="325412" y="38793"/>
                  </a:moveTo>
                  <a:cubicBezTo>
                    <a:pt x="330408" y="64842"/>
                    <a:pt x="335431" y="90864"/>
                    <a:pt x="340400" y="116913"/>
                  </a:cubicBezTo>
                  <a:cubicBezTo>
                    <a:pt x="342003" y="125222"/>
                    <a:pt x="343472" y="133584"/>
                    <a:pt x="344995" y="141893"/>
                  </a:cubicBezTo>
                  <a:cubicBezTo>
                    <a:pt x="338530" y="137779"/>
                    <a:pt x="332064" y="133718"/>
                    <a:pt x="327148" y="130619"/>
                  </a:cubicBezTo>
                  <a:cubicBezTo>
                    <a:pt x="304172" y="152580"/>
                    <a:pt x="282264" y="173553"/>
                    <a:pt x="260329" y="194526"/>
                  </a:cubicBezTo>
                  <a:cubicBezTo>
                    <a:pt x="260329" y="194526"/>
                    <a:pt x="259982" y="194926"/>
                    <a:pt x="259982" y="194926"/>
                  </a:cubicBezTo>
                  <a:cubicBezTo>
                    <a:pt x="259982" y="194926"/>
                    <a:pt x="260329" y="194472"/>
                    <a:pt x="260329" y="194472"/>
                  </a:cubicBezTo>
                  <a:cubicBezTo>
                    <a:pt x="271123" y="189556"/>
                    <a:pt x="281917" y="184667"/>
                    <a:pt x="292684" y="179698"/>
                  </a:cubicBezTo>
                  <a:cubicBezTo>
                    <a:pt x="311145" y="171175"/>
                    <a:pt x="329553" y="162626"/>
                    <a:pt x="347988" y="154076"/>
                  </a:cubicBezTo>
                  <a:cubicBezTo>
                    <a:pt x="367892" y="248280"/>
                    <a:pt x="387849" y="342457"/>
                    <a:pt x="407673" y="436661"/>
                  </a:cubicBezTo>
                  <a:cubicBezTo>
                    <a:pt x="439119" y="586035"/>
                    <a:pt x="470511" y="735436"/>
                    <a:pt x="501930" y="884837"/>
                  </a:cubicBezTo>
                  <a:cubicBezTo>
                    <a:pt x="518335" y="962877"/>
                    <a:pt x="534819" y="1040917"/>
                    <a:pt x="551196" y="1118984"/>
                  </a:cubicBezTo>
                  <a:cubicBezTo>
                    <a:pt x="551998" y="1122804"/>
                    <a:pt x="552131" y="1126732"/>
                    <a:pt x="552773" y="1132262"/>
                  </a:cubicBezTo>
                  <a:cubicBezTo>
                    <a:pt x="531666" y="1138086"/>
                    <a:pt x="511041" y="1144151"/>
                    <a:pt x="490228" y="1149468"/>
                  </a:cubicBezTo>
                  <a:cubicBezTo>
                    <a:pt x="395277" y="1173673"/>
                    <a:pt x="298882" y="1186471"/>
                    <a:pt x="200804" y="1184868"/>
                  </a:cubicBezTo>
                  <a:cubicBezTo>
                    <a:pt x="139222" y="1183852"/>
                    <a:pt x="77613" y="1182142"/>
                    <a:pt x="16030" y="1180700"/>
                  </a:cubicBezTo>
                  <a:cubicBezTo>
                    <a:pt x="12103" y="1180620"/>
                    <a:pt x="8149" y="1180139"/>
                    <a:pt x="2004" y="1179685"/>
                  </a:cubicBezTo>
                  <a:cubicBezTo>
                    <a:pt x="3473" y="1173032"/>
                    <a:pt x="4622" y="1167181"/>
                    <a:pt x="6091" y="1161437"/>
                  </a:cubicBezTo>
                  <a:cubicBezTo>
                    <a:pt x="25622" y="1084519"/>
                    <a:pt x="38072" y="1006452"/>
                    <a:pt x="45526" y="927450"/>
                  </a:cubicBezTo>
                  <a:cubicBezTo>
                    <a:pt x="55518" y="821571"/>
                    <a:pt x="55384" y="715532"/>
                    <a:pt x="51483" y="609519"/>
                  </a:cubicBezTo>
                  <a:cubicBezTo>
                    <a:pt x="48064" y="516651"/>
                    <a:pt x="42961" y="423837"/>
                    <a:pt x="37110" y="331076"/>
                  </a:cubicBezTo>
                  <a:cubicBezTo>
                    <a:pt x="32942" y="265112"/>
                    <a:pt x="26370" y="199281"/>
                    <a:pt x="20812" y="133424"/>
                  </a:cubicBezTo>
                  <a:cubicBezTo>
                    <a:pt x="18221" y="102780"/>
                    <a:pt x="15416" y="72162"/>
                    <a:pt x="12717" y="41545"/>
                  </a:cubicBezTo>
                  <a:cubicBezTo>
                    <a:pt x="21774" y="30858"/>
                    <a:pt x="30644" y="20011"/>
                    <a:pt x="39995" y="9591"/>
                  </a:cubicBezTo>
                  <a:cubicBezTo>
                    <a:pt x="42827" y="6439"/>
                    <a:pt x="47048" y="4488"/>
                    <a:pt x="50629" y="2004"/>
                  </a:cubicBezTo>
                  <a:cubicBezTo>
                    <a:pt x="53648" y="13385"/>
                    <a:pt x="55544" y="25221"/>
                    <a:pt x="59846" y="36095"/>
                  </a:cubicBezTo>
                  <a:cubicBezTo>
                    <a:pt x="77559" y="80792"/>
                    <a:pt x="96074" y="125169"/>
                    <a:pt x="114028" y="169786"/>
                  </a:cubicBezTo>
                  <a:cubicBezTo>
                    <a:pt x="115844" y="174274"/>
                    <a:pt x="115738" y="179564"/>
                    <a:pt x="116539" y="184453"/>
                  </a:cubicBezTo>
                  <a:cubicBezTo>
                    <a:pt x="110474" y="180526"/>
                    <a:pt x="104142" y="176919"/>
                    <a:pt x="98345" y="172618"/>
                  </a:cubicBezTo>
                  <a:cubicBezTo>
                    <a:pt x="66392" y="148920"/>
                    <a:pt x="77719" y="146061"/>
                    <a:pt x="41465" y="174194"/>
                  </a:cubicBezTo>
                  <a:cubicBezTo>
                    <a:pt x="41091" y="174488"/>
                    <a:pt x="41117" y="175236"/>
                    <a:pt x="40289" y="177935"/>
                  </a:cubicBezTo>
                  <a:cubicBezTo>
                    <a:pt x="68636" y="184347"/>
                    <a:pt x="96849" y="190759"/>
                    <a:pt x="126745" y="197518"/>
                  </a:cubicBezTo>
                  <a:cubicBezTo>
                    <a:pt x="122390" y="191961"/>
                    <a:pt x="119398" y="188140"/>
                    <a:pt x="116406" y="184347"/>
                  </a:cubicBezTo>
                  <a:cubicBezTo>
                    <a:pt x="121829" y="185389"/>
                    <a:pt x="127573" y="185656"/>
                    <a:pt x="132649" y="187633"/>
                  </a:cubicBezTo>
                  <a:cubicBezTo>
                    <a:pt x="144271" y="192148"/>
                    <a:pt x="155546" y="197571"/>
                    <a:pt x="167007" y="202514"/>
                  </a:cubicBezTo>
                  <a:cubicBezTo>
                    <a:pt x="180553" y="208365"/>
                    <a:pt x="194178" y="214029"/>
                    <a:pt x="207697" y="219907"/>
                  </a:cubicBezTo>
                  <a:cubicBezTo>
                    <a:pt x="213628" y="222498"/>
                    <a:pt x="218838" y="222098"/>
                    <a:pt x="222765" y="216594"/>
                  </a:cubicBezTo>
                  <a:cubicBezTo>
                    <a:pt x="237299" y="196316"/>
                    <a:pt x="253330" y="176919"/>
                    <a:pt x="265753" y="155412"/>
                  </a:cubicBezTo>
                  <a:cubicBezTo>
                    <a:pt x="279031" y="132409"/>
                    <a:pt x="288489" y="107188"/>
                    <a:pt x="300378" y="83330"/>
                  </a:cubicBezTo>
                  <a:cubicBezTo>
                    <a:pt x="308393" y="67246"/>
                    <a:pt x="314645" y="51323"/>
                    <a:pt x="308687" y="33076"/>
                  </a:cubicBezTo>
                  <a:cubicBezTo>
                    <a:pt x="308019" y="31045"/>
                    <a:pt x="308767" y="28587"/>
                    <a:pt x="308874" y="26316"/>
                  </a:cubicBezTo>
                  <a:cubicBezTo>
                    <a:pt x="317370" y="26503"/>
                    <a:pt x="325118" y="27732"/>
                    <a:pt x="325412" y="38793"/>
                  </a:cubicBezTo>
                  <a:close/>
                  <a:moveTo>
                    <a:pt x="226639" y="411414"/>
                  </a:moveTo>
                  <a:cubicBezTo>
                    <a:pt x="226639" y="421566"/>
                    <a:pt x="225945" y="431772"/>
                    <a:pt x="226773" y="441844"/>
                  </a:cubicBezTo>
                  <a:cubicBezTo>
                    <a:pt x="229819" y="478687"/>
                    <a:pt x="233399" y="515449"/>
                    <a:pt x="236712" y="552265"/>
                  </a:cubicBezTo>
                  <a:cubicBezTo>
                    <a:pt x="239277" y="580585"/>
                    <a:pt x="241494" y="608932"/>
                    <a:pt x="244273" y="637225"/>
                  </a:cubicBezTo>
                  <a:cubicBezTo>
                    <a:pt x="248360" y="679090"/>
                    <a:pt x="253036" y="720902"/>
                    <a:pt x="257017" y="762794"/>
                  </a:cubicBezTo>
                  <a:cubicBezTo>
                    <a:pt x="260917" y="803537"/>
                    <a:pt x="263990" y="844361"/>
                    <a:pt x="267944" y="885104"/>
                  </a:cubicBezTo>
                  <a:cubicBezTo>
                    <a:pt x="271898" y="925847"/>
                    <a:pt x="276947" y="966484"/>
                    <a:pt x="280741" y="1007227"/>
                  </a:cubicBezTo>
                  <a:cubicBezTo>
                    <a:pt x="285043" y="1053634"/>
                    <a:pt x="288462" y="1100122"/>
                    <a:pt x="292390" y="1146582"/>
                  </a:cubicBezTo>
                  <a:cubicBezTo>
                    <a:pt x="292470" y="1147651"/>
                    <a:pt x="294073" y="1148613"/>
                    <a:pt x="296611" y="1151418"/>
                  </a:cubicBezTo>
                  <a:cubicBezTo>
                    <a:pt x="279726" y="902630"/>
                    <a:pt x="257150" y="656701"/>
                    <a:pt x="226639" y="41141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0192" name="Freeform: Shape 39">
              <a:extLst>
                <a:ext uri="{FF2B5EF4-FFF2-40B4-BE49-F238E27FC236}">
                  <a16:creationId xmlns:a16="http://schemas.microsoft.com/office/drawing/2014/main" id="{8A7C58B3-C54A-42B2-A3F6-A0A2FA9BA28B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8467" y="4775285"/>
              <a:ext cx="374037" cy="275184"/>
            </a:xfrm>
            <a:custGeom>
              <a:avLst/>
              <a:gdLst>
                <a:gd name="T0" fmla="*/ 70613 w 374036"/>
                <a:gd name="T1" fmla="*/ 274222 h 275184"/>
                <a:gd name="T2" fmla="*/ 18622 w 374036"/>
                <a:gd name="T3" fmla="*/ 216460 h 275184"/>
                <a:gd name="T4" fmla="*/ 2004 w 374036"/>
                <a:gd name="T5" fmla="*/ 197625 h 275184"/>
                <a:gd name="T6" fmla="*/ 2485 w 374036"/>
                <a:gd name="T7" fmla="*/ 189156 h 275184"/>
                <a:gd name="T8" fmla="*/ 43816 w 374036"/>
                <a:gd name="T9" fmla="*/ 100456 h 275184"/>
                <a:gd name="T10" fmla="*/ 88540 w 374036"/>
                <a:gd name="T11" fmla="*/ 56773 h 275184"/>
                <a:gd name="T12" fmla="*/ 122497 w 374036"/>
                <a:gd name="T13" fmla="*/ 13305 h 275184"/>
                <a:gd name="T14" fmla="*/ 136310 w 374036"/>
                <a:gd name="T15" fmla="*/ 2004 h 275184"/>
                <a:gd name="T16" fmla="*/ 143069 w 374036"/>
                <a:gd name="T17" fmla="*/ 2725 h 275184"/>
                <a:gd name="T18" fmla="*/ 153088 w 374036"/>
                <a:gd name="T19" fmla="*/ 47663 h 275184"/>
                <a:gd name="T20" fmla="*/ 137218 w 374036"/>
                <a:gd name="T21" fmla="*/ 75716 h 275184"/>
                <a:gd name="T22" fmla="*/ 119211 w 374036"/>
                <a:gd name="T23" fmla="*/ 102673 h 275184"/>
                <a:gd name="T24" fmla="*/ 121829 w 374036"/>
                <a:gd name="T25" fmla="*/ 105826 h 275184"/>
                <a:gd name="T26" fmla="*/ 193973 w 374036"/>
                <a:gd name="T27" fmla="*/ 83410 h 275184"/>
                <a:gd name="T28" fmla="*/ 211285 w 374036"/>
                <a:gd name="T29" fmla="*/ 77132 h 275184"/>
                <a:gd name="T30" fmla="*/ 296699 w 374036"/>
                <a:gd name="T31" fmla="*/ 43816 h 275184"/>
                <a:gd name="T32" fmla="*/ 317752 w 374036"/>
                <a:gd name="T33" fmla="*/ 36388 h 275184"/>
                <a:gd name="T34" fmla="*/ 350908 w 374036"/>
                <a:gd name="T35" fmla="*/ 28373 h 275184"/>
                <a:gd name="T36" fmla="*/ 371186 w 374036"/>
                <a:gd name="T37" fmla="*/ 33743 h 275184"/>
                <a:gd name="T38" fmla="*/ 368888 w 374036"/>
                <a:gd name="T39" fmla="*/ 57655 h 275184"/>
                <a:gd name="T40" fmla="*/ 351041 w 374036"/>
                <a:gd name="T41" fmla="*/ 75956 h 275184"/>
                <a:gd name="T42" fmla="*/ 317271 w 374036"/>
                <a:gd name="T43" fmla="*/ 104891 h 275184"/>
                <a:gd name="T44" fmla="*/ 314092 w 374036"/>
                <a:gd name="T45" fmla="*/ 107723 h 275184"/>
                <a:gd name="T46" fmla="*/ 300493 w 374036"/>
                <a:gd name="T47" fmla="*/ 120279 h 275184"/>
                <a:gd name="T48" fmla="*/ 238162 w 374036"/>
                <a:gd name="T49" fmla="*/ 168931 h 275184"/>
                <a:gd name="T50" fmla="*/ 210243 w 374036"/>
                <a:gd name="T51" fmla="*/ 200003 h 275184"/>
                <a:gd name="T52" fmla="*/ 193973 w 374036"/>
                <a:gd name="T53" fmla="*/ 212934 h 275184"/>
                <a:gd name="T54" fmla="*/ 154450 w 374036"/>
                <a:gd name="T55" fmla="*/ 235563 h 275184"/>
                <a:gd name="T56" fmla="*/ 121802 w 374036"/>
                <a:gd name="T57" fmla="*/ 251379 h 275184"/>
                <a:gd name="T58" fmla="*/ 118970 w 374036"/>
                <a:gd name="T59" fmla="*/ 257551 h 275184"/>
                <a:gd name="T60" fmla="*/ 70613 w 374036"/>
                <a:gd name="T61" fmla="*/ 274222 h 275184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374036"/>
                <a:gd name="T94" fmla="*/ 0 h 275184"/>
                <a:gd name="T95" fmla="*/ 374036 w 374036"/>
                <a:gd name="T96" fmla="*/ 275184 h 275184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374036" h="275184">
                  <a:moveTo>
                    <a:pt x="70613" y="274222"/>
                  </a:moveTo>
                  <a:cubicBezTo>
                    <a:pt x="54396" y="253971"/>
                    <a:pt x="39247" y="232864"/>
                    <a:pt x="18622" y="216460"/>
                  </a:cubicBezTo>
                  <a:cubicBezTo>
                    <a:pt x="12183" y="211331"/>
                    <a:pt x="7507" y="203983"/>
                    <a:pt x="2004" y="197625"/>
                  </a:cubicBezTo>
                  <a:cubicBezTo>
                    <a:pt x="2164" y="194793"/>
                    <a:pt x="2485" y="191988"/>
                    <a:pt x="2485" y="189156"/>
                  </a:cubicBezTo>
                  <a:cubicBezTo>
                    <a:pt x="2698" y="153248"/>
                    <a:pt x="14668" y="123459"/>
                    <a:pt x="43816" y="100456"/>
                  </a:cubicBezTo>
                  <a:cubicBezTo>
                    <a:pt x="60086" y="87631"/>
                    <a:pt x="73712" y="71441"/>
                    <a:pt x="88540" y="56773"/>
                  </a:cubicBezTo>
                  <a:cubicBezTo>
                    <a:pt x="99814" y="42239"/>
                    <a:pt x="110822" y="27492"/>
                    <a:pt x="122497" y="13305"/>
                  </a:cubicBezTo>
                  <a:cubicBezTo>
                    <a:pt x="126211" y="8790"/>
                    <a:pt x="131661" y="5717"/>
                    <a:pt x="136310" y="2004"/>
                  </a:cubicBezTo>
                  <a:cubicBezTo>
                    <a:pt x="138554" y="2244"/>
                    <a:pt x="140825" y="2485"/>
                    <a:pt x="143069" y="2725"/>
                  </a:cubicBezTo>
                  <a:cubicBezTo>
                    <a:pt x="156935" y="15362"/>
                    <a:pt x="153782" y="31766"/>
                    <a:pt x="153088" y="47663"/>
                  </a:cubicBezTo>
                  <a:cubicBezTo>
                    <a:pt x="147825" y="57014"/>
                    <a:pt x="142855" y="66578"/>
                    <a:pt x="137218" y="75716"/>
                  </a:cubicBezTo>
                  <a:cubicBezTo>
                    <a:pt x="131554" y="84906"/>
                    <a:pt x="125249" y="93696"/>
                    <a:pt x="119211" y="102673"/>
                  </a:cubicBezTo>
                  <a:cubicBezTo>
                    <a:pt x="120092" y="103715"/>
                    <a:pt x="120947" y="104784"/>
                    <a:pt x="121829" y="105826"/>
                  </a:cubicBezTo>
                  <a:cubicBezTo>
                    <a:pt x="146115" y="99227"/>
                    <a:pt x="171095" y="94979"/>
                    <a:pt x="193965" y="83410"/>
                  </a:cubicBezTo>
                  <a:cubicBezTo>
                    <a:pt x="199736" y="81326"/>
                    <a:pt x="205506" y="79216"/>
                    <a:pt x="211277" y="77132"/>
                  </a:cubicBezTo>
                  <a:cubicBezTo>
                    <a:pt x="239757" y="66017"/>
                    <a:pt x="268211" y="54930"/>
                    <a:pt x="296691" y="43816"/>
                  </a:cubicBezTo>
                  <a:cubicBezTo>
                    <a:pt x="303718" y="41331"/>
                    <a:pt x="310717" y="38873"/>
                    <a:pt x="317744" y="36388"/>
                  </a:cubicBezTo>
                  <a:cubicBezTo>
                    <a:pt x="328778" y="33690"/>
                    <a:pt x="339785" y="30778"/>
                    <a:pt x="350900" y="28373"/>
                  </a:cubicBezTo>
                  <a:cubicBezTo>
                    <a:pt x="358407" y="26744"/>
                    <a:pt x="365888" y="26904"/>
                    <a:pt x="371178" y="33743"/>
                  </a:cubicBezTo>
                  <a:cubicBezTo>
                    <a:pt x="375640" y="39514"/>
                    <a:pt x="375079" y="49827"/>
                    <a:pt x="368880" y="57655"/>
                  </a:cubicBezTo>
                  <a:cubicBezTo>
                    <a:pt x="363617" y="64308"/>
                    <a:pt x="357365" y="70292"/>
                    <a:pt x="351033" y="75956"/>
                  </a:cubicBezTo>
                  <a:cubicBezTo>
                    <a:pt x="339999" y="85841"/>
                    <a:pt x="328538" y="95272"/>
                    <a:pt x="317263" y="104891"/>
                  </a:cubicBezTo>
                  <a:cubicBezTo>
                    <a:pt x="316194" y="105826"/>
                    <a:pt x="315153" y="106787"/>
                    <a:pt x="314084" y="107723"/>
                  </a:cubicBezTo>
                  <a:cubicBezTo>
                    <a:pt x="309542" y="111917"/>
                    <a:pt x="305027" y="116085"/>
                    <a:pt x="300485" y="120279"/>
                  </a:cubicBezTo>
                  <a:cubicBezTo>
                    <a:pt x="279646" y="136416"/>
                    <a:pt x="258246" y="151886"/>
                    <a:pt x="238154" y="168931"/>
                  </a:cubicBezTo>
                  <a:cubicBezTo>
                    <a:pt x="227628" y="177854"/>
                    <a:pt x="219479" y="189556"/>
                    <a:pt x="210235" y="200003"/>
                  </a:cubicBezTo>
                  <a:cubicBezTo>
                    <a:pt x="204812" y="204304"/>
                    <a:pt x="199388" y="208606"/>
                    <a:pt x="193965" y="212934"/>
                  </a:cubicBezTo>
                  <a:cubicBezTo>
                    <a:pt x="180793" y="220468"/>
                    <a:pt x="167622" y="228002"/>
                    <a:pt x="154450" y="235563"/>
                  </a:cubicBezTo>
                  <a:cubicBezTo>
                    <a:pt x="143550" y="240773"/>
                    <a:pt x="132542" y="245822"/>
                    <a:pt x="121802" y="251379"/>
                  </a:cubicBezTo>
                  <a:cubicBezTo>
                    <a:pt x="120226" y="252208"/>
                    <a:pt x="119879" y="255440"/>
                    <a:pt x="118970" y="257551"/>
                  </a:cubicBezTo>
                  <a:cubicBezTo>
                    <a:pt x="100830" y="257070"/>
                    <a:pt x="86616" y="268238"/>
                    <a:pt x="70613" y="274222"/>
                  </a:cubicBezTo>
                  <a:close/>
                </a:path>
              </a:pathLst>
            </a:custGeom>
            <a:solidFill>
              <a:srgbClr val="FDC8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0193" name="Freeform: Shape 40">
              <a:extLst>
                <a:ext uri="{FF2B5EF4-FFF2-40B4-BE49-F238E27FC236}">
                  <a16:creationId xmlns:a16="http://schemas.microsoft.com/office/drawing/2014/main" id="{3853842D-F5B8-48F3-9489-D29679D19B0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386" y="4767189"/>
              <a:ext cx="1915601" cy="2091933"/>
            </a:xfrm>
            <a:custGeom>
              <a:avLst/>
              <a:gdLst>
                <a:gd name="T0" fmla="*/ 1895584 w 1915601"/>
                <a:gd name="T1" fmla="*/ 390654 h 2091932"/>
                <a:gd name="T2" fmla="*/ 1796037 w 1915601"/>
                <a:gd name="T3" fmla="*/ 253490 h 2091932"/>
                <a:gd name="T4" fmla="*/ 1745676 w 1915601"/>
                <a:gd name="T5" fmla="*/ 280741 h 2091932"/>
                <a:gd name="T6" fmla="*/ 1667208 w 1915601"/>
                <a:gd name="T7" fmla="*/ 332118 h 2091932"/>
                <a:gd name="T8" fmla="*/ 1572470 w 1915601"/>
                <a:gd name="T9" fmla="*/ 383761 h 2091932"/>
                <a:gd name="T10" fmla="*/ 1439206 w 1915601"/>
                <a:gd name="T11" fmla="*/ 414860 h 2091932"/>
                <a:gd name="T12" fmla="*/ 1387937 w 1915601"/>
                <a:gd name="T13" fmla="*/ 377136 h 2091932"/>
                <a:gd name="T14" fmla="*/ 1290206 w 1915601"/>
                <a:gd name="T15" fmla="*/ 305802 h 2091932"/>
                <a:gd name="T16" fmla="*/ 1162206 w 1915601"/>
                <a:gd name="T17" fmla="*/ 117795 h 2091932"/>
                <a:gd name="T18" fmla="*/ 1052479 w 1915601"/>
                <a:gd name="T19" fmla="*/ 79162 h 2091932"/>
                <a:gd name="T20" fmla="*/ 880369 w 1915601"/>
                <a:gd name="T21" fmla="*/ 29282 h 2091932"/>
                <a:gd name="T22" fmla="*/ 867091 w 1915601"/>
                <a:gd name="T23" fmla="*/ 80124 h 2091932"/>
                <a:gd name="T24" fmla="*/ 874678 w 1915601"/>
                <a:gd name="T25" fmla="*/ 117287 h 2091932"/>
                <a:gd name="T26" fmla="*/ 1028621 w 1915601"/>
                <a:gd name="T27" fmla="*/ 848048 h 2091932"/>
                <a:gd name="T28" fmla="*/ 1079463 w 1915601"/>
                <a:gd name="T29" fmla="*/ 1095478 h 2091932"/>
                <a:gd name="T30" fmla="*/ 727495 w 1915601"/>
                <a:gd name="T31" fmla="*/ 1148083 h 2091932"/>
                <a:gd name="T32" fmla="*/ 528694 w 1915601"/>
                <a:gd name="T33" fmla="*/ 1142900 h 2091932"/>
                <a:gd name="T34" fmla="*/ 572216 w 1915601"/>
                <a:gd name="T35" fmla="*/ 890661 h 2091932"/>
                <a:gd name="T36" fmla="*/ 563801 w 1915601"/>
                <a:gd name="T37" fmla="*/ 294287 h 2091932"/>
                <a:gd name="T38" fmla="*/ 539408 w 1915601"/>
                <a:gd name="T39" fmla="*/ 4756 h 2091932"/>
                <a:gd name="T40" fmla="*/ 452177 w 1915601"/>
                <a:gd name="T41" fmla="*/ 51136 h 2091932"/>
                <a:gd name="T42" fmla="*/ 184020 w 1915601"/>
                <a:gd name="T43" fmla="*/ 185255 h 2091932"/>
                <a:gd name="T44" fmla="*/ 39722 w 1915601"/>
                <a:gd name="T45" fmla="*/ 677380 h 2091932"/>
                <a:gd name="T46" fmla="*/ 24279 w 1915601"/>
                <a:gd name="T47" fmla="*/ 938965 h 2091932"/>
                <a:gd name="T48" fmla="*/ 213969 w 1915601"/>
                <a:gd name="T49" fmla="*/ 1283752 h 2091932"/>
                <a:gd name="T50" fmla="*/ 227622 w 1915601"/>
                <a:gd name="T51" fmla="*/ 1449984 h 2091932"/>
                <a:gd name="T52" fmla="*/ 349023 w 1915601"/>
                <a:gd name="T53" fmla="*/ 1542318 h 2091932"/>
                <a:gd name="T54" fmla="*/ 334329 w 1915601"/>
                <a:gd name="T55" fmla="*/ 1836124 h 2091932"/>
                <a:gd name="T56" fmla="*/ 321452 w 1915601"/>
                <a:gd name="T57" fmla="*/ 2090308 h 2091932"/>
                <a:gd name="T58" fmla="*/ 742563 w 1915601"/>
                <a:gd name="T59" fmla="*/ 1755252 h 2091932"/>
                <a:gd name="T60" fmla="*/ 779352 w 1915601"/>
                <a:gd name="T61" fmla="*/ 1698612 h 2091932"/>
                <a:gd name="T62" fmla="*/ 842538 w 1915601"/>
                <a:gd name="T63" fmla="*/ 2090335 h 2091932"/>
                <a:gd name="T64" fmla="*/ 1151091 w 1915601"/>
                <a:gd name="T65" fmla="*/ 1949323 h 2091932"/>
                <a:gd name="T66" fmla="*/ 1164744 w 1915601"/>
                <a:gd name="T67" fmla="*/ 1568207 h 2091932"/>
                <a:gd name="T68" fmla="*/ 1152053 w 1915601"/>
                <a:gd name="T69" fmla="*/ 1409962 h 2091932"/>
                <a:gd name="T70" fmla="*/ 1246684 w 1915601"/>
                <a:gd name="T71" fmla="*/ 1444668 h 2091932"/>
                <a:gd name="T72" fmla="*/ 1277088 w 1915601"/>
                <a:gd name="T73" fmla="*/ 1357998 h 2091932"/>
                <a:gd name="T74" fmla="*/ 1251787 w 1915601"/>
                <a:gd name="T75" fmla="*/ 943427 h 2091932"/>
                <a:gd name="T76" fmla="*/ 1229345 w 1915601"/>
                <a:gd name="T77" fmla="*/ 576764 h 2091932"/>
                <a:gd name="T78" fmla="*/ 1355289 w 1915601"/>
                <a:gd name="T79" fmla="*/ 653148 h 2091932"/>
                <a:gd name="T80" fmla="*/ 1422295 w 1915601"/>
                <a:gd name="T81" fmla="*/ 693677 h 2091932"/>
                <a:gd name="T82" fmla="*/ 1513079 w 1915601"/>
                <a:gd name="T83" fmla="*/ 683632 h 2091932"/>
                <a:gd name="T84" fmla="*/ 1680433 w 1915601"/>
                <a:gd name="T85" fmla="*/ 583898 h 2091932"/>
                <a:gd name="T86" fmla="*/ 1795717 w 1915601"/>
                <a:gd name="T87" fmla="*/ 509812 h 2091932"/>
                <a:gd name="T88" fmla="*/ 1845650 w 1915601"/>
                <a:gd name="T89" fmla="*/ 472729 h 2091932"/>
                <a:gd name="T90" fmla="*/ 1916076 w 1915601"/>
                <a:gd name="T91" fmla="*/ 421085 h 2091932"/>
                <a:gd name="T92" fmla="*/ 239297 w 1915601"/>
                <a:gd name="T93" fmla="*/ 857185 h 2091932"/>
                <a:gd name="T94" fmla="*/ 280575 w 1915601"/>
                <a:gd name="T95" fmla="*/ 704578 h 2091932"/>
                <a:gd name="T96" fmla="*/ 268365 w 1915601"/>
                <a:gd name="T97" fmla="*/ 900787 h 2091932"/>
                <a:gd name="T98" fmla="*/ 566018 w 1915601"/>
                <a:gd name="T99" fmla="*/ 1262779 h 2091932"/>
                <a:gd name="T100" fmla="*/ 511996 w 1915601"/>
                <a:gd name="T101" fmla="*/ 1278008 h 2091932"/>
                <a:gd name="T102" fmla="*/ 471440 w 1915601"/>
                <a:gd name="T103" fmla="*/ 1313541 h 2091932"/>
                <a:gd name="T104" fmla="*/ 399144 w 1915601"/>
                <a:gd name="T105" fmla="*/ 1459923 h 2091932"/>
                <a:gd name="T106" fmla="*/ 320356 w 1915601"/>
                <a:gd name="T107" fmla="*/ 1334968 h 2091932"/>
                <a:gd name="T108" fmla="*/ 266548 w 1915601"/>
                <a:gd name="T109" fmla="*/ 1304564 h 2091932"/>
                <a:gd name="T110" fmla="*/ 366924 w 1915601"/>
                <a:gd name="T111" fmla="*/ 1181800 h 2091932"/>
                <a:gd name="T112" fmla="*/ 523191 w 1915601"/>
                <a:gd name="T113" fmla="*/ 1230131 h 2091932"/>
                <a:gd name="T114" fmla="*/ 566018 w 1915601"/>
                <a:gd name="T115" fmla="*/ 1262779 h 2091932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1915601"/>
                <a:gd name="T175" fmla="*/ 0 h 2091932"/>
                <a:gd name="T176" fmla="*/ 1915601 w 1915601"/>
                <a:gd name="T177" fmla="*/ 2091932 h 2091932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1915601" h="2091932">
                  <a:moveTo>
                    <a:pt x="1909584" y="409463"/>
                  </a:moveTo>
                  <a:cubicBezTo>
                    <a:pt x="1904908" y="403185"/>
                    <a:pt x="1900260" y="396933"/>
                    <a:pt x="1895584" y="390654"/>
                  </a:cubicBezTo>
                  <a:cubicBezTo>
                    <a:pt x="1866463" y="350339"/>
                    <a:pt x="1837368" y="310050"/>
                    <a:pt x="1808247" y="269761"/>
                  </a:cubicBezTo>
                  <a:cubicBezTo>
                    <a:pt x="1804266" y="264257"/>
                    <a:pt x="1800579" y="258486"/>
                    <a:pt x="1796037" y="253490"/>
                  </a:cubicBezTo>
                  <a:cubicBezTo>
                    <a:pt x="1794167" y="251433"/>
                    <a:pt x="1790373" y="251085"/>
                    <a:pt x="1787461" y="249963"/>
                  </a:cubicBezTo>
                  <a:cubicBezTo>
                    <a:pt x="1773542" y="260223"/>
                    <a:pt x="1759595" y="270482"/>
                    <a:pt x="1745676" y="280741"/>
                  </a:cubicBezTo>
                  <a:lnTo>
                    <a:pt x="1681769" y="323381"/>
                  </a:lnTo>
                  <a:cubicBezTo>
                    <a:pt x="1676907" y="326293"/>
                    <a:pt x="1672071" y="329206"/>
                    <a:pt x="1667208" y="332118"/>
                  </a:cubicBezTo>
                  <a:cubicBezTo>
                    <a:pt x="1642816" y="346198"/>
                    <a:pt x="1618503" y="360464"/>
                    <a:pt x="1593951" y="374277"/>
                  </a:cubicBezTo>
                  <a:cubicBezTo>
                    <a:pt x="1587164" y="378098"/>
                    <a:pt x="1579657" y="380636"/>
                    <a:pt x="1572470" y="383761"/>
                  </a:cubicBezTo>
                  <a:cubicBezTo>
                    <a:pt x="1545753" y="395971"/>
                    <a:pt x="1519437" y="409143"/>
                    <a:pt x="1492239" y="420177"/>
                  </a:cubicBezTo>
                  <a:cubicBezTo>
                    <a:pt x="1457267" y="434337"/>
                    <a:pt x="1470545" y="435245"/>
                    <a:pt x="1439206" y="414860"/>
                  </a:cubicBezTo>
                  <a:cubicBezTo>
                    <a:pt x="1423550" y="404681"/>
                    <a:pt x="1407974" y="394288"/>
                    <a:pt x="1392559" y="383761"/>
                  </a:cubicBezTo>
                  <a:cubicBezTo>
                    <a:pt x="1390475" y="382345"/>
                    <a:pt x="1389433" y="379380"/>
                    <a:pt x="1387937" y="377136"/>
                  </a:cubicBezTo>
                  <a:cubicBezTo>
                    <a:pt x="1375299" y="368853"/>
                    <a:pt x="1362208" y="361132"/>
                    <a:pt x="1350079" y="352155"/>
                  </a:cubicBezTo>
                  <a:cubicBezTo>
                    <a:pt x="1329801" y="337140"/>
                    <a:pt x="1310137" y="321297"/>
                    <a:pt x="1290206" y="305802"/>
                  </a:cubicBezTo>
                  <a:cubicBezTo>
                    <a:pt x="1269741" y="285230"/>
                    <a:pt x="1247887" y="265860"/>
                    <a:pt x="1229131" y="243845"/>
                  </a:cubicBezTo>
                  <a:cubicBezTo>
                    <a:pt x="1197712" y="206976"/>
                    <a:pt x="1177862" y="163267"/>
                    <a:pt x="1162206" y="117795"/>
                  </a:cubicBezTo>
                  <a:cubicBezTo>
                    <a:pt x="1158866" y="108070"/>
                    <a:pt x="1154003" y="103047"/>
                    <a:pt x="1143824" y="100803"/>
                  </a:cubicBezTo>
                  <a:cubicBezTo>
                    <a:pt x="1113260" y="94124"/>
                    <a:pt x="1082910" y="86429"/>
                    <a:pt x="1052479" y="79162"/>
                  </a:cubicBezTo>
                  <a:cubicBezTo>
                    <a:pt x="1004309" y="67647"/>
                    <a:pt x="956192" y="56052"/>
                    <a:pt x="907968" y="44778"/>
                  </a:cubicBezTo>
                  <a:cubicBezTo>
                    <a:pt x="897120" y="42239"/>
                    <a:pt x="888063" y="37644"/>
                    <a:pt x="880369" y="29282"/>
                  </a:cubicBezTo>
                  <a:cubicBezTo>
                    <a:pt x="871526" y="19664"/>
                    <a:pt x="861560" y="11061"/>
                    <a:pt x="852103" y="2004"/>
                  </a:cubicBezTo>
                  <a:cubicBezTo>
                    <a:pt x="857099" y="28053"/>
                    <a:pt x="862121" y="54075"/>
                    <a:pt x="867091" y="80124"/>
                  </a:cubicBezTo>
                  <a:cubicBezTo>
                    <a:pt x="868694" y="88433"/>
                    <a:pt x="870163" y="96795"/>
                    <a:pt x="871686" y="105131"/>
                  </a:cubicBezTo>
                  <a:cubicBezTo>
                    <a:pt x="872674" y="109192"/>
                    <a:pt x="873663" y="113226"/>
                    <a:pt x="874678" y="117287"/>
                  </a:cubicBezTo>
                  <a:cubicBezTo>
                    <a:pt x="894582" y="211491"/>
                    <a:pt x="914540" y="305668"/>
                    <a:pt x="934364" y="399872"/>
                  </a:cubicBezTo>
                  <a:cubicBezTo>
                    <a:pt x="965810" y="549246"/>
                    <a:pt x="997202" y="698647"/>
                    <a:pt x="1028621" y="848048"/>
                  </a:cubicBezTo>
                  <a:cubicBezTo>
                    <a:pt x="1045025" y="926088"/>
                    <a:pt x="1061510" y="1004128"/>
                    <a:pt x="1077887" y="1082194"/>
                  </a:cubicBezTo>
                  <a:cubicBezTo>
                    <a:pt x="1078689" y="1086015"/>
                    <a:pt x="1078822" y="1089942"/>
                    <a:pt x="1079463" y="1095473"/>
                  </a:cubicBezTo>
                  <a:cubicBezTo>
                    <a:pt x="1058357" y="1101297"/>
                    <a:pt x="1037731" y="1107362"/>
                    <a:pt x="1016919" y="1112679"/>
                  </a:cubicBezTo>
                  <a:cubicBezTo>
                    <a:pt x="921967" y="1136884"/>
                    <a:pt x="825573" y="1149681"/>
                    <a:pt x="727495" y="1148078"/>
                  </a:cubicBezTo>
                  <a:cubicBezTo>
                    <a:pt x="665912" y="1147063"/>
                    <a:pt x="604330" y="1145353"/>
                    <a:pt x="542721" y="1143911"/>
                  </a:cubicBezTo>
                  <a:cubicBezTo>
                    <a:pt x="538793" y="1143830"/>
                    <a:pt x="534839" y="1143350"/>
                    <a:pt x="528694" y="1142895"/>
                  </a:cubicBezTo>
                  <a:cubicBezTo>
                    <a:pt x="530164" y="1136243"/>
                    <a:pt x="531313" y="1130392"/>
                    <a:pt x="532782" y="1124648"/>
                  </a:cubicBezTo>
                  <a:cubicBezTo>
                    <a:pt x="552312" y="1047730"/>
                    <a:pt x="564762" y="969663"/>
                    <a:pt x="572216" y="890661"/>
                  </a:cubicBezTo>
                  <a:cubicBezTo>
                    <a:pt x="582208" y="784782"/>
                    <a:pt x="582075" y="678743"/>
                    <a:pt x="578174" y="572730"/>
                  </a:cubicBezTo>
                  <a:cubicBezTo>
                    <a:pt x="574754" y="479862"/>
                    <a:pt x="569651" y="387048"/>
                    <a:pt x="563801" y="294287"/>
                  </a:cubicBezTo>
                  <a:cubicBezTo>
                    <a:pt x="559633" y="228323"/>
                    <a:pt x="553060" y="162492"/>
                    <a:pt x="547503" y="96635"/>
                  </a:cubicBezTo>
                  <a:cubicBezTo>
                    <a:pt x="544912" y="65991"/>
                    <a:pt x="542106" y="35373"/>
                    <a:pt x="539408" y="4756"/>
                  </a:cubicBezTo>
                  <a:cubicBezTo>
                    <a:pt x="534278" y="6946"/>
                    <a:pt x="528908" y="8736"/>
                    <a:pt x="524046" y="11408"/>
                  </a:cubicBezTo>
                  <a:cubicBezTo>
                    <a:pt x="500027" y="24553"/>
                    <a:pt x="476383" y="38365"/>
                    <a:pt x="452177" y="51136"/>
                  </a:cubicBezTo>
                  <a:cubicBezTo>
                    <a:pt x="371385" y="93750"/>
                    <a:pt x="287788" y="130272"/>
                    <a:pt x="202962" y="163935"/>
                  </a:cubicBezTo>
                  <a:cubicBezTo>
                    <a:pt x="192275" y="168183"/>
                    <a:pt x="186985" y="174114"/>
                    <a:pt x="184020" y="185255"/>
                  </a:cubicBezTo>
                  <a:cubicBezTo>
                    <a:pt x="170261" y="237006"/>
                    <a:pt x="156181" y="288703"/>
                    <a:pt x="140952" y="340053"/>
                  </a:cubicBezTo>
                  <a:cubicBezTo>
                    <a:pt x="107583" y="452611"/>
                    <a:pt x="73225" y="564875"/>
                    <a:pt x="39722" y="677380"/>
                  </a:cubicBezTo>
                  <a:cubicBezTo>
                    <a:pt x="25428" y="725417"/>
                    <a:pt x="11108" y="773534"/>
                    <a:pt x="4162" y="823415"/>
                  </a:cubicBezTo>
                  <a:cubicBezTo>
                    <a:pt x="-1529" y="864078"/>
                    <a:pt x="3654" y="902336"/>
                    <a:pt x="24279" y="938965"/>
                  </a:cubicBezTo>
                  <a:cubicBezTo>
                    <a:pt x="75790" y="1030364"/>
                    <a:pt x="126017" y="1122484"/>
                    <a:pt x="176619" y="1214390"/>
                  </a:cubicBezTo>
                  <a:cubicBezTo>
                    <a:pt x="189230" y="1237286"/>
                    <a:pt x="201439" y="1260423"/>
                    <a:pt x="213969" y="1283747"/>
                  </a:cubicBezTo>
                  <a:cubicBezTo>
                    <a:pt x="222572" y="1281663"/>
                    <a:pt x="230187" y="1279846"/>
                    <a:pt x="239965" y="1277495"/>
                  </a:cubicBezTo>
                  <a:cubicBezTo>
                    <a:pt x="235770" y="1336165"/>
                    <a:pt x="231683" y="1393259"/>
                    <a:pt x="227622" y="1449979"/>
                  </a:cubicBezTo>
                  <a:cubicBezTo>
                    <a:pt x="269514" y="1469135"/>
                    <a:pt x="309349" y="1487383"/>
                    <a:pt x="349104" y="1505577"/>
                  </a:cubicBezTo>
                  <a:cubicBezTo>
                    <a:pt x="349104" y="1518562"/>
                    <a:pt x="349638" y="1530477"/>
                    <a:pt x="349023" y="1542313"/>
                  </a:cubicBezTo>
                  <a:cubicBezTo>
                    <a:pt x="346031" y="1599247"/>
                    <a:pt x="342504" y="1656154"/>
                    <a:pt x="339619" y="1713087"/>
                  </a:cubicBezTo>
                  <a:cubicBezTo>
                    <a:pt x="337535" y="1754071"/>
                    <a:pt x="336333" y="1795108"/>
                    <a:pt x="334329" y="1836119"/>
                  </a:cubicBezTo>
                  <a:cubicBezTo>
                    <a:pt x="330375" y="1916403"/>
                    <a:pt x="325967" y="1996660"/>
                    <a:pt x="322066" y="2076918"/>
                  </a:cubicBezTo>
                  <a:cubicBezTo>
                    <a:pt x="321852" y="2081380"/>
                    <a:pt x="321665" y="2085841"/>
                    <a:pt x="321452" y="2090303"/>
                  </a:cubicBezTo>
                  <a:lnTo>
                    <a:pt x="625810" y="2090303"/>
                  </a:lnTo>
                  <a:cubicBezTo>
                    <a:pt x="653356" y="1974940"/>
                    <a:pt x="693645" y="1863610"/>
                    <a:pt x="742563" y="1755247"/>
                  </a:cubicBezTo>
                  <a:cubicBezTo>
                    <a:pt x="752582" y="1733071"/>
                    <a:pt x="763322" y="1711190"/>
                    <a:pt x="775131" y="1686264"/>
                  </a:cubicBezTo>
                  <a:cubicBezTo>
                    <a:pt x="777349" y="1692622"/>
                    <a:pt x="778818" y="1695534"/>
                    <a:pt x="779352" y="1698607"/>
                  </a:cubicBezTo>
                  <a:cubicBezTo>
                    <a:pt x="788783" y="1750678"/>
                    <a:pt x="799069" y="1802589"/>
                    <a:pt x="807245" y="1854874"/>
                  </a:cubicBezTo>
                  <a:cubicBezTo>
                    <a:pt x="819508" y="1933288"/>
                    <a:pt x="831424" y="2011755"/>
                    <a:pt x="842538" y="2090330"/>
                  </a:cubicBezTo>
                  <a:lnTo>
                    <a:pt x="1145935" y="2090330"/>
                  </a:lnTo>
                  <a:cubicBezTo>
                    <a:pt x="1147618" y="2043335"/>
                    <a:pt x="1149301" y="1996313"/>
                    <a:pt x="1151091" y="1949318"/>
                  </a:cubicBezTo>
                  <a:cubicBezTo>
                    <a:pt x="1153950" y="1874698"/>
                    <a:pt x="1157290" y="1800077"/>
                    <a:pt x="1160041" y="1725457"/>
                  </a:cubicBezTo>
                  <a:cubicBezTo>
                    <a:pt x="1161965" y="1673039"/>
                    <a:pt x="1163435" y="1620620"/>
                    <a:pt x="1164744" y="1568202"/>
                  </a:cubicBezTo>
                  <a:cubicBezTo>
                    <a:pt x="1165064" y="1555137"/>
                    <a:pt x="1164637" y="1541992"/>
                    <a:pt x="1163488" y="1528981"/>
                  </a:cubicBezTo>
                  <a:cubicBezTo>
                    <a:pt x="1159935" y="1489280"/>
                    <a:pt x="1155847" y="1449632"/>
                    <a:pt x="1152053" y="1409957"/>
                  </a:cubicBezTo>
                  <a:cubicBezTo>
                    <a:pt x="1151706" y="1406377"/>
                    <a:pt x="1152000" y="1402717"/>
                    <a:pt x="1152000" y="1395691"/>
                  </a:cubicBezTo>
                  <a:cubicBezTo>
                    <a:pt x="1184915" y="1412709"/>
                    <a:pt x="1215078" y="1428312"/>
                    <a:pt x="1246684" y="1444663"/>
                  </a:cubicBezTo>
                  <a:cubicBezTo>
                    <a:pt x="1253925" y="1429915"/>
                    <a:pt x="1260524" y="1414873"/>
                    <a:pt x="1268512" y="1400633"/>
                  </a:cubicBezTo>
                  <a:cubicBezTo>
                    <a:pt x="1276100" y="1387114"/>
                    <a:pt x="1278237" y="1373275"/>
                    <a:pt x="1277088" y="1357993"/>
                  </a:cubicBezTo>
                  <a:cubicBezTo>
                    <a:pt x="1273348" y="1308567"/>
                    <a:pt x="1270088" y="1259114"/>
                    <a:pt x="1267123" y="1209661"/>
                  </a:cubicBezTo>
                  <a:cubicBezTo>
                    <a:pt x="1261833" y="1120934"/>
                    <a:pt x="1257157" y="1032154"/>
                    <a:pt x="1251787" y="943427"/>
                  </a:cubicBezTo>
                  <a:cubicBezTo>
                    <a:pt x="1245429" y="838189"/>
                    <a:pt x="1238562" y="732978"/>
                    <a:pt x="1231990" y="627740"/>
                  </a:cubicBezTo>
                  <a:cubicBezTo>
                    <a:pt x="1231002" y="612031"/>
                    <a:pt x="1230360" y="596294"/>
                    <a:pt x="1229345" y="576764"/>
                  </a:cubicBezTo>
                  <a:cubicBezTo>
                    <a:pt x="1253257" y="592020"/>
                    <a:pt x="1274684" y="605672"/>
                    <a:pt x="1296111" y="619324"/>
                  </a:cubicBezTo>
                  <a:cubicBezTo>
                    <a:pt x="1315854" y="630572"/>
                    <a:pt x="1335705" y="641660"/>
                    <a:pt x="1355289" y="653148"/>
                  </a:cubicBezTo>
                  <a:cubicBezTo>
                    <a:pt x="1367044" y="660041"/>
                    <a:pt x="1378399" y="667575"/>
                    <a:pt x="1389914" y="674842"/>
                  </a:cubicBezTo>
                  <a:cubicBezTo>
                    <a:pt x="1400761" y="681067"/>
                    <a:pt x="1412115" y="686517"/>
                    <a:pt x="1422295" y="693677"/>
                  </a:cubicBezTo>
                  <a:cubicBezTo>
                    <a:pt x="1433516" y="701586"/>
                    <a:pt x="1445538" y="702280"/>
                    <a:pt x="1458175" y="701025"/>
                  </a:cubicBezTo>
                  <a:cubicBezTo>
                    <a:pt x="1477679" y="699101"/>
                    <a:pt x="1496220" y="693651"/>
                    <a:pt x="1513079" y="683632"/>
                  </a:cubicBezTo>
                  <a:cubicBezTo>
                    <a:pt x="1564028" y="653335"/>
                    <a:pt x="1614790" y="622691"/>
                    <a:pt x="1665659" y="592207"/>
                  </a:cubicBezTo>
                  <a:cubicBezTo>
                    <a:pt x="1670494" y="589295"/>
                    <a:pt x="1675517" y="586650"/>
                    <a:pt x="1680433" y="583898"/>
                  </a:cubicBezTo>
                  <a:cubicBezTo>
                    <a:pt x="1702101" y="569577"/>
                    <a:pt x="1723795" y="555284"/>
                    <a:pt x="1745462" y="540964"/>
                  </a:cubicBezTo>
                  <a:cubicBezTo>
                    <a:pt x="1761172" y="528914"/>
                    <a:pt x="1776026" y="515449"/>
                    <a:pt x="1795717" y="509812"/>
                  </a:cubicBezTo>
                  <a:cubicBezTo>
                    <a:pt x="1803090" y="503720"/>
                    <a:pt x="1810464" y="497602"/>
                    <a:pt x="1817865" y="491511"/>
                  </a:cubicBezTo>
                  <a:cubicBezTo>
                    <a:pt x="1827136" y="485259"/>
                    <a:pt x="1836406" y="478981"/>
                    <a:pt x="1845650" y="472729"/>
                  </a:cubicBezTo>
                  <a:cubicBezTo>
                    <a:pt x="1863845" y="459664"/>
                    <a:pt x="1882092" y="446680"/>
                    <a:pt x="1900233" y="433535"/>
                  </a:cubicBezTo>
                  <a:cubicBezTo>
                    <a:pt x="1905657" y="429608"/>
                    <a:pt x="1910813" y="425253"/>
                    <a:pt x="1916076" y="421085"/>
                  </a:cubicBezTo>
                  <a:cubicBezTo>
                    <a:pt x="1913859" y="417131"/>
                    <a:pt x="1911721" y="413310"/>
                    <a:pt x="1909584" y="409463"/>
                  </a:cubicBezTo>
                  <a:close/>
                  <a:moveTo>
                    <a:pt x="239297" y="857185"/>
                  </a:moveTo>
                  <a:cubicBezTo>
                    <a:pt x="238843" y="854486"/>
                    <a:pt x="238976" y="851441"/>
                    <a:pt x="239725" y="848796"/>
                  </a:cubicBezTo>
                  <a:cubicBezTo>
                    <a:pt x="253270" y="800705"/>
                    <a:pt x="266949" y="752642"/>
                    <a:pt x="280575" y="704578"/>
                  </a:cubicBezTo>
                  <a:cubicBezTo>
                    <a:pt x="281430" y="704631"/>
                    <a:pt x="282285" y="704685"/>
                    <a:pt x="283139" y="704765"/>
                  </a:cubicBezTo>
                  <a:cubicBezTo>
                    <a:pt x="278250" y="769821"/>
                    <a:pt x="273334" y="834850"/>
                    <a:pt x="268365" y="900787"/>
                  </a:cubicBezTo>
                  <a:cubicBezTo>
                    <a:pt x="261392" y="894829"/>
                    <a:pt x="240286" y="863116"/>
                    <a:pt x="239297" y="857185"/>
                  </a:cubicBezTo>
                  <a:close/>
                  <a:moveTo>
                    <a:pt x="566018" y="1262774"/>
                  </a:moveTo>
                  <a:cubicBezTo>
                    <a:pt x="558911" y="1268785"/>
                    <a:pt x="549721" y="1273274"/>
                    <a:pt x="540717" y="1275812"/>
                  </a:cubicBezTo>
                  <a:cubicBezTo>
                    <a:pt x="531607" y="1278377"/>
                    <a:pt x="521347" y="1279312"/>
                    <a:pt x="511996" y="1278003"/>
                  </a:cubicBezTo>
                  <a:cubicBezTo>
                    <a:pt x="498077" y="1276052"/>
                    <a:pt x="489127" y="1280968"/>
                    <a:pt x="482795" y="1292617"/>
                  </a:cubicBezTo>
                  <a:cubicBezTo>
                    <a:pt x="479001" y="1299590"/>
                    <a:pt x="474887" y="1306403"/>
                    <a:pt x="471440" y="1313536"/>
                  </a:cubicBezTo>
                  <a:cubicBezTo>
                    <a:pt x="450761" y="1356016"/>
                    <a:pt x="430243" y="1398549"/>
                    <a:pt x="409591" y="1441029"/>
                  </a:cubicBezTo>
                  <a:cubicBezTo>
                    <a:pt x="406625" y="1447094"/>
                    <a:pt x="403072" y="1452865"/>
                    <a:pt x="399144" y="1459918"/>
                  </a:cubicBezTo>
                  <a:cubicBezTo>
                    <a:pt x="396392" y="1456792"/>
                    <a:pt x="394282" y="1455002"/>
                    <a:pt x="392893" y="1452785"/>
                  </a:cubicBezTo>
                  <a:cubicBezTo>
                    <a:pt x="368634" y="1413564"/>
                    <a:pt x="344401" y="1374317"/>
                    <a:pt x="320356" y="1334963"/>
                  </a:cubicBezTo>
                  <a:cubicBezTo>
                    <a:pt x="318085" y="1331249"/>
                    <a:pt x="317016" y="1326788"/>
                    <a:pt x="315360" y="1322700"/>
                  </a:cubicBezTo>
                  <a:cubicBezTo>
                    <a:pt x="294414" y="1329246"/>
                    <a:pt x="278571" y="1321631"/>
                    <a:pt x="266548" y="1304559"/>
                  </a:cubicBezTo>
                  <a:cubicBezTo>
                    <a:pt x="259709" y="1294861"/>
                    <a:pt x="253510" y="1284709"/>
                    <a:pt x="245976" y="1273113"/>
                  </a:cubicBezTo>
                  <a:cubicBezTo>
                    <a:pt x="286372" y="1242603"/>
                    <a:pt x="325726" y="1212894"/>
                    <a:pt x="366924" y="1181795"/>
                  </a:cubicBezTo>
                  <a:cubicBezTo>
                    <a:pt x="381725" y="1197264"/>
                    <a:pt x="396099" y="1212333"/>
                    <a:pt x="410499" y="1227401"/>
                  </a:cubicBezTo>
                  <a:cubicBezTo>
                    <a:pt x="448063" y="1228202"/>
                    <a:pt x="485654" y="1228443"/>
                    <a:pt x="523191" y="1230126"/>
                  </a:cubicBezTo>
                  <a:cubicBezTo>
                    <a:pt x="536042" y="1230687"/>
                    <a:pt x="549160" y="1233653"/>
                    <a:pt x="561423" y="1237687"/>
                  </a:cubicBezTo>
                  <a:cubicBezTo>
                    <a:pt x="576224" y="1242523"/>
                    <a:pt x="578094" y="1252515"/>
                    <a:pt x="566018" y="1262774"/>
                  </a:cubicBezTo>
                  <a:close/>
                </a:path>
              </a:pathLst>
            </a:custGeom>
            <a:solidFill>
              <a:srgbClr val="4A12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0194" name="Freeform: Shape 41">
              <a:extLst>
                <a:ext uri="{FF2B5EF4-FFF2-40B4-BE49-F238E27FC236}">
                  <a16:creationId xmlns:a16="http://schemas.microsoft.com/office/drawing/2014/main" id="{F4A57486-28A2-4BBC-B5B6-EB23D590927F}"/>
                </a:ext>
              </a:extLst>
            </p:cNvPr>
            <p:cNvSpPr>
              <a:spLocks/>
            </p:cNvSpPr>
            <p:nvPr/>
          </p:nvSpPr>
          <p:spPr bwMode="auto">
            <a:xfrm>
              <a:off x="875187" y="4291820"/>
              <a:ext cx="403425" cy="659907"/>
            </a:xfrm>
            <a:custGeom>
              <a:avLst/>
              <a:gdLst>
                <a:gd name="T0" fmla="*/ 295684 w 403425"/>
                <a:gd name="T1" fmla="*/ 464843 h 659907"/>
                <a:gd name="T2" fmla="*/ 295497 w 403425"/>
                <a:gd name="T3" fmla="*/ 471602 h 659907"/>
                <a:gd name="T4" fmla="*/ 287188 w 403425"/>
                <a:gd name="T5" fmla="*/ 521856 h 659907"/>
                <a:gd name="T6" fmla="*/ 252563 w 403425"/>
                <a:gd name="T7" fmla="*/ 593939 h 659907"/>
                <a:gd name="T8" fmla="*/ 209575 w 403425"/>
                <a:gd name="T9" fmla="*/ 655120 h 659907"/>
                <a:gd name="T10" fmla="*/ 194507 w 403425"/>
                <a:gd name="T11" fmla="*/ 658433 h 659907"/>
                <a:gd name="T12" fmla="*/ 153817 w 403425"/>
                <a:gd name="T13" fmla="*/ 641040 h 659907"/>
                <a:gd name="T14" fmla="*/ 119459 w 403425"/>
                <a:gd name="T15" fmla="*/ 626159 h 659907"/>
                <a:gd name="T16" fmla="*/ 103215 w 403425"/>
                <a:gd name="T17" fmla="*/ 622873 h 659907"/>
                <a:gd name="T18" fmla="*/ 103349 w 403425"/>
                <a:gd name="T19" fmla="*/ 623007 h 659907"/>
                <a:gd name="T20" fmla="*/ 100838 w 403425"/>
                <a:gd name="T21" fmla="*/ 608339 h 659907"/>
                <a:gd name="T22" fmla="*/ 46656 w 403425"/>
                <a:gd name="T23" fmla="*/ 474648 h 659907"/>
                <a:gd name="T24" fmla="*/ 37438 w 403425"/>
                <a:gd name="T25" fmla="*/ 440557 h 659907"/>
                <a:gd name="T26" fmla="*/ 44545 w 403425"/>
                <a:gd name="T27" fmla="*/ 281618 h 659907"/>
                <a:gd name="T28" fmla="*/ 6848 w 403425"/>
                <a:gd name="T29" fmla="*/ 240394 h 659907"/>
                <a:gd name="T30" fmla="*/ 21595 w 403425"/>
                <a:gd name="T31" fmla="*/ 148354 h 659907"/>
                <a:gd name="T32" fmla="*/ 31347 w 403425"/>
                <a:gd name="T33" fmla="*/ 139110 h 659907"/>
                <a:gd name="T34" fmla="*/ 56060 w 403425"/>
                <a:gd name="T35" fmla="*/ 156770 h 659907"/>
                <a:gd name="T36" fmla="*/ 69899 w 403425"/>
                <a:gd name="T37" fmla="*/ 182579 h 659907"/>
                <a:gd name="T38" fmla="*/ 92796 w 403425"/>
                <a:gd name="T39" fmla="*/ 95294 h 659907"/>
                <a:gd name="T40" fmla="*/ 132417 w 403425"/>
                <a:gd name="T41" fmla="*/ 26151 h 659907"/>
                <a:gd name="T42" fmla="*/ 222480 w 403425"/>
                <a:gd name="T43" fmla="*/ 17735 h 659907"/>
                <a:gd name="T44" fmla="*/ 260792 w 403425"/>
                <a:gd name="T45" fmla="*/ 46456 h 659907"/>
                <a:gd name="T46" fmla="*/ 359938 w 403425"/>
                <a:gd name="T47" fmla="*/ 82123 h 659907"/>
                <a:gd name="T48" fmla="*/ 401296 w 403425"/>
                <a:gd name="T49" fmla="*/ 123187 h 659907"/>
                <a:gd name="T50" fmla="*/ 388659 w 403425"/>
                <a:gd name="T51" fmla="*/ 224524 h 659907"/>
                <a:gd name="T52" fmla="*/ 353366 w 403425"/>
                <a:gd name="T53" fmla="*/ 327304 h 659907"/>
                <a:gd name="T54" fmla="*/ 302390 w 403425"/>
                <a:gd name="T55" fmla="*/ 439542 h 659907"/>
                <a:gd name="T56" fmla="*/ 295684 w 403425"/>
                <a:gd name="T57" fmla="*/ 464843 h 659907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403425"/>
                <a:gd name="T88" fmla="*/ 0 h 659907"/>
                <a:gd name="T89" fmla="*/ 403425 w 403425"/>
                <a:gd name="T90" fmla="*/ 659907 h 659907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403425" h="659907">
                  <a:moveTo>
                    <a:pt x="295684" y="464843"/>
                  </a:moveTo>
                  <a:cubicBezTo>
                    <a:pt x="295577" y="467113"/>
                    <a:pt x="294829" y="469598"/>
                    <a:pt x="295497" y="471602"/>
                  </a:cubicBezTo>
                  <a:cubicBezTo>
                    <a:pt x="301455" y="489850"/>
                    <a:pt x="295203" y="505773"/>
                    <a:pt x="287188" y="521856"/>
                  </a:cubicBezTo>
                  <a:cubicBezTo>
                    <a:pt x="275299" y="545715"/>
                    <a:pt x="265868" y="570935"/>
                    <a:pt x="252563" y="593939"/>
                  </a:cubicBezTo>
                  <a:cubicBezTo>
                    <a:pt x="240140" y="615446"/>
                    <a:pt x="224109" y="634842"/>
                    <a:pt x="209575" y="655120"/>
                  </a:cubicBezTo>
                  <a:cubicBezTo>
                    <a:pt x="205621" y="660624"/>
                    <a:pt x="200438" y="661025"/>
                    <a:pt x="194507" y="658433"/>
                  </a:cubicBezTo>
                  <a:cubicBezTo>
                    <a:pt x="180988" y="652555"/>
                    <a:pt x="167363" y="646891"/>
                    <a:pt x="153817" y="641040"/>
                  </a:cubicBezTo>
                  <a:cubicBezTo>
                    <a:pt x="142356" y="636098"/>
                    <a:pt x="131081" y="630674"/>
                    <a:pt x="119459" y="626159"/>
                  </a:cubicBezTo>
                  <a:cubicBezTo>
                    <a:pt x="114383" y="624182"/>
                    <a:pt x="108666" y="623915"/>
                    <a:pt x="103215" y="622873"/>
                  </a:cubicBezTo>
                  <a:cubicBezTo>
                    <a:pt x="103215" y="622873"/>
                    <a:pt x="103349" y="623007"/>
                    <a:pt x="103349" y="623007"/>
                  </a:cubicBezTo>
                  <a:cubicBezTo>
                    <a:pt x="102548" y="618091"/>
                    <a:pt x="102654" y="612827"/>
                    <a:pt x="100838" y="608339"/>
                  </a:cubicBezTo>
                  <a:cubicBezTo>
                    <a:pt x="82884" y="563722"/>
                    <a:pt x="64369" y="519345"/>
                    <a:pt x="46656" y="474648"/>
                  </a:cubicBezTo>
                  <a:cubicBezTo>
                    <a:pt x="42354" y="463774"/>
                    <a:pt x="40457" y="451965"/>
                    <a:pt x="37438" y="440557"/>
                  </a:cubicBezTo>
                  <a:cubicBezTo>
                    <a:pt x="39790" y="387951"/>
                    <a:pt x="42141" y="335346"/>
                    <a:pt x="44545" y="281618"/>
                  </a:cubicBezTo>
                  <a:cubicBezTo>
                    <a:pt x="18737" y="278866"/>
                    <a:pt x="11924" y="260859"/>
                    <a:pt x="6848" y="240394"/>
                  </a:cubicBezTo>
                  <a:cubicBezTo>
                    <a:pt x="-1354" y="207399"/>
                    <a:pt x="-793" y="176193"/>
                    <a:pt x="21595" y="148354"/>
                  </a:cubicBezTo>
                  <a:cubicBezTo>
                    <a:pt x="24374" y="144908"/>
                    <a:pt x="28061" y="142183"/>
                    <a:pt x="31347" y="139110"/>
                  </a:cubicBezTo>
                  <a:cubicBezTo>
                    <a:pt x="39736" y="144881"/>
                    <a:pt x="49568" y="149369"/>
                    <a:pt x="56060" y="156770"/>
                  </a:cubicBezTo>
                  <a:cubicBezTo>
                    <a:pt x="62579" y="164197"/>
                    <a:pt x="65758" y="174537"/>
                    <a:pt x="69899" y="182579"/>
                  </a:cubicBezTo>
                  <a:cubicBezTo>
                    <a:pt x="77434" y="153564"/>
                    <a:pt x="84273" y="124175"/>
                    <a:pt x="92796" y="95294"/>
                  </a:cubicBezTo>
                  <a:cubicBezTo>
                    <a:pt x="100464" y="69326"/>
                    <a:pt x="113448" y="45868"/>
                    <a:pt x="132417" y="26151"/>
                  </a:cubicBezTo>
                  <a:cubicBezTo>
                    <a:pt x="160443" y="-2970"/>
                    <a:pt x="189858" y="-5722"/>
                    <a:pt x="222480" y="17735"/>
                  </a:cubicBezTo>
                  <a:cubicBezTo>
                    <a:pt x="235437" y="27060"/>
                    <a:pt x="248742" y="36036"/>
                    <a:pt x="260792" y="46456"/>
                  </a:cubicBezTo>
                  <a:cubicBezTo>
                    <a:pt x="289406" y="71196"/>
                    <a:pt x="322775" y="81936"/>
                    <a:pt x="359938" y="82123"/>
                  </a:cubicBezTo>
                  <a:cubicBezTo>
                    <a:pt x="389861" y="82283"/>
                    <a:pt x="399639" y="97459"/>
                    <a:pt x="401296" y="123187"/>
                  </a:cubicBezTo>
                  <a:cubicBezTo>
                    <a:pt x="403540" y="157839"/>
                    <a:pt x="396674" y="191208"/>
                    <a:pt x="388659" y="224524"/>
                  </a:cubicBezTo>
                  <a:cubicBezTo>
                    <a:pt x="375728" y="258374"/>
                    <a:pt x="359938" y="291183"/>
                    <a:pt x="353366" y="327304"/>
                  </a:cubicBezTo>
                  <a:cubicBezTo>
                    <a:pt x="345805" y="368875"/>
                    <a:pt x="327985" y="406065"/>
                    <a:pt x="302390" y="439542"/>
                  </a:cubicBezTo>
                  <a:cubicBezTo>
                    <a:pt x="296485" y="447183"/>
                    <a:pt x="293199" y="455171"/>
                    <a:pt x="295684" y="464843"/>
                  </a:cubicBezTo>
                  <a:close/>
                </a:path>
              </a:pathLst>
            </a:custGeom>
            <a:solidFill>
              <a:srgbClr val="FDC8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0195" name="Freeform: Shape 42">
              <a:extLst>
                <a:ext uri="{FF2B5EF4-FFF2-40B4-BE49-F238E27FC236}">
                  <a16:creationId xmlns:a16="http://schemas.microsoft.com/office/drawing/2014/main" id="{EAF76646-B5CB-47F5-A499-87D5D74F2FBF}"/>
                </a:ext>
              </a:extLst>
            </p:cNvPr>
            <p:cNvSpPr>
              <a:spLocks/>
            </p:cNvSpPr>
            <p:nvPr/>
          </p:nvSpPr>
          <p:spPr bwMode="auto">
            <a:xfrm>
              <a:off x="904477" y="4224355"/>
              <a:ext cx="379380" cy="293886"/>
            </a:xfrm>
            <a:custGeom>
              <a:avLst/>
              <a:gdLst>
                <a:gd name="T0" fmla="*/ 359324 w 379379"/>
                <a:gd name="T1" fmla="*/ 291971 h 293885"/>
                <a:gd name="T2" fmla="*/ 371961 w 379379"/>
                <a:gd name="T3" fmla="*/ 190633 h 293885"/>
                <a:gd name="T4" fmla="*/ 330603 w 379379"/>
                <a:gd name="T5" fmla="*/ 149570 h 293885"/>
                <a:gd name="T6" fmla="*/ 231456 w 379379"/>
                <a:gd name="T7" fmla="*/ 113894 h 293885"/>
                <a:gd name="T8" fmla="*/ 193144 w 379379"/>
                <a:gd name="T9" fmla="*/ 85174 h 293885"/>
                <a:gd name="T10" fmla="*/ 103074 w 379379"/>
                <a:gd name="T11" fmla="*/ 93590 h 293885"/>
                <a:gd name="T12" fmla="*/ 63453 w 379379"/>
                <a:gd name="T13" fmla="*/ 162741 h 293885"/>
                <a:gd name="T14" fmla="*/ 40556 w 379379"/>
                <a:gd name="T15" fmla="*/ 250025 h 293885"/>
                <a:gd name="T16" fmla="*/ 26717 w 379379"/>
                <a:gd name="T17" fmla="*/ 224217 h 293885"/>
                <a:gd name="T18" fmla="*/ 2004 w 379379"/>
                <a:gd name="T19" fmla="*/ 206557 h 293885"/>
                <a:gd name="T20" fmla="*/ 20679 w 379379"/>
                <a:gd name="T21" fmla="*/ 102860 h 293885"/>
                <a:gd name="T22" fmla="*/ 46674 w 379379"/>
                <a:gd name="T23" fmla="*/ 53220 h 293885"/>
                <a:gd name="T24" fmla="*/ 145661 w 379379"/>
                <a:gd name="T25" fmla="*/ 3099 h 293885"/>
                <a:gd name="T26" fmla="*/ 274578 w 379379"/>
                <a:gd name="T27" fmla="*/ 22362 h 293885"/>
                <a:gd name="T28" fmla="*/ 372575 w 379379"/>
                <a:gd name="T29" fmla="*/ 136951 h 293885"/>
                <a:gd name="T30" fmla="*/ 372067 w 379379"/>
                <a:gd name="T31" fmla="*/ 260551 h 293885"/>
                <a:gd name="T32" fmla="*/ 359324 w 379379"/>
                <a:gd name="T33" fmla="*/ 291971 h 29388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9379"/>
                <a:gd name="T52" fmla="*/ 0 h 293885"/>
                <a:gd name="T53" fmla="*/ 379379 w 379379"/>
                <a:gd name="T54" fmla="*/ 293885 h 29388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9379" h="293885">
                  <a:moveTo>
                    <a:pt x="359316" y="291963"/>
                  </a:moveTo>
                  <a:cubicBezTo>
                    <a:pt x="367331" y="258673"/>
                    <a:pt x="374197" y="225304"/>
                    <a:pt x="371953" y="190625"/>
                  </a:cubicBezTo>
                  <a:cubicBezTo>
                    <a:pt x="370296" y="164924"/>
                    <a:pt x="360545" y="149722"/>
                    <a:pt x="330595" y="149562"/>
                  </a:cubicBezTo>
                  <a:cubicBezTo>
                    <a:pt x="293432" y="149374"/>
                    <a:pt x="260062" y="138634"/>
                    <a:pt x="231448" y="113894"/>
                  </a:cubicBezTo>
                  <a:cubicBezTo>
                    <a:pt x="219399" y="103475"/>
                    <a:pt x="206094" y="94498"/>
                    <a:pt x="193136" y="85174"/>
                  </a:cubicBezTo>
                  <a:cubicBezTo>
                    <a:pt x="160515" y="61716"/>
                    <a:pt x="131100" y="64468"/>
                    <a:pt x="103074" y="93590"/>
                  </a:cubicBezTo>
                  <a:cubicBezTo>
                    <a:pt x="84105" y="113307"/>
                    <a:pt x="71120" y="136764"/>
                    <a:pt x="63453" y="162733"/>
                  </a:cubicBezTo>
                  <a:cubicBezTo>
                    <a:pt x="54930" y="191614"/>
                    <a:pt x="48090" y="221002"/>
                    <a:pt x="40556" y="250017"/>
                  </a:cubicBezTo>
                  <a:cubicBezTo>
                    <a:pt x="36442" y="241975"/>
                    <a:pt x="33236" y="231636"/>
                    <a:pt x="26717" y="224209"/>
                  </a:cubicBezTo>
                  <a:cubicBezTo>
                    <a:pt x="20225" y="216808"/>
                    <a:pt x="10366" y="212319"/>
                    <a:pt x="2004" y="206549"/>
                  </a:cubicBezTo>
                  <a:cubicBezTo>
                    <a:pt x="3633" y="171149"/>
                    <a:pt x="7748" y="136016"/>
                    <a:pt x="20679" y="102860"/>
                  </a:cubicBezTo>
                  <a:cubicBezTo>
                    <a:pt x="27438" y="85521"/>
                    <a:pt x="35881" y="68289"/>
                    <a:pt x="46674" y="53220"/>
                  </a:cubicBezTo>
                  <a:cubicBezTo>
                    <a:pt x="70613" y="19851"/>
                    <a:pt x="106467" y="6519"/>
                    <a:pt x="145661" y="3099"/>
                  </a:cubicBezTo>
                  <a:cubicBezTo>
                    <a:pt x="189877" y="-748"/>
                    <a:pt x="233132" y="5504"/>
                    <a:pt x="274570" y="22362"/>
                  </a:cubicBezTo>
                  <a:cubicBezTo>
                    <a:pt x="326988" y="43709"/>
                    <a:pt x="359690" y="82048"/>
                    <a:pt x="372567" y="136951"/>
                  </a:cubicBezTo>
                  <a:cubicBezTo>
                    <a:pt x="382212" y="178068"/>
                    <a:pt x="381410" y="219506"/>
                    <a:pt x="372059" y="260543"/>
                  </a:cubicBezTo>
                  <a:cubicBezTo>
                    <a:pt x="369602" y="271444"/>
                    <a:pt x="363670" y="281516"/>
                    <a:pt x="359316" y="291963"/>
                  </a:cubicBezTo>
                  <a:close/>
                </a:path>
              </a:pathLst>
            </a:custGeom>
            <a:solidFill>
              <a:srgbClr val="1924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0196" name="Freeform: Shape 43">
              <a:extLst>
                <a:ext uri="{FF2B5EF4-FFF2-40B4-BE49-F238E27FC236}">
                  <a16:creationId xmlns:a16="http://schemas.microsoft.com/office/drawing/2014/main" id="{0BD0540F-6EB4-424D-B0C5-B6EEA8DA702F}"/>
                </a:ext>
              </a:extLst>
            </p:cNvPr>
            <p:cNvSpPr>
              <a:spLocks/>
            </p:cNvSpPr>
            <p:nvPr/>
          </p:nvSpPr>
          <p:spPr bwMode="auto">
            <a:xfrm>
              <a:off x="648716" y="5992533"/>
              <a:ext cx="261826" cy="235109"/>
            </a:xfrm>
            <a:custGeom>
              <a:avLst/>
              <a:gdLst>
                <a:gd name="T0" fmla="*/ 97116 w 261825"/>
                <a:gd name="T1" fmla="*/ 2004 h 235108"/>
                <a:gd name="T2" fmla="*/ 209816 w 261825"/>
                <a:gd name="T3" fmla="*/ 4729 h 235108"/>
                <a:gd name="T4" fmla="*/ 248048 w 261825"/>
                <a:gd name="T5" fmla="*/ 12290 h 235108"/>
                <a:gd name="T6" fmla="*/ 252696 w 261825"/>
                <a:gd name="T7" fmla="*/ 37430 h 235108"/>
                <a:gd name="T8" fmla="*/ 227395 w 261825"/>
                <a:gd name="T9" fmla="*/ 50468 h 235108"/>
                <a:gd name="T10" fmla="*/ 198675 w 261825"/>
                <a:gd name="T11" fmla="*/ 52659 h 235108"/>
                <a:gd name="T12" fmla="*/ 169473 w 261825"/>
                <a:gd name="T13" fmla="*/ 67273 h 235108"/>
                <a:gd name="T14" fmla="*/ 158119 w 261825"/>
                <a:gd name="T15" fmla="*/ 88192 h 235108"/>
                <a:gd name="T16" fmla="*/ 96234 w 261825"/>
                <a:gd name="T17" fmla="*/ 215693 h 235108"/>
                <a:gd name="T18" fmla="*/ 85788 w 261825"/>
                <a:gd name="T19" fmla="*/ 234582 h 235108"/>
                <a:gd name="T20" fmla="*/ 79536 w 261825"/>
                <a:gd name="T21" fmla="*/ 227449 h 235108"/>
                <a:gd name="T22" fmla="*/ 7000 w 261825"/>
                <a:gd name="T23" fmla="*/ 109619 h 235108"/>
                <a:gd name="T24" fmla="*/ 2004 w 261825"/>
                <a:gd name="T25" fmla="*/ 97356 h 235108"/>
                <a:gd name="T26" fmla="*/ 97116 w 261825"/>
                <a:gd name="T27" fmla="*/ 2004 h 23510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61825"/>
                <a:gd name="T43" fmla="*/ 0 h 235108"/>
                <a:gd name="T44" fmla="*/ 261825 w 261825"/>
                <a:gd name="T45" fmla="*/ 235108 h 235108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61825" h="235108">
                  <a:moveTo>
                    <a:pt x="97116" y="2004"/>
                  </a:moveTo>
                  <a:cubicBezTo>
                    <a:pt x="134680" y="2805"/>
                    <a:pt x="172271" y="3046"/>
                    <a:pt x="209808" y="4729"/>
                  </a:cubicBezTo>
                  <a:cubicBezTo>
                    <a:pt x="222659" y="5290"/>
                    <a:pt x="235777" y="8256"/>
                    <a:pt x="248040" y="12290"/>
                  </a:cubicBezTo>
                  <a:cubicBezTo>
                    <a:pt x="262894" y="17179"/>
                    <a:pt x="264764" y="27198"/>
                    <a:pt x="252688" y="37430"/>
                  </a:cubicBezTo>
                  <a:cubicBezTo>
                    <a:pt x="245582" y="43442"/>
                    <a:pt x="236391" y="47930"/>
                    <a:pt x="227387" y="50468"/>
                  </a:cubicBezTo>
                  <a:cubicBezTo>
                    <a:pt x="218277" y="53033"/>
                    <a:pt x="208018" y="53968"/>
                    <a:pt x="198667" y="52659"/>
                  </a:cubicBezTo>
                  <a:cubicBezTo>
                    <a:pt x="184747" y="50709"/>
                    <a:pt x="175797" y="55625"/>
                    <a:pt x="169465" y="67273"/>
                  </a:cubicBezTo>
                  <a:cubicBezTo>
                    <a:pt x="165671" y="74246"/>
                    <a:pt x="161557" y="81059"/>
                    <a:pt x="158111" y="88192"/>
                  </a:cubicBezTo>
                  <a:cubicBezTo>
                    <a:pt x="137432" y="130672"/>
                    <a:pt x="116913" y="173206"/>
                    <a:pt x="96234" y="215685"/>
                  </a:cubicBezTo>
                  <a:cubicBezTo>
                    <a:pt x="93269" y="221750"/>
                    <a:pt x="89715" y="227521"/>
                    <a:pt x="85788" y="234574"/>
                  </a:cubicBezTo>
                  <a:cubicBezTo>
                    <a:pt x="83036" y="231448"/>
                    <a:pt x="80925" y="229658"/>
                    <a:pt x="79536" y="227441"/>
                  </a:cubicBezTo>
                  <a:cubicBezTo>
                    <a:pt x="55277" y="188221"/>
                    <a:pt x="31045" y="148973"/>
                    <a:pt x="7000" y="109619"/>
                  </a:cubicBezTo>
                  <a:cubicBezTo>
                    <a:pt x="4729" y="105906"/>
                    <a:pt x="3660" y="101444"/>
                    <a:pt x="2004" y="97356"/>
                  </a:cubicBezTo>
                  <a:cubicBezTo>
                    <a:pt x="33717" y="65537"/>
                    <a:pt x="65430" y="33770"/>
                    <a:pt x="97116" y="2004"/>
                  </a:cubicBezTo>
                  <a:close/>
                </a:path>
              </a:pathLst>
            </a:custGeom>
            <a:solidFill>
              <a:srgbClr val="FDC8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0197" name="Freeform: Shape 44">
              <a:extLst>
                <a:ext uri="{FF2B5EF4-FFF2-40B4-BE49-F238E27FC236}">
                  <a16:creationId xmlns:a16="http://schemas.microsoft.com/office/drawing/2014/main" id="{5CAA0DC4-8C3A-4B32-B3ED-252CCC8751BD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0149" y="4960566"/>
              <a:ext cx="176332" cy="197705"/>
            </a:xfrm>
            <a:custGeom>
              <a:avLst/>
              <a:gdLst>
                <a:gd name="T0" fmla="*/ 170382 w 176331"/>
                <a:gd name="T1" fmla="*/ 92868 h 197705"/>
                <a:gd name="T2" fmla="*/ 174095 w 176331"/>
                <a:gd name="T3" fmla="*/ 107535 h 197705"/>
                <a:gd name="T4" fmla="*/ 166160 w 176331"/>
                <a:gd name="T5" fmla="*/ 145527 h 197705"/>
                <a:gd name="T6" fmla="*/ 132150 w 176331"/>
                <a:gd name="T7" fmla="*/ 179858 h 197705"/>
                <a:gd name="T8" fmla="*/ 110856 w 176331"/>
                <a:gd name="T9" fmla="*/ 197278 h 197705"/>
                <a:gd name="T10" fmla="*/ 23511 w 176331"/>
                <a:gd name="T11" fmla="*/ 76357 h 197705"/>
                <a:gd name="T12" fmla="*/ 11301 w 176331"/>
                <a:gd name="T13" fmla="*/ 60086 h 197705"/>
                <a:gd name="T14" fmla="*/ 2725 w 176331"/>
                <a:gd name="T15" fmla="*/ 56560 h 197705"/>
                <a:gd name="T16" fmla="*/ 2004 w 176331"/>
                <a:gd name="T17" fmla="*/ 51323 h 197705"/>
                <a:gd name="T18" fmla="*/ 8630 w 176331"/>
                <a:gd name="T19" fmla="*/ 50388 h 197705"/>
                <a:gd name="T20" fmla="*/ 41358 w 176331"/>
                <a:gd name="T21" fmla="*/ 36736 h 197705"/>
                <a:gd name="T22" fmla="*/ 80418 w 176331"/>
                <a:gd name="T23" fmla="*/ 2004 h 197705"/>
                <a:gd name="T24" fmla="*/ 95841 w 176331"/>
                <a:gd name="T25" fmla="*/ 8924 h 197705"/>
                <a:gd name="T26" fmla="*/ 100383 w 176331"/>
                <a:gd name="T27" fmla="*/ 12397 h 197705"/>
                <a:gd name="T28" fmla="*/ 117001 w 176331"/>
                <a:gd name="T29" fmla="*/ 31205 h 197705"/>
                <a:gd name="T30" fmla="*/ 168992 w 176331"/>
                <a:gd name="T31" fmla="*/ 88967 h 197705"/>
                <a:gd name="T32" fmla="*/ 170382 w 176331"/>
                <a:gd name="T33" fmla="*/ 92868 h 19770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76331"/>
                <a:gd name="T52" fmla="*/ 0 h 197705"/>
                <a:gd name="T53" fmla="*/ 176331 w 176331"/>
                <a:gd name="T54" fmla="*/ 197705 h 19770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76331" h="197705">
                  <a:moveTo>
                    <a:pt x="170374" y="92868"/>
                  </a:moveTo>
                  <a:cubicBezTo>
                    <a:pt x="171603" y="97757"/>
                    <a:pt x="172858" y="102646"/>
                    <a:pt x="174087" y="107535"/>
                  </a:cubicBezTo>
                  <a:cubicBezTo>
                    <a:pt x="176064" y="121161"/>
                    <a:pt x="170748" y="133264"/>
                    <a:pt x="166152" y="145527"/>
                  </a:cubicBezTo>
                  <a:cubicBezTo>
                    <a:pt x="154824" y="156962"/>
                    <a:pt x="143470" y="168423"/>
                    <a:pt x="132142" y="179858"/>
                  </a:cubicBezTo>
                  <a:cubicBezTo>
                    <a:pt x="125035" y="185656"/>
                    <a:pt x="117955" y="191480"/>
                    <a:pt x="110848" y="197278"/>
                  </a:cubicBezTo>
                  <a:cubicBezTo>
                    <a:pt x="81727" y="156962"/>
                    <a:pt x="52632" y="116673"/>
                    <a:pt x="23511" y="76357"/>
                  </a:cubicBezTo>
                  <a:cubicBezTo>
                    <a:pt x="19530" y="70853"/>
                    <a:pt x="15843" y="65082"/>
                    <a:pt x="11301" y="60086"/>
                  </a:cubicBezTo>
                  <a:cubicBezTo>
                    <a:pt x="9431" y="58029"/>
                    <a:pt x="5637" y="57682"/>
                    <a:pt x="2725" y="56560"/>
                  </a:cubicBezTo>
                  <a:cubicBezTo>
                    <a:pt x="2485" y="54796"/>
                    <a:pt x="2244" y="53060"/>
                    <a:pt x="2004" y="51323"/>
                  </a:cubicBezTo>
                  <a:cubicBezTo>
                    <a:pt x="4221" y="50976"/>
                    <a:pt x="6519" y="50094"/>
                    <a:pt x="8630" y="50388"/>
                  </a:cubicBezTo>
                  <a:cubicBezTo>
                    <a:pt x="22309" y="52258"/>
                    <a:pt x="31980" y="45846"/>
                    <a:pt x="41358" y="36736"/>
                  </a:cubicBezTo>
                  <a:cubicBezTo>
                    <a:pt x="53834" y="24606"/>
                    <a:pt x="67353" y="13519"/>
                    <a:pt x="80418" y="2004"/>
                  </a:cubicBezTo>
                  <a:cubicBezTo>
                    <a:pt x="85548" y="4301"/>
                    <a:pt x="90704" y="6626"/>
                    <a:pt x="95833" y="8924"/>
                  </a:cubicBezTo>
                  <a:cubicBezTo>
                    <a:pt x="97356" y="10072"/>
                    <a:pt x="98853" y="11221"/>
                    <a:pt x="100375" y="12397"/>
                  </a:cubicBezTo>
                  <a:cubicBezTo>
                    <a:pt x="105852" y="18729"/>
                    <a:pt x="110528" y="26102"/>
                    <a:pt x="116993" y="31205"/>
                  </a:cubicBezTo>
                  <a:cubicBezTo>
                    <a:pt x="137619" y="47583"/>
                    <a:pt x="152767" y="68716"/>
                    <a:pt x="168984" y="88967"/>
                  </a:cubicBezTo>
                  <a:cubicBezTo>
                    <a:pt x="169412" y="90250"/>
                    <a:pt x="169893" y="91559"/>
                    <a:pt x="170374" y="9286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0198" name="Freeform: Shape 45">
              <a:extLst>
                <a:ext uri="{FF2B5EF4-FFF2-40B4-BE49-F238E27FC236}">
                  <a16:creationId xmlns:a16="http://schemas.microsoft.com/office/drawing/2014/main" id="{58DEC0A7-AB71-465D-9864-AB4CC8CB59C8}"/>
                </a:ext>
              </a:extLst>
            </p:cNvPr>
            <p:cNvSpPr>
              <a:spLocks/>
            </p:cNvSpPr>
            <p:nvPr/>
          </p:nvSpPr>
          <p:spPr bwMode="auto">
            <a:xfrm>
              <a:off x="579332" y="5946954"/>
              <a:ext cx="168316" cy="146943"/>
            </a:xfrm>
            <a:custGeom>
              <a:avLst/>
              <a:gdLst>
                <a:gd name="T0" fmla="*/ 166500 w 168316"/>
                <a:gd name="T1" fmla="*/ 47583 h 146942"/>
                <a:gd name="T2" fmla="*/ 71388 w 168316"/>
                <a:gd name="T3" fmla="*/ 142917 h 146942"/>
                <a:gd name="T4" fmla="*/ 22576 w 168316"/>
                <a:gd name="T5" fmla="*/ 124776 h 146942"/>
                <a:gd name="T6" fmla="*/ 2004 w 168316"/>
                <a:gd name="T7" fmla="*/ 93330 h 146942"/>
                <a:gd name="T8" fmla="*/ 122951 w 168316"/>
                <a:gd name="T9" fmla="*/ 2004 h 146942"/>
                <a:gd name="T10" fmla="*/ 166500 w 168316"/>
                <a:gd name="T11" fmla="*/ 47583 h 14694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68316"/>
                <a:gd name="T19" fmla="*/ 0 h 146942"/>
                <a:gd name="T20" fmla="*/ 168316 w 168316"/>
                <a:gd name="T21" fmla="*/ 146942 h 14694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68316" h="146942">
                  <a:moveTo>
                    <a:pt x="166500" y="47583"/>
                  </a:moveTo>
                  <a:cubicBezTo>
                    <a:pt x="134787" y="79349"/>
                    <a:pt x="103074" y="111116"/>
                    <a:pt x="71388" y="142909"/>
                  </a:cubicBezTo>
                  <a:cubicBezTo>
                    <a:pt x="50442" y="149454"/>
                    <a:pt x="34598" y="141840"/>
                    <a:pt x="22576" y="124768"/>
                  </a:cubicBezTo>
                  <a:cubicBezTo>
                    <a:pt x="15736" y="115070"/>
                    <a:pt x="9538" y="104917"/>
                    <a:pt x="2004" y="93322"/>
                  </a:cubicBezTo>
                  <a:cubicBezTo>
                    <a:pt x="42400" y="62811"/>
                    <a:pt x="81754" y="33102"/>
                    <a:pt x="122951" y="2004"/>
                  </a:cubicBezTo>
                  <a:cubicBezTo>
                    <a:pt x="137726" y="17446"/>
                    <a:pt x="152126" y="32514"/>
                    <a:pt x="166500" y="4758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0199" name="Freeform: Shape 46">
              <a:extLst>
                <a:ext uri="{FF2B5EF4-FFF2-40B4-BE49-F238E27FC236}">
                  <a16:creationId xmlns:a16="http://schemas.microsoft.com/office/drawing/2014/main" id="{1902ABAE-AB96-44FA-8590-940339D54C92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0322" y="4858989"/>
              <a:ext cx="90837" cy="66792"/>
            </a:xfrm>
            <a:custGeom>
              <a:avLst/>
              <a:gdLst>
                <a:gd name="T0" fmla="*/ 89662 w 90837"/>
                <a:gd name="T1" fmla="*/ 25461 h 66792"/>
                <a:gd name="T2" fmla="*/ 34358 w 90837"/>
                <a:gd name="T3" fmla="*/ 51083 h 66792"/>
                <a:gd name="T4" fmla="*/ 2004 w 90837"/>
                <a:gd name="T5" fmla="*/ 65857 h 66792"/>
                <a:gd name="T6" fmla="*/ 2004 w 90837"/>
                <a:gd name="T7" fmla="*/ 65911 h 66792"/>
                <a:gd name="T8" fmla="*/ 68823 w 90837"/>
                <a:gd name="T9" fmla="*/ 2004 h 66792"/>
                <a:gd name="T10" fmla="*/ 86670 w 90837"/>
                <a:gd name="T11" fmla="*/ 13278 h 66792"/>
                <a:gd name="T12" fmla="*/ 89662 w 90837"/>
                <a:gd name="T13" fmla="*/ 25461 h 6679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90837"/>
                <a:gd name="T22" fmla="*/ 0 h 66792"/>
                <a:gd name="T23" fmla="*/ 90837 w 90837"/>
                <a:gd name="T24" fmla="*/ 66792 h 66792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90837" h="66792">
                  <a:moveTo>
                    <a:pt x="89662" y="25461"/>
                  </a:moveTo>
                  <a:cubicBezTo>
                    <a:pt x="71227" y="34011"/>
                    <a:pt x="52793" y="42560"/>
                    <a:pt x="34358" y="51083"/>
                  </a:cubicBezTo>
                  <a:cubicBezTo>
                    <a:pt x="23591" y="56052"/>
                    <a:pt x="12797" y="60941"/>
                    <a:pt x="2004" y="65857"/>
                  </a:cubicBezTo>
                  <a:cubicBezTo>
                    <a:pt x="2004" y="65857"/>
                    <a:pt x="2004" y="65911"/>
                    <a:pt x="2004" y="65911"/>
                  </a:cubicBezTo>
                  <a:cubicBezTo>
                    <a:pt x="23938" y="44938"/>
                    <a:pt x="45846" y="23965"/>
                    <a:pt x="68823" y="2004"/>
                  </a:cubicBezTo>
                  <a:cubicBezTo>
                    <a:pt x="73739" y="5103"/>
                    <a:pt x="80204" y="9191"/>
                    <a:pt x="86670" y="13278"/>
                  </a:cubicBezTo>
                  <a:cubicBezTo>
                    <a:pt x="87685" y="17366"/>
                    <a:pt x="88673" y="21427"/>
                    <a:pt x="89662" y="25461"/>
                  </a:cubicBezTo>
                  <a:close/>
                </a:path>
              </a:pathLst>
            </a:custGeom>
            <a:solidFill>
              <a:srgbClr val="E2DE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0200" name="Freeform: Shape 47">
              <a:extLst>
                <a:ext uri="{FF2B5EF4-FFF2-40B4-BE49-F238E27FC236}">
                  <a16:creationId xmlns:a16="http://schemas.microsoft.com/office/drawing/2014/main" id="{934291E2-D9C1-41AC-9E18-E9362C6A263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6353" y="5139810"/>
              <a:ext cx="72136" cy="742730"/>
            </a:xfrm>
            <a:custGeom>
              <a:avLst/>
              <a:gdLst>
                <a:gd name="T0" fmla="*/ 2283 w 72135"/>
                <a:gd name="T1" fmla="*/ 2004 h 742729"/>
                <a:gd name="T2" fmla="*/ 72236 w 72135"/>
                <a:gd name="T3" fmla="*/ 742043 h 742729"/>
                <a:gd name="T4" fmla="*/ 68015 w 72135"/>
                <a:gd name="T5" fmla="*/ 737207 h 742729"/>
                <a:gd name="T6" fmla="*/ 56366 w 72135"/>
                <a:gd name="T7" fmla="*/ 597852 h 742729"/>
                <a:gd name="T8" fmla="*/ 43569 w 72135"/>
                <a:gd name="T9" fmla="*/ 475729 h 742729"/>
                <a:gd name="T10" fmla="*/ 32633 w 72135"/>
                <a:gd name="T11" fmla="*/ 353411 h 742729"/>
                <a:gd name="T12" fmla="*/ 19890 w 72135"/>
                <a:gd name="T13" fmla="*/ 227842 h 742729"/>
                <a:gd name="T14" fmla="*/ 12329 w 72135"/>
                <a:gd name="T15" fmla="*/ 142882 h 742729"/>
                <a:gd name="T16" fmla="*/ 2390 w 72135"/>
                <a:gd name="T17" fmla="*/ 32461 h 742729"/>
                <a:gd name="T18" fmla="*/ 2283 w 72135"/>
                <a:gd name="T19" fmla="*/ 2004 h 74272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72135"/>
                <a:gd name="T31" fmla="*/ 0 h 742729"/>
                <a:gd name="T32" fmla="*/ 72135 w 72135"/>
                <a:gd name="T33" fmla="*/ 742729 h 742729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72135" h="742729">
                  <a:moveTo>
                    <a:pt x="2283" y="2004"/>
                  </a:moveTo>
                  <a:cubicBezTo>
                    <a:pt x="32767" y="247292"/>
                    <a:pt x="55370" y="493194"/>
                    <a:pt x="72228" y="742035"/>
                  </a:cubicBezTo>
                  <a:cubicBezTo>
                    <a:pt x="69717" y="739203"/>
                    <a:pt x="68114" y="738268"/>
                    <a:pt x="68007" y="737199"/>
                  </a:cubicBezTo>
                  <a:cubicBezTo>
                    <a:pt x="64079" y="690739"/>
                    <a:pt x="60659" y="644251"/>
                    <a:pt x="56358" y="597844"/>
                  </a:cubicBezTo>
                  <a:cubicBezTo>
                    <a:pt x="52564" y="557101"/>
                    <a:pt x="47542" y="516464"/>
                    <a:pt x="43561" y="475721"/>
                  </a:cubicBezTo>
                  <a:cubicBezTo>
                    <a:pt x="39607" y="434978"/>
                    <a:pt x="36534" y="394154"/>
                    <a:pt x="32633" y="353411"/>
                  </a:cubicBezTo>
                  <a:cubicBezTo>
                    <a:pt x="28626" y="311519"/>
                    <a:pt x="23977" y="269707"/>
                    <a:pt x="19890" y="227842"/>
                  </a:cubicBezTo>
                  <a:cubicBezTo>
                    <a:pt x="17111" y="199548"/>
                    <a:pt x="14894" y="171202"/>
                    <a:pt x="12329" y="142882"/>
                  </a:cubicBezTo>
                  <a:cubicBezTo>
                    <a:pt x="9016" y="106066"/>
                    <a:pt x="5436" y="69304"/>
                    <a:pt x="2390" y="32461"/>
                  </a:cubicBezTo>
                  <a:cubicBezTo>
                    <a:pt x="1588" y="22362"/>
                    <a:pt x="2283" y="12156"/>
                    <a:pt x="2283" y="2004"/>
                  </a:cubicBezTo>
                  <a:close/>
                </a:path>
              </a:pathLst>
            </a:custGeom>
            <a:solidFill>
              <a:srgbClr val="E2DE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0201" name="Freeform: Shape 48">
              <a:extLst>
                <a:ext uri="{FF2B5EF4-FFF2-40B4-BE49-F238E27FC236}">
                  <a16:creationId xmlns:a16="http://schemas.microsoft.com/office/drawing/2014/main" id="{889E0C47-E7FB-4F5A-A886-1F30F36FE995}"/>
                </a:ext>
              </a:extLst>
            </p:cNvPr>
            <p:cNvSpPr>
              <a:spLocks/>
            </p:cNvSpPr>
            <p:nvPr/>
          </p:nvSpPr>
          <p:spPr bwMode="auto">
            <a:xfrm>
              <a:off x="900255" y="4882320"/>
              <a:ext cx="88166" cy="45419"/>
            </a:xfrm>
            <a:custGeom>
              <a:avLst/>
              <a:gdLst>
                <a:gd name="T0" fmla="*/ 78128 w 88165"/>
                <a:gd name="T1" fmla="*/ 32382 h 45418"/>
                <a:gd name="T2" fmla="*/ 88468 w 88165"/>
                <a:gd name="T3" fmla="*/ 45553 h 45418"/>
                <a:gd name="T4" fmla="*/ 2004 w 88165"/>
                <a:gd name="T5" fmla="*/ 25970 h 45418"/>
                <a:gd name="T6" fmla="*/ 3179 w 88165"/>
                <a:gd name="T7" fmla="*/ 22221 h 45418"/>
                <a:gd name="T8" fmla="*/ 60068 w 88165"/>
                <a:gd name="T9" fmla="*/ 20645 h 45418"/>
                <a:gd name="T10" fmla="*/ 78262 w 88165"/>
                <a:gd name="T11" fmla="*/ 32489 h 45418"/>
                <a:gd name="T12" fmla="*/ 78128 w 88165"/>
                <a:gd name="T13" fmla="*/ 32382 h 4541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88165"/>
                <a:gd name="T22" fmla="*/ 0 h 45418"/>
                <a:gd name="T23" fmla="*/ 88165 w 88165"/>
                <a:gd name="T24" fmla="*/ 45418 h 45418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88165" h="45418">
                  <a:moveTo>
                    <a:pt x="78120" y="32374"/>
                  </a:moveTo>
                  <a:cubicBezTo>
                    <a:pt x="81113" y="36194"/>
                    <a:pt x="84105" y="39988"/>
                    <a:pt x="88460" y="45545"/>
                  </a:cubicBezTo>
                  <a:cubicBezTo>
                    <a:pt x="58537" y="38759"/>
                    <a:pt x="30350" y="32374"/>
                    <a:pt x="2004" y="25962"/>
                  </a:cubicBezTo>
                  <a:cubicBezTo>
                    <a:pt x="2832" y="23290"/>
                    <a:pt x="2832" y="22515"/>
                    <a:pt x="3179" y="22221"/>
                  </a:cubicBezTo>
                  <a:cubicBezTo>
                    <a:pt x="39434" y="-5885"/>
                    <a:pt x="28106" y="-3053"/>
                    <a:pt x="60060" y="20645"/>
                  </a:cubicBezTo>
                  <a:cubicBezTo>
                    <a:pt x="65857" y="24946"/>
                    <a:pt x="72162" y="28553"/>
                    <a:pt x="78254" y="32481"/>
                  </a:cubicBezTo>
                  <a:lnTo>
                    <a:pt x="78120" y="32374"/>
                  </a:lnTo>
                  <a:close/>
                </a:path>
              </a:pathLst>
            </a:custGeom>
            <a:solidFill>
              <a:srgbClr val="E2DE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0202" name="Freeform: Shape 49">
              <a:extLst>
                <a:ext uri="{FF2B5EF4-FFF2-40B4-BE49-F238E27FC236}">
                  <a16:creationId xmlns:a16="http://schemas.microsoft.com/office/drawing/2014/main" id="{AC79665D-1752-4DE5-A0E1-13D0E04DF90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9975" y="4922842"/>
              <a:ext cx="2672" cy="2672"/>
            </a:xfrm>
            <a:custGeom>
              <a:avLst/>
              <a:gdLst>
                <a:gd name="T0" fmla="*/ 2359 w 2671"/>
                <a:gd name="T1" fmla="*/ 2012 h 2671"/>
                <a:gd name="T2" fmla="*/ 2012 w 2671"/>
                <a:gd name="T3" fmla="*/ 2466 h 2671"/>
                <a:gd name="T4" fmla="*/ 2359 w 2671"/>
                <a:gd name="T5" fmla="*/ 2065 h 2671"/>
                <a:gd name="T6" fmla="*/ 0 60000 65536"/>
                <a:gd name="T7" fmla="*/ 0 60000 65536"/>
                <a:gd name="T8" fmla="*/ 0 60000 65536"/>
                <a:gd name="T9" fmla="*/ 0 w 2671"/>
                <a:gd name="T10" fmla="*/ 0 h 2671"/>
                <a:gd name="T11" fmla="*/ 2671 w 2671"/>
                <a:gd name="T12" fmla="*/ 2671 h 267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671" h="2671">
                  <a:moveTo>
                    <a:pt x="2351" y="2004"/>
                  </a:moveTo>
                  <a:lnTo>
                    <a:pt x="2004" y="2458"/>
                  </a:lnTo>
                  <a:lnTo>
                    <a:pt x="2351" y="2057"/>
                  </a:lnTo>
                  <a:close/>
                </a:path>
              </a:pathLst>
            </a:custGeom>
            <a:solidFill>
              <a:srgbClr val="0B95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25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25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 nodeType="afterGroup">
                            <p:stCondLst>
                              <p:cond delay="250"/>
                            </p:stCondLst>
                            <p:childTnLst>
                              <p:par>
                                <p:cTn id="1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25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25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25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25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9" dur="25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25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5" grpId="0"/>
      <p:bldP spid="36" grpId="0"/>
      <p:bldP spid="37" grpId="0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02" name="Subtitle 1">
            <a:extLst>
              <a:ext uri="{FF2B5EF4-FFF2-40B4-BE49-F238E27FC236}">
                <a16:creationId xmlns:a16="http://schemas.microsoft.com/office/drawing/2014/main" id="{1EB479D1-9248-4904-B269-2C17B364A03F}"/>
              </a:ext>
            </a:extLst>
          </p:cNvPr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pPr eaLnBrk="1" hangingPunct="1"/>
            <a:r>
              <a:rPr lang="en-US" altLang="en-US"/>
              <a:t>“</a:t>
            </a:r>
            <a:r>
              <a:rPr lang="ru-RU" altLang="en-US"/>
              <a:t>Тўғри</a:t>
            </a:r>
            <a:r>
              <a:rPr lang="en-US" altLang="en-US"/>
              <a:t> – </a:t>
            </a:r>
            <a:r>
              <a:rPr lang="ru-RU" altLang="en-US"/>
              <a:t>Нотўғри</a:t>
            </a:r>
            <a:r>
              <a:rPr lang="en-US" altLang="en-US"/>
              <a:t>” </a:t>
            </a:r>
            <a:r>
              <a:rPr lang="ru-RU" altLang="en-US"/>
              <a:t>ўйини</a:t>
            </a:r>
            <a:r>
              <a:rPr lang="en-US" altLang="en-US"/>
              <a:t>.</a:t>
            </a:r>
          </a:p>
        </p:txBody>
      </p:sp>
      <p:sp>
        <p:nvSpPr>
          <p:cNvPr id="5" name="Title 4">
            <a:extLst>
              <a:ext uri="{FF2B5EF4-FFF2-40B4-BE49-F238E27FC236}">
                <a16:creationId xmlns:a16="http://schemas.microsoft.com/office/drawing/2014/main" id="{21889B11-07E8-45A0-9DB3-68533B0C0581}"/>
              </a:ext>
            </a:extLst>
          </p:cNvPr>
          <p:cNvSpPr>
            <a:spLocks noGrp="1"/>
          </p:cNvSpPr>
          <p:nvPr>
            <p:ph type="ctrTitle"/>
          </p:nvPr>
        </p:nvSpPr>
        <p:spPr>
          <a:ln>
            <a:miter lim="800000"/>
            <a:headEnd/>
            <a:tailEnd/>
          </a:ln>
        </p:spPr>
        <p:txBody>
          <a:bodyPr rtlCol="0"/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ru-RU" dirty="0"/>
              <a:t>4</a:t>
            </a:r>
            <a:endParaRPr lang="en-US" dirty="0"/>
          </a:p>
        </p:txBody>
      </p:sp>
    </p:spTree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226" name="Title 1">
            <a:extLst>
              <a:ext uri="{FF2B5EF4-FFF2-40B4-BE49-F238E27FC236}">
                <a16:creationId xmlns:a16="http://schemas.microsoft.com/office/drawing/2014/main" id="{F35C544A-BC90-44D0-8997-BE086DAF6E3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/>
              <a:t>“</a:t>
            </a:r>
            <a:r>
              <a:rPr lang="ru-RU" altLang="en-US"/>
              <a:t>Тўғри</a:t>
            </a:r>
            <a:r>
              <a:rPr lang="en-US" altLang="en-US"/>
              <a:t> – </a:t>
            </a:r>
            <a:r>
              <a:rPr lang="ru-RU" altLang="en-US"/>
              <a:t>Нотўғри</a:t>
            </a:r>
            <a:r>
              <a:rPr lang="en-US" altLang="en-US"/>
              <a:t>”</a:t>
            </a:r>
            <a:r>
              <a:rPr lang="ru-RU" altLang="en-US"/>
              <a:t> ўйини</a:t>
            </a:r>
            <a:r>
              <a:rPr lang="en-US" altLang="en-US"/>
              <a:t> </a:t>
            </a:r>
            <a:r>
              <a:rPr lang="ru-RU" altLang="en-US"/>
              <a:t>(1/3)</a:t>
            </a:r>
            <a:endParaRPr lang="en-US" altLang="en-US"/>
          </a:p>
        </p:txBody>
      </p:sp>
      <p:sp>
        <p:nvSpPr>
          <p:cNvPr id="52227" name="Freeform 1101">
            <a:extLst>
              <a:ext uri="{FF2B5EF4-FFF2-40B4-BE49-F238E27FC236}">
                <a16:creationId xmlns:a16="http://schemas.microsoft.com/office/drawing/2014/main" id="{EB1CBE03-B77C-4751-99CD-3EAD1AF7A8DD}"/>
              </a:ext>
            </a:extLst>
          </p:cNvPr>
          <p:cNvSpPr>
            <a:spLocks/>
          </p:cNvSpPr>
          <p:nvPr/>
        </p:nvSpPr>
        <p:spPr bwMode="auto">
          <a:xfrm>
            <a:off x="7683500" y="1057275"/>
            <a:ext cx="4430713" cy="4276725"/>
          </a:xfrm>
          <a:custGeom>
            <a:avLst/>
            <a:gdLst>
              <a:gd name="T0" fmla="*/ 2147483647 w 830"/>
              <a:gd name="T1" fmla="*/ 2147483647 h 800"/>
              <a:gd name="T2" fmla="*/ 2147483647 w 830"/>
              <a:gd name="T3" fmla="*/ 2147483647 h 800"/>
              <a:gd name="T4" fmla="*/ 2147483647 w 830"/>
              <a:gd name="T5" fmla="*/ 2147483647 h 800"/>
              <a:gd name="T6" fmla="*/ 2147483647 w 830"/>
              <a:gd name="T7" fmla="*/ 2147483647 h 800"/>
              <a:gd name="T8" fmla="*/ 2147483647 w 830"/>
              <a:gd name="T9" fmla="*/ 2147483647 h 800"/>
              <a:gd name="T10" fmla="*/ 2147483647 w 830"/>
              <a:gd name="T11" fmla="*/ 2147483647 h 800"/>
              <a:gd name="T12" fmla="*/ 2147483647 w 830"/>
              <a:gd name="T13" fmla="*/ 2147483647 h 800"/>
              <a:gd name="T14" fmla="*/ 2147483647 w 830"/>
              <a:gd name="T15" fmla="*/ 2147483647 h 800"/>
              <a:gd name="T16" fmla="*/ 2147483647 w 830"/>
              <a:gd name="T17" fmla="*/ 2147483647 h 800"/>
              <a:gd name="T18" fmla="*/ 2147483647 w 830"/>
              <a:gd name="T19" fmla="*/ 2147483647 h 800"/>
              <a:gd name="T20" fmla="*/ 2147483647 w 830"/>
              <a:gd name="T21" fmla="*/ 2147483647 h 800"/>
              <a:gd name="T22" fmla="*/ 2147483647 w 830"/>
              <a:gd name="T23" fmla="*/ 2147483647 h 800"/>
              <a:gd name="T24" fmla="*/ 2147483647 w 830"/>
              <a:gd name="T25" fmla="*/ 2147483647 h 800"/>
              <a:gd name="T26" fmla="*/ 2147483647 w 830"/>
              <a:gd name="T27" fmla="*/ 2147483647 h 800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830"/>
              <a:gd name="T43" fmla="*/ 0 h 800"/>
              <a:gd name="T44" fmla="*/ 830 w 830"/>
              <a:gd name="T45" fmla="*/ 800 h 800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830" h="800">
                <a:moveTo>
                  <a:pt x="302" y="18"/>
                </a:moveTo>
                <a:cubicBezTo>
                  <a:pt x="251" y="43"/>
                  <a:pt x="213" y="98"/>
                  <a:pt x="212" y="155"/>
                </a:cubicBezTo>
                <a:cubicBezTo>
                  <a:pt x="211" y="181"/>
                  <a:pt x="216" y="210"/>
                  <a:pt x="200" y="231"/>
                </a:cubicBezTo>
                <a:cubicBezTo>
                  <a:pt x="178" y="258"/>
                  <a:pt x="136" y="250"/>
                  <a:pt x="101" y="257"/>
                </a:cubicBezTo>
                <a:cubicBezTo>
                  <a:pt x="60" y="266"/>
                  <a:pt x="26" y="302"/>
                  <a:pt x="13" y="343"/>
                </a:cubicBezTo>
                <a:cubicBezTo>
                  <a:pt x="0" y="383"/>
                  <a:pt x="6" y="428"/>
                  <a:pt x="21" y="468"/>
                </a:cubicBezTo>
                <a:cubicBezTo>
                  <a:pt x="36" y="508"/>
                  <a:pt x="60" y="544"/>
                  <a:pt x="86" y="579"/>
                </a:cubicBezTo>
                <a:cubicBezTo>
                  <a:pt x="128" y="636"/>
                  <a:pt x="175" y="690"/>
                  <a:pt x="233" y="732"/>
                </a:cubicBezTo>
                <a:cubicBezTo>
                  <a:pt x="291" y="773"/>
                  <a:pt x="361" y="800"/>
                  <a:pt x="432" y="799"/>
                </a:cubicBezTo>
                <a:cubicBezTo>
                  <a:pt x="509" y="797"/>
                  <a:pt x="582" y="761"/>
                  <a:pt x="644" y="714"/>
                </a:cubicBezTo>
                <a:cubicBezTo>
                  <a:pt x="709" y="664"/>
                  <a:pt x="767" y="598"/>
                  <a:pt x="785" y="518"/>
                </a:cubicBezTo>
                <a:cubicBezTo>
                  <a:pt x="830" y="313"/>
                  <a:pt x="633" y="114"/>
                  <a:pt x="467" y="33"/>
                </a:cubicBezTo>
                <a:cubicBezTo>
                  <a:pt x="430" y="15"/>
                  <a:pt x="390" y="0"/>
                  <a:pt x="350" y="4"/>
                </a:cubicBezTo>
                <a:cubicBezTo>
                  <a:pt x="333" y="5"/>
                  <a:pt x="317" y="10"/>
                  <a:pt x="302" y="18"/>
                </a:cubicBezTo>
                <a:close/>
              </a:path>
            </a:pathLst>
          </a:custGeom>
          <a:solidFill>
            <a:srgbClr val="9190F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2228" name="Freeform 1102">
            <a:extLst>
              <a:ext uri="{FF2B5EF4-FFF2-40B4-BE49-F238E27FC236}">
                <a16:creationId xmlns:a16="http://schemas.microsoft.com/office/drawing/2014/main" id="{6E51CEA1-FBA8-4614-BD9F-BED1F81628C5}"/>
              </a:ext>
            </a:extLst>
          </p:cNvPr>
          <p:cNvSpPr>
            <a:spLocks/>
          </p:cNvSpPr>
          <p:nvPr/>
        </p:nvSpPr>
        <p:spPr bwMode="auto">
          <a:xfrm>
            <a:off x="7780338" y="977900"/>
            <a:ext cx="4360862" cy="4270375"/>
          </a:xfrm>
          <a:custGeom>
            <a:avLst/>
            <a:gdLst>
              <a:gd name="T0" fmla="*/ 2147483647 w 817"/>
              <a:gd name="T1" fmla="*/ 2147483647 h 799"/>
              <a:gd name="T2" fmla="*/ 2147483647 w 817"/>
              <a:gd name="T3" fmla="*/ 2147483647 h 799"/>
              <a:gd name="T4" fmla="*/ 2147483647 w 817"/>
              <a:gd name="T5" fmla="*/ 2147483647 h 799"/>
              <a:gd name="T6" fmla="*/ 2147483647 w 817"/>
              <a:gd name="T7" fmla="*/ 2147483647 h 799"/>
              <a:gd name="T8" fmla="*/ 2147483647 w 817"/>
              <a:gd name="T9" fmla="*/ 2147483647 h 799"/>
              <a:gd name="T10" fmla="*/ 2147483647 w 817"/>
              <a:gd name="T11" fmla="*/ 2147483647 h 799"/>
              <a:gd name="T12" fmla="*/ 2147483647 w 817"/>
              <a:gd name="T13" fmla="*/ 2147483647 h 799"/>
              <a:gd name="T14" fmla="*/ 2147483647 w 817"/>
              <a:gd name="T15" fmla="*/ 2147483647 h 799"/>
              <a:gd name="T16" fmla="*/ 2147483647 w 817"/>
              <a:gd name="T17" fmla="*/ 2147483647 h 799"/>
              <a:gd name="T18" fmla="*/ 2147483647 w 817"/>
              <a:gd name="T19" fmla="*/ 2147483647 h 799"/>
              <a:gd name="T20" fmla="*/ 2147483647 w 817"/>
              <a:gd name="T21" fmla="*/ 2147483647 h 799"/>
              <a:gd name="T22" fmla="*/ 2147483647 w 817"/>
              <a:gd name="T23" fmla="*/ 2147483647 h 799"/>
              <a:gd name="T24" fmla="*/ 2147483647 w 817"/>
              <a:gd name="T25" fmla="*/ 2147483647 h 799"/>
              <a:gd name="T26" fmla="*/ 2147483647 w 817"/>
              <a:gd name="T27" fmla="*/ 2147483647 h 799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817"/>
              <a:gd name="T43" fmla="*/ 0 h 799"/>
              <a:gd name="T44" fmla="*/ 817 w 817"/>
              <a:gd name="T45" fmla="*/ 799 h 799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817" h="799">
                <a:moveTo>
                  <a:pt x="261" y="27"/>
                </a:moveTo>
                <a:cubicBezTo>
                  <a:pt x="213" y="58"/>
                  <a:pt x="181" y="117"/>
                  <a:pt x="186" y="173"/>
                </a:cubicBezTo>
                <a:cubicBezTo>
                  <a:pt x="188" y="199"/>
                  <a:pt x="196" y="227"/>
                  <a:pt x="182" y="250"/>
                </a:cubicBezTo>
                <a:cubicBezTo>
                  <a:pt x="164" y="279"/>
                  <a:pt x="120" y="276"/>
                  <a:pt x="87" y="287"/>
                </a:cubicBezTo>
                <a:cubicBezTo>
                  <a:pt x="46" y="300"/>
                  <a:pt x="17" y="339"/>
                  <a:pt x="9" y="381"/>
                </a:cubicBezTo>
                <a:cubicBezTo>
                  <a:pt x="0" y="423"/>
                  <a:pt x="10" y="467"/>
                  <a:pt x="29" y="505"/>
                </a:cubicBezTo>
                <a:cubicBezTo>
                  <a:pt x="49" y="543"/>
                  <a:pt x="77" y="576"/>
                  <a:pt x="106" y="608"/>
                </a:cubicBezTo>
                <a:cubicBezTo>
                  <a:pt x="154" y="660"/>
                  <a:pt x="207" y="709"/>
                  <a:pt x="269" y="744"/>
                </a:cubicBezTo>
                <a:cubicBezTo>
                  <a:pt x="331" y="779"/>
                  <a:pt x="403" y="799"/>
                  <a:pt x="473" y="790"/>
                </a:cubicBezTo>
                <a:cubicBezTo>
                  <a:pt x="550" y="779"/>
                  <a:pt x="619" y="736"/>
                  <a:pt x="675" y="683"/>
                </a:cubicBezTo>
                <a:cubicBezTo>
                  <a:pt x="735" y="626"/>
                  <a:pt x="786" y="554"/>
                  <a:pt x="795" y="473"/>
                </a:cubicBezTo>
                <a:cubicBezTo>
                  <a:pt x="817" y="264"/>
                  <a:pt x="601" y="87"/>
                  <a:pt x="426" y="24"/>
                </a:cubicBezTo>
                <a:cubicBezTo>
                  <a:pt x="388" y="11"/>
                  <a:pt x="347" y="0"/>
                  <a:pt x="307" y="8"/>
                </a:cubicBezTo>
                <a:cubicBezTo>
                  <a:pt x="291" y="11"/>
                  <a:pt x="275" y="18"/>
                  <a:pt x="261" y="27"/>
                </a:cubicBezTo>
                <a:close/>
              </a:path>
            </a:pathLst>
          </a:custGeom>
          <a:solidFill>
            <a:srgbClr val="6263C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52229" name="Group 3">
            <a:extLst>
              <a:ext uri="{FF2B5EF4-FFF2-40B4-BE49-F238E27FC236}">
                <a16:creationId xmlns:a16="http://schemas.microsoft.com/office/drawing/2014/main" id="{D40C8A23-0B07-4669-BCDB-EE7917164BEF}"/>
              </a:ext>
            </a:extLst>
          </p:cNvPr>
          <p:cNvGrpSpPr>
            <a:grpSpLocks/>
          </p:cNvGrpSpPr>
          <p:nvPr/>
        </p:nvGrpSpPr>
        <p:grpSpPr bwMode="auto">
          <a:xfrm>
            <a:off x="9774238" y="1339850"/>
            <a:ext cx="1627187" cy="1684338"/>
            <a:chOff x="9852908" y="1503411"/>
            <a:chExt cx="1627214" cy="1683234"/>
          </a:xfrm>
        </p:grpSpPr>
        <p:sp>
          <p:nvSpPr>
            <p:cNvPr id="52272" name="Freeform 1107">
              <a:extLst>
                <a:ext uri="{FF2B5EF4-FFF2-40B4-BE49-F238E27FC236}">
                  <a16:creationId xmlns:a16="http://schemas.microsoft.com/office/drawing/2014/main" id="{B40613AA-B0E1-4C53-A55D-8AF1E9C9DCD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01059" y="1503411"/>
              <a:ext cx="1179063" cy="1355123"/>
            </a:xfrm>
            <a:custGeom>
              <a:avLst/>
              <a:gdLst>
                <a:gd name="T0" fmla="*/ 2147483647 w 221"/>
                <a:gd name="T1" fmla="*/ 2147483647 h 254"/>
                <a:gd name="T2" fmla="*/ 2147483647 w 221"/>
                <a:gd name="T3" fmla="*/ 2147483647 h 254"/>
                <a:gd name="T4" fmla="*/ 2147483647 w 221"/>
                <a:gd name="T5" fmla="*/ 2147483647 h 254"/>
                <a:gd name="T6" fmla="*/ 2147483647 w 221"/>
                <a:gd name="T7" fmla="*/ 2147483647 h 254"/>
                <a:gd name="T8" fmla="*/ 2147483647 w 221"/>
                <a:gd name="T9" fmla="*/ 2147483647 h 254"/>
                <a:gd name="T10" fmla="*/ 2147483647 w 221"/>
                <a:gd name="T11" fmla="*/ 2147483647 h 254"/>
                <a:gd name="T12" fmla="*/ 2147483647 w 221"/>
                <a:gd name="T13" fmla="*/ 2147483647 h 254"/>
                <a:gd name="T14" fmla="*/ 2147483647 w 221"/>
                <a:gd name="T15" fmla="*/ 2147483647 h 254"/>
                <a:gd name="T16" fmla="*/ 2147483647 w 221"/>
                <a:gd name="T17" fmla="*/ 2147483647 h 254"/>
                <a:gd name="T18" fmla="*/ 2147483647 w 221"/>
                <a:gd name="T19" fmla="*/ 2147483647 h 254"/>
                <a:gd name="T20" fmla="*/ 2147483647 w 221"/>
                <a:gd name="T21" fmla="*/ 2147483647 h 254"/>
                <a:gd name="T22" fmla="*/ 2147483647 w 221"/>
                <a:gd name="T23" fmla="*/ 2147483647 h 254"/>
                <a:gd name="T24" fmla="*/ 2147483647 w 221"/>
                <a:gd name="T25" fmla="*/ 2147483647 h 254"/>
                <a:gd name="T26" fmla="*/ 2147483647 w 221"/>
                <a:gd name="T27" fmla="*/ 2147483647 h 254"/>
                <a:gd name="T28" fmla="*/ 2147483647 w 221"/>
                <a:gd name="T29" fmla="*/ 2147483647 h 254"/>
                <a:gd name="T30" fmla="*/ 2147483647 w 221"/>
                <a:gd name="T31" fmla="*/ 2147483647 h 254"/>
                <a:gd name="T32" fmla="*/ 2147483647 w 221"/>
                <a:gd name="T33" fmla="*/ 2147483647 h 254"/>
                <a:gd name="T34" fmla="*/ 2147483647 w 221"/>
                <a:gd name="T35" fmla="*/ 2147483647 h 254"/>
                <a:gd name="T36" fmla="*/ 2147483647 w 221"/>
                <a:gd name="T37" fmla="*/ 2147483647 h 254"/>
                <a:gd name="T38" fmla="*/ 2147483647 w 221"/>
                <a:gd name="T39" fmla="*/ 2147483647 h 25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221"/>
                <a:gd name="T61" fmla="*/ 0 h 254"/>
                <a:gd name="T62" fmla="*/ 221 w 221"/>
                <a:gd name="T63" fmla="*/ 254 h 254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221" h="254">
                  <a:moveTo>
                    <a:pt x="52" y="47"/>
                  </a:moveTo>
                  <a:cubicBezTo>
                    <a:pt x="62" y="57"/>
                    <a:pt x="78" y="60"/>
                    <a:pt x="87" y="71"/>
                  </a:cubicBezTo>
                  <a:cubicBezTo>
                    <a:pt x="98" y="83"/>
                    <a:pt x="98" y="102"/>
                    <a:pt x="109" y="113"/>
                  </a:cubicBezTo>
                  <a:cubicBezTo>
                    <a:pt x="116" y="120"/>
                    <a:pt x="127" y="123"/>
                    <a:pt x="134" y="129"/>
                  </a:cubicBezTo>
                  <a:cubicBezTo>
                    <a:pt x="144" y="137"/>
                    <a:pt x="149" y="150"/>
                    <a:pt x="155" y="161"/>
                  </a:cubicBezTo>
                  <a:cubicBezTo>
                    <a:pt x="171" y="190"/>
                    <a:pt x="201" y="209"/>
                    <a:pt x="218" y="238"/>
                  </a:cubicBezTo>
                  <a:cubicBezTo>
                    <a:pt x="219" y="241"/>
                    <a:pt x="221" y="244"/>
                    <a:pt x="221" y="247"/>
                  </a:cubicBezTo>
                  <a:cubicBezTo>
                    <a:pt x="220" y="251"/>
                    <a:pt x="218" y="254"/>
                    <a:pt x="214" y="254"/>
                  </a:cubicBezTo>
                  <a:cubicBezTo>
                    <a:pt x="209" y="253"/>
                    <a:pt x="208" y="247"/>
                    <a:pt x="207" y="242"/>
                  </a:cubicBezTo>
                  <a:cubicBezTo>
                    <a:pt x="205" y="229"/>
                    <a:pt x="193" y="219"/>
                    <a:pt x="181" y="211"/>
                  </a:cubicBezTo>
                  <a:cubicBezTo>
                    <a:pt x="169" y="203"/>
                    <a:pt x="157" y="196"/>
                    <a:pt x="150" y="184"/>
                  </a:cubicBezTo>
                  <a:cubicBezTo>
                    <a:pt x="145" y="175"/>
                    <a:pt x="144" y="164"/>
                    <a:pt x="138" y="156"/>
                  </a:cubicBezTo>
                  <a:cubicBezTo>
                    <a:pt x="126" y="140"/>
                    <a:pt x="100" y="140"/>
                    <a:pt x="90" y="123"/>
                  </a:cubicBezTo>
                  <a:cubicBezTo>
                    <a:pt x="84" y="113"/>
                    <a:pt x="86" y="99"/>
                    <a:pt x="79" y="90"/>
                  </a:cubicBezTo>
                  <a:cubicBezTo>
                    <a:pt x="71" y="79"/>
                    <a:pt x="56" y="77"/>
                    <a:pt x="47" y="68"/>
                  </a:cubicBezTo>
                  <a:cubicBezTo>
                    <a:pt x="35" y="56"/>
                    <a:pt x="34" y="36"/>
                    <a:pt x="21" y="27"/>
                  </a:cubicBezTo>
                  <a:cubicBezTo>
                    <a:pt x="15" y="22"/>
                    <a:pt x="5" y="21"/>
                    <a:pt x="2" y="13"/>
                  </a:cubicBezTo>
                  <a:cubicBezTo>
                    <a:pt x="0" y="9"/>
                    <a:pt x="2" y="4"/>
                    <a:pt x="7" y="3"/>
                  </a:cubicBezTo>
                  <a:cubicBezTo>
                    <a:pt x="20" y="0"/>
                    <a:pt x="31" y="13"/>
                    <a:pt x="36" y="23"/>
                  </a:cubicBezTo>
                  <a:cubicBezTo>
                    <a:pt x="41" y="31"/>
                    <a:pt x="45" y="40"/>
                    <a:pt x="52" y="47"/>
                  </a:cubicBezTo>
                  <a:close/>
                </a:path>
              </a:pathLst>
            </a:custGeom>
            <a:solidFill>
              <a:srgbClr val="FFB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273" name="Freeform 1108">
              <a:extLst>
                <a:ext uri="{FF2B5EF4-FFF2-40B4-BE49-F238E27FC236}">
                  <a16:creationId xmlns:a16="http://schemas.microsoft.com/office/drawing/2014/main" id="{A01AB9C3-2BEF-4964-928D-4D45F2CB465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25000" y="1658130"/>
              <a:ext cx="1264425" cy="1280431"/>
            </a:xfrm>
            <a:custGeom>
              <a:avLst/>
              <a:gdLst>
                <a:gd name="T0" fmla="*/ 2147483647 w 237"/>
                <a:gd name="T1" fmla="*/ 2147483647 h 240"/>
                <a:gd name="T2" fmla="*/ 2147483647 w 237"/>
                <a:gd name="T3" fmla="*/ 2147483647 h 240"/>
                <a:gd name="T4" fmla="*/ 2147483647 w 237"/>
                <a:gd name="T5" fmla="*/ 2147483647 h 240"/>
                <a:gd name="T6" fmla="*/ 2147483647 w 237"/>
                <a:gd name="T7" fmla="*/ 2147483647 h 240"/>
                <a:gd name="T8" fmla="*/ 2147483647 w 237"/>
                <a:gd name="T9" fmla="*/ 2147483647 h 240"/>
                <a:gd name="T10" fmla="*/ 2147483647 w 237"/>
                <a:gd name="T11" fmla="*/ 2147483647 h 240"/>
                <a:gd name="T12" fmla="*/ 2147483647 w 237"/>
                <a:gd name="T13" fmla="*/ 0 h 240"/>
                <a:gd name="T14" fmla="*/ 0 w 237"/>
                <a:gd name="T15" fmla="*/ 2147483647 h 240"/>
                <a:gd name="T16" fmla="*/ 2147483647 w 237"/>
                <a:gd name="T17" fmla="*/ 2147483647 h 240"/>
                <a:gd name="T18" fmla="*/ 2147483647 w 237"/>
                <a:gd name="T19" fmla="*/ 2147483647 h 240"/>
                <a:gd name="T20" fmla="*/ 2147483647 w 237"/>
                <a:gd name="T21" fmla="*/ 2147483647 h 240"/>
                <a:gd name="T22" fmla="*/ 2147483647 w 237"/>
                <a:gd name="T23" fmla="*/ 2147483647 h 240"/>
                <a:gd name="T24" fmla="*/ 2147483647 w 237"/>
                <a:gd name="T25" fmla="*/ 2147483647 h 240"/>
                <a:gd name="T26" fmla="*/ 2147483647 w 237"/>
                <a:gd name="T27" fmla="*/ 2147483647 h 240"/>
                <a:gd name="T28" fmla="*/ 2147483647 w 237"/>
                <a:gd name="T29" fmla="*/ 2147483647 h 240"/>
                <a:gd name="T30" fmla="*/ 2147483647 w 237"/>
                <a:gd name="T31" fmla="*/ 2147483647 h 240"/>
                <a:gd name="T32" fmla="*/ 2147483647 w 237"/>
                <a:gd name="T33" fmla="*/ 2147483647 h 240"/>
                <a:gd name="T34" fmla="*/ 2147483647 w 237"/>
                <a:gd name="T35" fmla="*/ 2147483647 h 240"/>
                <a:gd name="T36" fmla="*/ 2147483647 w 237"/>
                <a:gd name="T37" fmla="*/ 2147483647 h 240"/>
                <a:gd name="T38" fmla="*/ 2147483647 w 237"/>
                <a:gd name="T39" fmla="*/ 2147483647 h 240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237"/>
                <a:gd name="T61" fmla="*/ 0 h 240"/>
                <a:gd name="T62" fmla="*/ 237 w 237"/>
                <a:gd name="T63" fmla="*/ 240 h 240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237" h="240">
                  <a:moveTo>
                    <a:pt x="193" y="185"/>
                  </a:moveTo>
                  <a:cubicBezTo>
                    <a:pt x="184" y="174"/>
                    <a:pt x="182" y="158"/>
                    <a:pt x="172" y="148"/>
                  </a:cubicBezTo>
                  <a:cubicBezTo>
                    <a:pt x="161" y="137"/>
                    <a:pt x="142" y="135"/>
                    <a:pt x="132" y="123"/>
                  </a:cubicBezTo>
                  <a:cubicBezTo>
                    <a:pt x="126" y="115"/>
                    <a:pt x="124" y="104"/>
                    <a:pt x="118" y="96"/>
                  </a:cubicBezTo>
                  <a:cubicBezTo>
                    <a:pt x="111" y="86"/>
                    <a:pt x="98" y="80"/>
                    <a:pt x="88" y="73"/>
                  </a:cubicBezTo>
                  <a:cubicBezTo>
                    <a:pt x="60" y="54"/>
                    <a:pt x="44" y="23"/>
                    <a:pt x="17" y="4"/>
                  </a:cubicBezTo>
                  <a:cubicBezTo>
                    <a:pt x="14" y="2"/>
                    <a:pt x="11" y="0"/>
                    <a:pt x="7" y="0"/>
                  </a:cubicBezTo>
                  <a:cubicBezTo>
                    <a:pt x="4" y="0"/>
                    <a:pt x="0" y="3"/>
                    <a:pt x="0" y="6"/>
                  </a:cubicBezTo>
                  <a:cubicBezTo>
                    <a:pt x="1" y="11"/>
                    <a:pt x="7" y="12"/>
                    <a:pt x="11" y="14"/>
                  </a:cubicBezTo>
                  <a:cubicBezTo>
                    <a:pt x="25" y="18"/>
                    <a:pt x="33" y="30"/>
                    <a:pt x="40" y="43"/>
                  </a:cubicBezTo>
                  <a:cubicBezTo>
                    <a:pt x="47" y="55"/>
                    <a:pt x="53" y="68"/>
                    <a:pt x="65" y="76"/>
                  </a:cubicBezTo>
                  <a:cubicBezTo>
                    <a:pt x="73" y="81"/>
                    <a:pt x="84" y="83"/>
                    <a:pt x="92" y="90"/>
                  </a:cubicBezTo>
                  <a:cubicBezTo>
                    <a:pt x="107" y="103"/>
                    <a:pt x="104" y="129"/>
                    <a:pt x="120" y="141"/>
                  </a:cubicBezTo>
                  <a:cubicBezTo>
                    <a:pt x="130" y="148"/>
                    <a:pt x="144" y="147"/>
                    <a:pt x="153" y="155"/>
                  </a:cubicBezTo>
                  <a:cubicBezTo>
                    <a:pt x="163" y="163"/>
                    <a:pt x="163" y="179"/>
                    <a:pt x="172" y="189"/>
                  </a:cubicBezTo>
                  <a:cubicBezTo>
                    <a:pt x="182" y="201"/>
                    <a:pt x="202" y="204"/>
                    <a:pt x="210" y="218"/>
                  </a:cubicBezTo>
                  <a:cubicBezTo>
                    <a:pt x="214" y="224"/>
                    <a:pt x="215" y="234"/>
                    <a:pt x="222" y="238"/>
                  </a:cubicBezTo>
                  <a:cubicBezTo>
                    <a:pt x="227" y="240"/>
                    <a:pt x="231" y="239"/>
                    <a:pt x="233" y="234"/>
                  </a:cubicBezTo>
                  <a:cubicBezTo>
                    <a:pt x="237" y="221"/>
                    <a:pt x="225" y="209"/>
                    <a:pt x="216" y="203"/>
                  </a:cubicBezTo>
                  <a:cubicBezTo>
                    <a:pt x="208" y="198"/>
                    <a:pt x="199" y="193"/>
                    <a:pt x="193" y="185"/>
                  </a:cubicBezTo>
                  <a:close/>
                </a:path>
              </a:pathLst>
            </a:custGeom>
            <a:solidFill>
              <a:srgbClr val="FFB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274" name="Freeform 1109">
              <a:extLst>
                <a:ext uri="{FF2B5EF4-FFF2-40B4-BE49-F238E27FC236}">
                  <a16:creationId xmlns:a16="http://schemas.microsoft.com/office/drawing/2014/main" id="{DA77E330-B1D8-4A62-A350-263036CA8BC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28967" y="1748827"/>
              <a:ext cx="1179063" cy="1363126"/>
            </a:xfrm>
            <a:custGeom>
              <a:avLst/>
              <a:gdLst>
                <a:gd name="T0" fmla="*/ 2147483647 w 221"/>
                <a:gd name="T1" fmla="*/ 2147483647 h 255"/>
                <a:gd name="T2" fmla="*/ 2147483647 w 221"/>
                <a:gd name="T3" fmla="*/ 2147483647 h 255"/>
                <a:gd name="T4" fmla="*/ 2147483647 w 221"/>
                <a:gd name="T5" fmla="*/ 2147483647 h 255"/>
                <a:gd name="T6" fmla="*/ 2147483647 w 221"/>
                <a:gd name="T7" fmla="*/ 2147483647 h 255"/>
                <a:gd name="T8" fmla="*/ 2147483647 w 221"/>
                <a:gd name="T9" fmla="*/ 2147483647 h 255"/>
                <a:gd name="T10" fmla="*/ 2147483647 w 221"/>
                <a:gd name="T11" fmla="*/ 2147483647 h 255"/>
                <a:gd name="T12" fmla="*/ 2147483647 w 221"/>
                <a:gd name="T13" fmla="*/ 2147483647 h 255"/>
                <a:gd name="T14" fmla="*/ 2147483647 w 221"/>
                <a:gd name="T15" fmla="*/ 2147483647 h 255"/>
                <a:gd name="T16" fmla="*/ 2147483647 w 221"/>
                <a:gd name="T17" fmla="*/ 2147483647 h 255"/>
                <a:gd name="T18" fmla="*/ 2147483647 w 221"/>
                <a:gd name="T19" fmla="*/ 2147483647 h 255"/>
                <a:gd name="T20" fmla="*/ 2147483647 w 221"/>
                <a:gd name="T21" fmla="*/ 2147483647 h 255"/>
                <a:gd name="T22" fmla="*/ 2147483647 w 221"/>
                <a:gd name="T23" fmla="*/ 2147483647 h 255"/>
                <a:gd name="T24" fmla="*/ 2147483647 w 221"/>
                <a:gd name="T25" fmla="*/ 2147483647 h 255"/>
                <a:gd name="T26" fmla="*/ 2147483647 w 221"/>
                <a:gd name="T27" fmla="*/ 2147483647 h 255"/>
                <a:gd name="T28" fmla="*/ 2147483647 w 221"/>
                <a:gd name="T29" fmla="*/ 2147483647 h 255"/>
                <a:gd name="T30" fmla="*/ 2147483647 w 221"/>
                <a:gd name="T31" fmla="*/ 2147483647 h 255"/>
                <a:gd name="T32" fmla="*/ 2147483647 w 221"/>
                <a:gd name="T33" fmla="*/ 2147483647 h 255"/>
                <a:gd name="T34" fmla="*/ 2147483647 w 221"/>
                <a:gd name="T35" fmla="*/ 2147483647 h 255"/>
                <a:gd name="T36" fmla="*/ 2147483647 w 221"/>
                <a:gd name="T37" fmla="*/ 2147483647 h 255"/>
                <a:gd name="T38" fmla="*/ 2147483647 w 221"/>
                <a:gd name="T39" fmla="*/ 2147483647 h 255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221"/>
                <a:gd name="T61" fmla="*/ 0 h 255"/>
                <a:gd name="T62" fmla="*/ 221 w 221"/>
                <a:gd name="T63" fmla="*/ 255 h 255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221" h="255">
                  <a:moveTo>
                    <a:pt x="52" y="47"/>
                  </a:moveTo>
                  <a:cubicBezTo>
                    <a:pt x="62" y="57"/>
                    <a:pt x="77" y="60"/>
                    <a:pt x="87" y="71"/>
                  </a:cubicBezTo>
                  <a:cubicBezTo>
                    <a:pt x="97" y="83"/>
                    <a:pt x="98" y="102"/>
                    <a:pt x="109" y="113"/>
                  </a:cubicBezTo>
                  <a:cubicBezTo>
                    <a:pt x="116" y="120"/>
                    <a:pt x="126" y="123"/>
                    <a:pt x="134" y="130"/>
                  </a:cubicBezTo>
                  <a:cubicBezTo>
                    <a:pt x="144" y="138"/>
                    <a:pt x="148" y="150"/>
                    <a:pt x="155" y="161"/>
                  </a:cubicBezTo>
                  <a:cubicBezTo>
                    <a:pt x="171" y="190"/>
                    <a:pt x="201" y="209"/>
                    <a:pt x="217" y="238"/>
                  </a:cubicBezTo>
                  <a:cubicBezTo>
                    <a:pt x="219" y="241"/>
                    <a:pt x="221" y="244"/>
                    <a:pt x="220" y="248"/>
                  </a:cubicBezTo>
                  <a:cubicBezTo>
                    <a:pt x="220" y="251"/>
                    <a:pt x="217" y="255"/>
                    <a:pt x="214" y="254"/>
                  </a:cubicBezTo>
                  <a:cubicBezTo>
                    <a:pt x="209" y="254"/>
                    <a:pt x="208" y="247"/>
                    <a:pt x="207" y="243"/>
                  </a:cubicBezTo>
                  <a:cubicBezTo>
                    <a:pt x="204" y="229"/>
                    <a:pt x="192" y="219"/>
                    <a:pt x="181" y="211"/>
                  </a:cubicBezTo>
                  <a:cubicBezTo>
                    <a:pt x="169" y="204"/>
                    <a:pt x="156" y="196"/>
                    <a:pt x="150" y="184"/>
                  </a:cubicBezTo>
                  <a:cubicBezTo>
                    <a:pt x="145" y="175"/>
                    <a:pt x="144" y="164"/>
                    <a:pt x="138" y="156"/>
                  </a:cubicBezTo>
                  <a:cubicBezTo>
                    <a:pt x="126" y="140"/>
                    <a:pt x="100" y="140"/>
                    <a:pt x="90" y="123"/>
                  </a:cubicBezTo>
                  <a:cubicBezTo>
                    <a:pt x="84" y="113"/>
                    <a:pt x="85" y="100"/>
                    <a:pt x="79" y="90"/>
                  </a:cubicBezTo>
                  <a:cubicBezTo>
                    <a:pt x="71" y="79"/>
                    <a:pt x="56" y="77"/>
                    <a:pt x="46" y="68"/>
                  </a:cubicBezTo>
                  <a:cubicBezTo>
                    <a:pt x="35" y="56"/>
                    <a:pt x="34" y="36"/>
                    <a:pt x="21" y="27"/>
                  </a:cubicBezTo>
                  <a:cubicBezTo>
                    <a:pt x="14" y="23"/>
                    <a:pt x="5" y="21"/>
                    <a:pt x="2" y="13"/>
                  </a:cubicBezTo>
                  <a:cubicBezTo>
                    <a:pt x="0" y="9"/>
                    <a:pt x="2" y="4"/>
                    <a:pt x="7" y="3"/>
                  </a:cubicBezTo>
                  <a:cubicBezTo>
                    <a:pt x="20" y="0"/>
                    <a:pt x="30" y="13"/>
                    <a:pt x="36" y="23"/>
                  </a:cubicBezTo>
                  <a:cubicBezTo>
                    <a:pt x="41" y="32"/>
                    <a:pt x="45" y="41"/>
                    <a:pt x="52" y="47"/>
                  </a:cubicBezTo>
                  <a:close/>
                </a:path>
              </a:pathLst>
            </a:custGeom>
            <a:solidFill>
              <a:srgbClr val="FFB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275" name="Freeform 1110">
              <a:extLst>
                <a:ext uri="{FF2B5EF4-FFF2-40B4-BE49-F238E27FC236}">
                  <a16:creationId xmlns:a16="http://schemas.microsoft.com/office/drawing/2014/main" id="{0AEE281C-AE5E-43CC-AE0C-FEE980B15708}"/>
                </a:ext>
              </a:extLst>
            </p:cNvPr>
            <p:cNvSpPr>
              <a:spLocks/>
            </p:cNvSpPr>
            <p:nvPr/>
          </p:nvSpPr>
          <p:spPr bwMode="auto">
            <a:xfrm>
              <a:off x="9852908" y="1903546"/>
              <a:ext cx="1264425" cy="1283099"/>
            </a:xfrm>
            <a:custGeom>
              <a:avLst/>
              <a:gdLst>
                <a:gd name="T0" fmla="*/ 2147483647 w 237"/>
                <a:gd name="T1" fmla="*/ 2147483647 h 240"/>
                <a:gd name="T2" fmla="*/ 2147483647 w 237"/>
                <a:gd name="T3" fmla="*/ 2147483647 h 240"/>
                <a:gd name="T4" fmla="*/ 2147483647 w 237"/>
                <a:gd name="T5" fmla="*/ 2147483647 h 240"/>
                <a:gd name="T6" fmla="*/ 2147483647 w 237"/>
                <a:gd name="T7" fmla="*/ 2147483647 h 240"/>
                <a:gd name="T8" fmla="*/ 2147483647 w 237"/>
                <a:gd name="T9" fmla="*/ 2147483647 h 240"/>
                <a:gd name="T10" fmla="*/ 2147483647 w 237"/>
                <a:gd name="T11" fmla="*/ 2147483647 h 240"/>
                <a:gd name="T12" fmla="*/ 2147483647 w 237"/>
                <a:gd name="T13" fmla="*/ 0 h 240"/>
                <a:gd name="T14" fmla="*/ 0 w 237"/>
                <a:gd name="T15" fmla="*/ 2147483647 h 240"/>
                <a:gd name="T16" fmla="*/ 2147483647 w 237"/>
                <a:gd name="T17" fmla="*/ 2147483647 h 240"/>
                <a:gd name="T18" fmla="*/ 2147483647 w 237"/>
                <a:gd name="T19" fmla="*/ 2147483647 h 240"/>
                <a:gd name="T20" fmla="*/ 2147483647 w 237"/>
                <a:gd name="T21" fmla="*/ 2147483647 h 240"/>
                <a:gd name="T22" fmla="*/ 2147483647 w 237"/>
                <a:gd name="T23" fmla="*/ 2147483647 h 240"/>
                <a:gd name="T24" fmla="*/ 2147483647 w 237"/>
                <a:gd name="T25" fmla="*/ 2147483647 h 240"/>
                <a:gd name="T26" fmla="*/ 2147483647 w 237"/>
                <a:gd name="T27" fmla="*/ 2147483647 h 240"/>
                <a:gd name="T28" fmla="*/ 2147483647 w 237"/>
                <a:gd name="T29" fmla="*/ 2147483647 h 240"/>
                <a:gd name="T30" fmla="*/ 2147483647 w 237"/>
                <a:gd name="T31" fmla="*/ 2147483647 h 240"/>
                <a:gd name="T32" fmla="*/ 2147483647 w 237"/>
                <a:gd name="T33" fmla="*/ 2147483647 h 240"/>
                <a:gd name="T34" fmla="*/ 2147483647 w 237"/>
                <a:gd name="T35" fmla="*/ 2147483647 h 240"/>
                <a:gd name="T36" fmla="*/ 2147483647 w 237"/>
                <a:gd name="T37" fmla="*/ 2147483647 h 240"/>
                <a:gd name="T38" fmla="*/ 2147483647 w 237"/>
                <a:gd name="T39" fmla="*/ 2147483647 h 240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237"/>
                <a:gd name="T61" fmla="*/ 0 h 240"/>
                <a:gd name="T62" fmla="*/ 237 w 237"/>
                <a:gd name="T63" fmla="*/ 240 h 240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237" h="240">
                  <a:moveTo>
                    <a:pt x="192" y="185"/>
                  </a:moveTo>
                  <a:cubicBezTo>
                    <a:pt x="184" y="174"/>
                    <a:pt x="182" y="159"/>
                    <a:pt x="172" y="148"/>
                  </a:cubicBezTo>
                  <a:cubicBezTo>
                    <a:pt x="161" y="137"/>
                    <a:pt x="142" y="135"/>
                    <a:pt x="132" y="123"/>
                  </a:cubicBezTo>
                  <a:cubicBezTo>
                    <a:pt x="125" y="115"/>
                    <a:pt x="123" y="105"/>
                    <a:pt x="118" y="96"/>
                  </a:cubicBezTo>
                  <a:cubicBezTo>
                    <a:pt x="110" y="86"/>
                    <a:pt x="98" y="80"/>
                    <a:pt x="87" y="73"/>
                  </a:cubicBezTo>
                  <a:cubicBezTo>
                    <a:pt x="60" y="55"/>
                    <a:pt x="44" y="23"/>
                    <a:pt x="16" y="4"/>
                  </a:cubicBezTo>
                  <a:cubicBezTo>
                    <a:pt x="14" y="2"/>
                    <a:pt x="11" y="0"/>
                    <a:pt x="7" y="0"/>
                  </a:cubicBezTo>
                  <a:cubicBezTo>
                    <a:pt x="4" y="0"/>
                    <a:pt x="0" y="3"/>
                    <a:pt x="0" y="6"/>
                  </a:cubicBezTo>
                  <a:cubicBezTo>
                    <a:pt x="0" y="11"/>
                    <a:pt x="7" y="13"/>
                    <a:pt x="11" y="14"/>
                  </a:cubicBezTo>
                  <a:cubicBezTo>
                    <a:pt x="25" y="18"/>
                    <a:pt x="33" y="31"/>
                    <a:pt x="40" y="43"/>
                  </a:cubicBezTo>
                  <a:cubicBezTo>
                    <a:pt x="47" y="55"/>
                    <a:pt x="53" y="68"/>
                    <a:pt x="65" y="76"/>
                  </a:cubicBezTo>
                  <a:cubicBezTo>
                    <a:pt x="73" y="82"/>
                    <a:pt x="84" y="83"/>
                    <a:pt x="92" y="90"/>
                  </a:cubicBezTo>
                  <a:cubicBezTo>
                    <a:pt x="106" y="103"/>
                    <a:pt x="104" y="130"/>
                    <a:pt x="120" y="141"/>
                  </a:cubicBezTo>
                  <a:cubicBezTo>
                    <a:pt x="130" y="148"/>
                    <a:pt x="143" y="147"/>
                    <a:pt x="152" y="155"/>
                  </a:cubicBezTo>
                  <a:cubicBezTo>
                    <a:pt x="162" y="163"/>
                    <a:pt x="163" y="179"/>
                    <a:pt x="172" y="189"/>
                  </a:cubicBezTo>
                  <a:cubicBezTo>
                    <a:pt x="182" y="202"/>
                    <a:pt x="202" y="204"/>
                    <a:pt x="210" y="218"/>
                  </a:cubicBezTo>
                  <a:cubicBezTo>
                    <a:pt x="214" y="225"/>
                    <a:pt x="215" y="234"/>
                    <a:pt x="222" y="238"/>
                  </a:cubicBezTo>
                  <a:cubicBezTo>
                    <a:pt x="227" y="240"/>
                    <a:pt x="231" y="239"/>
                    <a:pt x="233" y="234"/>
                  </a:cubicBezTo>
                  <a:cubicBezTo>
                    <a:pt x="237" y="221"/>
                    <a:pt x="225" y="210"/>
                    <a:pt x="215" y="203"/>
                  </a:cubicBezTo>
                  <a:cubicBezTo>
                    <a:pt x="207" y="198"/>
                    <a:pt x="199" y="193"/>
                    <a:pt x="192" y="185"/>
                  </a:cubicBezTo>
                  <a:close/>
                </a:path>
              </a:pathLst>
            </a:custGeom>
            <a:solidFill>
              <a:srgbClr val="FFB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7" name="Title 1">
            <a:extLst>
              <a:ext uri="{FF2B5EF4-FFF2-40B4-BE49-F238E27FC236}">
                <a16:creationId xmlns:a16="http://schemas.microsoft.com/office/drawing/2014/main" id="{2594080A-1190-4CE3-BC90-9B650AF55175}"/>
              </a:ext>
            </a:extLst>
          </p:cNvPr>
          <p:cNvSpPr txBox="1">
            <a:spLocks/>
          </p:cNvSpPr>
          <p:nvPr/>
        </p:nvSpPr>
        <p:spPr>
          <a:xfrm>
            <a:off x="8267700" y="2868613"/>
            <a:ext cx="3355975" cy="790575"/>
          </a:xfrm>
          <a:prstGeom prst="rect">
            <a:avLst/>
          </a:prstGeom>
        </p:spPr>
        <p:txBody>
          <a:bodyPr lIns="0" tIns="0" rIns="0" bIns="0"/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2800" b="0" kern="1200">
                <a:solidFill>
                  <a:schemeClr val="bg1"/>
                </a:solidFill>
                <a:latin typeface="Arial" panose="020B0604020202020204" pitchFamily="34" charset="0"/>
                <a:ea typeface="+mj-ea"/>
                <a:cs typeface="Arial" panose="020B0604020202020204" pitchFamily="34" charset="0"/>
              </a:defRPr>
            </a:lvl1pPr>
          </a:lstStyle>
          <a:p>
            <a:pPr fontAlgn="auto">
              <a:spcAft>
                <a:spcPts val="0"/>
              </a:spcAft>
              <a:defRPr/>
            </a:pPr>
            <a:r>
              <a:rPr lang="ru-RU" sz="2000" b="1" i="1" dirty="0" err="1">
                <a:latin typeface="+mn-lt"/>
              </a:rPr>
              <a:t>вазиятларни</a:t>
            </a:r>
            <a:r>
              <a:rPr lang="tr-TR" sz="2000" b="1" i="1" dirty="0">
                <a:latin typeface="+mn-lt"/>
              </a:rPr>
              <a:t> </a:t>
            </a:r>
            <a:r>
              <a:rPr lang="ru-RU" sz="2000" b="1" i="1" dirty="0" err="1">
                <a:latin typeface="+mn-lt"/>
              </a:rPr>
              <a:t>тақдим</a:t>
            </a:r>
            <a:r>
              <a:rPr lang="tr-TR" sz="2000" b="1" i="1" dirty="0">
                <a:latin typeface="+mn-lt"/>
              </a:rPr>
              <a:t> </a:t>
            </a:r>
            <a:r>
              <a:rPr lang="uz-Cyrl-UZ" sz="2000" b="1" i="1" dirty="0" smtClean="0">
                <a:latin typeface="+mn-lt"/>
              </a:rPr>
              <a:t>э</a:t>
            </a:r>
            <a:r>
              <a:rPr lang="ru-RU" sz="2000" b="1" i="1" dirty="0" err="1" smtClean="0">
                <a:latin typeface="+mn-lt"/>
              </a:rPr>
              <a:t>тилган</a:t>
            </a:r>
            <a:r>
              <a:rPr lang="tr-TR" sz="2000" b="1" i="1" dirty="0" smtClean="0">
                <a:latin typeface="+mn-lt"/>
              </a:rPr>
              <a:t> </a:t>
            </a:r>
            <a:r>
              <a:rPr lang="ru-RU" sz="2000" b="1" i="1" dirty="0" err="1">
                <a:latin typeface="+mn-lt"/>
              </a:rPr>
              <a:t>тартибда</a:t>
            </a:r>
            <a:r>
              <a:rPr lang="tr-TR" sz="2000" b="1" i="1" dirty="0">
                <a:latin typeface="+mn-lt"/>
              </a:rPr>
              <a:t> </a:t>
            </a:r>
            <a:r>
              <a:rPr lang="ru-RU" sz="2000" b="1" i="1" dirty="0" err="1">
                <a:latin typeface="+mn-lt"/>
              </a:rPr>
              <a:t>муҳокама</a:t>
            </a:r>
            <a:r>
              <a:rPr lang="tr-TR" sz="2000" b="1" i="1" dirty="0">
                <a:latin typeface="+mn-lt"/>
              </a:rPr>
              <a:t> </a:t>
            </a:r>
            <a:r>
              <a:rPr lang="ru-RU" sz="2000" b="1" i="1" dirty="0" err="1">
                <a:latin typeface="+mn-lt"/>
              </a:rPr>
              <a:t>қилиш</a:t>
            </a:r>
            <a:r>
              <a:rPr lang="tr-TR" sz="2000" b="1" i="1" dirty="0">
                <a:latin typeface="+mn-lt"/>
              </a:rPr>
              <a:t> </a:t>
            </a:r>
            <a:r>
              <a:rPr lang="ru-RU" sz="2000" b="1" i="1" dirty="0" err="1">
                <a:latin typeface="+mn-lt"/>
              </a:rPr>
              <a:t>муҳимдир</a:t>
            </a:r>
            <a:r>
              <a:rPr lang="tr-TR" sz="2000" b="1" i="1" dirty="0">
                <a:latin typeface="+mn-lt"/>
              </a:rPr>
              <a:t>.</a:t>
            </a:r>
            <a:endParaRPr lang="ru-RU" sz="2000" b="1" i="1" dirty="0">
              <a:latin typeface="+mn-lt"/>
            </a:endParaRPr>
          </a:p>
        </p:txBody>
      </p:sp>
      <p:grpSp>
        <p:nvGrpSpPr>
          <p:cNvPr id="52231" name="Group 4">
            <a:extLst>
              <a:ext uri="{FF2B5EF4-FFF2-40B4-BE49-F238E27FC236}">
                <a16:creationId xmlns:a16="http://schemas.microsoft.com/office/drawing/2014/main" id="{256D58B2-6568-4C62-90BA-606FA63F38A6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8978900" y="4073525"/>
            <a:ext cx="2770188" cy="2238375"/>
            <a:chOff x="2787" y="1891"/>
            <a:chExt cx="666" cy="538"/>
          </a:xfrm>
        </p:grpSpPr>
        <p:sp>
          <p:nvSpPr>
            <p:cNvPr id="52241" name="AutoShape 3">
              <a:extLst>
                <a:ext uri="{FF2B5EF4-FFF2-40B4-BE49-F238E27FC236}">
                  <a16:creationId xmlns:a16="http://schemas.microsoft.com/office/drawing/2014/main" id="{3AF6FC49-7C60-490A-98E5-FBAAF463FB61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2787" y="1891"/>
              <a:ext cx="666" cy="5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242" name="Freeform 5">
              <a:extLst>
                <a:ext uri="{FF2B5EF4-FFF2-40B4-BE49-F238E27FC236}">
                  <a16:creationId xmlns:a16="http://schemas.microsoft.com/office/drawing/2014/main" id="{D8E1E9B4-5BA4-4817-94C5-6540B303774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7" y="2039"/>
              <a:ext cx="210" cy="388"/>
            </a:xfrm>
            <a:custGeom>
              <a:avLst/>
              <a:gdLst>
                <a:gd name="T0" fmla="*/ 46338 w 88"/>
                <a:gd name="T1" fmla="*/ 5427 h 162"/>
                <a:gd name="T2" fmla="*/ 940 w 88"/>
                <a:gd name="T3" fmla="*/ 159137 h 162"/>
                <a:gd name="T4" fmla="*/ 2243 w 88"/>
                <a:gd name="T5" fmla="*/ 162349 h 162"/>
                <a:gd name="T6" fmla="*/ 2243 w 88"/>
                <a:gd name="T7" fmla="*/ 162349 h 162"/>
                <a:gd name="T8" fmla="*/ 4420 w 88"/>
                <a:gd name="T9" fmla="*/ 160055 h 162"/>
                <a:gd name="T10" fmla="*/ 5353 w 88"/>
                <a:gd name="T11" fmla="*/ 159137 h 162"/>
                <a:gd name="T12" fmla="*/ 41936 w 88"/>
                <a:gd name="T13" fmla="*/ 170088 h 162"/>
                <a:gd name="T14" fmla="*/ 41936 w 88"/>
                <a:gd name="T15" fmla="*/ 172353 h 162"/>
                <a:gd name="T16" fmla="*/ 43200 w 88"/>
                <a:gd name="T17" fmla="*/ 175347 h 162"/>
                <a:gd name="T18" fmla="*/ 43200 w 88"/>
                <a:gd name="T19" fmla="*/ 175347 h 162"/>
                <a:gd name="T20" fmla="*/ 45432 w 88"/>
                <a:gd name="T21" fmla="*/ 173082 h 162"/>
                <a:gd name="T22" fmla="*/ 91605 w 88"/>
                <a:gd name="T23" fmla="*/ 19481 h 162"/>
                <a:gd name="T24" fmla="*/ 86458 w 88"/>
                <a:gd name="T25" fmla="*/ 10802 h 162"/>
                <a:gd name="T26" fmla="*/ 55552 w 88"/>
                <a:gd name="T27" fmla="*/ 946 h 162"/>
                <a:gd name="T28" fmla="*/ 46338 w 88"/>
                <a:gd name="T29" fmla="*/ 5427 h 162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88"/>
                <a:gd name="T46" fmla="*/ 0 h 162"/>
                <a:gd name="T47" fmla="*/ 88 w 88"/>
                <a:gd name="T48" fmla="*/ 162 h 162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88" h="162">
                  <a:moveTo>
                    <a:pt x="44" y="5"/>
                  </a:moveTo>
                  <a:cubicBezTo>
                    <a:pt x="1" y="147"/>
                    <a:pt x="1" y="147"/>
                    <a:pt x="1" y="147"/>
                  </a:cubicBezTo>
                  <a:cubicBezTo>
                    <a:pt x="0" y="148"/>
                    <a:pt x="1" y="149"/>
                    <a:pt x="2" y="150"/>
                  </a:cubicBezTo>
                  <a:cubicBezTo>
                    <a:pt x="2" y="150"/>
                    <a:pt x="2" y="150"/>
                    <a:pt x="2" y="150"/>
                  </a:cubicBezTo>
                  <a:cubicBezTo>
                    <a:pt x="3" y="150"/>
                    <a:pt x="4" y="149"/>
                    <a:pt x="4" y="148"/>
                  </a:cubicBezTo>
                  <a:cubicBezTo>
                    <a:pt x="5" y="147"/>
                    <a:pt x="5" y="147"/>
                    <a:pt x="5" y="147"/>
                  </a:cubicBezTo>
                  <a:cubicBezTo>
                    <a:pt x="40" y="157"/>
                    <a:pt x="40" y="157"/>
                    <a:pt x="40" y="157"/>
                  </a:cubicBezTo>
                  <a:cubicBezTo>
                    <a:pt x="40" y="159"/>
                    <a:pt x="40" y="159"/>
                    <a:pt x="40" y="159"/>
                  </a:cubicBezTo>
                  <a:cubicBezTo>
                    <a:pt x="39" y="160"/>
                    <a:pt x="40" y="161"/>
                    <a:pt x="41" y="162"/>
                  </a:cubicBezTo>
                  <a:cubicBezTo>
                    <a:pt x="41" y="162"/>
                    <a:pt x="41" y="162"/>
                    <a:pt x="41" y="162"/>
                  </a:cubicBezTo>
                  <a:cubicBezTo>
                    <a:pt x="42" y="162"/>
                    <a:pt x="43" y="161"/>
                    <a:pt x="43" y="160"/>
                  </a:cubicBezTo>
                  <a:cubicBezTo>
                    <a:pt x="87" y="18"/>
                    <a:pt x="87" y="18"/>
                    <a:pt x="87" y="18"/>
                  </a:cubicBezTo>
                  <a:cubicBezTo>
                    <a:pt x="88" y="14"/>
                    <a:pt x="85" y="11"/>
                    <a:pt x="82" y="10"/>
                  </a:cubicBezTo>
                  <a:cubicBezTo>
                    <a:pt x="53" y="1"/>
                    <a:pt x="53" y="1"/>
                    <a:pt x="53" y="1"/>
                  </a:cubicBezTo>
                  <a:cubicBezTo>
                    <a:pt x="49" y="0"/>
                    <a:pt x="45" y="1"/>
                    <a:pt x="44" y="5"/>
                  </a:cubicBezTo>
                  <a:close/>
                </a:path>
              </a:pathLst>
            </a:custGeom>
            <a:solidFill>
              <a:srgbClr val="1FD7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243" name="Freeform 6">
              <a:extLst>
                <a:ext uri="{FF2B5EF4-FFF2-40B4-BE49-F238E27FC236}">
                  <a16:creationId xmlns:a16="http://schemas.microsoft.com/office/drawing/2014/main" id="{00FC0EB1-94D3-4717-91FF-2A33B22A5AC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9" y="2054"/>
              <a:ext cx="143" cy="349"/>
            </a:xfrm>
            <a:custGeom>
              <a:avLst/>
              <a:gdLst>
                <a:gd name="T0" fmla="*/ 49821 w 60"/>
                <a:gd name="T1" fmla="*/ 942 h 146"/>
                <a:gd name="T2" fmla="*/ 42914 w 60"/>
                <a:gd name="T3" fmla="*/ 5383 h 146"/>
                <a:gd name="T4" fmla="*/ 0 w 60"/>
                <a:gd name="T5" fmla="*/ 150383 h 146"/>
                <a:gd name="T6" fmla="*/ 18006 w 60"/>
                <a:gd name="T7" fmla="*/ 155616 h 146"/>
                <a:gd name="T8" fmla="*/ 62534 w 60"/>
                <a:gd name="T9" fmla="*/ 4439 h 146"/>
                <a:gd name="T10" fmla="*/ 49821 w 60"/>
                <a:gd name="T11" fmla="*/ 942 h 14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60"/>
                <a:gd name="T19" fmla="*/ 0 h 146"/>
                <a:gd name="T20" fmla="*/ 60 w 60"/>
                <a:gd name="T21" fmla="*/ 146 h 14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60" h="146">
                  <a:moveTo>
                    <a:pt x="48" y="1"/>
                  </a:moveTo>
                  <a:cubicBezTo>
                    <a:pt x="45" y="0"/>
                    <a:pt x="42" y="2"/>
                    <a:pt x="41" y="5"/>
                  </a:cubicBezTo>
                  <a:cubicBezTo>
                    <a:pt x="0" y="141"/>
                    <a:pt x="0" y="141"/>
                    <a:pt x="0" y="141"/>
                  </a:cubicBezTo>
                  <a:cubicBezTo>
                    <a:pt x="17" y="146"/>
                    <a:pt x="17" y="146"/>
                    <a:pt x="17" y="146"/>
                  </a:cubicBezTo>
                  <a:cubicBezTo>
                    <a:pt x="60" y="4"/>
                    <a:pt x="60" y="4"/>
                    <a:pt x="60" y="4"/>
                  </a:cubicBezTo>
                  <a:lnTo>
                    <a:pt x="48" y="1"/>
                  </a:lnTo>
                  <a:close/>
                </a:path>
              </a:pathLst>
            </a:custGeom>
            <a:solidFill>
              <a:srgbClr val="D2D8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244" name="Freeform 7">
              <a:extLst>
                <a:ext uri="{FF2B5EF4-FFF2-40B4-BE49-F238E27FC236}">
                  <a16:creationId xmlns:a16="http://schemas.microsoft.com/office/drawing/2014/main" id="{9C1F4F24-0349-4A3D-88C1-227601C98C8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0" y="2063"/>
              <a:ext cx="143" cy="352"/>
            </a:xfrm>
            <a:custGeom>
              <a:avLst/>
              <a:gdLst>
                <a:gd name="T0" fmla="*/ 0 w 60"/>
                <a:gd name="T1" fmla="*/ 153434 h 147"/>
                <a:gd name="T2" fmla="*/ 18683 w 60"/>
                <a:gd name="T3" fmla="*/ 158968 h 147"/>
                <a:gd name="T4" fmla="*/ 61597 w 60"/>
                <a:gd name="T5" fmla="*/ 12988 h 147"/>
                <a:gd name="T6" fmla="*/ 58144 w 60"/>
                <a:gd name="T7" fmla="*/ 4478 h 147"/>
                <a:gd name="T8" fmla="*/ 44528 w 60"/>
                <a:gd name="T9" fmla="*/ 0 h 147"/>
                <a:gd name="T10" fmla="*/ 0 w 60"/>
                <a:gd name="T11" fmla="*/ 153434 h 14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60"/>
                <a:gd name="T19" fmla="*/ 0 h 147"/>
                <a:gd name="T20" fmla="*/ 60 w 60"/>
                <a:gd name="T21" fmla="*/ 147 h 14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60" h="147">
                  <a:moveTo>
                    <a:pt x="0" y="142"/>
                  </a:moveTo>
                  <a:cubicBezTo>
                    <a:pt x="18" y="147"/>
                    <a:pt x="18" y="147"/>
                    <a:pt x="18" y="147"/>
                  </a:cubicBezTo>
                  <a:cubicBezTo>
                    <a:pt x="59" y="12"/>
                    <a:pt x="59" y="12"/>
                    <a:pt x="59" y="12"/>
                  </a:cubicBezTo>
                  <a:cubicBezTo>
                    <a:pt x="60" y="9"/>
                    <a:pt x="59" y="5"/>
                    <a:pt x="56" y="4"/>
                  </a:cubicBezTo>
                  <a:cubicBezTo>
                    <a:pt x="43" y="0"/>
                    <a:pt x="43" y="0"/>
                    <a:pt x="43" y="0"/>
                  </a:cubicBezTo>
                  <a:lnTo>
                    <a:pt x="0" y="142"/>
                  </a:lnTo>
                  <a:close/>
                </a:path>
              </a:pathLst>
            </a:custGeom>
            <a:solidFill>
              <a:srgbClr val="E2E6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245" name="Freeform 8">
              <a:extLst>
                <a:ext uri="{FF2B5EF4-FFF2-40B4-BE49-F238E27FC236}">
                  <a16:creationId xmlns:a16="http://schemas.microsoft.com/office/drawing/2014/main" id="{D158FFC7-7B8E-4A1E-866C-B4AA0027FDC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9" y="2075"/>
              <a:ext cx="45" cy="151"/>
            </a:xfrm>
            <a:custGeom>
              <a:avLst/>
              <a:gdLst>
                <a:gd name="T0" fmla="*/ 0 w 19"/>
                <a:gd name="T1" fmla="*/ 68638 h 63"/>
                <a:gd name="T2" fmla="*/ 18853 w 19"/>
                <a:gd name="T3" fmla="*/ 0 h 63"/>
                <a:gd name="T4" fmla="*/ 0 w 19"/>
                <a:gd name="T5" fmla="*/ 68638 h 63"/>
                <a:gd name="T6" fmla="*/ 0 60000 65536"/>
                <a:gd name="T7" fmla="*/ 0 60000 65536"/>
                <a:gd name="T8" fmla="*/ 0 60000 65536"/>
                <a:gd name="T9" fmla="*/ 0 w 19"/>
                <a:gd name="T10" fmla="*/ 0 h 63"/>
                <a:gd name="T11" fmla="*/ 19 w 19"/>
                <a:gd name="T12" fmla="*/ 63 h 63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9" h="63">
                  <a:moveTo>
                    <a:pt x="0" y="63"/>
                  </a:moveTo>
                  <a:cubicBezTo>
                    <a:pt x="0" y="63"/>
                    <a:pt x="10" y="18"/>
                    <a:pt x="19" y="0"/>
                  </a:cubicBezTo>
                  <a:cubicBezTo>
                    <a:pt x="17" y="11"/>
                    <a:pt x="16" y="17"/>
                    <a:pt x="0" y="63"/>
                  </a:cubicBezTo>
                  <a:close/>
                </a:path>
              </a:pathLst>
            </a:custGeom>
            <a:solidFill>
              <a:srgbClr val="A3AE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246" name="Freeform 9">
              <a:extLst>
                <a:ext uri="{FF2B5EF4-FFF2-40B4-BE49-F238E27FC236}">
                  <a16:creationId xmlns:a16="http://schemas.microsoft.com/office/drawing/2014/main" id="{6C92D776-AAF8-46E1-921C-96AFA10869B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3" y="2111"/>
              <a:ext cx="43" cy="45"/>
            </a:xfrm>
            <a:custGeom>
              <a:avLst/>
              <a:gdLst>
                <a:gd name="T0" fmla="*/ 0 w 43"/>
                <a:gd name="T1" fmla="*/ 36 h 45"/>
                <a:gd name="T2" fmla="*/ 31 w 43"/>
                <a:gd name="T3" fmla="*/ 45 h 45"/>
                <a:gd name="T4" fmla="*/ 28 w 43"/>
                <a:gd name="T5" fmla="*/ 26 h 45"/>
                <a:gd name="T6" fmla="*/ 43 w 43"/>
                <a:gd name="T7" fmla="*/ 10 h 45"/>
                <a:gd name="T8" fmla="*/ 9 w 43"/>
                <a:gd name="T9" fmla="*/ 0 h 45"/>
                <a:gd name="T10" fmla="*/ 0 w 43"/>
                <a:gd name="T11" fmla="*/ 36 h 4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3"/>
                <a:gd name="T19" fmla="*/ 0 h 45"/>
                <a:gd name="T20" fmla="*/ 43 w 43"/>
                <a:gd name="T21" fmla="*/ 45 h 4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3" h="45">
                  <a:moveTo>
                    <a:pt x="0" y="36"/>
                  </a:moveTo>
                  <a:lnTo>
                    <a:pt x="31" y="45"/>
                  </a:lnTo>
                  <a:lnTo>
                    <a:pt x="28" y="26"/>
                  </a:lnTo>
                  <a:lnTo>
                    <a:pt x="43" y="10"/>
                  </a:lnTo>
                  <a:lnTo>
                    <a:pt x="9" y="0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rgbClr val="FB5D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247" name="Rectangle 10">
              <a:extLst>
                <a:ext uri="{FF2B5EF4-FFF2-40B4-BE49-F238E27FC236}">
                  <a16:creationId xmlns:a16="http://schemas.microsoft.com/office/drawing/2014/main" id="{45B5A2AB-E052-404A-BC5E-82A9D0F462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50" y="1920"/>
              <a:ext cx="50" cy="507"/>
            </a:xfrm>
            <a:prstGeom prst="rect">
              <a:avLst/>
            </a:prstGeom>
            <a:solidFill>
              <a:srgbClr val="4A12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en-US"/>
            </a:p>
          </p:txBody>
        </p:sp>
        <p:sp>
          <p:nvSpPr>
            <p:cNvPr id="52248" name="Rectangle 11">
              <a:extLst>
                <a:ext uri="{FF2B5EF4-FFF2-40B4-BE49-F238E27FC236}">
                  <a16:creationId xmlns:a16="http://schemas.microsoft.com/office/drawing/2014/main" id="{E0C63807-3FF5-432C-AF84-804BCB025A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09" y="1920"/>
              <a:ext cx="41" cy="507"/>
            </a:xfrm>
            <a:prstGeom prst="rect">
              <a:avLst/>
            </a:prstGeom>
            <a:solidFill>
              <a:srgbClr val="6118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en-US"/>
            </a:p>
          </p:txBody>
        </p:sp>
        <p:sp>
          <p:nvSpPr>
            <p:cNvPr id="52249" name="Rectangle 12">
              <a:extLst>
                <a:ext uri="{FF2B5EF4-FFF2-40B4-BE49-F238E27FC236}">
                  <a16:creationId xmlns:a16="http://schemas.microsoft.com/office/drawing/2014/main" id="{3F0B1F11-CDD4-47CF-A8F5-E6E333A445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09" y="1989"/>
              <a:ext cx="91" cy="19"/>
            </a:xfrm>
            <a:prstGeom prst="rect">
              <a:avLst/>
            </a:prstGeom>
            <a:solidFill>
              <a:srgbClr val="1FD7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en-US"/>
            </a:p>
          </p:txBody>
        </p:sp>
        <p:sp>
          <p:nvSpPr>
            <p:cNvPr id="52250" name="Rectangle 13">
              <a:extLst>
                <a:ext uri="{FF2B5EF4-FFF2-40B4-BE49-F238E27FC236}">
                  <a16:creationId xmlns:a16="http://schemas.microsoft.com/office/drawing/2014/main" id="{7A345234-2114-4835-A7A8-C6FD296D76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09" y="2018"/>
              <a:ext cx="91" cy="19"/>
            </a:xfrm>
            <a:prstGeom prst="rect">
              <a:avLst/>
            </a:prstGeom>
            <a:solidFill>
              <a:srgbClr val="1FD7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en-US"/>
            </a:p>
          </p:txBody>
        </p:sp>
        <p:sp>
          <p:nvSpPr>
            <p:cNvPr id="52251" name="Rectangle 14">
              <a:extLst>
                <a:ext uri="{FF2B5EF4-FFF2-40B4-BE49-F238E27FC236}">
                  <a16:creationId xmlns:a16="http://schemas.microsoft.com/office/drawing/2014/main" id="{55774E2D-63EC-4810-AD9D-CB76F2A6DC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45" y="1968"/>
              <a:ext cx="64" cy="459"/>
            </a:xfrm>
            <a:prstGeom prst="rect">
              <a:avLst/>
            </a:prstGeom>
            <a:solidFill>
              <a:srgbClr val="F9940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en-US"/>
            </a:p>
          </p:txBody>
        </p:sp>
        <p:sp>
          <p:nvSpPr>
            <p:cNvPr id="52252" name="Rectangle 15">
              <a:extLst>
                <a:ext uri="{FF2B5EF4-FFF2-40B4-BE49-F238E27FC236}">
                  <a16:creationId xmlns:a16="http://schemas.microsoft.com/office/drawing/2014/main" id="{022F384A-9BD2-453C-BE2F-CDC664F1B5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95" y="1968"/>
              <a:ext cx="50" cy="459"/>
            </a:xfrm>
            <a:prstGeom prst="rect">
              <a:avLst/>
            </a:prstGeom>
            <a:solidFill>
              <a:srgbClr val="FFB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en-US"/>
            </a:p>
          </p:txBody>
        </p:sp>
        <p:sp>
          <p:nvSpPr>
            <p:cNvPr id="52253" name="Rectangle 16">
              <a:extLst>
                <a:ext uri="{FF2B5EF4-FFF2-40B4-BE49-F238E27FC236}">
                  <a16:creationId xmlns:a16="http://schemas.microsoft.com/office/drawing/2014/main" id="{A002D98F-7083-43D8-9C62-7C32B0E012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95" y="2075"/>
              <a:ext cx="114" cy="17"/>
            </a:xfrm>
            <a:prstGeom prst="rect">
              <a:avLst/>
            </a:prstGeom>
            <a:solidFill>
              <a:srgbClr val="FB5D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en-US"/>
            </a:p>
          </p:txBody>
        </p:sp>
        <p:sp>
          <p:nvSpPr>
            <p:cNvPr id="52254" name="Rectangle 17">
              <a:extLst>
                <a:ext uri="{FF2B5EF4-FFF2-40B4-BE49-F238E27FC236}">
                  <a16:creationId xmlns:a16="http://schemas.microsoft.com/office/drawing/2014/main" id="{D630EC71-8505-4093-8E2E-5FA7334232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95" y="2101"/>
              <a:ext cx="114" cy="17"/>
            </a:xfrm>
            <a:prstGeom prst="rect">
              <a:avLst/>
            </a:prstGeom>
            <a:solidFill>
              <a:srgbClr val="FB5D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en-US"/>
            </a:p>
          </p:txBody>
        </p:sp>
        <p:sp>
          <p:nvSpPr>
            <p:cNvPr id="52255" name="Rectangle 18">
              <a:extLst>
                <a:ext uri="{FF2B5EF4-FFF2-40B4-BE49-F238E27FC236}">
                  <a16:creationId xmlns:a16="http://schemas.microsoft.com/office/drawing/2014/main" id="{B62285EF-AC82-4A37-B020-C22BA790D7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69" y="1893"/>
              <a:ext cx="79" cy="534"/>
            </a:xfrm>
            <a:prstGeom prst="rect">
              <a:avLst/>
            </a:prstGeom>
            <a:solidFill>
              <a:srgbClr val="3A07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en-US"/>
            </a:p>
          </p:txBody>
        </p:sp>
        <p:sp>
          <p:nvSpPr>
            <p:cNvPr id="52256" name="Rectangle 19">
              <a:extLst>
                <a:ext uri="{FF2B5EF4-FFF2-40B4-BE49-F238E27FC236}">
                  <a16:creationId xmlns:a16="http://schemas.microsoft.com/office/drawing/2014/main" id="{798F9408-FB85-4553-A84A-32C2908C4A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05" y="1893"/>
              <a:ext cx="64" cy="534"/>
            </a:xfrm>
            <a:prstGeom prst="rect">
              <a:avLst/>
            </a:prstGeom>
            <a:solidFill>
              <a:srgbClr val="9190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en-US"/>
            </a:p>
          </p:txBody>
        </p:sp>
        <p:sp>
          <p:nvSpPr>
            <p:cNvPr id="52257" name="Rectangle 20">
              <a:extLst>
                <a:ext uri="{FF2B5EF4-FFF2-40B4-BE49-F238E27FC236}">
                  <a16:creationId xmlns:a16="http://schemas.microsoft.com/office/drawing/2014/main" id="{1DD8E760-0E73-4D1F-ADEA-AA98C1341F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05" y="2018"/>
              <a:ext cx="143" cy="21"/>
            </a:xfrm>
            <a:prstGeom prst="rect">
              <a:avLst/>
            </a:prstGeom>
            <a:solidFill>
              <a:srgbClr val="BCBE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en-US"/>
            </a:p>
          </p:txBody>
        </p:sp>
        <p:sp>
          <p:nvSpPr>
            <p:cNvPr id="52258" name="Rectangle 21">
              <a:extLst>
                <a:ext uri="{FF2B5EF4-FFF2-40B4-BE49-F238E27FC236}">
                  <a16:creationId xmlns:a16="http://schemas.microsoft.com/office/drawing/2014/main" id="{49DE18D3-80C1-42AB-89B4-AED5B80239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05" y="2049"/>
              <a:ext cx="143" cy="19"/>
            </a:xfrm>
            <a:prstGeom prst="rect">
              <a:avLst/>
            </a:prstGeom>
            <a:solidFill>
              <a:srgbClr val="BCBE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en-US"/>
            </a:p>
          </p:txBody>
        </p:sp>
        <p:sp>
          <p:nvSpPr>
            <p:cNvPr id="52259" name="Rectangle 22">
              <a:extLst>
                <a:ext uri="{FF2B5EF4-FFF2-40B4-BE49-F238E27FC236}">
                  <a16:creationId xmlns:a16="http://schemas.microsoft.com/office/drawing/2014/main" id="{C67EC804-9FBC-4B6C-B9E5-88F6FDF998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05" y="2319"/>
              <a:ext cx="143" cy="21"/>
            </a:xfrm>
            <a:prstGeom prst="rect">
              <a:avLst/>
            </a:prstGeom>
            <a:solidFill>
              <a:srgbClr val="BCBE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en-US"/>
            </a:p>
          </p:txBody>
        </p:sp>
        <p:sp>
          <p:nvSpPr>
            <p:cNvPr id="52260" name="Rectangle 23">
              <a:extLst>
                <a:ext uri="{FF2B5EF4-FFF2-40B4-BE49-F238E27FC236}">
                  <a16:creationId xmlns:a16="http://schemas.microsoft.com/office/drawing/2014/main" id="{AC254A4E-2C56-4B69-ADB4-09E7A6F850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05" y="2350"/>
              <a:ext cx="143" cy="19"/>
            </a:xfrm>
            <a:prstGeom prst="rect">
              <a:avLst/>
            </a:prstGeom>
            <a:solidFill>
              <a:srgbClr val="BCBE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en-US"/>
            </a:p>
          </p:txBody>
        </p:sp>
        <p:sp>
          <p:nvSpPr>
            <p:cNvPr id="52261" name="Rectangle 24">
              <a:extLst>
                <a:ext uri="{FF2B5EF4-FFF2-40B4-BE49-F238E27FC236}">
                  <a16:creationId xmlns:a16="http://schemas.microsoft.com/office/drawing/2014/main" id="{47988C86-A585-47B0-AABB-33A2872360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93" y="1965"/>
              <a:ext cx="60" cy="462"/>
            </a:xfrm>
            <a:prstGeom prst="rect">
              <a:avLst/>
            </a:prstGeom>
            <a:solidFill>
              <a:srgbClr val="6F72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en-US"/>
            </a:p>
          </p:txBody>
        </p:sp>
        <p:sp>
          <p:nvSpPr>
            <p:cNvPr id="52262" name="Rectangle 25">
              <a:extLst>
                <a:ext uri="{FF2B5EF4-FFF2-40B4-BE49-F238E27FC236}">
                  <a16:creationId xmlns:a16="http://schemas.microsoft.com/office/drawing/2014/main" id="{2EC9014C-FA37-47B8-8DB2-29822D5E1A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45" y="1965"/>
              <a:ext cx="48" cy="462"/>
            </a:xfrm>
            <a:prstGeom prst="rect">
              <a:avLst/>
            </a:prstGeom>
            <a:solidFill>
              <a:srgbClr val="8386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en-US"/>
            </a:p>
          </p:txBody>
        </p:sp>
        <p:sp>
          <p:nvSpPr>
            <p:cNvPr id="52263" name="Rectangle 26">
              <a:extLst>
                <a:ext uri="{FF2B5EF4-FFF2-40B4-BE49-F238E27FC236}">
                  <a16:creationId xmlns:a16="http://schemas.microsoft.com/office/drawing/2014/main" id="{53E3811E-809E-4118-A9FA-7E9A52508E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45" y="2073"/>
              <a:ext cx="108" cy="19"/>
            </a:xfrm>
            <a:prstGeom prst="rect">
              <a:avLst/>
            </a:prstGeom>
            <a:solidFill>
              <a:srgbClr val="BCBE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en-US"/>
            </a:p>
          </p:txBody>
        </p:sp>
        <p:sp>
          <p:nvSpPr>
            <p:cNvPr id="52264" name="Rectangle 27">
              <a:extLst>
                <a:ext uri="{FF2B5EF4-FFF2-40B4-BE49-F238E27FC236}">
                  <a16:creationId xmlns:a16="http://schemas.microsoft.com/office/drawing/2014/main" id="{5F2A267D-65E4-4FD7-9DF3-D4C3B83223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45" y="2099"/>
              <a:ext cx="108" cy="17"/>
            </a:xfrm>
            <a:prstGeom prst="rect">
              <a:avLst/>
            </a:prstGeom>
            <a:solidFill>
              <a:srgbClr val="BCBE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en-US"/>
            </a:p>
          </p:txBody>
        </p:sp>
        <p:sp>
          <p:nvSpPr>
            <p:cNvPr id="52265" name="Rectangle 28">
              <a:extLst>
                <a:ext uri="{FF2B5EF4-FFF2-40B4-BE49-F238E27FC236}">
                  <a16:creationId xmlns:a16="http://schemas.microsoft.com/office/drawing/2014/main" id="{05FF19B1-2CC6-4DE4-BBD3-9054499D4A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45" y="2333"/>
              <a:ext cx="108" cy="19"/>
            </a:xfrm>
            <a:prstGeom prst="rect">
              <a:avLst/>
            </a:prstGeom>
            <a:solidFill>
              <a:srgbClr val="BCBE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en-US"/>
            </a:p>
          </p:txBody>
        </p:sp>
        <p:sp>
          <p:nvSpPr>
            <p:cNvPr id="52266" name="Rectangle 29">
              <a:extLst>
                <a:ext uri="{FF2B5EF4-FFF2-40B4-BE49-F238E27FC236}">
                  <a16:creationId xmlns:a16="http://schemas.microsoft.com/office/drawing/2014/main" id="{EA957122-A96D-4372-AD3D-D3885E6EAD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45" y="2360"/>
              <a:ext cx="108" cy="16"/>
            </a:xfrm>
            <a:prstGeom prst="rect">
              <a:avLst/>
            </a:prstGeom>
            <a:solidFill>
              <a:srgbClr val="BCBE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en-US"/>
            </a:p>
          </p:txBody>
        </p:sp>
        <p:sp>
          <p:nvSpPr>
            <p:cNvPr id="52267" name="Freeform 30">
              <a:extLst>
                <a:ext uri="{FF2B5EF4-FFF2-40B4-BE49-F238E27FC236}">
                  <a16:creationId xmlns:a16="http://schemas.microsoft.com/office/drawing/2014/main" id="{AEE5AF1E-3CD8-4E21-A6B6-02670DF27F3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7" y="2092"/>
              <a:ext cx="210" cy="335"/>
            </a:xfrm>
            <a:custGeom>
              <a:avLst/>
              <a:gdLst>
                <a:gd name="T0" fmla="*/ 0 w 88"/>
                <a:gd name="T1" fmla="*/ 14824 h 140"/>
                <a:gd name="T2" fmla="*/ 0 w 88"/>
                <a:gd name="T3" fmla="*/ 135175 h 140"/>
                <a:gd name="T4" fmla="*/ 11440 w 88"/>
                <a:gd name="T5" fmla="*/ 150547 h 140"/>
                <a:gd name="T6" fmla="*/ 81105 w 88"/>
                <a:gd name="T7" fmla="*/ 150547 h 140"/>
                <a:gd name="T8" fmla="*/ 92562 w 88"/>
                <a:gd name="T9" fmla="*/ 135175 h 140"/>
                <a:gd name="T10" fmla="*/ 92562 w 88"/>
                <a:gd name="T11" fmla="*/ 14824 h 140"/>
                <a:gd name="T12" fmla="*/ 81105 w 88"/>
                <a:gd name="T13" fmla="*/ 0 h 140"/>
                <a:gd name="T14" fmla="*/ 11440 w 88"/>
                <a:gd name="T15" fmla="*/ 0 h 140"/>
                <a:gd name="T16" fmla="*/ 0 w 88"/>
                <a:gd name="T17" fmla="*/ 14824 h 14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88"/>
                <a:gd name="T28" fmla="*/ 0 h 140"/>
                <a:gd name="T29" fmla="*/ 88 w 88"/>
                <a:gd name="T30" fmla="*/ 140 h 14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88" h="140">
                  <a:moveTo>
                    <a:pt x="0" y="14"/>
                  </a:moveTo>
                  <a:cubicBezTo>
                    <a:pt x="0" y="126"/>
                    <a:pt x="0" y="126"/>
                    <a:pt x="0" y="126"/>
                  </a:cubicBezTo>
                  <a:cubicBezTo>
                    <a:pt x="0" y="134"/>
                    <a:pt x="5" y="140"/>
                    <a:pt x="11" y="140"/>
                  </a:cubicBezTo>
                  <a:cubicBezTo>
                    <a:pt x="77" y="140"/>
                    <a:pt x="77" y="140"/>
                    <a:pt x="77" y="140"/>
                  </a:cubicBezTo>
                  <a:cubicBezTo>
                    <a:pt x="83" y="140"/>
                    <a:pt x="88" y="134"/>
                    <a:pt x="88" y="126"/>
                  </a:cubicBezTo>
                  <a:cubicBezTo>
                    <a:pt x="88" y="14"/>
                    <a:pt x="88" y="14"/>
                    <a:pt x="88" y="14"/>
                  </a:cubicBezTo>
                  <a:cubicBezTo>
                    <a:pt x="88" y="6"/>
                    <a:pt x="83" y="0"/>
                    <a:pt x="77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5" y="0"/>
                    <a:pt x="0" y="6"/>
                    <a:pt x="0" y="1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268" name="Freeform 31">
              <a:extLst>
                <a:ext uri="{FF2B5EF4-FFF2-40B4-BE49-F238E27FC236}">
                  <a16:creationId xmlns:a16="http://schemas.microsoft.com/office/drawing/2014/main" id="{B9ACA8FC-2AB2-44E6-8118-36EEA87889F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1" y="2123"/>
              <a:ext cx="160" cy="277"/>
            </a:xfrm>
            <a:custGeom>
              <a:avLst/>
              <a:gdLst>
                <a:gd name="T0" fmla="*/ 160 w 160"/>
                <a:gd name="T1" fmla="*/ 0 h 277"/>
                <a:gd name="T2" fmla="*/ 0 w 160"/>
                <a:gd name="T3" fmla="*/ 0 h 277"/>
                <a:gd name="T4" fmla="*/ 0 w 160"/>
                <a:gd name="T5" fmla="*/ 277 h 277"/>
                <a:gd name="T6" fmla="*/ 160 w 160"/>
                <a:gd name="T7" fmla="*/ 72 h 277"/>
                <a:gd name="T8" fmla="*/ 160 w 160"/>
                <a:gd name="T9" fmla="*/ 0 h 27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60"/>
                <a:gd name="T16" fmla="*/ 0 h 277"/>
                <a:gd name="T17" fmla="*/ 160 w 160"/>
                <a:gd name="T18" fmla="*/ 277 h 27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60" h="277">
                  <a:moveTo>
                    <a:pt x="160" y="0"/>
                  </a:moveTo>
                  <a:lnTo>
                    <a:pt x="0" y="0"/>
                  </a:lnTo>
                  <a:lnTo>
                    <a:pt x="0" y="277"/>
                  </a:lnTo>
                  <a:lnTo>
                    <a:pt x="160" y="72"/>
                  </a:lnTo>
                  <a:lnTo>
                    <a:pt x="160" y="0"/>
                  </a:lnTo>
                  <a:close/>
                </a:path>
              </a:pathLst>
            </a:custGeom>
            <a:solidFill>
              <a:srgbClr val="6263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269" name="Freeform 32">
              <a:extLst>
                <a:ext uri="{FF2B5EF4-FFF2-40B4-BE49-F238E27FC236}">
                  <a16:creationId xmlns:a16="http://schemas.microsoft.com/office/drawing/2014/main" id="{E3568F90-17D2-4AB6-9AF7-FEF33767417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1" y="2195"/>
              <a:ext cx="160" cy="205"/>
            </a:xfrm>
            <a:custGeom>
              <a:avLst/>
              <a:gdLst>
                <a:gd name="T0" fmla="*/ 160 w 160"/>
                <a:gd name="T1" fmla="*/ 205 h 205"/>
                <a:gd name="T2" fmla="*/ 160 w 160"/>
                <a:gd name="T3" fmla="*/ 0 h 205"/>
                <a:gd name="T4" fmla="*/ 0 w 160"/>
                <a:gd name="T5" fmla="*/ 205 h 205"/>
                <a:gd name="T6" fmla="*/ 0 w 160"/>
                <a:gd name="T7" fmla="*/ 205 h 205"/>
                <a:gd name="T8" fmla="*/ 160 w 160"/>
                <a:gd name="T9" fmla="*/ 205 h 20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60"/>
                <a:gd name="T16" fmla="*/ 0 h 205"/>
                <a:gd name="T17" fmla="*/ 160 w 160"/>
                <a:gd name="T18" fmla="*/ 205 h 20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60" h="205">
                  <a:moveTo>
                    <a:pt x="160" y="205"/>
                  </a:moveTo>
                  <a:lnTo>
                    <a:pt x="160" y="0"/>
                  </a:lnTo>
                  <a:lnTo>
                    <a:pt x="0" y="205"/>
                  </a:lnTo>
                  <a:lnTo>
                    <a:pt x="160" y="205"/>
                  </a:lnTo>
                  <a:close/>
                </a:path>
              </a:pathLst>
            </a:custGeom>
            <a:solidFill>
              <a:srgbClr val="9190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270" name="Oval 33">
              <a:extLst>
                <a:ext uri="{FF2B5EF4-FFF2-40B4-BE49-F238E27FC236}">
                  <a16:creationId xmlns:a16="http://schemas.microsoft.com/office/drawing/2014/main" id="{30E23981-36A7-4C8A-9C94-E80F1F3B33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90" y="2099"/>
              <a:ext cx="22" cy="19"/>
            </a:xfrm>
            <a:prstGeom prst="ellipse">
              <a:avLst/>
            </a:pr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en-US"/>
            </a:p>
          </p:txBody>
        </p:sp>
        <p:sp>
          <p:nvSpPr>
            <p:cNvPr id="52271" name="Oval 34">
              <a:extLst>
                <a:ext uri="{FF2B5EF4-FFF2-40B4-BE49-F238E27FC236}">
                  <a16:creationId xmlns:a16="http://schemas.microsoft.com/office/drawing/2014/main" id="{D1EC2842-73A9-41A7-9656-D9A70935C7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93" y="2403"/>
              <a:ext cx="19" cy="19"/>
            </a:xfrm>
            <a:prstGeom prst="ellipse">
              <a:avLst/>
            </a:prstGeom>
            <a:solidFill>
              <a:srgbClr val="9395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en-US"/>
            </a:p>
          </p:txBody>
        </p:sp>
      </p:grpSp>
      <p:sp>
        <p:nvSpPr>
          <p:cNvPr id="50" name="Rectangle: Rounded Corners 49">
            <a:extLst>
              <a:ext uri="{FF2B5EF4-FFF2-40B4-BE49-F238E27FC236}">
                <a16:creationId xmlns:a16="http://schemas.microsoft.com/office/drawing/2014/main" id="{D8FD22D3-B9AE-4BFD-9700-16CFFFC51531}"/>
              </a:ext>
            </a:extLst>
          </p:cNvPr>
          <p:cNvSpPr/>
          <p:nvPr/>
        </p:nvSpPr>
        <p:spPr>
          <a:xfrm>
            <a:off x="431800" y="1762125"/>
            <a:ext cx="6948488" cy="141288"/>
          </a:xfrm>
          <a:prstGeom prst="roundRect">
            <a:avLst>
              <a:gd name="adj" fmla="val 0"/>
            </a:avLst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/>
          </a:p>
        </p:txBody>
      </p:sp>
      <p:sp>
        <p:nvSpPr>
          <p:cNvPr id="51" name="Rectangle 50">
            <a:extLst>
              <a:ext uri="{FF2B5EF4-FFF2-40B4-BE49-F238E27FC236}">
                <a16:creationId xmlns:a16="http://schemas.microsoft.com/office/drawing/2014/main" id="{11ADF458-341C-4ED3-BC4F-51DCA98B4DD2}"/>
              </a:ext>
            </a:extLst>
          </p:cNvPr>
          <p:cNvSpPr/>
          <p:nvPr/>
        </p:nvSpPr>
        <p:spPr>
          <a:xfrm>
            <a:off x="436656" y="1084413"/>
            <a:ext cx="861633" cy="981502"/>
          </a:xfrm>
          <a:prstGeom prst="rect">
            <a:avLst/>
          </a:prstGeom>
        </p:spPr>
        <p:txBody>
          <a:bodyPr wrap="none" tIns="0" bIns="0"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6000" spc="-244" dirty="0">
                <a:solidFill>
                  <a:srgbClr val="B1C7F7">
                    <a:alpha val="50000"/>
                  </a:srgbClr>
                </a:solidFill>
                <a:cs typeface="+mn-cs"/>
              </a:rPr>
              <a:t>01</a:t>
            </a:r>
            <a:endParaRPr lang="en-US" sz="6000" spc="-244" dirty="0">
              <a:solidFill>
                <a:srgbClr val="B1C7F7">
                  <a:alpha val="50000"/>
                </a:srgbClr>
              </a:solidFill>
              <a:cs typeface="+mn-cs"/>
            </a:endParaRPr>
          </a:p>
        </p:txBody>
      </p:sp>
      <p:sp>
        <p:nvSpPr>
          <p:cNvPr id="52" name="Rectangle: Rounded Corners 51">
            <a:extLst>
              <a:ext uri="{FF2B5EF4-FFF2-40B4-BE49-F238E27FC236}">
                <a16:creationId xmlns:a16="http://schemas.microsoft.com/office/drawing/2014/main" id="{0AF8BCDD-9747-4377-8BDC-3B130B9D4C51}"/>
              </a:ext>
            </a:extLst>
          </p:cNvPr>
          <p:cNvSpPr/>
          <p:nvPr/>
        </p:nvSpPr>
        <p:spPr>
          <a:xfrm>
            <a:off x="1474788" y="1282700"/>
            <a:ext cx="6127750" cy="620713"/>
          </a:xfrm>
          <a:prstGeom prst="roundRect">
            <a:avLst>
              <a:gd name="adj" fmla="val 0"/>
            </a:avLst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44371" tIns="44371" rIns="44371" bIns="44371" anchor="b"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600" b="1" dirty="0" err="1">
                <a:solidFill>
                  <a:srgbClr val="6263CF"/>
                </a:solidFill>
                <a:latin typeface="+mj-lt"/>
                <a:ea typeface="Golos Text" panose="020B0503020202020204" pitchFamily="34" charset="0"/>
              </a:rPr>
              <a:t>Ўқувчилар</a:t>
            </a:r>
            <a:r>
              <a:rPr lang="en-US" sz="1600" b="1" dirty="0">
                <a:solidFill>
                  <a:srgbClr val="6263CF"/>
                </a:solidFill>
                <a:latin typeface="+mj-lt"/>
                <a:ea typeface="Golos Text" panose="020B0503020202020204" pitchFamily="34" charset="0"/>
              </a:rPr>
              <a:t> </a:t>
            </a:r>
            <a:r>
              <a:rPr lang="ru-RU" sz="1600" b="1" dirty="0" err="1">
                <a:solidFill>
                  <a:srgbClr val="6263CF"/>
                </a:solidFill>
                <a:latin typeface="+mj-lt"/>
                <a:ea typeface="Golos Text" panose="020B0503020202020204" pitchFamily="34" charset="0"/>
              </a:rPr>
              <a:t>уч</a:t>
            </a:r>
            <a:r>
              <a:rPr lang="en-US" sz="1600" b="1" dirty="0">
                <a:solidFill>
                  <a:srgbClr val="6263CF"/>
                </a:solidFill>
                <a:latin typeface="+mj-lt"/>
                <a:ea typeface="Golos Text" panose="020B0503020202020204" pitchFamily="34" charset="0"/>
              </a:rPr>
              <a:t> – </a:t>
            </a:r>
            <a:r>
              <a:rPr lang="ru-RU" sz="1600" b="1" dirty="0">
                <a:solidFill>
                  <a:srgbClr val="6263CF"/>
                </a:solidFill>
                <a:latin typeface="+mj-lt"/>
                <a:ea typeface="Golos Text" panose="020B0503020202020204" pitchFamily="34" charset="0"/>
              </a:rPr>
              <a:t>б</a:t>
            </a:r>
            <a:r>
              <a:rPr lang="en-US" sz="1600" b="1" dirty="0">
                <a:solidFill>
                  <a:srgbClr val="6263CF"/>
                </a:solidFill>
                <a:latin typeface="+mj-lt"/>
                <a:ea typeface="Golos Text" panose="020B0503020202020204" pitchFamily="34" charset="0"/>
              </a:rPr>
              <a:t>e</a:t>
            </a:r>
            <a:r>
              <a:rPr lang="ru-RU" sz="1600" b="1" dirty="0" err="1">
                <a:solidFill>
                  <a:srgbClr val="6263CF"/>
                </a:solidFill>
                <a:latin typeface="+mj-lt"/>
                <a:ea typeface="Golos Text" panose="020B0503020202020204" pitchFamily="34" charset="0"/>
              </a:rPr>
              <a:t>ш</a:t>
            </a:r>
            <a:r>
              <a:rPr lang="en-US" sz="1600" b="1" dirty="0">
                <a:solidFill>
                  <a:srgbClr val="6263CF"/>
                </a:solidFill>
                <a:latin typeface="+mj-lt"/>
                <a:ea typeface="Golos Text" panose="020B0503020202020204" pitchFamily="34" charset="0"/>
              </a:rPr>
              <a:t> </a:t>
            </a:r>
            <a:r>
              <a:rPr lang="ru-RU" sz="1600" b="1" dirty="0" err="1">
                <a:solidFill>
                  <a:srgbClr val="6263CF"/>
                </a:solidFill>
                <a:latin typeface="+mj-lt"/>
                <a:ea typeface="Golos Text" panose="020B0503020202020204" pitchFamily="34" charset="0"/>
              </a:rPr>
              <a:t>кишидан</a:t>
            </a:r>
            <a:r>
              <a:rPr lang="en-US" sz="1600" b="1" dirty="0">
                <a:solidFill>
                  <a:srgbClr val="6263CF"/>
                </a:solidFill>
                <a:latin typeface="+mj-lt"/>
                <a:ea typeface="Golos Text" panose="020B0503020202020204" pitchFamily="34" charset="0"/>
              </a:rPr>
              <a:t> </a:t>
            </a:r>
            <a:r>
              <a:rPr lang="ru-RU" sz="1600" b="1" dirty="0" err="1">
                <a:solidFill>
                  <a:srgbClr val="6263CF"/>
                </a:solidFill>
                <a:latin typeface="+mj-lt"/>
                <a:ea typeface="Golos Text" panose="020B0503020202020204" pitchFamily="34" charset="0"/>
              </a:rPr>
              <a:t>ошмаган</a:t>
            </a:r>
            <a:r>
              <a:rPr lang="en-US" sz="1600" b="1" dirty="0">
                <a:solidFill>
                  <a:srgbClr val="6263CF"/>
                </a:solidFill>
                <a:latin typeface="+mj-lt"/>
                <a:ea typeface="Golos Text" panose="020B0503020202020204" pitchFamily="34" charset="0"/>
              </a:rPr>
              <a:t> </a:t>
            </a:r>
            <a:r>
              <a:rPr lang="ru-RU" sz="1600" b="1" dirty="0" err="1">
                <a:solidFill>
                  <a:srgbClr val="6263CF"/>
                </a:solidFill>
                <a:latin typeface="+mj-lt"/>
                <a:ea typeface="Golos Text" panose="020B0503020202020204" pitchFamily="34" charset="0"/>
              </a:rPr>
              <a:t>гуруҳларга</a:t>
            </a:r>
            <a:r>
              <a:rPr lang="en-US" sz="1600" b="1" dirty="0">
                <a:solidFill>
                  <a:srgbClr val="6263CF"/>
                </a:solidFill>
                <a:latin typeface="+mj-lt"/>
                <a:ea typeface="Golos Text" panose="020B0503020202020204" pitchFamily="34" charset="0"/>
              </a:rPr>
              <a:t> </a:t>
            </a:r>
            <a:r>
              <a:rPr lang="ru-RU" sz="1600" b="1" dirty="0" err="1">
                <a:solidFill>
                  <a:srgbClr val="6263CF"/>
                </a:solidFill>
                <a:latin typeface="+mj-lt"/>
                <a:ea typeface="Golos Text" panose="020B0503020202020204" pitchFamily="34" charset="0"/>
              </a:rPr>
              <a:t>бўлиниши</a:t>
            </a:r>
            <a:r>
              <a:rPr lang="en-US" sz="1600" b="1" dirty="0">
                <a:solidFill>
                  <a:srgbClr val="6263CF"/>
                </a:solidFill>
                <a:latin typeface="+mj-lt"/>
                <a:ea typeface="Golos Text" panose="020B0503020202020204" pitchFamily="34" charset="0"/>
              </a:rPr>
              <a:t> </a:t>
            </a:r>
            <a:r>
              <a:rPr lang="ru-RU" sz="1600" b="1" dirty="0">
                <a:solidFill>
                  <a:srgbClr val="6263CF"/>
                </a:solidFill>
                <a:latin typeface="+mj-lt"/>
                <a:ea typeface="Golos Text" panose="020B0503020202020204" pitchFamily="34" charset="0"/>
              </a:rPr>
              <a:t>к</a:t>
            </a:r>
            <a:r>
              <a:rPr lang="en-US" sz="1600" b="1" dirty="0">
                <a:solidFill>
                  <a:srgbClr val="6263CF"/>
                </a:solidFill>
                <a:latin typeface="+mj-lt"/>
                <a:ea typeface="Golos Text" panose="020B0503020202020204" pitchFamily="34" charset="0"/>
              </a:rPr>
              <a:t>e</a:t>
            </a:r>
            <a:r>
              <a:rPr lang="ru-RU" sz="1600" b="1" dirty="0">
                <a:solidFill>
                  <a:srgbClr val="6263CF"/>
                </a:solidFill>
                <a:latin typeface="+mj-lt"/>
                <a:ea typeface="Golos Text" panose="020B0503020202020204" pitchFamily="34" charset="0"/>
              </a:rPr>
              <a:t>рак</a:t>
            </a:r>
            <a:r>
              <a:rPr lang="en-US" sz="1600" b="1" dirty="0">
                <a:solidFill>
                  <a:srgbClr val="6263CF"/>
                </a:solidFill>
                <a:latin typeface="+mj-lt"/>
                <a:ea typeface="Golos Text" panose="020B0503020202020204" pitchFamily="34" charset="0"/>
              </a:rPr>
              <a:t>.</a:t>
            </a:r>
            <a:endParaRPr lang="ru-RU" sz="1600" b="1" dirty="0">
              <a:solidFill>
                <a:srgbClr val="6263CF"/>
              </a:solidFill>
              <a:latin typeface="+mj-lt"/>
              <a:ea typeface="Golos Text" panose="020B0503020202020204" pitchFamily="34" charset="0"/>
            </a:endParaRPr>
          </a:p>
        </p:txBody>
      </p:sp>
      <p:sp>
        <p:nvSpPr>
          <p:cNvPr id="61" name="Rectangle: Rounded Corners 60">
            <a:extLst>
              <a:ext uri="{FF2B5EF4-FFF2-40B4-BE49-F238E27FC236}">
                <a16:creationId xmlns:a16="http://schemas.microsoft.com/office/drawing/2014/main" id="{4BA9B221-78C9-476E-8FA8-9DF458D54297}"/>
              </a:ext>
            </a:extLst>
          </p:cNvPr>
          <p:cNvSpPr/>
          <p:nvPr/>
        </p:nvSpPr>
        <p:spPr>
          <a:xfrm>
            <a:off x="431800" y="3452813"/>
            <a:ext cx="6948488" cy="142875"/>
          </a:xfrm>
          <a:prstGeom prst="roundRect">
            <a:avLst>
              <a:gd name="adj" fmla="val 0"/>
            </a:avLst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/>
          </a:p>
        </p:txBody>
      </p:sp>
      <p:sp>
        <p:nvSpPr>
          <p:cNvPr id="62" name="Rectangle 61">
            <a:extLst>
              <a:ext uri="{FF2B5EF4-FFF2-40B4-BE49-F238E27FC236}">
                <a16:creationId xmlns:a16="http://schemas.microsoft.com/office/drawing/2014/main" id="{2FC8C0AD-CD10-4C87-B970-33FD434C0BFC}"/>
              </a:ext>
            </a:extLst>
          </p:cNvPr>
          <p:cNvSpPr/>
          <p:nvPr/>
        </p:nvSpPr>
        <p:spPr>
          <a:xfrm>
            <a:off x="436656" y="2775721"/>
            <a:ext cx="861633" cy="981502"/>
          </a:xfrm>
          <a:prstGeom prst="rect">
            <a:avLst/>
          </a:prstGeom>
        </p:spPr>
        <p:txBody>
          <a:bodyPr wrap="none" tIns="0" bIns="0"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6000" spc="-244" dirty="0">
                <a:solidFill>
                  <a:srgbClr val="B1C7F7">
                    <a:alpha val="50000"/>
                  </a:srgbClr>
                </a:solidFill>
                <a:cs typeface="+mn-cs"/>
              </a:rPr>
              <a:t>02</a:t>
            </a:r>
            <a:endParaRPr lang="en-US" sz="6000" spc="-244" dirty="0">
              <a:solidFill>
                <a:srgbClr val="B1C7F7">
                  <a:alpha val="50000"/>
                </a:srgbClr>
              </a:solidFill>
              <a:cs typeface="+mn-cs"/>
            </a:endParaRPr>
          </a:p>
        </p:txBody>
      </p:sp>
      <p:sp>
        <p:nvSpPr>
          <p:cNvPr id="63" name="Rectangle: Rounded Corners 62">
            <a:extLst>
              <a:ext uri="{FF2B5EF4-FFF2-40B4-BE49-F238E27FC236}">
                <a16:creationId xmlns:a16="http://schemas.microsoft.com/office/drawing/2014/main" id="{C7C53BEA-4C37-49EC-B252-C8EF9B74517A}"/>
              </a:ext>
            </a:extLst>
          </p:cNvPr>
          <p:cNvSpPr/>
          <p:nvPr/>
        </p:nvSpPr>
        <p:spPr>
          <a:xfrm>
            <a:off x="1474788" y="2973388"/>
            <a:ext cx="6127750" cy="622300"/>
          </a:xfrm>
          <a:prstGeom prst="roundRect">
            <a:avLst>
              <a:gd name="adj" fmla="val 0"/>
            </a:avLst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44371" tIns="44371" rIns="44371" bIns="44371" anchor="b"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600" b="1" dirty="0" err="1">
                <a:solidFill>
                  <a:srgbClr val="6263CF"/>
                </a:solidFill>
                <a:latin typeface="+mj-lt"/>
                <a:ea typeface="Golos Text" panose="020B0503020202020204" pitchFamily="34" charset="0"/>
              </a:rPr>
              <a:t>Ҳар</a:t>
            </a:r>
            <a:r>
              <a:rPr lang="tr-TR" sz="1600" b="1" dirty="0">
                <a:solidFill>
                  <a:srgbClr val="6263CF"/>
                </a:solidFill>
                <a:latin typeface="+mj-lt"/>
                <a:ea typeface="Golos Text" panose="020B0503020202020204" pitchFamily="34" charset="0"/>
              </a:rPr>
              <a:t> </a:t>
            </a:r>
            <a:r>
              <a:rPr lang="ru-RU" sz="1600" b="1" dirty="0" err="1">
                <a:solidFill>
                  <a:srgbClr val="6263CF"/>
                </a:solidFill>
                <a:latin typeface="+mj-lt"/>
                <a:ea typeface="Golos Text" panose="020B0503020202020204" pitchFamily="34" charset="0"/>
              </a:rPr>
              <a:t>бир</a:t>
            </a:r>
            <a:r>
              <a:rPr lang="tr-TR" sz="1600" b="1" dirty="0">
                <a:solidFill>
                  <a:srgbClr val="6263CF"/>
                </a:solidFill>
                <a:latin typeface="+mj-lt"/>
                <a:ea typeface="Golos Text" panose="020B0503020202020204" pitchFamily="34" charset="0"/>
              </a:rPr>
              <a:t> </a:t>
            </a:r>
            <a:r>
              <a:rPr lang="ru-RU" sz="1600" b="1" dirty="0" err="1">
                <a:solidFill>
                  <a:srgbClr val="6263CF"/>
                </a:solidFill>
                <a:latin typeface="+mj-lt"/>
                <a:ea typeface="Golos Text" panose="020B0503020202020204" pitchFamily="34" charset="0"/>
              </a:rPr>
              <a:t>гуруҳ</a:t>
            </a:r>
            <a:r>
              <a:rPr lang="tr-TR" sz="1600" b="1" dirty="0">
                <a:solidFill>
                  <a:srgbClr val="6263CF"/>
                </a:solidFill>
                <a:latin typeface="+mj-lt"/>
                <a:ea typeface="Golos Text" panose="020B0503020202020204" pitchFamily="34" charset="0"/>
              </a:rPr>
              <a:t> </a:t>
            </a:r>
            <a:r>
              <a:rPr lang="ru-RU" sz="1600" b="1" dirty="0" err="1">
                <a:solidFill>
                  <a:srgbClr val="6263CF"/>
                </a:solidFill>
                <a:latin typeface="+mj-lt"/>
                <a:ea typeface="Golos Text" panose="020B0503020202020204" pitchFamily="34" charset="0"/>
              </a:rPr>
              <a:t>кўрсатилган</a:t>
            </a:r>
            <a:r>
              <a:rPr lang="tr-TR" sz="1600" b="1" dirty="0">
                <a:solidFill>
                  <a:srgbClr val="6263CF"/>
                </a:solidFill>
                <a:latin typeface="+mj-lt"/>
                <a:ea typeface="Golos Text" panose="020B0503020202020204" pitchFamily="34" charset="0"/>
              </a:rPr>
              <a:t> </a:t>
            </a:r>
            <a:r>
              <a:rPr lang="ru-RU" sz="1600" b="1" dirty="0" err="1">
                <a:solidFill>
                  <a:srgbClr val="6263CF"/>
                </a:solidFill>
                <a:latin typeface="+mj-lt"/>
                <a:ea typeface="Golos Text" panose="020B0503020202020204" pitchFamily="34" charset="0"/>
              </a:rPr>
              <a:t>вазиятларни</a:t>
            </a:r>
            <a:r>
              <a:rPr lang="tr-TR" sz="1600" b="1" dirty="0">
                <a:solidFill>
                  <a:srgbClr val="6263CF"/>
                </a:solidFill>
                <a:latin typeface="+mj-lt"/>
                <a:ea typeface="Golos Text" panose="020B0503020202020204" pitchFamily="34" charset="0"/>
              </a:rPr>
              <a:t> </a:t>
            </a:r>
            <a:r>
              <a:rPr lang="ru-RU" sz="1600" b="1" dirty="0" err="1">
                <a:solidFill>
                  <a:srgbClr val="6263CF"/>
                </a:solidFill>
                <a:latin typeface="+mj-lt"/>
                <a:ea typeface="Golos Text" panose="020B0503020202020204" pitchFamily="34" charset="0"/>
              </a:rPr>
              <a:t>муҳокама</a:t>
            </a:r>
            <a:r>
              <a:rPr lang="tr-TR" sz="1600" b="1" dirty="0">
                <a:solidFill>
                  <a:srgbClr val="6263CF"/>
                </a:solidFill>
                <a:latin typeface="+mj-lt"/>
                <a:ea typeface="Golos Text" panose="020B0503020202020204" pitchFamily="34" charset="0"/>
              </a:rPr>
              <a:t> </a:t>
            </a:r>
            <a:r>
              <a:rPr lang="ru-RU" sz="1600" b="1" dirty="0" err="1">
                <a:solidFill>
                  <a:srgbClr val="6263CF"/>
                </a:solidFill>
                <a:latin typeface="+mj-lt"/>
                <a:ea typeface="Golos Text" panose="020B0503020202020204" pitchFamily="34" charset="0"/>
              </a:rPr>
              <a:t>қилишлари</a:t>
            </a:r>
            <a:r>
              <a:rPr lang="tr-TR" sz="1600" b="1" dirty="0">
                <a:solidFill>
                  <a:srgbClr val="6263CF"/>
                </a:solidFill>
                <a:latin typeface="+mj-lt"/>
                <a:ea typeface="Golos Text" panose="020B0503020202020204" pitchFamily="34" charset="0"/>
              </a:rPr>
              <a:t> </a:t>
            </a:r>
            <a:r>
              <a:rPr lang="ru-RU" sz="1600" b="1" dirty="0" err="1">
                <a:solidFill>
                  <a:srgbClr val="6263CF"/>
                </a:solidFill>
                <a:latin typeface="+mj-lt"/>
                <a:ea typeface="Golos Text" panose="020B0503020202020204" pitchFamily="34" charset="0"/>
              </a:rPr>
              <a:t>ва</a:t>
            </a:r>
            <a:r>
              <a:rPr lang="tr-TR" sz="1600" b="1" dirty="0">
                <a:solidFill>
                  <a:srgbClr val="6263CF"/>
                </a:solidFill>
                <a:latin typeface="+mj-lt"/>
                <a:ea typeface="Golos Text" panose="020B0503020202020204" pitchFamily="34" charset="0"/>
              </a:rPr>
              <a:t> "</a:t>
            </a:r>
            <a:r>
              <a:rPr lang="ru-RU" sz="1600" b="1" dirty="0" err="1">
                <a:solidFill>
                  <a:srgbClr val="6263CF"/>
                </a:solidFill>
                <a:latin typeface="+mj-lt"/>
                <a:ea typeface="Golos Text" panose="020B0503020202020204" pitchFamily="34" charset="0"/>
              </a:rPr>
              <a:t>тўғри</a:t>
            </a:r>
            <a:r>
              <a:rPr lang="tr-TR" sz="1600" b="1" dirty="0">
                <a:solidFill>
                  <a:srgbClr val="6263CF"/>
                </a:solidFill>
                <a:latin typeface="+mj-lt"/>
                <a:ea typeface="Golos Text" panose="020B0503020202020204" pitchFamily="34" charset="0"/>
              </a:rPr>
              <a:t>" / "</a:t>
            </a:r>
            <a:r>
              <a:rPr lang="ru-RU" sz="1600" b="1" dirty="0" err="1">
                <a:solidFill>
                  <a:srgbClr val="6263CF"/>
                </a:solidFill>
                <a:latin typeface="+mj-lt"/>
                <a:ea typeface="Golos Text" panose="020B0503020202020204" pitchFamily="34" charset="0"/>
              </a:rPr>
              <a:t>нотўғри</a:t>
            </a:r>
            <a:r>
              <a:rPr lang="tr-TR" sz="1600" b="1" dirty="0">
                <a:solidFill>
                  <a:srgbClr val="6263CF"/>
                </a:solidFill>
                <a:latin typeface="+mj-lt"/>
                <a:ea typeface="Golos Text" panose="020B0503020202020204" pitchFamily="34" charset="0"/>
              </a:rPr>
              <a:t>" / "</a:t>
            </a:r>
            <a:r>
              <a:rPr lang="ru-RU" sz="1600" b="1" dirty="0" err="1">
                <a:solidFill>
                  <a:srgbClr val="6263CF"/>
                </a:solidFill>
                <a:latin typeface="+mj-lt"/>
                <a:ea typeface="Golos Text" panose="020B0503020202020204" pitchFamily="34" charset="0"/>
              </a:rPr>
              <a:t>тушунарсиз</a:t>
            </a:r>
            <a:r>
              <a:rPr lang="tr-TR" sz="1600" b="1" dirty="0">
                <a:solidFill>
                  <a:srgbClr val="6263CF"/>
                </a:solidFill>
                <a:latin typeface="+mj-lt"/>
                <a:ea typeface="Golos Text" panose="020B0503020202020204" pitchFamily="34" charset="0"/>
              </a:rPr>
              <a:t>" </a:t>
            </a:r>
            <a:r>
              <a:rPr lang="ru-RU" sz="1600" b="1" dirty="0" err="1">
                <a:solidFill>
                  <a:srgbClr val="6263CF"/>
                </a:solidFill>
                <a:latin typeface="+mj-lt"/>
                <a:ea typeface="Golos Text" panose="020B0503020202020204" pitchFamily="34" charset="0"/>
              </a:rPr>
              <a:t>форматида</a:t>
            </a:r>
            <a:r>
              <a:rPr lang="tr-TR" sz="1600" b="1" dirty="0">
                <a:solidFill>
                  <a:srgbClr val="6263CF"/>
                </a:solidFill>
                <a:latin typeface="+mj-lt"/>
                <a:ea typeface="Golos Text" panose="020B0503020202020204" pitchFamily="34" charset="0"/>
              </a:rPr>
              <a:t> </a:t>
            </a:r>
            <a:r>
              <a:rPr lang="ru-RU" sz="1600" b="1" dirty="0" err="1">
                <a:solidFill>
                  <a:srgbClr val="6263CF"/>
                </a:solidFill>
                <a:latin typeface="+mj-lt"/>
                <a:ea typeface="Golos Text" panose="020B0503020202020204" pitchFamily="34" charset="0"/>
              </a:rPr>
              <a:t>вазиятлардаги</a:t>
            </a:r>
            <a:r>
              <a:rPr lang="tr-TR" sz="1600" b="1" dirty="0">
                <a:solidFill>
                  <a:srgbClr val="6263CF"/>
                </a:solidFill>
                <a:latin typeface="+mj-lt"/>
                <a:ea typeface="Golos Text" panose="020B0503020202020204" pitchFamily="34" charset="0"/>
              </a:rPr>
              <a:t> </a:t>
            </a:r>
            <a:r>
              <a:rPr lang="ru-RU" sz="1600" b="1" dirty="0" err="1">
                <a:solidFill>
                  <a:srgbClr val="6263CF"/>
                </a:solidFill>
                <a:latin typeface="+mj-lt"/>
                <a:ea typeface="Golos Text" panose="020B0503020202020204" pitchFamily="34" charset="0"/>
              </a:rPr>
              <a:t>қаҳрамонларнинг</a:t>
            </a:r>
            <a:r>
              <a:rPr lang="tr-TR" sz="1600" b="1" dirty="0">
                <a:solidFill>
                  <a:srgbClr val="6263CF"/>
                </a:solidFill>
                <a:latin typeface="+mj-lt"/>
                <a:ea typeface="Golos Text" panose="020B0503020202020204" pitchFamily="34" charset="0"/>
              </a:rPr>
              <a:t> x</a:t>
            </a:r>
            <a:r>
              <a:rPr lang="ru-RU" sz="1600" b="1" dirty="0" err="1">
                <a:solidFill>
                  <a:srgbClr val="6263CF"/>
                </a:solidFill>
                <a:latin typeface="+mj-lt"/>
                <a:ea typeface="Golos Text" panose="020B0503020202020204" pitchFamily="34" charset="0"/>
              </a:rPr>
              <a:t>атти</a:t>
            </a:r>
            <a:r>
              <a:rPr lang="tr-TR" sz="1600" b="1" dirty="0">
                <a:solidFill>
                  <a:srgbClr val="6263CF"/>
                </a:solidFill>
                <a:latin typeface="+mj-lt"/>
                <a:ea typeface="Golos Text" panose="020B0503020202020204" pitchFamily="34" charset="0"/>
              </a:rPr>
              <a:t>-</a:t>
            </a:r>
            <a:r>
              <a:rPr lang="ru-RU" sz="1600" b="1" dirty="0" err="1">
                <a:solidFill>
                  <a:srgbClr val="6263CF"/>
                </a:solidFill>
                <a:latin typeface="+mj-lt"/>
                <a:ea typeface="Golos Text" panose="020B0503020202020204" pitchFamily="34" charset="0"/>
              </a:rPr>
              <a:t>ҳаракатларини</a:t>
            </a:r>
            <a:r>
              <a:rPr lang="tr-TR" sz="1600" b="1" dirty="0">
                <a:solidFill>
                  <a:srgbClr val="6263CF"/>
                </a:solidFill>
                <a:latin typeface="+mj-lt"/>
                <a:ea typeface="Golos Text" panose="020B0503020202020204" pitchFamily="34" charset="0"/>
              </a:rPr>
              <a:t> </a:t>
            </a:r>
            <a:r>
              <a:rPr lang="ru-RU" sz="1600" b="1" dirty="0" err="1">
                <a:solidFill>
                  <a:srgbClr val="6263CF"/>
                </a:solidFill>
                <a:latin typeface="+mj-lt"/>
                <a:ea typeface="Golos Text" panose="020B0503020202020204" pitchFamily="34" charset="0"/>
              </a:rPr>
              <a:t>баҳолашлари</a:t>
            </a:r>
            <a:r>
              <a:rPr lang="tr-TR" sz="1600" b="1" dirty="0">
                <a:solidFill>
                  <a:srgbClr val="6263CF"/>
                </a:solidFill>
                <a:latin typeface="+mj-lt"/>
                <a:ea typeface="Golos Text" panose="020B0503020202020204" pitchFamily="34" charset="0"/>
              </a:rPr>
              <a:t> </a:t>
            </a:r>
            <a:r>
              <a:rPr lang="ru-RU" sz="1600" b="1" dirty="0">
                <a:solidFill>
                  <a:srgbClr val="6263CF"/>
                </a:solidFill>
                <a:latin typeface="+mj-lt"/>
                <a:ea typeface="Golos Text" panose="020B0503020202020204" pitchFamily="34" charset="0"/>
              </a:rPr>
              <a:t>к</a:t>
            </a:r>
            <a:r>
              <a:rPr lang="tr-TR" sz="1600" b="1" dirty="0">
                <a:solidFill>
                  <a:srgbClr val="6263CF"/>
                </a:solidFill>
                <a:latin typeface="+mj-lt"/>
                <a:ea typeface="Golos Text" panose="020B0503020202020204" pitchFamily="34" charset="0"/>
              </a:rPr>
              <a:t>e</a:t>
            </a:r>
            <a:r>
              <a:rPr lang="ru-RU" sz="1600" b="1" dirty="0">
                <a:solidFill>
                  <a:srgbClr val="6263CF"/>
                </a:solidFill>
                <a:latin typeface="+mj-lt"/>
                <a:ea typeface="Golos Text" panose="020B0503020202020204" pitchFamily="34" charset="0"/>
              </a:rPr>
              <a:t>рак</a:t>
            </a:r>
            <a:r>
              <a:rPr lang="tr-TR" sz="1600" b="1" dirty="0">
                <a:solidFill>
                  <a:srgbClr val="6263CF"/>
                </a:solidFill>
                <a:latin typeface="+mj-lt"/>
                <a:ea typeface="Golos Text" panose="020B0503020202020204" pitchFamily="34" charset="0"/>
              </a:rPr>
              <a:t>. </a:t>
            </a:r>
            <a:r>
              <a:rPr lang="ru-RU" sz="1600" b="1" dirty="0" err="1">
                <a:solidFill>
                  <a:srgbClr val="6263CF"/>
                </a:solidFill>
                <a:latin typeface="+mj-lt"/>
                <a:ea typeface="Golos Text" panose="020B0503020202020204" pitchFamily="34" charset="0"/>
              </a:rPr>
              <a:t>Ҳар</a:t>
            </a:r>
            <a:r>
              <a:rPr lang="en-US" sz="1600" b="1" dirty="0">
                <a:solidFill>
                  <a:srgbClr val="6263CF"/>
                </a:solidFill>
                <a:latin typeface="+mj-lt"/>
                <a:ea typeface="Golos Text" panose="020B0503020202020204" pitchFamily="34" charset="0"/>
              </a:rPr>
              <a:t> </a:t>
            </a:r>
            <a:r>
              <a:rPr lang="ru-RU" sz="1600" b="1" dirty="0" err="1">
                <a:solidFill>
                  <a:srgbClr val="6263CF"/>
                </a:solidFill>
                <a:latin typeface="+mj-lt"/>
                <a:ea typeface="Golos Text" panose="020B0503020202020204" pitchFamily="34" charset="0"/>
              </a:rPr>
              <a:t>ким</a:t>
            </a:r>
            <a:r>
              <a:rPr lang="tr-TR" sz="1600" b="1" dirty="0">
                <a:solidFill>
                  <a:srgbClr val="6263CF"/>
                </a:solidFill>
                <a:latin typeface="+mj-lt"/>
                <a:ea typeface="Golos Text" panose="020B0503020202020204" pitchFamily="34" charset="0"/>
              </a:rPr>
              <a:t> </a:t>
            </a:r>
            <a:r>
              <a:rPr lang="ru-RU" sz="1600" b="1" dirty="0" err="1">
                <a:solidFill>
                  <a:srgbClr val="6263CF"/>
                </a:solidFill>
                <a:latin typeface="+mj-lt"/>
                <a:ea typeface="Golos Text" panose="020B0503020202020204" pitchFamily="34" charset="0"/>
              </a:rPr>
              <a:t>ўз</a:t>
            </a:r>
            <a:r>
              <a:rPr lang="tr-TR" sz="1600" b="1" dirty="0">
                <a:solidFill>
                  <a:srgbClr val="6263CF"/>
                </a:solidFill>
                <a:latin typeface="+mj-lt"/>
                <a:ea typeface="Golos Text" panose="020B0503020202020204" pitchFamily="34" charset="0"/>
              </a:rPr>
              <a:t> </a:t>
            </a:r>
            <a:r>
              <a:rPr lang="ru-RU" sz="1600" b="1" dirty="0" err="1" smtClean="0">
                <a:solidFill>
                  <a:srgbClr val="6263CF"/>
                </a:solidFill>
                <a:latin typeface="+mj-lt"/>
                <a:ea typeface="Golos Text" panose="020B0503020202020204" pitchFamily="34" charset="0"/>
              </a:rPr>
              <a:t>фикрини</a:t>
            </a:r>
            <a:r>
              <a:rPr lang="tr-TR" sz="1600" b="1" dirty="0" smtClean="0">
                <a:solidFill>
                  <a:srgbClr val="6263CF"/>
                </a:solidFill>
                <a:latin typeface="+mj-lt"/>
                <a:ea typeface="Golos Text" panose="020B0503020202020204" pitchFamily="34" charset="0"/>
              </a:rPr>
              <a:t> </a:t>
            </a:r>
            <a:r>
              <a:rPr lang="ru-RU" sz="1600" b="1" dirty="0" err="1">
                <a:solidFill>
                  <a:srgbClr val="6263CF"/>
                </a:solidFill>
                <a:latin typeface="+mj-lt"/>
                <a:ea typeface="Golos Text" panose="020B0503020202020204" pitchFamily="34" charset="0"/>
              </a:rPr>
              <a:t>асослаб</a:t>
            </a:r>
            <a:r>
              <a:rPr lang="en-US" sz="1600" b="1" dirty="0">
                <a:solidFill>
                  <a:srgbClr val="6263CF"/>
                </a:solidFill>
                <a:latin typeface="+mj-lt"/>
                <a:ea typeface="Golos Text" panose="020B0503020202020204" pitchFamily="34" charset="0"/>
              </a:rPr>
              <a:t> </a:t>
            </a:r>
            <a:r>
              <a:rPr lang="ru-RU" sz="1600" b="1" dirty="0">
                <a:solidFill>
                  <a:srgbClr val="6263CF"/>
                </a:solidFill>
                <a:latin typeface="+mj-lt"/>
                <a:ea typeface="Golos Text" panose="020B0503020202020204" pitchFamily="34" charset="0"/>
              </a:rPr>
              <a:t>б</a:t>
            </a:r>
            <a:r>
              <a:rPr lang="en-US" sz="1600" b="1" dirty="0">
                <a:solidFill>
                  <a:srgbClr val="6263CF"/>
                </a:solidFill>
                <a:latin typeface="+mj-lt"/>
                <a:ea typeface="Golos Text" panose="020B0503020202020204" pitchFamily="34" charset="0"/>
              </a:rPr>
              <a:t>e</a:t>
            </a:r>
            <a:r>
              <a:rPr lang="ru-RU" sz="1600" b="1" dirty="0" err="1">
                <a:solidFill>
                  <a:srgbClr val="6263CF"/>
                </a:solidFill>
                <a:latin typeface="+mj-lt"/>
                <a:ea typeface="Golos Text" panose="020B0503020202020204" pitchFamily="34" charset="0"/>
              </a:rPr>
              <a:t>риши</a:t>
            </a:r>
            <a:r>
              <a:rPr lang="tr-TR" sz="1600" b="1" dirty="0">
                <a:solidFill>
                  <a:srgbClr val="6263CF"/>
                </a:solidFill>
                <a:latin typeface="+mj-lt"/>
                <a:ea typeface="Golos Text" panose="020B0503020202020204" pitchFamily="34" charset="0"/>
              </a:rPr>
              <a:t> </a:t>
            </a:r>
            <a:r>
              <a:rPr lang="ru-RU" sz="1600" b="1" dirty="0">
                <a:solidFill>
                  <a:srgbClr val="6263CF"/>
                </a:solidFill>
                <a:latin typeface="+mj-lt"/>
                <a:ea typeface="Golos Text" panose="020B0503020202020204" pitchFamily="34" charset="0"/>
              </a:rPr>
              <a:t>к</a:t>
            </a:r>
            <a:r>
              <a:rPr lang="tr-TR" sz="1600" b="1" dirty="0">
                <a:solidFill>
                  <a:srgbClr val="6263CF"/>
                </a:solidFill>
                <a:latin typeface="+mj-lt"/>
                <a:ea typeface="Golos Text" panose="020B0503020202020204" pitchFamily="34" charset="0"/>
              </a:rPr>
              <a:t>e</a:t>
            </a:r>
            <a:r>
              <a:rPr lang="ru-RU" sz="1600" b="1" dirty="0">
                <a:solidFill>
                  <a:srgbClr val="6263CF"/>
                </a:solidFill>
                <a:latin typeface="+mj-lt"/>
                <a:ea typeface="Golos Text" panose="020B0503020202020204" pitchFamily="34" charset="0"/>
              </a:rPr>
              <a:t>рак</a:t>
            </a:r>
            <a:r>
              <a:rPr lang="tr-TR" sz="1600" b="1" dirty="0">
                <a:solidFill>
                  <a:srgbClr val="6263CF"/>
                </a:solidFill>
                <a:latin typeface="+mj-lt"/>
                <a:ea typeface="Golos Text" panose="020B0503020202020204" pitchFamily="34" charset="0"/>
              </a:rPr>
              <a:t>. </a:t>
            </a:r>
            <a:r>
              <a:rPr lang="ru-RU" sz="1600" b="1" dirty="0" err="1">
                <a:solidFill>
                  <a:srgbClr val="6263CF"/>
                </a:solidFill>
                <a:latin typeface="+mj-lt"/>
                <a:ea typeface="Golos Text" panose="020B0503020202020204" pitchFamily="34" charset="0"/>
              </a:rPr>
              <a:t>Агар</a:t>
            </a:r>
            <a:r>
              <a:rPr lang="tr-TR" sz="1600" b="1" dirty="0">
                <a:solidFill>
                  <a:srgbClr val="6263CF"/>
                </a:solidFill>
                <a:latin typeface="+mj-lt"/>
                <a:ea typeface="Golos Text" panose="020B0503020202020204" pitchFamily="34" charset="0"/>
              </a:rPr>
              <a:t> </a:t>
            </a:r>
            <a:r>
              <a:rPr lang="ru-RU" sz="1600" b="1" dirty="0" err="1">
                <a:solidFill>
                  <a:srgbClr val="6263CF"/>
                </a:solidFill>
                <a:latin typeface="+mj-lt"/>
                <a:ea typeface="Golos Text" panose="020B0503020202020204" pitchFamily="34" charset="0"/>
              </a:rPr>
              <a:t>гуруҳ</a:t>
            </a:r>
            <a:r>
              <a:rPr lang="tr-TR" sz="1600" b="1" dirty="0">
                <a:solidFill>
                  <a:srgbClr val="6263CF"/>
                </a:solidFill>
                <a:latin typeface="+mj-lt"/>
                <a:ea typeface="Golos Text" panose="020B0503020202020204" pitchFamily="34" charset="0"/>
              </a:rPr>
              <a:t> </a:t>
            </a:r>
            <a:r>
              <a:rPr lang="ru-RU" sz="1600" b="1" dirty="0" err="1">
                <a:solidFill>
                  <a:srgbClr val="6263CF"/>
                </a:solidFill>
                <a:latin typeface="+mj-lt"/>
                <a:ea typeface="Golos Text" panose="020B0503020202020204" pitchFamily="34" charset="0"/>
              </a:rPr>
              <a:t>ичидаги</a:t>
            </a:r>
            <a:r>
              <a:rPr lang="tr-TR" sz="1600" b="1" dirty="0">
                <a:solidFill>
                  <a:srgbClr val="6263CF"/>
                </a:solidFill>
                <a:latin typeface="+mj-lt"/>
                <a:ea typeface="Golos Text" panose="020B0503020202020204" pitchFamily="34" charset="0"/>
              </a:rPr>
              <a:t> </a:t>
            </a:r>
            <a:r>
              <a:rPr lang="ru-RU" sz="1600" b="1" dirty="0" err="1">
                <a:solidFill>
                  <a:srgbClr val="6263CF"/>
                </a:solidFill>
                <a:latin typeface="+mj-lt"/>
                <a:ea typeface="Golos Text" panose="020B0503020202020204" pitchFamily="34" charset="0"/>
              </a:rPr>
              <a:t>фикрлар</a:t>
            </a:r>
            <a:r>
              <a:rPr lang="tr-TR" sz="1600" b="1" dirty="0">
                <a:solidFill>
                  <a:srgbClr val="6263CF"/>
                </a:solidFill>
                <a:latin typeface="+mj-lt"/>
                <a:ea typeface="Golos Text" panose="020B0503020202020204" pitchFamily="34" charset="0"/>
              </a:rPr>
              <a:t> </a:t>
            </a:r>
            <a:r>
              <a:rPr lang="ru-RU" sz="1600" b="1" dirty="0" err="1">
                <a:solidFill>
                  <a:srgbClr val="6263CF"/>
                </a:solidFill>
                <a:latin typeface="+mj-lt"/>
                <a:ea typeface="Golos Text" panose="020B0503020202020204" pitchFamily="34" charset="0"/>
              </a:rPr>
              <a:t>ҳар</a:t>
            </a:r>
            <a:r>
              <a:rPr lang="en-US" sz="1600" b="1" dirty="0">
                <a:solidFill>
                  <a:srgbClr val="6263CF"/>
                </a:solidFill>
                <a:latin typeface="+mj-lt"/>
                <a:ea typeface="Golos Text" panose="020B0503020202020204" pitchFamily="34" charset="0"/>
              </a:rPr>
              <a:t> x</a:t>
            </a:r>
            <a:r>
              <a:rPr lang="ru-RU" sz="1600" b="1" dirty="0">
                <a:solidFill>
                  <a:srgbClr val="6263CF"/>
                </a:solidFill>
                <a:latin typeface="+mj-lt"/>
                <a:ea typeface="Golos Text" panose="020B0503020202020204" pitchFamily="34" charset="0"/>
              </a:rPr>
              <a:t>ил</a:t>
            </a:r>
            <a:r>
              <a:rPr lang="en-US" sz="1600" b="1" dirty="0">
                <a:solidFill>
                  <a:srgbClr val="6263CF"/>
                </a:solidFill>
                <a:latin typeface="+mj-lt"/>
                <a:ea typeface="Golos Text" panose="020B0503020202020204" pitchFamily="34" charset="0"/>
              </a:rPr>
              <a:t> </a:t>
            </a:r>
            <a:r>
              <a:rPr lang="ru-RU" sz="1600" b="1" dirty="0" err="1">
                <a:solidFill>
                  <a:srgbClr val="6263CF"/>
                </a:solidFill>
                <a:latin typeface="+mj-lt"/>
                <a:ea typeface="Golos Text" panose="020B0503020202020204" pitchFamily="34" charset="0"/>
              </a:rPr>
              <a:t>бўлса</a:t>
            </a:r>
            <a:r>
              <a:rPr lang="tr-TR" sz="1600" b="1" dirty="0">
                <a:solidFill>
                  <a:srgbClr val="6263CF"/>
                </a:solidFill>
                <a:latin typeface="+mj-lt"/>
                <a:ea typeface="Golos Text" panose="020B0503020202020204" pitchFamily="34" charset="0"/>
              </a:rPr>
              <a:t>, </a:t>
            </a:r>
            <a:r>
              <a:rPr lang="ru-RU" sz="1600" b="1" dirty="0" err="1">
                <a:solidFill>
                  <a:srgbClr val="6263CF"/>
                </a:solidFill>
                <a:latin typeface="+mj-lt"/>
                <a:ea typeface="Golos Text" panose="020B0503020202020204" pitchFamily="34" charset="0"/>
              </a:rPr>
              <a:t>буни</a:t>
            </a:r>
            <a:r>
              <a:rPr lang="tr-TR" sz="1600" b="1" dirty="0">
                <a:solidFill>
                  <a:srgbClr val="6263CF"/>
                </a:solidFill>
                <a:latin typeface="+mj-lt"/>
                <a:ea typeface="Golos Text" panose="020B0503020202020204" pitchFamily="34" charset="0"/>
              </a:rPr>
              <a:t> </a:t>
            </a:r>
            <a:r>
              <a:rPr lang="ru-RU" sz="1600" b="1" dirty="0" err="1">
                <a:solidFill>
                  <a:srgbClr val="6263CF"/>
                </a:solidFill>
                <a:latin typeface="+mj-lt"/>
                <a:ea typeface="Golos Text" panose="020B0503020202020204" pitchFamily="34" charset="0"/>
              </a:rPr>
              <a:t>ҳам</a:t>
            </a:r>
            <a:r>
              <a:rPr lang="tr-TR" sz="1600" b="1" dirty="0">
                <a:solidFill>
                  <a:srgbClr val="6263CF"/>
                </a:solidFill>
                <a:latin typeface="+mj-lt"/>
                <a:ea typeface="Golos Text" panose="020B0503020202020204" pitchFamily="34" charset="0"/>
              </a:rPr>
              <a:t> </a:t>
            </a:r>
            <a:r>
              <a:rPr lang="uz-Cyrl-UZ" sz="1600" b="1" dirty="0">
                <a:solidFill>
                  <a:srgbClr val="6263CF"/>
                </a:solidFill>
                <a:latin typeface="+mj-lt"/>
                <a:ea typeface="Golos Text" panose="020B0503020202020204" pitchFamily="34" charset="0"/>
              </a:rPr>
              <a:t>э</a:t>
            </a:r>
            <a:r>
              <a:rPr lang="ru-RU" sz="1600" b="1" dirty="0" err="1">
                <a:solidFill>
                  <a:srgbClr val="6263CF"/>
                </a:solidFill>
                <a:latin typeface="+mj-lt"/>
                <a:ea typeface="Golos Text" panose="020B0503020202020204" pitchFamily="34" charset="0"/>
              </a:rPr>
              <a:t>ътиборга</a:t>
            </a:r>
            <a:r>
              <a:rPr lang="en-US" sz="1600" b="1" dirty="0">
                <a:solidFill>
                  <a:srgbClr val="6263CF"/>
                </a:solidFill>
                <a:latin typeface="+mj-lt"/>
                <a:ea typeface="Golos Text" panose="020B0503020202020204" pitchFamily="34" charset="0"/>
              </a:rPr>
              <a:t> </a:t>
            </a:r>
            <a:r>
              <a:rPr lang="ru-RU" sz="1600" b="1" dirty="0" err="1">
                <a:solidFill>
                  <a:srgbClr val="6263CF"/>
                </a:solidFill>
                <a:latin typeface="+mj-lt"/>
                <a:ea typeface="Golos Text" panose="020B0503020202020204" pitchFamily="34" charset="0"/>
              </a:rPr>
              <a:t>олиш</a:t>
            </a:r>
            <a:r>
              <a:rPr lang="tr-TR" sz="1600" b="1" dirty="0">
                <a:solidFill>
                  <a:srgbClr val="6263CF"/>
                </a:solidFill>
                <a:latin typeface="+mj-lt"/>
                <a:ea typeface="Golos Text" panose="020B0503020202020204" pitchFamily="34" charset="0"/>
              </a:rPr>
              <a:t> </a:t>
            </a:r>
            <a:r>
              <a:rPr lang="ru-RU" sz="1600" b="1" dirty="0">
                <a:solidFill>
                  <a:srgbClr val="6263CF"/>
                </a:solidFill>
                <a:latin typeface="+mj-lt"/>
                <a:ea typeface="Golos Text" panose="020B0503020202020204" pitchFamily="34" charset="0"/>
              </a:rPr>
              <a:t>к</a:t>
            </a:r>
            <a:r>
              <a:rPr lang="tr-TR" sz="1600" b="1" dirty="0">
                <a:solidFill>
                  <a:srgbClr val="6263CF"/>
                </a:solidFill>
                <a:latin typeface="+mj-lt"/>
                <a:ea typeface="Golos Text" panose="020B0503020202020204" pitchFamily="34" charset="0"/>
              </a:rPr>
              <a:t>e</a:t>
            </a:r>
            <a:r>
              <a:rPr lang="ru-RU" sz="1600" b="1" dirty="0">
                <a:solidFill>
                  <a:srgbClr val="6263CF"/>
                </a:solidFill>
                <a:latin typeface="+mj-lt"/>
                <a:ea typeface="Golos Text" panose="020B0503020202020204" pitchFamily="34" charset="0"/>
              </a:rPr>
              <a:t>рак</a:t>
            </a:r>
            <a:r>
              <a:rPr lang="tr-TR" sz="1600" b="1" dirty="0">
                <a:solidFill>
                  <a:srgbClr val="6263CF"/>
                </a:solidFill>
                <a:latin typeface="+mj-lt"/>
                <a:ea typeface="Golos Text" panose="020B0503020202020204" pitchFamily="34" charset="0"/>
              </a:rPr>
              <a:t>.</a:t>
            </a:r>
            <a:endParaRPr lang="ru-RU" sz="1600" b="1" dirty="0">
              <a:solidFill>
                <a:srgbClr val="6263CF"/>
              </a:solidFill>
              <a:latin typeface="+mj-lt"/>
              <a:ea typeface="Golos Text" panose="020B0503020202020204" pitchFamily="34" charset="0"/>
            </a:endParaRPr>
          </a:p>
        </p:txBody>
      </p:sp>
      <p:sp>
        <p:nvSpPr>
          <p:cNvPr id="64" name="Rectangle: Rounded Corners 63">
            <a:extLst>
              <a:ext uri="{FF2B5EF4-FFF2-40B4-BE49-F238E27FC236}">
                <a16:creationId xmlns:a16="http://schemas.microsoft.com/office/drawing/2014/main" id="{8B439F70-71C3-4841-817B-E86B342637E8}"/>
              </a:ext>
            </a:extLst>
          </p:cNvPr>
          <p:cNvSpPr/>
          <p:nvPr/>
        </p:nvSpPr>
        <p:spPr>
          <a:xfrm>
            <a:off x="431800" y="5240338"/>
            <a:ext cx="6948488" cy="141287"/>
          </a:xfrm>
          <a:prstGeom prst="roundRect">
            <a:avLst>
              <a:gd name="adj" fmla="val 0"/>
            </a:avLst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/>
          </a:p>
        </p:txBody>
      </p:sp>
      <p:sp>
        <p:nvSpPr>
          <p:cNvPr id="65" name="Rectangle 64">
            <a:extLst>
              <a:ext uri="{FF2B5EF4-FFF2-40B4-BE49-F238E27FC236}">
                <a16:creationId xmlns:a16="http://schemas.microsoft.com/office/drawing/2014/main" id="{5262F69E-1D8E-42BC-B926-2EEF6B0019C5}"/>
              </a:ext>
            </a:extLst>
          </p:cNvPr>
          <p:cNvSpPr/>
          <p:nvPr/>
        </p:nvSpPr>
        <p:spPr>
          <a:xfrm>
            <a:off x="436656" y="4562850"/>
            <a:ext cx="861633" cy="981502"/>
          </a:xfrm>
          <a:prstGeom prst="rect">
            <a:avLst/>
          </a:prstGeom>
        </p:spPr>
        <p:txBody>
          <a:bodyPr wrap="none" tIns="0" bIns="0"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6000" spc="-244" dirty="0">
                <a:solidFill>
                  <a:srgbClr val="B1C7F7">
                    <a:alpha val="50000"/>
                  </a:srgbClr>
                </a:solidFill>
                <a:cs typeface="+mn-cs"/>
              </a:rPr>
              <a:t>03</a:t>
            </a:r>
            <a:endParaRPr lang="en-US" sz="6000" spc="-244" dirty="0">
              <a:solidFill>
                <a:srgbClr val="B1C7F7">
                  <a:alpha val="50000"/>
                </a:srgbClr>
              </a:solidFill>
              <a:cs typeface="+mn-cs"/>
            </a:endParaRPr>
          </a:p>
        </p:txBody>
      </p:sp>
      <p:sp>
        <p:nvSpPr>
          <p:cNvPr id="66" name="Rectangle: Rounded Corners 65">
            <a:extLst>
              <a:ext uri="{FF2B5EF4-FFF2-40B4-BE49-F238E27FC236}">
                <a16:creationId xmlns:a16="http://schemas.microsoft.com/office/drawing/2014/main" id="{A78AD174-2FBB-45C3-9737-5DB9C414F8B2}"/>
              </a:ext>
            </a:extLst>
          </p:cNvPr>
          <p:cNvSpPr/>
          <p:nvPr/>
        </p:nvSpPr>
        <p:spPr>
          <a:xfrm>
            <a:off x="1474788" y="4760913"/>
            <a:ext cx="6127750" cy="620712"/>
          </a:xfrm>
          <a:prstGeom prst="roundRect">
            <a:avLst>
              <a:gd name="adj" fmla="val 0"/>
            </a:avLst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44371" tIns="44371" rIns="44371" bIns="44371" anchor="b"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600" b="1" dirty="0" err="1">
                <a:solidFill>
                  <a:srgbClr val="6263CF"/>
                </a:solidFill>
                <a:latin typeface="+mj-lt"/>
                <a:ea typeface="Golos Text" panose="020B0503020202020204" pitchFamily="34" charset="0"/>
              </a:rPr>
              <a:t>Ўқитувчи</a:t>
            </a:r>
            <a:r>
              <a:rPr lang="tr-TR" sz="1600" b="1" dirty="0">
                <a:solidFill>
                  <a:srgbClr val="6263CF"/>
                </a:solidFill>
                <a:latin typeface="+mj-lt"/>
                <a:ea typeface="Golos Text" panose="020B0503020202020204" pitchFamily="34" charset="0"/>
              </a:rPr>
              <a:t> </a:t>
            </a:r>
            <a:r>
              <a:rPr lang="ru-RU" sz="1600" b="1" dirty="0" err="1">
                <a:solidFill>
                  <a:srgbClr val="6263CF"/>
                </a:solidFill>
                <a:latin typeface="+mj-lt"/>
                <a:ea typeface="Golos Text" panose="020B0503020202020204" pitchFamily="34" charset="0"/>
              </a:rPr>
              <a:t>ҳар</a:t>
            </a:r>
            <a:r>
              <a:rPr lang="tr-TR" sz="1600" b="1" dirty="0">
                <a:solidFill>
                  <a:srgbClr val="6263CF"/>
                </a:solidFill>
                <a:latin typeface="+mj-lt"/>
                <a:ea typeface="Golos Text" panose="020B0503020202020204" pitchFamily="34" charset="0"/>
              </a:rPr>
              <a:t> </a:t>
            </a:r>
            <a:r>
              <a:rPr lang="ru-RU" sz="1600" b="1" dirty="0" err="1">
                <a:solidFill>
                  <a:srgbClr val="6263CF"/>
                </a:solidFill>
                <a:latin typeface="+mj-lt"/>
                <a:ea typeface="Golos Text" panose="020B0503020202020204" pitchFamily="34" charset="0"/>
              </a:rPr>
              <a:t>бир</a:t>
            </a:r>
            <a:r>
              <a:rPr lang="tr-TR" sz="1600" b="1" dirty="0">
                <a:solidFill>
                  <a:srgbClr val="6263CF"/>
                </a:solidFill>
                <a:latin typeface="+mj-lt"/>
                <a:ea typeface="Golos Text" panose="020B0503020202020204" pitchFamily="34" charset="0"/>
              </a:rPr>
              <a:t> </a:t>
            </a:r>
            <a:r>
              <a:rPr lang="ru-RU" sz="1600" b="1" dirty="0" err="1">
                <a:solidFill>
                  <a:srgbClr val="6263CF"/>
                </a:solidFill>
                <a:latin typeface="+mj-lt"/>
                <a:ea typeface="Golos Text" panose="020B0503020202020204" pitchFamily="34" charset="0"/>
              </a:rPr>
              <a:t>жавоб</a:t>
            </a:r>
            <a:r>
              <a:rPr lang="tr-TR" sz="1600" b="1" dirty="0">
                <a:solidFill>
                  <a:srgbClr val="6263CF"/>
                </a:solidFill>
                <a:latin typeface="+mj-lt"/>
                <a:ea typeface="Golos Text" panose="020B0503020202020204" pitchFamily="34" charset="0"/>
              </a:rPr>
              <a:t> </a:t>
            </a:r>
            <a:r>
              <a:rPr lang="ru-RU" sz="1600" b="1" dirty="0">
                <a:solidFill>
                  <a:srgbClr val="6263CF"/>
                </a:solidFill>
                <a:latin typeface="+mj-lt"/>
                <a:ea typeface="Golos Text" panose="020B0503020202020204" pitchFamily="34" charset="0"/>
              </a:rPr>
              <a:t>б</a:t>
            </a:r>
            <a:r>
              <a:rPr lang="tr-TR" sz="1600" b="1" dirty="0">
                <a:solidFill>
                  <a:srgbClr val="6263CF"/>
                </a:solidFill>
                <a:latin typeface="+mj-lt"/>
                <a:ea typeface="Golos Text" panose="020B0503020202020204" pitchFamily="34" charset="0"/>
              </a:rPr>
              <a:t>e</a:t>
            </a:r>
            <a:r>
              <a:rPr lang="ru-RU" sz="1600" b="1" dirty="0" err="1">
                <a:solidFill>
                  <a:srgbClr val="6263CF"/>
                </a:solidFill>
                <a:latin typeface="+mj-lt"/>
                <a:ea typeface="Golos Text" panose="020B0503020202020204" pitchFamily="34" charset="0"/>
              </a:rPr>
              <a:t>рган</a:t>
            </a:r>
            <a:r>
              <a:rPr lang="tr-TR" sz="1600" b="1" dirty="0">
                <a:solidFill>
                  <a:srgbClr val="6263CF"/>
                </a:solidFill>
                <a:latin typeface="+mj-lt"/>
                <a:ea typeface="Golos Text" panose="020B0503020202020204" pitchFamily="34" charset="0"/>
              </a:rPr>
              <a:t> </a:t>
            </a:r>
            <a:r>
              <a:rPr lang="ru-RU" sz="1600" b="1" dirty="0" err="1">
                <a:solidFill>
                  <a:srgbClr val="6263CF"/>
                </a:solidFill>
                <a:latin typeface="+mj-lt"/>
                <a:ea typeface="Golos Text" panose="020B0503020202020204" pitchFamily="34" charset="0"/>
              </a:rPr>
              <a:t>ўқувчилар</a:t>
            </a:r>
            <a:r>
              <a:rPr lang="tr-TR" sz="1600" b="1" dirty="0">
                <a:solidFill>
                  <a:srgbClr val="6263CF"/>
                </a:solidFill>
                <a:latin typeface="+mj-lt"/>
                <a:ea typeface="Golos Text" panose="020B0503020202020204" pitchFamily="34" charset="0"/>
              </a:rPr>
              <a:t> </a:t>
            </a:r>
            <a:r>
              <a:rPr lang="ru-RU" sz="1600" b="1" dirty="0" err="1">
                <a:solidFill>
                  <a:srgbClr val="6263CF"/>
                </a:solidFill>
                <a:latin typeface="+mj-lt"/>
                <a:ea typeface="Golos Text" panose="020B0503020202020204" pitchFamily="34" charset="0"/>
              </a:rPr>
              <a:t>сонини</a:t>
            </a:r>
            <a:r>
              <a:rPr lang="tr-TR" sz="1600" b="1" dirty="0">
                <a:solidFill>
                  <a:srgbClr val="6263CF"/>
                </a:solidFill>
                <a:latin typeface="+mj-lt"/>
                <a:ea typeface="Golos Text" panose="020B0503020202020204" pitchFamily="34" charset="0"/>
              </a:rPr>
              <a:t> </a:t>
            </a:r>
            <a:r>
              <a:rPr lang="ru-RU" sz="1600" b="1" dirty="0" err="1">
                <a:solidFill>
                  <a:srgbClr val="6263CF"/>
                </a:solidFill>
                <a:latin typeface="+mj-lt"/>
                <a:ea typeface="Golos Text" panose="020B0503020202020204" pitchFamily="34" charset="0"/>
              </a:rPr>
              <a:t>ёзиши</a:t>
            </a:r>
            <a:r>
              <a:rPr lang="tr-TR" sz="1600" b="1" dirty="0">
                <a:solidFill>
                  <a:srgbClr val="6263CF"/>
                </a:solidFill>
                <a:latin typeface="+mj-lt"/>
                <a:ea typeface="Golos Text" panose="020B0503020202020204" pitchFamily="34" charset="0"/>
              </a:rPr>
              <a:t> </a:t>
            </a:r>
            <a:r>
              <a:rPr lang="ru-RU" sz="1600" b="1" dirty="0">
                <a:solidFill>
                  <a:srgbClr val="6263CF"/>
                </a:solidFill>
                <a:latin typeface="+mj-lt"/>
                <a:ea typeface="Golos Text" panose="020B0503020202020204" pitchFamily="34" charset="0"/>
              </a:rPr>
              <a:t>к</a:t>
            </a:r>
            <a:r>
              <a:rPr lang="tr-TR" sz="1600" b="1" dirty="0">
                <a:solidFill>
                  <a:srgbClr val="6263CF"/>
                </a:solidFill>
                <a:latin typeface="+mj-lt"/>
                <a:ea typeface="Golos Text" panose="020B0503020202020204" pitchFamily="34" charset="0"/>
              </a:rPr>
              <a:t>e</a:t>
            </a:r>
            <a:r>
              <a:rPr lang="ru-RU" sz="1600" b="1" dirty="0">
                <a:solidFill>
                  <a:srgbClr val="6263CF"/>
                </a:solidFill>
                <a:latin typeface="+mj-lt"/>
                <a:ea typeface="Golos Text" panose="020B0503020202020204" pitchFamily="34" charset="0"/>
              </a:rPr>
              <a:t>рак</a:t>
            </a:r>
            <a:r>
              <a:rPr lang="tr-TR" sz="1600" b="1" dirty="0">
                <a:solidFill>
                  <a:srgbClr val="6263CF"/>
                </a:solidFill>
                <a:latin typeface="+mj-lt"/>
                <a:ea typeface="Golos Text" panose="020B0503020202020204" pitchFamily="34" charset="0"/>
              </a:rPr>
              <a:t>.</a:t>
            </a:r>
            <a:r>
              <a:rPr lang="en-US" sz="1600" b="1" dirty="0">
                <a:solidFill>
                  <a:srgbClr val="6263CF"/>
                </a:solidFill>
                <a:latin typeface="+mj-lt"/>
                <a:ea typeface="Golos Text" panose="020B0503020202020204" pitchFamily="34" charset="0"/>
              </a:rPr>
              <a:t> </a:t>
            </a:r>
            <a:r>
              <a:rPr lang="ru-RU" sz="1600" dirty="0" err="1">
                <a:solidFill>
                  <a:srgbClr val="6263CF"/>
                </a:solidFill>
                <a:latin typeface="+mj-lt"/>
                <a:ea typeface="Golos Text" panose="020B0503020202020204" pitchFamily="34" charset="0"/>
              </a:rPr>
              <a:t>Масалан</a:t>
            </a:r>
            <a:r>
              <a:rPr lang="tr-TR" sz="1600" dirty="0">
                <a:solidFill>
                  <a:srgbClr val="6263CF"/>
                </a:solidFill>
                <a:latin typeface="+mj-lt"/>
                <a:ea typeface="Golos Text" panose="020B0503020202020204" pitchFamily="34" charset="0"/>
              </a:rPr>
              <a:t>, "</a:t>
            </a:r>
            <a:r>
              <a:rPr lang="ru-RU" sz="1600" dirty="0" err="1">
                <a:solidFill>
                  <a:srgbClr val="6263CF"/>
                </a:solidFill>
                <a:latin typeface="+mj-lt"/>
                <a:ea typeface="Golos Text" panose="020B0503020202020204" pitchFamily="34" charset="0"/>
              </a:rPr>
              <a:t>тўғри</a:t>
            </a:r>
            <a:r>
              <a:rPr lang="tr-TR" sz="1600" dirty="0">
                <a:solidFill>
                  <a:srgbClr val="6263CF"/>
                </a:solidFill>
                <a:latin typeface="+mj-lt"/>
                <a:ea typeface="Golos Text" panose="020B0503020202020204" pitchFamily="34" charset="0"/>
              </a:rPr>
              <a:t>" - 10 </a:t>
            </a:r>
            <a:r>
              <a:rPr lang="ru-RU" sz="1600" dirty="0" err="1">
                <a:solidFill>
                  <a:srgbClr val="6263CF"/>
                </a:solidFill>
                <a:latin typeface="+mj-lt"/>
                <a:ea typeface="Golos Text" panose="020B0503020202020204" pitchFamily="34" charset="0"/>
              </a:rPr>
              <a:t>ўқувчи</a:t>
            </a:r>
            <a:r>
              <a:rPr lang="tr-TR" sz="1600" dirty="0">
                <a:solidFill>
                  <a:srgbClr val="6263CF"/>
                </a:solidFill>
                <a:latin typeface="+mj-lt"/>
                <a:ea typeface="Golos Text" panose="020B0503020202020204" pitchFamily="34" charset="0"/>
              </a:rPr>
              <a:t>, "</a:t>
            </a:r>
            <a:r>
              <a:rPr lang="ru-RU" sz="1600" dirty="0" err="1">
                <a:solidFill>
                  <a:srgbClr val="6263CF"/>
                </a:solidFill>
                <a:latin typeface="+mj-lt"/>
                <a:ea typeface="Golos Text" panose="020B0503020202020204" pitchFamily="34" charset="0"/>
              </a:rPr>
              <a:t>нотўғри</a:t>
            </a:r>
            <a:r>
              <a:rPr lang="tr-TR" sz="1600" dirty="0">
                <a:solidFill>
                  <a:srgbClr val="6263CF"/>
                </a:solidFill>
                <a:latin typeface="+mj-lt"/>
                <a:ea typeface="Golos Text" panose="020B0503020202020204" pitchFamily="34" charset="0"/>
              </a:rPr>
              <a:t>" - 5 </a:t>
            </a:r>
            <a:r>
              <a:rPr lang="ru-RU" sz="1600" dirty="0" err="1">
                <a:solidFill>
                  <a:srgbClr val="6263CF"/>
                </a:solidFill>
                <a:latin typeface="+mj-lt"/>
                <a:ea typeface="Golos Text" panose="020B0503020202020204" pitchFamily="34" charset="0"/>
              </a:rPr>
              <a:t>ўқувчи</a:t>
            </a:r>
            <a:r>
              <a:rPr lang="tr-TR" sz="1600" dirty="0">
                <a:solidFill>
                  <a:srgbClr val="6263CF"/>
                </a:solidFill>
                <a:latin typeface="+mj-lt"/>
                <a:ea typeface="Golos Text" panose="020B0503020202020204" pitchFamily="34" charset="0"/>
              </a:rPr>
              <a:t>.</a:t>
            </a:r>
            <a:r>
              <a:rPr lang="en-US" sz="1600" dirty="0">
                <a:solidFill>
                  <a:srgbClr val="6263CF"/>
                </a:solidFill>
                <a:latin typeface="+mj-lt"/>
                <a:ea typeface="Golos Text" panose="020B0503020202020204" pitchFamily="34" charset="0"/>
              </a:rPr>
              <a:t> </a:t>
            </a:r>
            <a:r>
              <a:rPr lang="tr-TR" sz="1600" dirty="0">
                <a:solidFill>
                  <a:srgbClr val="6263CF"/>
                </a:solidFill>
                <a:latin typeface="+mj-lt"/>
                <a:ea typeface="Golos Text" panose="020B0503020202020204" pitchFamily="34" charset="0"/>
              </a:rPr>
              <a:t> </a:t>
            </a:r>
            <a:r>
              <a:rPr lang="ru-RU" sz="1600" dirty="0" err="1">
                <a:solidFill>
                  <a:srgbClr val="6263CF"/>
                </a:solidFill>
                <a:latin typeface="+mj-lt"/>
                <a:ea typeface="Golos Text" panose="020B0503020202020204" pitchFamily="34" charset="0"/>
              </a:rPr>
              <a:t>Агар</a:t>
            </a:r>
            <a:r>
              <a:rPr lang="tr-TR" sz="1600" dirty="0">
                <a:solidFill>
                  <a:srgbClr val="6263CF"/>
                </a:solidFill>
                <a:latin typeface="+mj-lt"/>
                <a:ea typeface="Golos Text" panose="020B0503020202020204" pitchFamily="34" charset="0"/>
              </a:rPr>
              <a:t> </a:t>
            </a:r>
            <a:r>
              <a:rPr lang="ru-RU" sz="1600" dirty="0" err="1">
                <a:solidFill>
                  <a:srgbClr val="6263CF"/>
                </a:solidFill>
                <a:latin typeface="+mj-lt"/>
                <a:ea typeface="Golos Text" panose="020B0503020202020204" pitchFamily="34" charset="0"/>
              </a:rPr>
              <a:t>муҳокамадан</a:t>
            </a:r>
            <a:r>
              <a:rPr lang="tr-TR" sz="1600" dirty="0">
                <a:solidFill>
                  <a:srgbClr val="6263CF"/>
                </a:solidFill>
                <a:latin typeface="+mj-lt"/>
                <a:ea typeface="Golos Text" panose="020B0503020202020204" pitchFamily="34" charset="0"/>
              </a:rPr>
              <a:t> </a:t>
            </a:r>
            <a:r>
              <a:rPr lang="ru-RU" sz="1600" dirty="0" err="1">
                <a:solidFill>
                  <a:srgbClr val="6263CF"/>
                </a:solidFill>
                <a:latin typeface="+mj-lt"/>
                <a:ea typeface="Golos Text" panose="020B0503020202020204" pitchFamily="34" charset="0"/>
              </a:rPr>
              <a:t>сўнг</a:t>
            </a:r>
            <a:r>
              <a:rPr lang="tr-TR" sz="1600" dirty="0">
                <a:solidFill>
                  <a:srgbClr val="6263CF"/>
                </a:solidFill>
                <a:latin typeface="+mj-lt"/>
                <a:ea typeface="Golos Text" panose="020B0503020202020204" pitchFamily="34" charset="0"/>
              </a:rPr>
              <a:t> </a:t>
            </a:r>
            <a:r>
              <a:rPr lang="ru-RU" sz="1600" dirty="0" err="1">
                <a:solidFill>
                  <a:srgbClr val="6263CF"/>
                </a:solidFill>
                <a:latin typeface="+mj-lt"/>
                <a:ea typeface="Golos Text" panose="020B0503020202020204" pitchFamily="34" charset="0"/>
              </a:rPr>
              <a:t>ўқувчиларнинг</a:t>
            </a:r>
            <a:r>
              <a:rPr lang="tr-TR" sz="1600" dirty="0">
                <a:solidFill>
                  <a:srgbClr val="6263CF"/>
                </a:solidFill>
                <a:latin typeface="+mj-lt"/>
                <a:ea typeface="Golos Text" panose="020B0503020202020204" pitchFamily="34" charset="0"/>
              </a:rPr>
              <a:t> </a:t>
            </a:r>
            <a:r>
              <a:rPr lang="ru-RU" sz="1600" dirty="0" err="1">
                <a:solidFill>
                  <a:srgbClr val="6263CF"/>
                </a:solidFill>
                <a:latin typeface="+mj-lt"/>
                <a:ea typeface="Golos Text" panose="020B0503020202020204" pitchFamily="34" charset="0"/>
              </a:rPr>
              <a:t>фикрлари</a:t>
            </a:r>
            <a:r>
              <a:rPr lang="tr-TR" sz="1600" dirty="0">
                <a:solidFill>
                  <a:srgbClr val="6263CF"/>
                </a:solidFill>
                <a:latin typeface="+mj-lt"/>
                <a:ea typeface="Golos Text" panose="020B0503020202020204" pitchFamily="34" charset="0"/>
              </a:rPr>
              <a:t> </a:t>
            </a:r>
            <a:r>
              <a:rPr lang="ru-RU" sz="1600" dirty="0" err="1">
                <a:solidFill>
                  <a:srgbClr val="6263CF"/>
                </a:solidFill>
                <a:latin typeface="+mj-lt"/>
                <a:ea typeface="Golos Text" panose="020B0503020202020204" pitchFamily="34" charset="0"/>
              </a:rPr>
              <a:t>ўзгарган</a:t>
            </a:r>
            <a:r>
              <a:rPr lang="tr-TR" sz="1600" dirty="0">
                <a:solidFill>
                  <a:srgbClr val="6263CF"/>
                </a:solidFill>
                <a:latin typeface="+mj-lt"/>
                <a:ea typeface="Golos Text" panose="020B0503020202020204" pitchFamily="34" charset="0"/>
              </a:rPr>
              <a:t> </a:t>
            </a:r>
            <a:r>
              <a:rPr lang="ru-RU" sz="1600" dirty="0" err="1">
                <a:solidFill>
                  <a:srgbClr val="6263CF"/>
                </a:solidFill>
                <a:latin typeface="+mj-lt"/>
                <a:ea typeface="Golos Text" panose="020B0503020202020204" pitchFamily="34" charset="0"/>
              </a:rPr>
              <a:t>бўлса</a:t>
            </a:r>
            <a:r>
              <a:rPr lang="tr-TR" sz="1600" dirty="0">
                <a:solidFill>
                  <a:srgbClr val="6263CF"/>
                </a:solidFill>
                <a:latin typeface="+mj-lt"/>
                <a:ea typeface="Golos Text" panose="020B0503020202020204" pitchFamily="34" charset="0"/>
              </a:rPr>
              <a:t>, </a:t>
            </a:r>
            <a:r>
              <a:rPr lang="ru-RU" sz="1600" dirty="0" err="1">
                <a:solidFill>
                  <a:srgbClr val="6263CF"/>
                </a:solidFill>
                <a:latin typeface="+mj-lt"/>
                <a:ea typeface="Golos Text" panose="020B0503020202020204" pitchFamily="34" charset="0"/>
              </a:rPr>
              <a:t>бу</a:t>
            </a:r>
            <a:r>
              <a:rPr lang="tr-TR" sz="1600" dirty="0">
                <a:solidFill>
                  <a:srgbClr val="6263CF"/>
                </a:solidFill>
                <a:latin typeface="+mj-lt"/>
                <a:ea typeface="Golos Text" panose="020B0503020202020204" pitchFamily="34" charset="0"/>
              </a:rPr>
              <a:t> </a:t>
            </a:r>
            <a:r>
              <a:rPr lang="ru-RU" sz="1600" dirty="0" err="1">
                <a:solidFill>
                  <a:srgbClr val="6263CF"/>
                </a:solidFill>
                <a:latin typeface="+mj-lt"/>
                <a:ea typeface="Golos Text" panose="020B0503020202020204" pitchFamily="34" charset="0"/>
              </a:rPr>
              <a:t>ҳам</a:t>
            </a:r>
            <a:r>
              <a:rPr lang="tr-TR" sz="1600" dirty="0">
                <a:solidFill>
                  <a:srgbClr val="6263CF"/>
                </a:solidFill>
                <a:latin typeface="+mj-lt"/>
                <a:ea typeface="Golos Text" panose="020B0503020202020204" pitchFamily="34" charset="0"/>
              </a:rPr>
              <a:t> </a:t>
            </a:r>
            <a:r>
              <a:rPr lang="ru-RU" sz="1600" dirty="0" err="1">
                <a:solidFill>
                  <a:srgbClr val="6263CF"/>
                </a:solidFill>
                <a:latin typeface="+mj-lt"/>
                <a:ea typeface="Golos Text" panose="020B0503020202020204" pitchFamily="34" charset="0"/>
              </a:rPr>
              <a:t>ёзилиши</a:t>
            </a:r>
            <a:r>
              <a:rPr lang="tr-TR" sz="1600" dirty="0">
                <a:solidFill>
                  <a:srgbClr val="6263CF"/>
                </a:solidFill>
                <a:latin typeface="+mj-lt"/>
                <a:ea typeface="Golos Text" panose="020B0503020202020204" pitchFamily="34" charset="0"/>
              </a:rPr>
              <a:t> </a:t>
            </a:r>
            <a:r>
              <a:rPr lang="ru-RU" sz="1600" dirty="0">
                <a:solidFill>
                  <a:srgbClr val="6263CF"/>
                </a:solidFill>
                <a:latin typeface="+mj-lt"/>
                <a:ea typeface="Golos Text" panose="020B0503020202020204" pitchFamily="34" charset="0"/>
              </a:rPr>
              <a:t>к</a:t>
            </a:r>
            <a:r>
              <a:rPr lang="tr-TR" sz="1600" dirty="0">
                <a:solidFill>
                  <a:srgbClr val="6263CF"/>
                </a:solidFill>
                <a:latin typeface="+mj-lt"/>
                <a:ea typeface="Golos Text" panose="020B0503020202020204" pitchFamily="34" charset="0"/>
              </a:rPr>
              <a:t>e</a:t>
            </a:r>
            <a:r>
              <a:rPr lang="ru-RU" sz="1600" dirty="0">
                <a:solidFill>
                  <a:srgbClr val="6263CF"/>
                </a:solidFill>
                <a:latin typeface="+mj-lt"/>
                <a:ea typeface="Golos Text" panose="020B0503020202020204" pitchFamily="34" charset="0"/>
              </a:rPr>
              <a:t>рак</a:t>
            </a:r>
            <a:r>
              <a:rPr lang="tr-TR" sz="1600" dirty="0">
                <a:solidFill>
                  <a:srgbClr val="6263CF"/>
                </a:solidFill>
                <a:latin typeface="+mj-lt"/>
                <a:ea typeface="Golos Text" panose="020B0503020202020204" pitchFamily="34" charset="0"/>
              </a:rPr>
              <a:t>.</a:t>
            </a:r>
            <a:endParaRPr lang="ru-RU" sz="1600" i="1" dirty="0">
              <a:solidFill>
                <a:srgbClr val="6263CF"/>
              </a:solidFill>
              <a:latin typeface="+mj-lt"/>
              <a:ea typeface="Golos Text" panose="020B0503020202020204" pitchFamily="34" charset="0"/>
            </a:endParaRPr>
          </a:p>
        </p:txBody>
      </p:sp>
    </p:spTree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818" name="Title 1">
            <a:extLst>
              <a:ext uri="{FF2B5EF4-FFF2-40B4-BE49-F238E27FC236}">
                <a16:creationId xmlns:a16="http://schemas.microsoft.com/office/drawing/2014/main" id="{9C88A28F-3D3E-44B6-A0E6-9DA42135EF5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ru-RU" altLang="en-US"/>
              <a:t>Мундарижа</a:t>
            </a:r>
            <a:r>
              <a:rPr lang="tr-TR" altLang="en-US"/>
              <a:t> (1/2)</a:t>
            </a:r>
            <a:endParaRPr lang="ru-RU" altLang="en-US"/>
          </a:p>
        </p:txBody>
      </p:sp>
      <p:graphicFrame>
        <p:nvGraphicFramePr>
          <p:cNvPr id="21" name="Table 20">
            <a:extLst>
              <a:ext uri="{FF2B5EF4-FFF2-40B4-BE49-F238E27FC236}">
                <a16:creationId xmlns:a16="http://schemas.microsoft.com/office/drawing/2014/main" id="{7116BF65-86A5-40E8-8701-997F59DAEA7E}"/>
              </a:ext>
            </a:extLst>
          </p:cNvPr>
          <p:cNvGraphicFramePr>
            <a:graphicFrameLocks noGrp="1"/>
          </p:cNvGraphicFramePr>
          <p:nvPr/>
        </p:nvGraphicFramePr>
        <p:xfrm>
          <a:off x="454025" y="873125"/>
          <a:ext cx="7737476" cy="5834296"/>
        </p:xfrm>
        <a:graphic>
          <a:graphicData uri="http://schemas.openxmlformats.org/drawingml/2006/table">
            <a:tbl>
              <a:tblPr firstRow="1" bandRow="1">
                <a:tableStyleId>{073A0DAA-6AF3-43AB-8588-CEC1D06C72B9}</a:tableStyleId>
              </a:tblPr>
              <a:tblGrid>
                <a:gridCol w="24838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17101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18072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57339">
                <a:tc gridSpan="2">
                  <a:txBody>
                    <a:bodyPr/>
                    <a:lstStyle/>
                    <a:p>
                      <a:pPr algn="l"/>
                      <a:r>
                        <a:rPr lang="de-DE" sz="1400" b="1" dirty="0">
                          <a:solidFill>
                            <a:schemeClr val="bg1"/>
                          </a:solidFill>
                        </a:rPr>
                        <a:t>1 - </a:t>
                      </a:r>
                      <a:r>
                        <a:rPr lang="ru-RU" sz="1400" b="1" dirty="0" err="1">
                          <a:solidFill>
                            <a:schemeClr val="bg1"/>
                          </a:solidFill>
                        </a:rPr>
                        <a:t>Мавзу</a:t>
                      </a:r>
                      <a:r>
                        <a:rPr lang="ru-RU" sz="1400" b="1" dirty="0">
                          <a:solidFill>
                            <a:schemeClr val="bg1"/>
                          </a:solidFill>
                        </a:rPr>
                        <a:t>. </a:t>
                      </a:r>
                      <a:r>
                        <a:rPr lang="ru-RU" sz="1400" b="1" dirty="0" err="1">
                          <a:solidFill>
                            <a:schemeClr val="bg1"/>
                          </a:solidFill>
                        </a:rPr>
                        <a:t>Ҳалоллик</a:t>
                      </a:r>
                      <a:r>
                        <a:rPr lang="de-DE" sz="1400" b="1" baseline="0" dirty="0">
                          <a:solidFill>
                            <a:schemeClr val="bg1"/>
                          </a:solidFill>
                        </a:rPr>
                        <a:t> </a:t>
                      </a:r>
                      <a:r>
                        <a:rPr lang="ru-RU" sz="1400" b="1" baseline="0" dirty="0" err="1">
                          <a:solidFill>
                            <a:schemeClr val="bg1"/>
                          </a:solidFill>
                        </a:rPr>
                        <a:t>ва</a:t>
                      </a:r>
                      <a:r>
                        <a:rPr lang="de-DE" sz="1400" b="1" baseline="0" dirty="0">
                          <a:solidFill>
                            <a:schemeClr val="bg1"/>
                          </a:solidFill>
                        </a:rPr>
                        <a:t> </a:t>
                      </a:r>
                      <a:r>
                        <a:rPr lang="ru-RU" sz="1400" b="1" baseline="0" dirty="0" err="1">
                          <a:solidFill>
                            <a:schemeClr val="bg1"/>
                          </a:solidFill>
                        </a:rPr>
                        <a:t>тўғрилик</a:t>
                      </a:r>
                      <a:r>
                        <a:rPr lang="en-US" sz="1400" b="1" baseline="0" dirty="0">
                          <a:solidFill>
                            <a:schemeClr val="bg1"/>
                          </a:solidFill>
                        </a:rPr>
                        <a:t> </a:t>
                      </a:r>
                      <a:r>
                        <a:rPr lang="ru-RU" sz="1400" b="1" baseline="0" dirty="0" err="1">
                          <a:solidFill>
                            <a:schemeClr val="bg1"/>
                          </a:solidFill>
                        </a:rPr>
                        <a:t>инсоний</a:t>
                      </a:r>
                      <a:r>
                        <a:rPr lang="en-US" sz="1400" b="1" baseline="0" dirty="0">
                          <a:solidFill>
                            <a:schemeClr val="bg1"/>
                          </a:solidFill>
                        </a:rPr>
                        <a:t> x</a:t>
                      </a:r>
                      <a:r>
                        <a:rPr lang="ru-RU" sz="1400" b="1" baseline="0" dirty="0" err="1">
                          <a:solidFill>
                            <a:schemeClr val="bg1"/>
                          </a:solidFill>
                        </a:rPr>
                        <a:t>улқ</a:t>
                      </a:r>
                      <a:r>
                        <a:rPr lang="en-US" sz="1400" b="1" baseline="0" dirty="0">
                          <a:solidFill>
                            <a:schemeClr val="bg1"/>
                          </a:solidFill>
                        </a:rPr>
                        <a:t> </a:t>
                      </a:r>
                      <a:r>
                        <a:rPr lang="ru-RU" sz="1400" b="1" baseline="0" dirty="0" err="1">
                          <a:solidFill>
                            <a:schemeClr val="bg1"/>
                          </a:solidFill>
                        </a:rPr>
                        <a:t>атвор</a:t>
                      </a:r>
                      <a:r>
                        <a:rPr lang="en-US" sz="1400" b="1" baseline="0" dirty="0">
                          <a:solidFill>
                            <a:schemeClr val="bg1"/>
                          </a:solidFill>
                        </a:rPr>
                        <a:t> </a:t>
                      </a:r>
                      <a:r>
                        <a:rPr lang="ru-RU" sz="1400" b="1" baseline="0" dirty="0" err="1">
                          <a:solidFill>
                            <a:schemeClr val="bg1"/>
                          </a:solidFill>
                        </a:rPr>
                        <a:t>нормаси</a:t>
                      </a:r>
                      <a:r>
                        <a:rPr lang="en-US" sz="1400" b="1" baseline="0" dirty="0">
                          <a:solidFill>
                            <a:schemeClr val="bg1"/>
                          </a:solidFill>
                        </a:rPr>
                        <a:t> </a:t>
                      </a:r>
                      <a:r>
                        <a:rPr lang="ru-RU" sz="1400" b="1" baseline="0" dirty="0" err="1">
                          <a:solidFill>
                            <a:schemeClr val="bg1"/>
                          </a:solidFill>
                        </a:rPr>
                        <a:t>сифатида</a:t>
                      </a:r>
                      <a:r>
                        <a:rPr lang="ru-RU" sz="1400" b="1" baseline="0" dirty="0">
                          <a:solidFill>
                            <a:schemeClr val="bg1"/>
                          </a:solidFill>
                        </a:rPr>
                        <a:t>.</a:t>
                      </a:r>
                      <a:endParaRPr lang="ru-RU" sz="1400" b="1" dirty="0">
                        <a:solidFill>
                          <a:schemeClr val="bg1"/>
                        </a:solidFill>
                      </a:endParaRPr>
                    </a:p>
                  </a:txBody>
                  <a:tcPr marL="0" marR="0" marT="71996" marB="71996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 sz="1400" dirty="0">
                        <a:solidFill>
                          <a:schemeClr val="bg1"/>
                        </a:solidFill>
                      </a:endParaRPr>
                    </a:p>
                  </a:txBody>
                  <a:tcPr marL="144000" marR="0" marT="36000" marB="3600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400" b="1">
                          <a:solidFill>
                            <a:schemeClr val="bg1"/>
                          </a:solidFill>
                        </a:rPr>
                        <a:t>4</a:t>
                      </a:r>
                      <a:endParaRPr lang="en-US" sz="1400" b="1" dirty="0">
                        <a:solidFill>
                          <a:schemeClr val="bg1"/>
                        </a:solidFill>
                      </a:endParaRPr>
                    </a:p>
                  </a:txBody>
                  <a:tcPr marL="0" marR="72002" marT="71996" marB="71996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57339">
                <a:tc>
                  <a:txBody>
                    <a:bodyPr/>
                    <a:lstStyle/>
                    <a:p>
                      <a:pPr algn="l"/>
                      <a:r>
                        <a:rPr lang="ru-RU" sz="1400">
                          <a:solidFill>
                            <a:schemeClr val="bg1"/>
                          </a:solidFill>
                        </a:rPr>
                        <a:t>1</a:t>
                      </a:r>
                      <a:endParaRPr lang="en-US" sz="1400" dirty="0">
                        <a:solidFill>
                          <a:schemeClr val="bg1"/>
                        </a:solidFill>
                      </a:endParaRPr>
                    </a:p>
                  </a:txBody>
                  <a:tcPr marL="0" marR="0" marT="71996" marB="71996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ru-RU" sz="1400" dirty="0" err="1">
                          <a:solidFill>
                            <a:schemeClr val="bg1"/>
                          </a:solidFill>
                        </a:rPr>
                        <a:t>Ҳалоллик</a:t>
                      </a:r>
                      <a:r>
                        <a:rPr lang="en-US" sz="1400" baseline="0" dirty="0">
                          <a:solidFill>
                            <a:schemeClr val="bg1"/>
                          </a:solidFill>
                        </a:rPr>
                        <a:t> </a:t>
                      </a:r>
                      <a:r>
                        <a:rPr lang="ru-RU" sz="1400" baseline="0" dirty="0" err="1">
                          <a:solidFill>
                            <a:schemeClr val="bg1"/>
                          </a:solidFill>
                        </a:rPr>
                        <a:t>ва</a:t>
                      </a:r>
                      <a:r>
                        <a:rPr lang="en-US" sz="1400" baseline="0" dirty="0">
                          <a:solidFill>
                            <a:schemeClr val="bg1"/>
                          </a:solidFill>
                        </a:rPr>
                        <a:t> </a:t>
                      </a:r>
                      <a:r>
                        <a:rPr lang="ru-RU" sz="1400" baseline="0" dirty="0" err="1">
                          <a:solidFill>
                            <a:schemeClr val="bg1"/>
                          </a:solidFill>
                        </a:rPr>
                        <a:t>тўғрилик</a:t>
                      </a:r>
                      <a:r>
                        <a:rPr lang="en-US" sz="1400" baseline="0" dirty="0">
                          <a:solidFill>
                            <a:schemeClr val="bg1"/>
                          </a:solidFill>
                        </a:rPr>
                        <a:t> </a:t>
                      </a:r>
                      <a:r>
                        <a:rPr lang="ru-RU" sz="1400" baseline="0" dirty="0" err="1">
                          <a:solidFill>
                            <a:schemeClr val="bg1"/>
                          </a:solidFill>
                        </a:rPr>
                        <a:t>нима</a:t>
                      </a:r>
                      <a:r>
                        <a:rPr lang="ru-RU" sz="1400" dirty="0">
                          <a:solidFill>
                            <a:schemeClr val="bg1"/>
                          </a:solidFill>
                        </a:rPr>
                        <a:t>?</a:t>
                      </a:r>
                    </a:p>
                  </a:txBody>
                  <a:tcPr marL="144004" marR="0" marT="71996" marB="71996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400">
                          <a:solidFill>
                            <a:schemeClr val="bg1"/>
                          </a:solidFill>
                        </a:rPr>
                        <a:t>6</a:t>
                      </a:r>
                      <a:endParaRPr lang="en-US" sz="1400" dirty="0">
                        <a:solidFill>
                          <a:schemeClr val="bg1"/>
                        </a:solidFill>
                      </a:endParaRPr>
                    </a:p>
                  </a:txBody>
                  <a:tcPr marL="0" marR="72002" marT="71996" marB="71996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57339">
                <a:tc>
                  <a:txBody>
                    <a:bodyPr/>
                    <a:lstStyle/>
                    <a:p>
                      <a:pPr algn="l"/>
                      <a:r>
                        <a:rPr lang="ru-RU" sz="1400">
                          <a:solidFill>
                            <a:schemeClr val="bg1"/>
                          </a:solidFill>
                        </a:rPr>
                        <a:t>2</a:t>
                      </a:r>
                      <a:endParaRPr lang="en-US" sz="1400" dirty="0">
                        <a:solidFill>
                          <a:schemeClr val="bg1"/>
                        </a:solidFill>
                      </a:endParaRPr>
                    </a:p>
                  </a:txBody>
                  <a:tcPr marL="0" marR="0" marT="71996" marB="71996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ru-RU" sz="1400" dirty="0">
                          <a:solidFill>
                            <a:schemeClr val="bg1"/>
                          </a:solidFill>
                        </a:rPr>
                        <a:t>Я</a:t>
                      </a:r>
                      <a:r>
                        <a:rPr lang="en-US" sz="1400" dirty="0">
                          <a:solidFill>
                            <a:schemeClr val="bg1"/>
                          </a:solidFill>
                        </a:rPr>
                        <a:t>x</a:t>
                      </a:r>
                      <a:r>
                        <a:rPr lang="ru-RU" sz="1400" dirty="0" err="1">
                          <a:solidFill>
                            <a:schemeClr val="bg1"/>
                          </a:solidFill>
                        </a:rPr>
                        <a:t>ши</a:t>
                      </a:r>
                      <a:r>
                        <a:rPr lang="en-US" sz="1400" dirty="0">
                          <a:solidFill>
                            <a:schemeClr val="bg1"/>
                          </a:solidFill>
                        </a:rPr>
                        <a:t> </a:t>
                      </a:r>
                      <a:r>
                        <a:rPr lang="ru-RU" sz="1400" dirty="0" err="1">
                          <a:solidFill>
                            <a:schemeClr val="bg1"/>
                          </a:solidFill>
                        </a:rPr>
                        <a:t>ва</a:t>
                      </a:r>
                      <a:r>
                        <a:rPr lang="en-US" sz="1400" dirty="0">
                          <a:solidFill>
                            <a:schemeClr val="bg1"/>
                          </a:solidFill>
                        </a:rPr>
                        <a:t> </a:t>
                      </a:r>
                      <a:r>
                        <a:rPr lang="ru-RU" sz="1400" dirty="0" err="1">
                          <a:solidFill>
                            <a:schemeClr val="bg1"/>
                          </a:solidFill>
                        </a:rPr>
                        <a:t>ёмон</a:t>
                      </a:r>
                      <a:r>
                        <a:rPr lang="en-US" sz="1400" dirty="0">
                          <a:solidFill>
                            <a:schemeClr val="bg1"/>
                          </a:solidFill>
                        </a:rPr>
                        <a:t> x</a:t>
                      </a:r>
                      <a:r>
                        <a:rPr lang="ru-RU" sz="1400" dirty="0" err="1">
                          <a:solidFill>
                            <a:schemeClr val="bg1"/>
                          </a:solidFill>
                        </a:rPr>
                        <a:t>улқ</a:t>
                      </a:r>
                      <a:r>
                        <a:rPr lang="en-US" sz="1400" dirty="0">
                          <a:solidFill>
                            <a:schemeClr val="bg1"/>
                          </a:solidFill>
                        </a:rPr>
                        <a:t> – </a:t>
                      </a:r>
                      <a:r>
                        <a:rPr lang="ru-RU" sz="1400" dirty="0" err="1">
                          <a:solidFill>
                            <a:schemeClr val="bg1"/>
                          </a:solidFill>
                        </a:rPr>
                        <a:t>атворга</a:t>
                      </a:r>
                      <a:r>
                        <a:rPr lang="en-US" sz="1400" dirty="0">
                          <a:solidFill>
                            <a:schemeClr val="bg1"/>
                          </a:solidFill>
                        </a:rPr>
                        <a:t> </a:t>
                      </a:r>
                      <a:r>
                        <a:rPr lang="ru-RU" sz="1400" dirty="0" err="1">
                          <a:solidFill>
                            <a:schemeClr val="bg1"/>
                          </a:solidFill>
                        </a:rPr>
                        <a:t>мисоллар</a:t>
                      </a:r>
                      <a:r>
                        <a:rPr lang="en-US" sz="1400" dirty="0">
                          <a:solidFill>
                            <a:schemeClr val="bg1"/>
                          </a:solidFill>
                        </a:rPr>
                        <a:t>.</a:t>
                      </a:r>
                      <a:endParaRPr lang="ru-RU" sz="1400" dirty="0">
                        <a:solidFill>
                          <a:schemeClr val="bg1"/>
                        </a:solidFill>
                      </a:endParaRPr>
                    </a:p>
                  </a:txBody>
                  <a:tcPr marL="144004" marR="0" marT="71996" marB="71996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400">
                          <a:solidFill>
                            <a:schemeClr val="bg1"/>
                          </a:solidFill>
                        </a:rPr>
                        <a:t>10</a:t>
                      </a:r>
                      <a:endParaRPr lang="en-US" sz="1400" dirty="0">
                        <a:solidFill>
                          <a:schemeClr val="bg1"/>
                        </a:solidFill>
                      </a:endParaRPr>
                    </a:p>
                  </a:txBody>
                  <a:tcPr marL="0" marR="72002" marT="71996" marB="71996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57339">
                <a:tc>
                  <a:txBody>
                    <a:bodyPr/>
                    <a:lstStyle/>
                    <a:p>
                      <a:pPr algn="l"/>
                      <a:r>
                        <a:rPr lang="ru-RU" sz="1400">
                          <a:solidFill>
                            <a:schemeClr val="bg1"/>
                          </a:solidFill>
                        </a:rPr>
                        <a:t>3</a:t>
                      </a:r>
                      <a:endParaRPr lang="en-US" sz="1400" dirty="0">
                        <a:solidFill>
                          <a:schemeClr val="bg1"/>
                        </a:solidFill>
                      </a:endParaRPr>
                    </a:p>
                  </a:txBody>
                  <a:tcPr marL="0" marR="0" marT="71996" marB="71996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ru-RU" sz="1400" dirty="0" err="1">
                          <a:solidFill>
                            <a:schemeClr val="bg1"/>
                          </a:solidFill>
                        </a:rPr>
                        <a:t>Ҳалоллик</a:t>
                      </a:r>
                      <a:r>
                        <a:rPr lang="en-US" sz="1400" baseline="0" dirty="0">
                          <a:solidFill>
                            <a:schemeClr val="bg1"/>
                          </a:solidFill>
                        </a:rPr>
                        <a:t> </a:t>
                      </a:r>
                      <a:r>
                        <a:rPr lang="ru-RU" sz="1400" baseline="0" dirty="0" err="1">
                          <a:solidFill>
                            <a:schemeClr val="bg1"/>
                          </a:solidFill>
                        </a:rPr>
                        <a:t>ва</a:t>
                      </a:r>
                      <a:r>
                        <a:rPr lang="en-US" sz="1400" baseline="0" dirty="0">
                          <a:solidFill>
                            <a:schemeClr val="bg1"/>
                          </a:solidFill>
                        </a:rPr>
                        <a:t> </a:t>
                      </a:r>
                      <a:r>
                        <a:rPr lang="ru-RU" sz="1400" baseline="0" dirty="0" err="1">
                          <a:solidFill>
                            <a:schemeClr val="bg1"/>
                          </a:solidFill>
                        </a:rPr>
                        <a:t>ёлғонга</a:t>
                      </a:r>
                      <a:r>
                        <a:rPr lang="en-US" sz="1400" baseline="0" dirty="0">
                          <a:solidFill>
                            <a:schemeClr val="bg1"/>
                          </a:solidFill>
                        </a:rPr>
                        <a:t>  </a:t>
                      </a:r>
                      <a:r>
                        <a:rPr lang="ru-RU" sz="1400" baseline="0" dirty="0" err="1">
                          <a:solidFill>
                            <a:schemeClr val="bg1"/>
                          </a:solidFill>
                        </a:rPr>
                        <a:t>мисоллар</a:t>
                      </a:r>
                      <a:r>
                        <a:rPr lang="en-US" sz="1400" baseline="0" dirty="0">
                          <a:solidFill>
                            <a:schemeClr val="bg1"/>
                          </a:solidFill>
                        </a:rPr>
                        <a:t>.</a:t>
                      </a:r>
                      <a:endParaRPr lang="ru-RU" sz="1400" dirty="0">
                        <a:solidFill>
                          <a:schemeClr val="bg1"/>
                        </a:solidFill>
                      </a:endParaRPr>
                    </a:p>
                  </a:txBody>
                  <a:tcPr marL="144004" marR="0" marT="71996" marB="71996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400">
                          <a:solidFill>
                            <a:schemeClr val="bg1"/>
                          </a:solidFill>
                          <a:hlinkClick r:id="rId2" action="ppaction://hlinksldjump"/>
                        </a:rPr>
                        <a:t>15</a:t>
                      </a:r>
                      <a:endParaRPr lang="en-US" sz="1400" dirty="0">
                        <a:solidFill>
                          <a:schemeClr val="bg1"/>
                        </a:solidFill>
                      </a:endParaRPr>
                    </a:p>
                  </a:txBody>
                  <a:tcPr marL="0" marR="72002" marT="71996" marB="71996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784035">
                <a:tc>
                  <a:txBody>
                    <a:bodyPr/>
                    <a:lstStyle/>
                    <a:p>
                      <a:pPr algn="l"/>
                      <a:r>
                        <a:rPr lang="ru-RU" sz="1400" dirty="0">
                          <a:solidFill>
                            <a:schemeClr val="bg1"/>
                          </a:solidFill>
                        </a:rPr>
                        <a:t>4</a:t>
                      </a:r>
                      <a:endParaRPr lang="en-US" sz="1400" dirty="0">
                        <a:solidFill>
                          <a:schemeClr val="bg1"/>
                        </a:solidFill>
                      </a:endParaRPr>
                    </a:p>
                  </a:txBody>
                  <a:tcPr marL="0" marR="0" marT="71996" marB="71996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ru-RU" sz="1400" dirty="0" err="1">
                          <a:solidFill>
                            <a:schemeClr val="bg1"/>
                          </a:solidFill>
                        </a:rPr>
                        <a:t>Тўғри</a:t>
                      </a:r>
                      <a:r>
                        <a:rPr lang="en-US" sz="1400" baseline="0" dirty="0">
                          <a:solidFill>
                            <a:schemeClr val="bg1"/>
                          </a:solidFill>
                        </a:rPr>
                        <a:t> / </a:t>
                      </a:r>
                      <a:r>
                        <a:rPr lang="ru-RU" sz="1400" baseline="0" dirty="0" err="1">
                          <a:solidFill>
                            <a:schemeClr val="bg1"/>
                          </a:solidFill>
                        </a:rPr>
                        <a:t>нотўғри</a:t>
                      </a:r>
                      <a:r>
                        <a:rPr lang="en-US" sz="1400" baseline="0" dirty="0">
                          <a:solidFill>
                            <a:schemeClr val="bg1"/>
                          </a:solidFill>
                        </a:rPr>
                        <a:t> </a:t>
                      </a:r>
                      <a:r>
                        <a:rPr lang="ru-RU" sz="1400" baseline="0" dirty="0" err="1">
                          <a:solidFill>
                            <a:schemeClr val="bg1"/>
                          </a:solidFill>
                        </a:rPr>
                        <a:t>ўйини</a:t>
                      </a:r>
                      <a:r>
                        <a:rPr lang="en-US" sz="1400" baseline="0" dirty="0">
                          <a:solidFill>
                            <a:schemeClr val="bg1"/>
                          </a:solidFill>
                        </a:rPr>
                        <a:t> (</a:t>
                      </a:r>
                      <a:r>
                        <a:rPr lang="ru-RU" sz="1400" baseline="0" dirty="0" err="1">
                          <a:solidFill>
                            <a:schemeClr val="bg1"/>
                          </a:solidFill>
                        </a:rPr>
                        <a:t>турли</a:t>
                      </a:r>
                      <a:r>
                        <a:rPr lang="en-US" sz="1400" baseline="0" dirty="0">
                          <a:solidFill>
                            <a:schemeClr val="bg1"/>
                          </a:solidFill>
                        </a:rPr>
                        <a:t> </a:t>
                      </a:r>
                      <a:r>
                        <a:rPr lang="ru-RU" sz="1400" baseline="0" dirty="0" err="1">
                          <a:solidFill>
                            <a:schemeClr val="bg1"/>
                          </a:solidFill>
                        </a:rPr>
                        <a:t>мисол</a:t>
                      </a:r>
                      <a:r>
                        <a:rPr lang="en-US" sz="1400" baseline="0" dirty="0">
                          <a:solidFill>
                            <a:schemeClr val="bg1"/>
                          </a:solidFill>
                        </a:rPr>
                        <a:t> </a:t>
                      </a:r>
                      <a:r>
                        <a:rPr lang="ru-RU" sz="1400" baseline="0" dirty="0" err="1">
                          <a:solidFill>
                            <a:schemeClr val="bg1"/>
                          </a:solidFill>
                        </a:rPr>
                        <a:t>ва</a:t>
                      </a:r>
                      <a:r>
                        <a:rPr lang="en-US" sz="1400" baseline="0" dirty="0">
                          <a:solidFill>
                            <a:schemeClr val="bg1"/>
                          </a:solidFill>
                        </a:rPr>
                        <a:t> </a:t>
                      </a:r>
                      <a:r>
                        <a:rPr lang="ru-RU" sz="1400" baseline="0" dirty="0" err="1">
                          <a:solidFill>
                            <a:schemeClr val="bg1"/>
                          </a:solidFill>
                        </a:rPr>
                        <a:t>вазиятлар</a:t>
                      </a:r>
                      <a:r>
                        <a:rPr lang="en-US" sz="1400" baseline="0" dirty="0">
                          <a:solidFill>
                            <a:schemeClr val="bg1"/>
                          </a:solidFill>
                        </a:rPr>
                        <a:t> </a:t>
                      </a:r>
                      <a:r>
                        <a:rPr lang="ru-RU" sz="1400" baseline="0" dirty="0" err="1">
                          <a:solidFill>
                            <a:schemeClr val="bg1"/>
                          </a:solidFill>
                        </a:rPr>
                        <a:t>иштирокчилари</a:t>
                      </a:r>
                      <a:r>
                        <a:rPr lang="en-US" sz="1400" baseline="0" dirty="0">
                          <a:solidFill>
                            <a:schemeClr val="bg1"/>
                          </a:solidFill>
                        </a:rPr>
                        <a:t> </a:t>
                      </a:r>
                      <a:r>
                        <a:rPr lang="ru-RU" sz="1400" baseline="0" dirty="0" err="1">
                          <a:solidFill>
                            <a:schemeClr val="bg1"/>
                          </a:solidFill>
                        </a:rPr>
                        <a:t>ҳаракатларининг</a:t>
                      </a:r>
                      <a:r>
                        <a:rPr lang="en-US" sz="1400" baseline="0" dirty="0">
                          <a:solidFill>
                            <a:schemeClr val="bg1"/>
                          </a:solidFill>
                        </a:rPr>
                        <a:t> </a:t>
                      </a:r>
                      <a:r>
                        <a:rPr lang="ru-RU" sz="1400" baseline="0" dirty="0" err="1">
                          <a:solidFill>
                            <a:schemeClr val="bg1"/>
                          </a:solidFill>
                        </a:rPr>
                        <a:t>тўғри</a:t>
                      </a:r>
                      <a:r>
                        <a:rPr lang="en-US" sz="1400" baseline="0" dirty="0">
                          <a:solidFill>
                            <a:schemeClr val="bg1"/>
                          </a:solidFill>
                        </a:rPr>
                        <a:t> / </a:t>
                      </a:r>
                      <a:r>
                        <a:rPr lang="ru-RU" sz="1400" baseline="0" dirty="0" err="1">
                          <a:solidFill>
                            <a:schemeClr val="bg1"/>
                          </a:solidFill>
                        </a:rPr>
                        <a:t>нотўғрилигини</a:t>
                      </a:r>
                      <a:r>
                        <a:rPr lang="en-US" sz="1400" baseline="0" dirty="0">
                          <a:solidFill>
                            <a:schemeClr val="bg1"/>
                          </a:solidFill>
                        </a:rPr>
                        <a:t> </a:t>
                      </a:r>
                      <a:r>
                        <a:rPr lang="ru-RU" sz="1400" baseline="0" dirty="0" err="1">
                          <a:solidFill>
                            <a:schemeClr val="bg1"/>
                          </a:solidFill>
                        </a:rPr>
                        <a:t>ва</a:t>
                      </a:r>
                      <a:r>
                        <a:rPr lang="en-US" sz="1400" baseline="0" dirty="0">
                          <a:solidFill>
                            <a:schemeClr val="bg1"/>
                          </a:solidFill>
                        </a:rPr>
                        <a:t> </a:t>
                      </a:r>
                      <a:r>
                        <a:rPr lang="ru-RU" sz="1400" baseline="0" dirty="0" err="1">
                          <a:solidFill>
                            <a:schemeClr val="bg1"/>
                          </a:solidFill>
                        </a:rPr>
                        <a:t>ушбу</a:t>
                      </a:r>
                      <a:r>
                        <a:rPr lang="en-US" sz="1400" baseline="0" dirty="0">
                          <a:solidFill>
                            <a:schemeClr val="bg1"/>
                          </a:solidFill>
                        </a:rPr>
                        <a:t> </a:t>
                      </a:r>
                      <a:r>
                        <a:rPr lang="ru-RU" sz="1400" baseline="0" dirty="0" err="1">
                          <a:solidFill>
                            <a:schemeClr val="bg1"/>
                          </a:solidFill>
                        </a:rPr>
                        <a:t>ҳаракатларнинг</a:t>
                      </a:r>
                      <a:r>
                        <a:rPr lang="en-US" sz="1400" baseline="0" dirty="0">
                          <a:solidFill>
                            <a:schemeClr val="bg1"/>
                          </a:solidFill>
                        </a:rPr>
                        <a:t> </a:t>
                      </a:r>
                      <a:r>
                        <a:rPr lang="ru-RU" sz="1400" baseline="0" dirty="0" err="1">
                          <a:solidFill>
                            <a:schemeClr val="bg1"/>
                          </a:solidFill>
                        </a:rPr>
                        <a:t>оқибатларини</a:t>
                      </a:r>
                      <a:r>
                        <a:rPr lang="en-US" sz="1400" baseline="0" dirty="0">
                          <a:solidFill>
                            <a:schemeClr val="bg1"/>
                          </a:solidFill>
                        </a:rPr>
                        <a:t> </a:t>
                      </a:r>
                      <a:r>
                        <a:rPr lang="ru-RU" sz="1400" baseline="0" dirty="0" err="1">
                          <a:solidFill>
                            <a:schemeClr val="bg1"/>
                          </a:solidFill>
                        </a:rPr>
                        <a:t>баҳолаш</a:t>
                      </a:r>
                      <a:r>
                        <a:rPr lang="en-US" sz="1400" baseline="0" dirty="0">
                          <a:solidFill>
                            <a:schemeClr val="bg1"/>
                          </a:solidFill>
                        </a:rPr>
                        <a:t> </a:t>
                      </a:r>
                      <a:r>
                        <a:rPr lang="ru-RU" sz="1400" baseline="0" dirty="0" err="1">
                          <a:solidFill>
                            <a:schemeClr val="bg1"/>
                          </a:solidFill>
                        </a:rPr>
                        <a:t>билан</a:t>
                      </a:r>
                      <a:r>
                        <a:rPr lang="en-US" sz="1400" baseline="0" dirty="0">
                          <a:solidFill>
                            <a:schemeClr val="bg1"/>
                          </a:solidFill>
                        </a:rPr>
                        <a:t> </a:t>
                      </a:r>
                      <a:r>
                        <a:rPr lang="ru-RU" sz="1400" baseline="0" dirty="0" err="1">
                          <a:solidFill>
                            <a:schemeClr val="bg1"/>
                          </a:solidFill>
                        </a:rPr>
                        <a:t>биргаликда</a:t>
                      </a:r>
                      <a:r>
                        <a:rPr lang="en-US" sz="1400" baseline="0" dirty="0">
                          <a:solidFill>
                            <a:schemeClr val="bg1"/>
                          </a:solidFill>
                        </a:rPr>
                        <a:t> </a:t>
                      </a:r>
                      <a:r>
                        <a:rPr lang="ru-RU" sz="1400" baseline="0" dirty="0" err="1">
                          <a:solidFill>
                            <a:schemeClr val="bg1"/>
                          </a:solidFill>
                        </a:rPr>
                        <a:t>вазиятларни</a:t>
                      </a:r>
                      <a:r>
                        <a:rPr lang="en-US" sz="1400" baseline="0" dirty="0">
                          <a:solidFill>
                            <a:schemeClr val="bg1"/>
                          </a:solidFill>
                        </a:rPr>
                        <a:t> </a:t>
                      </a:r>
                      <a:r>
                        <a:rPr lang="ru-RU" sz="1400" baseline="0" dirty="0" err="1">
                          <a:solidFill>
                            <a:schemeClr val="bg1"/>
                          </a:solidFill>
                        </a:rPr>
                        <a:t>муҳокама</a:t>
                      </a:r>
                      <a:r>
                        <a:rPr lang="en-US" sz="1400" baseline="0" dirty="0">
                          <a:solidFill>
                            <a:schemeClr val="bg1"/>
                          </a:solidFill>
                        </a:rPr>
                        <a:t> </a:t>
                      </a:r>
                      <a:r>
                        <a:rPr lang="ru-RU" sz="1400" baseline="0" dirty="0" err="1">
                          <a:solidFill>
                            <a:schemeClr val="bg1"/>
                          </a:solidFill>
                        </a:rPr>
                        <a:t>қилиш</a:t>
                      </a:r>
                      <a:r>
                        <a:rPr lang="en-US" sz="1400" baseline="0" dirty="0">
                          <a:solidFill>
                            <a:schemeClr val="bg1"/>
                          </a:solidFill>
                        </a:rPr>
                        <a:t>.</a:t>
                      </a:r>
                      <a:r>
                        <a:rPr lang="ru-RU" sz="1400" dirty="0">
                          <a:solidFill>
                            <a:schemeClr val="bg1"/>
                          </a:solidFill>
                        </a:rPr>
                        <a:t>)</a:t>
                      </a:r>
                    </a:p>
                  </a:txBody>
                  <a:tcPr marL="144004" marR="0" marT="71996" marB="71996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400">
                          <a:solidFill>
                            <a:schemeClr val="bg1"/>
                          </a:solidFill>
                        </a:rPr>
                        <a:t>18</a:t>
                      </a:r>
                      <a:endParaRPr lang="en-US" sz="1400" dirty="0">
                        <a:solidFill>
                          <a:schemeClr val="bg1"/>
                        </a:solidFill>
                      </a:endParaRPr>
                    </a:p>
                  </a:txBody>
                  <a:tcPr marL="0" marR="72002" marT="71996" marB="71996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57339">
                <a:tc>
                  <a:txBody>
                    <a:bodyPr/>
                    <a:lstStyle/>
                    <a:p>
                      <a:pPr algn="l"/>
                      <a:r>
                        <a:rPr lang="en-US" sz="1400">
                          <a:solidFill>
                            <a:schemeClr val="bg1"/>
                          </a:solidFill>
                        </a:rPr>
                        <a:t>5</a:t>
                      </a:r>
                      <a:endParaRPr lang="en-US" sz="1400" dirty="0">
                        <a:solidFill>
                          <a:schemeClr val="bg1"/>
                        </a:solidFill>
                      </a:endParaRPr>
                    </a:p>
                  </a:txBody>
                  <a:tcPr marL="0" marR="0" marT="71996" marB="71996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ru-RU" sz="1400" dirty="0" err="1">
                          <a:solidFill>
                            <a:schemeClr val="bg1"/>
                          </a:solidFill>
                        </a:rPr>
                        <a:t>Ўқувчиларни</a:t>
                      </a:r>
                      <a:r>
                        <a:rPr lang="en-US" sz="1400" dirty="0">
                          <a:solidFill>
                            <a:schemeClr val="bg1"/>
                          </a:solidFill>
                        </a:rPr>
                        <a:t> *</a:t>
                      </a:r>
                      <a:r>
                        <a:rPr lang="ru-RU" sz="1400" dirty="0" err="1">
                          <a:solidFill>
                            <a:schemeClr val="bg1"/>
                          </a:solidFill>
                        </a:rPr>
                        <a:t>ўз</a:t>
                      </a:r>
                      <a:r>
                        <a:rPr lang="en-US" sz="1400" dirty="0">
                          <a:solidFill>
                            <a:schemeClr val="bg1"/>
                          </a:solidFill>
                        </a:rPr>
                        <a:t> </a:t>
                      </a:r>
                      <a:r>
                        <a:rPr lang="ru-RU" sz="1400" dirty="0" err="1">
                          <a:solidFill>
                            <a:schemeClr val="bg1"/>
                          </a:solidFill>
                        </a:rPr>
                        <a:t>қадриятларингизни</a:t>
                      </a:r>
                      <a:r>
                        <a:rPr lang="en-US" sz="1400" baseline="0" dirty="0">
                          <a:solidFill>
                            <a:schemeClr val="bg1"/>
                          </a:solidFill>
                        </a:rPr>
                        <a:t> </a:t>
                      </a:r>
                      <a:r>
                        <a:rPr lang="ru-RU" sz="1400" baseline="0" dirty="0" err="1">
                          <a:solidFill>
                            <a:schemeClr val="bg1"/>
                          </a:solidFill>
                        </a:rPr>
                        <a:t>баҳоланг</a:t>
                      </a:r>
                      <a:r>
                        <a:rPr lang="en-US" sz="1400" dirty="0">
                          <a:solidFill>
                            <a:schemeClr val="bg1"/>
                          </a:solidFill>
                        </a:rPr>
                        <a:t>* </a:t>
                      </a:r>
                      <a:r>
                        <a:rPr lang="ru-RU" sz="1400" dirty="0" err="1">
                          <a:solidFill>
                            <a:schemeClr val="bg1"/>
                          </a:solidFill>
                        </a:rPr>
                        <a:t>услуби</a:t>
                      </a:r>
                      <a:r>
                        <a:rPr lang="en-US" sz="1400" dirty="0">
                          <a:solidFill>
                            <a:schemeClr val="bg1"/>
                          </a:solidFill>
                        </a:rPr>
                        <a:t> </a:t>
                      </a:r>
                      <a:r>
                        <a:rPr lang="ru-RU" sz="1400" dirty="0" err="1">
                          <a:solidFill>
                            <a:schemeClr val="bg1"/>
                          </a:solidFill>
                        </a:rPr>
                        <a:t>орқали</a:t>
                      </a:r>
                      <a:r>
                        <a:rPr lang="en-US" sz="1400" dirty="0">
                          <a:solidFill>
                            <a:schemeClr val="bg1"/>
                          </a:solidFill>
                        </a:rPr>
                        <a:t> </a:t>
                      </a:r>
                      <a:r>
                        <a:rPr lang="ru-RU" sz="1400" dirty="0">
                          <a:solidFill>
                            <a:schemeClr val="bg1"/>
                          </a:solidFill>
                        </a:rPr>
                        <a:t>т</a:t>
                      </a:r>
                      <a:r>
                        <a:rPr lang="en-US" sz="1400" dirty="0">
                          <a:solidFill>
                            <a:schemeClr val="bg1"/>
                          </a:solidFill>
                        </a:rPr>
                        <a:t>e</a:t>
                      </a:r>
                      <a:r>
                        <a:rPr lang="ru-RU" sz="1400" dirty="0" err="1">
                          <a:solidFill>
                            <a:schemeClr val="bg1"/>
                          </a:solidFill>
                        </a:rPr>
                        <a:t>кшириб</a:t>
                      </a:r>
                      <a:r>
                        <a:rPr lang="en-US" sz="1400" dirty="0">
                          <a:solidFill>
                            <a:schemeClr val="bg1"/>
                          </a:solidFill>
                        </a:rPr>
                        <a:t> </a:t>
                      </a:r>
                      <a:r>
                        <a:rPr lang="ru-RU" sz="1400" dirty="0" err="1">
                          <a:solidFill>
                            <a:schemeClr val="bg1"/>
                          </a:solidFill>
                        </a:rPr>
                        <a:t>кўриш</a:t>
                      </a:r>
                      <a:r>
                        <a:rPr lang="en-US" sz="1400" dirty="0">
                          <a:solidFill>
                            <a:schemeClr val="bg1"/>
                          </a:solidFill>
                        </a:rPr>
                        <a:t> </a:t>
                      </a:r>
                      <a:endParaRPr lang="ru-RU" sz="1400" dirty="0">
                        <a:solidFill>
                          <a:schemeClr val="bg1"/>
                        </a:solidFill>
                      </a:endParaRPr>
                    </a:p>
                  </a:txBody>
                  <a:tcPr marL="144004" marR="0" marT="71996" marB="71996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latinLnBrk="0" hangingPunct="1"/>
                      <a:r>
                        <a:rPr lang="en-US" sz="1400" u="none" kern="1200">
                          <a:solidFill>
                            <a:schemeClr val="bg1"/>
                          </a:solidFill>
                          <a:latin typeface="+mn-lt"/>
                          <a:ea typeface="+mn-ea"/>
                          <a:cs typeface="+mn-cs"/>
                          <a:hlinkClick r:id="rId3" action="ppaction://hlinksldjump"/>
                        </a:rPr>
                        <a:t>22</a:t>
                      </a:r>
                      <a:endParaRPr lang="en-US" sz="1400" u="none" kern="1200" dirty="0">
                        <a:solidFill>
                          <a:schemeClr val="bg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72002" marT="71996" marB="71996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65905">
                <a:tc>
                  <a:txBody>
                    <a:bodyPr/>
                    <a:lstStyle/>
                    <a:p>
                      <a:pPr algn="l"/>
                      <a:endParaRPr 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 marL="0" marR="0" marT="71996" marB="71996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800" dirty="0">
                        <a:solidFill>
                          <a:schemeClr val="bg1"/>
                        </a:solidFill>
                      </a:endParaRPr>
                    </a:p>
                  </a:txBody>
                  <a:tcPr marL="144004" marR="0" marT="71996" marB="71996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 marL="0" marR="72002" marT="71996" marB="71996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570687">
                <a:tc gridSpan="2">
                  <a:txBody>
                    <a:bodyPr/>
                    <a:lstStyle/>
                    <a:p>
                      <a:pPr algn="l"/>
                      <a:r>
                        <a:rPr lang="en-US" sz="1400" b="1" dirty="0">
                          <a:solidFill>
                            <a:schemeClr val="bg1"/>
                          </a:solidFill>
                        </a:rPr>
                        <a:t>2 - </a:t>
                      </a:r>
                      <a:r>
                        <a:rPr lang="ru-RU" sz="1400" b="1" dirty="0" err="1">
                          <a:solidFill>
                            <a:schemeClr val="bg1"/>
                          </a:solidFill>
                        </a:rPr>
                        <a:t>Мавзу</a:t>
                      </a:r>
                      <a:r>
                        <a:rPr lang="ru-RU" sz="1400" b="1" dirty="0">
                          <a:solidFill>
                            <a:schemeClr val="bg1"/>
                          </a:solidFill>
                        </a:rPr>
                        <a:t>. </a:t>
                      </a:r>
                      <a:r>
                        <a:rPr lang="ru-RU" sz="1400" b="1" dirty="0" err="1">
                          <a:solidFill>
                            <a:schemeClr val="bg1"/>
                          </a:solidFill>
                        </a:rPr>
                        <a:t>Инсонларнинг</a:t>
                      </a:r>
                      <a:r>
                        <a:rPr lang="en-US" sz="1400" b="1" dirty="0">
                          <a:solidFill>
                            <a:schemeClr val="bg1"/>
                          </a:solidFill>
                        </a:rPr>
                        <a:t> </a:t>
                      </a:r>
                      <a:r>
                        <a:rPr lang="ru-RU" sz="1400" b="1" dirty="0" err="1">
                          <a:solidFill>
                            <a:schemeClr val="bg1"/>
                          </a:solidFill>
                        </a:rPr>
                        <a:t>маънавий</a:t>
                      </a:r>
                      <a:r>
                        <a:rPr lang="en-US" sz="1400" b="1" dirty="0">
                          <a:solidFill>
                            <a:schemeClr val="bg1"/>
                          </a:solidFill>
                        </a:rPr>
                        <a:t> </a:t>
                      </a:r>
                      <a:r>
                        <a:rPr lang="ru-RU" sz="1400" b="1" dirty="0" err="1">
                          <a:solidFill>
                            <a:schemeClr val="bg1"/>
                          </a:solidFill>
                        </a:rPr>
                        <a:t>ва</a:t>
                      </a:r>
                      <a:r>
                        <a:rPr lang="en-US" sz="1400" b="1" dirty="0">
                          <a:solidFill>
                            <a:schemeClr val="bg1"/>
                          </a:solidFill>
                        </a:rPr>
                        <a:t> </a:t>
                      </a:r>
                      <a:r>
                        <a:rPr lang="ru-RU" sz="1400" b="1" dirty="0">
                          <a:solidFill>
                            <a:schemeClr val="bg1"/>
                          </a:solidFill>
                        </a:rPr>
                        <a:t>а</a:t>
                      </a:r>
                      <a:r>
                        <a:rPr lang="en-US" sz="1400" b="1" dirty="0">
                          <a:solidFill>
                            <a:schemeClr val="bg1"/>
                          </a:solidFill>
                        </a:rPr>
                        <a:t>x</a:t>
                      </a:r>
                      <a:r>
                        <a:rPr lang="ru-RU" sz="1400" b="1" dirty="0" err="1">
                          <a:solidFill>
                            <a:schemeClr val="bg1"/>
                          </a:solidFill>
                        </a:rPr>
                        <a:t>лоқий</a:t>
                      </a:r>
                      <a:r>
                        <a:rPr lang="en-US" sz="1400" b="1" dirty="0">
                          <a:solidFill>
                            <a:schemeClr val="bg1"/>
                          </a:solidFill>
                        </a:rPr>
                        <a:t> </a:t>
                      </a:r>
                      <a:r>
                        <a:rPr lang="ru-RU" sz="1400" b="1" dirty="0" err="1">
                          <a:solidFill>
                            <a:schemeClr val="bg1"/>
                          </a:solidFill>
                        </a:rPr>
                        <a:t>тамойиллари</a:t>
                      </a:r>
                      <a:r>
                        <a:rPr lang="en-US" sz="1400" b="1" baseline="0" dirty="0">
                          <a:solidFill>
                            <a:schemeClr val="bg1"/>
                          </a:solidFill>
                        </a:rPr>
                        <a:t> </a:t>
                      </a:r>
                      <a:r>
                        <a:rPr lang="ru-RU" sz="1400" b="1" baseline="0" dirty="0" err="1">
                          <a:solidFill>
                            <a:schemeClr val="bg1"/>
                          </a:solidFill>
                        </a:rPr>
                        <a:t>уларнинг</a:t>
                      </a:r>
                      <a:r>
                        <a:rPr lang="en-US" sz="1400" b="1" baseline="0" dirty="0">
                          <a:solidFill>
                            <a:schemeClr val="bg1"/>
                          </a:solidFill>
                        </a:rPr>
                        <a:t> </a:t>
                      </a:r>
                      <a:r>
                        <a:rPr lang="ru-RU" sz="1400" b="1" baseline="0" dirty="0" err="1">
                          <a:solidFill>
                            <a:schemeClr val="bg1"/>
                          </a:solidFill>
                        </a:rPr>
                        <a:t>ҳаракатларининг</a:t>
                      </a:r>
                      <a:r>
                        <a:rPr lang="en-US" sz="1400" b="1" baseline="0" dirty="0">
                          <a:solidFill>
                            <a:schemeClr val="bg1"/>
                          </a:solidFill>
                        </a:rPr>
                        <a:t> </a:t>
                      </a:r>
                      <a:r>
                        <a:rPr lang="ru-RU" sz="1400" b="1" baseline="0" dirty="0" err="1">
                          <a:solidFill>
                            <a:schemeClr val="bg1"/>
                          </a:solidFill>
                        </a:rPr>
                        <a:t>асоси</a:t>
                      </a:r>
                      <a:r>
                        <a:rPr lang="en-US" sz="1400" b="1" baseline="0" dirty="0">
                          <a:solidFill>
                            <a:schemeClr val="bg1"/>
                          </a:solidFill>
                        </a:rPr>
                        <a:t> </a:t>
                      </a:r>
                      <a:r>
                        <a:rPr lang="ru-RU" sz="1400" b="1" baseline="0" dirty="0" err="1">
                          <a:solidFill>
                            <a:schemeClr val="bg1"/>
                          </a:solidFill>
                        </a:rPr>
                        <a:t>сифатида</a:t>
                      </a:r>
                      <a:r>
                        <a:rPr lang="en-US" sz="1400" b="1" baseline="0" dirty="0">
                          <a:solidFill>
                            <a:schemeClr val="bg1"/>
                          </a:solidFill>
                        </a:rPr>
                        <a:t>.</a:t>
                      </a:r>
                      <a:endParaRPr lang="ru-RU" sz="1400" b="1" dirty="0">
                        <a:solidFill>
                          <a:schemeClr val="bg1"/>
                        </a:solidFill>
                      </a:endParaRPr>
                    </a:p>
                  </a:txBody>
                  <a:tcPr marL="0" marR="0" marT="71996" marB="71996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 sz="1400" dirty="0">
                        <a:solidFill>
                          <a:schemeClr val="bg1"/>
                        </a:solidFill>
                      </a:endParaRPr>
                    </a:p>
                  </a:txBody>
                  <a:tcPr marL="144000" marR="0" marT="36000" marB="3600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400" b="1">
                          <a:solidFill>
                            <a:schemeClr val="bg1"/>
                          </a:solidFill>
                        </a:rPr>
                        <a:t>25</a:t>
                      </a:r>
                      <a:endParaRPr lang="en-US" sz="1400" b="1" dirty="0">
                        <a:solidFill>
                          <a:schemeClr val="bg1"/>
                        </a:solidFill>
                      </a:endParaRPr>
                    </a:p>
                  </a:txBody>
                  <a:tcPr marL="0" marR="72002" marT="71996" marB="71996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57339">
                <a:tc>
                  <a:txBody>
                    <a:bodyPr/>
                    <a:lstStyle/>
                    <a:p>
                      <a:pPr algn="l"/>
                      <a:r>
                        <a:rPr lang="ru-RU" sz="1400">
                          <a:solidFill>
                            <a:schemeClr val="bg1"/>
                          </a:solidFill>
                        </a:rPr>
                        <a:t>1</a:t>
                      </a:r>
                      <a:endParaRPr lang="en-US" sz="1400" dirty="0">
                        <a:solidFill>
                          <a:schemeClr val="bg1"/>
                        </a:solidFill>
                      </a:endParaRPr>
                    </a:p>
                  </a:txBody>
                  <a:tcPr marL="0" marR="0" marT="71996" marB="71996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ru-RU" sz="1400" dirty="0" err="1">
                          <a:solidFill>
                            <a:schemeClr val="bg1"/>
                          </a:solidFill>
                        </a:rPr>
                        <a:t>Маънавий</a:t>
                      </a:r>
                      <a:r>
                        <a:rPr lang="en-US" sz="1400" dirty="0">
                          <a:solidFill>
                            <a:schemeClr val="bg1"/>
                          </a:solidFill>
                        </a:rPr>
                        <a:t> </a:t>
                      </a:r>
                      <a:r>
                        <a:rPr lang="ru-RU" sz="1400" dirty="0" err="1">
                          <a:solidFill>
                            <a:schemeClr val="bg1"/>
                          </a:solidFill>
                        </a:rPr>
                        <a:t>ва</a:t>
                      </a:r>
                      <a:r>
                        <a:rPr lang="en-US" sz="1400" dirty="0">
                          <a:solidFill>
                            <a:schemeClr val="bg1"/>
                          </a:solidFill>
                        </a:rPr>
                        <a:t> </a:t>
                      </a:r>
                      <a:r>
                        <a:rPr lang="ru-RU" sz="1400" dirty="0">
                          <a:solidFill>
                            <a:schemeClr val="bg1"/>
                          </a:solidFill>
                        </a:rPr>
                        <a:t>а</a:t>
                      </a:r>
                      <a:r>
                        <a:rPr lang="en-US" sz="1400" dirty="0">
                          <a:solidFill>
                            <a:schemeClr val="bg1"/>
                          </a:solidFill>
                        </a:rPr>
                        <a:t>x</a:t>
                      </a:r>
                      <a:r>
                        <a:rPr lang="ru-RU" sz="1400" dirty="0" err="1">
                          <a:solidFill>
                            <a:schemeClr val="bg1"/>
                          </a:solidFill>
                        </a:rPr>
                        <a:t>лоқий</a:t>
                      </a:r>
                      <a:r>
                        <a:rPr lang="en-US" sz="1400" dirty="0">
                          <a:solidFill>
                            <a:schemeClr val="bg1"/>
                          </a:solidFill>
                        </a:rPr>
                        <a:t> </a:t>
                      </a:r>
                      <a:r>
                        <a:rPr lang="ru-RU" sz="1400" dirty="0" err="1">
                          <a:solidFill>
                            <a:schemeClr val="bg1"/>
                          </a:solidFill>
                        </a:rPr>
                        <a:t>тамойиллар</a:t>
                      </a:r>
                      <a:r>
                        <a:rPr lang="en-US" sz="1400" baseline="0" dirty="0">
                          <a:solidFill>
                            <a:schemeClr val="bg1"/>
                          </a:solidFill>
                        </a:rPr>
                        <a:t> </a:t>
                      </a:r>
                      <a:r>
                        <a:rPr lang="ru-RU" sz="1400" baseline="0" dirty="0" err="1">
                          <a:solidFill>
                            <a:schemeClr val="bg1"/>
                          </a:solidFill>
                        </a:rPr>
                        <a:t>тушунчаси</a:t>
                      </a:r>
                      <a:r>
                        <a:rPr lang="en-US" sz="1400" baseline="0" dirty="0">
                          <a:solidFill>
                            <a:schemeClr val="bg1"/>
                          </a:solidFill>
                        </a:rPr>
                        <a:t>.</a:t>
                      </a:r>
                      <a:endParaRPr lang="ru-RU" sz="1400" dirty="0">
                        <a:solidFill>
                          <a:schemeClr val="bg1"/>
                        </a:solidFill>
                      </a:endParaRPr>
                    </a:p>
                  </a:txBody>
                  <a:tcPr marL="144004" marR="0" marT="71996" marB="71996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400">
                          <a:solidFill>
                            <a:schemeClr val="bg1"/>
                          </a:solidFill>
                        </a:rPr>
                        <a:t>27</a:t>
                      </a:r>
                      <a:endParaRPr lang="en-US" sz="1400" dirty="0">
                        <a:solidFill>
                          <a:schemeClr val="bg1"/>
                        </a:solidFill>
                      </a:endParaRPr>
                    </a:p>
                  </a:txBody>
                  <a:tcPr marL="0" marR="72002" marT="71996" marB="71996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57339">
                <a:tc>
                  <a:txBody>
                    <a:bodyPr/>
                    <a:lstStyle/>
                    <a:p>
                      <a:pPr algn="l"/>
                      <a:r>
                        <a:rPr lang="ru-RU" sz="1400">
                          <a:solidFill>
                            <a:schemeClr val="bg1"/>
                          </a:solidFill>
                        </a:rPr>
                        <a:t>2</a:t>
                      </a:r>
                      <a:endParaRPr lang="en-US" sz="1400" dirty="0">
                        <a:solidFill>
                          <a:schemeClr val="bg1"/>
                        </a:solidFill>
                      </a:endParaRPr>
                    </a:p>
                  </a:txBody>
                  <a:tcPr marL="0" marR="0" marT="71996" marB="71996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ru-RU" sz="1400" dirty="0" err="1">
                          <a:solidFill>
                            <a:schemeClr val="bg1"/>
                          </a:solidFill>
                        </a:rPr>
                        <a:t>Маънавий</a:t>
                      </a:r>
                      <a:r>
                        <a:rPr lang="en-US" sz="1400" baseline="0" dirty="0">
                          <a:solidFill>
                            <a:schemeClr val="bg1"/>
                          </a:solidFill>
                        </a:rPr>
                        <a:t> </a:t>
                      </a:r>
                      <a:r>
                        <a:rPr lang="ru-RU" sz="1400" baseline="0" dirty="0" err="1">
                          <a:solidFill>
                            <a:schemeClr val="bg1"/>
                          </a:solidFill>
                        </a:rPr>
                        <a:t>ва</a:t>
                      </a:r>
                      <a:r>
                        <a:rPr lang="en-US" sz="1400" baseline="0" dirty="0">
                          <a:solidFill>
                            <a:schemeClr val="bg1"/>
                          </a:solidFill>
                        </a:rPr>
                        <a:t> </a:t>
                      </a:r>
                      <a:r>
                        <a:rPr lang="ru-RU" sz="1400" baseline="0" dirty="0">
                          <a:solidFill>
                            <a:schemeClr val="bg1"/>
                          </a:solidFill>
                        </a:rPr>
                        <a:t>а</a:t>
                      </a:r>
                      <a:r>
                        <a:rPr lang="en-US" sz="1400" baseline="0" dirty="0">
                          <a:solidFill>
                            <a:schemeClr val="bg1"/>
                          </a:solidFill>
                        </a:rPr>
                        <a:t>x</a:t>
                      </a:r>
                      <a:r>
                        <a:rPr lang="ru-RU" sz="1400" baseline="0" dirty="0" err="1">
                          <a:solidFill>
                            <a:schemeClr val="bg1"/>
                          </a:solidFill>
                        </a:rPr>
                        <a:t>лоқий</a:t>
                      </a:r>
                      <a:r>
                        <a:rPr lang="en-US" sz="1400" baseline="0" dirty="0">
                          <a:solidFill>
                            <a:schemeClr val="bg1"/>
                          </a:solidFill>
                        </a:rPr>
                        <a:t> </a:t>
                      </a:r>
                      <a:r>
                        <a:rPr lang="ru-RU" sz="1400" baseline="0" dirty="0" err="1">
                          <a:solidFill>
                            <a:schemeClr val="bg1"/>
                          </a:solidFill>
                        </a:rPr>
                        <a:t>тамойилларни</a:t>
                      </a:r>
                      <a:r>
                        <a:rPr lang="en-US" sz="1400" baseline="0" dirty="0">
                          <a:solidFill>
                            <a:schemeClr val="bg1"/>
                          </a:solidFill>
                        </a:rPr>
                        <a:t> </a:t>
                      </a:r>
                      <a:r>
                        <a:rPr lang="ru-RU" sz="1400" baseline="0" dirty="0" err="1">
                          <a:solidFill>
                            <a:schemeClr val="bg1"/>
                          </a:solidFill>
                        </a:rPr>
                        <a:t>амалий</a:t>
                      </a:r>
                      <a:r>
                        <a:rPr lang="en-US" sz="1400" baseline="0" dirty="0">
                          <a:solidFill>
                            <a:schemeClr val="bg1"/>
                          </a:solidFill>
                        </a:rPr>
                        <a:t> </a:t>
                      </a:r>
                      <a:r>
                        <a:rPr lang="ru-RU" sz="1400" baseline="0" dirty="0" err="1">
                          <a:solidFill>
                            <a:schemeClr val="bg1"/>
                          </a:solidFill>
                        </a:rPr>
                        <a:t>мисоллар</a:t>
                      </a:r>
                      <a:r>
                        <a:rPr lang="en-US" sz="1400" baseline="0" dirty="0">
                          <a:solidFill>
                            <a:schemeClr val="bg1"/>
                          </a:solidFill>
                        </a:rPr>
                        <a:t> </a:t>
                      </a:r>
                      <a:r>
                        <a:rPr lang="ru-RU" sz="1400" baseline="0" dirty="0" err="1">
                          <a:solidFill>
                            <a:schemeClr val="bg1"/>
                          </a:solidFill>
                        </a:rPr>
                        <a:t>бўйича</a:t>
                      </a:r>
                      <a:r>
                        <a:rPr lang="en-US" sz="1400" baseline="0" dirty="0">
                          <a:solidFill>
                            <a:schemeClr val="bg1"/>
                          </a:solidFill>
                        </a:rPr>
                        <a:t> </a:t>
                      </a:r>
                      <a:r>
                        <a:rPr lang="ru-RU" sz="1400" baseline="0" dirty="0" err="1">
                          <a:solidFill>
                            <a:schemeClr val="bg1"/>
                          </a:solidFill>
                        </a:rPr>
                        <a:t>таҳлил</a:t>
                      </a:r>
                      <a:r>
                        <a:rPr lang="en-US" sz="1400" baseline="0" dirty="0">
                          <a:solidFill>
                            <a:schemeClr val="bg1"/>
                          </a:solidFill>
                        </a:rPr>
                        <a:t> </a:t>
                      </a:r>
                      <a:r>
                        <a:rPr lang="ru-RU" sz="1400" baseline="0" dirty="0" err="1">
                          <a:solidFill>
                            <a:schemeClr val="bg1"/>
                          </a:solidFill>
                        </a:rPr>
                        <a:t>қилиш</a:t>
                      </a:r>
                      <a:r>
                        <a:rPr lang="en-US" sz="1400" baseline="0" dirty="0">
                          <a:solidFill>
                            <a:schemeClr val="bg1"/>
                          </a:solidFill>
                        </a:rPr>
                        <a:t>.</a:t>
                      </a:r>
                      <a:endParaRPr lang="ru-RU" sz="1400" dirty="0">
                        <a:solidFill>
                          <a:schemeClr val="bg1"/>
                        </a:solidFill>
                      </a:endParaRPr>
                    </a:p>
                  </a:txBody>
                  <a:tcPr marL="144004" marR="0" marT="71996" marB="71996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400">
                          <a:solidFill>
                            <a:schemeClr val="bg1"/>
                          </a:solidFill>
                        </a:rPr>
                        <a:t>34</a:t>
                      </a:r>
                      <a:endParaRPr lang="en-US" sz="1400" dirty="0">
                        <a:solidFill>
                          <a:schemeClr val="bg1"/>
                        </a:solidFill>
                      </a:endParaRPr>
                    </a:p>
                  </a:txBody>
                  <a:tcPr marL="0" marR="72002" marT="71996" marB="71996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570687">
                <a:tc>
                  <a:txBody>
                    <a:bodyPr/>
                    <a:lstStyle/>
                    <a:p>
                      <a:pPr algn="l"/>
                      <a:r>
                        <a:rPr lang="ru-RU" sz="1400">
                          <a:solidFill>
                            <a:schemeClr val="bg1"/>
                          </a:solidFill>
                        </a:rPr>
                        <a:t>3</a:t>
                      </a:r>
                      <a:endParaRPr lang="en-US" sz="1400" dirty="0">
                        <a:solidFill>
                          <a:schemeClr val="bg1"/>
                        </a:solidFill>
                      </a:endParaRPr>
                    </a:p>
                  </a:txBody>
                  <a:tcPr marL="0" marR="0" marT="71996" marB="71996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ru-RU" sz="1400" dirty="0" err="1">
                          <a:solidFill>
                            <a:schemeClr val="bg1"/>
                          </a:solidFill>
                        </a:rPr>
                        <a:t>Маънавий</a:t>
                      </a:r>
                      <a:r>
                        <a:rPr lang="en-US" sz="1400" dirty="0">
                          <a:solidFill>
                            <a:schemeClr val="bg1"/>
                          </a:solidFill>
                        </a:rPr>
                        <a:t> </a:t>
                      </a:r>
                      <a:r>
                        <a:rPr lang="ru-RU" sz="1400" dirty="0" err="1">
                          <a:solidFill>
                            <a:schemeClr val="bg1"/>
                          </a:solidFill>
                        </a:rPr>
                        <a:t>ва</a:t>
                      </a:r>
                      <a:r>
                        <a:rPr lang="en-US" sz="1400" dirty="0">
                          <a:solidFill>
                            <a:schemeClr val="bg1"/>
                          </a:solidFill>
                        </a:rPr>
                        <a:t> </a:t>
                      </a:r>
                      <a:r>
                        <a:rPr lang="ru-RU" sz="1400" dirty="0">
                          <a:solidFill>
                            <a:schemeClr val="bg1"/>
                          </a:solidFill>
                        </a:rPr>
                        <a:t>а</a:t>
                      </a:r>
                      <a:r>
                        <a:rPr lang="en-US" sz="1400" dirty="0">
                          <a:solidFill>
                            <a:schemeClr val="bg1"/>
                          </a:solidFill>
                        </a:rPr>
                        <a:t>x</a:t>
                      </a:r>
                      <a:r>
                        <a:rPr lang="ru-RU" sz="1400" dirty="0" err="1">
                          <a:solidFill>
                            <a:schemeClr val="bg1"/>
                          </a:solidFill>
                        </a:rPr>
                        <a:t>лоқий</a:t>
                      </a:r>
                      <a:r>
                        <a:rPr lang="en-US" sz="1400" dirty="0">
                          <a:solidFill>
                            <a:schemeClr val="bg1"/>
                          </a:solidFill>
                        </a:rPr>
                        <a:t> </a:t>
                      </a:r>
                      <a:r>
                        <a:rPr lang="ru-RU" sz="1400" dirty="0" err="1">
                          <a:solidFill>
                            <a:schemeClr val="bg1"/>
                          </a:solidFill>
                        </a:rPr>
                        <a:t>тамойилларнинг</a:t>
                      </a:r>
                      <a:r>
                        <a:rPr lang="en-US" sz="1400" dirty="0">
                          <a:solidFill>
                            <a:schemeClr val="bg1"/>
                          </a:solidFill>
                        </a:rPr>
                        <a:t> </a:t>
                      </a:r>
                      <a:r>
                        <a:rPr lang="ru-RU" sz="1400" dirty="0" err="1">
                          <a:solidFill>
                            <a:schemeClr val="bg1"/>
                          </a:solidFill>
                        </a:rPr>
                        <a:t>инсонларнинг</a:t>
                      </a:r>
                      <a:r>
                        <a:rPr lang="en-US" sz="1400" dirty="0">
                          <a:solidFill>
                            <a:schemeClr val="bg1"/>
                          </a:solidFill>
                        </a:rPr>
                        <a:t> </a:t>
                      </a:r>
                      <a:r>
                        <a:rPr lang="ru-RU" sz="1400" dirty="0" err="1">
                          <a:solidFill>
                            <a:schemeClr val="bg1"/>
                          </a:solidFill>
                        </a:rPr>
                        <a:t>қарорлари</a:t>
                      </a:r>
                      <a:r>
                        <a:rPr lang="en-US" sz="1400" dirty="0">
                          <a:solidFill>
                            <a:schemeClr val="bg1"/>
                          </a:solidFill>
                        </a:rPr>
                        <a:t> </a:t>
                      </a:r>
                      <a:r>
                        <a:rPr lang="ru-RU" sz="1400" dirty="0" err="1">
                          <a:solidFill>
                            <a:schemeClr val="bg1"/>
                          </a:solidFill>
                        </a:rPr>
                        <a:t>ва</a:t>
                      </a:r>
                      <a:r>
                        <a:rPr lang="en-US" sz="1400" dirty="0">
                          <a:solidFill>
                            <a:schemeClr val="bg1"/>
                          </a:solidFill>
                        </a:rPr>
                        <a:t> </a:t>
                      </a:r>
                      <a:r>
                        <a:rPr lang="ru-RU" sz="1400" dirty="0" err="1">
                          <a:solidFill>
                            <a:schemeClr val="bg1"/>
                          </a:solidFill>
                        </a:rPr>
                        <a:t>ҳаракатлари</a:t>
                      </a:r>
                      <a:r>
                        <a:rPr lang="en-US" sz="1400" dirty="0">
                          <a:solidFill>
                            <a:schemeClr val="bg1"/>
                          </a:solidFill>
                        </a:rPr>
                        <a:t> </a:t>
                      </a:r>
                      <a:r>
                        <a:rPr lang="ru-RU" sz="1400" dirty="0" err="1">
                          <a:solidFill>
                            <a:schemeClr val="bg1"/>
                          </a:solidFill>
                        </a:rPr>
                        <a:t>билан</a:t>
                      </a:r>
                      <a:r>
                        <a:rPr lang="en-US" sz="1400" baseline="0" dirty="0">
                          <a:solidFill>
                            <a:schemeClr val="bg1"/>
                          </a:solidFill>
                        </a:rPr>
                        <a:t> </a:t>
                      </a:r>
                      <a:r>
                        <a:rPr lang="ru-RU" sz="1400" baseline="0" dirty="0" err="1">
                          <a:solidFill>
                            <a:schemeClr val="bg1"/>
                          </a:solidFill>
                        </a:rPr>
                        <a:t>боғлиқлиги</a:t>
                      </a:r>
                      <a:endParaRPr lang="ru-RU" sz="1400" dirty="0">
                        <a:solidFill>
                          <a:schemeClr val="bg1"/>
                        </a:solidFill>
                      </a:endParaRPr>
                    </a:p>
                  </a:txBody>
                  <a:tcPr marL="144004" marR="0" marT="71996" marB="71996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400" dirty="0">
                          <a:solidFill>
                            <a:schemeClr val="bg1"/>
                          </a:solidFill>
                        </a:rPr>
                        <a:t>42</a:t>
                      </a:r>
                    </a:p>
                  </a:txBody>
                  <a:tcPr marL="0" marR="72002" marT="71996" marB="71996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357339">
                <a:tc>
                  <a:txBody>
                    <a:bodyPr/>
                    <a:lstStyle/>
                    <a:p>
                      <a:pPr algn="l"/>
                      <a:r>
                        <a:rPr lang="en-US" sz="1400">
                          <a:solidFill>
                            <a:schemeClr val="bg1"/>
                          </a:solidFill>
                        </a:rPr>
                        <a:t>4</a:t>
                      </a:r>
                      <a:endParaRPr lang="en-US" sz="1400" dirty="0">
                        <a:solidFill>
                          <a:schemeClr val="bg1"/>
                        </a:solidFill>
                      </a:endParaRPr>
                    </a:p>
                  </a:txBody>
                  <a:tcPr marL="0" marR="0" marT="71996" marB="71996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400" dirty="0">
                          <a:solidFill>
                            <a:schemeClr val="bg1"/>
                          </a:solidFill>
                        </a:rPr>
                        <a:t>А</a:t>
                      </a:r>
                      <a:r>
                        <a:rPr lang="en-US" sz="1400" dirty="0">
                          <a:solidFill>
                            <a:schemeClr val="bg1"/>
                          </a:solidFill>
                        </a:rPr>
                        <a:t>x</a:t>
                      </a:r>
                      <a:r>
                        <a:rPr lang="ru-RU" sz="1400" dirty="0" err="1">
                          <a:solidFill>
                            <a:schemeClr val="bg1"/>
                          </a:solidFill>
                        </a:rPr>
                        <a:t>лоқий</a:t>
                      </a:r>
                      <a:r>
                        <a:rPr lang="en-US" sz="1400" dirty="0">
                          <a:solidFill>
                            <a:schemeClr val="bg1"/>
                          </a:solidFill>
                        </a:rPr>
                        <a:t> </a:t>
                      </a:r>
                      <a:r>
                        <a:rPr lang="ru-RU" sz="1400" dirty="0">
                          <a:solidFill>
                            <a:schemeClr val="bg1"/>
                          </a:solidFill>
                        </a:rPr>
                        <a:t>м</a:t>
                      </a:r>
                      <a:r>
                        <a:rPr lang="en-US" sz="1400" dirty="0">
                          <a:solidFill>
                            <a:schemeClr val="bg1"/>
                          </a:solidFill>
                        </a:rPr>
                        <a:t>e</a:t>
                      </a:r>
                      <a:r>
                        <a:rPr lang="ru-RU" sz="1400" dirty="0" err="1">
                          <a:solidFill>
                            <a:schemeClr val="bg1"/>
                          </a:solidFill>
                        </a:rPr>
                        <a:t>ъёрлар</a:t>
                      </a:r>
                      <a:r>
                        <a:rPr lang="en-US" sz="1400" baseline="0" dirty="0">
                          <a:solidFill>
                            <a:schemeClr val="bg1"/>
                          </a:solidFill>
                        </a:rPr>
                        <a:t> </a:t>
                      </a:r>
                      <a:r>
                        <a:rPr lang="ru-RU" sz="1400" baseline="0" dirty="0" err="1">
                          <a:solidFill>
                            <a:schemeClr val="bg1"/>
                          </a:solidFill>
                        </a:rPr>
                        <a:t>ва</a:t>
                      </a:r>
                      <a:r>
                        <a:rPr lang="en-US" sz="1400" baseline="0" dirty="0">
                          <a:solidFill>
                            <a:schemeClr val="bg1"/>
                          </a:solidFill>
                        </a:rPr>
                        <a:t> </a:t>
                      </a:r>
                      <a:r>
                        <a:rPr lang="ru-RU" sz="1400" baseline="0" dirty="0" err="1">
                          <a:solidFill>
                            <a:schemeClr val="bg1"/>
                          </a:solidFill>
                        </a:rPr>
                        <a:t>иккиланиш</a:t>
                      </a:r>
                      <a:r>
                        <a:rPr lang="en-US" sz="1400" baseline="0" dirty="0">
                          <a:solidFill>
                            <a:schemeClr val="bg1"/>
                          </a:solidFill>
                        </a:rPr>
                        <a:t>.</a:t>
                      </a:r>
                      <a:endParaRPr lang="ru-RU" sz="1400" dirty="0">
                        <a:solidFill>
                          <a:schemeClr val="bg1"/>
                        </a:solidFill>
                      </a:endParaRPr>
                    </a:p>
                  </a:txBody>
                  <a:tcPr marL="144004" marR="0" marT="71996" marB="71996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400" dirty="0">
                          <a:solidFill>
                            <a:schemeClr val="bg1"/>
                          </a:solidFill>
                        </a:rPr>
                        <a:t>45</a:t>
                      </a:r>
                    </a:p>
                  </a:txBody>
                  <a:tcPr marL="0" marR="72002" marT="71996" marB="71996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784035">
                <a:tc>
                  <a:txBody>
                    <a:bodyPr/>
                    <a:lstStyle/>
                    <a:p>
                      <a:pPr algn="l"/>
                      <a:r>
                        <a:rPr lang="en-US" sz="1400" dirty="0">
                          <a:solidFill>
                            <a:schemeClr val="bg1"/>
                          </a:solidFill>
                        </a:rPr>
                        <a:t>5</a:t>
                      </a:r>
                    </a:p>
                  </a:txBody>
                  <a:tcPr marL="0" marR="0" marT="71996" marB="71996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400" dirty="0" err="1">
                          <a:solidFill>
                            <a:schemeClr val="bg1"/>
                          </a:solidFill>
                        </a:rPr>
                        <a:t>Ўқувчилар</a:t>
                      </a:r>
                      <a:r>
                        <a:rPr lang="en-US" sz="1400" baseline="0" dirty="0">
                          <a:solidFill>
                            <a:schemeClr val="bg1"/>
                          </a:solidFill>
                        </a:rPr>
                        <a:t> </a:t>
                      </a:r>
                      <a:r>
                        <a:rPr lang="ru-RU" sz="1400" baseline="0" dirty="0" err="1">
                          <a:solidFill>
                            <a:schemeClr val="bg1"/>
                          </a:solidFill>
                        </a:rPr>
                        <a:t>учун</a:t>
                      </a:r>
                      <a:r>
                        <a:rPr lang="en-US" sz="1400" baseline="0" dirty="0">
                          <a:solidFill>
                            <a:schemeClr val="bg1"/>
                          </a:solidFill>
                        </a:rPr>
                        <a:t> </a:t>
                      </a:r>
                      <a:r>
                        <a:rPr lang="ru-RU" sz="1400" baseline="0" dirty="0" err="1">
                          <a:solidFill>
                            <a:schemeClr val="bg1"/>
                          </a:solidFill>
                        </a:rPr>
                        <a:t>ўйин</a:t>
                      </a:r>
                      <a:r>
                        <a:rPr lang="en-US" sz="1400" baseline="0" dirty="0">
                          <a:solidFill>
                            <a:schemeClr val="bg1"/>
                          </a:solidFill>
                        </a:rPr>
                        <a:t>: </a:t>
                      </a:r>
                      <a:r>
                        <a:rPr lang="ru-RU" sz="1400" baseline="0" dirty="0" err="1">
                          <a:solidFill>
                            <a:schemeClr val="bg1"/>
                          </a:solidFill>
                        </a:rPr>
                        <a:t>Ўз</a:t>
                      </a:r>
                      <a:r>
                        <a:rPr lang="en-US" sz="1400" baseline="0" dirty="0">
                          <a:solidFill>
                            <a:schemeClr val="bg1"/>
                          </a:solidFill>
                        </a:rPr>
                        <a:t> </a:t>
                      </a:r>
                      <a:r>
                        <a:rPr lang="ru-RU" sz="1400" baseline="0" dirty="0" err="1">
                          <a:solidFill>
                            <a:schemeClr val="bg1"/>
                          </a:solidFill>
                        </a:rPr>
                        <a:t>олдида</a:t>
                      </a:r>
                      <a:r>
                        <a:rPr lang="en-US" sz="1400" baseline="0" dirty="0">
                          <a:solidFill>
                            <a:schemeClr val="bg1"/>
                          </a:solidFill>
                        </a:rPr>
                        <a:t> </a:t>
                      </a:r>
                      <a:r>
                        <a:rPr lang="ru-RU" sz="1400" baseline="0" dirty="0" err="1">
                          <a:solidFill>
                            <a:schemeClr val="bg1"/>
                          </a:solidFill>
                        </a:rPr>
                        <a:t>турган</a:t>
                      </a:r>
                      <a:r>
                        <a:rPr lang="en-US" sz="1400" baseline="0" dirty="0">
                          <a:solidFill>
                            <a:schemeClr val="bg1"/>
                          </a:solidFill>
                        </a:rPr>
                        <a:t> </a:t>
                      </a:r>
                      <a:r>
                        <a:rPr lang="ru-RU" sz="1400" baseline="0" dirty="0" err="1">
                          <a:solidFill>
                            <a:schemeClr val="bg1"/>
                          </a:solidFill>
                        </a:rPr>
                        <a:t>муаммоларни</a:t>
                      </a:r>
                      <a:r>
                        <a:rPr lang="en-US" sz="1400" baseline="0" dirty="0">
                          <a:solidFill>
                            <a:schemeClr val="bg1"/>
                          </a:solidFill>
                        </a:rPr>
                        <a:t> </a:t>
                      </a:r>
                      <a:r>
                        <a:rPr lang="ru-RU" sz="1400" baseline="0" dirty="0" err="1">
                          <a:solidFill>
                            <a:schemeClr val="bg1"/>
                          </a:solidFill>
                        </a:rPr>
                        <a:t>ҳал</a:t>
                      </a:r>
                      <a:r>
                        <a:rPr lang="en-US" sz="1400" baseline="0" dirty="0">
                          <a:solidFill>
                            <a:schemeClr val="bg1"/>
                          </a:solidFill>
                        </a:rPr>
                        <a:t> </a:t>
                      </a:r>
                      <a:r>
                        <a:rPr lang="ru-RU" sz="1400" baseline="0" dirty="0" err="1">
                          <a:solidFill>
                            <a:schemeClr val="bg1"/>
                          </a:solidFill>
                        </a:rPr>
                        <a:t>қилиш</a:t>
                      </a:r>
                      <a:r>
                        <a:rPr lang="en-US" sz="1400" baseline="0" dirty="0">
                          <a:solidFill>
                            <a:schemeClr val="bg1"/>
                          </a:solidFill>
                        </a:rPr>
                        <a:t> </a:t>
                      </a:r>
                      <a:r>
                        <a:rPr lang="ru-RU" sz="1400" baseline="0" dirty="0" err="1">
                          <a:solidFill>
                            <a:schemeClr val="bg1"/>
                          </a:solidFill>
                        </a:rPr>
                        <a:t>борасида</a:t>
                      </a:r>
                      <a:r>
                        <a:rPr lang="en-US" sz="1400" baseline="0" dirty="0">
                          <a:solidFill>
                            <a:schemeClr val="bg1"/>
                          </a:solidFill>
                        </a:rPr>
                        <a:t> </a:t>
                      </a:r>
                      <a:r>
                        <a:rPr lang="ru-RU" sz="1400" baseline="0" dirty="0" err="1">
                          <a:solidFill>
                            <a:schemeClr val="bg1"/>
                          </a:solidFill>
                        </a:rPr>
                        <a:t>қарор</a:t>
                      </a:r>
                      <a:r>
                        <a:rPr lang="en-US" sz="1400" baseline="0" dirty="0">
                          <a:solidFill>
                            <a:schemeClr val="bg1"/>
                          </a:solidFill>
                        </a:rPr>
                        <a:t> </a:t>
                      </a:r>
                      <a:r>
                        <a:rPr lang="ru-RU" sz="1400" baseline="0" dirty="0" err="1">
                          <a:solidFill>
                            <a:schemeClr val="bg1"/>
                          </a:solidFill>
                        </a:rPr>
                        <a:t>қабул</a:t>
                      </a:r>
                      <a:r>
                        <a:rPr lang="en-US" sz="1400" baseline="0" dirty="0">
                          <a:solidFill>
                            <a:schemeClr val="bg1"/>
                          </a:solidFill>
                        </a:rPr>
                        <a:t> </a:t>
                      </a:r>
                      <a:r>
                        <a:rPr lang="ru-RU" sz="1400" baseline="0" dirty="0" err="1">
                          <a:solidFill>
                            <a:schemeClr val="bg1"/>
                          </a:solidFill>
                        </a:rPr>
                        <a:t>қилиш</a:t>
                      </a:r>
                      <a:r>
                        <a:rPr lang="en-US" sz="1400" baseline="0" dirty="0">
                          <a:solidFill>
                            <a:schemeClr val="bg1"/>
                          </a:solidFill>
                        </a:rPr>
                        <a:t> </a:t>
                      </a:r>
                      <a:r>
                        <a:rPr lang="ru-RU" sz="1400" baseline="0" dirty="0" err="1">
                          <a:solidFill>
                            <a:schemeClr val="bg1"/>
                          </a:solidFill>
                        </a:rPr>
                        <a:t>ва</a:t>
                      </a:r>
                      <a:r>
                        <a:rPr lang="en-US" sz="1400" baseline="0" dirty="0">
                          <a:solidFill>
                            <a:schemeClr val="bg1"/>
                          </a:solidFill>
                        </a:rPr>
                        <a:t> </a:t>
                      </a:r>
                      <a:r>
                        <a:rPr lang="ru-RU" sz="1400" baseline="0" dirty="0" err="1">
                          <a:solidFill>
                            <a:schemeClr val="bg1"/>
                          </a:solidFill>
                        </a:rPr>
                        <a:t>қабул</a:t>
                      </a:r>
                      <a:r>
                        <a:rPr lang="en-US" sz="1400" baseline="0" dirty="0">
                          <a:solidFill>
                            <a:schemeClr val="bg1"/>
                          </a:solidFill>
                        </a:rPr>
                        <a:t> </a:t>
                      </a:r>
                      <a:r>
                        <a:rPr lang="ru-RU" sz="1400" baseline="0" dirty="0" err="1">
                          <a:solidFill>
                            <a:schemeClr val="bg1"/>
                          </a:solidFill>
                        </a:rPr>
                        <a:t>қилинган</a:t>
                      </a:r>
                      <a:r>
                        <a:rPr lang="en-US" sz="1400" baseline="0" dirty="0">
                          <a:solidFill>
                            <a:schemeClr val="bg1"/>
                          </a:solidFill>
                        </a:rPr>
                        <a:t> </a:t>
                      </a:r>
                      <a:r>
                        <a:rPr lang="ru-RU" sz="1400" baseline="0" dirty="0" err="1">
                          <a:solidFill>
                            <a:schemeClr val="bg1"/>
                          </a:solidFill>
                        </a:rPr>
                        <a:t>қарорларни</a:t>
                      </a:r>
                      <a:r>
                        <a:rPr lang="en-US" sz="1400" baseline="0" dirty="0">
                          <a:solidFill>
                            <a:schemeClr val="bg1"/>
                          </a:solidFill>
                        </a:rPr>
                        <a:t> </a:t>
                      </a:r>
                      <a:r>
                        <a:rPr lang="ru-RU" sz="1400" baseline="0" dirty="0">
                          <a:solidFill>
                            <a:schemeClr val="bg1"/>
                          </a:solidFill>
                        </a:rPr>
                        <a:t>а</a:t>
                      </a:r>
                      <a:r>
                        <a:rPr lang="en-US" sz="1400" baseline="0" dirty="0">
                          <a:solidFill>
                            <a:schemeClr val="bg1"/>
                          </a:solidFill>
                        </a:rPr>
                        <a:t>x</a:t>
                      </a:r>
                      <a:r>
                        <a:rPr lang="ru-RU" sz="1400" baseline="0" dirty="0" err="1">
                          <a:solidFill>
                            <a:schemeClr val="bg1"/>
                          </a:solidFill>
                        </a:rPr>
                        <a:t>лоқий</a:t>
                      </a:r>
                      <a:r>
                        <a:rPr lang="en-US" sz="1400" baseline="0" dirty="0">
                          <a:solidFill>
                            <a:schemeClr val="bg1"/>
                          </a:solidFill>
                        </a:rPr>
                        <a:t> </a:t>
                      </a:r>
                      <a:r>
                        <a:rPr lang="ru-RU" sz="1400" baseline="0" dirty="0" err="1">
                          <a:solidFill>
                            <a:schemeClr val="bg1"/>
                          </a:solidFill>
                        </a:rPr>
                        <a:t>тамойиллар</a:t>
                      </a:r>
                      <a:r>
                        <a:rPr lang="en-US" sz="1400" baseline="0" dirty="0">
                          <a:solidFill>
                            <a:schemeClr val="bg1"/>
                          </a:solidFill>
                        </a:rPr>
                        <a:t> </a:t>
                      </a:r>
                      <a:r>
                        <a:rPr lang="ru-RU" sz="1400" baseline="0" dirty="0" err="1">
                          <a:solidFill>
                            <a:schemeClr val="bg1"/>
                          </a:solidFill>
                        </a:rPr>
                        <a:t>ва</a:t>
                      </a:r>
                      <a:r>
                        <a:rPr lang="en-US" sz="1400" baseline="0" dirty="0">
                          <a:solidFill>
                            <a:schemeClr val="bg1"/>
                          </a:solidFill>
                        </a:rPr>
                        <a:t> </a:t>
                      </a:r>
                      <a:r>
                        <a:rPr lang="ru-RU" sz="1400" baseline="0" dirty="0" err="1">
                          <a:solidFill>
                            <a:schemeClr val="bg1"/>
                          </a:solidFill>
                        </a:rPr>
                        <a:t>оқибатлари</a:t>
                      </a:r>
                      <a:r>
                        <a:rPr lang="en-US" sz="1400" baseline="0" dirty="0">
                          <a:solidFill>
                            <a:schemeClr val="bg1"/>
                          </a:solidFill>
                        </a:rPr>
                        <a:t> </a:t>
                      </a:r>
                      <a:r>
                        <a:rPr lang="ru-RU" sz="1400" baseline="0" dirty="0" err="1">
                          <a:solidFill>
                            <a:schemeClr val="bg1"/>
                          </a:solidFill>
                        </a:rPr>
                        <a:t>нуқтаи</a:t>
                      </a:r>
                      <a:r>
                        <a:rPr lang="en-US" sz="1400" baseline="0" dirty="0">
                          <a:solidFill>
                            <a:schemeClr val="bg1"/>
                          </a:solidFill>
                        </a:rPr>
                        <a:t> </a:t>
                      </a:r>
                      <a:r>
                        <a:rPr lang="ru-RU" sz="1400" baseline="0" dirty="0" err="1">
                          <a:solidFill>
                            <a:schemeClr val="bg1"/>
                          </a:solidFill>
                        </a:rPr>
                        <a:t>назардан</a:t>
                      </a:r>
                      <a:r>
                        <a:rPr lang="en-US" sz="1400" baseline="0" dirty="0">
                          <a:solidFill>
                            <a:schemeClr val="bg1"/>
                          </a:solidFill>
                        </a:rPr>
                        <a:t> </a:t>
                      </a:r>
                      <a:r>
                        <a:rPr lang="ru-RU" sz="1400" baseline="0" dirty="0" err="1">
                          <a:solidFill>
                            <a:schemeClr val="bg1"/>
                          </a:solidFill>
                        </a:rPr>
                        <a:t>таҳлил</a:t>
                      </a:r>
                      <a:r>
                        <a:rPr lang="en-US" sz="1400" baseline="0" dirty="0">
                          <a:solidFill>
                            <a:schemeClr val="bg1"/>
                          </a:solidFill>
                        </a:rPr>
                        <a:t> </a:t>
                      </a:r>
                      <a:r>
                        <a:rPr lang="ru-RU" sz="1400" baseline="0" dirty="0" err="1">
                          <a:solidFill>
                            <a:schemeClr val="bg1"/>
                          </a:solidFill>
                        </a:rPr>
                        <a:t>қилиш</a:t>
                      </a:r>
                      <a:r>
                        <a:rPr lang="en-US" sz="1400" baseline="0" dirty="0">
                          <a:solidFill>
                            <a:schemeClr val="bg1"/>
                          </a:solidFill>
                        </a:rPr>
                        <a:t>.</a:t>
                      </a:r>
                      <a:endParaRPr lang="ru-RU" sz="1400" dirty="0">
                        <a:solidFill>
                          <a:schemeClr val="bg1"/>
                        </a:solidFill>
                      </a:endParaRPr>
                    </a:p>
                  </a:txBody>
                  <a:tcPr marL="144004" marR="0" marT="71996" marB="71996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400" dirty="0">
                          <a:solidFill>
                            <a:schemeClr val="bg1"/>
                          </a:solidFill>
                        </a:rPr>
                        <a:t>51</a:t>
                      </a:r>
                    </a:p>
                  </a:txBody>
                  <a:tcPr marL="0" marR="72002" marT="71996" marB="71996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</a:tbl>
          </a:graphicData>
        </a:graphic>
      </p:graphicFrame>
      <p:sp>
        <p:nvSpPr>
          <p:cNvPr id="4" name="Rectangle 3">
            <a:hlinkClick r:id="rId4" action="ppaction://hlinksldjump"/>
            <a:extLst>
              <a:ext uri="{FF2B5EF4-FFF2-40B4-BE49-F238E27FC236}">
                <a16:creationId xmlns:a16="http://schemas.microsoft.com/office/drawing/2014/main" id="{80BFC340-9158-4535-B5CF-28EEE7438780}"/>
              </a:ext>
            </a:extLst>
          </p:cNvPr>
          <p:cNvSpPr/>
          <p:nvPr/>
        </p:nvSpPr>
        <p:spPr>
          <a:xfrm>
            <a:off x="454025" y="925513"/>
            <a:ext cx="7832725" cy="25400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/>
          </a:p>
        </p:txBody>
      </p:sp>
      <p:sp>
        <p:nvSpPr>
          <p:cNvPr id="5" name="Rectangle 4">
            <a:hlinkClick r:id="rId5" action="ppaction://hlinksldjump"/>
            <a:extLst>
              <a:ext uri="{FF2B5EF4-FFF2-40B4-BE49-F238E27FC236}">
                <a16:creationId xmlns:a16="http://schemas.microsoft.com/office/drawing/2014/main" id="{F589C31E-2DE9-47A7-A868-C5ACF1B5353A}"/>
              </a:ext>
            </a:extLst>
          </p:cNvPr>
          <p:cNvSpPr/>
          <p:nvPr/>
        </p:nvSpPr>
        <p:spPr>
          <a:xfrm>
            <a:off x="454025" y="1282700"/>
            <a:ext cx="7832725" cy="25400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/>
          </a:p>
        </p:txBody>
      </p:sp>
      <p:sp>
        <p:nvSpPr>
          <p:cNvPr id="6" name="Rectangle 5">
            <a:hlinkClick r:id="rId6" action="ppaction://hlinksldjump"/>
            <a:extLst>
              <a:ext uri="{FF2B5EF4-FFF2-40B4-BE49-F238E27FC236}">
                <a16:creationId xmlns:a16="http://schemas.microsoft.com/office/drawing/2014/main" id="{04F02F5E-1C6C-4CD8-B0EC-89BD33A3614C}"/>
              </a:ext>
            </a:extLst>
          </p:cNvPr>
          <p:cNvSpPr/>
          <p:nvPr/>
        </p:nvSpPr>
        <p:spPr>
          <a:xfrm>
            <a:off x="454025" y="1633538"/>
            <a:ext cx="7832725" cy="25400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/>
          </a:p>
        </p:txBody>
      </p:sp>
      <p:sp>
        <p:nvSpPr>
          <p:cNvPr id="7" name="Rectangle 6">
            <a:hlinkClick r:id="rId7" action="ppaction://hlinksldjump"/>
            <a:extLst>
              <a:ext uri="{FF2B5EF4-FFF2-40B4-BE49-F238E27FC236}">
                <a16:creationId xmlns:a16="http://schemas.microsoft.com/office/drawing/2014/main" id="{7C9E3432-8A57-4C94-9E2D-3D6633A8C0AD}"/>
              </a:ext>
            </a:extLst>
          </p:cNvPr>
          <p:cNvSpPr/>
          <p:nvPr/>
        </p:nvSpPr>
        <p:spPr>
          <a:xfrm>
            <a:off x="454025" y="3560763"/>
            <a:ext cx="7832725" cy="25400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/>
          </a:p>
        </p:txBody>
      </p:sp>
      <p:sp>
        <p:nvSpPr>
          <p:cNvPr id="8" name="Rectangle 7">
            <a:hlinkClick r:id="rId8" action="ppaction://hlinksldjump"/>
            <a:extLst>
              <a:ext uri="{FF2B5EF4-FFF2-40B4-BE49-F238E27FC236}">
                <a16:creationId xmlns:a16="http://schemas.microsoft.com/office/drawing/2014/main" id="{4595010E-21D1-495D-8D3C-5886DFA175BC}"/>
              </a:ext>
            </a:extLst>
          </p:cNvPr>
          <p:cNvSpPr/>
          <p:nvPr/>
        </p:nvSpPr>
        <p:spPr>
          <a:xfrm>
            <a:off x="454025" y="2359025"/>
            <a:ext cx="7832725" cy="46037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/>
          </a:p>
        </p:txBody>
      </p:sp>
      <p:sp>
        <p:nvSpPr>
          <p:cNvPr id="9" name="Rectangle 8">
            <a:hlinkClick r:id="rId9" action="ppaction://hlinksldjump"/>
            <a:extLst>
              <a:ext uri="{FF2B5EF4-FFF2-40B4-BE49-F238E27FC236}">
                <a16:creationId xmlns:a16="http://schemas.microsoft.com/office/drawing/2014/main" id="{878991D0-7F23-4C3F-B42B-15640E5C9C43}"/>
              </a:ext>
            </a:extLst>
          </p:cNvPr>
          <p:cNvSpPr/>
          <p:nvPr/>
        </p:nvSpPr>
        <p:spPr>
          <a:xfrm>
            <a:off x="454025" y="3903663"/>
            <a:ext cx="7832725" cy="25400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/>
          </a:p>
        </p:txBody>
      </p:sp>
      <p:sp>
        <p:nvSpPr>
          <p:cNvPr id="10" name="Rectangle 9">
            <a:hlinkClick r:id="rId10" action="ppaction://hlinksldjump"/>
            <a:extLst>
              <a:ext uri="{FF2B5EF4-FFF2-40B4-BE49-F238E27FC236}">
                <a16:creationId xmlns:a16="http://schemas.microsoft.com/office/drawing/2014/main" id="{E344B762-E56C-4BBD-A3DA-0C600F3CC4FC}"/>
              </a:ext>
            </a:extLst>
          </p:cNvPr>
          <p:cNvSpPr/>
          <p:nvPr/>
        </p:nvSpPr>
        <p:spPr>
          <a:xfrm>
            <a:off x="454025" y="4257675"/>
            <a:ext cx="7832725" cy="25400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/>
          </a:p>
        </p:txBody>
      </p:sp>
      <p:sp>
        <p:nvSpPr>
          <p:cNvPr id="11" name="Rectangle 10">
            <a:hlinkClick r:id="rId11" action="ppaction://hlinksldjump"/>
            <a:extLst>
              <a:ext uri="{FF2B5EF4-FFF2-40B4-BE49-F238E27FC236}">
                <a16:creationId xmlns:a16="http://schemas.microsoft.com/office/drawing/2014/main" id="{540814E1-A7AA-401C-8FEA-B4332C94EE7D}"/>
              </a:ext>
            </a:extLst>
          </p:cNvPr>
          <p:cNvSpPr/>
          <p:nvPr/>
        </p:nvSpPr>
        <p:spPr>
          <a:xfrm>
            <a:off x="454025" y="4630738"/>
            <a:ext cx="7832725" cy="25400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/>
          </a:p>
        </p:txBody>
      </p:sp>
      <p:sp>
        <p:nvSpPr>
          <p:cNvPr id="12" name="Rectangle 11">
            <a:hlinkClick r:id="rId12" action="ppaction://hlinksldjump"/>
            <a:extLst>
              <a:ext uri="{FF2B5EF4-FFF2-40B4-BE49-F238E27FC236}">
                <a16:creationId xmlns:a16="http://schemas.microsoft.com/office/drawing/2014/main" id="{32C3E5A4-8432-430D-BD09-9609A0FB5A61}"/>
              </a:ext>
            </a:extLst>
          </p:cNvPr>
          <p:cNvSpPr/>
          <p:nvPr/>
        </p:nvSpPr>
        <p:spPr>
          <a:xfrm>
            <a:off x="358775" y="4945063"/>
            <a:ext cx="7832725" cy="322262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/>
          </a:p>
        </p:txBody>
      </p:sp>
      <p:sp>
        <p:nvSpPr>
          <p:cNvPr id="13" name="Rectangle 12">
            <a:hlinkClick r:id="rId13" action="ppaction://hlinksldjump"/>
            <a:extLst>
              <a:ext uri="{FF2B5EF4-FFF2-40B4-BE49-F238E27FC236}">
                <a16:creationId xmlns:a16="http://schemas.microsoft.com/office/drawing/2014/main" id="{A5B60712-EB29-4251-8A36-D99AF2737E77}"/>
              </a:ext>
            </a:extLst>
          </p:cNvPr>
          <p:cNvSpPr/>
          <p:nvPr/>
        </p:nvSpPr>
        <p:spPr>
          <a:xfrm>
            <a:off x="454025" y="5349875"/>
            <a:ext cx="7832725" cy="71755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 dirty="0"/>
          </a:p>
        </p:txBody>
      </p:sp>
    </p:spTree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250" name="Title 1">
            <a:extLst>
              <a:ext uri="{FF2B5EF4-FFF2-40B4-BE49-F238E27FC236}">
                <a16:creationId xmlns:a16="http://schemas.microsoft.com/office/drawing/2014/main" id="{14B1F857-BBEC-469D-908C-C4BF4F8DA36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/>
              <a:t>“</a:t>
            </a:r>
            <a:r>
              <a:rPr lang="ru-RU" altLang="en-US"/>
              <a:t>Тўғри</a:t>
            </a:r>
            <a:r>
              <a:rPr lang="en-US" altLang="en-US"/>
              <a:t> – </a:t>
            </a:r>
            <a:r>
              <a:rPr lang="ru-RU" altLang="en-US"/>
              <a:t>Нотўғри</a:t>
            </a:r>
            <a:r>
              <a:rPr lang="en-US" altLang="en-US"/>
              <a:t>”</a:t>
            </a:r>
            <a:r>
              <a:rPr lang="ru-RU" altLang="en-US"/>
              <a:t> ўйини</a:t>
            </a:r>
            <a:r>
              <a:rPr lang="en-US" altLang="en-US"/>
              <a:t> </a:t>
            </a:r>
            <a:r>
              <a:rPr lang="ru-RU" altLang="en-US"/>
              <a:t>(2/3)</a:t>
            </a:r>
            <a:endParaRPr lang="en-US" altLang="en-US"/>
          </a:p>
        </p:txBody>
      </p:sp>
      <p:grpSp>
        <p:nvGrpSpPr>
          <p:cNvPr id="53251" name="Group 3">
            <a:extLst>
              <a:ext uri="{FF2B5EF4-FFF2-40B4-BE49-F238E27FC236}">
                <a16:creationId xmlns:a16="http://schemas.microsoft.com/office/drawing/2014/main" id="{AF8DBC85-83EE-4132-934A-4FE2C6401838}"/>
              </a:ext>
            </a:extLst>
          </p:cNvPr>
          <p:cNvGrpSpPr>
            <a:grpSpLocks/>
          </p:cNvGrpSpPr>
          <p:nvPr/>
        </p:nvGrpSpPr>
        <p:grpSpPr bwMode="auto">
          <a:xfrm>
            <a:off x="431800" y="1282700"/>
            <a:ext cx="11317288" cy="531813"/>
            <a:chOff x="443080" y="2679689"/>
            <a:chExt cx="11306008" cy="460375"/>
          </a:xfrm>
        </p:grpSpPr>
        <p:sp>
          <p:nvSpPr>
            <p:cNvPr id="5" name="Rectangle: Rounded Corners 4">
              <a:extLst>
                <a:ext uri="{FF2B5EF4-FFF2-40B4-BE49-F238E27FC236}">
                  <a16:creationId xmlns:a16="http://schemas.microsoft.com/office/drawing/2014/main" id="{C8218D0A-6979-494E-8D8A-D5E19A452396}"/>
                </a:ext>
              </a:extLst>
            </p:cNvPr>
            <p:cNvSpPr/>
            <p:nvPr/>
          </p:nvSpPr>
          <p:spPr>
            <a:xfrm>
              <a:off x="636562" y="2759396"/>
              <a:ext cx="11112526" cy="380668"/>
            </a:xfrm>
            <a:prstGeom prst="roundRect">
              <a:avLst>
                <a:gd name="adj" fmla="val 50000"/>
              </a:avLst>
            </a:prstGeom>
            <a:solidFill>
              <a:schemeClr val="bg1">
                <a:lumMod val="95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80000" tIns="44371" bIns="44371"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400" b="1" dirty="0">
                <a:solidFill>
                  <a:schemeClr val="tx1"/>
                </a:solidFill>
                <a:latin typeface="+mj-lt"/>
                <a:ea typeface="Golos Text" panose="020B0503020202020204" pitchFamily="34" charset="0"/>
              </a:endParaRPr>
            </a:p>
          </p:txBody>
        </p:sp>
        <p:sp>
          <p:nvSpPr>
            <p:cNvPr id="7" name="Rectangle: Rounded Corners 6">
              <a:extLst>
                <a:ext uri="{FF2B5EF4-FFF2-40B4-BE49-F238E27FC236}">
                  <a16:creationId xmlns:a16="http://schemas.microsoft.com/office/drawing/2014/main" id="{51C7F6DE-1F0A-428F-B168-E3408D922C8E}"/>
                </a:ext>
              </a:extLst>
            </p:cNvPr>
            <p:cNvSpPr/>
            <p:nvPr/>
          </p:nvSpPr>
          <p:spPr>
            <a:xfrm>
              <a:off x="443080" y="2679689"/>
              <a:ext cx="11209267" cy="380668"/>
            </a:xfrm>
            <a:prstGeom prst="roundRect">
              <a:avLst>
                <a:gd name="adj" fmla="val 50000"/>
              </a:avLst>
            </a:pr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chemeClr val="accent4">
                    <a:lumMod val="20000"/>
                    <a:lumOff val="80000"/>
                  </a:schemeClr>
                </a:gs>
              </a:gsLst>
              <a:lin ang="0" scaled="1"/>
            </a:gradFill>
            <a:ln w="3175">
              <a:solidFill>
                <a:srgbClr val="3A07DF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80000" tIns="44371" bIns="44371"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ru-RU" sz="1600" b="1" dirty="0" err="1">
                  <a:solidFill>
                    <a:srgbClr val="4A127B"/>
                  </a:solidFill>
                  <a:latin typeface="+mj-lt"/>
                  <a:ea typeface="Golos Text" panose="020B0503020202020204" pitchFamily="34" charset="0"/>
                </a:rPr>
                <a:t>Мисол</a:t>
              </a:r>
              <a:r>
                <a:rPr lang="en-US" sz="1600" b="1" dirty="0">
                  <a:solidFill>
                    <a:srgbClr val="4A127B"/>
                  </a:solidFill>
                  <a:latin typeface="+mj-lt"/>
                  <a:ea typeface="Golos Text" panose="020B0503020202020204" pitchFamily="34" charset="0"/>
                </a:rPr>
                <a:t> </a:t>
              </a:r>
              <a:r>
                <a:rPr lang="ru-RU" sz="1600" b="1" dirty="0" err="1">
                  <a:solidFill>
                    <a:srgbClr val="4A127B"/>
                  </a:solidFill>
                  <a:latin typeface="+mj-lt"/>
                  <a:ea typeface="Golos Text" panose="020B0503020202020204" pitchFamily="34" charset="0"/>
                </a:rPr>
                <a:t>учун</a:t>
              </a:r>
              <a:r>
                <a:rPr lang="en-US" sz="1600" b="1" dirty="0">
                  <a:solidFill>
                    <a:srgbClr val="4A127B"/>
                  </a:solidFill>
                  <a:latin typeface="+mj-lt"/>
                  <a:ea typeface="Golos Text" panose="020B0503020202020204" pitchFamily="34" charset="0"/>
                </a:rPr>
                <a:t> </a:t>
              </a:r>
              <a:r>
                <a:rPr lang="ru-RU" sz="1600" b="1" dirty="0" err="1">
                  <a:solidFill>
                    <a:srgbClr val="4A127B"/>
                  </a:solidFill>
                  <a:latin typeface="+mj-lt"/>
                  <a:ea typeface="Golos Text" panose="020B0503020202020204" pitchFamily="34" charset="0"/>
                </a:rPr>
                <a:t>ҳолатлар</a:t>
              </a:r>
              <a:r>
                <a:rPr lang="en-US" sz="1600" b="1" dirty="0">
                  <a:solidFill>
                    <a:srgbClr val="4A127B"/>
                  </a:solidFill>
                  <a:latin typeface="+mj-lt"/>
                  <a:ea typeface="Golos Text" panose="020B0503020202020204" pitchFamily="34" charset="0"/>
                </a:rPr>
                <a:t>:</a:t>
              </a:r>
              <a:endParaRPr lang="ru-RU" sz="1600" b="1" dirty="0">
                <a:solidFill>
                  <a:srgbClr val="4A127B"/>
                </a:solidFill>
                <a:latin typeface="+mj-lt"/>
                <a:ea typeface="Golos Text" panose="020B0503020202020204" pitchFamily="34" charset="0"/>
              </a:endParaRPr>
            </a:p>
          </p:txBody>
        </p:sp>
      </p:grpSp>
      <p:grpSp>
        <p:nvGrpSpPr>
          <p:cNvPr id="53252" name="Group 2">
            <a:extLst>
              <a:ext uri="{FF2B5EF4-FFF2-40B4-BE49-F238E27FC236}">
                <a16:creationId xmlns:a16="http://schemas.microsoft.com/office/drawing/2014/main" id="{E66710A3-B1E8-470C-9F14-CCC3463C4FBE}"/>
              </a:ext>
            </a:extLst>
          </p:cNvPr>
          <p:cNvGrpSpPr>
            <a:grpSpLocks/>
          </p:cNvGrpSpPr>
          <p:nvPr/>
        </p:nvGrpSpPr>
        <p:grpSpPr bwMode="auto">
          <a:xfrm>
            <a:off x="438150" y="1966913"/>
            <a:ext cx="5586413" cy="331787"/>
            <a:chOff x="438150" y="1966759"/>
            <a:chExt cx="5586413" cy="331621"/>
          </a:xfrm>
        </p:grpSpPr>
        <p:sp>
          <p:nvSpPr>
            <p:cNvPr id="53392" name="Rectangle 7">
              <a:extLst>
                <a:ext uri="{FF2B5EF4-FFF2-40B4-BE49-F238E27FC236}">
                  <a16:creationId xmlns:a16="http://schemas.microsoft.com/office/drawing/2014/main" id="{ECA5A949-2BFE-46FC-8787-9814FA012B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72747" y="2024846"/>
              <a:ext cx="5151816" cy="1845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>
                <a:spcAft>
                  <a:spcPts val="1600"/>
                </a:spcAft>
              </a:pPr>
              <a:r>
                <a:rPr lang="ru-RU" altLang="en-US" sz="1200">
                  <a:solidFill>
                    <a:schemeClr val="tx2"/>
                  </a:solidFill>
                </a:rPr>
                <a:t>Саида</a:t>
              </a:r>
              <a:r>
                <a:rPr lang="tr-TR" altLang="en-US" sz="1200">
                  <a:solidFill>
                    <a:schemeClr val="tx2"/>
                  </a:solidFill>
                </a:rPr>
                <a:t> </a:t>
              </a:r>
              <a:r>
                <a:rPr lang="ru-RU" altLang="en-US" sz="1200">
                  <a:solidFill>
                    <a:schemeClr val="tx2"/>
                  </a:solidFill>
                </a:rPr>
                <a:t>дугонасига</a:t>
              </a:r>
              <a:r>
                <a:rPr lang="tr-TR" altLang="en-US" sz="1200">
                  <a:solidFill>
                    <a:schemeClr val="tx2"/>
                  </a:solidFill>
                </a:rPr>
                <a:t> </a:t>
              </a:r>
              <a:r>
                <a:rPr lang="ru-RU" altLang="en-US" sz="1200">
                  <a:solidFill>
                    <a:schemeClr val="tx2"/>
                  </a:solidFill>
                </a:rPr>
                <a:t>янги</a:t>
              </a:r>
              <a:r>
                <a:rPr lang="tr-TR" altLang="en-US" sz="1200">
                  <a:solidFill>
                    <a:schemeClr val="tx2"/>
                  </a:solidFill>
                </a:rPr>
                <a:t> </a:t>
              </a:r>
              <a:r>
                <a:rPr lang="ru-RU" altLang="en-US" sz="1200">
                  <a:solidFill>
                    <a:schemeClr val="tx2"/>
                  </a:solidFill>
                </a:rPr>
                <a:t>соч</a:t>
              </a:r>
              <a:r>
                <a:rPr lang="tr-TR" altLang="en-US" sz="1200">
                  <a:solidFill>
                    <a:schemeClr val="tx2"/>
                  </a:solidFill>
                </a:rPr>
                <a:t> </a:t>
              </a:r>
              <a:r>
                <a:rPr lang="ru-RU" altLang="en-US" sz="1200">
                  <a:solidFill>
                    <a:schemeClr val="tx2"/>
                  </a:solidFill>
                </a:rPr>
                <a:t>турмаги</a:t>
              </a:r>
              <a:r>
                <a:rPr lang="tr-TR" altLang="en-US" sz="1200">
                  <a:solidFill>
                    <a:schemeClr val="tx2"/>
                  </a:solidFill>
                </a:rPr>
                <a:t> </a:t>
              </a:r>
              <a:r>
                <a:rPr lang="ru-RU" altLang="en-US" sz="1200">
                  <a:solidFill>
                    <a:schemeClr val="tx2"/>
                  </a:solidFill>
                </a:rPr>
                <a:t>ўзига</a:t>
              </a:r>
              <a:r>
                <a:rPr lang="tr-TR" altLang="en-US" sz="1200">
                  <a:solidFill>
                    <a:schemeClr val="tx2"/>
                  </a:solidFill>
                </a:rPr>
                <a:t> </a:t>
              </a:r>
              <a:r>
                <a:rPr lang="ru-RU" altLang="en-US" sz="1200">
                  <a:solidFill>
                    <a:schemeClr val="tx2"/>
                  </a:solidFill>
                </a:rPr>
                <a:t>ярашмаётганини</a:t>
              </a:r>
              <a:r>
                <a:rPr lang="tr-TR" altLang="en-US" sz="1200">
                  <a:solidFill>
                    <a:schemeClr val="tx2"/>
                  </a:solidFill>
                </a:rPr>
                <a:t> </a:t>
              </a:r>
              <a:r>
                <a:rPr lang="ru-RU" altLang="en-US" sz="1200">
                  <a:solidFill>
                    <a:schemeClr val="tx2"/>
                  </a:solidFill>
                </a:rPr>
                <a:t>айтмади</a:t>
              </a:r>
              <a:r>
                <a:rPr lang="tr-TR" altLang="en-US" sz="1200">
                  <a:solidFill>
                    <a:schemeClr val="tx2"/>
                  </a:solidFill>
                </a:rPr>
                <a:t>.</a:t>
              </a:r>
              <a:endParaRPr lang="ru-RU" altLang="en-US" sz="1200">
                <a:solidFill>
                  <a:schemeClr val="tx2"/>
                </a:solidFill>
              </a:endParaRPr>
            </a:p>
          </p:txBody>
        </p:sp>
        <p:sp>
          <p:nvSpPr>
            <p:cNvPr id="9" name="Oval 8">
              <a:extLst>
                <a:ext uri="{FF2B5EF4-FFF2-40B4-BE49-F238E27FC236}">
                  <a16:creationId xmlns:a16="http://schemas.microsoft.com/office/drawing/2014/main" id="{33FAD605-5225-40E4-8D18-8A779869DDFC}"/>
                </a:ext>
              </a:extLst>
            </p:cNvPr>
            <p:cNvSpPr/>
            <p:nvPr/>
          </p:nvSpPr>
          <p:spPr>
            <a:xfrm>
              <a:off x="438150" y="1966759"/>
              <a:ext cx="331788" cy="331621"/>
            </a:xfrm>
            <a:prstGeom prst="ellipse">
              <a:avLst/>
            </a:prstGeom>
            <a:solidFill>
              <a:srgbClr val="1BD7D3"/>
            </a:solidFill>
            <a:ln w="19050">
              <a:solidFill>
                <a:schemeClr val="bg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ru-RU" sz="1400" b="1" dirty="0"/>
                <a:t>1</a:t>
              </a:r>
              <a:endParaRPr lang="en-US" sz="1400" b="1" dirty="0"/>
            </a:p>
          </p:txBody>
        </p:sp>
      </p:grpSp>
      <p:grpSp>
        <p:nvGrpSpPr>
          <p:cNvPr id="53253" name="Group 11">
            <a:extLst>
              <a:ext uri="{FF2B5EF4-FFF2-40B4-BE49-F238E27FC236}">
                <a16:creationId xmlns:a16="http://schemas.microsoft.com/office/drawing/2014/main" id="{11D0B780-BEC2-4731-A705-F32915FBBC32}"/>
              </a:ext>
            </a:extLst>
          </p:cNvPr>
          <p:cNvGrpSpPr>
            <a:grpSpLocks/>
          </p:cNvGrpSpPr>
          <p:nvPr/>
        </p:nvGrpSpPr>
        <p:grpSpPr bwMode="auto">
          <a:xfrm>
            <a:off x="438150" y="2489200"/>
            <a:ext cx="5586413" cy="568325"/>
            <a:chOff x="438150" y="2449868"/>
            <a:chExt cx="5586413" cy="568625"/>
          </a:xfrm>
        </p:grpSpPr>
        <p:sp>
          <p:nvSpPr>
            <p:cNvPr id="53390" name="Rectangle 9">
              <a:extLst>
                <a:ext uri="{FF2B5EF4-FFF2-40B4-BE49-F238E27FC236}">
                  <a16:creationId xmlns:a16="http://schemas.microsoft.com/office/drawing/2014/main" id="{1265287A-05DC-49C3-8EC4-257168F880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72747" y="2464495"/>
              <a:ext cx="5151816" cy="5539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>
                <a:spcAft>
                  <a:spcPts val="1600"/>
                </a:spcAft>
              </a:pPr>
              <a:r>
                <a:rPr lang="ru-RU" altLang="en-US" sz="1200">
                  <a:solidFill>
                    <a:schemeClr val="tx2"/>
                  </a:solidFill>
                </a:rPr>
                <a:t>Пўлат</a:t>
              </a:r>
              <a:r>
                <a:rPr lang="tr-TR" altLang="en-US" sz="1200">
                  <a:solidFill>
                    <a:schemeClr val="tx2"/>
                  </a:solidFill>
                </a:rPr>
                <a:t> </a:t>
              </a:r>
              <a:r>
                <a:rPr lang="ru-RU" altLang="en-US" sz="1200">
                  <a:solidFill>
                    <a:schemeClr val="tx2"/>
                  </a:solidFill>
                </a:rPr>
                <a:t>дадасига</a:t>
              </a:r>
              <a:r>
                <a:rPr lang="en-US" altLang="en-US" sz="1200">
                  <a:solidFill>
                    <a:schemeClr val="tx2"/>
                  </a:solidFill>
                </a:rPr>
                <a:t> </a:t>
              </a:r>
              <a:r>
                <a:rPr lang="ru-RU" altLang="en-US" sz="1200">
                  <a:solidFill>
                    <a:schemeClr val="tx2"/>
                  </a:solidFill>
                </a:rPr>
                <a:t>дўстининг</a:t>
              </a:r>
              <a:r>
                <a:rPr lang="tr-TR" altLang="en-US" sz="1200">
                  <a:solidFill>
                    <a:schemeClr val="tx2"/>
                  </a:solidFill>
                </a:rPr>
                <a:t> </a:t>
              </a:r>
              <a:r>
                <a:rPr lang="ru-RU" altLang="en-US" sz="1200">
                  <a:solidFill>
                    <a:schemeClr val="tx2"/>
                  </a:solidFill>
                </a:rPr>
                <a:t>туғилган</a:t>
              </a:r>
              <a:r>
                <a:rPr lang="tr-TR" altLang="en-US" sz="1200">
                  <a:solidFill>
                    <a:schemeClr val="tx2"/>
                  </a:solidFill>
                </a:rPr>
                <a:t> </a:t>
              </a:r>
              <a:r>
                <a:rPr lang="ru-RU" altLang="en-US" sz="1200">
                  <a:solidFill>
                    <a:schemeClr val="tx2"/>
                  </a:solidFill>
                </a:rPr>
                <a:t>кунидан</a:t>
              </a:r>
              <a:r>
                <a:rPr lang="tr-TR" altLang="en-US" sz="1200">
                  <a:solidFill>
                    <a:schemeClr val="tx2"/>
                  </a:solidFill>
                </a:rPr>
                <a:t> </a:t>
              </a:r>
              <a:r>
                <a:rPr lang="ru-RU" altLang="en-US" sz="1200">
                  <a:solidFill>
                    <a:schemeClr val="tx2"/>
                  </a:solidFill>
                </a:rPr>
                <a:t>к</a:t>
              </a:r>
              <a:r>
                <a:rPr lang="tr-TR" altLang="en-US" sz="1200">
                  <a:solidFill>
                    <a:schemeClr val="tx2"/>
                  </a:solidFill>
                </a:rPr>
                <a:t>e</a:t>
              </a:r>
              <a:r>
                <a:rPr lang="ru-RU" altLang="en-US" sz="1200">
                  <a:solidFill>
                    <a:schemeClr val="tx2"/>
                  </a:solidFill>
                </a:rPr>
                <a:t>йин</a:t>
              </a:r>
              <a:r>
                <a:rPr lang="tr-TR" altLang="en-US" sz="1200">
                  <a:solidFill>
                    <a:schemeClr val="tx2"/>
                  </a:solidFill>
                </a:rPr>
                <a:t> </a:t>
              </a:r>
              <a:r>
                <a:rPr lang="ru-RU" altLang="en-US" sz="1200">
                  <a:solidFill>
                    <a:schemeClr val="tx2"/>
                  </a:solidFill>
                </a:rPr>
                <a:t>соат</a:t>
              </a:r>
              <a:r>
                <a:rPr lang="tr-TR" altLang="en-US" sz="1200">
                  <a:solidFill>
                    <a:schemeClr val="tx2"/>
                  </a:solidFill>
                </a:rPr>
                <a:t> 21:00 </a:t>
              </a:r>
              <a:r>
                <a:rPr lang="ru-RU" altLang="en-US" sz="1200">
                  <a:solidFill>
                    <a:schemeClr val="tx2"/>
                  </a:solidFill>
                </a:rPr>
                <a:t>дан</a:t>
              </a:r>
              <a:r>
                <a:rPr lang="tr-TR" altLang="en-US" sz="1200">
                  <a:solidFill>
                    <a:schemeClr val="tx2"/>
                  </a:solidFill>
                </a:rPr>
                <a:t> </a:t>
              </a:r>
              <a:r>
                <a:rPr lang="ru-RU" altLang="en-US" sz="1200">
                  <a:solidFill>
                    <a:schemeClr val="tx2"/>
                  </a:solidFill>
                </a:rPr>
                <a:t>к</a:t>
              </a:r>
              <a:r>
                <a:rPr lang="tr-TR" altLang="en-US" sz="1200">
                  <a:solidFill>
                    <a:schemeClr val="tx2"/>
                  </a:solidFill>
                </a:rPr>
                <a:t>e</a:t>
              </a:r>
              <a:r>
                <a:rPr lang="ru-RU" altLang="en-US" sz="1200">
                  <a:solidFill>
                    <a:schemeClr val="tx2"/>
                  </a:solidFill>
                </a:rPr>
                <a:t>чиктирмай</a:t>
              </a:r>
              <a:r>
                <a:rPr lang="tr-TR" altLang="en-US" sz="1200">
                  <a:solidFill>
                    <a:schemeClr val="tx2"/>
                  </a:solidFill>
                </a:rPr>
                <a:t> </a:t>
              </a:r>
              <a:r>
                <a:rPr lang="ru-RU" altLang="en-US" sz="1200">
                  <a:solidFill>
                    <a:schemeClr val="tx2"/>
                  </a:solidFill>
                </a:rPr>
                <a:t>уйга</a:t>
              </a:r>
              <a:r>
                <a:rPr lang="tr-TR" altLang="en-US" sz="1200">
                  <a:solidFill>
                    <a:schemeClr val="tx2"/>
                  </a:solidFill>
                </a:rPr>
                <a:t> </a:t>
              </a:r>
              <a:r>
                <a:rPr lang="ru-RU" altLang="en-US" sz="1200">
                  <a:solidFill>
                    <a:schemeClr val="tx2"/>
                  </a:solidFill>
                </a:rPr>
                <a:t>қайтишга</a:t>
              </a:r>
              <a:r>
                <a:rPr lang="tr-TR" altLang="en-US" sz="1200">
                  <a:solidFill>
                    <a:schemeClr val="tx2"/>
                  </a:solidFill>
                </a:rPr>
                <a:t> </a:t>
              </a:r>
              <a:r>
                <a:rPr lang="ru-RU" altLang="en-US" sz="1200">
                  <a:solidFill>
                    <a:schemeClr val="tx2"/>
                  </a:solidFill>
                </a:rPr>
                <a:t>ваъда</a:t>
              </a:r>
              <a:r>
                <a:rPr lang="tr-TR" altLang="en-US" sz="1200">
                  <a:solidFill>
                    <a:schemeClr val="tx2"/>
                  </a:solidFill>
                </a:rPr>
                <a:t> </a:t>
              </a:r>
              <a:r>
                <a:rPr lang="ru-RU" altLang="en-US" sz="1200">
                  <a:solidFill>
                    <a:schemeClr val="tx2"/>
                  </a:solidFill>
                </a:rPr>
                <a:t>б</a:t>
              </a:r>
              <a:r>
                <a:rPr lang="tr-TR" altLang="en-US" sz="1200">
                  <a:solidFill>
                    <a:schemeClr val="tx2"/>
                  </a:solidFill>
                </a:rPr>
                <a:t>e</a:t>
              </a:r>
              <a:r>
                <a:rPr lang="ru-RU" altLang="en-US" sz="1200">
                  <a:solidFill>
                    <a:schemeClr val="tx2"/>
                  </a:solidFill>
                </a:rPr>
                <a:t>рган</a:t>
              </a:r>
              <a:r>
                <a:rPr lang="tr-TR" altLang="en-US" sz="1200">
                  <a:solidFill>
                    <a:schemeClr val="tx2"/>
                  </a:solidFill>
                </a:rPr>
                <a:t>, </a:t>
              </a:r>
              <a:r>
                <a:rPr lang="ru-RU" altLang="en-US" sz="1200">
                  <a:solidFill>
                    <a:schemeClr val="tx2"/>
                  </a:solidFill>
                </a:rPr>
                <a:t>аммо</a:t>
              </a:r>
              <a:r>
                <a:rPr lang="tr-TR" altLang="en-US" sz="1200">
                  <a:solidFill>
                    <a:schemeClr val="tx2"/>
                  </a:solidFill>
                </a:rPr>
                <a:t> </a:t>
              </a:r>
              <a:r>
                <a:rPr lang="ru-RU" altLang="en-US" sz="1200">
                  <a:solidFill>
                    <a:schemeClr val="tx2"/>
                  </a:solidFill>
                </a:rPr>
                <a:t>к</a:t>
              </a:r>
              <a:r>
                <a:rPr lang="tr-TR" altLang="en-US" sz="1200">
                  <a:solidFill>
                    <a:schemeClr val="tx2"/>
                  </a:solidFill>
                </a:rPr>
                <a:t>e</a:t>
              </a:r>
              <a:r>
                <a:rPr lang="ru-RU" altLang="en-US" sz="1200">
                  <a:solidFill>
                    <a:schemeClr val="tx2"/>
                  </a:solidFill>
                </a:rPr>
                <a:t>чикиб</a:t>
              </a:r>
              <a:r>
                <a:rPr lang="tr-TR" altLang="en-US" sz="1200">
                  <a:solidFill>
                    <a:schemeClr val="tx2"/>
                  </a:solidFill>
                </a:rPr>
                <a:t> </a:t>
              </a:r>
              <a:r>
                <a:rPr lang="ru-RU" altLang="en-US" sz="1200">
                  <a:solidFill>
                    <a:schemeClr val="tx2"/>
                  </a:solidFill>
                </a:rPr>
                <a:t>қолишини</a:t>
              </a:r>
              <a:r>
                <a:rPr lang="tr-TR" altLang="en-US" sz="1200">
                  <a:solidFill>
                    <a:schemeClr val="tx2"/>
                  </a:solidFill>
                </a:rPr>
                <a:t> </a:t>
              </a:r>
              <a:r>
                <a:rPr lang="ru-RU" altLang="en-US" sz="1200">
                  <a:solidFill>
                    <a:schemeClr val="tx2"/>
                  </a:solidFill>
                </a:rPr>
                <a:t>олдиндан</a:t>
              </a:r>
              <a:r>
                <a:rPr lang="tr-TR" altLang="en-US" sz="1200">
                  <a:solidFill>
                    <a:schemeClr val="tx2"/>
                  </a:solidFill>
                </a:rPr>
                <a:t> </a:t>
              </a:r>
              <a:r>
                <a:rPr lang="ru-RU" altLang="en-US" sz="1200">
                  <a:solidFill>
                    <a:schemeClr val="tx2"/>
                  </a:solidFill>
                </a:rPr>
                <a:t>огоҳлантирмаган</a:t>
              </a:r>
              <a:r>
                <a:rPr lang="tr-TR" altLang="en-US" sz="1200">
                  <a:solidFill>
                    <a:schemeClr val="tx2"/>
                  </a:solidFill>
                </a:rPr>
                <a:t> </a:t>
              </a:r>
              <a:r>
                <a:rPr lang="ru-RU" altLang="en-US" sz="1200">
                  <a:solidFill>
                    <a:schemeClr val="tx2"/>
                  </a:solidFill>
                </a:rPr>
                <a:t>ҳолда</a:t>
              </a:r>
              <a:r>
                <a:rPr lang="tr-TR" altLang="en-US" sz="1200">
                  <a:solidFill>
                    <a:schemeClr val="tx2"/>
                  </a:solidFill>
                </a:rPr>
                <a:t> 21:55 </a:t>
              </a:r>
              <a:r>
                <a:rPr lang="ru-RU" altLang="en-US" sz="1200">
                  <a:solidFill>
                    <a:schemeClr val="tx2"/>
                  </a:solidFill>
                </a:rPr>
                <a:t>да</a:t>
              </a:r>
              <a:r>
                <a:rPr lang="tr-TR" altLang="en-US" sz="1200">
                  <a:solidFill>
                    <a:schemeClr val="tx2"/>
                  </a:solidFill>
                </a:rPr>
                <a:t> </a:t>
              </a:r>
              <a:r>
                <a:rPr lang="ru-RU" altLang="en-US" sz="1200">
                  <a:solidFill>
                    <a:schemeClr val="tx2"/>
                  </a:solidFill>
                </a:rPr>
                <a:t>уйга</a:t>
              </a:r>
              <a:r>
                <a:rPr lang="tr-TR" altLang="en-US" sz="1200">
                  <a:solidFill>
                    <a:schemeClr val="tx2"/>
                  </a:solidFill>
                </a:rPr>
                <a:t> </a:t>
              </a:r>
              <a:r>
                <a:rPr lang="ru-RU" altLang="en-US" sz="1200">
                  <a:solidFill>
                    <a:schemeClr val="tx2"/>
                  </a:solidFill>
                </a:rPr>
                <a:t>к</a:t>
              </a:r>
              <a:r>
                <a:rPr lang="tr-TR" altLang="en-US" sz="1200">
                  <a:solidFill>
                    <a:schemeClr val="tx2"/>
                  </a:solidFill>
                </a:rPr>
                <a:t>e</a:t>
              </a:r>
              <a:r>
                <a:rPr lang="ru-RU" altLang="en-US" sz="1200">
                  <a:solidFill>
                    <a:schemeClr val="tx2"/>
                  </a:solidFill>
                </a:rPr>
                <a:t>лган</a:t>
              </a:r>
              <a:r>
                <a:rPr lang="tr-TR" altLang="en-US" sz="1200">
                  <a:solidFill>
                    <a:schemeClr val="tx2"/>
                  </a:solidFill>
                </a:rPr>
                <a:t>.</a:t>
              </a:r>
              <a:endParaRPr lang="ru-RU" altLang="en-US" sz="1200">
                <a:solidFill>
                  <a:schemeClr val="tx2"/>
                </a:solidFill>
              </a:endParaRPr>
            </a:p>
          </p:txBody>
        </p:sp>
        <p:sp>
          <p:nvSpPr>
            <p:cNvPr id="11" name="Oval 10">
              <a:extLst>
                <a:ext uri="{FF2B5EF4-FFF2-40B4-BE49-F238E27FC236}">
                  <a16:creationId xmlns:a16="http://schemas.microsoft.com/office/drawing/2014/main" id="{8F741FDF-0AE8-4D64-9982-3926475A30B3}"/>
                </a:ext>
              </a:extLst>
            </p:cNvPr>
            <p:cNvSpPr/>
            <p:nvPr/>
          </p:nvSpPr>
          <p:spPr>
            <a:xfrm>
              <a:off x="438150" y="2449868"/>
              <a:ext cx="331788" cy="331963"/>
            </a:xfrm>
            <a:prstGeom prst="ellipse">
              <a:avLst/>
            </a:prstGeom>
            <a:solidFill>
              <a:srgbClr val="1BD7D3"/>
            </a:solidFill>
            <a:ln w="19050">
              <a:solidFill>
                <a:schemeClr val="bg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1400" b="1" dirty="0"/>
                <a:t>2</a:t>
              </a:r>
            </a:p>
          </p:txBody>
        </p:sp>
      </p:grpSp>
      <p:grpSp>
        <p:nvGrpSpPr>
          <p:cNvPr id="53254" name="Group 12">
            <a:extLst>
              <a:ext uri="{FF2B5EF4-FFF2-40B4-BE49-F238E27FC236}">
                <a16:creationId xmlns:a16="http://schemas.microsoft.com/office/drawing/2014/main" id="{32DEA901-B523-4677-ADBB-D1B4C5C5672E}"/>
              </a:ext>
            </a:extLst>
          </p:cNvPr>
          <p:cNvGrpSpPr>
            <a:grpSpLocks/>
          </p:cNvGrpSpPr>
          <p:nvPr/>
        </p:nvGrpSpPr>
        <p:grpSpPr bwMode="auto">
          <a:xfrm>
            <a:off x="438150" y="3248025"/>
            <a:ext cx="5586413" cy="382588"/>
            <a:chOff x="438150" y="2449868"/>
            <a:chExt cx="5586413" cy="383959"/>
          </a:xfrm>
        </p:grpSpPr>
        <p:sp>
          <p:nvSpPr>
            <p:cNvPr id="53388" name="Rectangle 13">
              <a:extLst>
                <a:ext uri="{FF2B5EF4-FFF2-40B4-BE49-F238E27FC236}">
                  <a16:creationId xmlns:a16="http://schemas.microsoft.com/office/drawing/2014/main" id="{4D1116CB-2BA6-43BD-8543-7ECC9B5503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72747" y="2464495"/>
              <a:ext cx="5151816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>
                <a:spcAft>
                  <a:spcPts val="1600"/>
                </a:spcAft>
              </a:pPr>
              <a:r>
                <a:rPr lang="ru-RU" altLang="en-US" sz="1200">
                  <a:solidFill>
                    <a:schemeClr val="tx2"/>
                  </a:solidFill>
                </a:rPr>
                <a:t>Имтиҳон</a:t>
              </a:r>
              <a:r>
                <a:rPr lang="en-US" altLang="en-US" sz="1200">
                  <a:solidFill>
                    <a:schemeClr val="tx2"/>
                  </a:solidFill>
                </a:rPr>
                <a:t> </a:t>
              </a:r>
              <a:r>
                <a:rPr lang="ru-RU" altLang="en-US" sz="1200">
                  <a:solidFill>
                    <a:schemeClr val="tx2"/>
                  </a:solidFill>
                </a:rPr>
                <a:t>пайтида</a:t>
              </a:r>
              <a:r>
                <a:rPr lang="tr-TR" altLang="en-US" sz="1200">
                  <a:solidFill>
                    <a:schemeClr val="tx2"/>
                  </a:solidFill>
                </a:rPr>
                <a:t> </a:t>
              </a:r>
              <a:r>
                <a:rPr lang="ru-RU" altLang="en-US" sz="1200">
                  <a:solidFill>
                    <a:schemeClr val="tx2"/>
                  </a:solidFill>
                </a:rPr>
                <a:t>Алиш</a:t>
              </a:r>
              <a:r>
                <a:rPr lang="tr-TR" altLang="en-US" sz="1200">
                  <a:solidFill>
                    <a:schemeClr val="tx2"/>
                  </a:solidFill>
                </a:rPr>
                <a:t>e</a:t>
              </a:r>
              <a:r>
                <a:rPr lang="ru-RU" altLang="en-US" sz="1200">
                  <a:solidFill>
                    <a:schemeClr val="tx2"/>
                  </a:solidFill>
                </a:rPr>
                <a:t>р</a:t>
              </a:r>
              <a:r>
                <a:rPr lang="tr-TR" altLang="en-US" sz="1200">
                  <a:solidFill>
                    <a:schemeClr val="tx2"/>
                  </a:solidFill>
                </a:rPr>
                <a:t> </a:t>
              </a:r>
              <a:r>
                <a:rPr lang="ru-RU" altLang="en-US" sz="1200">
                  <a:solidFill>
                    <a:schemeClr val="tx2"/>
                  </a:solidFill>
                </a:rPr>
                <a:t>ўз</a:t>
              </a:r>
              <a:r>
                <a:rPr lang="en-US" altLang="en-US" sz="1200">
                  <a:solidFill>
                    <a:schemeClr val="tx2"/>
                  </a:solidFill>
                </a:rPr>
                <a:t> </a:t>
              </a:r>
              <a:r>
                <a:rPr lang="ru-RU" altLang="en-US" sz="1200">
                  <a:solidFill>
                    <a:schemeClr val="tx2"/>
                  </a:solidFill>
                </a:rPr>
                <a:t>синфдошининг</a:t>
              </a:r>
              <a:r>
                <a:rPr lang="tr-TR" altLang="en-US" sz="1200">
                  <a:solidFill>
                    <a:schemeClr val="tx2"/>
                  </a:solidFill>
                </a:rPr>
                <a:t> </a:t>
              </a:r>
              <a:r>
                <a:rPr lang="ru-RU" altLang="en-US" sz="1200">
                  <a:solidFill>
                    <a:schemeClr val="tx2"/>
                  </a:solidFill>
                </a:rPr>
                <a:t>кўчираётганини</a:t>
              </a:r>
              <a:r>
                <a:rPr lang="tr-TR" altLang="en-US" sz="1200">
                  <a:solidFill>
                    <a:schemeClr val="tx2"/>
                  </a:solidFill>
                </a:rPr>
                <a:t> </a:t>
              </a:r>
              <a:r>
                <a:rPr lang="ru-RU" altLang="en-US" sz="1200">
                  <a:solidFill>
                    <a:schemeClr val="tx2"/>
                  </a:solidFill>
                </a:rPr>
                <a:t>пайқаб</a:t>
              </a:r>
              <a:r>
                <a:rPr lang="en-US" altLang="en-US" sz="1200">
                  <a:solidFill>
                    <a:schemeClr val="tx2"/>
                  </a:solidFill>
                </a:rPr>
                <a:t> </a:t>
              </a:r>
              <a:r>
                <a:rPr lang="ru-RU" altLang="en-US" sz="1200">
                  <a:solidFill>
                    <a:schemeClr val="tx2"/>
                  </a:solidFill>
                </a:rPr>
                <a:t>қолиб</a:t>
              </a:r>
              <a:r>
                <a:rPr lang="tr-TR" altLang="en-US" sz="1200">
                  <a:solidFill>
                    <a:schemeClr val="tx2"/>
                  </a:solidFill>
                </a:rPr>
                <a:t>, </a:t>
              </a:r>
              <a:r>
                <a:rPr lang="ru-RU" altLang="en-US" sz="1200">
                  <a:solidFill>
                    <a:schemeClr val="tx2"/>
                  </a:solidFill>
                </a:rPr>
                <a:t>бу</a:t>
              </a:r>
              <a:r>
                <a:rPr lang="tr-TR" altLang="en-US" sz="1200">
                  <a:solidFill>
                    <a:schemeClr val="tx2"/>
                  </a:solidFill>
                </a:rPr>
                <a:t> </a:t>
              </a:r>
              <a:r>
                <a:rPr lang="ru-RU" altLang="en-US" sz="1200">
                  <a:solidFill>
                    <a:schemeClr val="tx2"/>
                  </a:solidFill>
                </a:rPr>
                <a:t>ҳақда</a:t>
              </a:r>
              <a:r>
                <a:rPr lang="tr-TR" altLang="en-US" sz="1200">
                  <a:solidFill>
                    <a:schemeClr val="tx2"/>
                  </a:solidFill>
                </a:rPr>
                <a:t> </a:t>
              </a:r>
              <a:r>
                <a:rPr lang="ru-RU" altLang="en-US" sz="1200">
                  <a:solidFill>
                    <a:schemeClr val="tx2"/>
                  </a:solidFill>
                </a:rPr>
                <a:t>ўқитувчига</a:t>
              </a:r>
              <a:r>
                <a:rPr lang="tr-TR" altLang="en-US" sz="1200">
                  <a:solidFill>
                    <a:schemeClr val="tx2"/>
                  </a:solidFill>
                </a:rPr>
                <a:t> x</a:t>
              </a:r>
              <a:r>
                <a:rPr lang="ru-RU" altLang="en-US" sz="1200">
                  <a:solidFill>
                    <a:schemeClr val="tx2"/>
                  </a:solidFill>
                </a:rPr>
                <a:t>абар</a:t>
              </a:r>
              <a:r>
                <a:rPr lang="tr-TR" altLang="en-US" sz="1200">
                  <a:solidFill>
                    <a:schemeClr val="tx2"/>
                  </a:solidFill>
                </a:rPr>
                <a:t> </a:t>
              </a:r>
              <a:r>
                <a:rPr lang="ru-RU" altLang="en-US" sz="1200">
                  <a:solidFill>
                    <a:schemeClr val="tx2"/>
                  </a:solidFill>
                </a:rPr>
                <a:t>б</a:t>
              </a:r>
              <a:r>
                <a:rPr lang="tr-TR" altLang="en-US" sz="1200">
                  <a:solidFill>
                    <a:schemeClr val="tx2"/>
                  </a:solidFill>
                </a:rPr>
                <a:t>e</a:t>
              </a:r>
              <a:r>
                <a:rPr lang="ru-RU" altLang="en-US" sz="1200">
                  <a:solidFill>
                    <a:schemeClr val="tx2"/>
                  </a:solidFill>
                </a:rPr>
                <a:t>рди</a:t>
              </a:r>
              <a:r>
                <a:rPr lang="tr-TR" altLang="en-US" sz="1200">
                  <a:solidFill>
                    <a:schemeClr val="tx2"/>
                  </a:solidFill>
                </a:rPr>
                <a:t>.</a:t>
              </a:r>
              <a:endParaRPr lang="ru-RU" altLang="en-US" sz="1200">
                <a:solidFill>
                  <a:schemeClr val="tx2"/>
                </a:solidFill>
              </a:endParaRPr>
            </a:p>
          </p:txBody>
        </p:sp>
        <p:sp>
          <p:nvSpPr>
            <p:cNvPr id="15" name="Oval 14">
              <a:extLst>
                <a:ext uri="{FF2B5EF4-FFF2-40B4-BE49-F238E27FC236}">
                  <a16:creationId xmlns:a16="http://schemas.microsoft.com/office/drawing/2014/main" id="{9F82BC9D-B243-4513-A9ED-2DEA0EF8F4F6}"/>
                </a:ext>
              </a:extLst>
            </p:cNvPr>
            <p:cNvSpPr/>
            <p:nvPr/>
          </p:nvSpPr>
          <p:spPr>
            <a:xfrm>
              <a:off x="438150" y="2449868"/>
              <a:ext cx="331788" cy="331383"/>
            </a:xfrm>
            <a:prstGeom prst="ellipse">
              <a:avLst/>
            </a:prstGeom>
            <a:solidFill>
              <a:srgbClr val="1BD7D3"/>
            </a:solidFill>
            <a:ln w="19050">
              <a:solidFill>
                <a:schemeClr val="bg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1400" b="1" dirty="0"/>
                <a:t>3</a:t>
              </a:r>
            </a:p>
          </p:txBody>
        </p:sp>
      </p:grpSp>
      <p:grpSp>
        <p:nvGrpSpPr>
          <p:cNvPr id="53255" name="Group 16">
            <a:extLst>
              <a:ext uri="{FF2B5EF4-FFF2-40B4-BE49-F238E27FC236}">
                <a16:creationId xmlns:a16="http://schemas.microsoft.com/office/drawing/2014/main" id="{62B44CED-8A43-4751-B4CB-3A4A8891832F}"/>
              </a:ext>
            </a:extLst>
          </p:cNvPr>
          <p:cNvGrpSpPr>
            <a:grpSpLocks/>
          </p:cNvGrpSpPr>
          <p:nvPr/>
        </p:nvGrpSpPr>
        <p:grpSpPr bwMode="auto">
          <a:xfrm>
            <a:off x="438150" y="3821113"/>
            <a:ext cx="5586413" cy="568325"/>
            <a:chOff x="438150" y="2449868"/>
            <a:chExt cx="5586413" cy="568625"/>
          </a:xfrm>
        </p:grpSpPr>
        <p:sp>
          <p:nvSpPr>
            <p:cNvPr id="53386" name="Rectangle 17">
              <a:extLst>
                <a:ext uri="{FF2B5EF4-FFF2-40B4-BE49-F238E27FC236}">
                  <a16:creationId xmlns:a16="http://schemas.microsoft.com/office/drawing/2014/main" id="{7541D712-2682-498F-B305-7F9E042167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72747" y="2464495"/>
              <a:ext cx="5151816" cy="5539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>
                <a:spcAft>
                  <a:spcPts val="1600"/>
                </a:spcAft>
              </a:pPr>
              <a:r>
                <a:rPr lang="ru-RU" altLang="en-US" sz="1200">
                  <a:solidFill>
                    <a:schemeClr val="tx2"/>
                  </a:solidFill>
                </a:rPr>
                <a:t>Дилноза</a:t>
              </a:r>
              <a:r>
                <a:rPr lang="tr-TR" altLang="en-US" sz="1200">
                  <a:solidFill>
                    <a:schemeClr val="tx2"/>
                  </a:solidFill>
                </a:rPr>
                <a:t> </a:t>
              </a:r>
              <a:r>
                <a:rPr lang="ru-RU" altLang="en-US" sz="1200">
                  <a:solidFill>
                    <a:schemeClr val="tx2"/>
                  </a:solidFill>
                </a:rPr>
                <a:t>мусиқа</a:t>
              </a:r>
              <a:r>
                <a:rPr lang="tr-TR" altLang="en-US" sz="1200">
                  <a:solidFill>
                    <a:schemeClr val="tx2"/>
                  </a:solidFill>
                </a:rPr>
                <a:t> </a:t>
              </a:r>
              <a:r>
                <a:rPr lang="ru-RU" altLang="en-US" sz="1200">
                  <a:solidFill>
                    <a:schemeClr val="tx2"/>
                  </a:solidFill>
                </a:rPr>
                <a:t>мактабида</a:t>
              </a:r>
              <a:r>
                <a:rPr lang="tr-TR" altLang="en-US" sz="1200">
                  <a:solidFill>
                    <a:schemeClr val="tx2"/>
                  </a:solidFill>
                </a:rPr>
                <a:t> </a:t>
              </a:r>
              <a:r>
                <a:rPr lang="ru-RU" altLang="en-US" sz="1200">
                  <a:solidFill>
                    <a:schemeClr val="tx2"/>
                  </a:solidFill>
                </a:rPr>
                <a:t>дарсга</a:t>
              </a:r>
              <a:r>
                <a:rPr lang="tr-TR" altLang="en-US" sz="1200">
                  <a:solidFill>
                    <a:schemeClr val="tx2"/>
                  </a:solidFill>
                </a:rPr>
                <a:t> </a:t>
              </a:r>
              <a:r>
                <a:rPr lang="ru-RU" altLang="en-US" sz="1200">
                  <a:solidFill>
                    <a:schemeClr val="tx2"/>
                  </a:solidFill>
                </a:rPr>
                <a:t>к</a:t>
              </a:r>
              <a:r>
                <a:rPr lang="tr-TR" altLang="en-US" sz="1200">
                  <a:solidFill>
                    <a:schemeClr val="tx2"/>
                  </a:solidFill>
                </a:rPr>
                <a:t>e</a:t>
              </a:r>
              <a:r>
                <a:rPr lang="ru-RU" altLang="en-US" sz="1200">
                  <a:solidFill>
                    <a:schemeClr val="tx2"/>
                  </a:solidFill>
                </a:rPr>
                <a:t>ч</a:t>
              </a:r>
              <a:r>
                <a:rPr lang="tr-TR" altLang="en-US" sz="1200">
                  <a:solidFill>
                    <a:schemeClr val="tx2"/>
                  </a:solidFill>
                </a:rPr>
                <a:t> </a:t>
              </a:r>
              <a:r>
                <a:rPr lang="ru-RU" altLang="en-US" sz="1200">
                  <a:solidFill>
                    <a:schemeClr val="tx2"/>
                  </a:solidFill>
                </a:rPr>
                <a:t>қолаётгани</a:t>
              </a:r>
              <a:r>
                <a:rPr lang="tr-TR" altLang="en-US" sz="1200">
                  <a:solidFill>
                    <a:schemeClr val="tx2"/>
                  </a:solidFill>
                </a:rPr>
                <a:t> </a:t>
              </a:r>
              <a:r>
                <a:rPr lang="ru-RU" altLang="en-US" sz="1200">
                  <a:solidFill>
                    <a:schemeClr val="tx2"/>
                  </a:solidFill>
                </a:rPr>
                <a:t>учун</a:t>
              </a:r>
              <a:r>
                <a:rPr lang="en-US" altLang="en-US" sz="1200">
                  <a:solidFill>
                    <a:schemeClr val="tx2"/>
                  </a:solidFill>
                </a:rPr>
                <a:t>, </a:t>
              </a:r>
              <a:r>
                <a:rPr lang="ru-RU" altLang="en-US" sz="1200">
                  <a:solidFill>
                    <a:schemeClr val="tx2"/>
                  </a:solidFill>
                </a:rPr>
                <a:t>дўконда</a:t>
              </a:r>
              <a:r>
                <a:rPr lang="en-US" altLang="en-US" sz="1200">
                  <a:solidFill>
                    <a:schemeClr val="tx2"/>
                  </a:solidFill>
                </a:rPr>
                <a:t> </a:t>
              </a:r>
              <a:r>
                <a:rPr lang="ru-RU" altLang="en-US" sz="1200">
                  <a:solidFill>
                    <a:schemeClr val="tx2"/>
                  </a:solidFill>
                </a:rPr>
                <a:t>навбатда</a:t>
              </a:r>
              <a:r>
                <a:rPr lang="tr-TR" altLang="en-US" sz="1200">
                  <a:solidFill>
                    <a:schemeClr val="tx2"/>
                  </a:solidFill>
                </a:rPr>
                <a:t> </a:t>
              </a:r>
              <a:r>
                <a:rPr lang="ru-RU" altLang="en-US" sz="1200">
                  <a:solidFill>
                    <a:schemeClr val="tx2"/>
                  </a:solidFill>
                </a:rPr>
                <a:t>турганлардан</a:t>
              </a:r>
              <a:r>
                <a:rPr lang="tr-TR" altLang="en-US" sz="1200">
                  <a:solidFill>
                    <a:schemeClr val="tx2"/>
                  </a:solidFill>
                </a:rPr>
                <a:t> </a:t>
              </a:r>
              <a:r>
                <a:rPr lang="ru-RU" altLang="en-US" sz="1200">
                  <a:solidFill>
                    <a:schemeClr val="tx2"/>
                  </a:solidFill>
                </a:rPr>
                <a:t>ру</a:t>
              </a:r>
              <a:r>
                <a:rPr lang="tr-TR" altLang="en-US" sz="1200">
                  <a:solidFill>
                    <a:schemeClr val="tx2"/>
                  </a:solidFill>
                </a:rPr>
                <a:t>x</a:t>
              </a:r>
              <a:r>
                <a:rPr lang="ru-RU" altLang="en-US" sz="1200">
                  <a:solidFill>
                    <a:schemeClr val="tx2"/>
                  </a:solidFill>
                </a:rPr>
                <a:t>сат</a:t>
              </a:r>
              <a:r>
                <a:rPr lang="tr-TR" altLang="en-US" sz="1200">
                  <a:solidFill>
                    <a:schemeClr val="tx2"/>
                  </a:solidFill>
                </a:rPr>
                <a:t> </a:t>
              </a:r>
              <a:r>
                <a:rPr lang="ru-RU" altLang="en-US" sz="1200">
                  <a:solidFill>
                    <a:schemeClr val="tx2"/>
                  </a:solidFill>
                </a:rPr>
                <a:t>сўрамасдан</a:t>
              </a:r>
              <a:r>
                <a:rPr lang="en-US" altLang="en-US" sz="1200">
                  <a:solidFill>
                    <a:schemeClr val="tx2"/>
                  </a:solidFill>
                </a:rPr>
                <a:t> </a:t>
              </a:r>
              <a:r>
                <a:rPr lang="ru-RU" altLang="en-US" sz="1200">
                  <a:solidFill>
                    <a:schemeClr val="tx2"/>
                  </a:solidFill>
                </a:rPr>
                <a:t>ва</a:t>
              </a:r>
              <a:r>
                <a:rPr lang="en-US" altLang="en-US" sz="1200">
                  <a:solidFill>
                    <a:schemeClr val="tx2"/>
                  </a:solidFill>
                </a:rPr>
                <a:t> </a:t>
              </a:r>
              <a:r>
                <a:rPr lang="ru-RU" altLang="en-US" sz="1200">
                  <a:solidFill>
                    <a:schemeClr val="tx2"/>
                  </a:solidFill>
                </a:rPr>
                <a:t>навбатда</a:t>
              </a:r>
              <a:r>
                <a:rPr lang="en-US" altLang="en-US" sz="1200">
                  <a:solidFill>
                    <a:schemeClr val="tx2"/>
                  </a:solidFill>
                </a:rPr>
                <a:t> </a:t>
              </a:r>
              <a:r>
                <a:rPr lang="ru-RU" altLang="en-US" sz="1200">
                  <a:solidFill>
                    <a:schemeClr val="tx2"/>
                  </a:solidFill>
                </a:rPr>
                <a:t>турмасдан</a:t>
              </a:r>
              <a:r>
                <a:rPr lang="en-US" altLang="en-US" sz="1200">
                  <a:solidFill>
                    <a:schemeClr val="tx2"/>
                  </a:solidFill>
                </a:rPr>
                <a:t> </a:t>
              </a:r>
              <a:r>
                <a:rPr lang="ru-RU" altLang="en-US" sz="1200">
                  <a:solidFill>
                    <a:schemeClr val="tx2"/>
                  </a:solidFill>
                </a:rPr>
                <a:t>сув</a:t>
              </a:r>
              <a:r>
                <a:rPr lang="tr-TR" altLang="en-US" sz="1200">
                  <a:solidFill>
                    <a:schemeClr val="tx2"/>
                  </a:solidFill>
                </a:rPr>
                <a:t> </a:t>
              </a:r>
              <a:r>
                <a:rPr lang="ru-RU" altLang="en-US" sz="1200">
                  <a:solidFill>
                    <a:schemeClr val="tx2"/>
                  </a:solidFill>
                </a:rPr>
                <a:t>сотиб</a:t>
              </a:r>
              <a:r>
                <a:rPr lang="tr-TR" altLang="en-US" sz="1200">
                  <a:solidFill>
                    <a:schemeClr val="tx2"/>
                  </a:solidFill>
                </a:rPr>
                <a:t> </a:t>
              </a:r>
              <a:r>
                <a:rPr lang="ru-RU" altLang="en-US" sz="1200">
                  <a:solidFill>
                    <a:schemeClr val="tx2"/>
                  </a:solidFill>
                </a:rPr>
                <a:t>олиб</a:t>
              </a:r>
              <a:r>
                <a:rPr lang="en-US" altLang="en-US" sz="1200">
                  <a:solidFill>
                    <a:schemeClr val="tx2"/>
                  </a:solidFill>
                </a:rPr>
                <a:t> </a:t>
              </a:r>
              <a:r>
                <a:rPr lang="ru-RU" altLang="en-US" sz="1200">
                  <a:solidFill>
                    <a:schemeClr val="tx2"/>
                  </a:solidFill>
                </a:rPr>
                <a:t>к</a:t>
              </a:r>
              <a:r>
                <a:rPr lang="en-US" altLang="en-US" sz="1200">
                  <a:solidFill>
                    <a:schemeClr val="tx2"/>
                  </a:solidFill>
                </a:rPr>
                <a:t>e</a:t>
              </a:r>
              <a:r>
                <a:rPr lang="ru-RU" altLang="en-US" sz="1200">
                  <a:solidFill>
                    <a:schemeClr val="tx2"/>
                  </a:solidFill>
                </a:rPr>
                <a:t>тди</a:t>
              </a:r>
              <a:r>
                <a:rPr lang="en-US" altLang="en-US" sz="1200">
                  <a:solidFill>
                    <a:schemeClr val="tx2"/>
                  </a:solidFill>
                </a:rPr>
                <a:t>.</a:t>
              </a:r>
              <a:endParaRPr lang="ru-RU" altLang="en-US" sz="1200">
                <a:solidFill>
                  <a:schemeClr val="tx2"/>
                </a:solidFill>
              </a:endParaRPr>
            </a:p>
          </p:txBody>
        </p:sp>
        <p:sp>
          <p:nvSpPr>
            <p:cNvPr id="19" name="Oval 18">
              <a:extLst>
                <a:ext uri="{FF2B5EF4-FFF2-40B4-BE49-F238E27FC236}">
                  <a16:creationId xmlns:a16="http://schemas.microsoft.com/office/drawing/2014/main" id="{1288401F-FE4A-4987-8299-5CC0310EF44F}"/>
                </a:ext>
              </a:extLst>
            </p:cNvPr>
            <p:cNvSpPr/>
            <p:nvPr/>
          </p:nvSpPr>
          <p:spPr>
            <a:xfrm>
              <a:off x="438150" y="2449868"/>
              <a:ext cx="331788" cy="331962"/>
            </a:xfrm>
            <a:prstGeom prst="ellipse">
              <a:avLst/>
            </a:prstGeom>
            <a:solidFill>
              <a:srgbClr val="1BD7D3"/>
            </a:solidFill>
            <a:ln w="19050">
              <a:solidFill>
                <a:schemeClr val="bg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1400" b="1" dirty="0"/>
                <a:t>4</a:t>
              </a:r>
            </a:p>
          </p:txBody>
        </p:sp>
      </p:grpSp>
      <p:grpSp>
        <p:nvGrpSpPr>
          <p:cNvPr id="53256" name="Group 20">
            <a:extLst>
              <a:ext uri="{FF2B5EF4-FFF2-40B4-BE49-F238E27FC236}">
                <a16:creationId xmlns:a16="http://schemas.microsoft.com/office/drawing/2014/main" id="{0A32D41B-8B3F-4653-8C8E-27E4DCA6E322}"/>
              </a:ext>
            </a:extLst>
          </p:cNvPr>
          <p:cNvGrpSpPr>
            <a:grpSpLocks/>
          </p:cNvGrpSpPr>
          <p:nvPr/>
        </p:nvGrpSpPr>
        <p:grpSpPr bwMode="auto">
          <a:xfrm>
            <a:off x="438150" y="4579938"/>
            <a:ext cx="5586413" cy="568325"/>
            <a:chOff x="438150" y="2449868"/>
            <a:chExt cx="5586413" cy="568915"/>
          </a:xfrm>
        </p:grpSpPr>
        <p:sp>
          <p:nvSpPr>
            <p:cNvPr id="53384" name="Rectangle 21">
              <a:extLst>
                <a:ext uri="{FF2B5EF4-FFF2-40B4-BE49-F238E27FC236}">
                  <a16:creationId xmlns:a16="http://schemas.microsoft.com/office/drawing/2014/main" id="{7E26EF9B-F380-4AEF-AD79-6C1EEE8FCA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72747" y="2464493"/>
              <a:ext cx="5151816" cy="5542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>
                <a:spcAft>
                  <a:spcPts val="1600"/>
                </a:spcAft>
              </a:pPr>
              <a:r>
                <a:rPr lang="ru-RU" altLang="en-US" sz="1200" dirty="0" err="1">
                  <a:solidFill>
                    <a:schemeClr val="tx2"/>
                  </a:solidFill>
                </a:rPr>
                <a:t>Мансурга</a:t>
              </a:r>
              <a:r>
                <a:rPr lang="tr-TR" altLang="en-US" sz="1200" dirty="0">
                  <a:solidFill>
                    <a:schemeClr val="tx2"/>
                  </a:solidFill>
                </a:rPr>
                <a:t> </a:t>
              </a:r>
              <a:r>
                <a:rPr lang="ru-RU" altLang="en-US" sz="1200" dirty="0" err="1">
                  <a:solidFill>
                    <a:schemeClr val="tx2"/>
                  </a:solidFill>
                </a:rPr>
                <a:t>туғилган</a:t>
              </a:r>
              <a:r>
                <a:rPr lang="tr-TR" altLang="en-US" sz="1200" dirty="0">
                  <a:solidFill>
                    <a:schemeClr val="tx2"/>
                  </a:solidFill>
                </a:rPr>
                <a:t> </a:t>
              </a:r>
              <a:r>
                <a:rPr lang="ru-RU" altLang="en-US" sz="1200" dirty="0" err="1">
                  <a:solidFill>
                    <a:schemeClr val="tx2"/>
                  </a:solidFill>
                </a:rPr>
                <a:t>кунига</a:t>
              </a:r>
              <a:r>
                <a:rPr lang="tr-TR" altLang="en-US" sz="1200" dirty="0">
                  <a:solidFill>
                    <a:schemeClr val="tx2"/>
                  </a:solidFill>
                </a:rPr>
                <a:t> </a:t>
              </a:r>
              <a:r>
                <a:rPr lang="ru-RU" altLang="en-US" sz="1200" dirty="0" err="1">
                  <a:solidFill>
                    <a:schemeClr val="tx2"/>
                  </a:solidFill>
                </a:rPr>
                <a:t>ўйин</a:t>
              </a:r>
              <a:r>
                <a:rPr lang="tr-TR" altLang="en-US" sz="1200" dirty="0">
                  <a:solidFill>
                    <a:schemeClr val="tx2"/>
                  </a:solidFill>
                </a:rPr>
                <a:t> </a:t>
              </a:r>
              <a:r>
                <a:rPr lang="ru-RU" altLang="en-US" sz="1200" dirty="0" err="1" smtClean="0">
                  <a:solidFill>
                    <a:schemeClr val="tx2"/>
                  </a:solidFill>
                </a:rPr>
                <a:t>столи</a:t>
              </a:r>
              <a:r>
                <a:rPr lang="tr-TR" altLang="en-US" sz="1200" dirty="0" smtClean="0">
                  <a:solidFill>
                    <a:schemeClr val="tx2"/>
                  </a:solidFill>
                </a:rPr>
                <a:t> </a:t>
              </a:r>
              <a:r>
                <a:rPr lang="ru-RU" altLang="en-US" sz="1200" dirty="0" err="1">
                  <a:solidFill>
                    <a:schemeClr val="tx2"/>
                  </a:solidFill>
                </a:rPr>
                <a:t>совға</a:t>
              </a:r>
              <a:r>
                <a:rPr lang="tr-TR" altLang="en-US" sz="1200" dirty="0">
                  <a:solidFill>
                    <a:schemeClr val="tx2"/>
                  </a:solidFill>
                </a:rPr>
                <a:t> </a:t>
              </a:r>
              <a:r>
                <a:rPr lang="ru-RU" altLang="en-US" sz="1200" dirty="0" err="1">
                  <a:solidFill>
                    <a:schemeClr val="tx2"/>
                  </a:solidFill>
                </a:rPr>
                <a:t>қилинди</a:t>
              </a:r>
              <a:r>
                <a:rPr lang="tr-TR" altLang="en-US" sz="1200" dirty="0">
                  <a:solidFill>
                    <a:schemeClr val="tx2"/>
                  </a:solidFill>
                </a:rPr>
                <a:t>. </a:t>
              </a:r>
              <a:r>
                <a:rPr lang="ru-RU" altLang="en-US" sz="1200" dirty="0">
                  <a:solidFill>
                    <a:schemeClr val="tx2"/>
                  </a:solidFill>
                </a:rPr>
                <a:t>У</a:t>
              </a:r>
              <a:r>
                <a:rPr lang="tr-TR" altLang="en-US" sz="1200" dirty="0">
                  <a:solidFill>
                    <a:schemeClr val="tx2"/>
                  </a:solidFill>
                </a:rPr>
                <a:t> </a:t>
              </a:r>
              <a:r>
                <a:rPr lang="ru-RU" altLang="en-US" sz="1200" dirty="0" err="1">
                  <a:solidFill>
                    <a:schemeClr val="tx2"/>
                  </a:solidFill>
                </a:rPr>
                <a:t>буни</a:t>
              </a:r>
              <a:r>
                <a:rPr lang="tr-TR" altLang="en-US" sz="1200" dirty="0">
                  <a:solidFill>
                    <a:schemeClr val="tx2"/>
                  </a:solidFill>
                </a:rPr>
                <a:t> </a:t>
              </a:r>
              <a:r>
                <a:rPr lang="ru-RU" altLang="en-US" sz="1200" dirty="0" err="1">
                  <a:solidFill>
                    <a:schemeClr val="tx2"/>
                  </a:solidFill>
                </a:rPr>
                <a:t>ўйнашни</a:t>
              </a:r>
              <a:r>
                <a:rPr lang="tr-TR" altLang="en-US" sz="1200" dirty="0">
                  <a:solidFill>
                    <a:schemeClr val="tx2"/>
                  </a:solidFill>
                </a:rPr>
                <a:t> </a:t>
              </a:r>
              <a:r>
                <a:rPr lang="ru-RU" altLang="en-US" sz="1200" dirty="0" err="1">
                  <a:solidFill>
                    <a:schemeClr val="tx2"/>
                  </a:solidFill>
                </a:rPr>
                <a:t>жуда</a:t>
              </a:r>
              <a:r>
                <a:rPr lang="tr-TR" altLang="en-US" sz="1200" dirty="0">
                  <a:solidFill>
                    <a:schemeClr val="tx2"/>
                  </a:solidFill>
                </a:rPr>
                <a:t> x</a:t>
              </a:r>
              <a:r>
                <a:rPr lang="ru-RU" altLang="en-US" sz="1200" dirty="0" err="1">
                  <a:solidFill>
                    <a:schemeClr val="tx2"/>
                  </a:solidFill>
                </a:rPr>
                <a:t>оҳлади</a:t>
              </a:r>
              <a:r>
                <a:rPr lang="tr-TR" altLang="en-US" sz="1200" dirty="0">
                  <a:solidFill>
                    <a:schemeClr val="tx2"/>
                  </a:solidFill>
                </a:rPr>
                <a:t>, </a:t>
              </a:r>
              <a:r>
                <a:rPr lang="ru-RU" altLang="en-US" sz="1200" dirty="0" err="1">
                  <a:solidFill>
                    <a:schemeClr val="tx2"/>
                  </a:solidFill>
                </a:rPr>
                <a:t>шунинг</a:t>
              </a:r>
              <a:r>
                <a:rPr lang="tr-TR" altLang="en-US" sz="1200" dirty="0">
                  <a:solidFill>
                    <a:schemeClr val="tx2"/>
                  </a:solidFill>
                </a:rPr>
                <a:t> </a:t>
              </a:r>
              <a:r>
                <a:rPr lang="ru-RU" altLang="en-US" sz="1200" dirty="0" err="1">
                  <a:solidFill>
                    <a:schemeClr val="tx2"/>
                  </a:solidFill>
                </a:rPr>
                <a:t>учун</a:t>
              </a:r>
              <a:r>
                <a:rPr lang="tr-TR" altLang="en-US" sz="1200" dirty="0">
                  <a:solidFill>
                    <a:schemeClr val="tx2"/>
                  </a:solidFill>
                </a:rPr>
                <a:t> </a:t>
              </a:r>
              <a:r>
                <a:rPr lang="ru-RU" altLang="en-US" sz="1200" dirty="0">
                  <a:solidFill>
                    <a:schemeClr val="tx2"/>
                  </a:solidFill>
                </a:rPr>
                <a:t>у</a:t>
              </a:r>
              <a:r>
                <a:rPr lang="tr-TR" altLang="en-US" sz="1200" dirty="0">
                  <a:solidFill>
                    <a:schemeClr val="tx2"/>
                  </a:solidFill>
                </a:rPr>
                <a:t> </a:t>
              </a:r>
              <a:r>
                <a:rPr lang="ru-RU" altLang="en-US" sz="1200" dirty="0" err="1">
                  <a:solidFill>
                    <a:schemeClr val="tx2"/>
                  </a:solidFill>
                </a:rPr>
                <a:t>мактабда</a:t>
              </a:r>
              <a:r>
                <a:rPr lang="tr-TR" altLang="en-US" sz="1200" dirty="0">
                  <a:solidFill>
                    <a:schemeClr val="tx2"/>
                  </a:solidFill>
                </a:rPr>
                <a:t> </a:t>
              </a:r>
              <a:r>
                <a:rPr lang="ru-RU" altLang="en-US" sz="1200" dirty="0" err="1">
                  <a:solidFill>
                    <a:schemeClr val="tx2"/>
                  </a:solidFill>
                </a:rPr>
                <a:t>ўзини</a:t>
              </a:r>
              <a:r>
                <a:rPr lang="tr-TR" altLang="en-US" sz="1200" dirty="0">
                  <a:solidFill>
                    <a:schemeClr val="tx2"/>
                  </a:solidFill>
                </a:rPr>
                <a:t> </a:t>
              </a:r>
              <a:r>
                <a:rPr lang="ru-RU" altLang="en-US" sz="1200" dirty="0">
                  <a:solidFill>
                    <a:schemeClr val="tx2"/>
                  </a:solidFill>
                </a:rPr>
                <a:t>я</a:t>
              </a:r>
              <a:r>
                <a:rPr lang="tr-TR" altLang="en-US" sz="1200" dirty="0">
                  <a:solidFill>
                    <a:schemeClr val="tx2"/>
                  </a:solidFill>
                </a:rPr>
                <a:t>x</a:t>
              </a:r>
              <a:r>
                <a:rPr lang="ru-RU" altLang="en-US" sz="1200" dirty="0">
                  <a:solidFill>
                    <a:schemeClr val="tx2"/>
                  </a:solidFill>
                </a:rPr>
                <a:t>ши</a:t>
              </a:r>
              <a:r>
                <a:rPr lang="tr-TR" altLang="en-US" sz="1200" dirty="0">
                  <a:solidFill>
                    <a:schemeClr val="tx2"/>
                  </a:solidFill>
                </a:rPr>
                <a:t> </a:t>
              </a:r>
              <a:r>
                <a:rPr lang="ru-RU" altLang="en-US" sz="1200" dirty="0" err="1">
                  <a:solidFill>
                    <a:schemeClr val="tx2"/>
                  </a:solidFill>
                </a:rPr>
                <a:t>ҳис</a:t>
              </a:r>
              <a:r>
                <a:rPr lang="tr-TR" altLang="en-US" sz="1200" dirty="0">
                  <a:solidFill>
                    <a:schemeClr val="tx2"/>
                  </a:solidFill>
                </a:rPr>
                <a:t> </a:t>
              </a:r>
              <a:r>
                <a:rPr lang="ru-RU" altLang="en-US" sz="1200" dirty="0" err="1">
                  <a:solidFill>
                    <a:schemeClr val="tx2"/>
                  </a:solidFill>
                </a:rPr>
                <a:t>қилмаётганини</a:t>
              </a:r>
              <a:r>
                <a:rPr lang="tr-TR" altLang="en-US" sz="1200" dirty="0">
                  <a:solidFill>
                    <a:schemeClr val="tx2"/>
                  </a:solidFill>
                </a:rPr>
                <a:t> </a:t>
              </a:r>
              <a:r>
                <a:rPr lang="ru-RU" altLang="en-US" sz="1200" dirty="0" err="1">
                  <a:solidFill>
                    <a:schemeClr val="tx2"/>
                  </a:solidFill>
                </a:rPr>
                <a:t>айтди</a:t>
              </a:r>
              <a:r>
                <a:rPr lang="tr-TR" altLang="en-US" sz="1200" dirty="0">
                  <a:solidFill>
                    <a:schemeClr val="tx2"/>
                  </a:solidFill>
                </a:rPr>
                <a:t> </a:t>
              </a:r>
              <a:r>
                <a:rPr lang="ru-RU" altLang="en-US" sz="1200" dirty="0" err="1">
                  <a:solidFill>
                    <a:schemeClr val="tx2"/>
                  </a:solidFill>
                </a:rPr>
                <a:t>ва</a:t>
              </a:r>
              <a:r>
                <a:rPr lang="tr-TR" altLang="en-US" sz="1200" dirty="0">
                  <a:solidFill>
                    <a:schemeClr val="tx2"/>
                  </a:solidFill>
                </a:rPr>
                <a:t> </a:t>
              </a:r>
              <a:r>
                <a:rPr lang="ru-RU" altLang="en-US" sz="1200" dirty="0" err="1">
                  <a:solidFill>
                    <a:schemeClr val="tx2"/>
                  </a:solidFill>
                </a:rPr>
                <a:t>уни</a:t>
              </a:r>
              <a:r>
                <a:rPr lang="tr-TR" altLang="en-US" sz="1200" dirty="0">
                  <a:solidFill>
                    <a:schemeClr val="tx2"/>
                  </a:solidFill>
                </a:rPr>
                <a:t> </a:t>
              </a:r>
              <a:r>
                <a:rPr lang="ru-RU" altLang="en-US" sz="1200" dirty="0">
                  <a:solidFill>
                    <a:schemeClr val="tx2"/>
                  </a:solidFill>
                </a:rPr>
                <a:t>о</a:t>
              </a:r>
              <a:r>
                <a:rPr lang="tr-TR" altLang="en-US" sz="1200" dirty="0">
                  <a:solidFill>
                    <a:schemeClr val="tx2"/>
                  </a:solidFill>
                </a:rPr>
                <a:t>x</a:t>
              </a:r>
              <a:r>
                <a:rPr lang="ru-RU" altLang="en-US" sz="1200" dirty="0">
                  <a:solidFill>
                    <a:schemeClr val="tx2"/>
                  </a:solidFill>
                </a:rPr>
                <a:t>ирги</a:t>
              </a:r>
              <a:r>
                <a:rPr lang="tr-TR" altLang="en-US" sz="1200" dirty="0">
                  <a:solidFill>
                    <a:schemeClr val="tx2"/>
                  </a:solidFill>
                </a:rPr>
                <a:t> </a:t>
              </a:r>
              <a:r>
                <a:rPr lang="ru-RU" altLang="en-US" sz="1200" dirty="0" err="1">
                  <a:solidFill>
                    <a:schemeClr val="tx2"/>
                  </a:solidFill>
                </a:rPr>
                <a:t>икки</a:t>
              </a:r>
              <a:r>
                <a:rPr lang="tr-TR" altLang="en-US" sz="1200" dirty="0">
                  <a:solidFill>
                    <a:schemeClr val="tx2"/>
                  </a:solidFill>
                </a:rPr>
                <a:t> </a:t>
              </a:r>
              <a:r>
                <a:rPr lang="ru-RU" altLang="en-US" sz="1200" dirty="0" err="1">
                  <a:solidFill>
                    <a:schemeClr val="tx2"/>
                  </a:solidFill>
                </a:rPr>
                <a:t>дарсдан</a:t>
              </a:r>
              <a:r>
                <a:rPr lang="tr-TR" altLang="en-US" sz="1200" dirty="0">
                  <a:solidFill>
                    <a:schemeClr val="tx2"/>
                  </a:solidFill>
                </a:rPr>
                <a:t> </a:t>
              </a:r>
              <a:r>
                <a:rPr lang="ru-RU" altLang="en-US" sz="1200" dirty="0" err="1">
                  <a:solidFill>
                    <a:schemeClr val="tx2"/>
                  </a:solidFill>
                </a:rPr>
                <a:t>уйига</a:t>
              </a:r>
              <a:r>
                <a:rPr lang="tr-TR" altLang="en-US" sz="1200" dirty="0">
                  <a:solidFill>
                    <a:schemeClr val="tx2"/>
                  </a:solidFill>
                </a:rPr>
                <a:t> </a:t>
              </a:r>
              <a:r>
                <a:rPr lang="ru-RU" altLang="en-US" sz="1200" dirty="0" err="1">
                  <a:solidFill>
                    <a:schemeClr val="tx2"/>
                  </a:solidFill>
                </a:rPr>
                <a:t>қўйиб</a:t>
              </a:r>
              <a:r>
                <a:rPr lang="tr-TR" altLang="en-US" sz="1200" dirty="0">
                  <a:solidFill>
                    <a:schemeClr val="tx2"/>
                  </a:solidFill>
                </a:rPr>
                <a:t> </a:t>
              </a:r>
              <a:r>
                <a:rPr lang="ru-RU" altLang="en-US" sz="1200" dirty="0" err="1">
                  <a:solidFill>
                    <a:schemeClr val="tx2"/>
                  </a:solidFill>
                </a:rPr>
                <a:t>юборишди</a:t>
              </a:r>
              <a:r>
                <a:rPr lang="tr-TR" altLang="en-US" sz="1200" dirty="0">
                  <a:solidFill>
                    <a:schemeClr val="tx2"/>
                  </a:solidFill>
                </a:rPr>
                <a:t>.</a:t>
              </a:r>
              <a:endParaRPr lang="ru-RU" altLang="en-US" sz="1200" dirty="0">
                <a:solidFill>
                  <a:schemeClr val="tx2"/>
                </a:solidFill>
              </a:endParaRPr>
            </a:p>
          </p:txBody>
        </p:sp>
        <p:sp>
          <p:nvSpPr>
            <p:cNvPr id="23" name="Oval 22">
              <a:extLst>
                <a:ext uri="{FF2B5EF4-FFF2-40B4-BE49-F238E27FC236}">
                  <a16:creationId xmlns:a16="http://schemas.microsoft.com/office/drawing/2014/main" id="{2660448C-6CA8-4943-8FBF-13934692736F}"/>
                </a:ext>
              </a:extLst>
            </p:cNvPr>
            <p:cNvSpPr/>
            <p:nvPr/>
          </p:nvSpPr>
          <p:spPr>
            <a:xfrm>
              <a:off x="438150" y="2449868"/>
              <a:ext cx="331788" cy="332131"/>
            </a:xfrm>
            <a:prstGeom prst="ellipse">
              <a:avLst/>
            </a:prstGeom>
            <a:solidFill>
              <a:srgbClr val="1BD7D3"/>
            </a:solidFill>
            <a:ln w="19050">
              <a:solidFill>
                <a:schemeClr val="bg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1400" b="1" dirty="0"/>
                <a:t>5</a:t>
              </a:r>
            </a:p>
          </p:txBody>
        </p:sp>
      </p:grpSp>
      <p:grpSp>
        <p:nvGrpSpPr>
          <p:cNvPr id="53257" name="Group 23">
            <a:extLst>
              <a:ext uri="{FF2B5EF4-FFF2-40B4-BE49-F238E27FC236}">
                <a16:creationId xmlns:a16="http://schemas.microsoft.com/office/drawing/2014/main" id="{D00872E8-3B69-4487-8693-23BBA7FFA820}"/>
              </a:ext>
            </a:extLst>
          </p:cNvPr>
          <p:cNvGrpSpPr>
            <a:grpSpLocks/>
          </p:cNvGrpSpPr>
          <p:nvPr/>
        </p:nvGrpSpPr>
        <p:grpSpPr bwMode="auto">
          <a:xfrm>
            <a:off x="438150" y="5338763"/>
            <a:ext cx="5586413" cy="384175"/>
            <a:chOff x="438150" y="2449868"/>
            <a:chExt cx="5586413" cy="383959"/>
          </a:xfrm>
        </p:grpSpPr>
        <p:sp>
          <p:nvSpPr>
            <p:cNvPr id="53382" name="Rectangle 24">
              <a:extLst>
                <a:ext uri="{FF2B5EF4-FFF2-40B4-BE49-F238E27FC236}">
                  <a16:creationId xmlns:a16="http://schemas.microsoft.com/office/drawing/2014/main" id="{F7F0A75F-5DAF-4AEE-8AAD-6BBE697983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72747" y="2464495"/>
              <a:ext cx="5151816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>
                <a:spcAft>
                  <a:spcPts val="1600"/>
                </a:spcAft>
              </a:pPr>
              <a:r>
                <a:rPr lang="ru-RU" altLang="en-US" sz="1200" dirty="0">
                  <a:solidFill>
                    <a:schemeClr val="tx2"/>
                  </a:solidFill>
                </a:rPr>
                <a:t>Рустам</a:t>
              </a:r>
              <a:r>
                <a:rPr lang="tr-TR" altLang="en-US" sz="1200" dirty="0">
                  <a:solidFill>
                    <a:schemeClr val="tx2"/>
                  </a:solidFill>
                </a:rPr>
                <a:t> </a:t>
              </a:r>
              <a:r>
                <a:rPr lang="ru-RU" altLang="en-US" sz="1200" dirty="0" err="1">
                  <a:solidFill>
                    <a:schemeClr val="tx2"/>
                  </a:solidFill>
                </a:rPr>
                <a:t>дўконга</a:t>
              </a:r>
              <a:r>
                <a:rPr lang="tr-TR" altLang="en-US" sz="1200" dirty="0">
                  <a:solidFill>
                    <a:schemeClr val="tx2"/>
                  </a:solidFill>
                </a:rPr>
                <a:t> </a:t>
              </a:r>
              <a:r>
                <a:rPr lang="ru-RU" altLang="en-US" sz="1200" dirty="0" err="1">
                  <a:solidFill>
                    <a:schemeClr val="tx2"/>
                  </a:solidFill>
                </a:rPr>
                <a:t>бориб</a:t>
              </a:r>
              <a:r>
                <a:rPr lang="en-US" altLang="en-US" sz="1200" dirty="0">
                  <a:solidFill>
                    <a:schemeClr val="tx2"/>
                  </a:solidFill>
                </a:rPr>
                <a:t> </a:t>
              </a:r>
              <a:r>
                <a:rPr lang="ru-RU" altLang="en-US" sz="1200" dirty="0">
                  <a:solidFill>
                    <a:schemeClr val="tx2"/>
                  </a:solidFill>
                </a:rPr>
                <a:t>к</a:t>
              </a:r>
              <a:r>
                <a:rPr lang="en-US" altLang="en-US" sz="1200" dirty="0">
                  <a:solidFill>
                    <a:schemeClr val="tx2"/>
                  </a:solidFill>
                </a:rPr>
                <a:t>e</a:t>
              </a:r>
              <a:r>
                <a:rPr lang="ru-RU" altLang="en-US" sz="1200" dirty="0" err="1">
                  <a:solidFill>
                    <a:schemeClr val="tx2"/>
                  </a:solidFill>
                </a:rPr>
                <a:t>лганидан</a:t>
              </a:r>
              <a:r>
                <a:rPr lang="tr-TR" altLang="en-US" sz="1200" dirty="0">
                  <a:solidFill>
                    <a:schemeClr val="tx2"/>
                  </a:solidFill>
                </a:rPr>
                <a:t> </a:t>
              </a:r>
              <a:r>
                <a:rPr lang="ru-RU" altLang="en-US" sz="1200" dirty="0">
                  <a:solidFill>
                    <a:schemeClr val="tx2"/>
                  </a:solidFill>
                </a:rPr>
                <a:t>к</a:t>
              </a:r>
              <a:r>
                <a:rPr lang="tr-TR" altLang="en-US" sz="1200" dirty="0">
                  <a:solidFill>
                    <a:schemeClr val="tx2"/>
                  </a:solidFill>
                </a:rPr>
                <a:t>e</a:t>
              </a:r>
              <a:r>
                <a:rPr lang="ru-RU" altLang="en-US" sz="1200" dirty="0" err="1">
                  <a:solidFill>
                    <a:schemeClr val="tx2"/>
                  </a:solidFill>
                </a:rPr>
                <a:t>йин</a:t>
              </a:r>
              <a:r>
                <a:rPr lang="en-US" altLang="en-US" sz="1200" dirty="0">
                  <a:solidFill>
                    <a:schemeClr val="tx2"/>
                  </a:solidFill>
                </a:rPr>
                <a:t> </a:t>
              </a:r>
              <a:r>
                <a:rPr lang="ru-RU" altLang="en-US" sz="1200" dirty="0" err="1">
                  <a:solidFill>
                    <a:schemeClr val="tx2"/>
                  </a:solidFill>
                </a:rPr>
                <a:t>қайтим</a:t>
              </a:r>
              <a:r>
                <a:rPr lang="en-US" altLang="en-US" sz="1200" dirty="0">
                  <a:solidFill>
                    <a:schemeClr val="tx2"/>
                  </a:solidFill>
                </a:rPr>
                <a:t> </a:t>
              </a:r>
              <a:r>
                <a:rPr lang="ru-RU" altLang="en-US" sz="1200" dirty="0" err="1">
                  <a:solidFill>
                    <a:schemeClr val="tx2"/>
                  </a:solidFill>
                </a:rPr>
                <a:t>пулини</a:t>
              </a:r>
              <a:r>
                <a:rPr lang="en-US" altLang="en-US" sz="1200" dirty="0">
                  <a:solidFill>
                    <a:schemeClr val="tx2"/>
                  </a:solidFill>
                </a:rPr>
                <a:t> </a:t>
              </a:r>
              <a:r>
                <a:rPr lang="ru-RU" altLang="en-US" sz="1200" dirty="0" err="1">
                  <a:solidFill>
                    <a:schemeClr val="tx2"/>
                  </a:solidFill>
                </a:rPr>
                <a:t>онаси</a:t>
              </a:r>
              <a:r>
                <a:rPr lang="en-US" altLang="en-US" sz="1200" dirty="0">
                  <a:solidFill>
                    <a:schemeClr val="tx2"/>
                  </a:solidFill>
                </a:rPr>
                <a:t> </a:t>
              </a:r>
              <a:r>
                <a:rPr lang="ru-RU" altLang="en-US" sz="1200" dirty="0" err="1">
                  <a:solidFill>
                    <a:schemeClr val="tx2"/>
                  </a:solidFill>
                </a:rPr>
                <a:t>сўраган</a:t>
              </a:r>
              <a:r>
                <a:rPr lang="tr-TR" altLang="en-US" sz="1200" dirty="0">
                  <a:solidFill>
                    <a:schemeClr val="tx2"/>
                  </a:solidFill>
                </a:rPr>
                <a:t> </a:t>
              </a:r>
              <a:r>
                <a:rPr lang="ru-RU" altLang="en-US" sz="1200" dirty="0" err="1">
                  <a:solidFill>
                    <a:schemeClr val="tx2"/>
                  </a:solidFill>
                </a:rPr>
                <a:t>бўлса</a:t>
              </a:r>
              <a:r>
                <a:rPr lang="tr-TR" altLang="en-US" sz="1200" dirty="0">
                  <a:solidFill>
                    <a:schemeClr val="tx2"/>
                  </a:solidFill>
                </a:rPr>
                <a:t>-</a:t>
              </a:r>
              <a:r>
                <a:rPr lang="ru-RU" altLang="en-US" sz="1200" dirty="0">
                  <a:solidFill>
                    <a:schemeClr val="tx2"/>
                  </a:solidFill>
                </a:rPr>
                <a:t>да</a:t>
              </a:r>
              <a:r>
                <a:rPr lang="tr-TR" altLang="en-US" sz="1200" dirty="0">
                  <a:solidFill>
                    <a:schemeClr val="tx2"/>
                  </a:solidFill>
                </a:rPr>
                <a:t> </a:t>
              </a:r>
              <a:r>
                <a:rPr lang="ru-RU" altLang="en-US" sz="1200" dirty="0" err="1">
                  <a:solidFill>
                    <a:schemeClr val="tx2"/>
                  </a:solidFill>
                </a:rPr>
                <a:t>қайтариб</a:t>
              </a:r>
              <a:r>
                <a:rPr lang="tr-TR" altLang="en-US" sz="1200" dirty="0">
                  <a:solidFill>
                    <a:schemeClr val="tx2"/>
                  </a:solidFill>
                </a:rPr>
                <a:t> </a:t>
              </a:r>
              <a:r>
                <a:rPr lang="ru-RU" altLang="en-US" sz="1200" dirty="0">
                  <a:solidFill>
                    <a:schemeClr val="tx2"/>
                  </a:solidFill>
                </a:rPr>
                <a:t>б</a:t>
              </a:r>
              <a:r>
                <a:rPr lang="tr-TR" altLang="en-US" sz="1200" dirty="0">
                  <a:solidFill>
                    <a:schemeClr val="tx2"/>
                  </a:solidFill>
                </a:rPr>
                <a:t>e</a:t>
              </a:r>
              <a:r>
                <a:rPr lang="ru-RU" altLang="en-US" sz="1200" dirty="0" err="1">
                  <a:solidFill>
                    <a:schemeClr val="tx2"/>
                  </a:solidFill>
                </a:rPr>
                <a:t>рмади</a:t>
              </a:r>
              <a:r>
                <a:rPr lang="tr-TR" altLang="en-US" sz="1200" dirty="0">
                  <a:solidFill>
                    <a:schemeClr val="tx2"/>
                  </a:solidFill>
                </a:rPr>
                <a:t>.</a:t>
              </a:r>
              <a:endParaRPr lang="ru-RU" altLang="en-US" sz="1200" dirty="0">
                <a:solidFill>
                  <a:schemeClr val="tx2"/>
                </a:solidFill>
              </a:endParaRPr>
            </a:p>
          </p:txBody>
        </p:sp>
        <p:sp>
          <p:nvSpPr>
            <p:cNvPr id="26" name="Oval 25">
              <a:extLst>
                <a:ext uri="{FF2B5EF4-FFF2-40B4-BE49-F238E27FC236}">
                  <a16:creationId xmlns:a16="http://schemas.microsoft.com/office/drawing/2014/main" id="{E298306B-D753-4CF6-B72D-5C0B46922A29}"/>
                </a:ext>
              </a:extLst>
            </p:cNvPr>
            <p:cNvSpPr/>
            <p:nvPr/>
          </p:nvSpPr>
          <p:spPr>
            <a:xfrm>
              <a:off x="438150" y="2449868"/>
              <a:ext cx="331788" cy="331600"/>
            </a:xfrm>
            <a:prstGeom prst="ellipse">
              <a:avLst/>
            </a:prstGeom>
            <a:solidFill>
              <a:srgbClr val="1BD7D3"/>
            </a:solidFill>
            <a:ln w="19050">
              <a:solidFill>
                <a:schemeClr val="bg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1400" b="1" dirty="0"/>
                <a:t>6</a:t>
              </a:r>
            </a:p>
          </p:txBody>
        </p:sp>
      </p:grpSp>
      <p:grpSp>
        <p:nvGrpSpPr>
          <p:cNvPr id="53258" name="Group 26">
            <a:extLst>
              <a:ext uri="{FF2B5EF4-FFF2-40B4-BE49-F238E27FC236}">
                <a16:creationId xmlns:a16="http://schemas.microsoft.com/office/drawing/2014/main" id="{E5C5E3A7-97AC-4817-9BF2-6CCFDA800A31}"/>
              </a:ext>
            </a:extLst>
          </p:cNvPr>
          <p:cNvGrpSpPr>
            <a:grpSpLocks/>
          </p:cNvGrpSpPr>
          <p:nvPr/>
        </p:nvGrpSpPr>
        <p:grpSpPr bwMode="auto">
          <a:xfrm>
            <a:off x="431800" y="5913438"/>
            <a:ext cx="5586413" cy="331787"/>
            <a:chOff x="438150" y="1966759"/>
            <a:chExt cx="5586413" cy="331621"/>
          </a:xfrm>
        </p:grpSpPr>
        <p:sp>
          <p:nvSpPr>
            <p:cNvPr id="53380" name="Rectangle 27">
              <a:extLst>
                <a:ext uri="{FF2B5EF4-FFF2-40B4-BE49-F238E27FC236}">
                  <a16:creationId xmlns:a16="http://schemas.microsoft.com/office/drawing/2014/main" id="{8008F34E-3645-4461-BA06-82F82B7626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72747" y="2024847"/>
              <a:ext cx="51518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>
                <a:spcAft>
                  <a:spcPts val="1600"/>
                </a:spcAft>
              </a:pPr>
              <a:r>
                <a:rPr lang="ru-RU" altLang="en-US" sz="1200">
                  <a:solidFill>
                    <a:schemeClr val="tx2"/>
                  </a:solidFill>
                </a:rPr>
                <a:t>Зулфия</a:t>
              </a:r>
              <a:r>
                <a:rPr lang="tr-TR" altLang="en-US" sz="1200">
                  <a:solidFill>
                    <a:schemeClr val="tx2"/>
                  </a:solidFill>
                </a:rPr>
                <a:t> </a:t>
              </a:r>
              <a:r>
                <a:rPr lang="ru-RU" altLang="en-US" sz="1200">
                  <a:solidFill>
                    <a:schemeClr val="tx2"/>
                  </a:solidFill>
                </a:rPr>
                <a:t>кутуб</a:t>
              </a:r>
              <a:r>
                <a:rPr lang="tr-TR" altLang="en-US" sz="1200">
                  <a:solidFill>
                    <a:schemeClr val="tx2"/>
                  </a:solidFill>
                </a:rPr>
                <a:t>x</a:t>
              </a:r>
              <a:r>
                <a:rPr lang="ru-RU" altLang="en-US" sz="1200">
                  <a:solidFill>
                    <a:schemeClr val="tx2"/>
                  </a:solidFill>
                </a:rPr>
                <a:t>онадан</a:t>
              </a:r>
              <a:r>
                <a:rPr lang="tr-TR" altLang="en-US" sz="1200">
                  <a:solidFill>
                    <a:schemeClr val="tx2"/>
                  </a:solidFill>
                </a:rPr>
                <a:t> </a:t>
              </a:r>
              <a:r>
                <a:rPr lang="ru-RU" altLang="en-US" sz="1200">
                  <a:solidFill>
                    <a:schemeClr val="tx2"/>
                  </a:solidFill>
                </a:rPr>
                <a:t>олган</a:t>
              </a:r>
              <a:r>
                <a:rPr lang="tr-TR" altLang="en-US" sz="1200">
                  <a:solidFill>
                    <a:schemeClr val="tx2"/>
                  </a:solidFill>
                </a:rPr>
                <a:t> </a:t>
              </a:r>
              <a:r>
                <a:rPr lang="ru-RU" altLang="en-US" sz="1200">
                  <a:solidFill>
                    <a:schemeClr val="tx2"/>
                  </a:solidFill>
                </a:rPr>
                <a:t>китобини</a:t>
              </a:r>
              <a:r>
                <a:rPr lang="tr-TR" altLang="en-US" sz="1200">
                  <a:solidFill>
                    <a:schemeClr val="tx2"/>
                  </a:solidFill>
                </a:rPr>
                <a:t> </a:t>
              </a:r>
              <a:r>
                <a:rPr lang="ru-RU" altLang="en-US" sz="1200">
                  <a:solidFill>
                    <a:schemeClr val="tx2"/>
                  </a:solidFill>
                </a:rPr>
                <a:t>қайтариб</a:t>
              </a:r>
              <a:r>
                <a:rPr lang="tr-TR" altLang="en-US" sz="1200">
                  <a:solidFill>
                    <a:schemeClr val="tx2"/>
                  </a:solidFill>
                </a:rPr>
                <a:t> </a:t>
              </a:r>
              <a:r>
                <a:rPr lang="ru-RU" altLang="en-US" sz="1200">
                  <a:solidFill>
                    <a:schemeClr val="tx2"/>
                  </a:solidFill>
                </a:rPr>
                <a:t>б</a:t>
              </a:r>
              <a:r>
                <a:rPr lang="tr-TR" altLang="en-US" sz="1200">
                  <a:solidFill>
                    <a:schemeClr val="tx2"/>
                  </a:solidFill>
                </a:rPr>
                <a:t>e</a:t>
              </a:r>
              <a:r>
                <a:rPr lang="ru-RU" altLang="en-US" sz="1200">
                  <a:solidFill>
                    <a:schemeClr val="tx2"/>
                  </a:solidFill>
                </a:rPr>
                <a:t>рмади</a:t>
              </a:r>
              <a:r>
                <a:rPr lang="tr-TR" altLang="en-US" sz="1200">
                  <a:solidFill>
                    <a:schemeClr val="tx2"/>
                  </a:solidFill>
                </a:rPr>
                <a:t>.</a:t>
              </a:r>
              <a:endParaRPr lang="ru-RU" altLang="en-US" sz="1200">
                <a:solidFill>
                  <a:schemeClr val="tx2"/>
                </a:solidFill>
              </a:endParaRPr>
            </a:p>
          </p:txBody>
        </p:sp>
        <p:sp>
          <p:nvSpPr>
            <p:cNvPr id="29" name="Oval 28">
              <a:extLst>
                <a:ext uri="{FF2B5EF4-FFF2-40B4-BE49-F238E27FC236}">
                  <a16:creationId xmlns:a16="http://schemas.microsoft.com/office/drawing/2014/main" id="{1533771E-157B-41CE-8A34-307C6B79BB19}"/>
                </a:ext>
              </a:extLst>
            </p:cNvPr>
            <p:cNvSpPr/>
            <p:nvPr/>
          </p:nvSpPr>
          <p:spPr>
            <a:xfrm>
              <a:off x="438150" y="1966759"/>
              <a:ext cx="331788" cy="331621"/>
            </a:xfrm>
            <a:prstGeom prst="ellipse">
              <a:avLst/>
            </a:prstGeom>
            <a:solidFill>
              <a:srgbClr val="1BD7D3"/>
            </a:solidFill>
            <a:ln w="19050">
              <a:solidFill>
                <a:schemeClr val="bg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1400" b="1" dirty="0"/>
                <a:t>7</a:t>
              </a:r>
            </a:p>
          </p:txBody>
        </p:sp>
      </p:grpSp>
      <p:grpSp>
        <p:nvGrpSpPr>
          <p:cNvPr id="53259" name="Group 29">
            <a:extLst>
              <a:ext uri="{FF2B5EF4-FFF2-40B4-BE49-F238E27FC236}">
                <a16:creationId xmlns:a16="http://schemas.microsoft.com/office/drawing/2014/main" id="{C8E6D996-885B-454B-A7E4-5C8571F9744D}"/>
              </a:ext>
            </a:extLst>
          </p:cNvPr>
          <p:cNvGrpSpPr>
            <a:grpSpLocks/>
          </p:cNvGrpSpPr>
          <p:nvPr/>
        </p:nvGrpSpPr>
        <p:grpSpPr bwMode="auto">
          <a:xfrm>
            <a:off x="6162675" y="1966913"/>
            <a:ext cx="5586413" cy="369887"/>
            <a:chOff x="438150" y="1962540"/>
            <a:chExt cx="5586413" cy="369332"/>
          </a:xfrm>
        </p:grpSpPr>
        <p:sp>
          <p:nvSpPr>
            <p:cNvPr id="53378" name="Rectangle 30">
              <a:extLst>
                <a:ext uri="{FF2B5EF4-FFF2-40B4-BE49-F238E27FC236}">
                  <a16:creationId xmlns:a16="http://schemas.microsoft.com/office/drawing/2014/main" id="{52A52258-B242-43E3-8D1B-3C5D322976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72747" y="1962540"/>
              <a:ext cx="5151816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>
                <a:spcAft>
                  <a:spcPts val="1600"/>
                </a:spcAft>
              </a:pPr>
              <a:r>
                <a:rPr lang="ru-RU" altLang="en-US" sz="1200">
                  <a:solidFill>
                    <a:schemeClr val="tx2"/>
                  </a:solidFill>
                </a:rPr>
                <a:t>Санжар</a:t>
              </a:r>
              <a:r>
                <a:rPr lang="tr-TR" altLang="en-US" sz="1200">
                  <a:solidFill>
                    <a:schemeClr val="tx2"/>
                  </a:solidFill>
                </a:rPr>
                <a:t> </a:t>
              </a:r>
              <a:r>
                <a:rPr lang="ru-RU" altLang="en-US" sz="1200">
                  <a:solidFill>
                    <a:schemeClr val="tx2"/>
                  </a:solidFill>
                </a:rPr>
                <a:t>бувисига</a:t>
              </a:r>
              <a:r>
                <a:rPr lang="tr-TR" altLang="en-US" sz="1200">
                  <a:solidFill>
                    <a:schemeClr val="tx2"/>
                  </a:solidFill>
                </a:rPr>
                <a:t> </a:t>
              </a:r>
              <a:r>
                <a:rPr lang="ru-RU" altLang="en-US" sz="1200">
                  <a:solidFill>
                    <a:schemeClr val="tx2"/>
                  </a:solidFill>
                </a:rPr>
                <a:t>гул</a:t>
              </a:r>
              <a:r>
                <a:rPr lang="tr-TR" altLang="en-US" sz="1200">
                  <a:solidFill>
                    <a:schemeClr val="tx2"/>
                  </a:solidFill>
                </a:rPr>
                <a:t> </a:t>
              </a:r>
              <a:r>
                <a:rPr lang="ru-RU" altLang="en-US" sz="1200">
                  <a:solidFill>
                    <a:schemeClr val="tx2"/>
                  </a:solidFill>
                </a:rPr>
                <a:t>совға</a:t>
              </a:r>
              <a:r>
                <a:rPr lang="tr-TR" altLang="en-US" sz="1200">
                  <a:solidFill>
                    <a:schemeClr val="tx2"/>
                  </a:solidFill>
                </a:rPr>
                <a:t> </a:t>
              </a:r>
              <a:r>
                <a:rPr lang="ru-RU" altLang="en-US" sz="1200">
                  <a:solidFill>
                    <a:schemeClr val="tx2"/>
                  </a:solidFill>
                </a:rPr>
                <a:t>қилмоқчи</a:t>
              </a:r>
              <a:r>
                <a:rPr lang="tr-TR" altLang="en-US" sz="1200">
                  <a:solidFill>
                    <a:schemeClr val="tx2"/>
                  </a:solidFill>
                </a:rPr>
                <a:t> </a:t>
              </a:r>
              <a:r>
                <a:rPr lang="ru-RU" altLang="en-US" sz="1200">
                  <a:solidFill>
                    <a:schemeClr val="tx2"/>
                  </a:solidFill>
                </a:rPr>
                <a:t>бўлди</a:t>
              </a:r>
              <a:r>
                <a:rPr lang="en-US" altLang="en-US" sz="1200">
                  <a:solidFill>
                    <a:schemeClr val="tx2"/>
                  </a:solidFill>
                </a:rPr>
                <a:t> </a:t>
              </a:r>
              <a:r>
                <a:rPr lang="ru-RU" altLang="en-US" sz="1200">
                  <a:solidFill>
                    <a:schemeClr val="tx2"/>
                  </a:solidFill>
                </a:rPr>
                <a:t>ва</a:t>
              </a:r>
              <a:r>
                <a:rPr lang="en-US" altLang="en-US" sz="1200">
                  <a:solidFill>
                    <a:schemeClr val="tx2"/>
                  </a:solidFill>
                </a:rPr>
                <a:t> </a:t>
              </a:r>
              <a:r>
                <a:rPr lang="ru-RU" altLang="en-US" sz="1200">
                  <a:solidFill>
                    <a:schemeClr val="tx2"/>
                  </a:solidFill>
                </a:rPr>
                <a:t>гулларни</a:t>
              </a:r>
              <a:r>
                <a:rPr lang="tr-TR" altLang="en-US" sz="1200">
                  <a:solidFill>
                    <a:schemeClr val="tx2"/>
                  </a:solidFill>
                </a:rPr>
                <a:t> </a:t>
              </a:r>
              <a:r>
                <a:rPr lang="ru-RU" altLang="en-US" sz="1200">
                  <a:solidFill>
                    <a:schemeClr val="tx2"/>
                  </a:solidFill>
                </a:rPr>
                <a:t>шаҳар</a:t>
              </a:r>
              <a:r>
                <a:rPr lang="tr-TR" altLang="en-US" sz="1200">
                  <a:solidFill>
                    <a:schemeClr val="tx2"/>
                  </a:solidFill>
                </a:rPr>
                <a:t> </a:t>
              </a:r>
              <a:r>
                <a:rPr lang="ru-RU" altLang="en-US" sz="1200">
                  <a:solidFill>
                    <a:schemeClr val="tx2"/>
                  </a:solidFill>
                </a:rPr>
                <a:t>боғидан</a:t>
              </a:r>
              <a:r>
                <a:rPr lang="tr-TR" altLang="en-US" sz="1200">
                  <a:solidFill>
                    <a:schemeClr val="tx2"/>
                  </a:solidFill>
                </a:rPr>
                <a:t> </a:t>
              </a:r>
              <a:r>
                <a:rPr lang="ru-RU" altLang="en-US" sz="1200">
                  <a:solidFill>
                    <a:schemeClr val="tx2"/>
                  </a:solidFill>
                </a:rPr>
                <a:t>т</a:t>
              </a:r>
              <a:r>
                <a:rPr lang="tr-TR" altLang="en-US" sz="1200">
                  <a:solidFill>
                    <a:schemeClr val="tx2"/>
                  </a:solidFill>
                </a:rPr>
                <a:t>e</a:t>
              </a:r>
              <a:r>
                <a:rPr lang="ru-RU" altLang="en-US" sz="1200">
                  <a:solidFill>
                    <a:schemeClr val="tx2"/>
                  </a:solidFill>
                </a:rPr>
                <a:t>риб</a:t>
              </a:r>
              <a:r>
                <a:rPr lang="tr-TR" altLang="en-US" sz="1200">
                  <a:solidFill>
                    <a:schemeClr val="tx2"/>
                  </a:solidFill>
                </a:rPr>
                <a:t> </a:t>
              </a:r>
              <a:r>
                <a:rPr lang="ru-RU" altLang="en-US" sz="1200">
                  <a:solidFill>
                    <a:schemeClr val="tx2"/>
                  </a:solidFill>
                </a:rPr>
                <a:t>олди</a:t>
              </a:r>
              <a:r>
                <a:rPr lang="tr-TR" altLang="en-US" sz="1200">
                  <a:solidFill>
                    <a:schemeClr val="tx2"/>
                  </a:solidFill>
                </a:rPr>
                <a:t>.</a:t>
              </a:r>
              <a:endParaRPr lang="ru-RU" altLang="en-US" sz="1200">
                <a:solidFill>
                  <a:schemeClr val="tx2"/>
                </a:solidFill>
              </a:endParaRPr>
            </a:p>
          </p:txBody>
        </p:sp>
        <p:sp>
          <p:nvSpPr>
            <p:cNvPr id="32" name="Oval 31">
              <a:extLst>
                <a:ext uri="{FF2B5EF4-FFF2-40B4-BE49-F238E27FC236}">
                  <a16:creationId xmlns:a16="http://schemas.microsoft.com/office/drawing/2014/main" id="{C4A53D21-4CCA-48B0-92A9-EDD009A1CFFC}"/>
                </a:ext>
              </a:extLst>
            </p:cNvPr>
            <p:cNvSpPr/>
            <p:nvPr/>
          </p:nvSpPr>
          <p:spPr>
            <a:xfrm>
              <a:off x="438150" y="1967295"/>
              <a:ext cx="331788" cy="331290"/>
            </a:xfrm>
            <a:prstGeom prst="ellipse">
              <a:avLst/>
            </a:prstGeom>
            <a:solidFill>
              <a:srgbClr val="1BD7D3"/>
            </a:solidFill>
            <a:ln w="19050">
              <a:solidFill>
                <a:schemeClr val="bg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1400" b="1" dirty="0"/>
                <a:t>8</a:t>
              </a:r>
            </a:p>
          </p:txBody>
        </p:sp>
      </p:grpSp>
      <p:grpSp>
        <p:nvGrpSpPr>
          <p:cNvPr id="53260" name="Group 32">
            <a:extLst>
              <a:ext uri="{FF2B5EF4-FFF2-40B4-BE49-F238E27FC236}">
                <a16:creationId xmlns:a16="http://schemas.microsoft.com/office/drawing/2014/main" id="{D1ABAE77-D5C1-48BB-ADD5-E44369C145CC}"/>
              </a:ext>
            </a:extLst>
          </p:cNvPr>
          <p:cNvGrpSpPr>
            <a:grpSpLocks/>
          </p:cNvGrpSpPr>
          <p:nvPr/>
        </p:nvGrpSpPr>
        <p:grpSpPr bwMode="auto">
          <a:xfrm>
            <a:off x="6162675" y="2498725"/>
            <a:ext cx="5586413" cy="554038"/>
            <a:chOff x="438150" y="1966759"/>
            <a:chExt cx="5586413" cy="553165"/>
          </a:xfrm>
        </p:grpSpPr>
        <p:sp>
          <p:nvSpPr>
            <p:cNvPr id="53376" name="Rectangle 33">
              <a:extLst>
                <a:ext uri="{FF2B5EF4-FFF2-40B4-BE49-F238E27FC236}">
                  <a16:creationId xmlns:a16="http://schemas.microsoft.com/office/drawing/2014/main" id="{1C5ACFE6-EB63-4579-8132-76BAAA3968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72747" y="1966759"/>
              <a:ext cx="5151816" cy="553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>
                <a:spcAft>
                  <a:spcPts val="1600"/>
                </a:spcAft>
              </a:pPr>
              <a:r>
                <a:rPr lang="ru-RU" altLang="en-US" sz="1200">
                  <a:solidFill>
                    <a:schemeClr val="tx2"/>
                  </a:solidFill>
                </a:rPr>
                <a:t>Мактабда</a:t>
              </a:r>
              <a:r>
                <a:rPr lang="tr-TR" altLang="en-US" sz="1200">
                  <a:solidFill>
                    <a:schemeClr val="tx2"/>
                  </a:solidFill>
                </a:rPr>
                <a:t> </a:t>
              </a:r>
              <a:r>
                <a:rPr lang="ru-RU" altLang="en-US" sz="1200">
                  <a:solidFill>
                    <a:schemeClr val="tx2"/>
                  </a:solidFill>
                </a:rPr>
                <a:t>ўтказилган</a:t>
              </a:r>
              <a:r>
                <a:rPr lang="tr-TR" altLang="en-US" sz="1200">
                  <a:solidFill>
                    <a:schemeClr val="tx2"/>
                  </a:solidFill>
                </a:rPr>
                <a:t> x</a:t>
              </a:r>
              <a:r>
                <a:rPr lang="ru-RU" altLang="en-US" sz="1200">
                  <a:solidFill>
                    <a:schemeClr val="tx2"/>
                  </a:solidFill>
                </a:rPr>
                <a:t>айрия</a:t>
              </a:r>
              <a:r>
                <a:rPr lang="tr-TR" altLang="en-US" sz="1200">
                  <a:solidFill>
                    <a:schemeClr val="tx2"/>
                  </a:solidFill>
                </a:rPr>
                <a:t> </a:t>
              </a:r>
              <a:r>
                <a:rPr lang="ru-RU" altLang="en-US" sz="1200">
                  <a:solidFill>
                    <a:schemeClr val="tx2"/>
                  </a:solidFill>
                </a:rPr>
                <a:t>тадбири</a:t>
              </a:r>
              <a:r>
                <a:rPr lang="tr-TR" altLang="en-US" sz="1200">
                  <a:solidFill>
                    <a:schemeClr val="tx2"/>
                  </a:solidFill>
                </a:rPr>
                <a:t> </a:t>
              </a:r>
              <a:r>
                <a:rPr lang="ru-RU" altLang="en-US" sz="1200">
                  <a:solidFill>
                    <a:schemeClr val="tx2"/>
                  </a:solidFill>
                </a:rPr>
                <a:t>доирасида</a:t>
              </a:r>
              <a:r>
                <a:rPr lang="tr-TR" altLang="en-US" sz="1200">
                  <a:solidFill>
                    <a:schemeClr val="tx2"/>
                  </a:solidFill>
                </a:rPr>
                <a:t> </a:t>
              </a:r>
              <a:r>
                <a:rPr lang="ru-RU" altLang="en-US" sz="1200">
                  <a:solidFill>
                    <a:schemeClr val="tx2"/>
                  </a:solidFill>
                </a:rPr>
                <a:t>ўқувчиларга</a:t>
              </a:r>
              <a:r>
                <a:rPr lang="tr-TR" altLang="en-US" sz="1200">
                  <a:solidFill>
                    <a:schemeClr val="tx2"/>
                  </a:solidFill>
                </a:rPr>
                <a:t> </a:t>
              </a:r>
              <a:r>
                <a:rPr lang="ru-RU" altLang="en-US" sz="1200">
                  <a:solidFill>
                    <a:schemeClr val="tx2"/>
                  </a:solidFill>
                </a:rPr>
                <a:t>янги</a:t>
              </a:r>
              <a:r>
                <a:rPr lang="tr-TR" altLang="en-US" sz="1200">
                  <a:solidFill>
                    <a:schemeClr val="tx2"/>
                  </a:solidFill>
                </a:rPr>
                <a:t> </a:t>
              </a:r>
              <a:r>
                <a:rPr lang="ru-RU" altLang="en-US" sz="1200">
                  <a:solidFill>
                    <a:schemeClr val="tx2"/>
                  </a:solidFill>
                </a:rPr>
                <a:t>йил</a:t>
              </a:r>
              <a:r>
                <a:rPr lang="tr-TR" altLang="en-US" sz="1200">
                  <a:solidFill>
                    <a:schemeClr val="tx2"/>
                  </a:solidFill>
                </a:rPr>
                <a:t> </a:t>
              </a:r>
              <a:r>
                <a:rPr lang="ru-RU" altLang="en-US" sz="1200">
                  <a:solidFill>
                    <a:schemeClr val="tx2"/>
                  </a:solidFill>
                </a:rPr>
                <a:t>совғалари</a:t>
              </a:r>
              <a:r>
                <a:rPr lang="tr-TR" altLang="en-US" sz="1200">
                  <a:solidFill>
                    <a:schemeClr val="tx2"/>
                  </a:solidFill>
                </a:rPr>
                <a:t> </a:t>
              </a:r>
              <a:r>
                <a:rPr lang="ru-RU" altLang="en-US" sz="1200">
                  <a:solidFill>
                    <a:schemeClr val="tx2"/>
                  </a:solidFill>
                </a:rPr>
                <a:t>топширилди</a:t>
              </a:r>
              <a:r>
                <a:rPr lang="tr-TR" altLang="en-US" sz="1200">
                  <a:solidFill>
                    <a:schemeClr val="tx2"/>
                  </a:solidFill>
                </a:rPr>
                <a:t>. </a:t>
              </a:r>
              <a:r>
                <a:rPr lang="ru-RU" altLang="en-US" sz="1200">
                  <a:solidFill>
                    <a:schemeClr val="tx2"/>
                  </a:solidFill>
                </a:rPr>
                <a:t>Рашид</a:t>
              </a:r>
              <a:r>
                <a:rPr lang="tr-TR" altLang="en-US" sz="1200">
                  <a:solidFill>
                    <a:schemeClr val="tx2"/>
                  </a:solidFill>
                </a:rPr>
                <a:t> </a:t>
              </a:r>
              <a:r>
                <a:rPr lang="ru-RU" altLang="en-US" sz="1200">
                  <a:solidFill>
                    <a:schemeClr val="tx2"/>
                  </a:solidFill>
                </a:rPr>
                <a:t>ўзи</a:t>
              </a:r>
              <a:r>
                <a:rPr lang="tr-TR" altLang="en-US" sz="1200">
                  <a:solidFill>
                    <a:schemeClr val="tx2"/>
                  </a:solidFill>
                </a:rPr>
                <a:t> </a:t>
              </a:r>
              <a:r>
                <a:rPr lang="ru-RU" altLang="en-US" sz="1200">
                  <a:solidFill>
                    <a:schemeClr val="tx2"/>
                  </a:solidFill>
                </a:rPr>
                <a:t>учун</a:t>
              </a:r>
              <a:r>
                <a:rPr lang="tr-TR" altLang="en-US" sz="1200">
                  <a:solidFill>
                    <a:schemeClr val="tx2"/>
                  </a:solidFill>
                </a:rPr>
                <a:t> </a:t>
              </a:r>
              <a:r>
                <a:rPr lang="ru-RU" altLang="en-US" sz="1200">
                  <a:solidFill>
                    <a:schemeClr val="tx2"/>
                  </a:solidFill>
                </a:rPr>
                <a:t>битта</a:t>
              </a:r>
              <a:r>
                <a:rPr lang="tr-TR" altLang="en-US" sz="1200">
                  <a:solidFill>
                    <a:schemeClr val="tx2"/>
                  </a:solidFill>
                </a:rPr>
                <a:t> </a:t>
              </a:r>
              <a:r>
                <a:rPr lang="ru-RU" altLang="en-US" sz="1200">
                  <a:solidFill>
                    <a:schemeClr val="tx2"/>
                  </a:solidFill>
                </a:rPr>
                <a:t>совға</a:t>
              </a:r>
              <a:r>
                <a:rPr lang="tr-TR" altLang="en-US" sz="1200">
                  <a:solidFill>
                    <a:schemeClr val="tx2"/>
                  </a:solidFill>
                </a:rPr>
                <a:t> </a:t>
              </a:r>
              <a:r>
                <a:rPr lang="ru-RU" altLang="en-US" sz="1200">
                  <a:solidFill>
                    <a:schemeClr val="tx2"/>
                  </a:solidFill>
                </a:rPr>
                <a:t>ўрнига</a:t>
              </a:r>
              <a:r>
                <a:rPr lang="tr-TR" altLang="en-US" sz="1200">
                  <a:solidFill>
                    <a:schemeClr val="tx2"/>
                  </a:solidFill>
                </a:rPr>
                <a:t> </a:t>
              </a:r>
              <a:r>
                <a:rPr lang="ru-RU" altLang="en-US" sz="1200">
                  <a:solidFill>
                    <a:schemeClr val="tx2"/>
                  </a:solidFill>
                </a:rPr>
                <a:t>иккита</a:t>
              </a:r>
              <a:r>
                <a:rPr lang="tr-TR" altLang="en-US" sz="1200">
                  <a:solidFill>
                    <a:schemeClr val="tx2"/>
                  </a:solidFill>
                </a:rPr>
                <a:t> </a:t>
              </a:r>
              <a:r>
                <a:rPr lang="ru-RU" altLang="en-US" sz="1200">
                  <a:solidFill>
                    <a:schemeClr val="tx2"/>
                  </a:solidFill>
                </a:rPr>
                <a:t>совға</a:t>
              </a:r>
              <a:r>
                <a:rPr lang="tr-TR" altLang="en-US" sz="1200">
                  <a:solidFill>
                    <a:schemeClr val="tx2"/>
                  </a:solidFill>
                </a:rPr>
                <a:t> </a:t>
              </a:r>
              <a:r>
                <a:rPr lang="ru-RU" altLang="en-US" sz="1200">
                  <a:solidFill>
                    <a:schemeClr val="tx2"/>
                  </a:solidFill>
                </a:rPr>
                <a:t>олди</a:t>
              </a:r>
              <a:r>
                <a:rPr lang="tr-TR" altLang="en-US" sz="1200">
                  <a:solidFill>
                    <a:schemeClr val="tx2"/>
                  </a:solidFill>
                </a:rPr>
                <a:t>.</a:t>
              </a:r>
              <a:endParaRPr lang="ru-RU" altLang="en-US" sz="1200">
                <a:solidFill>
                  <a:schemeClr val="tx2"/>
                </a:solidFill>
              </a:endParaRPr>
            </a:p>
          </p:txBody>
        </p:sp>
        <p:sp>
          <p:nvSpPr>
            <p:cNvPr id="35" name="Oval 34">
              <a:extLst>
                <a:ext uri="{FF2B5EF4-FFF2-40B4-BE49-F238E27FC236}">
                  <a16:creationId xmlns:a16="http://schemas.microsoft.com/office/drawing/2014/main" id="{735A4E71-25F0-4052-B035-1E895D3DC925}"/>
                </a:ext>
              </a:extLst>
            </p:cNvPr>
            <p:cNvSpPr/>
            <p:nvPr/>
          </p:nvSpPr>
          <p:spPr>
            <a:xfrm>
              <a:off x="438150" y="1966759"/>
              <a:ext cx="331788" cy="331265"/>
            </a:xfrm>
            <a:prstGeom prst="ellipse">
              <a:avLst/>
            </a:prstGeom>
            <a:solidFill>
              <a:srgbClr val="1BD7D3"/>
            </a:solidFill>
            <a:ln w="19050">
              <a:solidFill>
                <a:schemeClr val="bg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1400" b="1" dirty="0"/>
                <a:t>9</a:t>
              </a:r>
            </a:p>
          </p:txBody>
        </p:sp>
      </p:grpSp>
      <p:grpSp>
        <p:nvGrpSpPr>
          <p:cNvPr id="53261" name="Group 35">
            <a:extLst>
              <a:ext uri="{FF2B5EF4-FFF2-40B4-BE49-F238E27FC236}">
                <a16:creationId xmlns:a16="http://schemas.microsoft.com/office/drawing/2014/main" id="{58892AED-91CD-4DE2-AF25-8B30C036AD1F}"/>
              </a:ext>
            </a:extLst>
          </p:cNvPr>
          <p:cNvGrpSpPr>
            <a:grpSpLocks/>
          </p:cNvGrpSpPr>
          <p:nvPr/>
        </p:nvGrpSpPr>
        <p:grpSpPr bwMode="auto">
          <a:xfrm>
            <a:off x="6162675" y="3030538"/>
            <a:ext cx="5586413" cy="369887"/>
            <a:chOff x="438150" y="1966759"/>
            <a:chExt cx="5586413" cy="369332"/>
          </a:xfrm>
        </p:grpSpPr>
        <p:sp>
          <p:nvSpPr>
            <p:cNvPr id="53374" name="Rectangle 36">
              <a:extLst>
                <a:ext uri="{FF2B5EF4-FFF2-40B4-BE49-F238E27FC236}">
                  <a16:creationId xmlns:a16="http://schemas.microsoft.com/office/drawing/2014/main" id="{62B10F30-3995-402C-A670-A03B9B9900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72747" y="1966759"/>
              <a:ext cx="5151816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>
                <a:spcAft>
                  <a:spcPts val="1600"/>
                </a:spcAft>
              </a:pPr>
              <a:r>
                <a:rPr lang="ru-RU" altLang="en-US" sz="1200">
                  <a:solidFill>
                    <a:schemeClr val="tx2"/>
                  </a:solidFill>
                </a:rPr>
                <a:t>ф</a:t>
              </a:r>
              <a:r>
                <a:rPr lang="tr-TR" altLang="en-US" sz="1200">
                  <a:solidFill>
                    <a:schemeClr val="tx2"/>
                  </a:solidFill>
                </a:rPr>
                <a:t>e</a:t>
              </a:r>
              <a:r>
                <a:rPr lang="ru-RU" altLang="en-US" sz="1200">
                  <a:solidFill>
                    <a:schemeClr val="tx2"/>
                  </a:solidFill>
                </a:rPr>
                <a:t>руза</a:t>
              </a:r>
              <a:r>
                <a:rPr lang="tr-TR" altLang="en-US" sz="1200">
                  <a:solidFill>
                    <a:schemeClr val="tx2"/>
                  </a:solidFill>
                </a:rPr>
                <a:t> </a:t>
              </a:r>
              <a:r>
                <a:rPr lang="ru-RU" altLang="en-US" sz="1200">
                  <a:solidFill>
                    <a:schemeClr val="tx2"/>
                  </a:solidFill>
                </a:rPr>
                <a:t>рашиднинг</a:t>
              </a:r>
              <a:r>
                <a:rPr lang="tr-TR" altLang="en-US" sz="1200">
                  <a:solidFill>
                    <a:schemeClr val="tx2"/>
                  </a:solidFill>
                </a:rPr>
                <a:t> </a:t>
              </a:r>
              <a:r>
                <a:rPr lang="ru-RU" altLang="en-US" sz="1200">
                  <a:solidFill>
                    <a:schemeClr val="tx2"/>
                  </a:solidFill>
                </a:rPr>
                <a:t>ўзи</a:t>
              </a:r>
              <a:r>
                <a:rPr lang="tr-TR" altLang="en-US" sz="1200">
                  <a:solidFill>
                    <a:schemeClr val="tx2"/>
                  </a:solidFill>
                </a:rPr>
                <a:t> </a:t>
              </a:r>
              <a:r>
                <a:rPr lang="ru-RU" altLang="en-US" sz="1200">
                  <a:solidFill>
                    <a:schemeClr val="tx2"/>
                  </a:solidFill>
                </a:rPr>
                <a:t>учун</a:t>
              </a:r>
              <a:r>
                <a:rPr lang="tr-TR" altLang="en-US" sz="1200">
                  <a:solidFill>
                    <a:schemeClr val="tx2"/>
                  </a:solidFill>
                </a:rPr>
                <a:t> </a:t>
              </a:r>
              <a:r>
                <a:rPr lang="ru-RU" altLang="en-US" sz="1200">
                  <a:solidFill>
                    <a:schemeClr val="tx2"/>
                  </a:solidFill>
                </a:rPr>
                <a:t>иккита</a:t>
              </a:r>
              <a:r>
                <a:rPr lang="tr-TR" altLang="en-US" sz="1200">
                  <a:solidFill>
                    <a:schemeClr val="tx2"/>
                  </a:solidFill>
                </a:rPr>
                <a:t> </a:t>
              </a:r>
              <a:r>
                <a:rPr lang="ru-RU" altLang="en-US" sz="1200">
                  <a:solidFill>
                    <a:schemeClr val="tx2"/>
                  </a:solidFill>
                </a:rPr>
                <a:t>совға</a:t>
              </a:r>
              <a:r>
                <a:rPr lang="tr-TR" altLang="en-US" sz="1200">
                  <a:solidFill>
                    <a:schemeClr val="tx2"/>
                  </a:solidFill>
                </a:rPr>
                <a:t> </a:t>
              </a:r>
              <a:r>
                <a:rPr lang="ru-RU" altLang="en-US" sz="1200">
                  <a:solidFill>
                    <a:schemeClr val="tx2"/>
                  </a:solidFill>
                </a:rPr>
                <a:t>олганини</a:t>
              </a:r>
              <a:r>
                <a:rPr lang="tr-TR" altLang="en-US" sz="1200">
                  <a:solidFill>
                    <a:schemeClr val="tx2"/>
                  </a:solidFill>
                </a:rPr>
                <a:t> </a:t>
              </a:r>
              <a:r>
                <a:rPr lang="ru-RU" altLang="en-US" sz="1200">
                  <a:solidFill>
                    <a:schemeClr val="tx2"/>
                  </a:solidFill>
                </a:rPr>
                <a:t>кўрди</a:t>
              </a:r>
              <a:r>
                <a:rPr lang="tr-TR" altLang="en-US" sz="1200">
                  <a:solidFill>
                    <a:schemeClr val="tx2"/>
                  </a:solidFill>
                </a:rPr>
                <a:t>, </a:t>
              </a:r>
              <a:r>
                <a:rPr lang="ru-RU" altLang="en-US" sz="1200">
                  <a:solidFill>
                    <a:schemeClr val="tx2"/>
                  </a:solidFill>
                </a:rPr>
                <a:t>л</a:t>
              </a:r>
              <a:r>
                <a:rPr lang="tr-TR" altLang="en-US" sz="1200">
                  <a:solidFill>
                    <a:schemeClr val="tx2"/>
                  </a:solidFill>
                </a:rPr>
                <a:t>e</a:t>
              </a:r>
              <a:r>
                <a:rPr lang="ru-RU" altLang="en-US" sz="1200">
                  <a:solidFill>
                    <a:schemeClr val="tx2"/>
                  </a:solidFill>
                </a:rPr>
                <a:t>кин</a:t>
              </a:r>
              <a:r>
                <a:rPr lang="tr-TR" altLang="en-US" sz="1200">
                  <a:solidFill>
                    <a:schemeClr val="tx2"/>
                  </a:solidFill>
                </a:rPr>
                <a:t> </a:t>
              </a:r>
              <a:r>
                <a:rPr lang="ru-RU" altLang="en-US" sz="1200">
                  <a:solidFill>
                    <a:schemeClr val="tx2"/>
                  </a:solidFill>
                </a:rPr>
                <a:t>домлага</a:t>
              </a:r>
              <a:r>
                <a:rPr lang="tr-TR" altLang="en-US" sz="1200">
                  <a:solidFill>
                    <a:schemeClr val="tx2"/>
                  </a:solidFill>
                </a:rPr>
                <a:t> </a:t>
              </a:r>
              <a:r>
                <a:rPr lang="ru-RU" altLang="en-US" sz="1200">
                  <a:solidFill>
                    <a:schemeClr val="tx2"/>
                  </a:solidFill>
                </a:rPr>
                <a:t>ҳ</a:t>
              </a:r>
              <a:r>
                <a:rPr lang="tr-TR" altLang="en-US" sz="1200">
                  <a:solidFill>
                    <a:schemeClr val="tx2"/>
                  </a:solidFill>
                </a:rPr>
                <a:t>e</a:t>
              </a:r>
              <a:r>
                <a:rPr lang="ru-RU" altLang="en-US" sz="1200">
                  <a:solidFill>
                    <a:schemeClr val="tx2"/>
                  </a:solidFill>
                </a:rPr>
                <a:t>ч</a:t>
              </a:r>
              <a:r>
                <a:rPr lang="tr-TR" altLang="en-US" sz="1200">
                  <a:solidFill>
                    <a:schemeClr val="tx2"/>
                  </a:solidFill>
                </a:rPr>
                <a:t> </a:t>
              </a:r>
              <a:r>
                <a:rPr lang="ru-RU" altLang="en-US" sz="1200">
                  <a:solidFill>
                    <a:schemeClr val="tx2"/>
                  </a:solidFill>
                </a:rPr>
                <a:t>нарса</a:t>
              </a:r>
              <a:r>
                <a:rPr lang="tr-TR" altLang="en-US" sz="1200">
                  <a:solidFill>
                    <a:schemeClr val="tx2"/>
                  </a:solidFill>
                </a:rPr>
                <a:t> </a:t>
              </a:r>
              <a:r>
                <a:rPr lang="ru-RU" altLang="en-US" sz="1200">
                  <a:solidFill>
                    <a:schemeClr val="tx2"/>
                  </a:solidFill>
                </a:rPr>
                <a:t>д</a:t>
              </a:r>
              <a:r>
                <a:rPr lang="tr-TR" altLang="en-US" sz="1200">
                  <a:solidFill>
                    <a:schemeClr val="tx2"/>
                  </a:solidFill>
                </a:rPr>
                <a:t>e</a:t>
              </a:r>
              <a:r>
                <a:rPr lang="ru-RU" altLang="en-US" sz="1200">
                  <a:solidFill>
                    <a:schemeClr val="tx2"/>
                  </a:solidFill>
                </a:rPr>
                <a:t>мади</a:t>
              </a:r>
              <a:r>
                <a:rPr lang="tr-TR" altLang="en-US" sz="1200">
                  <a:solidFill>
                    <a:schemeClr val="tx2"/>
                  </a:solidFill>
                </a:rPr>
                <a:t>.</a:t>
              </a:r>
              <a:endParaRPr lang="ru-RU" altLang="en-US" sz="1200">
                <a:solidFill>
                  <a:schemeClr val="tx2"/>
                </a:solidFill>
              </a:endParaRPr>
            </a:p>
          </p:txBody>
        </p:sp>
        <p:sp>
          <p:nvSpPr>
            <p:cNvPr id="38" name="Oval 37">
              <a:extLst>
                <a:ext uri="{FF2B5EF4-FFF2-40B4-BE49-F238E27FC236}">
                  <a16:creationId xmlns:a16="http://schemas.microsoft.com/office/drawing/2014/main" id="{AEE9D4A4-83D4-44B7-9F8B-DAC797800A31}"/>
                </a:ext>
              </a:extLst>
            </p:cNvPr>
            <p:cNvSpPr/>
            <p:nvPr/>
          </p:nvSpPr>
          <p:spPr>
            <a:xfrm>
              <a:off x="438150" y="1966759"/>
              <a:ext cx="331788" cy="331289"/>
            </a:xfrm>
            <a:prstGeom prst="ellipse">
              <a:avLst/>
            </a:prstGeom>
            <a:solidFill>
              <a:srgbClr val="1BD7D3"/>
            </a:solidFill>
            <a:ln w="19050">
              <a:solidFill>
                <a:schemeClr val="bg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1400" b="1" dirty="0"/>
                <a:t>10</a:t>
              </a:r>
            </a:p>
          </p:txBody>
        </p:sp>
      </p:grpSp>
      <p:grpSp>
        <p:nvGrpSpPr>
          <p:cNvPr id="53262" name="Group 38">
            <a:extLst>
              <a:ext uri="{FF2B5EF4-FFF2-40B4-BE49-F238E27FC236}">
                <a16:creationId xmlns:a16="http://schemas.microsoft.com/office/drawing/2014/main" id="{4DB12AA5-DD8C-438C-9A74-69B3869FABE6}"/>
              </a:ext>
            </a:extLst>
          </p:cNvPr>
          <p:cNvGrpSpPr>
            <a:grpSpLocks/>
          </p:cNvGrpSpPr>
          <p:nvPr/>
        </p:nvGrpSpPr>
        <p:grpSpPr bwMode="auto">
          <a:xfrm>
            <a:off x="6162675" y="3562350"/>
            <a:ext cx="5586413" cy="369888"/>
            <a:chOff x="438150" y="1966759"/>
            <a:chExt cx="5586413" cy="369332"/>
          </a:xfrm>
        </p:grpSpPr>
        <p:sp>
          <p:nvSpPr>
            <p:cNvPr id="53372" name="Rectangle 39">
              <a:extLst>
                <a:ext uri="{FF2B5EF4-FFF2-40B4-BE49-F238E27FC236}">
                  <a16:creationId xmlns:a16="http://schemas.microsoft.com/office/drawing/2014/main" id="{CD30CA26-4D59-4112-8609-27248D5810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72747" y="1966759"/>
              <a:ext cx="5151816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>
                <a:spcAft>
                  <a:spcPts val="1600"/>
                </a:spcAft>
              </a:pPr>
              <a:r>
                <a:rPr lang="uz-Cyrl-UZ" altLang="en-US" sz="1200">
                  <a:solidFill>
                    <a:schemeClr val="tx2"/>
                  </a:solidFill>
                </a:rPr>
                <a:t>Э</a:t>
              </a:r>
              <a:r>
                <a:rPr lang="ru-RU" altLang="en-US" sz="1200">
                  <a:solidFill>
                    <a:schemeClr val="tx2"/>
                  </a:solidFill>
                </a:rPr>
                <a:t>лмира</a:t>
              </a:r>
              <a:r>
                <a:rPr lang="tr-TR" altLang="en-US" sz="1200">
                  <a:solidFill>
                    <a:schemeClr val="tx2"/>
                  </a:solidFill>
                </a:rPr>
                <a:t> </a:t>
              </a:r>
              <a:r>
                <a:rPr lang="ru-RU" altLang="en-US" sz="1200">
                  <a:solidFill>
                    <a:schemeClr val="tx2"/>
                  </a:solidFill>
                </a:rPr>
                <a:t>йўлда</a:t>
              </a:r>
              <a:r>
                <a:rPr lang="en-US" altLang="en-US" sz="1200">
                  <a:solidFill>
                    <a:schemeClr val="tx2"/>
                  </a:solidFill>
                </a:rPr>
                <a:t> </a:t>
              </a:r>
              <a:r>
                <a:rPr lang="tr-TR" altLang="en-US" sz="1200">
                  <a:solidFill>
                    <a:schemeClr val="tx2"/>
                  </a:solidFill>
                </a:rPr>
                <a:t>100 000 </a:t>
              </a:r>
              <a:r>
                <a:rPr lang="ru-RU" altLang="en-US" sz="1200">
                  <a:solidFill>
                    <a:schemeClr val="tx2"/>
                  </a:solidFill>
                </a:rPr>
                <a:t>сўм</a:t>
              </a:r>
              <a:r>
                <a:rPr lang="tr-TR" altLang="en-US" sz="1200">
                  <a:solidFill>
                    <a:schemeClr val="tx2"/>
                  </a:solidFill>
                </a:rPr>
                <a:t> </a:t>
              </a:r>
              <a:r>
                <a:rPr lang="ru-RU" altLang="en-US" sz="1200">
                  <a:solidFill>
                    <a:schemeClr val="tx2"/>
                  </a:solidFill>
                </a:rPr>
                <a:t>топиб</a:t>
              </a:r>
              <a:r>
                <a:rPr lang="en-US" altLang="en-US" sz="1200">
                  <a:solidFill>
                    <a:schemeClr val="tx2"/>
                  </a:solidFill>
                </a:rPr>
                <a:t> </a:t>
              </a:r>
              <a:r>
                <a:rPr lang="ru-RU" altLang="en-US" sz="1200">
                  <a:solidFill>
                    <a:schemeClr val="tx2"/>
                  </a:solidFill>
                </a:rPr>
                <a:t>олди</a:t>
              </a:r>
              <a:r>
                <a:rPr lang="tr-TR" altLang="en-US" sz="1200">
                  <a:solidFill>
                    <a:schemeClr val="tx2"/>
                  </a:solidFill>
                </a:rPr>
                <a:t>, </a:t>
              </a:r>
              <a:r>
                <a:rPr lang="en-US" altLang="en-US" sz="1200">
                  <a:solidFill>
                    <a:schemeClr val="tx2"/>
                  </a:solidFill>
                </a:rPr>
                <a:t> </a:t>
              </a:r>
              <a:r>
                <a:rPr lang="ru-RU" altLang="en-US" sz="1200">
                  <a:solidFill>
                    <a:schemeClr val="tx2"/>
                  </a:solidFill>
                </a:rPr>
                <a:t>ва</a:t>
              </a:r>
              <a:r>
                <a:rPr lang="en-US" altLang="en-US" sz="1200">
                  <a:solidFill>
                    <a:schemeClr val="tx2"/>
                  </a:solidFill>
                </a:rPr>
                <a:t> </a:t>
              </a:r>
              <a:r>
                <a:rPr lang="ru-RU" altLang="en-US" sz="1200">
                  <a:solidFill>
                    <a:schemeClr val="tx2"/>
                  </a:solidFill>
                </a:rPr>
                <a:t>бу</a:t>
              </a:r>
              <a:r>
                <a:rPr lang="en-US" altLang="en-US" sz="1200">
                  <a:solidFill>
                    <a:schemeClr val="tx2"/>
                  </a:solidFill>
                </a:rPr>
                <a:t> </a:t>
              </a:r>
              <a:r>
                <a:rPr lang="ru-RU" altLang="en-US" sz="1200">
                  <a:solidFill>
                    <a:schemeClr val="tx2"/>
                  </a:solidFill>
                </a:rPr>
                <a:t>пулни</a:t>
              </a:r>
              <a:r>
                <a:rPr lang="en-US" altLang="en-US" sz="1200">
                  <a:solidFill>
                    <a:schemeClr val="tx2"/>
                  </a:solidFill>
                </a:rPr>
                <a:t> </a:t>
              </a:r>
              <a:r>
                <a:rPr lang="ru-RU" altLang="en-US" sz="1200">
                  <a:solidFill>
                    <a:schemeClr val="tx2"/>
                  </a:solidFill>
                </a:rPr>
                <a:t>акасига</a:t>
              </a:r>
              <a:r>
                <a:rPr lang="tr-TR" altLang="en-US" sz="1200">
                  <a:solidFill>
                    <a:schemeClr val="tx2"/>
                  </a:solidFill>
                </a:rPr>
                <a:t> </a:t>
              </a:r>
              <a:r>
                <a:rPr lang="ru-RU" altLang="en-US" sz="1200">
                  <a:solidFill>
                    <a:schemeClr val="tx2"/>
                  </a:solidFill>
                </a:rPr>
                <a:t>совға</a:t>
              </a:r>
              <a:r>
                <a:rPr lang="tr-TR" altLang="en-US" sz="1200">
                  <a:solidFill>
                    <a:schemeClr val="tx2"/>
                  </a:solidFill>
                </a:rPr>
                <a:t> </a:t>
              </a:r>
              <a:r>
                <a:rPr lang="ru-RU" altLang="en-US" sz="1200">
                  <a:solidFill>
                    <a:schemeClr val="tx2"/>
                  </a:solidFill>
                </a:rPr>
                <a:t>олиш</a:t>
              </a:r>
              <a:r>
                <a:rPr lang="en-US" altLang="en-US" sz="1200">
                  <a:solidFill>
                    <a:schemeClr val="tx2"/>
                  </a:solidFill>
                </a:rPr>
                <a:t> </a:t>
              </a:r>
              <a:r>
                <a:rPr lang="ru-RU" altLang="en-US" sz="1200">
                  <a:solidFill>
                    <a:schemeClr val="tx2"/>
                  </a:solidFill>
                </a:rPr>
                <a:t>учун</a:t>
              </a:r>
              <a:r>
                <a:rPr lang="tr-TR" altLang="en-US" sz="1200">
                  <a:solidFill>
                    <a:schemeClr val="tx2"/>
                  </a:solidFill>
                </a:rPr>
                <a:t> </a:t>
              </a:r>
              <a:r>
                <a:rPr lang="ru-RU" altLang="en-US" sz="1200">
                  <a:solidFill>
                    <a:schemeClr val="tx2"/>
                  </a:solidFill>
                </a:rPr>
                <a:t>сарфлади</a:t>
              </a:r>
              <a:r>
                <a:rPr lang="tr-TR" altLang="en-US" sz="1200">
                  <a:solidFill>
                    <a:schemeClr val="tx2"/>
                  </a:solidFill>
                </a:rPr>
                <a:t>.</a:t>
              </a:r>
              <a:endParaRPr lang="ru-RU" altLang="en-US" sz="1200">
                <a:solidFill>
                  <a:schemeClr val="tx2"/>
                </a:solidFill>
              </a:endParaRPr>
            </a:p>
          </p:txBody>
        </p:sp>
        <p:sp>
          <p:nvSpPr>
            <p:cNvPr id="41" name="Oval 40">
              <a:extLst>
                <a:ext uri="{FF2B5EF4-FFF2-40B4-BE49-F238E27FC236}">
                  <a16:creationId xmlns:a16="http://schemas.microsoft.com/office/drawing/2014/main" id="{3F72D18A-17A1-48E7-9403-FCF4AE72A248}"/>
                </a:ext>
              </a:extLst>
            </p:cNvPr>
            <p:cNvSpPr/>
            <p:nvPr/>
          </p:nvSpPr>
          <p:spPr>
            <a:xfrm>
              <a:off x="438150" y="1966759"/>
              <a:ext cx="331788" cy="331289"/>
            </a:xfrm>
            <a:prstGeom prst="ellipse">
              <a:avLst/>
            </a:prstGeom>
            <a:solidFill>
              <a:srgbClr val="1BD7D3"/>
            </a:solidFill>
            <a:ln w="19050">
              <a:solidFill>
                <a:schemeClr val="bg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1400" b="1" dirty="0"/>
                <a:t>11</a:t>
              </a:r>
            </a:p>
          </p:txBody>
        </p:sp>
      </p:grpSp>
      <p:grpSp>
        <p:nvGrpSpPr>
          <p:cNvPr id="53263" name="Group 41">
            <a:extLst>
              <a:ext uri="{FF2B5EF4-FFF2-40B4-BE49-F238E27FC236}">
                <a16:creationId xmlns:a16="http://schemas.microsoft.com/office/drawing/2014/main" id="{6B9CC30A-1D69-43C6-9C72-5BE481F27B47}"/>
              </a:ext>
            </a:extLst>
          </p:cNvPr>
          <p:cNvGrpSpPr>
            <a:grpSpLocks/>
          </p:cNvGrpSpPr>
          <p:nvPr/>
        </p:nvGrpSpPr>
        <p:grpSpPr bwMode="auto">
          <a:xfrm>
            <a:off x="6162675" y="4094163"/>
            <a:ext cx="5586413" cy="369887"/>
            <a:chOff x="438150" y="1966759"/>
            <a:chExt cx="5586413" cy="368779"/>
          </a:xfrm>
        </p:grpSpPr>
        <p:sp>
          <p:nvSpPr>
            <p:cNvPr id="53370" name="Rectangle 42">
              <a:extLst>
                <a:ext uri="{FF2B5EF4-FFF2-40B4-BE49-F238E27FC236}">
                  <a16:creationId xmlns:a16="http://schemas.microsoft.com/office/drawing/2014/main" id="{F4323427-6773-4522-ABDB-080039A570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72747" y="1966760"/>
              <a:ext cx="5151816" cy="36877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>
                <a:spcAft>
                  <a:spcPts val="1600"/>
                </a:spcAft>
              </a:pPr>
              <a:r>
                <a:rPr lang="ru-RU" altLang="en-US" sz="1200">
                  <a:solidFill>
                    <a:schemeClr val="tx2"/>
                  </a:solidFill>
                </a:rPr>
                <a:t>Нозима</a:t>
              </a:r>
              <a:r>
                <a:rPr lang="tr-TR" altLang="en-US" sz="1200">
                  <a:solidFill>
                    <a:schemeClr val="tx2"/>
                  </a:solidFill>
                </a:rPr>
                <a:t> </a:t>
              </a:r>
              <a:r>
                <a:rPr lang="ru-RU" altLang="en-US" sz="1200">
                  <a:solidFill>
                    <a:schemeClr val="tx2"/>
                  </a:solidFill>
                </a:rPr>
                <a:t>автобус</a:t>
              </a:r>
              <a:r>
                <a:rPr lang="tr-TR" altLang="en-US" sz="1200">
                  <a:solidFill>
                    <a:schemeClr val="tx2"/>
                  </a:solidFill>
                </a:rPr>
                <a:t> </a:t>
              </a:r>
              <a:r>
                <a:rPr lang="ru-RU" altLang="en-US" sz="1200">
                  <a:solidFill>
                    <a:schemeClr val="tx2"/>
                  </a:solidFill>
                </a:rPr>
                <a:t>б</a:t>
              </a:r>
              <a:r>
                <a:rPr lang="tr-TR" altLang="en-US" sz="1200">
                  <a:solidFill>
                    <a:schemeClr val="tx2"/>
                  </a:solidFill>
                </a:rPr>
                <a:t>e</a:t>
              </a:r>
              <a:r>
                <a:rPr lang="ru-RU" altLang="en-US" sz="1200">
                  <a:solidFill>
                    <a:schemeClr val="tx2"/>
                  </a:solidFill>
                </a:rPr>
                <a:t>катида</a:t>
              </a:r>
              <a:r>
                <a:rPr lang="tr-TR" altLang="en-US" sz="1200">
                  <a:solidFill>
                    <a:schemeClr val="tx2"/>
                  </a:solidFill>
                </a:rPr>
                <a:t> </a:t>
              </a:r>
              <a:r>
                <a:rPr lang="ru-RU" altLang="en-US" sz="1200">
                  <a:solidFill>
                    <a:schemeClr val="tx2"/>
                  </a:solidFill>
                </a:rPr>
                <a:t>унутилган</a:t>
              </a:r>
              <a:r>
                <a:rPr lang="tr-TR" altLang="en-US" sz="1200">
                  <a:solidFill>
                    <a:schemeClr val="tx2"/>
                  </a:solidFill>
                </a:rPr>
                <a:t> </a:t>
              </a:r>
              <a:r>
                <a:rPr lang="ru-RU" altLang="en-US" sz="1200">
                  <a:solidFill>
                    <a:schemeClr val="tx2"/>
                  </a:solidFill>
                </a:rPr>
                <a:t>т</a:t>
              </a:r>
              <a:r>
                <a:rPr lang="tr-TR" altLang="en-US" sz="1200">
                  <a:solidFill>
                    <a:schemeClr val="tx2"/>
                  </a:solidFill>
                </a:rPr>
                <a:t>e</a:t>
              </a:r>
              <a:r>
                <a:rPr lang="ru-RU" altLang="en-US" sz="1200">
                  <a:solidFill>
                    <a:schemeClr val="tx2"/>
                  </a:solidFill>
                </a:rPr>
                <a:t>л</a:t>
              </a:r>
              <a:r>
                <a:rPr lang="tr-TR" altLang="en-US" sz="1200">
                  <a:solidFill>
                    <a:schemeClr val="tx2"/>
                  </a:solidFill>
                </a:rPr>
                <a:t>e</a:t>
              </a:r>
              <a:r>
                <a:rPr lang="ru-RU" altLang="en-US" sz="1200">
                  <a:solidFill>
                    <a:schemeClr val="tx2"/>
                  </a:solidFill>
                </a:rPr>
                <a:t>фонни</a:t>
              </a:r>
              <a:r>
                <a:rPr lang="tr-TR" altLang="en-US" sz="1200">
                  <a:solidFill>
                    <a:schemeClr val="tx2"/>
                  </a:solidFill>
                </a:rPr>
                <a:t> </a:t>
              </a:r>
              <a:r>
                <a:rPr lang="ru-RU" altLang="en-US" sz="1200">
                  <a:solidFill>
                    <a:schemeClr val="tx2"/>
                  </a:solidFill>
                </a:rPr>
                <a:t>топиб</a:t>
              </a:r>
              <a:r>
                <a:rPr lang="tr-TR" altLang="en-US" sz="1200">
                  <a:solidFill>
                    <a:schemeClr val="tx2"/>
                  </a:solidFill>
                </a:rPr>
                <a:t> </a:t>
              </a:r>
              <a:r>
                <a:rPr lang="ru-RU" altLang="en-US" sz="1200">
                  <a:solidFill>
                    <a:schemeClr val="tx2"/>
                  </a:solidFill>
                </a:rPr>
                <a:t>олди</a:t>
              </a:r>
              <a:r>
                <a:rPr lang="tr-TR" altLang="en-US" sz="1200">
                  <a:solidFill>
                    <a:schemeClr val="tx2"/>
                  </a:solidFill>
                </a:rPr>
                <a:t>,</a:t>
              </a:r>
              <a:r>
                <a:rPr lang="en-US" altLang="en-US" sz="1200">
                  <a:solidFill>
                    <a:schemeClr val="tx2"/>
                  </a:solidFill>
                </a:rPr>
                <a:t> </a:t>
              </a:r>
              <a:r>
                <a:rPr lang="ru-RU" altLang="en-US" sz="1200">
                  <a:solidFill>
                    <a:schemeClr val="tx2"/>
                  </a:solidFill>
                </a:rPr>
                <a:t>ва</a:t>
              </a:r>
              <a:r>
                <a:rPr lang="en-US" altLang="en-US" sz="1200">
                  <a:solidFill>
                    <a:schemeClr val="tx2"/>
                  </a:solidFill>
                </a:rPr>
                <a:t> </a:t>
              </a:r>
              <a:r>
                <a:rPr lang="ru-RU" altLang="en-US" sz="1200">
                  <a:solidFill>
                    <a:schemeClr val="tx2"/>
                  </a:solidFill>
                </a:rPr>
                <a:t>ўзи</a:t>
              </a:r>
              <a:r>
                <a:rPr lang="tr-TR" altLang="en-US" sz="1200">
                  <a:solidFill>
                    <a:schemeClr val="tx2"/>
                  </a:solidFill>
                </a:rPr>
                <a:t> </a:t>
              </a:r>
              <a:r>
                <a:rPr lang="ru-RU" altLang="en-US" sz="1200">
                  <a:solidFill>
                    <a:schemeClr val="tx2"/>
                  </a:solidFill>
                </a:rPr>
                <a:t>т</a:t>
              </a:r>
              <a:r>
                <a:rPr lang="en-US" altLang="en-US" sz="1200">
                  <a:solidFill>
                    <a:schemeClr val="tx2"/>
                  </a:solidFill>
                </a:rPr>
                <a:t>e</a:t>
              </a:r>
              <a:r>
                <a:rPr lang="ru-RU" altLang="en-US" sz="1200">
                  <a:solidFill>
                    <a:schemeClr val="tx2"/>
                  </a:solidFill>
                </a:rPr>
                <a:t>л</a:t>
              </a:r>
              <a:r>
                <a:rPr lang="en-US" altLang="en-US" sz="1200">
                  <a:solidFill>
                    <a:schemeClr val="tx2"/>
                  </a:solidFill>
                </a:rPr>
                <a:t>e</a:t>
              </a:r>
              <a:r>
                <a:rPr lang="ru-RU" altLang="en-US" sz="1200">
                  <a:solidFill>
                    <a:schemeClr val="tx2"/>
                  </a:solidFill>
                </a:rPr>
                <a:t>фон</a:t>
              </a:r>
              <a:r>
                <a:rPr lang="en-US" altLang="en-US" sz="1200">
                  <a:solidFill>
                    <a:schemeClr val="tx2"/>
                  </a:solidFill>
                </a:rPr>
                <a:t> </a:t>
              </a:r>
              <a:r>
                <a:rPr lang="uz-Cyrl-UZ" altLang="en-US" sz="1200">
                  <a:solidFill>
                    <a:schemeClr val="tx2"/>
                  </a:solidFill>
                </a:rPr>
                <a:t>э</a:t>
              </a:r>
              <a:r>
                <a:rPr lang="ru-RU" altLang="en-US" sz="1200">
                  <a:solidFill>
                    <a:schemeClr val="tx2"/>
                  </a:solidFill>
                </a:rPr>
                <a:t>гаси</a:t>
              </a:r>
              <a:r>
                <a:rPr lang="tr-TR" altLang="en-US" sz="1200">
                  <a:solidFill>
                    <a:schemeClr val="tx2"/>
                  </a:solidFill>
                </a:rPr>
                <a:t> </a:t>
              </a:r>
              <a:r>
                <a:rPr lang="ru-RU" altLang="en-US" sz="1200">
                  <a:solidFill>
                    <a:schemeClr val="tx2"/>
                  </a:solidFill>
                </a:rPr>
                <a:t>билан</a:t>
              </a:r>
              <a:r>
                <a:rPr lang="tr-TR" altLang="en-US" sz="1200">
                  <a:solidFill>
                    <a:schemeClr val="tx2"/>
                  </a:solidFill>
                </a:rPr>
                <a:t> </a:t>
              </a:r>
              <a:r>
                <a:rPr lang="ru-RU" altLang="en-US" sz="1200">
                  <a:solidFill>
                    <a:schemeClr val="tx2"/>
                  </a:solidFill>
                </a:rPr>
                <a:t>боғланиб</a:t>
              </a:r>
              <a:r>
                <a:rPr lang="tr-TR" altLang="en-US" sz="1200">
                  <a:solidFill>
                    <a:schemeClr val="tx2"/>
                  </a:solidFill>
                </a:rPr>
                <a:t>, </a:t>
              </a:r>
              <a:r>
                <a:rPr lang="ru-RU" altLang="en-US" sz="1200">
                  <a:solidFill>
                    <a:schemeClr val="tx2"/>
                  </a:solidFill>
                </a:rPr>
                <a:t>уни</a:t>
              </a:r>
              <a:r>
                <a:rPr lang="tr-TR" altLang="en-US" sz="1200">
                  <a:solidFill>
                    <a:schemeClr val="tx2"/>
                  </a:solidFill>
                </a:rPr>
                <a:t> </a:t>
              </a:r>
              <a:r>
                <a:rPr lang="ru-RU" altLang="en-US" sz="1200">
                  <a:solidFill>
                    <a:schemeClr val="tx2"/>
                  </a:solidFill>
                </a:rPr>
                <a:t>кутиб</a:t>
              </a:r>
              <a:r>
                <a:rPr lang="tr-TR" altLang="en-US" sz="1200">
                  <a:solidFill>
                    <a:schemeClr val="tx2"/>
                  </a:solidFill>
                </a:rPr>
                <a:t>, </a:t>
              </a:r>
              <a:r>
                <a:rPr lang="ru-RU" altLang="en-US" sz="1200">
                  <a:solidFill>
                    <a:schemeClr val="tx2"/>
                  </a:solidFill>
                </a:rPr>
                <a:t>т</a:t>
              </a:r>
              <a:r>
                <a:rPr lang="tr-TR" altLang="en-US" sz="1200">
                  <a:solidFill>
                    <a:schemeClr val="tx2"/>
                  </a:solidFill>
                </a:rPr>
                <a:t>e</a:t>
              </a:r>
              <a:r>
                <a:rPr lang="ru-RU" altLang="en-US" sz="1200">
                  <a:solidFill>
                    <a:schemeClr val="tx2"/>
                  </a:solidFill>
                </a:rPr>
                <a:t>л</a:t>
              </a:r>
              <a:r>
                <a:rPr lang="tr-TR" altLang="en-US" sz="1200">
                  <a:solidFill>
                    <a:schemeClr val="tx2"/>
                  </a:solidFill>
                </a:rPr>
                <a:t>e</a:t>
              </a:r>
              <a:r>
                <a:rPr lang="ru-RU" altLang="en-US" sz="1200">
                  <a:solidFill>
                    <a:schemeClr val="tx2"/>
                  </a:solidFill>
                </a:rPr>
                <a:t>фонни</a:t>
              </a:r>
              <a:r>
                <a:rPr lang="tr-TR" altLang="en-US" sz="1200">
                  <a:solidFill>
                    <a:schemeClr val="tx2"/>
                  </a:solidFill>
                </a:rPr>
                <a:t> </a:t>
              </a:r>
              <a:r>
                <a:rPr lang="ru-RU" altLang="en-US" sz="1200">
                  <a:solidFill>
                    <a:schemeClr val="tx2"/>
                  </a:solidFill>
                </a:rPr>
                <a:t>қайтариб</a:t>
              </a:r>
              <a:r>
                <a:rPr lang="tr-TR" altLang="en-US" sz="1200">
                  <a:solidFill>
                    <a:schemeClr val="tx2"/>
                  </a:solidFill>
                </a:rPr>
                <a:t> </a:t>
              </a:r>
              <a:r>
                <a:rPr lang="ru-RU" altLang="en-US" sz="1200">
                  <a:solidFill>
                    <a:schemeClr val="tx2"/>
                  </a:solidFill>
                </a:rPr>
                <a:t>б</a:t>
              </a:r>
              <a:r>
                <a:rPr lang="tr-TR" altLang="en-US" sz="1200">
                  <a:solidFill>
                    <a:schemeClr val="tx2"/>
                  </a:solidFill>
                </a:rPr>
                <a:t>e</a:t>
              </a:r>
              <a:r>
                <a:rPr lang="ru-RU" altLang="en-US" sz="1200">
                  <a:solidFill>
                    <a:schemeClr val="tx2"/>
                  </a:solidFill>
                </a:rPr>
                <a:t>рди</a:t>
              </a:r>
              <a:r>
                <a:rPr lang="tr-TR" altLang="en-US" sz="1200">
                  <a:solidFill>
                    <a:schemeClr val="tx2"/>
                  </a:solidFill>
                </a:rPr>
                <a:t>.</a:t>
              </a:r>
              <a:endParaRPr lang="ru-RU" altLang="en-US" sz="1200">
                <a:solidFill>
                  <a:schemeClr val="tx2"/>
                </a:solidFill>
              </a:endParaRPr>
            </a:p>
          </p:txBody>
        </p:sp>
        <p:sp>
          <p:nvSpPr>
            <p:cNvPr id="44" name="Oval 43">
              <a:extLst>
                <a:ext uri="{FF2B5EF4-FFF2-40B4-BE49-F238E27FC236}">
                  <a16:creationId xmlns:a16="http://schemas.microsoft.com/office/drawing/2014/main" id="{216F0BB5-610C-4F0B-B5EB-82954DE3CA9F}"/>
                </a:ext>
              </a:extLst>
            </p:cNvPr>
            <p:cNvSpPr/>
            <p:nvPr/>
          </p:nvSpPr>
          <p:spPr>
            <a:xfrm>
              <a:off x="438150" y="1966759"/>
              <a:ext cx="331788" cy="330793"/>
            </a:xfrm>
            <a:prstGeom prst="ellipse">
              <a:avLst/>
            </a:prstGeom>
            <a:solidFill>
              <a:srgbClr val="1BD7D3"/>
            </a:solidFill>
            <a:ln w="19050">
              <a:solidFill>
                <a:schemeClr val="bg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1400" b="1" dirty="0"/>
                <a:t>1</a:t>
              </a:r>
              <a:r>
                <a:rPr lang="ru-RU" sz="1400" b="1" dirty="0"/>
                <a:t>2</a:t>
              </a:r>
              <a:endParaRPr lang="en-US" sz="1400" b="1" dirty="0"/>
            </a:p>
          </p:txBody>
        </p:sp>
      </p:grpSp>
      <p:grpSp>
        <p:nvGrpSpPr>
          <p:cNvPr id="53264" name="Group 44">
            <a:extLst>
              <a:ext uri="{FF2B5EF4-FFF2-40B4-BE49-F238E27FC236}">
                <a16:creationId xmlns:a16="http://schemas.microsoft.com/office/drawing/2014/main" id="{8B2630A3-68A8-47E2-AB01-2A0F444BA18F}"/>
              </a:ext>
            </a:extLst>
          </p:cNvPr>
          <p:cNvGrpSpPr>
            <a:grpSpLocks/>
          </p:cNvGrpSpPr>
          <p:nvPr/>
        </p:nvGrpSpPr>
        <p:grpSpPr bwMode="auto">
          <a:xfrm>
            <a:off x="6162675" y="4625975"/>
            <a:ext cx="5586413" cy="554038"/>
            <a:chOff x="438150" y="1966759"/>
            <a:chExt cx="5586413" cy="553167"/>
          </a:xfrm>
        </p:grpSpPr>
        <p:sp>
          <p:nvSpPr>
            <p:cNvPr id="53368" name="Rectangle 45">
              <a:extLst>
                <a:ext uri="{FF2B5EF4-FFF2-40B4-BE49-F238E27FC236}">
                  <a16:creationId xmlns:a16="http://schemas.microsoft.com/office/drawing/2014/main" id="{C25BEA77-51AF-4282-B749-7B637B2284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72747" y="1966760"/>
              <a:ext cx="5151816" cy="5531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>
                <a:spcAft>
                  <a:spcPts val="1600"/>
                </a:spcAft>
              </a:pPr>
              <a:r>
                <a:rPr lang="ru-RU" altLang="en-US" sz="1200">
                  <a:solidFill>
                    <a:schemeClr val="tx2"/>
                  </a:solidFill>
                </a:rPr>
                <a:t>Ясмина</a:t>
              </a:r>
              <a:r>
                <a:rPr lang="tr-TR" altLang="en-US" sz="1200">
                  <a:solidFill>
                    <a:schemeClr val="tx2"/>
                  </a:solidFill>
                </a:rPr>
                <a:t> </a:t>
              </a:r>
              <a:r>
                <a:rPr lang="en-US" altLang="en-US" sz="1200">
                  <a:solidFill>
                    <a:schemeClr val="tx2"/>
                  </a:solidFill>
                </a:rPr>
                <a:t> </a:t>
              </a:r>
              <a:r>
                <a:rPr lang="ru-RU" altLang="en-US" sz="1200">
                  <a:solidFill>
                    <a:schemeClr val="tx2"/>
                  </a:solidFill>
                </a:rPr>
                <a:t>ўзининг</a:t>
              </a:r>
              <a:r>
                <a:rPr lang="en-US" altLang="en-US" sz="1200">
                  <a:solidFill>
                    <a:schemeClr val="tx2"/>
                  </a:solidFill>
                </a:rPr>
                <a:t> </a:t>
              </a:r>
              <a:r>
                <a:rPr lang="ru-RU" altLang="en-US" sz="1200">
                  <a:solidFill>
                    <a:schemeClr val="tx2"/>
                  </a:solidFill>
                </a:rPr>
                <a:t>таниши</a:t>
              </a:r>
              <a:r>
                <a:rPr lang="tr-TR" altLang="en-US" sz="1200">
                  <a:solidFill>
                    <a:schemeClr val="tx2"/>
                  </a:solidFill>
                </a:rPr>
                <a:t> </a:t>
              </a:r>
              <a:r>
                <a:rPr lang="ru-RU" altLang="en-US" sz="1200">
                  <a:solidFill>
                    <a:schemeClr val="tx2"/>
                  </a:solidFill>
                </a:rPr>
                <a:t>дўкондан</a:t>
              </a:r>
              <a:r>
                <a:rPr lang="tr-TR" altLang="en-US" sz="1200">
                  <a:solidFill>
                    <a:schemeClr val="tx2"/>
                  </a:solidFill>
                </a:rPr>
                <a:t> </a:t>
              </a:r>
              <a:r>
                <a:rPr lang="ru-RU" altLang="en-US" sz="1200">
                  <a:solidFill>
                    <a:schemeClr val="tx2"/>
                  </a:solidFill>
                </a:rPr>
                <a:t>қандайдир</a:t>
              </a:r>
              <a:r>
                <a:rPr lang="tr-TR" altLang="en-US" sz="1200">
                  <a:solidFill>
                    <a:schemeClr val="tx2"/>
                  </a:solidFill>
                </a:rPr>
                <a:t> </a:t>
              </a:r>
              <a:r>
                <a:rPr lang="ru-RU" altLang="en-US" sz="1200">
                  <a:solidFill>
                    <a:schemeClr val="tx2"/>
                  </a:solidFill>
                </a:rPr>
                <a:t>товарларни</a:t>
              </a:r>
              <a:r>
                <a:rPr lang="tr-TR" altLang="en-US" sz="1200">
                  <a:solidFill>
                    <a:schemeClr val="tx2"/>
                  </a:solidFill>
                </a:rPr>
                <a:t> </a:t>
              </a:r>
              <a:r>
                <a:rPr lang="ru-RU" altLang="en-US" sz="1200">
                  <a:solidFill>
                    <a:schemeClr val="tx2"/>
                  </a:solidFill>
                </a:rPr>
                <a:t>ўғирлаганини</a:t>
              </a:r>
              <a:r>
                <a:rPr lang="tr-TR" altLang="en-US" sz="1200">
                  <a:solidFill>
                    <a:schemeClr val="tx2"/>
                  </a:solidFill>
                </a:rPr>
                <a:t> </a:t>
              </a:r>
              <a:r>
                <a:rPr lang="ru-RU" altLang="en-US" sz="1200">
                  <a:solidFill>
                    <a:schemeClr val="tx2"/>
                  </a:solidFill>
                </a:rPr>
                <a:t>пайқади</a:t>
              </a:r>
              <a:r>
                <a:rPr lang="tr-TR" altLang="en-US" sz="1200">
                  <a:solidFill>
                    <a:schemeClr val="tx2"/>
                  </a:solidFill>
                </a:rPr>
                <a:t>. </a:t>
              </a:r>
              <a:r>
                <a:rPr lang="ru-RU" altLang="en-US" sz="1200">
                  <a:solidFill>
                    <a:schemeClr val="tx2"/>
                  </a:solidFill>
                </a:rPr>
                <a:t>У</a:t>
              </a:r>
              <a:r>
                <a:rPr lang="tr-TR" altLang="en-US" sz="1200">
                  <a:solidFill>
                    <a:schemeClr val="tx2"/>
                  </a:solidFill>
                </a:rPr>
                <a:t> </a:t>
              </a:r>
              <a:r>
                <a:rPr lang="ru-RU" altLang="en-US" sz="1200">
                  <a:solidFill>
                    <a:schemeClr val="tx2"/>
                  </a:solidFill>
                </a:rPr>
                <a:t>бу</a:t>
              </a:r>
              <a:r>
                <a:rPr lang="tr-TR" altLang="en-US" sz="1200">
                  <a:solidFill>
                    <a:schemeClr val="tx2"/>
                  </a:solidFill>
                </a:rPr>
                <a:t> </a:t>
              </a:r>
              <a:r>
                <a:rPr lang="ru-RU" altLang="en-US" sz="1200">
                  <a:solidFill>
                    <a:schemeClr val="tx2"/>
                  </a:solidFill>
                </a:rPr>
                <a:t>ҳақда</a:t>
              </a:r>
              <a:r>
                <a:rPr lang="tr-TR" altLang="en-US" sz="1200">
                  <a:solidFill>
                    <a:schemeClr val="tx2"/>
                  </a:solidFill>
                </a:rPr>
                <a:t> </a:t>
              </a:r>
              <a:r>
                <a:rPr lang="ru-RU" altLang="en-US" sz="1200">
                  <a:solidFill>
                    <a:schemeClr val="tx2"/>
                  </a:solidFill>
                </a:rPr>
                <a:t>сотувчилар</a:t>
              </a:r>
              <a:r>
                <a:rPr lang="tr-TR" altLang="en-US" sz="1200">
                  <a:solidFill>
                    <a:schemeClr val="tx2"/>
                  </a:solidFill>
                </a:rPr>
                <a:t> </a:t>
              </a:r>
              <a:r>
                <a:rPr lang="ru-RU" altLang="en-US" sz="1200">
                  <a:solidFill>
                    <a:schemeClr val="tx2"/>
                  </a:solidFill>
                </a:rPr>
                <a:t>ва</a:t>
              </a:r>
              <a:r>
                <a:rPr lang="tr-TR" altLang="en-US" sz="1200">
                  <a:solidFill>
                    <a:schemeClr val="tx2"/>
                  </a:solidFill>
                </a:rPr>
                <a:t> x</a:t>
              </a:r>
              <a:r>
                <a:rPr lang="ru-RU" altLang="en-US" sz="1200">
                  <a:solidFill>
                    <a:schemeClr val="tx2"/>
                  </a:solidFill>
                </a:rPr>
                <a:t>авфсизлик</a:t>
              </a:r>
              <a:r>
                <a:rPr lang="tr-TR" altLang="en-US" sz="1200">
                  <a:solidFill>
                    <a:schemeClr val="tx2"/>
                  </a:solidFill>
                </a:rPr>
                <a:t> x</a:t>
              </a:r>
              <a:r>
                <a:rPr lang="ru-RU" altLang="en-US" sz="1200">
                  <a:solidFill>
                    <a:schemeClr val="tx2"/>
                  </a:solidFill>
                </a:rPr>
                <a:t>одимларига</a:t>
              </a:r>
              <a:r>
                <a:rPr lang="tr-TR" altLang="en-US" sz="1200">
                  <a:solidFill>
                    <a:schemeClr val="tx2"/>
                  </a:solidFill>
                </a:rPr>
                <a:t> x</a:t>
              </a:r>
              <a:r>
                <a:rPr lang="ru-RU" altLang="en-US" sz="1200">
                  <a:solidFill>
                    <a:schemeClr val="tx2"/>
                  </a:solidFill>
                </a:rPr>
                <a:t>абар</a:t>
              </a:r>
              <a:r>
                <a:rPr lang="tr-TR" altLang="en-US" sz="1200">
                  <a:solidFill>
                    <a:schemeClr val="tx2"/>
                  </a:solidFill>
                </a:rPr>
                <a:t> </a:t>
              </a:r>
              <a:r>
                <a:rPr lang="ru-RU" altLang="en-US" sz="1200">
                  <a:solidFill>
                    <a:schemeClr val="tx2"/>
                  </a:solidFill>
                </a:rPr>
                <a:t>б</a:t>
              </a:r>
              <a:r>
                <a:rPr lang="tr-TR" altLang="en-US" sz="1200">
                  <a:solidFill>
                    <a:schemeClr val="tx2"/>
                  </a:solidFill>
                </a:rPr>
                <a:t>e</a:t>
              </a:r>
              <a:r>
                <a:rPr lang="ru-RU" altLang="en-US" sz="1200">
                  <a:solidFill>
                    <a:schemeClr val="tx2"/>
                  </a:solidFill>
                </a:rPr>
                <a:t>рди</a:t>
              </a:r>
              <a:r>
                <a:rPr lang="tr-TR" altLang="en-US" sz="1200">
                  <a:solidFill>
                    <a:schemeClr val="tx2"/>
                  </a:solidFill>
                </a:rPr>
                <a:t>.</a:t>
              </a:r>
              <a:endParaRPr lang="ru-RU" altLang="en-US" sz="1200">
                <a:solidFill>
                  <a:schemeClr val="tx2"/>
                </a:solidFill>
              </a:endParaRPr>
            </a:p>
          </p:txBody>
        </p:sp>
        <p:sp>
          <p:nvSpPr>
            <p:cNvPr id="47" name="Oval 46">
              <a:extLst>
                <a:ext uri="{FF2B5EF4-FFF2-40B4-BE49-F238E27FC236}">
                  <a16:creationId xmlns:a16="http://schemas.microsoft.com/office/drawing/2014/main" id="{964A639F-B3BD-471A-BE9B-A1E251E1FB47}"/>
                </a:ext>
              </a:extLst>
            </p:cNvPr>
            <p:cNvSpPr/>
            <p:nvPr/>
          </p:nvSpPr>
          <p:spPr>
            <a:xfrm>
              <a:off x="438150" y="1966759"/>
              <a:ext cx="331788" cy="331266"/>
            </a:xfrm>
            <a:prstGeom prst="ellipse">
              <a:avLst/>
            </a:prstGeom>
            <a:solidFill>
              <a:srgbClr val="1BD7D3"/>
            </a:solidFill>
            <a:ln w="19050">
              <a:solidFill>
                <a:schemeClr val="bg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ru-RU" sz="1400" b="1" dirty="0"/>
                <a:t>13</a:t>
              </a:r>
              <a:endParaRPr lang="en-US" sz="1400" b="1" dirty="0"/>
            </a:p>
          </p:txBody>
        </p:sp>
      </p:grpSp>
      <p:grpSp>
        <p:nvGrpSpPr>
          <p:cNvPr id="53265" name="Group 47">
            <a:extLst>
              <a:ext uri="{FF2B5EF4-FFF2-40B4-BE49-F238E27FC236}">
                <a16:creationId xmlns:a16="http://schemas.microsoft.com/office/drawing/2014/main" id="{13248DBE-30B6-4112-83D3-B708119E5F29}"/>
              </a:ext>
            </a:extLst>
          </p:cNvPr>
          <p:cNvGrpSpPr>
            <a:grpSpLocks/>
          </p:cNvGrpSpPr>
          <p:nvPr/>
        </p:nvGrpSpPr>
        <p:grpSpPr bwMode="auto">
          <a:xfrm>
            <a:off x="6162675" y="5119689"/>
            <a:ext cx="5727010" cy="592137"/>
            <a:chOff x="413544" y="1928662"/>
            <a:chExt cx="5727010" cy="592095"/>
          </a:xfrm>
        </p:grpSpPr>
        <p:sp>
          <p:nvSpPr>
            <p:cNvPr id="53366" name="Rectangle 48">
              <a:extLst>
                <a:ext uri="{FF2B5EF4-FFF2-40B4-BE49-F238E27FC236}">
                  <a16:creationId xmlns:a16="http://schemas.microsoft.com/office/drawing/2014/main" id="{96979758-9308-4D92-8A6E-238E67C75F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6755" y="1966759"/>
              <a:ext cx="5383799" cy="5539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>
                <a:spcAft>
                  <a:spcPts val="1600"/>
                </a:spcAft>
              </a:pPr>
              <a:r>
                <a:rPr lang="tr-TR" altLang="en-US" sz="1200" dirty="0">
                  <a:solidFill>
                    <a:schemeClr val="tx2"/>
                  </a:solidFill>
                </a:rPr>
                <a:t>X</a:t>
              </a:r>
              <a:r>
                <a:rPr lang="ru-RU" altLang="en-US" sz="1200" dirty="0" err="1">
                  <a:solidFill>
                    <a:schemeClr val="tx2"/>
                  </a:solidFill>
                </a:rPr>
                <a:t>уршид</a:t>
              </a:r>
              <a:r>
                <a:rPr lang="tr-TR" altLang="en-US" sz="1200" dirty="0">
                  <a:solidFill>
                    <a:schemeClr val="tx2"/>
                  </a:solidFill>
                </a:rPr>
                <a:t> </a:t>
              </a:r>
              <a:r>
                <a:rPr lang="ru-RU" altLang="en-US" sz="1200" dirty="0" err="1">
                  <a:solidFill>
                    <a:schemeClr val="tx2"/>
                  </a:solidFill>
                </a:rPr>
                <a:t>ҳайдовчилик</a:t>
              </a:r>
              <a:r>
                <a:rPr lang="tr-TR" altLang="en-US" sz="1200" dirty="0">
                  <a:solidFill>
                    <a:schemeClr val="tx2"/>
                  </a:solidFill>
                </a:rPr>
                <a:t> </a:t>
              </a:r>
              <a:r>
                <a:rPr lang="ru-RU" altLang="en-US" sz="1200" dirty="0" err="1">
                  <a:solidFill>
                    <a:schemeClr val="tx2"/>
                  </a:solidFill>
                </a:rPr>
                <a:t>гувоҳномаси</a:t>
              </a:r>
              <a:r>
                <a:rPr lang="tr-TR" altLang="en-US" sz="1200" dirty="0">
                  <a:solidFill>
                    <a:schemeClr val="tx2"/>
                  </a:solidFill>
                </a:rPr>
                <a:t> </a:t>
              </a:r>
              <a:r>
                <a:rPr lang="ru-RU" altLang="en-US" sz="1200" dirty="0" err="1">
                  <a:solidFill>
                    <a:schemeClr val="tx2"/>
                  </a:solidFill>
                </a:rPr>
                <a:t>бўлмаса</a:t>
              </a:r>
              <a:r>
                <a:rPr lang="tr-TR" altLang="en-US" sz="1200" dirty="0">
                  <a:solidFill>
                    <a:schemeClr val="tx2"/>
                  </a:solidFill>
                </a:rPr>
                <a:t>-</a:t>
              </a:r>
              <a:r>
                <a:rPr lang="ru-RU" altLang="en-US" sz="1200" dirty="0">
                  <a:solidFill>
                    <a:schemeClr val="tx2"/>
                  </a:solidFill>
                </a:rPr>
                <a:t>да</a:t>
              </a:r>
              <a:r>
                <a:rPr lang="tr-TR" altLang="en-US" sz="1200" dirty="0">
                  <a:solidFill>
                    <a:schemeClr val="tx2"/>
                  </a:solidFill>
                </a:rPr>
                <a:t>, </a:t>
              </a:r>
              <a:r>
                <a:rPr lang="ru-RU" altLang="en-US" sz="1200" dirty="0">
                  <a:solidFill>
                    <a:schemeClr val="tx2"/>
                  </a:solidFill>
                </a:rPr>
                <a:t>к</a:t>
              </a:r>
              <a:r>
                <a:rPr lang="tr-TR" altLang="en-US" sz="1200" dirty="0">
                  <a:solidFill>
                    <a:schemeClr val="tx2"/>
                  </a:solidFill>
                </a:rPr>
                <a:t>e</a:t>
              </a:r>
              <a:r>
                <a:rPr lang="ru-RU" altLang="en-US" sz="1200" dirty="0" err="1">
                  <a:solidFill>
                    <a:schemeClr val="tx2"/>
                  </a:solidFill>
                </a:rPr>
                <a:t>йинчалик</a:t>
              </a:r>
              <a:r>
                <a:rPr lang="tr-TR" altLang="en-US" sz="1200" dirty="0">
                  <a:solidFill>
                    <a:schemeClr val="tx2"/>
                  </a:solidFill>
                </a:rPr>
                <a:t> </a:t>
              </a:r>
              <a:r>
                <a:rPr lang="ru-RU" altLang="en-US" sz="1200" dirty="0" err="1">
                  <a:solidFill>
                    <a:schemeClr val="tx2"/>
                  </a:solidFill>
                </a:rPr>
                <a:t>ишга</a:t>
              </a:r>
              <a:r>
                <a:rPr lang="tr-TR" altLang="en-US" sz="1200" dirty="0">
                  <a:solidFill>
                    <a:schemeClr val="tx2"/>
                  </a:solidFill>
                </a:rPr>
                <a:t> </a:t>
              </a:r>
              <a:r>
                <a:rPr lang="ru-RU" altLang="en-US" sz="1200" dirty="0" err="1">
                  <a:solidFill>
                    <a:schemeClr val="tx2"/>
                  </a:solidFill>
                </a:rPr>
                <a:t>ж</a:t>
              </a:r>
              <a:r>
                <a:rPr lang="ru-RU" altLang="en-US" sz="1200" dirty="0" err="1" smtClean="0">
                  <a:solidFill>
                    <a:schemeClr val="tx2"/>
                  </a:solidFill>
                </a:rPr>
                <a:t>ойлашиш</a:t>
              </a:r>
              <a:r>
                <a:rPr lang="tr-TR" altLang="en-US" sz="1200" dirty="0" smtClean="0">
                  <a:solidFill>
                    <a:schemeClr val="tx2"/>
                  </a:solidFill>
                </a:rPr>
                <a:t> </a:t>
              </a:r>
              <a:r>
                <a:rPr lang="ru-RU" altLang="en-US" sz="1200" dirty="0" err="1">
                  <a:solidFill>
                    <a:schemeClr val="tx2"/>
                  </a:solidFill>
                </a:rPr>
                <a:t>учун</a:t>
              </a:r>
              <a:r>
                <a:rPr lang="tr-TR" altLang="en-US" sz="1200" dirty="0">
                  <a:solidFill>
                    <a:schemeClr val="tx2"/>
                  </a:solidFill>
                </a:rPr>
                <a:t> </a:t>
              </a:r>
              <a:r>
                <a:rPr lang="ru-RU" altLang="en-US" sz="1200" dirty="0">
                  <a:solidFill>
                    <a:schemeClr val="tx2"/>
                  </a:solidFill>
                </a:rPr>
                <a:t>к</a:t>
              </a:r>
              <a:r>
                <a:rPr lang="tr-TR" altLang="en-US" sz="1200" dirty="0">
                  <a:solidFill>
                    <a:schemeClr val="tx2"/>
                  </a:solidFill>
                </a:rPr>
                <a:t>e</a:t>
              </a:r>
              <a:r>
                <a:rPr lang="ru-RU" altLang="en-US" sz="1200" dirty="0">
                  <a:solidFill>
                    <a:schemeClr val="tx2"/>
                  </a:solidFill>
                </a:rPr>
                <a:t>ракли</a:t>
              </a:r>
              <a:r>
                <a:rPr lang="tr-TR" altLang="en-US" sz="1200" dirty="0">
                  <a:solidFill>
                    <a:schemeClr val="tx2"/>
                  </a:solidFill>
                </a:rPr>
                <a:t> </a:t>
              </a:r>
              <a:r>
                <a:rPr lang="ru-RU" altLang="en-US" sz="1200" dirty="0" err="1">
                  <a:solidFill>
                    <a:schemeClr val="tx2"/>
                  </a:solidFill>
                </a:rPr>
                <a:t>ҳужжатларни</a:t>
              </a:r>
              <a:r>
                <a:rPr lang="tr-TR" altLang="en-US" sz="1200" dirty="0">
                  <a:solidFill>
                    <a:schemeClr val="tx2"/>
                  </a:solidFill>
                </a:rPr>
                <a:t> </a:t>
              </a:r>
              <a:r>
                <a:rPr lang="ru-RU" altLang="en-US" sz="1200" dirty="0" err="1">
                  <a:solidFill>
                    <a:schemeClr val="tx2"/>
                  </a:solidFill>
                </a:rPr>
                <a:t>олиб</a:t>
              </a:r>
              <a:r>
                <a:rPr lang="tr-TR" altLang="en-US" sz="1200" dirty="0">
                  <a:solidFill>
                    <a:schemeClr val="tx2"/>
                  </a:solidFill>
                </a:rPr>
                <a:t> </a:t>
              </a:r>
              <a:r>
                <a:rPr lang="ru-RU" altLang="en-US" sz="1200" dirty="0">
                  <a:solidFill>
                    <a:schemeClr val="tx2"/>
                  </a:solidFill>
                </a:rPr>
                <a:t>к</a:t>
              </a:r>
              <a:r>
                <a:rPr lang="tr-TR" altLang="en-US" sz="1200" dirty="0">
                  <a:solidFill>
                    <a:schemeClr val="tx2"/>
                  </a:solidFill>
                </a:rPr>
                <a:t>e</a:t>
              </a:r>
              <a:r>
                <a:rPr lang="ru-RU" altLang="en-US" sz="1200" dirty="0">
                  <a:solidFill>
                    <a:schemeClr val="tx2"/>
                  </a:solidFill>
                </a:rPr>
                <a:t>лишни</a:t>
              </a:r>
              <a:r>
                <a:rPr lang="tr-TR" altLang="en-US" sz="1200" dirty="0">
                  <a:solidFill>
                    <a:schemeClr val="tx2"/>
                  </a:solidFill>
                </a:rPr>
                <a:t> </a:t>
              </a:r>
              <a:r>
                <a:rPr lang="ru-RU" altLang="en-US" sz="1200" dirty="0" err="1">
                  <a:solidFill>
                    <a:schemeClr val="tx2"/>
                  </a:solidFill>
                </a:rPr>
                <a:t>ваъда</a:t>
              </a:r>
              <a:r>
                <a:rPr lang="tr-TR" altLang="en-US" sz="1200" dirty="0">
                  <a:solidFill>
                    <a:schemeClr val="tx2"/>
                  </a:solidFill>
                </a:rPr>
                <a:t> </a:t>
              </a:r>
              <a:r>
                <a:rPr lang="ru-RU" altLang="en-US" sz="1200" dirty="0" err="1">
                  <a:solidFill>
                    <a:schemeClr val="tx2"/>
                  </a:solidFill>
                </a:rPr>
                <a:t>қилиб</a:t>
              </a:r>
              <a:r>
                <a:rPr lang="tr-TR" altLang="en-US" sz="1200" dirty="0">
                  <a:solidFill>
                    <a:schemeClr val="tx2"/>
                  </a:solidFill>
                </a:rPr>
                <a:t>, </a:t>
              </a:r>
              <a:r>
                <a:rPr lang="ru-RU" altLang="en-US" sz="1200" dirty="0">
                  <a:solidFill>
                    <a:schemeClr val="tx2"/>
                  </a:solidFill>
                </a:rPr>
                <a:t>автобус</a:t>
              </a:r>
              <a:r>
                <a:rPr lang="tr-TR" altLang="en-US" sz="1200" dirty="0">
                  <a:solidFill>
                    <a:schemeClr val="tx2"/>
                  </a:solidFill>
                </a:rPr>
                <a:t> </a:t>
              </a:r>
              <a:r>
                <a:rPr lang="ru-RU" altLang="en-US" sz="1200" dirty="0" err="1">
                  <a:solidFill>
                    <a:schemeClr val="tx2"/>
                  </a:solidFill>
                </a:rPr>
                <a:t>ҳайдовчиси</a:t>
              </a:r>
              <a:r>
                <a:rPr lang="tr-TR" altLang="en-US" sz="1200" dirty="0">
                  <a:solidFill>
                    <a:schemeClr val="tx2"/>
                  </a:solidFill>
                </a:rPr>
                <a:t> </a:t>
              </a:r>
              <a:r>
                <a:rPr lang="ru-RU" altLang="en-US" sz="1200" dirty="0" err="1">
                  <a:solidFill>
                    <a:schemeClr val="tx2"/>
                  </a:solidFill>
                </a:rPr>
                <a:t>бўлиб</a:t>
              </a:r>
              <a:r>
                <a:rPr lang="tr-TR" altLang="en-US" sz="1200" dirty="0">
                  <a:solidFill>
                    <a:schemeClr val="tx2"/>
                  </a:solidFill>
                </a:rPr>
                <a:t> </a:t>
              </a:r>
              <a:r>
                <a:rPr lang="ru-RU" altLang="en-US" sz="1200" dirty="0" err="1">
                  <a:solidFill>
                    <a:schemeClr val="tx2"/>
                  </a:solidFill>
                </a:rPr>
                <a:t>ишга</a:t>
              </a:r>
              <a:r>
                <a:rPr lang="tr-TR" altLang="en-US" sz="1200" dirty="0">
                  <a:solidFill>
                    <a:schemeClr val="tx2"/>
                  </a:solidFill>
                </a:rPr>
                <a:t> </a:t>
              </a:r>
              <a:r>
                <a:rPr lang="ru-RU" altLang="en-US" sz="1200" dirty="0" err="1">
                  <a:solidFill>
                    <a:schemeClr val="tx2"/>
                  </a:solidFill>
                </a:rPr>
                <a:t>кирди</a:t>
              </a:r>
              <a:r>
                <a:rPr lang="tr-TR" altLang="en-US" sz="1200" dirty="0">
                  <a:solidFill>
                    <a:schemeClr val="tx2"/>
                  </a:solidFill>
                </a:rPr>
                <a:t>.</a:t>
              </a:r>
              <a:endParaRPr lang="ru-RU" altLang="en-US" sz="1200" dirty="0">
                <a:solidFill>
                  <a:schemeClr val="tx2"/>
                </a:solidFill>
              </a:endParaRPr>
            </a:p>
          </p:txBody>
        </p:sp>
        <p:sp>
          <p:nvSpPr>
            <p:cNvPr id="50" name="Oval 49">
              <a:extLst>
                <a:ext uri="{FF2B5EF4-FFF2-40B4-BE49-F238E27FC236}">
                  <a16:creationId xmlns:a16="http://schemas.microsoft.com/office/drawing/2014/main" id="{E2498991-6982-41AC-A24F-A3F196741DC5}"/>
                </a:ext>
              </a:extLst>
            </p:cNvPr>
            <p:cNvSpPr/>
            <p:nvPr/>
          </p:nvSpPr>
          <p:spPr>
            <a:xfrm>
              <a:off x="413544" y="1928662"/>
              <a:ext cx="331788" cy="331764"/>
            </a:xfrm>
            <a:prstGeom prst="ellipse">
              <a:avLst/>
            </a:prstGeom>
            <a:solidFill>
              <a:srgbClr val="1BD7D3"/>
            </a:solidFill>
            <a:ln w="19050">
              <a:solidFill>
                <a:schemeClr val="bg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ru-RU" sz="1400" b="1" dirty="0" smtClean="0"/>
                <a:t>14</a:t>
              </a:r>
              <a:endParaRPr lang="en-US" sz="1400" b="1" dirty="0"/>
            </a:p>
          </p:txBody>
        </p:sp>
      </p:grpSp>
      <p:grpSp>
        <p:nvGrpSpPr>
          <p:cNvPr id="53266" name="Group 50">
            <a:extLst>
              <a:ext uri="{FF2B5EF4-FFF2-40B4-BE49-F238E27FC236}">
                <a16:creationId xmlns:a16="http://schemas.microsoft.com/office/drawing/2014/main" id="{A7AE7E52-FBCB-4F43-A397-C297A3FFC65F}"/>
              </a:ext>
            </a:extLst>
          </p:cNvPr>
          <p:cNvGrpSpPr>
            <a:grpSpLocks/>
          </p:cNvGrpSpPr>
          <p:nvPr/>
        </p:nvGrpSpPr>
        <p:grpSpPr bwMode="auto">
          <a:xfrm>
            <a:off x="6162675" y="5875338"/>
            <a:ext cx="5586413" cy="331787"/>
            <a:chOff x="438150" y="1966756"/>
            <a:chExt cx="5586413" cy="331624"/>
          </a:xfrm>
        </p:grpSpPr>
        <p:sp>
          <p:nvSpPr>
            <p:cNvPr id="53364" name="Rectangle 51">
              <a:extLst>
                <a:ext uri="{FF2B5EF4-FFF2-40B4-BE49-F238E27FC236}">
                  <a16:creationId xmlns:a16="http://schemas.microsoft.com/office/drawing/2014/main" id="{5DDB6C1F-C043-464C-9B3D-15DDAD2780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72747" y="1966756"/>
              <a:ext cx="5151816" cy="1845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>
                <a:spcAft>
                  <a:spcPts val="1600"/>
                </a:spcAft>
              </a:pPr>
              <a:r>
                <a:rPr lang="ru-RU" altLang="en-US" sz="1200" dirty="0">
                  <a:solidFill>
                    <a:schemeClr val="tx2"/>
                  </a:solidFill>
                </a:rPr>
                <a:t>Доктор</a:t>
              </a:r>
              <a:r>
                <a:rPr lang="tr-TR" altLang="en-US" sz="1200" dirty="0">
                  <a:solidFill>
                    <a:schemeClr val="tx2"/>
                  </a:solidFill>
                </a:rPr>
                <a:t> </a:t>
              </a:r>
              <a:r>
                <a:rPr lang="ru-RU" altLang="en-US" sz="1200" dirty="0">
                  <a:solidFill>
                    <a:schemeClr val="tx2"/>
                  </a:solidFill>
                </a:rPr>
                <a:t>М</a:t>
              </a:r>
              <a:r>
                <a:rPr lang="ru-RU" altLang="en-US" sz="1200" dirty="0" smtClean="0">
                  <a:solidFill>
                    <a:schemeClr val="tx2"/>
                  </a:solidFill>
                </a:rPr>
                <a:t>урат</a:t>
              </a:r>
              <a:r>
                <a:rPr lang="tr-TR" altLang="en-US" sz="1200" dirty="0" smtClean="0">
                  <a:solidFill>
                    <a:schemeClr val="tx2"/>
                  </a:solidFill>
                </a:rPr>
                <a:t> </a:t>
              </a:r>
              <a:r>
                <a:rPr lang="ru-RU" altLang="en-US" sz="1200" dirty="0">
                  <a:solidFill>
                    <a:schemeClr val="tx2"/>
                  </a:solidFill>
                </a:rPr>
                <a:t>т</a:t>
              </a:r>
              <a:r>
                <a:rPr lang="tr-TR" altLang="en-US" sz="1200" dirty="0">
                  <a:solidFill>
                    <a:schemeClr val="tx2"/>
                  </a:solidFill>
                </a:rPr>
                <a:t>e</a:t>
              </a:r>
              <a:r>
                <a:rPr lang="ru-RU" altLang="en-US" sz="1200" dirty="0" err="1">
                  <a:solidFill>
                    <a:schemeClr val="tx2"/>
                  </a:solidFill>
                </a:rPr>
                <a:t>кин</a:t>
              </a:r>
              <a:r>
                <a:rPr lang="tr-TR" altLang="en-US" sz="1200" dirty="0">
                  <a:solidFill>
                    <a:schemeClr val="tx2"/>
                  </a:solidFill>
                </a:rPr>
                <a:t> </a:t>
              </a:r>
              <a:r>
                <a:rPr lang="ru-RU" altLang="en-US" sz="1200" dirty="0" err="1">
                  <a:solidFill>
                    <a:schemeClr val="tx2"/>
                  </a:solidFill>
                </a:rPr>
                <a:t>бўлиши</a:t>
              </a:r>
              <a:r>
                <a:rPr lang="tr-TR" altLang="en-US" sz="1200" dirty="0">
                  <a:solidFill>
                    <a:schemeClr val="tx2"/>
                  </a:solidFill>
                </a:rPr>
                <a:t> </a:t>
              </a:r>
              <a:r>
                <a:rPr lang="ru-RU" altLang="en-US" sz="1200" dirty="0">
                  <a:solidFill>
                    <a:schemeClr val="tx2"/>
                  </a:solidFill>
                </a:rPr>
                <a:t>к</a:t>
              </a:r>
              <a:r>
                <a:rPr lang="tr-TR" altLang="en-US" sz="1200" dirty="0">
                  <a:solidFill>
                    <a:schemeClr val="tx2"/>
                  </a:solidFill>
                </a:rPr>
                <a:t>e</a:t>
              </a:r>
              <a:r>
                <a:rPr lang="ru-RU" altLang="en-US" sz="1200" dirty="0">
                  <a:solidFill>
                    <a:schemeClr val="tx2"/>
                  </a:solidFill>
                </a:rPr>
                <a:t>рак</a:t>
              </a:r>
              <a:r>
                <a:rPr lang="tr-TR" altLang="en-US" sz="1200" dirty="0">
                  <a:solidFill>
                    <a:schemeClr val="tx2"/>
                  </a:solidFill>
                </a:rPr>
                <a:t> </a:t>
              </a:r>
              <a:r>
                <a:rPr lang="ru-RU" altLang="en-US" sz="1200" dirty="0" err="1">
                  <a:solidFill>
                    <a:schemeClr val="tx2"/>
                  </a:solidFill>
                </a:rPr>
                <a:t>бўлган</a:t>
              </a:r>
              <a:r>
                <a:rPr lang="tr-TR" altLang="en-US" sz="1200" dirty="0">
                  <a:solidFill>
                    <a:schemeClr val="tx2"/>
                  </a:solidFill>
                </a:rPr>
                <a:t> </a:t>
              </a:r>
              <a:r>
                <a:rPr lang="ru-RU" altLang="en-US" sz="1200" dirty="0">
                  <a:solidFill>
                    <a:schemeClr val="tx2"/>
                  </a:solidFill>
                </a:rPr>
                <a:t>оп</a:t>
              </a:r>
              <a:r>
                <a:rPr lang="tr-TR" altLang="en-US" sz="1200" dirty="0">
                  <a:solidFill>
                    <a:schemeClr val="tx2"/>
                  </a:solidFill>
                </a:rPr>
                <a:t>e</a:t>
              </a:r>
              <a:r>
                <a:rPr lang="ru-RU" altLang="en-US" sz="1200" dirty="0" err="1" smtClean="0">
                  <a:solidFill>
                    <a:schemeClr val="tx2"/>
                  </a:solidFill>
                </a:rPr>
                <a:t>рациялар</a:t>
              </a:r>
              <a:r>
                <a:rPr lang="tr-TR" altLang="en-US" sz="1200" dirty="0" smtClean="0">
                  <a:solidFill>
                    <a:schemeClr val="tx2"/>
                  </a:solidFill>
                </a:rPr>
                <a:t> </a:t>
              </a:r>
              <a:r>
                <a:rPr lang="ru-RU" altLang="en-US" sz="1200" dirty="0" err="1">
                  <a:solidFill>
                    <a:schemeClr val="tx2"/>
                  </a:solidFill>
                </a:rPr>
                <a:t>учун</a:t>
              </a:r>
              <a:r>
                <a:rPr lang="tr-TR" altLang="en-US" sz="1200" dirty="0">
                  <a:solidFill>
                    <a:schemeClr val="tx2"/>
                  </a:solidFill>
                </a:rPr>
                <a:t> </a:t>
              </a:r>
              <a:r>
                <a:rPr lang="ru-RU" altLang="en-US" sz="1200" dirty="0">
                  <a:solidFill>
                    <a:schemeClr val="tx2"/>
                  </a:solidFill>
                </a:rPr>
                <a:t>пул</a:t>
              </a:r>
              <a:r>
                <a:rPr lang="tr-TR" altLang="en-US" sz="1200" dirty="0">
                  <a:solidFill>
                    <a:schemeClr val="tx2"/>
                  </a:solidFill>
                </a:rPr>
                <a:t> </a:t>
              </a:r>
              <a:r>
                <a:rPr lang="ru-RU" altLang="en-US" sz="1200" dirty="0" err="1">
                  <a:solidFill>
                    <a:schemeClr val="tx2"/>
                  </a:solidFill>
                </a:rPr>
                <a:t>олади</a:t>
              </a:r>
              <a:r>
                <a:rPr lang="tr-TR" altLang="en-US" sz="1200" dirty="0">
                  <a:solidFill>
                    <a:schemeClr val="tx2"/>
                  </a:solidFill>
                </a:rPr>
                <a:t>.</a:t>
              </a:r>
              <a:endParaRPr lang="ru-RU" altLang="en-US" sz="1200" dirty="0">
                <a:solidFill>
                  <a:schemeClr val="tx2"/>
                </a:solidFill>
              </a:endParaRPr>
            </a:p>
          </p:txBody>
        </p:sp>
        <p:sp>
          <p:nvSpPr>
            <p:cNvPr id="53" name="Oval 52">
              <a:extLst>
                <a:ext uri="{FF2B5EF4-FFF2-40B4-BE49-F238E27FC236}">
                  <a16:creationId xmlns:a16="http://schemas.microsoft.com/office/drawing/2014/main" id="{6999CF6C-AB59-46F4-A891-7C3D8202C914}"/>
                </a:ext>
              </a:extLst>
            </p:cNvPr>
            <p:cNvSpPr/>
            <p:nvPr/>
          </p:nvSpPr>
          <p:spPr>
            <a:xfrm>
              <a:off x="438150" y="1966756"/>
              <a:ext cx="331788" cy="331624"/>
            </a:xfrm>
            <a:prstGeom prst="ellipse">
              <a:avLst/>
            </a:prstGeom>
            <a:solidFill>
              <a:srgbClr val="1BD7D3"/>
            </a:solidFill>
            <a:ln w="19050">
              <a:solidFill>
                <a:schemeClr val="bg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ru-RU" sz="1400" b="1" dirty="0"/>
                <a:t>15</a:t>
              </a:r>
              <a:endParaRPr lang="en-US" sz="1400" b="1" dirty="0"/>
            </a:p>
          </p:txBody>
        </p:sp>
      </p:grpSp>
      <p:grpSp>
        <p:nvGrpSpPr>
          <p:cNvPr id="53267" name="Group 76">
            <a:extLst>
              <a:ext uri="{FF2B5EF4-FFF2-40B4-BE49-F238E27FC236}">
                <a16:creationId xmlns:a16="http://schemas.microsoft.com/office/drawing/2014/main" id="{56ADD312-B59F-490E-902F-C50EA2DF3CF9}"/>
              </a:ext>
            </a:extLst>
          </p:cNvPr>
          <p:cNvGrpSpPr>
            <a:grpSpLocks/>
          </p:cNvGrpSpPr>
          <p:nvPr/>
        </p:nvGrpSpPr>
        <p:grpSpPr bwMode="auto">
          <a:xfrm>
            <a:off x="9817100" y="123825"/>
            <a:ext cx="1662113" cy="1576388"/>
            <a:chOff x="3684587" y="3311525"/>
            <a:chExt cx="1216025" cy="1154113"/>
          </a:xfrm>
        </p:grpSpPr>
        <p:sp>
          <p:nvSpPr>
            <p:cNvPr id="53268" name="Freeform 385">
              <a:extLst>
                <a:ext uri="{FF2B5EF4-FFF2-40B4-BE49-F238E27FC236}">
                  <a16:creationId xmlns:a16="http://schemas.microsoft.com/office/drawing/2014/main" id="{7CBB68B9-7025-4C1D-A430-EC6E5E46329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4587" y="3770313"/>
              <a:ext cx="63500" cy="300038"/>
            </a:xfrm>
            <a:custGeom>
              <a:avLst/>
              <a:gdLst>
                <a:gd name="T0" fmla="*/ 2147483647 w 17"/>
                <a:gd name="T1" fmla="*/ 2147483647 h 80"/>
                <a:gd name="T2" fmla="*/ 2147483647 w 17"/>
                <a:gd name="T3" fmla="*/ 2147483647 h 80"/>
                <a:gd name="T4" fmla="*/ 2147483647 w 17"/>
                <a:gd name="T5" fmla="*/ 2147483647 h 80"/>
                <a:gd name="T6" fmla="*/ 2147483647 w 17"/>
                <a:gd name="T7" fmla="*/ 2147483647 h 80"/>
                <a:gd name="T8" fmla="*/ 2147483647 w 17"/>
                <a:gd name="T9" fmla="*/ 2147483647 h 80"/>
                <a:gd name="T10" fmla="*/ 2147483647 w 17"/>
                <a:gd name="T11" fmla="*/ 2147483647 h 80"/>
                <a:gd name="T12" fmla="*/ 2147483647 w 17"/>
                <a:gd name="T13" fmla="*/ 2147483647 h 80"/>
                <a:gd name="T14" fmla="*/ 0 w 17"/>
                <a:gd name="T15" fmla="*/ 2147483647 h 80"/>
                <a:gd name="T16" fmla="*/ 2147483647 w 17"/>
                <a:gd name="T17" fmla="*/ 2147483647 h 8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7"/>
                <a:gd name="T28" fmla="*/ 0 h 80"/>
                <a:gd name="T29" fmla="*/ 17 w 17"/>
                <a:gd name="T30" fmla="*/ 80 h 8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7" h="80">
                  <a:moveTo>
                    <a:pt x="2" y="11"/>
                  </a:moveTo>
                  <a:cubicBezTo>
                    <a:pt x="6" y="4"/>
                    <a:pt x="11" y="0"/>
                    <a:pt x="15" y="7"/>
                  </a:cubicBezTo>
                  <a:cubicBezTo>
                    <a:pt x="16" y="8"/>
                    <a:pt x="16" y="11"/>
                    <a:pt x="16" y="14"/>
                  </a:cubicBezTo>
                  <a:cubicBezTo>
                    <a:pt x="17" y="34"/>
                    <a:pt x="17" y="52"/>
                    <a:pt x="16" y="68"/>
                  </a:cubicBezTo>
                  <a:cubicBezTo>
                    <a:pt x="16" y="70"/>
                    <a:pt x="15" y="72"/>
                    <a:pt x="15" y="73"/>
                  </a:cubicBezTo>
                  <a:cubicBezTo>
                    <a:pt x="10" y="77"/>
                    <a:pt x="7" y="80"/>
                    <a:pt x="4" y="76"/>
                  </a:cubicBezTo>
                  <a:cubicBezTo>
                    <a:pt x="3" y="76"/>
                    <a:pt x="3" y="73"/>
                    <a:pt x="2" y="71"/>
                  </a:cubicBezTo>
                  <a:cubicBezTo>
                    <a:pt x="1" y="54"/>
                    <a:pt x="0" y="36"/>
                    <a:pt x="0" y="18"/>
                  </a:cubicBezTo>
                  <a:cubicBezTo>
                    <a:pt x="0" y="15"/>
                    <a:pt x="1" y="12"/>
                    <a:pt x="2" y="11"/>
                  </a:cubicBezTo>
                </a:path>
              </a:pathLst>
            </a:custGeom>
            <a:solidFill>
              <a:srgbClr val="6B83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269" name="Rectangle 386">
              <a:extLst>
                <a:ext uri="{FF2B5EF4-FFF2-40B4-BE49-F238E27FC236}">
                  <a16:creationId xmlns:a16="http://schemas.microsoft.com/office/drawing/2014/main" id="{F30B7FDB-CE86-4CDC-83A3-E784FB4480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30637" y="4127500"/>
              <a:ext cx="79375" cy="38100"/>
            </a:xfrm>
            <a:prstGeom prst="rect">
              <a:avLst/>
            </a:prstGeom>
            <a:solidFill>
              <a:srgbClr val="5E74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en-US"/>
            </a:p>
          </p:txBody>
        </p:sp>
        <p:sp>
          <p:nvSpPr>
            <p:cNvPr id="53270" name="Freeform 387">
              <a:extLst>
                <a:ext uri="{FF2B5EF4-FFF2-40B4-BE49-F238E27FC236}">
                  <a16:creationId xmlns:a16="http://schemas.microsoft.com/office/drawing/2014/main" id="{8075B7B0-0937-4429-BE73-56E35E40922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5862" y="4111625"/>
              <a:ext cx="277812" cy="30163"/>
            </a:xfrm>
            <a:custGeom>
              <a:avLst/>
              <a:gdLst>
                <a:gd name="T0" fmla="*/ 2147483647 w 74"/>
                <a:gd name="T1" fmla="*/ 2147483647 h 8"/>
                <a:gd name="T2" fmla="*/ 2147483647 w 74"/>
                <a:gd name="T3" fmla="*/ 2147483647 h 8"/>
                <a:gd name="T4" fmla="*/ 0 w 74"/>
                <a:gd name="T5" fmla="*/ 2147483647 h 8"/>
                <a:gd name="T6" fmla="*/ 0 w 74"/>
                <a:gd name="T7" fmla="*/ 2147483647 h 8"/>
                <a:gd name="T8" fmla="*/ 2147483647 w 74"/>
                <a:gd name="T9" fmla="*/ 0 h 8"/>
                <a:gd name="T10" fmla="*/ 2147483647 w 74"/>
                <a:gd name="T11" fmla="*/ 0 h 8"/>
                <a:gd name="T12" fmla="*/ 2147483647 w 74"/>
                <a:gd name="T13" fmla="*/ 2147483647 h 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74"/>
                <a:gd name="T22" fmla="*/ 0 h 8"/>
                <a:gd name="T23" fmla="*/ 74 w 74"/>
                <a:gd name="T24" fmla="*/ 8 h 8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74" h="8">
                  <a:moveTo>
                    <a:pt x="74" y="3"/>
                  </a:moveTo>
                  <a:cubicBezTo>
                    <a:pt x="74" y="8"/>
                    <a:pt x="74" y="8"/>
                    <a:pt x="74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1"/>
                    <a:pt x="2" y="0"/>
                    <a:pt x="4" y="0"/>
                  </a:cubicBezTo>
                  <a:cubicBezTo>
                    <a:pt x="70" y="0"/>
                    <a:pt x="70" y="0"/>
                    <a:pt x="70" y="0"/>
                  </a:cubicBezTo>
                  <a:cubicBezTo>
                    <a:pt x="72" y="0"/>
                    <a:pt x="74" y="1"/>
                    <a:pt x="74" y="3"/>
                  </a:cubicBezTo>
                </a:path>
              </a:pathLst>
            </a:custGeom>
            <a:solidFill>
              <a:srgbClr val="6B83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271" name="Rectangle 388">
              <a:extLst>
                <a:ext uri="{FF2B5EF4-FFF2-40B4-BE49-F238E27FC236}">
                  <a16:creationId xmlns:a16="http://schemas.microsoft.com/office/drawing/2014/main" id="{331FA042-913F-459F-BB7A-608A091F6A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7625" y="4141788"/>
              <a:ext cx="17462" cy="150813"/>
            </a:xfrm>
            <a:prstGeom prst="rect">
              <a:avLst/>
            </a:prstGeom>
            <a:solidFill>
              <a:srgbClr val="5E74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en-US"/>
            </a:p>
          </p:txBody>
        </p:sp>
        <p:sp>
          <p:nvSpPr>
            <p:cNvPr id="53272" name="Rectangle 389">
              <a:extLst>
                <a:ext uri="{FF2B5EF4-FFF2-40B4-BE49-F238E27FC236}">
                  <a16:creationId xmlns:a16="http://schemas.microsoft.com/office/drawing/2014/main" id="{6799EF0D-B295-40DA-B17C-5BEBC8EE23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6512" y="4202113"/>
              <a:ext cx="41275" cy="142875"/>
            </a:xfrm>
            <a:prstGeom prst="rect">
              <a:avLst/>
            </a:prstGeom>
            <a:solidFill>
              <a:srgbClr val="5E74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en-US"/>
            </a:p>
          </p:txBody>
        </p:sp>
        <p:sp>
          <p:nvSpPr>
            <p:cNvPr id="53273" name="Rectangle 390">
              <a:extLst>
                <a:ext uri="{FF2B5EF4-FFF2-40B4-BE49-F238E27FC236}">
                  <a16:creationId xmlns:a16="http://schemas.microsoft.com/office/drawing/2014/main" id="{5DC7502B-9DF4-4960-B716-3783263446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30637" y="4330700"/>
              <a:ext cx="71437" cy="33338"/>
            </a:xfrm>
            <a:prstGeom prst="rect">
              <a:avLst/>
            </a:prstGeom>
            <a:solidFill>
              <a:srgbClr val="5E74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en-US"/>
            </a:p>
          </p:txBody>
        </p:sp>
        <p:sp>
          <p:nvSpPr>
            <p:cNvPr id="53274" name="Freeform 391">
              <a:extLst>
                <a:ext uri="{FF2B5EF4-FFF2-40B4-BE49-F238E27FC236}">
                  <a16:creationId xmlns:a16="http://schemas.microsoft.com/office/drawing/2014/main" id="{580ED3D4-3064-4AD6-B0C7-383CEA37B8F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8737" y="4344988"/>
              <a:ext cx="160337" cy="82550"/>
            </a:xfrm>
            <a:custGeom>
              <a:avLst/>
              <a:gdLst>
                <a:gd name="T0" fmla="*/ 2147483647 w 101"/>
                <a:gd name="T1" fmla="*/ 0 h 52"/>
                <a:gd name="T2" fmla="*/ 2147483647 w 101"/>
                <a:gd name="T3" fmla="*/ 2147483647 h 52"/>
                <a:gd name="T4" fmla="*/ 2147483647 w 101"/>
                <a:gd name="T5" fmla="*/ 0 h 52"/>
                <a:gd name="T6" fmla="*/ 2147483647 w 101"/>
                <a:gd name="T7" fmla="*/ 2147483647 h 52"/>
                <a:gd name="T8" fmla="*/ 2147483647 w 101"/>
                <a:gd name="T9" fmla="*/ 2147483647 h 52"/>
                <a:gd name="T10" fmla="*/ 2147483647 w 101"/>
                <a:gd name="T11" fmla="*/ 2147483647 h 52"/>
                <a:gd name="T12" fmla="*/ 2147483647 w 101"/>
                <a:gd name="T13" fmla="*/ 2147483647 h 52"/>
                <a:gd name="T14" fmla="*/ 2147483647 w 101"/>
                <a:gd name="T15" fmla="*/ 2147483647 h 52"/>
                <a:gd name="T16" fmla="*/ 2147483647 w 101"/>
                <a:gd name="T17" fmla="*/ 2147483647 h 52"/>
                <a:gd name="T18" fmla="*/ 2147483647 w 101"/>
                <a:gd name="T19" fmla="*/ 2147483647 h 52"/>
                <a:gd name="T20" fmla="*/ 2147483647 w 101"/>
                <a:gd name="T21" fmla="*/ 2147483647 h 52"/>
                <a:gd name="T22" fmla="*/ 2147483647 w 101"/>
                <a:gd name="T23" fmla="*/ 2147483647 h 52"/>
                <a:gd name="T24" fmla="*/ 0 w 101"/>
                <a:gd name="T25" fmla="*/ 2147483647 h 52"/>
                <a:gd name="T26" fmla="*/ 2147483647 w 101"/>
                <a:gd name="T27" fmla="*/ 0 h 5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01"/>
                <a:gd name="T43" fmla="*/ 0 h 52"/>
                <a:gd name="T44" fmla="*/ 101 w 101"/>
                <a:gd name="T45" fmla="*/ 52 h 52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01" h="52">
                  <a:moveTo>
                    <a:pt x="4" y="0"/>
                  </a:moveTo>
                  <a:lnTo>
                    <a:pt x="14" y="5"/>
                  </a:lnTo>
                  <a:lnTo>
                    <a:pt x="14" y="0"/>
                  </a:lnTo>
                  <a:lnTo>
                    <a:pt x="92" y="12"/>
                  </a:lnTo>
                  <a:lnTo>
                    <a:pt x="101" y="33"/>
                  </a:lnTo>
                  <a:lnTo>
                    <a:pt x="92" y="33"/>
                  </a:lnTo>
                  <a:lnTo>
                    <a:pt x="85" y="21"/>
                  </a:lnTo>
                  <a:lnTo>
                    <a:pt x="42" y="19"/>
                  </a:lnTo>
                  <a:lnTo>
                    <a:pt x="73" y="33"/>
                  </a:lnTo>
                  <a:lnTo>
                    <a:pt x="80" y="47"/>
                  </a:lnTo>
                  <a:lnTo>
                    <a:pt x="71" y="52"/>
                  </a:lnTo>
                  <a:lnTo>
                    <a:pt x="64" y="40"/>
                  </a:lnTo>
                  <a:lnTo>
                    <a:pt x="0" y="12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5E74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275" name="Freeform 392">
              <a:extLst>
                <a:ext uri="{FF2B5EF4-FFF2-40B4-BE49-F238E27FC236}">
                  <a16:creationId xmlns:a16="http://schemas.microsoft.com/office/drawing/2014/main" id="{57E2500D-4990-4250-B743-77DF02BE3CB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6025" y="4341813"/>
              <a:ext cx="115887" cy="101600"/>
            </a:xfrm>
            <a:custGeom>
              <a:avLst/>
              <a:gdLst>
                <a:gd name="T0" fmla="*/ 2147483647 w 31"/>
                <a:gd name="T1" fmla="*/ 2147483647 h 27"/>
                <a:gd name="T2" fmla="*/ 2147483647 w 31"/>
                <a:gd name="T3" fmla="*/ 0 h 27"/>
                <a:gd name="T4" fmla="*/ 2147483647 w 31"/>
                <a:gd name="T5" fmla="*/ 2147483647 h 27"/>
                <a:gd name="T6" fmla="*/ 2147483647 w 31"/>
                <a:gd name="T7" fmla="*/ 2147483647 h 27"/>
                <a:gd name="T8" fmla="*/ 2147483647 w 31"/>
                <a:gd name="T9" fmla="*/ 2147483647 h 27"/>
                <a:gd name="T10" fmla="*/ 0 w 31"/>
                <a:gd name="T11" fmla="*/ 2147483647 h 27"/>
                <a:gd name="T12" fmla="*/ 2147483647 w 31"/>
                <a:gd name="T13" fmla="*/ 2147483647 h 27"/>
                <a:gd name="T14" fmla="*/ 2147483647 w 31"/>
                <a:gd name="T15" fmla="*/ 2147483647 h 2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1"/>
                <a:gd name="T25" fmla="*/ 0 h 27"/>
                <a:gd name="T26" fmla="*/ 31 w 31"/>
                <a:gd name="T27" fmla="*/ 27 h 27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1" h="27">
                  <a:moveTo>
                    <a:pt x="25" y="2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31" y="4"/>
                    <a:pt x="31" y="4"/>
                    <a:pt x="31" y="4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5" y="27"/>
                    <a:pt x="5" y="27"/>
                    <a:pt x="5" y="27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3" y="19"/>
                    <a:pt x="22" y="6"/>
                    <a:pt x="25" y="2"/>
                  </a:cubicBezTo>
                  <a:close/>
                </a:path>
              </a:pathLst>
            </a:custGeom>
            <a:solidFill>
              <a:srgbClr val="5E74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276" name="Freeform 393">
              <a:extLst>
                <a:ext uri="{FF2B5EF4-FFF2-40B4-BE49-F238E27FC236}">
                  <a16:creationId xmlns:a16="http://schemas.microsoft.com/office/drawing/2014/main" id="{6A05A6F3-A4AC-4432-8D47-A6A714E22B4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5862" y="4344988"/>
              <a:ext cx="138112" cy="52388"/>
            </a:xfrm>
            <a:custGeom>
              <a:avLst/>
              <a:gdLst>
                <a:gd name="T0" fmla="*/ 2147483647 w 37"/>
                <a:gd name="T1" fmla="*/ 2147483647 h 14"/>
                <a:gd name="T2" fmla="*/ 2147483647 w 37"/>
                <a:gd name="T3" fmla="*/ 0 h 14"/>
                <a:gd name="T4" fmla="*/ 2147483647 w 37"/>
                <a:gd name="T5" fmla="*/ 2147483647 h 14"/>
                <a:gd name="T6" fmla="*/ 2147483647 w 37"/>
                <a:gd name="T7" fmla="*/ 2147483647 h 14"/>
                <a:gd name="T8" fmla="*/ 2147483647 w 37"/>
                <a:gd name="T9" fmla="*/ 2147483647 h 14"/>
                <a:gd name="T10" fmla="*/ 2147483647 w 37"/>
                <a:gd name="T11" fmla="*/ 2147483647 h 14"/>
                <a:gd name="T12" fmla="*/ 0 w 37"/>
                <a:gd name="T13" fmla="*/ 2147483647 h 14"/>
                <a:gd name="T14" fmla="*/ 2147483647 w 37"/>
                <a:gd name="T15" fmla="*/ 2147483647 h 1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7"/>
                <a:gd name="T25" fmla="*/ 0 h 14"/>
                <a:gd name="T26" fmla="*/ 37 w 37"/>
                <a:gd name="T27" fmla="*/ 14 h 14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7" h="14">
                  <a:moveTo>
                    <a:pt x="4" y="5"/>
                  </a:moveTo>
                  <a:cubicBezTo>
                    <a:pt x="37" y="0"/>
                    <a:pt x="37" y="0"/>
                    <a:pt x="37" y="0"/>
                  </a:cubicBezTo>
                  <a:cubicBezTo>
                    <a:pt x="37" y="2"/>
                    <a:pt x="37" y="2"/>
                    <a:pt x="37" y="2"/>
                  </a:cubicBezTo>
                  <a:cubicBezTo>
                    <a:pt x="33" y="5"/>
                    <a:pt x="29" y="5"/>
                    <a:pt x="24" y="6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0" y="14"/>
                    <a:pt x="0" y="14"/>
                    <a:pt x="0" y="14"/>
                  </a:cubicBezTo>
                  <a:lnTo>
                    <a:pt x="4" y="5"/>
                  </a:lnTo>
                  <a:close/>
                </a:path>
              </a:pathLst>
            </a:custGeom>
            <a:solidFill>
              <a:srgbClr val="5E74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277" name="Oval 394">
              <a:extLst>
                <a:ext uri="{FF2B5EF4-FFF2-40B4-BE49-F238E27FC236}">
                  <a16:creationId xmlns:a16="http://schemas.microsoft.com/office/drawing/2014/main" id="{83E19299-2DF5-408F-9802-F922A8549B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06850" y="4386263"/>
              <a:ext cx="30162" cy="30163"/>
            </a:xfrm>
            <a:prstGeom prst="ellipse">
              <a:avLst/>
            </a:prstGeom>
            <a:solidFill>
              <a:srgbClr val="5E74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en-US"/>
            </a:p>
          </p:txBody>
        </p:sp>
        <p:sp>
          <p:nvSpPr>
            <p:cNvPr id="53278" name="Oval 395">
              <a:extLst>
                <a:ext uri="{FF2B5EF4-FFF2-40B4-BE49-F238E27FC236}">
                  <a16:creationId xmlns:a16="http://schemas.microsoft.com/office/drawing/2014/main" id="{6C1D5871-36E0-4643-9B8A-7757E617FA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70337" y="4408488"/>
              <a:ext cx="36512" cy="38100"/>
            </a:xfrm>
            <a:prstGeom prst="ellipse">
              <a:avLst/>
            </a:prstGeom>
            <a:solidFill>
              <a:srgbClr val="5E74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en-US"/>
            </a:p>
          </p:txBody>
        </p:sp>
        <p:sp>
          <p:nvSpPr>
            <p:cNvPr id="53279" name="Oval 396">
              <a:extLst>
                <a:ext uri="{FF2B5EF4-FFF2-40B4-BE49-F238E27FC236}">
                  <a16:creationId xmlns:a16="http://schemas.microsoft.com/office/drawing/2014/main" id="{EABA6947-0BC1-45AB-8775-0F841BCB7A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48087" y="4427538"/>
              <a:ext cx="38100" cy="38100"/>
            </a:xfrm>
            <a:prstGeom prst="ellipse">
              <a:avLst/>
            </a:prstGeom>
            <a:solidFill>
              <a:srgbClr val="5E74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en-US"/>
            </a:p>
          </p:txBody>
        </p:sp>
        <p:sp>
          <p:nvSpPr>
            <p:cNvPr id="53280" name="Oval 397">
              <a:extLst>
                <a:ext uri="{FF2B5EF4-FFF2-40B4-BE49-F238E27FC236}">
                  <a16:creationId xmlns:a16="http://schemas.microsoft.com/office/drawing/2014/main" id="{F3F9E49D-5A58-490B-92FC-747FA6FB10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21100" y="4383088"/>
              <a:ext cx="30162" cy="25400"/>
            </a:xfrm>
            <a:prstGeom prst="ellipse">
              <a:avLst/>
            </a:prstGeom>
            <a:solidFill>
              <a:srgbClr val="5E74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en-US"/>
            </a:p>
          </p:txBody>
        </p:sp>
        <p:sp>
          <p:nvSpPr>
            <p:cNvPr id="53281" name="Freeform 398">
              <a:extLst>
                <a:ext uri="{FF2B5EF4-FFF2-40B4-BE49-F238E27FC236}">
                  <a16:creationId xmlns:a16="http://schemas.microsoft.com/office/drawing/2014/main" id="{2E4A905C-B446-4A96-9719-9D4D439C2B32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6625" y="3706813"/>
              <a:ext cx="153987" cy="319088"/>
            </a:xfrm>
            <a:custGeom>
              <a:avLst/>
              <a:gdLst>
                <a:gd name="T0" fmla="*/ 2147483647 w 41"/>
                <a:gd name="T1" fmla="*/ 2147483647 h 85"/>
                <a:gd name="T2" fmla="*/ 2147483647 w 41"/>
                <a:gd name="T3" fmla="*/ 2147483647 h 85"/>
                <a:gd name="T4" fmla="*/ 2147483647 w 41"/>
                <a:gd name="T5" fmla="*/ 2147483647 h 85"/>
                <a:gd name="T6" fmla="*/ 2147483647 w 41"/>
                <a:gd name="T7" fmla="*/ 2147483647 h 85"/>
                <a:gd name="T8" fmla="*/ 2147483647 w 41"/>
                <a:gd name="T9" fmla="*/ 2147483647 h 85"/>
                <a:gd name="T10" fmla="*/ 2147483647 w 41"/>
                <a:gd name="T11" fmla="*/ 2147483647 h 85"/>
                <a:gd name="T12" fmla="*/ 2147483647 w 41"/>
                <a:gd name="T13" fmla="*/ 2147483647 h 85"/>
                <a:gd name="T14" fmla="*/ 2147483647 w 41"/>
                <a:gd name="T15" fmla="*/ 2147483647 h 85"/>
                <a:gd name="T16" fmla="*/ 2147483647 w 41"/>
                <a:gd name="T17" fmla="*/ 2147483647 h 8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1"/>
                <a:gd name="T28" fmla="*/ 0 h 85"/>
                <a:gd name="T29" fmla="*/ 41 w 41"/>
                <a:gd name="T30" fmla="*/ 85 h 8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1" h="85">
                  <a:moveTo>
                    <a:pt x="36" y="14"/>
                  </a:moveTo>
                  <a:cubicBezTo>
                    <a:pt x="25" y="5"/>
                    <a:pt x="16" y="0"/>
                    <a:pt x="7" y="5"/>
                  </a:cubicBezTo>
                  <a:cubicBezTo>
                    <a:pt x="5" y="5"/>
                    <a:pt x="4" y="8"/>
                    <a:pt x="3" y="10"/>
                  </a:cubicBezTo>
                  <a:cubicBezTo>
                    <a:pt x="0" y="28"/>
                    <a:pt x="0" y="46"/>
                    <a:pt x="2" y="64"/>
                  </a:cubicBezTo>
                  <a:cubicBezTo>
                    <a:pt x="2" y="66"/>
                    <a:pt x="3" y="68"/>
                    <a:pt x="5" y="70"/>
                  </a:cubicBezTo>
                  <a:cubicBezTo>
                    <a:pt x="15" y="79"/>
                    <a:pt x="25" y="85"/>
                    <a:pt x="33" y="83"/>
                  </a:cubicBezTo>
                  <a:cubicBezTo>
                    <a:pt x="35" y="83"/>
                    <a:pt x="36" y="81"/>
                    <a:pt x="37" y="78"/>
                  </a:cubicBezTo>
                  <a:cubicBezTo>
                    <a:pt x="40" y="58"/>
                    <a:pt x="41" y="39"/>
                    <a:pt x="40" y="21"/>
                  </a:cubicBezTo>
                  <a:cubicBezTo>
                    <a:pt x="40" y="18"/>
                    <a:pt x="38" y="15"/>
                    <a:pt x="36" y="14"/>
                  </a:cubicBezTo>
                </a:path>
              </a:pathLst>
            </a:custGeom>
            <a:solidFill>
              <a:srgbClr val="6B83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282" name="Rectangle 399">
              <a:extLst>
                <a:ext uri="{FF2B5EF4-FFF2-40B4-BE49-F238E27FC236}">
                  <a16:creationId xmlns:a16="http://schemas.microsoft.com/office/drawing/2014/main" id="{2C2A9CD9-021F-40B6-B84B-AB8AF0FE67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8837" y="4094163"/>
              <a:ext cx="77787" cy="41275"/>
            </a:xfrm>
            <a:prstGeom prst="rect">
              <a:avLst/>
            </a:prstGeom>
            <a:solidFill>
              <a:srgbClr val="5E74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en-US"/>
            </a:p>
          </p:txBody>
        </p:sp>
        <p:sp>
          <p:nvSpPr>
            <p:cNvPr id="53283" name="Freeform 400">
              <a:extLst>
                <a:ext uri="{FF2B5EF4-FFF2-40B4-BE49-F238E27FC236}">
                  <a16:creationId xmlns:a16="http://schemas.microsoft.com/office/drawing/2014/main" id="{B900BC7C-8707-4E1B-82ED-92250B559623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5175" y="4083050"/>
              <a:ext cx="277812" cy="25400"/>
            </a:xfrm>
            <a:custGeom>
              <a:avLst/>
              <a:gdLst>
                <a:gd name="T0" fmla="*/ 0 w 74"/>
                <a:gd name="T1" fmla="*/ 2147483647 h 7"/>
                <a:gd name="T2" fmla="*/ 0 w 74"/>
                <a:gd name="T3" fmla="*/ 2147483647 h 7"/>
                <a:gd name="T4" fmla="*/ 2147483647 w 74"/>
                <a:gd name="T5" fmla="*/ 2147483647 h 7"/>
                <a:gd name="T6" fmla="*/ 2147483647 w 74"/>
                <a:gd name="T7" fmla="*/ 2147483647 h 7"/>
                <a:gd name="T8" fmla="*/ 2147483647 w 74"/>
                <a:gd name="T9" fmla="*/ 0 h 7"/>
                <a:gd name="T10" fmla="*/ 2147483647 w 74"/>
                <a:gd name="T11" fmla="*/ 0 h 7"/>
                <a:gd name="T12" fmla="*/ 0 w 74"/>
                <a:gd name="T13" fmla="*/ 2147483647 h 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74"/>
                <a:gd name="T22" fmla="*/ 0 h 7"/>
                <a:gd name="T23" fmla="*/ 74 w 74"/>
                <a:gd name="T24" fmla="*/ 7 h 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74" h="7">
                  <a:moveTo>
                    <a:pt x="0" y="3"/>
                  </a:moveTo>
                  <a:cubicBezTo>
                    <a:pt x="0" y="7"/>
                    <a:pt x="0" y="7"/>
                    <a:pt x="0" y="7"/>
                  </a:cubicBezTo>
                  <a:cubicBezTo>
                    <a:pt x="74" y="7"/>
                    <a:pt x="74" y="7"/>
                    <a:pt x="74" y="7"/>
                  </a:cubicBezTo>
                  <a:cubicBezTo>
                    <a:pt x="74" y="3"/>
                    <a:pt x="74" y="3"/>
                    <a:pt x="74" y="3"/>
                  </a:cubicBezTo>
                  <a:cubicBezTo>
                    <a:pt x="74" y="1"/>
                    <a:pt x="72" y="0"/>
                    <a:pt x="7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1"/>
                    <a:pt x="0" y="3"/>
                  </a:cubicBezTo>
                </a:path>
              </a:pathLst>
            </a:custGeom>
            <a:solidFill>
              <a:srgbClr val="6B83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284" name="Rectangle 401">
              <a:extLst>
                <a:ext uri="{FF2B5EF4-FFF2-40B4-BE49-F238E27FC236}">
                  <a16:creationId xmlns:a16="http://schemas.microsoft.com/office/drawing/2014/main" id="{5950F90A-18CE-49BD-8005-FC9C660841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02175" y="4111625"/>
              <a:ext cx="19050" cy="150813"/>
            </a:xfrm>
            <a:prstGeom prst="rect">
              <a:avLst/>
            </a:prstGeom>
            <a:solidFill>
              <a:srgbClr val="5E74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en-US"/>
            </a:p>
          </p:txBody>
        </p:sp>
        <p:sp>
          <p:nvSpPr>
            <p:cNvPr id="53285" name="Rectangle 402">
              <a:extLst>
                <a:ext uri="{FF2B5EF4-FFF2-40B4-BE49-F238E27FC236}">
                  <a16:creationId xmlns:a16="http://schemas.microsoft.com/office/drawing/2014/main" id="{9B0F1C6B-3B9E-4619-8B7C-E6735B4F38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91062" y="4168775"/>
              <a:ext cx="41275" cy="142875"/>
            </a:xfrm>
            <a:prstGeom prst="rect">
              <a:avLst/>
            </a:prstGeom>
            <a:solidFill>
              <a:srgbClr val="5E74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en-US"/>
            </a:p>
          </p:txBody>
        </p:sp>
        <p:sp>
          <p:nvSpPr>
            <p:cNvPr id="53286" name="Rectangle 403">
              <a:extLst>
                <a:ext uri="{FF2B5EF4-FFF2-40B4-BE49-F238E27FC236}">
                  <a16:creationId xmlns:a16="http://schemas.microsoft.com/office/drawing/2014/main" id="{0B853E31-2549-4486-A6F0-1EC02ED222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75187" y="4300538"/>
              <a:ext cx="71437" cy="33338"/>
            </a:xfrm>
            <a:prstGeom prst="rect">
              <a:avLst/>
            </a:prstGeom>
            <a:solidFill>
              <a:srgbClr val="5E74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en-US"/>
            </a:p>
          </p:txBody>
        </p:sp>
        <p:sp>
          <p:nvSpPr>
            <p:cNvPr id="53287" name="Freeform 404">
              <a:extLst>
                <a:ext uri="{FF2B5EF4-FFF2-40B4-BE49-F238E27FC236}">
                  <a16:creationId xmlns:a16="http://schemas.microsoft.com/office/drawing/2014/main" id="{8755834E-8F9B-4CF9-9A27-6A990720208D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8187" y="4314825"/>
              <a:ext cx="161925" cy="82550"/>
            </a:xfrm>
            <a:custGeom>
              <a:avLst/>
              <a:gdLst>
                <a:gd name="T0" fmla="*/ 2147483647 w 102"/>
                <a:gd name="T1" fmla="*/ 0 h 52"/>
                <a:gd name="T2" fmla="*/ 2147483647 w 102"/>
                <a:gd name="T3" fmla="*/ 2147483647 h 52"/>
                <a:gd name="T4" fmla="*/ 2147483647 w 102"/>
                <a:gd name="T5" fmla="*/ 0 h 52"/>
                <a:gd name="T6" fmla="*/ 2147483647 w 102"/>
                <a:gd name="T7" fmla="*/ 2147483647 h 52"/>
                <a:gd name="T8" fmla="*/ 0 w 102"/>
                <a:gd name="T9" fmla="*/ 2147483647 h 52"/>
                <a:gd name="T10" fmla="*/ 2147483647 w 102"/>
                <a:gd name="T11" fmla="*/ 2147483647 h 52"/>
                <a:gd name="T12" fmla="*/ 2147483647 w 102"/>
                <a:gd name="T13" fmla="*/ 2147483647 h 52"/>
                <a:gd name="T14" fmla="*/ 2147483647 w 102"/>
                <a:gd name="T15" fmla="*/ 2147483647 h 52"/>
                <a:gd name="T16" fmla="*/ 2147483647 w 102"/>
                <a:gd name="T17" fmla="*/ 2147483647 h 52"/>
                <a:gd name="T18" fmla="*/ 2147483647 w 102"/>
                <a:gd name="T19" fmla="*/ 2147483647 h 52"/>
                <a:gd name="T20" fmla="*/ 2147483647 w 102"/>
                <a:gd name="T21" fmla="*/ 2147483647 h 52"/>
                <a:gd name="T22" fmla="*/ 2147483647 w 102"/>
                <a:gd name="T23" fmla="*/ 2147483647 h 52"/>
                <a:gd name="T24" fmla="*/ 2147483647 w 102"/>
                <a:gd name="T25" fmla="*/ 2147483647 h 52"/>
                <a:gd name="T26" fmla="*/ 2147483647 w 102"/>
                <a:gd name="T27" fmla="*/ 0 h 5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02"/>
                <a:gd name="T43" fmla="*/ 0 h 52"/>
                <a:gd name="T44" fmla="*/ 102 w 102"/>
                <a:gd name="T45" fmla="*/ 52 h 52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02" h="52">
                  <a:moveTo>
                    <a:pt x="97" y="0"/>
                  </a:moveTo>
                  <a:lnTo>
                    <a:pt x="88" y="5"/>
                  </a:lnTo>
                  <a:lnTo>
                    <a:pt x="88" y="0"/>
                  </a:lnTo>
                  <a:lnTo>
                    <a:pt x="9" y="12"/>
                  </a:lnTo>
                  <a:lnTo>
                    <a:pt x="0" y="31"/>
                  </a:lnTo>
                  <a:lnTo>
                    <a:pt x="9" y="31"/>
                  </a:lnTo>
                  <a:lnTo>
                    <a:pt x="17" y="22"/>
                  </a:lnTo>
                  <a:lnTo>
                    <a:pt x="59" y="19"/>
                  </a:lnTo>
                  <a:lnTo>
                    <a:pt x="28" y="31"/>
                  </a:lnTo>
                  <a:lnTo>
                    <a:pt x="21" y="48"/>
                  </a:lnTo>
                  <a:lnTo>
                    <a:pt x="31" y="52"/>
                  </a:lnTo>
                  <a:lnTo>
                    <a:pt x="38" y="40"/>
                  </a:lnTo>
                  <a:lnTo>
                    <a:pt x="102" y="12"/>
                  </a:lnTo>
                  <a:lnTo>
                    <a:pt x="97" y="0"/>
                  </a:lnTo>
                  <a:close/>
                </a:path>
              </a:pathLst>
            </a:custGeom>
            <a:solidFill>
              <a:srgbClr val="5E74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288" name="Freeform 405">
              <a:extLst>
                <a:ext uri="{FF2B5EF4-FFF2-40B4-BE49-F238E27FC236}">
                  <a16:creationId xmlns:a16="http://schemas.microsoft.com/office/drawing/2014/main" id="{6C0B54B2-B412-48A9-BCB1-006D71B54380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5350" y="4311650"/>
              <a:ext cx="117475" cy="101600"/>
            </a:xfrm>
            <a:custGeom>
              <a:avLst/>
              <a:gdLst>
                <a:gd name="T0" fmla="*/ 2147483647 w 31"/>
                <a:gd name="T1" fmla="*/ 2147483647 h 27"/>
                <a:gd name="T2" fmla="*/ 2147483647 w 31"/>
                <a:gd name="T3" fmla="*/ 0 h 27"/>
                <a:gd name="T4" fmla="*/ 0 w 31"/>
                <a:gd name="T5" fmla="*/ 2147483647 h 27"/>
                <a:gd name="T6" fmla="*/ 2147483647 w 31"/>
                <a:gd name="T7" fmla="*/ 2147483647 h 27"/>
                <a:gd name="T8" fmla="*/ 2147483647 w 31"/>
                <a:gd name="T9" fmla="*/ 2147483647 h 27"/>
                <a:gd name="T10" fmla="*/ 2147483647 w 31"/>
                <a:gd name="T11" fmla="*/ 2147483647 h 27"/>
                <a:gd name="T12" fmla="*/ 2147483647 w 31"/>
                <a:gd name="T13" fmla="*/ 2147483647 h 27"/>
                <a:gd name="T14" fmla="*/ 2147483647 w 31"/>
                <a:gd name="T15" fmla="*/ 2147483647 h 2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1"/>
                <a:gd name="T25" fmla="*/ 0 h 27"/>
                <a:gd name="T26" fmla="*/ 31 w 31"/>
                <a:gd name="T27" fmla="*/ 27 h 27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1" h="27">
                  <a:moveTo>
                    <a:pt x="6" y="2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23" y="21"/>
                    <a:pt x="23" y="21"/>
                    <a:pt x="23" y="21"/>
                  </a:cubicBezTo>
                  <a:cubicBezTo>
                    <a:pt x="26" y="27"/>
                    <a:pt x="26" y="27"/>
                    <a:pt x="26" y="27"/>
                  </a:cubicBezTo>
                  <a:cubicBezTo>
                    <a:pt x="31" y="26"/>
                    <a:pt x="31" y="26"/>
                    <a:pt x="31" y="26"/>
                  </a:cubicBezTo>
                  <a:cubicBezTo>
                    <a:pt x="28" y="19"/>
                    <a:pt x="28" y="19"/>
                    <a:pt x="28" y="19"/>
                  </a:cubicBezTo>
                  <a:cubicBezTo>
                    <a:pt x="28" y="19"/>
                    <a:pt x="9" y="6"/>
                    <a:pt x="6" y="2"/>
                  </a:cubicBezTo>
                  <a:close/>
                </a:path>
              </a:pathLst>
            </a:custGeom>
            <a:solidFill>
              <a:srgbClr val="5E74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289" name="Freeform 407">
              <a:extLst>
                <a:ext uri="{FF2B5EF4-FFF2-40B4-BE49-F238E27FC236}">
                  <a16:creationId xmlns:a16="http://schemas.microsoft.com/office/drawing/2014/main" id="{355DF70A-D6C6-4B20-8947-98B30F2FAF67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3287" y="4314825"/>
              <a:ext cx="139700" cy="49213"/>
            </a:xfrm>
            <a:custGeom>
              <a:avLst/>
              <a:gdLst>
                <a:gd name="T0" fmla="*/ 2147483647 w 37"/>
                <a:gd name="T1" fmla="*/ 2147483647 h 13"/>
                <a:gd name="T2" fmla="*/ 0 w 37"/>
                <a:gd name="T3" fmla="*/ 0 h 13"/>
                <a:gd name="T4" fmla="*/ 0 w 37"/>
                <a:gd name="T5" fmla="*/ 2147483647 h 13"/>
                <a:gd name="T6" fmla="*/ 2147483647 w 37"/>
                <a:gd name="T7" fmla="*/ 2147483647 h 13"/>
                <a:gd name="T8" fmla="*/ 2147483647 w 37"/>
                <a:gd name="T9" fmla="*/ 2147483647 h 13"/>
                <a:gd name="T10" fmla="*/ 2147483647 w 37"/>
                <a:gd name="T11" fmla="*/ 2147483647 h 13"/>
                <a:gd name="T12" fmla="*/ 2147483647 w 37"/>
                <a:gd name="T13" fmla="*/ 2147483647 h 13"/>
                <a:gd name="T14" fmla="*/ 2147483647 w 37"/>
                <a:gd name="T15" fmla="*/ 2147483647 h 1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7"/>
                <a:gd name="T25" fmla="*/ 0 h 13"/>
                <a:gd name="T26" fmla="*/ 37 w 37"/>
                <a:gd name="T27" fmla="*/ 13 h 1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7" h="13">
                  <a:moveTo>
                    <a:pt x="33" y="5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4" y="5"/>
                    <a:pt x="8" y="5"/>
                    <a:pt x="13" y="6"/>
                  </a:cubicBezTo>
                  <a:cubicBezTo>
                    <a:pt x="30" y="9"/>
                    <a:pt x="30" y="9"/>
                    <a:pt x="30" y="9"/>
                  </a:cubicBezTo>
                  <a:cubicBezTo>
                    <a:pt x="33" y="13"/>
                    <a:pt x="33" y="13"/>
                    <a:pt x="33" y="13"/>
                  </a:cubicBezTo>
                  <a:cubicBezTo>
                    <a:pt x="37" y="13"/>
                    <a:pt x="37" y="13"/>
                    <a:pt x="37" y="13"/>
                  </a:cubicBezTo>
                  <a:lnTo>
                    <a:pt x="33" y="5"/>
                  </a:lnTo>
                  <a:close/>
                </a:path>
              </a:pathLst>
            </a:custGeom>
            <a:solidFill>
              <a:srgbClr val="5E74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290" name="Oval 408">
              <a:extLst>
                <a:ext uri="{FF2B5EF4-FFF2-40B4-BE49-F238E27FC236}">
                  <a16:creationId xmlns:a16="http://schemas.microsoft.com/office/drawing/2014/main" id="{C50F804E-8631-49AA-939B-E6E4CE0250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40250" y="4356100"/>
              <a:ext cx="30162" cy="30163"/>
            </a:xfrm>
            <a:prstGeom prst="ellipse">
              <a:avLst/>
            </a:prstGeom>
            <a:solidFill>
              <a:srgbClr val="5E74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en-US"/>
            </a:p>
          </p:txBody>
        </p:sp>
        <p:sp>
          <p:nvSpPr>
            <p:cNvPr id="53291" name="Oval 409">
              <a:extLst>
                <a:ext uri="{FF2B5EF4-FFF2-40B4-BE49-F238E27FC236}">
                  <a16:creationId xmlns:a16="http://schemas.microsoft.com/office/drawing/2014/main" id="{7669570D-A39F-44CF-AFB8-3864476D07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70412" y="4375150"/>
              <a:ext cx="38100" cy="41275"/>
            </a:xfrm>
            <a:prstGeom prst="ellipse">
              <a:avLst/>
            </a:prstGeom>
            <a:solidFill>
              <a:srgbClr val="5E74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en-US"/>
            </a:p>
          </p:txBody>
        </p:sp>
        <p:sp>
          <p:nvSpPr>
            <p:cNvPr id="53292" name="Oval 410">
              <a:extLst>
                <a:ext uri="{FF2B5EF4-FFF2-40B4-BE49-F238E27FC236}">
                  <a16:creationId xmlns:a16="http://schemas.microsoft.com/office/drawing/2014/main" id="{DA7E6C0D-2603-48B4-AB27-0E70083D39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92662" y="4397375"/>
              <a:ext cx="36512" cy="38100"/>
            </a:xfrm>
            <a:prstGeom prst="ellipse">
              <a:avLst/>
            </a:prstGeom>
            <a:solidFill>
              <a:srgbClr val="5E74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en-US"/>
            </a:p>
          </p:txBody>
        </p:sp>
        <p:sp>
          <p:nvSpPr>
            <p:cNvPr id="53293" name="Oval 411">
              <a:extLst>
                <a:ext uri="{FF2B5EF4-FFF2-40B4-BE49-F238E27FC236}">
                  <a16:creationId xmlns:a16="http://schemas.microsoft.com/office/drawing/2014/main" id="{64F67164-11E8-46DB-A5C9-CBAEBA3BCD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26000" y="4352925"/>
              <a:ext cx="30162" cy="25400"/>
            </a:xfrm>
            <a:prstGeom prst="ellipse">
              <a:avLst/>
            </a:prstGeom>
            <a:solidFill>
              <a:srgbClr val="5E74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en-US"/>
            </a:p>
          </p:txBody>
        </p:sp>
        <p:sp>
          <p:nvSpPr>
            <p:cNvPr id="53294" name="Freeform 412">
              <a:extLst>
                <a:ext uri="{FF2B5EF4-FFF2-40B4-BE49-F238E27FC236}">
                  <a16:creationId xmlns:a16="http://schemas.microsoft.com/office/drawing/2014/main" id="{49A12536-9C3E-4B10-851C-C08154AB09A6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9750" y="4029075"/>
              <a:ext cx="187325" cy="368300"/>
            </a:xfrm>
            <a:custGeom>
              <a:avLst/>
              <a:gdLst>
                <a:gd name="T0" fmla="*/ 2147483647 w 50"/>
                <a:gd name="T1" fmla="*/ 2147483647 h 98"/>
                <a:gd name="T2" fmla="*/ 2147483647 w 50"/>
                <a:gd name="T3" fmla="*/ 2147483647 h 98"/>
                <a:gd name="T4" fmla="*/ 2147483647 w 50"/>
                <a:gd name="T5" fmla="*/ 2147483647 h 98"/>
                <a:gd name="T6" fmla="*/ 2147483647 w 50"/>
                <a:gd name="T7" fmla="*/ 2147483647 h 98"/>
                <a:gd name="T8" fmla="*/ 2147483647 w 50"/>
                <a:gd name="T9" fmla="*/ 2147483647 h 98"/>
                <a:gd name="T10" fmla="*/ 2147483647 w 50"/>
                <a:gd name="T11" fmla="*/ 2147483647 h 98"/>
                <a:gd name="T12" fmla="*/ 2147483647 w 50"/>
                <a:gd name="T13" fmla="*/ 2147483647 h 98"/>
                <a:gd name="T14" fmla="*/ 2147483647 w 50"/>
                <a:gd name="T15" fmla="*/ 2147483647 h 98"/>
                <a:gd name="T16" fmla="*/ 2147483647 w 50"/>
                <a:gd name="T17" fmla="*/ 2147483647 h 98"/>
                <a:gd name="T18" fmla="*/ 0 w 50"/>
                <a:gd name="T19" fmla="*/ 2147483647 h 98"/>
                <a:gd name="T20" fmla="*/ 2147483647 w 50"/>
                <a:gd name="T21" fmla="*/ 2147483647 h 98"/>
                <a:gd name="T22" fmla="*/ 2147483647 w 50"/>
                <a:gd name="T23" fmla="*/ 2147483647 h 98"/>
                <a:gd name="T24" fmla="*/ 2147483647 w 50"/>
                <a:gd name="T25" fmla="*/ 2147483647 h 98"/>
                <a:gd name="T26" fmla="*/ 2147483647 w 50"/>
                <a:gd name="T27" fmla="*/ 2147483647 h 98"/>
                <a:gd name="T28" fmla="*/ 2147483647 w 50"/>
                <a:gd name="T29" fmla="*/ 2147483647 h 98"/>
                <a:gd name="T30" fmla="*/ 2147483647 w 50"/>
                <a:gd name="T31" fmla="*/ 2147483647 h 98"/>
                <a:gd name="T32" fmla="*/ 2147483647 w 50"/>
                <a:gd name="T33" fmla="*/ 2147483647 h 98"/>
                <a:gd name="T34" fmla="*/ 2147483647 w 50"/>
                <a:gd name="T35" fmla="*/ 2147483647 h 98"/>
                <a:gd name="T36" fmla="*/ 2147483647 w 50"/>
                <a:gd name="T37" fmla="*/ 2147483647 h 98"/>
                <a:gd name="T38" fmla="*/ 2147483647 w 50"/>
                <a:gd name="T39" fmla="*/ 2147483647 h 98"/>
                <a:gd name="T40" fmla="*/ 2147483647 w 50"/>
                <a:gd name="T41" fmla="*/ 2147483647 h 98"/>
                <a:gd name="T42" fmla="*/ 2147483647 w 50"/>
                <a:gd name="T43" fmla="*/ 2147483647 h 98"/>
                <a:gd name="T44" fmla="*/ 2147483647 w 50"/>
                <a:gd name="T45" fmla="*/ 2147483647 h 98"/>
                <a:gd name="T46" fmla="*/ 2147483647 w 50"/>
                <a:gd name="T47" fmla="*/ 2147483647 h 98"/>
                <a:gd name="T48" fmla="*/ 2147483647 w 50"/>
                <a:gd name="T49" fmla="*/ 2147483647 h 98"/>
                <a:gd name="T50" fmla="*/ 2147483647 w 50"/>
                <a:gd name="T51" fmla="*/ 2147483647 h 98"/>
                <a:gd name="T52" fmla="*/ 2147483647 w 50"/>
                <a:gd name="T53" fmla="*/ 2147483647 h 98"/>
                <a:gd name="T54" fmla="*/ 2147483647 w 50"/>
                <a:gd name="T55" fmla="*/ 2147483647 h 98"/>
                <a:gd name="T56" fmla="*/ 2147483647 w 50"/>
                <a:gd name="T57" fmla="*/ 2147483647 h 9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0"/>
                <a:gd name="T88" fmla="*/ 0 h 98"/>
                <a:gd name="T89" fmla="*/ 50 w 50"/>
                <a:gd name="T90" fmla="*/ 98 h 98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0" h="98">
                  <a:moveTo>
                    <a:pt x="40" y="4"/>
                  </a:moveTo>
                  <a:cubicBezTo>
                    <a:pt x="42" y="2"/>
                    <a:pt x="42" y="2"/>
                    <a:pt x="42" y="2"/>
                  </a:cubicBezTo>
                  <a:cubicBezTo>
                    <a:pt x="40" y="2"/>
                    <a:pt x="38" y="2"/>
                    <a:pt x="36" y="1"/>
                  </a:cubicBezTo>
                  <a:cubicBezTo>
                    <a:pt x="35" y="1"/>
                    <a:pt x="34" y="0"/>
                    <a:pt x="33" y="1"/>
                  </a:cubicBezTo>
                  <a:cubicBezTo>
                    <a:pt x="32" y="1"/>
                    <a:pt x="32" y="2"/>
                    <a:pt x="31" y="3"/>
                  </a:cubicBezTo>
                  <a:cubicBezTo>
                    <a:pt x="30" y="9"/>
                    <a:pt x="19" y="59"/>
                    <a:pt x="18" y="63"/>
                  </a:cubicBezTo>
                  <a:cubicBezTo>
                    <a:pt x="16" y="69"/>
                    <a:pt x="13" y="73"/>
                    <a:pt x="11" y="78"/>
                  </a:cubicBezTo>
                  <a:cubicBezTo>
                    <a:pt x="9" y="83"/>
                    <a:pt x="7" y="88"/>
                    <a:pt x="4" y="92"/>
                  </a:cubicBezTo>
                  <a:cubicBezTo>
                    <a:pt x="4" y="93"/>
                    <a:pt x="3" y="94"/>
                    <a:pt x="2" y="94"/>
                  </a:cubicBezTo>
                  <a:cubicBezTo>
                    <a:pt x="1" y="95"/>
                    <a:pt x="1" y="95"/>
                    <a:pt x="0" y="95"/>
                  </a:cubicBezTo>
                  <a:cubicBezTo>
                    <a:pt x="0" y="96"/>
                    <a:pt x="1" y="96"/>
                    <a:pt x="1" y="97"/>
                  </a:cubicBezTo>
                  <a:cubicBezTo>
                    <a:pt x="2" y="97"/>
                    <a:pt x="2" y="97"/>
                    <a:pt x="3" y="98"/>
                  </a:cubicBezTo>
                  <a:cubicBezTo>
                    <a:pt x="7" y="98"/>
                    <a:pt x="7" y="98"/>
                    <a:pt x="7" y="98"/>
                  </a:cubicBezTo>
                  <a:cubicBezTo>
                    <a:pt x="7" y="98"/>
                    <a:pt x="7" y="98"/>
                    <a:pt x="7" y="98"/>
                  </a:cubicBezTo>
                  <a:cubicBezTo>
                    <a:pt x="9" y="97"/>
                    <a:pt x="11" y="96"/>
                    <a:pt x="12" y="94"/>
                  </a:cubicBezTo>
                  <a:cubicBezTo>
                    <a:pt x="13" y="92"/>
                    <a:pt x="13" y="90"/>
                    <a:pt x="15" y="89"/>
                  </a:cubicBezTo>
                  <a:cubicBezTo>
                    <a:pt x="16" y="87"/>
                    <a:pt x="19" y="86"/>
                    <a:pt x="20" y="84"/>
                  </a:cubicBezTo>
                  <a:cubicBezTo>
                    <a:pt x="22" y="83"/>
                    <a:pt x="23" y="82"/>
                    <a:pt x="24" y="81"/>
                  </a:cubicBezTo>
                  <a:cubicBezTo>
                    <a:pt x="25" y="81"/>
                    <a:pt x="26" y="81"/>
                    <a:pt x="27" y="80"/>
                  </a:cubicBezTo>
                  <a:cubicBezTo>
                    <a:pt x="29" y="79"/>
                    <a:pt x="28" y="79"/>
                    <a:pt x="28" y="77"/>
                  </a:cubicBezTo>
                  <a:cubicBezTo>
                    <a:pt x="28" y="76"/>
                    <a:pt x="28" y="74"/>
                    <a:pt x="28" y="73"/>
                  </a:cubicBezTo>
                  <a:cubicBezTo>
                    <a:pt x="28" y="71"/>
                    <a:pt x="29" y="68"/>
                    <a:pt x="29" y="67"/>
                  </a:cubicBezTo>
                  <a:cubicBezTo>
                    <a:pt x="31" y="64"/>
                    <a:pt x="32" y="61"/>
                    <a:pt x="34" y="58"/>
                  </a:cubicBezTo>
                  <a:cubicBezTo>
                    <a:pt x="39" y="52"/>
                    <a:pt x="42" y="44"/>
                    <a:pt x="44" y="37"/>
                  </a:cubicBezTo>
                  <a:cubicBezTo>
                    <a:pt x="44" y="34"/>
                    <a:pt x="45" y="31"/>
                    <a:pt x="45" y="27"/>
                  </a:cubicBezTo>
                  <a:cubicBezTo>
                    <a:pt x="45" y="24"/>
                    <a:pt x="44" y="20"/>
                    <a:pt x="45" y="17"/>
                  </a:cubicBezTo>
                  <a:cubicBezTo>
                    <a:pt x="46" y="15"/>
                    <a:pt x="47" y="13"/>
                    <a:pt x="48" y="11"/>
                  </a:cubicBezTo>
                  <a:cubicBezTo>
                    <a:pt x="50" y="6"/>
                    <a:pt x="50" y="6"/>
                    <a:pt x="50" y="6"/>
                  </a:cubicBezTo>
                  <a:lnTo>
                    <a:pt x="40" y="4"/>
                  </a:lnTo>
                  <a:close/>
                </a:path>
              </a:pathLst>
            </a:custGeom>
            <a:solidFill>
              <a:srgbClr val="D8AD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295" name="Freeform 413">
              <a:extLst>
                <a:ext uri="{FF2B5EF4-FFF2-40B4-BE49-F238E27FC236}">
                  <a16:creationId xmlns:a16="http://schemas.microsoft.com/office/drawing/2014/main" id="{07E139FA-FA44-48E3-8A40-9CB18508A94A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5937" y="4311650"/>
              <a:ext cx="131762" cy="96838"/>
            </a:xfrm>
            <a:custGeom>
              <a:avLst/>
              <a:gdLst>
                <a:gd name="T0" fmla="*/ 2147483647 w 35"/>
                <a:gd name="T1" fmla="*/ 2147483647 h 26"/>
                <a:gd name="T2" fmla="*/ 2147483647 w 35"/>
                <a:gd name="T3" fmla="*/ 0 h 26"/>
                <a:gd name="T4" fmla="*/ 2147483647 w 35"/>
                <a:gd name="T5" fmla="*/ 2147483647 h 26"/>
                <a:gd name="T6" fmla="*/ 2147483647 w 35"/>
                <a:gd name="T7" fmla="*/ 2147483647 h 26"/>
                <a:gd name="T8" fmla="*/ 2147483647 w 35"/>
                <a:gd name="T9" fmla="*/ 2147483647 h 26"/>
                <a:gd name="T10" fmla="*/ 2147483647 w 35"/>
                <a:gd name="T11" fmla="*/ 2147483647 h 26"/>
                <a:gd name="T12" fmla="*/ 2147483647 w 35"/>
                <a:gd name="T13" fmla="*/ 2147483647 h 26"/>
                <a:gd name="T14" fmla="*/ 2147483647 w 35"/>
                <a:gd name="T15" fmla="*/ 2147483647 h 26"/>
                <a:gd name="T16" fmla="*/ 2147483647 w 35"/>
                <a:gd name="T17" fmla="*/ 2147483647 h 26"/>
                <a:gd name="T18" fmla="*/ 2147483647 w 35"/>
                <a:gd name="T19" fmla="*/ 2147483647 h 26"/>
                <a:gd name="T20" fmla="*/ 2147483647 w 35"/>
                <a:gd name="T21" fmla="*/ 2147483647 h 26"/>
                <a:gd name="T22" fmla="*/ 2147483647 w 35"/>
                <a:gd name="T23" fmla="*/ 2147483647 h 26"/>
                <a:gd name="T24" fmla="*/ 2147483647 w 35"/>
                <a:gd name="T25" fmla="*/ 2147483647 h 26"/>
                <a:gd name="T26" fmla="*/ 2147483647 w 35"/>
                <a:gd name="T27" fmla="*/ 2147483647 h 26"/>
                <a:gd name="T28" fmla="*/ 2147483647 w 35"/>
                <a:gd name="T29" fmla="*/ 2147483647 h 26"/>
                <a:gd name="T30" fmla="*/ 2147483647 w 35"/>
                <a:gd name="T31" fmla="*/ 2147483647 h 26"/>
                <a:gd name="T32" fmla="*/ 2147483647 w 35"/>
                <a:gd name="T33" fmla="*/ 2147483647 h 26"/>
                <a:gd name="T34" fmla="*/ 2147483647 w 35"/>
                <a:gd name="T35" fmla="*/ 2147483647 h 26"/>
                <a:gd name="T36" fmla="*/ 2147483647 w 35"/>
                <a:gd name="T37" fmla="*/ 2147483647 h 26"/>
                <a:gd name="T38" fmla="*/ 2147483647 w 35"/>
                <a:gd name="T39" fmla="*/ 2147483647 h 26"/>
                <a:gd name="T40" fmla="*/ 2147483647 w 35"/>
                <a:gd name="T41" fmla="*/ 2147483647 h 26"/>
                <a:gd name="T42" fmla="*/ 2147483647 w 35"/>
                <a:gd name="T43" fmla="*/ 2147483647 h 2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35"/>
                <a:gd name="T67" fmla="*/ 0 h 26"/>
                <a:gd name="T68" fmla="*/ 35 w 35"/>
                <a:gd name="T69" fmla="*/ 26 h 2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35" h="26">
                  <a:moveTo>
                    <a:pt x="35" y="4"/>
                  </a:moveTo>
                  <a:cubicBezTo>
                    <a:pt x="35" y="3"/>
                    <a:pt x="34" y="0"/>
                    <a:pt x="34" y="0"/>
                  </a:cubicBezTo>
                  <a:cubicBezTo>
                    <a:pt x="29" y="6"/>
                    <a:pt x="20" y="10"/>
                    <a:pt x="16" y="19"/>
                  </a:cubicBezTo>
                  <a:cubicBezTo>
                    <a:pt x="16" y="20"/>
                    <a:pt x="14" y="21"/>
                    <a:pt x="12" y="21"/>
                  </a:cubicBezTo>
                  <a:cubicBezTo>
                    <a:pt x="11" y="21"/>
                    <a:pt x="8" y="19"/>
                    <a:pt x="8" y="19"/>
                  </a:cubicBezTo>
                  <a:cubicBezTo>
                    <a:pt x="7" y="20"/>
                    <a:pt x="6" y="20"/>
                    <a:pt x="6" y="21"/>
                  </a:cubicBezTo>
                  <a:cubicBezTo>
                    <a:pt x="5" y="22"/>
                    <a:pt x="2" y="22"/>
                    <a:pt x="1" y="24"/>
                  </a:cubicBezTo>
                  <a:cubicBezTo>
                    <a:pt x="0" y="26"/>
                    <a:pt x="8" y="25"/>
                    <a:pt x="9" y="25"/>
                  </a:cubicBezTo>
                  <a:cubicBezTo>
                    <a:pt x="10" y="25"/>
                    <a:pt x="11" y="25"/>
                    <a:pt x="13" y="25"/>
                  </a:cubicBezTo>
                  <a:cubicBezTo>
                    <a:pt x="15" y="25"/>
                    <a:pt x="17" y="24"/>
                    <a:pt x="19" y="24"/>
                  </a:cubicBezTo>
                  <a:cubicBezTo>
                    <a:pt x="19" y="24"/>
                    <a:pt x="20" y="24"/>
                    <a:pt x="20" y="23"/>
                  </a:cubicBezTo>
                  <a:cubicBezTo>
                    <a:pt x="20" y="23"/>
                    <a:pt x="20" y="23"/>
                    <a:pt x="20" y="23"/>
                  </a:cubicBezTo>
                  <a:cubicBezTo>
                    <a:pt x="21" y="20"/>
                    <a:pt x="21" y="17"/>
                    <a:pt x="22" y="14"/>
                  </a:cubicBezTo>
                  <a:cubicBezTo>
                    <a:pt x="23" y="13"/>
                    <a:pt x="25" y="10"/>
                    <a:pt x="27" y="10"/>
                  </a:cubicBezTo>
                  <a:cubicBezTo>
                    <a:pt x="28" y="10"/>
                    <a:pt x="28" y="10"/>
                    <a:pt x="28" y="11"/>
                  </a:cubicBezTo>
                  <a:cubicBezTo>
                    <a:pt x="29" y="11"/>
                    <a:pt x="29" y="11"/>
                    <a:pt x="29" y="11"/>
                  </a:cubicBezTo>
                  <a:cubicBezTo>
                    <a:pt x="29" y="12"/>
                    <a:pt x="29" y="14"/>
                    <a:pt x="29" y="15"/>
                  </a:cubicBezTo>
                  <a:cubicBezTo>
                    <a:pt x="29" y="17"/>
                    <a:pt x="29" y="19"/>
                    <a:pt x="29" y="21"/>
                  </a:cubicBezTo>
                  <a:cubicBezTo>
                    <a:pt x="28" y="21"/>
                    <a:pt x="28" y="23"/>
                    <a:pt x="28" y="24"/>
                  </a:cubicBezTo>
                  <a:cubicBezTo>
                    <a:pt x="30" y="24"/>
                    <a:pt x="30" y="24"/>
                    <a:pt x="30" y="24"/>
                  </a:cubicBezTo>
                  <a:cubicBezTo>
                    <a:pt x="30" y="19"/>
                    <a:pt x="31" y="15"/>
                    <a:pt x="33" y="11"/>
                  </a:cubicBezTo>
                  <a:cubicBezTo>
                    <a:pt x="35" y="9"/>
                    <a:pt x="35" y="6"/>
                    <a:pt x="35" y="4"/>
                  </a:cubicBezTo>
                </a:path>
              </a:pathLst>
            </a:custGeom>
            <a:solidFill>
              <a:srgbClr val="02020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296" name="Freeform 414">
              <a:extLst>
                <a:ext uri="{FF2B5EF4-FFF2-40B4-BE49-F238E27FC236}">
                  <a16:creationId xmlns:a16="http://schemas.microsoft.com/office/drawing/2014/main" id="{FC8CA17D-E366-4553-B17D-E1E4C2B80AFC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5150" y="4048125"/>
              <a:ext cx="173037" cy="368300"/>
            </a:xfrm>
            <a:custGeom>
              <a:avLst/>
              <a:gdLst>
                <a:gd name="T0" fmla="*/ 2147483647 w 46"/>
                <a:gd name="T1" fmla="*/ 2147483647 h 98"/>
                <a:gd name="T2" fmla="*/ 2147483647 w 46"/>
                <a:gd name="T3" fmla="*/ 2147483647 h 98"/>
                <a:gd name="T4" fmla="*/ 2147483647 w 46"/>
                <a:gd name="T5" fmla="*/ 0 h 98"/>
                <a:gd name="T6" fmla="*/ 2147483647 w 46"/>
                <a:gd name="T7" fmla="*/ 0 h 98"/>
                <a:gd name="T8" fmla="*/ 2147483647 w 46"/>
                <a:gd name="T9" fmla="*/ 2147483647 h 98"/>
                <a:gd name="T10" fmla="*/ 2147483647 w 46"/>
                <a:gd name="T11" fmla="*/ 2147483647 h 98"/>
                <a:gd name="T12" fmla="*/ 2147483647 w 46"/>
                <a:gd name="T13" fmla="*/ 2147483647 h 98"/>
                <a:gd name="T14" fmla="*/ 2147483647 w 46"/>
                <a:gd name="T15" fmla="*/ 2147483647 h 98"/>
                <a:gd name="T16" fmla="*/ 2147483647 w 46"/>
                <a:gd name="T17" fmla="*/ 2147483647 h 98"/>
                <a:gd name="T18" fmla="*/ 0 w 46"/>
                <a:gd name="T19" fmla="*/ 2147483647 h 98"/>
                <a:gd name="T20" fmla="*/ 2147483647 w 46"/>
                <a:gd name="T21" fmla="*/ 2147483647 h 98"/>
                <a:gd name="T22" fmla="*/ 2147483647 w 46"/>
                <a:gd name="T23" fmla="*/ 2147483647 h 98"/>
                <a:gd name="T24" fmla="*/ 2147483647 w 46"/>
                <a:gd name="T25" fmla="*/ 2147483647 h 98"/>
                <a:gd name="T26" fmla="*/ 2147483647 w 46"/>
                <a:gd name="T27" fmla="*/ 2147483647 h 98"/>
                <a:gd name="T28" fmla="*/ 2147483647 w 46"/>
                <a:gd name="T29" fmla="*/ 2147483647 h 98"/>
                <a:gd name="T30" fmla="*/ 2147483647 w 46"/>
                <a:gd name="T31" fmla="*/ 2147483647 h 98"/>
                <a:gd name="T32" fmla="*/ 2147483647 w 46"/>
                <a:gd name="T33" fmla="*/ 2147483647 h 98"/>
                <a:gd name="T34" fmla="*/ 2147483647 w 46"/>
                <a:gd name="T35" fmla="*/ 2147483647 h 98"/>
                <a:gd name="T36" fmla="*/ 2147483647 w 46"/>
                <a:gd name="T37" fmla="*/ 2147483647 h 98"/>
                <a:gd name="T38" fmla="*/ 2147483647 w 46"/>
                <a:gd name="T39" fmla="*/ 2147483647 h 98"/>
                <a:gd name="T40" fmla="*/ 2147483647 w 46"/>
                <a:gd name="T41" fmla="*/ 2147483647 h 98"/>
                <a:gd name="T42" fmla="*/ 2147483647 w 46"/>
                <a:gd name="T43" fmla="*/ 2147483647 h 98"/>
                <a:gd name="T44" fmla="*/ 2147483647 w 46"/>
                <a:gd name="T45" fmla="*/ 2147483647 h 98"/>
                <a:gd name="T46" fmla="*/ 2147483647 w 46"/>
                <a:gd name="T47" fmla="*/ 2147483647 h 98"/>
                <a:gd name="T48" fmla="*/ 2147483647 w 46"/>
                <a:gd name="T49" fmla="*/ 2147483647 h 98"/>
                <a:gd name="T50" fmla="*/ 2147483647 w 46"/>
                <a:gd name="T51" fmla="*/ 2147483647 h 98"/>
                <a:gd name="T52" fmla="*/ 2147483647 w 46"/>
                <a:gd name="T53" fmla="*/ 2147483647 h 98"/>
                <a:gd name="T54" fmla="*/ 2147483647 w 46"/>
                <a:gd name="T55" fmla="*/ 2147483647 h 98"/>
                <a:gd name="T56" fmla="*/ 2147483647 w 46"/>
                <a:gd name="T57" fmla="*/ 2147483647 h 9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46"/>
                <a:gd name="T88" fmla="*/ 0 h 98"/>
                <a:gd name="T89" fmla="*/ 46 w 46"/>
                <a:gd name="T90" fmla="*/ 98 h 98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46" h="98">
                  <a:moveTo>
                    <a:pt x="35" y="3"/>
                  </a:moveTo>
                  <a:cubicBezTo>
                    <a:pt x="37" y="1"/>
                    <a:pt x="37" y="1"/>
                    <a:pt x="37" y="1"/>
                  </a:cubicBezTo>
                  <a:cubicBezTo>
                    <a:pt x="35" y="1"/>
                    <a:pt x="33" y="1"/>
                    <a:pt x="31" y="0"/>
                  </a:cubicBezTo>
                  <a:cubicBezTo>
                    <a:pt x="30" y="0"/>
                    <a:pt x="29" y="0"/>
                    <a:pt x="28" y="0"/>
                  </a:cubicBezTo>
                  <a:cubicBezTo>
                    <a:pt x="27" y="1"/>
                    <a:pt x="27" y="2"/>
                    <a:pt x="27" y="2"/>
                  </a:cubicBezTo>
                  <a:cubicBezTo>
                    <a:pt x="26" y="8"/>
                    <a:pt x="17" y="59"/>
                    <a:pt x="16" y="63"/>
                  </a:cubicBezTo>
                  <a:cubicBezTo>
                    <a:pt x="15" y="69"/>
                    <a:pt x="12" y="73"/>
                    <a:pt x="10" y="78"/>
                  </a:cubicBezTo>
                  <a:cubicBezTo>
                    <a:pt x="8" y="83"/>
                    <a:pt x="6" y="88"/>
                    <a:pt x="4" y="93"/>
                  </a:cubicBezTo>
                  <a:cubicBezTo>
                    <a:pt x="3" y="93"/>
                    <a:pt x="3" y="94"/>
                    <a:pt x="2" y="95"/>
                  </a:cubicBezTo>
                  <a:cubicBezTo>
                    <a:pt x="1" y="95"/>
                    <a:pt x="0" y="96"/>
                    <a:pt x="0" y="96"/>
                  </a:cubicBezTo>
                  <a:cubicBezTo>
                    <a:pt x="0" y="97"/>
                    <a:pt x="1" y="97"/>
                    <a:pt x="1" y="97"/>
                  </a:cubicBezTo>
                  <a:cubicBezTo>
                    <a:pt x="1" y="98"/>
                    <a:pt x="2" y="98"/>
                    <a:pt x="3" y="98"/>
                  </a:cubicBezTo>
                  <a:cubicBezTo>
                    <a:pt x="7" y="98"/>
                    <a:pt x="7" y="98"/>
                    <a:pt x="7" y="98"/>
                  </a:cubicBezTo>
                  <a:cubicBezTo>
                    <a:pt x="7" y="98"/>
                    <a:pt x="7" y="98"/>
                    <a:pt x="7" y="98"/>
                  </a:cubicBezTo>
                  <a:cubicBezTo>
                    <a:pt x="9" y="98"/>
                    <a:pt x="11" y="96"/>
                    <a:pt x="12" y="94"/>
                  </a:cubicBezTo>
                  <a:cubicBezTo>
                    <a:pt x="13" y="92"/>
                    <a:pt x="13" y="90"/>
                    <a:pt x="14" y="89"/>
                  </a:cubicBezTo>
                  <a:cubicBezTo>
                    <a:pt x="16" y="87"/>
                    <a:pt x="18" y="85"/>
                    <a:pt x="20" y="84"/>
                  </a:cubicBezTo>
                  <a:cubicBezTo>
                    <a:pt x="21" y="83"/>
                    <a:pt x="22" y="82"/>
                    <a:pt x="23" y="81"/>
                  </a:cubicBezTo>
                  <a:cubicBezTo>
                    <a:pt x="24" y="81"/>
                    <a:pt x="25" y="80"/>
                    <a:pt x="26" y="80"/>
                  </a:cubicBezTo>
                  <a:cubicBezTo>
                    <a:pt x="27" y="79"/>
                    <a:pt x="27" y="78"/>
                    <a:pt x="27" y="76"/>
                  </a:cubicBezTo>
                  <a:cubicBezTo>
                    <a:pt x="27" y="75"/>
                    <a:pt x="27" y="74"/>
                    <a:pt x="27" y="72"/>
                  </a:cubicBezTo>
                  <a:cubicBezTo>
                    <a:pt x="27" y="71"/>
                    <a:pt x="27" y="68"/>
                    <a:pt x="28" y="66"/>
                  </a:cubicBezTo>
                  <a:cubicBezTo>
                    <a:pt x="29" y="63"/>
                    <a:pt x="30" y="60"/>
                    <a:pt x="32" y="57"/>
                  </a:cubicBezTo>
                  <a:cubicBezTo>
                    <a:pt x="36" y="51"/>
                    <a:pt x="40" y="43"/>
                    <a:pt x="41" y="36"/>
                  </a:cubicBezTo>
                  <a:cubicBezTo>
                    <a:pt x="41" y="33"/>
                    <a:pt x="41" y="29"/>
                    <a:pt x="41" y="26"/>
                  </a:cubicBezTo>
                  <a:cubicBezTo>
                    <a:pt x="41" y="23"/>
                    <a:pt x="41" y="19"/>
                    <a:pt x="41" y="16"/>
                  </a:cubicBezTo>
                  <a:cubicBezTo>
                    <a:pt x="42" y="14"/>
                    <a:pt x="43" y="12"/>
                    <a:pt x="44" y="10"/>
                  </a:cubicBezTo>
                  <a:cubicBezTo>
                    <a:pt x="44" y="8"/>
                    <a:pt x="45" y="6"/>
                    <a:pt x="46" y="5"/>
                  </a:cubicBezTo>
                  <a:lnTo>
                    <a:pt x="35" y="3"/>
                  </a:lnTo>
                  <a:close/>
                </a:path>
              </a:pathLst>
            </a:custGeom>
            <a:solidFill>
              <a:srgbClr val="E2BB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297" name="Freeform 415">
              <a:extLst>
                <a:ext uri="{FF2B5EF4-FFF2-40B4-BE49-F238E27FC236}">
                  <a16:creationId xmlns:a16="http://schemas.microsoft.com/office/drawing/2014/main" id="{335219F9-FA9B-44A6-B8F7-6DE33C8A5DC5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2925" y="4325937"/>
              <a:ext cx="127000" cy="101600"/>
            </a:xfrm>
            <a:custGeom>
              <a:avLst/>
              <a:gdLst>
                <a:gd name="T0" fmla="*/ 2147483647 w 34"/>
                <a:gd name="T1" fmla="*/ 2147483647 h 27"/>
                <a:gd name="T2" fmla="*/ 2147483647 w 34"/>
                <a:gd name="T3" fmla="*/ 0 h 27"/>
                <a:gd name="T4" fmla="*/ 2147483647 w 34"/>
                <a:gd name="T5" fmla="*/ 2147483647 h 27"/>
                <a:gd name="T6" fmla="*/ 2147483647 w 34"/>
                <a:gd name="T7" fmla="*/ 2147483647 h 27"/>
                <a:gd name="T8" fmla="*/ 2147483647 w 34"/>
                <a:gd name="T9" fmla="*/ 2147483647 h 27"/>
                <a:gd name="T10" fmla="*/ 2147483647 w 34"/>
                <a:gd name="T11" fmla="*/ 2147483647 h 27"/>
                <a:gd name="T12" fmla="*/ 2147483647 w 34"/>
                <a:gd name="T13" fmla="*/ 2147483647 h 27"/>
                <a:gd name="T14" fmla="*/ 2147483647 w 34"/>
                <a:gd name="T15" fmla="*/ 2147483647 h 27"/>
                <a:gd name="T16" fmla="*/ 2147483647 w 34"/>
                <a:gd name="T17" fmla="*/ 2147483647 h 27"/>
                <a:gd name="T18" fmla="*/ 2147483647 w 34"/>
                <a:gd name="T19" fmla="*/ 2147483647 h 27"/>
                <a:gd name="T20" fmla="*/ 2147483647 w 34"/>
                <a:gd name="T21" fmla="*/ 2147483647 h 27"/>
                <a:gd name="T22" fmla="*/ 2147483647 w 34"/>
                <a:gd name="T23" fmla="*/ 2147483647 h 27"/>
                <a:gd name="T24" fmla="*/ 2147483647 w 34"/>
                <a:gd name="T25" fmla="*/ 2147483647 h 27"/>
                <a:gd name="T26" fmla="*/ 2147483647 w 34"/>
                <a:gd name="T27" fmla="*/ 2147483647 h 27"/>
                <a:gd name="T28" fmla="*/ 2147483647 w 34"/>
                <a:gd name="T29" fmla="*/ 2147483647 h 27"/>
                <a:gd name="T30" fmla="*/ 2147483647 w 34"/>
                <a:gd name="T31" fmla="*/ 2147483647 h 27"/>
                <a:gd name="T32" fmla="*/ 2147483647 w 34"/>
                <a:gd name="T33" fmla="*/ 2147483647 h 27"/>
                <a:gd name="T34" fmla="*/ 2147483647 w 34"/>
                <a:gd name="T35" fmla="*/ 2147483647 h 27"/>
                <a:gd name="T36" fmla="*/ 2147483647 w 34"/>
                <a:gd name="T37" fmla="*/ 2147483647 h 27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34"/>
                <a:gd name="T58" fmla="*/ 0 h 27"/>
                <a:gd name="T59" fmla="*/ 34 w 34"/>
                <a:gd name="T60" fmla="*/ 27 h 27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34" h="27">
                  <a:moveTo>
                    <a:pt x="34" y="4"/>
                  </a:moveTo>
                  <a:cubicBezTo>
                    <a:pt x="34" y="3"/>
                    <a:pt x="32" y="1"/>
                    <a:pt x="33" y="0"/>
                  </a:cubicBezTo>
                  <a:cubicBezTo>
                    <a:pt x="30" y="4"/>
                    <a:pt x="27" y="6"/>
                    <a:pt x="23" y="8"/>
                  </a:cubicBezTo>
                  <a:cubicBezTo>
                    <a:pt x="22" y="10"/>
                    <a:pt x="20" y="13"/>
                    <a:pt x="19" y="15"/>
                  </a:cubicBezTo>
                  <a:cubicBezTo>
                    <a:pt x="18" y="16"/>
                    <a:pt x="17" y="17"/>
                    <a:pt x="16" y="18"/>
                  </a:cubicBezTo>
                  <a:cubicBezTo>
                    <a:pt x="16" y="19"/>
                    <a:pt x="15" y="21"/>
                    <a:pt x="15" y="21"/>
                  </a:cubicBezTo>
                  <a:cubicBezTo>
                    <a:pt x="14" y="22"/>
                    <a:pt x="12" y="23"/>
                    <a:pt x="11" y="23"/>
                  </a:cubicBezTo>
                  <a:cubicBezTo>
                    <a:pt x="9" y="22"/>
                    <a:pt x="9" y="21"/>
                    <a:pt x="7" y="21"/>
                  </a:cubicBezTo>
                  <a:cubicBezTo>
                    <a:pt x="6" y="21"/>
                    <a:pt x="0" y="23"/>
                    <a:pt x="2" y="25"/>
                  </a:cubicBezTo>
                  <a:cubicBezTo>
                    <a:pt x="2" y="25"/>
                    <a:pt x="4" y="25"/>
                    <a:pt x="5" y="26"/>
                  </a:cubicBezTo>
                  <a:cubicBezTo>
                    <a:pt x="7" y="26"/>
                    <a:pt x="9" y="26"/>
                    <a:pt x="11" y="26"/>
                  </a:cubicBezTo>
                  <a:cubicBezTo>
                    <a:pt x="12" y="26"/>
                    <a:pt x="15" y="27"/>
                    <a:pt x="16" y="26"/>
                  </a:cubicBezTo>
                  <a:cubicBezTo>
                    <a:pt x="19" y="24"/>
                    <a:pt x="20" y="22"/>
                    <a:pt x="21" y="19"/>
                  </a:cubicBezTo>
                  <a:cubicBezTo>
                    <a:pt x="21" y="17"/>
                    <a:pt x="22" y="15"/>
                    <a:pt x="24" y="14"/>
                  </a:cubicBezTo>
                  <a:cubicBezTo>
                    <a:pt x="24" y="13"/>
                    <a:pt x="26" y="11"/>
                    <a:pt x="27" y="11"/>
                  </a:cubicBezTo>
                  <a:cubicBezTo>
                    <a:pt x="30" y="12"/>
                    <a:pt x="27" y="23"/>
                    <a:pt x="26" y="26"/>
                  </a:cubicBezTo>
                  <a:cubicBezTo>
                    <a:pt x="27" y="26"/>
                    <a:pt x="28" y="26"/>
                    <a:pt x="28" y="26"/>
                  </a:cubicBezTo>
                  <a:cubicBezTo>
                    <a:pt x="29" y="21"/>
                    <a:pt x="30" y="16"/>
                    <a:pt x="32" y="12"/>
                  </a:cubicBezTo>
                  <a:cubicBezTo>
                    <a:pt x="34" y="9"/>
                    <a:pt x="34" y="7"/>
                    <a:pt x="34" y="4"/>
                  </a:cubicBezTo>
                </a:path>
              </a:pathLst>
            </a:custGeom>
            <a:solidFill>
              <a:srgbClr val="1C1C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298" name="Freeform 416">
              <a:extLst>
                <a:ext uri="{FF2B5EF4-FFF2-40B4-BE49-F238E27FC236}">
                  <a16:creationId xmlns:a16="http://schemas.microsoft.com/office/drawing/2014/main" id="{739038D5-841C-4619-834C-81B2320317AB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2475" y="3935412"/>
              <a:ext cx="282575" cy="150813"/>
            </a:xfrm>
            <a:custGeom>
              <a:avLst/>
              <a:gdLst>
                <a:gd name="T0" fmla="*/ 2147483647 w 75"/>
                <a:gd name="T1" fmla="*/ 2147483647 h 40"/>
                <a:gd name="T2" fmla="*/ 2147483647 w 75"/>
                <a:gd name="T3" fmla="*/ 0 h 40"/>
                <a:gd name="T4" fmla="*/ 2147483647 w 75"/>
                <a:gd name="T5" fmla="*/ 2147483647 h 40"/>
                <a:gd name="T6" fmla="*/ 2147483647 w 75"/>
                <a:gd name="T7" fmla="*/ 2147483647 h 40"/>
                <a:gd name="T8" fmla="*/ 0 w 75"/>
                <a:gd name="T9" fmla="*/ 2147483647 h 40"/>
                <a:gd name="T10" fmla="*/ 2147483647 w 75"/>
                <a:gd name="T11" fmla="*/ 2147483647 h 40"/>
                <a:gd name="T12" fmla="*/ 2147483647 w 75"/>
                <a:gd name="T13" fmla="*/ 2147483647 h 40"/>
                <a:gd name="T14" fmla="*/ 2147483647 w 75"/>
                <a:gd name="T15" fmla="*/ 2147483647 h 40"/>
                <a:gd name="T16" fmla="*/ 2147483647 w 75"/>
                <a:gd name="T17" fmla="*/ 2147483647 h 4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75"/>
                <a:gd name="T28" fmla="*/ 0 h 40"/>
                <a:gd name="T29" fmla="*/ 75 w 75"/>
                <a:gd name="T30" fmla="*/ 40 h 4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75" h="40">
                  <a:moveTo>
                    <a:pt x="75" y="15"/>
                  </a:moveTo>
                  <a:cubicBezTo>
                    <a:pt x="74" y="13"/>
                    <a:pt x="72" y="3"/>
                    <a:pt x="70" y="0"/>
                  </a:cubicBezTo>
                  <a:cubicBezTo>
                    <a:pt x="70" y="6"/>
                    <a:pt x="68" y="12"/>
                    <a:pt x="65" y="17"/>
                  </a:cubicBezTo>
                  <a:cubicBezTo>
                    <a:pt x="52" y="33"/>
                    <a:pt x="30" y="34"/>
                    <a:pt x="11" y="34"/>
                  </a:cubicBezTo>
                  <a:cubicBezTo>
                    <a:pt x="7" y="34"/>
                    <a:pt x="2" y="35"/>
                    <a:pt x="0" y="39"/>
                  </a:cubicBezTo>
                  <a:cubicBezTo>
                    <a:pt x="5" y="39"/>
                    <a:pt x="47" y="39"/>
                    <a:pt x="57" y="39"/>
                  </a:cubicBezTo>
                  <a:cubicBezTo>
                    <a:pt x="59" y="39"/>
                    <a:pt x="67" y="40"/>
                    <a:pt x="69" y="39"/>
                  </a:cubicBezTo>
                  <a:cubicBezTo>
                    <a:pt x="71" y="37"/>
                    <a:pt x="72" y="36"/>
                    <a:pt x="73" y="34"/>
                  </a:cubicBezTo>
                  <a:cubicBezTo>
                    <a:pt x="75" y="28"/>
                    <a:pt x="75" y="21"/>
                    <a:pt x="75" y="15"/>
                  </a:cubicBezTo>
                </a:path>
              </a:pathLst>
            </a:custGeom>
            <a:solidFill>
              <a:srgbClr val="2C2C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299" name="Freeform 417">
              <a:extLst>
                <a:ext uri="{FF2B5EF4-FFF2-40B4-BE49-F238E27FC236}">
                  <a16:creationId xmlns:a16="http://schemas.microsoft.com/office/drawing/2014/main" id="{A7FBC0C0-0AF5-4F5A-8BEC-E3975DF6A9DC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7700" y="3932237"/>
              <a:ext cx="368300" cy="168275"/>
            </a:xfrm>
            <a:custGeom>
              <a:avLst/>
              <a:gdLst>
                <a:gd name="T0" fmla="*/ 2147483647 w 98"/>
                <a:gd name="T1" fmla="*/ 2147483647 h 45"/>
                <a:gd name="T2" fmla="*/ 2147483647 w 98"/>
                <a:gd name="T3" fmla="*/ 2147483647 h 45"/>
                <a:gd name="T4" fmla="*/ 2147483647 w 98"/>
                <a:gd name="T5" fmla="*/ 2147483647 h 45"/>
                <a:gd name="T6" fmla="*/ 2147483647 w 98"/>
                <a:gd name="T7" fmla="*/ 0 h 45"/>
                <a:gd name="T8" fmla="*/ 2147483647 w 98"/>
                <a:gd name="T9" fmla="*/ 2147483647 h 45"/>
                <a:gd name="T10" fmla="*/ 2147483647 w 98"/>
                <a:gd name="T11" fmla="*/ 2147483647 h 45"/>
                <a:gd name="T12" fmla="*/ 0 w 98"/>
                <a:gd name="T13" fmla="*/ 2147483647 h 45"/>
                <a:gd name="T14" fmla="*/ 2147483647 w 98"/>
                <a:gd name="T15" fmla="*/ 2147483647 h 45"/>
                <a:gd name="T16" fmla="*/ 2147483647 w 98"/>
                <a:gd name="T17" fmla="*/ 2147483647 h 45"/>
                <a:gd name="T18" fmla="*/ 2147483647 w 98"/>
                <a:gd name="T19" fmla="*/ 2147483647 h 45"/>
                <a:gd name="T20" fmla="*/ 2147483647 w 98"/>
                <a:gd name="T21" fmla="*/ 2147483647 h 45"/>
                <a:gd name="T22" fmla="*/ 2147483647 w 98"/>
                <a:gd name="T23" fmla="*/ 2147483647 h 45"/>
                <a:gd name="T24" fmla="*/ 2147483647 w 98"/>
                <a:gd name="T25" fmla="*/ 2147483647 h 45"/>
                <a:gd name="T26" fmla="*/ 2147483647 w 98"/>
                <a:gd name="T27" fmla="*/ 2147483647 h 4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98"/>
                <a:gd name="T43" fmla="*/ 0 h 45"/>
                <a:gd name="T44" fmla="*/ 98 w 98"/>
                <a:gd name="T45" fmla="*/ 45 h 45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98" h="45">
                  <a:moveTo>
                    <a:pt x="39" y="35"/>
                  </a:moveTo>
                  <a:cubicBezTo>
                    <a:pt x="58" y="35"/>
                    <a:pt x="80" y="34"/>
                    <a:pt x="93" y="18"/>
                  </a:cubicBezTo>
                  <a:cubicBezTo>
                    <a:pt x="96" y="13"/>
                    <a:pt x="98" y="7"/>
                    <a:pt x="98" y="1"/>
                  </a:cubicBezTo>
                  <a:cubicBezTo>
                    <a:pt x="98" y="0"/>
                    <a:pt x="98" y="0"/>
                    <a:pt x="97" y="0"/>
                  </a:cubicBezTo>
                  <a:cubicBezTo>
                    <a:pt x="97" y="0"/>
                    <a:pt x="59" y="3"/>
                    <a:pt x="59" y="3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29"/>
                    <a:pt x="0" y="29"/>
                    <a:pt x="1" y="29"/>
                  </a:cubicBezTo>
                  <a:cubicBezTo>
                    <a:pt x="6" y="33"/>
                    <a:pt x="12" y="37"/>
                    <a:pt x="17" y="41"/>
                  </a:cubicBezTo>
                  <a:cubicBezTo>
                    <a:pt x="19" y="42"/>
                    <a:pt x="20" y="43"/>
                    <a:pt x="22" y="44"/>
                  </a:cubicBezTo>
                  <a:cubicBezTo>
                    <a:pt x="23" y="44"/>
                    <a:pt x="23" y="45"/>
                    <a:pt x="24" y="45"/>
                  </a:cubicBezTo>
                  <a:cubicBezTo>
                    <a:pt x="26" y="44"/>
                    <a:pt x="26" y="40"/>
                    <a:pt x="28" y="40"/>
                  </a:cubicBezTo>
                  <a:cubicBezTo>
                    <a:pt x="28" y="40"/>
                    <a:pt x="28" y="40"/>
                    <a:pt x="28" y="40"/>
                  </a:cubicBezTo>
                  <a:cubicBezTo>
                    <a:pt x="30" y="36"/>
                    <a:pt x="35" y="35"/>
                    <a:pt x="39" y="35"/>
                  </a:cubicBezTo>
                </a:path>
              </a:pathLst>
            </a:custGeom>
            <a:solidFill>
              <a:srgbClr val="2120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300" name="Freeform 418">
              <a:extLst>
                <a:ext uri="{FF2B5EF4-FFF2-40B4-BE49-F238E27FC236}">
                  <a16:creationId xmlns:a16="http://schemas.microsoft.com/office/drawing/2014/main" id="{29CCD6C9-5D18-4C4A-82E6-D2BD636266F3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1937" y="4333875"/>
              <a:ext cx="171450" cy="63500"/>
            </a:xfrm>
            <a:custGeom>
              <a:avLst/>
              <a:gdLst>
                <a:gd name="T0" fmla="*/ 2147483647 w 46"/>
                <a:gd name="T1" fmla="*/ 2147483647 h 17"/>
                <a:gd name="T2" fmla="*/ 2147483647 w 46"/>
                <a:gd name="T3" fmla="*/ 2147483647 h 17"/>
                <a:gd name="T4" fmla="*/ 2147483647 w 46"/>
                <a:gd name="T5" fmla="*/ 0 h 17"/>
                <a:gd name="T6" fmla="*/ 2147483647 w 46"/>
                <a:gd name="T7" fmla="*/ 2147483647 h 17"/>
                <a:gd name="T8" fmla="*/ 2147483647 w 46"/>
                <a:gd name="T9" fmla="*/ 2147483647 h 17"/>
                <a:gd name="T10" fmla="*/ 2147483647 w 46"/>
                <a:gd name="T11" fmla="*/ 2147483647 h 17"/>
                <a:gd name="T12" fmla="*/ 2147483647 w 46"/>
                <a:gd name="T13" fmla="*/ 2147483647 h 17"/>
                <a:gd name="T14" fmla="*/ 2147483647 w 46"/>
                <a:gd name="T15" fmla="*/ 2147483647 h 17"/>
                <a:gd name="T16" fmla="*/ 2147483647 w 46"/>
                <a:gd name="T17" fmla="*/ 2147483647 h 17"/>
                <a:gd name="T18" fmla="*/ 2147483647 w 46"/>
                <a:gd name="T19" fmla="*/ 2147483647 h 17"/>
                <a:gd name="T20" fmla="*/ 2147483647 w 46"/>
                <a:gd name="T21" fmla="*/ 2147483647 h 17"/>
                <a:gd name="T22" fmla="*/ 2147483647 w 46"/>
                <a:gd name="T23" fmla="*/ 2147483647 h 17"/>
                <a:gd name="T24" fmla="*/ 2147483647 w 46"/>
                <a:gd name="T25" fmla="*/ 2147483647 h 17"/>
                <a:gd name="T26" fmla="*/ 2147483647 w 46"/>
                <a:gd name="T27" fmla="*/ 2147483647 h 17"/>
                <a:gd name="T28" fmla="*/ 2147483647 w 46"/>
                <a:gd name="T29" fmla="*/ 2147483647 h 17"/>
                <a:gd name="T30" fmla="*/ 2147483647 w 46"/>
                <a:gd name="T31" fmla="*/ 2147483647 h 17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46"/>
                <a:gd name="T49" fmla="*/ 0 h 17"/>
                <a:gd name="T50" fmla="*/ 46 w 46"/>
                <a:gd name="T51" fmla="*/ 17 h 17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46" h="17">
                  <a:moveTo>
                    <a:pt x="1" y="9"/>
                  </a:moveTo>
                  <a:cubicBezTo>
                    <a:pt x="3" y="2"/>
                    <a:pt x="3" y="2"/>
                    <a:pt x="3" y="2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42" y="12"/>
                    <a:pt x="42" y="12"/>
                    <a:pt x="42" y="12"/>
                  </a:cubicBezTo>
                  <a:cubicBezTo>
                    <a:pt x="42" y="12"/>
                    <a:pt x="43" y="13"/>
                    <a:pt x="45" y="15"/>
                  </a:cubicBezTo>
                  <a:cubicBezTo>
                    <a:pt x="46" y="15"/>
                    <a:pt x="45" y="17"/>
                    <a:pt x="44" y="17"/>
                  </a:cubicBezTo>
                  <a:cubicBezTo>
                    <a:pt x="22" y="17"/>
                    <a:pt x="22" y="17"/>
                    <a:pt x="22" y="17"/>
                  </a:cubicBezTo>
                  <a:cubicBezTo>
                    <a:pt x="21" y="17"/>
                    <a:pt x="20" y="17"/>
                    <a:pt x="19" y="17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17" y="17"/>
                    <a:pt x="15" y="16"/>
                    <a:pt x="14" y="16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2" y="17"/>
                    <a:pt x="1" y="17"/>
                    <a:pt x="1" y="17"/>
                  </a:cubicBezTo>
                  <a:cubicBezTo>
                    <a:pt x="0" y="17"/>
                    <a:pt x="1" y="9"/>
                    <a:pt x="1" y="9"/>
                  </a:cubicBezTo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301" name="Freeform 419">
              <a:extLst>
                <a:ext uri="{FF2B5EF4-FFF2-40B4-BE49-F238E27FC236}">
                  <a16:creationId xmlns:a16="http://schemas.microsoft.com/office/drawing/2014/main" id="{3E43EF1F-3314-477C-8C50-C89529A484D6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4625" y="4344987"/>
              <a:ext cx="176212" cy="74613"/>
            </a:xfrm>
            <a:custGeom>
              <a:avLst/>
              <a:gdLst>
                <a:gd name="T0" fmla="*/ 2147483647 w 47"/>
                <a:gd name="T1" fmla="*/ 2147483647 h 20"/>
                <a:gd name="T2" fmla="*/ 2147483647 w 47"/>
                <a:gd name="T3" fmla="*/ 2147483647 h 20"/>
                <a:gd name="T4" fmla="*/ 2147483647 w 47"/>
                <a:gd name="T5" fmla="*/ 0 h 20"/>
                <a:gd name="T6" fmla="*/ 2147483647 w 47"/>
                <a:gd name="T7" fmla="*/ 2147483647 h 20"/>
                <a:gd name="T8" fmla="*/ 2147483647 w 47"/>
                <a:gd name="T9" fmla="*/ 2147483647 h 20"/>
                <a:gd name="T10" fmla="*/ 2147483647 w 47"/>
                <a:gd name="T11" fmla="*/ 2147483647 h 20"/>
                <a:gd name="T12" fmla="*/ 2147483647 w 47"/>
                <a:gd name="T13" fmla="*/ 2147483647 h 20"/>
                <a:gd name="T14" fmla="*/ 2147483647 w 47"/>
                <a:gd name="T15" fmla="*/ 2147483647 h 20"/>
                <a:gd name="T16" fmla="*/ 2147483647 w 47"/>
                <a:gd name="T17" fmla="*/ 2147483647 h 20"/>
                <a:gd name="T18" fmla="*/ 2147483647 w 47"/>
                <a:gd name="T19" fmla="*/ 2147483647 h 20"/>
                <a:gd name="T20" fmla="*/ 2147483647 w 47"/>
                <a:gd name="T21" fmla="*/ 2147483647 h 20"/>
                <a:gd name="T22" fmla="*/ 2147483647 w 47"/>
                <a:gd name="T23" fmla="*/ 2147483647 h 2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47"/>
                <a:gd name="T37" fmla="*/ 0 h 20"/>
                <a:gd name="T38" fmla="*/ 47 w 47"/>
                <a:gd name="T39" fmla="*/ 20 h 20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47" h="20">
                  <a:moveTo>
                    <a:pt x="2" y="8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22" y="7"/>
                    <a:pt x="26" y="10"/>
                    <a:pt x="31" y="11"/>
                  </a:cubicBezTo>
                  <a:cubicBezTo>
                    <a:pt x="36" y="13"/>
                    <a:pt x="40" y="13"/>
                    <a:pt x="43" y="13"/>
                  </a:cubicBezTo>
                  <a:cubicBezTo>
                    <a:pt x="44" y="13"/>
                    <a:pt x="45" y="14"/>
                    <a:pt x="46" y="15"/>
                  </a:cubicBezTo>
                  <a:cubicBezTo>
                    <a:pt x="47" y="16"/>
                    <a:pt x="45" y="18"/>
                    <a:pt x="44" y="18"/>
                  </a:cubicBezTo>
                  <a:cubicBezTo>
                    <a:pt x="44" y="18"/>
                    <a:pt x="22" y="20"/>
                    <a:pt x="14" y="15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0" y="13"/>
                    <a:pt x="2" y="8"/>
                    <a:pt x="2" y="8"/>
                  </a:cubicBezTo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302" name="Freeform 420">
              <a:extLst>
                <a:ext uri="{FF2B5EF4-FFF2-40B4-BE49-F238E27FC236}">
                  <a16:creationId xmlns:a16="http://schemas.microsoft.com/office/drawing/2014/main" id="{04292BF6-EAFF-474D-AE14-6E93ACB94C9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7137" y="3965575"/>
              <a:ext cx="409575" cy="398463"/>
            </a:xfrm>
            <a:custGeom>
              <a:avLst/>
              <a:gdLst>
                <a:gd name="T0" fmla="*/ 2147483647 w 109"/>
                <a:gd name="T1" fmla="*/ 2147483647 h 106"/>
                <a:gd name="T2" fmla="*/ 2147483647 w 109"/>
                <a:gd name="T3" fmla="*/ 2147483647 h 106"/>
                <a:gd name="T4" fmla="*/ 2147483647 w 109"/>
                <a:gd name="T5" fmla="*/ 2147483647 h 106"/>
                <a:gd name="T6" fmla="*/ 2147483647 w 109"/>
                <a:gd name="T7" fmla="*/ 2147483647 h 106"/>
                <a:gd name="T8" fmla="*/ 2147483647 w 109"/>
                <a:gd name="T9" fmla="*/ 0 h 106"/>
                <a:gd name="T10" fmla="*/ 0 w 109"/>
                <a:gd name="T11" fmla="*/ 2147483647 h 106"/>
                <a:gd name="T12" fmla="*/ 2147483647 w 109"/>
                <a:gd name="T13" fmla="*/ 2147483647 h 106"/>
                <a:gd name="T14" fmla="*/ 2147483647 w 109"/>
                <a:gd name="T15" fmla="*/ 2147483647 h 106"/>
                <a:gd name="T16" fmla="*/ 2147483647 w 109"/>
                <a:gd name="T17" fmla="*/ 2147483647 h 106"/>
                <a:gd name="T18" fmla="*/ 2147483647 w 109"/>
                <a:gd name="T19" fmla="*/ 2147483647 h 106"/>
                <a:gd name="T20" fmla="*/ 2147483647 w 109"/>
                <a:gd name="T21" fmla="*/ 2147483647 h 106"/>
                <a:gd name="T22" fmla="*/ 2147483647 w 109"/>
                <a:gd name="T23" fmla="*/ 2147483647 h 106"/>
                <a:gd name="T24" fmla="*/ 2147483647 w 109"/>
                <a:gd name="T25" fmla="*/ 2147483647 h 106"/>
                <a:gd name="T26" fmla="*/ 2147483647 w 109"/>
                <a:gd name="T27" fmla="*/ 2147483647 h 106"/>
                <a:gd name="T28" fmla="*/ 2147483647 w 109"/>
                <a:gd name="T29" fmla="*/ 2147483647 h 106"/>
                <a:gd name="T30" fmla="*/ 2147483647 w 109"/>
                <a:gd name="T31" fmla="*/ 2147483647 h 106"/>
                <a:gd name="T32" fmla="*/ 2147483647 w 109"/>
                <a:gd name="T33" fmla="*/ 2147483647 h 10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09"/>
                <a:gd name="T52" fmla="*/ 0 h 106"/>
                <a:gd name="T53" fmla="*/ 109 w 109"/>
                <a:gd name="T54" fmla="*/ 106 h 10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09" h="106">
                  <a:moveTo>
                    <a:pt x="109" y="31"/>
                  </a:moveTo>
                  <a:cubicBezTo>
                    <a:pt x="109" y="28"/>
                    <a:pt x="109" y="25"/>
                    <a:pt x="108" y="22"/>
                  </a:cubicBezTo>
                  <a:cubicBezTo>
                    <a:pt x="107" y="16"/>
                    <a:pt x="101" y="14"/>
                    <a:pt x="95" y="13"/>
                  </a:cubicBezTo>
                  <a:cubicBezTo>
                    <a:pt x="87" y="11"/>
                    <a:pt x="80" y="9"/>
                    <a:pt x="72" y="7"/>
                  </a:cubicBezTo>
                  <a:cubicBezTo>
                    <a:pt x="62" y="5"/>
                    <a:pt x="51" y="3"/>
                    <a:pt x="41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2" y="1"/>
                    <a:pt x="25" y="4"/>
                    <a:pt x="36" y="8"/>
                  </a:cubicBezTo>
                  <a:cubicBezTo>
                    <a:pt x="44" y="11"/>
                    <a:pt x="52" y="14"/>
                    <a:pt x="58" y="20"/>
                  </a:cubicBezTo>
                  <a:cubicBezTo>
                    <a:pt x="61" y="22"/>
                    <a:pt x="64" y="25"/>
                    <a:pt x="66" y="28"/>
                  </a:cubicBezTo>
                  <a:cubicBezTo>
                    <a:pt x="70" y="33"/>
                    <a:pt x="74" y="35"/>
                    <a:pt x="79" y="37"/>
                  </a:cubicBezTo>
                  <a:cubicBezTo>
                    <a:pt x="80" y="38"/>
                    <a:pt x="82" y="38"/>
                    <a:pt x="83" y="39"/>
                  </a:cubicBezTo>
                  <a:cubicBezTo>
                    <a:pt x="83" y="40"/>
                    <a:pt x="83" y="40"/>
                    <a:pt x="84" y="40"/>
                  </a:cubicBezTo>
                  <a:cubicBezTo>
                    <a:pt x="82" y="63"/>
                    <a:pt x="83" y="106"/>
                    <a:pt x="83" y="106"/>
                  </a:cubicBezTo>
                  <a:cubicBezTo>
                    <a:pt x="83" y="106"/>
                    <a:pt x="85" y="106"/>
                    <a:pt x="106" y="106"/>
                  </a:cubicBezTo>
                  <a:cubicBezTo>
                    <a:pt x="106" y="92"/>
                    <a:pt x="107" y="77"/>
                    <a:pt x="108" y="63"/>
                  </a:cubicBezTo>
                  <a:cubicBezTo>
                    <a:pt x="108" y="57"/>
                    <a:pt x="109" y="51"/>
                    <a:pt x="109" y="45"/>
                  </a:cubicBezTo>
                  <a:cubicBezTo>
                    <a:pt x="109" y="40"/>
                    <a:pt x="109" y="36"/>
                    <a:pt x="109" y="31"/>
                  </a:cubicBezTo>
                </a:path>
              </a:pathLst>
            </a:custGeom>
            <a:solidFill>
              <a:srgbClr val="0D21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303" name="Freeform 421">
              <a:extLst>
                <a:ext uri="{FF2B5EF4-FFF2-40B4-BE49-F238E27FC236}">
                  <a16:creationId xmlns:a16="http://schemas.microsoft.com/office/drawing/2014/main" id="{108BB00B-D24E-477C-AEBD-4F58CDA3493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1100" y="3965575"/>
              <a:ext cx="447675" cy="406400"/>
            </a:xfrm>
            <a:custGeom>
              <a:avLst/>
              <a:gdLst>
                <a:gd name="T0" fmla="*/ 2147483647 w 119"/>
                <a:gd name="T1" fmla="*/ 2147483647 h 108"/>
                <a:gd name="T2" fmla="*/ 2147483647 w 119"/>
                <a:gd name="T3" fmla="*/ 2147483647 h 108"/>
                <a:gd name="T4" fmla="*/ 2147483647 w 119"/>
                <a:gd name="T5" fmla="*/ 2147483647 h 108"/>
                <a:gd name="T6" fmla="*/ 2147483647 w 119"/>
                <a:gd name="T7" fmla="*/ 2147483647 h 108"/>
                <a:gd name="T8" fmla="*/ 2147483647 w 119"/>
                <a:gd name="T9" fmla="*/ 0 h 108"/>
                <a:gd name="T10" fmla="*/ 2147483647 w 119"/>
                <a:gd name="T11" fmla="*/ 2147483647 h 108"/>
                <a:gd name="T12" fmla="*/ 2147483647 w 119"/>
                <a:gd name="T13" fmla="*/ 2147483647 h 108"/>
                <a:gd name="T14" fmla="*/ 2147483647 w 119"/>
                <a:gd name="T15" fmla="*/ 2147483647 h 108"/>
                <a:gd name="T16" fmla="*/ 2147483647 w 119"/>
                <a:gd name="T17" fmla="*/ 2147483647 h 108"/>
                <a:gd name="T18" fmla="*/ 2147483647 w 119"/>
                <a:gd name="T19" fmla="*/ 2147483647 h 108"/>
                <a:gd name="T20" fmla="*/ 2147483647 w 119"/>
                <a:gd name="T21" fmla="*/ 2147483647 h 108"/>
                <a:gd name="T22" fmla="*/ 2147483647 w 119"/>
                <a:gd name="T23" fmla="*/ 2147483647 h 108"/>
                <a:gd name="T24" fmla="*/ 2147483647 w 119"/>
                <a:gd name="T25" fmla="*/ 2147483647 h 108"/>
                <a:gd name="T26" fmla="*/ 2147483647 w 119"/>
                <a:gd name="T27" fmla="*/ 2147483647 h 108"/>
                <a:gd name="T28" fmla="*/ 2147483647 w 119"/>
                <a:gd name="T29" fmla="*/ 2147483647 h 10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19"/>
                <a:gd name="T46" fmla="*/ 0 h 108"/>
                <a:gd name="T47" fmla="*/ 119 w 119"/>
                <a:gd name="T48" fmla="*/ 108 h 108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19" h="108">
                  <a:moveTo>
                    <a:pt x="117" y="23"/>
                  </a:moveTo>
                  <a:cubicBezTo>
                    <a:pt x="114" y="18"/>
                    <a:pt x="108" y="18"/>
                    <a:pt x="102" y="16"/>
                  </a:cubicBezTo>
                  <a:cubicBezTo>
                    <a:pt x="95" y="14"/>
                    <a:pt x="88" y="12"/>
                    <a:pt x="81" y="10"/>
                  </a:cubicBezTo>
                  <a:cubicBezTo>
                    <a:pt x="73" y="8"/>
                    <a:pt x="64" y="5"/>
                    <a:pt x="55" y="3"/>
                  </a:cubicBezTo>
                  <a:cubicBezTo>
                    <a:pt x="55" y="3"/>
                    <a:pt x="10" y="0"/>
                    <a:pt x="10" y="0"/>
                  </a:cubicBezTo>
                  <a:cubicBezTo>
                    <a:pt x="8" y="0"/>
                    <a:pt x="6" y="10"/>
                    <a:pt x="6" y="11"/>
                  </a:cubicBezTo>
                  <a:cubicBezTo>
                    <a:pt x="5" y="20"/>
                    <a:pt x="0" y="31"/>
                    <a:pt x="7" y="36"/>
                  </a:cubicBezTo>
                  <a:cubicBezTo>
                    <a:pt x="10" y="38"/>
                    <a:pt x="19" y="39"/>
                    <a:pt x="29" y="40"/>
                  </a:cubicBezTo>
                  <a:cubicBezTo>
                    <a:pt x="79" y="40"/>
                    <a:pt x="79" y="40"/>
                    <a:pt x="79" y="40"/>
                  </a:cubicBezTo>
                  <a:cubicBezTo>
                    <a:pt x="79" y="40"/>
                    <a:pt x="84" y="40"/>
                    <a:pt x="86" y="40"/>
                  </a:cubicBezTo>
                  <a:cubicBezTo>
                    <a:pt x="80" y="64"/>
                    <a:pt x="71" y="104"/>
                    <a:pt x="71" y="104"/>
                  </a:cubicBezTo>
                  <a:cubicBezTo>
                    <a:pt x="71" y="104"/>
                    <a:pt x="73" y="108"/>
                    <a:pt x="98" y="108"/>
                  </a:cubicBezTo>
                  <a:cubicBezTo>
                    <a:pt x="101" y="96"/>
                    <a:pt x="104" y="83"/>
                    <a:pt x="108" y="71"/>
                  </a:cubicBezTo>
                  <a:cubicBezTo>
                    <a:pt x="110" y="62"/>
                    <a:pt x="113" y="52"/>
                    <a:pt x="115" y="42"/>
                  </a:cubicBezTo>
                  <a:cubicBezTo>
                    <a:pt x="118" y="37"/>
                    <a:pt x="119" y="28"/>
                    <a:pt x="117" y="23"/>
                  </a:cubicBezTo>
                </a:path>
              </a:pathLst>
            </a:custGeom>
            <a:solidFill>
              <a:srgbClr val="0E2C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304" name="Freeform 422">
              <a:extLst>
                <a:ext uri="{FF2B5EF4-FFF2-40B4-BE49-F238E27FC236}">
                  <a16:creationId xmlns:a16="http://schemas.microsoft.com/office/drawing/2014/main" id="{63C74867-0339-474F-800C-DAEAC125C9DA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3800" y="3935412"/>
              <a:ext cx="195262" cy="142875"/>
            </a:xfrm>
            <a:custGeom>
              <a:avLst/>
              <a:gdLst>
                <a:gd name="T0" fmla="*/ 2147483647 w 52"/>
                <a:gd name="T1" fmla="*/ 0 h 38"/>
                <a:gd name="T2" fmla="*/ 2147483647 w 52"/>
                <a:gd name="T3" fmla="*/ 2147483647 h 38"/>
                <a:gd name="T4" fmla="*/ 0 w 52"/>
                <a:gd name="T5" fmla="*/ 2147483647 h 38"/>
                <a:gd name="T6" fmla="*/ 2147483647 w 52"/>
                <a:gd name="T7" fmla="*/ 2147483647 h 38"/>
                <a:gd name="T8" fmla="*/ 2147483647 w 52"/>
                <a:gd name="T9" fmla="*/ 2147483647 h 38"/>
                <a:gd name="T10" fmla="*/ 2147483647 w 52"/>
                <a:gd name="T11" fmla="*/ 0 h 3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52"/>
                <a:gd name="T19" fmla="*/ 0 h 38"/>
                <a:gd name="T20" fmla="*/ 52 w 52"/>
                <a:gd name="T21" fmla="*/ 38 h 3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52" h="38">
                  <a:moveTo>
                    <a:pt x="49" y="0"/>
                  </a:moveTo>
                  <a:cubicBezTo>
                    <a:pt x="34" y="1"/>
                    <a:pt x="19" y="8"/>
                    <a:pt x="3" y="10"/>
                  </a:cubicBezTo>
                  <a:cubicBezTo>
                    <a:pt x="3" y="20"/>
                    <a:pt x="1" y="29"/>
                    <a:pt x="0" y="38"/>
                  </a:cubicBezTo>
                  <a:cubicBezTo>
                    <a:pt x="52" y="38"/>
                    <a:pt x="52" y="38"/>
                    <a:pt x="52" y="38"/>
                  </a:cubicBezTo>
                  <a:cubicBezTo>
                    <a:pt x="52" y="24"/>
                    <a:pt x="49" y="12"/>
                    <a:pt x="49" y="5"/>
                  </a:cubicBezTo>
                  <a:cubicBezTo>
                    <a:pt x="49" y="3"/>
                    <a:pt x="49" y="2"/>
                    <a:pt x="49" y="0"/>
                  </a:cubicBezTo>
                </a:path>
              </a:pathLst>
            </a:custGeom>
            <a:solidFill>
              <a:srgbClr val="0F2E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305" name="Rectangle 423">
              <a:extLst>
                <a:ext uri="{FF2B5EF4-FFF2-40B4-BE49-F238E27FC236}">
                  <a16:creationId xmlns:a16="http://schemas.microsoft.com/office/drawing/2014/main" id="{F85A7AD5-6A4D-4F6B-A13C-705776F504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98900" y="3965575"/>
              <a:ext cx="781050" cy="49213"/>
            </a:xfrm>
            <a:prstGeom prst="rect">
              <a:avLst/>
            </a:pr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en-US"/>
            </a:p>
          </p:txBody>
        </p:sp>
        <p:sp>
          <p:nvSpPr>
            <p:cNvPr id="53306" name="Freeform 424">
              <a:extLst>
                <a:ext uri="{FF2B5EF4-FFF2-40B4-BE49-F238E27FC236}">
                  <a16:creationId xmlns:a16="http://schemas.microsoft.com/office/drawing/2014/main" id="{C3514FCD-9062-400F-A024-8686BC324F44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8900" y="3830637"/>
              <a:ext cx="781050" cy="134938"/>
            </a:xfrm>
            <a:custGeom>
              <a:avLst/>
              <a:gdLst>
                <a:gd name="T0" fmla="*/ 2147483647 w 492"/>
                <a:gd name="T1" fmla="*/ 0 h 85"/>
                <a:gd name="T2" fmla="*/ 0 w 492"/>
                <a:gd name="T3" fmla="*/ 2147483647 h 85"/>
                <a:gd name="T4" fmla="*/ 2147483647 w 492"/>
                <a:gd name="T5" fmla="*/ 2147483647 h 85"/>
                <a:gd name="T6" fmla="*/ 2147483647 w 492"/>
                <a:gd name="T7" fmla="*/ 0 h 85"/>
                <a:gd name="T8" fmla="*/ 2147483647 w 492"/>
                <a:gd name="T9" fmla="*/ 0 h 8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92"/>
                <a:gd name="T16" fmla="*/ 0 h 85"/>
                <a:gd name="T17" fmla="*/ 492 w 492"/>
                <a:gd name="T18" fmla="*/ 85 h 8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92" h="85">
                  <a:moveTo>
                    <a:pt x="92" y="0"/>
                  </a:moveTo>
                  <a:lnTo>
                    <a:pt x="0" y="85"/>
                  </a:lnTo>
                  <a:lnTo>
                    <a:pt x="492" y="85"/>
                  </a:lnTo>
                  <a:lnTo>
                    <a:pt x="400" y="0"/>
                  </a:lnTo>
                  <a:lnTo>
                    <a:pt x="92" y="0"/>
                  </a:lnTo>
                  <a:close/>
                </a:path>
              </a:pathLst>
            </a:custGeom>
            <a:solidFill>
              <a:srgbClr val="A7A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307" name="Freeform 425">
              <a:extLst>
                <a:ext uri="{FF2B5EF4-FFF2-40B4-BE49-F238E27FC236}">
                  <a16:creationId xmlns:a16="http://schemas.microsoft.com/office/drawing/2014/main" id="{42A64C9F-AA72-4AAA-ABE0-EF660C89C744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4662" y="3852862"/>
              <a:ext cx="312737" cy="68263"/>
            </a:xfrm>
            <a:custGeom>
              <a:avLst/>
              <a:gdLst>
                <a:gd name="T0" fmla="*/ 2147483647 w 197"/>
                <a:gd name="T1" fmla="*/ 0 h 43"/>
                <a:gd name="T2" fmla="*/ 0 w 197"/>
                <a:gd name="T3" fmla="*/ 2147483647 h 43"/>
                <a:gd name="T4" fmla="*/ 2147483647 w 197"/>
                <a:gd name="T5" fmla="*/ 2147483647 h 43"/>
                <a:gd name="T6" fmla="*/ 2147483647 w 197"/>
                <a:gd name="T7" fmla="*/ 0 h 43"/>
                <a:gd name="T8" fmla="*/ 2147483647 w 197"/>
                <a:gd name="T9" fmla="*/ 0 h 4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7"/>
                <a:gd name="T16" fmla="*/ 0 h 43"/>
                <a:gd name="T17" fmla="*/ 197 w 197"/>
                <a:gd name="T18" fmla="*/ 43 h 4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7" h="43">
                  <a:moveTo>
                    <a:pt x="12" y="0"/>
                  </a:moveTo>
                  <a:lnTo>
                    <a:pt x="0" y="43"/>
                  </a:lnTo>
                  <a:lnTo>
                    <a:pt x="197" y="43"/>
                  </a:lnTo>
                  <a:lnTo>
                    <a:pt x="154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308" name="Freeform 426">
              <a:extLst>
                <a:ext uri="{FF2B5EF4-FFF2-40B4-BE49-F238E27FC236}">
                  <a16:creationId xmlns:a16="http://schemas.microsoft.com/office/drawing/2014/main" id="{F059D442-48A3-45D2-B98D-FC44781017E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2400" y="3894137"/>
              <a:ext cx="274637" cy="60325"/>
            </a:xfrm>
            <a:custGeom>
              <a:avLst/>
              <a:gdLst>
                <a:gd name="T0" fmla="*/ 2147483647 w 173"/>
                <a:gd name="T1" fmla="*/ 0 h 38"/>
                <a:gd name="T2" fmla="*/ 2147483647 w 173"/>
                <a:gd name="T3" fmla="*/ 2147483647 h 38"/>
                <a:gd name="T4" fmla="*/ 0 w 173"/>
                <a:gd name="T5" fmla="*/ 2147483647 h 38"/>
                <a:gd name="T6" fmla="*/ 2147483647 w 173"/>
                <a:gd name="T7" fmla="*/ 2147483647 h 38"/>
                <a:gd name="T8" fmla="*/ 2147483647 w 173"/>
                <a:gd name="T9" fmla="*/ 0 h 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38"/>
                <a:gd name="T17" fmla="*/ 173 w 173"/>
                <a:gd name="T18" fmla="*/ 38 h 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38">
                  <a:moveTo>
                    <a:pt x="170" y="0"/>
                  </a:moveTo>
                  <a:lnTo>
                    <a:pt x="173" y="38"/>
                  </a:lnTo>
                  <a:lnTo>
                    <a:pt x="0" y="38"/>
                  </a:lnTo>
                  <a:lnTo>
                    <a:pt x="38" y="3"/>
                  </a:lnTo>
                  <a:lnTo>
                    <a:pt x="17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309" name="Freeform 427">
              <a:extLst>
                <a:ext uri="{FF2B5EF4-FFF2-40B4-BE49-F238E27FC236}">
                  <a16:creationId xmlns:a16="http://schemas.microsoft.com/office/drawing/2014/main" id="{B2BA4EA1-7102-4276-81A2-27F9027B86C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0475" y="3552825"/>
              <a:ext cx="98425" cy="96838"/>
            </a:xfrm>
            <a:custGeom>
              <a:avLst/>
              <a:gdLst>
                <a:gd name="T0" fmla="*/ 2147483647 w 26"/>
                <a:gd name="T1" fmla="*/ 2147483647 h 26"/>
                <a:gd name="T2" fmla="*/ 2147483647 w 26"/>
                <a:gd name="T3" fmla="*/ 2147483647 h 26"/>
                <a:gd name="T4" fmla="*/ 0 w 26"/>
                <a:gd name="T5" fmla="*/ 2147483647 h 26"/>
                <a:gd name="T6" fmla="*/ 2147483647 w 26"/>
                <a:gd name="T7" fmla="*/ 2147483647 h 26"/>
                <a:gd name="T8" fmla="*/ 2147483647 w 26"/>
                <a:gd name="T9" fmla="*/ 0 h 26"/>
                <a:gd name="T10" fmla="*/ 2147483647 w 26"/>
                <a:gd name="T11" fmla="*/ 2147483647 h 2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6"/>
                <a:gd name="T19" fmla="*/ 0 h 26"/>
                <a:gd name="T20" fmla="*/ 26 w 26"/>
                <a:gd name="T21" fmla="*/ 26 h 2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6" h="26">
                  <a:moveTo>
                    <a:pt x="26" y="13"/>
                  </a:moveTo>
                  <a:cubicBezTo>
                    <a:pt x="26" y="13"/>
                    <a:pt x="22" y="22"/>
                    <a:pt x="19" y="24"/>
                  </a:cubicBezTo>
                  <a:cubicBezTo>
                    <a:pt x="16" y="26"/>
                    <a:pt x="0" y="21"/>
                    <a:pt x="0" y="21"/>
                  </a:cubicBezTo>
                  <a:cubicBezTo>
                    <a:pt x="0" y="21"/>
                    <a:pt x="6" y="6"/>
                    <a:pt x="5" y="4"/>
                  </a:cubicBezTo>
                  <a:cubicBezTo>
                    <a:pt x="4" y="2"/>
                    <a:pt x="9" y="0"/>
                    <a:pt x="9" y="0"/>
                  </a:cubicBezTo>
                  <a:lnTo>
                    <a:pt x="26" y="13"/>
                  </a:lnTo>
                  <a:close/>
                </a:path>
              </a:pathLst>
            </a:custGeom>
            <a:solidFill>
              <a:srgbClr val="DEB0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310" name="Freeform 428">
              <a:extLst>
                <a:ext uri="{FF2B5EF4-FFF2-40B4-BE49-F238E27FC236}">
                  <a16:creationId xmlns:a16="http://schemas.microsoft.com/office/drawing/2014/main" id="{0E4C6CBB-A6C8-4EBC-BACD-D07EE3D9486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7300" y="3432175"/>
              <a:ext cx="149225" cy="176213"/>
            </a:xfrm>
            <a:custGeom>
              <a:avLst/>
              <a:gdLst>
                <a:gd name="T0" fmla="*/ 2147483647 w 40"/>
                <a:gd name="T1" fmla="*/ 2147483647 h 47"/>
                <a:gd name="T2" fmla="*/ 2147483647 w 40"/>
                <a:gd name="T3" fmla="*/ 2147483647 h 47"/>
                <a:gd name="T4" fmla="*/ 2147483647 w 40"/>
                <a:gd name="T5" fmla="*/ 2147483647 h 47"/>
                <a:gd name="T6" fmla="*/ 2147483647 w 40"/>
                <a:gd name="T7" fmla="*/ 2147483647 h 47"/>
                <a:gd name="T8" fmla="*/ 2147483647 w 40"/>
                <a:gd name="T9" fmla="*/ 2147483647 h 47"/>
                <a:gd name="T10" fmla="*/ 2147483647 w 40"/>
                <a:gd name="T11" fmla="*/ 2147483647 h 47"/>
                <a:gd name="T12" fmla="*/ 2147483647 w 40"/>
                <a:gd name="T13" fmla="*/ 2147483647 h 47"/>
                <a:gd name="T14" fmla="*/ 2147483647 w 40"/>
                <a:gd name="T15" fmla="*/ 2147483647 h 47"/>
                <a:gd name="T16" fmla="*/ 2147483647 w 40"/>
                <a:gd name="T17" fmla="*/ 2147483647 h 47"/>
                <a:gd name="T18" fmla="*/ 2147483647 w 40"/>
                <a:gd name="T19" fmla="*/ 2147483647 h 47"/>
                <a:gd name="T20" fmla="*/ 2147483647 w 40"/>
                <a:gd name="T21" fmla="*/ 2147483647 h 47"/>
                <a:gd name="T22" fmla="*/ 2147483647 w 40"/>
                <a:gd name="T23" fmla="*/ 2147483647 h 47"/>
                <a:gd name="T24" fmla="*/ 2147483647 w 40"/>
                <a:gd name="T25" fmla="*/ 2147483647 h 47"/>
                <a:gd name="T26" fmla="*/ 2147483647 w 40"/>
                <a:gd name="T27" fmla="*/ 2147483647 h 47"/>
                <a:gd name="T28" fmla="*/ 2147483647 w 40"/>
                <a:gd name="T29" fmla="*/ 2147483647 h 47"/>
                <a:gd name="T30" fmla="*/ 2147483647 w 40"/>
                <a:gd name="T31" fmla="*/ 2147483647 h 47"/>
                <a:gd name="T32" fmla="*/ 2147483647 w 40"/>
                <a:gd name="T33" fmla="*/ 2147483647 h 47"/>
                <a:gd name="T34" fmla="*/ 2147483647 w 40"/>
                <a:gd name="T35" fmla="*/ 2147483647 h 47"/>
                <a:gd name="T36" fmla="*/ 2147483647 w 40"/>
                <a:gd name="T37" fmla="*/ 2147483647 h 47"/>
                <a:gd name="T38" fmla="*/ 2147483647 w 40"/>
                <a:gd name="T39" fmla="*/ 2147483647 h 47"/>
                <a:gd name="T40" fmla="*/ 2147483647 w 40"/>
                <a:gd name="T41" fmla="*/ 2147483647 h 47"/>
                <a:gd name="T42" fmla="*/ 2147483647 w 40"/>
                <a:gd name="T43" fmla="*/ 2147483647 h 47"/>
                <a:gd name="T44" fmla="*/ 2147483647 w 40"/>
                <a:gd name="T45" fmla="*/ 2147483647 h 47"/>
                <a:gd name="T46" fmla="*/ 2147483647 w 40"/>
                <a:gd name="T47" fmla="*/ 2147483647 h 47"/>
                <a:gd name="T48" fmla="*/ 2147483647 w 40"/>
                <a:gd name="T49" fmla="*/ 2147483647 h 47"/>
                <a:gd name="T50" fmla="*/ 2147483647 w 40"/>
                <a:gd name="T51" fmla="*/ 2147483647 h 47"/>
                <a:gd name="T52" fmla="*/ 2147483647 w 40"/>
                <a:gd name="T53" fmla="*/ 2147483647 h 47"/>
                <a:gd name="T54" fmla="*/ 2147483647 w 40"/>
                <a:gd name="T55" fmla="*/ 2147483647 h 47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40"/>
                <a:gd name="T85" fmla="*/ 0 h 47"/>
                <a:gd name="T86" fmla="*/ 40 w 40"/>
                <a:gd name="T87" fmla="*/ 47 h 47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40" h="47">
                  <a:moveTo>
                    <a:pt x="10" y="35"/>
                  </a:moveTo>
                  <a:cubicBezTo>
                    <a:pt x="12" y="36"/>
                    <a:pt x="13" y="38"/>
                    <a:pt x="14" y="39"/>
                  </a:cubicBezTo>
                  <a:cubicBezTo>
                    <a:pt x="15" y="40"/>
                    <a:pt x="15" y="40"/>
                    <a:pt x="19" y="43"/>
                  </a:cubicBezTo>
                  <a:cubicBezTo>
                    <a:pt x="20" y="44"/>
                    <a:pt x="21" y="44"/>
                    <a:pt x="22" y="44"/>
                  </a:cubicBezTo>
                  <a:cubicBezTo>
                    <a:pt x="25" y="45"/>
                    <a:pt x="27" y="46"/>
                    <a:pt x="30" y="47"/>
                  </a:cubicBezTo>
                  <a:cubicBezTo>
                    <a:pt x="31" y="47"/>
                    <a:pt x="31" y="47"/>
                    <a:pt x="32" y="47"/>
                  </a:cubicBezTo>
                  <a:cubicBezTo>
                    <a:pt x="33" y="47"/>
                    <a:pt x="34" y="46"/>
                    <a:pt x="35" y="44"/>
                  </a:cubicBezTo>
                  <a:cubicBezTo>
                    <a:pt x="35" y="44"/>
                    <a:pt x="36" y="44"/>
                    <a:pt x="36" y="44"/>
                  </a:cubicBezTo>
                  <a:cubicBezTo>
                    <a:pt x="36" y="43"/>
                    <a:pt x="35" y="42"/>
                    <a:pt x="35" y="41"/>
                  </a:cubicBezTo>
                  <a:cubicBezTo>
                    <a:pt x="35" y="40"/>
                    <a:pt x="36" y="40"/>
                    <a:pt x="36" y="40"/>
                  </a:cubicBezTo>
                  <a:cubicBezTo>
                    <a:pt x="36" y="39"/>
                    <a:pt x="36" y="38"/>
                    <a:pt x="36" y="38"/>
                  </a:cubicBezTo>
                  <a:cubicBezTo>
                    <a:pt x="36" y="38"/>
                    <a:pt x="37" y="37"/>
                    <a:pt x="37" y="36"/>
                  </a:cubicBezTo>
                  <a:cubicBezTo>
                    <a:pt x="37" y="36"/>
                    <a:pt x="37" y="35"/>
                    <a:pt x="37" y="35"/>
                  </a:cubicBezTo>
                  <a:cubicBezTo>
                    <a:pt x="38" y="34"/>
                    <a:pt x="39" y="33"/>
                    <a:pt x="40" y="33"/>
                  </a:cubicBezTo>
                  <a:cubicBezTo>
                    <a:pt x="40" y="33"/>
                    <a:pt x="40" y="32"/>
                    <a:pt x="40" y="32"/>
                  </a:cubicBezTo>
                  <a:cubicBezTo>
                    <a:pt x="40" y="31"/>
                    <a:pt x="39" y="29"/>
                    <a:pt x="38" y="28"/>
                  </a:cubicBezTo>
                  <a:cubicBezTo>
                    <a:pt x="37" y="27"/>
                    <a:pt x="36" y="26"/>
                    <a:pt x="37" y="25"/>
                  </a:cubicBezTo>
                  <a:cubicBezTo>
                    <a:pt x="37" y="24"/>
                    <a:pt x="37" y="23"/>
                    <a:pt x="37" y="23"/>
                  </a:cubicBezTo>
                  <a:cubicBezTo>
                    <a:pt x="38" y="21"/>
                    <a:pt x="37" y="19"/>
                    <a:pt x="37" y="18"/>
                  </a:cubicBezTo>
                  <a:cubicBezTo>
                    <a:pt x="36" y="16"/>
                    <a:pt x="36" y="15"/>
                    <a:pt x="36" y="14"/>
                  </a:cubicBezTo>
                  <a:cubicBezTo>
                    <a:pt x="36" y="12"/>
                    <a:pt x="36" y="11"/>
                    <a:pt x="35" y="10"/>
                  </a:cubicBezTo>
                  <a:cubicBezTo>
                    <a:pt x="32" y="8"/>
                    <a:pt x="31" y="5"/>
                    <a:pt x="27" y="3"/>
                  </a:cubicBezTo>
                  <a:cubicBezTo>
                    <a:pt x="21" y="0"/>
                    <a:pt x="14" y="1"/>
                    <a:pt x="8" y="4"/>
                  </a:cubicBezTo>
                  <a:cubicBezTo>
                    <a:pt x="6" y="5"/>
                    <a:pt x="5" y="6"/>
                    <a:pt x="3" y="8"/>
                  </a:cubicBezTo>
                  <a:cubicBezTo>
                    <a:pt x="2" y="9"/>
                    <a:pt x="2" y="11"/>
                    <a:pt x="1" y="12"/>
                  </a:cubicBezTo>
                  <a:cubicBezTo>
                    <a:pt x="0" y="16"/>
                    <a:pt x="0" y="20"/>
                    <a:pt x="1" y="23"/>
                  </a:cubicBezTo>
                  <a:cubicBezTo>
                    <a:pt x="1" y="26"/>
                    <a:pt x="3" y="30"/>
                    <a:pt x="6" y="32"/>
                  </a:cubicBezTo>
                  <a:cubicBezTo>
                    <a:pt x="8" y="33"/>
                    <a:pt x="9" y="34"/>
                    <a:pt x="10" y="35"/>
                  </a:cubicBezTo>
                </a:path>
              </a:pathLst>
            </a:custGeom>
            <a:solidFill>
              <a:srgbClr val="E2BB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311" name="Freeform 429">
              <a:extLst>
                <a:ext uri="{FF2B5EF4-FFF2-40B4-BE49-F238E27FC236}">
                  <a16:creationId xmlns:a16="http://schemas.microsoft.com/office/drawing/2014/main" id="{F354B0F5-65AB-4568-B130-F4DEAF59C320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2887" y="3687762"/>
              <a:ext cx="101600" cy="98425"/>
            </a:xfrm>
            <a:custGeom>
              <a:avLst/>
              <a:gdLst>
                <a:gd name="T0" fmla="*/ 0 w 27"/>
                <a:gd name="T1" fmla="*/ 2147483647 h 26"/>
                <a:gd name="T2" fmla="*/ 2147483647 w 27"/>
                <a:gd name="T3" fmla="*/ 2147483647 h 26"/>
                <a:gd name="T4" fmla="*/ 2147483647 w 27"/>
                <a:gd name="T5" fmla="*/ 2147483647 h 26"/>
                <a:gd name="T6" fmla="*/ 2147483647 w 27"/>
                <a:gd name="T7" fmla="*/ 2147483647 h 26"/>
                <a:gd name="T8" fmla="*/ 2147483647 w 27"/>
                <a:gd name="T9" fmla="*/ 0 h 26"/>
                <a:gd name="T10" fmla="*/ 2147483647 w 27"/>
                <a:gd name="T11" fmla="*/ 0 h 26"/>
                <a:gd name="T12" fmla="*/ 2147483647 w 27"/>
                <a:gd name="T13" fmla="*/ 2147483647 h 26"/>
                <a:gd name="T14" fmla="*/ 2147483647 w 27"/>
                <a:gd name="T15" fmla="*/ 2147483647 h 26"/>
                <a:gd name="T16" fmla="*/ 2147483647 w 27"/>
                <a:gd name="T17" fmla="*/ 2147483647 h 26"/>
                <a:gd name="T18" fmla="*/ 2147483647 w 27"/>
                <a:gd name="T19" fmla="*/ 2147483647 h 26"/>
                <a:gd name="T20" fmla="*/ 2147483647 w 27"/>
                <a:gd name="T21" fmla="*/ 2147483647 h 26"/>
                <a:gd name="T22" fmla="*/ 2147483647 w 27"/>
                <a:gd name="T23" fmla="*/ 2147483647 h 26"/>
                <a:gd name="T24" fmla="*/ 2147483647 w 27"/>
                <a:gd name="T25" fmla="*/ 2147483647 h 26"/>
                <a:gd name="T26" fmla="*/ 2147483647 w 27"/>
                <a:gd name="T27" fmla="*/ 2147483647 h 26"/>
                <a:gd name="T28" fmla="*/ 2147483647 w 27"/>
                <a:gd name="T29" fmla="*/ 2147483647 h 26"/>
                <a:gd name="T30" fmla="*/ 2147483647 w 27"/>
                <a:gd name="T31" fmla="*/ 2147483647 h 26"/>
                <a:gd name="T32" fmla="*/ 2147483647 w 27"/>
                <a:gd name="T33" fmla="*/ 2147483647 h 26"/>
                <a:gd name="T34" fmla="*/ 2147483647 w 27"/>
                <a:gd name="T35" fmla="*/ 2147483647 h 26"/>
                <a:gd name="T36" fmla="*/ 2147483647 w 27"/>
                <a:gd name="T37" fmla="*/ 2147483647 h 26"/>
                <a:gd name="T38" fmla="*/ 2147483647 w 27"/>
                <a:gd name="T39" fmla="*/ 2147483647 h 26"/>
                <a:gd name="T40" fmla="*/ 2147483647 w 27"/>
                <a:gd name="T41" fmla="*/ 2147483647 h 26"/>
                <a:gd name="T42" fmla="*/ 2147483647 w 27"/>
                <a:gd name="T43" fmla="*/ 2147483647 h 26"/>
                <a:gd name="T44" fmla="*/ 2147483647 w 27"/>
                <a:gd name="T45" fmla="*/ 2147483647 h 26"/>
                <a:gd name="T46" fmla="*/ 2147483647 w 27"/>
                <a:gd name="T47" fmla="*/ 2147483647 h 26"/>
                <a:gd name="T48" fmla="*/ 2147483647 w 27"/>
                <a:gd name="T49" fmla="*/ 2147483647 h 26"/>
                <a:gd name="T50" fmla="*/ 2147483647 w 27"/>
                <a:gd name="T51" fmla="*/ 2147483647 h 26"/>
                <a:gd name="T52" fmla="*/ 0 w 27"/>
                <a:gd name="T53" fmla="*/ 2147483647 h 2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27"/>
                <a:gd name="T82" fmla="*/ 0 h 26"/>
                <a:gd name="T83" fmla="*/ 27 w 27"/>
                <a:gd name="T84" fmla="*/ 26 h 2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27" h="26">
                  <a:moveTo>
                    <a:pt x="0" y="16"/>
                  </a:moveTo>
                  <a:cubicBezTo>
                    <a:pt x="0" y="15"/>
                    <a:pt x="1" y="14"/>
                    <a:pt x="1" y="14"/>
                  </a:cubicBezTo>
                  <a:cubicBezTo>
                    <a:pt x="1" y="13"/>
                    <a:pt x="2" y="11"/>
                    <a:pt x="3" y="10"/>
                  </a:cubicBezTo>
                  <a:cubicBezTo>
                    <a:pt x="4" y="8"/>
                    <a:pt x="6" y="6"/>
                    <a:pt x="7" y="3"/>
                  </a:cubicBezTo>
                  <a:cubicBezTo>
                    <a:pt x="8" y="3"/>
                    <a:pt x="9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3" y="3"/>
                    <a:pt x="10" y="5"/>
                    <a:pt x="9" y="7"/>
                  </a:cubicBezTo>
                  <a:cubicBezTo>
                    <a:pt x="8" y="8"/>
                    <a:pt x="8" y="9"/>
                    <a:pt x="7" y="10"/>
                  </a:cubicBezTo>
                  <a:cubicBezTo>
                    <a:pt x="10" y="8"/>
                    <a:pt x="12" y="7"/>
                    <a:pt x="14" y="6"/>
                  </a:cubicBezTo>
                  <a:cubicBezTo>
                    <a:pt x="15" y="5"/>
                    <a:pt x="21" y="1"/>
                    <a:pt x="22" y="3"/>
                  </a:cubicBezTo>
                  <a:cubicBezTo>
                    <a:pt x="22" y="3"/>
                    <a:pt x="21" y="4"/>
                    <a:pt x="21" y="4"/>
                  </a:cubicBezTo>
                  <a:cubicBezTo>
                    <a:pt x="19" y="6"/>
                    <a:pt x="16" y="8"/>
                    <a:pt x="14" y="10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21" y="5"/>
                    <a:pt x="25" y="3"/>
                    <a:pt x="26" y="5"/>
                  </a:cubicBezTo>
                  <a:cubicBezTo>
                    <a:pt x="26" y="5"/>
                    <a:pt x="26" y="6"/>
                    <a:pt x="25" y="6"/>
                  </a:cubicBezTo>
                  <a:cubicBezTo>
                    <a:pt x="23" y="8"/>
                    <a:pt x="20" y="10"/>
                    <a:pt x="16" y="11"/>
                  </a:cubicBezTo>
                  <a:cubicBezTo>
                    <a:pt x="19" y="10"/>
                    <a:pt x="21" y="9"/>
                    <a:pt x="24" y="8"/>
                  </a:cubicBezTo>
                  <a:cubicBezTo>
                    <a:pt x="24" y="8"/>
                    <a:pt x="25" y="7"/>
                    <a:pt x="26" y="8"/>
                  </a:cubicBezTo>
                  <a:cubicBezTo>
                    <a:pt x="27" y="9"/>
                    <a:pt x="26" y="10"/>
                    <a:pt x="25" y="10"/>
                  </a:cubicBezTo>
                  <a:cubicBezTo>
                    <a:pt x="23" y="12"/>
                    <a:pt x="20" y="13"/>
                    <a:pt x="18" y="15"/>
                  </a:cubicBezTo>
                  <a:cubicBezTo>
                    <a:pt x="20" y="14"/>
                    <a:pt x="26" y="11"/>
                    <a:pt x="26" y="13"/>
                  </a:cubicBezTo>
                  <a:cubicBezTo>
                    <a:pt x="25" y="13"/>
                    <a:pt x="25" y="14"/>
                    <a:pt x="24" y="14"/>
                  </a:cubicBezTo>
                  <a:cubicBezTo>
                    <a:pt x="22" y="16"/>
                    <a:pt x="20" y="17"/>
                    <a:pt x="17" y="19"/>
                  </a:cubicBezTo>
                  <a:cubicBezTo>
                    <a:pt x="16" y="20"/>
                    <a:pt x="14" y="21"/>
                    <a:pt x="13" y="22"/>
                  </a:cubicBezTo>
                  <a:cubicBezTo>
                    <a:pt x="11" y="23"/>
                    <a:pt x="10" y="23"/>
                    <a:pt x="8" y="24"/>
                  </a:cubicBezTo>
                  <a:cubicBezTo>
                    <a:pt x="6" y="25"/>
                    <a:pt x="4" y="25"/>
                    <a:pt x="2" y="26"/>
                  </a:cubicBezTo>
                  <a:lnTo>
                    <a:pt x="0" y="16"/>
                  </a:lnTo>
                  <a:close/>
                </a:path>
              </a:pathLst>
            </a:custGeom>
            <a:solidFill>
              <a:srgbClr val="E2BB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312" name="Freeform 430">
              <a:extLst>
                <a:ext uri="{FF2B5EF4-FFF2-40B4-BE49-F238E27FC236}">
                  <a16:creationId xmlns:a16="http://schemas.microsoft.com/office/drawing/2014/main" id="{791C3CEC-B0A1-4FBC-AECE-EFEB61CB79B0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8450" y="3811587"/>
              <a:ext cx="120650" cy="74613"/>
            </a:xfrm>
            <a:custGeom>
              <a:avLst/>
              <a:gdLst>
                <a:gd name="T0" fmla="*/ 2147483647 w 32"/>
                <a:gd name="T1" fmla="*/ 2147483647 h 20"/>
                <a:gd name="T2" fmla="*/ 2147483647 w 32"/>
                <a:gd name="T3" fmla="*/ 2147483647 h 20"/>
                <a:gd name="T4" fmla="*/ 2147483647 w 32"/>
                <a:gd name="T5" fmla="*/ 2147483647 h 20"/>
                <a:gd name="T6" fmla="*/ 2147483647 w 32"/>
                <a:gd name="T7" fmla="*/ 2147483647 h 20"/>
                <a:gd name="T8" fmla="*/ 2147483647 w 32"/>
                <a:gd name="T9" fmla="*/ 0 h 20"/>
                <a:gd name="T10" fmla="*/ 2147483647 w 32"/>
                <a:gd name="T11" fmla="*/ 2147483647 h 20"/>
                <a:gd name="T12" fmla="*/ 2147483647 w 32"/>
                <a:gd name="T13" fmla="*/ 2147483647 h 20"/>
                <a:gd name="T14" fmla="*/ 2147483647 w 32"/>
                <a:gd name="T15" fmla="*/ 2147483647 h 20"/>
                <a:gd name="T16" fmla="*/ 2147483647 w 32"/>
                <a:gd name="T17" fmla="*/ 2147483647 h 20"/>
                <a:gd name="T18" fmla="*/ 2147483647 w 32"/>
                <a:gd name="T19" fmla="*/ 2147483647 h 20"/>
                <a:gd name="T20" fmla="*/ 2147483647 w 32"/>
                <a:gd name="T21" fmla="*/ 2147483647 h 20"/>
                <a:gd name="T22" fmla="*/ 2147483647 w 32"/>
                <a:gd name="T23" fmla="*/ 2147483647 h 20"/>
                <a:gd name="T24" fmla="*/ 2147483647 w 32"/>
                <a:gd name="T25" fmla="*/ 2147483647 h 20"/>
                <a:gd name="T26" fmla="*/ 2147483647 w 32"/>
                <a:gd name="T27" fmla="*/ 2147483647 h 20"/>
                <a:gd name="T28" fmla="*/ 2147483647 w 32"/>
                <a:gd name="T29" fmla="*/ 2147483647 h 20"/>
                <a:gd name="T30" fmla="*/ 2147483647 w 32"/>
                <a:gd name="T31" fmla="*/ 2147483647 h 20"/>
                <a:gd name="T32" fmla="*/ 2147483647 w 32"/>
                <a:gd name="T33" fmla="*/ 2147483647 h 20"/>
                <a:gd name="T34" fmla="*/ 2147483647 w 32"/>
                <a:gd name="T35" fmla="*/ 2147483647 h 20"/>
                <a:gd name="T36" fmla="*/ 2147483647 w 32"/>
                <a:gd name="T37" fmla="*/ 2147483647 h 20"/>
                <a:gd name="T38" fmla="*/ 2147483647 w 32"/>
                <a:gd name="T39" fmla="*/ 2147483647 h 20"/>
                <a:gd name="T40" fmla="*/ 2147483647 w 32"/>
                <a:gd name="T41" fmla="*/ 2147483647 h 20"/>
                <a:gd name="T42" fmla="*/ 2147483647 w 32"/>
                <a:gd name="T43" fmla="*/ 2147483647 h 20"/>
                <a:gd name="T44" fmla="*/ 2147483647 w 32"/>
                <a:gd name="T45" fmla="*/ 2147483647 h 20"/>
                <a:gd name="T46" fmla="*/ 2147483647 w 32"/>
                <a:gd name="T47" fmla="*/ 2147483647 h 20"/>
                <a:gd name="T48" fmla="*/ 2147483647 w 32"/>
                <a:gd name="T49" fmla="*/ 2147483647 h 20"/>
                <a:gd name="T50" fmla="*/ 0 w 32"/>
                <a:gd name="T51" fmla="*/ 2147483647 h 20"/>
                <a:gd name="T52" fmla="*/ 2147483647 w 32"/>
                <a:gd name="T53" fmla="*/ 2147483647 h 20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32"/>
                <a:gd name="T82" fmla="*/ 0 h 20"/>
                <a:gd name="T83" fmla="*/ 32 w 32"/>
                <a:gd name="T84" fmla="*/ 20 h 20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32" h="20">
                  <a:moveTo>
                    <a:pt x="5" y="6"/>
                  </a:moveTo>
                  <a:cubicBezTo>
                    <a:pt x="5" y="6"/>
                    <a:pt x="6" y="5"/>
                    <a:pt x="7" y="5"/>
                  </a:cubicBezTo>
                  <a:cubicBezTo>
                    <a:pt x="8" y="5"/>
                    <a:pt x="9" y="4"/>
                    <a:pt x="10" y="4"/>
                  </a:cubicBezTo>
                  <a:cubicBezTo>
                    <a:pt x="13" y="2"/>
                    <a:pt x="16" y="2"/>
                    <a:pt x="18" y="1"/>
                  </a:cubicBezTo>
                  <a:cubicBezTo>
                    <a:pt x="19" y="1"/>
                    <a:pt x="21" y="0"/>
                    <a:pt x="22" y="0"/>
                  </a:cubicBezTo>
                  <a:cubicBezTo>
                    <a:pt x="22" y="0"/>
                    <a:pt x="22" y="0"/>
                    <a:pt x="22" y="1"/>
                  </a:cubicBezTo>
                  <a:cubicBezTo>
                    <a:pt x="23" y="4"/>
                    <a:pt x="19" y="4"/>
                    <a:pt x="17" y="5"/>
                  </a:cubicBezTo>
                  <a:cubicBezTo>
                    <a:pt x="16" y="5"/>
                    <a:pt x="15" y="6"/>
                    <a:pt x="14" y="6"/>
                  </a:cubicBezTo>
                  <a:cubicBezTo>
                    <a:pt x="17" y="6"/>
                    <a:pt x="19" y="7"/>
                    <a:pt x="22" y="7"/>
                  </a:cubicBezTo>
                  <a:cubicBezTo>
                    <a:pt x="23" y="7"/>
                    <a:pt x="30" y="8"/>
                    <a:pt x="30" y="9"/>
                  </a:cubicBezTo>
                  <a:cubicBezTo>
                    <a:pt x="30" y="10"/>
                    <a:pt x="28" y="10"/>
                    <a:pt x="28" y="10"/>
                  </a:cubicBezTo>
                  <a:cubicBezTo>
                    <a:pt x="25" y="10"/>
                    <a:pt x="22" y="10"/>
                    <a:pt x="19" y="10"/>
                  </a:cubicBezTo>
                  <a:cubicBezTo>
                    <a:pt x="22" y="10"/>
                    <a:pt x="24" y="11"/>
                    <a:pt x="26" y="11"/>
                  </a:cubicBezTo>
                  <a:cubicBezTo>
                    <a:pt x="28" y="11"/>
                    <a:pt x="32" y="12"/>
                    <a:pt x="31" y="14"/>
                  </a:cubicBezTo>
                  <a:cubicBezTo>
                    <a:pt x="31" y="14"/>
                    <a:pt x="31" y="14"/>
                    <a:pt x="30" y="14"/>
                  </a:cubicBezTo>
                  <a:cubicBezTo>
                    <a:pt x="27" y="15"/>
                    <a:pt x="24" y="14"/>
                    <a:pt x="20" y="13"/>
                  </a:cubicBezTo>
                  <a:cubicBezTo>
                    <a:pt x="23" y="14"/>
                    <a:pt x="25" y="14"/>
                    <a:pt x="28" y="15"/>
                  </a:cubicBezTo>
                  <a:cubicBezTo>
                    <a:pt x="29" y="15"/>
                    <a:pt x="30" y="15"/>
                    <a:pt x="30" y="16"/>
                  </a:cubicBezTo>
                  <a:cubicBezTo>
                    <a:pt x="30" y="17"/>
                    <a:pt x="29" y="18"/>
                    <a:pt x="28" y="17"/>
                  </a:cubicBezTo>
                  <a:cubicBezTo>
                    <a:pt x="25" y="17"/>
                    <a:pt x="22" y="17"/>
                    <a:pt x="19" y="16"/>
                  </a:cubicBezTo>
                  <a:cubicBezTo>
                    <a:pt x="21" y="17"/>
                    <a:pt x="28" y="19"/>
                    <a:pt x="27" y="20"/>
                  </a:cubicBezTo>
                  <a:cubicBezTo>
                    <a:pt x="26" y="20"/>
                    <a:pt x="25" y="20"/>
                    <a:pt x="25" y="20"/>
                  </a:cubicBezTo>
                  <a:cubicBezTo>
                    <a:pt x="21" y="20"/>
                    <a:pt x="19" y="20"/>
                    <a:pt x="16" y="20"/>
                  </a:cubicBezTo>
                  <a:cubicBezTo>
                    <a:pt x="14" y="20"/>
                    <a:pt x="12" y="19"/>
                    <a:pt x="11" y="19"/>
                  </a:cubicBezTo>
                  <a:cubicBezTo>
                    <a:pt x="9" y="19"/>
                    <a:pt x="7" y="18"/>
                    <a:pt x="6" y="18"/>
                  </a:cubicBezTo>
                  <a:cubicBezTo>
                    <a:pt x="3" y="18"/>
                    <a:pt x="2" y="16"/>
                    <a:pt x="0" y="15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E2BB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313" name="Freeform 431">
              <a:extLst>
                <a:ext uri="{FF2B5EF4-FFF2-40B4-BE49-F238E27FC236}">
                  <a16:creationId xmlns:a16="http://schemas.microsoft.com/office/drawing/2014/main" id="{911AC8DA-4008-42E1-AAD9-86080FEBEDA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2537" y="3429000"/>
              <a:ext cx="150812" cy="157163"/>
            </a:xfrm>
            <a:custGeom>
              <a:avLst/>
              <a:gdLst>
                <a:gd name="T0" fmla="*/ 2147483647 w 40"/>
                <a:gd name="T1" fmla="*/ 2147483647 h 42"/>
                <a:gd name="T2" fmla="*/ 2147483647 w 40"/>
                <a:gd name="T3" fmla="*/ 2147483647 h 42"/>
                <a:gd name="T4" fmla="*/ 2147483647 w 40"/>
                <a:gd name="T5" fmla="*/ 2147483647 h 42"/>
                <a:gd name="T6" fmla="*/ 0 w 40"/>
                <a:gd name="T7" fmla="*/ 2147483647 h 42"/>
                <a:gd name="T8" fmla="*/ 2147483647 w 40"/>
                <a:gd name="T9" fmla="*/ 2147483647 h 42"/>
                <a:gd name="T10" fmla="*/ 2147483647 w 40"/>
                <a:gd name="T11" fmla="*/ 2147483647 h 42"/>
                <a:gd name="T12" fmla="*/ 2147483647 w 40"/>
                <a:gd name="T13" fmla="*/ 0 h 42"/>
                <a:gd name="T14" fmla="*/ 2147483647 w 40"/>
                <a:gd name="T15" fmla="*/ 2147483647 h 42"/>
                <a:gd name="T16" fmla="*/ 2147483647 w 40"/>
                <a:gd name="T17" fmla="*/ 2147483647 h 42"/>
                <a:gd name="T18" fmla="*/ 2147483647 w 40"/>
                <a:gd name="T19" fmla="*/ 2147483647 h 42"/>
                <a:gd name="T20" fmla="*/ 2147483647 w 40"/>
                <a:gd name="T21" fmla="*/ 2147483647 h 42"/>
                <a:gd name="T22" fmla="*/ 2147483647 w 40"/>
                <a:gd name="T23" fmla="*/ 2147483647 h 42"/>
                <a:gd name="T24" fmla="*/ 2147483647 w 40"/>
                <a:gd name="T25" fmla="*/ 2147483647 h 42"/>
                <a:gd name="T26" fmla="*/ 2147483647 w 40"/>
                <a:gd name="T27" fmla="*/ 2147483647 h 42"/>
                <a:gd name="T28" fmla="*/ 2147483647 w 40"/>
                <a:gd name="T29" fmla="*/ 2147483647 h 42"/>
                <a:gd name="T30" fmla="*/ 2147483647 w 40"/>
                <a:gd name="T31" fmla="*/ 2147483647 h 42"/>
                <a:gd name="T32" fmla="*/ 2147483647 w 40"/>
                <a:gd name="T33" fmla="*/ 2147483647 h 42"/>
                <a:gd name="T34" fmla="*/ 2147483647 w 40"/>
                <a:gd name="T35" fmla="*/ 2147483647 h 42"/>
                <a:gd name="T36" fmla="*/ 2147483647 w 40"/>
                <a:gd name="T37" fmla="*/ 2147483647 h 42"/>
                <a:gd name="T38" fmla="*/ 2147483647 w 40"/>
                <a:gd name="T39" fmla="*/ 2147483647 h 42"/>
                <a:gd name="T40" fmla="*/ 2147483647 w 40"/>
                <a:gd name="T41" fmla="*/ 2147483647 h 42"/>
                <a:gd name="T42" fmla="*/ 2147483647 w 40"/>
                <a:gd name="T43" fmla="*/ 2147483647 h 42"/>
                <a:gd name="T44" fmla="*/ 2147483647 w 40"/>
                <a:gd name="T45" fmla="*/ 2147483647 h 42"/>
                <a:gd name="T46" fmla="*/ 2147483647 w 40"/>
                <a:gd name="T47" fmla="*/ 2147483647 h 42"/>
                <a:gd name="T48" fmla="*/ 2147483647 w 40"/>
                <a:gd name="T49" fmla="*/ 2147483647 h 42"/>
                <a:gd name="T50" fmla="*/ 2147483647 w 40"/>
                <a:gd name="T51" fmla="*/ 2147483647 h 42"/>
                <a:gd name="T52" fmla="*/ 2147483647 w 40"/>
                <a:gd name="T53" fmla="*/ 2147483647 h 42"/>
                <a:gd name="T54" fmla="*/ 2147483647 w 40"/>
                <a:gd name="T55" fmla="*/ 2147483647 h 42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40"/>
                <a:gd name="T85" fmla="*/ 0 h 42"/>
                <a:gd name="T86" fmla="*/ 40 w 40"/>
                <a:gd name="T87" fmla="*/ 42 h 42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40" h="42">
                  <a:moveTo>
                    <a:pt x="6" y="40"/>
                  </a:moveTo>
                  <a:cubicBezTo>
                    <a:pt x="5" y="39"/>
                    <a:pt x="5" y="38"/>
                    <a:pt x="4" y="37"/>
                  </a:cubicBezTo>
                  <a:cubicBezTo>
                    <a:pt x="3" y="34"/>
                    <a:pt x="2" y="31"/>
                    <a:pt x="1" y="27"/>
                  </a:cubicBezTo>
                  <a:cubicBezTo>
                    <a:pt x="0" y="24"/>
                    <a:pt x="0" y="20"/>
                    <a:pt x="0" y="17"/>
                  </a:cubicBezTo>
                  <a:cubicBezTo>
                    <a:pt x="0" y="13"/>
                    <a:pt x="1" y="10"/>
                    <a:pt x="3" y="7"/>
                  </a:cubicBezTo>
                  <a:cubicBezTo>
                    <a:pt x="5" y="4"/>
                    <a:pt x="8" y="2"/>
                    <a:pt x="11" y="1"/>
                  </a:cubicBezTo>
                  <a:cubicBezTo>
                    <a:pt x="14" y="0"/>
                    <a:pt x="17" y="0"/>
                    <a:pt x="21" y="0"/>
                  </a:cubicBezTo>
                  <a:cubicBezTo>
                    <a:pt x="23" y="0"/>
                    <a:pt x="26" y="1"/>
                    <a:pt x="28" y="1"/>
                  </a:cubicBezTo>
                  <a:cubicBezTo>
                    <a:pt x="29" y="2"/>
                    <a:pt x="31" y="2"/>
                    <a:pt x="32" y="3"/>
                  </a:cubicBezTo>
                  <a:cubicBezTo>
                    <a:pt x="33" y="3"/>
                    <a:pt x="33" y="4"/>
                    <a:pt x="34" y="4"/>
                  </a:cubicBezTo>
                  <a:cubicBezTo>
                    <a:pt x="36" y="5"/>
                    <a:pt x="37" y="5"/>
                    <a:pt x="39" y="5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37" y="13"/>
                    <a:pt x="28" y="13"/>
                    <a:pt x="25" y="20"/>
                  </a:cubicBezTo>
                  <a:cubicBezTo>
                    <a:pt x="25" y="21"/>
                    <a:pt x="25" y="23"/>
                    <a:pt x="24" y="25"/>
                  </a:cubicBezTo>
                  <a:cubicBezTo>
                    <a:pt x="24" y="26"/>
                    <a:pt x="24" y="28"/>
                    <a:pt x="23" y="29"/>
                  </a:cubicBezTo>
                  <a:cubicBezTo>
                    <a:pt x="23" y="31"/>
                    <a:pt x="24" y="32"/>
                    <a:pt x="23" y="33"/>
                  </a:cubicBezTo>
                  <a:cubicBezTo>
                    <a:pt x="22" y="33"/>
                    <a:pt x="20" y="32"/>
                    <a:pt x="20" y="32"/>
                  </a:cubicBezTo>
                  <a:cubicBezTo>
                    <a:pt x="20" y="30"/>
                    <a:pt x="20" y="29"/>
                    <a:pt x="20" y="27"/>
                  </a:cubicBezTo>
                  <a:cubicBezTo>
                    <a:pt x="20" y="26"/>
                    <a:pt x="19" y="25"/>
                    <a:pt x="17" y="24"/>
                  </a:cubicBezTo>
                  <a:cubicBezTo>
                    <a:pt x="16" y="23"/>
                    <a:pt x="14" y="23"/>
                    <a:pt x="13" y="24"/>
                  </a:cubicBezTo>
                  <a:cubicBezTo>
                    <a:pt x="12" y="25"/>
                    <a:pt x="12" y="27"/>
                    <a:pt x="12" y="29"/>
                  </a:cubicBezTo>
                  <a:cubicBezTo>
                    <a:pt x="13" y="32"/>
                    <a:pt x="14" y="35"/>
                    <a:pt x="17" y="35"/>
                  </a:cubicBezTo>
                  <a:cubicBezTo>
                    <a:pt x="16" y="35"/>
                    <a:pt x="15" y="37"/>
                    <a:pt x="15" y="38"/>
                  </a:cubicBezTo>
                  <a:cubicBezTo>
                    <a:pt x="15" y="38"/>
                    <a:pt x="15" y="38"/>
                    <a:pt x="14" y="38"/>
                  </a:cubicBezTo>
                  <a:cubicBezTo>
                    <a:pt x="14" y="38"/>
                    <a:pt x="14" y="38"/>
                    <a:pt x="14" y="38"/>
                  </a:cubicBezTo>
                  <a:cubicBezTo>
                    <a:pt x="10" y="38"/>
                    <a:pt x="9" y="39"/>
                    <a:pt x="7" y="42"/>
                  </a:cubicBezTo>
                  <a:cubicBezTo>
                    <a:pt x="6" y="41"/>
                    <a:pt x="6" y="40"/>
                    <a:pt x="6" y="40"/>
                  </a:cubicBezTo>
                </a:path>
              </a:pathLst>
            </a:custGeom>
            <a:solidFill>
              <a:srgbClr val="594A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314" name="Freeform 432">
              <a:extLst>
                <a:ext uri="{FF2B5EF4-FFF2-40B4-BE49-F238E27FC236}">
                  <a16:creationId xmlns:a16="http://schemas.microsoft.com/office/drawing/2014/main" id="{8273A557-1732-4547-B189-73CD53D9125D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2537" y="3597275"/>
              <a:ext cx="125412" cy="200025"/>
            </a:xfrm>
            <a:custGeom>
              <a:avLst/>
              <a:gdLst>
                <a:gd name="T0" fmla="*/ 2147483647 w 33"/>
                <a:gd name="T1" fmla="*/ 2147483647 h 53"/>
                <a:gd name="T2" fmla="*/ 2147483647 w 33"/>
                <a:gd name="T3" fmla="*/ 2147483647 h 53"/>
                <a:gd name="T4" fmla="*/ 2147483647 w 33"/>
                <a:gd name="T5" fmla="*/ 2147483647 h 53"/>
                <a:gd name="T6" fmla="*/ 2147483647 w 33"/>
                <a:gd name="T7" fmla="*/ 2147483647 h 53"/>
                <a:gd name="T8" fmla="*/ 2147483647 w 33"/>
                <a:gd name="T9" fmla="*/ 2147483647 h 53"/>
                <a:gd name="T10" fmla="*/ 2147483647 w 33"/>
                <a:gd name="T11" fmla="*/ 2147483647 h 53"/>
                <a:gd name="T12" fmla="*/ 2147483647 w 33"/>
                <a:gd name="T13" fmla="*/ 2147483647 h 53"/>
                <a:gd name="T14" fmla="*/ 2147483647 w 33"/>
                <a:gd name="T15" fmla="*/ 2147483647 h 53"/>
                <a:gd name="T16" fmla="*/ 2147483647 w 33"/>
                <a:gd name="T17" fmla="*/ 2147483647 h 5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3"/>
                <a:gd name="T28" fmla="*/ 0 h 53"/>
                <a:gd name="T29" fmla="*/ 33 w 33"/>
                <a:gd name="T30" fmla="*/ 53 h 5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3" h="53">
                  <a:moveTo>
                    <a:pt x="25" y="7"/>
                  </a:moveTo>
                  <a:cubicBezTo>
                    <a:pt x="26" y="9"/>
                    <a:pt x="27" y="12"/>
                    <a:pt x="27" y="15"/>
                  </a:cubicBezTo>
                  <a:cubicBezTo>
                    <a:pt x="31" y="28"/>
                    <a:pt x="32" y="38"/>
                    <a:pt x="32" y="41"/>
                  </a:cubicBezTo>
                  <a:cubicBezTo>
                    <a:pt x="33" y="44"/>
                    <a:pt x="33" y="48"/>
                    <a:pt x="33" y="53"/>
                  </a:cubicBezTo>
                  <a:cubicBezTo>
                    <a:pt x="24" y="41"/>
                    <a:pt x="16" y="35"/>
                    <a:pt x="11" y="28"/>
                  </a:cubicBezTo>
                  <a:cubicBezTo>
                    <a:pt x="5" y="21"/>
                    <a:pt x="1" y="14"/>
                    <a:pt x="1" y="12"/>
                  </a:cubicBezTo>
                  <a:cubicBezTo>
                    <a:pt x="0" y="10"/>
                    <a:pt x="1" y="7"/>
                    <a:pt x="3" y="5"/>
                  </a:cubicBezTo>
                  <a:cubicBezTo>
                    <a:pt x="9" y="0"/>
                    <a:pt x="21" y="9"/>
                    <a:pt x="21" y="9"/>
                  </a:cubicBezTo>
                  <a:lnTo>
                    <a:pt x="25" y="7"/>
                  </a:lnTo>
                  <a:close/>
                </a:path>
              </a:pathLst>
            </a:custGeom>
            <a:solidFill>
              <a:srgbClr val="BCBE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315" name="Freeform 433">
              <a:extLst>
                <a:ext uri="{FF2B5EF4-FFF2-40B4-BE49-F238E27FC236}">
                  <a16:creationId xmlns:a16="http://schemas.microsoft.com/office/drawing/2014/main" id="{D0B24238-CE60-41C6-AF21-86ED2DB328D8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0312" y="3635375"/>
              <a:ext cx="312737" cy="244475"/>
            </a:xfrm>
            <a:custGeom>
              <a:avLst/>
              <a:gdLst>
                <a:gd name="T0" fmla="*/ 2147483647 w 83"/>
                <a:gd name="T1" fmla="*/ 2147483647 h 65"/>
                <a:gd name="T2" fmla="*/ 2147483647 w 83"/>
                <a:gd name="T3" fmla="*/ 2147483647 h 65"/>
                <a:gd name="T4" fmla="*/ 2147483647 w 83"/>
                <a:gd name="T5" fmla="*/ 2147483647 h 65"/>
                <a:gd name="T6" fmla="*/ 2147483647 w 83"/>
                <a:gd name="T7" fmla="*/ 2147483647 h 65"/>
                <a:gd name="T8" fmla="*/ 2147483647 w 83"/>
                <a:gd name="T9" fmla="*/ 2147483647 h 65"/>
                <a:gd name="T10" fmla="*/ 2147483647 w 83"/>
                <a:gd name="T11" fmla="*/ 2147483647 h 65"/>
                <a:gd name="T12" fmla="*/ 2147483647 w 83"/>
                <a:gd name="T13" fmla="*/ 2147483647 h 65"/>
                <a:gd name="T14" fmla="*/ 2147483647 w 83"/>
                <a:gd name="T15" fmla="*/ 2147483647 h 6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3"/>
                <a:gd name="T25" fmla="*/ 0 h 65"/>
                <a:gd name="T26" fmla="*/ 83 w 83"/>
                <a:gd name="T27" fmla="*/ 65 h 6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3" h="65">
                  <a:moveTo>
                    <a:pt x="10" y="9"/>
                  </a:moveTo>
                  <a:cubicBezTo>
                    <a:pt x="22" y="0"/>
                    <a:pt x="32" y="13"/>
                    <a:pt x="38" y="23"/>
                  </a:cubicBezTo>
                  <a:cubicBezTo>
                    <a:pt x="41" y="28"/>
                    <a:pt x="44" y="34"/>
                    <a:pt x="49" y="39"/>
                  </a:cubicBezTo>
                  <a:cubicBezTo>
                    <a:pt x="51" y="38"/>
                    <a:pt x="76" y="29"/>
                    <a:pt x="75" y="27"/>
                  </a:cubicBezTo>
                  <a:cubicBezTo>
                    <a:pt x="78" y="32"/>
                    <a:pt x="81" y="35"/>
                    <a:pt x="83" y="40"/>
                  </a:cubicBezTo>
                  <a:cubicBezTo>
                    <a:pt x="75" y="47"/>
                    <a:pt x="55" y="59"/>
                    <a:pt x="48" y="62"/>
                  </a:cubicBezTo>
                  <a:cubicBezTo>
                    <a:pt x="40" y="65"/>
                    <a:pt x="23" y="40"/>
                    <a:pt x="15" y="33"/>
                  </a:cubicBezTo>
                  <a:cubicBezTo>
                    <a:pt x="9" y="27"/>
                    <a:pt x="0" y="16"/>
                    <a:pt x="10" y="9"/>
                  </a:cubicBezTo>
                </a:path>
              </a:pathLst>
            </a:custGeom>
            <a:solidFill>
              <a:srgbClr val="6263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316" name="Freeform 434">
              <a:extLst>
                <a:ext uri="{FF2B5EF4-FFF2-40B4-BE49-F238E27FC236}">
                  <a16:creationId xmlns:a16="http://schemas.microsoft.com/office/drawing/2014/main" id="{B90CDF23-2AC2-424E-970A-9AB744B980E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0475" y="3594100"/>
              <a:ext cx="87312" cy="63500"/>
            </a:xfrm>
            <a:custGeom>
              <a:avLst/>
              <a:gdLst>
                <a:gd name="T0" fmla="*/ 2147483647 w 55"/>
                <a:gd name="T1" fmla="*/ 0 h 40"/>
                <a:gd name="T2" fmla="*/ 2147483647 w 55"/>
                <a:gd name="T3" fmla="*/ 2147483647 h 40"/>
                <a:gd name="T4" fmla="*/ 2147483647 w 55"/>
                <a:gd name="T5" fmla="*/ 2147483647 h 40"/>
                <a:gd name="T6" fmla="*/ 0 w 55"/>
                <a:gd name="T7" fmla="*/ 2147483647 h 40"/>
                <a:gd name="T8" fmla="*/ 2147483647 w 55"/>
                <a:gd name="T9" fmla="*/ 0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5"/>
                <a:gd name="T16" fmla="*/ 0 h 40"/>
                <a:gd name="T17" fmla="*/ 55 w 55"/>
                <a:gd name="T18" fmla="*/ 40 h 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5" h="40">
                  <a:moveTo>
                    <a:pt x="10" y="0"/>
                  </a:moveTo>
                  <a:lnTo>
                    <a:pt x="55" y="19"/>
                  </a:lnTo>
                  <a:lnTo>
                    <a:pt x="45" y="40"/>
                  </a:lnTo>
                  <a:lnTo>
                    <a:pt x="0" y="16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317" name="Freeform 435">
              <a:extLst>
                <a:ext uri="{FF2B5EF4-FFF2-40B4-BE49-F238E27FC236}">
                  <a16:creationId xmlns:a16="http://schemas.microsoft.com/office/drawing/2014/main" id="{0B2A2AAA-4EB6-4274-9AB4-B8F0BAAF2CB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4912" y="3619500"/>
              <a:ext cx="187325" cy="354013"/>
            </a:xfrm>
            <a:custGeom>
              <a:avLst/>
              <a:gdLst>
                <a:gd name="T0" fmla="*/ 2147483647 w 50"/>
                <a:gd name="T1" fmla="*/ 2147483647 h 94"/>
                <a:gd name="T2" fmla="*/ 2147483647 w 50"/>
                <a:gd name="T3" fmla="*/ 2147483647 h 94"/>
                <a:gd name="T4" fmla="*/ 2147483647 w 50"/>
                <a:gd name="T5" fmla="*/ 0 h 94"/>
                <a:gd name="T6" fmla="*/ 2147483647 w 50"/>
                <a:gd name="T7" fmla="*/ 2147483647 h 94"/>
                <a:gd name="T8" fmla="*/ 2147483647 w 50"/>
                <a:gd name="T9" fmla="*/ 2147483647 h 94"/>
                <a:gd name="T10" fmla="*/ 0 w 50"/>
                <a:gd name="T11" fmla="*/ 2147483647 h 94"/>
                <a:gd name="T12" fmla="*/ 2147483647 w 50"/>
                <a:gd name="T13" fmla="*/ 2147483647 h 94"/>
                <a:gd name="T14" fmla="*/ 0 w 50"/>
                <a:gd name="T15" fmla="*/ 2147483647 h 94"/>
                <a:gd name="T16" fmla="*/ 2147483647 w 50"/>
                <a:gd name="T17" fmla="*/ 2147483647 h 94"/>
                <a:gd name="T18" fmla="*/ 2147483647 w 50"/>
                <a:gd name="T19" fmla="*/ 2147483647 h 9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50"/>
                <a:gd name="T31" fmla="*/ 0 h 94"/>
                <a:gd name="T32" fmla="*/ 50 w 50"/>
                <a:gd name="T33" fmla="*/ 94 h 94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50" h="94">
                  <a:moveTo>
                    <a:pt x="43" y="27"/>
                  </a:moveTo>
                  <a:cubicBezTo>
                    <a:pt x="38" y="16"/>
                    <a:pt x="30" y="9"/>
                    <a:pt x="25" y="5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3" y="29"/>
                    <a:pt x="3" y="29"/>
                    <a:pt x="3" y="29"/>
                  </a:cubicBezTo>
                  <a:cubicBezTo>
                    <a:pt x="0" y="38"/>
                    <a:pt x="0" y="47"/>
                    <a:pt x="0" y="56"/>
                  </a:cubicBezTo>
                  <a:cubicBezTo>
                    <a:pt x="1" y="63"/>
                    <a:pt x="1" y="70"/>
                    <a:pt x="1" y="78"/>
                  </a:cubicBezTo>
                  <a:cubicBezTo>
                    <a:pt x="1" y="83"/>
                    <a:pt x="1" y="88"/>
                    <a:pt x="0" y="94"/>
                  </a:cubicBezTo>
                  <a:cubicBezTo>
                    <a:pt x="16" y="92"/>
                    <a:pt x="31" y="85"/>
                    <a:pt x="46" y="84"/>
                  </a:cubicBezTo>
                  <a:cubicBezTo>
                    <a:pt x="47" y="51"/>
                    <a:pt x="50" y="40"/>
                    <a:pt x="43" y="27"/>
                  </a:cubicBezTo>
                </a:path>
              </a:pathLst>
            </a:custGeom>
            <a:solidFill>
              <a:srgbClr val="3A07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318" name="Freeform 436">
              <a:extLst>
                <a:ext uri="{FF2B5EF4-FFF2-40B4-BE49-F238E27FC236}">
                  <a16:creationId xmlns:a16="http://schemas.microsoft.com/office/drawing/2014/main" id="{44F0FDCA-9614-4034-9B10-C16D61A9D5A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0475" y="3602037"/>
              <a:ext cx="112712" cy="134938"/>
            </a:xfrm>
            <a:custGeom>
              <a:avLst/>
              <a:gdLst>
                <a:gd name="T0" fmla="*/ 2147483647 w 30"/>
                <a:gd name="T1" fmla="*/ 0 h 36"/>
                <a:gd name="T2" fmla="*/ 2147483647 w 30"/>
                <a:gd name="T3" fmla="*/ 2147483647 h 36"/>
                <a:gd name="T4" fmla="*/ 2147483647 w 30"/>
                <a:gd name="T5" fmla="*/ 2147483647 h 36"/>
                <a:gd name="T6" fmla="*/ 2147483647 w 30"/>
                <a:gd name="T7" fmla="*/ 2147483647 h 36"/>
                <a:gd name="T8" fmla="*/ 2147483647 w 30"/>
                <a:gd name="T9" fmla="*/ 2147483647 h 36"/>
                <a:gd name="T10" fmla="*/ 0 w 30"/>
                <a:gd name="T11" fmla="*/ 2147483647 h 36"/>
                <a:gd name="T12" fmla="*/ 2147483647 w 30"/>
                <a:gd name="T13" fmla="*/ 0 h 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0"/>
                <a:gd name="T22" fmla="*/ 0 h 36"/>
                <a:gd name="T23" fmla="*/ 30 w 30"/>
                <a:gd name="T24" fmla="*/ 36 h 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0" h="36">
                  <a:moveTo>
                    <a:pt x="2" y="0"/>
                  </a:moveTo>
                  <a:cubicBezTo>
                    <a:pt x="2" y="0"/>
                    <a:pt x="23" y="19"/>
                    <a:pt x="30" y="36"/>
                  </a:cubicBezTo>
                  <a:cubicBezTo>
                    <a:pt x="17" y="23"/>
                    <a:pt x="12" y="23"/>
                    <a:pt x="12" y="2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0" y="5"/>
                    <a:pt x="0" y="5"/>
                    <a:pt x="0" y="5"/>
                  </a:cubicBezTo>
                  <a:lnTo>
                    <a:pt x="2" y="0"/>
                  </a:lnTo>
                  <a:close/>
                </a:path>
              </a:pathLst>
            </a:custGeom>
            <a:solidFill>
              <a:srgbClr val="6263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319" name="Freeform 437">
              <a:extLst>
                <a:ext uri="{FF2B5EF4-FFF2-40B4-BE49-F238E27FC236}">
                  <a16:creationId xmlns:a16="http://schemas.microsoft.com/office/drawing/2014/main" id="{DF5C6ECA-6195-4B5A-BC84-DB46DF3B9938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7137" y="3676650"/>
              <a:ext cx="368300" cy="214313"/>
            </a:xfrm>
            <a:custGeom>
              <a:avLst/>
              <a:gdLst>
                <a:gd name="T0" fmla="*/ 2147483647 w 98"/>
                <a:gd name="T1" fmla="*/ 2147483647 h 57"/>
                <a:gd name="T2" fmla="*/ 2147483647 w 98"/>
                <a:gd name="T3" fmla="*/ 2147483647 h 57"/>
                <a:gd name="T4" fmla="*/ 2147483647 w 98"/>
                <a:gd name="T5" fmla="*/ 2147483647 h 57"/>
                <a:gd name="T6" fmla="*/ 2147483647 w 98"/>
                <a:gd name="T7" fmla="*/ 2147483647 h 57"/>
                <a:gd name="T8" fmla="*/ 2147483647 w 98"/>
                <a:gd name="T9" fmla="*/ 2147483647 h 57"/>
                <a:gd name="T10" fmla="*/ 2147483647 w 98"/>
                <a:gd name="T11" fmla="*/ 2147483647 h 57"/>
                <a:gd name="T12" fmla="*/ 2147483647 w 98"/>
                <a:gd name="T13" fmla="*/ 2147483647 h 57"/>
                <a:gd name="T14" fmla="*/ 0 w 98"/>
                <a:gd name="T15" fmla="*/ 2147483647 h 57"/>
                <a:gd name="T16" fmla="*/ 2147483647 w 98"/>
                <a:gd name="T17" fmla="*/ 2147483647 h 57"/>
                <a:gd name="T18" fmla="*/ 2147483647 w 98"/>
                <a:gd name="T19" fmla="*/ 2147483647 h 57"/>
                <a:gd name="T20" fmla="*/ 2147483647 w 98"/>
                <a:gd name="T21" fmla="*/ 2147483647 h 57"/>
                <a:gd name="T22" fmla="*/ 2147483647 w 98"/>
                <a:gd name="T23" fmla="*/ 2147483647 h 57"/>
                <a:gd name="T24" fmla="*/ 2147483647 w 98"/>
                <a:gd name="T25" fmla="*/ 2147483647 h 5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98"/>
                <a:gd name="T40" fmla="*/ 0 h 57"/>
                <a:gd name="T41" fmla="*/ 98 w 98"/>
                <a:gd name="T42" fmla="*/ 57 h 57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98" h="57">
                  <a:moveTo>
                    <a:pt x="90" y="38"/>
                  </a:moveTo>
                  <a:cubicBezTo>
                    <a:pt x="92" y="38"/>
                    <a:pt x="94" y="38"/>
                    <a:pt x="97" y="38"/>
                  </a:cubicBezTo>
                  <a:cubicBezTo>
                    <a:pt x="97" y="39"/>
                    <a:pt x="98" y="40"/>
                    <a:pt x="98" y="40"/>
                  </a:cubicBezTo>
                  <a:cubicBezTo>
                    <a:pt x="98" y="45"/>
                    <a:pt x="98" y="51"/>
                    <a:pt x="98" y="56"/>
                  </a:cubicBezTo>
                  <a:cubicBezTo>
                    <a:pt x="94" y="56"/>
                    <a:pt x="87" y="55"/>
                    <a:pt x="83" y="55"/>
                  </a:cubicBezTo>
                  <a:cubicBezTo>
                    <a:pt x="71" y="57"/>
                    <a:pt x="41" y="50"/>
                    <a:pt x="38" y="48"/>
                  </a:cubicBezTo>
                  <a:cubicBezTo>
                    <a:pt x="30" y="42"/>
                    <a:pt x="21" y="36"/>
                    <a:pt x="13" y="30"/>
                  </a:cubicBezTo>
                  <a:cubicBezTo>
                    <a:pt x="8" y="26"/>
                    <a:pt x="0" y="19"/>
                    <a:pt x="0" y="12"/>
                  </a:cubicBezTo>
                  <a:cubicBezTo>
                    <a:pt x="0" y="12"/>
                    <a:pt x="1" y="11"/>
                    <a:pt x="1" y="11"/>
                  </a:cubicBezTo>
                  <a:cubicBezTo>
                    <a:pt x="4" y="0"/>
                    <a:pt x="18" y="5"/>
                    <a:pt x="24" y="8"/>
                  </a:cubicBezTo>
                  <a:cubicBezTo>
                    <a:pt x="29" y="11"/>
                    <a:pt x="33" y="15"/>
                    <a:pt x="38" y="20"/>
                  </a:cubicBezTo>
                  <a:cubicBezTo>
                    <a:pt x="45" y="26"/>
                    <a:pt x="43" y="30"/>
                    <a:pt x="53" y="31"/>
                  </a:cubicBezTo>
                  <a:cubicBezTo>
                    <a:pt x="63" y="33"/>
                    <a:pt x="80" y="38"/>
                    <a:pt x="90" y="38"/>
                  </a:cubicBezTo>
                </a:path>
              </a:pathLst>
            </a:custGeom>
            <a:solidFill>
              <a:srgbClr val="6263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320" name="Freeform 438">
              <a:extLst>
                <a:ext uri="{FF2B5EF4-FFF2-40B4-BE49-F238E27FC236}">
                  <a16:creationId xmlns:a16="http://schemas.microsoft.com/office/drawing/2014/main" id="{5C02848D-3507-4569-99B7-FC814F664029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0900" y="3560762"/>
              <a:ext cx="63500" cy="107950"/>
            </a:xfrm>
            <a:custGeom>
              <a:avLst/>
              <a:gdLst>
                <a:gd name="T0" fmla="*/ 2147483647 w 17"/>
                <a:gd name="T1" fmla="*/ 0 h 29"/>
                <a:gd name="T2" fmla="*/ 2147483647 w 17"/>
                <a:gd name="T3" fmla="*/ 2147483647 h 29"/>
                <a:gd name="T4" fmla="*/ 2147483647 w 17"/>
                <a:gd name="T5" fmla="*/ 2147483647 h 29"/>
                <a:gd name="T6" fmla="*/ 2147483647 w 17"/>
                <a:gd name="T7" fmla="*/ 2147483647 h 29"/>
                <a:gd name="T8" fmla="*/ 2147483647 w 17"/>
                <a:gd name="T9" fmla="*/ 0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"/>
                <a:gd name="T16" fmla="*/ 0 h 29"/>
                <a:gd name="T17" fmla="*/ 17 w 17"/>
                <a:gd name="T18" fmla="*/ 29 h 2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" h="29">
                  <a:moveTo>
                    <a:pt x="17" y="0"/>
                  </a:moveTo>
                  <a:cubicBezTo>
                    <a:pt x="15" y="3"/>
                    <a:pt x="12" y="5"/>
                    <a:pt x="10" y="7"/>
                  </a:cubicBezTo>
                  <a:cubicBezTo>
                    <a:pt x="3" y="13"/>
                    <a:pt x="1" y="15"/>
                    <a:pt x="1" y="15"/>
                  </a:cubicBezTo>
                  <a:cubicBezTo>
                    <a:pt x="0" y="15"/>
                    <a:pt x="4" y="21"/>
                    <a:pt x="2" y="29"/>
                  </a:cubicBezTo>
                  <a:cubicBezTo>
                    <a:pt x="10" y="21"/>
                    <a:pt x="15" y="11"/>
                    <a:pt x="17" y="0"/>
                  </a:cubicBezTo>
                </a:path>
              </a:pathLst>
            </a:custGeom>
            <a:solidFill>
              <a:srgbClr val="CCA6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321" name="Freeform 439">
              <a:extLst>
                <a:ext uri="{FF2B5EF4-FFF2-40B4-BE49-F238E27FC236}">
                  <a16:creationId xmlns:a16="http://schemas.microsoft.com/office/drawing/2014/main" id="{A723EB95-618B-4B08-B044-7862E235195F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6612" y="3560762"/>
              <a:ext cx="123825" cy="157163"/>
            </a:xfrm>
            <a:custGeom>
              <a:avLst/>
              <a:gdLst>
                <a:gd name="T0" fmla="*/ 2147483647 w 33"/>
                <a:gd name="T1" fmla="*/ 2147483647 h 42"/>
                <a:gd name="T2" fmla="*/ 2147483647 w 33"/>
                <a:gd name="T3" fmla="*/ 2147483647 h 42"/>
                <a:gd name="T4" fmla="*/ 2147483647 w 33"/>
                <a:gd name="T5" fmla="*/ 2147483647 h 42"/>
                <a:gd name="T6" fmla="*/ 2147483647 w 33"/>
                <a:gd name="T7" fmla="*/ 0 h 42"/>
                <a:gd name="T8" fmla="*/ 2147483647 w 33"/>
                <a:gd name="T9" fmla="*/ 0 h 42"/>
                <a:gd name="T10" fmla="*/ 2147483647 w 33"/>
                <a:gd name="T11" fmla="*/ 2147483647 h 42"/>
                <a:gd name="T12" fmla="*/ 2147483647 w 33"/>
                <a:gd name="T13" fmla="*/ 2147483647 h 42"/>
                <a:gd name="T14" fmla="*/ 2147483647 w 33"/>
                <a:gd name="T15" fmla="*/ 2147483647 h 42"/>
                <a:gd name="T16" fmla="*/ 2147483647 w 33"/>
                <a:gd name="T17" fmla="*/ 2147483647 h 42"/>
                <a:gd name="T18" fmla="*/ 2147483647 w 33"/>
                <a:gd name="T19" fmla="*/ 2147483647 h 42"/>
                <a:gd name="T20" fmla="*/ 2147483647 w 33"/>
                <a:gd name="T21" fmla="*/ 2147483647 h 42"/>
                <a:gd name="T22" fmla="*/ 2147483647 w 33"/>
                <a:gd name="T23" fmla="*/ 2147483647 h 42"/>
                <a:gd name="T24" fmla="*/ 2147483647 w 33"/>
                <a:gd name="T25" fmla="*/ 2147483647 h 42"/>
                <a:gd name="T26" fmla="*/ 2147483647 w 33"/>
                <a:gd name="T27" fmla="*/ 2147483647 h 42"/>
                <a:gd name="T28" fmla="*/ 2147483647 w 33"/>
                <a:gd name="T29" fmla="*/ 2147483647 h 42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33"/>
                <a:gd name="T46" fmla="*/ 0 h 42"/>
                <a:gd name="T47" fmla="*/ 33 w 33"/>
                <a:gd name="T48" fmla="*/ 42 h 42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33" h="42">
                  <a:moveTo>
                    <a:pt x="30" y="26"/>
                  </a:moveTo>
                  <a:cubicBezTo>
                    <a:pt x="29" y="25"/>
                    <a:pt x="28" y="24"/>
                    <a:pt x="27" y="23"/>
                  </a:cubicBezTo>
                  <a:cubicBezTo>
                    <a:pt x="26" y="21"/>
                    <a:pt x="24" y="18"/>
                    <a:pt x="23" y="16"/>
                  </a:cubicBezTo>
                  <a:cubicBezTo>
                    <a:pt x="22" y="11"/>
                    <a:pt x="21" y="5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19" y="11"/>
                    <a:pt x="14" y="21"/>
                    <a:pt x="6" y="29"/>
                  </a:cubicBezTo>
                  <a:cubicBezTo>
                    <a:pt x="6" y="29"/>
                    <a:pt x="6" y="29"/>
                    <a:pt x="6" y="30"/>
                  </a:cubicBezTo>
                  <a:cubicBezTo>
                    <a:pt x="3" y="34"/>
                    <a:pt x="0" y="38"/>
                    <a:pt x="4" y="40"/>
                  </a:cubicBezTo>
                  <a:cubicBezTo>
                    <a:pt x="6" y="42"/>
                    <a:pt x="17" y="38"/>
                    <a:pt x="21" y="37"/>
                  </a:cubicBezTo>
                  <a:cubicBezTo>
                    <a:pt x="22" y="36"/>
                    <a:pt x="22" y="36"/>
                    <a:pt x="22" y="36"/>
                  </a:cubicBezTo>
                  <a:cubicBezTo>
                    <a:pt x="23" y="36"/>
                    <a:pt x="24" y="33"/>
                    <a:pt x="24" y="32"/>
                  </a:cubicBezTo>
                  <a:cubicBezTo>
                    <a:pt x="25" y="31"/>
                    <a:pt x="25" y="30"/>
                    <a:pt x="26" y="29"/>
                  </a:cubicBezTo>
                  <a:cubicBezTo>
                    <a:pt x="27" y="29"/>
                    <a:pt x="27" y="28"/>
                    <a:pt x="28" y="28"/>
                  </a:cubicBezTo>
                  <a:cubicBezTo>
                    <a:pt x="29" y="28"/>
                    <a:pt x="31" y="28"/>
                    <a:pt x="32" y="28"/>
                  </a:cubicBezTo>
                  <a:cubicBezTo>
                    <a:pt x="33" y="27"/>
                    <a:pt x="31" y="26"/>
                    <a:pt x="30" y="26"/>
                  </a:cubicBezTo>
                </a:path>
              </a:pathLst>
            </a:custGeom>
            <a:solidFill>
              <a:srgbClr val="D8AD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322" name="Freeform 440">
              <a:extLst>
                <a:ext uri="{FF2B5EF4-FFF2-40B4-BE49-F238E27FC236}">
                  <a16:creationId xmlns:a16="http://schemas.microsoft.com/office/drawing/2014/main" id="{41AEB963-A16E-41DE-AA34-0819CDCB98A3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9762" y="3662362"/>
              <a:ext cx="219075" cy="217488"/>
            </a:xfrm>
            <a:custGeom>
              <a:avLst/>
              <a:gdLst>
                <a:gd name="T0" fmla="*/ 2147483647 w 58"/>
                <a:gd name="T1" fmla="*/ 0 h 58"/>
                <a:gd name="T2" fmla="*/ 2147483647 w 58"/>
                <a:gd name="T3" fmla="*/ 2147483647 h 58"/>
                <a:gd name="T4" fmla="*/ 2147483647 w 58"/>
                <a:gd name="T5" fmla="*/ 2147483647 h 58"/>
                <a:gd name="T6" fmla="*/ 2147483647 w 58"/>
                <a:gd name="T7" fmla="*/ 2147483647 h 58"/>
                <a:gd name="T8" fmla="*/ 0 w 58"/>
                <a:gd name="T9" fmla="*/ 2147483647 h 58"/>
                <a:gd name="T10" fmla="*/ 2147483647 w 58"/>
                <a:gd name="T11" fmla="*/ 2147483647 h 58"/>
                <a:gd name="T12" fmla="*/ 2147483647 w 58"/>
                <a:gd name="T13" fmla="*/ 2147483647 h 58"/>
                <a:gd name="T14" fmla="*/ 2147483647 w 58"/>
                <a:gd name="T15" fmla="*/ 2147483647 h 58"/>
                <a:gd name="T16" fmla="*/ 2147483647 w 58"/>
                <a:gd name="T17" fmla="*/ 2147483647 h 58"/>
                <a:gd name="T18" fmla="*/ 2147483647 w 58"/>
                <a:gd name="T19" fmla="*/ 0 h 5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58"/>
                <a:gd name="T31" fmla="*/ 0 h 58"/>
                <a:gd name="T32" fmla="*/ 58 w 58"/>
                <a:gd name="T33" fmla="*/ 58 h 58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58" h="58">
                  <a:moveTo>
                    <a:pt x="58" y="0"/>
                  </a:moveTo>
                  <a:cubicBezTo>
                    <a:pt x="56" y="2"/>
                    <a:pt x="56" y="2"/>
                    <a:pt x="56" y="2"/>
                  </a:cubicBezTo>
                  <a:cubicBezTo>
                    <a:pt x="53" y="3"/>
                    <a:pt x="50" y="6"/>
                    <a:pt x="49" y="9"/>
                  </a:cubicBezTo>
                  <a:cubicBezTo>
                    <a:pt x="36" y="42"/>
                    <a:pt x="36" y="42"/>
                    <a:pt x="36" y="42"/>
                  </a:cubicBezTo>
                  <a:cubicBezTo>
                    <a:pt x="0" y="48"/>
                    <a:pt x="0" y="48"/>
                    <a:pt x="0" y="48"/>
                  </a:cubicBezTo>
                  <a:cubicBezTo>
                    <a:pt x="2" y="58"/>
                    <a:pt x="2" y="58"/>
                    <a:pt x="2" y="58"/>
                  </a:cubicBezTo>
                  <a:cubicBezTo>
                    <a:pt x="37" y="58"/>
                    <a:pt x="37" y="58"/>
                    <a:pt x="37" y="58"/>
                  </a:cubicBezTo>
                  <a:cubicBezTo>
                    <a:pt x="40" y="58"/>
                    <a:pt x="43" y="56"/>
                    <a:pt x="45" y="53"/>
                  </a:cubicBezTo>
                  <a:cubicBezTo>
                    <a:pt x="56" y="39"/>
                    <a:pt x="56" y="39"/>
                    <a:pt x="56" y="39"/>
                  </a:cubicBezTo>
                  <a:lnTo>
                    <a:pt x="58" y="0"/>
                  </a:lnTo>
                  <a:close/>
                </a:path>
              </a:pathLst>
            </a:custGeom>
            <a:solidFill>
              <a:srgbClr val="9190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323" name="Freeform 441">
              <a:extLst>
                <a:ext uri="{FF2B5EF4-FFF2-40B4-BE49-F238E27FC236}">
                  <a16:creationId xmlns:a16="http://schemas.microsoft.com/office/drawing/2014/main" id="{11076698-4F10-4662-960C-91068632E88F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5337" y="3451225"/>
              <a:ext cx="134937" cy="180975"/>
            </a:xfrm>
            <a:custGeom>
              <a:avLst/>
              <a:gdLst>
                <a:gd name="T0" fmla="*/ 2147483647 w 36"/>
                <a:gd name="T1" fmla="*/ 2147483647 h 48"/>
                <a:gd name="T2" fmla="*/ 2147483647 w 36"/>
                <a:gd name="T3" fmla="*/ 2147483647 h 48"/>
                <a:gd name="T4" fmla="*/ 2147483647 w 36"/>
                <a:gd name="T5" fmla="*/ 2147483647 h 48"/>
                <a:gd name="T6" fmla="*/ 2147483647 w 36"/>
                <a:gd name="T7" fmla="*/ 2147483647 h 48"/>
                <a:gd name="T8" fmla="*/ 2147483647 w 36"/>
                <a:gd name="T9" fmla="*/ 2147483647 h 48"/>
                <a:gd name="T10" fmla="*/ 2147483647 w 36"/>
                <a:gd name="T11" fmla="*/ 2147483647 h 48"/>
                <a:gd name="T12" fmla="*/ 2147483647 w 36"/>
                <a:gd name="T13" fmla="*/ 2147483647 h 48"/>
                <a:gd name="T14" fmla="*/ 2147483647 w 36"/>
                <a:gd name="T15" fmla="*/ 2147483647 h 48"/>
                <a:gd name="T16" fmla="*/ 2147483647 w 36"/>
                <a:gd name="T17" fmla="*/ 2147483647 h 48"/>
                <a:gd name="T18" fmla="*/ 2147483647 w 36"/>
                <a:gd name="T19" fmla="*/ 2147483647 h 48"/>
                <a:gd name="T20" fmla="*/ 2147483647 w 36"/>
                <a:gd name="T21" fmla="*/ 2147483647 h 48"/>
                <a:gd name="T22" fmla="*/ 2147483647 w 36"/>
                <a:gd name="T23" fmla="*/ 2147483647 h 48"/>
                <a:gd name="T24" fmla="*/ 2147483647 w 36"/>
                <a:gd name="T25" fmla="*/ 2147483647 h 48"/>
                <a:gd name="T26" fmla="*/ 2147483647 w 36"/>
                <a:gd name="T27" fmla="*/ 2147483647 h 48"/>
                <a:gd name="T28" fmla="*/ 2147483647 w 36"/>
                <a:gd name="T29" fmla="*/ 2147483647 h 48"/>
                <a:gd name="T30" fmla="*/ 2147483647 w 36"/>
                <a:gd name="T31" fmla="*/ 2147483647 h 48"/>
                <a:gd name="T32" fmla="*/ 2147483647 w 36"/>
                <a:gd name="T33" fmla="*/ 2147483647 h 48"/>
                <a:gd name="T34" fmla="*/ 2147483647 w 36"/>
                <a:gd name="T35" fmla="*/ 2147483647 h 48"/>
                <a:gd name="T36" fmla="*/ 2147483647 w 36"/>
                <a:gd name="T37" fmla="*/ 2147483647 h 48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36"/>
                <a:gd name="T58" fmla="*/ 0 h 48"/>
                <a:gd name="T59" fmla="*/ 36 w 36"/>
                <a:gd name="T60" fmla="*/ 48 h 48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36" h="48">
                  <a:moveTo>
                    <a:pt x="8" y="39"/>
                  </a:moveTo>
                  <a:cubicBezTo>
                    <a:pt x="7" y="39"/>
                    <a:pt x="7" y="40"/>
                    <a:pt x="7" y="40"/>
                  </a:cubicBezTo>
                  <a:cubicBezTo>
                    <a:pt x="7" y="41"/>
                    <a:pt x="8" y="42"/>
                    <a:pt x="8" y="42"/>
                  </a:cubicBezTo>
                  <a:cubicBezTo>
                    <a:pt x="8" y="43"/>
                    <a:pt x="8" y="44"/>
                    <a:pt x="8" y="44"/>
                  </a:cubicBezTo>
                  <a:cubicBezTo>
                    <a:pt x="8" y="46"/>
                    <a:pt x="10" y="47"/>
                    <a:pt x="11" y="47"/>
                  </a:cubicBezTo>
                  <a:cubicBezTo>
                    <a:pt x="13" y="48"/>
                    <a:pt x="14" y="47"/>
                    <a:pt x="16" y="47"/>
                  </a:cubicBezTo>
                  <a:cubicBezTo>
                    <a:pt x="22" y="45"/>
                    <a:pt x="27" y="42"/>
                    <a:pt x="31" y="37"/>
                  </a:cubicBezTo>
                  <a:cubicBezTo>
                    <a:pt x="34" y="33"/>
                    <a:pt x="34" y="27"/>
                    <a:pt x="35" y="22"/>
                  </a:cubicBezTo>
                  <a:cubicBezTo>
                    <a:pt x="36" y="18"/>
                    <a:pt x="36" y="15"/>
                    <a:pt x="35" y="12"/>
                  </a:cubicBezTo>
                  <a:cubicBezTo>
                    <a:pt x="35" y="11"/>
                    <a:pt x="34" y="10"/>
                    <a:pt x="34" y="9"/>
                  </a:cubicBezTo>
                  <a:cubicBezTo>
                    <a:pt x="30" y="1"/>
                    <a:pt x="21" y="0"/>
                    <a:pt x="13" y="3"/>
                  </a:cubicBezTo>
                  <a:cubicBezTo>
                    <a:pt x="6" y="6"/>
                    <a:pt x="2" y="14"/>
                    <a:pt x="3" y="22"/>
                  </a:cubicBezTo>
                  <a:cubicBezTo>
                    <a:pt x="4" y="22"/>
                    <a:pt x="4" y="23"/>
                    <a:pt x="4" y="24"/>
                  </a:cubicBezTo>
                  <a:cubicBezTo>
                    <a:pt x="5" y="26"/>
                    <a:pt x="3" y="28"/>
                    <a:pt x="3" y="29"/>
                  </a:cubicBezTo>
                  <a:cubicBezTo>
                    <a:pt x="2" y="30"/>
                    <a:pt x="0" y="34"/>
                    <a:pt x="2" y="34"/>
                  </a:cubicBezTo>
                  <a:cubicBezTo>
                    <a:pt x="3" y="35"/>
                    <a:pt x="4" y="34"/>
                    <a:pt x="5" y="35"/>
                  </a:cubicBezTo>
                  <a:cubicBezTo>
                    <a:pt x="5" y="36"/>
                    <a:pt x="6" y="37"/>
                    <a:pt x="6" y="38"/>
                  </a:cubicBezTo>
                  <a:cubicBezTo>
                    <a:pt x="6" y="38"/>
                    <a:pt x="6" y="38"/>
                    <a:pt x="6" y="38"/>
                  </a:cubicBezTo>
                  <a:cubicBezTo>
                    <a:pt x="6" y="38"/>
                    <a:pt x="7" y="39"/>
                    <a:pt x="8" y="39"/>
                  </a:cubicBezTo>
                </a:path>
              </a:pathLst>
            </a:custGeom>
            <a:solidFill>
              <a:srgbClr val="E2BB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324" name="Freeform 442">
              <a:extLst>
                <a:ext uri="{FF2B5EF4-FFF2-40B4-BE49-F238E27FC236}">
                  <a16:creationId xmlns:a16="http://schemas.microsoft.com/office/drawing/2014/main" id="{A916C8DD-3359-4956-B603-5349E951E0FE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3912" y="3690937"/>
              <a:ext cx="87312" cy="158750"/>
            </a:xfrm>
            <a:custGeom>
              <a:avLst/>
              <a:gdLst>
                <a:gd name="T0" fmla="*/ 2147483647 w 23"/>
                <a:gd name="T1" fmla="*/ 0 h 42"/>
                <a:gd name="T2" fmla="*/ 2147483647 w 23"/>
                <a:gd name="T3" fmla="*/ 0 h 42"/>
                <a:gd name="T4" fmla="*/ 2147483647 w 23"/>
                <a:gd name="T5" fmla="*/ 2147483647 h 42"/>
                <a:gd name="T6" fmla="*/ 2147483647 w 23"/>
                <a:gd name="T7" fmla="*/ 2147483647 h 42"/>
                <a:gd name="T8" fmla="*/ 0 w 23"/>
                <a:gd name="T9" fmla="*/ 2147483647 h 42"/>
                <a:gd name="T10" fmla="*/ 2147483647 w 23"/>
                <a:gd name="T11" fmla="*/ 0 h 4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3"/>
                <a:gd name="T19" fmla="*/ 0 h 42"/>
                <a:gd name="T20" fmla="*/ 23 w 23"/>
                <a:gd name="T21" fmla="*/ 42 h 4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3" h="42">
                  <a:moveTo>
                    <a:pt x="6" y="0"/>
                  </a:moveTo>
                  <a:cubicBezTo>
                    <a:pt x="6" y="0"/>
                    <a:pt x="10" y="5"/>
                    <a:pt x="23" y="0"/>
                  </a:cubicBezTo>
                  <a:cubicBezTo>
                    <a:pt x="22" y="26"/>
                    <a:pt x="20" y="37"/>
                    <a:pt x="20" y="37"/>
                  </a:cubicBezTo>
                  <a:cubicBezTo>
                    <a:pt x="5" y="42"/>
                    <a:pt x="5" y="42"/>
                    <a:pt x="5" y="42"/>
                  </a:cubicBezTo>
                  <a:cubicBezTo>
                    <a:pt x="0" y="26"/>
                    <a:pt x="0" y="26"/>
                    <a:pt x="0" y="26"/>
                  </a:cubicBezTo>
                  <a:lnTo>
                    <a:pt x="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325" name="Freeform 443">
              <a:extLst>
                <a:ext uri="{FF2B5EF4-FFF2-40B4-BE49-F238E27FC236}">
                  <a16:creationId xmlns:a16="http://schemas.microsoft.com/office/drawing/2014/main" id="{EA8E4638-BCB8-4742-9A7E-5C5460D8931B}"/>
                </a:ext>
              </a:extLst>
            </p:cNvPr>
            <p:cNvSpPr>
              <a:spLocks/>
            </p:cNvSpPr>
            <p:nvPr/>
          </p:nvSpPr>
          <p:spPr bwMode="auto">
            <a:xfrm>
              <a:off x="4622800" y="3673475"/>
              <a:ext cx="200025" cy="269875"/>
            </a:xfrm>
            <a:custGeom>
              <a:avLst/>
              <a:gdLst>
                <a:gd name="T0" fmla="*/ 2147483647 w 53"/>
                <a:gd name="T1" fmla="*/ 2147483647 h 72"/>
                <a:gd name="T2" fmla="*/ 2147483647 w 53"/>
                <a:gd name="T3" fmla="*/ 2147483647 h 72"/>
                <a:gd name="T4" fmla="*/ 2147483647 w 53"/>
                <a:gd name="T5" fmla="*/ 2147483647 h 72"/>
                <a:gd name="T6" fmla="*/ 2147483647 w 53"/>
                <a:gd name="T7" fmla="*/ 2147483647 h 72"/>
                <a:gd name="T8" fmla="*/ 2147483647 w 53"/>
                <a:gd name="T9" fmla="*/ 2147483647 h 72"/>
                <a:gd name="T10" fmla="*/ 2147483647 w 53"/>
                <a:gd name="T11" fmla="*/ 2147483647 h 72"/>
                <a:gd name="T12" fmla="*/ 2147483647 w 53"/>
                <a:gd name="T13" fmla="*/ 2147483647 h 72"/>
                <a:gd name="T14" fmla="*/ 2147483647 w 53"/>
                <a:gd name="T15" fmla="*/ 2147483647 h 72"/>
                <a:gd name="T16" fmla="*/ 2147483647 w 53"/>
                <a:gd name="T17" fmla="*/ 2147483647 h 72"/>
                <a:gd name="T18" fmla="*/ 2147483647 w 53"/>
                <a:gd name="T19" fmla="*/ 2147483647 h 72"/>
                <a:gd name="T20" fmla="*/ 2147483647 w 53"/>
                <a:gd name="T21" fmla="*/ 2147483647 h 72"/>
                <a:gd name="T22" fmla="*/ 2147483647 w 53"/>
                <a:gd name="T23" fmla="*/ 0 h 72"/>
                <a:gd name="T24" fmla="*/ 2147483647 w 53"/>
                <a:gd name="T25" fmla="*/ 0 h 72"/>
                <a:gd name="T26" fmla="*/ 2147483647 w 53"/>
                <a:gd name="T27" fmla="*/ 0 h 72"/>
                <a:gd name="T28" fmla="*/ 2147483647 w 53"/>
                <a:gd name="T29" fmla="*/ 2147483647 h 72"/>
                <a:gd name="T30" fmla="*/ 2147483647 w 53"/>
                <a:gd name="T31" fmla="*/ 2147483647 h 72"/>
                <a:gd name="T32" fmla="*/ 2147483647 w 53"/>
                <a:gd name="T33" fmla="*/ 2147483647 h 72"/>
                <a:gd name="T34" fmla="*/ 2147483647 w 53"/>
                <a:gd name="T35" fmla="*/ 2147483647 h 72"/>
                <a:gd name="T36" fmla="*/ 2147483647 w 53"/>
                <a:gd name="T37" fmla="*/ 2147483647 h 72"/>
                <a:gd name="T38" fmla="*/ 0 w 53"/>
                <a:gd name="T39" fmla="*/ 2147483647 h 72"/>
                <a:gd name="T40" fmla="*/ 2147483647 w 53"/>
                <a:gd name="T41" fmla="*/ 2147483647 h 72"/>
                <a:gd name="T42" fmla="*/ 2147483647 w 53"/>
                <a:gd name="T43" fmla="*/ 2147483647 h 72"/>
                <a:gd name="T44" fmla="*/ 2147483647 w 53"/>
                <a:gd name="T45" fmla="*/ 2147483647 h 72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53"/>
                <a:gd name="T70" fmla="*/ 0 h 72"/>
                <a:gd name="T71" fmla="*/ 53 w 53"/>
                <a:gd name="T72" fmla="*/ 72 h 72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53" h="72">
                  <a:moveTo>
                    <a:pt x="50" y="14"/>
                  </a:moveTo>
                  <a:cubicBezTo>
                    <a:pt x="47" y="10"/>
                    <a:pt x="47" y="10"/>
                    <a:pt x="47" y="10"/>
                  </a:cubicBezTo>
                  <a:cubicBezTo>
                    <a:pt x="27" y="9"/>
                    <a:pt x="27" y="9"/>
                    <a:pt x="27" y="9"/>
                  </a:cubicBezTo>
                  <a:cubicBezTo>
                    <a:pt x="27" y="9"/>
                    <a:pt x="13" y="28"/>
                    <a:pt x="8" y="30"/>
                  </a:cubicBezTo>
                  <a:cubicBezTo>
                    <a:pt x="8" y="30"/>
                    <a:pt x="8" y="28"/>
                    <a:pt x="8" y="27"/>
                  </a:cubicBezTo>
                  <a:cubicBezTo>
                    <a:pt x="8" y="27"/>
                    <a:pt x="8" y="26"/>
                    <a:pt x="8" y="25"/>
                  </a:cubicBezTo>
                  <a:cubicBezTo>
                    <a:pt x="8" y="23"/>
                    <a:pt x="8" y="21"/>
                    <a:pt x="8" y="19"/>
                  </a:cubicBezTo>
                  <a:cubicBezTo>
                    <a:pt x="8" y="16"/>
                    <a:pt x="9" y="12"/>
                    <a:pt x="9" y="9"/>
                  </a:cubicBezTo>
                  <a:cubicBezTo>
                    <a:pt x="9" y="7"/>
                    <a:pt x="10" y="6"/>
                    <a:pt x="10" y="4"/>
                  </a:cubicBezTo>
                  <a:cubicBezTo>
                    <a:pt x="10" y="3"/>
                    <a:pt x="10" y="3"/>
                    <a:pt x="10" y="2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0" y="1"/>
                    <a:pt x="10" y="1"/>
                    <a:pt x="10" y="2"/>
                  </a:cubicBezTo>
                  <a:cubicBezTo>
                    <a:pt x="10" y="3"/>
                    <a:pt x="9" y="4"/>
                    <a:pt x="9" y="4"/>
                  </a:cubicBezTo>
                  <a:cubicBezTo>
                    <a:pt x="8" y="6"/>
                    <a:pt x="8" y="8"/>
                    <a:pt x="7" y="9"/>
                  </a:cubicBezTo>
                  <a:cubicBezTo>
                    <a:pt x="6" y="13"/>
                    <a:pt x="5" y="16"/>
                    <a:pt x="4" y="19"/>
                  </a:cubicBezTo>
                  <a:cubicBezTo>
                    <a:pt x="3" y="22"/>
                    <a:pt x="2" y="25"/>
                    <a:pt x="1" y="28"/>
                  </a:cubicBezTo>
                  <a:cubicBezTo>
                    <a:pt x="1" y="30"/>
                    <a:pt x="0" y="31"/>
                    <a:pt x="0" y="33"/>
                  </a:cubicBezTo>
                  <a:cubicBezTo>
                    <a:pt x="0" y="35"/>
                    <a:pt x="15" y="72"/>
                    <a:pt x="15" y="72"/>
                  </a:cubicBezTo>
                  <a:cubicBezTo>
                    <a:pt x="15" y="72"/>
                    <a:pt x="28" y="72"/>
                    <a:pt x="53" y="69"/>
                  </a:cubicBezTo>
                  <a:cubicBezTo>
                    <a:pt x="49" y="56"/>
                    <a:pt x="50" y="14"/>
                    <a:pt x="50" y="14"/>
                  </a:cubicBezTo>
                </a:path>
              </a:pathLst>
            </a:custGeom>
            <a:solidFill>
              <a:srgbClr val="6263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326" name="Freeform 444">
              <a:extLst>
                <a:ext uri="{FF2B5EF4-FFF2-40B4-BE49-F238E27FC236}">
                  <a16:creationId xmlns:a16="http://schemas.microsoft.com/office/drawing/2014/main" id="{8065DD36-7FDA-4F34-AB16-ADA331816B81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1687" y="3451225"/>
              <a:ext cx="165100" cy="195263"/>
            </a:xfrm>
            <a:custGeom>
              <a:avLst/>
              <a:gdLst>
                <a:gd name="T0" fmla="*/ 2147483647 w 44"/>
                <a:gd name="T1" fmla="*/ 2147483647 h 52"/>
                <a:gd name="T2" fmla="*/ 2147483647 w 44"/>
                <a:gd name="T3" fmla="*/ 2147483647 h 52"/>
                <a:gd name="T4" fmla="*/ 2147483647 w 44"/>
                <a:gd name="T5" fmla="*/ 2147483647 h 52"/>
                <a:gd name="T6" fmla="*/ 2147483647 w 44"/>
                <a:gd name="T7" fmla="*/ 0 h 52"/>
                <a:gd name="T8" fmla="*/ 2147483647 w 44"/>
                <a:gd name="T9" fmla="*/ 2147483647 h 52"/>
                <a:gd name="T10" fmla="*/ 0 w 44"/>
                <a:gd name="T11" fmla="*/ 2147483647 h 52"/>
                <a:gd name="T12" fmla="*/ 2147483647 w 44"/>
                <a:gd name="T13" fmla="*/ 2147483647 h 52"/>
                <a:gd name="T14" fmla="*/ 2147483647 w 44"/>
                <a:gd name="T15" fmla="*/ 2147483647 h 52"/>
                <a:gd name="T16" fmla="*/ 2147483647 w 44"/>
                <a:gd name="T17" fmla="*/ 2147483647 h 52"/>
                <a:gd name="T18" fmla="*/ 2147483647 w 44"/>
                <a:gd name="T19" fmla="*/ 2147483647 h 52"/>
                <a:gd name="T20" fmla="*/ 2147483647 w 44"/>
                <a:gd name="T21" fmla="*/ 2147483647 h 52"/>
                <a:gd name="T22" fmla="*/ 2147483647 w 44"/>
                <a:gd name="T23" fmla="*/ 2147483647 h 52"/>
                <a:gd name="T24" fmla="*/ 2147483647 w 44"/>
                <a:gd name="T25" fmla="*/ 2147483647 h 52"/>
                <a:gd name="T26" fmla="*/ 2147483647 w 44"/>
                <a:gd name="T27" fmla="*/ 2147483647 h 52"/>
                <a:gd name="T28" fmla="*/ 2147483647 w 44"/>
                <a:gd name="T29" fmla="*/ 2147483647 h 52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44"/>
                <a:gd name="T46" fmla="*/ 0 h 52"/>
                <a:gd name="T47" fmla="*/ 44 w 44"/>
                <a:gd name="T48" fmla="*/ 52 h 52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44" h="52">
                  <a:moveTo>
                    <a:pt x="44" y="30"/>
                  </a:moveTo>
                  <a:cubicBezTo>
                    <a:pt x="44" y="27"/>
                    <a:pt x="44" y="25"/>
                    <a:pt x="43" y="23"/>
                  </a:cubicBezTo>
                  <a:cubicBezTo>
                    <a:pt x="42" y="17"/>
                    <a:pt x="39" y="11"/>
                    <a:pt x="35" y="6"/>
                  </a:cubicBezTo>
                  <a:cubicBezTo>
                    <a:pt x="31" y="2"/>
                    <a:pt x="24" y="0"/>
                    <a:pt x="18" y="0"/>
                  </a:cubicBezTo>
                  <a:cubicBezTo>
                    <a:pt x="14" y="1"/>
                    <a:pt x="10" y="2"/>
                    <a:pt x="7" y="5"/>
                  </a:cubicBezTo>
                  <a:cubicBezTo>
                    <a:pt x="1" y="9"/>
                    <a:pt x="0" y="15"/>
                    <a:pt x="0" y="22"/>
                  </a:cubicBezTo>
                  <a:cubicBezTo>
                    <a:pt x="2" y="21"/>
                    <a:pt x="4" y="22"/>
                    <a:pt x="6" y="22"/>
                  </a:cubicBezTo>
                  <a:cubicBezTo>
                    <a:pt x="6" y="20"/>
                    <a:pt x="6" y="18"/>
                    <a:pt x="7" y="17"/>
                  </a:cubicBezTo>
                  <a:cubicBezTo>
                    <a:pt x="7" y="19"/>
                    <a:pt x="8" y="21"/>
                    <a:pt x="8" y="22"/>
                  </a:cubicBezTo>
                  <a:cubicBezTo>
                    <a:pt x="10" y="23"/>
                    <a:pt x="12" y="23"/>
                    <a:pt x="14" y="24"/>
                  </a:cubicBezTo>
                  <a:cubicBezTo>
                    <a:pt x="14" y="24"/>
                    <a:pt x="15" y="21"/>
                    <a:pt x="16" y="21"/>
                  </a:cubicBezTo>
                  <a:cubicBezTo>
                    <a:pt x="17" y="21"/>
                    <a:pt x="18" y="24"/>
                    <a:pt x="19" y="25"/>
                  </a:cubicBezTo>
                  <a:cubicBezTo>
                    <a:pt x="20" y="28"/>
                    <a:pt x="21" y="32"/>
                    <a:pt x="22" y="35"/>
                  </a:cubicBezTo>
                  <a:cubicBezTo>
                    <a:pt x="22" y="41"/>
                    <a:pt x="22" y="47"/>
                    <a:pt x="21" y="52"/>
                  </a:cubicBezTo>
                  <a:cubicBezTo>
                    <a:pt x="24" y="51"/>
                    <a:pt x="42" y="43"/>
                    <a:pt x="44" y="30"/>
                  </a:cubicBezTo>
                </a:path>
              </a:pathLst>
            </a:custGeom>
            <a:solidFill>
              <a:srgbClr val="2B0D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327" name="Freeform 445">
              <a:extLst>
                <a:ext uri="{FF2B5EF4-FFF2-40B4-BE49-F238E27FC236}">
                  <a16:creationId xmlns:a16="http://schemas.microsoft.com/office/drawing/2014/main" id="{3AECF99F-8AB0-42D1-AD7F-83E03B201732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8650" y="3875087"/>
              <a:ext cx="117475" cy="49213"/>
            </a:xfrm>
            <a:custGeom>
              <a:avLst/>
              <a:gdLst>
                <a:gd name="T0" fmla="*/ 2147483647 w 31"/>
                <a:gd name="T1" fmla="*/ 2147483647 h 13"/>
                <a:gd name="T2" fmla="*/ 2147483647 w 31"/>
                <a:gd name="T3" fmla="*/ 2147483647 h 13"/>
                <a:gd name="T4" fmla="*/ 2147483647 w 31"/>
                <a:gd name="T5" fmla="*/ 2147483647 h 13"/>
                <a:gd name="T6" fmla="*/ 2147483647 w 31"/>
                <a:gd name="T7" fmla="*/ 2147483647 h 13"/>
                <a:gd name="T8" fmla="*/ 2147483647 w 31"/>
                <a:gd name="T9" fmla="*/ 2147483647 h 13"/>
                <a:gd name="T10" fmla="*/ 2147483647 w 31"/>
                <a:gd name="T11" fmla="*/ 2147483647 h 13"/>
                <a:gd name="T12" fmla="*/ 2147483647 w 31"/>
                <a:gd name="T13" fmla="*/ 2147483647 h 13"/>
                <a:gd name="T14" fmla="*/ 2147483647 w 31"/>
                <a:gd name="T15" fmla="*/ 2147483647 h 13"/>
                <a:gd name="T16" fmla="*/ 2147483647 w 31"/>
                <a:gd name="T17" fmla="*/ 2147483647 h 13"/>
                <a:gd name="T18" fmla="*/ 2147483647 w 31"/>
                <a:gd name="T19" fmla="*/ 2147483647 h 13"/>
                <a:gd name="T20" fmla="*/ 2147483647 w 31"/>
                <a:gd name="T21" fmla="*/ 2147483647 h 13"/>
                <a:gd name="T22" fmla="*/ 2147483647 w 31"/>
                <a:gd name="T23" fmla="*/ 2147483647 h 13"/>
                <a:gd name="T24" fmla="*/ 2147483647 w 31"/>
                <a:gd name="T25" fmla="*/ 2147483647 h 13"/>
                <a:gd name="T26" fmla="*/ 2147483647 w 31"/>
                <a:gd name="T27" fmla="*/ 2147483647 h 13"/>
                <a:gd name="T28" fmla="*/ 2147483647 w 31"/>
                <a:gd name="T29" fmla="*/ 2147483647 h 1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31"/>
                <a:gd name="T46" fmla="*/ 0 h 13"/>
                <a:gd name="T47" fmla="*/ 31 w 31"/>
                <a:gd name="T48" fmla="*/ 13 h 13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31" h="13">
                  <a:moveTo>
                    <a:pt x="30" y="4"/>
                  </a:moveTo>
                  <a:cubicBezTo>
                    <a:pt x="21" y="2"/>
                    <a:pt x="21" y="2"/>
                    <a:pt x="21" y="2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2" y="0"/>
                    <a:pt x="11" y="1"/>
                    <a:pt x="11" y="1"/>
                  </a:cubicBezTo>
                  <a:cubicBezTo>
                    <a:pt x="8" y="2"/>
                    <a:pt x="5" y="3"/>
                    <a:pt x="3" y="4"/>
                  </a:cubicBezTo>
                  <a:cubicBezTo>
                    <a:pt x="1" y="5"/>
                    <a:pt x="0" y="6"/>
                    <a:pt x="2" y="7"/>
                  </a:cubicBezTo>
                  <a:cubicBezTo>
                    <a:pt x="4" y="8"/>
                    <a:pt x="5" y="8"/>
                    <a:pt x="7" y="7"/>
                  </a:cubicBezTo>
                  <a:cubicBezTo>
                    <a:pt x="6" y="7"/>
                    <a:pt x="5" y="7"/>
                    <a:pt x="5" y="8"/>
                  </a:cubicBezTo>
                  <a:cubicBezTo>
                    <a:pt x="5" y="9"/>
                    <a:pt x="7" y="9"/>
                    <a:pt x="8" y="9"/>
                  </a:cubicBezTo>
                  <a:cubicBezTo>
                    <a:pt x="9" y="9"/>
                    <a:pt x="11" y="8"/>
                    <a:pt x="13" y="8"/>
                  </a:cubicBezTo>
                  <a:cubicBezTo>
                    <a:pt x="14" y="8"/>
                    <a:pt x="15" y="8"/>
                    <a:pt x="16" y="9"/>
                  </a:cubicBezTo>
                  <a:cubicBezTo>
                    <a:pt x="22" y="12"/>
                    <a:pt x="22" y="12"/>
                    <a:pt x="22" y="12"/>
                  </a:cubicBezTo>
                  <a:cubicBezTo>
                    <a:pt x="23" y="13"/>
                    <a:pt x="24" y="13"/>
                    <a:pt x="25" y="13"/>
                  </a:cubicBezTo>
                  <a:cubicBezTo>
                    <a:pt x="31" y="13"/>
                    <a:pt x="31" y="13"/>
                    <a:pt x="31" y="13"/>
                  </a:cubicBezTo>
                  <a:lnTo>
                    <a:pt x="30" y="4"/>
                  </a:lnTo>
                  <a:close/>
                </a:path>
              </a:pathLst>
            </a:custGeom>
            <a:solidFill>
              <a:srgbClr val="D8AD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328" name="Freeform 446">
              <a:extLst>
                <a:ext uri="{FF2B5EF4-FFF2-40B4-BE49-F238E27FC236}">
                  <a16:creationId xmlns:a16="http://schemas.microsoft.com/office/drawing/2014/main" id="{9D74AD9A-5621-439E-8ABB-D060A8A1B403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3087" y="3852862"/>
              <a:ext cx="63500" cy="33338"/>
            </a:xfrm>
            <a:custGeom>
              <a:avLst/>
              <a:gdLst>
                <a:gd name="T0" fmla="*/ 2147483647 w 17"/>
                <a:gd name="T1" fmla="*/ 2147483647 h 9"/>
                <a:gd name="T2" fmla="*/ 2147483647 w 17"/>
                <a:gd name="T3" fmla="*/ 2147483647 h 9"/>
                <a:gd name="T4" fmla="*/ 0 w 17"/>
                <a:gd name="T5" fmla="*/ 2147483647 h 9"/>
                <a:gd name="T6" fmla="*/ 2147483647 w 17"/>
                <a:gd name="T7" fmla="*/ 2147483647 h 9"/>
                <a:gd name="T8" fmla="*/ 2147483647 w 17"/>
                <a:gd name="T9" fmla="*/ 2147483647 h 9"/>
                <a:gd name="T10" fmla="*/ 2147483647 w 17"/>
                <a:gd name="T11" fmla="*/ 2147483647 h 9"/>
                <a:gd name="T12" fmla="*/ 2147483647 w 17"/>
                <a:gd name="T13" fmla="*/ 2147483647 h 9"/>
                <a:gd name="T14" fmla="*/ 2147483647 w 17"/>
                <a:gd name="T15" fmla="*/ 2147483647 h 9"/>
                <a:gd name="T16" fmla="*/ 2147483647 w 17"/>
                <a:gd name="T17" fmla="*/ 2147483647 h 9"/>
                <a:gd name="T18" fmla="*/ 2147483647 w 17"/>
                <a:gd name="T19" fmla="*/ 2147483647 h 9"/>
                <a:gd name="T20" fmla="*/ 2147483647 w 17"/>
                <a:gd name="T21" fmla="*/ 0 h 9"/>
                <a:gd name="T22" fmla="*/ 2147483647 w 17"/>
                <a:gd name="T23" fmla="*/ 0 h 9"/>
                <a:gd name="T24" fmla="*/ 2147483647 w 17"/>
                <a:gd name="T25" fmla="*/ 0 h 9"/>
                <a:gd name="T26" fmla="*/ 2147483647 w 17"/>
                <a:gd name="T27" fmla="*/ 2147483647 h 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7"/>
                <a:gd name="T43" fmla="*/ 0 h 9"/>
                <a:gd name="T44" fmla="*/ 17 w 17"/>
                <a:gd name="T45" fmla="*/ 9 h 9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7" h="9">
                  <a:moveTo>
                    <a:pt x="3" y="2"/>
                  </a:moveTo>
                  <a:cubicBezTo>
                    <a:pt x="2" y="3"/>
                    <a:pt x="2" y="4"/>
                    <a:pt x="2" y="5"/>
                  </a:cubicBezTo>
                  <a:cubicBezTo>
                    <a:pt x="1" y="6"/>
                    <a:pt x="1" y="7"/>
                    <a:pt x="0" y="8"/>
                  </a:cubicBezTo>
                  <a:cubicBezTo>
                    <a:pt x="0" y="8"/>
                    <a:pt x="1" y="9"/>
                    <a:pt x="1" y="9"/>
                  </a:cubicBezTo>
                  <a:cubicBezTo>
                    <a:pt x="2" y="9"/>
                    <a:pt x="2" y="9"/>
                    <a:pt x="2" y="8"/>
                  </a:cubicBezTo>
                  <a:cubicBezTo>
                    <a:pt x="3" y="9"/>
                    <a:pt x="3" y="9"/>
                    <a:pt x="4" y="8"/>
                  </a:cubicBezTo>
                  <a:cubicBezTo>
                    <a:pt x="5" y="7"/>
                    <a:pt x="5" y="5"/>
                    <a:pt x="7" y="5"/>
                  </a:cubicBezTo>
                  <a:cubicBezTo>
                    <a:pt x="8" y="5"/>
                    <a:pt x="9" y="5"/>
                    <a:pt x="10" y="5"/>
                  </a:cubicBezTo>
                  <a:cubicBezTo>
                    <a:pt x="13" y="5"/>
                    <a:pt x="15" y="5"/>
                    <a:pt x="17" y="5"/>
                  </a:cubicBezTo>
                  <a:cubicBezTo>
                    <a:pt x="17" y="5"/>
                    <a:pt x="16" y="3"/>
                    <a:pt x="16" y="2"/>
                  </a:cubicBezTo>
                  <a:cubicBezTo>
                    <a:pt x="16" y="1"/>
                    <a:pt x="15" y="0"/>
                    <a:pt x="14" y="0"/>
                  </a:cubicBezTo>
                  <a:cubicBezTo>
                    <a:pt x="12" y="0"/>
                    <a:pt x="10" y="0"/>
                    <a:pt x="8" y="0"/>
                  </a:cubicBezTo>
                  <a:cubicBezTo>
                    <a:pt x="7" y="0"/>
                    <a:pt x="6" y="0"/>
                    <a:pt x="5" y="0"/>
                  </a:cubicBezTo>
                  <a:cubicBezTo>
                    <a:pt x="4" y="1"/>
                    <a:pt x="3" y="1"/>
                    <a:pt x="3" y="2"/>
                  </a:cubicBezTo>
                </a:path>
              </a:pathLst>
            </a:custGeom>
            <a:solidFill>
              <a:srgbClr val="D8AD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329" name="Freeform 447">
              <a:extLst>
                <a:ext uri="{FF2B5EF4-FFF2-40B4-BE49-F238E27FC236}">
                  <a16:creationId xmlns:a16="http://schemas.microsoft.com/office/drawing/2014/main" id="{926471FF-BE70-4D41-A18F-A70C6B91B400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5150" y="3838575"/>
              <a:ext cx="101600" cy="41275"/>
            </a:xfrm>
            <a:custGeom>
              <a:avLst/>
              <a:gdLst>
                <a:gd name="T0" fmla="*/ 2147483647 w 27"/>
                <a:gd name="T1" fmla="*/ 2147483647 h 11"/>
                <a:gd name="T2" fmla="*/ 2147483647 w 27"/>
                <a:gd name="T3" fmla="*/ 2147483647 h 11"/>
                <a:gd name="T4" fmla="*/ 2147483647 w 27"/>
                <a:gd name="T5" fmla="*/ 2147483647 h 11"/>
                <a:gd name="T6" fmla="*/ 2147483647 w 27"/>
                <a:gd name="T7" fmla="*/ 2147483647 h 11"/>
                <a:gd name="T8" fmla="*/ 2147483647 w 27"/>
                <a:gd name="T9" fmla="*/ 2147483647 h 11"/>
                <a:gd name="T10" fmla="*/ 2147483647 w 27"/>
                <a:gd name="T11" fmla="*/ 2147483647 h 11"/>
                <a:gd name="T12" fmla="*/ 2147483647 w 27"/>
                <a:gd name="T13" fmla="*/ 2147483647 h 11"/>
                <a:gd name="T14" fmla="*/ 2147483647 w 27"/>
                <a:gd name="T15" fmla="*/ 2147483647 h 11"/>
                <a:gd name="T16" fmla="*/ 2147483647 w 27"/>
                <a:gd name="T17" fmla="*/ 2147483647 h 11"/>
                <a:gd name="T18" fmla="*/ 2147483647 w 27"/>
                <a:gd name="T19" fmla="*/ 2147483647 h 11"/>
                <a:gd name="T20" fmla="*/ 2147483647 w 27"/>
                <a:gd name="T21" fmla="*/ 0 h 11"/>
                <a:gd name="T22" fmla="*/ 2147483647 w 27"/>
                <a:gd name="T23" fmla="*/ 2147483647 h 11"/>
                <a:gd name="T24" fmla="*/ 2147483647 w 27"/>
                <a:gd name="T25" fmla="*/ 2147483647 h 11"/>
                <a:gd name="T26" fmla="*/ 2147483647 w 27"/>
                <a:gd name="T27" fmla="*/ 2147483647 h 11"/>
                <a:gd name="T28" fmla="*/ 2147483647 w 27"/>
                <a:gd name="T29" fmla="*/ 2147483647 h 11"/>
                <a:gd name="T30" fmla="*/ 2147483647 w 27"/>
                <a:gd name="T31" fmla="*/ 2147483647 h 11"/>
                <a:gd name="T32" fmla="*/ 2147483647 w 27"/>
                <a:gd name="T33" fmla="*/ 2147483647 h 11"/>
                <a:gd name="T34" fmla="*/ 2147483647 w 27"/>
                <a:gd name="T35" fmla="*/ 2147483647 h 11"/>
                <a:gd name="T36" fmla="*/ 2147483647 w 27"/>
                <a:gd name="T37" fmla="*/ 2147483647 h 1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7"/>
                <a:gd name="T58" fmla="*/ 0 h 11"/>
                <a:gd name="T59" fmla="*/ 27 w 27"/>
                <a:gd name="T60" fmla="*/ 11 h 11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7" h="11">
                  <a:moveTo>
                    <a:pt x="12" y="5"/>
                  </a:moveTo>
                  <a:cubicBezTo>
                    <a:pt x="12" y="5"/>
                    <a:pt x="12" y="5"/>
                    <a:pt x="13" y="6"/>
                  </a:cubicBezTo>
                  <a:cubicBezTo>
                    <a:pt x="13" y="6"/>
                    <a:pt x="14" y="6"/>
                    <a:pt x="14" y="6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2" y="6"/>
                    <a:pt x="11" y="6"/>
                    <a:pt x="11" y="6"/>
                  </a:cubicBezTo>
                  <a:cubicBezTo>
                    <a:pt x="10" y="6"/>
                    <a:pt x="7" y="7"/>
                    <a:pt x="8" y="8"/>
                  </a:cubicBezTo>
                  <a:cubicBezTo>
                    <a:pt x="9" y="9"/>
                    <a:pt x="10" y="9"/>
                    <a:pt x="11" y="9"/>
                  </a:cubicBezTo>
                  <a:cubicBezTo>
                    <a:pt x="13" y="8"/>
                    <a:pt x="14" y="9"/>
                    <a:pt x="16" y="10"/>
                  </a:cubicBezTo>
                  <a:cubicBezTo>
                    <a:pt x="20" y="11"/>
                    <a:pt x="24" y="10"/>
                    <a:pt x="27" y="9"/>
                  </a:cubicBezTo>
                  <a:cubicBezTo>
                    <a:pt x="25" y="4"/>
                    <a:pt x="25" y="4"/>
                    <a:pt x="25" y="4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1" y="0"/>
                    <a:pt x="10" y="1"/>
                    <a:pt x="8" y="1"/>
                  </a:cubicBezTo>
                  <a:cubicBezTo>
                    <a:pt x="7" y="2"/>
                    <a:pt x="5" y="2"/>
                    <a:pt x="4" y="3"/>
                  </a:cubicBezTo>
                  <a:cubicBezTo>
                    <a:pt x="3" y="4"/>
                    <a:pt x="3" y="4"/>
                    <a:pt x="3" y="5"/>
                  </a:cubicBezTo>
                  <a:cubicBezTo>
                    <a:pt x="2" y="6"/>
                    <a:pt x="2" y="7"/>
                    <a:pt x="1" y="8"/>
                  </a:cubicBezTo>
                  <a:cubicBezTo>
                    <a:pt x="1" y="8"/>
                    <a:pt x="0" y="10"/>
                    <a:pt x="1" y="11"/>
                  </a:cubicBezTo>
                  <a:cubicBezTo>
                    <a:pt x="1" y="11"/>
                    <a:pt x="2" y="11"/>
                    <a:pt x="2" y="10"/>
                  </a:cubicBezTo>
                  <a:cubicBezTo>
                    <a:pt x="3" y="9"/>
                    <a:pt x="4" y="7"/>
                    <a:pt x="5" y="6"/>
                  </a:cubicBezTo>
                  <a:cubicBezTo>
                    <a:pt x="7" y="5"/>
                    <a:pt x="10" y="5"/>
                    <a:pt x="12" y="5"/>
                  </a:cubicBezTo>
                </a:path>
              </a:pathLst>
            </a:custGeom>
            <a:solidFill>
              <a:srgbClr val="E2BB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330" name="Freeform 448">
              <a:extLst>
                <a:ext uri="{FF2B5EF4-FFF2-40B4-BE49-F238E27FC236}">
                  <a16:creationId xmlns:a16="http://schemas.microsoft.com/office/drawing/2014/main" id="{72C52A40-0C38-4E69-956B-02130E8AF64C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0250" y="3654425"/>
              <a:ext cx="285750" cy="292100"/>
            </a:xfrm>
            <a:custGeom>
              <a:avLst/>
              <a:gdLst>
                <a:gd name="T0" fmla="*/ 2147483647 w 76"/>
                <a:gd name="T1" fmla="*/ 2147483647 h 78"/>
                <a:gd name="T2" fmla="*/ 2147483647 w 76"/>
                <a:gd name="T3" fmla="*/ 2147483647 h 78"/>
                <a:gd name="T4" fmla="*/ 2147483647 w 76"/>
                <a:gd name="T5" fmla="*/ 2147483647 h 78"/>
                <a:gd name="T6" fmla="*/ 2147483647 w 76"/>
                <a:gd name="T7" fmla="*/ 2147483647 h 78"/>
                <a:gd name="T8" fmla="*/ 2147483647 w 76"/>
                <a:gd name="T9" fmla="*/ 2147483647 h 78"/>
                <a:gd name="T10" fmla="*/ 2147483647 w 76"/>
                <a:gd name="T11" fmla="*/ 2147483647 h 78"/>
                <a:gd name="T12" fmla="*/ 0 w 76"/>
                <a:gd name="T13" fmla="*/ 2147483647 h 78"/>
                <a:gd name="T14" fmla="*/ 2147483647 w 76"/>
                <a:gd name="T15" fmla="*/ 2147483647 h 78"/>
                <a:gd name="T16" fmla="*/ 2147483647 w 76"/>
                <a:gd name="T17" fmla="*/ 2147483647 h 78"/>
                <a:gd name="T18" fmla="*/ 2147483647 w 76"/>
                <a:gd name="T19" fmla="*/ 2147483647 h 78"/>
                <a:gd name="T20" fmla="*/ 2147483647 w 76"/>
                <a:gd name="T21" fmla="*/ 2147483647 h 78"/>
                <a:gd name="T22" fmla="*/ 2147483647 w 76"/>
                <a:gd name="T23" fmla="*/ 2147483647 h 78"/>
                <a:gd name="T24" fmla="*/ 2147483647 w 76"/>
                <a:gd name="T25" fmla="*/ 2147483647 h 78"/>
                <a:gd name="T26" fmla="*/ 2147483647 w 76"/>
                <a:gd name="T27" fmla="*/ 2147483647 h 78"/>
                <a:gd name="T28" fmla="*/ 2147483647 w 76"/>
                <a:gd name="T29" fmla="*/ 2147483647 h 7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76"/>
                <a:gd name="T46" fmla="*/ 0 h 78"/>
                <a:gd name="T47" fmla="*/ 76 w 76"/>
                <a:gd name="T48" fmla="*/ 78 h 78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76" h="78">
                  <a:moveTo>
                    <a:pt x="59" y="1"/>
                  </a:moveTo>
                  <a:cubicBezTo>
                    <a:pt x="54" y="0"/>
                    <a:pt x="49" y="7"/>
                    <a:pt x="48" y="10"/>
                  </a:cubicBezTo>
                  <a:cubicBezTo>
                    <a:pt x="46" y="15"/>
                    <a:pt x="46" y="21"/>
                    <a:pt x="45" y="26"/>
                  </a:cubicBezTo>
                  <a:cubicBezTo>
                    <a:pt x="43" y="32"/>
                    <a:pt x="41" y="38"/>
                    <a:pt x="40" y="44"/>
                  </a:cubicBezTo>
                  <a:cubicBezTo>
                    <a:pt x="40" y="46"/>
                    <a:pt x="40" y="48"/>
                    <a:pt x="40" y="51"/>
                  </a:cubicBezTo>
                  <a:cubicBezTo>
                    <a:pt x="38" y="54"/>
                    <a:pt x="36" y="55"/>
                    <a:pt x="33" y="56"/>
                  </a:cubicBezTo>
                  <a:cubicBezTo>
                    <a:pt x="24" y="60"/>
                    <a:pt x="0" y="62"/>
                    <a:pt x="0" y="62"/>
                  </a:cubicBezTo>
                  <a:cubicBezTo>
                    <a:pt x="3" y="74"/>
                    <a:pt x="3" y="74"/>
                    <a:pt x="3" y="74"/>
                  </a:cubicBezTo>
                  <a:cubicBezTo>
                    <a:pt x="4" y="73"/>
                    <a:pt x="47" y="78"/>
                    <a:pt x="54" y="67"/>
                  </a:cubicBezTo>
                  <a:cubicBezTo>
                    <a:pt x="55" y="65"/>
                    <a:pt x="56" y="62"/>
                    <a:pt x="58" y="59"/>
                  </a:cubicBezTo>
                  <a:cubicBezTo>
                    <a:pt x="60" y="54"/>
                    <a:pt x="62" y="50"/>
                    <a:pt x="64" y="45"/>
                  </a:cubicBezTo>
                  <a:cubicBezTo>
                    <a:pt x="65" y="43"/>
                    <a:pt x="66" y="41"/>
                    <a:pt x="68" y="38"/>
                  </a:cubicBezTo>
                  <a:cubicBezTo>
                    <a:pt x="68" y="37"/>
                    <a:pt x="69" y="32"/>
                    <a:pt x="71" y="32"/>
                  </a:cubicBezTo>
                  <a:cubicBezTo>
                    <a:pt x="71" y="31"/>
                    <a:pt x="71" y="31"/>
                    <a:pt x="71" y="31"/>
                  </a:cubicBezTo>
                  <a:cubicBezTo>
                    <a:pt x="76" y="17"/>
                    <a:pt x="67" y="2"/>
                    <a:pt x="59" y="1"/>
                  </a:cubicBezTo>
                </a:path>
              </a:pathLst>
            </a:custGeom>
            <a:solidFill>
              <a:srgbClr val="9190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331" name="Freeform 449">
              <a:extLst>
                <a:ext uri="{FF2B5EF4-FFF2-40B4-BE49-F238E27FC236}">
                  <a16:creationId xmlns:a16="http://schemas.microsoft.com/office/drawing/2014/main" id="{902770B4-3E49-4612-BC6B-2953497E64A3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9262" y="3905250"/>
              <a:ext cx="7937" cy="4763"/>
            </a:xfrm>
            <a:custGeom>
              <a:avLst/>
              <a:gdLst>
                <a:gd name="T0" fmla="*/ 2147483647 w 2"/>
                <a:gd name="T1" fmla="*/ 0 h 1"/>
                <a:gd name="T2" fmla="*/ 2147483647 w 2"/>
                <a:gd name="T3" fmla="*/ 2147483647 h 1"/>
                <a:gd name="T4" fmla="*/ 2147483647 w 2"/>
                <a:gd name="T5" fmla="*/ 2147483647 h 1"/>
                <a:gd name="T6" fmla="*/ 2147483647 w 2"/>
                <a:gd name="T7" fmla="*/ 2147483647 h 1"/>
                <a:gd name="T8" fmla="*/ 2147483647 w 2"/>
                <a:gd name="T9" fmla="*/ 0 h 1"/>
                <a:gd name="T10" fmla="*/ 2147483647 w 2"/>
                <a:gd name="T11" fmla="*/ 0 h 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"/>
                <a:gd name="T19" fmla="*/ 0 h 1"/>
                <a:gd name="T20" fmla="*/ 2 w 2"/>
                <a:gd name="T21" fmla="*/ 1 h 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" h="1">
                  <a:moveTo>
                    <a:pt x="1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9BA6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332" name="Freeform 450">
              <a:extLst>
                <a:ext uri="{FF2B5EF4-FFF2-40B4-BE49-F238E27FC236}">
                  <a16:creationId xmlns:a16="http://schemas.microsoft.com/office/drawing/2014/main" id="{B7CDC703-96F6-4299-9A39-59F9FACE46E4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2437" y="3898900"/>
              <a:ext cx="4762" cy="6350"/>
            </a:xfrm>
            <a:custGeom>
              <a:avLst/>
              <a:gdLst>
                <a:gd name="T0" fmla="*/ 0 w 1"/>
                <a:gd name="T1" fmla="*/ 0 h 2"/>
                <a:gd name="T2" fmla="*/ 0 w 1"/>
                <a:gd name="T3" fmla="*/ 2147483647 h 2"/>
                <a:gd name="T4" fmla="*/ 0 w 1"/>
                <a:gd name="T5" fmla="*/ 2147483647 h 2"/>
                <a:gd name="T6" fmla="*/ 2147483647 w 1"/>
                <a:gd name="T7" fmla="*/ 2147483647 h 2"/>
                <a:gd name="T8" fmla="*/ 2147483647 w 1"/>
                <a:gd name="T9" fmla="*/ 0 h 2"/>
                <a:gd name="T10" fmla="*/ 0 w 1"/>
                <a:gd name="T11" fmla="*/ 0 h 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"/>
                <a:gd name="T19" fmla="*/ 0 h 2"/>
                <a:gd name="T20" fmla="*/ 1 w 1"/>
                <a:gd name="T21" fmla="*/ 2 h 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" h="2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BCBE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333" name="Rectangle 451">
              <a:extLst>
                <a:ext uri="{FF2B5EF4-FFF2-40B4-BE49-F238E27FC236}">
                  <a16:creationId xmlns:a16="http://schemas.microsoft.com/office/drawing/2014/main" id="{7CC9B1C6-21B3-4093-9F68-B54D5B0F3C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75150" y="3916362"/>
              <a:ext cx="1587" cy="1588"/>
            </a:xfrm>
            <a:prstGeom prst="rect">
              <a:avLst/>
            </a:prstGeom>
            <a:solidFill>
              <a:srgbClr val="EA5F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en-US"/>
            </a:p>
          </p:txBody>
        </p:sp>
        <p:sp>
          <p:nvSpPr>
            <p:cNvPr id="53334" name="Rectangle 452">
              <a:extLst>
                <a:ext uri="{FF2B5EF4-FFF2-40B4-BE49-F238E27FC236}">
                  <a16:creationId xmlns:a16="http://schemas.microsoft.com/office/drawing/2014/main" id="{8C371693-86EC-4745-B9D7-95F1FF22D8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75150" y="3905250"/>
              <a:ext cx="1587" cy="1588"/>
            </a:xfrm>
            <a:prstGeom prst="rect">
              <a:avLst/>
            </a:prstGeom>
            <a:solidFill>
              <a:srgbClr val="F977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en-US"/>
            </a:p>
          </p:txBody>
        </p:sp>
        <p:sp>
          <p:nvSpPr>
            <p:cNvPr id="53335" name="Freeform 453">
              <a:extLst>
                <a:ext uri="{FF2B5EF4-FFF2-40B4-BE49-F238E27FC236}">
                  <a16:creationId xmlns:a16="http://schemas.microsoft.com/office/drawing/2014/main" id="{346FAEBE-6895-40F3-A2BA-16D8C073A2D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0375" y="3905250"/>
              <a:ext cx="104775" cy="11113"/>
            </a:xfrm>
            <a:custGeom>
              <a:avLst/>
              <a:gdLst>
                <a:gd name="T0" fmla="*/ 2147483647 w 66"/>
                <a:gd name="T1" fmla="*/ 0 h 7"/>
                <a:gd name="T2" fmla="*/ 0 w 66"/>
                <a:gd name="T3" fmla="*/ 0 h 7"/>
                <a:gd name="T4" fmla="*/ 0 w 66"/>
                <a:gd name="T5" fmla="*/ 2147483647 h 7"/>
                <a:gd name="T6" fmla="*/ 2147483647 w 66"/>
                <a:gd name="T7" fmla="*/ 2147483647 h 7"/>
                <a:gd name="T8" fmla="*/ 2147483647 w 66"/>
                <a:gd name="T9" fmla="*/ 2147483647 h 7"/>
                <a:gd name="T10" fmla="*/ 2147483647 w 66"/>
                <a:gd name="T11" fmla="*/ 2147483647 h 7"/>
                <a:gd name="T12" fmla="*/ 2147483647 w 66"/>
                <a:gd name="T13" fmla="*/ 0 h 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66"/>
                <a:gd name="T22" fmla="*/ 0 h 7"/>
                <a:gd name="T23" fmla="*/ 66 w 66"/>
                <a:gd name="T24" fmla="*/ 7 h 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66" h="7">
                  <a:moveTo>
                    <a:pt x="7" y="0"/>
                  </a:moveTo>
                  <a:lnTo>
                    <a:pt x="0" y="0"/>
                  </a:lnTo>
                  <a:lnTo>
                    <a:pt x="0" y="3"/>
                  </a:lnTo>
                  <a:lnTo>
                    <a:pt x="5" y="3"/>
                  </a:lnTo>
                  <a:lnTo>
                    <a:pt x="66" y="7"/>
                  </a:lnTo>
                  <a:lnTo>
                    <a:pt x="66" y="3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EA5F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336" name="Freeform 454">
              <a:extLst>
                <a:ext uri="{FF2B5EF4-FFF2-40B4-BE49-F238E27FC236}">
                  <a16:creationId xmlns:a16="http://schemas.microsoft.com/office/drawing/2014/main" id="{0F9CBFE6-6689-424E-B134-ABFB5BB21D3E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0375" y="3898900"/>
              <a:ext cx="104775" cy="11113"/>
            </a:xfrm>
            <a:custGeom>
              <a:avLst/>
              <a:gdLst>
                <a:gd name="T0" fmla="*/ 2147483647 w 66"/>
                <a:gd name="T1" fmla="*/ 2147483647 h 7"/>
                <a:gd name="T2" fmla="*/ 2147483647 w 66"/>
                <a:gd name="T3" fmla="*/ 0 h 7"/>
                <a:gd name="T4" fmla="*/ 0 w 66"/>
                <a:gd name="T5" fmla="*/ 2147483647 h 7"/>
                <a:gd name="T6" fmla="*/ 2147483647 w 66"/>
                <a:gd name="T7" fmla="*/ 2147483647 h 7"/>
                <a:gd name="T8" fmla="*/ 2147483647 w 66"/>
                <a:gd name="T9" fmla="*/ 2147483647 h 7"/>
                <a:gd name="T10" fmla="*/ 2147483647 w 66"/>
                <a:gd name="T11" fmla="*/ 2147483647 h 7"/>
                <a:gd name="T12" fmla="*/ 2147483647 w 66"/>
                <a:gd name="T13" fmla="*/ 2147483647 h 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66"/>
                <a:gd name="T22" fmla="*/ 0 h 7"/>
                <a:gd name="T23" fmla="*/ 66 w 66"/>
                <a:gd name="T24" fmla="*/ 7 h 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66" h="7">
                  <a:moveTo>
                    <a:pt x="5" y="2"/>
                  </a:moveTo>
                  <a:lnTo>
                    <a:pt x="2" y="0"/>
                  </a:lnTo>
                  <a:lnTo>
                    <a:pt x="0" y="4"/>
                  </a:lnTo>
                  <a:lnTo>
                    <a:pt x="7" y="4"/>
                  </a:lnTo>
                  <a:lnTo>
                    <a:pt x="66" y="7"/>
                  </a:lnTo>
                  <a:lnTo>
                    <a:pt x="66" y="4"/>
                  </a:lnTo>
                  <a:lnTo>
                    <a:pt x="5" y="2"/>
                  </a:lnTo>
                  <a:close/>
                </a:path>
              </a:pathLst>
            </a:custGeom>
            <a:solidFill>
              <a:srgbClr val="F977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337" name="Freeform 455">
              <a:extLst>
                <a:ext uri="{FF2B5EF4-FFF2-40B4-BE49-F238E27FC236}">
                  <a16:creationId xmlns:a16="http://schemas.microsoft.com/office/drawing/2014/main" id="{17E7310C-5778-4C56-AFB5-385C467B5130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7200" y="3898900"/>
              <a:ext cx="6350" cy="6350"/>
            </a:xfrm>
            <a:custGeom>
              <a:avLst/>
              <a:gdLst>
                <a:gd name="T0" fmla="*/ 0 w 4"/>
                <a:gd name="T1" fmla="*/ 0 h 4"/>
                <a:gd name="T2" fmla="*/ 0 w 4"/>
                <a:gd name="T3" fmla="*/ 0 h 4"/>
                <a:gd name="T4" fmla="*/ 0 w 4"/>
                <a:gd name="T5" fmla="*/ 2147483647 h 4"/>
                <a:gd name="T6" fmla="*/ 0 w 4"/>
                <a:gd name="T7" fmla="*/ 2147483647 h 4"/>
                <a:gd name="T8" fmla="*/ 2147483647 w 4"/>
                <a:gd name="T9" fmla="*/ 2147483647 h 4"/>
                <a:gd name="T10" fmla="*/ 2147483647 w 4"/>
                <a:gd name="T11" fmla="*/ 0 h 4"/>
                <a:gd name="T12" fmla="*/ 0 w 4"/>
                <a:gd name="T13" fmla="*/ 0 h 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"/>
                <a:gd name="T22" fmla="*/ 0 h 4"/>
                <a:gd name="T23" fmla="*/ 4 w 4"/>
                <a:gd name="T24" fmla="*/ 4 h 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" h="4">
                  <a:moveTo>
                    <a:pt x="0" y="0"/>
                  </a:moveTo>
                  <a:lnTo>
                    <a:pt x="0" y="0"/>
                  </a:lnTo>
                  <a:lnTo>
                    <a:pt x="0" y="4"/>
                  </a:lnTo>
                  <a:lnTo>
                    <a:pt x="2" y="4"/>
                  </a:lnTo>
                  <a:lnTo>
                    <a:pt x="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0B7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338" name="Freeform 456">
              <a:extLst>
                <a:ext uri="{FF2B5EF4-FFF2-40B4-BE49-F238E27FC236}">
                  <a16:creationId xmlns:a16="http://schemas.microsoft.com/office/drawing/2014/main" id="{FCFD61BC-3288-4603-8987-59F2E4BD9802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7200" y="3905250"/>
              <a:ext cx="3175" cy="4763"/>
            </a:xfrm>
            <a:custGeom>
              <a:avLst/>
              <a:gdLst>
                <a:gd name="T0" fmla="*/ 0 w 2"/>
                <a:gd name="T1" fmla="*/ 0 h 3"/>
                <a:gd name="T2" fmla="*/ 0 w 2"/>
                <a:gd name="T3" fmla="*/ 0 h 3"/>
                <a:gd name="T4" fmla="*/ 0 w 2"/>
                <a:gd name="T5" fmla="*/ 2147483647 h 3"/>
                <a:gd name="T6" fmla="*/ 0 w 2"/>
                <a:gd name="T7" fmla="*/ 2147483647 h 3"/>
                <a:gd name="T8" fmla="*/ 2147483647 w 2"/>
                <a:gd name="T9" fmla="*/ 2147483647 h 3"/>
                <a:gd name="T10" fmla="*/ 2147483647 w 2"/>
                <a:gd name="T11" fmla="*/ 0 h 3"/>
                <a:gd name="T12" fmla="*/ 0 w 2"/>
                <a:gd name="T13" fmla="*/ 0 h 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"/>
                <a:gd name="T22" fmla="*/ 0 h 3"/>
                <a:gd name="T23" fmla="*/ 2 w 2"/>
                <a:gd name="T24" fmla="*/ 3 h 3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" h="3">
                  <a:moveTo>
                    <a:pt x="0" y="0"/>
                  </a:moveTo>
                  <a:lnTo>
                    <a:pt x="0" y="0"/>
                  </a:lnTo>
                  <a:lnTo>
                    <a:pt x="0" y="3"/>
                  </a:lnTo>
                  <a:lnTo>
                    <a:pt x="2" y="3"/>
                  </a:ln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7A6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339" name="Freeform 457">
              <a:extLst>
                <a:ext uri="{FF2B5EF4-FFF2-40B4-BE49-F238E27FC236}">
                  <a16:creationId xmlns:a16="http://schemas.microsoft.com/office/drawing/2014/main" id="{7529471E-9B64-4DCC-A8B7-142537F72641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9912" y="3910012"/>
              <a:ext cx="11112" cy="3175"/>
            </a:xfrm>
            <a:custGeom>
              <a:avLst/>
              <a:gdLst>
                <a:gd name="T0" fmla="*/ 0 w 7"/>
                <a:gd name="T1" fmla="*/ 0 h 2"/>
                <a:gd name="T2" fmla="*/ 0 w 7"/>
                <a:gd name="T3" fmla="*/ 2147483647 h 2"/>
                <a:gd name="T4" fmla="*/ 2147483647 w 7"/>
                <a:gd name="T5" fmla="*/ 2147483647 h 2"/>
                <a:gd name="T6" fmla="*/ 2147483647 w 7"/>
                <a:gd name="T7" fmla="*/ 2147483647 h 2"/>
                <a:gd name="T8" fmla="*/ 0 w 7"/>
                <a:gd name="T9" fmla="*/ 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2"/>
                <a:gd name="T17" fmla="*/ 7 w 7"/>
                <a:gd name="T18" fmla="*/ 2 h 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2">
                  <a:moveTo>
                    <a:pt x="0" y="0"/>
                  </a:moveTo>
                  <a:lnTo>
                    <a:pt x="0" y="2"/>
                  </a:lnTo>
                  <a:lnTo>
                    <a:pt x="7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245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340" name="Freeform 458">
              <a:extLst>
                <a:ext uri="{FF2B5EF4-FFF2-40B4-BE49-F238E27FC236}">
                  <a16:creationId xmlns:a16="http://schemas.microsoft.com/office/drawing/2014/main" id="{AFA4DACF-381B-4D89-A0E8-07A9B3F885D7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9912" y="3910012"/>
              <a:ext cx="11112" cy="3175"/>
            </a:xfrm>
            <a:custGeom>
              <a:avLst/>
              <a:gdLst>
                <a:gd name="T0" fmla="*/ 0 w 7"/>
                <a:gd name="T1" fmla="*/ 0 h 2"/>
                <a:gd name="T2" fmla="*/ 2147483647 w 7"/>
                <a:gd name="T3" fmla="*/ 2147483647 h 2"/>
                <a:gd name="T4" fmla="*/ 2147483647 w 7"/>
                <a:gd name="T5" fmla="*/ 0 h 2"/>
                <a:gd name="T6" fmla="*/ 0 w 7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"/>
                <a:gd name="T13" fmla="*/ 0 h 2"/>
                <a:gd name="T14" fmla="*/ 7 w 7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" h="2">
                  <a:moveTo>
                    <a:pt x="0" y="0"/>
                  </a:moveTo>
                  <a:lnTo>
                    <a:pt x="7" y="2"/>
                  </a:ln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859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341" name="Freeform 459">
              <a:extLst>
                <a:ext uri="{FF2B5EF4-FFF2-40B4-BE49-F238E27FC236}">
                  <a16:creationId xmlns:a16="http://schemas.microsoft.com/office/drawing/2014/main" id="{85E122F3-F056-4BC6-A651-FB5BB5F5CAD0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5150" y="3910012"/>
              <a:ext cx="4762" cy="6350"/>
            </a:xfrm>
            <a:custGeom>
              <a:avLst/>
              <a:gdLst>
                <a:gd name="T0" fmla="*/ 0 w 3"/>
                <a:gd name="T1" fmla="*/ 0 h 4"/>
                <a:gd name="T2" fmla="*/ 0 w 3"/>
                <a:gd name="T3" fmla="*/ 0 h 4"/>
                <a:gd name="T4" fmla="*/ 0 w 3"/>
                <a:gd name="T5" fmla="*/ 2147483647 h 4"/>
                <a:gd name="T6" fmla="*/ 0 w 3"/>
                <a:gd name="T7" fmla="*/ 2147483647 h 4"/>
                <a:gd name="T8" fmla="*/ 2147483647 w 3"/>
                <a:gd name="T9" fmla="*/ 2147483647 h 4"/>
                <a:gd name="T10" fmla="*/ 2147483647 w 3"/>
                <a:gd name="T11" fmla="*/ 0 h 4"/>
                <a:gd name="T12" fmla="*/ 0 w 3"/>
                <a:gd name="T13" fmla="*/ 0 h 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"/>
                <a:gd name="T22" fmla="*/ 0 h 4"/>
                <a:gd name="T23" fmla="*/ 3 w 3"/>
                <a:gd name="T24" fmla="*/ 4 h 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" h="4">
                  <a:moveTo>
                    <a:pt x="0" y="0"/>
                  </a:moveTo>
                  <a:lnTo>
                    <a:pt x="0" y="0"/>
                  </a:lnTo>
                  <a:lnTo>
                    <a:pt x="0" y="4"/>
                  </a:lnTo>
                  <a:lnTo>
                    <a:pt x="3" y="2"/>
                  </a:lnTo>
                  <a:lnTo>
                    <a:pt x="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8CB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342" name="Freeform 460">
              <a:extLst>
                <a:ext uri="{FF2B5EF4-FFF2-40B4-BE49-F238E27FC236}">
                  <a16:creationId xmlns:a16="http://schemas.microsoft.com/office/drawing/2014/main" id="{7CCD7220-4796-407B-A265-3216FCFE21EE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5150" y="3905250"/>
              <a:ext cx="7937" cy="4763"/>
            </a:xfrm>
            <a:custGeom>
              <a:avLst/>
              <a:gdLst>
                <a:gd name="T0" fmla="*/ 0 w 5"/>
                <a:gd name="T1" fmla="*/ 0 h 3"/>
                <a:gd name="T2" fmla="*/ 0 w 5"/>
                <a:gd name="T3" fmla="*/ 0 h 3"/>
                <a:gd name="T4" fmla="*/ 0 w 5"/>
                <a:gd name="T5" fmla="*/ 2147483647 h 3"/>
                <a:gd name="T6" fmla="*/ 0 w 5"/>
                <a:gd name="T7" fmla="*/ 2147483647 h 3"/>
                <a:gd name="T8" fmla="*/ 2147483647 w 5"/>
                <a:gd name="T9" fmla="*/ 2147483647 h 3"/>
                <a:gd name="T10" fmla="*/ 2147483647 w 5"/>
                <a:gd name="T11" fmla="*/ 2147483647 h 3"/>
                <a:gd name="T12" fmla="*/ 0 w 5"/>
                <a:gd name="T13" fmla="*/ 0 h 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5"/>
                <a:gd name="T22" fmla="*/ 0 h 3"/>
                <a:gd name="T23" fmla="*/ 5 w 5"/>
                <a:gd name="T24" fmla="*/ 3 h 3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5" h="3">
                  <a:moveTo>
                    <a:pt x="0" y="0"/>
                  </a:moveTo>
                  <a:lnTo>
                    <a:pt x="0" y="0"/>
                  </a:lnTo>
                  <a:lnTo>
                    <a:pt x="0" y="3"/>
                  </a:lnTo>
                  <a:lnTo>
                    <a:pt x="3" y="3"/>
                  </a:lnTo>
                  <a:lnTo>
                    <a:pt x="5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7DC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343" name="Freeform 461">
              <a:extLst>
                <a:ext uri="{FF2B5EF4-FFF2-40B4-BE49-F238E27FC236}">
                  <a16:creationId xmlns:a16="http://schemas.microsoft.com/office/drawing/2014/main" id="{FB2761AD-04EC-4DB8-B15F-C59D38A7DA8C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3087" y="3871912"/>
              <a:ext cx="14287" cy="7938"/>
            </a:xfrm>
            <a:custGeom>
              <a:avLst/>
              <a:gdLst>
                <a:gd name="T0" fmla="*/ 2147483647 w 4"/>
                <a:gd name="T1" fmla="*/ 2147483647 h 2"/>
                <a:gd name="T2" fmla="*/ 0 w 4"/>
                <a:gd name="T3" fmla="*/ 2147483647 h 2"/>
                <a:gd name="T4" fmla="*/ 2147483647 w 4"/>
                <a:gd name="T5" fmla="*/ 0 h 2"/>
                <a:gd name="T6" fmla="*/ 2147483647 w 4"/>
                <a:gd name="T7" fmla="*/ 0 h 2"/>
                <a:gd name="T8" fmla="*/ 2147483647 w 4"/>
                <a:gd name="T9" fmla="*/ 2147483647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"/>
                <a:gd name="T16" fmla="*/ 0 h 2"/>
                <a:gd name="T17" fmla="*/ 4 w 4"/>
                <a:gd name="T18" fmla="*/ 2 h 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" h="2">
                  <a:moveTo>
                    <a:pt x="4" y="2"/>
                  </a:moveTo>
                  <a:cubicBezTo>
                    <a:pt x="3" y="2"/>
                    <a:pt x="2" y="2"/>
                    <a:pt x="0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3" y="0"/>
                    <a:pt x="4" y="0"/>
                  </a:cubicBezTo>
                  <a:lnTo>
                    <a:pt x="4" y="2"/>
                  </a:lnTo>
                  <a:close/>
                </a:path>
              </a:pathLst>
            </a:custGeom>
            <a:solidFill>
              <a:srgbClr val="20B7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344" name="Freeform 462">
              <a:extLst>
                <a:ext uri="{FF2B5EF4-FFF2-40B4-BE49-F238E27FC236}">
                  <a16:creationId xmlns:a16="http://schemas.microsoft.com/office/drawing/2014/main" id="{BF0E8D53-73A6-4DD1-8AE4-D75A3D06F666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0375" y="3860800"/>
              <a:ext cx="11112" cy="14288"/>
            </a:xfrm>
            <a:custGeom>
              <a:avLst/>
              <a:gdLst>
                <a:gd name="T0" fmla="*/ 2147483647 w 7"/>
                <a:gd name="T1" fmla="*/ 0 h 9"/>
                <a:gd name="T2" fmla="*/ 0 w 7"/>
                <a:gd name="T3" fmla="*/ 0 h 9"/>
                <a:gd name="T4" fmla="*/ 2147483647 w 7"/>
                <a:gd name="T5" fmla="*/ 2147483647 h 9"/>
                <a:gd name="T6" fmla="*/ 2147483647 w 7"/>
                <a:gd name="T7" fmla="*/ 2147483647 h 9"/>
                <a:gd name="T8" fmla="*/ 2147483647 w 7"/>
                <a:gd name="T9" fmla="*/ 0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9"/>
                <a:gd name="T17" fmla="*/ 7 w 7"/>
                <a:gd name="T18" fmla="*/ 9 h 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9">
                  <a:moveTo>
                    <a:pt x="7" y="0"/>
                  </a:moveTo>
                  <a:lnTo>
                    <a:pt x="0" y="0"/>
                  </a:lnTo>
                  <a:lnTo>
                    <a:pt x="2" y="9"/>
                  </a:lnTo>
                  <a:lnTo>
                    <a:pt x="7" y="9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20B7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345" name="Freeform 463">
              <a:extLst>
                <a:ext uri="{FF2B5EF4-FFF2-40B4-BE49-F238E27FC236}">
                  <a16:creationId xmlns:a16="http://schemas.microsoft.com/office/drawing/2014/main" id="{EE1C8409-E0CC-4AC8-9850-7935C5317818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9587" y="3863975"/>
              <a:ext cx="6350" cy="15875"/>
            </a:xfrm>
            <a:custGeom>
              <a:avLst/>
              <a:gdLst>
                <a:gd name="T0" fmla="*/ 0 w 2"/>
                <a:gd name="T1" fmla="*/ 2147483647 h 4"/>
                <a:gd name="T2" fmla="*/ 0 w 2"/>
                <a:gd name="T3" fmla="*/ 0 h 4"/>
                <a:gd name="T4" fmla="*/ 2147483647 w 2"/>
                <a:gd name="T5" fmla="*/ 0 h 4"/>
                <a:gd name="T6" fmla="*/ 2147483647 w 2"/>
                <a:gd name="T7" fmla="*/ 2147483647 h 4"/>
                <a:gd name="T8" fmla="*/ 0 w 2"/>
                <a:gd name="T9" fmla="*/ 2147483647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"/>
                <a:gd name="T16" fmla="*/ 0 h 4"/>
                <a:gd name="T17" fmla="*/ 2 w 2"/>
                <a:gd name="T18" fmla="*/ 4 h 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" h="4">
                  <a:moveTo>
                    <a:pt x="0" y="4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0" y="4"/>
                    <a:pt x="0" y="4"/>
                  </a:cubicBezTo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346" name="Freeform 464">
              <a:extLst>
                <a:ext uri="{FF2B5EF4-FFF2-40B4-BE49-F238E27FC236}">
                  <a16:creationId xmlns:a16="http://schemas.microsoft.com/office/drawing/2014/main" id="{10A69C9A-A827-4800-8889-0C9BE0C968B7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0700" y="3863975"/>
              <a:ext cx="55562" cy="15875"/>
            </a:xfrm>
            <a:custGeom>
              <a:avLst/>
              <a:gdLst>
                <a:gd name="T0" fmla="*/ 0 w 15"/>
                <a:gd name="T1" fmla="*/ 0 h 4"/>
                <a:gd name="T2" fmla="*/ 2147483647 w 15"/>
                <a:gd name="T3" fmla="*/ 2147483647 h 4"/>
                <a:gd name="T4" fmla="*/ 2147483647 w 15"/>
                <a:gd name="T5" fmla="*/ 2147483647 h 4"/>
                <a:gd name="T6" fmla="*/ 0 w 15"/>
                <a:gd name="T7" fmla="*/ 2147483647 h 4"/>
                <a:gd name="T8" fmla="*/ 0 w 15"/>
                <a:gd name="T9" fmla="*/ 0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5"/>
                <a:gd name="T16" fmla="*/ 0 h 4"/>
                <a:gd name="T17" fmla="*/ 15 w 15"/>
                <a:gd name="T18" fmla="*/ 4 h 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5" h="4">
                  <a:moveTo>
                    <a:pt x="0" y="0"/>
                  </a:moveTo>
                  <a:cubicBezTo>
                    <a:pt x="4" y="0"/>
                    <a:pt x="9" y="1"/>
                    <a:pt x="15" y="2"/>
                  </a:cubicBezTo>
                  <a:cubicBezTo>
                    <a:pt x="15" y="2"/>
                    <a:pt x="15" y="3"/>
                    <a:pt x="15" y="4"/>
                  </a:cubicBezTo>
                  <a:cubicBezTo>
                    <a:pt x="8" y="4"/>
                    <a:pt x="4" y="4"/>
                    <a:pt x="0" y="4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5859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347" name="Freeform 465">
              <a:extLst>
                <a:ext uri="{FF2B5EF4-FFF2-40B4-BE49-F238E27FC236}">
                  <a16:creationId xmlns:a16="http://schemas.microsoft.com/office/drawing/2014/main" id="{54BF8FAD-DD95-42F2-8732-A40CCC011CB8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1487" y="3852862"/>
              <a:ext cx="60325" cy="15875"/>
            </a:xfrm>
            <a:custGeom>
              <a:avLst/>
              <a:gdLst>
                <a:gd name="T0" fmla="*/ 0 w 16"/>
                <a:gd name="T1" fmla="*/ 2147483647 h 4"/>
                <a:gd name="T2" fmla="*/ 2147483647 w 16"/>
                <a:gd name="T3" fmla="*/ 2147483647 h 4"/>
                <a:gd name="T4" fmla="*/ 2147483647 w 16"/>
                <a:gd name="T5" fmla="*/ 2147483647 h 4"/>
                <a:gd name="T6" fmla="*/ 2147483647 w 16"/>
                <a:gd name="T7" fmla="*/ 2147483647 h 4"/>
                <a:gd name="T8" fmla="*/ 2147483647 w 16"/>
                <a:gd name="T9" fmla="*/ 2147483647 h 4"/>
                <a:gd name="T10" fmla="*/ 2147483647 w 16"/>
                <a:gd name="T11" fmla="*/ 2147483647 h 4"/>
                <a:gd name="T12" fmla="*/ 2147483647 w 16"/>
                <a:gd name="T13" fmla="*/ 2147483647 h 4"/>
                <a:gd name="T14" fmla="*/ 2147483647 w 16"/>
                <a:gd name="T15" fmla="*/ 2147483647 h 4"/>
                <a:gd name="T16" fmla="*/ 2147483647 w 16"/>
                <a:gd name="T17" fmla="*/ 2147483647 h 4"/>
                <a:gd name="T18" fmla="*/ 2147483647 w 16"/>
                <a:gd name="T19" fmla="*/ 2147483647 h 4"/>
                <a:gd name="T20" fmla="*/ 0 w 16"/>
                <a:gd name="T21" fmla="*/ 2147483647 h 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6"/>
                <a:gd name="T34" fmla="*/ 0 h 4"/>
                <a:gd name="T35" fmla="*/ 16 w 16"/>
                <a:gd name="T36" fmla="*/ 4 h 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6" h="4">
                  <a:moveTo>
                    <a:pt x="0" y="2"/>
                  </a:moveTo>
                  <a:cubicBezTo>
                    <a:pt x="0" y="2"/>
                    <a:pt x="0" y="2"/>
                    <a:pt x="1" y="1"/>
                  </a:cubicBezTo>
                  <a:cubicBezTo>
                    <a:pt x="2" y="0"/>
                    <a:pt x="4" y="0"/>
                    <a:pt x="6" y="1"/>
                  </a:cubicBezTo>
                  <a:cubicBezTo>
                    <a:pt x="11" y="1"/>
                    <a:pt x="16" y="1"/>
                    <a:pt x="16" y="1"/>
                  </a:cubicBezTo>
                  <a:cubicBezTo>
                    <a:pt x="16" y="1"/>
                    <a:pt x="15" y="3"/>
                    <a:pt x="13" y="2"/>
                  </a:cubicBezTo>
                  <a:cubicBezTo>
                    <a:pt x="11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3" y="2"/>
                    <a:pt x="3" y="3"/>
                  </a:cubicBezTo>
                  <a:cubicBezTo>
                    <a:pt x="4" y="3"/>
                    <a:pt x="3" y="3"/>
                    <a:pt x="3" y="3"/>
                  </a:cubicBezTo>
                  <a:cubicBezTo>
                    <a:pt x="3" y="4"/>
                    <a:pt x="1" y="3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5859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348" name="Freeform 466">
              <a:extLst>
                <a:ext uri="{FF2B5EF4-FFF2-40B4-BE49-F238E27FC236}">
                  <a16:creationId xmlns:a16="http://schemas.microsoft.com/office/drawing/2014/main" id="{416D113A-1D1B-4790-A2A5-DEEDEECCBA54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2762" y="3863975"/>
              <a:ext cx="7937" cy="15875"/>
            </a:xfrm>
            <a:custGeom>
              <a:avLst/>
              <a:gdLst>
                <a:gd name="T0" fmla="*/ 0 w 2"/>
                <a:gd name="T1" fmla="*/ 2147483647 h 4"/>
                <a:gd name="T2" fmla="*/ 2147483647 w 2"/>
                <a:gd name="T3" fmla="*/ 0 h 4"/>
                <a:gd name="T4" fmla="*/ 2147483647 w 2"/>
                <a:gd name="T5" fmla="*/ 0 h 4"/>
                <a:gd name="T6" fmla="*/ 2147483647 w 2"/>
                <a:gd name="T7" fmla="*/ 2147483647 h 4"/>
                <a:gd name="T8" fmla="*/ 0 w 2"/>
                <a:gd name="T9" fmla="*/ 2147483647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"/>
                <a:gd name="T16" fmla="*/ 0 h 4"/>
                <a:gd name="T17" fmla="*/ 2 w 2"/>
                <a:gd name="T18" fmla="*/ 4 h 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" h="4">
                  <a:moveTo>
                    <a:pt x="0" y="4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1" y="4"/>
                    <a:pt x="0" y="4"/>
                  </a:cubicBezTo>
                </a:path>
              </a:pathLst>
            </a:custGeom>
            <a:solidFill>
              <a:srgbClr val="20B7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349" name="Freeform 467">
              <a:extLst>
                <a:ext uri="{FF2B5EF4-FFF2-40B4-BE49-F238E27FC236}">
                  <a16:creationId xmlns:a16="http://schemas.microsoft.com/office/drawing/2014/main" id="{72361BB1-81C3-48B1-96C1-2CDFD9DEA050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8312" y="3860800"/>
              <a:ext cx="41275" cy="19050"/>
            </a:xfrm>
            <a:custGeom>
              <a:avLst/>
              <a:gdLst>
                <a:gd name="T0" fmla="*/ 0 w 11"/>
                <a:gd name="T1" fmla="*/ 2147483647 h 5"/>
                <a:gd name="T2" fmla="*/ 2147483647 w 11"/>
                <a:gd name="T3" fmla="*/ 0 h 5"/>
                <a:gd name="T4" fmla="*/ 2147483647 w 11"/>
                <a:gd name="T5" fmla="*/ 2147483647 h 5"/>
                <a:gd name="T6" fmla="*/ 2147483647 w 11"/>
                <a:gd name="T7" fmla="*/ 2147483647 h 5"/>
                <a:gd name="T8" fmla="*/ 0 w 11"/>
                <a:gd name="T9" fmla="*/ 2147483647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"/>
                <a:gd name="T16" fmla="*/ 0 h 5"/>
                <a:gd name="T17" fmla="*/ 11 w 11"/>
                <a:gd name="T18" fmla="*/ 5 h 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" h="5">
                  <a:moveTo>
                    <a:pt x="0" y="4"/>
                  </a:moveTo>
                  <a:cubicBezTo>
                    <a:pt x="0" y="3"/>
                    <a:pt x="1" y="1"/>
                    <a:pt x="1" y="0"/>
                  </a:cubicBezTo>
                  <a:cubicBezTo>
                    <a:pt x="5" y="0"/>
                    <a:pt x="8" y="0"/>
                    <a:pt x="11" y="1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8" y="5"/>
                    <a:pt x="5" y="4"/>
                    <a:pt x="0" y="4"/>
                  </a:cubicBezTo>
                </a:path>
              </a:pathLst>
            </a:custGeom>
            <a:solidFill>
              <a:srgbClr val="5859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350" name="Freeform 468">
              <a:extLst>
                <a:ext uri="{FF2B5EF4-FFF2-40B4-BE49-F238E27FC236}">
                  <a16:creationId xmlns:a16="http://schemas.microsoft.com/office/drawing/2014/main" id="{0A5C8D87-ED6D-4D67-89A4-E60CC030027F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7375" y="3871912"/>
              <a:ext cx="4762" cy="7938"/>
            </a:xfrm>
            <a:custGeom>
              <a:avLst/>
              <a:gdLst>
                <a:gd name="T0" fmla="*/ 0 w 1"/>
                <a:gd name="T1" fmla="*/ 0 h 2"/>
                <a:gd name="T2" fmla="*/ 0 w 1"/>
                <a:gd name="T3" fmla="*/ 2147483647 h 2"/>
                <a:gd name="T4" fmla="*/ 2147483647 w 1"/>
                <a:gd name="T5" fmla="*/ 2147483647 h 2"/>
                <a:gd name="T6" fmla="*/ 0 w 1"/>
                <a:gd name="T7" fmla="*/ 2147483647 h 2"/>
                <a:gd name="T8" fmla="*/ 0 w 1"/>
                <a:gd name="T9" fmla="*/ 2147483647 h 2"/>
                <a:gd name="T10" fmla="*/ 0 w 1"/>
                <a:gd name="T11" fmla="*/ 0 h 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"/>
                <a:gd name="T19" fmla="*/ 0 h 2"/>
                <a:gd name="T20" fmla="*/ 1 w 1"/>
                <a:gd name="T21" fmla="*/ 2 h 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" h="2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351" name="Freeform 469">
              <a:extLst>
                <a:ext uri="{FF2B5EF4-FFF2-40B4-BE49-F238E27FC236}">
                  <a16:creationId xmlns:a16="http://schemas.microsoft.com/office/drawing/2014/main" id="{103F1611-ABD1-4707-860A-0DCAA787CED9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9887" y="3932237"/>
              <a:ext cx="15875" cy="7938"/>
            </a:xfrm>
            <a:custGeom>
              <a:avLst/>
              <a:gdLst>
                <a:gd name="T0" fmla="*/ 0 w 4"/>
                <a:gd name="T1" fmla="*/ 2147483647 h 2"/>
                <a:gd name="T2" fmla="*/ 2147483647 w 4"/>
                <a:gd name="T3" fmla="*/ 0 h 2"/>
                <a:gd name="T4" fmla="*/ 2147483647 w 4"/>
                <a:gd name="T5" fmla="*/ 2147483647 h 2"/>
                <a:gd name="T6" fmla="*/ 0 w 4"/>
                <a:gd name="T7" fmla="*/ 2147483647 h 2"/>
                <a:gd name="T8" fmla="*/ 0 w 4"/>
                <a:gd name="T9" fmla="*/ 2147483647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"/>
                <a:gd name="T16" fmla="*/ 0 h 2"/>
                <a:gd name="T17" fmla="*/ 4 w 4"/>
                <a:gd name="T18" fmla="*/ 2 h 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" h="2">
                  <a:moveTo>
                    <a:pt x="0" y="1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4" y="1"/>
                    <a:pt x="4" y="1"/>
                    <a:pt x="4" y="2"/>
                  </a:cubicBezTo>
                  <a:cubicBezTo>
                    <a:pt x="2" y="2"/>
                    <a:pt x="1" y="2"/>
                    <a:pt x="0" y="2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20B7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352" name="Freeform 470">
              <a:extLst>
                <a:ext uri="{FF2B5EF4-FFF2-40B4-BE49-F238E27FC236}">
                  <a16:creationId xmlns:a16="http://schemas.microsoft.com/office/drawing/2014/main" id="{D317F7CA-4D90-4684-BAAB-500F39AE1B77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2600" y="3921125"/>
              <a:ext cx="19050" cy="19050"/>
            </a:xfrm>
            <a:custGeom>
              <a:avLst/>
              <a:gdLst>
                <a:gd name="T0" fmla="*/ 2147483647 w 12"/>
                <a:gd name="T1" fmla="*/ 2147483647 h 12"/>
                <a:gd name="T2" fmla="*/ 2147483647 w 12"/>
                <a:gd name="T3" fmla="*/ 2147483647 h 12"/>
                <a:gd name="T4" fmla="*/ 2147483647 w 12"/>
                <a:gd name="T5" fmla="*/ 0 h 12"/>
                <a:gd name="T6" fmla="*/ 0 w 12"/>
                <a:gd name="T7" fmla="*/ 2147483647 h 12"/>
                <a:gd name="T8" fmla="*/ 2147483647 w 12"/>
                <a:gd name="T9" fmla="*/ 2147483647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2"/>
                <a:gd name="T16" fmla="*/ 0 h 12"/>
                <a:gd name="T17" fmla="*/ 12 w 12"/>
                <a:gd name="T18" fmla="*/ 12 h 1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2" h="12">
                  <a:moveTo>
                    <a:pt x="2" y="12"/>
                  </a:moveTo>
                  <a:lnTo>
                    <a:pt x="12" y="9"/>
                  </a:lnTo>
                  <a:lnTo>
                    <a:pt x="7" y="0"/>
                  </a:lnTo>
                  <a:lnTo>
                    <a:pt x="0" y="2"/>
                  </a:lnTo>
                  <a:lnTo>
                    <a:pt x="2" y="12"/>
                  </a:lnTo>
                  <a:close/>
                </a:path>
              </a:pathLst>
            </a:custGeom>
            <a:solidFill>
              <a:srgbClr val="20B7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353" name="Freeform 471">
              <a:extLst>
                <a:ext uri="{FF2B5EF4-FFF2-40B4-BE49-F238E27FC236}">
                  <a16:creationId xmlns:a16="http://schemas.microsoft.com/office/drawing/2014/main" id="{3B0AC1AF-25AE-45BA-A073-0DED5426514A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1325" y="3924300"/>
              <a:ext cx="7937" cy="15875"/>
            </a:xfrm>
            <a:custGeom>
              <a:avLst/>
              <a:gdLst>
                <a:gd name="T0" fmla="*/ 2147483647 w 2"/>
                <a:gd name="T1" fmla="*/ 0 h 4"/>
                <a:gd name="T2" fmla="*/ 2147483647 w 2"/>
                <a:gd name="T3" fmla="*/ 2147483647 h 4"/>
                <a:gd name="T4" fmla="*/ 2147483647 w 2"/>
                <a:gd name="T5" fmla="*/ 2147483647 h 4"/>
                <a:gd name="T6" fmla="*/ 0 w 2"/>
                <a:gd name="T7" fmla="*/ 0 h 4"/>
                <a:gd name="T8" fmla="*/ 2147483647 w 2"/>
                <a:gd name="T9" fmla="*/ 0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"/>
                <a:gd name="T16" fmla="*/ 0 h 4"/>
                <a:gd name="T17" fmla="*/ 2 w 2"/>
                <a:gd name="T18" fmla="*/ 4 h 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" h="4">
                  <a:moveTo>
                    <a:pt x="2" y="0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354" name="Freeform 472">
              <a:extLst>
                <a:ext uri="{FF2B5EF4-FFF2-40B4-BE49-F238E27FC236}">
                  <a16:creationId xmlns:a16="http://schemas.microsoft.com/office/drawing/2014/main" id="{8ADA9ECE-C51D-47C1-9B2B-9EF986C5A9A8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1000" y="3924300"/>
              <a:ext cx="57150" cy="15875"/>
            </a:xfrm>
            <a:custGeom>
              <a:avLst/>
              <a:gdLst>
                <a:gd name="T0" fmla="*/ 2147483647 w 15"/>
                <a:gd name="T1" fmla="*/ 2147483647 h 4"/>
                <a:gd name="T2" fmla="*/ 0 w 15"/>
                <a:gd name="T3" fmla="*/ 2147483647 h 4"/>
                <a:gd name="T4" fmla="*/ 0 w 15"/>
                <a:gd name="T5" fmla="*/ 2147483647 h 4"/>
                <a:gd name="T6" fmla="*/ 2147483647 w 15"/>
                <a:gd name="T7" fmla="*/ 0 h 4"/>
                <a:gd name="T8" fmla="*/ 2147483647 w 15"/>
                <a:gd name="T9" fmla="*/ 2147483647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5"/>
                <a:gd name="T16" fmla="*/ 0 h 4"/>
                <a:gd name="T17" fmla="*/ 15 w 15"/>
                <a:gd name="T18" fmla="*/ 4 h 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5" h="4">
                  <a:moveTo>
                    <a:pt x="15" y="4"/>
                  </a:moveTo>
                  <a:cubicBezTo>
                    <a:pt x="11" y="4"/>
                    <a:pt x="7" y="4"/>
                    <a:pt x="0" y="4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6" y="1"/>
                    <a:pt x="11" y="1"/>
                    <a:pt x="15" y="0"/>
                  </a:cubicBezTo>
                  <a:lnTo>
                    <a:pt x="15" y="4"/>
                  </a:lnTo>
                  <a:close/>
                </a:path>
              </a:pathLst>
            </a:custGeom>
            <a:solidFill>
              <a:srgbClr val="5859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355" name="Freeform 473">
              <a:extLst>
                <a:ext uri="{FF2B5EF4-FFF2-40B4-BE49-F238E27FC236}">
                  <a16:creationId xmlns:a16="http://schemas.microsoft.com/office/drawing/2014/main" id="{EBE04E82-8BA2-4E97-840B-D1079CA29FD8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7037" y="3932237"/>
              <a:ext cx="58737" cy="14288"/>
            </a:xfrm>
            <a:custGeom>
              <a:avLst/>
              <a:gdLst>
                <a:gd name="T0" fmla="*/ 2147483647 w 16"/>
                <a:gd name="T1" fmla="*/ 2147483647 h 4"/>
                <a:gd name="T2" fmla="*/ 2147483647 w 16"/>
                <a:gd name="T3" fmla="*/ 2147483647 h 4"/>
                <a:gd name="T4" fmla="*/ 2147483647 w 16"/>
                <a:gd name="T5" fmla="*/ 2147483647 h 4"/>
                <a:gd name="T6" fmla="*/ 0 w 16"/>
                <a:gd name="T7" fmla="*/ 2147483647 h 4"/>
                <a:gd name="T8" fmla="*/ 2147483647 w 16"/>
                <a:gd name="T9" fmla="*/ 2147483647 h 4"/>
                <a:gd name="T10" fmla="*/ 2147483647 w 16"/>
                <a:gd name="T11" fmla="*/ 2147483647 h 4"/>
                <a:gd name="T12" fmla="*/ 2147483647 w 16"/>
                <a:gd name="T13" fmla="*/ 2147483647 h 4"/>
                <a:gd name="T14" fmla="*/ 2147483647 w 16"/>
                <a:gd name="T15" fmla="*/ 2147483647 h 4"/>
                <a:gd name="T16" fmla="*/ 2147483647 w 16"/>
                <a:gd name="T17" fmla="*/ 0 h 4"/>
                <a:gd name="T18" fmla="*/ 2147483647 w 16"/>
                <a:gd name="T19" fmla="*/ 2147483647 h 4"/>
                <a:gd name="T20" fmla="*/ 2147483647 w 16"/>
                <a:gd name="T21" fmla="*/ 2147483647 h 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6"/>
                <a:gd name="T34" fmla="*/ 0 h 4"/>
                <a:gd name="T35" fmla="*/ 16 w 16"/>
                <a:gd name="T36" fmla="*/ 4 h 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6" h="4">
                  <a:moveTo>
                    <a:pt x="16" y="1"/>
                  </a:moveTo>
                  <a:cubicBezTo>
                    <a:pt x="16" y="1"/>
                    <a:pt x="16" y="2"/>
                    <a:pt x="15" y="3"/>
                  </a:cubicBezTo>
                  <a:cubicBezTo>
                    <a:pt x="14" y="3"/>
                    <a:pt x="13" y="4"/>
                    <a:pt x="10" y="4"/>
                  </a:cubicBezTo>
                  <a:cubicBezTo>
                    <a:pt x="6" y="4"/>
                    <a:pt x="0" y="4"/>
                    <a:pt x="0" y="4"/>
                  </a:cubicBezTo>
                  <a:cubicBezTo>
                    <a:pt x="0" y="4"/>
                    <a:pt x="1" y="2"/>
                    <a:pt x="3" y="3"/>
                  </a:cubicBezTo>
                  <a:cubicBezTo>
                    <a:pt x="5" y="3"/>
                    <a:pt x="12" y="2"/>
                    <a:pt x="12" y="2"/>
                  </a:cubicBezTo>
                  <a:cubicBezTo>
                    <a:pt x="12" y="2"/>
                    <a:pt x="12" y="2"/>
                    <a:pt x="13" y="2"/>
                  </a:cubicBezTo>
                  <a:cubicBezTo>
                    <a:pt x="13" y="2"/>
                    <a:pt x="13" y="2"/>
                    <a:pt x="13" y="1"/>
                  </a:cubicBezTo>
                  <a:cubicBezTo>
                    <a:pt x="12" y="1"/>
                    <a:pt x="13" y="1"/>
                    <a:pt x="13" y="0"/>
                  </a:cubicBezTo>
                  <a:cubicBezTo>
                    <a:pt x="13" y="0"/>
                    <a:pt x="15" y="1"/>
                    <a:pt x="16" y="1"/>
                  </a:cubicBezTo>
                  <a:cubicBezTo>
                    <a:pt x="16" y="1"/>
                    <a:pt x="16" y="1"/>
                    <a:pt x="16" y="1"/>
                  </a:cubicBezTo>
                  <a:close/>
                </a:path>
              </a:pathLst>
            </a:custGeom>
            <a:solidFill>
              <a:srgbClr val="5859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356" name="Freeform 474">
              <a:extLst>
                <a:ext uri="{FF2B5EF4-FFF2-40B4-BE49-F238E27FC236}">
                  <a16:creationId xmlns:a16="http://schemas.microsoft.com/office/drawing/2014/main" id="{EEF29D57-AFDF-43B2-BAE0-3E268304E70A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8150" y="3924300"/>
              <a:ext cx="6350" cy="15875"/>
            </a:xfrm>
            <a:custGeom>
              <a:avLst/>
              <a:gdLst>
                <a:gd name="T0" fmla="*/ 2147483647 w 2"/>
                <a:gd name="T1" fmla="*/ 0 h 4"/>
                <a:gd name="T2" fmla="*/ 2147483647 w 2"/>
                <a:gd name="T3" fmla="*/ 2147483647 h 4"/>
                <a:gd name="T4" fmla="*/ 0 w 2"/>
                <a:gd name="T5" fmla="*/ 2147483647 h 4"/>
                <a:gd name="T6" fmla="*/ 0 w 2"/>
                <a:gd name="T7" fmla="*/ 0 h 4"/>
                <a:gd name="T8" fmla="*/ 2147483647 w 2"/>
                <a:gd name="T9" fmla="*/ 0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"/>
                <a:gd name="T16" fmla="*/ 0 h 4"/>
                <a:gd name="T17" fmla="*/ 2 w 2"/>
                <a:gd name="T18" fmla="*/ 4 h 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" h="4">
                  <a:moveTo>
                    <a:pt x="1" y="0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1" y="4"/>
                    <a:pt x="0" y="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</a:path>
              </a:pathLst>
            </a:custGeom>
            <a:solidFill>
              <a:srgbClr val="20B7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357" name="Freeform 475">
              <a:extLst>
                <a:ext uri="{FF2B5EF4-FFF2-40B4-BE49-F238E27FC236}">
                  <a16:creationId xmlns:a16="http://schemas.microsoft.com/office/drawing/2014/main" id="{6D0C86DE-44E2-4D89-B43F-7CB65469C222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9262" y="3921125"/>
              <a:ext cx="36512" cy="19050"/>
            </a:xfrm>
            <a:custGeom>
              <a:avLst/>
              <a:gdLst>
                <a:gd name="T0" fmla="*/ 2147483647 w 10"/>
                <a:gd name="T1" fmla="*/ 0 h 5"/>
                <a:gd name="T2" fmla="*/ 2147483647 w 10"/>
                <a:gd name="T3" fmla="*/ 2147483647 h 5"/>
                <a:gd name="T4" fmla="*/ 0 w 10"/>
                <a:gd name="T5" fmla="*/ 2147483647 h 5"/>
                <a:gd name="T6" fmla="*/ 0 w 10"/>
                <a:gd name="T7" fmla="*/ 2147483647 h 5"/>
                <a:gd name="T8" fmla="*/ 2147483647 w 10"/>
                <a:gd name="T9" fmla="*/ 0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0"/>
                <a:gd name="T16" fmla="*/ 0 h 5"/>
                <a:gd name="T17" fmla="*/ 10 w 10"/>
                <a:gd name="T18" fmla="*/ 5 h 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0" h="5">
                  <a:moveTo>
                    <a:pt x="10" y="0"/>
                  </a:moveTo>
                  <a:cubicBezTo>
                    <a:pt x="10" y="2"/>
                    <a:pt x="10" y="3"/>
                    <a:pt x="10" y="5"/>
                  </a:cubicBezTo>
                  <a:cubicBezTo>
                    <a:pt x="6" y="5"/>
                    <a:pt x="3" y="5"/>
                    <a:pt x="0" y="5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3" y="1"/>
                    <a:pt x="6" y="1"/>
                    <a:pt x="10" y="0"/>
                  </a:cubicBezTo>
                </a:path>
              </a:pathLst>
            </a:custGeom>
            <a:solidFill>
              <a:srgbClr val="5859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358" name="Freeform 476">
              <a:extLst>
                <a:ext uri="{FF2B5EF4-FFF2-40B4-BE49-F238E27FC236}">
                  <a16:creationId xmlns:a16="http://schemas.microsoft.com/office/drawing/2014/main" id="{592C6A3F-4B5E-4CEE-84BA-D532DB5B6ED4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6712" y="3935412"/>
              <a:ext cx="3175" cy="4763"/>
            </a:xfrm>
            <a:custGeom>
              <a:avLst/>
              <a:gdLst>
                <a:gd name="T0" fmla="*/ 2147483647 w 1"/>
                <a:gd name="T1" fmla="*/ 2147483647 h 1"/>
                <a:gd name="T2" fmla="*/ 2147483647 w 1"/>
                <a:gd name="T3" fmla="*/ 2147483647 h 1"/>
                <a:gd name="T4" fmla="*/ 0 w 1"/>
                <a:gd name="T5" fmla="*/ 0 h 1"/>
                <a:gd name="T6" fmla="*/ 0 w 1"/>
                <a:gd name="T7" fmla="*/ 0 h 1"/>
                <a:gd name="T8" fmla="*/ 2147483647 w 1"/>
                <a:gd name="T9" fmla="*/ 0 h 1"/>
                <a:gd name="T10" fmla="*/ 2147483647 w 1"/>
                <a:gd name="T11" fmla="*/ 2147483647 h 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"/>
                <a:gd name="T19" fmla="*/ 0 h 1"/>
                <a:gd name="T20" fmla="*/ 1 w 1"/>
                <a:gd name="T21" fmla="*/ 1 h 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" h="1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1"/>
                  </a:cubicBezTo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359" name="Freeform 478">
              <a:extLst>
                <a:ext uri="{FF2B5EF4-FFF2-40B4-BE49-F238E27FC236}">
                  <a16:creationId xmlns:a16="http://schemas.microsoft.com/office/drawing/2014/main" id="{4D99F6B9-81F3-4FBA-8F33-BCC059860CEB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0375" y="3311525"/>
              <a:ext cx="274637" cy="260350"/>
            </a:xfrm>
            <a:custGeom>
              <a:avLst/>
              <a:gdLst>
                <a:gd name="T0" fmla="*/ 2147483647 w 73"/>
                <a:gd name="T1" fmla="*/ 0 h 69"/>
                <a:gd name="T2" fmla="*/ 2147483647 w 73"/>
                <a:gd name="T3" fmla="*/ 0 h 69"/>
                <a:gd name="T4" fmla="*/ 2147483647 w 73"/>
                <a:gd name="T5" fmla="*/ 2147483647 h 69"/>
                <a:gd name="T6" fmla="*/ 2147483647 w 73"/>
                <a:gd name="T7" fmla="*/ 2147483647 h 69"/>
                <a:gd name="T8" fmla="*/ 2147483647 w 73"/>
                <a:gd name="T9" fmla="*/ 2147483647 h 69"/>
                <a:gd name="T10" fmla="*/ 2147483647 w 73"/>
                <a:gd name="T11" fmla="*/ 2147483647 h 69"/>
                <a:gd name="T12" fmla="*/ 2147483647 w 73"/>
                <a:gd name="T13" fmla="*/ 2147483647 h 69"/>
                <a:gd name="T14" fmla="*/ 2147483647 w 73"/>
                <a:gd name="T15" fmla="*/ 2147483647 h 69"/>
                <a:gd name="T16" fmla="*/ 2147483647 w 73"/>
                <a:gd name="T17" fmla="*/ 2147483647 h 69"/>
                <a:gd name="T18" fmla="*/ 0 w 73"/>
                <a:gd name="T19" fmla="*/ 2147483647 h 69"/>
                <a:gd name="T20" fmla="*/ 0 w 73"/>
                <a:gd name="T21" fmla="*/ 2147483647 h 69"/>
                <a:gd name="T22" fmla="*/ 2147483647 w 73"/>
                <a:gd name="T23" fmla="*/ 0 h 6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73"/>
                <a:gd name="T37" fmla="*/ 0 h 69"/>
                <a:gd name="T38" fmla="*/ 73 w 73"/>
                <a:gd name="T39" fmla="*/ 69 h 69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73" h="69">
                  <a:moveTo>
                    <a:pt x="17" y="0"/>
                  </a:moveTo>
                  <a:cubicBezTo>
                    <a:pt x="56" y="0"/>
                    <a:pt x="56" y="0"/>
                    <a:pt x="56" y="0"/>
                  </a:cubicBezTo>
                  <a:cubicBezTo>
                    <a:pt x="66" y="0"/>
                    <a:pt x="73" y="6"/>
                    <a:pt x="73" y="15"/>
                  </a:cubicBezTo>
                  <a:cubicBezTo>
                    <a:pt x="73" y="29"/>
                    <a:pt x="73" y="29"/>
                    <a:pt x="73" y="29"/>
                  </a:cubicBezTo>
                  <a:cubicBezTo>
                    <a:pt x="73" y="34"/>
                    <a:pt x="71" y="38"/>
                    <a:pt x="68" y="41"/>
                  </a:cubicBezTo>
                  <a:cubicBezTo>
                    <a:pt x="66" y="42"/>
                    <a:pt x="66" y="44"/>
                    <a:pt x="67" y="45"/>
                  </a:cubicBezTo>
                  <a:cubicBezTo>
                    <a:pt x="71" y="69"/>
                    <a:pt x="71" y="69"/>
                    <a:pt x="71" y="69"/>
                  </a:cubicBezTo>
                  <a:cubicBezTo>
                    <a:pt x="71" y="69"/>
                    <a:pt x="49" y="46"/>
                    <a:pt x="47" y="46"/>
                  </a:cubicBezTo>
                  <a:cubicBezTo>
                    <a:pt x="17" y="46"/>
                    <a:pt x="17" y="46"/>
                    <a:pt x="17" y="46"/>
                  </a:cubicBezTo>
                  <a:cubicBezTo>
                    <a:pt x="8" y="46"/>
                    <a:pt x="0" y="38"/>
                    <a:pt x="0" y="29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6"/>
                    <a:pt x="8" y="0"/>
                    <a:pt x="17" y="0"/>
                  </a:cubicBezTo>
                </a:path>
              </a:pathLst>
            </a:custGeom>
            <a:solidFill>
              <a:srgbClr val="FE8A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360" name="Freeform 479">
              <a:extLst>
                <a:ext uri="{FF2B5EF4-FFF2-40B4-BE49-F238E27FC236}">
                  <a16:creationId xmlns:a16="http://schemas.microsoft.com/office/drawing/2014/main" id="{19821EFD-A70D-41F4-B9B0-CFC53A37F515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7337" y="3398837"/>
              <a:ext cx="293687" cy="274638"/>
            </a:xfrm>
            <a:custGeom>
              <a:avLst/>
              <a:gdLst>
                <a:gd name="T0" fmla="*/ 2147483647 w 78"/>
                <a:gd name="T1" fmla="*/ 0 h 73"/>
                <a:gd name="T2" fmla="*/ 2147483647 w 78"/>
                <a:gd name="T3" fmla="*/ 0 h 73"/>
                <a:gd name="T4" fmla="*/ 2147483647 w 78"/>
                <a:gd name="T5" fmla="*/ 2147483647 h 73"/>
                <a:gd name="T6" fmla="*/ 2147483647 w 78"/>
                <a:gd name="T7" fmla="*/ 2147483647 h 73"/>
                <a:gd name="T8" fmla="*/ 2147483647 w 78"/>
                <a:gd name="T9" fmla="*/ 2147483647 h 73"/>
                <a:gd name="T10" fmla="*/ 2147483647 w 78"/>
                <a:gd name="T11" fmla="*/ 2147483647 h 73"/>
                <a:gd name="T12" fmla="*/ 0 w 78"/>
                <a:gd name="T13" fmla="*/ 2147483647 h 73"/>
                <a:gd name="T14" fmla="*/ 2147483647 w 78"/>
                <a:gd name="T15" fmla="*/ 2147483647 h 73"/>
                <a:gd name="T16" fmla="*/ 2147483647 w 78"/>
                <a:gd name="T17" fmla="*/ 2147483647 h 73"/>
                <a:gd name="T18" fmla="*/ 2147483647 w 78"/>
                <a:gd name="T19" fmla="*/ 2147483647 h 73"/>
                <a:gd name="T20" fmla="*/ 2147483647 w 78"/>
                <a:gd name="T21" fmla="*/ 2147483647 h 73"/>
                <a:gd name="T22" fmla="*/ 2147483647 w 78"/>
                <a:gd name="T23" fmla="*/ 0 h 7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78"/>
                <a:gd name="T37" fmla="*/ 0 h 73"/>
                <a:gd name="T38" fmla="*/ 78 w 78"/>
                <a:gd name="T39" fmla="*/ 73 h 73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78" h="73">
                  <a:moveTo>
                    <a:pt x="61" y="0"/>
                  </a:moveTo>
                  <a:cubicBezTo>
                    <a:pt x="21" y="0"/>
                    <a:pt x="21" y="0"/>
                    <a:pt x="21" y="0"/>
                  </a:cubicBezTo>
                  <a:cubicBezTo>
                    <a:pt x="12" y="0"/>
                    <a:pt x="5" y="7"/>
                    <a:pt x="5" y="16"/>
                  </a:cubicBezTo>
                  <a:cubicBezTo>
                    <a:pt x="5" y="29"/>
                    <a:pt x="5" y="29"/>
                    <a:pt x="5" y="29"/>
                  </a:cubicBezTo>
                  <a:cubicBezTo>
                    <a:pt x="5" y="34"/>
                    <a:pt x="7" y="39"/>
                    <a:pt x="10" y="42"/>
                  </a:cubicBezTo>
                  <a:cubicBezTo>
                    <a:pt x="12" y="43"/>
                    <a:pt x="12" y="45"/>
                    <a:pt x="11" y="46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73"/>
                    <a:pt x="29" y="46"/>
                    <a:pt x="30" y="46"/>
                  </a:cubicBezTo>
                  <a:cubicBezTo>
                    <a:pt x="61" y="46"/>
                    <a:pt x="61" y="46"/>
                    <a:pt x="61" y="46"/>
                  </a:cubicBezTo>
                  <a:cubicBezTo>
                    <a:pt x="70" y="46"/>
                    <a:pt x="78" y="39"/>
                    <a:pt x="78" y="29"/>
                  </a:cubicBezTo>
                  <a:cubicBezTo>
                    <a:pt x="78" y="16"/>
                    <a:pt x="78" y="16"/>
                    <a:pt x="78" y="16"/>
                  </a:cubicBezTo>
                  <a:cubicBezTo>
                    <a:pt x="78" y="7"/>
                    <a:pt x="70" y="0"/>
                    <a:pt x="61" y="0"/>
                  </a:cubicBezTo>
                </a:path>
              </a:pathLst>
            </a:custGeom>
            <a:solidFill>
              <a:srgbClr val="1FD7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361" name="Freeform 480">
              <a:extLst>
                <a:ext uri="{FF2B5EF4-FFF2-40B4-BE49-F238E27FC236}">
                  <a16:creationId xmlns:a16="http://schemas.microsoft.com/office/drawing/2014/main" id="{3E9FA91F-F5B7-43AD-8DC4-04B7A151C7FA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9725" y="3440112"/>
              <a:ext cx="203200" cy="14288"/>
            </a:xfrm>
            <a:custGeom>
              <a:avLst/>
              <a:gdLst>
                <a:gd name="T0" fmla="*/ 2147483647 w 54"/>
                <a:gd name="T1" fmla="*/ 2147483647 h 4"/>
                <a:gd name="T2" fmla="*/ 2147483647 w 54"/>
                <a:gd name="T3" fmla="*/ 2147483647 h 4"/>
                <a:gd name="T4" fmla="*/ 2147483647 w 54"/>
                <a:gd name="T5" fmla="*/ 2147483647 h 4"/>
                <a:gd name="T6" fmla="*/ 2147483647 w 54"/>
                <a:gd name="T7" fmla="*/ 0 h 4"/>
                <a:gd name="T8" fmla="*/ 2147483647 w 54"/>
                <a:gd name="T9" fmla="*/ 0 h 4"/>
                <a:gd name="T10" fmla="*/ 0 w 54"/>
                <a:gd name="T11" fmla="*/ 2147483647 h 4"/>
                <a:gd name="T12" fmla="*/ 2147483647 w 54"/>
                <a:gd name="T13" fmla="*/ 2147483647 h 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54"/>
                <a:gd name="T22" fmla="*/ 0 h 4"/>
                <a:gd name="T23" fmla="*/ 54 w 54"/>
                <a:gd name="T24" fmla="*/ 4 h 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54" h="4">
                  <a:moveTo>
                    <a:pt x="2" y="4"/>
                  </a:moveTo>
                  <a:cubicBezTo>
                    <a:pt x="52" y="4"/>
                    <a:pt x="52" y="4"/>
                    <a:pt x="52" y="4"/>
                  </a:cubicBezTo>
                  <a:cubicBezTo>
                    <a:pt x="54" y="4"/>
                    <a:pt x="54" y="3"/>
                    <a:pt x="54" y="2"/>
                  </a:cubicBezTo>
                  <a:cubicBezTo>
                    <a:pt x="54" y="1"/>
                    <a:pt x="54" y="0"/>
                    <a:pt x="5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</a:path>
              </a:pathLst>
            </a:custGeom>
            <a:solidFill>
              <a:srgbClr val="164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362" name="Freeform 481">
              <a:extLst>
                <a:ext uri="{FF2B5EF4-FFF2-40B4-BE49-F238E27FC236}">
                  <a16:creationId xmlns:a16="http://schemas.microsoft.com/office/drawing/2014/main" id="{980DEBEF-9C2C-4C4B-B4BA-12301E99153F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9725" y="3478212"/>
              <a:ext cx="203200" cy="14288"/>
            </a:xfrm>
            <a:custGeom>
              <a:avLst/>
              <a:gdLst>
                <a:gd name="T0" fmla="*/ 2147483647 w 54"/>
                <a:gd name="T1" fmla="*/ 0 h 4"/>
                <a:gd name="T2" fmla="*/ 2147483647 w 54"/>
                <a:gd name="T3" fmla="*/ 0 h 4"/>
                <a:gd name="T4" fmla="*/ 0 w 54"/>
                <a:gd name="T5" fmla="*/ 2147483647 h 4"/>
                <a:gd name="T6" fmla="*/ 2147483647 w 54"/>
                <a:gd name="T7" fmla="*/ 2147483647 h 4"/>
                <a:gd name="T8" fmla="*/ 2147483647 w 54"/>
                <a:gd name="T9" fmla="*/ 2147483647 h 4"/>
                <a:gd name="T10" fmla="*/ 2147483647 w 54"/>
                <a:gd name="T11" fmla="*/ 2147483647 h 4"/>
                <a:gd name="T12" fmla="*/ 2147483647 w 54"/>
                <a:gd name="T13" fmla="*/ 0 h 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54"/>
                <a:gd name="T22" fmla="*/ 0 h 4"/>
                <a:gd name="T23" fmla="*/ 54 w 54"/>
                <a:gd name="T24" fmla="*/ 4 h 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54" h="4">
                  <a:moveTo>
                    <a:pt x="5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52" y="4"/>
                    <a:pt x="52" y="4"/>
                    <a:pt x="52" y="4"/>
                  </a:cubicBezTo>
                  <a:cubicBezTo>
                    <a:pt x="54" y="4"/>
                    <a:pt x="54" y="3"/>
                    <a:pt x="54" y="2"/>
                  </a:cubicBezTo>
                  <a:cubicBezTo>
                    <a:pt x="54" y="1"/>
                    <a:pt x="54" y="0"/>
                    <a:pt x="52" y="0"/>
                  </a:cubicBezTo>
                </a:path>
              </a:pathLst>
            </a:custGeom>
            <a:solidFill>
              <a:srgbClr val="164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363" name="Freeform 482">
              <a:extLst>
                <a:ext uri="{FF2B5EF4-FFF2-40B4-BE49-F238E27FC236}">
                  <a16:creationId xmlns:a16="http://schemas.microsoft.com/office/drawing/2014/main" id="{B0CC1443-40E4-418A-90F3-40EC9D3F5B7F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9725" y="3514725"/>
              <a:ext cx="203200" cy="15875"/>
            </a:xfrm>
            <a:custGeom>
              <a:avLst/>
              <a:gdLst>
                <a:gd name="T0" fmla="*/ 2147483647 w 54"/>
                <a:gd name="T1" fmla="*/ 0 h 4"/>
                <a:gd name="T2" fmla="*/ 2147483647 w 54"/>
                <a:gd name="T3" fmla="*/ 0 h 4"/>
                <a:gd name="T4" fmla="*/ 0 w 54"/>
                <a:gd name="T5" fmla="*/ 2147483647 h 4"/>
                <a:gd name="T6" fmla="*/ 2147483647 w 54"/>
                <a:gd name="T7" fmla="*/ 2147483647 h 4"/>
                <a:gd name="T8" fmla="*/ 2147483647 w 54"/>
                <a:gd name="T9" fmla="*/ 2147483647 h 4"/>
                <a:gd name="T10" fmla="*/ 2147483647 w 54"/>
                <a:gd name="T11" fmla="*/ 2147483647 h 4"/>
                <a:gd name="T12" fmla="*/ 2147483647 w 54"/>
                <a:gd name="T13" fmla="*/ 0 h 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54"/>
                <a:gd name="T22" fmla="*/ 0 h 4"/>
                <a:gd name="T23" fmla="*/ 54 w 54"/>
                <a:gd name="T24" fmla="*/ 4 h 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54" h="4">
                  <a:moveTo>
                    <a:pt x="5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52" y="4"/>
                    <a:pt x="52" y="4"/>
                    <a:pt x="52" y="4"/>
                  </a:cubicBezTo>
                  <a:cubicBezTo>
                    <a:pt x="54" y="4"/>
                    <a:pt x="54" y="3"/>
                    <a:pt x="54" y="2"/>
                  </a:cubicBezTo>
                  <a:cubicBezTo>
                    <a:pt x="54" y="1"/>
                    <a:pt x="54" y="0"/>
                    <a:pt x="52" y="0"/>
                  </a:cubicBezTo>
                </a:path>
              </a:pathLst>
            </a:custGeom>
            <a:solidFill>
              <a:srgbClr val="164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274" name="Title 1">
            <a:extLst>
              <a:ext uri="{FF2B5EF4-FFF2-40B4-BE49-F238E27FC236}">
                <a16:creationId xmlns:a16="http://schemas.microsoft.com/office/drawing/2014/main" id="{250146F4-31AA-407A-96BF-511186BAB4B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/>
              <a:t>“</a:t>
            </a:r>
            <a:r>
              <a:rPr lang="ru-RU" altLang="en-US"/>
              <a:t>Тўғри</a:t>
            </a:r>
            <a:r>
              <a:rPr lang="en-US" altLang="en-US"/>
              <a:t> – </a:t>
            </a:r>
            <a:r>
              <a:rPr lang="ru-RU" altLang="en-US"/>
              <a:t>Нотўғри</a:t>
            </a:r>
            <a:r>
              <a:rPr lang="en-US" altLang="en-US"/>
              <a:t>”</a:t>
            </a:r>
            <a:r>
              <a:rPr lang="ru-RU" altLang="en-US"/>
              <a:t> ўйини (3/3)</a:t>
            </a:r>
            <a:endParaRPr lang="en-US" altLang="en-US"/>
          </a:p>
        </p:txBody>
      </p:sp>
      <p:sp>
        <p:nvSpPr>
          <p:cNvPr id="54275" name="Freeform 6">
            <a:extLst>
              <a:ext uri="{FF2B5EF4-FFF2-40B4-BE49-F238E27FC236}">
                <a16:creationId xmlns:a16="http://schemas.microsoft.com/office/drawing/2014/main" id="{97263ADD-8103-4BFA-9AB7-6EF8781458B3}"/>
              </a:ext>
            </a:extLst>
          </p:cNvPr>
          <p:cNvSpPr>
            <a:spLocks/>
          </p:cNvSpPr>
          <p:nvPr/>
        </p:nvSpPr>
        <p:spPr bwMode="auto">
          <a:xfrm>
            <a:off x="0" y="3632200"/>
            <a:ext cx="7718425" cy="3225800"/>
          </a:xfrm>
          <a:custGeom>
            <a:avLst/>
            <a:gdLst>
              <a:gd name="T0" fmla="*/ 0 w 6176"/>
              <a:gd name="T1" fmla="*/ 2147483647 h 1679"/>
              <a:gd name="T2" fmla="*/ 2147483647 w 6176"/>
              <a:gd name="T3" fmla="*/ 2147483647 h 1679"/>
              <a:gd name="T4" fmla="*/ 2147483647 w 6176"/>
              <a:gd name="T5" fmla="*/ 2147483647 h 1679"/>
              <a:gd name="T6" fmla="*/ 2147483647 w 6176"/>
              <a:gd name="T7" fmla="*/ 2147483647 h 1679"/>
              <a:gd name="T8" fmla="*/ 2147483647 w 6176"/>
              <a:gd name="T9" fmla="*/ 2147483647 h 1679"/>
              <a:gd name="T10" fmla="*/ 2147483647 w 6176"/>
              <a:gd name="T11" fmla="*/ 2147483647 h 1679"/>
              <a:gd name="T12" fmla="*/ 0 w 6176"/>
              <a:gd name="T13" fmla="*/ 2147483647 h 1679"/>
              <a:gd name="T14" fmla="*/ 0 w 6176"/>
              <a:gd name="T15" fmla="*/ 2147483647 h 1679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6176"/>
              <a:gd name="T25" fmla="*/ 0 h 1679"/>
              <a:gd name="T26" fmla="*/ 6176 w 6176"/>
              <a:gd name="T27" fmla="*/ 1679 h 1679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6176" h="1679">
                <a:moveTo>
                  <a:pt x="0" y="1679"/>
                </a:moveTo>
                <a:cubicBezTo>
                  <a:pt x="2059" y="1679"/>
                  <a:pt x="4117" y="1679"/>
                  <a:pt x="6176" y="1679"/>
                </a:cubicBezTo>
                <a:cubicBezTo>
                  <a:pt x="6121" y="1441"/>
                  <a:pt x="5990" y="1124"/>
                  <a:pt x="5641" y="907"/>
                </a:cubicBezTo>
                <a:cubicBezTo>
                  <a:pt x="5342" y="721"/>
                  <a:pt x="5027" y="698"/>
                  <a:pt x="4652" y="641"/>
                </a:cubicBezTo>
                <a:cubicBezTo>
                  <a:pt x="3613" y="482"/>
                  <a:pt x="3762" y="229"/>
                  <a:pt x="2743" y="134"/>
                </a:cubicBezTo>
                <a:cubicBezTo>
                  <a:pt x="2032" y="67"/>
                  <a:pt x="638" y="0"/>
                  <a:pt x="98" y="302"/>
                </a:cubicBezTo>
                <a:cubicBezTo>
                  <a:pt x="64" y="321"/>
                  <a:pt x="32" y="341"/>
                  <a:pt x="0" y="361"/>
                </a:cubicBezTo>
                <a:lnTo>
                  <a:pt x="0" y="1679"/>
                </a:lnTo>
                <a:close/>
              </a:path>
            </a:pathLst>
          </a:custGeom>
          <a:solidFill>
            <a:srgbClr val="FE8A9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" name="Title 1">
            <a:extLst>
              <a:ext uri="{FF2B5EF4-FFF2-40B4-BE49-F238E27FC236}">
                <a16:creationId xmlns:a16="http://schemas.microsoft.com/office/drawing/2014/main" id="{C5C17C61-B031-44A0-9887-FCF81925CEEB}"/>
              </a:ext>
            </a:extLst>
          </p:cNvPr>
          <p:cNvSpPr txBox="1">
            <a:spLocks/>
          </p:cNvSpPr>
          <p:nvPr/>
        </p:nvSpPr>
        <p:spPr>
          <a:xfrm>
            <a:off x="438150" y="4606925"/>
            <a:ext cx="4365625" cy="790575"/>
          </a:xfrm>
          <a:prstGeom prst="rect">
            <a:avLst/>
          </a:prstGeom>
          <a:noFill/>
        </p:spPr>
        <p:txBody>
          <a:bodyPr lIns="0" tIns="0" rIns="0" bIns="0"/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2800" b="0" kern="1200">
                <a:solidFill>
                  <a:schemeClr val="bg1"/>
                </a:solidFill>
                <a:latin typeface="Arial" panose="020B0604020202020204" pitchFamily="34" charset="0"/>
                <a:ea typeface="+mj-ea"/>
                <a:cs typeface="Arial" panose="020B0604020202020204" pitchFamily="34" charset="0"/>
              </a:defRPr>
            </a:lvl1pPr>
          </a:lstStyle>
          <a:p>
            <a:pPr fontAlgn="auto">
              <a:lnSpc>
                <a:spcPct val="100000"/>
              </a:lnSpc>
              <a:spcAft>
                <a:spcPts val="600"/>
              </a:spcAft>
              <a:defRPr/>
            </a:pPr>
            <a:r>
              <a:rPr lang="ru-RU" sz="2000" b="1" dirty="0" err="1">
                <a:latin typeface="+mn-lt"/>
              </a:rPr>
              <a:t>Кўпчилигингиз</a:t>
            </a:r>
            <a:r>
              <a:rPr lang="tr-TR" sz="2000" b="1" dirty="0">
                <a:latin typeface="+mn-lt"/>
              </a:rPr>
              <a:t> </a:t>
            </a:r>
            <a:r>
              <a:rPr lang="ru-RU" sz="2000" b="1" dirty="0" err="1">
                <a:latin typeface="+mn-lt"/>
              </a:rPr>
              <a:t>қаҳрамонларнинг</a:t>
            </a:r>
            <a:r>
              <a:rPr lang="tr-TR" sz="2000" b="1" dirty="0">
                <a:latin typeface="+mn-lt"/>
              </a:rPr>
              <a:t> x</a:t>
            </a:r>
            <a:r>
              <a:rPr lang="ru-RU" sz="2000" b="1" dirty="0" err="1">
                <a:latin typeface="+mn-lt"/>
              </a:rPr>
              <a:t>атти</a:t>
            </a:r>
            <a:r>
              <a:rPr lang="tr-TR" sz="2000" b="1" dirty="0">
                <a:latin typeface="+mn-lt"/>
              </a:rPr>
              <a:t>-</a:t>
            </a:r>
            <a:r>
              <a:rPr lang="ru-RU" sz="2000" b="1" dirty="0" err="1">
                <a:latin typeface="+mn-lt"/>
              </a:rPr>
              <a:t>ҳаракатларини</a:t>
            </a:r>
            <a:r>
              <a:rPr lang="tr-TR" sz="2000" b="1" dirty="0">
                <a:latin typeface="+mn-lt"/>
              </a:rPr>
              <a:t> "</a:t>
            </a:r>
            <a:r>
              <a:rPr lang="ru-RU" sz="2000" b="1" dirty="0" err="1">
                <a:latin typeface="+mn-lt"/>
              </a:rPr>
              <a:t>нотўғри</a:t>
            </a:r>
            <a:r>
              <a:rPr lang="tr-TR" sz="2000" b="1" dirty="0">
                <a:latin typeface="+mn-lt"/>
              </a:rPr>
              <a:t>" </a:t>
            </a:r>
            <a:r>
              <a:rPr lang="ru-RU" sz="2000" b="1" dirty="0" err="1">
                <a:latin typeface="+mn-lt"/>
              </a:rPr>
              <a:t>д</a:t>
            </a:r>
            <a:r>
              <a:rPr lang="tr-TR" sz="2000" b="1" dirty="0">
                <a:latin typeface="+mn-lt"/>
              </a:rPr>
              <a:t>e</a:t>
            </a:r>
            <a:r>
              <a:rPr lang="ru-RU" sz="2000" b="1" dirty="0">
                <a:latin typeface="+mn-lt"/>
              </a:rPr>
              <a:t>б</a:t>
            </a:r>
            <a:r>
              <a:rPr lang="tr-TR" sz="2000" b="1" dirty="0">
                <a:latin typeface="+mn-lt"/>
              </a:rPr>
              <a:t> </a:t>
            </a:r>
            <a:r>
              <a:rPr lang="ru-RU" sz="2000" b="1" dirty="0" err="1">
                <a:latin typeface="+mn-lt"/>
              </a:rPr>
              <a:t>атаган</a:t>
            </a:r>
            <a:r>
              <a:rPr lang="tr-TR" sz="2000" b="1" dirty="0">
                <a:latin typeface="+mn-lt"/>
              </a:rPr>
              <a:t> </a:t>
            </a:r>
            <a:r>
              <a:rPr lang="ru-RU" sz="2000" b="1" dirty="0" err="1">
                <a:latin typeface="+mn-lt"/>
              </a:rPr>
              <a:t>вазиятлар</a:t>
            </a:r>
            <a:r>
              <a:rPr lang="tr-TR" sz="2000" b="1" dirty="0">
                <a:latin typeface="+mn-lt"/>
              </a:rPr>
              <a:t> </a:t>
            </a:r>
            <a:r>
              <a:rPr lang="ru-RU" sz="2000" b="1" dirty="0" err="1">
                <a:latin typeface="+mn-lt"/>
              </a:rPr>
              <a:t>қандай</a:t>
            </a:r>
            <a:r>
              <a:rPr lang="tr-TR" sz="2000" b="1" dirty="0">
                <a:latin typeface="+mn-lt"/>
              </a:rPr>
              <a:t> </a:t>
            </a:r>
            <a:r>
              <a:rPr lang="ru-RU" sz="2000" b="1" dirty="0" err="1">
                <a:latin typeface="+mn-lt"/>
              </a:rPr>
              <a:t>оқибатларга</a:t>
            </a:r>
            <a:r>
              <a:rPr lang="tr-TR" sz="2000" b="1" dirty="0">
                <a:latin typeface="+mn-lt"/>
              </a:rPr>
              <a:t> </a:t>
            </a:r>
            <a:r>
              <a:rPr lang="ru-RU" sz="2000" b="1" dirty="0" err="1">
                <a:latin typeface="+mn-lt"/>
              </a:rPr>
              <a:t>олиб</a:t>
            </a:r>
            <a:r>
              <a:rPr lang="tr-TR" sz="2000" b="1" dirty="0">
                <a:latin typeface="+mn-lt"/>
              </a:rPr>
              <a:t> </a:t>
            </a:r>
            <a:r>
              <a:rPr lang="ru-RU" sz="2000" b="1" dirty="0">
                <a:latin typeface="+mn-lt"/>
              </a:rPr>
              <a:t>к</a:t>
            </a:r>
            <a:r>
              <a:rPr lang="tr-TR" sz="2000" b="1" dirty="0">
                <a:latin typeface="+mn-lt"/>
              </a:rPr>
              <a:t>e</a:t>
            </a:r>
            <a:r>
              <a:rPr lang="ru-RU" sz="2000" b="1" dirty="0" err="1">
                <a:latin typeface="+mn-lt"/>
              </a:rPr>
              <a:t>лади</a:t>
            </a:r>
            <a:r>
              <a:rPr lang="tr-TR" sz="2000" b="1" dirty="0">
                <a:latin typeface="+mn-lt"/>
              </a:rPr>
              <a:t>?</a:t>
            </a:r>
            <a:endParaRPr lang="ru-RU" sz="2000" b="1" dirty="0">
              <a:latin typeface="+mn-lt"/>
            </a:endParaRPr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AE8ECEFE-4CCB-4505-8316-9B83D1530C51}"/>
              </a:ext>
            </a:extLst>
          </p:cNvPr>
          <p:cNvSpPr txBox="1">
            <a:spLocks/>
          </p:cNvSpPr>
          <p:nvPr/>
        </p:nvSpPr>
        <p:spPr bwMode="auto">
          <a:xfrm>
            <a:off x="7446963" y="1282700"/>
            <a:ext cx="4302125" cy="792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spcAft>
                <a:spcPts val="600"/>
              </a:spcAft>
              <a:buClr>
                <a:schemeClr val="bg1"/>
              </a:buClr>
            </a:pPr>
            <a:r>
              <a:rPr lang="ru-RU" altLang="en-US" sz="1600" b="1">
                <a:solidFill>
                  <a:schemeClr val="bg1"/>
                </a:solidFill>
              </a:rPr>
              <a:t>Битта</a:t>
            </a:r>
            <a:r>
              <a:rPr lang="tr-TR" altLang="en-US" sz="1600" b="1">
                <a:solidFill>
                  <a:schemeClr val="bg1"/>
                </a:solidFill>
              </a:rPr>
              <a:t> </a:t>
            </a:r>
            <a:r>
              <a:rPr lang="ru-RU" altLang="en-US" sz="1600" b="1">
                <a:solidFill>
                  <a:schemeClr val="bg1"/>
                </a:solidFill>
              </a:rPr>
              <a:t>нотўғри</a:t>
            </a:r>
            <a:r>
              <a:rPr lang="tr-TR" altLang="en-US" sz="1600" b="1">
                <a:solidFill>
                  <a:schemeClr val="bg1"/>
                </a:solidFill>
              </a:rPr>
              <a:t> </a:t>
            </a:r>
            <a:r>
              <a:rPr lang="ru-RU" altLang="en-US" sz="1600" b="1">
                <a:solidFill>
                  <a:schemeClr val="bg1"/>
                </a:solidFill>
              </a:rPr>
              <a:t>ёки</a:t>
            </a:r>
            <a:r>
              <a:rPr lang="tr-TR" altLang="en-US" sz="1600" b="1">
                <a:solidFill>
                  <a:schemeClr val="bg1"/>
                </a:solidFill>
              </a:rPr>
              <a:t> </a:t>
            </a:r>
            <a:r>
              <a:rPr lang="ru-RU" altLang="en-US" sz="1600" b="1">
                <a:solidFill>
                  <a:schemeClr val="bg1"/>
                </a:solidFill>
              </a:rPr>
              <a:t>инсофсиз</a:t>
            </a:r>
            <a:r>
              <a:rPr lang="en-US" altLang="en-US" sz="1600" b="1">
                <a:solidFill>
                  <a:schemeClr val="bg1"/>
                </a:solidFill>
              </a:rPr>
              <a:t> - </a:t>
            </a:r>
            <a:r>
              <a:rPr lang="ru-RU" altLang="en-US" sz="1600" b="1">
                <a:solidFill>
                  <a:schemeClr val="bg1"/>
                </a:solidFill>
              </a:rPr>
              <a:t>ҳақсиз</a:t>
            </a:r>
            <a:r>
              <a:rPr lang="tr-TR" altLang="en-US" sz="1600" b="1">
                <a:solidFill>
                  <a:schemeClr val="bg1"/>
                </a:solidFill>
              </a:rPr>
              <a:t> </a:t>
            </a:r>
            <a:r>
              <a:rPr lang="ru-RU" altLang="en-US" sz="1600" b="1">
                <a:solidFill>
                  <a:schemeClr val="bg1"/>
                </a:solidFill>
              </a:rPr>
              <a:t>ҳаракат</a:t>
            </a:r>
            <a:r>
              <a:rPr lang="tr-TR" altLang="en-US" sz="1600" b="1">
                <a:solidFill>
                  <a:schemeClr val="bg1"/>
                </a:solidFill>
              </a:rPr>
              <a:t> </a:t>
            </a:r>
            <a:r>
              <a:rPr lang="ru-RU" altLang="en-US" sz="1600" b="1">
                <a:solidFill>
                  <a:schemeClr val="bg1"/>
                </a:solidFill>
              </a:rPr>
              <a:t>бундай</a:t>
            </a:r>
            <a:r>
              <a:rPr lang="tr-TR" altLang="en-US" sz="1600" b="1">
                <a:solidFill>
                  <a:schemeClr val="bg1"/>
                </a:solidFill>
              </a:rPr>
              <a:t> </a:t>
            </a:r>
            <a:r>
              <a:rPr lang="ru-RU" altLang="en-US" sz="1600" b="1">
                <a:solidFill>
                  <a:schemeClr val="bg1"/>
                </a:solidFill>
              </a:rPr>
              <a:t>қилмишни</a:t>
            </a:r>
            <a:r>
              <a:rPr lang="tr-TR" altLang="en-US" sz="1600" b="1">
                <a:solidFill>
                  <a:schemeClr val="bg1"/>
                </a:solidFill>
              </a:rPr>
              <a:t> </a:t>
            </a:r>
            <a:r>
              <a:rPr lang="ru-RU" altLang="en-US" sz="1600" b="1">
                <a:solidFill>
                  <a:schemeClr val="bg1"/>
                </a:solidFill>
              </a:rPr>
              <a:t>содир</a:t>
            </a:r>
            <a:r>
              <a:rPr lang="tr-TR" altLang="en-US" sz="1600" b="1">
                <a:solidFill>
                  <a:schemeClr val="bg1"/>
                </a:solidFill>
              </a:rPr>
              <a:t> </a:t>
            </a:r>
            <a:r>
              <a:rPr lang="uz-Cyrl-UZ" altLang="en-US" sz="1600" b="1">
                <a:solidFill>
                  <a:schemeClr val="bg1"/>
                </a:solidFill>
              </a:rPr>
              <a:t>э</a:t>
            </a:r>
            <a:r>
              <a:rPr lang="ru-RU" altLang="en-US" sz="1600" b="1">
                <a:solidFill>
                  <a:schemeClr val="bg1"/>
                </a:solidFill>
              </a:rPr>
              <a:t>тган</a:t>
            </a:r>
            <a:r>
              <a:rPr lang="tr-TR" altLang="en-US" sz="1600" b="1">
                <a:solidFill>
                  <a:schemeClr val="bg1"/>
                </a:solidFill>
              </a:rPr>
              <a:t> </a:t>
            </a:r>
            <a:r>
              <a:rPr lang="ru-RU" altLang="en-US" sz="1600" b="1" u="sng">
                <a:solidFill>
                  <a:schemeClr val="bg1"/>
                </a:solidFill>
              </a:rPr>
              <a:t>ша</a:t>
            </a:r>
            <a:r>
              <a:rPr lang="tr-TR" altLang="en-US" sz="1600" b="1" u="sng">
                <a:solidFill>
                  <a:schemeClr val="bg1"/>
                </a:solidFill>
              </a:rPr>
              <a:t>x</a:t>
            </a:r>
            <a:r>
              <a:rPr lang="ru-RU" altLang="en-US" sz="1600" b="1" u="sng">
                <a:solidFill>
                  <a:schemeClr val="bg1"/>
                </a:solidFill>
              </a:rPr>
              <a:t>с</a:t>
            </a:r>
            <a:r>
              <a:rPr lang="tr-TR" altLang="en-US" sz="1600" b="1" u="sng">
                <a:solidFill>
                  <a:schemeClr val="bg1"/>
                </a:solidFill>
              </a:rPr>
              <a:t> </a:t>
            </a:r>
            <a:r>
              <a:rPr lang="ru-RU" altLang="en-US" sz="1600" b="1" u="sng">
                <a:solidFill>
                  <a:schemeClr val="bg1"/>
                </a:solidFill>
              </a:rPr>
              <a:t>учун</a:t>
            </a:r>
            <a:r>
              <a:rPr lang="tr-TR" altLang="en-US" sz="1600" b="1" u="sng">
                <a:solidFill>
                  <a:schemeClr val="bg1"/>
                </a:solidFill>
              </a:rPr>
              <a:t> </a:t>
            </a:r>
            <a:r>
              <a:rPr lang="ru-RU" altLang="en-US" sz="1600" b="1" u="sng">
                <a:solidFill>
                  <a:schemeClr val="bg1"/>
                </a:solidFill>
              </a:rPr>
              <a:t>ҳам</a:t>
            </a:r>
            <a:r>
              <a:rPr lang="tr-TR" altLang="en-US" sz="1600" b="1">
                <a:solidFill>
                  <a:schemeClr val="bg1"/>
                </a:solidFill>
              </a:rPr>
              <a:t>, </a:t>
            </a:r>
            <a:r>
              <a:rPr lang="ru-RU" altLang="en-US" sz="1600" b="1">
                <a:solidFill>
                  <a:schemeClr val="bg1"/>
                </a:solidFill>
              </a:rPr>
              <a:t>унинг</a:t>
            </a:r>
            <a:r>
              <a:rPr lang="tr-TR" altLang="en-US" sz="1600" b="1">
                <a:solidFill>
                  <a:schemeClr val="bg1"/>
                </a:solidFill>
              </a:rPr>
              <a:t> </a:t>
            </a:r>
            <a:r>
              <a:rPr lang="ru-RU" altLang="en-US" sz="1600" b="1" u="sng">
                <a:solidFill>
                  <a:schemeClr val="bg1"/>
                </a:solidFill>
              </a:rPr>
              <a:t>атрофидаги</a:t>
            </a:r>
            <a:r>
              <a:rPr lang="tr-TR" altLang="en-US" sz="1600" b="1" u="sng">
                <a:solidFill>
                  <a:schemeClr val="bg1"/>
                </a:solidFill>
              </a:rPr>
              <a:t> </a:t>
            </a:r>
            <a:r>
              <a:rPr lang="ru-RU" altLang="en-US" sz="1600" b="1" u="sng">
                <a:solidFill>
                  <a:schemeClr val="bg1"/>
                </a:solidFill>
              </a:rPr>
              <a:t>одамлар</a:t>
            </a:r>
            <a:r>
              <a:rPr lang="tr-TR" altLang="en-US" sz="1600" b="1" u="sng">
                <a:solidFill>
                  <a:schemeClr val="bg1"/>
                </a:solidFill>
              </a:rPr>
              <a:t> </a:t>
            </a:r>
            <a:r>
              <a:rPr lang="ru-RU" altLang="en-US" sz="1600" b="1" u="sng">
                <a:solidFill>
                  <a:schemeClr val="bg1"/>
                </a:solidFill>
              </a:rPr>
              <a:t>учун</a:t>
            </a:r>
            <a:r>
              <a:rPr lang="tr-TR" altLang="en-US" sz="1600" b="1" u="sng">
                <a:solidFill>
                  <a:schemeClr val="bg1"/>
                </a:solidFill>
              </a:rPr>
              <a:t> </a:t>
            </a:r>
            <a:r>
              <a:rPr lang="ru-RU" altLang="en-US" sz="1600" b="1" u="sng">
                <a:solidFill>
                  <a:schemeClr val="bg1"/>
                </a:solidFill>
              </a:rPr>
              <a:t>ҳам</a:t>
            </a:r>
            <a:r>
              <a:rPr lang="tr-TR" altLang="en-US" sz="1600" b="1" u="sng">
                <a:solidFill>
                  <a:schemeClr val="bg1"/>
                </a:solidFill>
              </a:rPr>
              <a:t> </a:t>
            </a:r>
            <a:r>
              <a:rPr lang="ru-RU" altLang="en-US" sz="1600" b="1">
                <a:solidFill>
                  <a:schemeClr val="bg1"/>
                </a:solidFill>
              </a:rPr>
              <a:t>салбий</a:t>
            </a:r>
            <a:r>
              <a:rPr lang="tr-TR" altLang="en-US" sz="1600" b="1">
                <a:solidFill>
                  <a:schemeClr val="bg1"/>
                </a:solidFill>
              </a:rPr>
              <a:t> </a:t>
            </a:r>
            <a:r>
              <a:rPr lang="ru-RU" altLang="en-US" sz="1600" b="1">
                <a:solidFill>
                  <a:schemeClr val="bg1"/>
                </a:solidFill>
              </a:rPr>
              <a:t>оқибатларга</a:t>
            </a:r>
            <a:r>
              <a:rPr lang="tr-TR" altLang="en-US" sz="1600" b="1">
                <a:solidFill>
                  <a:schemeClr val="bg1"/>
                </a:solidFill>
              </a:rPr>
              <a:t> </a:t>
            </a:r>
            <a:r>
              <a:rPr lang="ru-RU" altLang="en-US" sz="1600" b="1">
                <a:solidFill>
                  <a:schemeClr val="bg1"/>
                </a:solidFill>
              </a:rPr>
              <a:t>олиб</a:t>
            </a:r>
            <a:r>
              <a:rPr lang="tr-TR" altLang="en-US" sz="1600" b="1">
                <a:solidFill>
                  <a:schemeClr val="bg1"/>
                </a:solidFill>
              </a:rPr>
              <a:t> </a:t>
            </a:r>
            <a:r>
              <a:rPr lang="ru-RU" altLang="en-US" sz="1600" b="1">
                <a:solidFill>
                  <a:schemeClr val="bg1"/>
                </a:solidFill>
              </a:rPr>
              <a:t>к</a:t>
            </a:r>
            <a:r>
              <a:rPr lang="tr-TR" altLang="en-US" sz="1600" b="1">
                <a:solidFill>
                  <a:schemeClr val="bg1"/>
                </a:solidFill>
              </a:rPr>
              <a:t>e</a:t>
            </a:r>
            <a:r>
              <a:rPr lang="ru-RU" altLang="en-US" sz="1600" b="1">
                <a:solidFill>
                  <a:schemeClr val="bg1"/>
                </a:solidFill>
              </a:rPr>
              <a:t>лиши</a:t>
            </a:r>
            <a:r>
              <a:rPr lang="tr-TR" altLang="en-US" sz="1600" b="1">
                <a:solidFill>
                  <a:schemeClr val="bg1"/>
                </a:solidFill>
              </a:rPr>
              <a:t> </a:t>
            </a:r>
            <a:r>
              <a:rPr lang="ru-RU" altLang="en-US" sz="1600" b="1">
                <a:solidFill>
                  <a:schemeClr val="bg1"/>
                </a:solidFill>
              </a:rPr>
              <a:t>мумкин</a:t>
            </a:r>
            <a:r>
              <a:rPr lang="tr-TR" altLang="en-US" sz="1600" b="1">
                <a:solidFill>
                  <a:schemeClr val="bg1"/>
                </a:solidFill>
              </a:rPr>
              <a:t>.</a:t>
            </a:r>
            <a:r>
              <a:rPr lang="ru-RU" altLang="en-US" sz="1600" b="1">
                <a:solidFill>
                  <a:schemeClr val="bg1"/>
                </a:solidFill>
              </a:rPr>
              <a:t> </a:t>
            </a:r>
          </a:p>
          <a:p>
            <a:pPr eaLnBrk="1" hangingPunct="1">
              <a:spcAft>
                <a:spcPts val="600"/>
              </a:spcAft>
              <a:buClr>
                <a:schemeClr val="bg1"/>
              </a:buClr>
            </a:pPr>
            <a:r>
              <a:rPr lang="ru-RU" altLang="en-US" sz="1600" i="1">
                <a:solidFill>
                  <a:schemeClr val="bg1"/>
                </a:solidFill>
              </a:rPr>
              <a:t>Масалан</a:t>
            </a:r>
            <a:r>
              <a:rPr lang="tr-TR" altLang="en-US" sz="1600" i="1">
                <a:solidFill>
                  <a:schemeClr val="bg1"/>
                </a:solidFill>
              </a:rPr>
              <a:t>, </a:t>
            </a:r>
            <a:r>
              <a:rPr lang="ru-RU" altLang="en-US" sz="1600" i="1">
                <a:solidFill>
                  <a:schemeClr val="bg1"/>
                </a:solidFill>
              </a:rPr>
              <a:t>мактабда</a:t>
            </a:r>
            <a:r>
              <a:rPr lang="tr-TR" altLang="en-US" sz="1600" i="1">
                <a:solidFill>
                  <a:schemeClr val="bg1"/>
                </a:solidFill>
              </a:rPr>
              <a:t> </a:t>
            </a:r>
            <a:r>
              <a:rPr lang="ru-RU" altLang="en-US" sz="1600" i="1">
                <a:solidFill>
                  <a:schemeClr val="bg1"/>
                </a:solidFill>
              </a:rPr>
              <a:t>уй</a:t>
            </a:r>
            <a:r>
              <a:rPr lang="tr-TR" altLang="en-US" sz="1600" i="1">
                <a:solidFill>
                  <a:schemeClr val="bg1"/>
                </a:solidFill>
              </a:rPr>
              <a:t> </a:t>
            </a:r>
            <a:r>
              <a:rPr lang="ru-RU" altLang="en-US" sz="1600" i="1">
                <a:solidFill>
                  <a:schemeClr val="bg1"/>
                </a:solidFill>
              </a:rPr>
              <a:t>вазифасини</a:t>
            </a:r>
            <a:r>
              <a:rPr lang="tr-TR" altLang="en-US" sz="1600" i="1">
                <a:solidFill>
                  <a:schemeClr val="bg1"/>
                </a:solidFill>
              </a:rPr>
              <a:t> </a:t>
            </a:r>
            <a:r>
              <a:rPr lang="ru-RU" altLang="en-US" sz="1600" i="1">
                <a:solidFill>
                  <a:schemeClr val="bg1"/>
                </a:solidFill>
              </a:rPr>
              <a:t>кўчириб</a:t>
            </a:r>
            <a:r>
              <a:rPr lang="en-US" altLang="en-US" sz="1600" i="1">
                <a:solidFill>
                  <a:schemeClr val="bg1"/>
                </a:solidFill>
              </a:rPr>
              <a:t> </a:t>
            </a:r>
            <a:r>
              <a:rPr lang="ru-RU" altLang="en-US" sz="1600" i="1">
                <a:solidFill>
                  <a:schemeClr val="bg1"/>
                </a:solidFill>
              </a:rPr>
              <a:t>оладиган</a:t>
            </a:r>
            <a:r>
              <a:rPr lang="en-US" altLang="en-US" sz="1600" i="1">
                <a:solidFill>
                  <a:schemeClr val="bg1"/>
                </a:solidFill>
              </a:rPr>
              <a:t> </a:t>
            </a:r>
            <a:r>
              <a:rPr lang="ru-RU" altLang="en-US" sz="1600" i="1">
                <a:solidFill>
                  <a:schemeClr val="bg1"/>
                </a:solidFill>
              </a:rPr>
              <a:t>одамнинг</a:t>
            </a:r>
            <a:r>
              <a:rPr lang="en-US" altLang="en-US" sz="1600" i="1">
                <a:solidFill>
                  <a:schemeClr val="bg1"/>
                </a:solidFill>
              </a:rPr>
              <a:t> </a:t>
            </a:r>
            <a:r>
              <a:rPr lang="ru-RU" altLang="en-US" sz="1600" i="1">
                <a:solidFill>
                  <a:schemeClr val="bg1"/>
                </a:solidFill>
              </a:rPr>
              <a:t>ушбу</a:t>
            </a:r>
            <a:r>
              <a:rPr lang="en-US" altLang="en-US" sz="1600" i="1">
                <a:solidFill>
                  <a:schemeClr val="bg1"/>
                </a:solidFill>
              </a:rPr>
              <a:t> </a:t>
            </a:r>
            <a:r>
              <a:rPr lang="ru-RU" altLang="en-US" sz="1600" i="1">
                <a:solidFill>
                  <a:schemeClr val="bg1"/>
                </a:solidFill>
              </a:rPr>
              <a:t>ҳаракати</a:t>
            </a:r>
            <a:r>
              <a:rPr lang="en-US" altLang="en-US" sz="1600" i="1">
                <a:solidFill>
                  <a:schemeClr val="bg1"/>
                </a:solidFill>
              </a:rPr>
              <a:t> </a:t>
            </a:r>
            <a:r>
              <a:rPr lang="ru-RU" altLang="en-US" sz="1600" i="1">
                <a:solidFill>
                  <a:schemeClr val="bg1"/>
                </a:solidFill>
              </a:rPr>
              <a:t>унинг</a:t>
            </a:r>
            <a:r>
              <a:rPr lang="tr-TR" altLang="en-US" sz="1600" i="1">
                <a:solidFill>
                  <a:schemeClr val="bg1"/>
                </a:solidFill>
              </a:rPr>
              <a:t> </a:t>
            </a:r>
            <a:r>
              <a:rPr lang="ru-RU" altLang="en-US" sz="1600" i="1">
                <a:solidFill>
                  <a:schemeClr val="bg1"/>
                </a:solidFill>
              </a:rPr>
              <a:t>унив</a:t>
            </a:r>
            <a:r>
              <a:rPr lang="tr-TR" altLang="en-US" sz="1600" i="1">
                <a:solidFill>
                  <a:schemeClr val="bg1"/>
                </a:solidFill>
              </a:rPr>
              <a:t>e</a:t>
            </a:r>
            <a:r>
              <a:rPr lang="ru-RU" altLang="en-US" sz="1600" i="1">
                <a:solidFill>
                  <a:schemeClr val="bg1"/>
                </a:solidFill>
              </a:rPr>
              <a:t>рсит</a:t>
            </a:r>
            <a:r>
              <a:rPr lang="tr-TR" altLang="en-US" sz="1600" i="1">
                <a:solidFill>
                  <a:schemeClr val="bg1"/>
                </a:solidFill>
              </a:rPr>
              <a:t>e</a:t>
            </a:r>
            <a:r>
              <a:rPr lang="ru-RU" altLang="en-US" sz="1600" i="1">
                <a:solidFill>
                  <a:schemeClr val="bg1"/>
                </a:solidFill>
              </a:rPr>
              <a:t>тда</a:t>
            </a:r>
            <a:r>
              <a:rPr lang="tr-TR" altLang="en-US" sz="1600" i="1">
                <a:solidFill>
                  <a:schemeClr val="bg1"/>
                </a:solidFill>
              </a:rPr>
              <a:t> </a:t>
            </a:r>
            <a:r>
              <a:rPr lang="ru-RU" altLang="en-US" sz="1600" i="1">
                <a:solidFill>
                  <a:schemeClr val="bg1"/>
                </a:solidFill>
              </a:rPr>
              <a:t>ўқишда</a:t>
            </a:r>
            <a:r>
              <a:rPr lang="en-US" altLang="en-US" sz="1600" i="1">
                <a:solidFill>
                  <a:schemeClr val="bg1"/>
                </a:solidFill>
              </a:rPr>
              <a:t> </a:t>
            </a:r>
            <a:r>
              <a:rPr lang="ru-RU" altLang="en-US" sz="1600" i="1">
                <a:solidFill>
                  <a:schemeClr val="bg1"/>
                </a:solidFill>
              </a:rPr>
              <a:t>ҳам</a:t>
            </a:r>
            <a:r>
              <a:rPr lang="en-US" altLang="en-US" sz="1600" i="1">
                <a:solidFill>
                  <a:schemeClr val="bg1"/>
                </a:solidFill>
              </a:rPr>
              <a:t> </a:t>
            </a:r>
            <a:r>
              <a:rPr lang="ru-RU" altLang="en-US" sz="1600" i="1">
                <a:solidFill>
                  <a:schemeClr val="bg1"/>
                </a:solidFill>
              </a:rPr>
              <a:t>вазифаларни</a:t>
            </a:r>
            <a:r>
              <a:rPr lang="en-US" altLang="en-US" sz="1600" i="1">
                <a:solidFill>
                  <a:schemeClr val="bg1"/>
                </a:solidFill>
              </a:rPr>
              <a:t> </a:t>
            </a:r>
            <a:r>
              <a:rPr lang="ru-RU" altLang="en-US" sz="1600" i="1">
                <a:solidFill>
                  <a:schemeClr val="bg1"/>
                </a:solidFill>
              </a:rPr>
              <a:t>кўчириб</a:t>
            </a:r>
            <a:r>
              <a:rPr lang="en-US" altLang="en-US" sz="1600" i="1">
                <a:solidFill>
                  <a:schemeClr val="bg1"/>
                </a:solidFill>
              </a:rPr>
              <a:t> </a:t>
            </a:r>
            <a:r>
              <a:rPr lang="ru-RU" altLang="en-US" sz="1600" i="1">
                <a:solidFill>
                  <a:schemeClr val="bg1"/>
                </a:solidFill>
              </a:rPr>
              <a:t>олиб</a:t>
            </a:r>
            <a:r>
              <a:rPr lang="en-US" altLang="en-US" sz="1600" i="1">
                <a:solidFill>
                  <a:schemeClr val="bg1"/>
                </a:solidFill>
              </a:rPr>
              <a:t> </a:t>
            </a:r>
            <a:r>
              <a:rPr lang="ru-RU" altLang="en-US" sz="1600" i="1">
                <a:solidFill>
                  <a:schemeClr val="bg1"/>
                </a:solidFill>
              </a:rPr>
              <a:t>бажаришига</a:t>
            </a:r>
            <a:r>
              <a:rPr lang="tr-TR" altLang="en-US" sz="1600" i="1">
                <a:solidFill>
                  <a:schemeClr val="bg1"/>
                </a:solidFill>
              </a:rPr>
              <a:t> </a:t>
            </a:r>
            <a:r>
              <a:rPr lang="ru-RU" altLang="en-US" sz="1600" i="1">
                <a:solidFill>
                  <a:schemeClr val="bg1"/>
                </a:solidFill>
              </a:rPr>
              <a:t>олиб</a:t>
            </a:r>
            <a:r>
              <a:rPr lang="tr-TR" altLang="en-US" sz="1600" i="1">
                <a:solidFill>
                  <a:schemeClr val="bg1"/>
                </a:solidFill>
              </a:rPr>
              <a:t> </a:t>
            </a:r>
            <a:r>
              <a:rPr lang="ru-RU" altLang="en-US" sz="1600" i="1">
                <a:solidFill>
                  <a:schemeClr val="bg1"/>
                </a:solidFill>
              </a:rPr>
              <a:t>к</a:t>
            </a:r>
            <a:r>
              <a:rPr lang="tr-TR" altLang="en-US" sz="1600" i="1">
                <a:solidFill>
                  <a:schemeClr val="bg1"/>
                </a:solidFill>
              </a:rPr>
              <a:t>e</a:t>
            </a:r>
            <a:r>
              <a:rPr lang="ru-RU" altLang="en-US" sz="1600" i="1">
                <a:solidFill>
                  <a:schemeClr val="bg1"/>
                </a:solidFill>
              </a:rPr>
              <a:t>лиши</a:t>
            </a:r>
            <a:r>
              <a:rPr lang="tr-TR" altLang="en-US" sz="1600" i="1">
                <a:solidFill>
                  <a:schemeClr val="bg1"/>
                </a:solidFill>
              </a:rPr>
              <a:t> </a:t>
            </a:r>
            <a:r>
              <a:rPr lang="ru-RU" altLang="en-US" sz="1600" i="1">
                <a:solidFill>
                  <a:schemeClr val="bg1"/>
                </a:solidFill>
              </a:rPr>
              <a:t>мумкин</a:t>
            </a:r>
            <a:r>
              <a:rPr lang="tr-TR" altLang="en-US" sz="1600" i="1">
                <a:solidFill>
                  <a:schemeClr val="bg1"/>
                </a:solidFill>
              </a:rPr>
              <a:t>, </a:t>
            </a:r>
            <a:r>
              <a:rPr lang="ru-RU" altLang="en-US" sz="1600" i="1">
                <a:solidFill>
                  <a:schemeClr val="bg1"/>
                </a:solidFill>
              </a:rPr>
              <a:t>натижада</a:t>
            </a:r>
            <a:r>
              <a:rPr lang="tr-TR" altLang="en-US" sz="1600" i="1">
                <a:solidFill>
                  <a:schemeClr val="bg1"/>
                </a:solidFill>
              </a:rPr>
              <a:t> </a:t>
            </a:r>
            <a:r>
              <a:rPr lang="ru-RU" altLang="en-US" sz="1600" i="1">
                <a:solidFill>
                  <a:schemeClr val="bg1"/>
                </a:solidFill>
              </a:rPr>
              <a:t>бундай</a:t>
            </a:r>
            <a:r>
              <a:rPr lang="en-US" altLang="en-US" sz="1600" i="1">
                <a:solidFill>
                  <a:schemeClr val="bg1"/>
                </a:solidFill>
              </a:rPr>
              <a:t> </a:t>
            </a:r>
            <a:r>
              <a:rPr lang="ru-RU" altLang="en-US" sz="1600" i="1">
                <a:solidFill>
                  <a:schemeClr val="bg1"/>
                </a:solidFill>
              </a:rPr>
              <a:t>ша</a:t>
            </a:r>
            <a:r>
              <a:rPr lang="en-US" altLang="en-US" sz="1600" i="1">
                <a:solidFill>
                  <a:schemeClr val="bg1"/>
                </a:solidFill>
              </a:rPr>
              <a:t>x</a:t>
            </a:r>
            <a:r>
              <a:rPr lang="ru-RU" altLang="en-US" sz="1600" i="1">
                <a:solidFill>
                  <a:schemeClr val="bg1"/>
                </a:solidFill>
              </a:rPr>
              <a:t>слар</a:t>
            </a:r>
            <a:r>
              <a:rPr lang="en-US" altLang="en-US" sz="1600" i="1">
                <a:solidFill>
                  <a:schemeClr val="bg1"/>
                </a:solidFill>
              </a:rPr>
              <a:t> </a:t>
            </a:r>
            <a:r>
              <a:rPr lang="ru-RU" altLang="en-US" sz="1600" i="1">
                <a:solidFill>
                  <a:schemeClr val="bg1"/>
                </a:solidFill>
              </a:rPr>
              <a:t>аъло</a:t>
            </a:r>
            <a:r>
              <a:rPr lang="en-US" altLang="en-US" sz="1600" i="1">
                <a:solidFill>
                  <a:schemeClr val="bg1"/>
                </a:solidFill>
              </a:rPr>
              <a:t> </a:t>
            </a:r>
            <a:r>
              <a:rPr lang="ru-RU" altLang="en-US" sz="1600" i="1">
                <a:solidFill>
                  <a:schemeClr val="bg1"/>
                </a:solidFill>
              </a:rPr>
              <a:t>касбий</a:t>
            </a:r>
            <a:r>
              <a:rPr lang="tr-TR" altLang="en-US" sz="1600" i="1">
                <a:solidFill>
                  <a:schemeClr val="bg1"/>
                </a:solidFill>
              </a:rPr>
              <a:t> </a:t>
            </a:r>
            <a:r>
              <a:rPr lang="ru-RU" altLang="en-US" sz="1600" i="1">
                <a:solidFill>
                  <a:schemeClr val="bg1"/>
                </a:solidFill>
              </a:rPr>
              <a:t>билимга</a:t>
            </a:r>
            <a:r>
              <a:rPr lang="tr-TR" altLang="en-US" sz="1600" i="1">
                <a:solidFill>
                  <a:schemeClr val="bg1"/>
                </a:solidFill>
              </a:rPr>
              <a:t> </a:t>
            </a:r>
            <a:r>
              <a:rPr lang="uz-Cyrl-UZ" altLang="en-US" sz="1600" i="1">
                <a:solidFill>
                  <a:schemeClr val="bg1"/>
                </a:solidFill>
              </a:rPr>
              <a:t>э</a:t>
            </a:r>
            <a:r>
              <a:rPr lang="ru-RU" altLang="en-US" sz="1600" i="1">
                <a:solidFill>
                  <a:schemeClr val="bg1"/>
                </a:solidFill>
              </a:rPr>
              <a:t>га</a:t>
            </a:r>
            <a:r>
              <a:rPr lang="tr-TR" altLang="en-US" sz="1600" i="1">
                <a:solidFill>
                  <a:schemeClr val="bg1"/>
                </a:solidFill>
              </a:rPr>
              <a:t> </a:t>
            </a:r>
            <a:r>
              <a:rPr lang="ru-RU" altLang="en-US" sz="1600" i="1">
                <a:solidFill>
                  <a:schemeClr val="bg1"/>
                </a:solidFill>
              </a:rPr>
              <a:t>бўлмайдилар</a:t>
            </a:r>
            <a:r>
              <a:rPr lang="tr-TR" altLang="en-US" sz="1600" i="1">
                <a:solidFill>
                  <a:schemeClr val="bg1"/>
                </a:solidFill>
              </a:rPr>
              <a:t>. </a:t>
            </a:r>
            <a:r>
              <a:rPr lang="ru-RU" altLang="en-US" sz="1600" i="1">
                <a:solidFill>
                  <a:schemeClr val="bg1"/>
                </a:solidFill>
              </a:rPr>
              <a:t>Масалан</a:t>
            </a:r>
            <a:r>
              <a:rPr lang="tr-TR" altLang="en-US" sz="1600" i="1">
                <a:solidFill>
                  <a:schemeClr val="bg1"/>
                </a:solidFill>
              </a:rPr>
              <a:t>, </a:t>
            </a:r>
            <a:r>
              <a:rPr lang="ru-RU" altLang="en-US" sz="1600" i="1">
                <a:solidFill>
                  <a:schemeClr val="bg1"/>
                </a:solidFill>
              </a:rPr>
              <a:t>бундай</a:t>
            </a:r>
            <a:r>
              <a:rPr lang="en-US" altLang="en-US" sz="1600" i="1">
                <a:solidFill>
                  <a:schemeClr val="bg1"/>
                </a:solidFill>
              </a:rPr>
              <a:t> </a:t>
            </a:r>
            <a:r>
              <a:rPr lang="ru-RU" altLang="en-US" sz="1600" i="1">
                <a:solidFill>
                  <a:schemeClr val="bg1"/>
                </a:solidFill>
              </a:rPr>
              <a:t>ша</a:t>
            </a:r>
            <a:r>
              <a:rPr lang="en-US" altLang="en-US" sz="1600" i="1">
                <a:solidFill>
                  <a:schemeClr val="bg1"/>
                </a:solidFill>
              </a:rPr>
              <a:t>x</a:t>
            </a:r>
            <a:r>
              <a:rPr lang="ru-RU" altLang="en-US" sz="1600" i="1">
                <a:solidFill>
                  <a:schemeClr val="bg1"/>
                </a:solidFill>
              </a:rPr>
              <a:t>слар</a:t>
            </a:r>
            <a:r>
              <a:rPr lang="en-US" altLang="en-US" sz="1600" i="1">
                <a:solidFill>
                  <a:schemeClr val="bg1"/>
                </a:solidFill>
              </a:rPr>
              <a:t> </a:t>
            </a:r>
            <a:r>
              <a:rPr lang="ru-RU" altLang="en-US" sz="1600" i="1">
                <a:solidFill>
                  <a:schemeClr val="bg1"/>
                </a:solidFill>
              </a:rPr>
              <a:t>к</a:t>
            </a:r>
            <a:r>
              <a:rPr lang="tr-TR" altLang="en-US" sz="1600" i="1">
                <a:solidFill>
                  <a:schemeClr val="bg1"/>
                </a:solidFill>
              </a:rPr>
              <a:t>e</a:t>
            </a:r>
            <a:r>
              <a:rPr lang="ru-RU" altLang="en-US" sz="1600" i="1">
                <a:solidFill>
                  <a:schemeClr val="bg1"/>
                </a:solidFill>
              </a:rPr>
              <a:t>лажакдаги</a:t>
            </a:r>
            <a:r>
              <a:rPr lang="tr-TR" altLang="en-US" sz="1600" i="1">
                <a:solidFill>
                  <a:schemeClr val="bg1"/>
                </a:solidFill>
              </a:rPr>
              <a:t> </a:t>
            </a:r>
            <a:r>
              <a:rPr lang="ru-RU" altLang="en-US" sz="1600" i="1">
                <a:solidFill>
                  <a:schemeClr val="bg1"/>
                </a:solidFill>
              </a:rPr>
              <a:t>шифокор</a:t>
            </a:r>
            <a:r>
              <a:rPr lang="tr-TR" altLang="en-US" sz="1600" i="1">
                <a:solidFill>
                  <a:schemeClr val="bg1"/>
                </a:solidFill>
              </a:rPr>
              <a:t> </a:t>
            </a:r>
            <a:r>
              <a:rPr lang="ru-RU" altLang="en-US" sz="1600" i="1">
                <a:solidFill>
                  <a:schemeClr val="bg1"/>
                </a:solidFill>
              </a:rPr>
              <a:t>бўлса</a:t>
            </a:r>
            <a:r>
              <a:rPr lang="tr-TR" altLang="en-US" sz="1600" i="1">
                <a:solidFill>
                  <a:schemeClr val="bg1"/>
                </a:solidFill>
              </a:rPr>
              <a:t>?</a:t>
            </a:r>
            <a:endParaRPr lang="ru-RU" altLang="en-US" sz="1600" i="1">
              <a:solidFill>
                <a:schemeClr val="bg1"/>
              </a:solidFill>
            </a:endParaRPr>
          </a:p>
        </p:txBody>
      </p:sp>
      <p:sp>
        <p:nvSpPr>
          <p:cNvPr id="54278" name="Rectangle 11">
            <a:extLst>
              <a:ext uri="{FF2B5EF4-FFF2-40B4-BE49-F238E27FC236}">
                <a16:creationId xmlns:a16="http://schemas.microsoft.com/office/drawing/2014/main" id="{2F7AE56A-29B6-4809-BBD5-4D95A44326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2913" y="1249363"/>
            <a:ext cx="6111875" cy="11064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spcAft>
                <a:spcPts val="1200"/>
              </a:spcAft>
            </a:pPr>
            <a:r>
              <a:rPr lang="ru-RU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Таърифланган</a:t>
            </a:r>
            <a:r>
              <a:rPr lang="tr-TR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вазиятлар</a:t>
            </a:r>
            <a:r>
              <a:rPr lang="tr-TR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қаҳрамонларининг</a:t>
            </a:r>
            <a:r>
              <a:rPr lang="tr-TR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барча</a:t>
            </a:r>
            <a:r>
              <a:rPr lang="tr-TR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ҳаракатларини</a:t>
            </a:r>
            <a:r>
              <a:rPr lang="tr-TR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аниқ</a:t>
            </a:r>
            <a:r>
              <a:rPr lang="tr-TR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ижобий</a:t>
            </a:r>
            <a:r>
              <a:rPr lang="tr-TR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ёки</a:t>
            </a:r>
            <a:r>
              <a:rPr lang="tr-TR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салбий</a:t>
            </a:r>
            <a:r>
              <a:rPr lang="tr-TR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д</a:t>
            </a:r>
            <a:r>
              <a:rPr lang="tr-TR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e</a:t>
            </a:r>
            <a:r>
              <a:rPr lang="ru-RU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б</a:t>
            </a:r>
            <a:r>
              <a:rPr lang="tr-TR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баҳолаб</a:t>
            </a:r>
            <a:r>
              <a:rPr lang="tr-TR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бўлмайди</a:t>
            </a:r>
            <a:r>
              <a:rPr lang="tr-TR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. </a:t>
            </a:r>
            <a:r>
              <a:rPr lang="ru-RU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Бундан</a:t>
            </a:r>
            <a:r>
              <a:rPr lang="tr-TR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ташқари</a:t>
            </a:r>
            <a:r>
              <a:rPr lang="tr-TR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, </a:t>
            </a:r>
            <a:r>
              <a:rPr lang="ru-RU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сиз</a:t>
            </a:r>
            <a:r>
              <a:rPr lang="tr-TR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бир</a:t>
            </a:r>
            <a:r>
              <a:rPr lang="tr-TR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x</a:t>
            </a:r>
            <a:r>
              <a:rPr lang="ru-RU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ил</a:t>
            </a:r>
            <a:r>
              <a:rPr lang="tr-TR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вазиятда</a:t>
            </a:r>
            <a:r>
              <a:rPr lang="tr-TR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турли</a:t>
            </a:r>
            <a:r>
              <a:rPr lang="tr-TR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x</a:t>
            </a:r>
            <a:r>
              <a:rPr lang="ru-RU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ил</a:t>
            </a:r>
            <a:r>
              <a:rPr lang="tr-TR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фикрларга</a:t>
            </a:r>
            <a:r>
              <a:rPr lang="tr-TR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uz-Cyrl-UZ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э</a:t>
            </a:r>
            <a:r>
              <a:rPr lang="ru-RU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га</a:t>
            </a:r>
            <a:r>
              <a:rPr lang="tr-TR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бўлишингиз</a:t>
            </a:r>
            <a:r>
              <a:rPr lang="tr-TR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мумкин</a:t>
            </a:r>
            <a:r>
              <a:rPr lang="tr-TR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.</a:t>
            </a:r>
            <a:endParaRPr lang="ru-RU" altLang="en-US">
              <a:solidFill>
                <a:srgbClr val="1B2024"/>
              </a:solidFill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grpSp>
        <p:nvGrpSpPr>
          <p:cNvPr id="54279" name="Group 4">
            <a:extLst>
              <a:ext uri="{FF2B5EF4-FFF2-40B4-BE49-F238E27FC236}">
                <a16:creationId xmlns:a16="http://schemas.microsoft.com/office/drawing/2014/main" id="{4A374986-B641-4963-AE71-01A25437B765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4899025" y="3179763"/>
            <a:ext cx="2489200" cy="3679825"/>
            <a:chOff x="272" y="2003"/>
            <a:chExt cx="1568" cy="2318"/>
          </a:xfrm>
        </p:grpSpPr>
        <p:sp>
          <p:nvSpPr>
            <p:cNvPr id="54280" name="AutoShape 3">
              <a:extLst>
                <a:ext uri="{FF2B5EF4-FFF2-40B4-BE49-F238E27FC236}">
                  <a16:creationId xmlns:a16="http://schemas.microsoft.com/office/drawing/2014/main" id="{B89CD551-D1EB-49ED-8349-B8BCBAEF2522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272" y="2003"/>
              <a:ext cx="1568" cy="231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281" name="Freeform 5">
              <a:extLst>
                <a:ext uri="{FF2B5EF4-FFF2-40B4-BE49-F238E27FC236}">
                  <a16:creationId xmlns:a16="http://schemas.microsoft.com/office/drawing/2014/main" id="{82DACA38-BC96-4903-972A-0717C5B7CF7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5" y="2294"/>
              <a:ext cx="522" cy="382"/>
            </a:xfrm>
            <a:custGeom>
              <a:avLst/>
              <a:gdLst>
                <a:gd name="T0" fmla="*/ 518313342 w 68"/>
                <a:gd name="T1" fmla="*/ 127674171 h 50"/>
                <a:gd name="T2" fmla="*/ 603244301 w 68"/>
                <a:gd name="T3" fmla="*/ 209616171 h 50"/>
                <a:gd name="T4" fmla="*/ 819960917 w 68"/>
                <a:gd name="T5" fmla="*/ 405696222 h 50"/>
                <a:gd name="T6" fmla="*/ 626781209 w 68"/>
                <a:gd name="T7" fmla="*/ 580302685 h 50"/>
                <a:gd name="T8" fmla="*/ 157166699 w 68"/>
                <a:gd name="T9" fmla="*/ 580302685 h 50"/>
                <a:gd name="T10" fmla="*/ 0 w 68"/>
                <a:gd name="T11" fmla="*/ 417825360 h 50"/>
                <a:gd name="T12" fmla="*/ 265395367 w 68"/>
                <a:gd name="T13" fmla="*/ 127674171 h 50"/>
                <a:gd name="T14" fmla="*/ 265395367 w 68"/>
                <a:gd name="T15" fmla="*/ 0 h 50"/>
                <a:gd name="T16" fmla="*/ 386336448 w 68"/>
                <a:gd name="T17" fmla="*/ 12128798 h 50"/>
                <a:gd name="T18" fmla="*/ 518313342 w 68"/>
                <a:gd name="T19" fmla="*/ 0 h 50"/>
                <a:gd name="T20" fmla="*/ 518313342 w 68"/>
                <a:gd name="T21" fmla="*/ 127674171 h 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68"/>
                <a:gd name="T34" fmla="*/ 0 h 50"/>
                <a:gd name="T35" fmla="*/ 68 w 68"/>
                <a:gd name="T36" fmla="*/ 50 h 50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68" h="50">
                  <a:moveTo>
                    <a:pt x="43" y="11"/>
                  </a:moveTo>
                  <a:cubicBezTo>
                    <a:pt x="44" y="13"/>
                    <a:pt x="47" y="16"/>
                    <a:pt x="50" y="18"/>
                  </a:cubicBezTo>
                  <a:cubicBezTo>
                    <a:pt x="62" y="23"/>
                    <a:pt x="64" y="22"/>
                    <a:pt x="68" y="35"/>
                  </a:cubicBezTo>
                  <a:cubicBezTo>
                    <a:pt x="63" y="42"/>
                    <a:pt x="59" y="47"/>
                    <a:pt x="52" y="50"/>
                  </a:cubicBezTo>
                  <a:cubicBezTo>
                    <a:pt x="13" y="50"/>
                    <a:pt x="13" y="50"/>
                    <a:pt x="13" y="50"/>
                  </a:cubicBezTo>
                  <a:cubicBezTo>
                    <a:pt x="6" y="47"/>
                    <a:pt x="5" y="42"/>
                    <a:pt x="0" y="36"/>
                  </a:cubicBezTo>
                  <a:cubicBezTo>
                    <a:pt x="0" y="14"/>
                    <a:pt x="17" y="27"/>
                    <a:pt x="22" y="11"/>
                  </a:cubicBezTo>
                  <a:cubicBezTo>
                    <a:pt x="23" y="8"/>
                    <a:pt x="23" y="4"/>
                    <a:pt x="22" y="0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2" y="4"/>
                    <a:pt x="42" y="8"/>
                    <a:pt x="43" y="11"/>
                  </a:cubicBezTo>
                  <a:close/>
                </a:path>
              </a:pathLst>
            </a:custGeom>
            <a:solidFill>
              <a:srgbClr val="F0C1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282" name="Freeform 6">
              <a:extLst>
                <a:ext uri="{FF2B5EF4-FFF2-40B4-BE49-F238E27FC236}">
                  <a16:creationId xmlns:a16="http://schemas.microsoft.com/office/drawing/2014/main" id="{847E6344-96DA-46E3-965B-07A45EB901BE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1" y="2294"/>
              <a:ext cx="261" cy="382"/>
            </a:xfrm>
            <a:custGeom>
              <a:avLst/>
              <a:gdLst>
                <a:gd name="T0" fmla="*/ 131977078 w 34"/>
                <a:gd name="T1" fmla="*/ 127674171 h 50"/>
                <a:gd name="T2" fmla="*/ 193180384 w 34"/>
                <a:gd name="T3" fmla="*/ 185331002 h 50"/>
                <a:gd name="T4" fmla="*/ 410088297 w 34"/>
                <a:gd name="T5" fmla="*/ 417825360 h 50"/>
                <a:gd name="T6" fmla="*/ 241882471 w 34"/>
                <a:gd name="T7" fmla="*/ 580302685 h 50"/>
                <a:gd name="T8" fmla="*/ 0 w 34"/>
                <a:gd name="T9" fmla="*/ 580302685 h 50"/>
                <a:gd name="T10" fmla="*/ 0 w 34"/>
                <a:gd name="T11" fmla="*/ 12128798 h 50"/>
                <a:gd name="T12" fmla="*/ 0 w 34"/>
                <a:gd name="T13" fmla="*/ 12128798 h 50"/>
                <a:gd name="T14" fmla="*/ 131977078 w 34"/>
                <a:gd name="T15" fmla="*/ 0 h 50"/>
                <a:gd name="T16" fmla="*/ 131977078 w 34"/>
                <a:gd name="T17" fmla="*/ 127674171 h 5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4"/>
                <a:gd name="T28" fmla="*/ 0 h 50"/>
                <a:gd name="T29" fmla="*/ 34 w 34"/>
                <a:gd name="T30" fmla="*/ 50 h 5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4" h="50">
                  <a:moveTo>
                    <a:pt x="11" y="11"/>
                  </a:moveTo>
                  <a:cubicBezTo>
                    <a:pt x="11" y="13"/>
                    <a:pt x="14" y="15"/>
                    <a:pt x="16" y="16"/>
                  </a:cubicBezTo>
                  <a:cubicBezTo>
                    <a:pt x="28" y="23"/>
                    <a:pt x="33" y="23"/>
                    <a:pt x="34" y="36"/>
                  </a:cubicBezTo>
                  <a:cubicBezTo>
                    <a:pt x="29" y="42"/>
                    <a:pt x="27" y="47"/>
                    <a:pt x="20" y="50"/>
                  </a:cubicBezTo>
                  <a:cubicBezTo>
                    <a:pt x="0" y="50"/>
                    <a:pt x="0" y="50"/>
                    <a:pt x="0" y="5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0" y="4"/>
                    <a:pt x="10" y="8"/>
                    <a:pt x="11" y="11"/>
                  </a:cubicBezTo>
                  <a:close/>
                </a:path>
              </a:pathLst>
            </a:custGeom>
            <a:solidFill>
              <a:srgbClr val="E0AF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283" name="Freeform 7">
              <a:extLst>
                <a:ext uri="{FF2B5EF4-FFF2-40B4-BE49-F238E27FC236}">
                  <a16:creationId xmlns:a16="http://schemas.microsoft.com/office/drawing/2014/main" id="{364AA5E2-9F2C-4DDF-B3D9-810DD395E6D0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8" y="2018"/>
              <a:ext cx="253" cy="337"/>
            </a:xfrm>
            <a:custGeom>
              <a:avLst/>
              <a:gdLst>
                <a:gd name="T0" fmla="*/ 202466453 w 33"/>
                <a:gd name="T1" fmla="*/ 521013829 h 44"/>
                <a:gd name="T2" fmla="*/ 191500671 w 33"/>
                <a:gd name="T3" fmla="*/ 521013829 h 44"/>
                <a:gd name="T4" fmla="*/ 143160827 w 33"/>
                <a:gd name="T5" fmla="*/ 508704020 h 44"/>
                <a:gd name="T6" fmla="*/ 107431386 w 33"/>
                <a:gd name="T7" fmla="*/ 473177614 h 44"/>
                <a:gd name="T8" fmla="*/ 59091496 w 33"/>
                <a:gd name="T9" fmla="*/ 437646798 h 44"/>
                <a:gd name="T10" fmla="*/ 48339921 w 33"/>
                <a:gd name="T11" fmla="*/ 366380023 h 44"/>
                <a:gd name="T12" fmla="*/ 23361511 w 33"/>
                <a:gd name="T13" fmla="*/ 319965213 h 44"/>
                <a:gd name="T14" fmla="*/ 0 w 33"/>
                <a:gd name="T15" fmla="*/ 248908052 h 44"/>
                <a:gd name="T16" fmla="*/ 0 w 33"/>
                <a:gd name="T17" fmla="*/ 225690599 h 44"/>
                <a:gd name="T18" fmla="*/ 35729947 w 33"/>
                <a:gd name="T19" fmla="*/ 236574960 h 44"/>
                <a:gd name="T20" fmla="*/ 35729947 w 33"/>
                <a:gd name="T21" fmla="*/ 165517983 h 44"/>
                <a:gd name="T22" fmla="*/ 357999189 w 33"/>
                <a:gd name="T23" fmla="*/ 165517983 h 44"/>
                <a:gd name="T24" fmla="*/ 357999189 w 33"/>
                <a:gd name="T25" fmla="*/ 236574960 h 44"/>
                <a:gd name="T26" fmla="*/ 393939525 w 33"/>
                <a:gd name="T27" fmla="*/ 225690599 h 44"/>
                <a:gd name="T28" fmla="*/ 393939525 w 33"/>
                <a:gd name="T29" fmla="*/ 248908052 h 44"/>
                <a:gd name="T30" fmla="*/ 370605882 w 33"/>
                <a:gd name="T31" fmla="*/ 319965213 h 44"/>
                <a:gd name="T32" fmla="*/ 334662112 w 33"/>
                <a:gd name="T33" fmla="*/ 366380023 h 44"/>
                <a:gd name="T34" fmla="*/ 334662112 w 33"/>
                <a:gd name="T35" fmla="*/ 426734864 h 44"/>
                <a:gd name="T36" fmla="*/ 286536076 w 33"/>
                <a:gd name="T37" fmla="*/ 473177614 h 44"/>
                <a:gd name="T38" fmla="*/ 250592121 w 33"/>
                <a:gd name="T39" fmla="*/ 508704020 h 44"/>
                <a:gd name="T40" fmla="*/ 202466453 w 33"/>
                <a:gd name="T41" fmla="*/ 521013829 h 4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3"/>
                <a:gd name="T64" fmla="*/ 0 h 44"/>
                <a:gd name="T65" fmla="*/ 33 w 33"/>
                <a:gd name="T66" fmla="*/ 44 h 4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3" h="44">
                  <a:moveTo>
                    <a:pt x="17" y="44"/>
                  </a:moveTo>
                  <a:cubicBezTo>
                    <a:pt x="16" y="44"/>
                    <a:pt x="16" y="44"/>
                    <a:pt x="16" y="44"/>
                  </a:cubicBezTo>
                  <a:cubicBezTo>
                    <a:pt x="14" y="44"/>
                    <a:pt x="13" y="44"/>
                    <a:pt x="12" y="43"/>
                  </a:cubicBezTo>
                  <a:cubicBezTo>
                    <a:pt x="11" y="43"/>
                    <a:pt x="11" y="42"/>
                    <a:pt x="9" y="40"/>
                  </a:cubicBezTo>
                  <a:cubicBezTo>
                    <a:pt x="8" y="39"/>
                    <a:pt x="6" y="38"/>
                    <a:pt x="5" y="37"/>
                  </a:cubicBezTo>
                  <a:cubicBezTo>
                    <a:pt x="4" y="35"/>
                    <a:pt x="5" y="33"/>
                    <a:pt x="4" y="31"/>
                  </a:cubicBezTo>
                  <a:cubicBezTo>
                    <a:pt x="3" y="32"/>
                    <a:pt x="2" y="28"/>
                    <a:pt x="2" y="27"/>
                  </a:cubicBezTo>
                  <a:cubicBezTo>
                    <a:pt x="1" y="25"/>
                    <a:pt x="0" y="23"/>
                    <a:pt x="0" y="21"/>
                  </a:cubicBezTo>
                  <a:cubicBezTo>
                    <a:pt x="0" y="20"/>
                    <a:pt x="0" y="19"/>
                    <a:pt x="0" y="19"/>
                  </a:cubicBezTo>
                  <a:cubicBezTo>
                    <a:pt x="1" y="18"/>
                    <a:pt x="2" y="18"/>
                    <a:pt x="3" y="20"/>
                  </a:cubicBezTo>
                  <a:cubicBezTo>
                    <a:pt x="3" y="18"/>
                    <a:pt x="3" y="16"/>
                    <a:pt x="3" y="14"/>
                  </a:cubicBezTo>
                  <a:cubicBezTo>
                    <a:pt x="5" y="5"/>
                    <a:pt x="27" y="0"/>
                    <a:pt x="30" y="14"/>
                  </a:cubicBezTo>
                  <a:cubicBezTo>
                    <a:pt x="30" y="16"/>
                    <a:pt x="30" y="18"/>
                    <a:pt x="30" y="20"/>
                  </a:cubicBezTo>
                  <a:cubicBezTo>
                    <a:pt x="31" y="18"/>
                    <a:pt x="32" y="18"/>
                    <a:pt x="33" y="19"/>
                  </a:cubicBezTo>
                  <a:cubicBezTo>
                    <a:pt x="33" y="19"/>
                    <a:pt x="33" y="20"/>
                    <a:pt x="33" y="21"/>
                  </a:cubicBezTo>
                  <a:cubicBezTo>
                    <a:pt x="33" y="23"/>
                    <a:pt x="31" y="25"/>
                    <a:pt x="31" y="27"/>
                  </a:cubicBezTo>
                  <a:cubicBezTo>
                    <a:pt x="31" y="28"/>
                    <a:pt x="30" y="31"/>
                    <a:pt x="28" y="31"/>
                  </a:cubicBezTo>
                  <a:cubicBezTo>
                    <a:pt x="28" y="33"/>
                    <a:pt x="28" y="35"/>
                    <a:pt x="28" y="36"/>
                  </a:cubicBezTo>
                  <a:cubicBezTo>
                    <a:pt x="27" y="38"/>
                    <a:pt x="25" y="39"/>
                    <a:pt x="24" y="40"/>
                  </a:cubicBezTo>
                  <a:cubicBezTo>
                    <a:pt x="22" y="42"/>
                    <a:pt x="22" y="43"/>
                    <a:pt x="21" y="43"/>
                  </a:cubicBezTo>
                  <a:cubicBezTo>
                    <a:pt x="19" y="44"/>
                    <a:pt x="18" y="44"/>
                    <a:pt x="17" y="44"/>
                  </a:cubicBezTo>
                  <a:close/>
                </a:path>
              </a:pathLst>
            </a:custGeom>
            <a:solidFill>
              <a:srgbClr val="FFDB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284" name="Freeform 8">
              <a:extLst>
                <a:ext uri="{FF2B5EF4-FFF2-40B4-BE49-F238E27FC236}">
                  <a16:creationId xmlns:a16="http://schemas.microsoft.com/office/drawing/2014/main" id="{17B43107-26E9-4614-9E82-59C765FF83C8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1" y="2057"/>
              <a:ext cx="130" cy="298"/>
            </a:xfrm>
            <a:custGeom>
              <a:avLst/>
              <a:gdLst>
                <a:gd name="T0" fmla="*/ 12187468 w 17"/>
                <a:gd name="T1" fmla="*/ 453191499 h 39"/>
                <a:gd name="T2" fmla="*/ 0 w 17"/>
                <a:gd name="T3" fmla="*/ 453191499 h 39"/>
                <a:gd name="T4" fmla="*/ 0 w 17"/>
                <a:gd name="T5" fmla="*/ 453191499 h 39"/>
                <a:gd name="T6" fmla="*/ 0 w 17"/>
                <a:gd name="T7" fmla="*/ 0 h 39"/>
                <a:gd name="T8" fmla="*/ 163567028 w 17"/>
                <a:gd name="T9" fmla="*/ 104889816 h 39"/>
                <a:gd name="T10" fmla="*/ 163567028 w 17"/>
                <a:gd name="T11" fmla="*/ 174931066 h 39"/>
                <a:gd name="T12" fmla="*/ 198765017 w 17"/>
                <a:gd name="T13" fmla="*/ 162792599 h 39"/>
                <a:gd name="T14" fmla="*/ 198765017 w 17"/>
                <a:gd name="T15" fmla="*/ 185481424 h 39"/>
                <a:gd name="T16" fmla="*/ 175781761 w 17"/>
                <a:gd name="T17" fmla="*/ 255546912 h 39"/>
                <a:gd name="T18" fmla="*/ 140792629 w 17"/>
                <a:gd name="T19" fmla="*/ 302718612 h 39"/>
                <a:gd name="T20" fmla="*/ 140792629 w 17"/>
                <a:gd name="T21" fmla="*/ 360440242 h 39"/>
                <a:gd name="T22" fmla="*/ 93198243 w 17"/>
                <a:gd name="T23" fmla="*/ 406019615 h 39"/>
                <a:gd name="T24" fmla="*/ 58184900 w 17"/>
                <a:gd name="T25" fmla="*/ 441052420 h 39"/>
                <a:gd name="T26" fmla="*/ 12187468 w 17"/>
                <a:gd name="T27" fmla="*/ 453191499 h 3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7"/>
                <a:gd name="T43" fmla="*/ 0 h 39"/>
                <a:gd name="T44" fmla="*/ 17 w 17"/>
                <a:gd name="T45" fmla="*/ 39 h 39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7" h="39">
                  <a:moveTo>
                    <a:pt x="1" y="39"/>
                  </a:moveTo>
                  <a:cubicBezTo>
                    <a:pt x="0" y="39"/>
                    <a:pt x="0" y="39"/>
                    <a:pt x="0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6" y="0"/>
                    <a:pt x="12" y="2"/>
                    <a:pt x="14" y="9"/>
                  </a:cubicBezTo>
                  <a:cubicBezTo>
                    <a:pt x="14" y="11"/>
                    <a:pt x="14" y="13"/>
                    <a:pt x="14" y="15"/>
                  </a:cubicBezTo>
                  <a:cubicBezTo>
                    <a:pt x="15" y="13"/>
                    <a:pt x="16" y="13"/>
                    <a:pt x="17" y="14"/>
                  </a:cubicBezTo>
                  <a:cubicBezTo>
                    <a:pt x="17" y="14"/>
                    <a:pt x="17" y="15"/>
                    <a:pt x="17" y="16"/>
                  </a:cubicBezTo>
                  <a:cubicBezTo>
                    <a:pt x="17" y="18"/>
                    <a:pt x="15" y="20"/>
                    <a:pt x="15" y="22"/>
                  </a:cubicBezTo>
                  <a:cubicBezTo>
                    <a:pt x="15" y="23"/>
                    <a:pt x="14" y="26"/>
                    <a:pt x="12" y="26"/>
                  </a:cubicBezTo>
                  <a:cubicBezTo>
                    <a:pt x="12" y="28"/>
                    <a:pt x="12" y="30"/>
                    <a:pt x="12" y="31"/>
                  </a:cubicBezTo>
                  <a:cubicBezTo>
                    <a:pt x="11" y="33"/>
                    <a:pt x="9" y="34"/>
                    <a:pt x="8" y="35"/>
                  </a:cubicBezTo>
                  <a:cubicBezTo>
                    <a:pt x="6" y="37"/>
                    <a:pt x="6" y="38"/>
                    <a:pt x="5" y="38"/>
                  </a:cubicBezTo>
                  <a:cubicBezTo>
                    <a:pt x="3" y="39"/>
                    <a:pt x="2" y="39"/>
                    <a:pt x="1" y="39"/>
                  </a:cubicBezTo>
                  <a:close/>
                </a:path>
              </a:pathLst>
            </a:custGeom>
            <a:solidFill>
              <a:srgbClr val="F0C1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285" name="Freeform 9">
              <a:extLst>
                <a:ext uri="{FF2B5EF4-FFF2-40B4-BE49-F238E27FC236}">
                  <a16:creationId xmlns:a16="http://schemas.microsoft.com/office/drawing/2014/main" id="{EB477CDF-E32F-4742-B94E-5778E6C6869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9" y="4229"/>
              <a:ext cx="169" cy="92"/>
            </a:xfrm>
            <a:custGeom>
              <a:avLst/>
              <a:gdLst>
                <a:gd name="T0" fmla="*/ 131 w 169"/>
                <a:gd name="T1" fmla="*/ 0 h 92"/>
                <a:gd name="T2" fmla="*/ 15 w 169"/>
                <a:gd name="T3" fmla="*/ 0 h 92"/>
                <a:gd name="T4" fmla="*/ 0 w 169"/>
                <a:gd name="T5" fmla="*/ 92 h 92"/>
                <a:gd name="T6" fmla="*/ 169 w 169"/>
                <a:gd name="T7" fmla="*/ 92 h 92"/>
                <a:gd name="T8" fmla="*/ 131 w 169"/>
                <a:gd name="T9" fmla="*/ 0 h 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69"/>
                <a:gd name="T16" fmla="*/ 0 h 92"/>
                <a:gd name="T17" fmla="*/ 169 w 169"/>
                <a:gd name="T18" fmla="*/ 92 h 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69" h="92">
                  <a:moveTo>
                    <a:pt x="131" y="0"/>
                  </a:moveTo>
                  <a:lnTo>
                    <a:pt x="15" y="0"/>
                  </a:lnTo>
                  <a:lnTo>
                    <a:pt x="0" y="92"/>
                  </a:lnTo>
                  <a:lnTo>
                    <a:pt x="169" y="92"/>
                  </a:lnTo>
                  <a:lnTo>
                    <a:pt x="131" y="0"/>
                  </a:lnTo>
                  <a:close/>
                </a:path>
              </a:pathLst>
            </a:custGeom>
            <a:solidFill>
              <a:srgbClr val="66250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286" name="Freeform 10">
              <a:extLst>
                <a:ext uri="{FF2B5EF4-FFF2-40B4-BE49-F238E27FC236}">
                  <a16:creationId xmlns:a16="http://schemas.microsoft.com/office/drawing/2014/main" id="{50FF8158-07DA-4BE1-B35D-80F45B726ED6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7" y="4282"/>
              <a:ext cx="161" cy="39"/>
            </a:xfrm>
            <a:custGeom>
              <a:avLst/>
              <a:gdLst>
                <a:gd name="T0" fmla="*/ 161 w 161"/>
                <a:gd name="T1" fmla="*/ 39 h 39"/>
                <a:gd name="T2" fmla="*/ 115 w 161"/>
                <a:gd name="T3" fmla="*/ 0 h 39"/>
                <a:gd name="T4" fmla="*/ 31 w 161"/>
                <a:gd name="T5" fmla="*/ 0 h 39"/>
                <a:gd name="T6" fmla="*/ 0 w 161"/>
                <a:gd name="T7" fmla="*/ 39 h 39"/>
                <a:gd name="T8" fmla="*/ 161 w 161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61"/>
                <a:gd name="T16" fmla="*/ 0 h 39"/>
                <a:gd name="T17" fmla="*/ 161 w 161"/>
                <a:gd name="T18" fmla="*/ 39 h 3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61" h="39">
                  <a:moveTo>
                    <a:pt x="161" y="39"/>
                  </a:moveTo>
                  <a:lnTo>
                    <a:pt x="115" y="0"/>
                  </a:lnTo>
                  <a:lnTo>
                    <a:pt x="31" y="0"/>
                  </a:lnTo>
                  <a:lnTo>
                    <a:pt x="0" y="39"/>
                  </a:lnTo>
                  <a:lnTo>
                    <a:pt x="161" y="39"/>
                  </a:lnTo>
                  <a:close/>
                </a:path>
              </a:pathLst>
            </a:custGeom>
            <a:solidFill>
              <a:srgbClr val="8230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287" name="Freeform 11">
              <a:extLst>
                <a:ext uri="{FF2B5EF4-FFF2-40B4-BE49-F238E27FC236}">
                  <a16:creationId xmlns:a16="http://schemas.microsoft.com/office/drawing/2014/main" id="{C1739BA4-387D-4D9B-87EF-B275E9D98D2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1" y="4229"/>
              <a:ext cx="169" cy="92"/>
            </a:xfrm>
            <a:custGeom>
              <a:avLst/>
              <a:gdLst>
                <a:gd name="T0" fmla="*/ 31 w 169"/>
                <a:gd name="T1" fmla="*/ 0 h 92"/>
                <a:gd name="T2" fmla="*/ 146 w 169"/>
                <a:gd name="T3" fmla="*/ 0 h 92"/>
                <a:gd name="T4" fmla="*/ 169 w 169"/>
                <a:gd name="T5" fmla="*/ 92 h 92"/>
                <a:gd name="T6" fmla="*/ 0 w 169"/>
                <a:gd name="T7" fmla="*/ 92 h 92"/>
                <a:gd name="T8" fmla="*/ 31 w 169"/>
                <a:gd name="T9" fmla="*/ 0 h 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69"/>
                <a:gd name="T16" fmla="*/ 0 h 92"/>
                <a:gd name="T17" fmla="*/ 169 w 169"/>
                <a:gd name="T18" fmla="*/ 92 h 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69" h="92">
                  <a:moveTo>
                    <a:pt x="31" y="0"/>
                  </a:moveTo>
                  <a:lnTo>
                    <a:pt x="146" y="0"/>
                  </a:lnTo>
                  <a:lnTo>
                    <a:pt x="169" y="92"/>
                  </a:lnTo>
                  <a:lnTo>
                    <a:pt x="0" y="92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8230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288" name="Freeform 12">
              <a:extLst>
                <a:ext uri="{FF2B5EF4-FFF2-40B4-BE49-F238E27FC236}">
                  <a16:creationId xmlns:a16="http://schemas.microsoft.com/office/drawing/2014/main" id="{28F869B3-C034-4C1C-9645-F4FCF2BE544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1" y="4282"/>
              <a:ext cx="161" cy="39"/>
            </a:xfrm>
            <a:custGeom>
              <a:avLst/>
              <a:gdLst>
                <a:gd name="T0" fmla="*/ 0 w 161"/>
                <a:gd name="T1" fmla="*/ 39 h 39"/>
                <a:gd name="T2" fmla="*/ 46 w 161"/>
                <a:gd name="T3" fmla="*/ 0 h 39"/>
                <a:gd name="T4" fmla="*/ 131 w 161"/>
                <a:gd name="T5" fmla="*/ 0 h 39"/>
                <a:gd name="T6" fmla="*/ 161 w 161"/>
                <a:gd name="T7" fmla="*/ 39 h 39"/>
                <a:gd name="T8" fmla="*/ 0 w 161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61"/>
                <a:gd name="T16" fmla="*/ 0 h 39"/>
                <a:gd name="T17" fmla="*/ 161 w 161"/>
                <a:gd name="T18" fmla="*/ 39 h 3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61" h="39">
                  <a:moveTo>
                    <a:pt x="0" y="39"/>
                  </a:moveTo>
                  <a:lnTo>
                    <a:pt x="46" y="0"/>
                  </a:lnTo>
                  <a:lnTo>
                    <a:pt x="131" y="0"/>
                  </a:lnTo>
                  <a:lnTo>
                    <a:pt x="161" y="39"/>
                  </a:lnTo>
                  <a:lnTo>
                    <a:pt x="0" y="39"/>
                  </a:lnTo>
                  <a:close/>
                </a:path>
              </a:pathLst>
            </a:custGeom>
            <a:solidFill>
              <a:srgbClr val="9B3B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289" name="Freeform 13">
              <a:extLst>
                <a:ext uri="{FF2B5EF4-FFF2-40B4-BE49-F238E27FC236}">
                  <a16:creationId xmlns:a16="http://schemas.microsoft.com/office/drawing/2014/main" id="{C4199182-6F31-457C-87D7-203C69A89F0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3" y="2959"/>
              <a:ext cx="392" cy="1278"/>
            </a:xfrm>
            <a:custGeom>
              <a:avLst/>
              <a:gdLst>
                <a:gd name="T0" fmla="*/ 200 w 392"/>
                <a:gd name="T1" fmla="*/ 337 h 1278"/>
                <a:gd name="T2" fmla="*/ 177 w 392"/>
                <a:gd name="T3" fmla="*/ 750 h 1278"/>
                <a:gd name="T4" fmla="*/ 162 w 392"/>
                <a:gd name="T5" fmla="*/ 1278 h 1278"/>
                <a:gd name="T6" fmla="*/ 39 w 392"/>
                <a:gd name="T7" fmla="*/ 1278 h 1278"/>
                <a:gd name="T8" fmla="*/ 31 w 392"/>
                <a:gd name="T9" fmla="*/ 895 h 1278"/>
                <a:gd name="T10" fmla="*/ 39 w 392"/>
                <a:gd name="T11" fmla="*/ 757 h 1278"/>
                <a:gd name="T12" fmla="*/ 0 w 392"/>
                <a:gd name="T13" fmla="*/ 283 h 1278"/>
                <a:gd name="T14" fmla="*/ 16 w 392"/>
                <a:gd name="T15" fmla="*/ 16 h 1278"/>
                <a:gd name="T16" fmla="*/ 369 w 392"/>
                <a:gd name="T17" fmla="*/ 0 h 1278"/>
                <a:gd name="T18" fmla="*/ 377 w 392"/>
                <a:gd name="T19" fmla="*/ 757 h 1278"/>
                <a:gd name="T20" fmla="*/ 392 w 392"/>
                <a:gd name="T21" fmla="*/ 887 h 1278"/>
                <a:gd name="T22" fmla="*/ 269 w 392"/>
                <a:gd name="T23" fmla="*/ 750 h 1278"/>
                <a:gd name="T24" fmla="*/ 215 w 392"/>
                <a:gd name="T25" fmla="*/ 337 h 1278"/>
                <a:gd name="T26" fmla="*/ 200 w 392"/>
                <a:gd name="T27" fmla="*/ 337 h 127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392"/>
                <a:gd name="T43" fmla="*/ 0 h 1278"/>
                <a:gd name="T44" fmla="*/ 392 w 392"/>
                <a:gd name="T45" fmla="*/ 1278 h 1278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392" h="1278">
                  <a:moveTo>
                    <a:pt x="200" y="337"/>
                  </a:moveTo>
                  <a:lnTo>
                    <a:pt x="177" y="750"/>
                  </a:lnTo>
                  <a:lnTo>
                    <a:pt x="162" y="1278"/>
                  </a:lnTo>
                  <a:lnTo>
                    <a:pt x="39" y="1278"/>
                  </a:lnTo>
                  <a:lnTo>
                    <a:pt x="31" y="895"/>
                  </a:lnTo>
                  <a:lnTo>
                    <a:pt x="39" y="757"/>
                  </a:lnTo>
                  <a:lnTo>
                    <a:pt x="0" y="283"/>
                  </a:lnTo>
                  <a:lnTo>
                    <a:pt x="16" y="16"/>
                  </a:lnTo>
                  <a:lnTo>
                    <a:pt x="369" y="0"/>
                  </a:lnTo>
                  <a:lnTo>
                    <a:pt x="377" y="757"/>
                  </a:lnTo>
                  <a:lnTo>
                    <a:pt x="392" y="887"/>
                  </a:lnTo>
                  <a:lnTo>
                    <a:pt x="269" y="750"/>
                  </a:lnTo>
                  <a:lnTo>
                    <a:pt x="215" y="337"/>
                  </a:lnTo>
                  <a:lnTo>
                    <a:pt x="200" y="337"/>
                  </a:lnTo>
                  <a:close/>
                </a:path>
              </a:pathLst>
            </a:custGeom>
            <a:solidFill>
              <a:srgbClr val="5415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" name="Freeform 14">
              <a:extLst>
                <a:ext uri="{FF2B5EF4-FFF2-40B4-BE49-F238E27FC236}">
                  <a16:creationId xmlns:a16="http://schemas.microsoft.com/office/drawing/2014/main" id="{4771959A-98A2-421D-A88D-8EF9254AD2F0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3" y="3617"/>
              <a:ext cx="85" cy="620"/>
            </a:xfrm>
            <a:custGeom>
              <a:avLst/>
              <a:gdLst>
                <a:gd name="T0" fmla="*/ 85 w 85"/>
                <a:gd name="T1" fmla="*/ 0 h 620"/>
                <a:gd name="T2" fmla="*/ 77 w 85"/>
                <a:gd name="T3" fmla="*/ 92 h 620"/>
                <a:gd name="T4" fmla="*/ 62 w 85"/>
                <a:gd name="T5" fmla="*/ 620 h 620"/>
                <a:gd name="T6" fmla="*/ 15 w 85"/>
                <a:gd name="T7" fmla="*/ 620 h 620"/>
                <a:gd name="T8" fmla="*/ 8 w 85"/>
                <a:gd name="T9" fmla="*/ 390 h 620"/>
                <a:gd name="T10" fmla="*/ 0 w 85"/>
                <a:gd name="T11" fmla="*/ 130 h 620"/>
                <a:gd name="T12" fmla="*/ 46 w 85"/>
                <a:gd name="T13" fmla="*/ 92 h 620"/>
                <a:gd name="T14" fmla="*/ 85 w 85"/>
                <a:gd name="T15" fmla="*/ 0 h 6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5" h="620">
                  <a:moveTo>
                    <a:pt x="85" y="0"/>
                  </a:moveTo>
                  <a:lnTo>
                    <a:pt x="77" y="92"/>
                  </a:lnTo>
                  <a:lnTo>
                    <a:pt x="62" y="620"/>
                  </a:lnTo>
                  <a:lnTo>
                    <a:pt x="15" y="620"/>
                  </a:lnTo>
                  <a:lnTo>
                    <a:pt x="8" y="390"/>
                  </a:lnTo>
                  <a:lnTo>
                    <a:pt x="0" y="130"/>
                  </a:lnTo>
                  <a:lnTo>
                    <a:pt x="46" y="92"/>
                  </a:lnTo>
                  <a:lnTo>
                    <a:pt x="85" y="0"/>
                  </a:lnTo>
                  <a:close/>
                </a:path>
              </a:pathLst>
            </a:custGeom>
            <a:solidFill>
              <a:schemeClr val="tx1">
                <a:lumMod val="75000"/>
              </a:schemeClr>
            </a:solidFill>
            <a:ln>
              <a:noFill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cs typeface="+mn-cs"/>
              </a:endParaRPr>
            </a:p>
          </p:txBody>
        </p:sp>
        <p:sp>
          <p:nvSpPr>
            <p:cNvPr id="54291" name="Freeform 15">
              <a:extLst>
                <a:ext uri="{FF2B5EF4-FFF2-40B4-BE49-F238E27FC236}">
                  <a16:creationId xmlns:a16="http://schemas.microsoft.com/office/drawing/2014/main" id="{6BF03165-12BD-4523-A469-7265850E00F4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1" y="2959"/>
              <a:ext cx="207" cy="1278"/>
            </a:xfrm>
            <a:custGeom>
              <a:avLst/>
              <a:gdLst>
                <a:gd name="T0" fmla="*/ 0 w 207"/>
                <a:gd name="T1" fmla="*/ 0 h 1278"/>
                <a:gd name="T2" fmla="*/ 161 w 207"/>
                <a:gd name="T3" fmla="*/ 0 h 1278"/>
                <a:gd name="T4" fmla="*/ 207 w 207"/>
                <a:gd name="T5" fmla="*/ 176 h 1278"/>
                <a:gd name="T6" fmla="*/ 200 w 207"/>
                <a:gd name="T7" fmla="*/ 321 h 1278"/>
                <a:gd name="T8" fmla="*/ 184 w 207"/>
                <a:gd name="T9" fmla="*/ 757 h 1278"/>
                <a:gd name="T10" fmla="*/ 184 w 207"/>
                <a:gd name="T11" fmla="*/ 887 h 1278"/>
                <a:gd name="T12" fmla="*/ 169 w 207"/>
                <a:gd name="T13" fmla="*/ 1270 h 1278"/>
                <a:gd name="T14" fmla="*/ 53 w 207"/>
                <a:gd name="T15" fmla="*/ 1278 h 1278"/>
                <a:gd name="T16" fmla="*/ 38 w 207"/>
                <a:gd name="T17" fmla="*/ 750 h 1278"/>
                <a:gd name="T18" fmla="*/ 7 w 207"/>
                <a:gd name="T19" fmla="*/ 337 h 1278"/>
                <a:gd name="T20" fmla="*/ 0 w 207"/>
                <a:gd name="T21" fmla="*/ 337 h 1278"/>
                <a:gd name="T22" fmla="*/ 0 w 207"/>
                <a:gd name="T23" fmla="*/ 0 h 127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07"/>
                <a:gd name="T37" fmla="*/ 0 h 1278"/>
                <a:gd name="T38" fmla="*/ 207 w 207"/>
                <a:gd name="T39" fmla="*/ 1278 h 1278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07" h="1278">
                  <a:moveTo>
                    <a:pt x="0" y="0"/>
                  </a:moveTo>
                  <a:lnTo>
                    <a:pt x="161" y="0"/>
                  </a:lnTo>
                  <a:lnTo>
                    <a:pt x="207" y="176"/>
                  </a:lnTo>
                  <a:lnTo>
                    <a:pt x="200" y="321"/>
                  </a:lnTo>
                  <a:lnTo>
                    <a:pt x="184" y="757"/>
                  </a:lnTo>
                  <a:lnTo>
                    <a:pt x="184" y="887"/>
                  </a:lnTo>
                  <a:lnTo>
                    <a:pt x="169" y="1270"/>
                  </a:lnTo>
                  <a:lnTo>
                    <a:pt x="53" y="1278"/>
                  </a:lnTo>
                  <a:lnTo>
                    <a:pt x="38" y="750"/>
                  </a:lnTo>
                  <a:lnTo>
                    <a:pt x="7" y="337"/>
                  </a:lnTo>
                  <a:lnTo>
                    <a:pt x="0" y="3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A12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" name="Freeform 16">
              <a:extLst>
                <a:ext uri="{FF2B5EF4-FFF2-40B4-BE49-F238E27FC236}">
                  <a16:creationId xmlns:a16="http://schemas.microsoft.com/office/drawing/2014/main" id="{4ECC9E6D-8E38-4921-A576-9DF22B7F91C2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2" y="2959"/>
              <a:ext cx="146" cy="1270"/>
            </a:xfrm>
            <a:custGeom>
              <a:avLst/>
              <a:gdLst>
                <a:gd name="T0" fmla="*/ 0 w 146"/>
                <a:gd name="T1" fmla="*/ 0 h 1270"/>
                <a:gd name="T2" fmla="*/ 100 w 146"/>
                <a:gd name="T3" fmla="*/ 0 h 1270"/>
                <a:gd name="T4" fmla="*/ 146 w 146"/>
                <a:gd name="T5" fmla="*/ 176 h 1270"/>
                <a:gd name="T6" fmla="*/ 139 w 146"/>
                <a:gd name="T7" fmla="*/ 321 h 1270"/>
                <a:gd name="T8" fmla="*/ 123 w 146"/>
                <a:gd name="T9" fmla="*/ 757 h 1270"/>
                <a:gd name="T10" fmla="*/ 123 w 146"/>
                <a:gd name="T11" fmla="*/ 887 h 1270"/>
                <a:gd name="T12" fmla="*/ 108 w 146"/>
                <a:gd name="T13" fmla="*/ 1270 h 1270"/>
                <a:gd name="T14" fmla="*/ 69 w 146"/>
                <a:gd name="T15" fmla="*/ 1270 h 1270"/>
                <a:gd name="T16" fmla="*/ 62 w 146"/>
                <a:gd name="T17" fmla="*/ 918 h 1270"/>
                <a:gd name="T18" fmla="*/ 46 w 146"/>
                <a:gd name="T19" fmla="*/ 819 h 1270"/>
                <a:gd name="T20" fmla="*/ 85 w 146"/>
                <a:gd name="T21" fmla="*/ 765 h 1270"/>
                <a:gd name="T22" fmla="*/ 100 w 146"/>
                <a:gd name="T23" fmla="*/ 536 h 1270"/>
                <a:gd name="T24" fmla="*/ 108 w 146"/>
                <a:gd name="T25" fmla="*/ 306 h 1270"/>
                <a:gd name="T26" fmla="*/ 85 w 146"/>
                <a:gd name="T27" fmla="*/ 253 h 1270"/>
                <a:gd name="T28" fmla="*/ 46 w 146"/>
                <a:gd name="T29" fmla="*/ 191 h 1270"/>
                <a:gd name="T30" fmla="*/ 0 w 146"/>
                <a:gd name="T31" fmla="*/ 0 h 12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46" h="1270">
                  <a:moveTo>
                    <a:pt x="0" y="0"/>
                  </a:moveTo>
                  <a:lnTo>
                    <a:pt x="100" y="0"/>
                  </a:lnTo>
                  <a:lnTo>
                    <a:pt x="146" y="176"/>
                  </a:lnTo>
                  <a:lnTo>
                    <a:pt x="139" y="321"/>
                  </a:lnTo>
                  <a:lnTo>
                    <a:pt x="123" y="757"/>
                  </a:lnTo>
                  <a:lnTo>
                    <a:pt x="123" y="887"/>
                  </a:lnTo>
                  <a:lnTo>
                    <a:pt x="108" y="1270"/>
                  </a:lnTo>
                  <a:lnTo>
                    <a:pt x="69" y="1270"/>
                  </a:lnTo>
                  <a:lnTo>
                    <a:pt x="62" y="918"/>
                  </a:lnTo>
                  <a:lnTo>
                    <a:pt x="46" y="819"/>
                  </a:lnTo>
                  <a:lnTo>
                    <a:pt x="85" y="765"/>
                  </a:lnTo>
                  <a:lnTo>
                    <a:pt x="100" y="536"/>
                  </a:lnTo>
                  <a:lnTo>
                    <a:pt x="108" y="306"/>
                  </a:lnTo>
                  <a:lnTo>
                    <a:pt x="85" y="253"/>
                  </a:lnTo>
                  <a:lnTo>
                    <a:pt x="46" y="19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>
                <a:lumMod val="75000"/>
              </a:schemeClr>
            </a:solidFill>
            <a:ln>
              <a:noFill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cs typeface="+mn-cs"/>
              </a:endParaRPr>
            </a:p>
          </p:txBody>
        </p:sp>
        <p:sp>
          <p:nvSpPr>
            <p:cNvPr id="54293" name="Freeform 17">
              <a:extLst>
                <a:ext uri="{FF2B5EF4-FFF2-40B4-BE49-F238E27FC236}">
                  <a16:creationId xmlns:a16="http://schemas.microsoft.com/office/drawing/2014/main" id="{451DAF80-85A5-4F36-BBA9-D4F272170857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8" y="2378"/>
              <a:ext cx="193" cy="627"/>
            </a:xfrm>
            <a:custGeom>
              <a:avLst/>
              <a:gdLst>
                <a:gd name="T0" fmla="*/ 0 w 193"/>
                <a:gd name="T1" fmla="*/ 8 h 627"/>
                <a:gd name="T2" fmla="*/ 93 w 193"/>
                <a:gd name="T3" fmla="*/ 15 h 627"/>
                <a:gd name="T4" fmla="*/ 193 w 193"/>
                <a:gd name="T5" fmla="*/ 0 h 627"/>
                <a:gd name="T6" fmla="*/ 185 w 193"/>
                <a:gd name="T7" fmla="*/ 627 h 627"/>
                <a:gd name="T8" fmla="*/ 8 w 193"/>
                <a:gd name="T9" fmla="*/ 627 h 627"/>
                <a:gd name="T10" fmla="*/ 0 w 193"/>
                <a:gd name="T11" fmla="*/ 8 h 62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93"/>
                <a:gd name="T19" fmla="*/ 0 h 627"/>
                <a:gd name="T20" fmla="*/ 193 w 193"/>
                <a:gd name="T21" fmla="*/ 627 h 62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93" h="627">
                  <a:moveTo>
                    <a:pt x="0" y="8"/>
                  </a:moveTo>
                  <a:lnTo>
                    <a:pt x="93" y="15"/>
                  </a:lnTo>
                  <a:lnTo>
                    <a:pt x="193" y="0"/>
                  </a:lnTo>
                  <a:lnTo>
                    <a:pt x="185" y="627"/>
                  </a:lnTo>
                  <a:lnTo>
                    <a:pt x="8" y="627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294" name="Freeform 18">
              <a:extLst>
                <a:ext uri="{FF2B5EF4-FFF2-40B4-BE49-F238E27FC236}">
                  <a16:creationId xmlns:a16="http://schemas.microsoft.com/office/drawing/2014/main" id="{1D50473A-C04D-4B91-A058-B263777060DB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1" y="2347"/>
              <a:ext cx="100" cy="115"/>
            </a:xfrm>
            <a:custGeom>
              <a:avLst/>
              <a:gdLst>
                <a:gd name="T0" fmla="*/ 122653164 w 13"/>
                <a:gd name="T1" fmla="*/ 0 h 15"/>
                <a:gd name="T2" fmla="*/ 159308076 w 13"/>
                <a:gd name="T3" fmla="*/ 48339962 h 15"/>
                <a:gd name="T4" fmla="*/ 85970406 w 13"/>
                <a:gd name="T5" fmla="*/ 179104880 h 15"/>
                <a:gd name="T6" fmla="*/ 0 w 13"/>
                <a:gd name="T7" fmla="*/ 71674023 h 15"/>
                <a:gd name="T8" fmla="*/ 122653164 w 13"/>
                <a:gd name="T9" fmla="*/ 0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3"/>
                <a:gd name="T16" fmla="*/ 0 h 15"/>
                <a:gd name="T17" fmla="*/ 13 w 13"/>
                <a:gd name="T18" fmla="*/ 15 h 1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3" h="15">
                  <a:moveTo>
                    <a:pt x="10" y="0"/>
                  </a:moveTo>
                  <a:cubicBezTo>
                    <a:pt x="11" y="2"/>
                    <a:pt x="11" y="3"/>
                    <a:pt x="13" y="4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3" y="4"/>
                    <a:pt x="9" y="2"/>
                    <a:pt x="10" y="0"/>
                  </a:cubicBezTo>
                  <a:close/>
                </a:path>
              </a:pathLst>
            </a:custGeom>
            <a:solidFill>
              <a:srgbClr val="BFBF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295" name="Freeform 19">
              <a:extLst>
                <a:ext uri="{FF2B5EF4-FFF2-40B4-BE49-F238E27FC236}">
                  <a16:creationId xmlns:a16="http://schemas.microsoft.com/office/drawing/2014/main" id="{DD3415F9-BA8F-4FA2-8933-2DC1B95A67C0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8" y="2347"/>
              <a:ext cx="93" cy="115"/>
            </a:xfrm>
            <a:custGeom>
              <a:avLst/>
              <a:gdLst>
                <a:gd name="T0" fmla="*/ 26868660 w 12"/>
                <a:gd name="T1" fmla="*/ 0 h 15"/>
                <a:gd name="T2" fmla="*/ 0 w 12"/>
                <a:gd name="T3" fmla="*/ 48339962 h 15"/>
                <a:gd name="T4" fmla="*/ 78870764 w 12"/>
                <a:gd name="T5" fmla="*/ 179104880 h 15"/>
                <a:gd name="T6" fmla="*/ 156229968 w 12"/>
                <a:gd name="T7" fmla="*/ 71674023 h 15"/>
                <a:gd name="T8" fmla="*/ 26868660 w 12"/>
                <a:gd name="T9" fmla="*/ 0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2"/>
                <a:gd name="T16" fmla="*/ 0 h 15"/>
                <a:gd name="T17" fmla="*/ 12 w 12"/>
                <a:gd name="T18" fmla="*/ 15 h 1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2" h="15">
                  <a:moveTo>
                    <a:pt x="2" y="0"/>
                  </a:moveTo>
                  <a:cubicBezTo>
                    <a:pt x="2" y="2"/>
                    <a:pt x="1" y="3"/>
                    <a:pt x="0" y="4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9" y="4"/>
                    <a:pt x="4" y="2"/>
                    <a:pt x="2" y="0"/>
                  </a:cubicBezTo>
                  <a:close/>
                </a:path>
              </a:pathLst>
            </a:custGeom>
            <a:solidFill>
              <a:srgbClr val="BFBF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296" name="Freeform 20">
              <a:extLst>
                <a:ext uri="{FF2B5EF4-FFF2-40B4-BE49-F238E27FC236}">
                  <a16:creationId xmlns:a16="http://schemas.microsoft.com/office/drawing/2014/main" id="{4B16325B-977E-43BA-A2DA-20C7C16E014B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2" y="2378"/>
              <a:ext cx="116" cy="298"/>
            </a:xfrm>
            <a:custGeom>
              <a:avLst/>
              <a:gdLst>
                <a:gd name="T0" fmla="*/ 76145319 w 15"/>
                <a:gd name="T1" fmla="*/ 0 h 39"/>
                <a:gd name="T2" fmla="*/ 0 w 15"/>
                <a:gd name="T3" fmla="*/ 47171716 h 39"/>
                <a:gd name="T4" fmla="*/ 0 w 15"/>
                <a:gd name="T5" fmla="*/ 47171716 h 39"/>
                <a:gd name="T6" fmla="*/ 0 w 15"/>
                <a:gd name="T7" fmla="*/ 197644587 h 39"/>
                <a:gd name="T8" fmla="*/ 64582272 w 15"/>
                <a:gd name="T9" fmla="*/ 185481424 h 39"/>
                <a:gd name="T10" fmla="*/ 24810592 w 15"/>
                <a:gd name="T11" fmla="*/ 243407833 h 39"/>
                <a:gd name="T12" fmla="*/ 89421531 w 15"/>
                <a:gd name="T13" fmla="*/ 453191499 h 39"/>
                <a:gd name="T14" fmla="*/ 191868591 w 15"/>
                <a:gd name="T15" fmla="*/ 453191499 h 39"/>
                <a:gd name="T16" fmla="*/ 76145319 w 15"/>
                <a:gd name="T17" fmla="*/ 0 h 3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5"/>
                <a:gd name="T28" fmla="*/ 0 h 39"/>
                <a:gd name="T29" fmla="*/ 15 w 15"/>
                <a:gd name="T30" fmla="*/ 39 h 39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5" h="39">
                  <a:moveTo>
                    <a:pt x="6" y="0"/>
                  </a:moveTo>
                  <a:cubicBezTo>
                    <a:pt x="5" y="1"/>
                    <a:pt x="2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7" y="39"/>
                    <a:pt x="7" y="39"/>
                    <a:pt x="7" y="39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12" y="29"/>
                    <a:pt x="9" y="7"/>
                    <a:pt x="6" y="0"/>
                  </a:cubicBezTo>
                  <a:close/>
                </a:path>
              </a:pathLst>
            </a:custGeom>
            <a:solidFill>
              <a:srgbClr val="0264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297" name="Freeform 21">
              <a:extLst>
                <a:ext uri="{FF2B5EF4-FFF2-40B4-BE49-F238E27FC236}">
                  <a16:creationId xmlns:a16="http://schemas.microsoft.com/office/drawing/2014/main" id="{F13679B1-E632-4876-A6B4-5EFC2AA259AF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3" y="2401"/>
              <a:ext cx="584" cy="841"/>
            </a:xfrm>
            <a:custGeom>
              <a:avLst/>
              <a:gdLst>
                <a:gd name="T0" fmla="*/ 145556532 w 76"/>
                <a:gd name="T1" fmla="*/ 1261224658 h 110"/>
                <a:gd name="T2" fmla="*/ 485649656 w 76"/>
                <a:gd name="T3" fmla="*/ 1284187928 h 110"/>
                <a:gd name="T4" fmla="*/ 510965493 w 76"/>
                <a:gd name="T5" fmla="*/ 1097856142 h 110"/>
                <a:gd name="T6" fmla="*/ 802081999 w 76"/>
                <a:gd name="T7" fmla="*/ 1085682135 h 110"/>
                <a:gd name="T8" fmla="*/ 765644348 w 76"/>
                <a:gd name="T9" fmla="*/ 758938496 h 110"/>
                <a:gd name="T10" fmla="*/ 887520058 w 76"/>
                <a:gd name="T11" fmla="*/ 105457976 h 110"/>
                <a:gd name="T12" fmla="*/ 716644431 w 76"/>
                <a:gd name="T13" fmla="*/ 22960387 h 110"/>
                <a:gd name="T14" fmla="*/ 656525651 w 76"/>
                <a:gd name="T15" fmla="*/ 291582020 h 110"/>
                <a:gd name="T16" fmla="*/ 656525651 w 76"/>
                <a:gd name="T17" fmla="*/ 291582020 h 110"/>
                <a:gd name="T18" fmla="*/ 510965493 w 76"/>
                <a:gd name="T19" fmla="*/ 595570468 h 110"/>
                <a:gd name="T20" fmla="*/ 498399785 w 76"/>
                <a:gd name="T21" fmla="*/ 595570468 h 110"/>
                <a:gd name="T22" fmla="*/ 485649656 w 76"/>
                <a:gd name="T23" fmla="*/ 583369060 h 110"/>
                <a:gd name="T24" fmla="*/ 327551207 w 76"/>
                <a:gd name="T25" fmla="*/ 116036102 h 110"/>
                <a:gd name="T26" fmla="*/ 291088966 w 76"/>
                <a:gd name="T27" fmla="*/ 0 h 110"/>
                <a:gd name="T28" fmla="*/ 85438274 w 76"/>
                <a:gd name="T29" fmla="*/ 349704095 h 110"/>
                <a:gd name="T30" fmla="*/ 134437914 w 76"/>
                <a:gd name="T31" fmla="*/ 572606220 h 110"/>
                <a:gd name="T32" fmla="*/ 158098142 w 76"/>
                <a:gd name="T33" fmla="*/ 676444920 h 110"/>
                <a:gd name="T34" fmla="*/ 170876057 w 76"/>
                <a:gd name="T35" fmla="*/ 874978114 h 110"/>
                <a:gd name="T36" fmla="*/ 145556532 w 76"/>
                <a:gd name="T37" fmla="*/ 1261224658 h 11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76"/>
                <a:gd name="T58" fmla="*/ 0 h 110"/>
                <a:gd name="T59" fmla="*/ 76 w 76"/>
                <a:gd name="T60" fmla="*/ 110 h 110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76" h="110">
                  <a:moveTo>
                    <a:pt x="12" y="108"/>
                  </a:moveTo>
                  <a:cubicBezTo>
                    <a:pt x="40" y="110"/>
                    <a:pt x="40" y="110"/>
                    <a:pt x="40" y="110"/>
                  </a:cubicBezTo>
                  <a:cubicBezTo>
                    <a:pt x="42" y="94"/>
                    <a:pt x="42" y="94"/>
                    <a:pt x="42" y="94"/>
                  </a:cubicBezTo>
                  <a:cubicBezTo>
                    <a:pt x="66" y="93"/>
                    <a:pt x="66" y="93"/>
                    <a:pt x="66" y="93"/>
                  </a:cubicBezTo>
                  <a:cubicBezTo>
                    <a:pt x="63" y="65"/>
                    <a:pt x="63" y="65"/>
                    <a:pt x="63" y="65"/>
                  </a:cubicBezTo>
                  <a:cubicBezTo>
                    <a:pt x="64" y="48"/>
                    <a:pt x="76" y="15"/>
                    <a:pt x="73" y="9"/>
                  </a:cubicBezTo>
                  <a:cubicBezTo>
                    <a:pt x="70" y="4"/>
                    <a:pt x="64" y="3"/>
                    <a:pt x="59" y="2"/>
                  </a:cubicBezTo>
                  <a:cubicBezTo>
                    <a:pt x="56" y="1"/>
                    <a:pt x="56" y="27"/>
                    <a:pt x="54" y="25"/>
                  </a:cubicBezTo>
                  <a:cubicBezTo>
                    <a:pt x="54" y="25"/>
                    <a:pt x="54" y="25"/>
                    <a:pt x="54" y="25"/>
                  </a:cubicBezTo>
                  <a:cubicBezTo>
                    <a:pt x="42" y="51"/>
                    <a:pt x="42" y="51"/>
                    <a:pt x="42" y="51"/>
                  </a:cubicBezTo>
                  <a:cubicBezTo>
                    <a:pt x="41" y="51"/>
                    <a:pt x="41" y="51"/>
                    <a:pt x="41" y="51"/>
                  </a:cubicBezTo>
                  <a:cubicBezTo>
                    <a:pt x="40" y="50"/>
                    <a:pt x="40" y="50"/>
                    <a:pt x="40" y="50"/>
                  </a:cubicBezTo>
                  <a:cubicBezTo>
                    <a:pt x="27" y="10"/>
                    <a:pt x="27" y="10"/>
                    <a:pt x="27" y="1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12" y="6"/>
                    <a:pt x="0" y="8"/>
                    <a:pt x="7" y="30"/>
                  </a:cubicBezTo>
                  <a:cubicBezTo>
                    <a:pt x="11" y="40"/>
                    <a:pt x="10" y="39"/>
                    <a:pt x="11" y="49"/>
                  </a:cubicBezTo>
                  <a:cubicBezTo>
                    <a:pt x="13" y="58"/>
                    <a:pt x="13" y="58"/>
                    <a:pt x="13" y="58"/>
                  </a:cubicBezTo>
                  <a:cubicBezTo>
                    <a:pt x="14" y="75"/>
                    <a:pt x="14" y="75"/>
                    <a:pt x="14" y="75"/>
                  </a:cubicBezTo>
                  <a:lnTo>
                    <a:pt x="12" y="108"/>
                  </a:lnTo>
                  <a:close/>
                </a:path>
              </a:pathLst>
            </a:custGeom>
            <a:solidFill>
              <a:srgbClr val="5415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298" name="Freeform 22">
              <a:extLst>
                <a:ext uri="{FF2B5EF4-FFF2-40B4-BE49-F238E27FC236}">
                  <a16:creationId xmlns:a16="http://schemas.microsoft.com/office/drawing/2014/main" id="{A80223C5-DFE8-4E1C-AA28-3E969FEFA8C3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1" y="2401"/>
              <a:ext cx="307" cy="841"/>
            </a:xfrm>
            <a:custGeom>
              <a:avLst/>
              <a:gdLst>
                <a:gd name="T0" fmla="*/ 337257423 w 40"/>
                <a:gd name="T1" fmla="*/ 1261224658 h 110"/>
                <a:gd name="T2" fmla="*/ 0 w 40"/>
                <a:gd name="T3" fmla="*/ 1284187928 h 110"/>
                <a:gd name="T4" fmla="*/ 0 w 40"/>
                <a:gd name="T5" fmla="*/ 583369060 h 110"/>
                <a:gd name="T6" fmla="*/ 167803005 w 40"/>
                <a:gd name="T7" fmla="*/ 116036102 h 110"/>
                <a:gd name="T8" fmla="*/ 192941997 w 40"/>
                <a:gd name="T9" fmla="*/ 0 h 110"/>
                <a:gd name="T10" fmla="*/ 422078543 w 40"/>
                <a:gd name="T11" fmla="*/ 291582020 h 110"/>
                <a:gd name="T12" fmla="*/ 337257423 w 40"/>
                <a:gd name="T13" fmla="*/ 676444920 h 110"/>
                <a:gd name="T14" fmla="*/ 313742214 w 40"/>
                <a:gd name="T15" fmla="*/ 874978114 h 110"/>
                <a:gd name="T16" fmla="*/ 337257423 w 40"/>
                <a:gd name="T17" fmla="*/ 1261224658 h 11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0"/>
                <a:gd name="T28" fmla="*/ 0 h 110"/>
                <a:gd name="T29" fmla="*/ 40 w 40"/>
                <a:gd name="T30" fmla="*/ 110 h 11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0" h="110">
                  <a:moveTo>
                    <a:pt x="28" y="108"/>
                  </a:moveTo>
                  <a:cubicBezTo>
                    <a:pt x="0" y="110"/>
                    <a:pt x="0" y="110"/>
                    <a:pt x="0" y="110"/>
                  </a:cubicBezTo>
                  <a:cubicBezTo>
                    <a:pt x="0" y="50"/>
                    <a:pt x="0" y="50"/>
                    <a:pt x="0" y="5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30" y="3"/>
                    <a:pt x="40" y="9"/>
                    <a:pt x="35" y="25"/>
                  </a:cubicBezTo>
                  <a:cubicBezTo>
                    <a:pt x="31" y="37"/>
                    <a:pt x="30" y="46"/>
                    <a:pt x="28" y="58"/>
                  </a:cubicBezTo>
                  <a:cubicBezTo>
                    <a:pt x="26" y="75"/>
                    <a:pt x="26" y="75"/>
                    <a:pt x="26" y="75"/>
                  </a:cubicBezTo>
                  <a:lnTo>
                    <a:pt x="28" y="108"/>
                  </a:lnTo>
                  <a:close/>
                </a:path>
              </a:pathLst>
            </a:custGeom>
            <a:solidFill>
              <a:srgbClr val="4A12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299" name="Freeform 23">
              <a:extLst>
                <a:ext uri="{FF2B5EF4-FFF2-40B4-BE49-F238E27FC236}">
                  <a16:creationId xmlns:a16="http://schemas.microsoft.com/office/drawing/2014/main" id="{4D5E2D49-6F63-4800-A270-0EAB2AEE0E5E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8" y="2393"/>
              <a:ext cx="30" cy="390"/>
            </a:xfrm>
            <a:custGeom>
              <a:avLst/>
              <a:gdLst>
                <a:gd name="T0" fmla="*/ 23 w 30"/>
                <a:gd name="T1" fmla="*/ 0 h 390"/>
                <a:gd name="T2" fmla="*/ 0 w 30"/>
                <a:gd name="T3" fmla="*/ 38 h 390"/>
                <a:gd name="T4" fmla="*/ 0 w 30"/>
                <a:gd name="T5" fmla="*/ 46 h 390"/>
                <a:gd name="T6" fmla="*/ 23 w 30"/>
                <a:gd name="T7" fmla="*/ 69 h 390"/>
                <a:gd name="T8" fmla="*/ 0 w 30"/>
                <a:gd name="T9" fmla="*/ 100 h 390"/>
                <a:gd name="T10" fmla="*/ 23 w 30"/>
                <a:gd name="T11" fmla="*/ 390 h 390"/>
                <a:gd name="T12" fmla="*/ 23 w 30"/>
                <a:gd name="T13" fmla="*/ 390 h 390"/>
                <a:gd name="T14" fmla="*/ 30 w 30"/>
                <a:gd name="T15" fmla="*/ 130 h 390"/>
                <a:gd name="T16" fmla="*/ 23 w 30"/>
                <a:gd name="T17" fmla="*/ 0 h 390"/>
                <a:gd name="T18" fmla="*/ 23 w 30"/>
                <a:gd name="T19" fmla="*/ 0 h 39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0"/>
                <a:gd name="T31" fmla="*/ 0 h 390"/>
                <a:gd name="T32" fmla="*/ 30 w 30"/>
                <a:gd name="T33" fmla="*/ 390 h 39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0" h="390">
                  <a:moveTo>
                    <a:pt x="23" y="0"/>
                  </a:moveTo>
                  <a:lnTo>
                    <a:pt x="0" y="38"/>
                  </a:lnTo>
                  <a:lnTo>
                    <a:pt x="0" y="46"/>
                  </a:lnTo>
                  <a:lnTo>
                    <a:pt x="23" y="69"/>
                  </a:lnTo>
                  <a:lnTo>
                    <a:pt x="0" y="100"/>
                  </a:lnTo>
                  <a:lnTo>
                    <a:pt x="23" y="390"/>
                  </a:lnTo>
                  <a:lnTo>
                    <a:pt x="30" y="130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F9940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00" name="Freeform 24">
              <a:extLst>
                <a:ext uri="{FF2B5EF4-FFF2-40B4-BE49-F238E27FC236}">
                  <a16:creationId xmlns:a16="http://schemas.microsoft.com/office/drawing/2014/main" id="{42C04C60-4473-483A-B30D-D7159563412A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1" y="2393"/>
              <a:ext cx="30" cy="390"/>
            </a:xfrm>
            <a:custGeom>
              <a:avLst/>
              <a:gdLst>
                <a:gd name="T0" fmla="*/ 7 w 30"/>
                <a:gd name="T1" fmla="*/ 0 h 390"/>
                <a:gd name="T2" fmla="*/ 30 w 30"/>
                <a:gd name="T3" fmla="*/ 38 h 390"/>
                <a:gd name="T4" fmla="*/ 30 w 30"/>
                <a:gd name="T5" fmla="*/ 46 h 390"/>
                <a:gd name="T6" fmla="*/ 7 w 30"/>
                <a:gd name="T7" fmla="*/ 69 h 390"/>
                <a:gd name="T8" fmla="*/ 30 w 30"/>
                <a:gd name="T9" fmla="*/ 100 h 390"/>
                <a:gd name="T10" fmla="*/ 0 w 30"/>
                <a:gd name="T11" fmla="*/ 390 h 390"/>
                <a:gd name="T12" fmla="*/ 0 w 30"/>
                <a:gd name="T13" fmla="*/ 390 h 390"/>
                <a:gd name="T14" fmla="*/ 0 w 30"/>
                <a:gd name="T15" fmla="*/ 0 h 390"/>
                <a:gd name="T16" fmla="*/ 7 w 30"/>
                <a:gd name="T17" fmla="*/ 0 h 39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0"/>
                <a:gd name="T28" fmla="*/ 0 h 390"/>
                <a:gd name="T29" fmla="*/ 30 w 30"/>
                <a:gd name="T30" fmla="*/ 390 h 39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0" h="390">
                  <a:moveTo>
                    <a:pt x="7" y="0"/>
                  </a:moveTo>
                  <a:lnTo>
                    <a:pt x="30" y="38"/>
                  </a:lnTo>
                  <a:lnTo>
                    <a:pt x="30" y="46"/>
                  </a:lnTo>
                  <a:lnTo>
                    <a:pt x="7" y="69"/>
                  </a:lnTo>
                  <a:lnTo>
                    <a:pt x="30" y="100"/>
                  </a:lnTo>
                  <a:lnTo>
                    <a:pt x="0" y="390"/>
                  </a:lnTo>
                  <a:lnTo>
                    <a:pt x="0" y="0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FFB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" name="Freeform 25">
              <a:extLst>
                <a:ext uri="{FF2B5EF4-FFF2-40B4-BE49-F238E27FC236}">
                  <a16:creationId xmlns:a16="http://schemas.microsoft.com/office/drawing/2014/main" id="{94B48B68-4AD0-4F55-9E74-611BC1929080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1" y="2378"/>
              <a:ext cx="146" cy="405"/>
            </a:xfrm>
            <a:custGeom>
              <a:avLst/>
              <a:gdLst>
                <a:gd name="T0" fmla="*/ 12 w 19"/>
                <a:gd name="T1" fmla="*/ 0 h 53"/>
                <a:gd name="T2" fmla="*/ 19 w 19"/>
                <a:gd name="T3" fmla="*/ 4 h 53"/>
                <a:gd name="T4" fmla="*/ 19 w 19"/>
                <a:gd name="T5" fmla="*/ 4 h 53"/>
                <a:gd name="T6" fmla="*/ 19 w 19"/>
                <a:gd name="T7" fmla="*/ 17 h 53"/>
                <a:gd name="T8" fmla="*/ 13 w 19"/>
                <a:gd name="T9" fmla="*/ 16 h 53"/>
                <a:gd name="T10" fmla="*/ 17 w 19"/>
                <a:gd name="T11" fmla="*/ 24 h 53"/>
                <a:gd name="T12" fmla="*/ 0 w 19"/>
                <a:gd name="T13" fmla="*/ 53 h 53"/>
                <a:gd name="T14" fmla="*/ 4 w 19"/>
                <a:gd name="T15" fmla="*/ 39 h 53"/>
                <a:gd name="T16" fmla="*/ 12 w 19"/>
                <a:gd name="T17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" h="53">
                  <a:moveTo>
                    <a:pt x="12" y="0"/>
                  </a:moveTo>
                  <a:cubicBezTo>
                    <a:pt x="14" y="1"/>
                    <a:pt x="16" y="3"/>
                    <a:pt x="19" y="4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0" y="53"/>
                    <a:pt x="0" y="53"/>
                    <a:pt x="0" y="53"/>
                  </a:cubicBezTo>
                  <a:cubicBezTo>
                    <a:pt x="4" y="39"/>
                    <a:pt x="4" y="39"/>
                    <a:pt x="4" y="39"/>
                  </a:cubicBezTo>
                  <a:cubicBezTo>
                    <a:pt x="7" y="29"/>
                    <a:pt x="10" y="7"/>
                    <a:pt x="12" y="0"/>
                  </a:cubicBezTo>
                  <a:close/>
                </a:path>
              </a:pathLst>
            </a:custGeom>
            <a:solidFill>
              <a:schemeClr val="tx1">
                <a:lumMod val="75000"/>
              </a:schemeClr>
            </a:solidFill>
            <a:ln>
              <a:noFill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cs typeface="+mn-cs"/>
              </a:endParaRPr>
            </a:p>
          </p:txBody>
        </p:sp>
        <p:sp>
          <p:nvSpPr>
            <p:cNvPr id="54302" name="Freeform 26">
              <a:extLst>
                <a:ext uri="{FF2B5EF4-FFF2-40B4-BE49-F238E27FC236}">
                  <a16:creationId xmlns:a16="http://schemas.microsoft.com/office/drawing/2014/main" id="{439420F0-F607-4BE2-B17E-BC9BEAA7C07F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0" y="1973"/>
              <a:ext cx="269" cy="244"/>
            </a:xfrm>
            <a:custGeom>
              <a:avLst/>
              <a:gdLst>
                <a:gd name="T0" fmla="*/ 96677605 w 35"/>
                <a:gd name="T1" fmla="*/ 205375007 h 32"/>
                <a:gd name="T2" fmla="*/ 60179993 w 35"/>
                <a:gd name="T3" fmla="*/ 365541960 h 32"/>
                <a:gd name="T4" fmla="*/ 85547035 w 35"/>
                <a:gd name="T5" fmla="*/ 79386979 h 32"/>
                <a:gd name="T6" fmla="*/ 353269092 w 35"/>
                <a:gd name="T7" fmla="*/ 79386979 h 32"/>
                <a:gd name="T8" fmla="*/ 376975513 w 35"/>
                <a:gd name="T9" fmla="*/ 343143990 h 32"/>
                <a:gd name="T10" fmla="*/ 340505401 w 35"/>
                <a:gd name="T11" fmla="*/ 170784364 h 32"/>
                <a:gd name="T12" fmla="*/ 96677605 w 35"/>
                <a:gd name="T13" fmla="*/ 205375007 h 3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5"/>
                <a:gd name="T22" fmla="*/ 0 h 32"/>
                <a:gd name="T23" fmla="*/ 35 w 35"/>
                <a:gd name="T24" fmla="*/ 32 h 32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5" h="32">
                  <a:moveTo>
                    <a:pt x="8" y="18"/>
                  </a:moveTo>
                  <a:cubicBezTo>
                    <a:pt x="6" y="20"/>
                    <a:pt x="5" y="29"/>
                    <a:pt x="5" y="32"/>
                  </a:cubicBezTo>
                  <a:cubicBezTo>
                    <a:pt x="2" y="20"/>
                    <a:pt x="0" y="12"/>
                    <a:pt x="7" y="7"/>
                  </a:cubicBezTo>
                  <a:cubicBezTo>
                    <a:pt x="17" y="0"/>
                    <a:pt x="27" y="4"/>
                    <a:pt x="29" y="7"/>
                  </a:cubicBezTo>
                  <a:cubicBezTo>
                    <a:pt x="35" y="11"/>
                    <a:pt x="33" y="21"/>
                    <a:pt x="31" y="30"/>
                  </a:cubicBezTo>
                  <a:cubicBezTo>
                    <a:pt x="31" y="27"/>
                    <a:pt x="29" y="18"/>
                    <a:pt x="28" y="15"/>
                  </a:cubicBezTo>
                  <a:cubicBezTo>
                    <a:pt x="23" y="11"/>
                    <a:pt x="12" y="21"/>
                    <a:pt x="8" y="18"/>
                  </a:cubicBezTo>
                  <a:close/>
                </a:path>
              </a:pathLst>
            </a:custGeom>
            <a:solidFill>
              <a:srgbClr val="9B3B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03" name="Freeform 27">
              <a:extLst>
                <a:ext uri="{FF2B5EF4-FFF2-40B4-BE49-F238E27FC236}">
                  <a16:creationId xmlns:a16="http://schemas.microsoft.com/office/drawing/2014/main" id="{FF46E617-EA00-4A52-9069-0E7BDBFA9B68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8" y="1996"/>
              <a:ext cx="131" cy="206"/>
            </a:xfrm>
            <a:custGeom>
              <a:avLst/>
              <a:gdLst>
                <a:gd name="T0" fmla="*/ 0 w 17"/>
                <a:gd name="T1" fmla="*/ 0 h 27"/>
                <a:gd name="T2" fmla="*/ 137135362 w 17"/>
                <a:gd name="T3" fmla="*/ 46741585 h 27"/>
                <a:gd name="T4" fmla="*/ 161426388 w 17"/>
                <a:gd name="T5" fmla="*/ 310086005 h 27"/>
                <a:gd name="T6" fmla="*/ 124173426 w 17"/>
                <a:gd name="T7" fmla="*/ 138469499 h 27"/>
                <a:gd name="T8" fmla="*/ 0 w 17"/>
                <a:gd name="T9" fmla="*/ 148916351 h 27"/>
                <a:gd name="T10" fmla="*/ 0 w 17"/>
                <a:gd name="T11" fmla="*/ 0 h 2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7"/>
                <a:gd name="T19" fmla="*/ 0 h 27"/>
                <a:gd name="T20" fmla="*/ 17 w 17"/>
                <a:gd name="T21" fmla="*/ 27 h 2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7" h="27">
                  <a:moveTo>
                    <a:pt x="0" y="0"/>
                  </a:moveTo>
                  <a:cubicBezTo>
                    <a:pt x="5" y="0"/>
                    <a:pt x="10" y="2"/>
                    <a:pt x="11" y="4"/>
                  </a:cubicBezTo>
                  <a:cubicBezTo>
                    <a:pt x="17" y="8"/>
                    <a:pt x="15" y="18"/>
                    <a:pt x="13" y="27"/>
                  </a:cubicBezTo>
                  <a:cubicBezTo>
                    <a:pt x="13" y="24"/>
                    <a:pt x="11" y="15"/>
                    <a:pt x="10" y="12"/>
                  </a:cubicBezTo>
                  <a:cubicBezTo>
                    <a:pt x="7" y="10"/>
                    <a:pt x="4" y="12"/>
                    <a:pt x="0" y="13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8230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04" name="Freeform 28">
              <a:extLst>
                <a:ext uri="{FF2B5EF4-FFF2-40B4-BE49-F238E27FC236}">
                  <a16:creationId xmlns:a16="http://schemas.microsoft.com/office/drawing/2014/main" id="{2927188C-AF01-4B78-9F71-075A92BF7CF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363" y="2171"/>
              <a:ext cx="223" cy="62"/>
            </a:xfrm>
            <a:custGeom>
              <a:avLst/>
              <a:gdLst>
                <a:gd name="T0" fmla="*/ 195574024 w 29"/>
                <a:gd name="T1" fmla="*/ 52002026 h 8"/>
                <a:gd name="T2" fmla="*/ 219367288 w 29"/>
                <a:gd name="T3" fmla="*/ 90555266 h 8"/>
                <a:gd name="T4" fmla="*/ 268782906 w 29"/>
                <a:gd name="T5" fmla="*/ 104004051 h 8"/>
                <a:gd name="T6" fmla="*/ 330596152 w 29"/>
                <a:gd name="T7" fmla="*/ 90555266 h 8"/>
                <a:gd name="T8" fmla="*/ 341753408 w 29"/>
                <a:gd name="T9" fmla="*/ 38553271 h 8"/>
                <a:gd name="T10" fmla="*/ 354578765 w 29"/>
                <a:gd name="T11" fmla="*/ 26868640 h 8"/>
                <a:gd name="T12" fmla="*/ 354578765 w 29"/>
                <a:gd name="T13" fmla="*/ 0 h 8"/>
                <a:gd name="T14" fmla="*/ 341753408 w 29"/>
                <a:gd name="T15" fmla="*/ 0 h 8"/>
                <a:gd name="T16" fmla="*/ 281394429 w 29"/>
                <a:gd name="T17" fmla="*/ 0 h 8"/>
                <a:gd name="T18" fmla="*/ 195574024 w 29"/>
                <a:gd name="T19" fmla="*/ 13419882 h 8"/>
                <a:gd name="T20" fmla="*/ 158980134 w 29"/>
                <a:gd name="T21" fmla="*/ 13419882 h 8"/>
                <a:gd name="T22" fmla="*/ 85796013 w 29"/>
                <a:gd name="T23" fmla="*/ 0 h 8"/>
                <a:gd name="T24" fmla="*/ 23768741 w 29"/>
                <a:gd name="T25" fmla="*/ 0 h 8"/>
                <a:gd name="T26" fmla="*/ 0 w 29"/>
                <a:gd name="T27" fmla="*/ 0 h 8"/>
                <a:gd name="T28" fmla="*/ 12825115 w 29"/>
                <a:gd name="T29" fmla="*/ 26868640 h 8"/>
                <a:gd name="T30" fmla="*/ 12825115 w 29"/>
                <a:gd name="T31" fmla="*/ 38553271 h 8"/>
                <a:gd name="T32" fmla="*/ 36593906 w 29"/>
                <a:gd name="T33" fmla="*/ 90555266 h 8"/>
                <a:gd name="T34" fmla="*/ 98620694 w 29"/>
                <a:gd name="T35" fmla="*/ 104004051 h 8"/>
                <a:gd name="T36" fmla="*/ 146183198 w 29"/>
                <a:gd name="T37" fmla="*/ 90555266 h 8"/>
                <a:gd name="T38" fmla="*/ 171588335 w 29"/>
                <a:gd name="T39" fmla="*/ 52002026 h 8"/>
                <a:gd name="T40" fmla="*/ 195574024 w 29"/>
                <a:gd name="T41" fmla="*/ 52002026 h 8"/>
                <a:gd name="T42" fmla="*/ 208182226 w 29"/>
                <a:gd name="T43" fmla="*/ 52002026 h 8"/>
                <a:gd name="T44" fmla="*/ 219367288 w 29"/>
                <a:gd name="T45" fmla="*/ 90555266 h 8"/>
                <a:gd name="T46" fmla="*/ 268782906 w 29"/>
                <a:gd name="T47" fmla="*/ 90555266 h 8"/>
                <a:gd name="T48" fmla="*/ 317987828 w 29"/>
                <a:gd name="T49" fmla="*/ 77135372 h 8"/>
                <a:gd name="T50" fmla="*/ 330596152 w 29"/>
                <a:gd name="T51" fmla="*/ 52002026 h 8"/>
                <a:gd name="T52" fmla="*/ 341753408 w 29"/>
                <a:gd name="T53" fmla="*/ 13419882 h 8"/>
                <a:gd name="T54" fmla="*/ 268782906 w 29"/>
                <a:gd name="T55" fmla="*/ 0 h 8"/>
                <a:gd name="T56" fmla="*/ 208182226 w 29"/>
                <a:gd name="T57" fmla="*/ 26868640 h 8"/>
                <a:gd name="T58" fmla="*/ 208182226 w 29"/>
                <a:gd name="T59" fmla="*/ 52002026 h 8"/>
                <a:gd name="T60" fmla="*/ 158980134 w 29"/>
                <a:gd name="T61" fmla="*/ 52002026 h 8"/>
                <a:gd name="T62" fmla="*/ 135211478 w 29"/>
                <a:gd name="T63" fmla="*/ 90555266 h 8"/>
                <a:gd name="T64" fmla="*/ 98620694 w 29"/>
                <a:gd name="T65" fmla="*/ 90555266 h 8"/>
                <a:gd name="T66" fmla="*/ 49202138 w 29"/>
                <a:gd name="T67" fmla="*/ 77135372 h 8"/>
                <a:gd name="T68" fmla="*/ 36593906 w 29"/>
                <a:gd name="T69" fmla="*/ 52002026 h 8"/>
                <a:gd name="T70" fmla="*/ 23768741 w 29"/>
                <a:gd name="T71" fmla="*/ 13419882 h 8"/>
                <a:gd name="T72" fmla="*/ 85796013 w 29"/>
                <a:gd name="T73" fmla="*/ 0 h 8"/>
                <a:gd name="T74" fmla="*/ 146183198 w 29"/>
                <a:gd name="T75" fmla="*/ 26868640 h 8"/>
                <a:gd name="T76" fmla="*/ 158980134 w 29"/>
                <a:gd name="T77" fmla="*/ 52002026 h 8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29"/>
                <a:gd name="T118" fmla="*/ 0 h 8"/>
                <a:gd name="T119" fmla="*/ 29 w 29"/>
                <a:gd name="T120" fmla="*/ 8 h 8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29" h="8">
                  <a:moveTo>
                    <a:pt x="16" y="4"/>
                  </a:moveTo>
                  <a:cubicBezTo>
                    <a:pt x="17" y="5"/>
                    <a:pt x="17" y="6"/>
                    <a:pt x="18" y="7"/>
                  </a:cubicBezTo>
                  <a:cubicBezTo>
                    <a:pt x="18" y="8"/>
                    <a:pt x="20" y="8"/>
                    <a:pt x="22" y="8"/>
                  </a:cubicBezTo>
                  <a:cubicBezTo>
                    <a:pt x="24" y="8"/>
                    <a:pt x="26" y="8"/>
                    <a:pt x="27" y="7"/>
                  </a:cubicBezTo>
                  <a:cubicBezTo>
                    <a:pt x="27" y="6"/>
                    <a:pt x="28" y="4"/>
                    <a:pt x="28" y="3"/>
                  </a:cubicBezTo>
                  <a:cubicBezTo>
                    <a:pt x="29" y="2"/>
                    <a:pt x="29" y="2"/>
                    <a:pt x="29" y="2"/>
                  </a:cubicBezTo>
                  <a:cubicBezTo>
                    <a:pt x="29" y="2"/>
                    <a:pt x="29" y="1"/>
                    <a:pt x="29" y="0"/>
                  </a:cubicBezTo>
                  <a:cubicBezTo>
                    <a:pt x="29" y="0"/>
                    <a:pt x="29" y="0"/>
                    <a:pt x="28" y="0"/>
                  </a:cubicBezTo>
                  <a:cubicBezTo>
                    <a:pt x="26" y="0"/>
                    <a:pt x="23" y="0"/>
                    <a:pt x="23" y="0"/>
                  </a:cubicBezTo>
                  <a:cubicBezTo>
                    <a:pt x="21" y="0"/>
                    <a:pt x="18" y="0"/>
                    <a:pt x="16" y="1"/>
                  </a:cubicBezTo>
                  <a:cubicBezTo>
                    <a:pt x="15" y="1"/>
                    <a:pt x="14" y="1"/>
                    <a:pt x="13" y="1"/>
                  </a:cubicBezTo>
                  <a:cubicBezTo>
                    <a:pt x="11" y="0"/>
                    <a:pt x="9" y="0"/>
                    <a:pt x="7" y="0"/>
                  </a:cubicBezTo>
                  <a:cubicBezTo>
                    <a:pt x="6" y="0"/>
                    <a:pt x="3" y="0"/>
                    <a:pt x="2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4"/>
                    <a:pt x="2" y="6"/>
                    <a:pt x="3" y="7"/>
                  </a:cubicBezTo>
                  <a:cubicBezTo>
                    <a:pt x="4" y="8"/>
                    <a:pt x="6" y="8"/>
                    <a:pt x="8" y="8"/>
                  </a:cubicBezTo>
                  <a:cubicBezTo>
                    <a:pt x="10" y="8"/>
                    <a:pt x="11" y="8"/>
                    <a:pt x="12" y="7"/>
                  </a:cubicBezTo>
                  <a:cubicBezTo>
                    <a:pt x="12" y="6"/>
                    <a:pt x="13" y="5"/>
                    <a:pt x="14" y="4"/>
                  </a:cubicBezTo>
                  <a:cubicBezTo>
                    <a:pt x="14" y="3"/>
                    <a:pt x="15" y="3"/>
                    <a:pt x="16" y="4"/>
                  </a:cubicBezTo>
                  <a:close/>
                  <a:moveTo>
                    <a:pt x="17" y="4"/>
                  </a:moveTo>
                  <a:cubicBezTo>
                    <a:pt x="17" y="5"/>
                    <a:pt x="18" y="6"/>
                    <a:pt x="18" y="7"/>
                  </a:cubicBezTo>
                  <a:cubicBezTo>
                    <a:pt x="19" y="7"/>
                    <a:pt x="20" y="7"/>
                    <a:pt x="22" y="7"/>
                  </a:cubicBezTo>
                  <a:cubicBezTo>
                    <a:pt x="23" y="7"/>
                    <a:pt x="25" y="7"/>
                    <a:pt x="26" y="6"/>
                  </a:cubicBezTo>
                  <a:cubicBezTo>
                    <a:pt x="26" y="6"/>
                    <a:pt x="27" y="5"/>
                    <a:pt x="27" y="4"/>
                  </a:cubicBezTo>
                  <a:cubicBezTo>
                    <a:pt x="27" y="3"/>
                    <a:pt x="28" y="1"/>
                    <a:pt x="28" y="1"/>
                  </a:cubicBezTo>
                  <a:cubicBezTo>
                    <a:pt x="27" y="0"/>
                    <a:pt x="23" y="0"/>
                    <a:pt x="22" y="0"/>
                  </a:cubicBezTo>
                  <a:cubicBezTo>
                    <a:pt x="21" y="1"/>
                    <a:pt x="19" y="1"/>
                    <a:pt x="17" y="2"/>
                  </a:cubicBezTo>
                  <a:cubicBezTo>
                    <a:pt x="17" y="2"/>
                    <a:pt x="17" y="2"/>
                    <a:pt x="17" y="4"/>
                  </a:cubicBezTo>
                  <a:close/>
                  <a:moveTo>
                    <a:pt x="13" y="4"/>
                  </a:moveTo>
                  <a:cubicBezTo>
                    <a:pt x="12" y="5"/>
                    <a:pt x="12" y="6"/>
                    <a:pt x="11" y="7"/>
                  </a:cubicBezTo>
                  <a:cubicBezTo>
                    <a:pt x="11" y="7"/>
                    <a:pt x="9" y="7"/>
                    <a:pt x="8" y="7"/>
                  </a:cubicBezTo>
                  <a:cubicBezTo>
                    <a:pt x="6" y="7"/>
                    <a:pt x="4" y="7"/>
                    <a:pt x="4" y="6"/>
                  </a:cubicBezTo>
                  <a:cubicBezTo>
                    <a:pt x="3" y="6"/>
                    <a:pt x="3" y="5"/>
                    <a:pt x="3" y="4"/>
                  </a:cubicBezTo>
                  <a:cubicBezTo>
                    <a:pt x="2" y="3"/>
                    <a:pt x="2" y="1"/>
                    <a:pt x="2" y="1"/>
                  </a:cubicBezTo>
                  <a:cubicBezTo>
                    <a:pt x="2" y="0"/>
                    <a:pt x="6" y="0"/>
                    <a:pt x="7" y="0"/>
                  </a:cubicBezTo>
                  <a:cubicBezTo>
                    <a:pt x="9" y="1"/>
                    <a:pt x="11" y="1"/>
                    <a:pt x="12" y="2"/>
                  </a:cubicBezTo>
                  <a:cubicBezTo>
                    <a:pt x="13" y="2"/>
                    <a:pt x="13" y="2"/>
                    <a:pt x="13" y="4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05" name="Freeform 29">
              <a:extLst>
                <a:ext uri="{FF2B5EF4-FFF2-40B4-BE49-F238E27FC236}">
                  <a16:creationId xmlns:a16="http://schemas.microsoft.com/office/drawing/2014/main" id="{2E4EB474-2211-4D7C-89E1-6795586466F2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2" y="2378"/>
              <a:ext cx="139" cy="405"/>
            </a:xfrm>
            <a:custGeom>
              <a:avLst/>
              <a:gdLst>
                <a:gd name="T0" fmla="*/ 75271032 w 18"/>
                <a:gd name="T1" fmla="*/ 0 h 53"/>
                <a:gd name="T2" fmla="*/ 0 w 18"/>
                <a:gd name="T3" fmla="*/ 47186934 h 53"/>
                <a:gd name="T4" fmla="*/ 0 w 18"/>
                <a:gd name="T5" fmla="*/ 47186934 h 53"/>
                <a:gd name="T6" fmla="*/ 0 w 18"/>
                <a:gd name="T7" fmla="*/ 197708105 h 53"/>
                <a:gd name="T8" fmla="*/ 63817051 w 18"/>
                <a:gd name="T9" fmla="*/ 185566301 h 53"/>
                <a:gd name="T10" fmla="*/ 13153661 w 18"/>
                <a:gd name="T11" fmla="*/ 278347831 h 53"/>
                <a:gd name="T12" fmla="*/ 227537776 w 18"/>
                <a:gd name="T13" fmla="*/ 616208454 h 53"/>
                <a:gd name="T14" fmla="*/ 190000008 w 18"/>
                <a:gd name="T15" fmla="*/ 453361088 h 53"/>
                <a:gd name="T16" fmla="*/ 75271032 w 18"/>
                <a:gd name="T17" fmla="*/ 0 h 5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"/>
                <a:gd name="T28" fmla="*/ 0 h 53"/>
                <a:gd name="T29" fmla="*/ 18 w 18"/>
                <a:gd name="T30" fmla="*/ 53 h 5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" h="53">
                  <a:moveTo>
                    <a:pt x="6" y="0"/>
                  </a:moveTo>
                  <a:cubicBezTo>
                    <a:pt x="5" y="1"/>
                    <a:pt x="2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18" y="53"/>
                    <a:pt x="18" y="53"/>
                    <a:pt x="18" y="53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12" y="29"/>
                    <a:pt x="9" y="7"/>
                    <a:pt x="6" y="0"/>
                  </a:cubicBezTo>
                  <a:close/>
                </a:path>
              </a:pathLst>
            </a:custGeom>
            <a:solidFill>
              <a:srgbClr val="7030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06" name="Freeform 30">
              <a:extLst>
                <a:ext uri="{FF2B5EF4-FFF2-40B4-BE49-F238E27FC236}">
                  <a16:creationId xmlns:a16="http://schemas.microsoft.com/office/drawing/2014/main" id="{5E9F59A5-6C1B-4216-9D24-35FD93C24A9F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0" y="3196"/>
              <a:ext cx="100" cy="237"/>
            </a:xfrm>
            <a:custGeom>
              <a:avLst/>
              <a:gdLst>
                <a:gd name="T0" fmla="*/ 84 w 100"/>
                <a:gd name="T1" fmla="*/ 31 h 237"/>
                <a:gd name="T2" fmla="*/ 100 w 100"/>
                <a:gd name="T3" fmla="*/ 123 h 237"/>
                <a:gd name="T4" fmla="*/ 23 w 100"/>
                <a:gd name="T5" fmla="*/ 237 h 237"/>
                <a:gd name="T6" fmla="*/ 0 w 100"/>
                <a:gd name="T7" fmla="*/ 230 h 237"/>
                <a:gd name="T8" fmla="*/ 38 w 100"/>
                <a:gd name="T9" fmla="*/ 130 h 237"/>
                <a:gd name="T10" fmla="*/ 0 w 100"/>
                <a:gd name="T11" fmla="*/ 54 h 237"/>
                <a:gd name="T12" fmla="*/ 23 w 100"/>
                <a:gd name="T13" fmla="*/ 8 h 237"/>
                <a:gd name="T14" fmla="*/ 84 w 100"/>
                <a:gd name="T15" fmla="*/ 0 h 237"/>
                <a:gd name="T16" fmla="*/ 84 w 100"/>
                <a:gd name="T17" fmla="*/ 31 h 23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00"/>
                <a:gd name="T28" fmla="*/ 0 h 237"/>
                <a:gd name="T29" fmla="*/ 100 w 100"/>
                <a:gd name="T30" fmla="*/ 237 h 23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00" h="237">
                  <a:moveTo>
                    <a:pt x="84" y="31"/>
                  </a:moveTo>
                  <a:lnTo>
                    <a:pt x="100" y="123"/>
                  </a:lnTo>
                  <a:lnTo>
                    <a:pt x="23" y="237"/>
                  </a:lnTo>
                  <a:lnTo>
                    <a:pt x="0" y="230"/>
                  </a:lnTo>
                  <a:lnTo>
                    <a:pt x="38" y="130"/>
                  </a:lnTo>
                  <a:lnTo>
                    <a:pt x="0" y="54"/>
                  </a:lnTo>
                  <a:lnTo>
                    <a:pt x="23" y="8"/>
                  </a:lnTo>
                  <a:lnTo>
                    <a:pt x="84" y="0"/>
                  </a:lnTo>
                  <a:lnTo>
                    <a:pt x="84" y="31"/>
                  </a:lnTo>
                  <a:close/>
                </a:path>
              </a:pathLst>
            </a:custGeom>
            <a:solidFill>
              <a:srgbClr val="FFDB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07" name="Freeform 31">
              <a:extLst>
                <a:ext uri="{FF2B5EF4-FFF2-40B4-BE49-F238E27FC236}">
                  <a16:creationId xmlns:a16="http://schemas.microsoft.com/office/drawing/2014/main" id="{982C4F0E-C21E-437D-AD9C-9E6B7D85B949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7" y="3196"/>
              <a:ext cx="85" cy="39"/>
            </a:xfrm>
            <a:custGeom>
              <a:avLst/>
              <a:gdLst>
                <a:gd name="T0" fmla="*/ 85 w 85"/>
                <a:gd name="T1" fmla="*/ 16 h 39"/>
                <a:gd name="T2" fmla="*/ 85 w 85"/>
                <a:gd name="T3" fmla="*/ 39 h 39"/>
                <a:gd name="T4" fmla="*/ 0 w 85"/>
                <a:gd name="T5" fmla="*/ 23 h 39"/>
                <a:gd name="T6" fmla="*/ 0 w 85"/>
                <a:gd name="T7" fmla="*/ 0 h 39"/>
                <a:gd name="T8" fmla="*/ 85 w 85"/>
                <a:gd name="T9" fmla="*/ 16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5"/>
                <a:gd name="T16" fmla="*/ 0 h 39"/>
                <a:gd name="T17" fmla="*/ 85 w 85"/>
                <a:gd name="T18" fmla="*/ 39 h 3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5" h="39">
                  <a:moveTo>
                    <a:pt x="85" y="16"/>
                  </a:moveTo>
                  <a:lnTo>
                    <a:pt x="85" y="39"/>
                  </a:lnTo>
                  <a:lnTo>
                    <a:pt x="0" y="23"/>
                  </a:lnTo>
                  <a:lnTo>
                    <a:pt x="0" y="0"/>
                  </a:lnTo>
                  <a:lnTo>
                    <a:pt x="85" y="16"/>
                  </a:ln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08" name="Freeform 32">
              <a:extLst>
                <a:ext uri="{FF2B5EF4-FFF2-40B4-BE49-F238E27FC236}">
                  <a16:creationId xmlns:a16="http://schemas.microsoft.com/office/drawing/2014/main" id="{5C751ED4-5010-4830-BC15-4A8258AB448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0" y="2454"/>
              <a:ext cx="192" cy="765"/>
            </a:xfrm>
            <a:custGeom>
              <a:avLst/>
              <a:gdLst>
                <a:gd name="T0" fmla="*/ 96025007 w 25"/>
                <a:gd name="T1" fmla="*/ 620947985 h 100"/>
                <a:gd name="T2" fmla="*/ 0 w 25"/>
                <a:gd name="T3" fmla="*/ 1150088164 h 100"/>
                <a:gd name="T4" fmla="*/ 157584766 w 25"/>
                <a:gd name="T5" fmla="*/ 1172936810 h 100"/>
                <a:gd name="T6" fmla="*/ 289943750 w 25"/>
                <a:gd name="T7" fmla="*/ 680869621 h 100"/>
                <a:gd name="T8" fmla="*/ 302662809 w 25"/>
                <a:gd name="T9" fmla="*/ 645604233 h 100"/>
                <a:gd name="T10" fmla="*/ 289943750 w 25"/>
                <a:gd name="T11" fmla="*/ 562810940 h 100"/>
                <a:gd name="T12" fmla="*/ 170115696 w 25"/>
                <a:gd name="T13" fmla="*/ 82765784 h 100"/>
                <a:gd name="T14" fmla="*/ 23590534 w 25"/>
                <a:gd name="T15" fmla="*/ 446166346 h 100"/>
                <a:gd name="T16" fmla="*/ 96025007 w 25"/>
                <a:gd name="T17" fmla="*/ 620947985 h 10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5"/>
                <a:gd name="T28" fmla="*/ 0 h 100"/>
                <a:gd name="T29" fmla="*/ 25 w 25"/>
                <a:gd name="T30" fmla="*/ 100 h 10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5" h="100">
                  <a:moveTo>
                    <a:pt x="8" y="53"/>
                  </a:moveTo>
                  <a:cubicBezTo>
                    <a:pt x="0" y="98"/>
                    <a:pt x="0" y="98"/>
                    <a:pt x="0" y="98"/>
                  </a:cubicBezTo>
                  <a:cubicBezTo>
                    <a:pt x="13" y="100"/>
                    <a:pt x="13" y="100"/>
                    <a:pt x="13" y="100"/>
                  </a:cubicBezTo>
                  <a:cubicBezTo>
                    <a:pt x="24" y="58"/>
                    <a:pt x="24" y="58"/>
                    <a:pt x="24" y="58"/>
                  </a:cubicBezTo>
                  <a:cubicBezTo>
                    <a:pt x="25" y="57"/>
                    <a:pt x="25" y="56"/>
                    <a:pt x="25" y="55"/>
                  </a:cubicBezTo>
                  <a:cubicBezTo>
                    <a:pt x="25" y="54"/>
                    <a:pt x="25" y="52"/>
                    <a:pt x="24" y="48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8" y="0"/>
                    <a:pt x="2" y="36"/>
                    <a:pt x="2" y="38"/>
                  </a:cubicBezTo>
                  <a:lnTo>
                    <a:pt x="8" y="53"/>
                  </a:lnTo>
                  <a:close/>
                </a:path>
              </a:pathLst>
            </a:custGeom>
            <a:solidFill>
              <a:srgbClr val="4A12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09" name="Freeform 33">
              <a:extLst>
                <a:ext uri="{FF2B5EF4-FFF2-40B4-BE49-F238E27FC236}">
                  <a16:creationId xmlns:a16="http://schemas.microsoft.com/office/drawing/2014/main" id="{8E0C759C-448C-47BC-B949-3EA3C5863FCF}"/>
                </a:ext>
              </a:extLst>
            </p:cNvPr>
            <p:cNvSpPr>
              <a:spLocks/>
            </p:cNvSpPr>
            <p:nvPr/>
          </p:nvSpPr>
          <p:spPr bwMode="auto">
            <a:xfrm>
              <a:off x="971" y="2439"/>
              <a:ext cx="115" cy="130"/>
            </a:xfrm>
            <a:custGeom>
              <a:avLst/>
              <a:gdLst>
                <a:gd name="T0" fmla="*/ 119799456 w 15"/>
                <a:gd name="T1" fmla="*/ 0 h 17"/>
                <a:gd name="T2" fmla="*/ 35729954 w 15"/>
                <a:gd name="T3" fmla="*/ 0 h 17"/>
                <a:gd name="T4" fmla="*/ 0 w 15"/>
                <a:gd name="T5" fmla="*/ 35198065 h 17"/>
                <a:gd name="T6" fmla="*/ 0 w 15"/>
                <a:gd name="T7" fmla="*/ 140792629 h 17"/>
                <a:gd name="T8" fmla="*/ 23361516 w 15"/>
                <a:gd name="T9" fmla="*/ 186581116 h 17"/>
                <a:gd name="T10" fmla="*/ 35729954 w 15"/>
                <a:gd name="T11" fmla="*/ 198765017 h 17"/>
                <a:gd name="T12" fmla="*/ 119799456 w 15"/>
                <a:gd name="T13" fmla="*/ 198765017 h 17"/>
                <a:gd name="T14" fmla="*/ 155743510 w 15"/>
                <a:gd name="T15" fmla="*/ 163567028 h 17"/>
                <a:gd name="T16" fmla="*/ 179104880 w 15"/>
                <a:gd name="T17" fmla="*/ 93198243 h 17"/>
                <a:gd name="T18" fmla="*/ 155743510 w 15"/>
                <a:gd name="T19" fmla="*/ 105594120 h 17"/>
                <a:gd name="T20" fmla="*/ 155743510 w 15"/>
                <a:gd name="T21" fmla="*/ 35198065 h 17"/>
                <a:gd name="T22" fmla="*/ 119799456 w 15"/>
                <a:gd name="T23" fmla="*/ 0 h 1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5"/>
                <a:gd name="T37" fmla="*/ 0 h 17"/>
                <a:gd name="T38" fmla="*/ 15 w 15"/>
                <a:gd name="T39" fmla="*/ 17 h 17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5" h="17">
                  <a:moveTo>
                    <a:pt x="10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4"/>
                    <a:pt x="1" y="15"/>
                    <a:pt x="2" y="16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12" y="17"/>
                    <a:pt x="13" y="16"/>
                    <a:pt x="13" y="14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3" y="1"/>
                    <a:pt x="12" y="0"/>
                    <a:pt x="10" y="0"/>
                  </a:cubicBezTo>
                  <a:close/>
                </a:path>
              </a:pathLst>
            </a:custGeom>
            <a:solidFill>
              <a:srgbClr val="FFDB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10" name="Freeform 34">
              <a:extLst>
                <a:ext uri="{FF2B5EF4-FFF2-40B4-BE49-F238E27FC236}">
                  <a16:creationId xmlns:a16="http://schemas.microsoft.com/office/drawing/2014/main" id="{FA510951-4582-47B7-8372-C05FA3A89AA8}"/>
                </a:ext>
              </a:extLst>
            </p:cNvPr>
            <p:cNvSpPr>
              <a:spLocks/>
            </p:cNvSpPr>
            <p:nvPr/>
          </p:nvSpPr>
          <p:spPr bwMode="auto">
            <a:xfrm>
              <a:off x="971" y="2439"/>
              <a:ext cx="100" cy="107"/>
            </a:xfrm>
            <a:custGeom>
              <a:avLst/>
              <a:gdLst>
                <a:gd name="T0" fmla="*/ 85970406 w 13"/>
                <a:gd name="T1" fmla="*/ 163040992 h 14"/>
                <a:gd name="T2" fmla="*/ 146675465 w 13"/>
                <a:gd name="T3" fmla="*/ 92891230 h 14"/>
                <a:gd name="T4" fmla="*/ 146675465 w 13"/>
                <a:gd name="T5" fmla="*/ 70149762 h 14"/>
                <a:gd name="T6" fmla="*/ 135499222 w 13"/>
                <a:gd name="T7" fmla="*/ 57790852 h 14"/>
                <a:gd name="T8" fmla="*/ 135499222 w 13"/>
                <a:gd name="T9" fmla="*/ 57790852 h 14"/>
                <a:gd name="T10" fmla="*/ 122653164 w 13"/>
                <a:gd name="T11" fmla="*/ 35076685 h 14"/>
                <a:gd name="T12" fmla="*/ 122653164 w 13"/>
                <a:gd name="T13" fmla="*/ 0 h 14"/>
                <a:gd name="T14" fmla="*/ 0 w 13"/>
                <a:gd name="T15" fmla="*/ 0 h 14"/>
                <a:gd name="T16" fmla="*/ 0 w 13"/>
                <a:gd name="T17" fmla="*/ 82331005 h 14"/>
                <a:gd name="T18" fmla="*/ 12846154 w 13"/>
                <a:gd name="T19" fmla="*/ 92891230 h 14"/>
                <a:gd name="T20" fmla="*/ 85970406 w 13"/>
                <a:gd name="T21" fmla="*/ 163040992 h 1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3"/>
                <a:gd name="T34" fmla="*/ 0 h 14"/>
                <a:gd name="T35" fmla="*/ 13 w 13"/>
                <a:gd name="T36" fmla="*/ 14 h 1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3" h="14">
                  <a:moveTo>
                    <a:pt x="7" y="14"/>
                  </a:moveTo>
                  <a:cubicBezTo>
                    <a:pt x="8" y="12"/>
                    <a:pt x="11" y="10"/>
                    <a:pt x="12" y="8"/>
                  </a:cubicBezTo>
                  <a:cubicBezTo>
                    <a:pt x="13" y="8"/>
                    <a:pt x="13" y="7"/>
                    <a:pt x="12" y="6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0" y="4"/>
                    <a:pt x="10" y="4"/>
                    <a:pt x="10" y="3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2"/>
                    <a:pt x="0" y="3"/>
                    <a:pt x="0" y="7"/>
                  </a:cubicBezTo>
                  <a:cubicBezTo>
                    <a:pt x="0" y="7"/>
                    <a:pt x="0" y="8"/>
                    <a:pt x="1" y="8"/>
                  </a:cubicBezTo>
                  <a:cubicBezTo>
                    <a:pt x="3" y="9"/>
                    <a:pt x="5" y="11"/>
                    <a:pt x="7" y="14"/>
                  </a:cubicBezTo>
                  <a:close/>
                </a:path>
              </a:pathLst>
            </a:custGeom>
            <a:solidFill>
              <a:srgbClr val="F0C0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11" name="Freeform 35">
              <a:extLst>
                <a:ext uri="{FF2B5EF4-FFF2-40B4-BE49-F238E27FC236}">
                  <a16:creationId xmlns:a16="http://schemas.microsoft.com/office/drawing/2014/main" id="{94CFA957-0854-4942-A271-99F8C3739700}"/>
                </a:ext>
              </a:extLst>
            </p:cNvPr>
            <p:cNvSpPr>
              <a:spLocks/>
            </p:cNvSpPr>
            <p:nvPr/>
          </p:nvSpPr>
          <p:spPr bwMode="auto">
            <a:xfrm>
              <a:off x="986" y="2546"/>
              <a:ext cx="85" cy="107"/>
            </a:xfrm>
            <a:custGeom>
              <a:avLst/>
              <a:gdLst>
                <a:gd name="T0" fmla="*/ 70 w 85"/>
                <a:gd name="T1" fmla="*/ 0 h 107"/>
                <a:gd name="T2" fmla="*/ 0 w 85"/>
                <a:gd name="T3" fmla="*/ 0 h 107"/>
                <a:gd name="T4" fmla="*/ 24 w 85"/>
                <a:gd name="T5" fmla="*/ 107 h 107"/>
                <a:gd name="T6" fmla="*/ 85 w 85"/>
                <a:gd name="T7" fmla="*/ 107 h 107"/>
                <a:gd name="T8" fmla="*/ 70 w 85"/>
                <a:gd name="T9" fmla="*/ 0 h 10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5"/>
                <a:gd name="T16" fmla="*/ 0 h 107"/>
                <a:gd name="T17" fmla="*/ 85 w 85"/>
                <a:gd name="T18" fmla="*/ 107 h 10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5" h="107">
                  <a:moveTo>
                    <a:pt x="70" y="0"/>
                  </a:moveTo>
                  <a:lnTo>
                    <a:pt x="0" y="0"/>
                  </a:lnTo>
                  <a:lnTo>
                    <a:pt x="24" y="107"/>
                  </a:lnTo>
                  <a:lnTo>
                    <a:pt x="85" y="107"/>
                  </a:lnTo>
                  <a:lnTo>
                    <a:pt x="70" y="0"/>
                  </a:lnTo>
                  <a:close/>
                </a:path>
              </a:pathLst>
            </a:custGeom>
            <a:solidFill>
              <a:srgbClr val="FFDB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12" name="Freeform 36">
              <a:extLst>
                <a:ext uri="{FF2B5EF4-FFF2-40B4-BE49-F238E27FC236}">
                  <a16:creationId xmlns:a16="http://schemas.microsoft.com/office/drawing/2014/main" id="{4D2FB882-F3A2-41BD-B42F-500579A1F74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8" y="2355"/>
              <a:ext cx="23" cy="122"/>
            </a:xfrm>
            <a:custGeom>
              <a:avLst/>
              <a:gdLst>
                <a:gd name="T0" fmla="*/ 23361514 w 3"/>
                <a:gd name="T1" fmla="*/ 0 h 16"/>
                <a:gd name="T2" fmla="*/ 23361514 w 3"/>
                <a:gd name="T3" fmla="*/ 0 h 16"/>
                <a:gd name="T4" fmla="*/ 0 w 3"/>
                <a:gd name="T5" fmla="*/ 22397962 h 16"/>
                <a:gd name="T6" fmla="*/ 0 w 3"/>
                <a:gd name="T7" fmla="*/ 160373011 h 16"/>
                <a:gd name="T8" fmla="*/ 23361514 w 3"/>
                <a:gd name="T9" fmla="*/ 182770980 h 16"/>
                <a:gd name="T10" fmla="*/ 23361514 w 3"/>
                <a:gd name="T11" fmla="*/ 182770980 h 16"/>
                <a:gd name="T12" fmla="*/ 35729952 w 3"/>
                <a:gd name="T13" fmla="*/ 160373011 h 16"/>
                <a:gd name="T14" fmla="*/ 35729952 w 3"/>
                <a:gd name="T15" fmla="*/ 22397962 h 16"/>
                <a:gd name="T16" fmla="*/ 23361514 w 3"/>
                <a:gd name="T17" fmla="*/ 0 h 1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"/>
                <a:gd name="T28" fmla="*/ 0 h 16"/>
                <a:gd name="T29" fmla="*/ 3 w 3"/>
                <a:gd name="T30" fmla="*/ 16 h 1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" h="16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5"/>
                    <a:pt x="1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3" y="16"/>
                    <a:pt x="3" y="15"/>
                    <a:pt x="3" y="14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3" y="0"/>
                    <a:pt x="2" y="0"/>
                  </a:cubicBezTo>
                  <a:close/>
                </a:path>
              </a:pathLst>
            </a:custGeom>
            <a:solidFill>
              <a:srgbClr val="FFDB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13" name="Freeform 37">
              <a:extLst>
                <a:ext uri="{FF2B5EF4-FFF2-40B4-BE49-F238E27FC236}">
                  <a16:creationId xmlns:a16="http://schemas.microsoft.com/office/drawing/2014/main" id="{F73F3007-E716-4E55-862F-5F91C288D30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7" y="2424"/>
              <a:ext cx="31" cy="76"/>
            </a:xfrm>
            <a:custGeom>
              <a:avLst/>
              <a:gdLst>
                <a:gd name="T0" fmla="*/ 26868640 w 4"/>
                <a:gd name="T1" fmla="*/ 0 h 10"/>
                <a:gd name="T2" fmla="*/ 26868640 w 4"/>
                <a:gd name="T3" fmla="*/ 0 h 10"/>
                <a:gd name="T4" fmla="*/ 0 w 4"/>
                <a:gd name="T5" fmla="*/ 21958907 h 10"/>
                <a:gd name="T6" fmla="*/ 0 w 4"/>
                <a:gd name="T7" fmla="*/ 89404025 h 10"/>
                <a:gd name="T8" fmla="*/ 26868640 w 4"/>
                <a:gd name="T9" fmla="*/ 111386135 h 10"/>
                <a:gd name="T10" fmla="*/ 26868640 w 4"/>
                <a:gd name="T11" fmla="*/ 111386135 h 10"/>
                <a:gd name="T12" fmla="*/ 52002026 w 4"/>
                <a:gd name="T13" fmla="*/ 89404025 h 10"/>
                <a:gd name="T14" fmla="*/ 52002026 w 4"/>
                <a:gd name="T15" fmla="*/ 21958907 h 10"/>
                <a:gd name="T16" fmla="*/ 26868640 w 4"/>
                <a:gd name="T17" fmla="*/ 0 h 1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"/>
                <a:gd name="T28" fmla="*/ 0 h 10"/>
                <a:gd name="T29" fmla="*/ 4 w 4"/>
                <a:gd name="T30" fmla="*/ 10 h 1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" h="10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9"/>
                    <a:pt x="1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3" y="10"/>
                    <a:pt x="4" y="9"/>
                    <a:pt x="4" y="8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  <a:close/>
                </a:path>
              </a:pathLst>
            </a:custGeom>
            <a:solidFill>
              <a:srgbClr val="FFDB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14" name="Freeform 38">
              <a:extLst>
                <a:ext uri="{FF2B5EF4-FFF2-40B4-BE49-F238E27FC236}">
                  <a16:creationId xmlns:a16="http://schemas.microsoft.com/office/drawing/2014/main" id="{172303E5-15E8-4C4F-AA17-F24A6D5655A6}"/>
                </a:ext>
              </a:extLst>
            </p:cNvPr>
            <p:cNvSpPr>
              <a:spLocks/>
            </p:cNvSpPr>
            <p:nvPr/>
          </p:nvSpPr>
          <p:spPr bwMode="auto">
            <a:xfrm>
              <a:off x="986" y="2424"/>
              <a:ext cx="31" cy="76"/>
            </a:xfrm>
            <a:custGeom>
              <a:avLst/>
              <a:gdLst>
                <a:gd name="T0" fmla="*/ 26868640 w 4"/>
                <a:gd name="T1" fmla="*/ 0 h 10"/>
                <a:gd name="T2" fmla="*/ 26868640 w 4"/>
                <a:gd name="T3" fmla="*/ 0 h 10"/>
                <a:gd name="T4" fmla="*/ 0 w 4"/>
                <a:gd name="T5" fmla="*/ 11763690 h 10"/>
                <a:gd name="T6" fmla="*/ 0 w 4"/>
                <a:gd name="T7" fmla="*/ 89404025 h 10"/>
                <a:gd name="T8" fmla="*/ 26868640 w 4"/>
                <a:gd name="T9" fmla="*/ 111386135 h 10"/>
                <a:gd name="T10" fmla="*/ 26868640 w 4"/>
                <a:gd name="T11" fmla="*/ 111386135 h 10"/>
                <a:gd name="T12" fmla="*/ 52002026 w 4"/>
                <a:gd name="T13" fmla="*/ 89404025 h 10"/>
                <a:gd name="T14" fmla="*/ 52002026 w 4"/>
                <a:gd name="T15" fmla="*/ 11763690 h 10"/>
                <a:gd name="T16" fmla="*/ 26868640 w 4"/>
                <a:gd name="T17" fmla="*/ 0 h 1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"/>
                <a:gd name="T28" fmla="*/ 0 h 10"/>
                <a:gd name="T29" fmla="*/ 4 w 4"/>
                <a:gd name="T30" fmla="*/ 10 h 1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" h="10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9"/>
                    <a:pt x="1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3" y="10"/>
                    <a:pt x="4" y="9"/>
                    <a:pt x="4" y="8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3" y="0"/>
                    <a:pt x="2" y="0"/>
                  </a:cubicBezTo>
                  <a:close/>
                </a:path>
              </a:pathLst>
            </a:custGeom>
            <a:solidFill>
              <a:srgbClr val="FFDB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15" name="Freeform 39">
              <a:extLst>
                <a:ext uri="{FF2B5EF4-FFF2-40B4-BE49-F238E27FC236}">
                  <a16:creationId xmlns:a16="http://schemas.microsoft.com/office/drawing/2014/main" id="{387F3E89-EF1C-4B51-ACDB-AB389F3E6848}"/>
                </a:ext>
              </a:extLst>
            </p:cNvPr>
            <p:cNvSpPr>
              <a:spLocks/>
            </p:cNvSpPr>
            <p:nvPr/>
          </p:nvSpPr>
          <p:spPr bwMode="auto">
            <a:xfrm>
              <a:off x="971" y="2424"/>
              <a:ext cx="15" cy="61"/>
            </a:xfrm>
            <a:custGeom>
              <a:avLst/>
              <a:gdLst>
                <a:gd name="T0" fmla="*/ 10678499 w 2"/>
                <a:gd name="T1" fmla="*/ 0 h 8"/>
                <a:gd name="T2" fmla="*/ 10678499 w 2"/>
                <a:gd name="T3" fmla="*/ 0 h 8"/>
                <a:gd name="T4" fmla="*/ 0 w 2"/>
                <a:gd name="T5" fmla="*/ 11986559 h 8"/>
                <a:gd name="T6" fmla="*/ 0 w 2"/>
                <a:gd name="T7" fmla="*/ 79386979 h 8"/>
                <a:gd name="T8" fmla="*/ 10678499 w 2"/>
                <a:gd name="T9" fmla="*/ 91397446 h 8"/>
                <a:gd name="T10" fmla="*/ 10678499 w 2"/>
                <a:gd name="T11" fmla="*/ 91397446 h 8"/>
                <a:gd name="T12" fmla="*/ 19933588 w 2"/>
                <a:gd name="T13" fmla="*/ 79386979 h 8"/>
                <a:gd name="T14" fmla="*/ 19933588 w 2"/>
                <a:gd name="T15" fmla="*/ 11986559 h 8"/>
                <a:gd name="T16" fmla="*/ 10678499 w 2"/>
                <a:gd name="T17" fmla="*/ 0 h 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"/>
                <a:gd name="T28" fmla="*/ 0 h 8"/>
                <a:gd name="T29" fmla="*/ 2 w 2"/>
                <a:gd name="T30" fmla="*/ 8 h 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" h="8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8"/>
                    <a:pt x="0" y="8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2" y="8"/>
                    <a:pt x="2" y="8"/>
                    <a:pt x="2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  <a:close/>
                </a:path>
              </a:pathLst>
            </a:custGeom>
            <a:solidFill>
              <a:srgbClr val="FFDB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16" name="Freeform 40">
              <a:extLst>
                <a:ext uri="{FF2B5EF4-FFF2-40B4-BE49-F238E27FC236}">
                  <a16:creationId xmlns:a16="http://schemas.microsoft.com/office/drawing/2014/main" id="{8F64A3F7-9D4B-49B5-8AD2-38CBAFB54D2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5" y="2454"/>
              <a:ext cx="69" cy="62"/>
            </a:xfrm>
            <a:custGeom>
              <a:avLst/>
              <a:gdLst>
                <a:gd name="T0" fmla="*/ 95035438 w 9"/>
                <a:gd name="T1" fmla="*/ 90555266 h 8"/>
                <a:gd name="T2" fmla="*/ 95035438 w 9"/>
                <a:gd name="T3" fmla="*/ 90555266 h 8"/>
                <a:gd name="T4" fmla="*/ 95035438 w 9"/>
                <a:gd name="T5" fmla="*/ 65421904 h 8"/>
                <a:gd name="T6" fmla="*/ 35729948 w 9"/>
                <a:gd name="T7" fmla="*/ 0 h 8"/>
                <a:gd name="T8" fmla="*/ 12395933 w 9"/>
                <a:gd name="T9" fmla="*/ 13419882 h 8"/>
                <a:gd name="T10" fmla="*/ 12395933 w 9"/>
                <a:gd name="T11" fmla="*/ 13419882 h 8"/>
                <a:gd name="T12" fmla="*/ 12395933 w 9"/>
                <a:gd name="T13" fmla="*/ 38553271 h 8"/>
                <a:gd name="T14" fmla="*/ 71673950 w 9"/>
                <a:gd name="T15" fmla="*/ 90555266 h 8"/>
                <a:gd name="T16" fmla="*/ 95035438 w 9"/>
                <a:gd name="T17" fmla="*/ 90555266 h 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9"/>
                <a:gd name="T28" fmla="*/ 0 h 8"/>
                <a:gd name="T29" fmla="*/ 9 w 9"/>
                <a:gd name="T30" fmla="*/ 8 h 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9" h="8">
                  <a:moveTo>
                    <a:pt x="8" y="7"/>
                  </a:moveTo>
                  <a:cubicBezTo>
                    <a:pt x="8" y="7"/>
                    <a:pt x="8" y="7"/>
                    <a:pt x="8" y="7"/>
                  </a:cubicBezTo>
                  <a:cubicBezTo>
                    <a:pt x="9" y="6"/>
                    <a:pt x="9" y="5"/>
                    <a:pt x="8" y="5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1" y="0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2"/>
                    <a:pt x="1" y="3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8"/>
                    <a:pt x="7" y="8"/>
                    <a:pt x="8" y="7"/>
                  </a:cubicBezTo>
                  <a:close/>
                </a:path>
              </a:pathLst>
            </a:custGeom>
            <a:solidFill>
              <a:srgbClr val="FFDB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17" name="Freeform 41">
              <a:extLst>
                <a:ext uri="{FF2B5EF4-FFF2-40B4-BE49-F238E27FC236}">
                  <a16:creationId xmlns:a16="http://schemas.microsoft.com/office/drawing/2014/main" id="{090BE6FB-7C55-492D-8D1C-29D77DF567E8}"/>
                </a:ext>
              </a:extLst>
            </p:cNvPr>
            <p:cNvSpPr>
              <a:spLocks/>
            </p:cNvSpPr>
            <p:nvPr/>
          </p:nvSpPr>
          <p:spPr bwMode="auto">
            <a:xfrm>
              <a:off x="979" y="2562"/>
              <a:ext cx="100" cy="30"/>
            </a:xfrm>
            <a:custGeom>
              <a:avLst/>
              <a:gdLst>
                <a:gd name="T0" fmla="*/ 100 w 100"/>
                <a:gd name="T1" fmla="*/ 15 h 30"/>
                <a:gd name="T2" fmla="*/ 92 w 100"/>
                <a:gd name="T3" fmla="*/ 0 h 30"/>
                <a:gd name="T4" fmla="*/ 0 w 100"/>
                <a:gd name="T5" fmla="*/ 22 h 30"/>
                <a:gd name="T6" fmla="*/ 7 w 100"/>
                <a:gd name="T7" fmla="*/ 30 h 30"/>
                <a:gd name="T8" fmla="*/ 100 w 100"/>
                <a:gd name="T9" fmla="*/ 15 h 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00"/>
                <a:gd name="T16" fmla="*/ 0 h 30"/>
                <a:gd name="T17" fmla="*/ 100 w 100"/>
                <a:gd name="T18" fmla="*/ 30 h 3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00" h="30">
                  <a:moveTo>
                    <a:pt x="100" y="15"/>
                  </a:moveTo>
                  <a:lnTo>
                    <a:pt x="92" y="0"/>
                  </a:lnTo>
                  <a:lnTo>
                    <a:pt x="0" y="22"/>
                  </a:lnTo>
                  <a:lnTo>
                    <a:pt x="7" y="30"/>
                  </a:lnTo>
                  <a:lnTo>
                    <a:pt x="100" y="15"/>
                  </a:lnTo>
                  <a:close/>
                </a:path>
              </a:pathLst>
            </a:custGeom>
            <a:solidFill>
              <a:srgbClr val="BFBF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18" name="Freeform 42">
              <a:extLst>
                <a:ext uri="{FF2B5EF4-FFF2-40B4-BE49-F238E27FC236}">
                  <a16:creationId xmlns:a16="http://schemas.microsoft.com/office/drawing/2014/main" id="{115B4BFF-B7E0-4999-8BC7-5AF42470FFA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4" y="2462"/>
              <a:ext cx="269" cy="513"/>
            </a:xfrm>
            <a:custGeom>
              <a:avLst/>
              <a:gdLst>
                <a:gd name="T0" fmla="*/ 304220237 w 35"/>
                <a:gd name="T1" fmla="*/ 0 h 67"/>
                <a:gd name="T2" fmla="*/ 254955138 w 35"/>
                <a:gd name="T3" fmla="*/ 0 h 67"/>
                <a:gd name="T4" fmla="*/ 171068984 w 35"/>
                <a:gd name="T5" fmla="*/ 94102993 h 67"/>
                <a:gd name="T6" fmla="*/ 60179993 w 35"/>
                <a:gd name="T7" fmla="*/ 543019716 h 67"/>
                <a:gd name="T8" fmla="*/ 194775283 w 35"/>
                <a:gd name="T9" fmla="*/ 743702040 h 67"/>
                <a:gd name="T10" fmla="*/ 254955138 w 35"/>
                <a:gd name="T11" fmla="*/ 649413969 h 67"/>
                <a:gd name="T12" fmla="*/ 413473417 w 35"/>
                <a:gd name="T13" fmla="*/ 94102993 h 67"/>
                <a:gd name="T14" fmla="*/ 304220237 w 35"/>
                <a:gd name="T15" fmla="*/ 0 h 6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5"/>
                <a:gd name="T25" fmla="*/ 0 h 67"/>
                <a:gd name="T26" fmla="*/ 35 w 35"/>
                <a:gd name="T27" fmla="*/ 67 h 67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5" h="67">
                  <a:moveTo>
                    <a:pt x="25" y="0"/>
                  </a:moveTo>
                  <a:cubicBezTo>
                    <a:pt x="21" y="0"/>
                    <a:pt x="21" y="0"/>
                    <a:pt x="21" y="0"/>
                  </a:cubicBezTo>
                  <a:cubicBezTo>
                    <a:pt x="17" y="0"/>
                    <a:pt x="15" y="4"/>
                    <a:pt x="14" y="8"/>
                  </a:cubicBezTo>
                  <a:cubicBezTo>
                    <a:pt x="5" y="46"/>
                    <a:pt x="5" y="46"/>
                    <a:pt x="5" y="46"/>
                  </a:cubicBezTo>
                  <a:cubicBezTo>
                    <a:pt x="0" y="63"/>
                    <a:pt x="10" y="67"/>
                    <a:pt x="16" y="63"/>
                  </a:cubicBezTo>
                  <a:cubicBezTo>
                    <a:pt x="18" y="62"/>
                    <a:pt x="20" y="58"/>
                    <a:pt x="21" y="55"/>
                  </a:cubicBezTo>
                  <a:cubicBezTo>
                    <a:pt x="34" y="8"/>
                    <a:pt x="34" y="8"/>
                    <a:pt x="34" y="8"/>
                  </a:cubicBezTo>
                  <a:cubicBezTo>
                    <a:pt x="35" y="4"/>
                    <a:pt x="29" y="0"/>
                    <a:pt x="25" y="0"/>
                  </a:cubicBezTo>
                  <a:close/>
                </a:path>
              </a:pathLst>
            </a:custGeom>
            <a:solidFill>
              <a:srgbClr val="5415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19" name="Freeform 43">
              <a:extLst>
                <a:ext uri="{FF2B5EF4-FFF2-40B4-BE49-F238E27FC236}">
                  <a16:creationId xmlns:a16="http://schemas.microsoft.com/office/drawing/2014/main" id="{DC3E4700-F08C-4D5E-BE1E-42C1B90A8B7C}"/>
                </a:ext>
              </a:extLst>
            </p:cNvPr>
            <p:cNvSpPr>
              <a:spLocks/>
            </p:cNvSpPr>
            <p:nvPr/>
          </p:nvSpPr>
          <p:spPr bwMode="auto">
            <a:xfrm>
              <a:off x="979" y="2569"/>
              <a:ext cx="292" cy="413"/>
            </a:xfrm>
            <a:custGeom>
              <a:avLst/>
              <a:gdLst>
                <a:gd name="T0" fmla="*/ 181994798 w 38"/>
                <a:gd name="T1" fmla="*/ 0 h 54"/>
                <a:gd name="T2" fmla="*/ 412989512 w 38"/>
                <a:gd name="T3" fmla="*/ 468340766 h 54"/>
                <a:gd name="T4" fmla="*/ 218216430 w 38"/>
                <a:gd name="T5" fmla="*/ 503562131 h 54"/>
                <a:gd name="T6" fmla="*/ 0 w 38"/>
                <a:gd name="T7" fmla="*/ 35221624 h 54"/>
                <a:gd name="T8" fmla="*/ 181994798 w 38"/>
                <a:gd name="T9" fmla="*/ 0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8"/>
                <a:gd name="T16" fmla="*/ 0 h 54"/>
                <a:gd name="T17" fmla="*/ 38 w 38"/>
                <a:gd name="T18" fmla="*/ 54 h 5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8" h="54">
                  <a:moveTo>
                    <a:pt x="15" y="0"/>
                  </a:moveTo>
                  <a:cubicBezTo>
                    <a:pt x="34" y="40"/>
                    <a:pt x="34" y="40"/>
                    <a:pt x="34" y="40"/>
                  </a:cubicBezTo>
                  <a:cubicBezTo>
                    <a:pt x="38" y="48"/>
                    <a:pt x="23" y="54"/>
                    <a:pt x="18" y="43"/>
                  </a:cubicBezTo>
                  <a:cubicBezTo>
                    <a:pt x="0" y="3"/>
                    <a:pt x="0" y="3"/>
                    <a:pt x="0" y="3"/>
                  </a:cubicBezTo>
                  <a:lnTo>
                    <a:pt x="15" y="0"/>
                  </a:lnTo>
                  <a:close/>
                </a:path>
              </a:pathLst>
            </a:custGeom>
            <a:solidFill>
              <a:srgbClr val="5415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20" name="Freeform 44">
              <a:extLst>
                <a:ext uri="{FF2B5EF4-FFF2-40B4-BE49-F238E27FC236}">
                  <a16:creationId xmlns:a16="http://schemas.microsoft.com/office/drawing/2014/main" id="{AA990AD8-86B0-457B-9D52-06967389EB5D}"/>
                </a:ext>
              </a:extLst>
            </p:cNvPr>
            <p:cNvSpPr>
              <a:spLocks/>
            </p:cNvSpPr>
            <p:nvPr/>
          </p:nvSpPr>
          <p:spPr bwMode="auto">
            <a:xfrm>
              <a:off x="656" y="2584"/>
              <a:ext cx="346" cy="436"/>
            </a:xfrm>
            <a:custGeom>
              <a:avLst/>
              <a:gdLst>
                <a:gd name="T0" fmla="*/ 255806971 w 45"/>
                <a:gd name="T1" fmla="*/ 93535193 h 57"/>
                <a:gd name="T2" fmla="*/ 451281404 w 45"/>
                <a:gd name="T3" fmla="*/ 128778211 h 57"/>
                <a:gd name="T4" fmla="*/ 0 w 45"/>
                <a:gd name="T5" fmla="*/ 609698565 h 57"/>
                <a:gd name="T6" fmla="*/ 98571184 w 45"/>
                <a:gd name="T7" fmla="*/ 222131630 h 57"/>
                <a:gd name="T8" fmla="*/ 255806971 w 45"/>
                <a:gd name="T9" fmla="*/ 93535193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5"/>
                <a:gd name="T16" fmla="*/ 0 h 57"/>
                <a:gd name="T17" fmla="*/ 45 w 45"/>
                <a:gd name="T18" fmla="*/ 57 h 5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5" h="57">
                  <a:moveTo>
                    <a:pt x="21" y="8"/>
                  </a:moveTo>
                  <a:cubicBezTo>
                    <a:pt x="28" y="6"/>
                    <a:pt x="34" y="0"/>
                    <a:pt x="37" y="11"/>
                  </a:cubicBezTo>
                  <a:cubicBezTo>
                    <a:pt x="45" y="39"/>
                    <a:pt x="24" y="57"/>
                    <a:pt x="0" y="52"/>
                  </a:cubicBezTo>
                  <a:cubicBezTo>
                    <a:pt x="9" y="40"/>
                    <a:pt x="8" y="32"/>
                    <a:pt x="8" y="19"/>
                  </a:cubicBezTo>
                  <a:cubicBezTo>
                    <a:pt x="7" y="6"/>
                    <a:pt x="13" y="9"/>
                    <a:pt x="21" y="8"/>
                  </a:cubicBezTo>
                  <a:close/>
                </a:path>
              </a:pathLst>
            </a:custGeom>
            <a:solidFill>
              <a:srgbClr val="9B3B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21" name="Freeform 45">
              <a:extLst>
                <a:ext uri="{FF2B5EF4-FFF2-40B4-BE49-F238E27FC236}">
                  <a16:creationId xmlns:a16="http://schemas.microsoft.com/office/drawing/2014/main" id="{224406EA-B019-4BA6-B5A4-EC96574D8F68}"/>
                </a:ext>
              </a:extLst>
            </p:cNvPr>
            <p:cNvSpPr>
              <a:spLocks/>
            </p:cNvSpPr>
            <p:nvPr/>
          </p:nvSpPr>
          <p:spPr bwMode="auto">
            <a:xfrm>
              <a:off x="664" y="2822"/>
              <a:ext cx="399" cy="428"/>
            </a:xfrm>
            <a:custGeom>
              <a:avLst/>
              <a:gdLst>
                <a:gd name="T0" fmla="*/ 228580956 w 52"/>
                <a:gd name="T1" fmla="*/ 0 h 56"/>
                <a:gd name="T2" fmla="*/ 216133142 w 52"/>
                <a:gd name="T3" fmla="*/ 150890075 h 56"/>
                <a:gd name="T4" fmla="*/ 156528329 w 52"/>
                <a:gd name="T5" fmla="*/ 175194843 h 56"/>
                <a:gd name="T6" fmla="*/ 59604858 w 52"/>
                <a:gd name="T7" fmla="*/ 185755068 h 56"/>
                <a:gd name="T8" fmla="*/ 12447826 w 52"/>
                <a:gd name="T9" fmla="*/ 291008249 h 56"/>
                <a:gd name="T10" fmla="*/ 48567417 w 52"/>
                <a:gd name="T11" fmla="*/ 338235468 h 56"/>
                <a:gd name="T12" fmla="*/ 59604858 w 52"/>
                <a:gd name="T13" fmla="*/ 383872239 h 56"/>
                <a:gd name="T14" fmla="*/ 120620151 w 52"/>
                <a:gd name="T15" fmla="*/ 651954613 h 56"/>
                <a:gd name="T16" fmla="*/ 493285274 w 52"/>
                <a:gd name="T17" fmla="*/ 651954613 h 56"/>
                <a:gd name="T18" fmla="*/ 540230373 w 52"/>
                <a:gd name="T19" fmla="*/ 396023034 h 56"/>
                <a:gd name="T20" fmla="*/ 540230373 w 52"/>
                <a:gd name="T21" fmla="*/ 326081494 h 56"/>
                <a:gd name="T22" fmla="*/ 624918527 w 52"/>
                <a:gd name="T23" fmla="*/ 278827127 h 56"/>
                <a:gd name="T24" fmla="*/ 432269966 w 52"/>
                <a:gd name="T25" fmla="*/ 163040992 h 56"/>
                <a:gd name="T26" fmla="*/ 385324254 w 52"/>
                <a:gd name="T27" fmla="*/ 12153993 h 56"/>
                <a:gd name="T28" fmla="*/ 228580956 w 52"/>
                <a:gd name="T29" fmla="*/ 0 h 5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52"/>
                <a:gd name="T46" fmla="*/ 0 h 56"/>
                <a:gd name="T47" fmla="*/ 52 w 52"/>
                <a:gd name="T48" fmla="*/ 56 h 5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52" h="56">
                  <a:moveTo>
                    <a:pt x="19" y="0"/>
                  </a:moveTo>
                  <a:cubicBezTo>
                    <a:pt x="20" y="5"/>
                    <a:pt x="19" y="11"/>
                    <a:pt x="18" y="13"/>
                  </a:cubicBezTo>
                  <a:cubicBezTo>
                    <a:pt x="17" y="14"/>
                    <a:pt x="15" y="14"/>
                    <a:pt x="13" y="15"/>
                  </a:cubicBezTo>
                  <a:cubicBezTo>
                    <a:pt x="10" y="15"/>
                    <a:pt x="7" y="15"/>
                    <a:pt x="5" y="16"/>
                  </a:cubicBezTo>
                  <a:cubicBezTo>
                    <a:pt x="1" y="17"/>
                    <a:pt x="0" y="22"/>
                    <a:pt x="1" y="25"/>
                  </a:cubicBezTo>
                  <a:cubicBezTo>
                    <a:pt x="1" y="27"/>
                    <a:pt x="4" y="27"/>
                    <a:pt x="4" y="29"/>
                  </a:cubicBezTo>
                  <a:cubicBezTo>
                    <a:pt x="4" y="30"/>
                    <a:pt x="5" y="31"/>
                    <a:pt x="5" y="33"/>
                  </a:cubicBezTo>
                  <a:cubicBezTo>
                    <a:pt x="7" y="34"/>
                    <a:pt x="9" y="56"/>
                    <a:pt x="10" y="56"/>
                  </a:cubicBezTo>
                  <a:cubicBezTo>
                    <a:pt x="41" y="56"/>
                    <a:pt x="41" y="56"/>
                    <a:pt x="41" y="56"/>
                  </a:cubicBezTo>
                  <a:cubicBezTo>
                    <a:pt x="42" y="56"/>
                    <a:pt x="44" y="34"/>
                    <a:pt x="45" y="34"/>
                  </a:cubicBezTo>
                  <a:cubicBezTo>
                    <a:pt x="45" y="28"/>
                    <a:pt x="45" y="28"/>
                    <a:pt x="45" y="28"/>
                  </a:cubicBezTo>
                  <a:cubicBezTo>
                    <a:pt x="52" y="24"/>
                    <a:pt x="52" y="24"/>
                    <a:pt x="52" y="24"/>
                  </a:cubicBezTo>
                  <a:cubicBezTo>
                    <a:pt x="52" y="13"/>
                    <a:pt x="41" y="16"/>
                    <a:pt x="36" y="14"/>
                  </a:cubicBezTo>
                  <a:cubicBezTo>
                    <a:pt x="31" y="12"/>
                    <a:pt x="32" y="8"/>
                    <a:pt x="32" y="1"/>
                  </a:cubicBezTo>
                  <a:lnTo>
                    <a:pt x="19" y="0"/>
                  </a:lnTo>
                  <a:close/>
                </a:path>
              </a:pathLst>
            </a:custGeom>
            <a:solidFill>
              <a:srgbClr val="F0C1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22" name="Freeform 46">
              <a:extLst>
                <a:ext uri="{FF2B5EF4-FFF2-40B4-BE49-F238E27FC236}">
                  <a16:creationId xmlns:a16="http://schemas.microsoft.com/office/drawing/2014/main" id="{AE439B21-2AC5-43ED-BC19-C8489ADD89A1}"/>
                </a:ext>
              </a:extLst>
            </p:cNvPr>
            <p:cNvSpPr>
              <a:spLocks/>
            </p:cNvSpPr>
            <p:nvPr/>
          </p:nvSpPr>
          <p:spPr bwMode="auto">
            <a:xfrm>
              <a:off x="863" y="2829"/>
              <a:ext cx="200" cy="421"/>
            </a:xfrm>
            <a:custGeom>
              <a:avLst/>
              <a:gdLst>
                <a:gd name="T0" fmla="*/ 0 w 26"/>
                <a:gd name="T1" fmla="*/ 648310427 h 55"/>
                <a:gd name="T2" fmla="*/ 183358162 w 26"/>
                <a:gd name="T3" fmla="*/ 648310427 h 55"/>
                <a:gd name="T4" fmla="*/ 232645778 w 26"/>
                <a:gd name="T5" fmla="*/ 389628135 h 55"/>
                <a:gd name="T6" fmla="*/ 232645778 w 26"/>
                <a:gd name="T7" fmla="*/ 318622877 h 55"/>
                <a:gd name="T8" fmla="*/ 318644460 w 26"/>
                <a:gd name="T9" fmla="*/ 270955525 h 55"/>
                <a:gd name="T10" fmla="*/ 122653164 w 26"/>
                <a:gd name="T11" fmla="*/ 141612420 h 55"/>
                <a:gd name="T12" fmla="*/ 73337732 w 26"/>
                <a:gd name="T13" fmla="*/ 0 h 55"/>
                <a:gd name="T14" fmla="*/ 0 w 26"/>
                <a:gd name="T15" fmla="*/ 0 h 55"/>
                <a:gd name="T16" fmla="*/ 0 w 26"/>
                <a:gd name="T17" fmla="*/ 648310427 h 5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6"/>
                <a:gd name="T28" fmla="*/ 0 h 55"/>
                <a:gd name="T29" fmla="*/ 26 w 26"/>
                <a:gd name="T30" fmla="*/ 55 h 5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6" h="55">
                  <a:moveTo>
                    <a:pt x="0" y="55"/>
                  </a:moveTo>
                  <a:cubicBezTo>
                    <a:pt x="15" y="55"/>
                    <a:pt x="15" y="55"/>
                    <a:pt x="15" y="55"/>
                  </a:cubicBezTo>
                  <a:cubicBezTo>
                    <a:pt x="16" y="55"/>
                    <a:pt x="18" y="33"/>
                    <a:pt x="19" y="33"/>
                  </a:cubicBezTo>
                  <a:cubicBezTo>
                    <a:pt x="19" y="27"/>
                    <a:pt x="19" y="27"/>
                    <a:pt x="19" y="27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12"/>
                    <a:pt x="16" y="15"/>
                    <a:pt x="10" y="12"/>
                  </a:cubicBezTo>
                  <a:cubicBezTo>
                    <a:pt x="6" y="11"/>
                    <a:pt x="6" y="7"/>
                    <a:pt x="6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55"/>
                  </a:lnTo>
                  <a:close/>
                </a:path>
              </a:pathLst>
            </a:custGeom>
            <a:solidFill>
              <a:srgbClr val="E0AF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23" name="Rectangle 47">
              <a:extLst>
                <a:ext uri="{FF2B5EF4-FFF2-40B4-BE49-F238E27FC236}">
                  <a16:creationId xmlns:a16="http://schemas.microsoft.com/office/drawing/2014/main" id="{EA3B5763-FDC8-471E-A7EB-4609E1C741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9" y="3816"/>
              <a:ext cx="54" cy="451"/>
            </a:xfrm>
            <a:prstGeom prst="rect">
              <a:avLst/>
            </a:prstGeom>
            <a:solidFill>
              <a:srgbClr val="1FD7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en-US"/>
            </a:p>
          </p:txBody>
        </p:sp>
        <p:sp>
          <p:nvSpPr>
            <p:cNvPr id="54324" name="Rectangle 48">
              <a:extLst>
                <a:ext uri="{FF2B5EF4-FFF2-40B4-BE49-F238E27FC236}">
                  <a16:creationId xmlns:a16="http://schemas.microsoft.com/office/drawing/2014/main" id="{5F3A1FF6-4491-47D1-B124-9EA3244226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71" y="3816"/>
              <a:ext cx="46" cy="451"/>
            </a:xfrm>
            <a:prstGeom prst="rect">
              <a:avLst/>
            </a:prstGeom>
            <a:solidFill>
              <a:srgbClr val="1FD7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en-US"/>
            </a:p>
          </p:txBody>
        </p:sp>
        <p:sp>
          <p:nvSpPr>
            <p:cNvPr id="54325" name="Freeform 49">
              <a:extLst>
                <a:ext uri="{FF2B5EF4-FFF2-40B4-BE49-F238E27FC236}">
                  <a16:creationId xmlns:a16="http://schemas.microsoft.com/office/drawing/2014/main" id="{4AFF4BF3-F97D-4F7C-ABD2-3D0501403C44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" y="3594"/>
              <a:ext cx="746" cy="268"/>
            </a:xfrm>
            <a:custGeom>
              <a:avLst/>
              <a:gdLst>
                <a:gd name="T0" fmla="*/ 171949531 w 97"/>
                <a:gd name="T1" fmla="*/ 0 h 35"/>
                <a:gd name="T2" fmla="*/ 1015345488 w 97"/>
                <a:gd name="T3" fmla="*/ 0 h 35"/>
                <a:gd name="T4" fmla="*/ 1187108904 w 97"/>
                <a:gd name="T5" fmla="*/ 165071205 h 35"/>
                <a:gd name="T6" fmla="*/ 1187108904 w 97"/>
                <a:gd name="T7" fmla="*/ 248514178 h 35"/>
                <a:gd name="T8" fmla="*/ 1015345488 w 97"/>
                <a:gd name="T9" fmla="*/ 413584648 h 35"/>
                <a:gd name="T10" fmla="*/ 171949531 w 97"/>
                <a:gd name="T11" fmla="*/ 413584648 h 35"/>
                <a:gd name="T12" fmla="*/ 0 w 97"/>
                <a:gd name="T13" fmla="*/ 248514178 h 35"/>
                <a:gd name="T14" fmla="*/ 0 w 97"/>
                <a:gd name="T15" fmla="*/ 165071205 h 35"/>
                <a:gd name="T16" fmla="*/ 171949531 w 97"/>
                <a:gd name="T17" fmla="*/ 0 h 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97"/>
                <a:gd name="T28" fmla="*/ 0 h 35"/>
                <a:gd name="T29" fmla="*/ 97 w 97"/>
                <a:gd name="T30" fmla="*/ 35 h 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97" h="35">
                  <a:moveTo>
                    <a:pt x="14" y="0"/>
                  </a:moveTo>
                  <a:cubicBezTo>
                    <a:pt x="83" y="0"/>
                    <a:pt x="83" y="0"/>
                    <a:pt x="83" y="0"/>
                  </a:cubicBezTo>
                  <a:cubicBezTo>
                    <a:pt x="91" y="0"/>
                    <a:pt x="97" y="6"/>
                    <a:pt x="97" y="14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9"/>
                    <a:pt x="91" y="35"/>
                    <a:pt x="83" y="35"/>
                  </a:cubicBezTo>
                  <a:cubicBezTo>
                    <a:pt x="14" y="35"/>
                    <a:pt x="14" y="35"/>
                    <a:pt x="14" y="35"/>
                  </a:cubicBezTo>
                  <a:cubicBezTo>
                    <a:pt x="6" y="35"/>
                    <a:pt x="0" y="29"/>
                    <a:pt x="0" y="21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6"/>
                    <a:pt x="6" y="0"/>
                    <a:pt x="14" y="0"/>
                  </a:cubicBezTo>
                  <a:close/>
                </a:path>
              </a:pathLst>
            </a:custGeom>
            <a:solidFill>
              <a:srgbClr val="1FD7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26" name="Freeform 50">
              <a:extLst>
                <a:ext uri="{FF2B5EF4-FFF2-40B4-BE49-F238E27FC236}">
                  <a16:creationId xmlns:a16="http://schemas.microsoft.com/office/drawing/2014/main" id="{D5D41D40-4246-4EA0-B20E-17D6075662ED}"/>
                </a:ext>
              </a:extLst>
            </p:cNvPr>
            <p:cNvSpPr>
              <a:spLocks/>
            </p:cNvSpPr>
            <p:nvPr/>
          </p:nvSpPr>
          <p:spPr bwMode="auto">
            <a:xfrm>
              <a:off x="863" y="3594"/>
              <a:ext cx="362" cy="268"/>
            </a:xfrm>
            <a:custGeom>
              <a:avLst/>
              <a:gdLst>
                <a:gd name="T0" fmla="*/ 0 w 47"/>
                <a:gd name="T1" fmla="*/ 0 h 35"/>
                <a:gd name="T2" fmla="*/ 408341906 w 47"/>
                <a:gd name="T3" fmla="*/ 0 h 35"/>
                <a:gd name="T4" fmla="*/ 582056130 w 47"/>
                <a:gd name="T5" fmla="*/ 165071205 h 35"/>
                <a:gd name="T6" fmla="*/ 582056130 w 47"/>
                <a:gd name="T7" fmla="*/ 248514178 h 35"/>
                <a:gd name="T8" fmla="*/ 408341906 w 47"/>
                <a:gd name="T9" fmla="*/ 413584648 h 35"/>
                <a:gd name="T10" fmla="*/ 0 w 47"/>
                <a:gd name="T11" fmla="*/ 413584648 h 35"/>
                <a:gd name="T12" fmla="*/ 0 w 47"/>
                <a:gd name="T13" fmla="*/ 0 h 3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7"/>
                <a:gd name="T22" fmla="*/ 0 h 35"/>
                <a:gd name="T23" fmla="*/ 47 w 47"/>
                <a:gd name="T24" fmla="*/ 35 h 35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7" h="35">
                  <a:moveTo>
                    <a:pt x="0" y="0"/>
                  </a:moveTo>
                  <a:cubicBezTo>
                    <a:pt x="33" y="0"/>
                    <a:pt x="33" y="0"/>
                    <a:pt x="33" y="0"/>
                  </a:cubicBezTo>
                  <a:cubicBezTo>
                    <a:pt x="41" y="0"/>
                    <a:pt x="47" y="6"/>
                    <a:pt x="47" y="14"/>
                  </a:cubicBezTo>
                  <a:cubicBezTo>
                    <a:pt x="47" y="21"/>
                    <a:pt x="47" y="21"/>
                    <a:pt x="47" y="21"/>
                  </a:cubicBezTo>
                  <a:cubicBezTo>
                    <a:pt x="47" y="29"/>
                    <a:pt x="41" y="35"/>
                    <a:pt x="33" y="35"/>
                  </a:cubicBezTo>
                  <a:cubicBezTo>
                    <a:pt x="0" y="35"/>
                    <a:pt x="0" y="35"/>
                    <a:pt x="0" y="35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1FD7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27" name="Freeform 51">
              <a:extLst>
                <a:ext uri="{FF2B5EF4-FFF2-40B4-BE49-F238E27FC236}">
                  <a16:creationId xmlns:a16="http://schemas.microsoft.com/office/drawing/2014/main" id="{CD3DE715-AFA7-4E65-B446-F94991F597C9}"/>
                </a:ext>
              </a:extLst>
            </p:cNvPr>
            <p:cNvSpPr>
              <a:spLocks/>
            </p:cNvSpPr>
            <p:nvPr/>
          </p:nvSpPr>
          <p:spPr bwMode="auto">
            <a:xfrm>
              <a:off x="656" y="3265"/>
              <a:ext cx="415" cy="413"/>
            </a:xfrm>
            <a:custGeom>
              <a:avLst/>
              <a:gdLst>
                <a:gd name="T0" fmla="*/ 620748094 w 54"/>
                <a:gd name="T1" fmla="*/ 538787533 h 54"/>
                <a:gd name="T2" fmla="*/ 584291553 w 54"/>
                <a:gd name="T3" fmla="*/ 211154970 h 54"/>
                <a:gd name="T4" fmla="*/ 486011589 w 54"/>
                <a:gd name="T5" fmla="*/ 0 h 54"/>
                <a:gd name="T6" fmla="*/ 171011984 w 54"/>
                <a:gd name="T7" fmla="*/ 0 h 54"/>
                <a:gd name="T8" fmla="*/ 60159843 w 54"/>
                <a:gd name="T9" fmla="*/ 221964065 h 54"/>
                <a:gd name="T10" fmla="*/ 12571772 w 54"/>
                <a:gd name="T11" fmla="*/ 515756457 h 54"/>
                <a:gd name="T12" fmla="*/ 620748094 w 54"/>
                <a:gd name="T13" fmla="*/ 538787533 h 5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54"/>
                <a:gd name="T22" fmla="*/ 0 h 54"/>
                <a:gd name="T23" fmla="*/ 54 w 54"/>
                <a:gd name="T24" fmla="*/ 54 h 5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54" h="54">
                  <a:moveTo>
                    <a:pt x="51" y="46"/>
                  </a:moveTo>
                  <a:cubicBezTo>
                    <a:pt x="54" y="37"/>
                    <a:pt x="52" y="27"/>
                    <a:pt x="48" y="18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2" y="27"/>
                    <a:pt x="0" y="35"/>
                    <a:pt x="1" y="44"/>
                  </a:cubicBezTo>
                  <a:cubicBezTo>
                    <a:pt x="2" y="52"/>
                    <a:pt x="48" y="54"/>
                    <a:pt x="51" y="46"/>
                  </a:cubicBezTo>
                  <a:close/>
                </a:path>
              </a:pathLst>
            </a:custGeom>
            <a:solidFill>
              <a:srgbClr val="FE8A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28" name="Freeform 52">
              <a:extLst>
                <a:ext uri="{FF2B5EF4-FFF2-40B4-BE49-F238E27FC236}">
                  <a16:creationId xmlns:a16="http://schemas.microsoft.com/office/drawing/2014/main" id="{AD475E2A-A1D0-46E5-8544-C4BC1CFD5700}"/>
                </a:ext>
              </a:extLst>
            </p:cNvPr>
            <p:cNvSpPr>
              <a:spLocks/>
            </p:cNvSpPr>
            <p:nvPr/>
          </p:nvSpPr>
          <p:spPr bwMode="auto">
            <a:xfrm>
              <a:off x="863" y="3265"/>
              <a:ext cx="216" cy="398"/>
            </a:xfrm>
            <a:custGeom>
              <a:avLst/>
              <a:gdLst>
                <a:gd name="T0" fmla="*/ 326880364 w 28"/>
                <a:gd name="T1" fmla="*/ 518469427 h 52"/>
                <a:gd name="T2" fmla="*/ 263445995 w 28"/>
                <a:gd name="T3" fmla="*/ 212282912 h 52"/>
                <a:gd name="T4" fmla="*/ 162500027 w 28"/>
                <a:gd name="T5" fmla="*/ 0 h 52"/>
                <a:gd name="T6" fmla="*/ 0 w 28"/>
                <a:gd name="T7" fmla="*/ 0 h 52"/>
                <a:gd name="T8" fmla="*/ 0 w 28"/>
                <a:gd name="T9" fmla="*/ 600104224 h 52"/>
                <a:gd name="T10" fmla="*/ 326880364 w 28"/>
                <a:gd name="T11" fmla="*/ 518469427 h 5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8"/>
                <a:gd name="T19" fmla="*/ 0 h 52"/>
                <a:gd name="T20" fmla="*/ 28 w 28"/>
                <a:gd name="T21" fmla="*/ 52 h 5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8" h="52">
                  <a:moveTo>
                    <a:pt x="26" y="44"/>
                  </a:moveTo>
                  <a:cubicBezTo>
                    <a:pt x="28" y="36"/>
                    <a:pt x="25" y="26"/>
                    <a:pt x="21" y="18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2" y="52"/>
                    <a:pt x="24" y="52"/>
                    <a:pt x="26" y="44"/>
                  </a:cubicBezTo>
                  <a:close/>
                </a:path>
              </a:pathLst>
            </a:custGeom>
            <a:solidFill>
              <a:srgbClr val="FB5D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29" name="Freeform 53">
              <a:extLst>
                <a:ext uri="{FF2B5EF4-FFF2-40B4-BE49-F238E27FC236}">
                  <a16:creationId xmlns:a16="http://schemas.microsoft.com/office/drawing/2014/main" id="{A215E70B-8FBA-460C-9E99-D04FCECBDD17}"/>
                </a:ext>
              </a:extLst>
            </p:cNvPr>
            <p:cNvSpPr>
              <a:spLocks/>
            </p:cNvSpPr>
            <p:nvPr/>
          </p:nvSpPr>
          <p:spPr bwMode="auto">
            <a:xfrm>
              <a:off x="848" y="3510"/>
              <a:ext cx="138" cy="772"/>
            </a:xfrm>
            <a:custGeom>
              <a:avLst/>
              <a:gdLst>
                <a:gd name="T0" fmla="*/ 23361512 w 18"/>
                <a:gd name="T1" fmla="*/ 198235048 h 101"/>
                <a:gd name="T2" fmla="*/ 23361512 w 18"/>
                <a:gd name="T3" fmla="*/ 384103424 h 101"/>
                <a:gd name="T4" fmla="*/ 23361512 w 18"/>
                <a:gd name="T5" fmla="*/ 931293312 h 101"/>
                <a:gd name="T6" fmla="*/ 23361512 w 18"/>
                <a:gd name="T7" fmla="*/ 931293312 h 101"/>
                <a:gd name="T8" fmla="*/ 0 w 18"/>
                <a:gd name="T9" fmla="*/ 1153868702 h 101"/>
                <a:gd name="T10" fmla="*/ 35729948 w 18"/>
                <a:gd name="T11" fmla="*/ 1176803791 h 101"/>
                <a:gd name="T12" fmla="*/ 130765003 w 18"/>
                <a:gd name="T13" fmla="*/ 1176803791 h 101"/>
                <a:gd name="T14" fmla="*/ 155743361 w 18"/>
                <a:gd name="T15" fmla="*/ 1141686943 h 101"/>
                <a:gd name="T16" fmla="*/ 119799375 w 18"/>
                <a:gd name="T17" fmla="*/ 943479473 h 101"/>
                <a:gd name="T18" fmla="*/ 119799375 w 18"/>
                <a:gd name="T19" fmla="*/ 943479473 h 101"/>
                <a:gd name="T20" fmla="*/ 202466461 w 18"/>
                <a:gd name="T21" fmla="*/ 419192388 h 101"/>
                <a:gd name="T22" fmla="*/ 191500679 w 18"/>
                <a:gd name="T23" fmla="*/ 210393326 h 101"/>
                <a:gd name="T24" fmla="*/ 23361512 w 18"/>
                <a:gd name="T25" fmla="*/ 198235048 h 10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8"/>
                <a:gd name="T40" fmla="*/ 0 h 101"/>
                <a:gd name="T41" fmla="*/ 18 w 18"/>
                <a:gd name="T42" fmla="*/ 101 h 101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8" h="101">
                  <a:moveTo>
                    <a:pt x="2" y="17"/>
                  </a:moveTo>
                  <a:cubicBezTo>
                    <a:pt x="2" y="33"/>
                    <a:pt x="2" y="33"/>
                    <a:pt x="2" y="33"/>
                  </a:cubicBezTo>
                  <a:cubicBezTo>
                    <a:pt x="2" y="80"/>
                    <a:pt x="2" y="80"/>
                    <a:pt x="2" y="80"/>
                  </a:cubicBezTo>
                  <a:cubicBezTo>
                    <a:pt x="2" y="80"/>
                    <a:pt x="2" y="80"/>
                    <a:pt x="2" y="80"/>
                  </a:cubicBezTo>
                  <a:cubicBezTo>
                    <a:pt x="0" y="99"/>
                    <a:pt x="0" y="99"/>
                    <a:pt x="0" y="99"/>
                  </a:cubicBezTo>
                  <a:cubicBezTo>
                    <a:pt x="3" y="101"/>
                    <a:pt x="3" y="101"/>
                    <a:pt x="3" y="101"/>
                  </a:cubicBezTo>
                  <a:cubicBezTo>
                    <a:pt x="11" y="101"/>
                    <a:pt x="11" y="101"/>
                    <a:pt x="11" y="101"/>
                  </a:cubicBezTo>
                  <a:cubicBezTo>
                    <a:pt x="13" y="98"/>
                    <a:pt x="13" y="98"/>
                    <a:pt x="13" y="98"/>
                  </a:cubicBezTo>
                  <a:cubicBezTo>
                    <a:pt x="10" y="81"/>
                    <a:pt x="10" y="81"/>
                    <a:pt x="10" y="81"/>
                  </a:cubicBezTo>
                  <a:cubicBezTo>
                    <a:pt x="10" y="81"/>
                    <a:pt x="10" y="81"/>
                    <a:pt x="10" y="81"/>
                  </a:cubicBezTo>
                  <a:cubicBezTo>
                    <a:pt x="17" y="36"/>
                    <a:pt x="17" y="36"/>
                    <a:pt x="17" y="36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8" y="6"/>
                    <a:pt x="2" y="0"/>
                    <a:pt x="2" y="17"/>
                  </a:cubicBezTo>
                  <a:close/>
                </a:path>
              </a:pathLst>
            </a:custGeom>
            <a:solidFill>
              <a:srgbClr val="F0C1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30" name="Freeform 54">
              <a:extLst>
                <a:ext uri="{FF2B5EF4-FFF2-40B4-BE49-F238E27FC236}">
                  <a16:creationId xmlns:a16="http://schemas.microsoft.com/office/drawing/2014/main" id="{C164153F-81AD-4616-BE72-D4496F2F7C62}"/>
                </a:ext>
              </a:extLst>
            </p:cNvPr>
            <p:cNvSpPr>
              <a:spLocks/>
            </p:cNvSpPr>
            <p:nvPr/>
          </p:nvSpPr>
          <p:spPr bwMode="auto">
            <a:xfrm>
              <a:off x="679" y="3525"/>
              <a:ext cx="208" cy="130"/>
            </a:xfrm>
            <a:custGeom>
              <a:avLst/>
              <a:gdLst>
                <a:gd name="T0" fmla="*/ 186863511 w 27"/>
                <a:gd name="T1" fmla="*/ 0 h 17"/>
                <a:gd name="T2" fmla="*/ 0 w 27"/>
                <a:gd name="T3" fmla="*/ 82580459 h 17"/>
                <a:gd name="T4" fmla="*/ 49953713 w 27"/>
                <a:gd name="T5" fmla="*/ 175781761 h 17"/>
                <a:gd name="T6" fmla="*/ 285115226 w 27"/>
                <a:gd name="T7" fmla="*/ 198765017 h 17"/>
                <a:gd name="T8" fmla="*/ 186863511 w 27"/>
                <a:gd name="T9" fmla="*/ 0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"/>
                <a:gd name="T16" fmla="*/ 0 h 17"/>
                <a:gd name="T17" fmla="*/ 27 w 27"/>
                <a:gd name="T18" fmla="*/ 17 h 1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" h="17">
                  <a:moveTo>
                    <a:pt x="15" y="0"/>
                  </a:moveTo>
                  <a:cubicBezTo>
                    <a:pt x="8" y="0"/>
                    <a:pt x="2" y="1"/>
                    <a:pt x="0" y="7"/>
                  </a:cubicBezTo>
                  <a:cubicBezTo>
                    <a:pt x="0" y="12"/>
                    <a:pt x="1" y="13"/>
                    <a:pt x="4" y="15"/>
                  </a:cubicBezTo>
                  <a:cubicBezTo>
                    <a:pt x="10" y="17"/>
                    <a:pt x="19" y="17"/>
                    <a:pt x="23" y="17"/>
                  </a:cubicBezTo>
                  <a:cubicBezTo>
                    <a:pt x="23" y="10"/>
                    <a:pt x="27" y="0"/>
                    <a:pt x="15" y="0"/>
                  </a:cubicBezTo>
                  <a:close/>
                </a:path>
              </a:pathLst>
            </a:custGeom>
            <a:solidFill>
              <a:srgbClr val="FFDB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31" name="Freeform 55">
              <a:extLst>
                <a:ext uri="{FF2B5EF4-FFF2-40B4-BE49-F238E27FC236}">
                  <a16:creationId xmlns:a16="http://schemas.microsoft.com/office/drawing/2014/main" id="{E22939FD-F2C8-4D04-910F-2729759627A4}"/>
                </a:ext>
              </a:extLst>
            </p:cNvPr>
            <p:cNvSpPr>
              <a:spLocks/>
            </p:cNvSpPr>
            <p:nvPr/>
          </p:nvSpPr>
          <p:spPr bwMode="auto">
            <a:xfrm>
              <a:off x="840" y="3525"/>
              <a:ext cx="200" cy="130"/>
            </a:xfrm>
            <a:custGeom>
              <a:avLst/>
              <a:gdLst>
                <a:gd name="T0" fmla="*/ 135499222 w 26"/>
                <a:gd name="T1" fmla="*/ 0 h 17"/>
                <a:gd name="T2" fmla="*/ 318644460 w 26"/>
                <a:gd name="T3" fmla="*/ 82580459 h 17"/>
                <a:gd name="T4" fmla="*/ 269328536 w 26"/>
                <a:gd name="T5" fmla="*/ 175781761 h 17"/>
                <a:gd name="T6" fmla="*/ 36682774 w 26"/>
                <a:gd name="T7" fmla="*/ 198765017 h 17"/>
                <a:gd name="T8" fmla="*/ 135499222 w 26"/>
                <a:gd name="T9" fmla="*/ 0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7"/>
                <a:gd name="T17" fmla="*/ 26 w 26"/>
                <a:gd name="T18" fmla="*/ 17 h 1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7">
                  <a:moveTo>
                    <a:pt x="11" y="0"/>
                  </a:moveTo>
                  <a:cubicBezTo>
                    <a:pt x="18" y="0"/>
                    <a:pt x="25" y="1"/>
                    <a:pt x="26" y="7"/>
                  </a:cubicBezTo>
                  <a:cubicBezTo>
                    <a:pt x="26" y="12"/>
                    <a:pt x="25" y="13"/>
                    <a:pt x="22" y="15"/>
                  </a:cubicBezTo>
                  <a:cubicBezTo>
                    <a:pt x="16" y="17"/>
                    <a:pt x="8" y="17"/>
                    <a:pt x="3" y="17"/>
                  </a:cubicBezTo>
                  <a:cubicBezTo>
                    <a:pt x="3" y="10"/>
                    <a:pt x="0" y="0"/>
                    <a:pt x="11" y="0"/>
                  </a:cubicBezTo>
                  <a:close/>
                </a:path>
              </a:pathLst>
            </a:custGeom>
            <a:solidFill>
              <a:srgbClr val="F0C1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32" name="Freeform 56">
              <a:extLst>
                <a:ext uri="{FF2B5EF4-FFF2-40B4-BE49-F238E27FC236}">
                  <a16:creationId xmlns:a16="http://schemas.microsoft.com/office/drawing/2014/main" id="{EA4C1874-70D8-4721-8811-1AAF2712B125}"/>
                </a:ext>
              </a:extLst>
            </p:cNvPr>
            <p:cNvSpPr>
              <a:spLocks/>
            </p:cNvSpPr>
            <p:nvPr/>
          </p:nvSpPr>
          <p:spPr bwMode="auto">
            <a:xfrm>
              <a:off x="894" y="3579"/>
              <a:ext cx="85" cy="703"/>
            </a:xfrm>
            <a:custGeom>
              <a:avLst/>
              <a:gdLst>
                <a:gd name="T0" fmla="*/ 13195592 w 11"/>
                <a:gd name="T1" fmla="*/ 1069399333 h 92"/>
                <a:gd name="T2" fmla="*/ 64083997 w 11"/>
                <a:gd name="T3" fmla="*/ 1069399333 h 92"/>
                <a:gd name="T4" fmla="*/ 88767076 w 11"/>
                <a:gd name="T5" fmla="*/ 1034358401 h 92"/>
                <a:gd name="T6" fmla="*/ 51106170 w 11"/>
                <a:gd name="T7" fmla="*/ 836678046 h 92"/>
                <a:gd name="T8" fmla="*/ 51106170 w 11"/>
                <a:gd name="T9" fmla="*/ 836678046 h 92"/>
                <a:gd name="T10" fmla="*/ 139873170 w 11"/>
                <a:gd name="T11" fmla="*/ 313324795 h 92"/>
                <a:gd name="T12" fmla="*/ 126677620 w 11"/>
                <a:gd name="T13" fmla="*/ 104911987 h 92"/>
                <a:gd name="T14" fmla="*/ 88767076 w 11"/>
                <a:gd name="T15" fmla="*/ 0 h 92"/>
                <a:gd name="T16" fmla="*/ 64083997 w 11"/>
                <a:gd name="T17" fmla="*/ 92771670 h 92"/>
                <a:gd name="T18" fmla="*/ 24686796 w 11"/>
                <a:gd name="T19" fmla="*/ 150501919 h 92"/>
                <a:gd name="T20" fmla="*/ 37881968 w 11"/>
                <a:gd name="T21" fmla="*/ 313324795 h 92"/>
                <a:gd name="T22" fmla="*/ 0 w 11"/>
                <a:gd name="T23" fmla="*/ 859394597 h 92"/>
                <a:gd name="T24" fmla="*/ 13195592 w 11"/>
                <a:gd name="T25" fmla="*/ 1069399333 h 9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1"/>
                <a:gd name="T40" fmla="*/ 0 h 92"/>
                <a:gd name="T41" fmla="*/ 11 w 11"/>
                <a:gd name="T42" fmla="*/ 92 h 9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1" h="92">
                  <a:moveTo>
                    <a:pt x="1" y="92"/>
                  </a:moveTo>
                  <a:cubicBezTo>
                    <a:pt x="5" y="92"/>
                    <a:pt x="5" y="92"/>
                    <a:pt x="5" y="92"/>
                  </a:cubicBezTo>
                  <a:cubicBezTo>
                    <a:pt x="7" y="89"/>
                    <a:pt x="7" y="89"/>
                    <a:pt x="7" y="89"/>
                  </a:cubicBezTo>
                  <a:cubicBezTo>
                    <a:pt x="4" y="72"/>
                    <a:pt x="4" y="72"/>
                    <a:pt x="4" y="72"/>
                  </a:cubicBezTo>
                  <a:cubicBezTo>
                    <a:pt x="4" y="72"/>
                    <a:pt x="4" y="72"/>
                    <a:pt x="4" y="72"/>
                  </a:cubicBezTo>
                  <a:cubicBezTo>
                    <a:pt x="11" y="27"/>
                    <a:pt x="11" y="27"/>
                    <a:pt x="11" y="27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1" y="5"/>
                    <a:pt x="10" y="2"/>
                    <a:pt x="7" y="0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3" y="27"/>
                    <a:pt x="3" y="27"/>
                    <a:pt x="3" y="27"/>
                  </a:cubicBezTo>
                  <a:cubicBezTo>
                    <a:pt x="0" y="74"/>
                    <a:pt x="0" y="74"/>
                    <a:pt x="0" y="74"/>
                  </a:cubicBezTo>
                  <a:lnTo>
                    <a:pt x="1" y="92"/>
                  </a:lnTo>
                  <a:close/>
                </a:path>
              </a:pathLst>
            </a:custGeom>
            <a:solidFill>
              <a:srgbClr val="E0AF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33" name="Freeform 57">
              <a:extLst>
                <a:ext uri="{FF2B5EF4-FFF2-40B4-BE49-F238E27FC236}">
                  <a16:creationId xmlns:a16="http://schemas.microsoft.com/office/drawing/2014/main" id="{57993568-1F0E-4285-8867-10B484BDAF0A}"/>
                </a:ext>
              </a:extLst>
            </p:cNvPr>
            <p:cNvSpPr>
              <a:spLocks/>
            </p:cNvSpPr>
            <p:nvPr/>
          </p:nvSpPr>
          <p:spPr bwMode="auto">
            <a:xfrm>
              <a:off x="848" y="4191"/>
              <a:ext cx="100" cy="91"/>
            </a:xfrm>
            <a:custGeom>
              <a:avLst/>
              <a:gdLst>
                <a:gd name="T0" fmla="*/ 8 w 100"/>
                <a:gd name="T1" fmla="*/ 23 h 91"/>
                <a:gd name="T2" fmla="*/ 0 w 100"/>
                <a:gd name="T3" fmla="*/ 76 h 91"/>
                <a:gd name="T4" fmla="*/ 23 w 100"/>
                <a:gd name="T5" fmla="*/ 91 h 91"/>
                <a:gd name="T6" fmla="*/ 85 w 100"/>
                <a:gd name="T7" fmla="*/ 91 h 91"/>
                <a:gd name="T8" fmla="*/ 100 w 100"/>
                <a:gd name="T9" fmla="*/ 61 h 91"/>
                <a:gd name="T10" fmla="*/ 92 w 100"/>
                <a:gd name="T11" fmla="*/ 0 h 91"/>
                <a:gd name="T12" fmla="*/ 69 w 100"/>
                <a:gd name="T13" fmla="*/ 46 h 91"/>
                <a:gd name="T14" fmla="*/ 15 w 100"/>
                <a:gd name="T15" fmla="*/ 46 h 91"/>
                <a:gd name="T16" fmla="*/ 8 w 100"/>
                <a:gd name="T17" fmla="*/ 23 h 9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00"/>
                <a:gd name="T28" fmla="*/ 0 h 91"/>
                <a:gd name="T29" fmla="*/ 100 w 100"/>
                <a:gd name="T30" fmla="*/ 91 h 9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00" h="91">
                  <a:moveTo>
                    <a:pt x="8" y="23"/>
                  </a:moveTo>
                  <a:lnTo>
                    <a:pt x="0" y="76"/>
                  </a:lnTo>
                  <a:lnTo>
                    <a:pt x="23" y="91"/>
                  </a:lnTo>
                  <a:lnTo>
                    <a:pt x="85" y="91"/>
                  </a:lnTo>
                  <a:lnTo>
                    <a:pt x="100" y="61"/>
                  </a:lnTo>
                  <a:lnTo>
                    <a:pt x="92" y="0"/>
                  </a:lnTo>
                  <a:lnTo>
                    <a:pt x="69" y="46"/>
                  </a:lnTo>
                  <a:lnTo>
                    <a:pt x="15" y="46"/>
                  </a:lnTo>
                  <a:lnTo>
                    <a:pt x="8" y="23"/>
                  </a:lnTo>
                  <a:close/>
                </a:path>
              </a:pathLst>
            </a:custGeom>
            <a:solidFill>
              <a:srgbClr val="FB5D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34" name="Freeform 58">
              <a:extLst>
                <a:ext uri="{FF2B5EF4-FFF2-40B4-BE49-F238E27FC236}">
                  <a16:creationId xmlns:a16="http://schemas.microsoft.com/office/drawing/2014/main" id="{160BC5B0-3E00-4A89-B08A-2696292C34FB}"/>
                </a:ext>
              </a:extLst>
            </p:cNvPr>
            <p:cNvSpPr>
              <a:spLocks/>
            </p:cNvSpPr>
            <p:nvPr/>
          </p:nvSpPr>
          <p:spPr bwMode="auto">
            <a:xfrm>
              <a:off x="717" y="3510"/>
              <a:ext cx="154" cy="765"/>
            </a:xfrm>
            <a:custGeom>
              <a:avLst/>
              <a:gdLst>
                <a:gd name="T0" fmla="*/ 223010703 w 20"/>
                <a:gd name="T1" fmla="*/ 186991831 h 100"/>
                <a:gd name="T2" fmla="*/ 223010703 w 20"/>
                <a:gd name="T3" fmla="*/ 386429044 h 100"/>
                <a:gd name="T4" fmla="*/ 210288953 w 20"/>
                <a:gd name="T5" fmla="*/ 938417258 h 100"/>
                <a:gd name="T6" fmla="*/ 210288953 w 20"/>
                <a:gd name="T7" fmla="*/ 938417258 h 100"/>
                <a:gd name="T8" fmla="*/ 247181918 w 20"/>
                <a:gd name="T9" fmla="*/ 1160702689 h 100"/>
                <a:gd name="T10" fmla="*/ 210288953 w 20"/>
                <a:gd name="T11" fmla="*/ 1172936810 h 100"/>
                <a:gd name="T12" fmla="*/ 110679111 w 20"/>
                <a:gd name="T13" fmla="*/ 1172936810 h 100"/>
                <a:gd name="T14" fmla="*/ 86697809 w 20"/>
                <a:gd name="T15" fmla="*/ 1137646453 h 100"/>
                <a:gd name="T16" fmla="*/ 123591205 w 20"/>
                <a:gd name="T17" fmla="*/ 938417258 h 100"/>
                <a:gd name="T18" fmla="*/ 123591205 w 20"/>
                <a:gd name="T19" fmla="*/ 938417258 h 100"/>
                <a:gd name="T20" fmla="*/ 23953390 w 20"/>
                <a:gd name="T21" fmla="*/ 410900224 h 100"/>
                <a:gd name="T22" fmla="*/ 23953390 w 20"/>
                <a:gd name="T23" fmla="*/ 199437826 h 100"/>
                <a:gd name="T24" fmla="*/ 223010703 w 20"/>
                <a:gd name="T25" fmla="*/ 186991831 h 10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0"/>
                <a:gd name="T40" fmla="*/ 0 h 100"/>
                <a:gd name="T41" fmla="*/ 20 w 20"/>
                <a:gd name="T42" fmla="*/ 100 h 100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0" h="100">
                  <a:moveTo>
                    <a:pt x="18" y="16"/>
                  </a:moveTo>
                  <a:cubicBezTo>
                    <a:pt x="18" y="33"/>
                    <a:pt x="18" y="33"/>
                    <a:pt x="18" y="33"/>
                  </a:cubicBezTo>
                  <a:cubicBezTo>
                    <a:pt x="17" y="80"/>
                    <a:pt x="17" y="80"/>
                    <a:pt x="17" y="80"/>
                  </a:cubicBezTo>
                  <a:cubicBezTo>
                    <a:pt x="17" y="80"/>
                    <a:pt x="17" y="80"/>
                    <a:pt x="17" y="80"/>
                  </a:cubicBezTo>
                  <a:cubicBezTo>
                    <a:pt x="20" y="99"/>
                    <a:pt x="20" y="99"/>
                    <a:pt x="20" y="99"/>
                  </a:cubicBezTo>
                  <a:cubicBezTo>
                    <a:pt x="17" y="100"/>
                    <a:pt x="17" y="100"/>
                    <a:pt x="17" y="100"/>
                  </a:cubicBezTo>
                  <a:cubicBezTo>
                    <a:pt x="9" y="100"/>
                    <a:pt x="9" y="100"/>
                    <a:pt x="9" y="100"/>
                  </a:cubicBezTo>
                  <a:cubicBezTo>
                    <a:pt x="7" y="97"/>
                    <a:pt x="7" y="97"/>
                    <a:pt x="7" y="97"/>
                  </a:cubicBezTo>
                  <a:cubicBezTo>
                    <a:pt x="10" y="80"/>
                    <a:pt x="10" y="80"/>
                    <a:pt x="10" y="80"/>
                  </a:cubicBezTo>
                  <a:cubicBezTo>
                    <a:pt x="10" y="80"/>
                    <a:pt x="10" y="80"/>
                    <a:pt x="10" y="80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0" y="6"/>
                    <a:pt x="18" y="0"/>
                    <a:pt x="18" y="16"/>
                  </a:cubicBezTo>
                  <a:close/>
                </a:path>
              </a:pathLst>
            </a:custGeom>
            <a:solidFill>
              <a:srgbClr val="FFDB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35" name="Freeform 59">
              <a:extLst>
                <a:ext uri="{FF2B5EF4-FFF2-40B4-BE49-F238E27FC236}">
                  <a16:creationId xmlns:a16="http://schemas.microsoft.com/office/drawing/2014/main" id="{A75AE0E5-70E4-4335-B125-8FC42B89871D}"/>
                </a:ext>
              </a:extLst>
            </p:cNvPr>
            <p:cNvSpPr>
              <a:spLocks/>
            </p:cNvSpPr>
            <p:nvPr/>
          </p:nvSpPr>
          <p:spPr bwMode="auto">
            <a:xfrm>
              <a:off x="794" y="3579"/>
              <a:ext cx="77" cy="696"/>
            </a:xfrm>
            <a:custGeom>
              <a:avLst/>
              <a:gdLst>
                <a:gd name="T0" fmla="*/ 99419621 w 10"/>
                <a:gd name="T1" fmla="*/ 82677338 h 91"/>
                <a:gd name="T2" fmla="*/ 99419621 w 10"/>
                <a:gd name="T3" fmla="*/ 281638524 h 91"/>
                <a:gd name="T4" fmla="*/ 86697809 w 10"/>
                <a:gd name="T5" fmla="*/ 831330512 h 91"/>
                <a:gd name="T6" fmla="*/ 86697809 w 10"/>
                <a:gd name="T7" fmla="*/ 831330512 h 91"/>
                <a:gd name="T8" fmla="*/ 123591205 w 10"/>
                <a:gd name="T9" fmla="*/ 1053324762 h 91"/>
                <a:gd name="T10" fmla="*/ 86697809 w 10"/>
                <a:gd name="T11" fmla="*/ 1065521003 h 91"/>
                <a:gd name="T12" fmla="*/ 49805013 w 10"/>
                <a:gd name="T13" fmla="*/ 1065521003 h 91"/>
                <a:gd name="T14" fmla="*/ 49805013 w 10"/>
                <a:gd name="T15" fmla="*/ 831330512 h 91"/>
                <a:gd name="T16" fmla="*/ 12911644 w 10"/>
                <a:gd name="T17" fmla="*/ 350498140 h 91"/>
                <a:gd name="T18" fmla="*/ 0 w 10"/>
                <a:gd name="T19" fmla="*/ 105683021 h 91"/>
                <a:gd name="T20" fmla="*/ 49805013 w 10"/>
                <a:gd name="T21" fmla="*/ 47448476 h 91"/>
                <a:gd name="T22" fmla="*/ 73786207 w 10"/>
                <a:gd name="T23" fmla="*/ 0 h 91"/>
                <a:gd name="T24" fmla="*/ 99419621 w 10"/>
                <a:gd name="T25" fmla="*/ 82677338 h 9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0"/>
                <a:gd name="T40" fmla="*/ 0 h 91"/>
                <a:gd name="T41" fmla="*/ 10 w 10"/>
                <a:gd name="T42" fmla="*/ 91 h 91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0" h="91">
                  <a:moveTo>
                    <a:pt x="8" y="7"/>
                  </a:moveTo>
                  <a:cubicBezTo>
                    <a:pt x="8" y="24"/>
                    <a:pt x="8" y="24"/>
                    <a:pt x="8" y="24"/>
                  </a:cubicBezTo>
                  <a:cubicBezTo>
                    <a:pt x="7" y="71"/>
                    <a:pt x="7" y="71"/>
                    <a:pt x="7" y="71"/>
                  </a:cubicBezTo>
                  <a:cubicBezTo>
                    <a:pt x="7" y="71"/>
                    <a:pt x="7" y="71"/>
                    <a:pt x="7" y="71"/>
                  </a:cubicBezTo>
                  <a:cubicBezTo>
                    <a:pt x="10" y="90"/>
                    <a:pt x="10" y="90"/>
                    <a:pt x="10" y="90"/>
                  </a:cubicBezTo>
                  <a:cubicBezTo>
                    <a:pt x="7" y="91"/>
                    <a:pt x="7" y="91"/>
                    <a:pt x="7" y="91"/>
                  </a:cubicBezTo>
                  <a:cubicBezTo>
                    <a:pt x="4" y="91"/>
                    <a:pt x="4" y="91"/>
                    <a:pt x="4" y="91"/>
                  </a:cubicBezTo>
                  <a:cubicBezTo>
                    <a:pt x="4" y="71"/>
                    <a:pt x="4" y="71"/>
                    <a:pt x="4" y="71"/>
                  </a:cubicBezTo>
                  <a:cubicBezTo>
                    <a:pt x="1" y="30"/>
                    <a:pt x="1" y="30"/>
                    <a:pt x="1" y="30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2"/>
                    <a:pt x="8" y="4"/>
                    <a:pt x="8" y="7"/>
                  </a:cubicBezTo>
                  <a:close/>
                </a:path>
              </a:pathLst>
            </a:custGeom>
            <a:solidFill>
              <a:srgbClr val="F0C1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36" name="Freeform 60">
              <a:extLst>
                <a:ext uri="{FF2B5EF4-FFF2-40B4-BE49-F238E27FC236}">
                  <a16:creationId xmlns:a16="http://schemas.microsoft.com/office/drawing/2014/main" id="{B6916ADE-7BA1-4126-8E12-BE6984D0DC64}"/>
                </a:ext>
              </a:extLst>
            </p:cNvPr>
            <p:cNvSpPr>
              <a:spLocks/>
            </p:cNvSpPr>
            <p:nvPr/>
          </p:nvSpPr>
          <p:spPr bwMode="auto">
            <a:xfrm>
              <a:off x="764" y="4191"/>
              <a:ext cx="107" cy="91"/>
            </a:xfrm>
            <a:custGeom>
              <a:avLst/>
              <a:gdLst>
                <a:gd name="T0" fmla="*/ 99 w 107"/>
                <a:gd name="T1" fmla="*/ 23 h 91"/>
                <a:gd name="T2" fmla="*/ 107 w 107"/>
                <a:gd name="T3" fmla="*/ 76 h 91"/>
                <a:gd name="T4" fmla="*/ 84 w 107"/>
                <a:gd name="T5" fmla="*/ 91 h 91"/>
                <a:gd name="T6" fmla="*/ 23 w 107"/>
                <a:gd name="T7" fmla="*/ 91 h 91"/>
                <a:gd name="T8" fmla="*/ 0 w 107"/>
                <a:gd name="T9" fmla="*/ 61 h 91"/>
                <a:gd name="T10" fmla="*/ 15 w 107"/>
                <a:gd name="T11" fmla="*/ 0 h 91"/>
                <a:gd name="T12" fmla="*/ 38 w 107"/>
                <a:gd name="T13" fmla="*/ 46 h 91"/>
                <a:gd name="T14" fmla="*/ 84 w 107"/>
                <a:gd name="T15" fmla="*/ 46 h 91"/>
                <a:gd name="T16" fmla="*/ 99 w 107"/>
                <a:gd name="T17" fmla="*/ 23 h 9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07"/>
                <a:gd name="T28" fmla="*/ 0 h 91"/>
                <a:gd name="T29" fmla="*/ 107 w 107"/>
                <a:gd name="T30" fmla="*/ 91 h 9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07" h="91">
                  <a:moveTo>
                    <a:pt x="99" y="23"/>
                  </a:moveTo>
                  <a:lnTo>
                    <a:pt x="107" y="76"/>
                  </a:lnTo>
                  <a:lnTo>
                    <a:pt x="84" y="91"/>
                  </a:lnTo>
                  <a:lnTo>
                    <a:pt x="23" y="91"/>
                  </a:lnTo>
                  <a:lnTo>
                    <a:pt x="0" y="61"/>
                  </a:lnTo>
                  <a:lnTo>
                    <a:pt x="15" y="0"/>
                  </a:lnTo>
                  <a:lnTo>
                    <a:pt x="38" y="46"/>
                  </a:lnTo>
                  <a:lnTo>
                    <a:pt x="84" y="46"/>
                  </a:lnTo>
                  <a:lnTo>
                    <a:pt x="99" y="23"/>
                  </a:lnTo>
                  <a:close/>
                </a:path>
              </a:pathLst>
            </a:custGeom>
            <a:solidFill>
              <a:srgbClr val="FE8A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37" name="Rectangle 61">
              <a:extLst>
                <a:ext uri="{FF2B5EF4-FFF2-40B4-BE49-F238E27FC236}">
                  <a16:creationId xmlns:a16="http://schemas.microsoft.com/office/drawing/2014/main" id="{57F4D609-B5DD-49CE-9599-CD6444475D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6" y="3273"/>
              <a:ext cx="62" cy="1048"/>
            </a:xfrm>
            <a:prstGeom prst="rect">
              <a:avLst/>
            </a:prstGeom>
            <a:solidFill>
              <a:srgbClr val="9B3B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en-US"/>
            </a:p>
          </p:txBody>
        </p:sp>
        <p:sp>
          <p:nvSpPr>
            <p:cNvPr id="54338" name="Rectangle 62">
              <a:extLst>
                <a:ext uri="{FF2B5EF4-FFF2-40B4-BE49-F238E27FC236}">
                  <a16:creationId xmlns:a16="http://schemas.microsoft.com/office/drawing/2014/main" id="{898923A8-85BB-4324-9CEA-05065C712C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7" y="3273"/>
              <a:ext cx="31" cy="1048"/>
            </a:xfrm>
            <a:prstGeom prst="rect">
              <a:avLst/>
            </a:prstGeom>
            <a:solidFill>
              <a:srgbClr val="8230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en-US"/>
            </a:p>
          </p:txBody>
        </p:sp>
        <p:sp>
          <p:nvSpPr>
            <p:cNvPr id="54339" name="Rectangle 63">
              <a:extLst>
                <a:ext uri="{FF2B5EF4-FFF2-40B4-BE49-F238E27FC236}">
                  <a16:creationId xmlns:a16="http://schemas.microsoft.com/office/drawing/2014/main" id="{7500A7A1-8D8C-4A75-90B9-7E2470D674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9" y="3273"/>
              <a:ext cx="62" cy="1048"/>
            </a:xfrm>
            <a:prstGeom prst="rect">
              <a:avLst/>
            </a:prstGeom>
            <a:solidFill>
              <a:srgbClr val="9B3B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en-US"/>
            </a:p>
          </p:txBody>
        </p:sp>
        <p:sp>
          <p:nvSpPr>
            <p:cNvPr id="54340" name="Rectangle 64">
              <a:extLst>
                <a:ext uri="{FF2B5EF4-FFF2-40B4-BE49-F238E27FC236}">
                  <a16:creationId xmlns:a16="http://schemas.microsoft.com/office/drawing/2014/main" id="{7677478B-6E05-4483-905F-C53E62C379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0" y="3273"/>
              <a:ext cx="31" cy="1048"/>
            </a:xfrm>
            <a:prstGeom prst="rect">
              <a:avLst/>
            </a:prstGeom>
            <a:solidFill>
              <a:srgbClr val="8230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en-US"/>
            </a:p>
          </p:txBody>
        </p:sp>
        <p:sp>
          <p:nvSpPr>
            <p:cNvPr id="54341" name="Freeform 65">
              <a:extLst>
                <a:ext uri="{FF2B5EF4-FFF2-40B4-BE49-F238E27FC236}">
                  <a16:creationId xmlns:a16="http://schemas.microsoft.com/office/drawing/2014/main" id="{F718A0E3-3040-4945-B796-352F1BF7EFC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" y="3212"/>
              <a:ext cx="1099" cy="153"/>
            </a:xfrm>
            <a:custGeom>
              <a:avLst/>
              <a:gdLst>
                <a:gd name="T0" fmla="*/ 62 w 1099"/>
                <a:gd name="T1" fmla="*/ 0 h 153"/>
                <a:gd name="T2" fmla="*/ 1046 w 1099"/>
                <a:gd name="T3" fmla="*/ 0 h 153"/>
                <a:gd name="T4" fmla="*/ 1099 w 1099"/>
                <a:gd name="T5" fmla="*/ 153 h 153"/>
                <a:gd name="T6" fmla="*/ 0 w 1099"/>
                <a:gd name="T7" fmla="*/ 153 h 153"/>
                <a:gd name="T8" fmla="*/ 62 w 1099"/>
                <a:gd name="T9" fmla="*/ 0 h 1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099"/>
                <a:gd name="T16" fmla="*/ 0 h 153"/>
                <a:gd name="T17" fmla="*/ 1099 w 1099"/>
                <a:gd name="T18" fmla="*/ 153 h 15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099" h="153">
                  <a:moveTo>
                    <a:pt x="62" y="0"/>
                  </a:moveTo>
                  <a:lnTo>
                    <a:pt x="1046" y="0"/>
                  </a:lnTo>
                  <a:lnTo>
                    <a:pt x="1099" y="153"/>
                  </a:lnTo>
                  <a:lnTo>
                    <a:pt x="0" y="153"/>
                  </a:lnTo>
                  <a:lnTo>
                    <a:pt x="62" y="0"/>
                  </a:lnTo>
                  <a:close/>
                </a:path>
              </a:pathLst>
            </a:custGeom>
            <a:solidFill>
              <a:srgbClr val="9B3B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42" name="Freeform 66">
              <a:extLst>
                <a:ext uri="{FF2B5EF4-FFF2-40B4-BE49-F238E27FC236}">
                  <a16:creationId xmlns:a16="http://schemas.microsoft.com/office/drawing/2014/main" id="{E7837594-A5F8-465D-A51A-00C4076A7C75}"/>
                </a:ext>
              </a:extLst>
            </p:cNvPr>
            <p:cNvSpPr>
              <a:spLocks/>
            </p:cNvSpPr>
            <p:nvPr/>
          </p:nvSpPr>
          <p:spPr bwMode="auto">
            <a:xfrm>
              <a:off x="863" y="3212"/>
              <a:ext cx="585" cy="153"/>
            </a:xfrm>
            <a:custGeom>
              <a:avLst/>
              <a:gdLst>
                <a:gd name="T0" fmla="*/ 0 w 585"/>
                <a:gd name="T1" fmla="*/ 0 h 153"/>
                <a:gd name="T2" fmla="*/ 462 w 585"/>
                <a:gd name="T3" fmla="*/ 0 h 153"/>
                <a:gd name="T4" fmla="*/ 585 w 585"/>
                <a:gd name="T5" fmla="*/ 153 h 153"/>
                <a:gd name="T6" fmla="*/ 0 w 585"/>
                <a:gd name="T7" fmla="*/ 153 h 153"/>
                <a:gd name="T8" fmla="*/ 0 w 585"/>
                <a:gd name="T9" fmla="*/ 0 h 1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85"/>
                <a:gd name="T16" fmla="*/ 0 h 153"/>
                <a:gd name="T17" fmla="*/ 585 w 585"/>
                <a:gd name="T18" fmla="*/ 153 h 15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85" h="153">
                  <a:moveTo>
                    <a:pt x="0" y="0"/>
                  </a:moveTo>
                  <a:lnTo>
                    <a:pt x="462" y="0"/>
                  </a:lnTo>
                  <a:lnTo>
                    <a:pt x="585" y="153"/>
                  </a:lnTo>
                  <a:lnTo>
                    <a:pt x="0" y="15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230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43" name="Freeform 67">
              <a:extLst>
                <a:ext uri="{FF2B5EF4-FFF2-40B4-BE49-F238E27FC236}">
                  <a16:creationId xmlns:a16="http://schemas.microsoft.com/office/drawing/2014/main" id="{92250E03-0794-469E-A050-D68A4FDB3151}"/>
                </a:ext>
              </a:extLst>
            </p:cNvPr>
            <p:cNvSpPr>
              <a:spLocks/>
            </p:cNvSpPr>
            <p:nvPr/>
          </p:nvSpPr>
          <p:spPr bwMode="auto">
            <a:xfrm>
              <a:off x="717" y="2584"/>
              <a:ext cx="231" cy="306"/>
            </a:xfrm>
            <a:custGeom>
              <a:avLst/>
              <a:gdLst>
                <a:gd name="T0" fmla="*/ 297014796 w 30"/>
                <a:gd name="T1" fmla="*/ 421719370 h 40"/>
                <a:gd name="T2" fmla="*/ 333883619 w 30"/>
                <a:gd name="T3" fmla="*/ 351163140 h 40"/>
                <a:gd name="T4" fmla="*/ 346605248 w 30"/>
                <a:gd name="T5" fmla="*/ 292841031 h 40"/>
                <a:gd name="T6" fmla="*/ 370776835 w 30"/>
                <a:gd name="T7" fmla="*/ 269784797 h 40"/>
                <a:gd name="T8" fmla="*/ 370776835 w 30"/>
                <a:gd name="T9" fmla="*/ 199437688 h 40"/>
                <a:gd name="T10" fmla="*/ 346605248 w 30"/>
                <a:gd name="T11" fmla="*/ 176381332 h 40"/>
                <a:gd name="T12" fmla="*/ 320971770 w 30"/>
                <a:gd name="T13" fmla="*/ 118059008 h 40"/>
                <a:gd name="T14" fmla="*/ 147572434 w 30"/>
                <a:gd name="T15" fmla="*/ 12236878 h 40"/>
                <a:gd name="T16" fmla="*/ 24171164 w 30"/>
                <a:gd name="T17" fmla="*/ 151725819 h 40"/>
                <a:gd name="T18" fmla="*/ 24171164 w 30"/>
                <a:gd name="T19" fmla="*/ 234518861 h 40"/>
                <a:gd name="T20" fmla="*/ 12911645 w 30"/>
                <a:gd name="T21" fmla="*/ 257551167 h 40"/>
                <a:gd name="T22" fmla="*/ 49805020 w 30"/>
                <a:gd name="T23" fmla="*/ 317496788 h 40"/>
                <a:gd name="T24" fmla="*/ 73786217 w 30"/>
                <a:gd name="T25" fmla="*/ 340340537 h 40"/>
                <a:gd name="T26" fmla="*/ 110679125 w 30"/>
                <a:gd name="T27" fmla="*/ 398662890 h 40"/>
                <a:gd name="T28" fmla="*/ 160484160 w 30"/>
                <a:gd name="T29" fmla="*/ 433928765 h 40"/>
                <a:gd name="T30" fmla="*/ 234273919 w 30"/>
                <a:gd name="T31" fmla="*/ 469222302 h 40"/>
                <a:gd name="T32" fmla="*/ 297014796 w 30"/>
                <a:gd name="T33" fmla="*/ 421719370 h 4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0"/>
                <a:gd name="T52" fmla="*/ 0 h 40"/>
                <a:gd name="T53" fmla="*/ 30 w 30"/>
                <a:gd name="T54" fmla="*/ 40 h 4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0" h="40">
                  <a:moveTo>
                    <a:pt x="24" y="36"/>
                  </a:moveTo>
                  <a:cubicBezTo>
                    <a:pt x="25" y="34"/>
                    <a:pt x="26" y="33"/>
                    <a:pt x="27" y="30"/>
                  </a:cubicBezTo>
                  <a:cubicBezTo>
                    <a:pt x="27" y="28"/>
                    <a:pt x="28" y="27"/>
                    <a:pt x="28" y="25"/>
                  </a:cubicBezTo>
                  <a:cubicBezTo>
                    <a:pt x="29" y="25"/>
                    <a:pt x="29" y="24"/>
                    <a:pt x="30" y="23"/>
                  </a:cubicBezTo>
                  <a:cubicBezTo>
                    <a:pt x="30" y="21"/>
                    <a:pt x="30" y="18"/>
                    <a:pt x="30" y="17"/>
                  </a:cubicBezTo>
                  <a:cubicBezTo>
                    <a:pt x="30" y="14"/>
                    <a:pt x="29" y="13"/>
                    <a:pt x="28" y="15"/>
                  </a:cubicBezTo>
                  <a:cubicBezTo>
                    <a:pt x="27" y="14"/>
                    <a:pt x="27" y="12"/>
                    <a:pt x="26" y="10"/>
                  </a:cubicBezTo>
                  <a:cubicBezTo>
                    <a:pt x="24" y="4"/>
                    <a:pt x="19" y="0"/>
                    <a:pt x="12" y="1"/>
                  </a:cubicBezTo>
                  <a:cubicBezTo>
                    <a:pt x="5" y="2"/>
                    <a:pt x="1" y="6"/>
                    <a:pt x="2" y="13"/>
                  </a:cubicBezTo>
                  <a:cubicBezTo>
                    <a:pt x="2" y="16"/>
                    <a:pt x="2" y="18"/>
                    <a:pt x="2" y="20"/>
                  </a:cubicBezTo>
                  <a:cubicBezTo>
                    <a:pt x="1" y="19"/>
                    <a:pt x="0" y="20"/>
                    <a:pt x="1" y="22"/>
                  </a:cubicBezTo>
                  <a:cubicBezTo>
                    <a:pt x="2" y="24"/>
                    <a:pt x="3" y="25"/>
                    <a:pt x="4" y="27"/>
                  </a:cubicBezTo>
                  <a:cubicBezTo>
                    <a:pt x="4" y="29"/>
                    <a:pt x="5" y="30"/>
                    <a:pt x="6" y="29"/>
                  </a:cubicBezTo>
                  <a:cubicBezTo>
                    <a:pt x="7" y="31"/>
                    <a:pt x="8" y="33"/>
                    <a:pt x="9" y="34"/>
                  </a:cubicBezTo>
                  <a:cubicBezTo>
                    <a:pt x="11" y="36"/>
                    <a:pt x="12" y="37"/>
                    <a:pt x="13" y="37"/>
                  </a:cubicBezTo>
                  <a:cubicBezTo>
                    <a:pt x="16" y="39"/>
                    <a:pt x="18" y="40"/>
                    <a:pt x="19" y="40"/>
                  </a:cubicBezTo>
                  <a:cubicBezTo>
                    <a:pt x="21" y="39"/>
                    <a:pt x="22" y="38"/>
                    <a:pt x="24" y="36"/>
                  </a:cubicBezTo>
                  <a:close/>
                </a:path>
              </a:pathLst>
            </a:custGeom>
            <a:solidFill>
              <a:srgbClr val="FFDB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44" name="Freeform 68">
              <a:extLst>
                <a:ext uri="{FF2B5EF4-FFF2-40B4-BE49-F238E27FC236}">
                  <a16:creationId xmlns:a16="http://schemas.microsoft.com/office/drawing/2014/main" id="{8A6DA16D-AE6A-4118-A4B5-82A647D4EBDF}"/>
                </a:ext>
              </a:extLst>
            </p:cNvPr>
            <p:cNvSpPr>
              <a:spLocks/>
            </p:cNvSpPr>
            <p:nvPr/>
          </p:nvSpPr>
          <p:spPr bwMode="auto">
            <a:xfrm>
              <a:off x="810" y="2584"/>
              <a:ext cx="138" cy="306"/>
            </a:xfrm>
            <a:custGeom>
              <a:avLst/>
              <a:gdLst>
                <a:gd name="T0" fmla="*/ 143160833 w 18"/>
                <a:gd name="T1" fmla="*/ 421719370 h 40"/>
                <a:gd name="T2" fmla="*/ 179104849 w 18"/>
                <a:gd name="T3" fmla="*/ 351163140 h 40"/>
                <a:gd name="T4" fmla="*/ 191500679 w 18"/>
                <a:gd name="T5" fmla="*/ 292841031 h 40"/>
                <a:gd name="T6" fmla="*/ 214834813 w 18"/>
                <a:gd name="T7" fmla="*/ 269784797 h 40"/>
                <a:gd name="T8" fmla="*/ 214834813 w 18"/>
                <a:gd name="T9" fmla="*/ 199437688 h 40"/>
                <a:gd name="T10" fmla="*/ 191500679 w 18"/>
                <a:gd name="T11" fmla="*/ 176381332 h 40"/>
                <a:gd name="T12" fmla="*/ 166522444 w 18"/>
                <a:gd name="T13" fmla="*/ 118059008 h 40"/>
                <a:gd name="T14" fmla="*/ 0 w 18"/>
                <a:gd name="T15" fmla="*/ 12236878 h 40"/>
                <a:gd name="T16" fmla="*/ 84069902 w 18"/>
                <a:gd name="T17" fmla="*/ 469222302 h 40"/>
                <a:gd name="T18" fmla="*/ 143160833 w 18"/>
                <a:gd name="T19" fmla="*/ 421719370 h 4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8"/>
                <a:gd name="T31" fmla="*/ 0 h 40"/>
                <a:gd name="T32" fmla="*/ 18 w 18"/>
                <a:gd name="T33" fmla="*/ 40 h 4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8" h="40">
                  <a:moveTo>
                    <a:pt x="12" y="36"/>
                  </a:moveTo>
                  <a:cubicBezTo>
                    <a:pt x="13" y="34"/>
                    <a:pt x="14" y="33"/>
                    <a:pt x="15" y="30"/>
                  </a:cubicBezTo>
                  <a:cubicBezTo>
                    <a:pt x="15" y="28"/>
                    <a:pt x="16" y="27"/>
                    <a:pt x="16" y="25"/>
                  </a:cubicBezTo>
                  <a:cubicBezTo>
                    <a:pt x="17" y="25"/>
                    <a:pt x="17" y="24"/>
                    <a:pt x="18" y="23"/>
                  </a:cubicBezTo>
                  <a:cubicBezTo>
                    <a:pt x="18" y="21"/>
                    <a:pt x="18" y="18"/>
                    <a:pt x="18" y="17"/>
                  </a:cubicBezTo>
                  <a:cubicBezTo>
                    <a:pt x="18" y="14"/>
                    <a:pt x="17" y="13"/>
                    <a:pt x="16" y="15"/>
                  </a:cubicBezTo>
                  <a:cubicBezTo>
                    <a:pt x="15" y="14"/>
                    <a:pt x="15" y="12"/>
                    <a:pt x="14" y="10"/>
                  </a:cubicBezTo>
                  <a:cubicBezTo>
                    <a:pt x="12" y="4"/>
                    <a:pt x="7" y="0"/>
                    <a:pt x="0" y="1"/>
                  </a:cubicBezTo>
                  <a:cubicBezTo>
                    <a:pt x="7" y="40"/>
                    <a:pt x="7" y="40"/>
                    <a:pt x="7" y="40"/>
                  </a:cubicBezTo>
                  <a:cubicBezTo>
                    <a:pt x="9" y="39"/>
                    <a:pt x="10" y="38"/>
                    <a:pt x="12" y="36"/>
                  </a:cubicBezTo>
                  <a:close/>
                </a:path>
              </a:pathLst>
            </a:custGeom>
            <a:solidFill>
              <a:srgbClr val="F0C1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45" name="Freeform 69">
              <a:extLst>
                <a:ext uri="{FF2B5EF4-FFF2-40B4-BE49-F238E27FC236}">
                  <a16:creationId xmlns:a16="http://schemas.microsoft.com/office/drawing/2014/main" id="{D4603949-5021-4A97-936B-682320508382}"/>
                </a:ext>
              </a:extLst>
            </p:cNvPr>
            <p:cNvSpPr>
              <a:spLocks/>
            </p:cNvSpPr>
            <p:nvPr/>
          </p:nvSpPr>
          <p:spPr bwMode="auto">
            <a:xfrm>
              <a:off x="710" y="2546"/>
              <a:ext cx="238" cy="329"/>
            </a:xfrm>
            <a:custGeom>
              <a:avLst/>
              <a:gdLst>
                <a:gd name="T0" fmla="*/ 361634738 w 31"/>
                <a:gd name="T1" fmla="*/ 222478290 h 43"/>
                <a:gd name="T2" fmla="*/ 350593506 w 31"/>
                <a:gd name="T3" fmla="*/ 282471159 h 43"/>
                <a:gd name="T4" fmla="*/ 338082387 w 31"/>
                <a:gd name="T5" fmla="*/ 211857990 h 43"/>
                <a:gd name="T6" fmla="*/ 253102650 w 31"/>
                <a:gd name="T7" fmla="*/ 129004496 h 43"/>
                <a:gd name="T8" fmla="*/ 157265263 w 31"/>
                <a:gd name="T9" fmla="*/ 504949266 h 43"/>
                <a:gd name="T10" fmla="*/ 23551822 w 31"/>
                <a:gd name="T11" fmla="*/ 317761492 h 43"/>
                <a:gd name="T12" fmla="*/ 12483016 w 31"/>
                <a:gd name="T13" fmla="*/ 164295441 h 43"/>
                <a:gd name="T14" fmla="*/ 144570623 w 31"/>
                <a:gd name="T15" fmla="*/ 58364656 h 43"/>
                <a:gd name="T16" fmla="*/ 361634738 w 31"/>
                <a:gd name="T17" fmla="*/ 222478290 h 4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1"/>
                <a:gd name="T28" fmla="*/ 0 h 43"/>
                <a:gd name="T29" fmla="*/ 31 w 31"/>
                <a:gd name="T30" fmla="*/ 43 h 4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1" h="43">
                  <a:moveTo>
                    <a:pt x="30" y="19"/>
                  </a:moveTo>
                  <a:cubicBezTo>
                    <a:pt x="29" y="21"/>
                    <a:pt x="29" y="22"/>
                    <a:pt x="29" y="24"/>
                  </a:cubicBezTo>
                  <a:cubicBezTo>
                    <a:pt x="29" y="22"/>
                    <a:pt x="28" y="20"/>
                    <a:pt x="28" y="18"/>
                  </a:cubicBezTo>
                  <a:cubicBezTo>
                    <a:pt x="27" y="16"/>
                    <a:pt x="24" y="11"/>
                    <a:pt x="21" y="11"/>
                  </a:cubicBezTo>
                  <a:cubicBezTo>
                    <a:pt x="21" y="16"/>
                    <a:pt x="3" y="25"/>
                    <a:pt x="13" y="43"/>
                  </a:cubicBezTo>
                  <a:cubicBezTo>
                    <a:pt x="10" y="41"/>
                    <a:pt x="4" y="33"/>
                    <a:pt x="2" y="27"/>
                  </a:cubicBezTo>
                  <a:cubicBezTo>
                    <a:pt x="1" y="23"/>
                    <a:pt x="0" y="16"/>
                    <a:pt x="1" y="14"/>
                  </a:cubicBezTo>
                  <a:cubicBezTo>
                    <a:pt x="2" y="9"/>
                    <a:pt x="5" y="5"/>
                    <a:pt x="12" y="5"/>
                  </a:cubicBezTo>
                  <a:cubicBezTo>
                    <a:pt x="25" y="0"/>
                    <a:pt x="31" y="13"/>
                    <a:pt x="30" y="19"/>
                  </a:cubicBezTo>
                  <a:close/>
                </a:path>
              </a:pathLst>
            </a:custGeom>
            <a:solidFill>
              <a:srgbClr val="9B3B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46" name="Freeform 70">
              <a:extLst>
                <a:ext uri="{FF2B5EF4-FFF2-40B4-BE49-F238E27FC236}">
                  <a16:creationId xmlns:a16="http://schemas.microsoft.com/office/drawing/2014/main" id="{2551E5BC-5D59-4375-8F5F-B3B4C721C385}"/>
                </a:ext>
              </a:extLst>
            </p:cNvPr>
            <p:cNvSpPr>
              <a:spLocks/>
            </p:cNvSpPr>
            <p:nvPr/>
          </p:nvSpPr>
          <p:spPr bwMode="auto">
            <a:xfrm>
              <a:off x="810" y="2539"/>
              <a:ext cx="200" cy="390"/>
            </a:xfrm>
            <a:custGeom>
              <a:avLst/>
              <a:gdLst>
                <a:gd name="T0" fmla="*/ 146675465 w 26"/>
                <a:gd name="T1" fmla="*/ 596326767 h 51"/>
                <a:gd name="T2" fmla="*/ 98816556 w 26"/>
                <a:gd name="T3" fmla="*/ 140792650 h 51"/>
                <a:gd name="T4" fmla="*/ 36682774 w 26"/>
                <a:gd name="T5" fmla="*/ 233963652 h 51"/>
                <a:gd name="T6" fmla="*/ 0 w 26"/>
                <a:gd name="T7" fmla="*/ 58184939 h 51"/>
                <a:gd name="T8" fmla="*/ 146675465 w 26"/>
                <a:gd name="T9" fmla="*/ 596326767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51"/>
                <a:gd name="T17" fmla="*/ 26 w 26"/>
                <a:gd name="T18" fmla="*/ 51 h 5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51">
                  <a:moveTo>
                    <a:pt x="12" y="51"/>
                  </a:moveTo>
                  <a:cubicBezTo>
                    <a:pt x="20" y="35"/>
                    <a:pt x="13" y="16"/>
                    <a:pt x="8" y="12"/>
                  </a:cubicBezTo>
                  <a:cubicBezTo>
                    <a:pt x="8" y="14"/>
                    <a:pt x="6" y="16"/>
                    <a:pt x="3" y="2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9" y="0"/>
                    <a:pt x="26" y="34"/>
                    <a:pt x="12" y="51"/>
                  </a:cubicBezTo>
                  <a:close/>
                </a:path>
              </a:pathLst>
            </a:custGeom>
            <a:solidFill>
              <a:srgbClr val="8230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47" name="Freeform 71">
              <a:extLst>
                <a:ext uri="{FF2B5EF4-FFF2-40B4-BE49-F238E27FC236}">
                  <a16:creationId xmlns:a16="http://schemas.microsoft.com/office/drawing/2014/main" id="{6C24EA9F-359E-4BCE-867C-4CD69593A908}"/>
                </a:ext>
              </a:extLst>
            </p:cNvPr>
            <p:cNvSpPr>
              <a:spLocks/>
            </p:cNvSpPr>
            <p:nvPr/>
          </p:nvSpPr>
          <p:spPr bwMode="auto">
            <a:xfrm>
              <a:off x="863" y="2921"/>
              <a:ext cx="216" cy="291"/>
            </a:xfrm>
            <a:custGeom>
              <a:avLst/>
              <a:gdLst>
                <a:gd name="T0" fmla="*/ 0 w 28"/>
                <a:gd name="T1" fmla="*/ 449341435 h 38"/>
                <a:gd name="T2" fmla="*/ 0 w 28"/>
                <a:gd name="T3" fmla="*/ 319665761 h 38"/>
                <a:gd name="T4" fmla="*/ 112119429 w 28"/>
                <a:gd name="T5" fmla="*/ 0 h 38"/>
                <a:gd name="T6" fmla="*/ 225934642 w 28"/>
                <a:gd name="T7" fmla="*/ 23203297 h 38"/>
                <a:gd name="T8" fmla="*/ 351114569 w 28"/>
                <a:gd name="T9" fmla="*/ 200864232 h 38"/>
                <a:gd name="T10" fmla="*/ 250385095 w 28"/>
                <a:gd name="T11" fmla="*/ 449341435 h 38"/>
                <a:gd name="T12" fmla="*/ 0 w 28"/>
                <a:gd name="T13" fmla="*/ 449341435 h 3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8"/>
                <a:gd name="T22" fmla="*/ 0 h 38"/>
                <a:gd name="T23" fmla="*/ 28 w 28"/>
                <a:gd name="T24" fmla="*/ 38 h 38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8" h="38">
                  <a:moveTo>
                    <a:pt x="0" y="38"/>
                  </a:moveTo>
                  <a:cubicBezTo>
                    <a:pt x="0" y="27"/>
                    <a:pt x="0" y="27"/>
                    <a:pt x="0" y="27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12" y="0"/>
                    <a:pt x="15" y="1"/>
                    <a:pt x="18" y="2"/>
                  </a:cubicBezTo>
                  <a:cubicBezTo>
                    <a:pt x="25" y="3"/>
                    <a:pt x="28" y="8"/>
                    <a:pt x="28" y="17"/>
                  </a:cubicBezTo>
                  <a:cubicBezTo>
                    <a:pt x="28" y="20"/>
                    <a:pt x="20" y="36"/>
                    <a:pt x="20" y="38"/>
                  </a:cubicBezTo>
                  <a:lnTo>
                    <a:pt x="0" y="38"/>
                  </a:lnTo>
                  <a:close/>
                </a:path>
              </a:pathLst>
            </a:custGeom>
            <a:solidFill>
              <a:srgbClr val="3A07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48" name="Freeform 72">
              <a:extLst>
                <a:ext uri="{FF2B5EF4-FFF2-40B4-BE49-F238E27FC236}">
                  <a16:creationId xmlns:a16="http://schemas.microsoft.com/office/drawing/2014/main" id="{6DBFD5F2-1132-417E-85FB-560A17CF930A}"/>
                </a:ext>
              </a:extLst>
            </p:cNvPr>
            <p:cNvSpPr>
              <a:spLocks/>
            </p:cNvSpPr>
            <p:nvPr/>
          </p:nvSpPr>
          <p:spPr bwMode="auto">
            <a:xfrm>
              <a:off x="648" y="2921"/>
              <a:ext cx="215" cy="291"/>
            </a:xfrm>
            <a:custGeom>
              <a:avLst/>
              <a:gdLst>
                <a:gd name="T0" fmla="*/ 338390128 w 28"/>
                <a:gd name="T1" fmla="*/ 449341435 h 38"/>
                <a:gd name="T2" fmla="*/ 338390128 w 28"/>
                <a:gd name="T3" fmla="*/ 319665761 h 38"/>
                <a:gd name="T4" fmla="*/ 229775413 w 28"/>
                <a:gd name="T5" fmla="*/ 0 h 38"/>
                <a:gd name="T6" fmla="*/ 121132963 w 28"/>
                <a:gd name="T7" fmla="*/ 23203297 h 38"/>
                <a:gd name="T8" fmla="*/ 0 w 28"/>
                <a:gd name="T9" fmla="*/ 200864232 h 38"/>
                <a:gd name="T10" fmla="*/ 48769681 w 28"/>
                <a:gd name="T11" fmla="*/ 449341435 h 38"/>
                <a:gd name="T12" fmla="*/ 338390128 w 28"/>
                <a:gd name="T13" fmla="*/ 449341435 h 3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8"/>
                <a:gd name="T22" fmla="*/ 0 h 38"/>
                <a:gd name="T23" fmla="*/ 28 w 28"/>
                <a:gd name="T24" fmla="*/ 38 h 38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8" h="38">
                  <a:moveTo>
                    <a:pt x="28" y="38"/>
                  </a:moveTo>
                  <a:cubicBezTo>
                    <a:pt x="28" y="27"/>
                    <a:pt x="28" y="27"/>
                    <a:pt x="28" y="27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6" y="0"/>
                    <a:pt x="13" y="1"/>
                    <a:pt x="10" y="2"/>
                  </a:cubicBezTo>
                  <a:cubicBezTo>
                    <a:pt x="3" y="3"/>
                    <a:pt x="0" y="7"/>
                    <a:pt x="0" y="17"/>
                  </a:cubicBezTo>
                  <a:cubicBezTo>
                    <a:pt x="0" y="20"/>
                    <a:pt x="4" y="36"/>
                    <a:pt x="4" y="38"/>
                  </a:cubicBezTo>
                  <a:lnTo>
                    <a:pt x="28" y="38"/>
                  </a:lnTo>
                  <a:close/>
                </a:path>
              </a:pathLst>
            </a:custGeom>
            <a:solidFill>
              <a:srgbClr val="6263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49" name="Freeform 73">
              <a:extLst>
                <a:ext uri="{FF2B5EF4-FFF2-40B4-BE49-F238E27FC236}">
                  <a16:creationId xmlns:a16="http://schemas.microsoft.com/office/drawing/2014/main" id="{F0227E33-40AA-4029-99BE-42F1CAF1FE5A}"/>
                </a:ext>
              </a:extLst>
            </p:cNvPr>
            <p:cNvSpPr>
              <a:spLocks/>
            </p:cNvSpPr>
            <p:nvPr/>
          </p:nvSpPr>
          <p:spPr bwMode="auto">
            <a:xfrm>
              <a:off x="863" y="2913"/>
              <a:ext cx="131" cy="214"/>
            </a:xfrm>
            <a:custGeom>
              <a:avLst/>
              <a:gdLst>
                <a:gd name="T0" fmla="*/ 131 w 131"/>
                <a:gd name="T1" fmla="*/ 23 h 214"/>
                <a:gd name="T2" fmla="*/ 85 w 131"/>
                <a:gd name="T3" fmla="*/ 69 h 214"/>
                <a:gd name="T4" fmla="*/ 116 w 131"/>
                <a:gd name="T5" fmla="*/ 77 h 214"/>
                <a:gd name="T6" fmla="*/ 0 w 131"/>
                <a:gd name="T7" fmla="*/ 214 h 214"/>
                <a:gd name="T8" fmla="*/ 70 w 131"/>
                <a:gd name="T9" fmla="*/ 0 h 214"/>
                <a:gd name="T10" fmla="*/ 131 w 131"/>
                <a:gd name="T11" fmla="*/ 23 h 21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31"/>
                <a:gd name="T19" fmla="*/ 0 h 214"/>
                <a:gd name="T20" fmla="*/ 131 w 131"/>
                <a:gd name="T21" fmla="*/ 214 h 214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31" h="214">
                  <a:moveTo>
                    <a:pt x="131" y="23"/>
                  </a:moveTo>
                  <a:lnTo>
                    <a:pt x="85" y="69"/>
                  </a:lnTo>
                  <a:lnTo>
                    <a:pt x="116" y="77"/>
                  </a:lnTo>
                  <a:lnTo>
                    <a:pt x="0" y="214"/>
                  </a:lnTo>
                  <a:lnTo>
                    <a:pt x="70" y="0"/>
                  </a:lnTo>
                  <a:lnTo>
                    <a:pt x="131" y="23"/>
                  </a:lnTo>
                  <a:close/>
                </a:path>
              </a:pathLst>
            </a:custGeom>
            <a:solidFill>
              <a:srgbClr val="6263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50" name="Freeform 74">
              <a:extLst>
                <a:ext uri="{FF2B5EF4-FFF2-40B4-BE49-F238E27FC236}">
                  <a16:creationId xmlns:a16="http://schemas.microsoft.com/office/drawing/2014/main" id="{E9718446-7952-439C-8CFD-42416CFC252B}"/>
                </a:ext>
              </a:extLst>
            </p:cNvPr>
            <p:cNvSpPr>
              <a:spLocks/>
            </p:cNvSpPr>
            <p:nvPr/>
          </p:nvSpPr>
          <p:spPr bwMode="auto">
            <a:xfrm>
              <a:off x="733" y="2913"/>
              <a:ext cx="130" cy="222"/>
            </a:xfrm>
            <a:custGeom>
              <a:avLst/>
              <a:gdLst>
                <a:gd name="T0" fmla="*/ 0 w 130"/>
                <a:gd name="T1" fmla="*/ 23 h 222"/>
                <a:gd name="T2" fmla="*/ 54 w 130"/>
                <a:gd name="T3" fmla="*/ 69 h 222"/>
                <a:gd name="T4" fmla="*/ 15 w 130"/>
                <a:gd name="T5" fmla="*/ 77 h 222"/>
                <a:gd name="T6" fmla="*/ 130 w 130"/>
                <a:gd name="T7" fmla="*/ 222 h 222"/>
                <a:gd name="T8" fmla="*/ 61 w 130"/>
                <a:gd name="T9" fmla="*/ 0 h 222"/>
                <a:gd name="T10" fmla="*/ 0 w 130"/>
                <a:gd name="T11" fmla="*/ 23 h 2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30"/>
                <a:gd name="T19" fmla="*/ 0 h 222"/>
                <a:gd name="T20" fmla="*/ 130 w 130"/>
                <a:gd name="T21" fmla="*/ 222 h 22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30" h="222">
                  <a:moveTo>
                    <a:pt x="0" y="23"/>
                  </a:moveTo>
                  <a:lnTo>
                    <a:pt x="54" y="69"/>
                  </a:lnTo>
                  <a:lnTo>
                    <a:pt x="15" y="77"/>
                  </a:lnTo>
                  <a:lnTo>
                    <a:pt x="130" y="222"/>
                  </a:lnTo>
                  <a:lnTo>
                    <a:pt x="61" y="0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3A07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51" name="Freeform 75">
              <a:extLst>
                <a:ext uri="{FF2B5EF4-FFF2-40B4-BE49-F238E27FC236}">
                  <a16:creationId xmlns:a16="http://schemas.microsoft.com/office/drawing/2014/main" id="{DEC021B1-0B5E-4A49-8D0A-539C0094670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0" y="3204"/>
              <a:ext cx="238" cy="107"/>
            </a:xfrm>
            <a:custGeom>
              <a:avLst/>
              <a:gdLst>
                <a:gd name="T0" fmla="*/ 121015109 w 31"/>
                <a:gd name="T1" fmla="*/ 12153993 h 14"/>
                <a:gd name="T2" fmla="*/ 84980321 w 31"/>
                <a:gd name="T3" fmla="*/ 35076685 h 14"/>
                <a:gd name="T4" fmla="*/ 0 w 31"/>
                <a:gd name="T5" fmla="*/ 92891230 h 14"/>
                <a:gd name="T6" fmla="*/ 84980321 w 31"/>
                <a:gd name="T7" fmla="*/ 82331005 h 14"/>
                <a:gd name="T8" fmla="*/ 157265263 w 31"/>
                <a:gd name="T9" fmla="*/ 70149762 h 14"/>
                <a:gd name="T10" fmla="*/ 229550790 w 31"/>
                <a:gd name="T11" fmla="*/ 127967899 h 14"/>
                <a:gd name="T12" fmla="*/ 242061541 w 31"/>
                <a:gd name="T13" fmla="*/ 150890075 h 14"/>
                <a:gd name="T14" fmla="*/ 253102650 w 31"/>
                <a:gd name="T15" fmla="*/ 150890075 h 14"/>
                <a:gd name="T16" fmla="*/ 253102650 w 31"/>
                <a:gd name="T17" fmla="*/ 115813864 h 14"/>
                <a:gd name="T18" fmla="*/ 242061541 w 31"/>
                <a:gd name="T19" fmla="*/ 92891230 h 14"/>
                <a:gd name="T20" fmla="*/ 265613217 w 31"/>
                <a:gd name="T21" fmla="*/ 115813864 h 14"/>
                <a:gd name="T22" fmla="*/ 265613217 w 31"/>
                <a:gd name="T23" fmla="*/ 140118296 h 14"/>
                <a:gd name="T24" fmla="*/ 289352774 w 31"/>
                <a:gd name="T25" fmla="*/ 140118296 h 14"/>
                <a:gd name="T26" fmla="*/ 289352774 w 31"/>
                <a:gd name="T27" fmla="*/ 127967899 h 14"/>
                <a:gd name="T28" fmla="*/ 289352774 w 31"/>
                <a:gd name="T29" fmla="*/ 105041657 h 14"/>
                <a:gd name="T30" fmla="*/ 301860209 w 31"/>
                <a:gd name="T31" fmla="*/ 140118296 h 14"/>
                <a:gd name="T32" fmla="*/ 325387501 w 31"/>
                <a:gd name="T33" fmla="*/ 140118296 h 14"/>
                <a:gd name="T34" fmla="*/ 325387501 w 31"/>
                <a:gd name="T35" fmla="*/ 115813864 h 14"/>
                <a:gd name="T36" fmla="*/ 374145366 w 31"/>
                <a:gd name="T37" fmla="*/ 140118296 h 14"/>
                <a:gd name="T38" fmla="*/ 350593506 w 31"/>
                <a:gd name="T39" fmla="*/ 105041657 h 14"/>
                <a:gd name="T40" fmla="*/ 242061541 w 31"/>
                <a:gd name="T41" fmla="*/ 22922703 h 14"/>
                <a:gd name="T42" fmla="*/ 193300236 w 31"/>
                <a:gd name="T43" fmla="*/ 0 h 14"/>
                <a:gd name="T44" fmla="*/ 121015109 w 31"/>
                <a:gd name="T45" fmla="*/ 12153993 h 14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1"/>
                <a:gd name="T70" fmla="*/ 0 h 14"/>
                <a:gd name="T71" fmla="*/ 31 w 31"/>
                <a:gd name="T72" fmla="*/ 14 h 14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1" h="14">
                  <a:moveTo>
                    <a:pt x="10" y="1"/>
                  </a:moveTo>
                  <a:cubicBezTo>
                    <a:pt x="7" y="3"/>
                    <a:pt x="7" y="3"/>
                    <a:pt x="7" y="3"/>
                  </a:cubicBezTo>
                  <a:cubicBezTo>
                    <a:pt x="5" y="5"/>
                    <a:pt x="3" y="6"/>
                    <a:pt x="0" y="8"/>
                  </a:cubicBezTo>
                  <a:cubicBezTo>
                    <a:pt x="0" y="11"/>
                    <a:pt x="5" y="9"/>
                    <a:pt x="7" y="7"/>
                  </a:cubicBezTo>
                  <a:cubicBezTo>
                    <a:pt x="9" y="6"/>
                    <a:pt x="11" y="6"/>
                    <a:pt x="13" y="6"/>
                  </a:cubicBezTo>
                  <a:cubicBezTo>
                    <a:pt x="16" y="7"/>
                    <a:pt x="17" y="8"/>
                    <a:pt x="19" y="11"/>
                  </a:cubicBezTo>
                  <a:cubicBezTo>
                    <a:pt x="19" y="12"/>
                    <a:pt x="19" y="13"/>
                    <a:pt x="20" y="13"/>
                  </a:cubicBezTo>
                  <a:cubicBezTo>
                    <a:pt x="21" y="14"/>
                    <a:pt x="22" y="14"/>
                    <a:pt x="21" y="13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1" y="9"/>
                    <a:pt x="22" y="10"/>
                    <a:pt x="22" y="10"/>
                  </a:cubicBezTo>
                  <a:cubicBezTo>
                    <a:pt x="22" y="11"/>
                    <a:pt x="22" y="12"/>
                    <a:pt x="22" y="12"/>
                  </a:cubicBezTo>
                  <a:cubicBezTo>
                    <a:pt x="22" y="14"/>
                    <a:pt x="24" y="14"/>
                    <a:pt x="24" y="12"/>
                  </a:cubicBezTo>
                  <a:cubicBezTo>
                    <a:pt x="24" y="12"/>
                    <a:pt x="24" y="11"/>
                    <a:pt x="24" y="11"/>
                  </a:cubicBezTo>
                  <a:cubicBezTo>
                    <a:pt x="24" y="10"/>
                    <a:pt x="24" y="10"/>
                    <a:pt x="24" y="9"/>
                  </a:cubicBezTo>
                  <a:cubicBezTo>
                    <a:pt x="25" y="12"/>
                    <a:pt x="25" y="12"/>
                    <a:pt x="25" y="12"/>
                  </a:cubicBezTo>
                  <a:cubicBezTo>
                    <a:pt x="26" y="14"/>
                    <a:pt x="27" y="13"/>
                    <a:pt x="27" y="12"/>
                  </a:cubicBezTo>
                  <a:cubicBezTo>
                    <a:pt x="27" y="12"/>
                    <a:pt x="27" y="10"/>
                    <a:pt x="27" y="10"/>
                  </a:cubicBezTo>
                  <a:cubicBezTo>
                    <a:pt x="28" y="11"/>
                    <a:pt x="30" y="12"/>
                    <a:pt x="31" y="12"/>
                  </a:cubicBezTo>
                  <a:cubicBezTo>
                    <a:pt x="31" y="12"/>
                    <a:pt x="31" y="11"/>
                    <a:pt x="29" y="9"/>
                  </a:cubicBezTo>
                  <a:cubicBezTo>
                    <a:pt x="26" y="7"/>
                    <a:pt x="23" y="4"/>
                    <a:pt x="20" y="2"/>
                  </a:cubicBezTo>
                  <a:cubicBezTo>
                    <a:pt x="18" y="1"/>
                    <a:pt x="17" y="0"/>
                    <a:pt x="16" y="0"/>
                  </a:cubicBezTo>
                  <a:cubicBezTo>
                    <a:pt x="14" y="0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E0AF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52" name="Freeform 76">
              <a:extLst>
                <a:ext uri="{FF2B5EF4-FFF2-40B4-BE49-F238E27FC236}">
                  <a16:creationId xmlns:a16="http://schemas.microsoft.com/office/drawing/2014/main" id="{23441ACD-C1AC-4FAF-ADB2-275212294DF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3158"/>
              <a:ext cx="230" cy="77"/>
            </a:xfrm>
            <a:custGeom>
              <a:avLst/>
              <a:gdLst>
                <a:gd name="T0" fmla="*/ 119799456 w 30"/>
                <a:gd name="T1" fmla="*/ 0 h 10"/>
                <a:gd name="T2" fmla="*/ 357999509 w 30"/>
                <a:gd name="T3" fmla="*/ 86697809 h 10"/>
                <a:gd name="T4" fmla="*/ 202466495 w 30"/>
                <a:gd name="T5" fmla="*/ 123591205 h 10"/>
                <a:gd name="T6" fmla="*/ 35729954 w 30"/>
                <a:gd name="T7" fmla="*/ 99419621 h 10"/>
                <a:gd name="T8" fmla="*/ 35729954 w 30"/>
                <a:gd name="T9" fmla="*/ 23953390 h 10"/>
                <a:gd name="T10" fmla="*/ 119799456 w 30"/>
                <a:gd name="T11" fmla="*/ 0 h 1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0"/>
                <a:gd name="T19" fmla="*/ 0 h 10"/>
                <a:gd name="T20" fmla="*/ 30 w 30"/>
                <a:gd name="T21" fmla="*/ 10 h 1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0" h="10">
                  <a:moveTo>
                    <a:pt x="10" y="0"/>
                  </a:moveTo>
                  <a:cubicBezTo>
                    <a:pt x="14" y="1"/>
                    <a:pt x="28" y="4"/>
                    <a:pt x="30" y="7"/>
                  </a:cubicBezTo>
                  <a:cubicBezTo>
                    <a:pt x="24" y="5"/>
                    <a:pt x="21" y="7"/>
                    <a:pt x="17" y="10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0" y="7"/>
                    <a:pt x="1" y="4"/>
                    <a:pt x="3" y="2"/>
                  </a:cubicBezTo>
                  <a:cubicBezTo>
                    <a:pt x="4" y="0"/>
                    <a:pt x="7" y="0"/>
                    <a:pt x="10" y="0"/>
                  </a:cubicBezTo>
                  <a:close/>
                </a:path>
              </a:pathLst>
            </a:custGeom>
            <a:solidFill>
              <a:srgbClr val="3A07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53" name="Freeform 77">
              <a:extLst>
                <a:ext uri="{FF2B5EF4-FFF2-40B4-BE49-F238E27FC236}">
                  <a16:creationId xmlns:a16="http://schemas.microsoft.com/office/drawing/2014/main" id="{E692613B-92B3-438B-BC54-DDF271DF7EE1}"/>
                </a:ext>
              </a:extLst>
            </p:cNvPr>
            <p:cNvSpPr>
              <a:spLocks/>
            </p:cNvSpPr>
            <p:nvPr/>
          </p:nvSpPr>
          <p:spPr bwMode="auto">
            <a:xfrm>
              <a:off x="986" y="2959"/>
              <a:ext cx="162" cy="260"/>
            </a:xfrm>
            <a:custGeom>
              <a:avLst/>
              <a:gdLst>
                <a:gd name="T0" fmla="*/ 74827526 w 21"/>
                <a:gd name="T1" fmla="*/ 0 h 34"/>
                <a:gd name="T2" fmla="*/ 87888239 w 21"/>
                <a:gd name="T3" fmla="*/ 0 h 34"/>
                <a:gd name="T4" fmla="*/ 138265685 w 21"/>
                <a:gd name="T5" fmla="*/ 58184900 h 34"/>
                <a:gd name="T6" fmla="*/ 250385072 w 21"/>
                <a:gd name="T7" fmla="*/ 339557768 h 34"/>
                <a:gd name="T8" fmla="*/ 175557516 w 21"/>
                <a:gd name="T9" fmla="*/ 397533704 h 34"/>
                <a:gd name="T10" fmla="*/ 175557516 w 21"/>
                <a:gd name="T11" fmla="*/ 397533704 h 34"/>
                <a:gd name="T12" fmla="*/ 100729619 w 21"/>
                <a:gd name="T13" fmla="*/ 339557768 h 34"/>
                <a:gd name="T14" fmla="*/ 13057546 w 21"/>
                <a:gd name="T15" fmla="*/ 70396070 h 34"/>
                <a:gd name="T16" fmla="*/ 74827526 w 21"/>
                <a:gd name="T17" fmla="*/ 0 h 3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1"/>
                <a:gd name="T28" fmla="*/ 0 h 34"/>
                <a:gd name="T29" fmla="*/ 21 w 21"/>
                <a:gd name="T30" fmla="*/ 34 h 3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1" h="34">
                  <a:moveTo>
                    <a:pt x="6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9" y="0"/>
                    <a:pt x="10" y="2"/>
                    <a:pt x="11" y="5"/>
                  </a:cubicBezTo>
                  <a:cubicBezTo>
                    <a:pt x="20" y="29"/>
                    <a:pt x="20" y="29"/>
                    <a:pt x="20" y="29"/>
                  </a:cubicBezTo>
                  <a:cubicBezTo>
                    <a:pt x="21" y="32"/>
                    <a:pt x="17" y="34"/>
                    <a:pt x="14" y="34"/>
                  </a:cubicBezTo>
                  <a:cubicBezTo>
                    <a:pt x="14" y="34"/>
                    <a:pt x="14" y="34"/>
                    <a:pt x="14" y="34"/>
                  </a:cubicBezTo>
                  <a:cubicBezTo>
                    <a:pt x="11" y="34"/>
                    <a:pt x="9" y="32"/>
                    <a:pt x="8" y="29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0" y="3"/>
                    <a:pt x="3" y="0"/>
                    <a:pt x="6" y="0"/>
                  </a:cubicBezTo>
                  <a:close/>
                </a:path>
              </a:pathLst>
            </a:custGeom>
            <a:solidFill>
              <a:srgbClr val="3A07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54" name="Freeform 78">
              <a:extLst>
                <a:ext uri="{FF2B5EF4-FFF2-40B4-BE49-F238E27FC236}">
                  <a16:creationId xmlns:a16="http://schemas.microsoft.com/office/drawing/2014/main" id="{1A1F30EB-5577-430B-A5C8-76F3B3A40EC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" y="3235"/>
              <a:ext cx="461" cy="84"/>
            </a:xfrm>
            <a:custGeom>
              <a:avLst/>
              <a:gdLst>
                <a:gd name="T0" fmla="*/ 109033940 w 60"/>
                <a:gd name="T1" fmla="*/ 0 h 11"/>
                <a:gd name="T2" fmla="*/ 716153606 w 60"/>
                <a:gd name="T3" fmla="*/ 0 h 11"/>
                <a:gd name="T4" fmla="*/ 716153606 w 60"/>
                <a:gd name="T5" fmla="*/ 22800608 h 11"/>
                <a:gd name="T6" fmla="*/ 656069217 w 60"/>
                <a:gd name="T7" fmla="*/ 115009003 h 11"/>
                <a:gd name="T8" fmla="*/ 619654898 w 60"/>
                <a:gd name="T9" fmla="*/ 127111536 h 11"/>
                <a:gd name="T10" fmla="*/ 12556334 w 60"/>
                <a:gd name="T11" fmla="*/ 127111536 h 11"/>
                <a:gd name="T12" fmla="*/ 12556334 w 60"/>
                <a:gd name="T13" fmla="*/ 115009003 h 11"/>
                <a:gd name="T14" fmla="*/ 72616425 w 60"/>
                <a:gd name="T15" fmla="*/ 22800608 h 11"/>
                <a:gd name="T16" fmla="*/ 109033940 w 60"/>
                <a:gd name="T17" fmla="*/ 0 h 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0"/>
                <a:gd name="T28" fmla="*/ 0 h 11"/>
                <a:gd name="T29" fmla="*/ 60 w 60"/>
                <a:gd name="T30" fmla="*/ 11 h 1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0" h="11">
                  <a:moveTo>
                    <a:pt x="9" y="0"/>
                  </a:moveTo>
                  <a:cubicBezTo>
                    <a:pt x="59" y="0"/>
                    <a:pt x="59" y="0"/>
                    <a:pt x="59" y="0"/>
                  </a:cubicBezTo>
                  <a:cubicBezTo>
                    <a:pt x="60" y="0"/>
                    <a:pt x="60" y="1"/>
                    <a:pt x="59" y="2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3" y="10"/>
                    <a:pt x="52" y="11"/>
                    <a:pt x="5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0" y="10"/>
                    <a:pt x="1" y="10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1"/>
                    <a:pt x="8" y="0"/>
                    <a:pt x="9" y="0"/>
                  </a:cubicBezTo>
                  <a:close/>
                </a:path>
              </a:pathLst>
            </a:custGeom>
            <a:solidFill>
              <a:srgbClr val="E8F7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55" name="Freeform 79">
              <a:extLst>
                <a:ext uri="{FF2B5EF4-FFF2-40B4-BE49-F238E27FC236}">
                  <a16:creationId xmlns:a16="http://schemas.microsoft.com/office/drawing/2014/main" id="{C7FCF7BC-CCAD-46F8-B4D8-A1B75EB9193F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" y="3235"/>
              <a:ext cx="261" cy="84"/>
            </a:xfrm>
            <a:custGeom>
              <a:avLst/>
              <a:gdLst>
                <a:gd name="T0" fmla="*/ 95779127 w 34"/>
                <a:gd name="T1" fmla="*/ 0 h 11"/>
                <a:gd name="T2" fmla="*/ 350322640 w 34"/>
                <a:gd name="T3" fmla="*/ 0 h 11"/>
                <a:gd name="T4" fmla="*/ 397399650 w 34"/>
                <a:gd name="T5" fmla="*/ 22800608 h 11"/>
                <a:gd name="T6" fmla="*/ 337633993 w 34"/>
                <a:gd name="T7" fmla="*/ 115009003 h 11"/>
                <a:gd name="T8" fmla="*/ 265395367 w 34"/>
                <a:gd name="T9" fmla="*/ 127111536 h 11"/>
                <a:gd name="T10" fmla="*/ 0 w 34"/>
                <a:gd name="T11" fmla="*/ 127111536 h 11"/>
                <a:gd name="T12" fmla="*/ 95779127 w 34"/>
                <a:gd name="T13" fmla="*/ 0 h 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4"/>
                <a:gd name="T22" fmla="*/ 0 h 11"/>
                <a:gd name="T23" fmla="*/ 34 w 34"/>
                <a:gd name="T24" fmla="*/ 11 h 1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4" h="11">
                  <a:moveTo>
                    <a:pt x="8" y="0"/>
                  </a:moveTo>
                  <a:cubicBezTo>
                    <a:pt x="29" y="0"/>
                    <a:pt x="29" y="0"/>
                    <a:pt x="29" y="0"/>
                  </a:cubicBezTo>
                  <a:cubicBezTo>
                    <a:pt x="32" y="0"/>
                    <a:pt x="34" y="1"/>
                    <a:pt x="33" y="2"/>
                  </a:cubicBezTo>
                  <a:cubicBezTo>
                    <a:pt x="28" y="10"/>
                    <a:pt x="28" y="10"/>
                    <a:pt x="28" y="10"/>
                  </a:cubicBezTo>
                  <a:cubicBezTo>
                    <a:pt x="27" y="10"/>
                    <a:pt x="25" y="11"/>
                    <a:pt x="22" y="11"/>
                  </a:cubicBezTo>
                  <a:cubicBezTo>
                    <a:pt x="0" y="11"/>
                    <a:pt x="0" y="11"/>
                    <a:pt x="0" y="11"/>
                  </a:cubicBezTo>
                  <a:lnTo>
                    <a:pt x="8" y="0"/>
                  </a:ln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56" name="Freeform 80">
              <a:extLst>
                <a:ext uri="{FF2B5EF4-FFF2-40B4-BE49-F238E27FC236}">
                  <a16:creationId xmlns:a16="http://schemas.microsoft.com/office/drawing/2014/main" id="{9D0C490C-DE66-4183-89DF-F0E4590A222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" y="2975"/>
              <a:ext cx="407" cy="344"/>
            </a:xfrm>
            <a:custGeom>
              <a:avLst/>
              <a:gdLst>
                <a:gd name="T0" fmla="*/ 72396003 w 53"/>
                <a:gd name="T1" fmla="*/ 0 h 45"/>
                <a:gd name="T2" fmla="*/ 568469177 w 53"/>
                <a:gd name="T3" fmla="*/ 0 h 45"/>
                <a:gd name="T4" fmla="*/ 640868343 w 53"/>
                <a:gd name="T5" fmla="*/ 70248904 h 45"/>
                <a:gd name="T6" fmla="*/ 640868343 w 53"/>
                <a:gd name="T7" fmla="*/ 454597589 h 45"/>
                <a:gd name="T8" fmla="*/ 568469177 w 53"/>
                <a:gd name="T9" fmla="*/ 524849276 h 45"/>
                <a:gd name="T10" fmla="*/ 72396003 w 53"/>
                <a:gd name="T11" fmla="*/ 524849276 h 45"/>
                <a:gd name="T12" fmla="*/ 0 w 53"/>
                <a:gd name="T13" fmla="*/ 454597589 h 45"/>
                <a:gd name="T14" fmla="*/ 0 w 53"/>
                <a:gd name="T15" fmla="*/ 70248904 h 45"/>
                <a:gd name="T16" fmla="*/ 72396003 w 53"/>
                <a:gd name="T17" fmla="*/ 0 h 4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53"/>
                <a:gd name="T28" fmla="*/ 0 h 45"/>
                <a:gd name="T29" fmla="*/ 53 w 53"/>
                <a:gd name="T30" fmla="*/ 45 h 4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53" h="45">
                  <a:moveTo>
                    <a:pt x="6" y="0"/>
                  </a:moveTo>
                  <a:cubicBezTo>
                    <a:pt x="47" y="0"/>
                    <a:pt x="47" y="0"/>
                    <a:pt x="47" y="0"/>
                  </a:cubicBezTo>
                  <a:cubicBezTo>
                    <a:pt x="50" y="0"/>
                    <a:pt x="53" y="3"/>
                    <a:pt x="53" y="6"/>
                  </a:cubicBezTo>
                  <a:cubicBezTo>
                    <a:pt x="53" y="39"/>
                    <a:pt x="53" y="39"/>
                    <a:pt x="53" y="39"/>
                  </a:cubicBezTo>
                  <a:cubicBezTo>
                    <a:pt x="53" y="42"/>
                    <a:pt x="50" y="45"/>
                    <a:pt x="47" y="45"/>
                  </a:cubicBezTo>
                  <a:cubicBezTo>
                    <a:pt x="6" y="45"/>
                    <a:pt x="6" y="45"/>
                    <a:pt x="6" y="45"/>
                  </a:cubicBezTo>
                  <a:cubicBezTo>
                    <a:pt x="3" y="45"/>
                    <a:pt x="0" y="42"/>
                    <a:pt x="0" y="39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3"/>
                    <a:pt x="3" y="0"/>
                    <a:pt x="6" y="0"/>
                  </a:cubicBezTo>
                  <a:close/>
                </a:path>
              </a:pathLst>
            </a:custGeom>
            <a:solidFill>
              <a:srgbClr val="BFBF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57" name="Freeform 81">
              <a:extLst>
                <a:ext uri="{FF2B5EF4-FFF2-40B4-BE49-F238E27FC236}">
                  <a16:creationId xmlns:a16="http://schemas.microsoft.com/office/drawing/2014/main" id="{3121D359-76D8-4841-A5EE-2F9E01FD7FC3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" y="2975"/>
              <a:ext cx="207" cy="344"/>
            </a:xfrm>
            <a:custGeom>
              <a:avLst/>
              <a:gdLst>
                <a:gd name="T0" fmla="*/ 0 w 27"/>
                <a:gd name="T1" fmla="*/ 0 h 45"/>
                <a:gd name="T2" fmla="*/ 263175003 w 27"/>
                <a:gd name="T3" fmla="*/ 0 h 45"/>
                <a:gd name="T4" fmla="*/ 322266218 w 27"/>
                <a:gd name="T5" fmla="*/ 70248904 h 45"/>
                <a:gd name="T6" fmla="*/ 322266218 w 27"/>
                <a:gd name="T7" fmla="*/ 454597589 h 45"/>
                <a:gd name="T8" fmla="*/ 263175003 w 27"/>
                <a:gd name="T9" fmla="*/ 524849276 h 45"/>
                <a:gd name="T10" fmla="*/ 0 w 27"/>
                <a:gd name="T11" fmla="*/ 524849276 h 45"/>
                <a:gd name="T12" fmla="*/ 0 w 27"/>
                <a:gd name="T13" fmla="*/ 0 h 4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7"/>
                <a:gd name="T22" fmla="*/ 0 h 45"/>
                <a:gd name="T23" fmla="*/ 27 w 27"/>
                <a:gd name="T24" fmla="*/ 45 h 45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7" h="45">
                  <a:moveTo>
                    <a:pt x="0" y="0"/>
                  </a:moveTo>
                  <a:cubicBezTo>
                    <a:pt x="22" y="0"/>
                    <a:pt x="22" y="0"/>
                    <a:pt x="22" y="0"/>
                  </a:cubicBezTo>
                  <a:cubicBezTo>
                    <a:pt x="25" y="0"/>
                    <a:pt x="27" y="3"/>
                    <a:pt x="27" y="6"/>
                  </a:cubicBezTo>
                  <a:cubicBezTo>
                    <a:pt x="27" y="39"/>
                    <a:pt x="27" y="39"/>
                    <a:pt x="27" y="39"/>
                  </a:cubicBezTo>
                  <a:cubicBezTo>
                    <a:pt x="27" y="42"/>
                    <a:pt x="25" y="45"/>
                    <a:pt x="22" y="45"/>
                  </a:cubicBezTo>
                  <a:cubicBezTo>
                    <a:pt x="0" y="45"/>
                    <a:pt x="0" y="45"/>
                    <a:pt x="0" y="45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58" name="Freeform 82">
              <a:extLst>
                <a:ext uri="{FF2B5EF4-FFF2-40B4-BE49-F238E27FC236}">
                  <a16:creationId xmlns:a16="http://schemas.microsoft.com/office/drawing/2014/main" id="{4B6AFC28-567C-49E3-BBA3-7DB0FBF5F04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79" y="2011"/>
              <a:ext cx="253" cy="290"/>
            </a:xfrm>
            <a:custGeom>
              <a:avLst/>
              <a:gdLst>
                <a:gd name="T0" fmla="*/ 273929383 w 33"/>
                <a:gd name="T1" fmla="*/ 138672144 h 38"/>
                <a:gd name="T2" fmla="*/ 393939525 w 33"/>
                <a:gd name="T3" fmla="*/ 253271429 h 38"/>
                <a:gd name="T4" fmla="*/ 357999189 w 33"/>
                <a:gd name="T5" fmla="*/ 322596969 h 38"/>
                <a:gd name="T6" fmla="*/ 322266160 w 33"/>
                <a:gd name="T7" fmla="*/ 402611539 h 38"/>
                <a:gd name="T8" fmla="*/ 273929383 w 33"/>
                <a:gd name="T9" fmla="*/ 437196132 h 38"/>
                <a:gd name="T10" fmla="*/ 214834805 w 33"/>
                <a:gd name="T11" fmla="*/ 414673092 h 38"/>
                <a:gd name="T12" fmla="*/ 179104843 w 33"/>
                <a:gd name="T13" fmla="*/ 322596969 h 38"/>
                <a:gd name="T14" fmla="*/ 143160827 w 33"/>
                <a:gd name="T15" fmla="*/ 253271429 h 38"/>
                <a:gd name="T16" fmla="*/ 273929383 w 33"/>
                <a:gd name="T17" fmla="*/ 138672144 h 38"/>
                <a:gd name="T18" fmla="*/ 35729947 w 33"/>
                <a:gd name="T19" fmla="*/ 390572942 h 38"/>
                <a:gd name="T20" fmla="*/ 48339921 w 33"/>
                <a:gd name="T21" fmla="*/ 414673092 h 38"/>
                <a:gd name="T22" fmla="*/ 143160827 w 33"/>
                <a:gd name="T23" fmla="*/ 345323680 h 38"/>
                <a:gd name="T24" fmla="*/ 143160827 w 33"/>
                <a:gd name="T25" fmla="*/ 333261639 h 38"/>
                <a:gd name="T26" fmla="*/ 35729947 w 33"/>
                <a:gd name="T27" fmla="*/ 390572942 h 38"/>
                <a:gd name="T28" fmla="*/ 0 w 33"/>
                <a:gd name="T29" fmla="*/ 265309843 h 38"/>
                <a:gd name="T30" fmla="*/ 0 w 33"/>
                <a:gd name="T31" fmla="*/ 288039484 h 38"/>
                <a:gd name="T32" fmla="*/ 119799370 w 33"/>
                <a:gd name="T33" fmla="*/ 275974024 h 38"/>
                <a:gd name="T34" fmla="*/ 119799370 w 33"/>
                <a:gd name="T35" fmla="*/ 253271429 h 38"/>
                <a:gd name="T36" fmla="*/ 0 w 33"/>
                <a:gd name="T37" fmla="*/ 265309843 h 38"/>
                <a:gd name="T38" fmla="*/ 35729947 w 33"/>
                <a:gd name="T39" fmla="*/ 138672144 h 38"/>
                <a:gd name="T40" fmla="*/ 23361511 w 33"/>
                <a:gd name="T41" fmla="*/ 149340355 h 38"/>
                <a:gd name="T42" fmla="*/ 130764998 w 33"/>
                <a:gd name="T43" fmla="*/ 206651658 h 38"/>
                <a:gd name="T44" fmla="*/ 143160827 w 33"/>
                <a:gd name="T45" fmla="*/ 183921406 h 38"/>
                <a:gd name="T46" fmla="*/ 35729947 w 33"/>
                <a:gd name="T47" fmla="*/ 138672144 h 38"/>
                <a:gd name="T48" fmla="*/ 143160827 w 33"/>
                <a:gd name="T49" fmla="*/ 34764743 h 38"/>
                <a:gd name="T50" fmla="*/ 119799370 w 33"/>
                <a:gd name="T51" fmla="*/ 46830295 h 38"/>
                <a:gd name="T52" fmla="*/ 191500671 w 33"/>
                <a:gd name="T53" fmla="*/ 138672144 h 38"/>
                <a:gd name="T54" fmla="*/ 202466453 w 33"/>
                <a:gd name="T55" fmla="*/ 138672144 h 38"/>
                <a:gd name="T56" fmla="*/ 143160827 w 33"/>
                <a:gd name="T57" fmla="*/ 34764743 h 38"/>
                <a:gd name="T58" fmla="*/ 263174710 w 33"/>
                <a:gd name="T59" fmla="*/ 0 h 38"/>
                <a:gd name="T60" fmla="*/ 273929383 w 33"/>
                <a:gd name="T61" fmla="*/ 0 h 38"/>
                <a:gd name="T62" fmla="*/ 273929383 w 33"/>
                <a:gd name="T63" fmla="*/ 114572025 h 38"/>
                <a:gd name="T64" fmla="*/ 263174710 w 33"/>
                <a:gd name="T65" fmla="*/ 114572025 h 38"/>
                <a:gd name="T66" fmla="*/ 263174710 w 33"/>
                <a:gd name="T67" fmla="*/ 0 h 3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3"/>
                <a:gd name="T103" fmla="*/ 0 h 38"/>
                <a:gd name="T104" fmla="*/ 33 w 33"/>
                <a:gd name="T105" fmla="*/ 38 h 38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3" h="38">
                  <a:moveTo>
                    <a:pt x="23" y="12"/>
                  </a:moveTo>
                  <a:cubicBezTo>
                    <a:pt x="28" y="12"/>
                    <a:pt x="33" y="16"/>
                    <a:pt x="33" y="22"/>
                  </a:cubicBezTo>
                  <a:cubicBezTo>
                    <a:pt x="33" y="24"/>
                    <a:pt x="32" y="26"/>
                    <a:pt x="30" y="28"/>
                  </a:cubicBezTo>
                  <a:cubicBezTo>
                    <a:pt x="28" y="31"/>
                    <a:pt x="28" y="32"/>
                    <a:pt x="27" y="35"/>
                  </a:cubicBezTo>
                  <a:cubicBezTo>
                    <a:pt x="26" y="37"/>
                    <a:pt x="24" y="38"/>
                    <a:pt x="23" y="38"/>
                  </a:cubicBezTo>
                  <a:cubicBezTo>
                    <a:pt x="21" y="38"/>
                    <a:pt x="19" y="38"/>
                    <a:pt x="18" y="36"/>
                  </a:cubicBezTo>
                  <a:cubicBezTo>
                    <a:pt x="17" y="32"/>
                    <a:pt x="17" y="31"/>
                    <a:pt x="15" y="28"/>
                  </a:cubicBezTo>
                  <a:cubicBezTo>
                    <a:pt x="13" y="26"/>
                    <a:pt x="12" y="24"/>
                    <a:pt x="12" y="22"/>
                  </a:cubicBezTo>
                  <a:cubicBezTo>
                    <a:pt x="12" y="16"/>
                    <a:pt x="17" y="12"/>
                    <a:pt x="23" y="12"/>
                  </a:cubicBezTo>
                  <a:close/>
                  <a:moveTo>
                    <a:pt x="3" y="34"/>
                  </a:moveTo>
                  <a:cubicBezTo>
                    <a:pt x="4" y="36"/>
                    <a:pt x="4" y="36"/>
                    <a:pt x="4" y="36"/>
                  </a:cubicBezTo>
                  <a:cubicBezTo>
                    <a:pt x="12" y="30"/>
                    <a:pt x="12" y="30"/>
                    <a:pt x="12" y="30"/>
                  </a:cubicBezTo>
                  <a:cubicBezTo>
                    <a:pt x="12" y="29"/>
                    <a:pt x="12" y="29"/>
                    <a:pt x="12" y="29"/>
                  </a:cubicBezTo>
                  <a:lnTo>
                    <a:pt x="3" y="34"/>
                  </a:lnTo>
                  <a:close/>
                  <a:moveTo>
                    <a:pt x="0" y="23"/>
                  </a:moveTo>
                  <a:cubicBezTo>
                    <a:pt x="0" y="25"/>
                    <a:pt x="0" y="25"/>
                    <a:pt x="0" y="25"/>
                  </a:cubicBezTo>
                  <a:cubicBezTo>
                    <a:pt x="10" y="24"/>
                    <a:pt x="10" y="24"/>
                    <a:pt x="10" y="24"/>
                  </a:cubicBezTo>
                  <a:cubicBezTo>
                    <a:pt x="10" y="22"/>
                    <a:pt x="10" y="22"/>
                    <a:pt x="10" y="22"/>
                  </a:cubicBezTo>
                  <a:lnTo>
                    <a:pt x="0" y="23"/>
                  </a:lnTo>
                  <a:close/>
                  <a:moveTo>
                    <a:pt x="3" y="12"/>
                  </a:moveTo>
                  <a:cubicBezTo>
                    <a:pt x="2" y="13"/>
                    <a:pt x="2" y="13"/>
                    <a:pt x="2" y="13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12" y="16"/>
                    <a:pt x="12" y="16"/>
                    <a:pt x="12" y="16"/>
                  </a:cubicBezTo>
                  <a:lnTo>
                    <a:pt x="3" y="12"/>
                  </a:lnTo>
                  <a:close/>
                  <a:moveTo>
                    <a:pt x="12" y="3"/>
                  </a:moveTo>
                  <a:cubicBezTo>
                    <a:pt x="10" y="4"/>
                    <a:pt x="10" y="4"/>
                    <a:pt x="10" y="4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7" y="12"/>
                    <a:pt x="17" y="12"/>
                    <a:pt x="17" y="12"/>
                  </a:cubicBezTo>
                  <a:lnTo>
                    <a:pt x="12" y="3"/>
                  </a:lnTo>
                  <a:close/>
                  <a:moveTo>
                    <a:pt x="2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23" y="10"/>
                    <a:pt x="23" y="10"/>
                    <a:pt x="23" y="10"/>
                  </a:cubicBezTo>
                  <a:cubicBezTo>
                    <a:pt x="22" y="10"/>
                    <a:pt x="22" y="10"/>
                    <a:pt x="22" y="10"/>
                  </a:cubicBezTo>
                  <a:lnTo>
                    <a:pt x="22" y="0"/>
                  </a:lnTo>
                  <a:close/>
                </a:path>
              </a:pathLst>
            </a:custGeom>
            <a:solidFill>
              <a:srgbClr val="F9940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59" name="Freeform 83">
              <a:extLst>
                <a:ext uri="{FF2B5EF4-FFF2-40B4-BE49-F238E27FC236}">
                  <a16:creationId xmlns:a16="http://schemas.microsoft.com/office/drawing/2014/main" id="{7EDF4327-6883-404B-9142-848E6CAAD09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56" y="2011"/>
              <a:ext cx="169" cy="329"/>
            </a:xfrm>
            <a:custGeom>
              <a:avLst/>
              <a:gdLst>
                <a:gd name="T0" fmla="*/ 0 w 22"/>
                <a:gd name="T1" fmla="*/ 141221869 h 43"/>
                <a:gd name="T2" fmla="*/ 121658418 w 22"/>
                <a:gd name="T3" fmla="*/ 257796719 h 43"/>
                <a:gd name="T4" fmla="*/ 85279614 w 22"/>
                <a:gd name="T5" fmla="*/ 328409459 h 43"/>
                <a:gd name="T6" fmla="*/ 48897229 w 22"/>
                <a:gd name="T7" fmla="*/ 411475349 h 43"/>
                <a:gd name="T8" fmla="*/ 48897229 w 22"/>
                <a:gd name="T9" fmla="*/ 411475349 h 43"/>
                <a:gd name="T10" fmla="*/ 12546598 w 22"/>
                <a:gd name="T11" fmla="*/ 504949266 h 43"/>
                <a:gd name="T12" fmla="*/ 0 w 22"/>
                <a:gd name="T13" fmla="*/ 504949266 h 43"/>
                <a:gd name="T14" fmla="*/ 0 w 22"/>
                <a:gd name="T15" fmla="*/ 411475349 h 43"/>
                <a:gd name="T16" fmla="*/ 0 w 22"/>
                <a:gd name="T17" fmla="*/ 305544609 h 43"/>
                <a:gd name="T18" fmla="*/ 0 w 22"/>
                <a:gd name="T19" fmla="*/ 293091214 h 43"/>
                <a:gd name="T20" fmla="*/ 0 w 22"/>
                <a:gd name="T21" fmla="*/ 141221869 h 43"/>
                <a:gd name="T22" fmla="*/ 121658418 w 22"/>
                <a:gd name="T23" fmla="*/ 35318352 h 43"/>
                <a:gd name="T24" fmla="*/ 145277942 w 22"/>
                <a:gd name="T25" fmla="*/ 47538846 h 43"/>
                <a:gd name="T26" fmla="*/ 72544946 w 22"/>
                <a:gd name="T27" fmla="*/ 141221869 h 43"/>
                <a:gd name="T28" fmla="*/ 59998743 w 22"/>
                <a:gd name="T29" fmla="*/ 141221869 h 43"/>
                <a:gd name="T30" fmla="*/ 121658418 w 22"/>
                <a:gd name="T31" fmla="*/ 35318352 h 43"/>
                <a:gd name="T32" fmla="*/ 230557525 w 22"/>
                <a:gd name="T33" fmla="*/ 141221869 h 43"/>
                <a:gd name="T34" fmla="*/ 243100516 w 22"/>
                <a:gd name="T35" fmla="*/ 151869345 h 43"/>
                <a:gd name="T36" fmla="*/ 134176920 w 22"/>
                <a:gd name="T37" fmla="*/ 211857990 h 43"/>
                <a:gd name="T38" fmla="*/ 121658418 w 22"/>
                <a:gd name="T39" fmla="*/ 187187712 h 43"/>
                <a:gd name="T40" fmla="*/ 230557525 w 22"/>
                <a:gd name="T41" fmla="*/ 141221869 h 43"/>
                <a:gd name="T42" fmla="*/ 266720378 w 22"/>
                <a:gd name="T43" fmla="*/ 270226365 h 43"/>
                <a:gd name="T44" fmla="*/ 266720378 w 22"/>
                <a:gd name="T45" fmla="*/ 293091214 h 43"/>
                <a:gd name="T46" fmla="*/ 145277942 w 22"/>
                <a:gd name="T47" fmla="*/ 282471159 h 43"/>
                <a:gd name="T48" fmla="*/ 145277942 w 22"/>
                <a:gd name="T49" fmla="*/ 257796719 h 43"/>
                <a:gd name="T50" fmla="*/ 266720378 w 22"/>
                <a:gd name="T51" fmla="*/ 270226365 h 43"/>
                <a:gd name="T52" fmla="*/ 230557525 w 22"/>
                <a:gd name="T53" fmla="*/ 399018526 h 43"/>
                <a:gd name="T54" fmla="*/ 217823164 w 22"/>
                <a:gd name="T55" fmla="*/ 422091976 h 43"/>
                <a:gd name="T56" fmla="*/ 121658418 w 22"/>
                <a:gd name="T57" fmla="*/ 353083654 h 43"/>
                <a:gd name="T58" fmla="*/ 121658418 w 22"/>
                <a:gd name="T59" fmla="*/ 340835677 h 43"/>
                <a:gd name="T60" fmla="*/ 230557525 w 22"/>
                <a:gd name="T61" fmla="*/ 399018526 h 43"/>
                <a:gd name="T62" fmla="*/ 0 w 22"/>
                <a:gd name="T63" fmla="*/ 0 h 43"/>
                <a:gd name="T64" fmla="*/ 0 w 22"/>
                <a:gd name="T65" fmla="*/ 0 h 43"/>
                <a:gd name="T66" fmla="*/ 0 w 22"/>
                <a:gd name="T67" fmla="*/ 118175564 h 43"/>
                <a:gd name="T68" fmla="*/ 0 w 22"/>
                <a:gd name="T69" fmla="*/ 118175564 h 43"/>
                <a:gd name="T70" fmla="*/ 0 w 22"/>
                <a:gd name="T71" fmla="*/ 0 h 43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22"/>
                <a:gd name="T109" fmla="*/ 0 h 43"/>
                <a:gd name="T110" fmla="*/ 22 w 22"/>
                <a:gd name="T111" fmla="*/ 43 h 43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22" h="43">
                  <a:moveTo>
                    <a:pt x="0" y="12"/>
                  </a:moveTo>
                  <a:cubicBezTo>
                    <a:pt x="5" y="12"/>
                    <a:pt x="10" y="16"/>
                    <a:pt x="10" y="22"/>
                  </a:cubicBezTo>
                  <a:cubicBezTo>
                    <a:pt x="10" y="24"/>
                    <a:pt x="9" y="26"/>
                    <a:pt x="7" y="28"/>
                  </a:cubicBezTo>
                  <a:cubicBezTo>
                    <a:pt x="5" y="31"/>
                    <a:pt x="5" y="32"/>
                    <a:pt x="4" y="35"/>
                  </a:cubicBezTo>
                  <a:cubicBezTo>
                    <a:pt x="4" y="35"/>
                    <a:pt x="4" y="35"/>
                    <a:pt x="4" y="35"/>
                  </a:cubicBezTo>
                  <a:cubicBezTo>
                    <a:pt x="4" y="38"/>
                    <a:pt x="5" y="43"/>
                    <a:pt x="1" y="43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25"/>
                    <a:pt x="0" y="25"/>
                    <a:pt x="0" y="25"/>
                  </a:cubicBezTo>
                  <a:lnTo>
                    <a:pt x="0" y="12"/>
                  </a:lnTo>
                  <a:close/>
                  <a:moveTo>
                    <a:pt x="10" y="3"/>
                  </a:moveTo>
                  <a:cubicBezTo>
                    <a:pt x="12" y="4"/>
                    <a:pt x="12" y="4"/>
                    <a:pt x="12" y="4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5" y="12"/>
                    <a:pt x="5" y="12"/>
                    <a:pt x="5" y="12"/>
                  </a:cubicBezTo>
                  <a:lnTo>
                    <a:pt x="10" y="3"/>
                  </a:lnTo>
                  <a:close/>
                  <a:moveTo>
                    <a:pt x="19" y="12"/>
                  </a:moveTo>
                  <a:cubicBezTo>
                    <a:pt x="20" y="13"/>
                    <a:pt x="20" y="13"/>
                    <a:pt x="20" y="13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10" y="16"/>
                    <a:pt x="10" y="16"/>
                    <a:pt x="10" y="16"/>
                  </a:cubicBezTo>
                  <a:lnTo>
                    <a:pt x="19" y="12"/>
                  </a:lnTo>
                  <a:close/>
                  <a:moveTo>
                    <a:pt x="22" y="23"/>
                  </a:moveTo>
                  <a:cubicBezTo>
                    <a:pt x="22" y="25"/>
                    <a:pt x="22" y="25"/>
                    <a:pt x="22" y="25"/>
                  </a:cubicBezTo>
                  <a:cubicBezTo>
                    <a:pt x="12" y="24"/>
                    <a:pt x="12" y="24"/>
                    <a:pt x="12" y="24"/>
                  </a:cubicBezTo>
                  <a:cubicBezTo>
                    <a:pt x="12" y="22"/>
                    <a:pt x="12" y="22"/>
                    <a:pt x="12" y="22"/>
                  </a:cubicBezTo>
                  <a:lnTo>
                    <a:pt x="22" y="23"/>
                  </a:lnTo>
                  <a:close/>
                  <a:moveTo>
                    <a:pt x="19" y="34"/>
                  </a:moveTo>
                  <a:cubicBezTo>
                    <a:pt x="18" y="36"/>
                    <a:pt x="18" y="36"/>
                    <a:pt x="18" y="36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29"/>
                    <a:pt x="10" y="29"/>
                    <a:pt x="10" y="29"/>
                  </a:cubicBezTo>
                  <a:lnTo>
                    <a:pt x="19" y="34"/>
                  </a:lnTo>
                  <a:close/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B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60" name="Freeform 84">
              <a:extLst>
                <a:ext uri="{FF2B5EF4-FFF2-40B4-BE49-F238E27FC236}">
                  <a16:creationId xmlns:a16="http://schemas.microsoft.com/office/drawing/2014/main" id="{68DB71F7-8F2B-4B7A-9072-893666A5621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5" y="2202"/>
              <a:ext cx="54" cy="84"/>
            </a:xfrm>
            <a:custGeom>
              <a:avLst/>
              <a:gdLst>
                <a:gd name="T0" fmla="*/ 13057547 w 7"/>
                <a:gd name="T1" fmla="*/ 57519835 h 11"/>
                <a:gd name="T2" fmla="*/ 13057547 w 7"/>
                <a:gd name="T3" fmla="*/ 12102552 h 11"/>
                <a:gd name="T4" fmla="*/ 13057547 w 7"/>
                <a:gd name="T5" fmla="*/ 22800608 h 11"/>
                <a:gd name="T6" fmla="*/ 13057547 w 7"/>
                <a:gd name="T7" fmla="*/ 22800608 h 11"/>
                <a:gd name="T8" fmla="*/ 24450059 w 7"/>
                <a:gd name="T9" fmla="*/ 12102552 h 11"/>
                <a:gd name="T10" fmla="*/ 24450059 w 7"/>
                <a:gd name="T11" fmla="*/ 12102552 h 11"/>
                <a:gd name="T12" fmla="*/ 24450059 w 7"/>
                <a:gd name="T13" fmla="*/ 12102552 h 11"/>
                <a:gd name="T14" fmla="*/ 24450059 w 7"/>
                <a:gd name="T15" fmla="*/ 12102552 h 11"/>
                <a:gd name="T16" fmla="*/ 37291418 w 7"/>
                <a:gd name="T17" fmla="*/ 22800608 h 11"/>
                <a:gd name="T18" fmla="*/ 37291418 w 7"/>
                <a:gd name="T19" fmla="*/ 12102552 h 11"/>
                <a:gd name="T20" fmla="*/ 50377466 w 7"/>
                <a:gd name="T21" fmla="*/ 12102552 h 11"/>
                <a:gd name="T22" fmla="*/ 50377466 w 7"/>
                <a:gd name="T23" fmla="*/ 22800608 h 11"/>
                <a:gd name="T24" fmla="*/ 50377466 w 7"/>
                <a:gd name="T25" fmla="*/ 12102552 h 11"/>
                <a:gd name="T26" fmla="*/ 50377466 w 7"/>
                <a:gd name="T27" fmla="*/ 12102552 h 11"/>
                <a:gd name="T28" fmla="*/ 63438242 w 7"/>
                <a:gd name="T29" fmla="*/ 22800608 h 11"/>
                <a:gd name="T30" fmla="*/ 63438242 w 7"/>
                <a:gd name="T31" fmla="*/ 12102552 h 11"/>
                <a:gd name="T32" fmla="*/ 74827533 w 7"/>
                <a:gd name="T33" fmla="*/ 12102552 h 11"/>
                <a:gd name="T34" fmla="*/ 74827533 w 7"/>
                <a:gd name="T35" fmla="*/ 12102552 h 11"/>
                <a:gd name="T36" fmla="*/ 74827533 w 7"/>
                <a:gd name="T37" fmla="*/ 12102552 h 11"/>
                <a:gd name="T38" fmla="*/ 87888370 w 7"/>
                <a:gd name="T39" fmla="*/ 12102552 h 11"/>
                <a:gd name="T40" fmla="*/ 87888370 w 7"/>
                <a:gd name="T41" fmla="*/ 12102552 h 11"/>
                <a:gd name="T42" fmla="*/ 74827533 w 7"/>
                <a:gd name="T43" fmla="*/ 22800608 h 11"/>
                <a:gd name="T44" fmla="*/ 74827533 w 7"/>
                <a:gd name="T45" fmla="*/ 12102552 h 11"/>
                <a:gd name="T46" fmla="*/ 63438242 w 7"/>
                <a:gd name="T47" fmla="*/ 12102552 h 11"/>
                <a:gd name="T48" fmla="*/ 63438242 w 7"/>
                <a:gd name="T49" fmla="*/ 22800608 h 11"/>
                <a:gd name="T50" fmla="*/ 63438242 w 7"/>
                <a:gd name="T51" fmla="*/ 12102552 h 11"/>
                <a:gd name="T52" fmla="*/ 50377466 w 7"/>
                <a:gd name="T53" fmla="*/ 12102552 h 11"/>
                <a:gd name="T54" fmla="*/ 50377466 w 7"/>
                <a:gd name="T55" fmla="*/ 22800608 h 11"/>
                <a:gd name="T56" fmla="*/ 50377466 w 7"/>
                <a:gd name="T57" fmla="*/ 22800608 h 11"/>
                <a:gd name="T58" fmla="*/ 50377466 w 7"/>
                <a:gd name="T59" fmla="*/ 12102552 h 11"/>
                <a:gd name="T60" fmla="*/ 37291418 w 7"/>
                <a:gd name="T61" fmla="*/ 12102552 h 11"/>
                <a:gd name="T62" fmla="*/ 37291418 w 7"/>
                <a:gd name="T63" fmla="*/ 22800608 h 11"/>
                <a:gd name="T64" fmla="*/ 37291418 w 7"/>
                <a:gd name="T65" fmla="*/ 12102552 h 11"/>
                <a:gd name="T66" fmla="*/ 24450059 w 7"/>
                <a:gd name="T67" fmla="*/ 12102552 h 11"/>
                <a:gd name="T68" fmla="*/ 24450059 w 7"/>
                <a:gd name="T69" fmla="*/ 12102552 h 11"/>
                <a:gd name="T70" fmla="*/ 24450059 w 7"/>
                <a:gd name="T71" fmla="*/ 12102552 h 11"/>
                <a:gd name="T72" fmla="*/ 13057547 w 7"/>
                <a:gd name="T73" fmla="*/ 12102552 h 11"/>
                <a:gd name="T74" fmla="*/ 13057547 w 7"/>
                <a:gd name="T75" fmla="*/ 22800608 h 11"/>
                <a:gd name="T76" fmla="*/ 13057547 w 7"/>
                <a:gd name="T77" fmla="*/ 22800608 h 11"/>
                <a:gd name="T78" fmla="*/ 13057547 w 7"/>
                <a:gd name="T79" fmla="*/ 12102552 h 11"/>
                <a:gd name="T80" fmla="*/ 0 w 7"/>
                <a:gd name="T81" fmla="*/ 12102552 h 11"/>
                <a:gd name="T82" fmla="*/ 13057547 w 7"/>
                <a:gd name="T83" fmla="*/ 127111536 h 11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7"/>
                <a:gd name="T127" fmla="*/ 0 h 11"/>
                <a:gd name="T128" fmla="*/ 7 w 7"/>
                <a:gd name="T129" fmla="*/ 11 h 11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7" h="11">
                  <a:moveTo>
                    <a:pt x="2" y="11"/>
                  </a:moveTo>
                  <a:cubicBezTo>
                    <a:pt x="2" y="8"/>
                    <a:pt x="1" y="6"/>
                    <a:pt x="1" y="5"/>
                  </a:cubicBezTo>
                  <a:cubicBezTo>
                    <a:pt x="1" y="4"/>
                    <a:pt x="0" y="3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1"/>
                  </a:cubicBezTo>
                  <a:cubicBezTo>
                    <a:pt x="3" y="1"/>
                    <a:pt x="3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1"/>
                  </a:cubicBezTo>
                  <a:cubicBezTo>
                    <a:pt x="5" y="1"/>
                    <a:pt x="5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2"/>
                    <a:pt x="6" y="2"/>
                  </a:cubicBezTo>
                  <a:cubicBezTo>
                    <a:pt x="6" y="2"/>
                    <a:pt x="6" y="2"/>
                    <a:pt x="6" y="1"/>
                  </a:cubicBezTo>
                  <a:cubicBezTo>
                    <a:pt x="6" y="1"/>
                    <a:pt x="6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6" y="0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1"/>
                  </a:cubicBezTo>
                  <a:cubicBezTo>
                    <a:pt x="5" y="1"/>
                    <a:pt x="5" y="0"/>
                    <a:pt x="5" y="0"/>
                  </a:cubicBezTo>
                  <a:cubicBezTo>
                    <a:pt x="4" y="0"/>
                    <a:pt x="4" y="0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0"/>
                    <a:pt x="4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3"/>
                    <a:pt x="0" y="4"/>
                    <a:pt x="0" y="5"/>
                  </a:cubicBezTo>
                  <a:cubicBezTo>
                    <a:pt x="0" y="6"/>
                    <a:pt x="1" y="8"/>
                    <a:pt x="1" y="11"/>
                  </a:cubicBezTo>
                  <a:lnTo>
                    <a:pt x="2" y="11"/>
                  </a:lnTo>
                  <a:close/>
                </a:path>
              </a:pathLst>
            </a:custGeom>
            <a:solidFill>
              <a:srgbClr val="FB5D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61" name="Freeform 85">
              <a:extLst>
                <a:ext uri="{FF2B5EF4-FFF2-40B4-BE49-F238E27FC236}">
                  <a16:creationId xmlns:a16="http://schemas.microsoft.com/office/drawing/2014/main" id="{37FA909E-8A8F-4932-A8A3-0CC65F7B1B2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2202"/>
              <a:ext cx="23" cy="84"/>
            </a:xfrm>
            <a:custGeom>
              <a:avLst/>
              <a:gdLst>
                <a:gd name="T0" fmla="*/ 12395942 w 3"/>
                <a:gd name="T1" fmla="*/ 127111536 h 11"/>
                <a:gd name="T2" fmla="*/ 23361514 w 3"/>
                <a:gd name="T3" fmla="*/ 57519835 h 11"/>
                <a:gd name="T4" fmla="*/ 35729952 w 3"/>
                <a:gd name="T5" fmla="*/ 12102552 h 11"/>
                <a:gd name="T6" fmla="*/ 35729952 w 3"/>
                <a:gd name="T7" fmla="*/ 12102552 h 11"/>
                <a:gd name="T8" fmla="*/ 23361514 w 3"/>
                <a:gd name="T9" fmla="*/ 12102552 h 11"/>
                <a:gd name="T10" fmla="*/ 23361514 w 3"/>
                <a:gd name="T11" fmla="*/ 22800608 h 11"/>
                <a:gd name="T12" fmla="*/ 23361514 w 3"/>
                <a:gd name="T13" fmla="*/ 12102552 h 11"/>
                <a:gd name="T14" fmla="*/ 23361514 w 3"/>
                <a:gd name="T15" fmla="*/ 12102552 h 11"/>
                <a:gd name="T16" fmla="*/ 23361514 w 3"/>
                <a:gd name="T17" fmla="*/ 12102552 h 11"/>
                <a:gd name="T18" fmla="*/ 23361514 w 3"/>
                <a:gd name="T19" fmla="*/ 12102552 h 11"/>
                <a:gd name="T20" fmla="*/ 12395942 w 3"/>
                <a:gd name="T21" fmla="*/ 12102552 h 11"/>
                <a:gd name="T22" fmla="*/ 12395942 w 3"/>
                <a:gd name="T23" fmla="*/ 22800608 h 11"/>
                <a:gd name="T24" fmla="*/ 12395942 w 3"/>
                <a:gd name="T25" fmla="*/ 22800608 h 11"/>
                <a:gd name="T26" fmla="*/ 12395942 w 3"/>
                <a:gd name="T27" fmla="*/ 12102552 h 11"/>
                <a:gd name="T28" fmla="*/ 0 w 3"/>
                <a:gd name="T29" fmla="*/ 12102552 h 11"/>
                <a:gd name="T30" fmla="*/ 0 w 3"/>
                <a:gd name="T31" fmla="*/ 12102552 h 11"/>
                <a:gd name="T32" fmla="*/ 0 w 3"/>
                <a:gd name="T33" fmla="*/ 12102552 h 11"/>
                <a:gd name="T34" fmla="*/ 0 w 3"/>
                <a:gd name="T35" fmla="*/ 22800608 h 11"/>
                <a:gd name="T36" fmla="*/ 0 w 3"/>
                <a:gd name="T37" fmla="*/ 22800608 h 11"/>
                <a:gd name="T38" fmla="*/ 0 w 3"/>
                <a:gd name="T39" fmla="*/ 12102552 h 11"/>
                <a:gd name="T40" fmla="*/ 0 w 3"/>
                <a:gd name="T41" fmla="*/ 12102552 h 11"/>
                <a:gd name="T42" fmla="*/ 0 w 3"/>
                <a:gd name="T43" fmla="*/ 12102552 h 11"/>
                <a:gd name="T44" fmla="*/ 0 w 3"/>
                <a:gd name="T45" fmla="*/ 12102552 h 11"/>
                <a:gd name="T46" fmla="*/ 0 w 3"/>
                <a:gd name="T47" fmla="*/ 0 h 11"/>
                <a:gd name="T48" fmla="*/ 0 w 3"/>
                <a:gd name="T49" fmla="*/ 0 h 11"/>
                <a:gd name="T50" fmla="*/ 0 w 3"/>
                <a:gd name="T51" fmla="*/ 12102552 h 11"/>
                <a:gd name="T52" fmla="*/ 0 w 3"/>
                <a:gd name="T53" fmla="*/ 12102552 h 11"/>
                <a:gd name="T54" fmla="*/ 0 w 3"/>
                <a:gd name="T55" fmla="*/ 22800608 h 11"/>
                <a:gd name="T56" fmla="*/ 0 w 3"/>
                <a:gd name="T57" fmla="*/ 22800608 h 11"/>
                <a:gd name="T58" fmla="*/ 0 w 3"/>
                <a:gd name="T59" fmla="*/ 22800608 h 11"/>
                <a:gd name="T60" fmla="*/ 0 w 3"/>
                <a:gd name="T61" fmla="*/ 12102552 h 11"/>
                <a:gd name="T62" fmla="*/ 0 w 3"/>
                <a:gd name="T63" fmla="*/ 12102552 h 11"/>
                <a:gd name="T64" fmla="*/ 12395942 w 3"/>
                <a:gd name="T65" fmla="*/ 0 h 11"/>
                <a:gd name="T66" fmla="*/ 12395942 w 3"/>
                <a:gd name="T67" fmla="*/ 12102552 h 11"/>
                <a:gd name="T68" fmla="*/ 12395942 w 3"/>
                <a:gd name="T69" fmla="*/ 22800608 h 11"/>
                <a:gd name="T70" fmla="*/ 12395942 w 3"/>
                <a:gd name="T71" fmla="*/ 22800608 h 11"/>
                <a:gd name="T72" fmla="*/ 12395942 w 3"/>
                <a:gd name="T73" fmla="*/ 12102552 h 11"/>
                <a:gd name="T74" fmla="*/ 12395942 w 3"/>
                <a:gd name="T75" fmla="*/ 12102552 h 11"/>
                <a:gd name="T76" fmla="*/ 23361514 w 3"/>
                <a:gd name="T77" fmla="*/ 12102552 h 11"/>
                <a:gd name="T78" fmla="*/ 23361514 w 3"/>
                <a:gd name="T79" fmla="*/ 12102552 h 11"/>
                <a:gd name="T80" fmla="*/ 23361514 w 3"/>
                <a:gd name="T81" fmla="*/ 22800608 h 11"/>
                <a:gd name="T82" fmla="*/ 23361514 w 3"/>
                <a:gd name="T83" fmla="*/ 22800608 h 11"/>
                <a:gd name="T84" fmla="*/ 23361514 w 3"/>
                <a:gd name="T85" fmla="*/ 12102552 h 11"/>
                <a:gd name="T86" fmla="*/ 35729952 w 3"/>
                <a:gd name="T87" fmla="*/ 12102552 h 11"/>
                <a:gd name="T88" fmla="*/ 35729952 w 3"/>
                <a:gd name="T89" fmla="*/ 12102552 h 11"/>
                <a:gd name="T90" fmla="*/ 35729952 w 3"/>
                <a:gd name="T91" fmla="*/ 12102552 h 11"/>
                <a:gd name="T92" fmla="*/ 35729952 w 3"/>
                <a:gd name="T93" fmla="*/ 57519835 h 11"/>
                <a:gd name="T94" fmla="*/ 23361514 w 3"/>
                <a:gd name="T95" fmla="*/ 127111536 h 11"/>
                <a:gd name="T96" fmla="*/ 12395942 w 3"/>
                <a:gd name="T97" fmla="*/ 127111536 h 11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3"/>
                <a:gd name="T148" fmla="*/ 0 h 11"/>
                <a:gd name="T149" fmla="*/ 3 w 3"/>
                <a:gd name="T150" fmla="*/ 11 h 11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3" h="11">
                  <a:moveTo>
                    <a:pt x="1" y="11"/>
                  </a:moveTo>
                  <a:cubicBezTo>
                    <a:pt x="1" y="8"/>
                    <a:pt x="2" y="6"/>
                    <a:pt x="2" y="5"/>
                  </a:cubicBezTo>
                  <a:cubicBezTo>
                    <a:pt x="2" y="4"/>
                    <a:pt x="3" y="3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0"/>
                    <a:pt x="2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1"/>
                    <a:pt x="2" y="1"/>
                  </a:cubicBezTo>
                  <a:cubicBezTo>
                    <a:pt x="2" y="1"/>
                    <a:pt x="2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3"/>
                    <a:pt x="3" y="4"/>
                    <a:pt x="3" y="5"/>
                  </a:cubicBezTo>
                  <a:cubicBezTo>
                    <a:pt x="3" y="6"/>
                    <a:pt x="2" y="8"/>
                    <a:pt x="2" y="11"/>
                  </a:cubicBezTo>
                  <a:lnTo>
                    <a:pt x="1" y="11"/>
                  </a:lnTo>
                  <a:close/>
                </a:path>
              </a:pathLst>
            </a:custGeom>
            <a:solidFill>
              <a:srgbClr val="FB5D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62" name="Freeform 86">
              <a:extLst>
                <a:ext uri="{FF2B5EF4-FFF2-40B4-BE49-F238E27FC236}">
                  <a16:creationId xmlns:a16="http://schemas.microsoft.com/office/drawing/2014/main" id="{D16B0EAD-C1BE-48D1-8A8C-B921A426231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0" y="2279"/>
              <a:ext cx="84" cy="61"/>
            </a:xfrm>
            <a:custGeom>
              <a:avLst/>
              <a:gdLst>
                <a:gd name="T0" fmla="*/ 115009003 w 11"/>
                <a:gd name="T1" fmla="*/ 0 h 8"/>
                <a:gd name="T2" fmla="*/ 80316893 w 11"/>
                <a:gd name="T3" fmla="*/ 91397446 h 8"/>
                <a:gd name="T4" fmla="*/ 47002153 w 11"/>
                <a:gd name="T5" fmla="*/ 91397446 h 8"/>
                <a:gd name="T6" fmla="*/ 12102552 w 11"/>
                <a:gd name="T7" fmla="*/ 0 h 8"/>
                <a:gd name="T8" fmla="*/ 115009003 w 11"/>
                <a:gd name="T9" fmla="*/ 0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"/>
                <a:gd name="T16" fmla="*/ 0 h 8"/>
                <a:gd name="T17" fmla="*/ 11 w 11"/>
                <a:gd name="T18" fmla="*/ 8 h 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" h="8">
                  <a:moveTo>
                    <a:pt x="10" y="0"/>
                  </a:moveTo>
                  <a:cubicBezTo>
                    <a:pt x="10" y="3"/>
                    <a:pt x="11" y="8"/>
                    <a:pt x="7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0" y="8"/>
                    <a:pt x="1" y="3"/>
                    <a:pt x="1" y="0"/>
                  </a:cubicBezTo>
                  <a:cubicBezTo>
                    <a:pt x="3" y="1"/>
                    <a:pt x="8" y="0"/>
                    <a:pt x="10" y="0"/>
                  </a:cubicBezTo>
                  <a:close/>
                </a:path>
              </a:pathLst>
            </a:custGeom>
            <a:solidFill>
              <a:srgbClr val="FB5D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63" name="Freeform 87">
              <a:extLst>
                <a:ext uri="{FF2B5EF4-FFF2-40B4-BE49-F238E27FC236}">
                  <a16:creationId xmlns:a16="http://schemas.microsoft.com/office/drawing/2014/main" id="{BA578B91-5FE3-40D0-AC2B-D829AD7EEDF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2279"/>
              <a:ext cx="38" cy="61"/>
            </a:xfrm>
            <a:custGeom>
              <a:avLst/>
              <a:gdLst>
                <a:gd name="T0" fmla="*/ 43941496 w 5"/>
                <a:gd name="T1" fmla="*/ 0 h 8"/>
                <a:gd name="T2" fmla="*/ 11763690 w 5"/>
                <a:gd name="T3" fmla="*/ 91397446 h 8"/>
                <a:gd name="T4" fmla="*/ 0 w 5"/>
                <a:gd name="T5" fmla="*/ 91397446 h 8"/>
                <a:gd name="T6" fmla="*/ 0 w 5"/>
                <a:gd name="T7" fmla="*/ 0 h 8"/>
                <a:gd name="T8" fmla="*/ 43941496 w 5"/>
                <a:gd name="T9" fmla="*/ 0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"/>
                <a:gd name="T16" fmla="*/ 0 h 8"/>
                <a:gd name="T17" fmla="*/ 5 w 5"/>
                <a:gd name="T18" fmla="*/ 8 h 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" h="8">
                  <a:moveTo>
                    <a:pt x="4" y="0"/>
                  </a:moveTo>
                  <a:cubicBezTo>
                    <a:pt x="4" y="3"/>
                    <a:pt x="5" y="8"/>
                    <a:pt x="1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3" y="0"/>
                    <a:pt x="4" y="0"/>
                  </a:cubicBezTo>
                  <a:close/>
                </a:path>
              </a:pathLst>
            </a:custGeom>
            <a:solidFill>
              <a:srgbClr val="FB5D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92" name="TextBox 91">
            <a:extLst>
              <a:ext uri="{FF2B5EF4-FFF2-40B4-BE49-F238E27FC236}">
                <a16:creationId xmlns:a16="http://schemas.microsoft.com/office/drawing/2014/main" id="{64F3ED2D-8A86-45F0-A088-8612FA0614A5}"/>
              </a:ext>
            </a:extLst>
          </p:cNvPr>
          <p:cNvSpPr txBox="1"/>
          <p:nvPr/>
        </p:nvSpPr>
        <p:spPr>
          <a:xfrm>
            <a:off x="5274867" y="6506701"/>
            <a:ext cx="1631352" cy="205249"/>
          </a:xfrm>
          <a:prstGeom prst="rect">
            <a:avLst/>
          </a:prstGeom>
          <a:noFill/>
        </p:spPr>
        <p:txBody>
          <a:bodyPr wrap="squar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ru-RU" sz="700" kern="1200" noProof="0" dirty="0">
                <a:solidFill>
                  <a:schemeClr val="bg1"/>
                </a:solidFill>
                <a:latin typeface="+mn-lt"/>
                <a:ea typeface="+mn-ea"/>
                <a:cs typeface="+mn-cs"/>
              </a:rPr>
              <a:t>© БМТТД, 2022 (</a:t>
            </a:r>
            <a:r>
              <a:rPr lang="en-US" sz="700" kern="1200" noProof="0" dirty="0">
                <a:solidFill>
                  <a:schemeClr val="bg1"/>
                </a:solidFill>
                <a:latin typeface="+mn-lt"/>
                <a:ea typeface="+mn-ea"/>
                <a:cs typeface="+mn-cs"/>
              </a:rPr>
              <a:t>undp.org/</a:t>
            </a:r>
            <a:r>
              <a:rPr lang="en-US" sz="700" kern="1200" noProof="0" dirty="0" err="1">
                <a:solidFill>
                  <a:schemeClr val="bg1"/>
                </a:solidFill>
                <a:latin typeface="+mn-lt"/>
                <a:ea typeface="+mn-ea"/>
                <a:cs typeface="+mn-cs"/>
              </a:rPr>
              <a:t>uzbekistan</a:t>
            </a:r>
            <a:r>
              <a:rPr lang="en-US" sz="700" kern="1200" noProof="0" dirty="0">
                <a:solidFill>
                  <a:schemeClr val="bg1"/>
                </a:solidFill>
                <a:latin typeface="+mn-lt"/>
                <a:ea typeface="+mn-ea"/>
                <a:cs typeface="+mn-cs"/>
              </a:rPr>
              <a:t>)</a:t>
            </a:r>
            <a:endParaRPr lang="ru-RU" sz="700" kern="1200" noProof="0" dirty="0">
              <a:solidFill>
                <a:schemeClr val="bg1"/>
              </a:solidFill>
              <a:latin typeface="+mn-lt"/>
              <a:ea typeface="+mn-ea"/>
              <a:cs typeface="+mn-cs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1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298" name="Subtitle 1">
            <a:extLst>
              <a:ext uri="{FF2B5EF4-FFF2-40B4-BE49-F238E27FC236}">
                <a16:creationId xmlns:a16="http://schemas.microsoft.com/office/drawing/2014/main" id="{F6E81306-82EA-4391-9F10-25F828F8C2F4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668463" y="769938"/>
            <a:ext cx="5087937" cy="746125"/>
          </a:xfrm>
        </p:spPr>
        <p:txBody>
          <a:bodyPr/>
          <a:lstStyle/>
          <a:p>
            <a:pPr algn="ctr" eaLnBrk="1" hangingPunct="1"/>
            <a:r>
              <a:rPr lang="en-US" altLang="en-US"/>
              <a:t>“</a:t>
            </a:r>
            <a:r>
              <a:rPr lang="ru-RU" altLang="en-US"/>
              <a:t>Ўз</a:t>
            </a:r>
            <a:r>
              <a:rPr lang="en-US" altLang="en-US"/>
              <a:t> </a:t>
            </a:r>
            <a:r>
              <a:rPr lang="ru-RU" altLang="en-US"/>
              <a:t>қадриятларингизни</a:t>
            </a:r>
            <a:r>
              <a:rPr lang="en-US" altLang="en-US"/>
              <a:t> </a:t>
            </a:r>
            <a:r>
              <a:rPr lang="ru-RU" altLang="en-US"/>
              <a:t>баҳоланг</a:t>
            </a:r>
            <a:r>
              <a:rPr lang="en-US" altLang="en-US"/>
              <a:t>”</a:t>
            </a:r>
          </a:p>
        </p:txBody>
      </p:sp>
      <p:sp>
        <p:nvSpPr>
          <p:cNvPr id="3" name="Title 2">
            <a:extLst>
              <a:ext uri="{FF2B5EF4-FFF2-40B4-BE49-F238E27FC236}">
                <a16:creationId xmlns:a16="http://schemas.microsoft.com/office/drawing/2014/main" id="{B9C20528-CA86-4469-8357-249886ABCA2B}"/>
              </a:ext>
            </a:extLst>
          </p:cNvPr>
          <p:cNvSpPr>
            <a:spLocks noGrp="1"/>
          </p:cNvSpPr>
          <p:nvPr>
            <p:ph type="ctrTitle"/>
          </p:nvPr>
        </p:nvSpPr>
        <p:spPr>
          <a:ln>
            <a:miter lim="800000"/>
            <a:headEnd/>
            <a:tailEnd/>
          </a:ln>
        </p:spPr>
        <p:txBody>
          <a:bodyPr rtlCol="0"/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ru-RU" dirty="0"/>
              <a:t>5</a:t>
            </a:r>
            <a:endParaRPr lang="en-US" dirty="0"/>
          </a:p>
        </p:txBody>
      </p:sp>
    </p:spTree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322" name="Title 1">
            <a:extLst>
              <a:ext uri="{FF2B5EF4-FFF2-40B4-BE49-F238E27FC236}">
                <a16:creationId xmlns:a16="http://schemas.microsoft.com/office/drawing/2014/main" id="{781E4A35-DEB6-44DE-AD02-B84F8BD5311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ru-RU" altLang="en-US"/>
              <a:t>Анк</a:t>
            </a:r>
            <a:r>
              <a:rPr lang="en-US" altLang="en-US"/>
              <a:t>e</a:t>
            </a:r>
            <a:r>
              <a:rPr lang="ru-RU" altLang="en-US"/>
              <a:t>та</a:t>
            </a:r>
            <a:r>
              <a:rPr lang="en-US" altLang="en-US"/>
              <a:t> - </a:t>
            </a:r>
            <a:r>
              <a:rPr lang="ru-RU" altLang="en-US"/>
              <a:t>саволлари</a:t>
            </a:r>
            <a:r>
              <a:rPr lang="en-US" altLang="en-US"/>
              <a:t>.</a:t>
            </a:r>
          </a:p>
        </p:txBody>
      </p:sp>
      <p:grpSp>
        <p:nvGrpSpPr>
          <p:cNvPr id="56323" name="Graphic 2">
            <a:extLst>
              <a:ext uri="{FF2B5EF4-FFF2-40B4-BE49-F238E27FC236}">
                <a16:creationId xmlns:a16="http://schemas.microsoft.com/office/drawing/2014/main" id="{FF72AFB9-E1E3-466C-AF20-0891D9250921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6746875" y="2147888"/>
            <a:ext cx="5111750" cy="4710112"/>
            <a:chOff x="2439357" y="222792"/>
            <a:chExt cx="7455510" cy="6635428"/>
          </a:xfrm>
        </p:grpSpPr>
        <p:sp>
          <p:nvSpPr>
            <p:cNvPr id="56326" name="Freeform: Shape 4">
              <a:extLst>
                <a:ext uri="{FF2B5EF4-FFF2-40B4-BE49-F238E27FC236}">
                  <a16:creationId xmlns:a16="http://schemas.microsoft.com/office/drawing/2014/main" id="{EAA11B46-62FC-4213-851F-F109081C2B14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9357" y="4657608"/>
              <a:ext cx="342023" cy="342023"/>
            </a:xfrm>
            <a:custGeom>
              <a:avLst/>
              <a:gdLst>
                <a:gd name="T0" fmla="*/ 341168 w 342023"/>
                <a:gd name="T1" fmla="*/ 171340 h 342023"/>
                <a:gd name="T2" fmla="*/ 171406 w 342023"/>
                <a:gd name="T3" fmla="*/ 341036 h 342023"/>
                <a:gd name="T4" fmla="*/ 1644 w 342023"/>
                <a:gd name="T5" fmla="*/ 171340 h 342023"/>
                <a:gd name="T6" fmla="*/ 171406 w 342023"/>
                <a:gd name="T7" fmla="*/ 1645 h 342023"/>
                <a:gd name="T8" fmla="*/ 341168 w 342023"/>
                <a:gd name="T9" fmla="*/ 171340 h 3420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42023"/>
                <a:gd name="T16" fmla="*/ 0 h 342023"/>
                <a:gd name="T17" fmla="*/ 342023 w 342023"/>
                <a:gd name="T18" fmla="*/ 342023 h 34202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42023" h="342023">
                  <a:moveTo>
                    <a:pt x="341168" y="171340"/>
                  </a:moveTo>
                  <a:cubicBezTo>
                    <a:pt x="341168" y="265061"/>
                    <a:pt x="265163" y="341036"/>
                    <a:pt x="171406" y="341036"/>
                  </a:cubicBezTo>
                  <a:cubicBezTo>
                    <a:pt x="77649" y="341036"/>
                    <a:pt x="1644" y="265061"/>
                    <a:pt x="1644" y="171340"/>
                  </a:cubicBezTo>
                  <a:cubicBezTo>
                    <a:pt x="1644" y="77620"/>
                    <a:pt x="77649" y="1645"/>
                    <a:pt x="171406" y="1645"/>
                  </a:cubicBezTo>
                  <a:cubicBezTo>
                    <a:pt x="265163" y="1645"/>
                    <a:pt x="341168" y="77620"/>
                    <a:pt x="341168" y="17134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6327" name="Freeform: Shape 5">
              <a:extLst>
                <a:ext uri="{FF2B5EF4-FFF2-40B4-BE49-F238E27FC236}">
                  <a16:creationId xmlns:a16="http://schemas.microsoft.com/office/drawing/2014/main" id="{F78A71C6-9498-4A1A-A61C-9292619DEE6C}"/>
                </a:ext>
              </a:extLst>
            </p:cNvPr>
            <p:cNvSpPr>
              <a:spLocks/>
            </p:cNvSpPr>
            <p:nvPr/>
          </p:nvSpPr>
          <p:spPr bwMode="auto">
            <a:xfrm>
              <a:off x="9552844" y="4644673"/>
              <a:ext cx="342023" cy="342023"/>
            </a:xfrm>
            <a:custGeom>
              <a:avLst/>
              <a:gdLst>
                <a:gd name="T0" fmla="*/ 341168 w 342023"/>
                <a:gd name="T1" fmla="*/ 171340 h 342023"/>
                <a:gd name="T2" fmla="*/ 171406 w 342023"/>
                <a:gd name="T3" fmla="*/ 341036 h 342023"/>
                <a:gd name="T4" fmla="*/ 1645 w 342023"/>
                <a:gd name="T5" fmla="*/ 171340 h 342023"/>
                <a:gd name="T6" fmla="*/ 171406 w 342023"/>
                <a:gd name="T7" fmla="*/ 1644 h 342023"/>
                <a:gd name="T8" fmla="*/ 341168 w 342023"/>
                <a:gd name="T9" fmla="*/ 171340 h 3420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42023"/>
                <a:gd name="T16" fmla="*/ 0 h 342023"/>
                <a:gd name="T17" fmla="*/ 342023 w 342023"/>
                <a:gd name="T18" fmla="*/ 342023 h 34202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42023" h="342023">
                  <a:moveTo>
                    <a:pt x="341168" y="171340"/>
                  </a:moveTo>
                  <a:cubicBezTo>
                    <a:pt x="341168" y="265061"/>
                    <a:pt x="265163" y="341036"/>
                    <a:pt x="171406" y="341036"/>
                  </a:cubicBezTo>
                  <a:cubicBezTo>
                    <a:pt x="77650" y="341036"/>
                    <a:pt x="1645" y="265061"/>
                    <a:pt x="1645" y="171340"/>
                  </a:cubicBezTo>
                  <a:cubicBezTo>
                    <a:pt x="1645" y="77620"/>
                    <a:pt x="77650" y="1644"/>
                    <a:pt x="171406" y="1644"/>
                  </a:cubicBezTo>
                  <a:cubicBezTo>
                    <a:pt x="265163" y="1644"/>
                    <a:pt x="341168" y="77620"/>
                    <a:pt x="341168" y="17134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6328" name="Freeform: Shape 6">
              <a:extLst>
                <a:ext uri="{FF2B5EF4-FFF2-40B4-BE49-F238E27FC236}">
                  <a16:creationId xmlns:a16="http://schemas.microsoft.com/office/drawing/2014/main" id="{1858C977-0AAC-4FFB-8D80-A14B99D69F8B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2997" y="2621146"/>
              <a:ext cx="342023" cy="342023"/>
            </a:xfrm>
            <a:custGeom>
              <a:avLst/>
              <a:gdLst>
                <a:gd name="T0" fmla="*/ 341168 w 342023"/>
                <a:gd name="T1" fmla="*/ 171341 h 342023"/>
                <a:gd name="T2" fmla="*/ 171406 w 342023"/>
                <a:gd name="T3" fmla="*/ 341037 h 342023"/>
                <a:gd name="T4" fmla="*/ 1644 w 342023"/>
                <a:gd name="T5" fmla="*/ 171341 h 342023"/>
                <a:gd name="T6" fmla="*/ 171406 w 342023"/>
                <a:gd name="T7" fmla="*/ 1644 h 342023"/>
                <a:gd name="T8" fmla="*/ 341168 w 342023"/>
                <a:gd name="T9" fmla="*/ 171341 h 3420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42023"/>
                <a:gd name="T16" fmla="*/ 0 h 342023"/>
                <a:gd name="T17" fmla="*/ 342023 w 342023"/>
                <a:gd name="T18" fmla="*/ 342023 h 34202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42023" h="342023">
                  <a:moveTo>
                    <a:pt x="341168" y="171341"/>
                  </a:moveTo>
                  <a:cubicBezTo>
                    <a:pt x="341168" y="265061"/>
                    <a:pt x="265163" y="341037"/>
                    <a:pt x="171406" y="341037"/>
                  </a:cubicBezTo>
                  <a:cubicBezTo>
                    <a:pt x="77649" y="341037"/>
                    <a:pt x="1644" y="265061"/>
                    <a:pt x="1644" y="171341"/>
                  </a:cubicBezTo>
                  <a:cubicBezTo>
                    <a:pt x="1644" y="77620"/>
                    <a:pt x="77649" y="1644"/>
                    <a:pt x="171406" y="1644"/>
                  </a:cubicBezTo>
                  <a:cubicBezTo>
                    <a:pt x="265163" y="1644"/>
                    <a:pt x="341168" y="77620"/>
                    <a:pt x="341168" y="17134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6329" name="Freeform: Shape 7">
              <a:extLst>
                <a:ext uri="{FF2B5EF4-FFF2-40B4-BE49-F238E27FC236}">
                  <a16:creationId xmlns:a16="http://schemas.microsoft.com/office/drawing/2014/main" id="{B67F8377-6DEC-4536-B6CD-24388AEC85C1}"/>
                </a:ext>
              </a:extLst>
            </p:cNvPr>
            <p:cNvSpPr>
              <a:spLocks/>
            </p:cNvSpPr>
            <p:nvPr/>
          </p:nvSpPr>
          <p:spPr bwMode="auto">
            <a:xfrm>
              <a:off x="8097821" y="4024054"/>
              <a:ext cx="342023" cy="342023"/>
            </a:xfrm>
            <a:custGeom>
              <a:avLst/>
              <a:gdLst>
                <a:gd name="T0" fmla="*/ 341168 w 342023"/>
                <a:gd name="T1" fmla="*/ 171341 h 342023"/>
                <a:gd name="T2" fmla="*/ 171406 w 342023"/>
                <a:gd name="T3" fmla="*/ 341037 h 342023"/>
                <a:gd name="T4" fmla="*/ 1644 w 342023"/>
                <a:gd name="T5" fmla="*/ 171341 h 342023"/>
                <a:gd name="T6" fmla="*/ 171406 w 342023"/>
                <a:gd name="T7" fmla="*/ 1644 h 342023"/>
                <a:gd name="T8" fmla="*/ 341168 w 342023"/>
                <a:gd name="T9" fmla="*/ 171341 h 3420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42023"/>
                <a:gd name="T16" fmla="*/ 0 h 342023"/>
                <a:gd name="T17" fmla="*/ 342023 w 342023"/>
                <a:gd name="T18" fmla="*/ 342023 h 34202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42023" h="342023">
                  <a:moveTo>
                    <a:pt x="341168" y="171341"/>
                  </a:moveTo>
                  <a:cubicBezTo>
                    <a:pt x="341168" y="265061"/>
                    <a:pt x="265163" y="341037"/>
                    <a:pt x="171406" y="341037"/>
                  </a:cubicBezTo>
                  <a:cubicBezTo>
                    <a:pt x="77649" y="341037"/>
                    <a:pt x="1644" y="265061"/>
                    <a:pt x="1644" y="171341"/>
                  </a:cubicBezTo>
                  <a:cubicBezTo>
                    <a:pt x="1644" y="77620"/>
                    <a:pt x="77649" y="1644"/>
                    <a:pt x="171406" y="1644"/>
                  </a:cubicBezTo>
                  <a:cubicBezTo>
                    <a:pt x="265163" y="1644"/>
                    <a:pt x="341168" y="77620"/>
                    <a:pt x="341168" y="17134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6330" name="Freeform: Shape 9">
              <a:extLst>
                <a:ext uri="{FF2B5EF4-FFF2-40B4-BE49-F238E27FC236}">
                  <a16:creationId xmlns:a16="http://schemas.microsoft.com/office/drawing/2014/main" id="{EEC94A01-6805-4CF9-919C-E6271517B16A}"/>
                </a:ext>
              </a:extLst>
            </p:cNvPr>
            <p:cNvSpPr>
              <a:spLocks/>
            </p:cNvSpPr>
            <p:nvPr/>
          </p:nvSpPr>
          <p:spPr bwMode="auto">
            <a:xfrm>
              <a:off x="8175412" y="5614417"/>
              <a:ext cx="342023" cy="342023"/>
            </a:xfrm>
            <a:custGeom>
              <a:avLst/>
              <a:gdLst>
                <a:gd name="T0" fmla="*/ 341168 w 342023"/>
                <a:gd name="T1" fmla="*/ 171340 h 342023"/>
                <a:gd name="T2" fmla="*/ 171406 w 342023"/>
                <a:gd name="T3" fmla="*/ 341036 h 342023"/>
                <a:gd name="T4" fmla="*/ 1645 w 342023"/>
                <a:gd name="T5" fmla="*/ 171340 h 342023"/>
                <a:gd name="T6" fmla="*/ 171406 w 342023"/>
                <a:gd name="T7" fmla="*/ 1644 h 342023"/>
                <a:gd name="T8" fmla="*/ 341168 w 342023"/>
                <a:gd name="T9" fmla="*/ 171340 h 3420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42023"/>
                <a:gd name="T16" fmla="*/ 0 h 342023"/>
                <a:gd name="T17" fmla="*/ 342023 w 342023"/>
                <a:gd name="T18" fmla="*/ 342023 h 34202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42023" h="342023">
                  <a:moveTo>
                    <a:pt x="341168" y="171340"/>
                  </a:moveTo>
                  <a:cubicBezTo>
                    <a:pt x="341168" y="265061"/>
                    <a:pt x="265163" y="341036"/>
                    <a:pt x="171406" y="341036"/>
                  </a:cubicBezTo>
                  <a:cubicBezTo>
                    <a:pt x="77650" y="341036"/>
                    <a:pt x="1645" y="265061"/>
                    <a:pt x="1645" y="171340"/>
                  </a:cubicBezTo>
                  <a:cubicBezTo>
                    <a:pt x="1645" y="77620"/>
                    <a:pt x="77650" y="1644"/>
                    <a:pt x="171406" y="1644"/>
                  </a:cubicBezTo>
                  <a:cubicBezTo>
                    <a:pt x="265163" y="1644"/>
                    <a:pt x="341168" y="77620"/>
                    <a:pt x="341168" y="17134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6331" name="Freeform: Shape 10">
              <a:extLst>
                <a:ext uri="{FF2B5EF4-FFF2-40B4-BE49-F238E27FC236}">
                  <a16:creationId xmlns:a16="http://schemas.microsoft.com/office/drawing/2014/main" id="{60989BD9-033A-4771-9E3E-FD8B9B5CEA5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7975" y="2840962"/>
              <a:ext cx="342023" cy="342023"/>
            </a:xfrm>
            <a:custGeom>
              <a:avLst/>
              <a:gdLst>
                <a:gd name="T0" fmla="*/ 341168 w 342023"/>
                <a:gd name="T1" fmla="*/ 171340 h 342023"/>
                <a:gd name="T2" fmla="*/ 171406 w 342023"/>
                <a:gd name="T3" fmla="*/ 341036 h 342023"/>
                <a:gd name="T4" fmla="*/ 1644 w 342023"/>
                <a:gd name="T5" fmla="*/ 171340 h 342023"/>
                <a:gd name="T6" fmla="*/ 171406 w 342023"/>
                <a:gd name="T7" fmla="*/ 1644 h 342023"/>
                <a:gd name="T8" fmla="*/ 341168 w 342023"/>
                <a:gd name="T9" fmla="*/ 171340 h 3420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42023"/>
                <a:gd name="T16" fmla="*/ 0 h 342023"/>
                <a:gd name="T17" fmla="*/ 342023 w 342023"/>
                <a:gd name="T18" fmla="*/ 342023 h 34202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42023" h="342023">
                  <a:moveTo>
                    <a:pt x="341168" y="171340"/>
                  </a:moveTo>
                  <a:cubicBezTo>
                    <a:pt x="341168" y="265061"/>
                    <a:pt x="265163" y="341036"/>
                    <a:pt x="171406" y="341036"/>
                  </a:cubicBezTo>
                  <a:cubicBezTo>
                    <a:pt x="77649" y="341036"/>
                    <a:pt x="1644" y="265061"/>
                    <a:pt x="1644" y="171340"/>
                  </a:cubicBezTo>
                  <a:cubicBezTo>
                    <a:pt x="1644" y="77620"/>
                    <a:pt x="77649" y="1644"/>
                    <a:pt x="171406" y="1644"/>
                  </a:cubicBezTo>
                  <a:cubicBezTo>
                    <a:pt x="265163" y="1644"/>
                    <a:pt x="341168" y="77620"/>
                    <a:pt x="341168" y="17134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6332" name="Freeform: Shape 11">
              <a:extLst>
                <a:ext uri="{FF2B5EF4-FFF2-40B4-BE49-F238E27FC236}">
                  <a16:creationId xmlns:a16="http://schemas.microsoft.com/office/drawing/2014/main" id="{DC41BE81-AF8A-44EE-83ED-ABA95BF5002C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0290" y="4403678"/>
              <a:ext cx="1278201" cy="1258469"/>
            </a:xfrm>
            <a:custGeom>
              <a:avLst/>
              <a:gdLst>
                <a:gd name="T0" fmla="*/ 639934 w 1278201"/>
                <a:gd name="T1" fmla="*/ 1257768 h 1258469"/>
                <a:gd name="T2" fmla="*/ 1644 w 1278201"/>
                <a:gd name="T3" fmla="*/ 629717 h 1258469"/>
                <a:gd name="T4" fmla="*/ 639934 w 1278201"/>
                <a:gd name="T5" fmla="*/ 1644 h 1258469"/>
                <a:gd name="T6" fmla="*/ 1278223 w 1278201"/>
                <a:gd name="T7" fmla="*/ 629717 h 1258469"/>
                <a:gd name="T8" fmla="*/ 639934 w 1278201"/>
                <a:gd name="T9" fmla="*/ 1257768 h 1258469"/>
                <a:gd name="T10" fmla="*/ 639934 w 1278201"/>
                <a:gd name="T11" fmla="*/ 34860 h 1258469"/>
                <a:gd name="T12" fmla="*/ 34860 w 1278201"/>
                <a:gd name="T13" fmla="*/ 629717 h 1258469"/>
                <a:gd name="T14" fmla="*/ 639934 w 1278201"/>
                <a:gd name="T15" fmla="*/ 1224552 h 1258469"/>
                <a:gd name="T16" fmla="*/ 1244986 w 1278201"/>
                <a:gd name="T17" fmla="*/ 629717 h 1258469"/>
                <a:gd name="T18" fmla="*/ 639934 w 1278201"/>
                <a:gd name="T19" fmla="*/ 34860 h 125846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278201"/>
                <a:gd name="T31" fmla="*/ 0 h 1258469"/>
                <a:gd name="T32" fmla="*/ 1278201 w 1278201"/>
                <a:gd name="T33" fmla="*/ 1258469 h 1258469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278201" h="1258469">
                  <a:moveTo>
                    <a:pt x="639934" y="1257768"/>
                  </a:moveTo>
                  <a:cubicBezTo>
                    <a:pt x="287979" y="1257768"/>
                    <a:pt x="1644" y="976015"/>
                    <a:pt x="1644" y="629717"/>
                  </a:cubicBezTo>
                  <a:cubicBezTo>
                    <a:pt x="1644" y="283419"/>
                    <a:pt x="287979" y="1644"/>
                    <a:pt x="639934" y="1644"/>
                  </a:cubicBezTo>
                  <a:cubicBezTo>
                    <a:pt x="991889" y="1644"/>
                    <a:pt x="1278223" y="283397"/>
                    <a:pt x="1278223" y="629717"/>
                  </a:cubicBezTo>
                  <a:cubicBezTo>
                    <a:pt x="1278223" y="976037"/>
                    <a:pt x="991889" y="1257768"/>
                    <a:pt x="639934" y="1257768"/>
                  </a:cubicBezTo>
                  <a:close/>
                  <a:moveTo>
                    <a:pt x="639934" y="34860"/>
                  </a:moveTo>
                  <a:cubicBezTo>
                    <a:pt x="306308" y="34860"/>
                    <a:pt x="34860" y="301703"/>
                    <a:pt x="34860" y="629717"/>
                  </a:cubicBezTo>
                  <a:cubicBezTo>
                    <a:pt x="34860" y="957730"/>
                    <a:pt x="306286" y="1224552"/>
                    <a:pt x="639934" y="1224552"/>
                  </a:cubicBezTo>
                  <a:cubicBezTo>
                    <a:pt x="973582" y="1224552"/>
                    <a:pt x="1244986" y="957708"/>
                    <a:pt x="1244986" y="629717"/>
                  </a:cubicBezTo>
                  <a:cubicBezTo>
                    <a:pt x="1244986" y="301725"/>
                    <a:pt x="973560" y="34860"/>
                    <a:pt x="639934" y="3486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6333" name="Freeform: Shape 12">
              <a:extLst>
                <a:ext uri="{FF2B5EF4-FFF2-40B4-BE49-F238E27FC236}">
                  <a16:creationId xmlns:a16="http://schemas.microsoft.com/office/drawing/2014/main" id="{34FCC581-7E22-4FF0-9C49-28D71B80C57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9301" y="4228895"/>
              <a:ext cx="1609262" cy="1607070"/>
            </a:xfrm>
            <a:custGeom>
              <a:avLst/>
              <a:gdLst>
                <a:gd name="T0" fmla="*/ 804719 w 1609262"/>
                <a:gd name="T1" fmla="*/ 1607363 h 1607069"/>
                <a:gd name="T2" fmla="*/ 1644 w 1609262"/>
                <a:gd name="T3" fmla="*/ 804508 h 1607069"/>
                <a:gd name="T4" fmla="*/ 804719 w 1609262"/>
                <a:gd name="T5" fmla="*/ 1644 h 1607069"/>
                <a:gd name="T6" fmla="*/ 1607793 w 1609262"/>
                <a:gd name="T7" fmla="*/ 804508 h 1607069"/>
                <a:gd name="T8" fmla="*/ 804719 w 1609262"/>
                <a:gd name="T9" fmla="*/ 1607363 h 1607069"/>
                <a:gd name="T10" fmla="*/ 804719 w 1609262"/>
                <a:gd name="T11" fmla="*/ 34860 h 1607069"/>
                <a:gd name="T12" fmla="*/ 34860 w 1609262"/>
                <a:gd name="T13" fmla="*/ 804508 h 1607069"/>
                <a:gd name="T14" fmla="*/ 804719 w 1609262"/>
                <a:gd name="T15" fmla="*/ 1574147 h 1607069"/>
                <a:gd name="T16" fmla="*/ 1574577 w 1609262"/>
                <a:gd name="T17" fmla="*/ 804508 h 1607069"/>
                <a:gd name="T18" fmla="*/ 804719 w 1609262"/>
                <a:gd name="T19" fmla="*/ 34860 h 160706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609262"/>
                <a:gd name="T31" fmla="*/ 0 h 1607069"/>
                <a:gd name="T32" fmla="*/ 1609262 w 1609262"/>
                <a:gd name="T33" fmla="*/ 1607069 h 1607069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609262" h="1607069">
                  <a:moveTo>
                    <a:pt x="804719" y="1607355"/>
                  </a:moveTo>
                  <a:cubicBezTo>
                    <a:pt x="361887" y="1607355"/>
                    <a:pt x="1644" y="1247200"/>
                    <a:pt x="1644" y="804500"/>
                  </a:cubicBezTo>
                  <a:cubicBezTo>
                    <a:pt x="1644" y="361799"/>
                    <a:pt x="361909" y="1644"/>
                    <a:pt x="804719" y="1644"/>
                  </a:cubicBezTo>
                  <a:cubicBezTo>
                    <a:pt x="1247529" y="1644"/>
                    <a:pt x="1607793" y="361799"/>
                    <a:pt x="1607793" y="804500"/>
                  </a:cubicBezTo>
                  <a:cubicBezTo>
                    <a:pt x="1607793" y="1247200"/>
                    <a:pt x="1247529" y="1607355"/>
                    <a:pt x="804719" y="1607355"/>
                  </a:cubicBezTo>
                  <a:close/>
                  <a:moveTo>
                    <a:pt x="804719" y="34860"/>
                  </a:moveTo>
                  <a:cubicBezTo>
                    <a:pt x="380216" y="34860"/>
                    <a:pt x="34860" y="380128"/>
                    <a:pt x="34860" y="804500"/>
                  </a:cubicBezTo>
                  <a:cubicBezTo>
                    <a:pt x="34860" y="1228871"/>
                    <a:pt x="380216" y="1574139"/>
                    <a:pt x="804719" y="1574139"/>
                  </a:cubicBezTo>
                  <a:cubicBezTo>
                    <a:pt x="1229222" y="1574139"/>
                    <a:pt x="1574577" y="1228871"/>
                    <a:pt x="1574577" y="804500"/>
                  </a:cubicBezTo>
                  <a:cubicBezTo>
                    <a:pt x="1574577" y="380128"/>
                    <a:pt x="1229222" y="34860"/>
                    <a:pt x="804719" y="3486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6334" name="Freeform: Shape 13">
              <a:extLst>
                <a:ext uri="{FF2B5EF4-FFF2-40B4-BE49-F238E27FC236}">
                  <a16:creationId xmlns:a16="http://schemas.microsoft.com/office/drawing/2014/main" id="{CD598EED-7894-4272-A6E9-4D1A070B29F7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0889" y="2663257"/>
              <a:ext cx="2872116" cy="3957382"/>
            </a:xfrm>
            <a:custGeom>
              <a:avLst/>
              <a:gdLst>
                <a:gd name="T0" fmla="*/ 65347 w 2872116"/>
                <a:gd name="T1" fmla="*/ 1350939 h 3957381"/>
                <a:gd name="T2" fmla="*/ 106477 w 2872116"/>
                <a:gd name="T3" fmla="*/ 1481171 h 3957381"/>
                <a:gd name="T4" fmla="*/ 133335 w 2872116"/>
                <a:gd name="T5" fmla="*/ 1565142 h 3957381"/>
                <a:gd name="T6" fmla="*/ 154207 w 2872116"/>
                <a:gd name="T7" fmla="*/ 1630192 h 3957381"/>
                <a:gd name="T8" fmla="*/ 184682 w 2872116"/>
                <a:gd name="T9" fmla="*/ 1724183 h 3957381"/>
                <a:gd name="T10" fmla="*/ 186633 w 2872116"/>
                <a:gd name="T11" fmla="*/ 1730168 h 3957381"/>
                <a:gd name="T12" fmla="*/ 255191 w 2872116"/>
                <a:gd name="T13" fmla="*/ 1939307 h 3957381"/>
                <a:gd name="T14" fmla="*/ 329581 w 2872116"/>
                <a:gd name="T15" fmla="*/ 2161388 h 3957381"/>
                <a:gd name="T16" fmla="*/ 339732 w 2872116"/>
                <a:gd name="T17" fmla="*/ 2191228 h 3957381"/>
                <a:gd name="T18" fmla="*/ 357908 w 2872116"/>
                <a:gd name="T19" fmla="*/ 2244790 h 3957381"/>
                <a:gd name="T20" fmla="*/ 566476 w 2872116"/>
                <a:gd name="T21" fmla="*/ 2880820 h 3957381"/>
                <a:gd name="T22" fmla="*/ 639616 w 2872116"/>
                <a:gd name="T23" fmla="*/ 3322184 h 3957381"/>
                <a:gd name="T24" fmla="*/ 640164 w 2872116"/>
                <a:gd name="T25" fmla="*/ 3329550 h 3957381"/>
                <a:gd name="T26" fmla="*/ 644199 w 2872116"/>
                <a:gd name="T27" fmla="*/ 3405936 h 3957381"/>
                <a:gd name="T28" fmla="*/ 799731 w 2872116"/>
                <a:gd name="T29" fmla="*/ 3758176 h 3957381"/>
                <a:gd name="T30" fmla="*/ 1785218 w 2872116"/>
                <a:gd name="T31" fmla="*/ 3956308 h 3957381"/>
                <a:gd name="T32" fmla="*/ 2675726 w 2872116"/>
                <a:gd name="T33" fmla="*/ 3780362 h 3957381"/>
                <a:gd name="T34" fmla="*/ 2751784 w 2872116"/>
                <a:gd name="T35" fmla="*/ 3437990 h 3957381"/>
                <a:gd name="T36" fmla="*/ 2752200 w 2872116"/>
                <a:gd name="T37" fmla="*/ 3378376 h 3957381"/>
                <a:gd name="T38" fmla="*/ 2752068 w 2872116"/>
                <a:gd name="T39" fmla="*/ 3371360 h 3957381"/>
                <a:gd name="T40" fmla="*/ 2703922 w 2872116"/>
                <a:gd name="T41" fmla="*/ 2871064 h 3957381"/>
                <a:gd name="T42" fmla="*/ 2702606 w 2872116"/>
                <a:gd name="T43" fmla="*/ 2858544 h 3957381"/>
                <a:gd name="T44" fmla="*/ 2696840 w 2872116"/>
                <a:gd name="T45" fmla="*/ 2473594 h 3957381"/>
                <a:gd name="T46" fmla="*/ 2799842 w 2872116"/>
                <a:gd name="T47" fmla="*/ 1743279 h 3957381"/>
                <a:gd name="T48" fmla="*/ 2823498 w 2872116"/>
                <a:gd name="T49" fmla="*/ 1569483 h 3957381"/>
                <a:gd name="T50" fmla="*/ 2827752 w 2872116"/>
                <a:gd name="T51" fmla="*/ 1541025 h 3957381"/>
                <a:gd name="T52" fmla="*/ 2842990 w 2872116"/>
                <a:gd name="T53" fmla="*/ 1437432 h 3957381"/>
                <a:gd name="T54" fmla="*/ 2847308 w 2872116"/>
                <a:gd name="T55" fmla="*/ 1406408 h 3957381"/>
                <a:gd name="T56" fmla="*/ 2840358 w 2872116"/>
                <a:gd name="T57" fmla="*/ 851008 h 3957381"/>
                <a:gd name="T58" fmla="*/ 2821504 w 2872116"/>
                <a:gd name="T59" fmla="*/ 630052 h 3957381"/>
                <a:gd name="T60" fmla="*/ 2803898 w 2872116"/>
                <a:gd name="T61" fmla="*/ 229951 h 3957381"/>
                <a:gd name="T62" fmla="*/ 2803832 w 2872116"/>
                <a:gd name="T63" fmla="*/ 229885 h 3957381"/>
                <a:gd name="T64" fmla="*/ 2433878 w 2872116"/>
                <a:gd name="T65" fmla="*/ 59575 h 3957381"/>
                <a:gd name="T66" fmla="*/ 2262120 w 2872116"/>
                <a:gd name="T67" fmla="*/ 49139 h 3957381"/>
                <a:gd name="T68" fmla="*/ 2269422 w 2872116"/>
                <a:gd name="T69" fmla="*/ 15397 h 3957381"/>
                <a:gd name="T70" fmla="*/ 2287158 w 2872116"/>
                <a:gd name="T71" fmla="*/ 12679 h 3957381"/>
                <a:gd name="T72" fmla="*/ 2271788 w 2872116"/>
                <a:gd name="T73" fmla="*/ 11429 h 3957381"/>
                <a:gd name="T74" fmla="*/ 2270058 w 2872116"/>
                <a:gd name="T75" fmla="*/ 11297 h 3957381"/>
                <a:gd name="T76" fmla="*/ 2146052 w 2872116"/>
                <a:gd name="T77" fmla="*/ 4128 h 3957381"/>
                <a:gd name="T78" fmla="*/ 2120444 w 2872116"/>
                <a:gd name="T79" fmla="*/ 3295 h 3957381"/>
                <a:gd name="T80" fmla="*/ 2116060 w 2872116"/>
                <a:gd name="T81" fmla="*/ 3163 h 3957381"/>
                <a:gd name="T82" fmla="*/ 2099506 w 2872116"/>
                <a:gd name="T83" fmla="*/ 2813 h 3957381"/>
                <a:gd name="T84" fmla="*/ 1904378 w 2872116"/>
                <a:gd name="T85" fmla="*/ 2681 h 3957381"/>
                <a:gd name="T86" fmla="*/ 1872149 w 2872116"/>
                <a:gd name="T87" fmla="*/ 3514 h 3957381"/>
                <a:gd name="T88" fmla="*/ 1544728 w 2872116"/>
                <a:gd name="T89" fmla="*/ 22654 h 3957381"/>
                <a:gd name="T90" fmla="*/ 1542162 w 2872116"/>
                <a:gd name="T91" fmla="*/ 22939 h 3957381"/>
                <a:gd name="T92" fmla="*/ 1537646 w 2872116"/>
                <a:gd name="T93" fmla="*/ 23356 h 3957381"/>
                <a:gd name="T94" fmla="*/ 1533612 w 2872116"/>
                <a:gd name="T95" fmla="*/ 23707 h 3957381"/>
                <a:gd name="T96" fmla="*/ 1516423 w 2872116"/>
                <a:gd name="T97" fmla="*/ 25307 h 3957381"/>
                <a:gd name="T98" fmla="*/ 1505351 w 2872116"/>
                <a:gd name="T99" fmla="*/ 26842 h 3957381"/>
                <a:gd name="T100" fmla="*/ 973111 w 2872116"/>
                <a:gd name="T101" fmla="*/ 113049 h 3957381"/>
                <a:gd name="T102" fmla="*/ 956273 w 2872116"/>
                <a:gd name="T103" fmla="*/ 133856 h 3957381"/>
                <a:gd name="T104" fmla="*/ 935400 w 2872116"/>
                <a:gd name="T105" fmla="*/ 154728 h 3957381"/>
                <a:gd name="T106" fmla="*/ 581385 w 2872116"/>
                <a:gd name="T107" fmla="*/ 223527 h 3957381"/>
                <a:gd name="T108" fmla="*/ 79422 w 2872116"/>
                <a:gd name="T109" fmla="*/ 597340 h 3957381"/>
                <a:gd name="T110" fmla="*/ 41142 w 2872116"/>
                <a:gd name="T111" fmla="*/ 683394 h 3957381"/>
                <a:gd name="T112" fmla="*/ 65434 w 2872116"/>
                <a:gd name="T113" fmla="*/ 1350939 h 3957381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2872116"/>
                <a:gd name="T172" fmla="*/ 0 h 3957381"/>
                <a:gd name="T173" fmla="*/ 2872116 w 2872116"/>
                <a:gd name="T174" fmla="*/ 3957381 h 3957381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2872116" h="3957381">
                  <a:moveTo>
                    <a:pt x="65347" y="1350931"/>
                  </a:moveTo>
                  <a:cubicBezTo>
                    <a:pt x="78984" y="1394408"/>
                    <a:pt x="92686" y="1437818"/>
                    <a:pt x="106477" y="1481163"/>
                  </a:cubicBezTo>
                  <a:cubicBezTo>
                    <a:pt x="115378" y="1509205"/>
                    <a:pt x="124302" y="1537158"/>
                    <a:pt x="133335" y="1565134"/>
                  </a:cubicBezTo>
                  <a:cubicBezTo>
                    <a:pt x="140219" y="1586840"/>
                    <a:pt x="147191" y="1608479"/>
                    <a:pt x="154207" y="1630184"/>
                  </a:cubicBezTo>
                  <a:cubicBezTo>
                    <a:pt x="164226" y="1661493"/>
                    <a:pt x="174465" y="1692867"/>
                    <a:pt x="184682" y="1724175"/>
                  </a:cubicBezTo>
                  <a:cubicBezTo>
                    <a:pt x="185318" y="1726126"/>
                    <a:pt x="185997" y="1728143"/>
                    <a:pt x="186633" y="1730160"/>
                  </a:cubicBezTo>
                  <a:cubicBezTo>
                    <a:pt x="209259" y="1799881"/>
                    <a:pt x="232083" y="1869644"/>
                    <a:pt x="255191" y="1939299"/>
                  </a:cubicBezTo>
                  <a:cubicBezTo>
                    <a:pt x="279747" y="2013382"/>
                    <a:pt x="304609" y="2087487"/>
                    <a:pt x="329581" y="2161373"/>
                  </a:cubicBezTo>
                  <a:cubicBezTo>
                    <a:pt x="333001" y="2171392"/>
                    <a:pt x="336268" y="2181346"/>
                    <a:pt x="339732" y="2191212"/>
                  </a:cubicBezTo>
                  <a:cubicBezTo>
                    <a:pt x="350103" y="2220635"/>
                    <a:pt x="357053" y="2242340"/>
                    <a:pt x="357908" y="2244774"/>
                  </a:cubicBezTo>
                  <a:cubicBezTo>
                    <a:pt x="382398" y="2317607"/>
                    <a:pt x="511073" y="2675700"/>
                    <a:pt x="566476" y="2880805"/>
                  </a:cubicBezTo>
                  <a:cubicBezTo>
                    <a:pt x="595153" y="2986766"/>
                    <a:pt x="626527" y="3134954"/>
                    <a:pt x="639616" y="3322168"/>
                  </a:cubicBezTo>
                  <a:cubicBezTo>
                    <a:pt x="639836" y="3324602"/>
                    <a:pt x="640033" y="3327035"/>
                    <a:pt x="640164" y="3329535"/>
                  </a:cubicBezTo>
                  <a:cubicBezTo>
                    <a:pt x="641896" y="3354375"/>
                    <a:pt x="643234" y="3379764"/>
                    <a:pt x="644199" y="3405920"/>
                  </a:cubicBezTo>
                  <a:cubicBezTo>
                    <a:pt x="696050" y="3523282"/>
                    <a:pt x="747902" y="3640798"/>
                    <a:pt x="799731" y="3758160"/>
                  </a:cubicBezTo>
                  <a:cubicBezTo>
                    <a:pt x="993610" y="3841166"/>
                    <a:pt x="1339843" y="3959997"/>
                    <a:pt x="1785218" y="3956292"/>
                  </a:cubicBezTo>
                  <a:cubicBezTo>
                    <a:pt x="2178216" y="3952959"/>
                    <a:pt x="2488229" y="3855483"/>
                    <a:pt x="2675727" y="3780347"/>
                  </a:cubicBezTo>
                  <a:cubicBezTo>
                    <a:pt x="2745865" y="3685940"/>
                    <a:pt x="2749065" y="3538453"/>
                    <a:pt x="2751784" y="3437974"/>
                  </a:cubicBezTo>
                  <a:cubicBezTo>
                    <a:pt x="2752332" y="3418066"/>
                    <a:pt x="2752485" y="3398180"/>
                    <a:pt x="2752200" y="3378360"/>
                  </a:cubicBezTo>
                  <a:cubicBezTo>
                    <a:pt x="2752200" y="3375993"/>
                    <a:pt x="2752135" y="3373691"/>
                    <a:pt x="2752069" y="3371345"/>
                  </a:cubicBezTo>
                  <a:cubicBezTo>
                    <a:pt x="2749504" y="3205200"/>
                    <a:pt x="2721857" y="3037390"/>
                    <a:pt x="2703923" y="2871048"/>
                  </a:cubicBezTo>
                  <a:cubicBezTo>
                    <a:pt x="2703440" y="2866883"/>
                    <a:pt x="2703024" y="2862695"/>
                    <a:pt x="2702607" y="2858529"/>
                  </a:cubicBezTo>
                  <a:cubicBezTo>
                    <a:pt x="2688904" y="2728911"/>
                    <a:pt x="2681582" y="2600061"/>
                    <a:pt x="2696841" y="2473578"/>
                  </a:cubicBezTo>
                  <a:cubicBezTo>
                    <a:pt x="2726198" y="2229580"/>
                    <a:pt x="2771998" y="1987489"/>
                    <a:pt x="2799843" y="1743271"/>
                  </a:cubicBezTo>
                  <a:cubicBezTo>
                    <a:pt x="2806464" y="1685675"/>
                    <a:pt x="2814795" y="1627707"/>
                    <a:pt x="2823499" y="1569475"/>
                  </a:cubicBezTo>
                  <a:cubicBezTo>
                    <a:pt x="2824880" y="1560004"/>
                    <a:pt x="2826349" y="1550489"/>
                    <a:pt x="2827752" y="1541017"/>
                  </a:cubicBezTo>
                  <a:cubicBezTo>
                    <a:pt x="2832971" y="1506574"/>
                    <a:pt x="2838123" y="1471999"/>
                    <a:pt x="2842990" y="1437424"/>
                  </a:cubicBezTo>
                  <a:cubicBezTo>
                    <a:pt x="2844459" y="1427053"/>
                    <a:pt x="2845906" y="1416771"/>
                    <a:pt x="2847309" y="1406400"/>
                  </a:cubicBezTo>
                  <a:cubicBezTo>
                    <a:pt x="2872500" y="1220919"/>
                    <a:pt x="2886357" y="1034538"/>
                    <a:pt x="2840359" y="851008"/>
                  </a:cubicBezTo>
                  <a:cubicBezTo>
                    <a:pt x="2821789" y="776837"/>
                    <a:pt x="2819070" y="702403"/>
                    <a:pt x="2821504" y="630052"/>
                  </a:cubicBezTo>
                  <a:cubicBezTo>
                    <a:pt x="2826306" y="479847"/>
                    <a:pt x="2852900" y="338960"/>
                    <a:pt x="2803899" y="229951"/>
                  </a:cubicBezTo>
                  <a:lnTo>
                    <a:pt x="2803833" y="229885"/>
                  </a:lnTo>
                  <a:cubicBezTo>
                    <a:pt x="2740580" y="178055"/>
                    <a:pt x="2614339" y="90752"/>
                    <a:pt x="2433878" y="59575"/>
                  </a:cubicBezTo>
                  <a:cubicBezTo>
                    <a:pt x="2370626" y="48657"/>
                    <a:pt x="2312504" y="46706"/>
                    <a:pt x="2262121" y="49139"/>
                  </a:cubicBezTo>
                  <a:cubicBezTo>
                    <a:pt x="2265388" y="38155"/>
                    <a:pt x="2267822" y="26951"/>
                    <a:pt x="2269422" y="15397"/>
                  </a:cubicBezTo>
                  <a:cubicBezTo>
                    <a:pt x="2275341" y="14498"/>
                    <a:pt x="2281261" y="13578"/>
                    <a:pt x="2287159" y="12679"/>
                  </a:cubicBezTo>
                  <a:cubicBezTo>
                    <a:pt x="2282007" y="12262"/>
                    <a:pt x="2276920" y="11845"/>
                    <a:pt x="2271789" y="11429"/>
                  </a:cubicBezTo>
                  <a:cubicBezTo>
                    <a:pt x="2271241" y="11363"/>
                    <a:pt x="2270606" y="11363"/>
                    <a:pt x="2270058" y="11297"/>
                  </a:cubicBezTo>
                  <a:cubicBezTo>
                    <a:pt x="2230396" y="8162"/>
                    <a:pt x="2188915" y="5794"/>
                    <a:pt x="2146052" y="4128"/>
                  </a:cubicBezTo>
                  <a:cubicBezTo>
                    <a:pt x="2137567" y="3843"/>
                    <a:pt x="2128995" y="3580"/>
                    <a:pt x="2120445" y="3295"/>
                  </a:cubicBezTo>
                  <a:cubicBezTo>
                    <a:pt x="2118975" y="3229"/>
                    <a:pt x="2117529" y="3229"/>
                    <a:pt x="2116060" y="3163"/>
                  </a:cubicBezTo>
                  <a:cubicBezTo>
                    <a:pt x="2110557" y="3032"/>
                    <a:pt x="2105076" y="2878"/>
                    <a:pt x="2099507" y="2813"/>
                  </a:cubicBezTo>
                  <a:cubicBezTo>
                    <a:pt x="2036934" y="1278"/>
                    <a:pt x="1971599" y="1278"/>
                    <a:pt x="1904378" y="2681"/>
                  </a:cubicBezTo>
                  <a:cubicBezTo>
                    <a:pt x="1893723" y="2966"/>
                    <a:pt x="1882936" y="3229"/>
                    <a:pt x="1872149" y="3514"/>
                  </a:cubicBezTo>
                  <a:cubicBezTo>
                    <a:pt x="1766429" y="6430"/>
                    <a:pt x="1656346" y="12986"/>
                    <a:pt x="1544728" y="22654"/>
                  </a:cubicBezTo>
                  <a:cubicBezTo>
                    <a:pt x="1543895" y="22786"/>
                    <a:pt x="1542996" y="22874"/>
                    <a:pt x="1542162" y="22939"/>
                  </a:cubicBezTo>
                  <a:cubicBezTo>
                    <a:pt x="1540628" y="23071"/>
                    <a:pt x="1539093" y="23224"/>
                    <a:pt x="1537646" y="23356"/>
                  </a:cubicBezTo>
                  <a:cubicBezTo>
                    <a:pt x="1536265" y="23422"/>
                    <a:pt x="1534862" y="23553"/>
                    <a:pt x="1533612" y="23707"/>
                  </a:cubicBezTo>
                  <a:cubicBezTo>
                    <a:pt x="1523592" y="24605"/>
                    <a:pt x="1516840" y="25241"/>
                    <a:pt x="1516423" y="25307"/>
                  </a:cubicBezTo>
                  <a:cubicBezTo>
                    <a:pt x="1515305" y="25373"/>
                    <a:pt x="1511687" y="25855"/>
                    <a:pt x="1505351" y="26842"/>
                  </a:cubicBezTo>
                  <a:cubicBezTo>
                    <a:pt x="1463870" y="33025"/>
                    <a:pt x="1305684" y="58567"/>
                    <a:pt x="973111" y="113049"/>
                  </a:cubicBezTo>
                  <a:cubicBezTo>
                    <a:pt x="968309" y="119649"/>
                    <a:pt x="962740" y="126686"/>
                    <a:pt x="956273" y="133856"/>
                  </a:cubicBezTo>
                  <a:cubicBezTo>
                    <a:pt x="949103" y="141858"/>
                    <a:pt x="942000" y="148808"/>
                    <a:pt x="935400" y="154728"/>
                  </a:cubicBezTo>
                  <a:cubicBezTo>
                    <a:pt x="851254" y="157578"/>
                    <a:pt x="724464" y="170930"/>
                    <a:pt x="581385" y="223527"/>
                  </a:cubicBezTo>
                  <a:cubicBezTo>
                    <a:pt x="462729" y="267157"/>
                    <a:pt x="207681" y="359196"/>
                    <a:pt x="79422" y="597340"/>
                  </a:cubicBezTo>
                  <a:cubicBezTo>
                    <a:pt x="64119" y="625733"/>
                    <a:pt x="51447" y="654388"/>
                    <a:pt x="41142" y="683394"/>
                  </a:cubicBezTo>
                  <a:cubicBezTo>
                    <a:pt x="-34366" y="894068"/>
                    <a:pt x="12333" y="1119320"/>
                    <a:pt x="65434" y="1350931"/>
                  </a:cubicBezTo>
                  <a:close/>
                </a:path>
              </a:pathLst>
            </a:custGeom>
            <a:solidFill>
              <a:srgbClr val="3A07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6335" name="Freeform: Shape 14">
              <a:extLst>
                <a:ext uri="{FF2B5EF4-FFF2-40B4-BE49-F238E27FC236}">
                  <a16:creationId xmlns:a16="http://schemas.microsoft.com/office/drawing/2014/main" id="{E33734DB-E669-4443-BD46-F4CCCAC96405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0048" y="514957"/>
              <a:ext cx="1047994" cy="1914013"/>
            </a:xfrm>
            <a:custGeom>
              <a:avLst/>
              <a:gdLst>
                <a:gd name="T0" fmla="*/ 22500 w 1047993"/>
                <a:gd name="T1" fmla="*/ 1157711 h 1914013"/>
                <a:gd name="T2" fmla="*/ 16932 w 1047993"/>
                <a:gd name="T3" fmla="*/ 743490 h 1914013"/>
                <a:gd name="T4" fmla="*/ 233809 w 1047993"/>
                <a:gd name="T5" fmla="*/ 189435 h 1914013"/>
                <a:gd name="T6" fmla="*/ 534754 w 1047993"/>
                <a:gd name="T7" fmla="*/ 8097 h 1914013"/>
                <a:gd name="T8" fmla="*/ 564264 w 1047993"/>
                <a:gd name="T9" fmla="*/ 2703 h 1914013"/>
                <a:gd name="T10" fmla="*/ 771890 w 1047993"/>
                <a:gd name="T11" fmla="*/ 152623 h 1914013"/>
                <a:gd name="T12" fmla="*/ 777086 w 1047993"/>
                <a:gd name="T13" fmla="*/ 158806 h 1914013"/>
                <a:gd name="T14" fmla="*/ 791117 w 1047993"/>
                <a:gd name="T15" fmla="*/ 175710 h 1914013"/>
                <a:gd name="T16" fmla="*/ 793156 w 1047993"/>
                <a:gd name="T17" fmla="*/ 178385 h 1914013"/>
                <a:gd name="T18" fmla="*/ 826394 w 1047993"/>
                <a:gd name="T19" fmla="*/ 224689 h 1914013"/>
                <a:gd name="T20" fmla="*/ 834155 w 1047993"/>
                <a:gd name="T21" fmla="*/ 236792 h 1914013"/>
                <a:gd name="T22" fmla="*/ 855006 w 1047993"/>
                <a:gd name="T23" fmla="*/ 272814 h 1914013"/>
                <a:gd name="T24" fmla="*/ 869366 w 1047993"/>
                <a:gd name="T25" fmla="*/ 301184 h 1914013"/>
                <a:gd name="T26" fmla="*/ 879013 w 1047993"/>
                <a:gd name="T27" fmla="*/ 321749 h 1914013"/>
                <a:gd name="T28" fmla="*/ 886774 w 1047993"/>
                <a:gd name="T29" fmla="*/ 339771 h 1914013"/>
                <a:gd name="T30" fmla="*/ 892080 w 1047993"/>
                <a:gd name="T31" fmla="*/ 353781 h 1914013"/>
                <a:gd name="T32" fmla="*/ 940665 w 1047993"/>
                <a:gd name="T33" fmla="*/ 505696 h 1914013"/>
                <a:gd name="T34" fmla="*/ 970855 w 1047993"/>
                <a:gd name="T35" fmla="*/ 647877 h 1914013"/>
                <a:gd name="T36" fmla="*/ 984865 w 1047993"/>
                <a:gd name="T37" fmla="*/ 761359 h 1914013"/>
                <a:gd name="T38" fmla="*/ 988416 w 1047993"/>
                <a:gd name="T39" fmla="*/ 818845 h 1914013"/>
                <a:gd name="T40" fmla="*/ 988921 w 1047993"/>
                <a:gd name="T41" fmla="*/ 830816 h 1914013"/>
                <a:gd name="T42" fmla="*/ 989447 w 1047993"/>
                <a:gd name="T43" fmla="*/ 851973 h 1914013"/>
                <a:gd name="T44" fmla="*/ 991793 w 1047993"/>
                <a:gd name="T45" fmla="*/ 954777 h 1914013"/>
                <a:gd name="T46" fmla="*/ 1000212 w 1047993"/>
                <a:gd name="T47" fmla="*/ 1094305 h 1914013"/>
                <a:gd name="T48" fmla="*/ 1018935 w 1047993"/>
                <a:gd name="T49" fmla="*/ 1278625 h 1914013"/>
                <a:gd name="T50" fmla="*/ 1039698 w 1047993"/>
                <a:gd name="T51" fmla="*/ 1374676 h 1914013"/>
                <a:gd name="T52" fmla="*/ 910540 w 1047993"/>
                <a:gd name="T53" fmla="*/ 1733866 h 1914013"/>
                <a:gd name="T54" fmla="*/ 858163 w 1047993"/>
                <a:gd name="T55" fmla="*/ 1817925 h 1914013"/>
                <a:gd name="T56" fmla="*/ 854370 w 1047993"/>
                <a:gd name="T57" fmla="*/ 1855372 h 1914013"/>
                <a:gd name="T58" fmla="*/ 820343 w 1047993"/>
                <a:gd name="T59" fmla="*/ 1866641 h 1914013"/>
                <a:gd name="T60" fmla="*/ 728040 w 1047993"/>
                <a:gd name="T61" fmla="*/ 1891745 h 1914013"/>
                <a:gd name="T62" fmla="*/ 1650 w 1047993"/>
                <a:gd name="T63" fmla="*/ 1590699 h 1914013"/>
                <a:gd name="T64" fmla="*/ 19847 w 1047993"/>
                <a:gd name="T65" fmla="*/ 1413132 h 1914013"/>
                <a:gd name="T66" fmla="*/ 22456 w 1047993"/>
                <a:gd name="T67" fmla="*/ 1157711 h 191401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047993"/>
                <a:gd name="T103" fmla="*/ 0 h 1914013"/>
                <a:gd name="T104" fmla="*/ 1047993 w 1047993"/>
                <a:gd name="T105" fmla="*/ 1914013 h 191401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047993" h="1914013">
                  <a:moveTo>
                    <a:pt x="22500" y="1157711"/>
                  </a:moveTo>
                  <a:cubicBezTo>
                    <a:pt x="15397" y="1020112"/>
                    <a:pt x="1782" y="882404"/>
                    <a:pt x="16932" y="743490"/>
                  </a:cubicBezTo>
                  <a:cubicBezTo>
                    <a:pt x="38768" y="543144"/>
                    <a:pt x="102108" y="345362"/>
                    <a:pt x="233809" y="189435"/>
                  </a:cubicBezTo>
                  <a:cubicBezTo>
                    <a:pt x="287919" y="125371"/>
                    <a:pt x="390745" y="38747"/>
                    <a:pt x="534746" y="8097"/>
                  </a:cubicBezTo>
                  <a:cubicBezTo>
                    <a:pt x="544348" y="6036"/>
                    <a:pt x="554236" y="4216"/>
                    <a:pt x="564256" y="2703"/>
                  </a:cubicBezTo>
                  <a:cubicBezTo>
                    <a:pt x="646254" y="-9794"/>
                    <a:pt x="719964" y="91213"/>
                    <a:pt x="771882" y="152623"/>
                  </a:cubicBezTo>
                  <a:cubicBezTo>
                    <a:pt x="773679" y="154662"/>
                    <a:pt x="775411" y="156701"/>
                    <a:pt x="777078" y="158806"/>
                  </a:cubicBezTo>
                  <a:cubicBezTo>
                    <a:pt x="781967" y="164507"/>
                    <a:pt x="786703" y="170185"/>
                    <a:pt x="791109" y="175710"/>
                  </a:cubicBezTo>
                  <a:cubicBezTo>
                    <a:pt x="791767" y="176565"/>
                    <a:pt x="792447" y="177530"/>
                    <a:pt x="793148" y="178385"/>
                  </a:cubicBezTo>
                  <a:cubicBezTo>
                    <a:pt x="805229" y="193513"/>
                    <a:pt x="816147" y="208970"/>
                    <a:pt x="826386" y="224689"/>
                  </a:cubicBezTo>
                  <a:cubicBezTo>
                    <a:pt x="829083" y="228658"/>
                    <a:pt x="831626" y="232648"/>
                    <a:pt x="834147" y="236792"/>
                  </a:cubicBezTo>
                  <a:cubicBezTo>
                    <a:pt x="841601" y="248543"/>
                    <a:pt x="848574" y="260514"/>
                    <a:pt x="854998" y="272814"/>
                  </a:cubicBezTo>
                  <a:cubicBezTo>
                    <a:pt x="860106" y="282176"/>
                    <a:pt x="865017" y="291537"/>
                    <a:pt x="869358" y="301184"/>
                  </a:cubicBezTo>
                  <a:cubicBezTo>
                    <a:pt x="872756" y="307937"/>
                    <a:pt x="875913" y="314865"/>
                    <a:pt x="879005" y="321749"/>
                  </a:cubicBezTo>
                  <a:cubicBezTo>
                    <a:pt x="881702" y="327647"/>
                    <a:pt x="884179" y="333720"/>
                    <a:pt x="886766" y="339771"/>
                  </a:cubicBezTo>
                  <a:cubicBezTo>
                    <a:pt x="888542" y="344463"/>
                    <a:pt x="890296" y="349111"/>
                    <a:pt x="892072" y="353781"/>
                  </a:cubicBezTo>
                  <a:cubicBezTo>
                    <a:pt x="910817" y="402892"/>
                    <a:pt x="927085" y="453801"/>
                    <a:pt x="940657" y="505696"/>
                  </a:cubicBezTo>
                  <a:cubicBezTo>
                    <a:pt x="952912" y="552505"/>
                    <a:pt x="963042" y="600104"/>
                    <a:pt x="970847" y="647877"/>
                  </a:cubicBezTo>
                  <a:cubicBezTo>
                    <a:pt x="976986" y="685609"/>
                    <a:pt x="981743" y="723539"/>
                    <a:pt x="984857" y="761359"/>
                  </a:cubicBezTo>
                  <a:cubicBezTo>
                    <a:pt x="986479" y="780565"/>
                    <a:pt x="987619" y="799749"/>
                    <a:pt x="988408" y="818845"/>
                  </a:cubicBezTo>
                  <a:cubicBezTo>
                    <a:pt x="988584" y="822813"/>
                    <a:pt x="988781" y="826825"/>
                    <a:pt x="988913" y="830816"/>
                  </a:cubicBezTo>
                  <a:cubicBezTo>
                    <a:pt x="989198" y="837897"/>
                    <a:pt x="989307" y="844869"/>
                    <a:pt x="989439" y="851973"/>
                  </a:cubicBezTo>
                  <a:cubicBezTo>
                    <a:pt x="990228" y="886285"/>
                    <a:pt x="990732" y="920662"/>
                    <a:pt x="991785" y="954777"/>
                  </a:cubicBezTo>
                  <a:cubicBezTo>
                    <a:pt x="992991" y="1001367"/>
                    <a:pt x="995073" y="1047803"/>
                    <a:pt x="1000204" y="1094305"/>
                  </a:cubicBezTo>
                  <a:cubicBezTo>
                    <a:pt x="1007505" y="1158785"/>
                    <a:pt x="1009850" y="1218442"/>
                    <a:pt x="1018927" y="1278625"/>
                  </a:cubicBezTo>
                  <a:cubicBezTo>
                    <a:pt x="1023532" y="1310174"/>
                    <a:pt x="1029955" y="1341987"/>
                    <a:pt x="1039690" y="1374676"/>
                  </a:cubicBezTo>
                  <a:cubicBezTo>
                    <a:pt x="1076238" y="1496072"/>
                    <a:pt x="987378" y="1645401"/>
                    <a:pt x="910532" y="1733866"/>
                  </a:cubicBezTo>
                  <a:cubicBezTo>
                    <a:pt x="889463" y="1758115"/>
                    <a:pt x="866749" y="1786244"/>
                    <a:pt x="858155" y="1817925"/>
                  </a:cubicBezTo>
                  <a:cubicBezTo>
                    <a:pt x="856094" y="1825555"/>
                    <a:pt x="858834" y="1849825"/>
                    <a:pt x="854362" y="1855372"/>
                  </a:cubicBezTo>
                  <a:cubicBezTo>
                    <a:pt x="845460" y="1866378"/>
                    <a:pt x="833775" y="1863484"/>
                    <a:pt x="820335" y="1866641"/>
                  </a:cubicBezTo>
                  <a:cubicBezTo>
                    <a:pt x="788215" y="1874205"/>
                    <a:pt x="759582" y="1882252"/>
                    <a:pt x="728032" y="1891745"/>
                  </a:cubicBezTo>
                  <a:cubicBezTo>
                    <a:pt x="511834" y="1956861"/>
                    <a:pt x="3229" y="1888960"/>
                    <a:pt x="1650" y="1590699"/>
                  </a:cubicBezTo>
                  <a:cubicBezTo>
                    <a:pt x="1343" y="1531152"/>
                    <a:pt x="13643" y="1472350"/>
                    <a:pt x="19847" y="1413132"/>
                  </a:cubicBezTo>
                  <a:cubicBezTo>
                    <a:pt x="28771" y="1327867"/>
                    <a:pt x="26863" y="1242822"/>
                    <a:pt x="22456" y="1157711"/>
                  </a:cubicBezTo>
                  <a:close/>
                </a:path>
              </a:pathLst>
            </a:custGeom>
            <a:solidFill>
              <a:srgbClr val="9C5E0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6336" name="Freeform: Shape 15">
              <a:extLst>
                <a:ext uri="{FF2B5EF4-FFF2-40B4-BE49-F238E27FC236}">
                  <a16:creationId xmlns:a16="http://schemas.microsoft.com/office/drawing/2014/main" id="{F4BA384F-0D8A-4279-B8B6-EBD9BEF71D18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7756" y="302695"/>
              <a:ext cx="1896474" cy="2133259"/>
            </a:xfrm>
            <a:custGeom>
              <a:avLst/>
              <a:gdLst>
                <a:gd name="T0" fmla="*/ 47631 w 1896473"/>
                <a:gd name="T1" fmla="*/ 816378 h 2133258"/>
                <a:gd name="T2" fmla="*/ 39541 w 1896473"/>
                <a:gd name="T3" fmla="*/ 762093 h 2133258"/>
                <a:gd name="T4" fmla="*/ 24457 w 1896473"/>
                <a:gd name="T5" fmla="*/ 391722 h 2133258"/>
                <a:gd name="T6" fmla="*/ 902448 w 1896473"/>
                <a:gd name="T7" fmla="*/ 12186 h 2133258"/>
                <a:gd name="T8" fmla="*/ 1765187 w 1896473"/>
                <a:gd name="T9" fmla="*/ 705769 h 2133258"/>
                <a:gd name="T10" fmla="*/ 1821840 w 1896473"/>
                <a:gd name="T11" fmla="*/ 1202302 h 2133258"/>
                <a:gd name="T12" fmla="*/ 1896033 w 1896473"/>
                <a:gd name="T13" fmla="*/ 1615405 h 2133258"/>
                <a:gd name="T14" fmla="*/ 1483062 w 1896473"/>
                <a:gd name="T15" fmla="*/ 2045060 h 2133258"/>
                <a:gd name="T16" fmla="*/ 1004887 w 1896473"/>
                <a:gd name="T17" fmla="*/ 2133387 h 2133258"/>
                <a:gd name="T18" fmla="*/ 518395 w 1896473"/>
                <a:gd name="T19" fmla="*/ 1997308 h 2133258"/>
                <a:gd name="T20" fmla="*/ 267162 w 1896473"/>
                <a:gd name="T21" fmla="*/ 1750504 h 2133258"/>
                <a:gd name="T22" fmla="*/ 62540 w 1896473"/>
                <a:gd name="T23" fmla="*/ 1440776 h 2133258"/>
                <a:gd name="T24" fmla="*/ 72428 w 1896473"/>
                <a:gd name="T25" fmla="*/ 1187130 h 2133258"/>
                <a:gd name="T26" fmla="*/ 47631 w 1896473"/>
                <a:gd name="T27" fmla="*/ 816400 h 213325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896473"/>
                <a:gd name="T43" fmla="*/ 0 h 2133258"/>
                <a:gd name="T44" fmla="*/ 1896473 w 1896473"/>
                <a:gd name="T45" fmla="*/ 2133258 h 2133258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896473" h="2133258">
                  <a:moveTo>
                    <a:pt x="47631" y="816378"/>
                  </a:moveTo>
                  <a:cubicBezTo>
                    <a:pt x="44957" y="798115"/>
                    <a:pt x="42216" y="780005"/>
                    <a:pt x="39541" y="762093"/>
                  </a:cubicBezTo>
                  <a:cubicBezTo>
                    <a:pt x="19612" y="629296"/>
                    <a:pt x="-25706" y="527851"/>
                    <a:pt x="24457" y="391722"/>
                  </a:cubicBezTo>
                  <a:cubicBezTo>
                    <a:pt x="149427" y="52505"/>
                    <a:pt x="584717" y="-31203"/>
                    <a:pt x="902448" y="12186"/>
                  </a:cubicBezTo>
                  <a:cubicBezTo>
                    <a:pt x="1297002" y="66076"/>
                    <a:pt x="1657683" y="305470"/>
                    <a:pt x="1765179" y="705769"/>
                  </a:cubicBezTo>
                  <a:cubicBezTo>
                    <a:pt x="1808678" y="867726"/>
                    <a:pt x="1806770" y="1036479"/>
                    <a:pt x="1821832" y="1202294"/>
                  </a:cubicBezTo>
                  <a:cubicBezTo>
                    <a:pt x="1834636" y="1343423"/>
                    <a:pt x="1887233" y="1475715"/>
                    <a:pt x="1896025" y="1615397"/>
                  </a:cubicBezTo>
                  <a:cubicBezTo>
                    <a:pt x="1911986" y="1869261"/>
                    <a:pt x="1691315" y="1967527"/>
                    <a:pt x="1483054" y="2045052"/>
                  </a:cubicBezTo>
                  <a:cubicBezTo>
                    <a:pt x="1330349" y="2101881"/>
                    <a:pt x="1167625" y="2130733"/>
                    <a:pt x="1004879" y="2133386"/>
                  </a:cubicBezTo>
                  <a:cubicBezTo>
                    <a:pt x="835447" y="2136127"/>
                    <a:pt x="670135" y="2065025"/>
                    <a:pt x="518395" y="1997300"/>
                  </a:cubicBezTo>
                  <a:cubicBezTo>
                    <a:pt x="386476" y="1938411"/>
                    <a:pt x="353128" y="1853234"/>
                    <a:pt x="267162" y="1750496"/>
                  </a:cubicBezTo>
                  <a:cubicBezTo>
                    <a:pt x="186545" y="1654137"/>
                    <a:pt x="87512" y="1570868"/>
                    <a:pt x="62540" y="1440768"/>
                  </a:cubicBezTo>
                  <a:cubicBezTo>
                    <a:pt x="46535" y="1357345"/>
                    <a:pt x="66114" y="1271817"/>
                    <a:pt x="72428" y="1187122"/>
                  </a:cubicBezTo>
                  <a:cubicBezTo>
                    <a:pt x="81439" y="1066011"/>
                    <a:pt x="65478" y="937928"/>
                    <a:pt x="47631" y="816400"/>
                  </a:cubicBezTo>
                  <a:close/>
                </a:path>
              </a:pathLst>
            </a:custGeom>
            <a:solidFill>
              <a:srgbClr val="9C5E0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6337" name="Freeform: Shape 16">
              <a:extLst>
                <a:ext uri="{FF2B5EF4-FFF2-40B4-BE49-F238E27FC236}">
                  <a16:creationId xmlns:a16="http://schemas.microsoft.com/office/drawing/2014/main" id="{E3E6CFED-DB3F-4E52-909C-9A83727CEB3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819" y="681620"/>
              <a:ext cx="1455790" cy="1650919"/>
            </a:xfrm>
            <a:custGeom>
              <a:avLst/>
              <a:gdLst>
                <a:gd name="T0" fmla="*/ 3197 w 1455790"/>
                <a:gd name="T1" fmla="*/ 778511 h 1650918"/>
                <a:gd name="T2" fmla="*/ 25604 w 1455790"/>
                <a:gd name="T3" fmla="*/ 968383 h 1650918"/>
                <a:gd name="T4" fmla="*/ 51277 w 1455790"/>
                <a:gd name="T5" fmla="*/ 1072240 h 1650918"/>
                <a:gd name="T6" fmla="*/ 232418 w 1455790"/>
                <a:gd name="T7" fmla="*/ 1357347 h 1650918"/>
                <a:gd name="T8" fmla="*/ 266796 w 1455790"/>
                <a:gd name="T9" fmla="*/ 1389291 h 1650918"/>
                <a:gd name="T10" fmla="*/ 358660 w 1455790"/>
                <a:gd name="T11" fmla="*/ 1462760 h 1650918"/>
                <a:gd name="T12" fmla="*/ 457605 w 1455790"/>
                <a:gd name="T13" fmla="*/ 1526341 h 1650918"/>
                <a:gd name="T14" fmla="*/ 652339 w 1455790"/>
                <a:gd name="T15" fmla="*/ 1612132 h 1650918"/>
                <a:gd name="T16" fmla="*/ 805438 w 1455790"/>
                <a:gd name="T17" fmla="*/ 1644975 h 1650918"/>
                <a:gd name="T18" fmla="*/ 837799 w 1455790"/>
                <a:gd name="T19" fmla="*/ 1647891 h 1650918"/>
                <a:gd name="T20" fmla="*/ 844968 w 1455790"/>
                <a:gd name="T21" fmla="*/ 1648373 h 1650918"/>
                <a:gd name="T22" fmla="*/ 891382 w 1455790"/>
                <a:gd name="T23" fmla="*/ 1649338 h 1650918"/>
                <a:gd name="T24" fmla="*/ 894868 w 1455790"/>
                <a:gd name="T25" fmla="*/ 1649338 h 1650918"/>
                <a:gd name="T26" fmla="*/ 899670 w 1455790"/>
                <a:gd name="T27" fmla="*/ 1649118 h 1650918"/>
                <a:gd name="T28" fmla="*/ 946764 w 1455790"/>
                <a:gd name="T29" fmla="*/ 1645852 h 1650918"/>
                <a:gd name="T30" fmla="*/ 972503 w 1455790"/>
                <a:gd name="T31" fmla="*/ 1642519 h 1650918"/>
                <a:gd name="T32" fmla="*/ 997892 w 1455790"/>
                <a:gd name="T33" fmla="*/ 1638134 h 1650918"/>
                <a:gd name="T34" fmla="*/ 1035887 w 1455790"/>
                <a:gd name="T35" fmla="*/ 1628948 h 1650918"/>
                <a:gd name="T36" fmla="*/ 1052462 w 1455790"/>
                <a:gd name="T37" fmla="*/ 1624015 h 1650918"/>
                <a:gd name="T38" fmla="*/ 1103897 w 1455790"/>
                <a:gd name="T39" fmla="*/ 1604195 h 1650918"/>
                <a:gd name="T40" fmla="*/ 1115232 w 1455790"/>
                <a:gd name="T41" fmla="*/ 1598889 h 1650918"/>
                <a:gd name="T42" fmla="*/ 1176884 w 1455790"/>
                <a:gd name="T43" fmla="*/ 1562999 h 1650918"/>
                <a:gd name="T44" fmla="*/ 1228604 w 1455790"/>
                <a:gd name="T45" fmla="*/ 1521956 h 1650918"/>
                <a:gd name="T46" fmla="*/ 1375586 w 1455790"/>
                <a:gd name="T47" fmla="*/ 1309573 h 1650918"/>
                <a:gd name="T48" fmla="*/ 1396393 w 1455790"/>
                <a:gd name="T49" fmla="*/ 501977 h 1650918"/>
                <a:gd name="T50" fmla="*/ 1371464 w 1455790"/>
                <a:gd name="T51" fmla="*/ 419870 h 1650918"/>
                <a:gd name="T52" fmla="*/ 1351622 w 1455790"/>
                <a:gd name="T53" fmla="*/ 362055 h 1650918"/>
                <a:gd name="T54" fmla="*/ 1204509 w 1455790"/>
                <a:gd name="T55" fmla="*/ 150987 h 1650918"/>
                <a:gd name="T56" fmla="*/ 929619 w 1455790"/>
                <a:gd name="T57" fmla="*/ 59430 h 1650918"/>
                <a:gd name="T58" fmla="*/ 854045 w 1455790"/>
                <a:gd name="T59" fmla="*/ 38295 h 1650918"/>
                <a:gd name="T60" fmla="*/ 684239 w 1455790"/>
                <a:gd name="T61" fmla="*/ 2470 h 1650918"/>
                <a:gd name="T62" fmla="*/ 348311 w 1455790"/>
                <a:gd name="T63" fmla="*/ 70173 h 1650918"/>
                <a:gd name="T64" fmla="*/ 209901 w 1455790"/>
                <a:gd name="T65" fmla="*/ 169316 h 1650918"/>
                <a:gd name="T66" fmla="*/ 146715 w 1455790"/>
                <a:gd name="T67" fmla="*/ 247301 h 1650918"/>
                <a:gd name="T68" fmla="*/ 9138 w 1455790"/>
                <a:gd name="T69" fmla="*/ 597393 h 1650918"/>
                <a:gd name="T70" fmla="*/ 6924 w 1455790"/>
                <a:gd name="T71" fmla="*/ 616796 h 1650918"/>
                <a:gd name="T72" fmla="*/ 1969 w 1455790"/>
                <a:gd name="T73" fmla="*/ 749111 h 1650918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455790"/>
                <a:gd name="T112" fmla="*/ 0 h 1650918"/>
                <a:gd name="T113" fmla="*/ 1455790 w 1455790"/>
                <a:gd name="T114" fmla="*/ 1650918 h 1650918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455790" h="1650918">
                  <a:moveTo>
                    <a:pt x="2013" y="749089"/>
                  </a:moveTo>
                  <a:cubicBezTo>
                    <a:pt x="2298" y="758889"/>
                    <a:pt x="2649" y="768711"/>
                    <a:pt x="3197" y="778511"/>
                  </a:cubicBezTo>
                  <a:cubicBezTo>
                    <a:pt x="5981" y="835011"/>
                    <a:pt x="12800" y="891357"/>
                    <a:pt x="21920" y="947089"/>
                  </a:cubicBezTo>
                  <a:cubicBezTo>
                    <a:pt x="23104" y="954324"/>
                    <a:pt x="24354" y="961428"/>
                    <a:pt x="25604" y="968378"/>
                  </a:cubicBezTo>
                  <a:cubicBezTo>
                    <a:pt x="32071" y="1003786"/>
                    <a:pt x="40293" y="1037462"/>
                    <a:pt x="50444" y="1069670"/>
                  </a:cubicBezTo>
                  <a:cubicBezTo>
                    <a:pt x="50729" y="1070503"/>
                    <a:pt x="50992" y="1071402"/>
                    <a:pt x="51277" y="1072235"/>
                  </a:cubicBezTo>
                  <a:cubicBezTo>
                    <a:pt x="83572" y="1173263"/>
                    <a:pt x="135139" y="1259799"/>
                    <a:pt x="216413" y="1341556"/>
                  </a:cubicBezTo>
                  <a:cubicBezTo>
                    <a:pt x="221565" y="1346993"/>
                    <a:pt x="227134" y="1352124"/>
                    <a:pt x="232418" y="1357342"/>
                  </a:cubicBezTo>
                  <a:cubicBezTo>
                    <a:pt x="237921" y="1362625"/>
                    <a:pt x="243556" y="1368260"/>
                    <a:pt x="249256" y="1373346"/>
                  </a:cubicBezTo>
                  <a:cubicBezTo>
                    <a:pt x="255022" y="1378696"/>
                    <a:pt x="260876" y="1384068"/>
                    <a:pt x="266796" y="1389286"/>
                  </a:cubicBezTo>
                  <a:cubicBezTo>
                    <a:pt x="287054" y="1407308"/>
                    <a:pt x="307992" y="1424628"/>
                    <a:pt x="329500" y="1441115"/>
                  </a:cubicBezTo>
                  <a:cubicBezTo>
                    <a:pt x="339103" y="1448482"/>
                    <a:pt x="348837" y="1455805"/>
                    <a:pt x="358660" y="1462755"/>
                  </a:cubicBezTo>
                  <a:cubicBezTo>
                    <a:pt x="360326" y="1463939"/>
                    <a:pt x="361992" y="1465123"/>
                    <a:pt x="363593" y="1466372"/>
                  </a:cubicBezTo>
                  <a:cubicBezTo>
                    <a:pt x="393870" y="1487880"/>
                    <a:pt x="425244" y="1507897"/>
                    <a:pt x="457605" y="1526336"/>
                  </a:cubicBezTo>
                  <a:cubicBezTo>
                    <a:pt x="485647" y="1542341"/>
                    <a:pt x="514390" y="1557162"/>
                    <a:pt x="543769" y="1570514"/>
                  </a:cubicBezTo>
                  <a:cubicBezTo>
                    <a:pt x="578979" y="1586519"/>
                    <a:pt x="615308" y="1600573"/>
                    <a:pt x="652339" y="1612127"/>
                  </a:cubicBezTo>
                  <a:cubicBezTo>
                    <a:pt x="679547" y="1620765"/>
                    <a:pt x="707238" y="1628000"/>
                    <a:pt x="735148" y="1633766"/>
                  </a:cubicBezTo>
                  <a:cubicBezTo>
                    <a:pt x="758388" y="1638634"/>
                    <a:pt x="781781" y="1642536"/>
                    <a:pt x="805438" y="1644970"/>
                  </a:cubicBezTo>
                  <a:cubicBezTo>
                    <a:pt x="807039" y="1645167"/>
                    <a:pt x="808639" y="1645386"/>
                    <a:pt x="810239" y="1645518"/>
                  </a:cubicBezTo>
                  <a:cubicBezTo>
                    <a:pt x="819426" y="1646483"/>
                    <a:pt x="828612" y="1647250"/>
                    <a:pt x="837799" y="1647886"/>
                  </a:cubicBezTo>
                  <a:cubicBezTo>
                    <a:pt x="838018" y="1647952"/>
                    <a:pt x="838149" y="1647952"/>
                    <a:pt x="838281" y="1647886"/>
                  </a:cubicBezTo>
                  <a:cubicBezTo>
                    <a:pt x="840517" y="1648105"/>
                    <a:pt x="842732" y="1648237"/>
                    <a:pt x="844968" y="1648368"/>
                  </a:cubicBezTo>
                  <a:cubicBezTo>
                    <a:pt x="859592" y="1649135"/>
                    <a:pt x="874325" y="1649486"/>
                    <a:pt x="889080" y="1649333"/>
                  </a:cubicBezTo>
                  <a:lnTo>
                    <a:pt x="891382" y="1649333"/>
                  </a:lnTo>
                  <a:cubicBezTo>
                    <a:pt x="892018" y="1649333"/>
                    <a:pt x="892632" y="1649464"/>
                    <a:pt x="893399" y="1649333"/>
                  </a:cubicBezTo>
                  <a:cubicBezTo>
                    <a:pt x="893948" y="1649333"/>
                    <a:pt x="894583" y="1649464"/>
                    <a:pt x="894868" y="1649333"/>
                  </a:cubicBezTo>
                  <a:lnTo>
                    <a:pt x="895417" y="1649333"/>
                  </a:lnTo>
                  <a:cubicBezTo>
                    <a:pt x="896885" y="1649201"/>
                    <a:pt x="898267" y="1649113"/>
                    <a:pt x="899670" y="1649113"/>
                  </a:cubicBezTo>
                  <a:cubicBezTo>
                    <a:pt x="915192" y="1648763"/>
                    <a:pt x="930781" y="1647645"/>
                    <a:pt x="946216" y="1645847"/>
                  </a:cubicBezTo>
                  <a:lnTo>
                    <a:pt x="946764" y="1645847"/>
                  </a:lnTo>
                  <a:cubicBezTo>
                    <a:pt x="949197" y="1645562"/>
                    <a:pt x="951565" y="1645299"/>
                    <a:pt x="953933" y="1645014"/>
                  </a:cubicBezTo>
                  <a:cubicBezTo>
                    <a:pt x="960116" y="1644246"/>
                    <a:pt x="966320" y="1643413"/>
                    <a:pt x="972503" y="1642514"/>
                  </a:cubicBezTo>
                  <a:cubicBezTo>
                    <a:pt x="980791" y="1641199"/>
                    <a:pt x="989144" y="1639796"/>
                    <a:pt x="997344" y="1638195"/>
                  </a:cubicBezTo>
                  <a:cubicBezTo>
                    <a:pt x="997490" y="1638151"/>
                    <a:pt x="997672" y="1638129"/>
                    <a:pt x="997892" y="1638129"/>
                  </a:cubicBezTo>
                  <a:cubicBezTo>
                    <a:pt x="998791" y="1637910"/>
                    <a:pt x="999690" y="1637647"/>
                    <a:pt x="1000611" y="1637428"/>
                  </a:cubicBezTo>
                  <a:cubicBezTo>
                    <a:pt x="1012515" y="1635060"/>
                    <a:pt x="1024267" y="1632210"/>
                    <a:pt x="1035887" y="1628943"/>
                  </a:cubicBezTo>
                  <a:cubicBezTo>
                    <a:pt x="1036523" y="1628812"/>
                    <a:pt x="1037137" y="1628658"/>
                    <a:pt x="1037707" y="1628461"/>
                  </a:cubicBezTo>
                  <a:cubicBezTo>
                    <a:pt x="1042640" y="1627079"/>
                    <a:pt x="1047595" y="1625545"/>
                    <a:pt x="1052462" y="1624010"/>
                  </a:cubicBezTo>
                  <a:cubicBezTo>
                    <a:pt x="1063030" y="1620612"/>
                    <a:pt x="1073488" y="1616906"/>
                    <a:pt x="1083858" y="1612807"/>
                  </a:cubicBezTo>
                  <a:cubicBezTo>
                    <a:pt x="1090545" y="1610022"/>
                    <a:pt x="1097210" y="1607238"/>
                    <a:pt x="1103897" y="1604190"/>
                  </a:cubicBezTo>
                  <a:cubicBezTo>
                    <a:pt x="1107581" y="1602524"/>
                    <a:pt x="1111198" y="1600858"/>
                    <a:pt x="1114750" y="1599104"/>
                  </a:cubicBezTo>
                  <a:cubicBezTo>
                    <a:pt x="1114947" y="1599038"/>
                    <a:pt x="1115100" y="1598972"/>
                    <a:pt x="1115232" y="1598884"/>
                  </a:cubicBezTo>
                  <a:lnTo>
                    <a:pt x="1115298" y="1598884"/>
                  </a:lnTo>
                  <a:cubicBezTo>
                    <a:pt x="1136937" y="1588448"/>
                    <a:pt x="1157481" y="1576412"/>
                    <a:pt x="1176884" y="1562994"/>
                  </a:cubicBezTo>
                  <a:cubicBezTo>
                    <a:pt x="1180150" y="1560758"/>
                    <a:pt x="1183571" y="1558412"/>
                    <a:pt x="1186772" y="1555978"/>
                  </a:cubicBezTo>
                  <a:cubicBezTo>
                    <a:pt x="1201396" y="1545542"/>
                    <a:pt x="1215383" y="1534054"/>
                    <a:pt x="1228604" y="1521951"/>
                  </a:cubicBezTo>
                  <a:cubicBezTo>
                    <a:pt x="1235291" y="1515834"/>
                    <a:pt x="1241825" y="1509783"/>
                    <a:pt x="1248095" y="1503315"/>
                  </a:cubicBezTo>
                  <a:cubicBezTo>
                    <a:pt x="1302577" y="1448570"/>
                    <a:pt x="1345111" y="1381634"/>
                    <a:pt x="1375586" y="1309568"/>
                  </a:cubicBezTo>
                  <a:cubicBezTo>
                    <a:pt x="1444824" y="1146910"/>
                    <a:pt x="1464315" y="973399"/>
                    <a:pt x="1450678" y="800787"/>
                  </a:cubicBezTo>
                  <a:cubicBezTo>
                    <a:pt x="1442741" y="700044"/>
                    <a:pt x="1423535" y="599651"/>
                    <a:pt x="1396393" y="501977"/>
                  </a:cubicBezTo>
                  <a:cubicBezTo>
                    <a:pt x="1394726" y="495992"/>
                    <a:pt x="1393060" y="489940"/>
                    <a:pt x="1391306" y="483955"/>
                  </a:cubicBezTo>
                  <a:cubicBezTo>
                    <a:pt x="1385035" y="462447"/>
                    <a:pt x="1378502" y="441093"/>
                    <a:pt x="1371464" y="419870"/>
                  </a:cubicBezTo>
                  <a:cubicBezTo>
                    <a:pt x="1367013" y="406101"/>
                    <a:pt x="1362344" y="392398"/>
                    <a:pt x="1357477" y="378761"/>
                  </a:cubicBezTo>
                  <a:cubicBezTo>
                    <a:pt x="1355591" y="373126"/>
                    <a:pt x="1353640" y="367558"/>
                    <a:pt x="1351622" y="362055"/>
                  </a:cubicBezTo>
                  <a:cubicBezTo>
                    <a:pt x="1335136" y="316342"/>
                    <a:pt x="1316697" y="270783"/>
                    <a:pt x="1288151" y="231406"/>
                  </a:cubicBezTo>
                  <a:cubicBezTo>
                    <a:pt x="1265262" y="199681"/>
                    <a:pt x="1236650" y="173109"/>
                    <a:pt x="1204509" y="150987"/>
                  </a:cubicBezTo>
                  <a:cubicBezTo>
                    <a:pt x="1170614" y="127550"/>
                    <a:pt x="1132903" y="109243"/>
                    <a:pt x="1094206" y="95320"/>
                  </a:cubicBezTo>
                  <a:cubicBezTo>
                    <a:pt x="1040688" y="76049"/>
                    <a:pt x="984320" y="71116"/>
                    <a:pt x="929619" y="59430"/>
                  </a:cubicBezTo>
                  <a:cubicBezTo>
                    <a:pt x="915149" y="56448"/>
                    <a:pt x="900810" y="52896"/>
                    <a:pt x="886603" y="48512"/>
                  </a:cubicBezTo>
                  <a:cubicBezTo>
                    <a:pt x="875531" y="45179"/>
                    <a:pt x="864744" y="41627"/>
                    <a:pt x="854045" y="38295"/>
                  </a:cubicBezTo>
                  <a:cubicBezTo>
                    <a:pt x="806644" y="23123"/>
                    <a:pt x="762181" y="9004"/>
                    <a:pt x="708882" y="4136"/>
                  </a:cubicBezTo>
                  <a:cubicBezTo>
                    <a:pt x="700661" y="3369"/>
                    <a:pt x="692527" y="2755"/>
                    <a:pt x="684239" y="2470"/>
                  </a:cubicBezTo>
                  <a:cubicBezTo>
                    <a:pt x="680907" y="2251"/>
                    <a:pt x="677355" y="2119"/>
                    <a:pt x="673869" y="2053"/>
                  </a:cubicBezTo>
                  <a:cubicBezTo>
                    <a:pt x="561418" y="-1696"/>
                    <a:pt x="447410" y="20273"/>
                    <a:pt x="348311" y="70173"/>
                  </a:cubicBezTo>
                  <a:cubicBezTo>
                    <a:pt x="313451" y="87778"/>
                    <a:pt x="280389" y="108848"/>
                    <a:pt x="249848" y="133557"/>
                  </a:cubicBezTo>
                  <a:cubicBezTo>
                    <a:pt x="235926" y="144760"/>
                    <a:pt x="222705" y="156731"/>
                    <a:pt x="209901" y="169316"/>
                  </a:cubicBezTo>
                  <a:cubicBezTo>
                    <a:pt x="195914" y="183655"/>
                    <a:pt x="182562" y="198607"/>
                    <a:pt x="170371" y="214195"/>
                  </a:cubicBezTo>
                  <a:cubicBezTo>
                    <a:pt x="161953" y="224851"/>
                    <a:pt x="154235" y="235901"/>
                    <a:pt x="146715" y="247301"/>
                  </a:cubicBezTo>
                  <a:cubicBezTo>
                    <a:pt x="112271" y="300381"/>
                    <a:pt x="82279" y="355411"/>
                    <a:pt x="58753" y="412810"/>
                  </a:cubicBezTo>
                  <a:cubicBezTo>
                    <a:pt x="34812" y="471392"/>
                    <a:pt x="17557" y="532606"/>
                    <a:pt x="9138" y="597393"/>
                  </a:cubicBezTo>
                  <a:cubicBezTo>
                    <a:pt x="8503" y="602611"/>
                    <a:pt x="7889" y="607697"/>
                    <a:pt x="7406" y="612828"/>
                  </a:cubicBezTo>
                  <a:cubicBezTo>
                    <a:pt x="7121" y="614209"/>
                    <a:pt x="7055" y="615480"/>
                    <a:pt x="6924" y="616796"/>
                  </a:cubicBezTo>
                  <a:cubicBezTo>
                    <a:pt x="6639" y="619230"/>
                    <a:pt x="6442" y="621729"/>
                    <a:pt x="6222" y="624163"/>
                  </a:cubicBezTo>
                  <a:cubicBezTo>
                    <a:pt x="2122" y="665688"/>
                    <a:pt x="1004" y="707366"/>
                    <a:pt x="1969" y="749111"/>
                  </a:cubicBezTo>
                  <a:close/>
                </a:path>
              </a:pathLst>
            </a:custGeom>
            <a:solidFill>
              <a:srgbClr val="FFB0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6338" name="Freeform: Shape 17">
              <a:extLst>
                <a:ext uri="{FF2B5EF4-FFF2-40B4-BE49-F238E27FC236}">
                  <a16:creationId xmlns:a16="http://schemas.microsoft.com/office/drawing/2014/main" id="{991F7538-0842-4553-9417-79EEF77CD0CC}"/>
                </a:ext>
              </a:extLst>
            </p:cNvPr>
            <p:cNvSpPr>
              <a:spLocks/>
            </p:cNvSpPr>
            <p:nvPr/>
          </p:nvSpPr>
          <p:spPr bwMode="auto">
            <a:xfrm>
              <a:off x="5274329" y="1458472"/>
              <a:ext cx="1155424" cy="1789043"/>
            </a:xfrm>
            <a:custGeom>
              <a:avLst/>
              <a:gdLst>
                <a:gd name="T0" fmla="*/ 23529 w 1155423"/>
                <a:gd name="T1" fmla="*/ 104354 h 1789043"/>
                <a:gd name="T2" fmla="*/ 87067 w 1155423"/>
                <a:gd name="T3" fmla="*/ 294418 h 1789043"/>
                <a:gd name="T4" fmla="*/ 198005 w 1155423"/>
                <a:gd name="T5" fmla="*/ 695703 h 1789043"/>
                <a:gd name="T6" fmla="*/ 256105 w 1155423"/>
                <a:gd name="T7" fmla="*/ 955487 h 1789043"/>
                <a:gd name="T8" fmla="*/ 212475 w 1155423"/>
                <a:gd name="T9" fmla="*/ 1258265 h 1789043"/>
                <a:gd name="T10" fmla="*/ 199606 w 1155423"/>
                <a:gd name="T11" fmla="*/ 1317813 h 1789043"/>
                <a:gd name="T12" fmla="*/ 524747 w 1155423"/>
                <a:gd name="T13" fmla="*/ 1734401 h 1789043"/>
                <a:gd name="T14" fmla="*/ 637707 w 1155423"/>
                <a:gd name="T15" fmla="*/ 1776693 h 1789043"/>
                <a:gd name="T16" fmla="*/ 667481 w 1155423"/>
                <a:gd name="T17" fmla="*/ 1782744 h 1789043"/>
                <a:gd name="T18" fmla="*/ 689273 w 1155423"/>
                <a:gd name="T19" fmla="*/ 1785880 h 1789043"/>
                <a:gd name="T20" fmla="*/ 745729 w 1155423"/>
                <a:gd name="T21" fmla="*/ 1789278 h 1789043"/>
                <a:gd name="T22" fmla="*/ 889839 w 1155423"/>
                <a:gd name="T23" fmla="*/ 1765841 h 1789043"/>
                <a:gd name="T24" fmla="*/ 1063832 w 1155423"/>
                <a:gd name="T25" fmla="*/ 1649377 h 1789043"/>
                <a:gd name="T26" fmla="*/ 1153591 w 1155423"/>
                <a:gd name="T27" fmla="*/ 1352848 h 1789043"/>
                <a:gd name="T28" fmla="*/ 1119762 w 1155423"/>
                <a:gd name="T29" fmla="*/ 1164253 h 1789043"/>
                <a:gd name="T30" fmla="*/ 1081131 w 1155423"/>
                <a:gd name="T31" fmla="*/ 1160767 h 1789043"/>
                <a:gd name="T32" fmla="*/ 1044999 w 1155423"/>
                <a:gd name="T33" fmla="*/ 1061558 h 1789043"/>
                <a:gd name="T34" fmla="*/ 1028008 w 1155423"/>
                <a:gd name="T35" fmla="*/ 994140 h 1789043"/>
                <a:gd name="T36" fmla="*/ 1023755 w 1155423"/>
                <a:gd name="T37" fmla="*/ 972501 h 1789043"/>
                <a:gd name="T38" fmla="*/ 1022724 w 1155423"/>
                <a:gd name="T39" fmla="*/ 965967 h 1789043"/>
                <a:gd name="T40" fmla="*/ 1018405 w 1155423"/>
                <a:gd name="T41" fmla="*/ 937312 h 1789043"/>
                <a:gd name="T42" fmla="*/ 1014020 w 1155423"/>
                <a:gd name="T43" fmla="*/ 865641 h 1789043"/>
                <a:gd name="T44" fmla="*/ 1015204 w 1155423"/>
                <a:gd name="T45" fmla="*/ 834201 h 1789043"/>
                <a:gd name="T46" fmla="*/ 1039430 w 1155423"/>
                <a:gd name="T47" fmla="*/ 681496 h 1789043"/>
                <a:gd name="T48" fmla="*/ 1040680 w 1155423"/>
                <a:gd name="T49" fmla="*/ 662027 h 1789043"/>
                <a:gd name="T50" fmla="*/ 1002181 w 1155423"/>
                <a:gd name="T51" fmla="*/ 537145 h 1789043"/>
                <a:gd name="T52" fmla="*/ 932439 w 1155423"/>
                <a:gd name="T53" fmla="*/ 412767 h 1789043"/>
                <a:gd name="T54" fmla="*/ 561909 w 1155423"/>
                <a:gd name="T55" fmla="*/ 213802 h 1789043"/>
                <a:gd name="T56" fmla="*/ 408174 w 1155423"/>
                <a:gd name="T57" fmla="*/ 186659 h 1789043"/>
                <a:gd name="T58" fmla="*/ 213396 w 1155423"/>
                <a:gd name="T59" fmla="*/ 80500 h 1789043"/>
                <a:gd name="T60" fmla="*/ 188906 w 1155423"/>
                <a:gd name="T61" fmla="*/ 60900 h 1789043"/>
                <a:gd name="T62" fmla="*/ 58499 w 1155423"/>
                <a:gd name="T63" fmla="*/ 2317 h 1789043"/>
                <a:gd name="T64" fmla="*/ 2043 w 1155423"/>
                <a:gd name="T65" fmla="*/ 28408 h 178904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155423"/>
                <a:gd name="T100" fmla="*/ 0 h 1789043"/>
                <a:gd name="T101" fmla="*/ 1155423 w 1155423"/>
                <a:gd name="T102" fmla="*/ 1789043 h 178904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155423" h="1789043">
                  <a:moveTo>
                    <a:pt x="6341" y="54322"/>
                  </a:moveTo>
                  <a:cubicBezTo>
                    <a:pt x="12107" y="70941"/>
                    <a:pt x="17829" y="87713"/>
                    <a:pt x="23529" y="104354"/>
                  </a:cubicBezTo>
                  <a:cubicBezTo>
                    <a:pt x="45169" y="167738"/>
                    <a:pt x="66458" y="230618"/>
                    <a:pt x="86782" y="293651"/>
                  </a:cubicBezTo>
                  <a:cubicBezTo>
                    <a:pt x="86913" y="293936"/>
                    <a:pt x="87001" y="294133"/>
                    <a:pt x="87067" y="294418"/>
                  </a:cubicBezTo>
                  <a:cubicBezTo>
                    <a:pt x="125193" y="412767"/>
                    <a:pt x="159922" y="531444"/>
                    <a:pt x="186867" y="654244"/>
                  </a:cubicBezTo>
                  <a:cubicBezTo>
                    <a:pt x="190003" y="668429"/>
                    <a:pt x="193752" y="682220"/>
                    <a:pt x="198005" y="695703"/>
                  </a:cubicBezTo>
                  <a:cubicBezTo>
                    <a:pt x="214777" y="750032"/>
                    <a:pt x="237667" y="800261"/>
                    <a:pt x="246020" y="859260"/>
                  </a:cubicBezTo>
                  <a:cubicBezTo>
                    <a:pt x="250821" y="893287"/>
                    <a:pt x="254241" y="925078"/>
                    <a:pt x="256105" y="955487"/>
                  </a:cubicBezTo>
                  <a:cubicBezTo>
                    <a:pt x="256390" y="959653"/>
                    <a:pt x="256587" y="963775"/>
                    <a:pt x="256741" y="967875"/>
                  </a:cubicBezTo>
                  <a:cubicBezTo>
                    <a:pt x="261608" y="1067566"/>
                    <a:pt x="249024" y="1153488"/>
                    <a:pt x="212475" y="1258265"/>
                  </a:cubicBezTo>
                  <a:cubicBezTo>
                    <a:pt x="211576" y="1260984"/>
                    <a:pt x="210590" y="1263703"/>
                    <a:pt x="209625" y="1266399"/>
                  </a:cubicBezTo>
                  <a:cubicBezTo>
                    <a:pt x="203640" y="1283172"/>
                    <a:pt x="200439" y="1300360"/>
                    <a:pt x="199606" y="1317813"/>
                  </a:cubicBezTo>
                  <a:cubicBezTo>
                    <a:pt x="199474" y="1320948"/>
                    <a:pt x="199408" y="1324083"/>
                    <a:pt x="199408" y="1327196"/>
                  </a:cubicBezTo>
                  <a:cubicBezTo>
                    <a:pt x="199825" y="1489854"/>
                    <a:pt x="402627" y="1671499"/>
                    <a:pt x="524747" y="1734401"/>
                  </a:cubicBezTo>
                  <a:cubicBezTo>
                    <a:pt x="547636" y="1746306"/>
                    <a:pt x="571161" y="1756238"/>
                    <a:pt x="595037" y="1764240"/>
                  </a:cubicBezTo>
                  <a:cubicBezTo>
                    <a:pt x="609025" y="1769107"/>
                    <a:pt x="623298" y="1773141"/>
                    <a:pt x="637702" y="1776693"/>
                  </a:cubicBezTo>
                  <a:cubicBezTo>
                    <a:pt x="646954" y="1778930"/>
                    <a:pt x="656140" y="1780793"/>
                    <a:pt x="665458" y="1782394"/>
                  </a:cubicBezTo>
                  <a:cubicBezTo>
                    <a:pt x="666160" y="1782525"/>
                    <a:pt x="666774" y="1782613"/>
                    <a:pt x="667476" y="1782744"/>
                  </a:cubicBezTo>
                  <a:cubicBezTo>
                    <a:pt x="670041" y="1783161"/>
                    <a:pt x="672562" y="1783578"/>
                    <a:pt x="675061" y="1783928"/>
                  </a:cubicBezTo>
                  <a:cubicBezTo>
                    <a:pt x="679797" y="1784696"/>
                    <a:pt x="684467" y="1785310"/>
                    <a:pt x="689268" y="1785880"/>
                  </a:cubicBezTo>
                  <a:cubicBezTo>
                    <a:pt x="689488" y="1785880"/>
                    <a:pt x="689751" y="1785946"/>
                    <a:pt x="689970" y="1785946"/>
                  </a:cubicBezTo>
                  <a:cubicBezTo>
                    <a:pt x="708562" y="1788094"/>
                    <a:pt x="727066" y="1789278"/>
                    <a:pt x="745724" y="1789278"/>
                  </a:cubicBezTo>
                  <a:lnTo>
                    <a:pt x="750306" y="1789278"/>
                  </a:lnTo>
                  <a:cubicBezTo>
                    <a:pt x="797773" y="1788730"/>
                    <a:pt x="844955" y="1780859"/>
                    <a:pt x="889834" y="1765841"/>
                  </a:cubicBezTo>
                  <a:cubicBezTo>
                    <a:pt x="918161" y="1756304"/>
                    <a:pt x="945303" y="1744070"/>
                    <a:pt x="970495" y="1728898"/>
                  </a:cubicBezTo>
                  <a:cubicBezTo>
                    <a:pt x="1006341" y="1707675"/>
                    <a:pt x="1037715" y="1680817"/>
                    <a:pt x="1063827" y="1649377"/>
                  </a:cubicBezTo>
                  <a:cubicBezTo>
                    <a:pt x="1117126" y="1585511"/>
                    <a:pt x="1149005" y="1502790"/>
                    <a:pt x="1154288" y="1410181"/>
                  </a:cubicBezTo>
                  <a:cubicBezTo>
                    <a:pt x="1155253" y="1393211"/>
                    <a:pt x="1155056" y="1373786"/>
                    <a:pt x="1153586" y="1352848"/>
                  </a:cubicBezTo>
                  <a:cubicBezTo>
                    <a:pt x="1153038" y="1343946"/>
                    <a:pt x="1152271" y="1334760"/>
                    <a:pt x="1151219" y="1325376"/>
                  </a:cubicBezTo>
                  <a:cubicBezTo>
                    <a:pt x="1145935" y="1274862"/>
                    <a:pt x="1134929" y="1217946"/>
                    <a:pt x="1119757" y="1164253"/>
                  </a:cubicBezTo>
                  <a:cubicBezTo>
                    <a:pt x="1112719" y="1163551"/>
                    <a:pt x="1105704" y="1162937"/>
                    <a:pt x="1098666" y="1162302"/>
                  </a:cubicBezTo>
                  <a:cubicBezTo>
                    <a:pt x="1092812" y="1161753"/>
                    <a:pt x="1086980" y="1161249"/>
                    <a:pt x="1081126" y="1160767"/>
                  </a:cubicBezTo>
                  <a:cubicBezTo>
                    <a:pt x="1068256" y="1130226"/>
                    <a:pt x="1056768" y="1099137"/>
                    <a:pt x="1046880" y="1067193"/>
                  </a:cubicBezTo>
                  <a:cubicBezTo>
                    <a:pt x="1046178" y="1065110"/>
                    <a:pt x="1045564" y="1063290"/>
                    <a:pt x="1044994" y="1061558"/>
                  </a:cubicBezTo>
                  <a:cubicBezTo>
                    <a:pt x="1041508" y="1049807"/>
                    <a:pt x="1038461" y="1038253"/>
                    <a:pt x="1035457" y="1026501"/>
                  </a:cubicBezTo>
                  <a:cubicBezTo>
                    <a:pt x="1032804" y="1015846"/>
                    <a:pt x="1030239" y="1005212"/>
                    <a:pt x="1028003" y="994140"/>
                  </a:cubicBezTo>
                  <a:cubicBezTo>
                    <a:pt x="1027235" y="990523"/>
                    <a:pt x="1026468" y="986905"/>
                    <a:pt x="1025766" y="983288"/>
                  </a:cubicBezTo>
                  <a:cubicBezTo>
                    <a:pt x="1025065" y="979670"/>
                    <a:pt x="1024363" y="976118"/>
                    <a:pt x="1023750" y="972501"/>
                  </a:cubicBezTo>
                  <a:cubicBezTo>
                    <a:pt x="1023530" y="971383"/>
                    <a:pt x="1023399" y="970352"/>
                    <a:pt x="1023201" y="969234"/>
                  </a:cubicBezTo>
                  <a:cubicBezTo>
                    <a:pt x="1022982" y="968181"/>
                    <a:pt x="1022851" y="967085"/>
                    <a:pt x="1022719" y="965967"/>
                  </a:cubicBezTo>
                  <a:lnTo>
                    <a:pt x="1022719" y="965836"/>
                  </a:lnTo>
                  <a:cubicBezTo>
                    <a:pt x="1021118" y="956233"/>
                    <a:pt x="1019650" y="946783"/>
                    <a:pt x="1018400" y="937312"/>
                  </a:cubicBezTo>
                  <a:cubicBezTo>
                    <a:pt x="1015615" y="914554"/>
                    <a:pt x="1013949" y="891884"/>
                    <a:pt x="1014015" y="869609"/>
                  </a:cubicBezTo>
                  <a:lnTo>
                    <a:pt x="1014015" y="865641"/>
                  </a:lnTo>
                  <a:cubicBezTo>
                    <a:pt x="1014015" y="859041"/>
                    <a:pt x="1014234" y="852486"/>
                    <a:pt x="1014563" y="845887"/>
                  </a:cubicBezTo>
                  <a:cubicBezTo>
                    <a:pt x="1014563" y="841918"/>
                    <a:pt x="1014848" y="838015"/>
                    <a:pt x="1015199" y="834201"/>
                  </a:cubicBezTo>
                  <a:cubicBezTo>
                    <a:pt x="1016580" y="815981"/>
                    <a:pt x="1019518" y="798091"/>
                    <a:pt x="1022719" y="780222"/>
                  </a:cubicBezTo>
                  <a:cubicBezTo>
                    <a:pt x="1028770" y="747379"/>
                    <a:pt x="1036290" y="714690"/>
                    <a:pt x="1039425" y="681496"/>
                  </a:cubicBezTo>
                  <a:cubicBezTo>
                    <a:pt x="1039623" y="679260"/>
                    <a:pt x="1039776" y="677111"/>
                    <a:pt x="1039973" y="674897"/>
                  </a:cubicBezTo>
                  <a:cubicBezTo>
                    <a:pt x="1040259" y="670578"/>
                    <a:pt x="1040522" y="666346"/>
                    <a:pt x="1040675" y="662027"/>
                  </a:cubicBezTo>
                  <a:cubicBezTo>
                    <a:pt x="1040807" y="658826"/>
                    <a:pt x="1040807" y="655625"/>
                    <a:pt x="1040807" y="652424"/>
                  </a:cubicBezTo>
                  <a:cubicBezTo>
                    <a:pt x="1040522" y="611228"/>
                    <a:pt x="1029472" y="568738"/>
                    <a:pt x="1002176" y="537145"/>
                  </a:cubicBezTo>
                  <a:cubicBezTo>
                    <a:pt x="983518" y="515725"/>
                    <a:pt x="979352" y="514124"/>
                    <a:pt x="969530" y="488385"/>
                  </a:cubicBezTo>
                  <a:cubicBezTo>
                    <a:pt x="958875" y="461110"/>
                    <a:pt x="951508" y="436073"/>
                    <a:pt x="932434" y="412767"/>
                  </a:cubicBezTo>
                  <a:cubicBezTo>
                    <a:pt x="880385" y="349098"/>
                    <a:pt x="797576" y="282119"/>
                    <a:pt x="721629" y="250109"/>
                  </a:cubicBezTo>
                  <a:cubicBezTo>
                    <a:pt x="670896" y="228951"/>
                    <a:pt x="616676" y="220817"/>
                    <a:pt x="561909" y="213802"/>
                  </a:cubicBezTo>
                  <a:cubicBezTo>
                    <a:pt x="555507" y="212968"/>
                    <a:pt x="549105" y="212135"/>
                    <a:pt x="542703" y="211368"/>
                  </a:cubicBezTo>
                  <a:cubicBezTo>
                    <a:pt x="497472" y="205514"/>
                    <a:pt x="452089" y="199616"/>
                    <a:pt x="408174" y="186659"/>
                  </a:cubicBezTo>
                  <a:cubicBezTo>
                    <a:pt x="341720" y="166554"/>
                    <a:pt x="284651" y="154452"/>
                    <a:pt x="237886" y="104223"/>
                  </a:cubicBezTo>
                  <a:cubicBezTo>
                    <a:pt x="230015" y="96023"/>
                    <a:pt x="222012" y="88020"/>
                    <a:pt x="213396" y="80500"/>
                  </a:cubicBezTo>
                  <a:cubicBezTo>
                    <a:pt x="206512" y="74449"/>
                    <a:pt x="199342" y="68529"/>
                    <a:pt x="191888" y="63048"/>
                  </a:cubicBezTo>
                  <a:cubicBezTo>
                    <a:pt x="190924" y="62281"/>
                    <a:pt x="189937" y="61579"/>
                    <a:pt x="188906" y="60900"/>
                  </a:cubicBezTo>
                  <a:cubicBezTo>
                    <a:pt x="153761" y="34809"/>
                    <a:pt x="113683" y="15538"/>
                    <a:pt x="71303" y="4685"/>
                  </a:cubicBezTo>
                  <a:cubicBezTo>
                    <a:pt x="67269" y="3720"/>
                    <a:pt x="62950" y="2734"/>
                    <a:pt x="58499" y="2317"/>
                  </a:cubicBezTo>
                  <a:cubicBezTo>
                    <a:pt x="53917" y="1769"/>
                    <a:pt x="49247" y="1550"/>
                    <a:pt x="44643" y="1681"/>
                  </a:cubicBezTo>
                  <a:cubicBezTo>
                    <a:pt x="24319" y="2164"/>
                    <a:pt x="5179" y="9552"/>
                    <a:pt x="2043" y="28408"/>
                  </a:cubicBezTo>
                  <a:cubicBezTo>
                    <a:pt x="574" y="37177"/>
                    <a:pt x="3425" y="46013"/>
                    <a:pt x="6297" y="54366"/>
                  </a:cubicBezTo>
                  <a:close/>
                </a:path>
              </a:pathLst>
            </a:custGeom>
            <a:solidFill>
              <a:srgbClr val="FFB0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6339" name="Freeform: Shape 18">
              <a:extLst>
                <a:ext uri="{FF2B5EF4-FFF2-40B4-BE49-F238E27FC236}">
                  <a16:creationId xmlns:a16="http://schemas.microsoft.com/office/drawing/2014/main" id="{5922F072-AC57-4ADA-AAF6-D2B753790C63}"/>
                </a:ext>
              </a:extLst>
            </p:cNvPr>
            <p:cNvSpPr>
              <a:spLocks/>
            </p:cNvSpPr>
            <p:nvPr/>
          </p:nvSpPr>
          <p:spPr bwMode="auto">
            <a:xfrm>
              <a:off x="6158022" y="1311292"/>
              <a:ext cx="85506" cy="144702"/>
            </a:xfrm>
            <a:custGeom>
              <a:avLst/>
              <a:gdLst>
                <a:gd name="T0" fmla="*/ 84442 w 85505"/>
                <a:gd name="T1" fmla="*/ 88065 h 144702"/>
                <a:gd name="T2" fmla="*/ 73304 w 85505"/>
                <a:gd name="T3" fmla="*/ 25580 h 144702"/>
                <a:gd name="T4" fmla="*/ 30872 w 85505"/>
                <a:gd name="T5" fmla="*/ 3502 h 144702"/>
                <a:gd name="T6" fmla="*/ 5856 w 85505"/>
                <a:gd name="T7" fmla="*/ 98413 h 144702"/>
                <a:gd name="T8" fmla="*/ 46951 w 85505"/>
                <a:gd name="T9" fmla="*/ 143468 h 144702"/>
                <a:gd name="T10" fmla="*/ 84442 w 85505"/>
                <a:gd name="T11" fmla="*/ 88087 h 14470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5505"/>
                <a:gd name="T19" fmla="*/ 0 h 144702"/>
                <a:gd name="T20" fmla="*/ 85505 w 85505"/>
                <a:gd name="T21" fmla="*/ 144702 h 14470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5505" h="144702">
                  <a:moveTo>
                    <a:pt x="84434" y="88065"/>
                  </a:moveTo>
                  <a:cubicBezTo>
                    <a:pt x="85223" y="63707"/>
                    <a:pt x="79851" y="37879"/>
                    <a:pt x="73296" y="25580"/>
                  </a:cubicBezTo>
                  <a:cubicBezTo>
                    <a:pt x="65973" y="11855"/>
                    <a:pt x="47754" y="-3799"/>
                    <a:pt x="30872" y="3502"/>
                  </a:cubicBezTo>
                  <a:cubicBezTo>
                    <a:pt x="68" y="16876"/>
                    <a:pt x="-2738" y="70635"/>
                    <a:pt x="5856" y="98413"/>
                  </a:cubicBezTo>
                  <a:cubicBezTo>
                    <a:pt x="11600" y="117005"/>
                    <a:pt x="24229" y="142986"/>
                    <a:pt x="46943" y="143468"/>
                  </a:cubicBezTo>
                  <a:cubicBezTo>
                    <a:pt x="73800" y="144038"/>
                    <a:pt x="83491" y="117115"/>
                    <a:pt x="84434" y="88087"/>
                  </a:cubicBezTo>
                  <a:close/>
                </a:path>
              </a:pathLst>
            </a:custGeom>
            <a:solidFill>
              <a:srgbClr val="3E39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6340" name="Freeform: Shape 19">
              <a:extLst>
                <a:ext uri="{FF2B5EF4-FFF2-40B4-BE49-F238E27FC236}">
                  <a16:creationId xmlns:a16="http://schemas.microsoft.com/office/drawing/2014/main" id="{4185A277-A27D-4A0C-87F8-1EF269904669}"/>
                </a:ext>
              </a:extLst>
            </p:cNvPr>
            <p:cNvSpPr>
              <a:spLocks/>
            </p:cNvSpPr>
            <p:nvPr/>
          </p:nvSpPr>
          <p:spPr bwMode="auto">
            <a:xfrm>
              <a:off x="6632031" y="1301291"/>
              <a:ext cx="87698" cy="144702"/>
            </a:xfrm>
            <a:custGeom>
              <a:avLst/>
              <a:gdLst>
                <a:gd name="T0" fmla="*/ 86955 w 87698"/>
                <a:gd name="T1" fmla="*/ 88200 h 144702"/>
                <a:gd name="T2" fmla="*/ 30872 w 87698"/>
                <a:gd name="T3" fmla="*/ 3724 h 144702"/>
                <a:gd name="T4" fmla="*/ 5856 w 87698"/>
                <a:gd name="T5" fmla="*/ 98614 h 144702"/>
                <a:gd name="T6" fmla="*/ 46943 w 87698"/>
                <a:gd name="T7" fmla="*/ 143669 h 144702"/>
                <a:gd name="T8" fmla="*/ 86955 w 87698"/>
                <a:gd name="T9" fmla="*/ 88200 h 1447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7698"/>
                <a:gd name="T16" fmla="*/ 0 h 144702"/>
                <a:gd name="T17" fmla="*/ 87698 w 87698"/>
                <a:gd name="T18" fmla="*/ 144702 h 1447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7698" h="144702">
                  <a:moveTo>
                    <a:pt x="86955" y="88200"/>
                  </a:moveTo>
                  <a:cubicBezTo>
                    <a:pt x="86846" y="43605"/>
                    <a:pt x="61501" y="-9584"/>
                    <a:pt x="30872" y="3724"/>
                  </a:cubicBezTo>
                  <a:cubicBezTo>
                    <a:pt x="68" y="17098"/>
                    <a:pt x="-2738" y="70857"/>
                    <a:pt x="5856" y="98614"/>
                  </a:cubicBezTo>
                  <a:cubicBezTo>
                    <a:pt x="11600" y="117206"/>
                    <a:pt x="24229" y="143187"/>
                    <a:pt x="46943" y="143669"/>
                  </a:cubicBezTo>
                  <a:cubicBezTo>
                    <a:pt x="75708" y="144283"/>
                    <a:pt x="87043" y="118192"/>
                    <a:pt x="86955" y="88200"/>
                  </a:cubicBezTo>
                  <a:close/>
                </a:path>
              </a:pathLst>
            </a:custGeom>
            <a:solidFill>
              <a:srgbClr val="3E39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6341" name="Freeform: Shape 20">
              <a:extLst>
                <a:ext uri="{FF2B5EF4-FFF2-40B4-BE49-F238E27FC236}">
                  <a16:creationId xmlns:a16="http://schemas.microsoft.com/office/drawing/2014/main" id="{A7D1C873-45B9-422F-A99A-C6C4E78AF614}"/>
                </a:ext>
              </a:extLst>
            </p:cNvPr>
            <p:cNvSpPr>
              <a:spLocks/>
            </p:cNvSpPr>
            <p:nvPr/>
          </p:nvSpPr>
          <p:spPr bwMode="auto">
            <a:xfrm>
              <a:off x="6478677" y="1301756"/>
              <a:ext cx="133740" cy="407797"/>
            </a:xfrm>
            <a:custGeom>
              <a:avLst/>
              <a:gdLst>
                <a:gd name="T0" fmla="*/ 16043 w 133739"/>
                <a:gd name="T1" fmla="*/ 390674 h 407796"/>
                <a:gd name="T2" fmla="*/ 43734 w 133739"/>
                <a:gd name="T3" fmla="*/ 381290 h 407796"/>
                <a:gd name="T4" fmla="*/ 73340 w 133739"/>
                <a:gd name="T5" fmla="*/ 371227 h 407796"/>
                <a:gd name="T6" fmla="*/ 105569 w 133739"/>
                <a:gd name="T7" fmla="*/ 335578 h 407796"/>
                <a:gd name="T8" fmla="*/ 50004 w 133739"/>
                <a:gd name="T9" fmla="*/ 240206 h 407796"/>
                <a:gd name="T10" fmla="*/ 16503 w 133739"/>
                <a:gd name="T11" fmla="*/ 164295 h 407796"/>
                <a:gd name="T12" fmla="*/ 1682 w 133739"/>
                <a:gd name="T13" fmla="*/ 10144 h 407796"/>
                <a:gd name="T14" fmla="*/ 16525 w 133739"/>
                <a:gd name="T15" fmla="*/ 7732 h 407796"/>
                <a:gd name="T16" fmla="*/ 44084 w 133739"/>
                <a:gd name="T17" fmla="*/ 175718 h 407796"/>
                <a:gd name="T18" fmla="*/ 73033 w 133739"/>
                <a:gd name="T19" fmla="*/ 225977 h 407796"/>
                <a:gd name="T20" fmla="*/ 119754 w 133739"/>
                <a:gd name="T21" fmla="*/ 273729 h 407796"/>
                <a:gd name="T22" fmla="*/ 118307 w 133739"/>
                <a:gd name="T23" fmla="*/ 368179 h 407796"/>
                <a:gd name="T24" fmla="*/ 81211 w 133739"/>
                <a:gd name="T25" fmla="*/ 397317 h 407796"/>
                <a:gd name="T26" fmla="*/ 54893 w 133739"/>
                <a:gd name="T27" fmla="*/ 405934 h 407796"/>
                <a:gd name="T28" fmla="*/ 17292 w 133739"/>
                <a:gd name="T29" fmla="*/ 402272 h 407796"/>
                <a:gd name="T30" fmla="*/ 16043 w 133739"/>
                <a:gd name="T31" fmla="*/ 390696 h 40779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33739"/>
                <a:gd name="T49" fmla="*/ 0 h 407796"/>
                <a:gd name="T50" fmla="*/ 133739 w 133739"/>
                <a:gd name="T51" fmla="*/ 407796 h 40779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33739" h="407796">
                  <a:moveTo>
                    <a:pt x="16043" y="390666"/>
                  </a:moveTo>
                  <a:cubicBezTo>
                    <a:pt x="25470" y="388189"/>
                    <a:pt x="33911" y="383563"/>
                    <a:pt x="43734" y="381282"/>
                  </a:cubicBezTo>
                  <a:cubicBezTo>
                    <a:pt x="53928" y="378893"/>
                    <a:pt x="63992" y="376064"/>
                    <a:pt x="73332" y="371219"/>
                  </a:cubicBezTo>
                  <a:cubicBezTo>
                    <a:pt x="87780" y="363721"/>
                    <a:pt x="100759" y="351553"/>
                    <a:pt x="105561" y="335570"/>
                  </a:cubicBezTo>
                  <a:cubicBezTo>
                    <a:pt x="118475" y="292663"/>
                    <a:pt x="75744" y="265850"/>
                    <a:pt x="50004" y="240198"/>
                  </a:cubicBezTo>
                  <a:cubicBezTo>
                    <a:pt x="29000" y="219260"/>
                    <a:pt x="21919" y="192709"/>
                    <a:pt x="16503" y="164295"/>
                  </a:cubicBezTo>
                  <a:cubicBezTo>
                    <a:pt x="6768" y="113233"/>
                    <a:pt x="6286" y="61732"/>
                    <a:pt x="1682" y="10144"/>
                  </a:cubicBezTo>
                  <a:cubicBezTo>
                    <a:pt x="827" y="606"/>
                    <a:pt x="14662" y="-1871"/>
                    <a:pt x="16525" y="7732"/>
                  </a:cubicBezTo>
                  <a:cubicBezTo>
                    <a:pt x="27312" y="63376"/>
                    <a:pt x="29614" y="120862"/>
                    <a:pt x="44084" y="175718"/>
                  </a:cubicBezTo>
                  <a:cubicBezTo>
                    <a:pt x="49456" y="196042"/>
                    <a:pt x="57480" y="211652"/>
                    <a:pt x="73025" y="225969"/>
                  </a:cubicBezTo>
                  <a:cubicBezTo>
                    <a:pt x="89775" y="241382"/>
                    <a:pt x="107556" y="254010"/>
                    <a:pt x="119746" y="273721"/>
                  </a:cubicBezTo>
                  <a:cubicBezTo>
                    <a:pt x="138009" y="303231"/>
                    <a:pt x="139829" y="339735"/>
                    <a:pt x="118299" y="368171"/>
                  </a:cubicBezTo>
                  <a:cubicBezTo>
                    <a:pt x="108696" y="380866"/>
                    <a:pt x="95498" y="390513"/>
                    <a:pt x="81203" y="397309"/>
                  </a:cubicBezTo>
                  <a:cubicBezTo>
                    <a:pt x="72893" y="401256"/>
                    <a:pt x="63904" y="404128"/>
                    <a:pt x="54893" y="405926"/>
                  </a:cubicBezTo>
                  <a:cubicBezTo>
                    <a:pt x="38472" y="409214"/>
                    <a:pt x="32377" y="406013"/>
                    <a:pt x="17292" y="402264"/>
                  </a:cubicBezTo>
                  <a:cubicBezTo>
                    <a:pt x="12162" y="400993"/>
                    <a:pt x="9597" y="392376"/>
                    <a:pt x="16043" y="390688"/>
                  </a:cubicBezTo>
                  <a:close/>
                </a:path>
              </a:pathLst>
            </a:custGeom>
            <a:solidFill>
              <a:srgbClr val="DA62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6342" name="Freeform: Shape 21">
              <a:extLst>
                <a:ext uri="{FF2B5EF4-FFF2-40B4-BE49-F238E27FC236}">
                  <a16:creationId xmlns:a16="http://schemas.microsoft.com/office/drawing/2014/main" id="{B8550D92-CF81-495A-B477-4C7A6AFF86E4}"/>
                </a:ext>
              </a:extLst>
            </p:cNvPr>
            <p:cNvSpPr>
              <a:spLocks/>
            </p:cNvSpPr>
            <p:nvPr/>
          </p:nvSpPr>
          <p:spPr bwMode="auto">
            <a:xfrm>
              <a:off x="5035341" y="1273356"/>
              <a:ext cx="466993" cy="482340"/>
            </a:xfrm>
            <a:custGeom>
              <a:avLst/>
              <a:gdLst>
                <a:gd name="T0" fmla="*/ 6066 w 466992"/>
                <a:gd name="T1" fmla="*/ 254807 h 482340"/>
                <a:gd name="T2" fmla="*/ 151382 w 466992"/>
                <a:gd name="T3" fmla="*/ 446823 h 482340"/>
                <a:gd name="T4" fmla="*/ 234769 w 466992"/>
                <a:gd name="T5" fmla="*/ 478416 h 482340"/>
                <a:gd name="T6" fmla="*/ 284800 w 466992"/>
                <a:gd name="T7" fmla="*/ 482450 h 482340"/>
                <a:gd name="T8" fmla="*/ 325799 w 466992"/>
                <a:gd name="T9" fmla="*/ 478767 h 482340"/>
                <a:gd name="T10" fmla="*/ 330952 w 466992"/>
                <a:gd name="T11" fmla="*/ 477934 h 482340"/>
                <a:gd name="T12" fmla="*/ 446406 w 466992"/>
                <a:gd name="T13" fmla="*/ 419286 h 482340"/>
                <a:gd name="T14" fmla="*/ 462345 w 466992"/>
                <a:gd name="T15" fmla="*/ 326895 h 482340"/>
                <a:gd name="T16" fmla="*/ 427968 w 466992"/>
                <a:gd name="T17" fmla="*/ 245994 h 482340"/>
                <a:gd name="T18" fmla="*/ 401461 w 466992"/>
                <a:gd name="T19" fmla="*/ 203285 h 482340"/>
                <a:gd name="T20" fmla="*/ 360681 w 466992"/>
                <a:gd name="T21" fmla="*/ 143387 h 482340"/>
                <a:gd name="T22" fmla="*/ 345729 w 466992"/>
                <a:gd name="T23" fmla="*/ 119379 h 482340"/>
                <a:gd name="T24" fmla="*/ 346693 w 466992"/>
                <a:gd name="T25" fmla="*/ 115762 h 482340"/>
                <a:gd name="T26" fmla="*/ 302165 w 466992"/>
                <a:gd name="T27" fmla="*/ 34422 h 482340"/>
                <a:gd name="T28" fmla="*/ 287475 w 466992"/>
                <a:gd name="T29" fmla="*/ 25038 h 482340"/>
                <a:gd name="T30" fmla="*/ 184817 w 466992"/>
                <a:gd name="T31" fmla="*/ 1667 h 482340"/>
                <a:gd name="T32" fmla="*/ 160042 w 466992"/>
                <a:gd name="T33" fmla="*/ 3267 h 482340"/>
                <a:gd name="T34" fmla="*/ 132833 w 466992"/>
                <a:gd name="T35" fmla="*/ 8485 h 482340"/>
                <a:gd name="T36" fmla="*/ 6109 w 466992"/>
                <a:gd name="T37" fmla="*/ 254829 h 48234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466992"/>
                <a:gd name="T58" fmla="*/ 0 h 482340"/>
                <a:gd name="T59" fmla="*/ 466992 w 466992"/>
                <a:gd name="T60" fmla="*/ 482340 h 482340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466992" h="482340">
                  <a:moveTo>
                    <a:pt x="6066" y="254807"/>
                  </a:moveTo>
                  <a:cubicBezTo>
                    <a:pt x="22904" y="335095"/>
                    <a:pt x="79491" y="406065"/>
                    <a:pt x="151382" y="446823"/>
                  </a:cubicBezTo>
                  <a:cubicBezTo>
                    <a:pt x="177537" y="461709"/>
                    <a:pt x="205733" y="472562"/>
                    <a:pt x="234761" y="478416"/>
                  </a:cubicBezTo>
                  <a:cubicBezTo>
                    <a:pt x="249801" y="481398"/>
                    <a:pt x="266902" y="482867"/>
                    <a:pt x="284792" y="482450"/>
                  </a:cubicBezTo>
                  <a:cubicBezTo>
                    <a:pt x="298144" y="482231"/>
                    <a:pt x="311935" y="481069"/>
                    <a:pt x="325791" y="478767"/>
                  </a:cubicBezTo>
                  <a:cubicBezTo>
                    <a:pt x="327523" y="478548"/>
                    <a:pt x="329212" y="478219"/>
                    <a:pt x="330944" y="477934"/>
                  </a:cubicBezTo>
                  <a:cubicBezTo>
                    <a:pt x="376590" y="469734"/>
                    <a:pt x="421207" y="450594"/>
                    <a:pt x="446398" y="419286"/>
                  </a:cubicBezTo>
                  <a:cubicBezTo>
                    <a:pt x="465473" y="395563"/>
                    <a:pt x="473409" y="364956"/>
                    <a:pt x="462337" y="326895"/>
                  </a:cubicBezTo>
                  <a:cubicBezTo>
                    <a:pt x="454269" y="299073"/>
                    <a:pt x="442298" y="271733"/>
                    <a:pt x="427960" y="245994"/>
                  </a:cubicBezTo>
                  <a:cubicBezTo>
                    <a:pt x="419826" y="231173"/>
                    <a:pt x="410837" y="216834"/>
                    <a:pt x="401453" y="203285"/>
                  </a:cubicBezTo>
                  <a:cubicBezTo>
                    <a:pt x="387684" y="183377"/>
                    <a:pt x="373412" y="163908"/>
                    <a:pt x="360673" y="143387"/>
                  </a:cubicBezTo>
                  <a:cubicBezTo>
                    <a:pt x="357604" y="138520"/>
                    <a:pt x="350522" y="128917"/>
                    <a:pt x="345721" y="119379"/>
                  </a:cubicBezTo>
                  <a:cubicBezTo>
                    <a:pt x="346356" y="118415"/>
                    <a:pt x="346773" y="117231"/>
                    <a:pt x="346685" y="115762"/>
                  </a:cubicBezTo>
                  <a:cubicBezTo>
                    <a:pt x="345370" y="79521"/>
                    <a:pt x="327764" y="52729"/>
                    <a:pt x="302157" y="34422"/>
                  </a:cubicBezTo>
                  <a:cubicBezTo>
                    <a:pt x="297487" y="30936"/>
                    <a:pt x="292619" y="27888"/>
                    <a:pt x="287467" y="25038"/>
                  </a:cubicBezTo>
                  <a:cubicBezTo>
                    <a:pt x="257475" y="8551"/>
                    <a:pt x="220027" y="1184"/>
                    <a:pt x="184817" y="1667"/>
                  </a:cubicBezTo>
                  <a:cubicBezTo>
                    <a:pt x="176398" y="1732"/>
                    <a:pt x="168110" y="2302"/>
                    <a:pt x="160042" y="3267"/>
                  </a:cubicBezTo>
                  <a:cubicBezTo>
                    <a:pt x="150570" y="4385"/>
                    <a:pt x="141384" y="6183"/>
                    <a:pt x="132833" y="8485"/>
                  </a:cubicBezTo>
                  <a:cubicBezTo>
                    <a:pt x="32901" y="35540"/>
                    <a:pt x="-13667" y="160839"/>
                    <a:pt x="6109" y="254829"/>
                  </a:cubicBezTo>
                  <a:close/>
                </a:path>
              </a:pathLst>
            </a:custGeom>
            <a:solidFill>
              <a:srgbClr val="FFB0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6343" name="Freeform: Shape 22">
              <a:extLst>
                <a:ext uri="{FF2B5EF4-FFF2-40B4-BE49-F238E27FC236}">
                  <a16:creationId xmlns:a16="http://schemas.microsoft.com/office/drawing/2014/main" id="{10900DB4-4134-4ABD-B643-4BDE118CD7B7}"/>
                </a:ext>
              </a:extLst>
            </p:cNvPr>
            <p:cNvSpPr>
              <a:spLocks/>
            </p:cNvSpPr>
            <p:nvPr/>
          </p:nvSpPr>
          <p:spPr bwMode="auto">
            <a:xfrm>
              <a:off x="5744220" y="2209732"/>
              <a:ext cx="567846" cy="245555"/>
            </a:xfrm>
            <a:custGeom>
              <a:avLst/>
              <a:gdLst>
                <a:gd name="T0" fmla="*/ 1666 w 567845"/>
                <a:gd name="T1" fmla="*/ 1644 h 245554"/>
                <a:gd name="T2" fmla="*/ 15303 w 567845"/>
                <a:gd name="T3" fmla="*/ 16246 h 245554"/>
                <a:gd name="T4" fmla="*/ 346986 w 567845"/>
                <a:gd name="T5" fmla="*/ 218925 h 245554"/>
                <a:gd name="T6" fmla="*/ 368340 w 567845"/>
                <a:gd name="T7" fmla="*/ 224779 h 245554"/>
                <a:gd name="T8" fmla="*/ 368889 w 567845"/>
                <a:gd name="T9" fmla="*/ 224910 h 245554"/>
                <a:gd name="T10" fmla="*/ 374655 w 567845"/>
                <a:gd name="T11" fmla="*/ 226379 h 245554"/>
                <a:gd name="T12" fmla="*/ 374720 w 567845"/>
                <a:gd name="T13" fmla="*/ 226379 h 245554"/>
                <a:gd name="T14" fmla="*/ 414798 w 567845"/>
                <a:gd name="T15" fmla="*/ 235215 h 245554"/>
                <a:gd name="T16" fmla="*/ 558097 w 567845"/>
                <a:gd name="T17" fmla="*/ 242932 h 245554"/>
                <a:gd name="T18" fmla="*/ 555861 w 567845"/>
                <a:gd name="T19" fmla="*/ 232079 h 245554"/>
                <a:gd name="T20" fmla="*/ 553910 w 567845"/>
                <a:gd name="T21" fmla="*/ 221227 h 245554"/>
                <a:gd name="T22" fmla="*/ 553274 w 567845"/>
                <a:gd name="T23" fmla="*/ 218026 h 245554"/>
                <a:gd name="T24" fmla="*/ 552792 w 567845"/>
                <a:gd name="T25" fmla="*/ 214759 h 245554"/>
                <a:gd name="T26" fmla="*/ 552792 w 567845"/>
                <a:gd name="T27" fmla="*/ 214627 h 245554"/>
                <a:gd name="T28" fmla="*/ 566648 w 567845"/>
                <a:gd name="T29" fmla="*/ 176632 h 245554"/>
                <a:gd name="T30" fmla="*/ 544175 w 567845"/>
                <a:gd name="T31" fmla="*/ 118393 h 245554"/>
                <a:gd name="T32" fmla="*/ 544109 w 567845"/>
                <a:gd name="T33" fmla="*/ 117844 h 245554"/>
                <a:gd name="T34" fmla="*/ 544044 w 567845"/>
                <a:gd name="T35" fmla="*/ 115762 h 245554"/>
                <a:gd name="T36" fmla="*/ 518370 w 567845"/>
                <a:gd name="T37" fmla="*/ 117779 h 245554"/>
                <a:gd name="T38" fmla="*/ 517822 w 567845"/>
                <a:gd name="T39" fmla="*/ 117779 h 245554"/>
                <a:gd name="T40" fmla="*/ 411488 w 567845"/>
                <a:gd name="T41" fmla="*/ 115762 h 245554"/>
                <a:gd name="T42" fmla="*/ 411269 w 567845"/>
                <a:gd name="T43" fmla="*/ 115762 h 245554"/>
                <a:gd name="T44" fmla="*/ 378842 w 567845"/>
                <a:gd name="T45" fmla="*/ 112626 h 245554"/>
                <a:gd name="T46" fmla="*/ 223915 w 567845"/>
                <a:gd name="T47" fmla="*/ 84037 h 245554"/>
                <a:gd name="T48" fmla="*/ 19951 w 567845"/>
                <a:gd name="T49" fmla="*/ 10370 h 245554"/>
                <a:gd name="T50" fmla="*/ 1644 w 567845"/>
                <a:gd name="T51" fmla="*/ 1666 h 24555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567845"/>
                <a:gd name="T79" fmla="*/ 0 h 245554"/>
                <a:gd name="T80" fmla="*/ 567845 w 567845"/>
                <a:gd name="T81" fmla="*/ 245554 h 24555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567845" h="245554">
                  <a:moveTo>
                    <a:pt x="1666" y="1644"/>
                  </a:moveTo>
                  <a:cubicBezTo>
                    <a:pt x="6183" y="6577"/>
                    <a:pt x="10721" y="11445"/>
                    <a:pt x="15303" y="16246"/>
                  </a:cubicBezTo>
                  <a:cubicBezTo>
                    <a:pt x="113920" y="119840"/>
                    <a:pt x="228256" y="184670"/>
                    <a:pt x="346978" y="218917"/>
                  </a:cubicBezTo>
                  <a:cubicBezTo>
                    <a:pt x="354082" y="221000"/>
                    <a:pt x="361251" y="222951"/>
                    <a:pt x="368332" y="224771"/>
                  </a:cubicBezTo>
                  <a:cubicBezTo>
                    <a:pt x="368552" y="224836"/>
                    <a:pt x="368749" y="224902"/>
                    <a:pt x="368881" y="224902"/>
                  </a:cubicBezTo>
                  <a:cubicBezTo>
                    <a:pt x="370832" y="225450"/>
                    <a:pt x="372783" y="225954"/>
                    <a:pt x="374647" y="226371"/>
                  </a:cubicBezTo>
                  <a:lnTo>
                    <a:pt x="374712" y="226371"/>
                  </a:lnTo>
                  <a:cubicBezTo>
                    <a:pt x="388065" y="229704"/>
                    <a:pt x="401373" y="232641"/>
                    <a:pt x="414790" y="235207"/>
                  </a:cubicBezTo>
                  <a:cubicBezTo>
                    <a:pt x="461972" y="244327"/>
                    <a:pt x="510272" y="247112"/>
                    <a:pt x="558089" y="242924"/>
                  </a:cubicBezTo>
                  <a:cubicBezTo>
                    <a:pt x="557322" y="239307"/>
                    <a:pt x="556555" y="235689"/>
                    <a:pt x="555853" y="232071"/>
                  </a:cubicBezTo>
                  <a:cubicBezTo>
                    <a:pt x="555152" y="228454"/>
                    <a:pt x="554538" y="224836"/>
                    <a:pt x="553902" y="221219"/>
                  </a:cubicBezTo>
                  <a:cubicBezTo>
                    <a:pt x="553704" y="220166"/>
                    <a:pt x="553485" y="219136"/>
                    <a:pt x="553266" y="218018"/>
                  </a:cubicBezTo>
                  <a:cubicBezTo>
                    <a:pt x="553047" y="216965"/>
                    <a:pt x="552915" y="215869"/>
                    <a:pt x="552784" y="214751"/>
                  </a:cubicBezTo>
                  <a:lnTo>
                    <a:pt x="552784" y="214619"/>
                  </a:lnTo>
                  <a:cubicBezTo>
                    <a:pt x="551315" y="205082"/>
                    <a:pt x="567890" y="186161"/>
                    <a:pt x="566640" y="176624"/>
                  </a:cubicBezTo>
                  <a:cubicBezTo>
                    <a:pt x="563855" y="153954"/>
                    <a:pt x="560589" y="136349"/>
                    <a:pt x="544167" y="118393"/>
                  </a:cubicBezTo>
                  <a:cubicBezTo>
                    <a:pt x="544101" y="118195"/>
                    <a:pt x="544101" y="118042"/>
                    <a:pt x="544101" y="117844"/>
                  </a:cubicBezTo>
                  <a:cubicBezTo>
                    <a:pt x="543970" y="117143"/>
                    <a:pt x="543882" y="116463"/>
                    <a:pt x="544036" y="115762"/>
                  </a:cubicBezTo>
                  <a:cubicBezTo>
                    <a:pt x="542655" y="115893"/>
                    <a:pt x="533731" y="117011"/>
                    <a:pt x="518362" y="117779"/>
                  </a:cubicBezTo>
                  <a:lnTo>
                    <a:pt x="517814" y="117779"/>
                  </a:lnTo>
                  <a:cubicBezTo>
                    <a:pt x="495056" y="118897"/>
                    <a:pt x="458530" y="119379"/>
                    <a:pt x="411480" y="115762"/>
                  </a:cubicBezTo>
                  <a:lnTo>
                    <a:pt x="411261" y="115762"/>
                  </a:lnTo>
                  <a:cubicBezTo>
                    <a:pt x="400956" y="114929"/>
                    <a:pt x="390103" y="113964"/>
                    <a:pt x="378834" y="112626"/>
                  </a:cubicBezTo>
                  <a:cubicBezTo>
                    <a:pt x="333889" y="107693"/>
                    <a:pt x="281555" y="98989"/>
                    <a:pt x="223915" y="84037"/>
                  </a:cubicBezTo>
                  <a:cubicBezTo>
                    <a:pt x="161211" y="67834"/>
                    <a:pt x="92258" y="44309"/>
                    <a:pt x="19951" y="10370"/>
                  </a:cubicBezTo>
                  <a:cubicBezTo>
                    <a:pt x="13900" y="7586"/>
                    <a:pt x="7783" y="4670"/>
                    <a:pt x="1644" y="1666"/>
                  </a:cubicBezTo>
                  <a:close/>
                </a:path>
              </a:pathLst>
            </a:custGeom>
            <a:solidFill>
              <a:srgbClr val="DA62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6344" name="Freeform: Shape 23">
              <a:extLst>
                <a:ext uri="{FF2B5EF4-FFF2-40B4-BE49-F238E27FC236}">
                  <a16:creationId xmlns:a16="http://schemas.microsoft.com/office/drawing/2014/main" id="{EEBA3976-80DE-491A-9C7C-9B8CC790421E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2088" y="1403764"/>
              <a:ext cx="171012" cy="192936"/>
            </a:xfrm>
            <a:custGeom>
              <a:avLst/>
              <a:gdLst>
                <a:gd name="T0" fmla="*/ 9188 w 171011"/>
                <a:gd name="T1" fmla="*/ 1666 h 192936"/>
                <a:gd name="T2" fmla="*/ 136051 w 171011"/>
                <a:gd name="T3" fmla="*/ 74631 h 192936"/>
                <a:gd name="T4" fmla="*/ 163917 w 171011"/>
                <a:gd name="T5" fmla="*/ 190217 h 192936"/>
                <a:gd name="T6" fmla="*/ 157186 w 171011"/>
                <a:gd name="T7" fmla="*/ 187718 h 192936"/>
                <a:gd name="T8" fmla="*/ 119235 w 171011"/>
                <a:gd name="T9" fmla="*/ 83291 h 192936"/>
                <a:gd name="T10" fmla="*/ 6535 w 171011"/>
                <a:gd name="T11" fmla="*/ 15719 h 192936"/>
                <a:gd name="T12" fmla="*/ 9188 w 171011"/>
                <a:gd name="T13" fmla="*/ 1666 h 1929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71011"/>
                <a:gd name="T22" fmla="*/ 0 h 192936"/>
                <a:gd name="T23" fmla="*/ 171011 w 171011"/>
                <a:gd name="T24" fmla="*/ 192936 h 1929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71011" h="192936">
                  <a:moveTo>
                    <a:pt x="9188" y="1666"/>
                  </a:moveTo>
                  <a:cubicBezTo>
                    <a:pt x="59833" y="679"/>
                    <a:pt x="109208" y="33873"/>
                    <a:pt x="136043" y="74631"/>
                  </a:cubicBezTo>
                  <a:cubicBezTo>
                    <a:pt x="152794" y="100063"/>
                    <a:pt x="184628" y="159742"/>
                    <a:pt x="163909" y="190217"/>
                  </a:cubicBezTo>
                  <a:cubicBezTo>
                    <a:pt x="161717" y="193462"/>
                    <a:pt x="157113" y="191225"/>
                    <a:pt x="157178" y="187718"/>
                  </a:cubicBezTo>
                  <a:cubicBezTo>
                    <a:pt x="157792" y="150446"/>
                    <a:pt x="140428" y="113656"/>
                    <a:pt x="119227" y="83291"/>
                  </a:cubicBezTo>
                  <a:cubicBezTo>
                    <a:pt x="91098" y="42950"/>
                    <a:pt x="51787" y="29313"/>
                    <a:pt x="6535" y="15719"/>
                  </a:cubicBezTo>
                  <a:cubicBezTo>
                    <a:pt x="-1687" y="13242"/>
                    <a:pt x="1317" y="1819"/>
                    <a:pt x="9188" y="1666"/>
                  </a:cubicBezTo>
                  <a:close/>
                </a:path>
              </a:pathLst>
            </a:custGeom>
            <a:solidFill>
              <a:srgbClr val="DA62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6345" name="Freeform: Shape 24">
              <a:extLst>
                <a:ext uri="{FF2B5EF4-FFF2-40B4-BE49-F238E27FC236}">
                  <a16:creationId xmlns:a16="http://schemas.microsoft.com/office/drawing/2014/main" id="{D05E313C-46A2-4C64-B26D-94F3B6F3A9CF}"/>
                </a:ext>
              </a:extLst>
            </p:cNvPr>
            <p:cNvSpPr>
              <a:spLocks/>
            </p:cNvSpPr>
            <p:nvPr/>
          </p:nvSpPr>
          <p:spPr bwMode="auto">
            <a:xfrm>
              <a:off x="5944950" y="1112556"/>
              <a:ext cx="348600" cy="89891"/>
            </a:xfrm>
            <a:custGeom>
              <a:avLst/>
              <a:gdLst>
                <a:gd name="T0" fmla="*/ 2379 w 348600"/>
                <a:gd name="T1" fmla="*/ 77122 h 89890"/>
                <a:gd name="T2" fmla="*/ 1678 w 348600"/>
                <a:gd name="T3" fmla="*/ 81770 h 89890"/>
                <a:gd name="T4" fmla="*/ 4835 w 348600"/>
                <a:gd name="T5" fmla="*/ 87844 h 89890"/>
                <a:gd name="T6" fmla="*/ 15665 w 348600"/>
                <a:gd name="T7" fmla="*/ 89203 h 89890"/>
                <a:gd name="T8" fmla="*/ 113296 w 348600"/>
                <a:gd name="T9" fmla="*/ 79731 h 89890"/>
                <a:gd name="T10" fmla="*/ 268631 w 348600"/>
                <a:gd name="T11" fmla="*/ 80477 h 89890"/>
                <a:gd name="T12" fmla="*/ 346880 w 348600"/>
                <a:gd name="T13" fmla="*/ 58158 h 89890"/>
                <a:gd name="T14" fmla="*/ 335830 w 348600"/>
                <a:gd name="T15" fmla="*/ 36488 h 89890"/>
                <a:gd name="T16" fmla="*/ 253218 w 348600"/>
                <a:gd name="T17" fmla="*/ 2659 h 89890"/>
                <a:gd name="T18" fmla="*/ 116628 w 348600"/>
                <a:gd name="T19" fmla="*/ 16668 h 89890"/>
                <a:gd name="T20" fmla="*/ 2401 w 348600"/>
                <a:gd name="T21" fmla="*/ 77122 h 8989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348600"/>
                <a:gd name="T34" fmla="*/ 0 h 89890"/>
                <a:gd name="T35" fmla="*/ 348600 w 348600"/>
                <a:gd name="T36" fmla="*/ 89890 h 89890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348600" h="89890">
                  <a:moveTo>
                    <a:pt x="2379" y="77114"/>
                  </a:moveTo>
                  <a:cubicBezTo>
                    <a:pt x="1809" y="78540"/>
                    <a:pt x="1546" y="80206"/>
                    <a:pt x="1678" y="81762"/>
                  </a:cubicBezTo>
                  <a:cubicBezTo>
                    <a:pt x="1853" y="84130"/>
                    <a:pt x="2862" y="86388"/>
                    <a:pt x="4835" y="87836"/>
                  </a:cubicBezTo>
                  <a:cubicBezTo>
                    <a:pt x="7839" y="89940"/>
                    <a:pt x="11916" y="89699"/>
                    <a:pt x="15665" y="89195"/>
                  </a:cubicBezTo>
                  <a:cubicBezTo>
                    <a:pt x="48223" y="85468"/>
                    <a:pt x="80606" y="82398"/>
                    <a:pt x="113296" y="79723"/>
                  </a:cubicBezTo>
                  <a:cubicBezTo>
                    <a:pt x="164884" y="75404"/>
                    <a:pt x="216911" y="75777"/>
                    <a:pt x="268631" y="80469"/>
                  </a:cubicBezTo>
                  <a:cubicBezTo>
                    <a:pt x="295050" y="82837"/>
                    <a:pt x="349533" y="104586"/>
                    <a:pt x="346880" y="58150"/>
                  </a:cubicBezTo>
                  <a:cubicBezTo>
                    <a:pt x="346375" y="49950"/>
                    <a:pt x="341793" y="42386"/>
                    <a:pt x="335830" y="36488"/>
                  </a:cubicBezTo>
                  <a:cubicBezTo>
                    <a:pt x="313269" y="14520"/>
                    <a:pt x="284745" y="4939"/>
                    <a:pt x="253218" y="2659"/>
                  </a:cubicBezTo>
                  <a:cubicBezTo>
                    <a:pt x="207198" y="-674"/>
                    <a:pt x="160653" y="4259"/>
                    <a:pt x="116628" y="16668"/>
                  </a:cubicBezTo>
                  <a:cubicBezTo>
                    <a:pt x="84859" y="25636"/>
                    <a:pt x="15731" y="44249"/>
                    <a:pt x="2401" y="77114"/>
                  </a:cubicBezTo>
                  <a:close/>
                </a:path>
              </a:pathLst>
            </a:custGeom>
            <a:solidFill>
              <a:srgbClr val="3E39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6346" name="Freeform: Shape 25">
              <a:extLst>
                <a:ext uri="{FF2B5EF4-FFF2-40B4-BE49-F238E27FC236}">
                  <a16:creationId xmlns:a16="http://schemas.microsoft.com/office/drawing/2014/main" id="{11296297-D95C-45ED-8600-91A97D784F29}"/>
                </a:ext>
              </a:extLst>
            </p:cNvPr>
            <p:cNvSpPr>
              <a:spLocks/>
            </p:cNvSpPr>
            <p:nvPr/>
          </p:nvSpPr>
          <p:spPr bwMode="auto">
            <a:xfrm>
              <a:off x="6570227" y="1106905"/>
              <a:ext cx="190744" cy="85506"/>
            </a:xfrm>
            <a:custGeom>
              <a:avLst/>
              <a:gdLst>
                <a:gd name="T0" fmla="*/ 44397 w 190743"/>
                <a:gd name="T1" fmla="*/ 75713 h 85505"/>
                <a:gd name="T2" fmla="*/ 128596 w 190743"/>
                <a:gd name="T3" fmla="*/ 69114 h 85505"/>
                <a:gd name="T4" fmla="*/ 154467 w 190743"/>
                <a:gd name="T5" fmla="*/ 71241 h 85505"/>
                <a:gd name="T6" fmla="*/ 181609 w 190743"/>
                <a:gd name="T7" fmla="*/ 74135 h 85505"/>
                <a:gd name="T8" fmla="*/ 187463 w 190743"/>
                <a:gd name="T9" fmla="*/ 72468 h 85505"/>
                <a:gd name="T10" fmla="*/ 189108 w 190743"/>
                <a:gd name="T11" fmla="*/ 66790 h 85505"/>
                <a:gd name="T12" fmla="*/ 188625 w 190743"/>
                <a:gd name="T13" fmla="*/ 62559 h 85505"/>
                <a:gd name="T14" fmla="*/ 126009 w 190743"/>
                <a:gd name="T15" fmla="*/ 11642 h 85505"/>
                <a:gd name="T16" fmla="*/ 100927 w 190743"/>
                <a:gd name="T17" fmla="*/ 4187 h 85505"/>
                <a:gd name="T18" fmla="*/ 51742 w 190743"/>
                <a:gd name="T19" fmla="*/ 3924 h 85505"/>
                <a:gd name="T20" fmla="*/ 7411 w 190743"/>
                <a:gd name="T21" fmla="*/ 37995 h 85505"/>
                <a:gd name="T22" fmla="*/ 1667 w 190743"/>
                <a:gd name="T23" fmla="*/ 58195 h 85505"/>
                <a:gd name="T24" fmla="*/ 44376 w 190743"/>
                <a:gd name="T25" fmla="*/ 75691 h 8550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90743"/>
                <a:gd name="T40" fmla="*/ 0 h 85505"/>
                <a:gd name="T41" fmla="*/ 190743 w 190743"/>
                <a:gd name="T42" fmla="*/ 85505 h 85505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90743" h="85505">
                  <a:moveTo>
                    <a:pt x="44397" y="75705"/>
                  </a:moveTo>
                  <a:cubicBezTo>
                    <a:pt x="72329" y="69457"/>
                    <a:pt x="100568" y="67177"/>
                    <a:pt x="128588" y="69106"/>
                  </a:cubicBezTo>
                  <a:cubicBezTo>
                    <a:pt x="137226" y="69720"/>
                    <a:pt x="145820" y="70399"/>
                    <a:pt x="154459" y="71233"/>
                  </a:cubicBezTo>
                  <a:cubicBezTo>
                    <a:pt x="163470" y="72066"/>
                    <a:pt x="172546" y="73009"/>
                    <a:pt x="181601" y="74127"/>
                  </a:cubicBezTo>
                  <a:cubicBezTo>
                    <a:pt x="183574" y="74390"/>
                    <a:pt x="185811" y="74543"/>
                    <a:pt x="187455" y="72460"/>
                  </a:cubicBezTo>
                  <a:cubicBezTo>
                    <a:pt x="188486" y="71079"/>
                    <a:pt x="188990" y="68996"/>
                    <a:pt x="189100" y="66782"/>
                  </a:cubicBezTo>
                  <a:cubicBezTo>
                    <a:pt x="189121" y="65357"/>
                    <a:pt x="188902" y="63866"/>
                    <a:pt x="188617" y="62551"/>
                  </a:cubicBezTo>
                  <a:cubicBezTo>
                    <a:pt x="181053" y="33062"/>
                    <a:pt x="143299" y="18592"/>
                    <a:pt x="126001" y="11642"/>
                  </a:cubicBezTo>
                  <a:cubicBezTo>
                    <a:pt x="117779" y="8331"/>
                    <a:pt x="109382" y="5832"/>
                    <a:pt x="100919" y="4187"/>
                  </a:cubicBezTo>
                  <a:cubicBezTo>
                    <a:pt x="84695" y="921"/>
                    <a:pt x="68163" y="767"/>
                    <a:pt x="51742" y="3924"/>
                  </a:cubicBezTo>
                  <a:cubicBezTo>
                    <a:pt x="34685" y="7191"/>
                    <a:pt x="19338" y="16991"/>
                    <a:pt x="7411" y="37995"/>
                  </a:cubicBezTo>
                  <a:cubicBezTo>
                    <a:pt x="4253" y="43608"/>
                    <a:pt x="1842" y="50711"/>
                    <a:pt x="1667" y="58187"/>
                  </a:cubicBezTo>
                  <a:cubicBezTo>
                    <a:pt x="723" y="100721"/>
                    <a:pt x="30059" y="78862"/>
                    <a:pt x="44376" y="75683"/>
                  </a:cubicBezTo>
                  <a:close/>
                </a:path>
              </a:pathLst>
            </a:custGeom>
            <a:solidFill>
              <a:srgbClr val="3E39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6347" name="Freeform: Shape 26">
              <a:extLst>
                <a:ext uri="{FF2B5EF4-FFF2-40B4-BE49-F238E27FC236}">
                  <a16:creationId xmlns:a16="http://schemas.microsoft.com/office/drawing/2014/main" id="{49EB6B41-1959-49A7-9723-209E687C58A0}"/>
                </a:ext>
              </a:extLst>
            </p:cNvPr>
            <p:cNvSpPr>
              <a:spLocks/>
            </p:cNvSpPr>
            <p:nvPr/>
          </p:nvSpPr>
          <p:spPr bwMode="auto">
            <a:xfrm>
              <a:off x="5079700" y="354568"/>
              <a:ext cx="1203658" cy="958103"/>
            </a:xfrm>
            <a:custGeom>
              <a:avLst/>
              <a:gdLst>
                <a:gd name="T0" fmla="*/ 1784 w 1203657"/>
                <a:gd name="T1" fmla="*/ 741843 h 958102"/>
                <a:gd name="T2" fmla="*/ 114038 w 1203657"/>
                <a:gd name="T3" fmla="*/ 906321 h 958102"/>
                <a:gd name="T4" fmla="*/ 140413 w 1203657"/>
                <a:gd name="T5" fmla="*/ 920441 h 958102"/>
                <a:gd name="T6" fmla="*/ 242363 w 1203657"/>
                <a:gd name="T7" fmla="*/ 951201 h 958102"/>
                <a:gd name="T8" fmla="*/ 255934 w 1203657"/>
                <a:gd name="T9" fmla="*/ 952999 h 958102"/>
                <a:gd name="T10" fmla="*/ 257754 w 1203657"/>
                <a:gd name="T11" fmla="*/ 953218 h 958102"/>
                <a:gd name="T12" fmla="*/ 653522 w 1203657"/>
                <a:gd name="T13" fmla="*/ 874531 h 958102"/>
                <a:gd name="T14" fmla="*/ 725610 w 1203657"/>
                <a:gd name="T15" fmla="*/ 837654 h 958102"/>
                <a:gd name="T16" fmla="*/ 1165789 w 1203657"/>
                <a:gd name="T17" fmla="*/ 386482 h 958102"/>
                <a:gd name="T18" fmla="*/ 1183329 w 1203657"/>
                <a:gd name="T19" fmla="*/ 323668 h 958102"/>
                <a:gd name="T20" fmla="*/ 1171840 w 1203657"/>
                <a:gd name="T21" fmla="*/ 312333 h 958102"/>
                <a:gd name="T22" fmla="*/ 1042112 w 1203657"/>
                <a:gd name="T23" fmla="*/ 31063 h 958102"/>
                <a:gd name="T24" fmla="*/ 577370 w 1203657"/>
                <a:gd name="T25" fmla="*/ 89514 h 958102"/>
                <a:gd name="T26" fmla="*/ 409230 w 1203657"/>
                <a:gd name="T27" fmla="*/ 193656 h 958102"/>
                <a:gd name="T28" fmla="*/ 224801 w 1203657"/>
                <a:gd name="T29" fmla="*/ 370236 h 958102"/>
                <a:gd name="T30" fmla="*/ 69466 w 1203657"/>
                <a:gd name="T31" fmla="*/ 614155 h 958102"/>
                <a:gd name="T32" fmla="*/ 30286 w 1203657"/>
                <a:gd name="T33" fmla="*/ 731385 h 958102"/>
                <a:gd name="T34" fmla="*/ 1762 w 1203657"/>
                <a:gd name="T35" fmla="*/ 741887 h 95810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203657"/>
                <a:gd name="T55" fmla="*/ 0 h 958102"/>
                <a:gd name="T56" fmla="*/ 1203657 w 1203657"/>
                <a:gd name="T57" fmla="*/ 958102 h 95810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203657" h="958102">
                  <a:moveTo>
                    <a:pt x="1784" y="741835"/>
                  </a:moveTo>
                  <a:cubicBezTo>
                    <a:pt x="9918" y="816204"/>
                    <a:pt x="54820" y="870971"/>
                    <a:pt x="114038" y="906313"/>
                  </a:cubicBezTo>
                  <a:cubicBezTo>
                    <a:pt x="122523" y="911466"/>
                    <a:pt x="131358" y="916201"/>
                    <a:pt x="140413" y="920433"/>
                  </a:cubicBezTo>
                  <a:cubicBezTo>
                    <a:pt x="172489" y="935736"/>
                    <a:pt x="207502" y="945975"/>
                    <a:pt x="242363" y="951193"/>
                  </a:cubicBezTo>
                  <a:cubicBezTo>
                    <a:pt x="246879" y="951895"/>
                    <a:pt x="251417" y="952508"/>
                    <a:pt x="255934" y="952991"/>
                  </a:cubicBezTo>
                  <a:cubicBezTo>
                    <a:pt x="256570" y="953057"/>
                    <a:pt x="257118" y="953122"/>
                    <a:pt x="257754" y="953210"/>
                  </a:cubicBezTo>
                  <a:cubicBezTo>
                    <a:pt x="393379" y="968097"/>
                    <a:pt x="531591" y="932338"/>
                    <a:pt x="653514" y="874523"/>
                  </a:cubicBezTo>
                  <a:cubicBezTo>
                    <a:pt x="677236" y="863254"/>
                    <a:pt x="701397" y="850932"/>
                    <a:pt x="725602" y="837646"/>
                  </a:cubicBezTo>
                  <a:cubicBezTo>
                    <a:pt x="908694" y="737736"/>
                    <a:pt x="1096938" y="582882"/>
                    <a:pt x="1165781" y="386482"/>
                  </a:cubicBezTo>
                  <a:cubicBezTo>
                    <a:pt x="1172950" y="365961"/>
                    <a:pt x="1178870" y="345023"/>
                    <a:pt x="1183321" y="323668"/>
                  </a:cubicBezTo>
                  <a:cubicBezTo>
                    <a:pt x="1184987" y="315885"/>
                    <a:pt x="1177554" y="310799"/>
                    <a:pt x="1171832" y="312333"/>
                  </a:cubicBezTo>
                  <a:cubicBezTo>
                    <a:pt x="1259179" y="207271"/>
                    <a:pt x="1144974" y="74737"/>
                    <a:pt x="1042104" y="31063"/>
                  </a:cubicBezTo>
                  <a:cubicBezTo>
                    <a:pt x="889137" y="-33921"/>
                    <a:pt x="718849" y="19158"/>
                    <a:pt x="577370" y="89514"/>
                  </a:cubicBezTo>
                  <a:cubicBezTo>
                    <a:pt x="518086" y="119003"/>
                    <a:pt x="461849" y="153929"/>
                    <a:pt x="409230" y="193656"/>
                  </a:cubicBezTo>
                  <a:cubicBezTo>
                    <a:pt x="341242" y="245069"/>
                    <a:pt x="279305" y="304419"/>
                    <a:pt x="224801" y="370236"/>
                  </a:cubicBezTo>
                  <a:cubicBezTo>
                    <a:pt x="167030" y="440022"/>
                    <a:pt x="108996" y="524607"/>
                    <a:pt x="69466" y="614147"/>
                  </a:cubicBezTo>
                  <a:cubicBezTo>
                    <a:pt x="52496" y="652559"/>
                    <a:pt x="38924" y="691935"/>
                    <a:pt x="30286" y="731377"/>
                  </a:cubicBezTo>
                  <a:cubicBezTo>
                    <a:pt x="22569" y="717960"/>
                    <a:pt x="-189" y="724142"/>
                    <a:pt x="1762" y="741879"/>
                  </a:cubicBezTo>
                  <a:close/>
                </a:path>
              </a:pathLst>
            </a:custGeom>
            <a:solidFill>
              <a:srgbClr val="9C5E0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6348" name="Freeform: Shape 27">
              <a:extLst>
                <a:ext uri="{FF2B5EF4-FFF2-40B4-BE49-F238E27FC236}">
                  <a16:creationId xmlns:a16="http://schemas.microsoft.com/office/drawing/2014/main" id="{FBDCF398-73EC-42FF-AA3D-BB9213E9BAFA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4078" y="1751235"/>
              <a:ext cx="578808" cy="681854"/>
            </a:xfrm>
            <a:custGeom>
              <a:avLst/>
              <a:gdLst>
                <a:gd name="T0" fmla="*/ 75402 w 578808"/>
                <a:gd name="T1" fmla="*/ 631994 h 681853"/>
                <a:gd name="T2" fmla="*/ 356058 w 578808"/>
                <a:gd name="T3" fmla="*/ 677707 h 681853"/>
                <a:gd name="T4" fmla="*/ 356343 w 578808"/>
                <a:gd name="T5" fmla="*/ 677707 h 681853"/>
                <a:gd name="T6" fmla="*/ 398592 w 578808"/>
                <a:gd name="T7" fmla="*/ 681193 h 681853"/>
                <a:gd name="T8" fmla="*/ 486970 w 578808"/>
                <a:gd name="T9" fmla="*/ 675142 h 681853"/>
                <a:gd name="T10" fmla="*/ 536454 w 578808"/>
                <a:gd name="T11" fmla="*/ 648854 h 681853"/>
                <a:gd name="T12" fmla="*/ 557545 w 578808"/>
                <a:gd name="T13" fmla="*/ 621996 h 681853"/>
                <a:gd name="T14" fmla="*/ 577715 w 578808"/>
                <a:gd name="T15" fmla="*/ 537039 h 681853"/>
                <a:gd name="T16" fmla="*/ 571029 w 578808"/>
                <a:gd name="T17" fmla="*/ 434629 h 681853"/>
                <a:gd name="T18" fmla="*/ 538536 w 578808"/>
                <a:gd name="T19" fmla="*/ 319693 h 681853"/>
                <a:gd name="T20" fmla="*/ 483133 w 578808"/>
                <a:gd name="T21" fmla="*/ 193977 h 681853"/>
                <a:gd name="T22" fmla="*/ 334134 w 578808"/>
                <a:gd name="T23" fmla="*/ 8781 h 681853"/>
                <a:gd name="T24" fmla="*/ 322996 w 578808"/>
                <a:gd name="T25" fmla="*/ 2664 h 681853"/>
                <a:gd name="T26" fmla="*/ 317296 w 578808"/>
                <a:gd name="T27" fmla="*/ 1699 h 681853"/>
                <a:gd name="T28" fmla="*/ 308942 w 578808"/>
                <a:gd name="T29" fmla="*/ 3015 h 681853"/>
                <a:gd name="T30" fmla="*/ 275814 w 578808"/>
                <a:gd name="T31" fmla="*/ 25136 h 681853"/>
                <a:gd name="T32" fmla="*/ 212913 w 578808"/>
                <a:gd name="T33" fmla="*/ 139933 h 681853"/>
                <a:gd name="T34" fmla="*/ 198377 w 578808"/>
                <a:gd name="T35" fmla="*/ 169005 h 681853"/>
                <a:gd name="T36" fmla="*/ 128569 w 578808"/>
                <a:gd name="T37" fmla="*/ 306538 h 681853"/>
                <a:gd name="T38" fmla="*/ 75402 w 578808"/>
                <a:gd name="T39" fmla="*/ 631994 h 681853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578808"/>
                <a:gd name="T61" fmla="*/ 0 h 681853"/>
                <a:gd name="T62" fmla="*/ 578808 w 578808"/>
                <a:gd name="T63" fmla="*/ 681853 h 681853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578808" h="681853">
                  <a:moveTo>
                    <a:pt x="75402" y="631986"/>
                  </a:moveTo>
                  <a:cubicBezTo>
                    <a:pt x="156063" y="655708"/>
                    <a:pt x="284606" y="671078"/>
                    <a:pt x="356058" y="677699"/>
                  </a:cubicBezTo>
                  <a:lnTo>
                    <a:pt x="356343" y="677699"/>
                  </a:lnTo>
                  <a:cubicBezTo>
                    <a:pt x="374935" y="679518"/>
                    <a:pt x="389603" y="680615"/>
                    <a:pt x="398592" y="681185"/>
                  </a:cubicBezTo>
                  <a:cubicBezTo>
                    <a:pt x="428036" y="683005"/>
                    <a:pt x="459060" y="682720"/>
                    <a:pt x="486970" y="675134"/>
                  </a:cubicBezTo>
                  <a:cubicBezTo>
                    <a:pt x="505342" y="670047"/>
                    <a:pt x="522312" y="661847"/>
                    <a:pt x="536454" y="648846"/>
                  </a:cubicBezTo>
                  <a:cubicBezTo>
                    <a:pt x="544456" y="641479"/>
                    <a:pt x="551560" y="632644"/>
                    <a:pt x="557545" y="621988"/>
                  </a:cubicBezTo>
                  <a:cubicBezTo>
                    <a:pt x="570217" y="599516"/>
                    <a:pt x="575984" y="568843"/>
                    <a:pt x="577715" y="537031"/>
                  </a:cubicBezTo>
                  <a:cubicBezTo>
                    <a:pt x="579601" y="500505"/>
                    <a:pt x="576049" y="462663"/>
                    <a:pt x="571029" y="434621"/>
                  </a:cubicBezTo>
                  <a:cubicBezTo>
                    <a:pt x="564210" y="396209"/>
                    <a:pt x="552656" y="357535"/>
                    <a:pt x="538536" y="319693"/>
                  </a:cubicBezTo>
                  <a:cubicBezTo>
                    <a:pt x="522466" y="276282"/>
                    <a:pt x="502909" y="233836"/>
                    <a:pt x="483133" y="193977"/>
                  </a:cubicBezTo>
                  <a:cubicBezTo>
                    <a:pt x="447571" y="122240"/>
                    <a:pt x="398154" y="57409"/>
                    <a:pt x="334134" y="8781"/>
                  </a:cubicBezTo>
                  <a:cubicBezTo>
                    <a:pt x="330582" y="6062"/>
                    <a:pt x="326899" y="3848"/>
                    <a:pt x="322996" y="2664"/>
                  </a:cubicBezTo>
                  <a:cubicBezTo>
                    <a:pt x="321111" y="2116"/>
                    <a:pt x="319247" y="1699"/>
                    <a:pt x="317296" y="1699"/>
                  </a:cubicBezTo>
                  <a:cubicBezTo>
                    <a:pt x="314577" y="1480"/>
                    <a:pt x="311793" y="1918"/>
                    <a:pt x="308942" y="3015"/>
                  </a:cubicBezTo>
                  <a:cubicBezTo>
                    <a:pt x="298375" y="6983"/>
                    <a:pt x="282852" y="16432"/>
                    <a:pt x="275814" y="25136"/>
                  </a:cubicBezTo>
                  <a:cubicBezTo>
                    <a:pt x="250141" y="56927"/>
                    <a:pt x="231702" y="100623"/>
                    <a:pt x="212913" y="139933"/>
                  </a:cubicBezTo>
                  <a:cubicBezTo>
                    <a:pt x="208111" y="150019"/>
                    <a:pt x="203310" y="159753"/>
                    <a:pt x="198377" y="169005"/>
                  </a:cubicBezTo>
                  <a:cubicBezTo>
                    <a:pt x="174084" y="214236"/>
                    <a:pt x="148477" y="259093"/>
                    <a:pt x="128569" y="306538"/>
                  </a:cubicBezTo>
                  <a:cubicBezTo>
                    <a:pt x="66917" y="453608"/>
                    <a:pt x="-90654" y="583160"/>
                    <a:pt x="75402" y="631986"/>
                  </a:cubicBezTo>
                  <a:close/>
                </a:path>
              </a:pathLst>
            </a:custGeom>
            <a:solidFill>
              <a:srgbClr val="9C5E0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5EB2E457-1D0B-43CA-B860-21C8B0ADF2C8}"/>
                </a:ext>
              </a:extLst>
            </p:cNvPr>
            <p:cNvSpPr/>
            <p:nvPr/>
          </p:nvSpPr>
          <p:spPr>
            <a:xfrm>
              <a:off x="4828825" y="4722449"/>
              <a:ext cx="226907" cy="111821"/>
            </a:xfrm>
            <a:custGeom>
              <a:avLst/>
              <a:gdLst>
                <a:gd name="connsiteX0" fmla="*/ 1666 w 225822"/>
                <a:gd name="connsiteY0" fmla="*/ 81496 h 111815"/>
                <a:gd name="connsiteX1" fmla="*/ 11839 w 225822"/>
                <a:gd name="connsiteY1" fmla="*/ 111686 h 111815"/>
                <a:gd name="connsiteX2" fmla="*/ 219662 w 225822"/>
                <a:gd name="connsiteY2" fmla="*/ 21510 h 111815"/>
                <a:gd name="connsiteX3" fmla="*/ 211287 w 225822"/>
                <a:gd name="connsiteY3" fmla="*/ 2436 h 111815"/>
                <a:gd name="connsiteX4" fmla="*/ 1644 w 225822"/>
                <a:gd name="connsiteY4" fmla="*/ 81474 h 1118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5822" h="111815">
                  <a:moveTo>
                    <a:pt x="1666" y="81496"/>
                  </a:moveTo>
                  <a:cubicBezTo>
                    <a:pt x="5064" y="91559"/>
                    <a:pt x="8353" y="101623"/>
                    <a:pt x="11839" y="111686"/>
                  </a:cubicBezTo>
                  <a:cubicBezTo>
                    <a:pt x="84212" y="89323"/>
                    <a:pt x="153954" y="59549"/>
                    <a:pt x="219662" y="21510"/>
                  </a:cubicBezTo>
                  <a:cubicBezTo>
                    <a:pt x="229726" y="15678"/>
                    <a:pt x="222424" y="-2322"/>
                    <a:pt x="211287" y="2436"/>
                  </a:cubicBezTo>
                  <a:cubicBezTo>
                    <a:pt x="142510" y="31990"/>
                    <a:pt x="73403" y="60185"/>
                    <a:pt x="1644" y="81474"/>
                  </a:cubicBez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cs typeface="+mn-cs"/>
              </a:endParaRPr>
            </a:p>
          </p:txBody>
        </p:sp>
        <p:sp>
          <p:nvSpPr>
            <p:cNvPr id="56350" name="Freeform: Shape 29">
              <a:extLst>
                <a:ext uri="{FF2B5EF4-FFF2-40B4-BE49-F238E27FC236}">
                  <a16:creationId xmlns:a16="http://schemas.microsoft.com/office/drawing/2014/main" id="{11596A0B-B4F8-4685-85F5-3FC6C5239166}"/>
                </a:ext>
              </a:extLst>
            </p:cNvPr>
            <p:cNvSpPr>
              <a:spLocks/>
            </p:cNvSpPr>
            <p:nvPr/>
          </p:nvSpPr>
          <p:spPr bwMode="auto">
            <a:xfrm>
              <a:off x="5843003" y="4069241"/>
              <a:ext cx="1949093" cy="1677228"/>
            </a:xfrm>
            <a:custGeom>
              <a:avLst/>
              <a:gdLst>
                <a:gd name="T0" fmla="*/ 51926 w 1949092"/>
                <a:gd name="T1" fmla="*/ 1349588 h 1677228"/>
                <a:gd name="T2" fmla="*/ 65541 w 1949092"/>
                <a:gd name="T3" fmla="*/ 1438273 h 1677228"/>
                <a:gd name="T4" fmla="*/ 65146 w 1949092"/>
                <a:gd name="T5" fmla="*/ 1442614 h 1677228"/>
                <a:gd name="T6" fmla="*/ 61682 w 1949092"/>
                <a:gd name="T7" fmla="*/ 1467717 h 1677228"/>
                <a:gd name="T8" fmla="*/ 60915 w 1949092"/>
                <a:gd name="T9" fmla="*/ 1471948 h 1677228"/>
                <a:gd name="T10" fmla="*/ 34584 w 1949092"/>
                <a:gd name="T11" fmla="*/ 1603123 h 1677228"/>
                <a:gd name="T12" fmla="*/ 173234 w 1949092"/>
                <a:gd name="T13" fmla="*/ 1669774 h 1677228"/>
                <a:gd name="T14" fmla="*/ 193690 w 1949092"/>
                <a:gd name="T15" fmla="*/ 1668721 h 1677228"/>
                <a:gd name="T16" fmla="*/ 1849177 w 1949092"/>
                <a:gd name="T17" fmla="*/ 1484577 h 1677228"/>
                <a:gd name="T18" fmla="*/ 1808266 w 1949092"/>
                <a:gd name="T19" fmla="*/ 267392 h 1677228"/>
                <a:gd name="T20" fmla="*/ 1740168 w 1949092"/>
                <a:gd name="T21" fmla="*/ 1644 h 1677228"/>
                <a:gd name="T22" fmla="*/ 1607415 w 1949092"/>
                <a:gd name="T23" fmla="*/ 49769 h 1677228"/>
                <a:gd name="T24" fmla="*/ 1318866 w 1949092"/>
                <a:gd name="T25" fmla="*/ 84804 h 1677228"/>
                <a:gd name="T26" fmla="*/ 1317069 w 1949092"/>
                <a:gd name="T27" fmla="*/ 384381 h 1677228"/>
                <a:gd name="T28" fmla="*/ 1273570 w 1949092"/>
                <a:gd name="T29" fmla="*/ 1059570 h 1677228"/>
                <a:gd name="T30" fmla="*/ 700893 w 1949092"/>
                <a:gd name="T31" fmla="*/ 1176866 h 1677228"/>
                <a:gd name="T32" fmla="*/ 597365 w 1949092"/>
                <a:gd name="T33" fmla="*/ 1190218 h 1677228"/>
                <a:gd name="T34" fmla="*/ 574783 w 1949092"/>
                <a:gd name="T35" fmla="*/ 1192652 h 1677228"/>
                <a:gd name="T36" fmla="*/ 568710 w 1949092"/>
                <a:gd name="T37" fmla="*/ 1193288 h 1677228"/>
                <a:gd name="T38" fmla="*/ 556651 w 1949092"/>
                <a:gd name="T39" fmla="*/ 1194450 h 1677228"/>
                <a:gd name="T40" fmla="*/ 94328 w 1949092"/>
                <a:gd name="T41" fmla="*/ 1239066 h 1677228"/>
                <a:gd name="T42" fmla="*/ 6520 w 1949092"/>
                <a:gd name="T43" fmla="*/ 1282608 h 1677228"/>
                <a:gd name="T44" fmla="*/ 51970 w 1949092"/>
                <a:gd name="T45" fmla="*/ 1349566 h 1677228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949092"/>
                <a:gd name="T70" fmla="*/ 0 h 1677228"/>
                <a:gd name="T71" fmla="*/ 1949092 w 1949092"/>
                <a:gd name="T72" fmla="*/ 1677228 h 1677228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949092" h="1677228">
                  <a:moveTo>
                    <a:pt x="51926" y="1349588"/>
                  </a:moveTo>
                  <a:cubicBezTo>
                    <a:pt x="65037" y="1379997"/>
                    <a:pt x="67843" y="1409332"/>
                    <a:pt x="65541" y="1438273"/>
                  </a:cubicBezTo>
                  <a:cubicBezTo>
                    <a:pt x="65431" y="1439763"/>
                    <a:pt x="65344" y="1441232"/>
                    <a:pt x="65146" y="1442614"/>
                  </a:cubicBezTo>
                  <a:cubicBezTo>
                    <a:pt x="64379" y="1450989"/>
                    <a:pt x="63129" y="1459342"/>
                    <a:pt x="61682" y="1467717"/>
                  </a:cubicBezTo>
                  <a:cubicBezTo>
                    <a:pt x="61397" y="1469099"/>
                    <a:pt x="61200" y="1470589"/>
                    <a:pt x="60915" y="1471948"/>
                  </a:cubicBezTo>
                  <a:cubicBezTo>
                    <a:pt x="52803" y="1515271"/>
                    <a:pt x="37960" y="1558200"/>
                    <a:pt x="34584" y="1603123"/>
                  </a:cubicBezTo>
                  <a:cubicBezTo>
                    <a:pt x="32062" y="1636186"/>
                    <a:pt x="124694" y="1666902"/>
                    <a:pt x="173234" y="1669774"/>
                  </a:cubicBezTo>
                  <a:cubicBezTo>
                    <a:pt x="181632" y="1670300"/>
                    <a:pt x="188669" y="1669993"/>
                    <a:pt x="193690" y="1668721"/>
                  </a:cubicBezTo>
                  <a:cubicBezTo>
                    <a:pt x="455623" y="1602597"/>
                    <a:pt x="1586645" y="1817699"/>
                    <a:pt x="1849169" y="1484577"/>
                  </a:cubicBezTo>
                  <a:cubicBezTo>
                    <a:pt x="2022198" y="1265025"/>
                    <a:pt x="1939981" y="866195"/>
                    <a:pt x="1808258" y="267392"/>
                  </a:cubicBezTo>
                  <a:cubicBezTo>
                    <a:pt x="1783439" y="154524"/>
                    <a:pt x="1758051" y="62616"/>
                    <a:pt x="1740160" y="1644"/>
                  </a:cubicBezTo>
                  <a:cubicBezTo>
                    <a:pt x="1701551" y="18965"/>
                    <a:pt x="1657220" y="35803"/>
                    <a:pt x="1607407" y="49769"/>
                  </a:cubicBezTo>
                  <a:cubicBezTo>
                    <a:pt x="1495526" y="81143"/>
                    <a:pt x="1395375" y="87062"/>
                    <a:pt x="1318858" y="84804"/>
                  </a:cubicBezTo>
                  <a:cubicBezTo>
                    <a:pt x="1320020" y="182259"/>
                    <a:pt x="1319494" y="282147"/>
                    <a:pt x="1317061" y="384381"/>
                  </a:cubicBezTo>
                  <a:cubicBezTo>
                    <a:pt x="1311382" y="621912"/>
                    <a:pt x="1295859" y="847362"/>
                    <a:pt x="1273562" y="1059570"/>
                  </a:cubicBezTo>
                  <a:cubicBezTo>
                    <a:pt x="969359" y="1127602"/>
                    <a:pt x="745948" y="1170333"/>
                    <a:pt x="700893" y="1176866"/>
                  </a:cubicBezTo>
                  <a:cubicBezTo>
                    <a:pt x="685962" y="1179037"/>
                    <a:pt x="612756" y="1188486"/>
                    <a:pt x="597365" y="1190218"/>
                  </a:cubicBezTo>
                  <a:cubicBezTo>
                    <a:pt x="589845" y="1191073"/>
                    <a:pt x="582325" y="1191819"/>
                    <a:pt x="574783" y="1192652"/>
                  </a:cubicBezTo>
                  <a:cubicBezTo>
                    <a:pt x="572744" y="1192871"/>
                    <a:pt x="570726" y="1193068"/>
                    <a:pt x="568710" y="1193288"/>
                  </a:cubicBezTo>
                  <a:cubicBezTo>
                    <a:pt x="564653" y="1193704"/>
                    <a:pt x="560707" y="1194143"/>
                    <a:pt x="556651" y="1194450"/>
                  </a:cubicBezTo>
                  <a:cubicBezTo>
                    <a:pt x="404319" y="1210126"/>
                    <a:pt x="249554" y="1218501"/>
                    <a:pt x="94328" y="1239066"/>
                  </a:cubicBezTo>
                  <a:cubicBezTo>
                    <a:pt x="84287" y="1240338"/>
                    <a:pt x="-22113" y="1252090"/>
                    <a:pt x="6520" y="1282608"/>
                  </a:cubicBezTo>
                  <a:cubicBezTo>
                    <a:pt x="28225" y="1305607"/>
                    <a:pt x="42696" y="1327860"/>
                    <a:pt x="51970" y="1349566"/>
                  </a:cubicBezTo>
                  <a:close/>
                </a:path>
              </a:pathLst>
            </a:custGeom>
            <a:solidFill>
              <a:srgbClr val="FFB0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6351" name="Freeform: Shape 30">
              <a:extLst>
                <a:ext uri="{FF2B5EF4-FFF2-40B4-BE49-F238E27FC236}">
                  <a16:creationId xmlns:a16="http://schemas.microsoft.com/office/drawing/2014/main" id="{5511C8A0-9731-4EBB-9574-AAF855E62F38}"/>
                </a:ext>
              </a:extLst>
            </p:cNvPr>
            <p:cNvSpPr>
              <a:spLocks/>
            </p:cNvSpPr>
            <p:nvPr/>
          </p:nvSpPr>
          <p:spPr bwMode="auto">
            <a:xfrm>
              <a:off x="6382553" y="2677076"/>
              <a:ext cx="1403171" cy="1547873"/>
            </a:xfrm>
            <a:custGeom>
              <a:avLst/>
              <a:gdLst>
                <a:gd name="T0" fmla="*/ 1688 w 1403171"/>
                <a:gd name="T1" fmla="*/ 126220 h 1547873"/>
                <a:gd name="T2" fmla="*/ 45318 w 1403171"/>
                <a:gd name="T3" fmla="*/ 134288 h 1547873"/>
                <a:gd name="T4" fmla="*/ 279428 w 1403171"/>
                <a:gd name="T5" fmla="*/ 215058 h 1547873"/>
                <a:gd name="T6" fmla="*/ 661705 w 1403171"/>
                <a:gd name="T7" fmla="*/ 599308 h 1547873"/>
                <a:gd name="T8" fmla="*/ 714390 w 1403171"/>
                <a:gd name="T9" fmla="*/ 822215 h 1547873"/>
                <a:gd name="T10" fmla="*/ 732762 w 1403171"/>
                <a:gd name="T11" fmla="*/ 1090198 h 1547873"/>
                <a:gd name="T12" fmla="*/ 732828 w 1403171"/>
                <a:gd name="T13" fmla="*/ 1091251 h 1547873"/>
                <a:gd name="T14" fmla="*/ 746115 w 1403171"/>
                <a:gd name="T15" fmla="*/ 1457194 h 1547873"/>
                <a:gd name="T16" fmla="*/ 747583 w 1403171"/>
                <a:gd name="T17" fmla="*/ 1548202 h 1547873"/>
                <a:gd name="T18" fmla="*/ 778059 w 1403171"/>
                <a:gd name="T19" fmla="*/ 1546185 h 1547873"/>
                <a:gd name="T20" fmla="*/ 946044 w 1403171"/>
                <a:gd name="T21" fmla="*/ 1527264 h 1547873"/>
                <a:gd name="T22" fmla="*/ 1097258 w 1403171"/>
                <a:gd name="T23" fmla="*/ 1497337 h 1547873"/>
                <a:gd name="T24" fmla="*/ 1257241 w 1403171"/>
                <a:gd name="T25" fmla="*/ 1451844 h 1547873"/>
                <a:gd name="T26" fmla="*/ 1363225 w 1403171"/>
                <a:gd name="T27" fmla="*/ 1416151 h 1547873"/>
                <a:gd name="T28" fmla="*/ 1403237 w 1403171"/>
                <a:gd name="T29" fmla="*/ 1401264 h 1547873"/>
                <a:gd name="T30" fmla="*/ 1212757 w 1403171"/>
                <a:gd name="T31" fmla="*/ 715223 h 1547873"/>
                <a:gd name="T32" fmla="*/ 1088335 w 1403171"/>
                <a:gd name="T33" fmla="*/ 401460 h 1547873"/>
                <a:gd name="T34" fmla="*/ 955757 w 1403171"/>
                <a:gd name="T35" fmla="*/ 245270 h 1547873"/>
                <a:gd name="T36" fmla="*/ 922147 w 1403171"/>
                <a:gd name="T37" fmla="*/ 216198 h 1547873"/>
                <a:gd name="T38" fmla="*/ 922081 w 1403171"/>
                <a:gd name="T39" fmla="*/ 216132 h 1547873"/>
                <a:gd name="T40" fmla="*/ 552126 w 1403171"/>
                <a:gd name="T41" fmla="*/ 45822 h 1547873"/>
                <a:gd name="T42" fmla="*/ 380369 w 1403171"/>
                <a:gd name="T43" fmla="*/ 35386 h 1547873"/>
                <a:gd name="T44" fmla="*/ 387670 w 1403171"/>
                <a:gd name="T45" fmla="*/ 1644 h 1547873"/>
                <a:gd name="T46" fmla="*/ 42906 w 1403171"/>
                <a:gd name="T47" fmla="*/ 106838 h 1547873"/>
                <a:gd name="T48" fmla="*/ 1644 w 1403171"/>
                <a:gd name="T49" fmla="*/ 126241 h 1547873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403171"/>
                <a:gd name="T76" fmla="*/ 0 h 1547873"/>
                <a:gd name="T77" fmla="*/ 1403171 w 1403171"/>
                <a:gd name="T78" fmla="*/ 1547873 h 1547873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403171" h="1547873">
                  <a:moveTo>
                    <a:pt x="1688" y="126220"/>
                  </a:moveTo>
                  <a:cubicBezTo>
                    <a:pt x="1688" y="126220"/>
                    <a:pt x="17825" y="128368"/>
                    <a:pt x="45318" y="134288"/>
                  </a:cubicBezTo>
                  <a:cubicBezTo>
                    <a:pt x="95569" y="145206"/>
                    <a:pt x="183465" y="168731"/>
                    <a:pt x="279428" y="215058"/>
                  </a:cubicBezTo>
                  <a:cubicBezTo>
                    <a:pt x="420776" y="283177"/>
                    <a:pt x="579642" y="400540"/>
                    <a:pt x="661705" y="599308"/>
                  </a:cubicBezTo>
                  <a:cubicBezTo>
                    <a:pt x="688628" y="664489"/>
                    <a:pt x="707352" y="738375"/>
                    <a:pt x="714390" y="822215"/>
                  </a:cubicBezTo>
                  <a:cubicBezTo>
                    <a:pt x="722041" y="913289"/>
                    <a:pt x="728093" y="1003180"/>
                    <a:pt x="732762" y="1090198"/>
                  </a:cubicBezTo>
                  <a:cubicBezTo>
                    <a:pt x="732828" y="1090549"/>
                    <a:pt x="732828" y="1090900"/>
                    <a:pt x="732828" y="1091251"/>
                  </a:cubicBezTo>
                  <a:cubicBezTo>
                    <a:pt x="739932" y="1221483"/>
                    <a:pt x="743966" y="1345400"/>
                    <a:pt x="746115" y="1457194"/>
                  </a:cubicBezTo>
                  <a:cubicBezTo>
                    <a:pt x="746750" y="1488502"/>
                    <a:pt x="747233" y="1518911"/>
                    <a:pt x="747583" y="1548202"/>
                  </a:cubicBezTo>
                  <a:cubicBezTo>
                    <a:pt x="757735" y="1547566"/>
                    <a:pt x="767907" y="1546953"/>
                    <a:pt x="778059" y="1546185"/>
                  </a:cubicBezTo>
                  <a:cubicBezTo>
                    <a:pt x="834295" y="1542085"/>
                    <a:pt x="890378" y="1535881"/>
                    <a:pt x="946044" y="1527264"/>
                  </a:cubicBezTo>
                  <a:cubicBezTo>
                    <a:pt x="996778" y="1519393"/>
                    <a:pt x="1047227" y="1509527"/>
                    <a:pt x="1097258" y="1497337"/>
                  </a:cubicBezTo>
                  <a:cubicBezTo>
                    <a:pt x="1150907" y="1484248"/>
                    <a:pt x="1204360" y="1468748"/>
                    <a:pt x="1257241" y="1451844"/>
                  </a:cubicBezTo>
                  <a:cubicBezTo>
                    <a:pt x="1292804" y="1440443"/>
                    <a:pt x="1328233" y="1428472"/>
                    <a:pt x="1363225" y="1416151"/>
                  </a:cubicBezTo>
                  <a:cubicBezTo>
                    <a:pt x="1376730" y="1411349"/>
                    <a:pt x="1390082" y="1406416"/>
                    <a:pt x="1403237" y="1401264"/>
                  </a:cubicBezTo>
                  <a:cubicBezTo>
                    <a:pt x="1351802" y="1161037"/>
                    <a:pt x="1284582" y="921840"/>
                    <a:pt x="1212757" y="715223"/>
                  </a:cubicBezTo>
                  <a:cubicBezTo>
                    <a:pt x="1172175" y="598343"/>
                    <a:pt x="1130014" y="491899"/>
                    <a:pt x="1088335" y="401460"/>
                  </a:cubicBezTo>
                  <a:cubicBezTo>
                    <a:pt x="1053541" y="347614"/>
                    <a:pt x="1010042" y="294469"/>
                    <a:pt x="955757" y="245270"/>
                  </a:cubicBezTo>
                  <a:cubicBezTo>
                    <a:pt x="947952" y="238254"/>
                    <a:pt x="936748" y="228147"/>
                    <a:pt x="922147" y="216198"/>
                  </a:cubicBezTo>
                  <a:lnTo>
                    <a:pt x="922081" y="216132"/>
                  </a:lnTo>
                  <a:cubicBezTo>
                    <a:pt x="858828" y="164302"/>
                    <a:pt x="732587" y="76999"/>
                    <a:pt x="552126" y="45822"/>
                  </a:cubicBezTo>
                  <a:cubicBezTo>
                    <a:pt x="488874" y="34904"/>
                    <a:pt x="430752" y="32952"/>
                    <a:pt x="380369" y="35386"/>
                  </a:cubicBezTo>
                  <a:cubicBezTo>
                    <a:pt x="383636" y="24402"/>
                    <a:pt x="386070" y="13199"/>
                    <a:pt x="387670" y="1644"/>
                  </a:cubicBezTo>
                  <a:cubicBezTo>
                    <a:pt x="238386" y="25915"/>
                    <a:pt x="106926" y="78314"/>
                    <a:pt x="42906" y="106838"/>
                  </a:cubicBezTo>
                  <a:cubicBezTo>
                    <a:pt x="16531" y="118590"/>
                    <a:pt x="1644" y="126241"/>
                    <a:pt x="1644" y="126241"/>
                  </a:cubicBezTo>
                  <a:close/>
                </a:path>
              </a:pathLst>
            </a:custGeom>
            <a:solidFill>
              <a:srgbClr val="3A07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6352" name="Freeform: Shape 31">
              <a:extLst>
                <a:ext uri="{FF2B5EF4-FFF2-40B4-BE49-F238E27FC236}">
                  <a16:creationId xmlns:a16="http://schemas.microsoft.com/office/drawing/2014/main" id="{AE03988F-1F39-4586-9D9C-E35496FFBAFF}"/>
                </a:ext>
              </a:extLst>
            </p:cNvPr>
            <p:cNvSpPr>
              <a:spLocks/>
            </p:cNvSpPr>
            <p:nvPr/>
          </p:nvSpPr>
          <p:spPr bwMode="auto">
            <a:xfrm>
              <a:off x="5995736" y="2126179"/>
              <a:ext cx="778322" cy="1148847"/>
            </a:xfrm>
            <a:custGeom>
              <a:avLst/>
              <a:gdLst>
                <a:gd name="T0" fmla="*/ 24273 w 778321"/>
                <a:gd name="T1" fmla="*/ 1121600 h 1148846"/>
                <a:gd name="T2" fmla="*/ 458475 w 778321"/>
                <a:gd name="T3" fmla="*/ 1075055 h 1148846"/>
                <a:gd name="T4" fmla="*/ 482965 w 778321"/>
                <a:gd name="T5" fmla="*/ 1041532 h 1148846"/>
                <a:gd name="T6" fmla="*/ 574412 w 778321"/>
                <a:gd name="T7" fmla="*/ 904898 h 1148846"/>
                <a:gd name="T8" fmla="*/ 666276 w 778321"/>
                <a:gd name="T9" fmla="*/ 765962 h 1148846"/>
                <a:gd name="T10" fmla="*/ 717360 w 778321"/>
                <a:gd name="T11" fmla="*/ 684973 h 1148846"/>
                <a:gd name="T12" fmla="*/ 728082 w 778321"/>
                <a:gd name="T13" fmla="*/ 669034 h 1148846"/>
                <a:gd name="T14" fmla="*/ 767261 w 778321"/>
                <a:gd name="T15" fmla="*/ 586247 h 1148846"/>
                <a:gd name="T16" fmla="*/ 774562 w 778321"/>
                <a:gd name="T17" fmla="*/ 552497 h 1148846"/>
                <a:gd name="T18" fmla="*/ 775198 w 778321"/>
                <a:gd name="T19" fmla="*/ 548397 h 1148846"/>
                <a:gd name="T20" fmla="*/ 774912 w 778321"/>
                <a:gd name="T21" fmla="*/ 479379 h 1148846"/>
                <a:gd name="T22" fmla="*/ 765945 w 778321"/>
                <a:gd name="T23" fmla="*/ 460458 h 1148846"/>
                <a:gd name="T24" fmla="*/ 693923 w 778321"/>
                <a:gd name="T25" fmla="*/ 432284 h 1148846"/>
                <a:gd name="T26" fmla="*/ 686973 w 778321"/>
                <a:gd name="T27" fmla="*/ 432701 h 1148846"/>
                <a:gd name="T28" fmla="*/ 682939 w 778321"/>
                <a:gd name="T29" fmla="*/ 417946 h 1148846"/>
                <a:gd name="T30" fmla="*/ 603879 w 778321"/>
                <a:gd name="T31" fmla="*/ 352698 h 1148846"/>
                <a:gd name="T32" fmla="*/ 603528 w 778321"/>
                <a:gd name="T33" fmla="*/ 332791 h 1148846"/>
                <a:gd name="T34" fmla="*/ 598244 w 778321"/>
                <a:gd name="T35" fmla="*/ 314221 h 1148846"/>
                <a:gd name="T36" fmla="*/ 489126 w 778321"/>
                <a:gd name="T37" fmla="*/ 261624 h 1148846"/>
                <a:gd name="T38" fmla="*/ 354808 w 778321"/>
                <a:gd name="T39" fmla="*/ 281531 h 1148846"/>
                <a:gd name="T40" fmla="*/ 347507 w 778321"/>
                <a:gd name="T41" fmla="*/ 229636 h 1148846"/>
                <a:gd name="T42" fmla="*/ 347507 w 778321"/>
                <a:gd name="T43" fmla="*/ 229219 h 1148846"/>
                <a:gd name="T44" fmla="*/ 347639 w 778321"/>
                <a:gd name="T45" fmla="*/ 227838 h 1148846"/>
                <a:gd name="T46" fmla="*/ 348472 w 778321"/>
                <a:gd name="T47" fmla="*/ 220384 h 1148846"/>
                <a:gd name="T48" fmla="*/ 357877 w 778321"/>
                <a:gd name="T49" fmla="*/ 183923 h 1148846"/>
                <a:gd name="T50" fmla="*/ 365244 w 778321"/>
                <a:gd name="T51" fmla="*/ 165836 h 1148846"/>
                <a:gd name="T52" fmla="*/ 388484 w 778321"/>
                <a:gd name="T53" fmla="*/ 124376 h 1148846"/>
                <a:gd name="T54" fmla="*/ 389457 w 778321"/>
                <a:gd name="T55" fmla="*/ 123192 h 1148846"/>
                <a:gd name="T56" fmla="*/ 393710 w 778321"/>
                <a:gd name="T57" fmla="*/ 126744 h 1148846"/>
                <a:gd name="T58" fmla="*/ 435389 w 778321"/>
                <a:gd name="T59" fmla="*/ 154369 h 1148846"/>
                <a:gd name="T60" fmla="*/ 435454 w 778321"/>
                <a:gd name="T61" fmla="*/ 154369 h 1148846"/>
                <a:gd name="T62" fmla="*/ 497041 w 778321"/>
                <a:gd name="T63" fmla="*/ 118478 h 1148846"/>
                <a:gd name="T64" fmla="*/ 487920 w 778321"/>
                <a:gd name="T65" fmla="*/ 98856 h 1148846"/>
                <a:gd name="T66" fmla="*/ 318589 w 778321"/>
                <a:gd name="T67" fmla="*/ 7233 h 1148846"/>
                <a:gd name="T68" fmla="*/ 289648 w 778321"/>
                <a:gd name="T69" fmla="*/ 18437 h 1148846"/>
                <a:gd name="T70" fmla="*/ 161105 w 778321"/>
                <a:gd name="T71" fmla="*/ 196552 h 1148846"/>
                <a:gd name="T72" fmla="*/ 159986 w 778321"/>
                <a:gd name="T73" fmla="*/ 199336 h 1148846"/>
                <a:gd name="T74" fmla="*/ 158386 w 778321"/>
                <a:gd name="T75" fmla="*/ 203370 h 1148846"/>
                <a:gd name="T76" fmla="*/ 117387 w 778321"/>
                <a:gd name="T77" fmla="*/ 308499 h 1148846"/>
                <a:gd name="T78" fmla="*/ 116905 w 778321"/>
                <a:gd name="T79" fmla="*/ 309748 h 1148846"/>
                <a:gd name="T80" fmla="*/ 116839 w 778321"/>
                <a:gd name="T81" fmla="*/ 309880 h 1148846"/>
                <a:gd name="T82" fmla="*/ 82746 w 778321"/>
                <a:gd name="T83" fmla="*/ 392250 h 1148846"/>
                <a:gd name="T84" fmla="*/ 44685 w 778321"/>
                <a:gd name="T85" fmla="*/ 534935 h 1148846"/>
                <a:gd name="T86" fmla="*/ 42734 w 778321"/>
                <a:gd name="T87" fmla="*/ 560478 h 1148846"/>
                <a:gd name="T88" fmla="*/ 18924 w 778321"/>
                <a:gd name="T89" fmla="*/ 994548 h 1148846"/>
                <a:gd name="T90" fmla="*/ 14473 w 778321"/>
                <a:gd name="T91" fmla="*/ 1006804 h 1148846"/>
                <a:gd name="T92" fmla="*/ 24295 w 778321"/>
                <a:gd name="T93" fmla="*/ 1121666 h 114884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778321"/>
                <a:gd name="T142" fmla="*/ 0 h 1148846"/>
                <a:gd name="T143" fmla="*/ 778321 w 778321"/>
                <a:gd name="T144" fmla="*/ 1148846 h 114884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778321" h="1148846">
                  <a:moveTo>
                    <a:pt x="24273" y="1121592"/>
                  </a:moveTo>
                  <a:cubicBezTo>
                    <a:pt x="116335" y="1203349"/>
                    <a:pt x="458467" y="1075047"/>
                    <a:pt x="458467" y="1075047"/>
                  </a:cubicBezTo>
                  <a:cubicBezTo>
                    <a:pt x="467106" y="1064260"/>
                    <a:pt x="475174" y="1052991"/>
                    <a:pt x="482957" y="1041524"/>
                  </a:cubicBezTo>
                  <a:cubicBezTo>
                    <a:pt x="513783" y="995877"/>
                    <a:pt x="539807" y="945933"/>
                    <a:pt x="574404" y="904890"/>
                  </a:cubicBezTo>
                  <a:cubicBezTo>
                    <a:pt x="611018" y="861611"/>
                    <a:pt x="638161" y="813684"/>
                    <a:pt x="666268" y="765954"/>
                  </a:cubicBezTo>
                  <a:cubicBezTo>
                    <a:pt x="682339" y="738615"/>
                    <a:pt x="698695" y="711340"/>
                    <a:pt x="717352" y="684965"/>
                  </a:cubicBezTo>
                  <a:cubicBezTo>
                    <a:pt x="721101" y="679681"/>
                    <a:pt x="724719" y="674310"/>
                    <a:pt x="728074" y="669026"/>
                  </a:cubicBezTo>
                  <a:cubicBezTo>
                    <a:pt x="745679" y="641971"/>
                    <a:pt x="758965" y="614828"/>
                    <a:pt x="767253" y="586239"/>
                  </a:cubicBezTo>
                  <a:cubicBezTo>
                    <a:pt x="770519" y="575255"/>
                    <a:pt x="772953" y="564051"/>
                    <a:pt x="774554" y="552497"/>
                  </a:cubicBezTo>
                  <a:cubicBezTo>
                    <a:pt x="774838" y="551182"/>
                    <a:pt x="775036" y="549778"/>
                    <a:pt x="775190" y="548397"/>
                  </a:cubicBezTo>
                  <a:cubicBezTo>
                    <a:pt x="778039" y="526626"/>
                    <a:pt x="778039" y="503803"/>
                    <a:pt x="774904" y="479379"/>
                  </a:cubicBezTo>
                  <a:cubicBezTo>
                    <a:pt x="774071" y="472494"/>
                    <a:pt x="771419" y="466092"/>
                    <a:pt x="765937" y="460458"/>
                  </a:cubicBezTo>
                  <a:cubicBezTo>
                    <a:pt x="739913" y="434499"/>
                    <a:pt x="707837" y="431934"/>
                    <a:pt x="693915" y="432284"/>
                  </a:cubicBezTo>
                  <a:cubicBezTo>
                    <a:pt x="689530" y="432350"/>
                    <a:pt x="686965" y="432701"/>
                    <a:pt x="686965" y="432701"/>
                  </a:cubicBezTo>
                  <a:cubicBezTo>
                    <a:pt x="686965" y="432701"/>
                    <a:pt x="685913" y="426650"/>
                    <a:pt x="682931" y="417946"/>
                  </a:cubicBezTo>
                  <a:cubicBezTo>
                    <a:pt x="675060" y="394355"/>
                    <a:pt x="653771" y="350594"/>
                    <a:pt x="603871" y="352698"/>
                  </a:cubicBezTo>
                  <a:cubicBezTo>
                    <a:pt x="603871" y="352698"/>
                    <a:pt x="605274" y="344411"/>
                    <a:pt x="603520" y="332791"/>
                  </a:cubicBezTo>
                  <a:cubicBezTo>
                    <a:pt x="602687" y="327156"/>
                    <a:pt x="601086" y="320820"/>
                    <a:pt x="598236" y="314221"/>
                  </a:cubicBezTo>
                  <a:cubicBezTo>
                    <a:pt x="587801" y="289797"/>
                    <a:pt x="560110" y="262457"/>
                    <a:pt x="489118" y="261624"/>
                  </a:cubicBezTo>
                  <a:cubicBezTo>
                    <a:pt x="455157" y="261207"/>
                    <a:pt x="411395" y="266776"/>
                    <a:pt x="354808" y="281531"/>
                  </a:cubicBezTo>
                  <a:cubicBezTo>
                    <a:pt x="354808" y="281531"/>
                    <a:pt x="344569" y="263378"/>
                    <a:pt x="347507" y="229636"/>
                  </a:cubicBezTo>
                  <a:lnTo>
                    <a:pt x="347507" y="229219"/>
                  </a:lnTo>
                  <a:cubicBezTo>
                    <a:pt x="347573" y="228737"/>
                    <a:pt x="347573" y="228321"/>
                    <a:pt x="347639" y="227838"/>
                  </a:cubicBezTo>
                  <a:cubicBezTo>
                    <a:pt x="347836" y="225404"/>
                    <a:pt x="348121" y="222971"/>
                    <a:pt x="348472" y="220384"/>
                  </a:cubicBezTo>
                  <a:cubicBezTo>
                    <a:pt x="350072" y="209531"/>
                    <a:pt x="352988" y="197363"/>
                    <a:pt x="357877" y="183923"/>
                  </a:cubicBezTo>
                  <a:cubicBezTo>
                    <a:pt x="359960" y="178069"/>
                    <a:pt x="362394" y="172106"/>
                    <a:pt x="365244" y="165836"/>
                  </a:cubicBezTo>
                  <a:cubicBezTo>
                    <a:pt x="371164" y="152966"/>
                    <a:pt x="378750" y="139131"/>
                    <a:pt x="388484" y="124376"/>
                  </a:cubicBezTo>
                  <a:cubicBezTo>
                    <a:pt x="388484" y="124376"/>
                    <a:pt x="388967" y="123960"/>
                    <a:pt x="389449" y="123192"/>
                  </a:cubicBezTo>
                  <a:cubicBezTo>
                    <a:pt x="390918" y="124376"/>
                    <a:pt x="392233" y="125560"/>
                    <a:pt x="393702" y="126744"/>
                  </a:cubicBezTo>
                  <a:cubicBezTo>
                    <a:pt x="410058" y="139482"/>
                    <a:pt x="423827" y="148383"/>
                    <a:pt x="435381" y="154369"/>
                  </a:cubicBezTo>
                  <a:lnTo>
                    <a:pt x="435446" y="154369"/>
                  </a:lnTo>
                  <a:cubicBezTo>
                    <a:pt x="504838" y="189843"/>
                    <a:pt x="497033" y="118478"/>
                    <a:pt x="497033" y="118478"/>
                  </a:cubicBezTo>
                  <a:cubicBezTo>
                    <a:pt x="497252" y="111375"/>
                    <a:pt x="493766" y="104776"/>
                    <a:pt x="487912" y="98856"/>
                  </a:cubicBezTo>
                  <a:cubicBezTo>
                    <a:pt x="467807" y="60093"/>
                    <a:pt x="413391" y="-20172"/>
                    <a:pt x="318589" y="7233"/>
                  </a:cubicBezTo>
                  <a:cubicBezTo>
                    <a:pt x="309336" y="9886"/>
                    <a:pt x="299668" y="13569"/>
                    <a:pt x="289648" y="18437"/>
                  </a:cubicBezTo>
                  <a:cubicBezTo>
                    <a:pt x="224094" y="50162"/>
                    <a:pt x="199516" y="98659"/>
                    <a:pt x="161105" y="196552"/>
                  </a:cubicBezTo>
                  <a:cubicBezTo>
                    <a:pt x="160754" y="197451"/>
                    <a:pt x="160337" y="198372"/>
                    <a:pt x="159986" y="199336"/>
                  </a:cubicBezTo>
                  <a:cubicBezTo>
                    <a:pt x="159504" y="200652"/>
                    <a:pt x="158934" y="202055"/>
                    <a:pt x="158386" y="203370"/>
                  </a:cubicBezTo>
                  <a:cubicBezTo>
                    <a:pt x="146634" y="233561"/>
                    <a:pt x="133480" y="268289"/>
                    <a:pt x="117387" y="308499"/>
                  </a:cubicBezTo>
                  <a:cubicBezTo>
                    <a:pt x="117168" y="308915"/>
                    <a:pt x="117036" y="309332"/>
                    <a:pt x="116905" y="309748"/>
                  </a:cubicBezTo>
                  <a:cubicBezTo>
                    <a:pt x="116905" y="309814"/>
                    <a:pt x="116839" y="309880"/>
                    <a:pt x="116839" y="309880"/>
                  </a:cubicBezTo>
                  <a:cubicBezTo>
                    <a:pt x="106754" y="335137"/>
                    <a:pt x="95484" y="362477"/>
                    <a:pt x="82746" y="392250"/>
                  </a:cubicBezTo>
                  <a:cubicBezTo>
                    <a:pt x="59989" y="445483"/>
                    <a:pt x="48982" y="491875"/>
                    <a:pt x="44685" y="534935"/>
                  </a:cubicBezTo>
                  <a:cubicBezTo>
                    <a:pt x="43720" y="543552"/>
                    <a:pt x="43150" y="552124"/>
                    <a:pt x="42734" y="560478"/>
                  </a:cubicBezTo>
                  <a:cubicBezTo>
                    <a:pt x="36464" y="695379"/>
                    <a:pt x="87416" y="802174"/>
                    <a:pt x="18924" y="994540"/>
                  </a:cubicBezTo>
                  <a:cubicBezTo>
                    <a:pt x="17521" y="998574"/>
                    <a:pt x="16008" y="1002674"/>
                    <a:pt x="14473" y="1006796"/>
                  </a:cubicBezTo>
                  <a:cubicBezTo>
                    <a:pt x="-6969" y="1063843"/>
                    <a:pt x="-63" y="1100085"/>
                    <a:pt x="24295" y="1121658"/>
                  </a:cubicBezTo>
                  <a:close/>
                </a:path>
              </a:pathLst>
            </a:custGeom>
            <a:solidFill>
              <a:srgbClr val="FFB0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6353" name="Freeform: Shape 32">
              <a:extLst>
                <a:ext uri="{FF2B5EF4-FFF2-40B4-BE49-F238E27FC236}">
                  <a16:creationId xmlns:a16="http://schemas.microsoft.com/office/drawing/2014/main" id="{E6C5690E-3D19-4908-A2A9-C97E03BD739D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5053" y="3100218"/>
              <a:ext cx="1554451" cy="2260421"/>
            </a:xfrm>
            <a:custGeom>
              <a:avLst/>
              <a:gdLst>
                <a:gd name="T0" fmla="*/ 1644 w 1554450"/>
                <a:gd name="T1" fmla="*/ 1571978 h 2260421"/>
                <a:gd name="T2" fmla="*/ 570345 w 1554450"/>
                <a:gd name="T3" fmla="*/ 2065083 h 2260421"/>
                <a:gd name="T4" fmla="*/ 1231795 w 1554450"/>
                <a:gd name="T5" fmla="*/ 2171673 h 2260421"/>
                <a:gd name="T6" fmla="*/ 1401908 w 1554450"/>
                <a:gd name="T7" fmla="*/ 1537863 h 2260421"/>
                <a:gd name="T8" fmla="*/ 1553670 w 1554450"/>
                <a:gd name="T9" fmla="*/ 67354 h 2260421"/>
                <a:gd name="T10" fmla="*/ 1054820 w 1554450"/>
                <a:gd name="T11" fmla="*/ 25916 h 2260421"/>
                <a:gd name="T12" fmla="*/ 767491 w 1554450"/>
                <a:gd name="T13" fmla="*/ 1026312 h 2260421"/>
                <a:gd name="T14" fmla="*/ 766438 w 1554450"/>
                <a:gd name="T15" fmla="*/ 1028219 h 2260421"/>
                <a:gd name="T16" fmla="*/ 753503 w 1554450"/>
                <a:gd name="T17" fmla="*/ 1004387 h 2260421"/>
                <a:gd name="T18" fmla="*/ 703471 w 1554450"/>
                <a:gd name="T19" fmla="*/ 913904 h 2260421"/>
                <a:gd name="T20" fmla="*/ 372279 w 1554450"/>
                <a:gd name="T21" fmla="*/ 1316951 h 2260421"/>
                <a:gd name="T22" fmla="*/ 1644 w 1554450"/>
                <a:gd name="T23" fmla="*/ 1571978 h 226042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554450"/>
                <a:gd name="T37" fmla="*/ 0 h 2260421"/>
                <a:gd name="T38" fmla="*/ 1554450 w 1554450"/>
                <a:gd name="T39" fmla="*/ 2260421 h 2260421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554450" h="2260421">
                  <a:moveTo>
                    <a:pt x="1644" y="1571970"/>
                  </a:moveTo>
                  <a:cubicBezTo>
                    <a:pt x="162833" y="1765871"/>
                    <a:pt x="355309" y="1933265"/>
                    <a:pt x="570345" y="2065075"/>
                  </a:cubicBezTo>
                  <a:cubicBezTo>
                    <a:pt x="749447" y="2175049"/>
                    <a:pt x="1049375" y="2378486"/>
                    <a:pt x="1231787" y="2171672"/>
                  </a:cubicBezTo>
                  <a:cubicBezTo>
                    <a:pt x="1376467" y="2007655"/>
                    <a:pt x="1369144" y="1742674"/>
                    <a:pt x="1401900" y="1537855"/>
                  </a:cubicBezTo>
                  <a:cubicBezTo>
                    <a:pt x="1441430" y="1290240"/>
                    <a:pt x="1460197" y="578042"/>
                    <a:pt x="1553662" y="67354"/>
                  </a:cubicBezTo>
                  <a:cubicBezTo>
                    <a:pt x="1553662" y="67244"/>
                    <a:pt x="1498543" y="-46873"/>
                    <a:pt x="1054812" y="25916"/>
                  </a:cubicBezTo>
                  <a:cubicBezTo>
                    <a:pt x="1054812" y="25916"/>
                    <a:pt x="859464" y="781086"/>
                    <a:pt x="767491" y="1026312"/>
                  </a:cubicBezTo>
                  <a:cubicBezTo>
                    <a:pt x="767162" y="1026947"/>
                    <a:pt x="766745" y="1027583"/>
                    <a:pt x="766438" y="1028219"/>
                  </a:cubicBezTo>
                  <a:cubicBezTo>
                    <a:pt x="766438" y="1028219"/>
                    <a:pt x="761878" y="1019647"/>
                    <a:pt x="753503" y="1004387"/>
                  </a:cubicBezTo>
                  <a:cubicBezTo>
                    <a:pt x="742584" y="984458"/>
                    <a:pt x="725308" y="952996"/>
                    <a:pt x="703471" y="913904"/>
                  </a:cubicBezTo>
                  <a:cubicBezTo>
                    <a:pt x="620706" y="1067420"/>
                    <a:pt x="503475" y="1202936"/>
                    <a:pt x="372279" y="1316943"/>
                  </a:cubicBezTo>
                  <a:cubicBezTo>
                    <a:pt x="259630" y="1414749"/>
                    <a:pt x="134770" y="1501614"/>
                    <a:pt x="1644" y="1571970"/>
                  </a:cubicBezTo>
                  <a:close/>
                </a:path>
              </a:pathLst>
            </a:custGeom>
            <a:solidFill>
              <a:srgbClr val="FFB0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6354" name="Freeform: Shape 33">
              <a:extLst>
                <a:ext uri="{FF2B5EF4-FFF2-40B4-BE49-F238E27FC236}">
                  <a16:creationId xmlns:a16="http://schemas.microsoft.com/office/drawing/2014/main" id="{00699FAA-FB7B-4023-8E76-74DADDCDF5CE}"/>
                </a:ext>
              </a:extLst>
            </p:cNvPr>
            <p:cNvSpPr>
              <a:spLocks/>
            </p:cNvSpPr>
            <p:nvPr/>
          </p:nvSpPr>
          <p:spPr bwMode="auto">
            <a:xfrm>
              <a:off x="6118362" y="2102984"/>
              <a:ext cx="385872" cy="228015"/>
            </a:xfrm>
            <a:custGeom>
              <a:avLst/>
              <a:gdLst>
                <a:gd name="T0" fmla="*/ 1644 w 385872"/>
                <a:gd name="T1" fmla="*/ 226543 h 228015"/>
                <a:gd name="T2" fmla="*/ 35233 w 385872"/>
                <a:gd name="T3" fmla="*/ 226543 h 228015"/>
                <a:gd name="T4" fmla="*/ 96929 w 385872"/>
                <a:gd name="T5" fmla="*/ 119003 h 228015"/>
                <a:gd name="T6" fmla="*/ 265002 w 385872"/>
                <a:gd name="T7" fmla="*/ 33980 h 228015"/>
                <a:gd name="T8" fmla="*/ 374384 w 385872"/>
                <a:gd name="T9" fmla="*/ 141629 h 228015"/>
                <a:gd name="T10" fmla="*/ 384228 w 385872"/>
                <a:gd name="T11" fmla="*/ 134635 h 228015"/>
                <a:gd name="T12" fmla="*/ 173533 w 385872"/>
                <a:gd name="T13" fmla="*/ 18194 h 228015"/>
                <a:gd name="T14" fmla="*/ 1644 w 385872"/>
                <a:gd name="T15" fmla="*/ 226543 h 22801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85872"/>
                <a:gd name="T25" fmla="*/ 0 h 228015"/>
                <a:gd name="T26" fmla="*/ 385872 w 385872"/>
                <a:gd name="T27" fmla="*/ 228015 h 22801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85872" h="228015">
                  <a:moveTo>
                    <a:pt x="1644" y="226543"/>
                  </a:moveTo>
                  <a:cubicBezTo>
                    <a:pt x="13199" y="227815"/>
                    <a:pt x="23679" y="225798"/>
                    <a:pt x="35233" y="226543"/>
                  </a:cubicBezTo>
                  <a:cubicBezTo>
                    <a:pt x="51457" y="190938"/>
                    <a:pt x="72877" y="150903"/>
                    <a:pt x="96929" y="119003"/>
                  </a:cubicBezTo>
                  <a:cubicBezTo>
                    <a:pt x="134025" y="69519"/>
                    <a:pt x="197804" y="12362"/>
                    <a:pt x="265002" y="33980"/>
                  </a:cubicBezTo>
                  <a:cubicBezTo>
                    <a:pt x="316613" y="50621"/>
                    <a:pt x="352021" y="93417"/>
                    <a:pt x="374384" y="141629"/>
                  </a:cubicBezTo>
                  <a:cubicBezTo>
                    <a:pt x="377672" y="139393"/>
                    <a:pt x="381049" y="137069"/>
                    <a:pt x="384228" y="134635"/>
                  </a:cubicBezTo>
                  <a:cubicBezTo>
                    <a:pt x="353293" y="46279"/>
                    <a:pt x="268927" y="-34030"/>
                    <a:pt x="173533" y="18194"/>
                  </a:cubicBezTo>
                  <a:cubicBezTo>
                    <a:pt x="98397" y="59412"/>
                    <a:pt x="37250" y="142199"/>
                    <a:pt x="1644" y="226543"/>
                  </a:cubicBezTo>
                  <a:close/>
                </a:path>
              </a:pathLst>
            </a:custGeom>
            <a:solidFill>
              <a:srgbClr val="DA62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6355" name="Freeform: Shape 34">
              <a:extLst>
                <a:ext uri="{FF2B5EF4-FFF2-40B4-BE49-F238E27FC236}">
                  <a16:creationId xmlns:a16="http://schemas.microsoft.com/office/drawing/2014/main" id="{786C6D2E-0A83-4095-820B-053BC9937A1A}"/>
                </a:ext>
              </a:extLst>
            </p:cNvPr>
            <p:cNvSpPr>
              <a:spLocks/>
            </p:cNvSpPr>
            <p:nvPr/>
          </p:nvSpPr>
          <p:spPr bwMode="auto">
            <a:xfrm>
              <a:off x="6341532" y="2269075"/>
              <a:ext cx="100853" cy="92083"/>
            </a:xfrm>
            <a:custGeom>
              <a:avLst/>
              <a:gdLst>
                <a:gd name="T0" fmla="*/ 35365 w 100852"/>
                <a:gd name="T1" fmla="*/ 7614 h 92083"/>
                <a:gd name="T2" fmla="*/ 98997 w 100852"/>
                <a:gd name="T3" fmla="*/ 15989 h 92083"/>
                <a:gd name="T4" fmla="*/ 93867 w 100852"/>
                <a:gd name="T5" fmla="*/ 28333 h 92083"/>
                <a:gd name="T6" fmla="*/ 91894 w 100852"/>
                <a:gd name="T7" fmla="*/ 27390 h 92083"/>
                <a:gd name="T8" fmla="*/ 78959 w 100852"/>
                <a:gd name="T9" fmla="*/ 42540 h 92083"/>
                <a:gd name="T10" fmla="*/ 60433 w 100852"/>
                <a:gd name="T11" fmla="*/ 38944 h 92083"/>
                <a:gd name="T12" fmla="*/ 50742 w 100852"/>
                <a:gd name="T13" fmla="*/ 41816 h 92083"/>
                <a:gd name="T14" fmla="*/ 37119 w 100852"/>
                <a:gd name="T15" fmla="*/ 57865 h 92083"/>
                <a:gd name="T16" fmla="*/ 26178 w 100852"/>
                <a:gd name="T17" fmla="*/ 57821 h 92083"/>
                <a:gd name="T18" fmla="*/ 19820 w 100852"/>
                <a:gd name="T19" fmla="*/ 86148 h 92083"/>
                <a:gd name="T20" fmla="*/ 1667 w 100852"/>
                <a:gd name="T21" fmla="*/ 86257 h 92083"/>
                <a:gd name="T22" fmla="*/ 35387 w 100852"/>
                <a:gd name="T23" fmla="*/ 7592 h 9208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00852"/>
                <a:gd name="T37" fmla="*/ 0 h 92083"/>
                <a:gd name="T38" fmla="*/ 100852 w 100852"/>
                <a:gd name="T39" fmla="*/ 92083 h 92083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00852" h="92083">
                  <a:moveTo>
                    <a:pt x="35365" y="7614"/>
                  </a:moveTo>
                  <a:cubicBezTo>
                    <a:pt x="57925" y="-6264"/>
                    <a:pt x="77811" y="7241"/>
                    <a:pt x="98989" y="15989"/>
                  </a:cubicBezTo>
                  <a:cubicBezTo>
                    <a:pt x="102300" y="17348"/>
                    <a:pt x="96863" y="29824"/>
                    <a:pt x="93859" y="28333"/>
                  </a:cubicBezTo>
                  <a:cubicBezTo>
                    <a:pt x="93202" y="28004"/>
                    <a:pt x="92544" y="27719"/>
                    <a:pt x="91886" y="27390"/>
                  </a:cubicBezTo>
                  <a:cubicBezTo>
                    <a:pt x="92566" y="34735"/>
                    <a:pt x="88312" y="42167"/>
                    <a:pt x="78951" y="42540"/>
                  </a:cubicBezTo>
                  <a:cubicBezTo>
                    <a:pt x="72023" y="42825"/>
                    <a:pt x="66760" y="41641"/>
                    <a:pt x="60425" y="38944"/>
                  </a:cubicBezTo>
                  <a:cubicBezTo>
                    <a:pt x="52334" y="35502"/>
                    <a:pt x="54307" y="35918"/>
                    <a:pt x="50734" y="41816"/>
                  </a:cubicBezTo>
                  <a:cubicBezTo>
                    <a:pt x="46963" y="48065"/>
                    <a:pt x="42863" y="53327"/>
                    <a:pt x="37119" y="57865"/>
                  </a:cubicBezTo>
                  <a:cubicBezTo>
                    <a:pt x="33216" y="60956"/>
                    <a:pt x="29160" y="60255"/>
                    <a:pt x="26178" y="57821"/>
                  </a:cubicBezTo>
                  <a:cubicBezTo>
                    <a:pt x="24117" y="67249"/>
                    <a:pt x="22780" y="77049"/>
                    <a:pt x="19820" y="86148"/>
                  </a:cubicBezTo>
                  <a:cubicBezTo>
                    <a:pt x="18066" y="91563"/>
                    <a:pt x="943" y="92879"/>
                    <a:pt x="1667" y="86257"/>
                  </a:cubicBezTo>
                  <a:cubicBezTo>
                    <a:pt x="4977" y="56023"/>
                    <a:pt x="10108" y="23158"/>
                    <a:pt x="35387" y="7592"/>
                  </a:cubicBezTo>
                  <a:close/>
                </a:path>
              </a:pathLst>
            </a:custGeom>
            <a:solidFill>
              <a:srgbClr val="3E39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5DD6C480-C986-4F02-AFFE-686D474471CD}"/>
                </a:ext>
              </a:extLst>
            </p:cNvPr>
            <p:cNvSpPr/>
            <p:nvPr/>
          </p:nvSpPr>
          <p:spPr>
            <a:xfrm>
              <a:off x="7012223" y="3125652"/>
              <a:ext cx="150500" cy="1717563"/>
            </a:xfrm>
            <a:custGeom>
              <a:avLst/>
              <a:gdLst>
                <a:gd name="connsiteX0" fmla="*/ 115260 w 149086"/>
                <a:gd name="connsiteY0" fmla="*/ 912902 h 1718884"/>
                <a:gd name="connsiteX1" fmla="*/ 111116 w 149086"/>
                <a:gd name="connsiteY1" fmla="*/ 1214013 h 1718884"/>
                <a:gd name="connsiteX2" fmla="*/ 100417 w 149086"/>
                <a:gd name="connsiteY2" fmla="*/ 1474652 h 1718884"/>
                <a:gd name="connsiteX3" fmla="*/ 85903 w 149086"/>
                <a:gd name="connsiteY3" fmla="*/ 1678814 h 1718884"/>
                <a:gd name="connsiteX4" fmla="*/ 80707 w 149086"/>
                <a:gd name="connsiteY4" fmla="*/ 1719396 h 1718884"/>
                <a:gd name="connsiteX5" fmla="*/ 108682 w 149086"/>
                <a:gd name="connsiteY5" fmla="*/ 1709333 h 1718884"/>
                <a:gd name="connsiteX6" fmla="*/ 148739 w 149086"/>
                <a:gd name="connsiteY6" fmla="*/ 992992 h 1718884"/>
                <a:gd name="connsiteX7" fmla="*/ 148520 w 149086"/>
                <a:gd name="connsiteY7" fmla="*/ 921364 h 1718884"/>
                <a:gd name="connsiteX8" fmla="*/ 21971 w 149086"/>
                <a:gd name="connsiteY8" fmla="*/ 8908 h 1718884"/>
                <a:gd name="connsiteX9" fmla="*/ 1932 w 149086"/>
                <a:gd name="connsiteY9" fmla="*/ 14850 h 1718884"/>
                <a:gd name="connsiteX10" fmla="*/ 115216 w 149086"/>
                <a:gd name="connsiteY10" fmla="*/ 912902 h 1718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9086" h="1718884">
                  <a:moveTo>
                    <a:pt x="115260" y="912902"/>
                  </a:moveTo>
                  <a:cubicBezTo>
                    <a:pt x="116312" y="1013228"/>
                    <a:pt x="114624" y="1113687"/>
                    <a:pt x="111116" y="1214013"/>
                  </a:cubicBezTo>
                  <a:cubicBezTo>
                    <a:pt x="108156" y="1300900"/>
                    <a:pt x="102851" y="1387875"/>
                    <a:pt x="100417" y="1474652"/>
                  </a:cubicBezTo>
                  <a:cubicBezTo>
                    <a:pt x="98619" y="1542881"/>
                    <a:pt x="93094" y="1611023"/>
                    <a:pt x="85903" y="1678814"/>
                  </a:cubicBezTo>
                  <a:cubicBezTo>
                    <a:pt x="84412" y="1692276"/>
                    <a:pt x="82614" y="1705825"/>
                    <a:pt x="80707" y="1719396"/>
                  </a:cubicBezTo>
                  <a:cubicBezTo>
                    <a:pt x="98619" y="1713038"/>
                    <a:pt x="108682" y="1709333"/>
                    <a:pt x="108682" y="1709333"/>
                  </a:cubicBezTo>
                  <a:cubicBezTo>
                    <a:pt x="108682" y="1709333"/>
                    <a:pt x="148739" y="1300155"/>
                    <a:pt x="148739" y="992992"/>
                  </a:cubicBezTo>
                  <a:cubicBezTo>
                    <a:pt x="148848" y="969050"/>
                    <a:pt x="148739" y="945196"/>
                    <a:pt x="148520" y="921364"/>
                  </a:cubicBezTo>
                  <a:cubicBezTo>
                    <a:pt x="145560" y="614311"/>
                    <a:pt x="106863" y="304407"/>
                    <a:pt x="21971" y="8908"/>
                  </a:cubicBezTo>
                  <a:cubicBezTo>
                    <a:pt x="18266" y="-4115"/>
                    <a:pt x="-918" y="1914"/>
                    <a:pt x="1932" y="14850"/>
                  </a:cubicBezTo>
                  <a:cubicBezTo>
                    <a:pt x="68604" y="310875"/>
                    <a:pt x="112059" y="609137"/>
                    <a:pt x="115216" y="912902"/>
                  </a:cubicBez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cs typeface="+mn-cs"/>
              </a:endParaRPr>
            </a:p>
          </p:txBody>
        </p:sp>
        <p:sp>
          <p:nvSpPr>
            <p:cNvPr id="56357" name="Freeform: Shape 36">
              <a:extLst>
                <a:ext uri="{FF2B5EF4-FFF2-40B4-BE49-F238E27FC236}">
                  <a16:creationId xmlns:a16="http://schemas.microsoft.com/office/drawing/2014/main" id="{73510F58-9B57-40A7-AD9F-08614012D17D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5319" y="5096318"/>
              <a:ext cx="918639" cy="662121"/>
            </a:xfrm>
            <a:custGeom>
              <a:avLst/>
              <a:gdLst>
                <a:gd name="T0" fmla="*/ 16266 w 918638"/>
                <a:gd name="T1" fmla="*/ 366666 h 662121"/>
                <a:gd name="T2" fmla="*/ 31745 w 918638"/>
                <a:gd name="T3" fmla="*/ 391879 h 662121"/>
                <a:gd name="T4" fmla="*/ 44461 w 918638"/>
                <a:gd name="T5" fmla="*/ 403214 h 662121"/>
                <a:gd name="T6" fmla="*/ 63645 w 918638"/>
                <a:gd name="T7" fmla="*/ 451207 h 662121"/>
                <a:gd name="T8" fmla="*/ 103394 w 918638"/>
                <a:gd name="T9" fmla="*/ 482888 h 662121"/>
                <a:gd name="T10" fmla="*/ 104447 w 918638"/>
                <a:gd name="T11" fmla="*/ 485212 h 662121"/>
                <a:gd name="T12" fmla="*/ 110059 w 918638"/>
                <a:gd name="T13" fmla="*/ 496241 h 662121"/>
                <a:gd name="T14" fmla="*/ 126371 w 918638"/>
                <a:gd name="T15" fmla="*/ 525159 h 662121"/>
                <a:gd name="T16" fmla="*/ 153075 w 918638"/>
                <a:gd name="T17" fmla="*/ 562562 h 662121"/>
                <a:gd name="T18" fmla="*/ 189952 w 918638"/>
                <a:gd name="T19" fmla="*/ 593607 h 662121"/>
                <a:gd name="T20" fmla="*/ 353159 w 918638"/>
                <a:gd name="T21" fmla="*/ 581110 h 662121"/>
                <a:gd name="T22" fmla="*/ 356228 w 918638"/>
                <a:gd name="T23" fmla="*/ 569249 h 662121"/>
                <a:gd name="T24" fmla="*/ 358026 w 918638"/>
                <a:gd name="T25" fmla="*/ 569140 h 662121"/>
                <a:gd name="T26" fmla="*/ 384533 w 918638"/>
                <a:gd name="T27" fmla="*/ 567232 h 662121"/>
                <a:gd name="T28" fmla="*/ 386747 w 918638"/>
                <a:gd name="T29" fmla="*/ 567013 h 662121"/>
                <a:gd name="T30" fmla="*/ 454363 w 918638"/>
                <a:gd name="T31" fmla="*/ 559712 h 662121"/>
                <a:gd name="T32" fmla="*/ 643382 w 918638"/>
                <a:gd name="T33" fmla="*/ 635330 h 662121"/>
                <a:gd name="T34" fmla="*/ 841317 w 918638"/>
                <a:gd name="T35" fmla="*/ 641622 h 662121"/>
                <a:gd name="T36" fmla="*/ 869293 w 918638"/>
                <a:gd name="T37" fmla="*/ 573700 h 662121"/>
                <a:gd name="T38" fmla="*/ 917198 w 918638"/>
                <a:gd name="T39" fmla="*/ 458640 h 662121"/>
                <a:gd name="T40" fmla="*/ 897488 w 918638"/>
                <a:gd name="T41" fmla="*/ 428121 h 662121"/>
                <a:gd name="T42" fmla="*/ 893256 w 918638"/>
                <a:gd name="T43" fmla="*/ 423670 h 662121"/>
                <a:gd name="T44" fmla="*/ 863790 w 918638"/>
                <a:gd name="T45" fmla="*/ 396550 h 662121"/>
                <a:gd name="T46" fmla="*/ 858374 w 918638"/>
                <a:gd name="T47" fmla="*/ 391770 h 662121"/>
                <a:gd name="T48" fmla="*/ 705648 w 918638"/>
                <a:gd name="T49" fmla="*/ 272150 h 662121"/>
                <a:gd name="T50" fmla="*/ 321456 w 918638"/>
                <a:gd name="T51" fmla="*/ 1644 h 662121"/>
                <a:gd name="T52" fmla="*/ 211921 w 918638"/>
                <a:gd name="T53" fmla="*/ 28853 h 662121"/>
                <a:gd name="T54" fmla="*/ 13043 w 918638"/>
                <a:gd name="T55" fmla="*/ 167767 h 662121"/>
                <a:gd name="T56" fmla="*/ 1708 w 918638"/>
                <a:gd name="T57" fmla="*/ 260266 h 662121"/>
                <a:gd name="T58" fmla="*/ 16222 w 918638"/>
                <a:gd name="T59" fmla="*/ 366644 h 662121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918638"/>
                <a:gd name="T91" fmla="*/ 0 h 662121"/>
                <a:gd name="T92" fmla="*/ 918638 w 918638"/>
                <a:gd name="T93" fmla="*/ 662121 h 662121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918638" h="662121">
                  <a:moveTo>
                    <a:pt x="16266" y="366666"/>
                  </a:moveTo>
                  <a:cubicBezTo>
                    <a:pt x="20191" y="376204"/>
                    <a:pt x="25277" y="384886"/>
                    <a:pt x="31745" y="391879"/>
                  </a:cubicBezTo>
                  <a:cubicBezTo>
                    <a:pt x="38629" y="399509"/>
                    <a:pt x="44461" y="403214"/>
                    <a:pt x="44461" y="403214"/>
                  </a:cubicBezTo>
                  <a:cubicBezTo>
                    <a:pt x="46895" y="423451"/>
                    <a:pt x="54525" y="439237"/>
                    <a:pt x="63645" y="451207"/>
                  </a:cubicBezTo>
                  <a:cubicBezTo>
                    <a:pt x="81031" y="473987"/>
                    <a:pt x="103394" y="482888"/>
                    <a:pt x="103394" y="482888"/>
                  </a:cubicBezTo>
                  <a:cubicBezTo>
                    <a:pt x="103394" y="482888"/>
                    <a:pt x="103811" y="483744"/>
                    <a:pt x="104447" y="485212"/>
                  </a:cubicBezTo>
                  <a:cubicBezTo>
                    <a:pt x="105609" y="487449"/>
                    <a:pt x="107516" y="491351"/>
                    <a:pt x="110059" y="496241"/>
                  </a:cubicBezTo>
                  <a:cubicBezTo>
                    <a:pt x="113984" y="503870"/>
                    <a:pt x="119597" y="514043"/>
                    <a:pt x="126371" y="525159"/>
                  </a:cubicBezTo>
                  <a:cubicBezTo>
                    <a:pt x="134001" y="537459"/>
                    <a:pt x="143122" y="550701"/>
                    <a:pt x="153075" y="562562"/>
                  </a:cubicBezTo>
                  <a:cubicBezTo>
                    <a:pt x="164520" y="576133"/>
                    <a:pt x="177039" y="587666"/>
                    <a:pt x="189952" y="593607"/>
                  </a:cubicBezTo>
                  <a:cubicBezTo>
                    <a:pt x="229592" y="611936"/>
                    <a:pt x="333668" y="608757"/>
                    <a:pt x="353159" y="581110"/>
                  </a:cubicBezTo>
                  <a:cubicBezTo>
                    <a:pt x="355702" y="577514"/>
                    <a:pt x="356754" y="573590"/>
                    <a:pt x="356228" y="569249"/>
                  </a:cubicBezTo>
                  <a:cubicBezTo>
                    <a:pt x="356864" y="569249"/>
                    <a:pt x="357390" y="569140"/>
                    <a:pt x="358026" y="569140"/>
                  </a:cubicBezTo>
                  <a:cubicBezTo>
                    <a:pt x="367037" y="568504"/>
                    <a:pt x="375829" y="567978"/>
                    <a:pt x="384533" y="567232"/>
                  </a:cubicBezTo>
                  <a:cubicBezTo>
                    <a:pt x="385278" y="567122"/>
                    <a:pt x="386024" y="567122"/>
                    <a:pt x="386747" y="567013"/>
                  </a:cubicBezTo>
                  <a:cubicBezTo>
                    <a:pt x="411873" y="564886"/>
                    <a:pt x="435179" y="562145"/>
                    <a:pt x="454363" y="559712"/>
                  </a:cubicBezTo>
                  <a:cubicBezTo>
                    <a:pt x="529169" y="599308"/>
                    <a:pt x="595228" y="621912"/>
                    <a:pt x="643374" y="635330"/>
                  </a:cubicBezTo>
                  <a:cubicBezTo>
                    <a:pt x="725701" y="658285"/>
                    <a:pt x="803445" y="678981"/>
                    <a:pt x="841309" y="641622"/>
                  </a:cubicBezTo>
                  <a:cubicBezTo>
                    <a:pt x="855209" y="627898"/>
                    <a:pt x="845409" y="624433"/>
                    <a:pt x="869285" y="573700"/>
                  </a:cubicBezTo>
                  <a:cubicBezTo>
                    <a:pt x="895002" y="519064"/>
                    <a:pt x="912454" y="481770"/>
                    <a:pt x="917190" y="458640"/>
                  </a:cubicBezTo>
                  <a:cubicBezTo>
                    <a:pt x="918352" y="452918"/>
                    <a:pt x="911161" y="442328"/>
                    <a:pt x="897480" y="428121"/>
                  </a:cubicBezTo>
                  <a:cubicBezTo>
                    <a:pt x="896098" y="426740"/>
                    <a:pt x="894717" y="425249"/>
                    <a:pt x="893248" y="423670"/>
                  </a:cubicBezTo>
                  <a:cubicBezTo>
                    <a:pt x="885180" y="415624"/>
                    <a:pt x="875226" y="406503"/>
                    <a:pt x="863782" y="396550"/>
                  </a:cubicBezTo>
                  <a:cubicBezTo>
                    <a:pt x="861984" y="394949"/>
                    <a:pt x="860164" y="393370"/>
                    <a:pt x="858366" y="391770"/>
                  </a:cubicBezTo>
                  <a:cubicBezTo>
                    <a:pt x="819472" y="358291"/>
                    <a:pt x="765099" y="316218"/>
                    <a:pt x="705640" y="272150"/>
                  </a:cubicBezTo>
                  <a:cubicBezTo>
                    <a:pt x="534365" y="145118"/>
                    <a:pt x="321456" y="1644"/>
                    <a:pt x="321456" y="1644"/>
                  </a:cubicBezTo>
                  <a:cubicBezTo>
                    <a:pt x="294576" y="5679"/>
                    <a:pt x="256165" y="13308"/>
                    <a:pt x="211921" y="28853"/>
                  </a:cubicBezTo>
                  <a:cubicBezTo>
                    <a:pt x="139504" y="54285"/>
                    <a:pt x="43760" y="87896"/>
                    <a:pt x="13043" y="167767"/>
                  </a:cubicBezTo>
                  <a:cubicBezTo>
                    <a:pt x="5150" y="188310"/>
                    <a:pt x="2366" y="212230"/>
                    <a:pt x="1708" y="260266"/>
                  </a:cubicBezTo>
                  <a:cubicBezTo>
                    <a:pt x="1292" y="290895"/>
                    <a:pt x="2563" y="334218"/>
                    <a:pt x="16222" y="366644"/>
                  </a:cubicBezTo>
                  <a:close/>
                </a:path>
              </a:pathLst>
            </a:custGeom>
            <a:solidFill>
              <a:srgbClr val="FFB0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6358" name="Freeform: Shape 37">
              <a:extLst>
                <a:ext uri="{FF2B5EF4-FFF2-40B4-BE49-F238E27FC236}">
                  <a16:creationId xmlns:a16="http://schemas.microsoft.com/office/drawing/2014/main" id="{2164363C-2EAF-4B81-B793-157E60DC7FF5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4412" y="5554890"/>
              <a:ext cx="138125" cy="111815"/>
            </a:xfrm>
            <a:custGeom>
              <a:avLst/>
              <a:gdLst>
                <a:gd name="T0" fmla="*/ 9593 w 138124"/>
                <a:gd name="T1" fmla="*/ 20195 h 111815"/>
                <a:gd name="T2" fmla="*/ 109007 w 138124"/>
                <a:gd name="T3" fmla="*/ 110568 h 111815"/>
                <a:gd name="T4" fmla="*/ 135492 w 138124"/>
                <a:gd name="T5" fmla="*/ 108660 h 111815"/>
                <a:gd name="T6" fmla="*/ 137728 w 138124"/>
                <a:gd name="T7" fmla="*/ 108441 h 111815"/>
                <a:gd name="T8" fmla="*/ 11807 w 138124"/>
                <a:gd name="T9" fmla="*/ 1647 h 111815"/>
                <a:gd name="T10" fmla="*/ 9593 w 138124"/>
                <a:gd name="T11" fmla="*/ 20195 h 11181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38124"/>
                <a:gd name="T19" fmla="*/ 0 h 111815"/>
                <a:gd name="T20" fmla="*/ 138124 w 138124"/>
                <a:gd name="T21" fmla="*/ 111815 h 11181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38124" h="111815">
                  <a:moveTo>
                    <a:pt x="9593" y="20195"/>
                  </a:moveTo>
                  <a:cubicBezTo>
                    <a:pt x="53157" y="28987"/>
                    <a:pt x="90034" y="69240"/>
                    <a:pt x="108999" y="110568"/>
                  </a:cubicBezTo>
                  <a:cubicBezTo>
                    <a:pt x="118010" y="109932"/>
                    <a:pt x="126802" y="109406"/>
                    <a:pt x="135484" y="108660"/>
                  </a:cubicBezTo>
                  <a:cubicBezTo>
                    <a:pt x="136229" y="108551"/>
                    <a:pt x="136975" y="108551"/>
                    <a:pt x="137720" y="108441"/>
                  </a:cubicBezTo>
                  <a:cubicBezTo>
                    <a:pt x="115357" y="51547"/>
                    <a:pt x="66290" y="2392"/>
                    <a:pt x="11807" y="1647"/>
                  </a:cubicBezTo>
                  <a:cubicBezTo>
                    <a:pt x="-273" y="1428"/>
                    <a:pt x="-2290" y="17761"/>
                    <a:pt x="9593" y="20195"/>
                  </a:cubicBezTo>
                  <a:close/>
                </a:path>
              </a:pathLst>
            </a:custGeom>
            <a:solidFill>
              <a:srgbClr val="DA62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6359" name="Freeform: Shape 38">
              <a:extLst>
                <a:ext uri="{FF2B5EF4-FFF2-40B4-BE49-F238E27FC236}">
                  <a16:creationId xmlns:a16="http://schemas.microsoft.com/office/drawing/2014/main" id="{8A310612-6778-4BC4-A511-4E7339E2F129}"/>
                </a:ext>
              </a:extLst>
            </p:cNvPr>
            <p:cNvSpPr>
              <a:spLocks/>
            </p:cNvSpPr>
            <p:nvPr/>
          </p:nvSpPr>
          <p:spPr bwMode="auto">
            <a:xfrm>
              <a:off x="5294961" y="5361757"/>
              <a:ext cx="116200" cy="260902"/>
            </a:xfrm>
            <a:custGeom>
              <a:avLst/>
              <a:gdLst>
                <a:gd name="T0" fmla="*/ 4827 w 116200"/>
                <a:gd name="T1" fmla="*/ 219796 h 260902"/>
                <a:gd name="T2" fmla="*/ 10439 w 116200"/>
                <a:gd name="T3" fmla="*/ 230824 h 260902"/>
                <a:gd name="T4" fmla="*/ 26751 w 116200"/>
                <a:gd name="T5" fmla="*/ 259742 h 260902"/>
                <a:gd name="T6" fmla="*/ 113222 w 116200"/>
                <a:gd name="T7" fmla="*/ 6623 h 260902"/>
                <a:gd name="T8" fmla="*/ 112805 w 116200"/>
                <a:gd name="T9" fmla="*/ 1646 h 260902"/>
                <a:gd name="T10" fmla="*/ 4805 w 116200"/>
                <a:gd name="T11" fmla="*/ 219796 h 26090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16200"/>
                <a:gd name="T19" fmla="*/ 0 h 260902"/>
                <a:gd name="T20" fmla="*/ 116200 w 116200"/>
                <a:gd name="T21" fmla="*/ 260902 h 26090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16200" h="260902">
                  <a:moveTo>
                    <a:pt x="4827" y="219796"/>
                  </a:moveTo>
                  <a:cubicBezTo>
                    <a:pt x="5989" y="222010"/>
                    <a:pt x="7896" y="225935"/>
                    <a:pt x="10439" y="230824"/>
                  </a:cubicBezTo>
                  <a:cubicBezTo>
                    <a:pt x="14364" y="238454"/>
                    <a:pt x="19976" y="248626"/>
                    <a:pt x="26751" y="259742"/>
                  </a:cubicBezTo>
                  <a:cubicBezTo>
                    <a:pt x="13816" y="161104"/>
                    <a:pt x="4278" y="37668"/>
                    <a:pt x="113222" y="6623"/>
                  </a:cubicBezTo>
                  <a:cubicBezTo>
                    <a:pt x="115874" y="5878"/>
                    <a:pt x="115765" y="1537"/>
                    <a:pt x="112805" y="1646"/>
                  </a:cubicBezTo>
                  <a:cubicBezTo>
                    <a:pt x="13596" y="7149"/>
                    <a:pt x="-7495" y="120521"/>
                    <a:pt x="4805" y="219796"/>
                  </a:cubicBezTo>
                  <a:close/>
                </a:path>
              </a:pathLst>
            </a:custGeom>
            <a:solidFill>
              <a:srgbClr val="DA62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6360" name="Freeform: Shape 39">
              <a:extLst>
                <a:ext uri="{FF2B5EF4-FFF2-40B4-BE49-F238E27FC236}">
                  <a16:creationId xmlns:a16="http://schemas.microsoft.com/office/drawing/2014/main" id="{C4B7486F-74BD-4818-BE10-D07B9BD0BCD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1059" y="5289809"/>
              <a:ext cx="94276" cy="258710"/>
            </a:xfrm>
            <a:custGeom>
              <a:avLst/>
              <a:gdLst>
                <a:gd name="T0" fmla="*/ 8743 w 94275"/>
                <a:gd name="T1" fmla="*/ 209732 h 258709"/>
                <a:gd name="T2" fmla="*/ 27927 w 94275"/>
                <a:gd name="T3" fmla="*/ 257725 h 258709"/>
                <a:gd name="T4" fmla="*/ 91210 w 94275"/>
                <a:gd name="T5" fmla="*/ 8632 h 258709"/>
                <a:gd name="T6" fmla="*/ 88886 w 94275"/>
                <a:gd name="T7" fmla="*/ 1748 h 258709"/>
                <a:gd name="T8" fmla="*/ 8765 w 94275"/>
                <a:gd name="T9" fmla="*/ 209732 h 25870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4275"/>
                <a:gd name="T16" fmla="*/ 0 h 258709"/>
                <a:gd name="T17" fmla="*/ 94275 w 94275"/>
                <a:gd name="T18" fmla="*/ 258709 h 25870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4275" h="258709">
                  <a:moveTo>
                    <a:pt x="8743" y="209724"/>
                  </a:moveTo>
                  <a:cubicBezTo>
                    <a:pt x="11177" y="229961"/>
                    <a:pt x="18807" y="245746"/>
                    <a:pt x="27927" y="257717"/>
                  </a:cubicBezTo>
                  <a:cubicBezTo>
                    <a:pt x="24441" y="163529"/>
                    <a:pt x="-11077" y="52372"/>
                    <a:pt x="91202" y="8632"/>
                  </a:cubicBezTo>
                  <a:cubicBezTo>
                    <a:pt x="95543" y="6834"/>
                    <a:pt x="93482" y="783"/>
                    <a:pt x="88878" y="1748"/>
                  </a:cubicBezTo>
                  <a:cubicBezTo>
                    <a:pt x="-33725" y="27027"/>
                    <a:pt x="8765" y="209724"/>
                    <a:pt x="8765" y="209724"/>
                  </a:cubicBezTo>
                  <a:close/>
                </a:path>
              </a:pathLst>
            </a:custGeom>
            <a:solidFill>
              <a:srgbClr val="DA62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6361" name="Freeform: Shape 40">
              <a:extLst>
                <a:ext uri="{FF2B5EF4-FFF2-40B4-BE49-F238E27FC236}">
                  <a16:creationId xmlns:a16="http://schemas.microsoft.com/office/drawing/2014/main" id="{A2EF9E9D-A0AC-4958-B61A-236A11FD3B8A}"/>
                </a:ext>
              </a:extLst>
            </p:cNvPr>
            <p:cNvSpPr>
              <a:spLocks/>
            </p:cNvSpPr>
            <p:nvPr/>
          </p:nvSpPr>
          <p:spPr bwMode="auto">
            <a:xfrm>
              <a:off x="6597385" y="2542481"/>
              <a:ext cx="92083" cy="135932"/>
            </a:xfrm>
            <a:custGeom>
              <a:avLst/>
              <a:gdLst>
                <a:gd name="T0" fmla="*/ 14258 w 92083"/>
                <a:gd name="T1" fmla="*/ 131657 h 135932"/>
                <a:gd name="T2" fmla="*/ 92266 w 92083"/>
                <a:gd name="T3" fmla="*/ 15961 h 135932"/>
                <a:gd name="T4" fmla="*/ 85272 w 92083"/>
                <a:gd name="T5" fmla="*/ 16378 h 135932"/>
                <a:gd name="T6" fmla="*/ 81238 w 92083"/>
                <a:gd name="T7" fmla="*/ 1644 h 135932"/>
                <a:gd name="T8" fmla="*/ 2068 w 92083"/>
                <a:gd name="T9" fmla="*/ 125825 h 135932"/>
                <a:gd name="T10" fmla="*/ 14258 w 92083"/>
                <a:gd name="T11" fmla="*/ 131657 h 13593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92083"/>
                <a:gd name="T19" fmla="*/ 0 h 135932"/>
                <a:gd name="T20" fmla="*/ 92083 w 92083"/>
                <a:gd name="T21" fmla="*/ 135932 h 13593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92083" h="135932">
                  <a:moveTo>
                    <a:pt x="14258" y="131657"/>
                  </a:moveTo>
                  <a:cubicBezTo>
                    <a:pt x="40963" y="93092"/>
                    <a:pt x="65233" y="53562"/>
                    <a:pt x="92266" y="15961"/>
                  </a:cubicBezTo>
                  <a:cubicBezTo>
                    <a:pt x="87815" y="16071"/>
                    <a:pt x="85272" y="16378"/>
                    <a:pt x="85272" y="16378"/>
                  </a:cubicBezTo>
                  <a:cubicBezTo>
                    <a:pt x="85272" y="16378"/>
                    <a:pt x="84220" y="10348"/>
                    <a:pt x="81238" y="1644"/>
                  </a:cubicBezTo>
                  <a:cubicBezTo>
                    <a:pt x="47321" y="37995"/>
                    <a:pt x="18271" y="79191"/>
                    <a:pt x="2068" y="125825"/>
                  </a:cubicBezTo>
                  <a:cubicBezTo>
                    <a:pt x="-585" y="133345"/>
                    <a:pt x="9917" y="137796"/>
                    <a:pt x="14258" y="131657"/>
                  </a:cubicBezTo>
                  <a:close/>
                </a:path>
              </a:pathLst>
            </a:custGeom>
            <a:solidFill>
              <a:srgbClr val="DA62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6362" name="Freeform: Shape 41">
              <a:extLst>
                <a:ext uri="{FF2B5EF4-FFF2-40B4-BE49-F238E27FC236}">
                  <a16:creationId xmlns:a16="http://schemas.microsoft.com/office/drawing/2014/main" id="{505B2C6E-0E51-4315-A197-7174CB2EC4A5}"/>
                </a:ext>
              </a:extLst>
            </p:cNvPr>
            <p:cNvSpPr>
              <a:spLocks/>
            </p:cNvSpPr>
            <p:nvPr/>
          </p:nvSpPr>
          <p:spPr bwMode="auto">
            <a:xfrm>
              <a:off x="6442455" y="2438756"/>
              <a:ext cx="157857" cy="144702"/>
            </a:xfrm>
            <a:custGeom>
              <a:avLst/>
              <a:gdLst>
                <a:gd name="T0" fmla="*/ 13612 w 157856"/>
                <a:gd name="T1" fmla="*/ 142466 h 144702"/>
                <a:gd name="T2" fmla="*/ 97766 w 157856"/>
                <a:gd name="T3" fmla="*/ 63844 h 144702"/>
                <a:gd name="T4" fmla="*/ 156809 w 157856"/>
                <a:gd name="T5" fmla="*/ 20193 h 144702"/>
                <a:gd name="T6" fmla="*/ 151503 w 157856"/>
                <a:gd name="T7" fmla="*/ 1644 h 144702"/>
                <a:gd name="T8" fmla="*/ 2364 w 157856"/>
                <a:gd name="T9" fmla="*/ 134507 h 144702"/>
                <a:gd name="T10" fmla="*/ 13612 w 157856"/>
                <a:gd name="T11" fmla="*/ 142444 h 14470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57856"/>
                <a:gd name="T19" fmla="*/ 0 h 144702"/>
                <a:gd name="T20" fmla="*/ 157856 w 157856"/>
                <a:gd name="T21" fmla="*/ 144702 h 14470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57856" h="144702">
                  <a:moveTo>
                    <a:pt x="13612" y="142466"/>
                  </a:moveTo>
                  <a:cubicBezTo>
                    <a:pt x="43802" y="119160"/>
                    <a:pt x="68291" y="88422"/>
                    <a:pt x="97758" y="63844"/>
                  </a:cubicBezTo>
                  <a:cubicBezTo>
                    <a:pt x="116525" y="48168"/>
                    <a:pt x="136345" y="33654"/>
                    <a:pt x="156801" y="20193"/>
                  </a:cubicBezTo>
                  <a:cubicBezTo>
                    <a:pt x="155946" y="14580"/>
                    <a:pt x="154367" y="8222"/>
                    <a:pt x="151495" y="1644"/>
                  </a:cubicBezTo>
                  <a:cubicBezTo>
                    <a:pt x="91290" y="32909"/>
                    <a:pt x="30998" y="77284"/>
                    <a:pt x="2364" y="134507"/>
                  </a:cubicBezTo>
                  <a:cubicBezTo>
                    <a:pt x="-1034" y="141282"/>
                    <a:pt x="8416" y="146368"/>
                    <a:pt x="13612" y="142444"/>
                  </a:cubicBezTo>
                  <a:close/>
                </a:path>
              </a:pathLst>
            </a:custGeom>
            <a:solidFill>
              <a:srgbClr val="DA62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6363" name="Freeform: Shape 42">
              <a:extLst>
                <a:ext uri="{FF2B5EF4-FFF2-40B4-BE49-F238E27FC236}">
                  <a16:creationId xmlns:a16="http://schemas.microsoft.com/office/drawing/2014/main" id="{6D04A72B-42EC-4FB4-83FA-20DCF5D34237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9999" y="2774640"/>
              <a:ext cx="1172964" cy="1999519"/>
            </a:xfrm>
            <a:custGeom>
              <a:avLst/>
              <a:gdLst>
                <a:gd name="T0" fmla="*/ 953724 w 1172963"/>
                <a:gd name="T1" fmla="*/ 11050 h 1999519"/>
                <a:gd name="T2" fmla="*/ 716281 w 1172963"/>
                <a:gd name="T3" fmla="*/ 542085 h 1999519"/>
                <a:gd name="T4" fmla="*/ 702710 w 1172963"/>
                <a:gd name="T5" fmla="*/ 572428 h 1999519"/>
                <a:gd name="T6" fmla="*/ 693589 w 1172963"/>
                <a:gd name="T7" fmla="*/ 592818 h 1999519"/>
                <a:gd name="T8" fmla="*/ 1161305 w 1172963"/>
                <a:gd name="T9" fmla="*/ 1319485 h 1999519"/>
                <a:gd name="T10" fmla="*/ 1171457 w 1172963"/>
                <a:gd name="T11" fmla="*/ 1353775 h 1999519"/>
                <a:gd name="T12" fmla="*/ 1133461 w 1172963"/>
                <a:gd name="T13" fmla="*/ 1408324 h 1999519"/>
                <a:gd name="T14" fmla="*/ 791066 w 1172963"/>
                <a:gd name="T15" fmla="*/ 1764049 h 1999519"/>
                <a:gd name="T16" fmla="*/ 465785 w 1172963"/>
                <a:gd name="T17" fmla="*/ 1965953 h 1999519"/>
                <a:gd name="T18" fmla="*/ 394245 w 1172963"/>
                <a:gd name="T19" fmla="*/ 1998313 h 1999519"/>
                <a:gd name="T20" fmla="*/ 167523 w 1172963"/>
                <a:gd name="T21" fmla="*/ 1592841 h 1999519"/>
                <a:gd name="T22" fmla="*/ 53252 w 1172963"/>
                <a:gd name="T23" fmla="*/ 1239965 h 1999519"/>
                <a:gd name="T24" fmla="*/ 46215 w 1172963"/>
                <a:gd name="T25" fmla="*/ 1209205 h 1999519"/>
                <a:gd name="T26" fmla="*/ 60203 w 1172963"/>
                <a:gd name="T27" fmla="*/ 446844 h 1999519"/>
                <a:gd name="T28" fmla="*/ 953899 w 1172963"/>
                <a:gd name="T29" fmla="*/ 1644 h 1999519"/>
                <a:gd name="T30" fmla="*/ 953680 w 1172963"/>
                <a:gd name="T31" fmla="*/ 11028 h 199951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172963"/>
                <a:gd name="T49" fmla="*/ 0 h 1999519"/>
                <a:gd name="T50" fmla="*/ 1172963 w 1172963"/>
                <a:gd name="T51" fmla="*/ 1999519 h 1999519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172963" h="1999519">
                  <a:moveTo>
                    <a:pt x="953716" y="11050"/>
                  </a:moveTo>
                  <a:cubicBezTo>
                    <a:pt x="874590" y="188113"/>
                    <a:pt x="795464" y="365022"/>
                    <a:pt x="716273" y="542085"/>
                  </a:cubicBezTo>
                  <a:cubicBezTo>
                    <a:pt x="711757" y="552170"/>
                    <a:pt x="707218" y="562321"/>
                    <a:pt x="702702" y="572428"/>
                  </a:cubicBezTo>
                  <a:cubicBezTo>
                    <a:pt x="699632" y="579247"/>
                    <a:pt x="696651" y="585999"/>
                    <a:pt x="693581" y="592818"/>
                  </a:cubicBezTo>
                  <a:cubicBezTo>
                    <a:pt x="798534" y="705379"/>
                    <a:pt x="1084540" y="1089628"/>
                    <a:pt x="1161297" y="1319485"/>
                  </a:cubicBezTo>
                  <a:cubicBezTo>
                    <a:pt x="1165266" y="1331390"/>
                    <a:pt x="1168664" y="1342791"/>
                    <a:pt x="1171449" y="1353775"/>
                  </a:cubicBezTo>
                  <a:cubicBezTo>
                    <a:pt x="1159894" y="1371096"/>
                    <a:pt x="1147222" y="1389337"/>
                    <a:pt x="1133453" y="1408324"/>
                  </a:cubicBezTo>
                  <a:cubicBezTo>
                    <a:pt x="1057178" y="1513715"/>
                    <a:pt x="946327" y="1642500"/>
                    <a:pt x="791058" y="1764049"/>
                  </a:cubicBezTo>
                  <a:cubicBezTo>
                    <a:pt x="675186" y="1854707"/>
                    <a:pt x="562450" y="1919539"/>
                    <a:pt x="465785" y="1965953"/>
                  </a:cubicBezTo>
                  <a:cubicBezTo>
                    <a:pt x="440791" y="1977923"/>
                    <a:pt x="416871" y="1988623"/>
                    <a:pt x="394245" y="1998313"/>
                  </a:cubicBezTo>
                  <a:cubicBezTo>
                    <a:pt x="326542" y="1902722"/>
                    <a:pt x="241277" y="1766637"/>
                    <a:pt x="167523" y="1592841"/>
                  </a:cubicBezTo>
                  <a:cubicBezTo>
                    <a:pt x="123258" y="1488545"/>
                    <a:pt x="83048" y="1370767"/>
                    <a:pt x="53252" y="1239965"/>
                  </a:cubicBezTo>
                  <a:cubicBezTo>
                    <a:pt x="50885" y="1229660"/>
                    <a:pt x="48583" y="1219444"/>
                    <a:pt x="46215" y="1209205"/>
                  </a:cubicBezTo>
                  <a:cubicBezTo>
                    <a:pt x="38563" y="1176099"/>
                    <a:pt x="-58387" y="718446"/>
                    <a:pt x="60203" y="446844"/>
                  </a:cubicBezTo>
                  <a:cubicBezTo>
                    <a:pt x="178025" y="176975"/>
                    <a:pt x="544560" y="8879"/>
                    <a:pt x="953891" y="1644"/>
                  </a:cubicBezTo>
                  <a:lnTo>
                    <a:pt x="953672" y="11028"/>
                  </a:lnTo>
                  <a:close/>
                </a:path>
              </a:pathLst>
            </a:custGeom>
            <a:solidFill>
              <a:srgbClr val="3A07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6364" name="Freeform: Shape 43">
              <a:extLst>
                <a:ext uri="{FF2B5EF4-FFF2-40B4-BE49-F238E27FC236}">
                  <a16:creationId xmlns:a16="http://schemas.microsoft.com/office/drawing/2014/main" id="{782DF967-7E53-4977-BE4A-66356C917A59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4874" y="2408025"/>
              <a:ext cx="539344" cy="2376621"/>
            </a:xfrm>
            <a:custGeom>
              <a:avLst/>
              <a:gdLst>
                <a:gd name="T0" fmla="*/ 8398 w 539343"/>
                <a:gd name="T1" fmla="*/ 2373831 h 2376621"/>
                <a:gd name="T2" fmla="*/ 16883 w 539343"/>
                <a:gd name="T3" fmla="*/ 2372777 h 2376621"/>
                <a:gd name="T4" fmla="*/ 60447 w 539343"/>
                <a:gd name="T5" fmla="*/ 1956613 h 2376621"/>
                <a:gd name="T6" fmla="*/ 132623 w 539343"/>
                <a:gd name="T7" fmla="*/ 1691940 h 2376621"/>
                <a:gd name="T8" fmla="*/ 148408 w 539343"/>
                <a:gd name="T9" fmla="*/ 1646052 h 2376621"/>
                <a:gd name="T10" fmla="*/ 182961 w 539343"/>
                <a:gd name="T11" fmla="*/ 1548575 h 2376621"/>
                <a:gd name="T12" fmla="*/ 264893 w 539343"/>
                <a:gd name="T13" fmla="*/ 1309028 h 2376621"/>
                <a:gd name="T14" fmla="*/ 392393 w 539343"/>
                <a:gd name="T15" fmla="*/ 821001 h 2376621"/>
                <a:gd name="T16" fmla="*/ 422911 w 539343"/>
                <a:gd name="T17" fmla="*/ 562050 h 2376621"/>
                <a:gd name="T18" fmla="*/ 441876 w 539343"/>
                <a:gd name="T19" fmla="*/ 374617 h 2376621"/>
                <a:gd name="T20" fmla="*/ 537687 w 539343"/>
                <a:gd name="T21" fmla="*/ 28144 h 2376621"/>
                <a:gd name="T22" fmla="*/ 524641 w 539343"/>
                <a:gd name="T23" fmla="*/ 1966 h 2376621"/>
                <a:gd name="T24" fmla="*/ 444420 w 539343"/>
                <a:gd name="T25" fmla="*/ 226802 h 2376621"/>
                <a:gd name="T26" fmla="*/ 388556 w 539343"/>
                <a:gd name="T27" fmla="*/ 689278 h 2376621"/>
                <a:gd name="T28" fmla="*/ 306207 w 539343"/>
                <a:gd name="T29" fmla="*/ 1072944 h 2376621"/>
                <a:gd name="T30" fmla="*/ 229880 w 539343"/>
                <a:gd name="T31" fmla="*/ 1326392 h 2376621"/>
                <a:gd name="T32" fmla="*/ 144133 w 539343"/>
                <a:gd name="T33" fmla="*/ 1574118 h 2376621"/>
                <a:gd name="T34" fmla="*/ 131088 w 539343"/>
                <a:gd name="T35" fmla="*/ 1611104 h 2376621"/>
                <a:gd name="T36" fmla="*/ 115719 w 539343"/>
                <a:gd name="T37" fmla="*/ 1656028 h 2376621"/>
                <a:gd name="T38" fmla="*/ 103003 w 539343"/>
                <a:gd name="T39" fmla="*/ 1698518 h 2376621"/>
                <a:gd name="T40" fmla="*/ 34225 w 539343"/>
                <a:gd name="T41" fmla="*/ 1960428 h 2376621"/>
                <a:gd name="T42" fmla="*/ 8376 w 539343"/>
                <a:gd name="T43" fmla="*/ 2373853 h 2376621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539343"/>
                <a:gd name="T67" fmla="*/ 0 h 2376621"/>
                <a:gd name="T68" fmla="*/ 539343 w 539343"/>
                <a:gd name="T69" fmla="*/ 2376621 h 2376621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539343" h="2376621">
                  <a:moveTo>
                    <a:pt x="8398" y="2373830"/>
                  </a:moveTo>
                  <a:cubicBezTo>
                    <a:pt x="9143" y="2379026"/>
                    <a:pt x="16444" y="2377228"/>
                    <a:pt x="16883" y="2372777"/>
                  </a:cubicBezTo>
                  <a:cubicBezTo>
                    <a:pt x="30980" y="2233447"/>
                    <a:pt x="34795" y="2094642"/>
                    <a:pt x="60447" y="1956605"/>
                  </a:cubicBezTo>
                  <a:cubicBezTo>
                    <a:pt x="77088" y="1866649"/>
                    <a:pt x="103266" y="1778709"/>
                    <a:pt x="132623" y="1691932"/>
                  </a:cubicBezTo>
                  <a:cubicBezTo>
                    <a:pt x="137819" y="1676563"/>
                    <a:pt x="143015" y="1661304"/>
                    <a:pt x="148408" y="1646044"/>
                  </a:cubicBezTo>
                  <a:cubicBezTo>
                    <a:pt x="159743" y="1613508"/>
                    <a:pt x="171407" y="1580994"/>
                    <a:pt x="182961" y="1548567"/>
                  </a:cubicBezTo>
                  <a:cubicBezTo>
                    <a:pt x="211375" y="1469113"/>
                    <a:pt x="239351" y="1389527"/>
                    <a:pt x="264893" y="1309020"/>
                  </a:cubicBezTo>
                  <a:cubicBezTo>
                    <a:pt x="315978" y="1147962"/>
                    <a:pt x="361120" y="986181"/>
                    <a:pt x="392385" y="821001"/>
                  </a:cubicBezTo>
                  <a:cubicBezTo>
                    <a:pt x="408499" y="735605"/>
                    <a:pt x="417817" y="647885"/>
                    <a:pt x="422903" y="562050"/>
                  </a:cubicBezTo>
                  <a:cubicBezTo>
                    <a:pt x="426609" y="499324"/>
                    <a:pt x="432770" y="436817"/>
                    <a:pt x="441868" y="374617"/>
                  </a:cubicBezTo>
                  <a:cubicBezTo>
                    <a:pt x="458926" y="258176"/>
                    <a:pt x="494641" y="132417"/>
                    <a:pt x="537679" y="28144"/>
                  </a:cubicBezTo>
                  <a:cubicBezTo>
                    <a:pt x="539169" y="24438"/>
                    <a:pt x="526124" y="-1520"/>
                    <a:pt x="524633" y="1966"/>
                  </a:cubicBezTo>
                  <a:cubicBezTo>
                    <a:pt x="491681" y="74536"/>
                    <a:pt x="465174" y="149869"/>
                    <a:pt x="444412" y="226802"/>
                  </a:cubicBezTo>
                  <a:cubicBezTo>
                    <a:pt x="403720" y="377687"/>
                    <a:pt x="402645" y="534798"/>
                    <a:pt x="388548" y="689278"/>
                  </a:cubicBezTo>
                  <a:cubicBezTo>
                    <a:pt x="376577" y="819379"/>
                    <a:pt x="341498" y="947484"/>
                    <a:pt x="306199" y="1072936"/>
                  </a:cubicBezTo>
                  <a:cubicBezTo>
                    <a:pt x="282564" y="1157916"/>
                    <a:pt x="257242" y="1242457"/>
                    <a:pt x="229880" y="1326384"/>
                  </a:cubicBezTo>
                  <a:cubicBezTo>
                    <a:pt x="202737" y="1409456"/>
                    <a:pt x="172854" y="1491564"/>
                    <a:pt x="144133" y="1574110"/>
                  </a:cubicBezTo>
                  <a:cubicBezTo>
                    <a:pt x="139989" y="1586190"/>
                    <a:pt x="135538" y="1598577"/>
                    <a:pt x="131088" y="1611096"/>
                  </a:cubicBezTo>
                  <a:cubicBezTo>
                    <a:pt x="125892" y="1625830"/>
                    <a:pt x="120586" y="1640870"/>
                    <a:pt x="115719" y="1656020"/>
                  </a:cubicBezTo>
                  <a:cubicBezTo>
                    <a:pt x="111049" y="1670008"/>
                    <a:pt x="106817" y="1684193"/>
                    <a:pt x="103003" y="1698510"/>
                  </a:cubicBezTo>
                  <a:cubicBezTo>
                    <a:pt x="73646" y="1783796"/>
                    <a:pt x="50756" y="1871100"/>
                    <a:pt x="34225" y="1960420"/>
                  </a:cubicBezTo>
                  <a:cubicBezTo>
                    <a:pt x="9209" y="2095410"/>
                    <a:pt x="-8703" y="2236735"/>
                    <a:pt x="8376" y="2373852"/>
                  </a:cubicBezTo>
                  <a:close/>
                </a:path>
              </a:pathLst>
            </a:custGeom>
            <a:solidFill>
              <a:srgbClr val="DA62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6365" name="Freeform: Shape 44">
              <a:extLst>
                <a:ext uri="{FF2B5EF4-FFF2-40B4-BE49-F238E27FC236}">
                  <a16:creationId xmlns:a16="http://schemas.microsoft.com/office/drawing/2014/main" id="{8685C9F9-EA36-4424-BAFC-3859D70BEF26}"/>
                </a:ext>
              </a:extLst>
            </p:cNvPr>
            <p:cNvSpPr>
              <a:spLocks/>
            </p:cNvSpPr>
            <p:nvPr/>
          </p:nvSpPr>
          <p:spPr bwMode="auto">
            <a:xfrm>
              <a:off x="5219522" y="4975659"/>
              <a:ext cx="1074303" cy="377102"/>
            </a:xfrm>
            <a:custGeom>
              <a:avLst/>
              <a:gdLst>
                <a:gd name="T0" fmla="*/ 1644 w 1074303"/>
                <a:gd name="T1" fmla="*/ 7638 h 377102"/>
                <a:gd name="T2" fmla="*/ 17430 w 1074303"/>
                <a:gd name="T3" fmla="*/ 20990 h 377102"/>
                <a:gd name="T4" fmla="*/ 206398 w 1074303"/>
                <a:gd name="T5" fmla="*/ 178540 h 377102"/>
                <a:gd name="T6" fmla="*/ 509505 w 1074303"/>
                <a:gd name="T7" fmla="*/ 343720 h 377102"/>
                <a:gd name="T8" fmla="*/ 510031 w 1074303"/>
                <a:gd name="T9" fmla="*/ 343939 h 377102"/>
                <a:gd name="T10" fmla="*/ 582514 w 1074303"/>
                <a:gd name="T11" fmla="*/ 363846 h 377102"/>
                <a:gd name="T12" fmla="*/ 686370 w 1074303"/>
                <a:gd name="T13" fmla="*/ 377089 h 377102"/>
                <a:gd name="T14" fmla="*/ 690711 w 1074303"/>
                <a:gd name="T15" fmla="*/ 377308 h 377102"/>
                <a:gd name="T16" fmla="*/ 703647 w 1074303"/>
                <a:gd name="T17" fmla="*/ 377527 h 377102"/>
                <a:gd name="T18" fmla="*/ 948040 w 1074303"/>
                <a:gd name="T19" fmla="*/ 292877 h 377102"/>
                <a:gd name="T20" fmla="*/ 1073097 w 1074303"/>
                <a:gd name="T21" fmla="*/ 68676 h 377102"/>
                <a:gd name="T22" fmla="*/ 1066432 w 1074303"/>
                <a:gd name="T23" fmla="*/ 69312 h 377102"/>
                <a:gd name="T24" fmla="*/ 1053190 w 1074303"/>
                <a:gd name="T25" fmla="*/ 70474 h 377102"/>
                <a:gd name="T26" fmla="*/ 1044398 w 1074303"/>
                <a:gd name="T27" fmla="*/ 100774 h 377102"/>
                <a:gd name="T28" fmla="*/ 966610 w 1074303"/>
                <a:gd name="T29" fmla="*/ 242012 h 377102"/>
                <a:gd name="T30" fmla="*/ 702814 w 1074303"/>
                <a:gd name="T31" fmla="*/ 352205 h 377102"/>
                <a:gd name="T32" fmla="*/ 656925 w 1074303"/>
                <a:gd name="T33" fmla="*/ 349990 h 377102"/>
                <a:gd name="T34" fmla="*/ 651093 w 1074303"/>
                <a:gd name="T35" fmla="*/ 349464 h 377102"/>
                <a:gd name="T36" fmla="*/ 537590 w 1074303"/>
                <a:gd name="T37" fmla="*/ 326268 h 377102"/>
                <a:gd name="T38" fmla="*/ 513320 w 1074303"/>
                <a:gd name="T39" fmla="*/ 318638 h 377102"/>
                <a:gd name="T40" fmla="*/ 512377 w 1074303"/>
                <a:gd name="T41" fmla="*/ 318331 h 377102"/>
                <a:gd name="T42" fmla="*/ 181075 w 1074303"/>
                <a:gd name="T43" fmla="*/ 128881 h 377102"/>
                <a:gd name="T44" fmla="*/ 18110 w 1074303"/>
                <a:gd name="T45" fmla="*/ 5380 h 377102"/>
                <a:gd name="T46" fmla="*/ 13462 w 1074303"/>
                <a:gd name="T47" fmla="*/ 1938 h 377102"/>
                <a:gd name="T48" fmla="*/ 1644 w 1074303"/>
                <a:gd name="T49" fmla="*/ 7660 h 377102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074303"/>
                <a:gd name="T76" fmla="*/ 0 h 377102"/>
                <a:gd name="T77" fmla="*/ 1074303 w 1074303"/>
                <a:gd name="T78" fmla="*/ 377102 h 377102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074303" h="377102">
                  <a:moveTo>
                    <a:pt x="1644" y="7638"/>
                  </a:moveTo>
                  <a:lnTo>
                    <a:pt x="17430" y="20990"/>
                  </a:lnTo>
                  <a:cubicBezTo>
                    <a:pt x="72548" y="67404"/>
                    <a:pt x="138037" y="128859"/>
                    <a:pt x="206398" y="178540"/>
                  </a:cubicBezTo>
                  <a:cubicBezTo>
                    <a:pt x="317797" y="259595"/>
                    <a:pt x="414133" y="312039"/>
                    <a:pt x="509505" y="343720"/>
                  </a:cubicBezTo>
                  <a:cubicBezTo>
                    <a:pt x="509724" y="343829"/>
                    <a:pt x="509812" y="343829"/>
                    <a:pt x="510031" y="343939"/>
                  </a:cubicBezTo>
                  <a:cubicBezTo>
                    <a:pt x="533446" y="351788"/>
                    <a:pt x="557827" y="358453"/>
                    <a:pt x="582514" y="363846"/>
                  </a:cubicBezTo>
                  <a:cubicBezTo>
                    <a:pt x="618228" y="371695"/>
                    <a:pt x="653198" y="376036"/>
                    <a:pt x="686370" y="377089"/>
                  </a:cubicBezTo>
                  <a:cubicBezTo>
                    <a:pt x="687861" y="377198"/>
                    <a:pt x="689242" y="377308"/>
                    <a:pt x="690711" y="377308"/>
                  </a:cubicBezTo>
                  <a:cubicBezTo>
                    <a:pt x="695052" y="377418"/>
                    <a:pt x="699415" y="377527"/>
                    <a:pt x="703647" y="377527"/>
                  </a:cubicBezTo>
                  <a:cubicBezTo>
                    <a:pt x="801145" y="377527"/>
                    <a:pt x="883384" y="349025"/>
                    <a:pt x="948040" y="292877"/>
                  </a:cubicBezTo>
                  <a:cubicBezTo>
                    <a:pt x="1016927" y="233023"/>
                    <a:pt x="1050646" y="159269"/>
                    <a:pt x="1073097" y="68676"/>
                  </a:cubicBezTo>
                  <a:cubicBezTo>
                    <a:pt x="1070861" y="68896"/>
                    <a:pt x="1068647" y="69093"/>
                    <a:pt x="1066432" y="69312"/>
                  </a:cubicBezTo>
                  <a:cubicBezTo>
                    <a:pt x="1061981" y="69729"/>
                    <a:pt x="1057640" y="70167"/>
                    <a:pt x="1053190" y="70474"/>
                  </a:cubicBezTo>
                  <a:cubicBezTo>
                    <a:pt x="1051063" y="78740"/>
                    <a:pt x="1047358" y="93363"/>
                    <a:pt x="1044398" y="100774"/>
                  </a:cubicBezTo>
                  <a:cubicBezTo>
                    <a:pt x="1023833" y="152055"/>
                    <a:pt x="1006030" y="199105"/>
                    <a:pt x="966610" y="242012"/>
                  </a:cubicBezTo>
                  <a:cubicBezTo>
                    <a:pt x="899740" y="315130"/>
                    <a:pt x="810923" y="352205"/>
                    <a:pt x="702814" y="352205"/>
                  </a:cubicBezTo>
                  <a:cubicBezTo>
                    <a:pt x="687971" y="352205"/>
                    <a:pt x="672514" y="351459"/>
                    <a:pt x="656925" y="349990"/>
                  </a:cubicBezTo>
                  <a:cubicBezTo>
                    <a:pt x="655018" y="349881"/>
                    <a:pt x="653001" y="349683"/>
                    <a:pt x="651093" y="349464"/>
                  </a:cubicBezTo>
                  <a:cubicBezTo>
                    <a:pt x="614852" y="345649"/>
                    <a:pt x="576704" y="337910"/>
                    <a:pt x="537590" y="326268"/>
                  </a:cubicBezTo>
                  <a:cubicBezTo>
                    <a:pt x="529434" y="323834"/>
                    <a:pt x="521388" y="321291"/>
                    <a:pt x="513320" y="318638"/>
                  </a:cubicBezTo>
                  <a:cubicBezTo>
                    <a:pt x="513013" y="318528"/>
                    <a:pt x="512684" y="318419"/>
                    <a:pt x="512377" y="318331"/>
                  </a:cubicBezTo>
                  <a:cubicBezTo>
                    <a:pt x="381794" y="274965"/>
                    <a:pt x="181075" y="128881"/>
                    <a:pt x="181075" y="128881"/>
                  </a:cubicBezTo>
                  <a:cubicBezTo>
                    <a:pt x="137730" y="97398"/>
                    <a:pt x="82064" y="55894"/>
                    <a:pt x="18110" y="5380"/>
                  </a:cubicBezTo>
                  <a:cubicBezTo>
                    <a:pt x="17364" y="4349"/>
                    <a:pt x="15851" y="2639"/>
                    <a:pt x="13462" y="1938"/>
                  </a:cubicBezTo>
                  <a:cubicBezTo>
                    <a:pt x="9450" y="798"/>
                    <a:pt x="4582" y="3034"/>
                    <a:pt x="1644" y="7660"/>
                  </a:cubicBezTo>
                  <a:close/>
                </a:path>
              </a:pathLst>
            </a:custGeom>
            <a:solidFill>
              <a:srgbClr val="DA62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2D3CA57D-29E6-46ED-9BA6-6F4065F9BE93}"/>
                </a:ext>
              </a:extLst>
            </p:cNvPr>
            <p:cNvSpPr/>
            <p:nvPr/>
          </p:nvSpPr>
          <p:spPr>
            <a:xfrm>
              <a:off x="4995532" y="3089870"/>
              <a:ext cx="710820" cy="975075"/>
            </a:xfrm>
            <a:custGeom>
              <a:avLst/>
              <a:gdLst>
                <a:gd name="connsiteX0" fmla="*/ 4925 w 710355"/>
                <a:gd name="connsiteY0" fmla="*/ 19337 h 973450"/>
                <a:gd name="connsiteX1" fmla="*/ 506866 w 710355"/>
                <a:gd name="connsiteY1" fmla="*/ 633970 h 973450"/>
                <a:gd name="connsiteX2" fmla="*/ 694035 w 710355"/>
                <a:gd name="connsiteY2" fmla="*/ 973230 h 973450"/>
                <a:gd name="connsiteX3" fmla="*/ 709405 w 710355"/>
                <a:gd name="connsiteY3" fmla="*/ 928307 h 973450"/>
                <a:gd name="connsiteX4" fmla="*/ 542274 w 710355"/>
                <a:gd name="connsiteY4" fmla="*/ 634299 h 973450"/>
                <a:gd name="connsiteX5" fmla="*/ 21478 w 710355"/>
                <a:gd name="connsiteY5" fmla="*/ 4735 h 973450"/>
                <a:gd name="connsiteX6" fmla="*/ 4947 w 710355"/>
                <a:gd name="connsiteY6" fmla="*/ 19359 h 973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10355" h="973450">
                  <a:moveTo>
                    <a:pt x="4925" y="19337"/>
                  </a:moveTo>
                  <a:cubicBezTo>
                    <a:pt x="193783" y="206244"/>
                    <a:pt x="364729" y="409133"/>
                    <a:pt x="506866" y="633970"/>
                  </a:cubicBezTo>
                  <a:cubicBezTo>
                    <a:pt x="575972" y="743198"/>
                    <a:pt x="638391" y="856570"/>
                    <a:pt x="694035" y="973230"/>
                  </a:cubicBezTo>
                  <a:cubicBezTo>
                    <a:pt x="698903" y="958080"/>
                    <a:pt x="704208" y="943040"/>
                    <a:pt x="709405" y="928307"/>
                  </a:cubicBezTo>
                  <a:cubicBezTo>
                    <a:pt x="658320" y="826270"/>
                    <a:pt x="600988" y="727741"/>
                    <a:pt x="542274" y="634299"/>
                  </a:cubicBezTo>
                  <a:cubicBezTo>
                    <a:pt x="397594" y="403849"/>
                    <a:pt x="224214" y="186862"/>
                    <a:pt x="21478" y="4735"/>
                  </a:cubicBezTo>
                  <a:cubicBezTo>
                    <a:pt x="11086" y="-4583"/>
                    <a:pt x="-5446" y="9186"/>
                    <a:pt x="4947" y="19359"/>
                  </a:cubicBez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cs typeface="+mn-cs"/>
              </a:endParaRPr>
            </a:p>
          </p:txBody>
        </p:sp>
        <p:sp>
          <p:nvSpPr>
            <p:cNvPr id="56367" name="Freeform: Shape 46">
              <a:extLst>
                <a:ext uri="{FF2B5EF4-FFF2-40B4-BE49-F238E27FC236}">
                  <a16:creationId xmlns:a16="http://schemas.microsoft.com/office/drawing/2014/main" id="{406AF220-4DFD-4997-9856-3AE35205C804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5935" y="5983430"/>
              <a:ext cx="2692335" cy="874790"/>
            </a:xfrm>
            <a:custGeom>
              <a:avLst/>
              <a:gdLst>
                <a:gd name="T0" fmla="*/ 2691765 w 2692334"/>
                <a:gd name="T1" fmla="*/ 874776 h 874789"/>
                <a:gd name="T2" fmla="*/ 2575171 w 2692334"/>
                <a:gd name="T3" fmla="*/ 453758 h 874789"/>
                <a:gd name="T4" fmla="*/ 2435423 w 2692334"/>
                <a:gd name="T5" fmla="*/ 46984 h 874789"/>
                <a:gd name="T6" fmla="*/ 1307786 w 2692334"/>
                <a:gd name="T7" fmla="*/ 118261 h 874789"/>
                <a:gd name="T8" fmla="*/ 322707 w 2692334"/>
                <a:gd name="T9" fmla="*/ 1644 h 874789"/>
                <a:gd name="T10" fmla="*/ 164982 w 2692334"/>
                <a:gd name="T11" fmla="*/ 432966 h 874789"/>
                <a:gd name="T12" fmla="*/ 1644 w 2692334"/>
                <a:gd name="T13" fmla="*/ 874776 h 874789"/>
                <a:gd name="T14" fmla="*/ 2691765 w 2692334"/>
                <a:gd name="T15" fmla="*/ 874776 h 87478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692334"/>
                <a:gd name="T25" fmla="*/ 0 h 874789"/>
                <a:gd name="T26" fmla="*/ 2692334 w 2692334"/>
                <a:gd name="T27" fmla="*/ 874789 h 87478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692334" h="874789">
                  <a:moveTo>
                    <a:pt x="2691765" y="874768"/>
                  </a:moveTo>
                  <a:cubicBezTo>
                    <a:pt x="2658330" y="738024"/>
                    <a:pt x="2619677" y="597926"/>
                    <a:pt x="2575170" y="453750"/>
                  </a:cubicBezTo>
                  <a:cubicBezTo>
                    <a:pt x="2522047" y="281643"/>
                    <a:pt x="2471248" y="141413"/>
                    <a:pt x="2435423" y="46984"/>
                  </a:cubicBezTo>
                  <a:cubicBezTo>
                    <a:pt x="2124730" y="96928"/>
                    <a:pt x="1743024" y="132731"/>
                    <a:pt x="1307778" y="118261"/>
                  </a:cubicBezTo>
                  <a:cubicBezTo>
                    <a:pt x="931815" y="105764"/>
                    <a:pt x="599965" y="58517"/>
                    <a:pt x="322707" y="1644"/>
                  </a:cubicBezTo>
                  <a:cubicBezTo>
                    <a:pt x="285326" y="101532"/>
                    <a:pt x="230032" y="250926"/>
                    <a:pt x="164982" y="432966"/>
                  </a:cubicBezTo>
                  <a:cubicBezTo>
                    <a:pt x="164982" y="432966"/>
                    <a:pt x="83905" y="632940"/>
                    <a:pt x="1644" y="874768"/>
                  </a:cubicBezTo>
                  <a:lnTo>
                    <a:pt x="2691765" y="874768"/>
                  </a:lnTo>
                  <a:close/>
                </a:path>
              </a:pathLst>
            </a:custGeom>
            <a:solidFill>
              <a:srgbClr val="3A07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6368" name="Freeform: Shape 47">
              <a:extLst>
                <a:ext uri="{FF2B5EF4-FFF2-40B4-BE49-F238E27FC236}">
                  <a16:creationId xmlns:a16="http://schemas.microsoft.com/office/drawing/2014/main" id="{96804699-BA74-40E1-B449-4F676C9AA7F6}"/>
                </a:ext>
              </a:extLst>
            </p:cNvPr>
            <p:cNvSpPr>
              <a:spLocks/>
            </p:cNvSpPr>
            <p:nvPr/>
          </p:nvSpPr>
          <p:spPr bwMode="auto">
            <a:xfrm>
              <a:off x="6265095" y="1920810"/>
              <a:ext cx="265287" cy="43849"/>
            </a:xfrm>
            <a:custGeom>
              <a:avLst/>
              <a:gdLst>
                <a:gd name="T0" fmla="*/ 255999 w 265287"/>
                <a:gd name="T1" fmla="*/ 44068 h 43849"/>
                <a:gd name="T2" fmla="*/ 252667 w 265287"/>
                <a:gd name="T3" fmla="*/ 43432 h 43849"/>
                <a:gd name="T4" fmla="*/ 115091 w 265287"/>
                <a:gd name="T5" fmla="*/ 20061 h 43849"/>
                <a:gd name="T6" fmla="*/ 13865 w 265287"/>
                <a:gd name="T7" fmla="*/ 40823 h 43849"/>
                <a:gd name="T8" fmla="*/ 2223 w 265287"/>
                <a:gd name="T9" fmla="*/ 35539 h 43849"/>
                <a:gd name="T10" fmla="*/ 7507 w 265287"/>
                <a:gd name="T11" fmla="*/ 23897 h 43849"/>
                <a:gd name="T12" fmla="*/ 114279 w 265287"/>
                <a:gd name="T13" fmla="*/ 1995 h 43849"/>
                <a:gd name="T14" fmla="*/ 259354 w 265287"/>
                <a:gd name="T15" fmla="*/ 26616 h 43849"/>
                <a:gd name="T16" fmla="*/ 264419 w 265287"/>
                <a:gd name="T17" fmla="*/ 38346 h 43849"/>
                <a:gd name="T18" fmla="*/ 256021 w 265287"/>
                <a:gd name="T19" fmla="*/ 44046 h 4384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265287"/>
                <a:gd name="T31" fmla="*/ 0 h 43849"/>
                <a:gd name="T32" fmla="*/ 265287 w 265287"/>
                <a:gd name="T33" fmla="*/ 43849 h 43849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265287" h="43849">
                  <a:moveTo>
                    <a:pt x="255999" y="44068"/>
                  </a:moveTo>
                  <a:cubicBezTo>
                    <a:pt x="254881" y="44068"/>
                    <a:pt x="253764" y="43871"/>
                    <a:pt x="252667" y="43432"/>
                  </a:cubicBezTo>
                  <a:cubicBezTo>
                    <a:pt x="208379" y="25827"/>
                    <a:pt x="162075" y="17978"/>
                    <a:pt x="115091" y="20061"/>
                  </a:cubicBezTo>
                  <a:cubicBezTo>
                    <a:pt x="80559" y="21595"/>
                    <a:pt x="46489" y="28589"/>
                    <a:pt x="13865" y="40823"/>
                  </a:cubicBezTo>
                  <a:cubicBezTo>
                    <a:pt x="9195" y="42577"/>
                    <a:pt x="3977" y="40209"/>
                    <a:pt x="2223" y="35539"/>
                  </a:cubicBezTo>
                  <a:cubicBezTo>
                    <a:pt x="469" y="30869"/>
                    <a:pt x="2837" y="25651"/>
                    <a:pt x="7507" y="23897"/>
                  </a:cubicBezTo>
                  <a:cubicBezTo>
                    <a:pt x="41906" y="11006"/>
                    <a:pt x="77841" y="3639"/>
                    <a:pt x="114279" y="1995"/>
                  </a:cubicBezTo>
                  <a:cubicBezTo>
                    <a:pt x="163873" y="-220"/>
                    <a:pt x="212677" y="8068"/>
                    <a:pt x="259354" y="26616"/>
                  </a:cubicBezTo>
                  <a:cubicBezTo>
                    <a:pt x="264002" y="28458"/>
                    <a:pt x="266261" y="33720"/>
                    <a:pt x="264419" y="38346"/>
                  </a:cubicBezTo>
                  <a:cubicBezTo>
                    <a:pt x="263016" y="41898"/>
                    <a:pt x="259617" y="44046"/>
                    <a:pt x="256021" y="44046"/>
                  </a:cubicBezTo>
                  <a:close/>
                </a:path>
              </a:pathLst>
            </a:custGeom>
            <a:solidFill>
              <a:srgbClr val="DA62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6369" name="Freeform: Shape 48">
              <a:extLst>
                <a:ext uri="{FF2B5EF4-FFF2-40B4-BE49-F238E27FC236}">
                  <a16:creationId xmlns:a16="http://schemas.microsoft.com/office/drawing/2014/main" id="{E06C13FF-3570-4168-84AD-345170AB56C9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4462" y="222792"/>
              <a:ext cx="657737" cy="629235"/>
            </a:xfrm>
            <a:custGeom>
              <a:avLst/>
              <a:gdLst>
                <a:gd name="T0" fmla="*/ 537761 w 657736"/>
                <a:gd name="T1" fmla="*/ 604473 h 629234"/>
                <a:gd name="T2" fmla="*/ 597856 w 657736"/>
                <a:gd name="T3" fmla="*/ 138809 h 629234"/>
                <a:gd name="T4" fmla="*/ 262271 w 657736"/>
                <a:gd name="T5" fmla="*/ 8621 h 629234"/>
                <a:gd name="T6" fmla="*/ 1829 w 657736"/>
                <a:gd name="T7" fmla="*/ 319059 h 629234"/>
                <a:gd name="T8" fmla="*/ 146070 w 657736"/>
                <a:gd name="T9" fmla="*/ 555713 h 629234"/>
                <a:gd name="T10" fmla="*/ 537739 w 657736"/>
                <a:gd name="T11" fmla="*/ 604451 h 62923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657736"/>
                <a:gd name="T19" fmla="*/ 0 h 629234"/>
                <a:gd name="T20" fmla="*/ 657736 w 657736"/>
                <a:gd name="T21" fmla="*/ 629234 h 629234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657736" h="629234">
                  <a:moveTo>
                    <a:pt x="537753" y="604465"/>
                  </a:moveTo>
                  <a:cubicBezTo>
                    <a:pt x="672676" y="472501"/>
                    <a:pt x="692737" y="272154"/>
                    <a:pt x="597848" y="138809"/>
                  </a:cubicBezTo>
                  <a:cubicBezTo>
                    <a:pt x="525475" y="37123"/>
                    <a:pt x="391011" y="-18894"/>
                    <a:pt x="262271" y="8621"/>
                  </a:cubicBezTo>
                  <a:cubicBezTo>
                    <a:pt x="115661" y="39973"/>
                    <a:pt x="-3696" y="175401"/>
                    <a:pt x="1829" y="319051"/>
                  </a:cubicBezTo>
                  <a:cubicBezTo>
                    <a:pt x="7025" y="453712"/>
                    <a:pt x="119673" y="536345"/>
                    <a:pt x="146070" y="555705"/>
                  </a:cubicBezTo>
                  <a:cubicBezTo>
                    <a:pt x="312061" y="677452"/>
                    <a:pt x="513921" y="612533"/>
                    <a:pt x="537731" y="604443"/>
                  </a:cubicBezTo>
                  <a:close/>
                </a:path>
              </a:pathLst>
            </a:custGeom>
            <a:solidFill>
              <a:srgbClr val="9C5E0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6370" name="Freeform: Shape 49">
              <a:extLst>
                <a:ext uri="{FF2B5EF4-FFF2-40B4-BE49-F238E27FC236}">
                  <a16:creationId xmlns:a16="http://schemas.microsoft.com/office/drawing/2014/main" id="{0B373AD7-9E43-425F-8E99-EB5EACEA31E1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4849" y="325602"/>
              <a:ext cx="403412" cy="570038"/>
            </a:xfrm>
            <a:custGeom>
              <a:avLst/>
              <a:gdLst>
                <a:gd name="T0" fmla="*/ 318820 w 403411"/>
                <a:gd name="T1" fmla="*/ 569096 h 570038"/>
                <a:gd name="T2" fmla="*/ 156965 w 403411"/>
                <a:gd name="T3" fmla="*/ 527220 h 570038"/>
                <a:gd name="T4" fmla="*/ 11386 w 403411"/>
                <a:gd name="T5" fmla="*/ 346803 h 570038"/>
                <a:gd name="T6" fmla="*/ 158938 w 403411"/>
                <a:gd name="T7" fmla="*/ 1644 h 570038"/>
                <a:gd name="T8" fmla="*/ 170470 w 403411"/>
                <a:gd name="T9" fmla="*/ 20280 h 570038"/>
                <a:gd name="T10" fmla="*/ 32543 w 403411"/>
                <a:gd name="T11" fmla="*/ 341058 h 570038"/>
                <a:gd name="T12" fmla="*/ 320771 w 403411"/>
                <a:gd name="T13" fmla="*/ 546864 h 570038"/>
                <a:gd name="T14" fmla="*/ 397660 w 403411"/>
                <a:gd name="T15" fmla="*/ 537261 h 570038"/>
                <a:gd name="T16" fmla="*/ 403054 w 403411"/>
                <a:gd name="T17" fmla="*/ 558506 h 570038"/>
                <a:gd name="T18" fmla="*/ 318798 w 403411"/>
                <a:gd name="T19" fmla="*/ 569118 h 57003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403411"/>
                <a:gd name="T31" fmla="*/ 0 h 570038"/>
                <a:gd name="T32" fmla="*/ 403411 w 403411"/>
                <a:gd name="T33" fmla="*/ 570038 h 570038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403411" h="570038">
                  <a:moveTo>
                    <a:pt x="318812" y="569096"/>
                  </a:moveTo>
                  <a:cubicBezTo>
                    <a:pt x="262400" y="569096"/>
                    <a:pt x="206865" y="554932"/>
                    <a:pt x="156965" y="527220"/>
                  </a:cubicBezTo>
                  <a:cubicBezTo>
                    <a:pt x="84723" y="487076"/>
                    <a:pt x="31644" y="421324"/>
                    <a:pt x="11386" y="346803"/>
                  </a:cubicBezTo>
                  <a:cubicBezTo>
                    <a:pt x="-23431" y="218785"/>
                    <a:pt x="37235" y="76846"/>
                    <a:pt x="158938" y="1644"/>
                  </a:cubicBezTo>
                  <a:lnTo>
                    <a:pt x="170470" y="20280"/>
                  </a:lnTo>
                  <a:cubicBezTo>
                    <a:pt x="56967" y="90417"/>
                    <a:pt x="248" y="222337"/>
                    <a:pt x="32543" y="341058"/>
                  </a:cubicBezTo>
                  <a:cubicBezTo>
                    <a:pt x="65956" y="463858"/>
                    <a:pt x="188821" y="546842"/>
                    <a:pt x="320763" y="546864"/>
                  </a:cubicBezTo>
                  <a:cubicBezTo>
                    <a:pt x="346261" y="546864"/>
                    <a:pt x="372066" y="543773"/>
                    <a:pt x="397652" y="537261"/>
                  </a:cubicBezTo>
                  <a:lnTo>
                    <a:pt x="403046" y="558506"/>
                  </a:lnTo>
                  <a:cubicBezTo>
                    <a:pt x="375136" y="565588"/>
                    <a:pt x="346853" y="569096"/>
                    <a:pt x="318790" y="569118"/>
                  </a:cubicBezTo>
                  <a:close/>
                </a:path>
              </a:pathLst>
            </a:custGeom>
            <a:solidFill>
              <a:srgbClr val="3E39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</p:grpSp>
      <p:sp>
        <p:nvSpPr>
          <p:cNvPr id="51" name="Thought Bubble: Cloud 50">
            <a:extLst>
              <a:ext uri="{FF2B5EF4-FFF2-40B4-BE49-F238E27FC236}">
                <a16:creationId xmlns:a16="http://schemas.microsoft.com/office/drawing/2014/main" id="{80849D66-0D12-4765-B42F-7E6BC58DCDFB}"/>
              </a:ext>
            </a:extLst>
          </p:cNvPr>
          <p:cNvSpPr/>
          <p:nvPr/>
        </p:nvSpPr>
        <p:spPr>
          <a:xfrm>
            <a:off x="403225" y="793750"/>
            <a:ext cx="7064375" cy="2144713"/>
          </a:xfrm>
          <a:prstGeom prst="cloudCallout">
            <a:avLst>
              <a:gd name="adj1" fmla="val 63340"/>
              <a:gd name="adj2" fmla="val 63025"/>
            </a:avLst>
          </a:prstGeom>
          <a:ln>
            <a:solidFill>
              <a:srgbClr val="4A127B"/>
            </a:solidFill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b="1" dirty="0">
                <a:solidFill>
                  <a:srgbClr val="3A07DF"/>
                </a:solidFill>
              </a:rPr>
              <a:t>1</a:t>
            </a:r>
            <a:r>
              <a:rPr lang="en-US" b="1" dirty="0">
                <a:solidFill>
                  <a:srgbClr val="3A07DF"/>
                </a:solidFill>
              </a:rPr>
              <a:t> – </a:t>
            </a:r>
            <a:r>
              <a:rPr lang="ru-RU" b="1" dirty="0" err="1">
                <a:solidFill>
                  <a:srgbClr val="3A07DF"/>
                </a:solidFill>
              </a:rPr>
              <a:t>Вазифа</a:t>
            </a:r>
            <a:r>
              <a:rPr lang="ru-RU" b="1" dirty="0">
                <a:solidFill>
                  <a:srgbClr val="3A07DF"/>
                </a:solidFill>
              </a:rPr>
              <a:t>. </a:t>
            </a: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dirty="0" err="1">
                <a:solidFill>
                  <a:srgbClr val="4A127B"/>
                </a:solidFill>
              </a:rPr>
              <a:t>Ҳалол</a:t>
            </a:r>
            <a:r>
              <a:rPr lang="en-US" dirty="0">
                <a:solidFill>
                  <a:srgbClr val="4A127B"/>
                </a:solidFill>
              </a:rPr>
              <a:t> </a:t>
            </a:r>
            <a:r>
              <a:rPr lang="ru-RU" dirty="0" err="1">
                <a:solidFill>
                  <a:srgbClr val="4A127B"/>
                </a:solidFill>
              </a:rPr>
              <a:t>ва</a:t>
            </a:r>
            <a:r>
              <a:rPr lang="en-US" dirty="0">
                <a:solidFill>
                  <a:srgbClr val="4A127B"/>
                </a:solidFill>
              </a:rPr>
              <a:t> </a:t>
            </a:r>
            <a:r>
              <a:rPr lang="ru-RU" dirty="0" err="1">
                <a:solidFill>
                  <a:srgbClr val="4A127B"/>
                </a:solidFill>
              </a:rPr>
              <a:t>тўгри</a:t>
            </a:r>
            <a:r>
              <a:rPr lang="tr-TR" dirty="0">
                <a:solidFill>
                  <a:srgbClr val="4A127B"/>
                </a:solidFill>
              </a:rPr>
              <a:t> </a:t>
            </a:r>
            <a:r>
              <a:rPr lang="ru-RU" dirty="0" err="1">
                <a:solidFill>
                  <a:srgbClr val="4A127B"/>
                </a:solidFill>
              </a:rPr>
              <a:t>одамларда</a:t>
            </a:r>
            <a:r>
              <a:rPr lang="tr-TR" dirty="0">
                <a:solidFill>
                  <a:srgbClr val="4A127B"/>
                </a:solidFill>
              </a:rPr>
              <a:t> </a:t>
            </a:r>
            <a:r>
              <a:rPr lang="ru-RU" dirty="0" err="1">
                <a:solidFill>
                  <a:srgbClr val="4A127B"/>
                </a:solidFill>
              </a:rPr>
              <a:t>бўлиши</a:t>
            </a:r>
            <a:r>
              <a:rPr lang="tr-TR" dirty="0">
                <a:solidFill>
                  <a:srgbClr val="4A127B"/>
                </a:solidFill>
              </a:rPr>
              <a:t> </a:t>
            </a:r>
            <a:r>
              <a:rPr lang="ru-RU" dirty="0">
                <a:solidFill>
                  <a:srgbClr val="4A127B"/>
                </a:solidFill>
              </a:rPr>
              <a:t>к</a:t>
            </a:r>
            <a:r>
              <a:rPr lang="tr-TR" dirty="0">
                <a:solidFill>
                  <a:srgbClr val="4A127B"/>
                </a:solidFill>
              </a:rPr>
              <a:t>e</a:t>
            </a:r>
            <a:r>
              <a:rPr lang="ru-RU" dirty="0">
                <a:solidFill>
                  <a:srgbClr val="4A127B"/>
                </a:solidFill>
              </a:rPr>
              <a:t>рак</a:t>
            </a:r>
            <a:r>
              <a:rPr lang="tr-TR" dirty="0">
                <a:solidFill>
                  <a:srgbClr val="4A127B"/>
                </a:solidFill>
              </a:rPr>
              <a:t> </a:t>
            </a:r>
            <a:r>
              <a:rPr lang="ru-RU" dirty="0" err="1">
                <a:solidFill>
                  <a:srgbClr val="4A127B"/>
                </a:solidFill>
              </a:rPr>
              <a:t>бўлган</a:t>
            </a:r>
            <a:r>
              <a:rPr lang="tr-TR" dirty="0">
                <a:solidFill>
                  <a:srgbClr val="4A127B"/>
                </a:solidFill>
              </a:rPr>
              <a:t> </a:t>
            </a:r>
            <a:r>
              <a:rPr lang="ru-RU" dirty="0" err="1">
                <a:solidFill>
                  <a:srgbClr val="4A127B"/>
                </a:solidFill>
              </a:rPr>
              <a:t>фазилатлар</a:t>
            </a:r>
            <a:r>
              <a:rPr lang="tr-TR" dirty="0">
                <a:solidFill>
                  <a:srgbClr val="4A127B"/>
                </a:solidFill>
              </a:rPr>
              <a:t> </a:t>
            </a:r>
            <a:r>
              <a:rPr lang="ru-RU" dirty="0" err="1">
                <a:solidFill>
                  <a:srgbClr val="4A127B"/>
                </a:solidFill>
              </a:rPr>
              <a:t>рўй</a:t>
            </a:r>
            <a:r>
              <a:rPr lang="tr-TR" dirty="0">
                <a:solidFill>
                  <a:srgbClr val="4A127B"/>
                </a:solidFill>
              </a:rPr>
              <a:t>x</a:t>
            </a:r>
            <a:r>
              <a:rPr lang="ru-RU" dirty="0" err="1">
                <a:solidFill>
                  <a:srgbClr val="4A127B"/>
                </a:solidFill>
              </a:rPr>
              <a:t>атини</a:t>
            </a:r>
            <a:r>
              <a:rPr lang="tr-TR" dirty="0">
                <a:solidFill>
                  <a:srgbClr val="4A127B"/>
                </a:solidFill>
              </a:rPr>
              <a:t> </a:t>
            </a:r>
            <a:r>
              <a:rPr lang="ru-RU" dirty="0" err="1">
                <a:solidFill>
                  <a:srgbClr val="4A127B"/>
                </a:solidFill>
              </a:rPr>
              <a:t>тузинг</a:t>
            </a:r>
            <a:r>
              <a:rPr lang="tr-TR" dirty="0">
                <a:solidFill>
                  <a:srgbClr val="4A127B"/>
                </a:solidFill>
              </a:rPr>
              <a:t> (</a:t>
            </a:r>
            <a:r>
              <a:rPr lang="ru-RU" dirty="0" err="1">
                <a:solidFill>
                  <a:srgbClr val="4A127B"/>
                </a:solidFill>
              </a:rPr>
              <a:t>камида</a:t>
            </a:r>
            <a:r>
              <a:rPr lang="tr-TR" dirty="0">
                <a:solidFill>
                  <a:srgbClr val="4A127B"/>
                </a:solidFill>
              </a:rPr>
              <a:t> </a:t>
            </a:r>
            <a:r>
              <a:rPr lang="ru-RU" dirty="0">
                <a:solidFill>
                  <a:srgbClr val="4A127B"/>
                </a:solidFill>
              </a:rPr>
              <a:t>б</a:t>
            </a:r>
            <a:r>
              <a:rPr lang="tr-TR" dirty="0">
                <a:solidFill>
                  <a:srgbClr val="4A127B"/>
                </a:solidFill>
              </a:rPr>
              <a:t>e</a:t>
            </a:r>
            <a:r>
              <a:rPr lang="ru-RU" dirty="0" err="1">
                <a:solidFill>
                  <a:srgbClr val="4A127B"/>
                </a:solidFill>
              </a:rPr>
              <a:t>шта</a:t>
            </a:r>
            <a:r>
              <a:rPr lang="tr-TR" dirty="0">
                <a:solidFill>
                  <a:srgbClr val="4A127B"/>
                </a:solidFill>
              </a:rPr>
              <a:t>, </a:t>
            </a:r>
            <a:r>
              <a:rPr lang="ru-RU" dirty="0">
                <a:solidFill>
                  <a:srgbClr val="4A127B"/>
                </a:solidFill>
              </a:rPr>
              <a:t>балки</a:t>
            </a:r>
            <a:r>
              <a:rPr lang="tr-TR" dirty="0">
                <a:solidFill>
                  <a:srgbClr val="4A127B"/>
                </a:solidFill>
              </a:rPr>
              <a:t> </a:t>
            </a:r>
            <a:r>
              <a:rPr lang="ru-RU" dirty="0" err="1">
                <a:solidFill>
                  <a:srgbClr val="4A127B"/>
                </a:solidFill>
              </a:rPr>
              <a:t>ундан</a:t>
            </a:r>
            <a:r>
              <a:rPr lang="tr-TR" dirty="0">
                <a:solidFill>
                  <a:srgbClr val="4A127B"/>
                </a:solidFill>
              </a:rPr>
              <a:t> </a:t>
            </a:r>
            <a:r>
              <a:rPr lang="ru-RU" dirty="0" err="1">
                <a:solidFill>
                  <a:srgbClr val="4A127B"/>
                </a:solidFill>
              </a:rPr>
              <a:t>ҳам</a:t>
            </a:r>
            <a:r>
              <a:rPr lang="tr-TR" dirty="0">
                <a:solidFill>
                  <a:srgbClr val="4A127B"/>
                </a:solidFill>
              </a:rPr>
              <a:t> </a:t>
            </a:r>
            <a:r>
              <a:rPr lang="ru-RU" dirty="0" err="1">
                <a:solidFill>
                  <a:srgbClr val="4A127B"/>
                </a:solidFill>
              </a:rPr>
              <a:t>кўпроқ</a:t>
            </a:r>
            <a:r>
              <a:rPr lang="tr-TR" dirty="0">
                <a:solidFill>
                  <a:srgbClr val="4A127B"/>
                </a:solidFill>
              </a:rPr>
              <a:t>).</a:t>
            </a:r>
            <a:r>
              <a:rPr lang="en-US" dirty="0">
                <a:solidFill>
                  <a:srgbClr val="4A127B"/>
                </a:solidFill>
              </a:rPr>
              <a:t>.</a:t>
            </a:r>
            <a:r>
              <a:rPr lang="ru-RU" dirty="0">
                <a:solidFill>
                  <a:srgbClr val="4A127B"/>
                </a:solidFill>
              </a:rPr>
              <a:t>.</a:t>
            </a:r>
          </a:p>
        </p:txBody>
      </p:sp>
      <p:sp>
        <p:nvSpPr>
          <p:cNvPr id="52" name="Thought Bubble: Cloud 51">
            <a:extLst>
              <a:ext uri="{FF2B5EF4-FFF2-40B4-BE49-F238E27FC236}">
                <a16:creationId xmlns:a16="http://schemas.microsoft.com/office/drawing/2014/main" id="{6B27C894-EE8F-41EA-8F4A-634A95861338}"/>
              </a:ext>
            </a:extLst>
          </p:cNvPr>
          <p:cNvSpPr/>
          <p:nvPr/>
        </p:nvSpPr>
        <p:spPr>
          <a:xfrm>
            <a:off x="403225" y="2938463"/>
            <a:ext cx="6119813" cy="3640137"/>
          </a:xfrm>
          <a:prstGeom prst="cloudCallout">
            <a:avLst>
              <a:gd name="adj1" fmla="val 80743"/>
              <a:gd name="adj2" fmla="val -33904"/>
            </a:avLst>
          </a:prstGeom>
          <a:ln>
            <a:solidFill>
              <a:srgbClr val="4A127B"/>
            </a:solidFill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b="1" dirty="0">
                <a:solidFill>
                  <a:srgbClr val="3A07DF"/>
                </a:solidFill>
              </a:rPr>
              <a:t>2</a:t>
            </a:r>
            <a:r>
              <a:rPr lang="en-US" b="1" dirty="0">
                <a:solidFill>
                  <a:srgbClr val="3A07DF"/>
                </a:solidFill>
              </a:rPr>
              <a:t> – </a:t>
            </a:r>
            <a:r>
              <a:rPr lang="ru-RU" b="1" dirty="0" err="1">
                <a:solidFill>
                  <a:srgbClr val="3A07DF"/>
                </a:solidFill>
              </a:rPr>
              <a:t>Вазифа</a:t>
            </a:r>
            <a:r>
              <a:rPr lang="ru-RU" b="1" dirty="0">
                <a:solidFill>
                  <a:srgbClr val="3A07DF"/>
                </a:solidFill>
              </a:rPr>
              <a:t>. </a:t>
            </a: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dirty="0" err="1">
                <a:solidFill>
                  <a:srgbClr val="4A127B"/>
                </a:solidFill>
              </a:rPr>
              <a:t>Анк</a:t>
            </a:r>
            <a:r>
              <a:rPr lang="tr-TR" dirty="0">
                <a:solidFill>
                  <a:srgbClr val="4A127B"/>
                </a:solidFill>
              </a:rPr>
              <a:t>e</a:t>
            </a:r>
            <a:r>
              <a:rPr lang="ru-RU" dirty="0" err="1">
                <a:solidFill>
                  <a:srgbClr val="4A127B"/>
                </a:solidFill>
              </a:rPr>
              <a:t>тани</a:t>
            </a:r>
            <a:r>
              <a:rPr lang="tr-TR" dirty="0">
                <a:solidFill>
                  <a:srgbClr val="4A127B"/>
                </a:solidFill>
              </a:rPr>
              <a:t> </a:t>
            </a:r>
            <a:r>
              <a:rPr lang="ru-RU" dirty="0" err="1">
                <a:solidFill>
                  <a:srgbClr val="4A127B"/>
                </a:solidFill>
              </a:rPr>
              <a:t>тўлдириш</a:t>
            </a:r>
            <a:r>
              <a:rPr lang="tr-TR" dirty="0">
                <a:solidFill>
                  <a:srgbClr val="4A127B"/>
                </a:solidFill>
              </a:rPr>
              <a:t> (</a:t>
            </a:r>
            <a:r>
              <a:rPr lang="ru-RU" dirty="0">
                <a:solidFill>
                  <a:srgbClr val="4A127B"/>
                </a:solidFill>
              </a:rPr>
              <a:t>к</a:t>
            </a:r>
            <a:r>
              <a:rPr lang="tr-TR" dirty="0">
                <a:solidFill>
                  <a:srgbClr val="4A127B"/>
                </a:solidFill>
              </a:rPr>
              <a:t>e</a:t>
            </a:r>
            <a:r>
              <a:rPr lang="ru-RU" dirty="0" err="1">
                <a:solidFill>
                  <a:srgbClr val="4A127B"/>
                </a:solidFill>
              </a:rPr>
              <a:t>йинги</a:t>
            </a:r>
            <a:r>
              <a:rPr lang="tr-TR" dirty="0">
                <a:solidFill>
                  <a:srgbClr val="4A127B"/>
                </a:solidFill>
              </a:rPr>
              <a:t> </a:t>
            </a:r>
            <a:r>
              <a:rPr lang="ru-RU" dirty="0">
                <a:solidFill>
                  <a:srgbClr val="4A127B"/>
                </a:solidFill>
              </a:rPr>
              <a:t>слайд</a:t>
            </a:r>
            <a:r>
              <a:rPr lang="tr-TR" dirty="0">
                <a:solidFill>
                  <a:srgbClr val="4A127B"/>
                </a:solidFill>
              </a:rPr>
              <a:t>). </a:t>
            </a:r>
            <a:r>
              <a:rPr lang="ru-RU" dirty="0" err="1">
                <a:solidFill>
                  <a:srgbClr val="4A127B"/>
                </a:solidFill>
              </a:rPr>
              <a:t>Анк</a:t>
            </a:r>
            <a:r>
              <a:rPr lang="tr-TR" dirty="0">
                <a:solidFill>
                  <a:srgbClr val="4A127B"/>
                </a:solidFill>
              </a:rPr>
              <a:t>e</a:t>
            </a:r>
            <a:r>
              <a:rPr lang="ru-RU" dirty="0">
                <a:solidFill>
                  <a:srgbClr val="4A127B"/>
                </a:solidFill>
              </a:rPr>
              <a:t>та</a:t>
            </a:r>
            <a:r>
              <a:rPr lang="tr-TR" dirty="0">
                <a:solidFill>
                  <a:srgbClr val="4A127B"/>
                </a:solidFill>
              </a:rPr>
              <a:t> </a:t>
            </a:r>
            <a:r>
              <a:rPr lang="ru-RU" dirty="0" err="1">
                <a:solidFill>
                  <a:srgbClr val="4A127B"/>
                </a:solidFill>
              </a:rPr>
              <a:t>ўқитувчига</a:t>
            </a:r>
            <a:r>
              <a:rPr lang="tr-TR" dirty="0">
                <a:solidFill>
                  <a:srgbClr val="4A127B"/>
                </a:solidFill>
              </a:rPr>
              <a:t> </a:t>
            </a:r>
            <a:r>
              <a:rPr lang="ru-RU" dirty="0" err="1">
                <a:solidFill>
                  <a:srgbClr val="4A127B"/>
                </a:solidFill>
              </a:rPr>
              <a:t>топширилиши</a:t>
            </a:r>
            <a:r>
              <a:rPr lang="tr-TR" dirty="0">
                <a:solidFill>
                  <a:srgbClr val="4A127B"/>
                </a:solidFill>
              </a:rPr>
              <a:t> </a:t>
            </a:r>
            <a:r>
              <a:rPr lang="ru-RU" dirty="0">
                <a:solidFill>
                  <a:srgbClr val="4A127B"/>
                </a:solidFill>
              </a:rPr>
              <a:t>к</a:t>
            </a:r>
            <a:r>
              <a:rPr lang="tr-TR" dirty="0">
                <a:solidFill>
                  <a:srgbClr val="4A127B"/>
                </a:solidFill>
              </a:rPr>
              <a:t>e</a:t>
            </a:r>
            <a:r>
              <a:rPr lang="ru-RU" dirty="0">
                <a:solidFill>
                  <a:srgbClr val="4A127B"/>
                </a:solidFill>
              </a:rPr>
              <a:t>рак</a:t>
            </a:r>
            <a:r>
              <a:rPr lang="tr-TR" dirty="0">
                <a:solidFill>
                  <a:srgbClr val="4A127B"/>
                </a:solidFill>
              </a:rPr>
              <a:t>. </a:t>
            </a:r>
            <a:r>
              <a:rPr lang="ru-RU" dirty="0" err="1">
                <a:solidFill>
                  <a:srgbClr val="4A127B"/>
                </a:solidFill>
              </a:rPr>
              <a:t>Анк</a:t>
            </a:r>
            <a:r>
              <a:rPr lang="tr-TR" dirty="0">
                <a:solidFill>
                  <a:srgbClr val="4A127B"/>
                </a:solidFill>
              </a:rPr>
              <a:t>e</a:t>
            </a:r>
            <a:r>
              <a:rPr lang="ru-RU" dirty="0">
                <a:solidFill>
                  <a:srgbClr val="4A127B"/>
                </a:solidFill>
              </a:rPr>
              <a:t>та</a:t>
            </a:r>
            <a:r>
              <a:rPr lang="en-US" dirty="0">
                <a:solidFill>
                  <a:srgbClr val="4A127B"/>
                </a:solidFill>
              </a:rPr>
              <a:t> </a:t>
            </a:r>
            <a:r>
              <a:rPr lang="ru-RU" dirty="0" err="1">
                <a:solidFill>
                  <a:srgbClr val="4A127B"/>
                </a:solidFill>
              </a:rPr>
              <a:t>имзоланмаслиги</a:t>
            </a:r>
            <a:r>
              <a:rPr lang="tr-TR" dirty="0">
                <a:solidFill>
                  <a:srgbClr val="4A127B"/>
                </a:solidFill>
              </a:rPr>
              <a:t> </a:t>
            </a:r>
            <a:r>
              <a:rPr lang="ru-RU" dirty="0" err="1">
                <a:solidFill>
                  <a:srgbClr val="4A127B"/>
                </a:solidFill>
              </a:rPr>
              <a:t>мумкин</a:t>
            </a:r>
            <a:r>
              <a:rPr lang="tr-TR" dirty="0">
                <a:solidFill>
                  <a:srgbClr val="4A127B"/>
                </a:solidFill>
              </a:rPr>
              <a:t>. </a:t>
            </a:r>
            <a:r>
              <a:rPr lang="ru-RU" dirty="0" err="1">
                <a:solidFill>
                  <a:srgbClr val="4A127B"/>
                </a:solidFill>
              </a:rPr>
              <a:t>Ўқитувчи</a:t>
            </a:r>
            <a:r>
              <a:rPr lang="tr-TR" dirty="0">
                <a:solidFill>
                  <a:srgbClr val="4A127B"/>
                </a:solidFill>
              </a:rPr>
              <a:t> </a:t>
            </a:r>
            <a:r>
              <a:rPr lang="ru-RU" dirty="0" err="1">
                <a:solidFill>
                  <a:srgbClr val="4A127B"/>
                </a:solidFill>
              </a:rPr>
              <a:t>жавобларни</a:t>
            </a:r>
            <a:r>
              <a:rPr lang="tr-TR" dirty="0">
                <a:solidFill>
                  <a:srgbClr val="4A127B"/>
                </a:solidFill>
              </a:rPr>
              <a:t> </a:t>
            </a:r>
            <a:r>
              <a:rPr lang="ru-RU" dirty="0" err="1">
                <a:solidFill>
                  <a:srgbClr val="4A127B"/>
                </a:solidFill>
              </a:rPr>
              <a:t>таҳлил</a:t>
            </a:r>
            <a:r>
              <a:rPr lang="tr-TR" dirty="0">
                <a:solidFill>
                  <a:srgbClr val="4A127B"/>
                </a:solidFill>
              </a:rPr>
              <a:t> </a:t>
            </a:r>
            <a:r>
              <a:rPr lang="ru-RU" dirty="0" err="1">
                <a:solidFill>
                  <a:srgbClr val="4A127B"/>
                </a:solidFill>
              </a:rPr>
              <a:t>қилиши</a:t>
            </a:r>
            <a:r>
              <a:rPr lang="tr-TR" dirty="0">
                <a:solidFill>
                  <a:srgbClr val="4A127B"/>
                </a:solidFill>
              </a:rPr>
              <a:t> </a:t>
            </a:r>
            <a:r>
              <a:rPr lang="ru-RU" dirty="0" err="1">
                <a:solidFill>
                  <a:srgbClr val="4A127B"/>
                </a:solidFill>
              </a:rPr>
              <a:t>ва</a:t>
            </a:r>
            <a:r>
              <a:rPr lang="tr-TR" dirty="0">
                <a:solidFill>
                  <a:srgbClr val="4A127B"/>
                </a:solidFill>
              </a:rPr>
              <a:t> </a:t>
            </a:r>
            <a:r>
              <a:rPr lang="ru-RU" dirty="0" err="1">
                <a:solidFill>
                  <a:srgbClr val="4A127B"/>
                </a:solidFill>
              </a:rPr>
              <a:t>натижаларини</a:t>
            </a:r>
            <a:r>
              <a:rPr lang="tr-TR" dirty="0">
                <a:solidFill>
                  <a:srgbClr val="4A127B"/>
                </a:solidFill>
              </a:rPr>
              <a:t> </a:t>
            </a:r>
            <a:r>
              <a:rPr lang="ru-RU" dirty="0">
                <a:solidFill>
                  <a:srgbClr val="4A127B"/>
                </a:solidFill>
              </a:rPr>
              <a:t>к</a:t>
            </a:r>
            <a:r>
              <a:rPr lang="tr-TR" dirty="0">
                <a:solidFill>
                  <a:srgbClr val="4A127B"/>
                </a:solidFill>
              </a:rPr>
              <a:t>e</a:t>
            </a:r>
            <a:r>
              <a:rPr lang="ru-RU" dirty="0" err="1">
                <a:solidFill>
                  <a:srgbClr val="4A127B"/>
                </a:solidFill>
              </a:rPr>
              <a:t>йинги</a:t>
            </a:r>
            <a:r>
              <a:rPr lang="tr-TR" dirty="0">
                <a:solidFill>
                  <a:srgbClr val="4A127B"/>
                </a:solidFill>
              </a:rPr>
              <a:t> </a:t>
            </a:r>
            <a:r>
              <a:rPr lang="ru-RU" dirty="0" err="1">
                <a:solidFill>
                  <a:srgbClr val="4A127B"/>
                </a:solidFill>
              </a:rPr>
              <a:t>дарсда</a:t>
            </a:r>
            <a:r>
              <a:rPr lang="tr-TR" dirty="0">
                <a:solidFill>
                  <a:srgbClr val="4A127B"/>
                </a:solidFill>
              </a:rPr>
              <a:t> (</a:t>
            </a:r>
            <a:r>
              <a:rPr lang="ru-RU" dirty="0">
                <a:solidFill>
                  <a:srgbClr val="4A127B"/>
                </a:solidFill>
              </a:rPr>
              <a:t>аноним</a:t>
            </a:r>
            <a:r>
              <a:rPr lang="en-US" dirty="0">
                <a:solidFill>
                  <a:srgbClr val="4A127B"/>
                </a:solidFill>
              </a:rPr>
              <a:t> </a:t>
            </a:r>
            <a:r>
              <a:rPr lang="ru-RU" dirty="0" err="1">
                <a:solidFill>
                  <a:srgbClr val="4A127B"/>
                </a:solidFill>
              </a:rPr>
              <a:t>тарзда</a:t>
            </a:r>
            <a:r>
              <a:rPr lang="tr-TR" dirty="0">
                <a:solidFill>
                  <a:srgbClr val="4A127B"/>
                </a:solidFill>
              </a:rPr>
              <a:t>) </a:t>
            </a:r>
            <a:r>
              <a:rPr lang="ru-RU" dirty="0" err="1">
                <a:solidFill>
                  <a:srgbClr val="4A127B"/>
                </a:solidFill>
              </a:rPr>
              <a:t>ўқувчилар</a:t>
            </a:r>
            <a:r>
              <a:rPr lang="tr-TR" dirty="0">
                <a:solidFill>
                  <a:srgbClr val="4A127B"/>
                </a:solidFill>
              </a:rPr>
              <a:t> </a:t>
            </a:r>
            <a:r>
              <a:rPr lang="ru-RU" dirty="0" err="1">
                <a:solidFill>
                  <a:srgbClr val="4A127B"/>
                </a:solidFill>
              </a:rPr>
              <a:t>билан</a:t>
            </a:r>
            <a:r>
              <a:rPr lang="tr-TR" dirty="0">
                <a:solidFill>
                  <a:srgbClr val="4A127B"/>
                </a:solidFill>
              </a:rPr>
              <a:t> </a:t>
            </a:r>
            <a:r>
              <a:rPr lang="ru-RU" dirty="0" err="1">
                <a:solidFill>
                  <a:srgbClr val="4A127B"/>
                </a:solidFill>
              </a:rPr>
              <a:t>муҳокама</a:t>
            </a:r>
            <a:r>
              <a:rPr lang="tr-TR" dirty="0">
                <a:solidFill>
                  <a:srgbClr val="4A127B"/>
                </a:solidFill>
              </a:rPr>
              <a:t> </a:t>
            </a:r>
            <a:r>
              <a:rPr lang="ru-RU" dirty="0" err="1">
                <a:solidFill>
                  <a:srgbClr val="4A127B"/>
                </a:solidFill>
              </a:rPr>
              <a:t>қилиши</a:t>
            </a:r>
            <a:r>
              <a:rPr lang="tr-TR" dirty="0">
                <a:solidFill>
                  <a:srgbClr val="4A127B"/>
                </a:solidFill>
              </a:rPr>
              <a:t> </a:t>
            </a:r>
            <a:r>
              <a:rPr lang="ru-RU" dirty="0" err="1">
                <a:solidFill>
                  <a:srgbClr val="4A127B"/>
                </a:solidFill>
              </a:rPr>
              <a:t>мумкин</a:t>
            </a:r>
            <a:r>
              <a:rPr lang="tr-TR" dirty="0">
                <a:solidFill>
                  <a:srgbClr val="4A127B"/>
                </a:solidFill>
              </a:rPr>
              <a:t>.</a:t>
            </a:r>
            <a:endParaRPr lang="ru-RU" dirty="0">
              <a:solidFill>
                <a:srgbClr val="4A127B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" dur="1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9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1" dur="1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1" grpId="0" animBg="1"/>
      <p:bldP spid="52" grpId="0" animBg="1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346" name="Title 3">
            <a:extLst>
              <a:ext uri="{FF2B5EF4-FFF2-40B4-BE49-F238E27FC236}">
                <a16:creationId xmlns:a16="http://schemas.microsoft.com/office/drawing/2014/main" id="{190633D7-6A4B-4EC9-8C7D-590B755AE83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ru-RU" altLang="en-US"/>
              <a:t>Анк</a:t>
            </a:r>
            <a:r>
              <a:rPr lang="en-US" altLang="en-US"/>
              <a:t>e</a:t>
            </a:r>
            <a:r>
              <a:rPr lang="ru-RU" altLang="en-US"/>
              <a:t>тани</a:t>
            </a:r>
            <a:r>
              <a:rPr lang="en-US" altLang="en-US"/>
              <a:t> </a:t>
            </a:r>
            <a:r>
              <a:rPr lang="ru-RU" altLang="en-US"/>
              <a:t>тўлдиринг</a:t>
            </a:r>
            <a:r>
              <a:rPr lang="en-US" altLang="en-US"/>
              <a:t>!</a:t>
            </a:r>
          </a:p>
        </p:txBody>
      </p:sp>
      <p:graphicFrame>
        <p:nvGraphicFramePr>
          <p:cNvPr id="3" name="Table 2">
            <a:extLst>
              <a:ext uri="{FF2B5EF4-FFF2-40B4-BE49-F238E27FC236}">
                <a16:creationId xmlns:a16="http://schemas.microsoft.com/office/drawing/2014/main" id="{F6F9EDB2-3946-434B-A092-4141A9ACCDF3}"/>
              </a:ext>
            </a:extLst>
          </p:cNvPr>
          <p:cNvGraphicFramePr>
            <a:graphicFrameLocks noGrp="1"/>
          </p:cNvGraphicFramePr>
          <p:nvPr/>
        </p:nvGraphicFramePr>
        <p:xfrm>
          <a:off x="431800" y="1009650"/>
          <a:ext cx="11328401" cy="5731431"/>
        </p:xfrm>
        <a:graphic>
          <a:graphicData uri="http://schemas.openxmlformats.org/drawingml/2006/table">
            <a:tbl>
              <a:tblPr firstRow="1" firstCol="1" bandRow="1">
                <a:tableStyleId>{5C22544A-7EE6-4342-B048-85BDC9FD1C3A}</a:tableStyleId>
              </a:tblPr>
              <a:tblGrid>
                <a:gridCol w="39392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36519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56817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189283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794286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828894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508491">
                <a:tc rowSpan="2"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100" b="1" dirty="0">
                          <a:solidFill>
                            <a:schemeClr val="bg1"/>
                          </a:solidFill>
                          <a:effectLst/>
                        </a:rPr>
                        <a:t>№</a:t>
                      </a:r>
                      <a:endParaRPr lang="en-US" sz="1100" b="1" dirty="0">
                        <a:solidFill>
                          <a:schemeClr val="bg1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72003" marR="72003" marT="73986" marB="73986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3A07D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FD7D4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100" b="1" dirty="0" err="1">
                          <a:solidFill>
                            <a:schemeClr val="bg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Баёнот</a:t>
                      </a:r>
                      <a:r>
                        <a:rPr lang="en-US" sz="1100" b="1" dirty="0">
                          <a:solidFill>
                            <a:schemeClr val="bg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.</a:t>
                      </a:r>
                      <a:endParaRPr lang="en-US" sz="1100" b="1" dirty="0">
                        <a:solidFill>
                          <a:schemeClr val="bg1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72003" marR="72003" marT="73986" marB="73986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3A07D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FD7D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100" dirty="0" err="1">
                          <a:solidFill>
                            <a:schemeClr val="bg1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Ҳар</a:t>
                      </a:r>
                      <a:r>
                        <a:rPr lang="en-US" sz="1100" dirty="0">
                          <a:solidFill>
                            <a:schemeClr val="bg1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ru-RU" sz="1100" dirty="0">
                          <a:solidFill>
                            <a:schemeClr val="bg1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доим</a:t>
                      </a:r>
                      <a:endParaRPr lang="en-US" sz="1100" dirty="0">
                        <a:solidFill>
                          <a:schemeClr val="bg1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72003" marR="72003" marT="73986" marB="73986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FD7D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100" dirty="0">
                          <a:solidFill>
                            <a:schemeClr val="bg1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Д</a:t>
                      </a:r>
                      <a:r>
                        <a:rPr lang="en-US" sz="1100" dirty="0">
                          <a:solidFill>
                            <a:schemeClr val="bg1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e</a:t>
                      </a:r>
                      <a:r>
                        <a:rPr lang="ru-RU" sz="1100" dirty="0" err="1">
                          <a:solidFill>
                            <a:schemeClr val="bg1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ярли</a:t>
                      </a:r>
                      <a:r>
                        <a:rPr lang="en-US" sz="1100" dirty="0">
                          <a:solidFill>
                            <a:schemeClr val="bg1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ru-RU" sz="1100" dirty="0" err="1">
                          <a:solidFill>
                            <a:schemeClr val="bg1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ҳар</a:t>
                      </a:r>
                      <a:r>
                        <a:rPr lang="en-US" sz="1100" dirty="0">
                          <a:solidFill>
                            <a:schemeClr val="bg1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ru-RU" sz="1100" dirty="0">
                          <a:solidFill>
                            <a:schemeClr val="bg1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доим</a:t>
                      </a:r>
                      <a:endParaRPr lang="en-US" sz="1100" dirty="0">
                        <a:solidFill>
                          <a:schemeClr val="bg1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72003" marR="72003" marT="73986" marB="73986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FD7D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100" dirty="0" err="1">
                          <a:solidFill>
                            <a:schemeClr val="bg1"/>
                          </a:solidFill>
                          <a:effectLst/>
                        </a:rPr>
                        <a:t>Баъзан</a:t>
                      </a:r>
                      <a:endParaRPr lang="en-US" sz="1100" dirty="0">
                        <a:solidFill>
                          <a:schemeClr val="bg1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72003" marR="72003" marT="73986" marB="73986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FD7D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100" dirty="0">
                          <a:solidFill>
                            <a:schemeClr val="bg1"/>
                          </a:solidFill>
                          <a:effectLst/>
                        </a:rPr>
                        <a:t>Ҳ</a:t>
                      </a:r>
                      <a:r>
                        <a:rPr lang="en-US" sz="1100" dirty="0">
                          <a:solidFill>
                            <a:schemeClr val="bg1"/>
                          </a:solidFill>
                          <a:effectLst/>
                        </a:rPr>
                        <a:t>e</a:t>
                      </a:r>
                      <a:r>
                        <a:rPr lang="ru-RU" sz="1100" dirty="0">
                          <a:solidFill>
                            <a:schemeClr val="bg1"/>
                          </a:solidFill>
                          <a:effectLst/>
                        </a:rPr>
                        <a:t>ч</a:t>
                      </a:r>
                      <a:r>
                        <a:rPr lang="en-US" sz="11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ru-RU" sz="1100" dirty="0" err="1">
                          <a:solidFill>
                            <a:schemeClr val="bg1"/>
                          </a:solidFill>
                          <a:effectLst/>
                        </a:rPr>
                        <a:t>қачон</a:t>
                      </a:r>
                      <a:endParaRPr lang="en-US" sz="1100" dirty="0">
                        <a:solidFill>
                          <a:schemeClr val="bg1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72003" marR="72003" marT="73986" marB="73986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FD7D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23045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100" b="1">
                          <a:solidFill>
                            <a:schemeClr val="bg1"/>
                          </a:solidFill>
                          <a:effectLst/>
                        </a:rPr>
                        <a:t>1</a:t>
                      </a:r>
                      <a:endParaRPr lang="en-US" sz="1100" b="1">
                        <a:solidFill>
                          <a:schemeClr val="bg1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72003" marR="72003" marT="73986" marB="73986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3A07D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FD7D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100" b="1">
                          <a:solidFill>
                            <a:schemeClr val="bg1"/>
                          </a:solidFill>
                          <a:effectLst/>
                        </a:rPr>
                        <a:t>2</a:t>
                      </a:r>
                      <a:endParaRPr lang="en-US" sz="1100" b="1">
                        <a:solidFill>
                          <a:schemeClr val="bg1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72003" marR="72003" marT="73986" marB="73986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3A07D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FD7D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100" b="1">
                          <a:solidFill>
                            <a:schemeClr val="bg1"/>
                          </a:solidFill>
                          <a:effectLst/>
                        </a:rPr>
                        <a:t>3</a:t>
                      </a:r>
                      <a:endParaRPr lang="en-US" sz="1100" b="1">
                        <a:solidFill>
                          <a:schemeClr val="bg1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72003" marR="72003" marT="73986" marB="73986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3A07D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FD7D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100" b="1" dirty="0">
                          <a:solidFill>
                            <a:schemeClr val="bg1"/>
                          </a:solidFill>
                          <a:effectLst/>
                        </a:rPr>
                        <a:t>4</a:t>
                      </a:r>
                      <a:endParaRPr lang="en-US" sz="1100" b="1" dirty="0">
                        <a:solidFill>
                          <a:schemeClr val="bg1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72003" marR="72003" marT="73986" marB="73986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3A07D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FD7D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86051">
                <a:tc>
                  <a:txBody>
                    <a:bodyPr/>
                    <a:lstStyle/>
                    <a:p>
                      <a:pPr marL="0" marR="0" lvl="0" indent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ru-RU" sz="1100" dirty="0">
                          <a:solidFill>
                            <a:schemeClr val="tx2"/>
                          </a:solidFill>
                          <a:effectLst/>
                        </a:rPr>
                        <a:t>1 </a:t>
                      </a:r>
                      <a:endParaRPr lang="en-US" sz="1100" dirty="0">
                        <a:solidFill>
                          <a:schemeClr val="tx2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72003" marR="72003" marT="55490" marB="55490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3A07D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100" dirty="0">
                          <a:solidFill>
                            <a:schemeClr val="tx2"/>
                          </a:solidFill>
                          <a:effectLst/>
                        </a:rPr>
                        <a:t>М</a:t>
                      </a:r>
                      <a:r>
                        <a:rPr lang="en-US" sz="1100" dirty="0">
                          <a:solidFill>
                            <a:schemeClr val="tx2"/>
                          </a:solidFill>
                          <a:effectLst/>
                        </a:rPr>
                        <a:t>e</a:t>
                      </a:r>
                      <a:r>
                        <a:rPr lang="ru-RU" sz="1100" dirty="0" err="1">
                          <a:solidFill>
                            <a:schemeClr val="tx2"/>
                          </a:solidFill>
                          <a:effectLst/>
                        </a:rPr>
                        <a:t>н</a:t>
                      </a:r>
                      <a:r>
                        <a:rPr lang="en-US" sz="1100" dirty="0">
                          <a:solidFill>
                            <a:schemeClr val="tx2"/>
                          </a:solidFill>
                          <a:effectLst/>
                        </a:rPr>
                        <a:t> </a:t>
                      </a:r>
                      <a:r>
                        <a:rPr lang="ru-RU" sz="1100" dirty="0" err="1">
                          <a:solidFill>
                            <a:schemeClr val="tx2"/>
                          </a:solidFill>
                          <a:effectLst/>
                        </a:rPr>
                        <a:t>ҳақиқатни</a:t>
                      </a:r>
                      <a:r>
                        <a:rPr lang="en-US" sz="1100" dirty="0">
                          <a:solidFill>
                            <a:schemeClr val="tx2"/>
                          </a:solidFill>
                          <a:effectLst/>
                        </a:rPr>
                        <a:t> </a:t>
                      </a:r>
                      <a:r>
                        <a:rPr lang="ru-RU" sz="1100" dirty="0" err="1">
                          <a:solidFill>
                            <a:schemeClr val="tx2"/>
                          </a:solidFill>
                          <a:effectLst/>
                        </a:rPr>
                        <a:t>гапираман</a:t>
                      </a:r>
                      <a:r>
                        <a:rPr lang="en-US" sz="1100" dirty="0">
                          <a:solidFill>
                            <a:schemeClr val="tx2"/>
                          </a:solidFill>
                          <a:effectLst/>
                        </a:rPr>
                        <a:t>.</a:t>
                      </a:r>
                      <a:endParaRPr lang="en-US" sz="1100" dirty="0">
                        <a:solidFill>
                          <a:schemeClr val="tx2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72003" marR="72003" marT="55490" marB="55490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3A07D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100">
                          <a:solidFill>
                            <a:schemeClr val="tx2"/>
                          </a:solidFill>
                          <a:effectLst/>
                        </a:rPr>
                        <a:t> </a:t>
                      </a:r>
                      <a:endParaRPr lang="en-US" sz="1100">
                        <a:solidFill>
                          <a:schemeClr val="tx2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72003" marR="72003" marT="55490" marB="55490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3A07D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100">
                          <a:solidFill>
                            <a:schemeClr val="tx2"/>
                          </a:solidFill>
                          <a:effectLst/>
                        </a:rPr>
                        <a:t> </a:t>
                      </a:r>
                      <a:endParaRPr lang="en-US" sz="1100">
                        <a:solidFill>
                          <a:schemeClr val="tx2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72003" marR="72003" marT="55490" marB="55490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3A07D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100">
                          <a:solidFill>
                            <a:schemeClr val="tx2"/>
                          </a:solidFill>
                          <a:effectLst/>
                        </a:rPr>
                        <a:t> </a:t>
                      </a:r>
                      <a:endParaRPr lang="en-US" sz="1100">
                        <a:solidFill>
                          <a:schemeClr val="tx2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72003" marR="72003" marT="55490" marB="55490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3A07D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100" dirty="0">
                          <a:solidFill>
                            <a:schemeClr val="tx2"/>
                          </a:solidFill>
                          <a:effectLst/>
                        </a:rPr>
                        <a:t> </a:t>
                      </a:r>
                      <a:endParaRPr lang="en-US" sz="1100" dirty="0">
                        <a:solidFill>
                          <a:schemeClr val="tx2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72003" marR="72003" marT="55490" marB="55490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3A07D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86051">
                <a:tc>
                  <a:txBody>
                    <a:bodyPr/>
                    <a:lstStyle/>
                    <a:p>
                      <a:pPr marL="0" marR="0" lvl="0" indent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ru-RU" sz="1100" dirty="0">
                          <a:solidFill>
                            <a:schemeClr val="tx2"/>
                          </a:solidFill>
                          <a:effectLst/>
                        </a:rPr>
                        <a:t>2 </a:t>
                      </a:r>
                      <a:endParaRPr lang="en-US" sz="1100" dirty="0">
                        <a:solidFill>
                          <a:schemeClr val="tx2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72003" marR="72003" marT="55490" marB="55490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100" dirty="0">
                          <a:solidFill>
                            <a:schemeClr val="tx2"/>
                          </a:solidFill>
                          <a:effectLst/>
                        </a:rPr>
                        <a:t>М</a:t>
                      </a:r>
                      <a:r>
                        <a:rPr lang="tr-TR" sz="1100" dirty="0">
                          <a:solidFill>
                            <a:schemeClr val="tx2"/>
                          </a:solidFill>
                          <a:effectLst/>
                        </a:rPr>
                        <a:t>e</a:t>
                      </a:r>
                      <a:r>
                        <a:rPr lang="ru-RU" sz="1100" dirty="0" err="1">
                          <a:solidFill>
                            <a:schemeClr val="tx2"/>
                          </a:solidFill>
                          <a:effectLst/>
                        </a:rPr>
                        <a:t>нга</a:t>
                      </a:r>
                      <a:r>
                        <a:rPr lang="tr-TR" sz="1100" dirty="0">
                          <a:solidFill>
                            <a:schemeClr val="tx2"/>
                          </a:solidFill>
                          <a:effectLst/>
                        </a:rPr>
                        <a:t> </a:t>
                      </a:r>
                      <a:r>
                        <a:rPr lang="ru-RU" sz="1100" dirty="0" err="1">
                          <a:solidFill>
                            <a:schemeClr val="tx2"/>
                          </a:solidFill>
                          <a:effectLst/>
                        </a:rPr>
                        <a:t>фойда</a:t>
                      </a:r>
                      <a:r>
                        <a:rPr lang="tr-TR" sz="1100" dirty="0">
                          <a:solidFill>
                            <a:schemeClr val="tx2"/>
                          </a:solidFill>
                          <a:effectLst/>
                        </a:rPr>
                        <a:t> </a:t>
                      </a:r>
                      <a:r>
                        <a:rPr lang="ru-RU" sz="1100" dirty="0">
                          <a:solidFill>
                            <a:schemeClr val="tx2"/>
                          </a:solidFill>
                          <a:effectLst/>
                        </a:rPr>
                        <a:t>к</a:t>
                      </a:r>
                      <a:r>
                        <a:rPr lang="tr-TR" sz="1100" dirty="0">
                          <a:solidFill>
                            <a:schemeClr val="tx2"/>
                          </a:solidFill>
                          <a:effectLst/>
                        </a:rPr>
                        <a:t>e</a:t>
                      </a:r>
                      <a:r>
                        <a:rPr lang="ru-RU" sz="1100" dirty="0" err="1">
                          <a:solidFill>
                            <a:schemeClr val="tx2"/>
                          </a:solidFill>
                          <a:effectLst/>
                        </a:rPr>
                        <a:t>лтирмаса</a:t>
                      </a:r>
                      <a:r>
                        <a:rPr lang="tr-TR" sz="1100" dirty="0">
                          <a:solidFill>
                            <a:schemeClr val="tx2"/>
                          </a:solidFill>
                          <a:effectLst/>
                        </a:rPr>
                        <a:t> </a:t>
                      </a:r>
                      <a:r>
                        <a:rPr lang="ru-RU" sz="1100" dirty="0" err="1">
                          <a:solidFill>
                            <a:schemeClr val="tx2"/>
                          </a:solidFill>
                          <a:effectLst/>
                        </a:rPr>
                        <a:t>ҳам</a:t>
                      </a:r>
                      <a:r>
                        <a:rPr lang="tr-TR" sz="1100" dirty="0">
                          <a:solidFill>
                            <a:schemeClr val="tx2"/>
                          </a:solidFill>
                          <a:effectLst/>
                        </a:rPr>
                        <a:t>, </a:t>
                      </a:r>
                      <a:r>
                        <a:rPr lang="ru-RU" sz="1100" dirty="0" err="1">
                          <a:solidFill>
                            <a:schemeClr val="tx2"/>
                          </a:solidFill>
                          <a:effectLst/>
                        </a:rPr>
                        <a:t>ҳақиқатни</a:t>
                      </a:r>
                      <a:r>
                        <a:rPr lang="tr-TR" sz="1100" dirty="0">
                          <a:solidFill>
                            <a:schemeClr val="tx2"/>
                          </a:solidFill>
                          <a:effectLst/>
                        </a:rPr>
                        <a:t> </a:t>
                      </a:r>
                      <a:r>
                        <a:rPr lang="ru-RU" sz="1100" dirty="0" err="1">
                          <a:solidFill>
                            <a:schemeClr val="tx2"/>
                          </a:solidFill>
                          <a:effectLst/>
                        </a:rPr>
                        <a:t>гапирмасдан</a:t>
                      </a:r>
                      <a:r>
                        <a:rPr lang="en-US" sz="1100" dirty="0">
                          <a:solidFill>
                            <a:schemeClr val="tx2"/>
                          </a:solidFill>
                          <a:effectLst/>
                        </a:rPr>
                        <a:t> </a:t>
                      </a:r>
                      <a:r>
                        <a:rPr lang="ru-RU" sz="1100" dirty="0">
                          <a:solidFill>
                            <a:schemeClr val="tx2"/>
                          </a:solidFill>
                          <a:effectLst/>
                        </a:rPr>
                        <a:t>жим</a:t>
                      </a:r>
                      <a:r>
                        <a:rPr lang="en-US" sz="1100" dirty="0">
                          <a:solidFill>
                            <a:schemeClr val="tx2"/>
                          </a:solidFill>
                          <a:effectLst/>
                        </a:rPr>
                        <a:t> </a:t>
                      </a:r>
                      <a:r>
                        <a:rPr lang="ru-RU" sz="1100" dirty="0" err="1">
                          <a:solidFill>
                            <a:schemeClr val="tx2"/>
                          </a:solidFill>
                          <a:effectLst/>
                        </a:rPr>
                        <a:t>ўтирмайман</a:t>
                      </a:r>
                      <a:r>
                        <a:rPr lang="tr-TR" sz="1100" dirty="0">
                          <a:solidFill>
                            <a:schemeClr val="tx2"/>
                          </a:solidFill>
                          <a:effectLst/>
                        </a:rPr>
                        <a:t>.</a:t>
                      </a:r>
                      <a:endParaRPr lang="en-US" sz="1100" dirty="0">
                        <a:solidFill>
                          <a:schemeClr val="tx2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72003" marR="72003" marT="55490" marB="55490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100">
                          <a:solidFill>
                            <a:schemeClr val="tx2"/>
                          </a:solidFill>
                          <a:effectLst/>
                        </a:rPr>
                        <a:t> </a:t>
                      </a:r>
                      <a:endParaRPr lang="en-US" sz="1100">
                        <a:solidFill>
                          <a:schemeClr val="tx2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72003" marR="72003" marT="55490" marB="55490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100">
                          <a:solidFill>
                            <a:schemeClr val="tx2"/>
                          </a:solidFill>
                          <a:effectLst/>
                        </a:rPr>
                        <a:t> </a:t>
                      </a:r>
                      <a:endParaRPr lang="en-US" sz="1100">
                        <a:solidFill>
                          <a:schemeClr val="tx2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72003" marR="72003" marT="55490" marB="55490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100">
                          <a:solidFill>
                            <a:schemeClr val="tx2"/>
                          </a:solidFill>
                          <a:effectLst/>
                        </a:rPr>
                        <a:t> </a:t>
                      </a:r>
                      <a:endParaRPr lang="en-US" sz="1100">
                        <a:solidFill>
                          <a:schemeClr val="tx2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72003" marR="72003" marT="55490" marB="55490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100" dirty="0">
                          <a:solidFill>
                            <a:schemeClr val="tx2"/>
                          </a:solidFill>
                          <a:effectLst/>
                        </a:rPr>
                        <a:t> </a:t>
                      </a:r>
                      <a:endParaRPr lang="en-US" sz="1100" dirty="0">
                        <a:solidFill>
                          <a:schemeClr val="tx2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72003" marR="72003" marT="55490" marB="55490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86051">
                <a:tc>
                  <a:txBody>
                    <a:bodyPr/>
                    <a:lstStyle/>
                    <a:p>
                      <a:pPr marL="0" marR="0" lvl="0" indent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ru-RU" sz="1100" dirty="0">
                          <a:solidFill>
                            <a:schemeClr val="tx2"/>
                          </a:solidFill>
                          <a:effectLst/>
                        </a:rPr>
                        <a:t>3 </a:t>
                      </a:r>
                      <a:endParaRPr lang="en-US" sz="1100" dirty="0">
                        <a:solidFill>
                          <a:schemeClr val="tx2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72003" marR="72003" marT="55490" marB="55490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100" dirty="0">
                          <a:solidFill>
                            <a:schemeClr val="tx2"/>
                          </a:solidFill>
                          <a:effectLst/>
                        </a:rPr>
                        <a:t>М</a:t>
                      </a:r>
                      <a:r>
                        <a:rPr lang="tr-TR" sz="1100" dirty="0">
                          <a:solidFill>
                            <a:schemeClr val="tx2"/>
                          </a:solidFill>
                          <a:effectLst/>
                        </a:rPr>
                        <a:t>e</a:t>
                      </a:r>
                      <a:r>
                        <a:rPr lang="ru-RU" sz="1100" dirty="0" err="1">
                          <a:solidFill>
                            <a:schemeClr val="tx2"/>
                          </a:solidFill>
                          <a:effectLst/>
                        </a:rPr>
                        <a:t>н</a:t>
                      </a:r>
                      <a:r>
                        <a:rPr lang="tr-TR" sz="1100" dirty="0">
                          <a:solidFill>
                            <a:schemeClr val="tx2"/>
                          </a:solidFill>
                          <a:effectLst/>
                        </a:rPr>
                        <a:t> </a:t>
                      </a:r>
                      <a:r>
                        <a:rPr lang="ru-RU" sz="1100" dirty="0" err="1">
                          <a:solidFill>
                            <a:schemeClr val="tx2"/>
                          </a:solidFill>
                          <a:effectLst/>
                        </a:rPr>
                        <a:t>алдамайман</a:t>
                      </a:r>
                      <a:r>
                        <a:rPr lang="tr-TR" sz="1100" dirty="0">
                          <a:solidFill>
                            <a:schemeClr val="tx2"/>
                          </a:solidFill>
                          <a:effectLst/>
                        </a:rPr>
                        <a:t>, </a:t>
                      </a:r>
                      <a:r>
                        <a:rPr lang="ru-RU" sz="1100" dirty="0" err="1">
                          <a:solidFill>
                            <a:schemeClr val="tx2"/>
                          </a:solidFill>
                          <a:effectLst/>
                        </a:rPr>
                        <a:t>бошқа</a:t>
                      </a:r>
                      <a:r>
                        <a:rPr lang="tr-TR" sz="1100" dirty="0">
                          <a:solidFill>
                            <a:schemeClr val="tx2"/>
                          </a:solidFill>
                          <a:effectLst/>
                        </a:rPr>
                        <a:t> </a:t>
                      </a:r>
                      <a:r>
                        <a:rPr lang="ru-RU" sz="1100" dirty="0" err="1">
                          <a:solidFill>
                            <a:schemeClr val="tx2"/>
                          </a:solidFill>
                          <a:effectLst/>
                        </a:rPr>
                        <a:t>одамларни</a:t>
                      </a:r>
                      <a:r>
                        <a:rPr lang="tr-TR" sz="1100" dirty="0">
                          <a:solidFill>
                            <a:schemeClr val="tx2"/>
                          </a:solidFill>
                          <a:effectLst/>
                        </a:rPr>
                        <a:t> </a:t>
                      </a:r>
                      <a:r>
                        <a:rPr lang="ru-RU" sz="1100" dirty="0" err="1">
                          <a:solidFill>
                            <a:schemeClr val="tx2"/>
                          </a:solidFill>
                          <a:effectLst/>
                        </a:rPr>
                        <a:t>ҳам</a:t>
                      </a:r>
                      <a:r>
                        <a:rPr lang="en-US" sz="1100" dirty="0">
                          <a:solidFill>
                            <a:schemeClr val="tx2"/>
                          </a:solidFill>
                          <a:effectLst/>
                        </a:rPr>
                        <a:t> </a:t>
                      </a:r>
                      <a:r>
                        <a:rPr lang="ru-RU" sz="1100" dirty="0" err="1">
                          <a:solidFill>
                            <a:schemeClr val="tx2"/>
                          </a:solidFill>
                          <a:effectLst/>
                        </a:rPr>
                        <a:t>чалғитмайман</a:t>
                      </a:r>
                      <a:r>
                        <a:rPr lang="en-US" sz="1100" dirty="0">
                          <a:solidFill>
                            <a:schemeClr val="tx2"/>
                          </a:solidFill>
                          <a:effectLst/>
                        </a:rPr>
                        <a:t>, </a:t>
                      </a:r>
                      <a:r>
                        <a:rPr lang="ru-RU" sz="1100" dirty="0" err="1">
                          <a:solidFill>
                            <a:schemeClr val="tx2"/>
                          </a:solidFill>
                          <a:effectLst/>
                        </a:rPr>
                        <a:t>адаштирмайман</a:t>
                      </a:r>
                      <a:r>
                        <a:rPr lang="tr-TR" sz="1100" dirty="0">
                          <a:solidFill>
                            <a:schemeClr val="tx2"/>
                          </a:solidFill>
                          <a:effectLst/>
                        </a:rPr>
                        <a:t>.</a:t>
                      </a:r>
                      <a:endParaRPr lang="en-US" sz="1100" dirty="0">
                        <a:solidFill>
                          <a:schemeClr val="tx2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72003" marR="72003" marT="55490" marB="55490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100">
                          <a:solidFill>
                            <a:schemeClr val="tx2"/>
                          </a:solidFill>
                          <a:effectLst/>
                        </a:rPr>
                        <a:t> </a:t>
                      </a:r>
                      <a:endParaRPr lang="en-US" sz="1100">
                        <a:solidFill>
                          <a:schemeClr val="tx2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72003" marR="72003" marT="55490" marB="55490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100">
                          <a:solidFill>
                            <a:schemeClr val="tx2"/>
                          </a:solidFill>
                          <a:effectLst/>
                        </a:rPr>
                        <a:t> </a:t>
                      </a:r>
                      <a:endParaRPr lang="en-US" sz="1100">
                        <a:solidFill>
                          <a:schemeClr val="tx2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72003" marR="72003" marT="55490" marB="55490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100">
                          <a:solidFill>
                            <a:schemeClr val="tx2"/>
                          </a:solidFill>
                          <a:effectLst/>
                        </a:rPr>
                        <a:t> </a:t>
                      </a:r>
                      <a:endParaRPr lang="en-US" sz="1100">
                        <a:solidFill>
                          <a:schemeClr val="tx2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72003" marR="72003" marT="55490" marB="55490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100" dirty="0">
                          <a:solidFill>
                            <a:schemeClr val="tx2"/>
                          </a:solidFill>
                          <a:effectLst/>
                        </a:rPr>
                        <a:t> </a:t>
                      </a:r>
                      <a:endParaRPr lang="en-US" sz="1100" dirty="0">
                        <a:solidFill>
                          <a:schemeClr val="tx2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72003" marR="72003" marT="55490" marB="55490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86051">
                <a:tc>
                  <a:txBody>
                    <a:bodyPr/>
                    <a:lstStyle/>
                    <a:p>
                      <a:pPr marL="0" marR="0" lvl="0" indent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ru-RU" sz="1100" dirty="0">
                          <a:solidFill>
                            <a:schemeClr val="tx2"/>
                          </a:solidFill>
                          <a:effectLst/>
                        </a:rPr>
                        <a:t>4 </a:t>
                      </a:r>
                      <a:endParaRPr lang="en-US" sz="1100" dirty="0">
                        <a:solidFill>
                          <a:schemeClr val="tx2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72003" marR="72003" marT="55490" marB="55490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100" dirty="0">
                          <a:solidFill>
                            <a:schemeClr val="tx2"/>
                          </a:solidFill>
                          <a:effectLst/>
                        </a:rPr>
                        <a:t>М</a:t>
                      </a:r>
                      <a:r>
                        <a:rPr lang="tr-TR" sz="1100" dirty="0">
                          <a:solidFill>
                            <a:schemeClr val="tx2"/>
                          </a:solidFill>
                          <a:effectLst/>
                        </a:rPr>
                        <a:t>e</a:t>
                      </a:r>
                      <a:r>
                        <a:rPr lang="ru-RU" sz="1100" dirty="0" err="1">
                          <a:solidFill>
                            <a:schemeClr val="tx2"/>
                          </a:solidFill>
                          <a:effectLst/>
                        </a:rPr>
                        <a:t>н</a:t>
                      </a:r>
                      <a:r>
                        <a:rPr lang="tr-TR" sz="1100" dirty="0">
                          <a:solidFill>
                            <a:schemeClr val="tx2"/>
                          </a:solidFill>
                          <a:effectLst/>
                        </a:rPr>
                        <a:t> </a:t>
                      </a:r>
                      <a:r>
                        <a:rPr lang="ru-RU" sz="1100" dirty="0" err="1">
                          <a:solidFill>
                            <a:schemeClr val="tx2"/>
                          </a:solidFill>
                          <a:effectLst/>
                        </a:rPr>
                        <a:t>умумий</a:t>
                      </a:r>
                      <a:r>
                        <a:rPr lang="tr-TR" sz="1100" dirty="0">
                          <a:solidFill>
                            <a:schemeClr val="tx2"/>
                          </a:solidFill>
                          <a:effectLst/>
                        </a:rPr>
                        <a:t> </a:t>
                      </a:r>
                      <a:r>
                        <a:rPr lang="ru-RU" sz="1100" dirty="0" err="1">
                          <a:solidFill>
                            <a:schemeClr val="tx2"/>
                          </a:solidFill>
                          <a:effectLst/>
                        </a:rPr>
                        <a:t>қабул</a:t>
                      </a:r>
                      <a:r>
                        <a:rPr lang="tr-TR" sz="1100" dirty="0">
                          <a:solidFill>
                            <a:schemeClr val="tx2"/>
                          </a:solidFill>
                          <a:effectLst/>
                        </a:rPr>
                        <a:t> </a:t>
                      </a:r>
                      <a:r>
                        <a:rPr lang="ru-RU" sz="1100" dirty="0" err="1">
                          <a:solidFill>
                            <a:schemeClr val="tx2"/>
                          </a:solidFill>
                          <a:effectLst/>
                        </a:rPr>
                        <a:t>қилинган</a:t>
                      </a:r>
                      <a:r>
                        <a:rPr lang="tr-TR" sz="1100" dirty="0">
                          <a:solidFill>
                            <a:schemeClr val="tx2"/>
                          </a:solidFill>
                          <a:effectLst/>
                        </a:rPr>
                        <a:t> x</a:t>
                      </a:r>
                      <a:r>
                        <a:rPr lang="ru-RU" sz="1100" dirty="0" err="1">
                          <a:solidFill>
                            <a:schemeClr val="tx2"/>
                          </a:solidFill>
                          <a:effectLst/>
                        </a:rPr>
                        <a:t>улқ</a:t>
                      </a:r>
                      <a:r>
                        <a:rPr lang="tr-TR" sz="1100" dirty="0">
                          <a:solidFill>
                            <a:schemeClr val="tx2"/>
                          </a:solidFill>
                          <a:effectLst/>
                        </a:rPr>
                        <a:t>-</a:t>
                      </a:r>
                      <a:r>
                        <a:rPr lang="ru-RU" sz="1100" dirty="0" err="1">
                          <a:solidFill>
                            <a:schemeClr val="tx2"/>
                          </a:solidFill>
                          <a:effectLst/>
                        </a:rPr>
                        <a:t>атвор</a:t>
                      </a:r>
                      <a:r>
                        <a:rPr lang="tr-TR" sz="1100" dirty="0">
                          <a:solidFill>
                            <a:schemeClr val="tx2"/>
                          </a:solidFill>
                          <a:effectLst/>
                        </a:rPr>
                        <a:t> </a:t>
                      </a:r>
                      <a:r>
                        <a:rPr lang="ru-RU" sz="1100" dirty="0" err="1">
                          <a:solidFill>
                            <a:schemeClr val="tx2"/>
                          </a:solidFill>
                          <a:effectLst/>
                        </a:rPr>
                        <a:t>қоидаларига</a:t>
                      </a:r>
                      <a:r>
                        <a:rPr lang="tr-TR" sz="1100" dirty="0">
                          <a:solidFill>
                            <a:schemeClr val="tx2"/>
                          </a:solidFill>
                          <a:effectLst/>
                        </a:rPr>
                        <a:t> </a:t>
                      </a:r>
                      <a:r>
                        <a:rPr lang="ru-RU" sz="1100" dirty="0" err="1">
                          <a:solidFill>
                            <a:schemeClr val="tx2"/>
                          </a:solidFill>
                          <a:effectLst/>
                        </a:rPr>
                        <a:t>ва</a:t>
                      </a:r>
                      <a:r>
                        <a:rPr lang="tr-TR" sz="1100" dirty="0">
                          <a:solidFill>
                            <a:schemeClr val="tx2"/>
                          </a:solidFill>
                          <a:effectLst/>
                        </a:rPr>
                        <a:t> </a:t>
                      </a:r>
                      <a:r>
                        <a:rPr lang="ru-RU" sz="1100" dirty="0" err="1">
                          <a:solidFill>
                            <a:schemeClr val="tx2"/>
                          </a:solidFill>
                          <a:effectLst/>
                        </a:rPr>
                        <a:t>қонунларга</a:t>
                      </a:r>
                      <a:r>
                        <a:rPr lang="tr-TR" sz="1100" dirty="0">
                          <a:solidFill>
                            <a:schemeClr val="tx2"/>
                          </a:solidFill>
                          <a:effectLst/>
                        </a:rPr>
                        <a:t> </a:t>
                      </a:r>
                      <a:r>
                        <a:rPr lang="ru-RU" sz="1100" dirty="0" err="1">
                          <a:solidFill>
                            <a:schemeClr val="tx2"/>
                          </a:solidFill>
                          <a:effectLst/>
                        </a:rPr>
                        <a:t>риоя</a:t>
                      </a:r>
                      <a:r>
                        <a:rPr lang="tr-TR" sz="1100" dirty="0">
                          <a:solidFill>
                            <a:schemeClr val="tx2"/>
                          </a:solidFill>
                          <a:effectLst/>
                        </a:rPr>
                        <a:t> </a:t>
                      </a:r>
                      <a:r>
                        <a:rPr lang="ru-RU" sz="1100" dirty="0" err="1">
                          <a:solidFill>
                            <a:schemeClr val="tx2"/>
                          </a:solidFill>
                          <a:effectLst/>
                        </a:rPr>
                        <a:t>қиламан</a:t>
                      </a:r>
                      <a:r>
                        <a:rPr lang="tr-TR" sz="1100" dirty="0">
                          <a:solidFill>
                            <a:schemeClr val="tx2"/>
                          </a:solidFill>
                          <a:effectLst/>
                        </a:rPr>
                        <a:t>.</a:t>
                      </a:r>
                      <a:endParaRPr lang="en-US" sz="1100" dirty="0">
                        <a:solidFill>
                          <a:schemeClr val="tx2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72003" marR="72003" marT="55490" marB="55490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100">
                          <a:solidFill>
                            <a:schemeClr val="tx2"/>
                          </a:solidFill>
                          <a:effectLst/>
                        </a:rPr>
                        <a:t> </a:t>
                      </a:r>
                      <a:endParaRPr lang="en-US" sz="1100">
                        <a:solidFill>
                          <a:schemeClr val="tx2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72003" marR="72003" marT="55490" marB="55490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100">
                          <a:solidFill>
                            <a:schemeClr val="tx2"/>
                          </a:solidFill>
                          <a:effectLst/>
                        </a:rPr>
                        <a:t> </a:t>
                      </a:r>
                      <a:endParaRPr lang="en-US" sz="1100">
                        <a:solidFill>
                          <a:schemeClr val="tx2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72003" marR="72003" marT="55490" marB="55490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100">
                          <a:solidFill>
                            <a:schemeClr val="tx2"/>
                          </a:solidFill>
                          <a:effectLst/>
                        </a:rPr>
                        <a:t> </a:t>
                      </a:r>
                      <a:endParaRPr lang="en-US" sz="1100">
                        <a:solidFill>
                          <a:schemeClr val="tx2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72003" marR="72003" marT="55490" marB="55490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100" dirty="0">
                          <a:solidFill>
                            <a:schemeClr val="tx2"/>
                          </a:solidFill>
                          <a:effectLst/>
                        </a:rPr>
                        <a:t> </a:t>
                      </a:r>
                      <a:endParaRPr lang="en-US" sz="1100" dirty="0">
                        <a:solidFill>
                          <a:schemeClr val="tx2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72003" marR="72003" marT="55490" marB="55490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470388">
                <a:tc>
                  <a:txBody>
                    <a:bodyPr/>
                    <a:lstStyle/>
                    <a:p>
                      <a:pPr marL="0" marR="0" lvl="0" indent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ru-RU" sz="1100" dirty="0">
                          <a:solidFill>
                            <a:schemeClr val="tx2"/>
                          </a:solidFill>
                          <a:effectLst/>
                        </a:rPr>
                        <a:t>5 </a:t>
                      </a:r>
                      <a:endParaRPr lang="en-US" sz="1100" dirty="0">
                        <a:solidFill>
                          <a:schemeClr val="tx2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72003" marR="72003" marT="55490" marB="55490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100" dirty="0" err="1">
                          <a:solidFill>
                            <a:schemeClr val="tx2"/>
                          </a:solidFill>
                          <a:effectLst/>
                        </a:rPr>
                        <a:t>Гарчи</a:t>
                      </a:r>
                      <a:r>
                        <a:rPr lang="tr-TR" sz="1100" dirty="0">
                          <a:solidFill>
                            <a:schemeClr val="tx2"/>
                          </a:solidFill>
                          <a:effectLst/>
                        </a:rPr>
                        <a:t> </a:t>
                      </a:r>
                      <a:r>
                        <a:rPr lang="ru-RU" sz="1100" dirty="0">
                          <a:solidFill>
                            <a:schemeClr val="tx2"/>
                          </a:solidFill>
                          <a:effectLst/>
                        </a:rPr>
                        <a:t>улар</a:t>
                      </a:r>
                      <a:r>
                        <a:rPr lang="tr-TR" sz="1100" dirty="0">
                          <a:solidFill>
                            <a:schemeClr val="tx2"/>
                          </a:solidFill>
                          <a:effectLst/>
                        </a:rPr>
                        <a:t> </a:t>
                      </a:r>
                      <a:r>
                        <a:rPr lang="ru-RU" sz="1100" dirty="0">
                          <a:solidFill>
                            <a:schemeClr val="tx2"/>
                          </a:solidFill>
                          <a:effectLst/>
                        </a:rPr>
                        <a:t>м</a:t>
                      </a:r>
                      <a:r>
                        <a:rPr lang="tr-TR" sz="1100" dirty="0">
                          <a:solidFill>
                            <a:schemeClr val="tx2"/>
                          </a:solidFill>
                          <a:effectLst/>
                        </a:rPr>
                        <a:t>e</a:t>
                      </a:r>
                      <a:r>
                        <a:rPr lang="ru-RU" sz="1100" dirty="0" err="1">
                          <a:solidFill>
                            <a:schemeClr val="tx2"/>
                          </a:solidFill>
                          <a:effectLst/>
                        </a:rPr>
                        <a:t>н</a:t>
                      </a:r>
                      <a:r>
                        <a:rPr lang="tr-TR" sz="1100" dirty="0">
                          <a:solidFill>
                            <a:schemeClr val="tx2"/>
                          </a:solidFill>
                          <a:effectLst/>
                        </a:rPr>
                        <a:t> </a:t>
                      </a:r>
                      <a:r>
                        <a:rPr lang="ru-RU" sz="1100" dirty="0" err="1">
                          <a:solidFill>
                            <a:schemeClr val="tx2"/>
                          </a:solidFill>
                          <a:effectLst/>
                        </a:rPr>
                        <a:t>билан</a:t>
                      </a:r>
                      <a:r>
                        <a:rPr lang="tr-TR" sz="1100" dirty="0">
                          <a:solidFill>
                            <a:schemeClr val="tx2"/>
                          </a:solidFill>
                          <a:effectLst/>
                        </a:rPr>
                        <a:t> </a:t>
                      </a:r>
                      <a:r>
                        <a:rPr lang="ru-RU" sz="1100" dirty="0" err="1">
                          <a:solidFill>
                            <a:schemeClr val="tx2"/>
                          </a:solidFill>
                          <a:effectLst/>
                        </a:rPr>
                        <a:t>бир</a:t>
                      </a:r>
                      <a:r>
                        <a:rPr lang="en-US" sz="1100" dirty="0">
                          <a:solidFill>
                            <a:schemeClr val="tx2"/>
                          </a:solidFill>
                          <a:effectLst/>
                        </a:rPr>
                        <a:t> </a:t>
                      </a:r>
                      <a:r>
                        <a:rPr lang="ru-RU" sz="1100" dirty="0" err="1">
                          <a:solidFill>
                            <a:schemeClr val="tx2"/>
                          </a:solidFill>
                          <a:effectLst/>
                        </a:rPr>
                        <a:t>фикрда</a:t>
                      </a:r>
                      <a:r>
                        <a:rPr lang="tr-TR" sz="1100" dirty="0">
                          <a:solidFill>
                            <a:schemeClr val="tx2"/>
                          </a:solidFill>
                          <a:effectLst/>
                        </a:rPr>
                        <a:t> </a:t>
                      </a:r>
                      <a:r>
                        <a:rPr lang="ru-RU" sz="1100" dirty="0" err="1">
                          <a:solidFill>
                            <a:schemeClr val="tx2"/>
                          </a:solidFill>
                          <a:effectLst/>
                        </a:rPr>
                        <a:t>бўлмаслиги</a:t>
                      </a:r>
                      <a:r>
                        <a:rPr lang="tr-TR" sz="1100" dirty="0">
                          <a:solidFill>
                            <a:schemeClr val="tx2"/>
                          </a:solidFill>
                          <a:effectLst/>
                        </a:rPr>
                        <a:t> </a:t>
                      </a:r>
                      <a:r>
                        <a:rPr lang="ru-RU" sz="1100" dirty="0" err="1">
                          <a:solidFill>
                            <a:schemeClr val="tx2"/>
                          </a:solidFill>
                          <a:effectLst/>
                        </a:rPr>
                        <a:t>мумкинлигини</a:t>
                      </a:r>
                      <a:r>
                        <a:rPr lang="tr-TR" sz="1100" dirty="0">
                          <a:solidFill>
                            <a:schemeClr val="tx2"/>
                          </a:solidFill>
                          <a:effectLst/>
                        </a:rPr>
                        <a:t> </a:t>
                      </a:r>
                      <a:r>
                        <a:rPr lang="ru-RU" sz="1100" dirty="0" err="1">
                          <a:solidFill>
                            <a:schemeClr val="tx2"/>
                          </a:solidFill>
                          <a:effectLst/>
                        </a:rPr>
                        <a:t>тушунсам</a:t>
                      </a:r>
                      <a:r>
                        <a:rPr lang="tr-TR" sz="1100" dirty="0">
                          <a:solidFill>
                            <a:schemeClr val="tx2"/>
                          </a:solidFill>
                          <a:effectLst/>
                        </a:rPr>
                        <a:t> </a:t>
                      </a:r>
                      <a:r>
                        <a:rPr lang="ru-RU" sz="1100" dirty="0" err="1">
                          <a:solidFill>
                            <a:schemeClr val="tx2"/>
                          </a:solidFill>
                          <a:effectLst/>
                        </a:rPr>
                        <a:t>ҳам</a:t>
                      </a:r>
                      <a:r>
                        <a:rPr lang="en-US" sz="1100" dirty="0">
                          <a:solidFill>
                            <a:schemeClr val="tx2"/>
                          </a:solidFill>
                          <a:effectLst/>
                        </a:rPr>
                        <a:t>,</a:t>
                      </a:r>
                      <a:r>
                        <a:rPr lang="en-US" sz="1100" baseline="0" dirty="0">
                          <a:solidFill>
                            <a:schemeClr val="tx2"/>
                          </a:solidFill>
                          <a:effectLst/>
                        </a:rPr>
                        <a:t> </a:t>
                      </a:r>
                      <a:r>
                        <a:rPr lang="ru-RU" sz="1100" baseline="0" dirty="0">
                          <a:solidFill>
                            <a:schemeClr val="tx2"/>
                          </a:solidFill>
                          <a:effectLst/>
                        </a:rPr>
                        <a:t>м</a:t>
                      </a:r>
                      <a:r>
                        <a:rPr lang="tr-TR" sz="1100" dirty="0">
                          <a:solidFill>
                            <a:schemeClr val="tx2"/>
                          </a:solidFill>
                          <a:effectLst/>
                        </a:rPr>
                        <a:t>e</a:t>
                      </a:r>
                      <a:r>
                        <a:rPr lang="ru-RU" sz="1100" dirty="0" err="1">
                          <a:solidFill>
                            <a:schemeClr val="tx2"/>
                          </a:solidFill>
                          <a:effectLst/>
                        </a:rPr>
                        <a:t>н</a:t>
                      </a:r>
                      <a:r>
                        <a:rPr lang="tr-TR" sz="1100" dirty="0">
                          <a:solidFill>
                            <a:schemeClr val="tx2"/>
                          </a:solidFill>
                          <a:effectLst/>
                        </a:rPr>
                        <a:t> </a:t>
                      </a:r>
                      <a:r>
                        <a:rPr lang="ru-RU" sz="1100" dirty="0" err="1">
                          <a:solidFill>
                            <a:schemeClr val="tx2"/>
                          </a:solidFill>
                          <a:effectLst/>
                        </a:rPr>
                        <a:t>ўз</a:t>
                      </a:r>
                      <a:r>
                        <a:rPr lang="tr-TR" sz="1100" dirty="0">
                          <a:solidFill>
                            <a:schemeClr val="tx2"/>
                          </a:solidFill>
                          <a:effectLst/>
                        </a:rPr>
                        <a:t> </a:t>
                      </a:r>
                      <a:r>
                        <a:rPr lang="ru-RU" sz="1100" dirty="0" err="1">
                          <a:solidFill>
                            <a:schemeClr val="tx2"/>
                          </a:solidFill>
                          <a:effectLst/>
                        </a:rPr>
                        <a:t>нуқтаи</a:t>
                      </a:r>
                      <a:r>
                        <a:rPr lang="tr-TR" sz="1100" dirty="0">
                          <a:solidFill>
                            <a:schemeClr val="tx2"/>
                          </a:solidFill>
                          <a:effectLst/>
                        </a:rPr>
                        <a:t> </a:t>
                      </a:r>
                      <a:r>
                        <a:rPr lang="ru-RU" sz="1100" dirty="0" err="1">
                          <a:solidFill>
                            <a:schemeClr val="tx2"/>
                          </a:solidFill>
                          <a:effectLst/>
                        </a:rPr>
                        <a:t>назаримни</a:t>
                      </a:r>
                      <a:r>
                        <a:rPr lang="tr-TR" sz="1100" dirty="0">
                          <a:solidFill>
                            <a:schemeClr val="tx2"/>
                          </a:solidFill>
                          <a:effectLst/>
                        </a:rPr>
                        <a:t> </a:t>
                      </a:r>
                      <a:r>
                        <a:rPr lang="ru-RU" sz="1100" dirty="0" err="1">
                          <a:solidFill>
                            <a:schemeClr val="tx2"/>
                          </a:solidFill>
                          <a:effectLst/>
                        </a:rPr>
                        <a:t>ҳимоя</a:t>
                      </a:r>
                      <a:r>
                        <a:rPr lang="tr-TR" sz="1100" dirty="0">
                          <a:solidFill>
                            <a:schemeClr val="tx2"/>
                          </a:solidFill>
                          <a:effectLst/>
                        </a:rPr>
                        <a:t> </a:t>
                      </a:r>
                      <a:r>
                        <a:rPr lang="ru-RU" sz="1100" dirty="0" err="1">
                          <a:solidFill>
                            <a:schemeClr val="tx2"/>
                          </a:solidFill>
                          <a:effectLst/>
                        </a:rPr>
                        <a:t>қиламан</a:t>
                      </a:r>
                      <a:r>
                        <a:rPr lang="en-US" sz="1100" dirty="0">
                          <a:solidFill>
                            <a:schemeClr val="tx2"/>
                          </a:solidFill>
                          <a:effectLst/>
                        </a:rPr>
                        <a:t>.</a:t>
                      </a:r>
                      <a:endParaRPr lang="en-US" sz="1100" dirty="0">
                        <a:solidFill>
                          <a:schemeClr val="tx2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72003" marR="72003" marT="55490" marB="55490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100">
                          <a:solidFill>
                            <a:schemeClr val="tx2"/>
                          </a:solidFill>
                          <a:effectLst/>
                        </a:rPr>
                        <a:t> </a:t>
                      </a:r>
                      <a:endParaRPr lang="en-US" sz="1100">
                        <a:solidFill>
                          <a:schemeClr val="tx2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72003" marR="72003" marT="55490" marB="55490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100">
                          <a:solidFill>
                            <a:schemeClr val="tx2"/>
                          </a:solidFill>
                          <a:effectLst/>
                        </a:rPr>
                        <a:t> </a:t>
                      </a:r>
                      <a:endParaRPr lang="en-US" sz="1100">
                        <a:solidFill>
                          <a:schemeClr val="tx2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72003" marR="72003" marT="55490" marB="55490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100">
                          <a:solidFill>
                            <a:schemeClr val="tx2"/>
                          </a:solidFill>
                          <a:effectLst/>
                        </a:rPr>
                        <a:t> </a:t>
                      </a:r>
                      <a:endParaRPr lang="en-US" sz="1100">
                        <a:solidFill>
                          <a:schemeClr val="tx2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72003" marR="72003" marT="55490" marB="55490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100" dirty="0">
                          <a:solidFill>
                            <a:schemeClr val="tx2"/>
                          </a:solidFill>
                          <a:effectLst/>
                        </a:rPr>
                        <a:t> </a:t>
                      </a:r>
                      <a:endParaRPr lang="en-US" sz="1100" dirty="0">
                        <a:solidFill>
                          <a:schemeClr val="tx2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72003" marR="72003" marT="55490" marB="55490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470388">
                <a:tc>
                  <a:txBody>
                    <a:bodyPr/>
                    <a:lstStyle/>
                    <a:p>
                      <a:pPr marL="0" marR="0" lvl="0" indent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ru-RU" sz="1100" dirty="0">
                          <a:solidFill>
                            <a:schemeClr val="tx2"/>
                          </a:solidFill>
                          <a:effectLst/>
                        </a:rPr>
                        <a:t>6 </a:t>
                      </a:r>
                      <a:endParaRPr lang="en-US" sz="1100" dirty="0">
                        <a:solidFill>
                          <a:schemeClr val="tx2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72003" marR="72003" marT="55490" marB="55490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100" dirty="0">
                          <a:solidFill>
                            <a:schemeClr val="tx2"/>
                          </a:solidFill>
                          <a:effectLst/>
                        </a:rPr>
                        <a:t>М</a:t>
                      </a:r>
                      <a:r>
                        <a:rPr lang="tr-TR" sz="1100" dirty="0">
                          <a:solidFill>
                            <a:schemeClr val="tx2"/>
                          </a:solidFill>
                          <a:effectLst/>
                        </a:rPr>
                        <a:t>e</a:t>
                      </a:r>
                      <a:r>
                        <a:rPr lang="ru-RU" sz="1100" dirty="0" err="1">
                          <a:solidFill>
                            <a:schemeClr val="tx2"/>
                          </a:solidFill>
                          <a:effectLst/>
                        </a:rPr>
                        <a:t>н</a:t>
                      </a:r>
                      <a:r>
                        <a:rPr lang="tr-TR" sz="1100" dirty="0">
                          <a:solidFill>
                            <a:schemeClr val="tx2"/>
                          </a:solidFill>
                          <a:effectLst/>
                        </a:rPr>
                        <a:t> </a:t>
                      </a:r>
                      <a:r>
                        <a:rPr lang="ru-RU" sz="1100" dirty="0" err="1">
                          <a:solidFill>
                            <a:schemeClr val="tx2"/>
                          </a:solidFill>
                          <a:effectLst/>
                        </a:rPr>
                        <a:t>ўз</a:t>
                      </a:r>
                      <a:r>
                        <a:rPr lang="tr-TR" sz="1100" dirty="0">
                          <a:solidFill>
                            <a:schemeClr val="tx2"/>
                          </a:solidFill>
                          <a:effectLst/>
                        </a:rPr>
                        <a:t> </a:t>
                      </a:r>
                      <a:r>
                        <a:rPr lang="ru-RU" sz="1100" dirty="0" err="1">
                          <a:solidFill>
                            <a:schemeClr val="tx2"/>
                          </a:solidFill>
                          <a:effectLst/>
                        </a:rPr>
                        <a:t>нуқтаи</a:t>
                      </a:r>
                      <a:r>
                        <a:rPr lang="tr-TR" sz="1100" dirty="0">
                          <a:solidFill>
                            <a:schemeClr val="tx2"/>
                          </a:solidFill>
                          <a:effectLst/>
                        </a:rPr>
                        <a:t> </a:t>
                      </a:r>
                      <a:r>
                        <a:rPr lang="ru-RU" sz="1100" dirty="0" err="1">
                          <a:solidFill>
                            <a:schemeClr val="tx2"/>
                          </a:solidFill>
                          <a:effectLst/>
                        </a:rPr>
                        <a:t>назаримни</a:t>
                      </a:r>
                      <a:r>
                        <a:rPr lang="tr-TR" sz="1100" dirty="0">
                          <a:solidFill>
                            <a:schemeClr val="tx2"/>
                          </a:solidFill>
                          <a:effectLst/>
                        </a:rPr>
                        <a:t> </a:t>
                      </a:r>
                      <a:r>
                        <a:rPr lang="ru-RU" sz="1100" dirty="0" err="1">
                          <a:solidFill>
                            <a:schemeClr val="tx2"/>
                          </a:solidFill>
                          <a:effectLst/>
                        </a:rPr>
                        <a:t>мушт</a:t>
                      </a:r>
                      <a:r>
                        <a:rPr lang="tr-TR" sz="1100" dirty="0">
                          <a:solidFill>
                            <a:schemeClr val="tx2"/>
                          </a:solidFill>
                          <a:effectLst/>
                        </a:rPr>
                        <a:t> </a:t>
                      </a:r>
                      <a:r>
                        <a:rPr lang="ru-RU" sz="1100" dirty="0" err="1">
                          <a:solidFill>
                            <a:schemeClr val="tx2"/>
                          </a:solidFill>
                          <a:effectLst/>
                        </a:rPr>
                        <a:t>билан</a:t>
                      </a:r>
                      <a:r>
                        <a:rPr lang="tr-TR" sz="1100" dirty="0">
                          <a:solidFill>
                            <a:schemeClr val="tx2"/>
                          </a:solidFill>
                          <a:effectLst/>
                        </a:rPr>
                        <a:t> </a:t>
                      </a:r>
                      <a:r>
                        <a:rPr lang="ru-RU" sz="1100" dirty="0" err="1">
                          <a:solidFill>
                            <a:schemeClr val="tx2"/>
                          </a:solidFill>
                          <a:effectLst/>
                        </a:rPr>
                        <a:t>ёки</a:t>
                      </a:r>
                      <a:r>
                        <a:rPr lang="tr-TR" sz="1100" dirty="0">
                          <a:solidFill>
                            <a:schemeClr val="tx2"/>
                          </a:solidFill>
                          <a:effectLst/>
                        </a:rPr>
                        <a:t> </a:t>
                      </a:r>
                      <a:r>
                        <a:rPr lang="ru-RU" sz="1100" dirty="0" err="1">
                          <a:solidFill>
                            <a:schemeClr val="tx2"/>
                          </a:solidFill>
                          <a:effectLst/>
                        </a:rPr>
                        <a:t>рақибимни</a:t>
                      </a:r>
                      <a:r>
                        <a:rPr lang="tr-TR" sz="1100" dirty="0">
                          <a:solidFill>
                            <a:schemeClr val="tx2"/>
                          </a:solidFill>
                          <a:effectLst/>
                        </a:rPr>
                        <a:t> </a:t>
                      </a:r>
                      <a:r>
                        <a:rPr lang="ru-RU" sz="1100" dirty="0" err="1">
                          <a:solidFill>
                            <a:schemeClr val="tx2"/>
                          </a:solidFill>
                          <a:effectLst/>
                        </a:rPr>
                        <a:t>оғзаки</a:t>
                      </a:r>
                      <a:r>
                        <a:rPr lang="tr-TR" sz="1100" dirty="0">
                          <a:solidFill>
                            <a:schemeClr val="tx2"/>
                          </a:solidFill>
                          <a:effectLst/>
                        </a:rPr>
                        <a:t> </a:t>
                      </a:r>
                      <a:r>
                        <a:rPr lang="ru-RU" sz="1100" dirty="0" err="1">
                          <a:solidFill>
                            <a:schemeClr val="tx2"/>
                          </a:solidFill>
                          <a:effectLst/>
                        </a:rPr>
                        <a:t>мас</a:t>
                      </a:r>
                      <a:r>
                        <a:rPr lang="tr-TR" sz="1100" dirty="0">
                          <a:solidFill>
                            <a:schemeClr val="tx2"/>
                          </a:solidFill>
                          <a:effectLst/>
                        </a:rPr>
                        <a:t>x</a:t>
                      </a:r>
                      <a:r>
                        <a:rPr lang="ru-RU" sz="1100" dirty="0">
                          <a:solidFill>
                            <a:schemeClr val="tx2"/>
                          </a:solidFill>
                          <a:effectLst/>
                        </a:rPr>
                        <a:t>ара</a:t>
                      </a:r>
                      <a:r>
                        <a:rPr lang="tr-TR" sz="1100" dirty="0">
                          <a:solidFill>
                            <a:schemeClr val="tx2"/>
                          </a:solidFill>
                          <a:effectLst/>
                        </a:rPr>
                        <a:t> </a:t>
                      </a:r>
                      <a:r>
                        <a:rPr lang="ru-RU" sz="1100" dirty="0" err="1">
                          <a:solidFill>
                            <a:schemeClr val="tx2"/>
                          </a:solidFill>
                          <a:effectLst/>
                        </a:rPr>
                        <a:t>қилиш</a:t>
                      </a:r>
                      <a:r>
                        <a:rPr lang="tr-TR" sz="1100" dirty="0">
                          <a:solidFill>
                            <a:schemeClr val="tx2"/>
                          </a:solidFill>
                          <a:effectLst/>
                        </a:rPr>
                        <a:t> </a:t>
                      </a:r>
                      <a:r>
                        <a:rPr lang="ru-RU" sz="1100" dirty="0" err="1">
                          <a:solidFill>
                            <a:schemeClr val="tx2"/>
                          </a:solidFill>
                          <a:effectLst/>
                        </a:rPr>
                        <a:t>билан</a:t>
                      </a:r>
                      <a:r>
                        <a:rPr lang="tr-TR" sz="1100" dirty="0">
                          <a:solidFill>
                            <a:schemeClr val="tx2"/>
                          </a:solidFill>
                          <a:effectLst/>
                        </a:rPr>
                        <a:t> e</a:t>
                      </a:r>
                      <a:r>
                        <a:rPr lang="ru-RU" sz="1100" dirty="0" err="1">
                          <a:solidFill>
                            <a:schemeClr val="tx2"/>
                          </a:solidFill>
                          <a:effectLst/>
                        </a:rPr>
                        <a:t>мас</a:t>
                      </a:r>
                      <a:r>
                        <a:rPr lang="tr-TR" sz="1100" dirty="0">
                          <a:solidFill>
                            <a:schemeClr val="tx2"/>
                          </a:solidFill>
                          <a:effectLst/>
                        </a:rPr>
                        <a:t>, </a:t>
                      </a:r>
                      <a:r>
                        <a:rPr lang="ru-RU" sz="1100" dirty="0">
                          <a:solidFill>
                            <a:schemeClr val="tx2"/>
                          </a:solidFill>
                          <a:effectLst/>
                        </a:rPr>
                        <a:t>балки</a:t>
                      </a:r>
                      <a:r>
                        <a:rPr lang="tr-TR" sz="1100" dirty="0">
                          <a:solidFill>
                            <a:schemeClr val="tx2"/>
                          </a:solidFill>
                          <a:effectLst/>
                        </a:rPr>
                        <a:t> </a:t>
                      </a:r>
                      <a:r>
                        <a:rPr lang="ru-RU" sz="1100" dirty="0" err="1">
                          <a:solidFill>
                            <a:schemeClr val="tx2"/>
                          </a:solidFill>
                          <a:effectLst/>
                        </a:rPr>
                        <a:t>сўз</a:t>
                      </a:r>
                      <a:r>
                        <a:rPr lang="en-US" sz="1100" dirty="0">
                          <a:solidFill>
                            <a:schemeClr val="tx2"/>
                          </a:solidFill>
                          <a:effectLst/>
                        </a:rPr>
                        <a:t> </a:t>
                      </a:r>
                      <a:r>
                        <a:rPr lang="ru-RU" sz="1100" dirty="0" err="1">
                          <a:solidFill>
                            <a:schemeClr val="tx2"/>
                          </a:solidFill>
                          <a:effectLst/>
                        </a:rPr>
                        <a:t>ва</a:t>
                      </a:r>
                      <a:r>
                        <a:rPr lang="en-US" sz="1100" dirty="0">
                          <a:solidFill>
                            <a:schemeClr val="tx2"/>
                          </a:solidFill>
                          <a:effectLst/>
                        </a:rPr>
                        <a:t> </a:t>
                      </a:r>
                      <a:r>
                        <a:rPr lang="ru-RU" sz="1100" dirty="0" err="1">
                          <a:solidFill>
                            <a:schemeClr val="tx2"/>
                          </a:solidFill>
                          <a:effectLst/>
                        </a:rPr>
                        <a:t>мантиқий</a:t>
                      </a:r>
                      <a:r>
                        <a:rPr lang="en-US" sz="1100" baseline="0" dirty="0">
                          <a:solidFill>
                            <a:schemeClr val="tx2"/>
                          </a:solidFill>
                          <a:effectLst/>
                        </a:rPr>
                        <a:t> </a:t>
                      </a:r>
                      <a:r>
                        <a:rPr lang="ru-RU" sz="1100" baseline="0" dirty="0" err="1">
                          <a:solidFill>
                            <a:schemeClr val="tx2"/>
                          </a:solidFill>
                          <a:effectLst/>
                        </a:rPr>
                        <a:t>изоҳлар</a:t>
                      </a:r>
                      <a:r>
                        <a:rPr lang="tr-TR" sz="1100" dirty="0">
                          <a:solidFill>
                            <a:schemeClr val="tx2"/>
                          </a:solidFill>
                          <a:effectLst/>
                        </a:rPr>
                        <a:t> </a:t>
                      </a:r>
                      <a:r>
                        <a:rPr lang="ru-RU" sz="1100" dirty="0" err="1">
                          <a:solidFill>
                            <a:schemeClr val="tx2"/>
                          </a:solidFill>
                          <a:effectLst/>
                        </a:rPr>
                        <a:t>билан</a:t>
                      </a:r>
                      <a:r>
                        <a:rPr lang="tr-TR" sz="1100" dirty="0">
                          <a:solidFill>
                            <a:schemeClr val="tx2"/>
                          </a:solidFill>
                          <a:effectLst/>
                        </a:rPr>
                        <a:t> </a:t>
                      </a:r>
                      <a:r>
                        <a:rPr lang="ru-RU" sz="1100" dirty="0" err="1">
                          <a:solidFill>
                            <a:schemeClr val="tx2"/>
                          </a:solidFill>
                          <a:effectLst/>
                        </a:rPr>
                        <a:t>исботлайман</a:t>
                      </a:r>
                      <a:r>
                        <a:rPr lang="tr-TR" sz="1100" dirty="0">
                          <a:solidFill>
                            <a:schemeClr val="tx2"/>
                          </a:solidFill>
                          <a:effectLst/>
                        </a:rPr>
                        <a:t>.</a:t>
                      </a:r>
                      <a:endParaRPr lang="en-US" sz="1100" dirty="0">
                        <a:solidFill>
                          <a:schemeClr val="tx2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72003" marR="72003" marT="55490" marB="55490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100" dirty="0">
                          <a:solidFill>
                            <a:schemeClr val="tx2"/>
                          </a:solidFill>
                          <a:effectLst/>
                        </a:rPr>
                        <a:t> </a:t>
                      </a:r>
                      <a:endParaRPr lang="en-US" sz="1100" dirty="0">
                        <a:solidFill>
                          <a:schemeClr val="tx2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72003" marR="72003" marT="55490" marB="55490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100">
                          <a:solidFill>
                            <a:schemeClr val="tx2"/>
                          </a:solidFill>
                          <a:effectLst/>
                        </a:rPr>
                        <a:t> </a:t>
                      </a:r>
                      <a:endParaRPr lang="en-US" sz="1100">
                        <a:solidFill>
                          <a:schemeClr val="tx2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72003" marR="72003" marT="55490" marB="55490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100">
                          <a:solidFill>
                            <a:schemeClr val="tx2"/>
                          </a:solidFill>
                          <a:effectLst/>
                        </a:rPr>
                        <a:t> </a:t>
                      </a:r>
                      <a:endParaRPr lang="en-US" sz="1100">
                        <a:solidFill>
                          <a:schemeClr val="tx2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72003" marR="72003" marT="55490" marB="55490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100" dirty="0">
                          <a:solidFill>
                            <a:schemeClr val="tx2"/>
                          </a:solidFill>
                          <a:effectLst/>
                        </a:rPr>
                        <a:t> </a:t>
                      </a:r>
                      <a:endParaRPr lang="en-US" sz="1100" dirty="0">
                        <a:solidFill>
                          <a:schemeClr val="tx2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72003" marR="72003" marT="55490" marB="55490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86051">
                <a:tc>
                  <a:txBody>
                    <a:bodyPr/>
                    <a:lstStyle/>
                    <a:p>
                      <a:pPr marL="0" marR="0" lvl="0" indent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ru-RU" sz="1100" dirty="0">
                          <a:solidFill>
                            <a:schemeClr val="tx2"/>
                          </a:solidFill>
                          <a:effectLst/>
                        </a:rPr>
                        <a:t>7 </a:t>
                      </a:r>
                      <a:endParaRPr lang="en-US" sz="1100" dirty="0">
                        <a:solidFill>
                          <a:schemeClr val="tx2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72003" marR="72003" marT="55490" marB="55490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100" dirty="0" err="1">
                          <a:solidFill>
                            <a:schemeClr val="tx2"/>
                          </a:solidFill>
                          <a:effectLst/>
                        </a:rPr>
                        <a:t>Бошқа</a:t>
                      </a:r>
                      <a:r>
                        <a:rPr lang="tr-TR" sz="1100" dirty="0">
                          <a:solidFill>
                            <a:schemeClr val="tx2"/>
                          </a:solidFill>
                          <a:effectLst/>
                        </a:rPr>
                        <a:t> </a:t>
                      </a:r>
                      <a:r>
                        <a:rPr lang="ru-RU" sz="1100" dirty="0" err="1">
                          <a:solidFill>
                            <a:schemeClr val="tx2"/>
                          </a:solidFill>
                          <a:effectLst/>
                        </a:rPr>
                        <a:t>одамларнинг</a:t>
                      </a:r>
                      <a:r>
                        <a:rPr lang="tr-TR" sz="1100" dirty="0">
                          <a:solidFill>
                            <a:schemeClr val="tx2"/>
                          </a:solidFill>
                          <a:effectLst/>
                        </a:rPr>
                        <a:t> </a:t>
                      </a:r>
                      <a:r>
                        <a:rPr lang="ru-RU" sz="1100" dirty="0" err="1">
                          <a:solidFill>
                            <a:schemeClr val="tx2"/>
                          </a:solidFill>
                          <a:effectLst/>
                        </a:rPr>
                        <a:t>фикри</a:t>
                      </a:r>
                      <a:r>
                        <a:rPr lang="tr-TR" sz="1100" dirty="0">
                          <a:solidFill>
                            <a:schemeClr val="tx2"/>
                          </a:solidFill>
                          <a:effectLst/>
                        </a:rPr>
                        <a:t> </a:t>
                      </a:r>
                      <a:r>
                        <a:rPr lang="ru-RU" sz="1100" dirty="0">
                          <a:solidFill>
                            <a:schemeClr val="tx2"/>
                          </a:solidFill>
                          <a:effectLst/>
                        </a:rPr>
                        <a:t>м</a:t>
                      </a:r>
                      <a:r>
                        <a:rPr lang="tr-TR" sz="1100" dirty="0">
                          <a:solidFill>
                            <a:schemeClr val="tx2"/>
                          </a:solidFill>
                          <a:effectLst/>
                        </a:rPr>
                        <a:t>e</a:t>
                      </a:r>
                      <a:r>
                        <a:rPr lang="ru-RU" sz="1100" dirty="0" err="1">
                          <a:solidFill>
                            <a:schemeClr val="tx2"/>
                          </a:solidFill>
                          <a:effectLst/>
                        </a:rPr>
                        <a:t>никидан</a:t>
                      </a:r>
                      <a:r>
                        <a:rPr lang="tr-TR" sz="1100" dirty="0">
                          <a:solidFill>
                            <a:schemeClr val="tx2"/>
                          </a:solidFill>
                          <a:effectLst/>
                        </a:rPr>
                        <a:t> </a:t>
                      </a:r>
                      <a:r>
                        <a:rPr lang="ru-RU" sz="1100" dirty="0" err="1">
                          <a:solidFill>
                            <a:schemeClr val="tx2"/>
                          </a:solidFill>
                          <a:effectLst/>
                        </a:rPr>
                        <a:t>фарқ</a:t>
                      </a:r>
                      <a:r>
                        <a:rPr lang="tr-TR" sz="1100" dirty="0">
                          <a:solidFill>
                            <a:schemeClr val="tx2"/>
                          </a:solidFill>
                          <a:effectLst/>
                        </a:rPr>
                        <a:t> </a:t>
                      </a:r>
                      <a:r>
                        <a:rPr lang="ru-RU" sz="1100" dirty="0" err="1">
                          <a:solidFill>
                            <a:schemeClr val="tx2"/>
                          </a:solidFill>
                          <a:effectLst/>
                        </a:rPr>
                        <a:t>қилиши</a:t>
                      </a:r>
                      <a:r>
                        <a:rPr lang="tr-TR" sz="1100" dirty="0">
                          <a:solidFill>
                            <a:schemeClr val="tx2"/>
                          </a:solidFill>
                          <a:effectLst/>
                        </a:rPr>
                        <a:t> </a:t>
                      </a:r>
                      <a:r>
                        <a:rPr lang="ru-RU" sz="1100" dirty="0" err="1">
                          <a:solidFill>
                            <a:schemeClr val="tx2"/>
                          </a:solidFill>
                          <a:effectLst/>
                        </a:rPr>
                        <a:t>мумкинлигини</a:t>
                      </a:r>
                      <a:r>
                        <a:rPr lang="en-US" sz="1100" dirty="0">
                          <a:solidFill>
                            <a:schemeClr val="tx2"/>
                          </a:solidFill>
                          <a:effectLst/>
                        </a:rPr>
                        <a:t> </a:t>
                      </a:r>
                      <a:r>
                        <a:rPr lang="ru-RU" sz="1100" dirty="0">
                          <a:solidFill>
                            <a:schemeClr val="tx2"/>
                          </a:solidFill>
                          <a:effectLst/>
                        </a:rPr>
                        <a:t>тан</a:t>
                      </a:r>
                      <a:r>
                        <a:rPr lang="en-US" sz="1100" dirty="0">
                          <a:solidFill>
                            <a:schemeClr val="tx2"/>
                          </a:solidFill>
                          <a:effectLst/>
                        </a:rPr>
                        <a:t> </a:t>
                      </a:r>
                      <a:r>
                        <a:rPr lang="ru-RU" sz="1100" dirty="0" err="1">
                          <a:solidFill>
                            <a:schemeClr val="tx2"/>
                          </a:solidFill>
                          <a:effectLst/>
                        </a:rPr>
                        <a:t>оламан</a:t>
                      </a:r>
                      <a:r>
                        <a:rPr lang="en-US" sz="1100" dirty="0">
                          <a:solidFill>
                            <a:schemeClr val="tx2"/>
                          </a:solidFill>
                          <a:effectLst/>
                        </a:rPr>
                        <a:t> </a:t>
                      </a:r>
                      <a:r>
                        <a:rPr lang="ru-RU" sz="1100" dirty="0" err="1">
                          <a:solidFill>
                            <a:schemeClr val="tx2"/>
                          </a:solidFill>
                          <a:effectLst/>
                        </a:rPr>
                        <a:t>ва</a:t>
                      </a:r>
                      <a:r>
                        <a:rPr lang="en-US" sz="1100" dirty="0">
                          <a:solidFill>
                            <a:schemeClr val="tx2"/>
                          </a:solidFill>
                          <a:effectLst/>
                        </a:rPr>
                        <a:t> </a:t>
                      </a:r>
                      <a:r>
                        <a:rPr lang="ru-RU" sz="1100" dirty="0" err="1">
                          <a:solidFill>
                            <a:schemeClr val="tx2"/>
                          </a:solidFill>
                          <a:effectLst/>
                        </a:rPr>
                        <a:t>нормал</a:t>
                      </a:r>
                      <a:r>
                        <a:rPr lang="en-US" sz="1100" dirty="0">
                          <a:solidFill>
                            <a:schemeClr val="tx2"/>
                          </a:solidFill>
                          <a:effectLst/>
                        </a:rPr>
                        <a:t> </a:t>
                      </a:r>
                      <a:r>
                        <a:rPr lang="ru-RU" sz="1100" dirty="0" err="1">
                          <a:solidFill>
                            <a:schemeClr val="tx2"/>
                          </a:solidFill>
                          <a:effectLst/>
                        </a:rPr>
                        <a:t>қабул</a:t>
                      </a:r>
                      <a:r>
                        <a:rPr lang="en-US" sz="1100" dirty="0">
                          <a:solidFill>
                            <a:schemeClr val="tx2"/>
                          </a:solidFill>
                          <a:effectLst/>
                        </a:rPr>
                        <a:t> </a:t>
                      </a:r>
                      <a:r>
                        <a:rPr lang="ru-RU" sz="1100" dirty="0" err="1">
                          <a:solidFill>
                            <a:schemeClr val="tx2"/>
                          </a:solidFill>
                          <a:effectLst/>
                        </a:rPr>
                        <a:t>қиламан</a:t>
                      </a:r>
                      <a:r>
                        <a:rPr lang="tr-TR" sz="1100" dirty="0">
                          <a:solidFill>
                            <a:schemeClr val="tx2"/>
                          </a:solidFill>
                          <a:effectLst/>
                        </a:rPr>
                        <a:t>.</a:t>
                      </a:r>
                      <a:endParaRPr lang="en-US" sz="1100" dirty="0">
                        <a:solidFill>
                          <a:schemeClr val="tx2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72003" marR="72003" marT="55490" marB="55490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100" dirty="0">
                          <a:solidFill>
                            <a:schemeClr val="tx2"/>
                          </a:solidFill>
                          <a:effectLst/>
                        </a:rPr>
                        <a:t> </a:t>
                      </a:r>
                      <a:endParaRPr lang="en-US" sz="1100" dirty="0">
                        <a:solidFill>
                          <a:schemeClr val="tx2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72003" marR="72003" marT="55490" marB="55490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100">
                          <a:solidFill>
                            <a:schemeClr val="tx2"/>
                          </a:solidFill>
                          <a:effectLst/>
                        </a:rPr>
                        <a:t> </a:t>
                      </a:r>
                      <a:endParaRPr lang="en-US" sz="1100">
                        <a:solidFill>
                          <a:schemeClr val="tx2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72003" marR="72003" marT="55490" marB="55490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100">
                          <a:solidFill>
                            <a:schemeClr val="tx2"/>
                          </a:solidFill>
                          <a:effectLst/>
                        </a:rPr>
                        <a:t> </a:t>
                      </a:r>
                      <a:endParaRPr lang="en-US" sz="1100">
                        <a:solidFill>
                          <a:schemeClr val="tx2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72003" marR="72003" marT="55490" marB="55490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100">
                          <a:solidFill>
                            <a:schemeClr val="tx2"/>
                          </a:solidFill>
                          <a:effectLst/>
                        </a:rPr>
                        <a:t> </a:t>
                      </a:r>
                      <a:endParaRPr lang="en-US" sz="1100">
                        <a:solidFill>
                          <a:schemeClr val="tx2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72003" marR="72003" marT="55490" marB="55490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86051">
                <a:tc>
                  <a:txBody>
                    <a:bodyPr/>
                    <a:lstStyle/>
                    <a:p>
                      <a:pPr marL="0" marR="0" lvl="0" indent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ru-RU" sz="1100" dirty="0">
                          <a:solidFill>
                            <a:schemeClr val="tx2"/>
                          </a:solidFill>
                          <a:effectLst/>
                        </a:rPr>
                        <a:t>8 </a:t>
                      </a:r>
                      <a:endParaRPr lang="en-US" sz="1100" dirty="0">
                        <a:solidFill>
                          <a:schemeClr val="tx2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72003" marR="72003" marT="55490" marB="55490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100" dirty="0">
                          <a:solidFill>
                            <a:schemeClr val="tx2"/>
                          </a:solidFill>
                          <a:effectLst/>
                        </a:rPr>
                        <a:t>М</a:t>
                      </a:r>
                      <a:r>
                        <a:rPr lang="tr-TR" sz="1100" dirty="0">
                          <a:solidFill>
                            <a:schemeClr val="tx2"/>
                          </a:solidFill>
                          <a:effectLst/>
                        </a:rPr>
                        <a:t>e</a:t>
                      </a:r>
                      <a:r>
                        <a:rPr lang="ru-RU" sz="1100" dirty="0" err="1">
                          <a:solidFill>
                            <a:schemeClr val="tx2"/>
                          </a:solidFill>
                          <a:effectLst/>
                        </a:rPr>
                        <a:t>н</a:t>
                      </a:r>
                      <a:r>
                        <a:rPr lang="tr-TR" sz="1100" dirty="0">
                          <a:solidFill>
                            <a:schemeClr val="tx2"/>
                          </a:solidFill>
                          <a:effectLst/>
                        </a:rPr>
                        <a:t> </a:t>
                      </a:r>
                      <a:r>
                        <a:rPr lang="ru-RU" sz="1100" dirty="0" err="1">
                          <a:solidFill>
                            <a:schemeClr val="tx2"/>
                          </a:solidFill>
                          <a:effectLst/>
                        </a:rPr>
                        <a:t>бошқаларни</a:t>
                      </a:r>
                      <a:r>
                        <a:rPr lang="tr-TR" sz="1100" dirty="0">
                          <a:solidFill>
                            <a:schemeClr val="tx2"/>
                          </a:solidFill>
                          <a:effectLst/>
                        </a:rPr>
                        <a:t> x</a:t>
                      </a:r>
                      <a:r>
                        <a:rPr lang="ru-RU" sz="1100" dirty="0" err="1">
                          <a:solidFill>
                            <a:schemeClr val="tx2"/>
                          </a:solidFill>
                          <a:effectLst/>
                        </a:rPr>
                        <a:t>афа</a:t>
                      </a:r>
                      <a:r>
                        <a:rPr lang="tr-TR" sz="1100" dirty="0">
                          <a:solidFill>
                            <a:schemeClr val="tx2"/>
                          </a:solidFill>
                          <a:effectLst/>
                        </a:rPr>
                        <a:t> </a:t>
                      </a:r>
                      <a:r>
                        <a:rPr lang="ru-RU" sz="1100" dirty="0" err="1">
                          <a:solidFill>
                            <a:schemeClr val="tx2"/>
                          </a:solidFill>
                          <a:effectLst/>
                        </a:rPr>
                        <a:t>қилмасликка</a:t>
                      </a:r>
                      <a:r>
                        <a:rPr lang="tr-TR" sz="1100" dirty="0">
                          <a:solidFill>
                            <a:schemeClr val="tx2"/>
                          </a:solidFill>
                          <a:effectLst/>
                        </a:rPr>
                        <a:t> </a:t>
                      </a:r>
                      <a:r>
                        <a:rPr lang="ru-RU" sz="1100" dirty="0" err="1">
                          <a:solidFill>
                            <a:schemeClr val="tx2"/>
                          </a:solidFill>
                          <a:effectLst/>
                        </a:rPr>
                        <a:t>ҳаракат</a:t>
                      </a:r>
                      <a:r>
                        <a:rPr lang="tr-TR" sz="1100" dirty="0">
                          <a:solidFill>
                            <a:schemeClr val="tx2"/>
                          </a:solidFill>
                          <a:effectLst/>
                        </a:rPr>
                        <a:t> </a:t>
                      </a:r>
                      <a:r>
                        <a:rPr lang="ru-RU" sz="1100" dirty="0" err="1">
                          <a:solidFill>
                            <a:schemeClr val="tx2"/>
                          </a:solidFill>
                          <a:effectLst/>
                        </a:rPr>
                        <a:t>қиламан</a:t>
                      </a:r>
                      <a:r>
                        <a:rPr lang="tr-TR" sz="1100" dirty="0">
                          <a:solidFill>
                            <a:schemeClr val="tx2"/>
                          </a:solidFill>
                          <a:effectLst/>
                        </a:rPr>
                        <a:t>.</a:t>
                      </a:r>
                      <a:endParaRPr lang="en-US" sz="1100" dirty="0">
                        <a:solidFill>
                          <a:schemeClr val="tx2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72003" marR="72003" marT="55490" marB="55490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100" dirty="0">
                          <a:solidFill>
                            <a:schemeClr val="tx2"/>
                          </a:solidFill>
                          <a:effectLst/>
                        </a:rPr>
                        <a:t> </a:t>
                      </a:r>
                      <a:endParaRPr lang="en-US" sz="1100" dirty="0">
                        <a:solidFill>
                          <a:schemeClr val="tx2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72003" marR="72003" marT="55490" marB="55490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100">
                          <a:solidFill>
                            <a:schemeClr val="tx2"/>
                          </a:solidFill>
                          <a:effectLst/>
                        </a:rPr>
                        <a:t> </a:t>
                      </a:r>
                      <a:endParaRPr lang="en-US" sz="1100">
                        <a:solidFill>
                          <a:schemeClr val="tx2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72003" marR="72003" marT="55490" marB="55490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100">
                          <a:solidFill>
                            <a:schemeClr val="tx2"/>
                          </a:solidFill>
                          <a:effectLst/>
                        </a:rPr>
                        <a:t> </a:t>
                      </a:r>
                      <a:endParaRPr lang="en-US" sz="1100">
                        <a:solidFill>
                          <a:schemeClr val="tx2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72003" marR="72003" marT="55490" marB="55490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100">
                          <a:solidFill>
                            <a:schemeClr val="tx2"/>
                          </a:solidFill>
                          <a:effectLst/>
                        </a:rPr>
                        <a:t> </a:t>
                      </a:r>
                      <a:endParaRPr lang="en-US" sz="1100">
                        <a:solidFill>
                          <a:schemeClr val="tx2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72003" marR="72003" marT="55490" marB="55490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86051">
                <a:tc>
                  <a:txBody>
                    <a:bodyPr/>
                    <a:lstStyle/>
                    <a:p>
                      <a:pPr marL="0" marR="0" lvl="0" indent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ru-RU" sz="1100" dirty="0">
                          <a:solidFill>
                            <a:schemeClr val="tx2"/>
                          </a:solidFill>
                          <a:effectLst/>
                        </a:rPr>
                        <a:t>9 </a:t>
                      </a:r>
                      <a:endParaRPr lang="en-US" sz="1100" dirty="0">
                        <a:solidFill>
                          <a:schemeClr val="tx2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72003" marR="72003" marT="55490" marB="55490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100" dirty="0">
                          <a:solidFill>
                            <a:schemeClr val="tx2"/>
                          </a:solidFill>
                          <a:effectLst/>
                        </a:rPr>
                        <a:t>М</a:t>
                      </a:r>
                      <a:r>
                        <a:rPr lang="es-ES" sz="1100" dirty="0">
                          <a:solidFill>
                            <a:schemeClr val="tx2"/>
                          </a:solidFill>
                          <a:effectLst/>
                        </a:rPr>
                        <a:t>e</a:t>
                      </a:r>
                      <a:r>
                        <a:rPr lang="ru-RU" sz="1100" dirty="0" err="1">
                          <a:solidFill>
                            <a:schemeClr val="tx2"/>
                          </a:solidFill>
                          <a:effectLst/>
                        </a:rPr>
                        <a:t>н</a:t>
                      </a:r>
                      <a:r>
                        <a:rPr lang="es-ES" sz="1100" dirty="0">
                          <a:solidFill>
                            <a:schemeClr val="tx2"/>
                          </a:solidFill>
                          <a:effectLst/>
                        </a:rPr>
                        <a:t> x</a:t>
                      </a:r>
                      <a:r>
                        <a:rPr lang="ru-RU" sz="1100" dirty="0" err="1">
                          <a:solidFill>
                            <a:schemeClr val="tx2"/>
                          </a:solidFill>
                          <a:effectLst/>
                        </a:rPr>
                        <a:t>ато</a:t>
                      </a:r>
                      <a:r>
                        <a:rPr lang="es-ES" sz="1100" dirty="0">
                          <a:solidFill>
                            <a:schemeClr val="tx2"/>
                          </a:solidFill>
                          <a:effectLst/>
                        </a:rPr>
                        <a:t> </a:t>
                      </a:r>
                      <a:r>
                        <a:rPr lang="ru-RU" sz="1100" dirty="0" err="1">
                          <a:solidFill>
                            <a:schemeClr val="tx2"/>
                          </a:solidFill>
                          <a:effectLst/>
                        </a:rPr>
                        <a:t>қилганимни</a:t>
                      </a:r>
                      <a:r>
                        <a:rPr lang="es-ES" sz="1100" dirty="0">
                          <a:solidFill>
                            <a:schemeClr val="tx2"/>
                          </a:solidFill>
                          <a:effectLst/>
                        </a:rPr>
                        <a:t> </a:t>
                      </a:r>
                      <a:r>
                        <a:rPr lang="ru-RU" sz="1100" dirty="0">
                          <a:solidFill>
                            <a:schemeClr val="tx2"/>
                          </a:solidFill>
                          <a:effectLst/>
                        </a:rPr>
                        <a:t>тан</a:t>
                      </a:r>
                      <a:r>
                        <a:rPr lang="es-ES" sz="1100" dirty="0">
                          <a:solidFill>
                            <a:schemeClr val="tx2"/>
                          </a:solidFill>
                          <a:effectLst/>
                        </a:rPr>
                        <a:t> </a:t>
                      </a:r>
                      <a:r>
                        <a:rPr lang="ru-RU" sz="1100" dirty="0" err="1">
                          <a:solidFill>
                            <a:schemeClr val="tx2"/>
                          </a:solidFill>
                          <a:effectLst/>
                        </a:rPr>
                        <a:t>оламан</a:t>
                      </a:r>
                      <a:r>
                        <a:rPr lang="es-ES" sz="1100" dirty="0">
                          <a:solidFill>
                            <a:schemeClr val="tx2"/>
                          </a:solidFill>
                          <a:effectLst/>
                        </a:rPr>
                        <a:t>.</a:t>
                      </a:r>
                      <a:endParaRPr lang="en-US" sz="1100" dirty="0">
                        <a:solidFill>
                          <a:schemeClr val="tx2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72003" marR="72003" marT="55490" marB="55490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100" dirty="0">
                          <a:solidFill>
                            <a:schemeClr val="tx2"/>
                          </a:solidFill>
                          <a:effectLst/>
                        </a:rPr>
                        <a:t> </a:t>
                      </a:r>
                      <a:endParaRPr lang="en-US" sz="1100" dirty="0">
                        <a:solidFill>
                          <a:schemeClr val="tx2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72003" marR="72003" marT="55490" marB="55490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100">
                          <a:solidFill>
                            <a:schemeClr val="tx2"/>
                          </a:solidFill>
                          <a:effectLst/>
                        </a:rPr>
                        <a:t> </a:t>
                      </a:r>
                      <a:endParaRPr lang="en-US" sz="1100">
                        <a:solidFill>
                          <a:schemeClr val="tx2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72003" marR="72003" marT="55490" marB="55490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100">
                          <a:solidFill>
                            <a:schemeClr val="tx2"/>
                          </a:solidFill>
                          <a:effectLst/>
                        </a:rPr>
                        <a:t> </a:t>
                      </a:r>
                      <a:endParaRPr lang="en-US" sz="1100">
                        <a:solidFill>
                          <a:schemeClr val="tx2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72003" marR="72003" marT="55490" marB="55490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100">
                          <a:solidFill>
                            <a:schemeClr val="tx2"/>
                          </a:solidFill>
                          <a:effectLst/>
                        </a:rPr>
                        <a:t> </a:t>
                      </a:r>
                      <a:endParaRPr lang="en-US" sz="1100">
                        <a:solidFill>
                          <a:schemeClr val="tx2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72003" marR="72003" marT="55490" marB="55490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286051">
                <a:tc>
                  <a:txBody>
                    <a:bodyPr/>
                    <a:lstStyle/>
                    <a:p>
                      <a:pPr marL="0" marR="0" lvl="0" indent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ru-RU" sz="1100" dirty="0">
                          <a:solidFill>
                            <a:schemeClr val="tx2"/>
                          </a:solidFill>
                          <a:effectLst/>
                        </a:rPr>
                        <a:t>10 </a:t>
                      </a:r>
                      <a:endParaRPr lang="en-US" sz="1100" dirty="0">
                        <a:solidFill>
                          <a:schemeClr val="tx2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72003" marR="72003" marT="55490" marB="55490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100" dirty="0" err="1">
                          <a:solidFill>
                            <a:schemeClr val="tx2"/>
                          </a:solidFill>
                          <a:effectLst/>
                        </a:rPr>
                        <a:t>Агар</a:t>
                      </a:r>
                      <a:r>
                        <a:rPr lang="tr-TR" sz="1100" dirty="0">
                          <a:solidFill>
                            <a:schemeClr val="tx2"/>
                          </a:solidFill>
                          <a:effectLst/>
                        </a:rPr>
                        <a:t> </a:t>
                      </a:r>
                      <a:r>
                        <a:rPr lang="ru-RU" sz="1100" dirty="0" err="1">
                          <a:solidFill>
                            <a:schemeClr val="tx2"/>
                          </a:solidFill>
                          <a:effectLst/>
                        </a:rPr>
                        <a:t>кимнидир</a:t>
                      </a:r>
                      <a:r>
                        <a:rPr lang="tr-TR" sz="1100" dirty="0">
                          <a:solidFill>
                            <a:schemeClr val="tx2"/>
                          </a:solidFill>
                          <a:effectLst/>
                        </a:rPr>
                        <a:t> x</a:t>
                      </a:r>
                      <a:r>
                        <a:rPr lang="ru-RU" sz="1100" dirty="0" err="1">
                          <a:solidFill>
                            <a:schemeClr val="tx2"/>
                          </a:solidFill>
                          <a:effectLst/>
                        </a:rPr>
                        <a:t>афа</a:t>
                      </a:r>
                      <a:r>
                        <a:rPr lang="tr-TR" sz="1100" dirty="0">
                          <a:solidFill>
                            <a:schemeClr val="tx2"/>
                          </a:solidFill>
                          <a:effectLst/>
                        </a:rPr>
                        <a:t> </a:t>
                      </a:r>
                      <a:r>
                        <a:rPr lang="ru-RU" sz="1100" dirty="0" err="1">
                          <a:solidFill>
                            <a:schemeClr val="tx2"/>
                          </a:solidFill>
                          <a:effectLst/>
                        </a:rPr>
                        <a:t>қилган</a:t>
                      </a:r>
                      <a:r>
                        <a:rPr lang="tr-TR" sz="1100" dirty="0">
                          <a:solidFill>
                            <a:schemeClr val="tx2"/>
                          </a:solidFill>
                          <a:effectLst/>
                        </a:rPr>
                        <a:t> </a:t>
                      </a:r>
                      <a:r>
                        <a:rPr lang="ru-RU" sz="1100" dirty="0" err="1">
                          <a:solidFill>
                            <a:schemeClr val="tx2"/>
                          </a:solidFill>
                          <a:effectLst/>
                        </a:rPr>
                        <a:t>бўлсам</a:t>
                      </a:r>
                      <a:r>
                        <a:rPr lang="tr-TR" sz="1100" dirty="0">
                          <a:solidFill>
                            <a:schemeClr val="tx2"/>
                          </a:solidFill>
                          <a:effectLst/>
                        </a:rPr>
                        <a:t> </a:t>
                      </a:r>
                      <a:r>
                        <a:rPr lang="ru-RU" sz="1100" dirty="0" err="1">
                          <a:solidFill>
                            <a:schemeClr val="tx2"/>
                          </a:solidFill>
                          <a:effectLst/>
                        </a:rPr>
                        <a:t>ёки</a:t>
                      </a:r>
                      <a:r>
                        <a:rPr lang="tr-TR" sz="1100" dirty="0">
                          <a:solidFill>
                            <a:schemeClr val="tx2"/>
                          </a:solidFill>
                          <a:effectLst/>
                        </a:rPr>
                        <a:t> </a:t>
                      </a:r>
                      <a:r>
                        <a:rPr lang="ru-RU" sz="1100" dirty="0" err="1">
                          <a:solidFill>
                            <a:schemeClr val="tx2"/>
                          </a:solidFill>
                          <a:effectLst/>
                        </a:rPr>
                        <a:t>ҳақсиз</a:t>
                      </a:r>
                      <a:r>
                        <a:rPr lang="en-US" sz="1100" baseline="0" dirty="0">
                          <a:solidFill>
                            <a:schemeClr val="tx2"/>
                          </a:solidFill>
                          <a:effectLst/>
                        </a:rPr>
                        <a:t> </a:t>
                      </a:r>
                      <a:r>
                        <a:rPr lang="ru-RU" sz="1100" baseline="0" dirty="0" err="1">
                          <a:solidFill>
                            <a:schemeClr val="tx2"/>
                          </a:solidFill>
                          <a:effectLst/>
                        </a:rPr>
                        <a:t>бўлсам</a:t>
                      </a:r>
                      <a:r>
                        <a:rPr lang="en-US" sz="1100" baseline="0" dirty="0">
                          <a:solidFill>
                            <a:schemeClr val="tx2"/>
                          </a:solidFill>
                          <a:effectLst/>
                        </a:rPr>
                        <a:t>,</a:t>
                      </a:r>
                      <a:r>
                        <a:rPr lang="tr-TR" sz="1100" dirty="0">
                          <a:solidFill>
                            <a:schemeClr val="tx2"/>
                          </a:solidFill>
                          <a:effectLst/>
                        </a:rPr>
                        <a:t> </a:t>
                      </a:r>
                      <a:r>
                        <a:rPr lang="ru-RU" sz="1100" dirty="0">
                          <a:solidFill>
                            <a:schemeClr val="tx2"/>
                          </a:solidFill>
                          <a:effectLst/>
                        </a:rPr>
                        <a:t>к</a:t>
                      </a:r>
                      <a:r>
                        <a:rPr lang="tr-TR" sz="1100" dirty="0">
                          <a:solidFill>
                            <a:schemeClr val="tx2"/>
                          </a:solidFill>
                          <a:effectLst/>
                        </a:rPr>
                        <a:t>e</a:t>
                      </a:r>
                      <a:r>
                        <a:rPr lang="ru-RU" sz="1100" dirty="0" err="1">
                          <a:solidFill>
                            <a:schemeClr val="tx2"/>
                          </a:solidFill>
                          <a:effectLst/>
                        </a:rPr>
                        <a:t>чирим</a:t>
                      </a:r>
                      <a:r>
                        <a:rPr lang="tr-TR" sz="1100" dirty="0">
                          <a:solidFill>
                            <a:schemeClr val="tx2"/>
                          </a:solidFill>
                          <a:effectLst/>
                        </a:rPr>
                        <a:t> </a:t>
                      </a:r>
                      <a:r>
                        <a:rPr lang="ru-RU" sz="1100" dirty="0" err="1">
                          <a:solidFill>
                            <a:schemeClr val="tx2"/>
                          </a:solidFill>
                          <a:effectLst/>
                        </a:rPr>
                        <a:t>сўрайман</a:t>
                      </a:r>
                      <a:r>
                        <a:rPr lang="tr-TR" sz="1100" dirty="0">
                          <a:solidFill>
                            <a:schemeClr val="tx2"/>
                          </a:solidFill>
                          <a:effectLst/>
                        </a:rPr>
                        <a:t>.</a:t>
                      </a:r>
                      <a:endParaRPr lang="en-US" sz="1100" dirty="0">
                        <a:solidFill>
                          <a:schemeClr val="tx2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72003" marR="72003" marT="55490" marB="55490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100" dirty="0">
                          <a:solidFill>
                            <a:schemeClr val="tx2"/>
                          </a:solidFill>
                          <a:effectLst/>
                        </a:rPr>
                        <a:t> </a:t>
                      </a:r>
                      <a:endParaRPr lang="en-US" sz="1100" dirty="0">
                        <a:solidFill>
                          <a:schemeClr val="tx2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72003" marR="72003" marT="55490" marB="55490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100">
                          <a:solidFill>
                            <a:schemeClr val="tx2"/>
                          </a:solidFill>
                          <a:effectLst/>
                        </a:rPr>
                        <a:t> </a:t>
                      </a:r>
                      <a:endParaRPr lang="en-US" sz="1100">
                        <a:solidFill>
                          <a:schemeClr val="tx2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72003" marR="72003" marT="55490" marB="55490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100">
                          <a:solidFill>
                            <a:schemeClr val="tx2"/>
                          </a:solidFill>
                          <a:effectLst/>
                        </a:rPr>
                        <a:t> </a:t>
                      </a:r>
                      <a:endParaRPr lang="en-US" sz="1100">
                        <a:solidFill>
                          <a:schemeClr val="tx2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72003" marR="72003" marT="55490" marB="55490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100" dirty="0">
                          <a:solidFill>
                            <a:schemeClr val="tx2"/>
                          </a:solidFill>
                          <a:effectLst/>
                        </a:rPr>
                        <a:t> </a:t>
                      </a:r>
                      <a:endParaRPr lang="en-US" sz="1100" dirty="0">
                        <a:solidFill>
                          <a:schemeClr val="tx2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72003" marR="72003" marT="55490" marB="55490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286051">
                <a:tc>
                  <a:txBody>
                    <a:bodyPr/>
                    <a:lstStyle/>
                    <a:p>
                      <a:pPr marL="0" marR="0" lvl="0" indent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ru-RU" sz="1100" dirty="0">
                          <a:solidFill>
                            <a:schemeClr val="tx2"/>
                          </a:solidFill>
                          <a:effectLst/>
                        </a:rPr>
                        <a:t>11 </a:t>
                      </a:r>
                      <a:endParaRPr lang="en-US" sz="1100" dirty="0">
                        <a:solidFill>
                          <a:schemeClr val="tx2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72003" marR="72003" marT="55490" marB="55490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100" dirty="0" err="1">
                          <a:solidFill>
                            <a:schemeClr val="tx2"/>
                          </a:solidFill>
                          <a:effectLst/>
                        </a:rPr>
                        <a:t>Ҳатто</a:t>
                      </a:r>
                      <a:r>
                        <a:rPr lang="en-US" sz="1100" dirty="0">
                          <a:solidFill>
                            <a:schemeClr val="tx2"/>
                          </a:solidFill>
                          <a:effectLst/>
                        </a:rPr>
                        <a:t> </a:t>
                      </a:r>
                      <a:r>
                        <a:rPr lang="ru-RU" sz="1100" dirty="0">
                          <a:solidFill>
                            <a:schemeClr val="tx2"/>
                          </a:solidFill>
                          <a:effectLst/>
                        </a:rPr>
                        <a:t>м</a:t>
                      </a:r>
                      <a:r>
                        <a:rPr lang="en-US" sz="1100" dirty="0">
                          <a:solidFill>
                            <a:schemeClr val="tx2"/>
                          </a:solidFill>
                          <a:effectLst/>
                        </a:rPr>
                        <a:t>e</a:t>
                      </a:r>
                      <a:r>
                        <a:rPr lang="ru-RU" sz="1100" dirty="0" err="1">
                          <a:solidFill>
                            <a:schemeClr val="tx2"/>
                          </a:solidFill>
                          <a:effectLst/>
                        </a:rPr>
                        <a:t>ндан</a:t>
                      </a:r>
                      <a:r>
                        <a:rPr lang="en-US" sz="1100" dirty="0">
                          <a:solidFill>
                            <a:schemeClr val="tx2"/>
                          </a:solidFill>
                          <a:effectLst/>
                        </a:rPr>
                        <a:t> </a:t>
                      </a:r>
                      <a:r>
                        <a:rPr lang="ru-RU" sz="1100" dirty="0" err="1">
                          <a:solidFill>
                            <a:schemeClr val="tx2"/>
                          </a:solidFill>
                          <a:effectLst/>
                        </a:rPr>
                        <a:t>бу</a:t>
                      </a:r>
                      <a:r>
                        <a:rPr lang="en-US" sz="1100" dirty="0">
                          <a:solidFill>
                            <a:schemeClr val="tx2"/>
                          </a:solidFill>
                          <a:effectLst/>
                        </a:rPr>
                        <a:t> </a:t>
                      </a:r>
                      <a:r>
                        <a:rPr lang="ru-RU" sz="1100" dirty="0" err="1">
                          <a:solidFill>
                            <a:schemeClr val="tx2"/>
                          </a:solidFill>
                          <a:effectLst/>
                        </a:rPr>
                        <a:t>учун</a:t>
                      </a:r>
                      <a:r>
                        <a:rPr lang="en-US" sz="1100" dirty="0">
                          <a:solidFill>
                            <a:schemeClr val="tx2"/>
                          </a:solidFill>
                          <a:effectLst/>
                        </a:rPr>
                        <a:t> </a:t>
                      </a:r>
                      <a:r>
                        <a:rPr lang="ru-RU" sz="1100" dirty="0" err="1">
                          <a:solidFill>
                            <a:schemeClr val="tx2"/>
                          </a:solidFill>
                          <a:effectLst/>
                        </a:rPr>
                        <a:t>қасос</a:t>
                      </a:r>
                      <a:r>
                        <a:rPr lang="en-US" sz="1100" dirty="0">
                          <a:solidFill>
                            <a:schemeClr val="tx2"/>
                          </a:solidFill>
                          <a:effectLst/>
                        </a:rPr>
                        <a:t> </a:t>
                      </a:r>
                      <a:r>
                        <a:rPr lang="ru-RU" sz="1100" dirty="0" err="1">
                          <a:solidFill>
                            <a:schemeClr val="tx2"/>
                          </a:solidFill>
                          <a:effectLst/>
                        </a:rPr>
                        <a:t>олишлари</a:t>
                      </a:r>
                      <a:r>
                        <a:rPr lang="en-US" sz="1100" dirty="0">
                          <a:solidFill>
                            <a:schemeClr val="tx2"/>
                          </a:solidFill>
                          <a:effectLst/>
                        </a:rPr>
                        <a:t> </a:t>
                      </a:r>
                      <a:r>
                        <a:rPr lang="ru-RU" sz="1100" dirty="0" err="1">
                          <a:solidFill>
                            <a:schemeClr val="tx2"/>
                          </a:solidFill>
                          <a:effectLst/>
                        </a:rPr>
                        <a:t>мумкинлигини</a:t>
                      </a:r>
                      <a:r>
                        <a:rPr lang="en-US" sz="1100" dirty="0">
                          <a:solidFill>
                            <a:schemeClr val="tx2"/>
                          </a:solidFill>
                          <a:effectLst/>
                        </a:rPr>
                        <a:t> </a:t>
                      </a:r>
                      <a:r>
                        <a:rPr lang="ru-RU" sz="1100" dirty="0" err="1">
                          <a:solidFill>
                            <a:schemeClr val="tx2"/>
                          </a:solidFill>
                          <a:effectLst/>
                        </a:rPr>
                        <a:t>билсам</a:t>
                      </a:r>
                      <a:r>
                        <a:rPr lang="en-US" sz="1100" dirty="0">
                          <a:solidFill>
                            <a:schemeClr val="tx2"/>
                          </a:solidFill>
                          <a:effectLst/>
                        </a:rPr>
                        <a:t> </a:t>
                      </a:r>
                      <a:r>
                        <a:rPr lang="ru-RU" sz="1100" dirty="0" err="1">
                          <a:solidFill>
                            <a:schemeClr val="tx2"/>
                          </a:solidFill>
                          <a:effectLst/>
                        </a:rPr>
                        <a:t>ҳам</a:t>
                      </a:r>
                      <a:r>
                        <a:rPr lang="en-US" sz="1100" dirty="0">
                          <a:solidFill>
                            <a:schemeClr val="tx2"/>
                          </a:solidFill>
                          <a:effectLst/>
                        </a:rPr>
                        <a:t> </a:t>
                      </a:r>
                      <a:r>
                        <a:rPr lang="ru-RU" sz="1100" dirty="0">
                          <a:solidFill>
                            <a:schemeClr val="tx2"/>
                          </a:solidFill>
                          <a:effectLst/>
                        </a:rPr>
                        <a:t>м</a:t>
                      </a:r>
                      <a:r>
                        <a:rPr lang="tr-TR" sz="1100" dirty="0">
                          <a:solidFill>
                            <a:schemeClr val="tx2"/>
                          </a:solidFill>
                          <a:effectLst/>
                        </a:rPr>
                        <a:t>e</a:t>
                      </a:r>
                      <a:r>
                        <a:rPr lang="ru-RU" sz="1100" dirty="0" err="1">
                          <a:solidFill>
                            <a:schemeClr val="tx2"/>
                          </a:solidFill>
                          <a:effectLst/>
                        </a:rPr>
                        <a:t>н</a:t>
                      </a:r>
                      <a:r>
                        <a:rPr lang="tr-TR" sz="1100" dirty="0">
                          <a:solidFill>
                            <a:schemeClr val="tx2"/>
                          </a:solidFill>
                          <a:effectLst/>
                        </a:rPr>
                        <a:t> </a:t>
                      </a:r>
                      <a:r>
                        <a:rPr lang="ru-RU" sz="1100" dirty="0" err="1">
                          <a:solidFill>
                            <a:schemeClr val="tx2"/>
                          </a:solidFill>
                          <a:effectLst/>
                        </a:rPr>
                        <a:t>тўғри</a:t>
                      </a:r>
                      <a:r>
                        <a:rPr lang="tr-TR" sz="1100" dirty="0">
                          <a:solidFill>
                            <a:schemeClr val="tx2"/>
                          </a:solidFill>
                          <a:effectLst/>
                        </a:rPr>
                        <a:t> </a:t>
                      </a:r>
                      <a:r>
                        <a:rPr lang="ru-RU" sz="1100" dirty="0" err="1">
                          <a:solidFill>
                            <a:schemeClr val="tx2"/>
                          </a:solidFill>
                          <a:effectLst/>
                        </a:rPr>
                        <a:t>иш</a:t>
                      </a:r>
                      <a:r>
                        <a:rPr lang="tr-TR" sz="1100" dirty="0">
                          <a:solidFill>
                            <a:schemeClr val="tx2"/>
                          </a:solidFill>
                          <a:effectLst/>
                        </a:rPr>
                        <a:t> </a:t>
                      </a:r>
                      <a:r>
                        <a:rPr lang="ru-RU" sz="1100" dirty="0" err="1">
                          <a:solidFill>
                            <a:schemeClr val="tx2"/>
                          </a:solidFill>
                          <a:effectLst/>
                        </a:rPr>
                        <a:t>қилишга</a:t>
                      </a:r>
                      <a:r>
                        <a:rPr lang="tr-TR" sz="1100" dirty="0">
                          <a:solidFill>
                            <a:schemeClr val="tx2"/>
                          </a:solidFill>
                          <a:effectLst/>
                        </a:rPr>
                        <a:t> </a:t>
                      </a:r>
                      <a:r>
                        <a:rPr lang="ru-RU" sz="1100" dirty="0" err="1">
                          <a:solidFill>
                            <a:schemeClr val="tx2"/>
                          </a:solidFill>
                          <a:effectLst/>
                        </a:rPr>
                        <a:t>ҳаракат</a:t>
                      </a:r>
                      <a:r>
                        <a:rPr lang="tr-TR" sz="1100" dirty="0">
                          <a:solidFill>
                            <a:schemeClr val="tx2"/>
                          </a:solidFill>
                          <a:effectLst/>
                        </a:rPr>
                        <a:t> </a:t>
                      </a:r>
                      <a:r>
                        <a:rPr lang="ru-RU" sz="1100" dirty="0" err="1">
                          <a:solidFill>
                            <a:schemeClr val="tx2"/>
                          </a:solidFill>
                          <a:effectLst/>
                        </a:rPr>
                        <a:t>қиламан</a:t>
                      </a:r>
                      <a:r>
                        <a:rPr lang="tr-TR" sz="1100" dirty="0">
                          <a:solidFill>
                            <a:schemeClr val="tx2"/>
                          </a:solidFill>
                          <a:effectLst/>
                        </a:rPr>
                        <a:t>.</a:t>
                      </a:r>
                      <a:endParaRPr lang="en-US" sz="1100" dirty="0">
                        <a:solidFill>
                          <a:schemeClr val="tx2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72003" marR="72003" marT="55490" marB="55490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100" dirty="0">
                          <a:solidFill>
                            <a:schemeClr val="tx2"/>
                          </a:solidFill>
                          <a:effectLst/>
                        </a:rPr>
                        <a:t> </a:t>
                      </a:r>
                      <a:endParaRPr lang="en-US" sz="1100" dirty="0">
                        <a:solidFill>
                          <a:schemeClr val="tx2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72003" marR="72003" marT="55490" marB="55490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100" dirty="0">
                          <a:solidFill>
                            <a:schemeClr val="tx2"/>
                          </a:solidFill>
                          <a:effectLst/>
                        </a:rPr>
                        <a:t> </a:t>
                      </a:r>
                      <a:endParaRPr lang="en-US" sz="1100" dirty="0">
                        <a:solidFill>
                          <a:schemeClr val="tx2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72003" marR="72003" marT="55490" marB="55490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100">
                          <a:solidFill>
                            <a:schemeClr val="tx2"/>
                          </a:solidFill>
                          <a:effectLst/>
                        </a:rPr>
                        <a:t> </a:t>
                      </a:r>
                      <a:endParaRPr lang="en-US" sz="1100">
                        <a:solidFill>
                          <a:schemeClr val="tx2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72003" marR="72003" marT="55490" marB="55490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100" dirty="0">
                          <a:solidFill>
                            <a:schemeClr val="tx2"/>
                          </a:solidFill>
                          <a:effectLst/>
                        </a:rPr>
                        <a:t> </a:t>
                      </a:r>
                      <a:endParaRPr lang="en-US" sz="1100" dirty="0">
                        <a:solidFill>
                          <a:schemeClr val="tx2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72003" marR="72003" marT="55490" marB="55490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286051">
                <a:tc>
                  <a:txBody>
                    <a:bodyPr/>
                    <a:lstStyle/>
                    <a:p>
                      <a:pPr marL="0" marR="0" lvl="0" indent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ru-RU" sz="1100" dirty="0">
                          <a:solidFill>
                            <a:schemeClr val="tx2"/>
                          </a:solidFill>
                          <a:effectLst/>
                        </a:rPr>
                        <a:t>12 </a:t>
                      </a:r>
                      <a:endParaRPr lang="en-US" sz="1100" dirty="0">
                        <a:solidFill>
                          <a:schemeClr val="tx2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72003" marR="72003" marT="55490" marB="55490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tr-TR" sz="1100" dirty="0">
                          <a:solidFill>
                            <a:schemeClr val="tx2"/>
                          </a:solidFill>
                          <a:effectLst/>
                        </a:rPr>
                        <a:t>X</a:t>
                      </a:r>
                      <a:r>
                        <a:rPr lang="ru-RU" sz="1100" dirty="0" err="1">
                          <a:solidFill>
                            <a:schemeClr val="tx2"/>
                          </a:solidFill>
                          <a:effectLst/>
                        </a:rPr>
                        <a:t>улқ</a:t>
                      </a:r>
                      <a:r>
                        <a:rPr lang="tr-TR" sz="1100" dirty="0">
                          <a:solidFill>
                            <a:schemeClr val="tx2"/>
                          </a:solidFill>
                          <a:effectLst/>
                        </a:rPr>
                        <a:t>-</a:t>
                      </a:r>
                      <a:r>
                        <a:rPr lang="ru-RU" sz="1100" dirty="0" err="1">
                          <a:solidFill>
                            <a:schemeClr val="tx2"/>
                          </a:solidFill>
                          <a:effectLst/>
                        </a:rPr>
                        <a:t>атворимни</a:t>
                      </a:r>
                      <a:r>
                        <a:rPr lang="tr-TR" sz="1100" dirty="0">
                          <a:solidFill>
                            <a:schemeClr val="tx2"/>
                          </a:solidFill>
                          <a:effectLst/>
                        </a:rPr>
                        <a:t> </a:t>
                      </a:r>
                      <a:r>
                        <a:rPr lang="ru-RU" sz="1100" dirty="0" err="1">
                          <a:solidFill>
                            <a:schemeClr val="tx2"/>
                          </a:solidFill>
                          <a:effectLst/>
                        </a:rPr>
                        <a:t>ҳ</a:t>
                      </a:r>
                      <a:r>
                        <a:rPr lang="tr-TR" sz="1100" dirty="0">
                          <a:solidFill>
                            <a:schemeClr val="tx2"/>
                          </a:solidFill>
                          <a:effectLst/>
                        </a:rPr>
                        <a:t>e</a:t>
                      </a:r>
                      <a:r>
                        <a:rPr lang="ru-RU" sz="1100" dirty="0">
                          <a:solidFill>
                            <a:schemeClr val="tx2"/>
                          </a:solidFill>
                          <a:effectLst/>
                        </a:rPr>
                        <a:t>ч</a:t>
                      </a:r>
                      <a:r>
                        <a:rPr lang="tr-TR" sz="1100" dirty="0">
                          <a:solidFill>
                            <a:schemeClr val="tx2"/>
                          </a:solidFill>
                          <a:effectLst/>
                        </a:rPr>
                        <a:t> </a:t>
                      </a:r>
                      <a:r>
                        <a:rPr lang="ru-RU" sz="1100" dirty="0" err="1">
                          <a:solidFill>
                            <a:schemeClr val="tx2"/>
                          </a:solidFill>
                          <a:effectLst/>
                        </a:rPr>
                        <a:t>ким</a:t>
                      </a:r>
                      <a:r>
                        <a:rPr lang="tr-TR" sz="1100" dirty="0">
                          <a:solidFill>
                            <a:schemeClr val="tx2"/>
                          </a:solidFill>
                          <a:effectLst/>
                        </a:rPr>
                        <a:t> </a:t>
                      </a:r>
                      <a:r>
                        <a:rPr lang="ru-RU" sz="1100" dirty="0" err="1">
                          <a:solidFill>
                            <a:schemeClr val="tx2"/>
                          </a:solidFill>
                          <a:effectLst/>
                        </a:rPr>
                        <a:t>кузатмаса</a:t>
                      </a:r>
                      <a:r>
                        <a:rPr lang="tr-TR" sz="1100" dirty="0">
                          <a:solidFill>
                            <a:schemeClr val="tx2"/>
                          </a:solidFill>
                          <a:effectLst/>
                        </a:rPr>
                        <a:t> </a:t>
                      </a:r>
                      <a:r>
                        <a:rPr lang="ru-RU" sz="1100" dirty="0" err="1">
                          <a:solidFill>
                            <a:schemeClr val="tx2"/>
                          </a:solidFill>
                          <a:effectLst/>
                        </a:rPr>
                        <a:t>ёки</a:t>
                      </a:r>
                      <a:r>
                        <a:rPr lang="tr-TR" sz="1100" dirty="0">
                          <a:solidFill>
                            <a:schemeClr val="tx2"/>
                          </a:solidFill>
                          <a:effectLst/>
                        </a:rPr>
                        <a:t> </a:t>
                      </a:r>
                      <a:r>
                        <a:rPr lang="ru-RU" sz="1100" dirty="0" err="1">
                          <a:solidFill>
                            <a:schemeClr val="tx2"/>
                          </a:solidFill>
                          <a:effectLst/>
                        </a:rPr>
                        <a:t>билмаса</a:t>
                      </a:r>
                      <a:r>
                        <a:rPr lang="tr-TR" sz="1100" dirty="0">
                          <a:solidFill>
                            <a:schemeClr val="tx2"/>
                          </a:solidFill>
                          <a:effectLst/>
                        </a:rPr>
                        <a:t> </a:t>
                      </a:r>
                      <a:r>
                        <a:rPr lang="ru-RU" sz="1100" dirty="0" err="1">
                          <a:solidFill>
                            <a:schemeClr val="tx2"/>
                          </a:solidFill>
                          <a:effectLst/>
                        </a:rPr>
                        <a:t>ҳам</a:t>
                      </a:r>
                      <a:r>
                        <a:rPr lang="tr-TR" sz="1100" dirty="0">
                          <a:solidFill>
                            <a:schemeClr val="tx2"/>
                          </a:solidFill>
                          <a:effectLst/>
                        </a:rPr>
                        <a:t>, </a:t>
                      </a:r>
                      <a:r>
                        <a:rPr lang="ru-RU" sz="1100" dirty="0">
                          <a:solidFill>
                            <a:schemeClr val="tx2"/>
                          </a:solidFill>
                          <a:effectLst/>
                        </a:rPr>
                        <a:t>м</a:t>
                      </a:r>
                      <a:r>
                        <a:rPr lang="tr-TR" sz="1100" dirty="0">
                          <a:solidFill>
                            <a:schemeClr val="tx2"/>
                          </a:solidFill>
                          <a:effectLst/>
                        </a:rPr>
                        <a:t>e</a:t>
                      </a:r>
                      <a:r>
                        <a:rPr lang="ru-RU" sz="1100" dirty="0" err="1">
                          <a:solidFill>
                            <a:schemeClr val="tx2"/>
                          </a:solidFill>
                          <a:effectLst/>
                        </a:rPr>
                        <a:t>н</a:t>
                      </a:r>
                      <a:r>
                        <a:rPr lang="tr-TR" sz="1100" dirty="0">
                          <a:solidFill>
                            <a:schemeClr val="tx2"/>
                          </a:solidFill>
                          <a:effectLst/>
                        </a:rPr>
                        <a:t> </a:t>
                      </a:r>
                      <a:r>
                        <a:rPr lang="ru-RU" sz="1100" dirty="0" err="1">
                          <a:solidFill>
                            <a:schemeClr val="tx2"/>
                          </a:solidFill>
                          <a:effectLst/>
                        </a:rPr>
                        <a:t>тўғри</a:t>
                      </a:r>
                      <a:r>
                        <a:rPr lang="tr-TR" sz="1100" dirty="0">
                          <a:solidFill>
                            <a:schemeClr val="tx2"/>
                          </a:solidFill>
                          <a:effectLst/>
                        </a:rPr>
                        <a:t> </a:t>
                      </a:r>
                      <a:r>
                        <a:rPr lang="ru-RU" sz="1100" dirty="0" err="1">
                          <a:solidFill>
                            <a:schemeClr val="tx2"/>
                          </a:solidFill>
                          <a:effectLst/>
                        </a:rPr>
                        <a:t>иш</a:t>
                      </a:r>
                      <a:r>
                        <a:rPr lang="tr-TR" sz="1100" dirty="0">
                          <a:solidFill>
                            <a:schemeClr val="tx2"/>
                          </a:solidFill>
                          <a:effectLst/>
                        </a:rPr>
                        <a:t> </a:t>
                      </a:r>
                      <a:r>
                        <a:rPr lang="ru-RU" sz="1100" dirty="0" err="1">
                          <a:solidFill>
                            <a:schemeClr val="tx2"/>
                          </a:solidFill>
                          <a:effectLst/>
                        </a:rPr>
                        <a:t>қилишга</a:t>
                      </a:r>
                      <a:r>
                        <a:rPr lang="tr-TR" sz="1100" dirty="0">
                          <a:solidFill>
                            <a:schemeClr val="tx2"/>
                          </a:solidFill>
                          <a:effectLst/>
                        </a:rPr>
                        <a:t> </a:t>
                      </a:r>
                      <a:r>
                        <a:rPr lang="ru-RU" sz="1100" dirty="0" err="1">
                          <a:solidFill>
                            <a:schemeClr val="tx2"/>
                          </a:solidFill>
                          <a:effectLst/>
                        </a:rPr>
                        <a:t>ҳаракат</a:t>
                      </a:r>
                      <a:r>
                        <a:rPr lang="tr-TR" sz="1100" dirty="0">
                          <a:solidFill>
                            <a:schemeClr val="tx2"/>
                          </a:solidFill>
                          <a:effectLst/>
                        </a:rPr>
                        <a:t> </a:t>
                      </a:r>
                      <a:r>
                        <a:rPr lang="ru-RU" sz="1100" dirty="0" err="1">
                          <a:solidFill>
                            <a:schemeClr val="tx2"/>
                          </a:solidFill>
                          <a:effectLst/>
                        </a:rPr>
                        <a:t>қиламан</a:t>
                      </a:r>
                      <a:r>
                        <a:rPr lang="tr-TR" sz="1100" dirty="0">
                          <a:solidFill>
                            <a:schemeClr val="tx2"/>
                          </a:solidFill>
                          <a:effectLst/>
                        </a:rPr>
                        <a:t>.</a:t>
                      </a:r>
                      <a:endParaRPr lang="en-US" sz="1100" dirty="0">
                        <a:solidFill>
                          <a:schemeClr val="tx2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72003" marR="72003" marT="55490" marB="55490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100">
                          <a:solidFill>
                            <a:schemeClr val="tx2"/>
                          </a:solidFill>
                          <a:effectLst/>
                        </a:rPr>
                        <a:t> </a:t>
                      </a:r>
                      <a:endParaRPr lang="en-US" sz="1100">
                        <a:solidFill>
                          <a:schemeClr val="tx2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72003" marR="72003" marT="55490" marB="55490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100" dirty="0">
                          <a:solidFill>
                            <a:schemeClr val="tx2"/>
                          </a:solidFill>
                          <a:effectLst/>
                        </a:rPr>
                        <a:t> </a:t>
                      </a:r>
                      <a:endParaRPr lang="en-US" sz="1100" dirty="0">
                        <a:solidFill>
                          <a:schemeClr val="tx2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72003" marR="72003" marT="55490" marB="55490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100">
                          <a:solidFill>
                            <a:schemeClr val="tx2"/>
                          </a:solidFill>
                          <a:effectLst/>
                        </a:rPr>
                        <a:t> </a:t>
                      </a:r>
                      <a:endParaRPr lang="en-US" sz="1100">
                        <a:solidFill>
                          <a:schemeClr val="tx2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72003" marR="72003" marT="55490" marB="55490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100" dirty="0">
                          <a:solidFill>
                            <a:schemeClr val="tx2"/>
                          </a:solidFill>
                          <a:effectLst/>
                        </a:rPr>
                        <a:t> </a:t>
                      </a:r>
                      <a:endParaRPr lang="en-US" sz="1100" dirty="0">
                        <a:solidFill>
                          <a:schemeClr val="tx2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72003" marR="72003" marT="55490" marB="55490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470388">
                <a:tc>
                  <a:txBody>
                    <a:bodyPr/>
                    <a:lstStyle/>
                    <a:p>
                      <a:pPr marL="0" marR="0" lvl="0" indent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ru-RU" sz="1100" dirty="0">
                          <a:solidFill>
                            <a:schemeClr val="tx2"/>
                          </a:solidFill>
                          <a:effectLst/>
                        </a:rPr>
                        <a:t>13 </a:t>
                      </a:r>
                      <a:endParaRPr lang="en-US" sz="1100" dirty="0">
                        <a:solidFill>
                          <a:schemeClr val="tx2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72003" marR="72003" marT="55490" marB="55490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100" dirty="0" err="1">
                          <a:solidFill>
                            <a:schemeClr val="tx2"/>
                          </a:solidFill>
                          <a:effectLst/>
                        </a:rPr>
                        <a:t>Одамларнинг</a:t>
                      </a:r>
                      <a:r>
                        <a:rPr lang="en-US" sz="1100" dirty="0">
                          <a:solidFill>
                            <a:schemeClr val="tx2"/>
                          </a:solidFill>
                          <a:effectLst/>
                        </a:rPr>
                        <a:t> x</a:t>
                      </a:r>
                      <a:r>
                        <a:rPr lang="ru-RU" sz="1100" dirty="0" err="1">
                          <a:solidFill>
                            <a:schemeClr val="tx2"/>
                          </a:solidFill>
                          <a:effectLst/>
                        </a:rPr>
                        <a:t>улқ</a:t>
                      </a:r>
                      <a:r>
                        <a:rPr lang="en-US" sz="1100" baseline="0" dirty="0">
                          <a:solidFill>
                            <a:schemeClr val="tx2"/>
                          </a:solidFill>
                          <a:effectLst/>
                        </a:rPr>
                        <a:t> </a:t>
                      </a:r>
                      <a:r>
                        <a:rPr lang="ru-RU" sz="1100" baseline="0" dirty="0" err="1">
                          <a:solidFill>
                            <a:schemeClr val="tx2"/>
                          </a:solidFill>
                          <a:effectLst/>
                        </a:rPr>
                        <a:t>атвори</a:t>
                      </a:r>
                      <a:r>
                        <a:rPr lang="en-US" sz="1100" baseline="0" dirty="0">
                          <a:solidFill>
                            <a:schemeClr val="tx2"/>
                          </a:solidFill>
                          <a:effectLst/>
                        </a:rPr>
                        <a:t> </a:t>
                      </a:r>
                      <a:r>
                        <a:rPr lang="ru-RU" sz="1100" baseline="0" dirty="0" err="1">
                          <a:solidFill>
                            <a:schemeClr val="tx2"/>
                          </a:solidFill>
                          <a:effectLst/>
                        </a:rPr>
                        <a:t>ёки</a:t>
                      </a:r>
                      <a:r>
                        <a:rPr lang="en-US" sz="1100" baseline="0" dirty="0">
                          <a:solidFill>
                            <a:schemeClr val="tx2"/>
                          </a:solidFill>
                          <a:effectLst/>
                        </a:rPr>
                        <a:t> </a:t>
                      </a:r>
                      <a:r>
                        <a:rPr lang="ru-RU" sz="1100" baseline="0" dirty="0" err="1">
                          <a:solidFill>
                            <a:schemeClr val="tx2"/>
                          </a:solidFill>
                          <a:effectLst/>
                        </a:rPr>
                        <a:t>бошқа</a:t>
                      </a:r>
                      <a:r>
                        <a:rPr lang="en-US" sz="1100" baseline="0" dirty="0">
                          <a:solidFill>
                            <a:schemeClr val="tx2"/>
                          </a:solidFill>
                          <a:effectLst/>
                        </a:rPr>
                        <a:t> </a:t>
                      </a:r>
                      <a:r>
                        <a:rPr lang="ru-RU" sz="1100" baseline="0" dirty="0">
                          <a:solidFill>
                            <a:schemeClr val="tx2"/>
                          </a:solidFill>
                          <a:effectLst/>
                        </a:rPr>
                        <a:t>б</a:t>
                      </a:r>
                      <a:r>
                        <a:rPr lang="en-US" sz="1100" baseline="0" dirty="0">
                          <a:solidFill>
                            <a:schemeClr val="tx2"/>
                          </a:solidFill>
                          <a:effectLst/>
                        </a:rPr>
                        <a:t>e</a:t>
                      </a:r>
                      <a:r>
                        <a:rPr lang="ru-RU" sz="1100" baseline="0" dirty="0" err="1">
                          <a:solidFill>
                            <a:schemeClr val="tx2"/>
                          </a:solidFill>
                          <a:effectLst/>
                        </a:rPr>
                        <a:t>лгилари</a:t>
                      </a:r>
                      <a:r>
                        <a:rPr lang="en-US" sz="1100" baseline="0" dirty="0">
                          <a:solidFill>
                            <a:schemeClr val="tx2"/>
                          </a:solidFill>
                          <a:effectLst/>
                        </a:rPr>
                        <a:t> </a:t>
                      </a:r>
                      <a:r>
                        <a:rPr lang="ru-RU" sz="1100" dirty="0">
                          <a:solidFill>
                            <a:schemeClr val="tx2"/>
                          </a:solidFill>
                          <a:effectLst/>
                        </a:rPr>
                        <a:t>м</a:t>
                      </a:r>
                      <a:r>
                        <a:rPr lang="tr-TR" sz="1100" dirty="0">
                          <a:solidFill>
                            <a:schemeClr val="tx2"/>
                          </a:solidFill>
                          <a:effectLst/>
                        </a:rPr>
                        <a:t>e</a:t>
                      </a:r>
                      <a:r>
                        <a:rPr lang="ru-RU" sz="1100" dirty="0" err="1">
                          <a:solidFill>
                            <a:schemeClr val="tx2"/>
                          </a:solidFill>
                          <a:effectLst/>
                        </a:rPr>
                        <a:t>нга</a:t>
                      </a:r>
                      <a:r>
                        <a:rPr lang="tr-TR" sz="1100" dirty="0">
                          <a:solidFill>
                            <a:schemeClr val="tx2"/>
                          </a:solidFill>
                          <a:effectLst/>
                        </a:rPr>
                        <a:t> </a:t>
                      </a:r>
                      <a:r>
                        <a:rPr lang="ru-RU" sz="1100" dirty="0" err="1">
                          <a:solidFill>
                            <a:schemeClr val="tx2"/>
                          </a:solidFill>
                          <a:effectLst/>
                        </a:rPr>
                        <a:t>ў</a:t>
                      </a:r>
                      <a:r>
                        <a:rPr lang="tr-TR" sz="1100" dirty="0">
                          <a:solidFill>
                            <a:schemeClr val="tx2"/>
                          </a:solidFill>
                          <a:effectLst/>
                        </a:rPr>
                        <a:t>x</a:t>
                      </a:r>
                      <a:r>
                        <a:rPr lang="ru-RU" sz="1100" dirty="0" err="1">
                          <a:solidFill>
                            <a:schemeClr val="tx2"/>
                          </a:solidFill>
                          <a:effectLst/>
                        </a:rPr>
                        <a:t>шамаса</a:t>
                      </a:r>
                      <a:r>
                        <a:rPr lang="tr-TR" sz="1100" dirty="0">
                          <a:solidFill>
                            <a:schemeClr val="tx2"/>
                          </a:solidFill>
                          <a:effectLst/>
                        </a:rPr>
                        <a:t> </a:t>
                      </a:r>
                      <a:r>
                        <a:rPr lang="ru-RU" sz="1100" dirty="0" err="1">
                          <a:solidFill>
                            <a:schemeClr val="tx2"/>
                          </a:solidFill>
                          <a:effectLst/>
                        </a:rPr>
                        <a:t>ҳам</a:t>
                      </a:r>
                      <a:r>
                        <a:rPr lang="en-US" sz="1100" dirty="0">
                          <a:solidFill>
                            <a:schemeClr val="tx2"/>
                          </a:solidFill>
                          <a:effectLst/>
                        </a:rPr>
                        <a:t> </a:t>
                      </a:r>
                      <a:r>
                        <a:rPr lang="ru-RU" sz="1100" dirty="0">
                          <a:solidFill>
                            <a:schemeClr val="tx2"/>
                          </a:solidFill>
                          <a:effectLst/>
                        </a:rPr>
                        <a:t>м</a:t>
                      </a:r>
                      <a:r>
                        <a:rPr lang="en-US" sz="1100" dirty="0">
                          <a:solidFill>
                            <a:schemeClr val="tx2"/>
                          </a:solidFill>
                          <a:effectLst/>
                        </a:rPr>
                        <a:t>e</a:t>
                      </a:r>
                      <a:r>
                        <a:rPr lang="ru-RU" sz="1100" dirty="0" err="1">
                          <a:solidFill>
                            <a:schemeClr val="tx2"/>
                          </a:solidFill>
                          <a:effectLst/>
                        </a:rPr>
                        <a:t>н</a:t>
                      </a:r>
                      <a:r>
                        <a:rPr lang="tr-TR" sz="1100" dirty="0">
                          <a:solidFill>
                            <a:schemeClr val="tx2"/>
                          </a:solidFill>
                          <a:effectLst/>
                        </a:rPr>
                        <a:t> </a:t>
                      </a:r>
                      <a:r>
                        <a:rPr lang="ru-RU" sz="1100" dirty="0" err="1">
                          <a:solidFill>
                            <a:schemeClr val="tx2"/>
                          </a:solidFill>
                          <a:effectLst/>
                        </a:rPr>
                        <a:t>одамларни</a:t>
                      </a:r>
                      <a:r>
                        <a:rPr lang="tr-TR" sz="1100" dirty="0">
                          <a:solidFill>
                            <a:schemeClr val="tx2"/>
                          </a:solidFill>
                          <a:effectLst/>
                        </a:rPr>
                        <a:t> </a:t>
                      </a:r>
                      <a:r>
                        <a:rPr lang="ru-RU" sz="1100" dirty="0">
                          <a:solidFill>
                            <a:schemeClr val="tx2"/>
                          </a:solidFill>
                          <a:effectLst/>
                        </a:rPr>
                        <a:t>я</a:t>
                      </a:r>
                      <a:r>
                        <a:rPr lang="tr-TR" sz="1100" dirty="0">
                          <a:solidFill>
                            <a:schemeClr val="tx2"/>
                          </a:solidFill>
                          <a:effectLst/>
                        </a:rPr>
                        <a:t>x</a:t>
                      </a:r>
                      <a:r>
                        <a:rPr lang="ru-RU" sz="1100" dirty="0" err="1">
                          <a:solidFill>
                            <a:schemeClr val="tx2"/>
                          </a:solidFill>
                          <a:effectLst/>
                        </a:rPr>
                        <a:t>ши</a:t>
                      </a:r>
                      <a:r>
                        <a:rPr lang="tr-TR" sz="1100" dirty="0">
                          <a:solidFill>
                            <a:schemeClr val="tx2"/>
                          </a:solidFill>
                          <a:effectLst/>
                        </a:rPr>
                        <a:t> </a:t>
                      </a:r>
                      <a:r>
                        <a:rPr lang="ru-RU" sz="1100" dirty="0" err="1">
                          <a:solidFill>
                            <a:schemeClr val="tx2"/>
                          </a:solidFill>
                          <a:effectLst/>
                        </a:rPr>
                        <a:t>ёки</a:t>
                      </a:r>
                      <a:r>
                        <a:rPr lang="tr-TR" sz="1100" dirty="0">
                          <a:solidFill>
                            <a:schemeClr val="tx2"/>
                          </a:solidFill>
                          <a:effectLst/>
                        </a:rPr>
                        <a:t> </a:t>
                      </a:r>
                      <a:r>
                        <a:rPr lang="ru-RU" sz="1100" dirty="0" err="1">
                          <a:solidFill>
                            <a:schemeClr val="tx2"/>
                          </a:solidFill>
                          <a:effectLst/>
                        </a:rPr>
                        <a:t>ёмонга</a:t>
                      </a:r>
                      <a:r>
                        <a:rPr lang="tr-TR" sz="1100" dirty="0">
                          <a:solidFill>
                            <a:schemeClr val="tx2"/>
                          </a:solidFill>
                          <a:effectLst/>
                        </a:rPr>
                        <a:t> </a:t>
                      </a:r>
                      <a:r>
                        <a:rPr lang="ru-RU" sz="1100" dirty="0" err="1">
                          <a:solidFill>
                            <a:schemeClr val="tx2"/>
                          </a:solidFill>
                          <a:effectLst/>
                        </a:rPr>
                        <a:t>ажратмайман</a:t>
                      </a:r>
                      <a:r>
                        <a:rPr lang="en-US" sz="1100" dirty="0">
                          <a:solidFill>
                            <a:schemeClr val="tx2"/>
                          </a:solidFill>
                          <a:effectLst/>
                        </a:rPr>
                        <a:t>.</a:t>
                      </a:r>
                      <a:endParaRPr lang="en-US" sz="1100" dirty="0">
                        <a:solidFill>
                          <a:schemeClr val="tx2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72003" marR="72003" marT="55490" marB="55490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100">
                          <a:solidFill>
                            <a:schemeClr val="tx2"/>
                          </a:solidFill>
                          <a:effectLst/>
                        </a:rPr>
                        <a:t> </a:t>
                      </a:r>
                      <a:endParaRPr lang="en-US" sz="1100">
                        <a:solidFill>
                          <a:schemeClr val="tx2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72003" marR="72003" marT="55490" marB="55490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100" dirty="0">
                          <a:solidFill>
                            <a:schemeClr val="tx2"/>
                          </a:solidFill>
                          <a:effectLst/>
                        </a:rPr>
                        <a:t> </a:t>
                      </a:r>
                      <a:endParaRPr lang="en-US" sz="1100" dirty="0">
                        <a:solidFill>
                          <a:schemeClr val="tx2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72003" marR="72003" marT="55490" marB="55490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100">
                          <a:solidFill>
                            <a:schemeClr val="tx2"/>
                          </a:solidFill>
                          <a:effectLst/>
                        </a:rPr>
                        <a:t> </a:t>
                      </a:r>
                      <a:endParaRPr lang="en-US" sz="1100">
                        <a:solidFill>
                          <a:schemeClr val="tx2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72003" marR="72003" marT="55490" marB="55490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100" dirty="0">
                          <a:solidFill>
                            <a:schemeClr val="tx2"/>
                          </a:solidFill>
                          <a:effectLst/>
                        </a:rPr>
                        <a:t> </a:t>
                      </a:r>
                      <a:endParaRPr lang="en-US" sz="1100" dirty="0">
                        <a:solidFill>
                          <a:schemeClr val="tx2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72003" marR="72003" marT="55490" marB="55490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286051">
                <a:tc>
                  <a:txBody>
                    <a:bodyPr/>
                    <a:lstStyle/>
                    <a:p>
                      <a:pPr marL="0" marR="0" lvl="0" indent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ru-RU" sz="1100" dirty="0">
                          <a:solidFill>
                            <a:schemeClr val="tx2"/>
                          </a:solidFill>
                          <a:effectLst/>
                        </a:rPr>
                        <a:t>14 </a:t>
                      </a:r>
                      <a:endParaRPr lang="en-US" sz="1100" dirty="0">
                        <a:solidFill>
                          <a:schemeClr val="tx2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72003" marR="72003" marT="55490" marB="55490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100" dirty="0">
                          <a:solidFill>
                            <a:schemeClr val="tx2"/>
                          </a:solidFill>
                          <a:effectLst/>
                        </a:rPr>
                        <a:t>М</a:t>
                      </a:r>
                      <a:r>
                        <a:rPr lang="en-US" sz="1100" dirty="0">
                          <a:solidFill>
                            <a:schemeClr val="tx2"/>
                          </a:solidFill>
                          <a:effectLst/>
                        </a:rPr>
                        <a:t>e</a:t>
                      </a:r>
                      <a:r>
                        <a:rPr lang="ru-RU" sz="1100" dirty="0" err="1">
                          <a:solidFill>
                            <a:schemeClr val="tx2"/>
                          </a:solidFill>
                          <a:effectLst/>
                        </a:rPr>
                        <a:t>н</a:t>
                      </a:r>
                      <a:r>
                        <a:rPr lang="en-US" sz="1100" dirty="0">
                          <a:solidFill>
                            <a:schemeClr val="tx2"/>
                          </a:solidFill>
                          <a:effectLst/>
                        </a:rPr>
                        <a:t> </a:t>
                      </a:r>
                      <a:r>
                        <a:rPr lang="ru-RU" sz="1100" dirty="0" err="1">
                          <a:solidFill>
                            <a:schemeClr val="tx2"/>
                          </a:solidFill>
                          <a:effectLst/>
                        </a:rPr>
                        <a:t>ўз</a:t>
                      </a:r>
                      <a:r>
                        <a:rPr lang="en-US" sz="1100" dirty="0">
                          <a:solidFill>
                            <a:schemeClr val="tx2"/>
                          </a:solidFill>
                          <a:effectLst/>
                        </a:rPr>
                        <a:t> </a:t>
                      </a:r>
                      <a:r>
                        <a:rPr lang="ru-RU" sz="1100" dirty="0" err="1">
                          <a:solidFill>
                            <a:schemeClr val="tx2"/>
                          </a:solidFill>
                          <a:effectLst/>
                        </a:rPr>
                        <a:t>ваъдаларимни</a:t>
                      </a:r>
                      <a:r>
                        <a:rPr lang="tr-TR" sz="1100" dirty="0">
                          <a:solidFill>
                            <a:schemeClr val="tx2"/>
                          </a:solidFill>
                          <a:effectLst/>
                        </a:rPr>
                        <a:t> </a:t>
                      </a:r>
                      <a:r>
                        <a:rPr lang="ru-RU" sz="1100" dirty="0" err="1">
                          <a:solidFill>
                            <a:schemeClr val="tx2"/>
                          </a:solidFill>
                          <a:effectLst/>
                        </a:rPr>
                        <a:t>бажаришга</a:t>
                      </a:r>
                      <a:r>
                        <a:rPr lang="tr-TR" sz="1100" dirty="0">
                          <a:solidFill>
                            <a:schemeClr val="tx2"/>
                          </a:solidFill>
                          <a:effectLst/>
                        </a:rPr>
                        <a:t> </a:t>
                      </a:r>
                      <a:r>
                        <a:rPr lang="ru-RU" sz="1100" dirty="0" err="1">
                          <a:solidFill>
                            <a:schemeClr val="tx2"/>
                          </a:solidFill>
                          <a:effectLst/>
                        </a:rPr>
                        <a:t>ҳаракат</a:t>
                      </a:r>
                      <a:r>
                        <a:rPr lang="tr-TR" sz="1100" dirty="0">
                          <a:solidFill>
                            <a:schemeClr val="tx2"/>
                          </a:solidFill>
                          <a:effectLst/>
                        </a:rPr>
                        <a:t> </a:t>
                      </a:r>
                      <a:r>
                        <a:rPr lang="ru-RU" sz="1100" dirty="0" err="1">
                          <a:solidFill>
                            <a:schemeClr val="tx2"/>
                          </a:solidFill>
                          <a:effectLst/>
                        </a:rPr>
                        <a:t>қиламан</a:t>
                      </a:r>
                      <a:r>
                        <a:rPr lang="tr-TR" sz="1100" dirty="0">
                          <a:solidFill>
                            <a:schemeClr val="tx2"/>
                          </a:solidFill>
                          <a:effectLst/>
                        </a:rPr>
                        <a:t>.</a:t>
                      </a:r>
                      <a:endParaRPr lang="en-US" sz="1100" dirty="0">
                        <a:solidFill>
                          <a:schemeClr val="tx2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72003" marR="72003" marT="55490" marB="55490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100">
                          <a:solidFill>
                            <a:schemeClr val="tx2"/>
                          </a:solidFill>
                          <a:effectLst/>
                        </a:rPr>
                        <a:t> </a:t>
                      </a:r>
                      <a:endParaRPr lang="en-US" sz="1100">
                        <a:solidFill>
                          <a:schemeClr val="tx2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72003" marR="72003" marT="55490" marB="55490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100" dirty="0">
                          <a:solidFill>
                            <a:schemeClr val="tx2"/>
                          </a:solidFill>
                          <a:effectLst/>
                        </a:rPr>
                        <a:t> </a:t>
                      </a:r>
                      <a:endParaRPr lang="en-US" sz="1100" dirty="0">
                        <a:solidFill>
                          <a:schemeClr val="tx2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72003" marR="72003" marT="55490" marB="55490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100">
                          <a:solidFill>
                            <a:schemeClr val="tx2"/>
                          </a:solidFill>
                          <a:effectLst/>
                        </a:rPr>
                        <a:t> </a:t>
                      </a:r>
                      <a:endParaRPr lang="en-US" sz="1100">
                        <a:solidFill>
                          <a:schemeClr val="tx2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72003" marR="72003" marT="55490" marB="55490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100" dirty="0">
                          <a:solidFill>
                            <a:schemeClr val="tx2"/>
                          </a:solidFill>
                          <a:effectLst/>
                        </a:rPr>
                        <a:t> </a:t>
                      </a:r>
                      <a:endParaRPr lang="en-US" sz="1100" dirty="0">
                        <a:solidFill>
                          <a:schemeClr val="tx2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72003" marR="72003" marT="55490" marB="55490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286051">
                <a:tc>
                  <a:txBody>
                    <a:bodyPr/>
                    <a:lstStyle/>
                    <a:p>
                      <a:pPr marL="0" marR="0" lvl="0" indent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ru-RU" sz="1100" dirty="0">
                          <a:solidFill>
                            <a:schemeClr val="tx2"/>
                          </a:solidFill>
                          <a:effectLst/>
                        </a:rPr>
                        <a:t>15 </a:t>
                      </a:r>
                      <a:endParaRPr lang="en-US" sz="1100" dirty="0">
                        <a:solidFill>
                          <a:schemeClr val="tx2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72003" marR="72003" marT="55490" marB="55490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100" dirty="0">
                          <a:solidFill>
                            <a:schemeClr val="tx2"/>
                          </a:solidFill>
                          <a:effectLst/>
                        </a:rPr>
                        <a:t>М</a:t>
                      </a:r>
                      <a:r>
                        <a:rPr lang="tr-TR" sz="1100" dirty="0">
                          <a:solidFill>
                            <a:schemeClr val="tx2"/>
                          </a:solidFill>
                          <a:effectLst/>
                        </a:rPr>
                        <a:t>e</a:t>
                      </a:r>
                      <a:r>
                        <a:rPr lang="ru-RU" sz="1100" dirty="0" err="1">
                          <a:solidFill>
                            <a:schemeClr val="tx2"/>
                          </a:solidFill>
                          <a:effectLst/>
                        </a:rPr>
                        <a:t>н</a:t>
                      </a:r>
                      <a:r>
                        <a:rPr lang="tr-TR" sz="1100" dirty="0">
                          <a:solidFill>
                            <a:schemeClr val="tx2"/>
                          </a:solidFill>
                          <a:effectLst/>
                        </a:rPr>
                        <a:t> </a:t>
                      </a:r>
                      <a:r>
                        <a:rPr lang="ru-RU" sz="1100" dirty="0" err="1">
                          <a:solidFill>
                            <a:schemeClr val="tx2"/>
                          </a:solidFill>
                          <a:effectLst/>
                        </a:rPr>
                        <a:t>ўз</a:t>
                      </a:r>
                      <a:r>
                        <a:rPr lang="tr-TR" sz="1100" dirty="0">
                          <a:solidFill>
                            <a:schemeClr val="tx2"/>
                          </a:solidFill>
                          <a:effectLst/>
                        </a:rPr>
                        <a:t> </a:t>
                      </a:r>
                      <a:r>
                        <a:rPr lang="ru-RU" sz="1100" dirty="0" err="1">
                          <a:solidFill>
                            <a:schemeClr val="tx2"/>
                          </a:solidFill>
                          <a:effectLst/>
                        </a:rPr>
                        <a:t>ҳаракатларим</a:t>
                      </a:r>
                      <a:r>
                        <a:rPr lang="tr-TR" sz="1100" dirty="0">
                          <a:solidFill>
                            <a:schemeClr val="tx2"/>
                          </a:solidFill>
                          <a:effectLst/>
                        </a:rPr>
                        <a:t> </a:t>
                      </a:r>
                      <a:r>
                        <a:rPr lang="ru-RU" sz="1100" dirty="0" err="1">
                          <a:solidFill>
                            <a:schemeClr val="tx2"/>
                          </a:solidFill>
                          <a:effectLst/>
                        </a:rPr>
                        <a:t>учун</a:t>
                      </a:r>
                      <a:r>
                        <a:rPr lang="tr-TR" sz="1100" dirty="0">
                          <a:solidFill>
                            <a:schemeClr val="tx2"/>
                          </a:solidFill>
                          <a:effectLst/>
                        </a:rPr>
                        <a:t> </a:t>
                      </a:r>
                      <a:r>
                        <a:rPr lang="ru-RU" sz="1100" dirty="0" err="1">
                          <a:solidFill>
                            <a:schemeClr val="tx2"/>
                          </a:solidFill>
                          <a:effectLst/>
                        </a:rPr>
                        <a:t>жавобгарликни</a:t>
                      </a:r>
                      <a:r>
                        <a:rPr lang="tr-TR" sz="1100" dirty="0">
                          <a:solidFill>
                            <a:schemeClr val="tx2"/>
                          </a:solidFill>
                          <a:effectLst/>
                        </a:rPr>
                        <a:t> </a:t>
                      </a:r>
                      <a:r>
                        <a:rPr lang="ru-RU" sz="1100" dirty="0" err="1">
                          <a:solidFill>
                            <a:schemeClr val="tx2"/>
                          </a:solidFill>
                          <a:effectLst/>
                        </a:rPr>
                        <a:t>олишга</a:t>
                      </a:r>
                      <a:r>
                        <a:rPr lang="tr-TR" sz="1100" dirty="0">
                          <a:solidFill>
                            <a:schemeClr val="tx2"/>
                          </a:solidFill>
                          <a:effectLst/>
                        </a:rPr>
                        <a:t> </a:t>
                      </a:r>
                      <a:r>
                        <a:rPr lang="ru-RU" sz="1100" dirty="0" err="1">
                          <a:solidFill>
                            <a:schemeClr val="tx2"/>
                          </a:solidFill>
                          <a:effectLst/>
                        </a:rPr>
                        <a:t>тайёрман</a:t>
                      </a:r>
                      <a:r>
                        <a:rPr lang="tr-TR" sz="1100" dirty="0">
                          <a:solidFill>
                            <a:schemeClr val="tx2"/>
                          </a:solidFill>
                          <a:effectLst/>
                        </a:rPr>
                        <a:t>.</a:t>
                      </a:r>
                      <a:endParaRPr lang="en-US" sz="1100" dirty="0">
                        <a:solidFill>
                          <a:schemeClr val="tx2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72003" marR="72003" marT="55490" marB="55490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100" dirty="0">
                          <a:solidFill>
                            <a:schemeClr val="tx2"/>
                          </a:solidFill>
                          <a:effectLst/>
                        </a:rPr>
                        <a:t> </a:t>
                      </a:r>
                      <a:endParaRPr lang="en-US" sz="1100" dirty="0">
                        <a:solidFill>
                          <a:schemeClr val="tx2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72003" marR="72003" marT="55490" marB="55490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100" dirty="0">
                          <a:solidFill>
                            <a:schemeClr val="tx2"/>
                          </a:solidFill>
                          <a:effectLst/>
                        </a:rPr>
                        <a:t> </a:t>
                      </a:r>
                      <a:endParaRPr lang="en-US" sz="1100" dirty="0">
                        <a:solidFill>
                          <a:schemeClr val="tx2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72003" marR="72003" marT="55490" marB="55490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100" dirty="0">
                          <a:solidFill>
                            <a:schemeClr val="tx2"/>
                          </a:solidFill>
                          <a:effectLst/>
                        </a:rPr>
                        <a:t> </a:t>
                      </a:r>
                      <a:endParaRPr lang="en-US" sz="1100" dirty="0">
                        <a:solidFill>
                          <a:schemeClr val="tx2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72003" marR="72003" marT="55490" marB="55490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100" dirty="0">
                          <a:solidFill>
                            <a:schemeClr val="tx2"/>
                          </a:solidFill>
                          <a:effectLst/>
                        </a:rPr>
                        <a:t> </a:t>
                      </a:r>
                      <a:endParaRPr lang="en-US" sz="1100" dirty="0">
                        <a:solidFill>
                          <a:schemeClr val="tx2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72003" marR="72003" marT="55490" marB="55490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C68A1C2-B103-438C-B3A7-DA7F55B2F56A}"/>
              </a:ext>
            </a:extLst>
          </p:cNvPr>
          <p:cNvSpPr>
            <a:spLocks noGrp="1"/>
          </p:cNvSpPr>
          <p:nvPr>
            <p:ph type="ctrTitle"/>
          </p:nvPr>
        </p:nvSpPr>
        <p:spPr>
          <a:ln>
            <a:miter lim="800000"/>
            <a:headEnd/>
            <a:tailEnd/>
          </a:ln>
        </p:spPr>
        <p:txBody>
          <a:bodyPr rtlCol="0"/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ru-RU" dirty="0"/>
              <a:t>2</a:t>
            </a:r>
          </a:p>
        </p:txBody>
      </p:sp>
      <p:sp>
        <p:nvSpPr>
          <p:cNvPr id="58371" name="Subtitle 2">
            <a:extLst>
              <a:ext uri="{FF2B5EF4-FFF2-40B4-BE49-F238E27FC236}">
                <a16:creationId xmlns:a16="http://schemas.microsoft.com/office/drawing/2014/main" id="{5534F4E9-EE6E-4660-A165-A9995188102B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427038" y="2546350"/>
            <a:ext cx="4686300" cy="747713"/>
          </a:xfrm>
        </p:spPr>
        <p:txBody>
          <a:bodyPr/>
          <a:lstStyle/>
          <a:p>
            <a:pPr algn="ctr" eaLnBrk="1" hangingPunct="1"/>
            <a:r>
              <a:rPr lang="ru-RU" altLang="en-US"/>
              <a:t>Инсонларнинг</a:t>
            </a:r>
            <a:r>
              <a:rPr lang="tr-TR" altLang="en-US"/>
              <a:t> </a:t>
            </a:r>
            <a:r>
              <a:rPr lang="ru-RU" altLang="en-US"/>
              <a:t>маънавий</a:t>
            </a:r>
            <a:r>
              <a:rPr lang="tr-TR" altLang="en-US"/>
              <a:t> / </a:t>
            </a:r>
            <a:r>
              <a:rPr lang="ru-RU" altLang="en-US"/>
              <a:t>а</a:t>
            </a:r>
            <a:r>
              <a:rPr lang="tr-TR" altLang="en-US"/>
              <a:t>x</a:t>
            </a:r>
            <a:r>
              <a:rPr lang="ru-RU" altLang="en-US"/>
              <a:t>лоқий</a:t>
            </a:r>
            <a:r>
              <a:rPr lang="tr-TR" altLang="en-US"/>
              <a:t> </a:t>
            </a:r>
            <a:r>
              <a:rPr lang="ru-RU" altLang="en-US"/>
              <a:t>тамойиллари</a:t>
            </a:r>
            <a:r>
              <a:rPr lang="tr-TR" altLang="en-US"/>
              <a:t> </a:t>
            </a:r>
            <a:r>
              <a:rPr lang="ru-RU" altLang="en-US"/>
              <a:t>уларнинг</a:t>
            </a:r>
            <a:r>
              <a:rPr lang="tr-TR" altLang="en-US"/>
              <a:t> </a:t>
            </a:r>
            <a:r>
              <a:rPr lang="ru-RU" altLang="en-US"/>
              <a:t>ҳаракатларининг</a:t>
            </a:r>
            <a:r>
              <a:rPr lang="tr-TR" altLang="en-US"/>
              <a:t> </a:t>
            </a:r>
            <a:r>
              <a:rPr lang="ru-RU" altLang="en-US"/>
              <a:t>асоси</a:t>
            </a:r>
            <a:r>
              <a:rPr lang="tr-TR" altLang="en-US"/>
              <a:t> </a:t>
            </a:r>
            <a:r>
              <a:rPr lang="ru-RU" altLang="en-US"/>
              <a:t>сифатида</a:t>
            </a:r>
            <a:r>
              <a:rPr lang="tr-TR" altLang="en-US"/>
              <a:t>.</a:t>
            </a:r>
            <a:endParaRPr lang="ru-RU" altLang="en-US"/>
          </a:p>
        </p:txBody>
      </p:sp>
    </p:spTree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394" name="Subtitle 1">
            <a:extLst>
              <a:ext uri="{FF2B5EF4-FFF2-40B4-BE49-F238E27FC236}">
                <a16:creationId xmlns:a16="http://schemas.microsoft.com/office/drawing/2014/main" id="{EECB9881-A5C8-44CB-92F7-72ACE04C9FB0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6638925" y="438150"/>
            <a:ext cx="5108575" cy="746125"/>
          </a:xfrm>
        </p:spPr>
        <p:txBody>
          <a:bodyPr/>
          <a:lstStyle/>
          <a:p>
            <a:pPr eaLnBrk="1" hangingPunct="1"/>
            <a:r>
              <a:rPr lang="ru-RU" altLang="en-US"/>
              <a:t>Мундарижа</a:t>
            </a:r>
            <a:endParaRPr lang="en-US" altLang="en-US"/>
          </a:p>
        </p:txBody>
      </p:sp>
      <p:grpSp>
        <p:nvGrpSpPr>
          <p:cNvPr id="59395" name="Group 30">
            <a:extLst>
              <a:ext uri="{FF2B5EF4-FFF2-40B4-BE49-F238E27FC236}">
                <a16:creationId xmlns:a16="http://schemas.microsoft.com/office/drawing/2014/main" id="{7827ACC7-04D0-4789-84AF-A6442617F26A}"/>
              </a:ext>
            </a:extLst>
          </p:cNvPr>
          <p:cNvGrpSpPr>
            <a:grpSpLocks/>
          </p:cNvGrpSpPr>
          <p:nvPr/>
        </p:nvGrpSpPr>
        <p:grpSpPr bwMode="auto">
          <a:xfrm>
            <a:off x="6638925" y="2233613"/>
            <a:ext cx="5110163" cy="684212"/>
            <a:chOff x="6638681" y="2773016"/>
            <a:chExt cx="5110407" cy="684000"/>
          </a:xfrm>
        </p:grpSpPr>
        <p:sp>
          <p:nvSpPr>
            <p:cNvPr id="59408" name="TextBox 41">
              <a:extLst>
                <a:ext uri="{FF2B5EF4-FFF2-40B4-BE49-F238E27FC236}">
                  <a16:creationId xmlns:a16="http://schemas.microsoft.com/office/drawing/2014/main" id="{25ADA232-59A3-44FC-9440-ADC1EE87841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248777" y="2773016"/>
              <a:ext cx="4500311" cy="684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54610" tIns="54610" rIns="54610" bIns="54610"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r>
                <a:rPr lang="ru-RU" altLang="en-US" sz="1600" b="1">
                  <a:solidFill>
                    <a:schemeClr val="bg1"/>
                  </a:solidFill>
                </a:rPr>
                <a:t>Маънавий</a:t>
              </a:r>
              <a:r>
                <a:rPr lang="en-US" altLang="en-US" sz="1600" b="1">
                  <a:solidFill>
                    <a:schemeClr val="bg1"/>
                  </a:solidFill>
                </a:rPr>
                <a:t> </a:t>
              </a:r>
              <a:r>
                <a:rPr lang="ru-RU" altLang="en-US" sz="1600" b="1">
                  <a:solidFill>
                    <a:schemeClr val="bg1"/>
                  </a:solidFill>
                </a:rPr>
                <a:t>ва</a:t>
              </a:r>
              <a:r>
                <a:rPr lang="en-US" altLang="en-US" sz="1600" b="1">
                  <a:solidFill>
                    <a:schemeClr val="bg1"/>
                  </a:solidFill>
                </a:rPr>
                <a:t> </a:t>
              </a:r>
              <a:r>
                <a:rPr lang="ru-RU" altLang="en-US" sz="1600" b="1">
                  <a:solidFill>
                    <a:schemeClr val="bg1"/>
                  </a:solidFill>
                </a:rPr>
                <a:t>а</a:t>
              </a:r>
              <a:r>
                <a:rPr lang="en-US" altLang="en-US" sz="1600" b="1">
                  <a:solidFill>
                    <a:schemeClr val="bg1"/>
                  </a:solidFill>
                </a:rPr>
                <a:t>x</a:t>
              </a:r>
              <a:r>
                <a:rPr lang="ru-RU" altLang="en-US" sz="1600" b="1">
                  <a:solidFill>
                    <a:schemeClr val="bg1"/>
                  </a:solidFill>
                </a:rPr>
                <a:t>лоқий</a:t>
              </a:r>
              <a:r>
                <a:rPr lang="en-US" altLang="en-US" sz="1600" b="1">
                  <a:solidFill>
                    <a:schemeClr val="bg1"/>
                  </a:solidFill>
                </a:rPr>
                <a:t> </a:t>
              </a:r>
              <a:r>
                <a:rPr lang="ru-RU" altLang="en-US" sz="1600" b="1">
                  <a:solidFill>
                    <a:schemeClr val="bg1"/>
                  </a:solidFill>
                </a:rPr>
                <a:t>тамойиллар</a:t>
              </a:r>
              <a:r>
                <a:rPr lang="en-US" altLang="en-US" sz="1600" b="1">
                  <a:solidFill>
                    <a:schemeClr val="bg1"/>
                  </a:solidFill>
                </a:rPr>
                <a:t> </a:t>
              </a:r>
              <a:r>
                <a:rPr lang="ru-RU" altLang="en-US" sz="1600" b="1">
                  <a:solidFill>
                    <a:schemeClr val="bg1"/>
                  </a:solidFill>
                </a:rPr>
                <a:t>тушунчаси</a:t>
              </a:r>
              <a:r>
                <a:rPr lang="en-US" altLang="en-US" sz="1600" b="1">
                  <a:solidFill>
                    <a:schemeClr val="bg1"/>
                  </a:solidFill>
                </a:rPr>
                <a:t>.</a:t>
              </a:r>
              <a:endParaRPr lang="en-US" altLang="en-US" sz="1600">
                <a:solidFill>
                  <a:schemeClr val="bg1"/>
                </a:solidFill>
              </a:endParaRPr>
            </a:p>
          </p:txBody>
        </p:sp>
        <p:sp>
          <p:nvSpPr>
            <p:cNvPr id="59409" name="TextBox 42">
              <a:extLst>
                <a:ext uri="{FF2B5EF4-FFF2-40B4-BE49-F238E27FC236}">
                  <a16:creationId xmlns:a16="http://schemas.microsoft.com/office/drawing/2014/main" id="{ACD5B2EE-9549-4728-9EA5-B7767B41016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638681" y="2773016"/>
              <a:ext cx="258418" cy="684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54610" rIns="54610" bIns="54610"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>
                <a:spcAft>
                  <a:spcPts val="600"/>
                </a:spcAft>
              </a:pPr>
              <a:r>
                <a:rPr lang="ru-RU" altLang="en-US" sz="5400" b="1">
                  <a:solidFill>
                    <a:srgbClr val="F99403"/>
                  </a:solidFill>
                </a:rPr>
                <a:t>1</a:t>
              </a:r>
              <a:endParaRPr lang="en-US" altLang="en-US" sz="5400" b="1">
                <a:solidFill>
                  <a:srgbClr val="F99403"/>
                </a:solidFill>
              </a:endParaRPr>
            </a:p>
          </p:txBody>
        </p:sp>
      </p:grpSp>
      <p:grpSp>
        <p:nvGrpSpPr>
          <p:cNvPr id="59396" name="Group 43">
            <a:extLst>
              <a:ext uri="{FF2B5EF4-FFF2-40B4-BE49-F238E27FC236}">
                <a16:creationId xmlns:a16="http://schemas.microsoft.com/office/drawing/2014/main" id="{8801E1AB-52F0-4499-85AD-7FFE0263DE75}"/>
              </a:ext>
            </a:extLst>
          </p:cNvPr>
          <p:cNvGrpSpPr>
            <a:grpSpLocks/>
          </p:cNvGrpSpPr>
          <p:nvPr/>
        </p:nvGrpSpPr>
        <p:grpSpPr bwMode="auto">
          <a:xfrm>
            <a:off x="6638925" y="3005138"/>
            <a:ext cx="5110163" cy="684212"/>
            <a:chOff x="6638681" y="3700116"/>
            <a:chExt cx="5110407" cy="684000"/>
          </a:xfrm>
        </p:grpSpPr>
        <p:sp>
          <p:nvSpPr>
            <p:cNvPr id="59406" name="TextBox 44">
              <a:extLst>
                <a:ext uri="{FF2B5EF4-FFF2-40B4-BE49-F238E27FC236}">
                  <a16:creationId xmlns:a16="http://schemas.microsoft.com/office/drawing/2014/main" id="{E71A12E0-D85A-4EBA-A113-6E7B3BCCEC8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248777" y="3700116"/>
              <a:ext cx="4500311" cy="684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54610" tIns="54610" rIns="54610" bIns="54610"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r>
                <a:rPr lang="ru-RU" altLang="en-US" sz="1600">
                  <a:solidFill>
                    <a:schemeClr val="bg1"/>
                  </a:solidFill>
                </a:rPr>
                <a:t>Маънавий</a:t>
              </a:r>
              <a:r>
                <a:rPr lang="en-US" altLang="en-US" sz="1600">
                  <a:solidFill>
                    <a:schemeClr val="bg1"/>
                  </a:solidFill>
                </a:rPr>
                <a:t> </a:t>
              </a:r>
              <a:r>
                <a:rPr lang="ru-RU" altLang="en-US" sz="1600">
                  <a:solidFill>
                    <a:schemeClr val="bg1"/>
                  </a:solidFill>
                </a:rPr>
                <a:t>ва</a:t>
              </a:r>
              <a:r>
                <a:rPr lang="en-US" altLang="en-US" sz="1600">
                  <a:solidFill>
                    <a:schemeClr val="bg1"/>
                  </a:solidFill>
                </a:rPr>
                <a:t> </a:t>
              </a:r>
              <a:r>
                <a:rPr lang="ru-RU" altLang="en-US" sz="1600">
                  <a:solidFill>
                    <a:schemeClr val="bg1"/>
                  </a:solidFill>
                </a:rPr>
                <a:t>а</a:t>
              </a:r>
              <a:r>
                <a:rPr lang="en-US" altLang="en-US" sz="1600">
                  <a:solidFill>
                    <a:schemeClr val="bg1"/>
                  </a:solidFill>
                </a:rPr>
                <a:t>x</a:t>
              </a:r>
              <a:r>
                <a:rPr lang="ru-RU" altLang="en-US" sz="1600">
                  <a:solidFill>
                    <a:schemeClr val="bg1"/>
                  </a:solidFill>
                </a:rPr>
                <a:t>лоқий</a:t>
              </a:r>
              <a:r>
                <a:rPr lang="en-US" altLang="en-US" sz="1600">
                  <a:solidFill>
                    <a:schemeClr val="bg1"/>
                  </a:solidFill>
                </a:rPr>
                <a:t> </a:t>
              </a:r>
              <a:r>
                <a:rPr lang="ru-RU" altLang="en-US" sz="1600">
                  <a:solidFill>
                    <a:schemeClr val="bg1"/>
                  </a:solidFill>
                </a:rPr>
                <a:t>тамойилларни</a:t>
              </a:r>
              <a:r>
                <a:rPr lang="en-US" altLang="en-US" sz="1600">
                  <a:solidFill>
                    <a:schemeClr val="bg1"/>
                  </a:solidFill>
                </a:rPr>
                <a:t> </a:t>
              </a:r>
              <a:r>
                <a:rPr lang="ru-RU" altLang="en-US" sz="1600">
                  <a:solidFill>
                    <a:schemeClr val="bg1"/>
                  </a:solidFill>
                </a:rPr>
                <a:t>амалий</a:t>
              </a:r>
              <a:r>
                <a:rPr lang="en-US" altLang="en-US" sz="1600">
                  <a:solidFill>
                    <a:schemeClr val="bg1"/>
                  </a:solidFill>
                </a:rPr>
                <a:t> </a:t>
              </a:r>
              <a:r>
                <a:rPr lang="ru-RU" altLang="en-US" sz="1600">
                  <a:solidFill>
                    <a:schemeClr val="bg1"/>
                  </a:solidFill>
                </a:rPr>
                <a:t>мисоллар</a:t>
              </a:r>
              <a:r>
                <a:rPr lang="en-US" altLang="en-US" sz="1600">
                  <a:solidFill>
                    <a:schemeClr val="bg1"/>
                  </a:solidFill>
                </a:rPr>
                <a:t> </a:t>
              </a:r>
              <a:r>
                <a:rPr lang="ru-RU" altLang="en-US" sz="1600">
                  <a:solidFill>
                    <a:schemeClr val="bg1"/>
                  </a:solidFill>
                </a:rPr>
                <a:t>бўйича</a:t>
              </a:r>
              <a:r>
                <a:rPr lang="en-US" altLang="en-US" sz="1600">
                  <a:solidFill>
                    <a:schemeClr val="bg1"/>
                  </a:solidFill>
                </a:rPr>
                <a:t> </a:t>
              </a:r>
              <a:r>
                <a:rPr lang="ru-RU" altLang="en-US" sz="1600">
                  <a:solidFill>
                    <a:schemeClr val="bg1"/>
                  </a:solidFill>
                </a:rPr>
                <a:t>таҳлил</a:t>
              </a:r>
              <a:r>
                <a:rPr lang="en-US" altLang="en-US" sz="1600">
                  <a:solidFill>
                    <a:schemeClr val="bg1"/>
                  </a:solidFill>
                </a:rPr>
                <a:t> </a:t>
              </a:r>
              <a:r>
                <a:rPr lang="ru-RU" altLang="en-US" sz="1600">
                  <a:solidFill>
                    <a:schemeClr val="bg1"/>
                  </a:solidFill>
                </a:rPr>
                <a:t>қилиш</a:t>
              </a:r>
              <a:r>
                <a:rPr lang="en-US" altLang="en-US" sz="1600">
                  <a:solidFill>
                    <a:schemeClr val="bg1"/>
                  </a:solidFill>
                </a:rPr>
                <a:t>. </a:t>
              </a:r>
              <a:endParaRPr lang="ru-RU" altLang="en-US" sz="1600">
                <a:solidFill>
                  <a:schemeClr val="bg1"/>
                </a:solidFill>
              </a:endParaRPr>
            </a:p>
          </p:txBody>
        </p:sp>
        <p:sp>
          <p:nvSpPr>
            <p:cNvPr id="59407" name="TextBox 45">
              <a:extLst>
                <a:ext uri="{FF2B5EF4-FFF2-40B4-BE49-F238E27FC236}">
                  <a16:creationId xmlns:a16="http://schemas.microsoft.com/office/drawing/2014/main" id="{53F81D4C-BEE4-4439-BFD1-C26FCFD79DB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638681" y="3700116"/>
              <a:ext cx="258418" cy="684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54610" rIns="54610" bIns="54610"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>
                <a:spcAft>
                  <a:spcPts val="600"/>
                </a:spcAft>
              </a:pPr>
              <a:r>
                <a:rPr lang="ru-RU" altLang="en-US" sz="5400" b="1">
                  <a:solidFill>
                    <a:srgbClr val="F99403"/>
                  </a:solidFill>
                </a:rPr>
                <a:t>2</a:t>
              </a:r>
              <a:endParaRPr lang="en-US" altLang="en-US" sz="5400" b="1">
                <a:solidFill>
                  <a:srgbClr val="F99403"/>
                </a:solidFill>
              </a:endParaRPr>
            </a:p>
          </p:txBody>
        </p:sp>
      </p:grpSp>
      <p:grpSp>
        <p:nvGrpSpPr>
          <p:cNvPr id="59397" name="Group 46">
            <a:extLst>
              <a:ext uri="{FF2B5EF4-FFF2-40B4-BE49-F238E27FC236}">
                <a16:creationId xmlns:a16="http://schemas.microsoft.com/office/drawing/2014/main" id="{276945C0-BE31-4191-A08E-C4F7AB70EF51}"/>
              </a:ext>
            </a:extLst>
          </p:cNvPr>
          <p:cNvGrpSpPr>
            <a:grpSpLocks/>
          </p:cNvGrpSpPr>
          <p:nvPr/>
        </p:nvGrpSpPr>
        <p:grpSpPr bwMode="auto">
          <a:xfrm>
            <a:off x="6638925" y="3778250"/>
            <a:ext cx="5110163" cy="682625"/>
            <a:chOff x="6638681" y="4662700"/>
            <a:chExt cx="5110407" cy="684000"/>
          </a:xfrm>
        </p:grpSpPr>
        <p:sp>
          <p:nvSpPr>
            <p:cNvPr id="59404" name="TextBox 47">
              <a:extLst>
                <a:ext uri="{FF2B5EF4-FFF2-40B4-BE49-F238E27FC236}">
                  <a16:creationId xmlns:a16="http://schemas.microsoft.com/office/drawing/2014/main" id="{4EF81631-8038-453A-8F92-A803DBBB7CC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248777" y="4662700"/>
              <a:ext cx="4500311" cy="684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54610" tIns="54610" rIns="54610" bIns="54610"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r>
                <a:rPr lang="ru-RU" altLang="en-US" sz="1600">
                  <a:solidFill>
                    <a:schemeClr val="bg1"/>
                  </a:solidFill>
                </a:rPr>
                <a:t>Маънавий</a:t>
              </a:r>
              <a:r>
                <a:rPr lang="en-US" altLang="en-US" sz="1600">
                  <a:solidFill>
                    <a:schemeClr val="bg1"/>
                  </a:solidFill>
                </a:rPr>
                <a:t> </a:t>
              </a:r>
              <a:r>
                <a:rPr lang="ru-RU" altLang="en-US" sz="1600">
                  <a:solidFill>
                    <a:schemeClr val="bg1"/>
                  </a:solidFill>
                </a:rPr>
                <a:t>ва</a:t>
              </a:r>
              <a:r>
                <a:rPr lang="en-US" altLang="en-US" sz="1600">
                  <a:solidFill>
                    <a:schemeClr val="bg1"/>
                  </a:solidFill>
                </a:rPr>
                <a:t> </a:t>
              </a:r>
              <a:r>
                <a:rPr lang="ru-RU" altLang="en-US" sz="1600">
                  <a:solidFill>
                    <a:schemeClr val="bg1"/>
                  </a:solidFill>
                </a:rPr>
                <a:t>а</a:t>
              </a:r>
              <a:r>
                <a:rPr lang="en-US" altLang="en-US" sz="1600">
                  <a:solidFill>
                    <a:schemeClr val="bg1"/>
                  </a:solidFill>
                </a:rPr>
                <a:t>x</a:t>
              </a:r>
              <a:r>
                <a:rPr lang="ru-RU" altLang="en-US" sz="1600">
                  <a:solidFill>
                    <a:schemeClr val="bg1"/>
                  </a:solidFill>
                </a:rPr>
                <a:t>лоқий</a:t>
              </a:r>
              <a:r>
                <a:rPr lang="en-US" altLang="en-US" sz="1600">
                  <a:solidFill>
                    <a:schemeClr val="bg1"/>
                  </a:solidFill>
                </a:rPr>
                <a:t> </a:t>
              </a:r>
              <a:r>
                <a:rPr lang="ru-RU" altLang="en-US" sz="1600">
                  <a:solidFill>
                    <a:schemeClr val="bg1"/>
                  </a:solidFill>
                </a:rPr>
                <a:t>тамойилларнинг</a:t>
              </a:r>
              <a:r>
                <a:rPr lang="en-US" altLang="en-US" sz="1600">
                  <a:solidFill>
                    <a:schemeClr val="bg1"/>
                  </a:solidFill>
                </a:rPr>
                <a:t> </a:t>
              </a:r>
              <a:r>
                <a:rPr lang="ru-RU" altLang="en-US" sz="1600">
                  <a:solidFill>
                    <a:schemeClr val="bg1"/>
                  </a:solidFill>
                </a:rPr>
                <a:t>инсонларнинг</a:t>
              </a:r>
              <a:r>
                <a:rPr lang="en-US" altLang="en-US" sz="1600">
                  <a:solidFill>
                    <a:schemeClr val="bg1"/>
                  </a:solidFill>
                </a:rPr>
                <a:t> </a:t>
              </a:r>
              <a:r>
                <a:rPr lang="ru-RU" altLang="en-US" sz="1600">
                  <a:solidFill>
                    <a:schemeClr val="bg1"/>
                  </a:solidFill>
                </a:rPr>
                <a:t>қарорлари</a:t>
              </a:r>
              <a:r>
                <a:rPr lang="en-US" altLang="en-US" sz="1600">
                  <a:solidFill>
                    <a:schemeClr val="bg1"/>
                  </a:solidFill>
                </a:rPr>
                <a:t> </a:t>
              </a:r>
              <a:r>
                <a:rPr lang="ru-RU" altLang="en-US" sz="1600">
                  <a:solidFill>
                    <a:schemeClr val="bg1"/>
                  </a:solidFill>
                </a:rPr>
                <a:t>ва</a:t>
              </a:r>
              <a:r>
                <a:rPr lang="en-US" altLang="en-US" sz="1600">
                  <a:solidFill>
                    <a:schemeClr val="bg1"/>
                  </a:solidFill>
                </a:rPr>
                <a:t> </a:t>
              </a:r>
              <a:r>
                <a:rPr lang="ru-RU" altLang="en-US" sz="1600">
                  <a:solidFill>
                    <a:schemeClr val="bg1"/>
                  </a:solidFill>
                </a:rPr>
                <a:t>ҳаракатлари</a:t>
              </a:r>
              <a:r>
                <a:rPr lang="en-US" altLang="en-US" sz="1600">
                  <a:solidFill>
                    <a:schemeClr val="bg1"/>
                  </a:solidFill>
                </a:rPr>
                <a:t> </a:t>
              </a:r>
              <a:r>
                <a:rPr lang="ru-RU" altLang="en-US" sz="1600">
                  <a:solidFill>
                    <a:schemeClr val="bg1"/>
                  </a:solidFill>
                </a:rPr>
                <a:t>билан</a:t>
              </a:r>
              <a:r>
                <a:rPr lang="en-US" altLang="en-US" sz="1600">
                  <a:solidFill>
                    <a:schemeClr val="bg1"/>
                  </a:solidFill>
                </a:rPr>
                <a:t> </a:t>
              </a:r>
              <a:r>
                <a:rPr lang="ru-RU" altLang="en-US" sz="1600">
                  <a:solidFill>
                    <a:schemeClr val="bg1"/>
                  </a:solidFill>
                </a:rPr>
                <a:t>боғлиқлиги</a:t>
              </a:r>
              <a:r>
                <a:rPr lang="en-US" altLang="en-US" sz="1600">
                  <a:solidFill>
                    <a:schemeClr val="bg1"/>
                  </a:solidFill>
                </a:rPr>
                <a:t> </a:t>
              </a:r>
              <a:endParaRPr lang="ru-RU" altLang="en-US" sz="1600">
                <a:solidFill>
                  <a:schemeClr val="bg1"/>
                </a:solidFill>
              </a:endParaRPr>
            </a:p>
          </p:txBody>
        </p:sp>
        <p:sp>
          <p:nvSpPr>
            <p:cNvPr id="59405" name="TextBox 48">
              <a:extLst>
                <a:ext uri="{FF2B5EF4-FFF2-40B4-BE49-F238E27FC236}">
                  <a16:creationId xmlns:a16="http://schemas.microsoft.com/office/drawing/2014/main" id="{13E890C6-5A48-43B7-9A5D-94D6B50E28C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638681" y="4662700"/>
              <a:ext cx="258418" cy="684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54610" rIns="54610" bIns="54610"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>
                <a:spcAft>
                  <a:spcPts val="600"/>
                </a:spcAft>
              </a:pPr>
              <a:r>
                <a:rPr lang="ru-RU" altLang="en-US" sz="5400" b="1">
                  <a:solidFill>
                    <a:srgbClr val="F99403"/>
                  </a:solidFill>
                </a:rPr>
                <a:t>3</a:t>
              </a:r>
              <a:endParaRPr lang="en-US" altLang="en-US" sz="5400" b="1">
                <a:solidFill>
                  <a:srgbClr val="F99403"/>
                </a:solidFill>
              </a:endParaRPr>
            </a:p>
          </p:txBody>
        </p:sp>
      </p:grpSp>
      <p:grpSp>
        <p:nvGrpSpPr>
          <p:cNvPr id="59398" name="Group 49">
            <a:extLst>
              <a:ext uri="{FF2B5EF4-FFF2-40B4-BE49-F238E27FC236}">
                <a16:creationId xmlns:a16="http://schemas.microsoft.com/office/drawing/2014/main" id="{A9DD6073-ECEC-41AD-8EA8-3F86FD5069C2}"/>
              </a:ext>
            </a:extLst>
          </p:cNvPr>
          <p:cNvGrpSpPr>
            <a:grpSpLocks/>
          </p:cNvGrpSpPr>
          <p:nvPr/>
        </p:nvGrpSpPr>
        <p:grpSpPr bwMode="auto">
          <a:xfrm>
            <a:off x="6638925" y="4549775"/>
            <a:ext cx="5110163" cy="684213"/>
            <a:chOff x="6638681" y="5589800"/>
            <a:chExt cx="5110407" cy="684000"/>
          </a:xfrm>
        </p:grpSpPr>
        <p:sp>
          <p:nvSpPr>
            <p:cNvPr id="59402" name="TextBox 50">
              <a:extLst>
                <a:ext uri="{FF2B5EF4-FFF2-40B4-BE49-F238E27FC236}">
                  <a16:creationId xmlns:a16="http://schemas.microsoft.com/office/drawing/2014/main" id="{3FF6F6DF-38A9-462F-B7C6-4A26241598C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248777" y="5589800"/>
              <a:ext cx="4500311" cy="684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54610" tIns="54610" rIns="54610" bIns="54610"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r>
                <a:rPr lang="ru-RU" altLang="en-US" sz="1600">
                  <a:solidFill>
                    <a:schemeClr val="bg1"/>
                  </a:solidFill>
                </a:rPr>
                <a:t>А</a:t>
              </a:r>
              <a:r>
                <a:rPr lang="en-US" altLang="en-US" sz="1600">
                  <a:solidFill>
                    <a:schemeClr val="bg1"/>
                  </a:solidFill>
                </a:rPr>
                <a:t>x</a:t>
              </a:r>
              <a:r>
                <a:rPr lang="ru-RU" altLang="en-US" sz="1600">
                  <a:solidFill>
                    <a:schemeClr val="bg1"/>
                  </a:solidFill>
                </a:rPr>
                <a:t>лоқий</a:t>
              </a:r>
              <a:r>
                <a:rPr lang="en-US" altLang="en-US" sz="1600">
                  <a:solidFill>
                    <a:schemeClr val="bg1"/>
                  </a:solidFill>
                </a:rPr>
                <a:t> </a:t>
              </a:r>
              <a:r>
                <a:rPr lang="ru-RU" altLang="en-US" sz="1600">
                  <a:solidFill>
                    <a:schemeClr val="bg1"/>
                  </a:solidFill>
                </a:rPr>
                <a:t>м</a:t>
              </a:r>
              <a:r>
                <a:rPr lang="en-US" altLang="en-US" sz="1600">
                  <a:solidFill>
                    <a:schemeClr val="bg1"/>
                  </a:solidFill>
                </a:rPr>
                <a:t>e</a:t>
              </a:r>
              <a:r>
                <a:rPr lang="ru-RU" altLang="en-US" sz="1600">
                  <a:solidFill>
                    <a:schemeClr val="bg1"/>
                  </a:solidFill>
                </a:rPr>
                <a:t>ъёрлар</a:t>
              </a:r>
              <a:r>
                <a:rPr lang="en-US" altLang="en-US" sz="1600">
                  <a:solidFill>
                    <a:schemeClr val="bg1"/>
                  </a:solidFill>
                </a:rPr>
                <a:t> </a:t>
              </a:r>
              <a:r>
                <a:rPr lang="ru-RU" altLang="en-US" sz="1600">
                  <a:solidFill>
                    <a:schemeClr val="bg1"/>
                  </a:solidFill>
                </a:rPr>
                <a:t>ва</a:t>
              </a:r>
              <a:r>
                <a:rPr lang="en-US" altLang="en-US" sz="1600">
                  <a:solidFill>
                    <a:schemeClr val="bg1"/>
                  </a:solidFill>
                </a:rPr>
                <a:t> </a:t>
              </a:r>
              <a:r>
                <a:rPr lang="ru-RU" altLang="en-US" sz="1600">
                  <a:solidFill>
                    <a:schemeClr val="bg1"/>
                  </a:solidFill>
                </a:rPr>
                <a:t>иккиланиш</a:t>
              </a:r>
            </a:p>
          </p:txBody>
        </p:sp>
        <p:sp>
          <p:nvSpPr>
            <p:cNvPr id="59403" name="TextBox 51">
              <a:extLst>
                <a:ext uri="{FF2B5EF4-FFF2-40B4-BE49-F238E27FC236}">
                  <a16:creationId xmlns:a16="http://schemas.microsoft.com/office/drawing/2014/main" id="{EAC39617-FAA5-4593-9E75-D070D32EDD4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638681" y="5589800"/>
              <a:ext cx="258418" cy="684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54610" rIns="54610" bIns="54610"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>
                <a:spcAft>
                  <a:spcPts val="600"/>
                </a:spcAft>
              </a:pPr>
              <a:r>
                <a:rPr lang="ru-RU" altLang="en-US" sz="5400" b="1">
                  <a:solidFill>
                    <a:srgbClr val="F99403"/>
                  </a:solidFill>
                </a:rPr>
                <a:t>4</a:t>
              </a:r>
              <a:endParaRPr lang="en-US" altLang="en-US" sz="5400" b="1">
                <a:solidFill>
                  <a:srgbClr val="F99403"/>
                </a:solidFill>
              </a:endParaRPr>
            </a:p>
          </p:txBody>
        </p:sp>
      </p:grpSp>
      <p:grpSp>
        <p:nvGrpSpPr>
          <p:cNvPr id="59399" name="Group 52">
            <a:extLst>
              <a:ext uri="{FF2B5EF4-FFF2-40B4-BE49-F238E27FC236}">
                <a16:creationId xmlns:a16="http://schemas.microsoft.com/office/drawing/2014/main" id="{4ACC6BAC-80D8-46A8-B381-9DD215AF1299}"/>
              </a:ext>
            </a:extLst>
          </p:cNvPr>
          <p:cNvGrpSpPr>
            <a:grpSpLocks/>
          </p:cNvGrpSpPr>
          <p:nvPr/>
        </p:nvGrpSpPr>
        <p:grpSpPr bwMode="auto">
          <a:xfrm>
            <a:off x="6638925" y="5321300"/>
            <a:ext cx="5110163" cy="1220788"/>
            <a:chOff x="6638681" y="5321300"/>
            <a:chExt cx="5110407" cy="1221000"/>
          </a:xfrm>
        </p:grpSpPr>
        <p:sp>
          <p:nvSpPr>
            <p:cNvPr id="59400" name="TextBox 53">
              <a:extLst>
                <a:ext uri="{FF2B5EF4-FFF2-40B4-BE49-F238E27FC236}">
                  <a16:creationId xmlns:a16="http://schemas.microsoft.com/office/drawing/2014/main" id="{1FD15985-3F55-4EC9-B8B8-F0A6A25F256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248777" y="5321300"/>
              <a:ext cx="4500311" cy="1221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54610" tIns="54610" rIns="54610" bIns="54610"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r>
                <a:rPr lang="ru-RU" altLang="en-US" sz="1600">
                  <a:solidFill>
                    <a:schemeClr val="bg1"/>
                  </a:solidFill>
                </a:rPr>
                <a:t>Ўқувчилар</a:t>
              </a:r>
              <a:r>
                <a:rPr lang="en-US" altLang="en-US" sz="1600">
                  <a:solidFill>
                    <a:schemeClr val="bg1"/>
                  </a:solidFill>
                </a:rPr>
                <a:t> </a:t>
              </a:r>
              <a:r>
                <a:rPr lang="ru-RU" altLang="en-US" sz="1600">
                  <a:solidFill>
                    <a:schemeClr val="bg1"/>
                  </a:solidFill>
                </a:rPr>
                <a:t>учун</a:t>
              </a:r>
              <a:r>
                <a:rPr lang="en-US" altLang="en-US" sz="1600">
                  <a:solidFill>
                    <a:schemeClr val="bg1"/>
                  </a:solidFill>
                </a:rPr>
                <a:t> </a:t>
              </a:r>
              <a:r>
                <a:rPr lang="ru-RU" altLang="en-US" sz="1600">
                  <a:solidFill>
                    <a:schemeClr val="bg1"/>
                  </a:solidFill>
                </a:rPr>
                <a:t>ўйин</a:t>
              </a:r>
              <a:r>
                <a:rPr lang="en-US" altLang="en-US" sz="1600">
                  <a:solidFill>
                    <a:schemeClr val="bg1"/>
                  </a:solidFill>
                </a:rPr>
                <a:t>: </a:t>
              </a:r>
              <a:r>
                <a:rPr lang="ru-RU" altLang="en-US" sz="1600">
                  <a:solidFill>
                    <a:schemeClr val="bg1"/>
                  </a:solidFill>
                </a:rPr>
                <a:t>Ўз</a:t>
              </a:r>
              <a:r>
                <a:rPr lang="en-US" altLang="en-US" sz="1600">
                  <a:solidFill>
                    <a:schemeClr val="bg1"/>
                  </a:solidFill>
                </a:rPr>
                <a:t> </a:t>
              </a:r>
              <a:r>
                <a:rPr lang="ru-RU" altLang="en-US" sz="1600">
                  <a:solidFill>
                    <a:schemeClr val="bg1"/>
                  </a:solidFill>
                </a:rPr>
                <a:t>олдида</a:t>
              </a:r>
              <a:r>
                <a:rPr lang="en-US" altLang="en-US" sz="1600">
                  <a:solidFill>
                    <a:schemeClr val="bg1"/>
                  </a:solidFill>
                </a:rPr>
                <a:t> </a:t>
              </a:r>
              <a:r>
                <a:rPr lang="ru-RU" altLang="en-US" sz="1600">
                  <a:solidFill>
                    <a:schemeClr val="bg1"/>
                  </a:solidFill>
                </a:rPr>
                <a:t>турган</a:t>
              </a:r>
              <a:r>
                <a:rPr lang="en-US" altLang="en-US" sz="1600">
                  <a:solidFill>
                    <a:schemeClr val="bg1"/>
                  </a:solidFill>
                </a:rPr>
                <a:t> </a:t>
              </a:r>
              <a:r>
                <a:rPr lang="ru-RU" altLang="en-US" sz="1600">
                  <a:solidFill>
                    <a:schemeClr val="bg1"/>
                  </a:solidFill>
                </a:rPr>
                <a:t>муаммоларни</a:t>
              </a:r>
              <a:r>
                <a:rPr lang="en-US" altLang="en-US" sz="1600">
                  <a:solidFill>
                    <a:schemeClr val="bg1"/>
                  </a:solidFill>
                </a:rPr>
                <a:t> </a:t>
              </a:r>
              <a:r>
                <a:rPr lang="ru-RU" altLang="en-US" sz="1600">
                  <a:solidFill>
                    <a:schemeClr val="bg1"/>
                  </a:solidFill>
                </a:rPr>
                <a:t>ҳал</a:t>
              </a:r>
              <a:r>
                <a:rPr lang="en-US" altLang="en-US" sz="1600">
                  <a:solidFill>
                    <a:schemeClr val="bg1"/>
                  </a:solidFill>
                </a:rPr>
                <a:t> </a:t>
              </a:r>
              <a:r>
                <a:rPr lang="ru-RU" altLang="en-US" sz="1600">
                  <a:solidFill>
                    <a:schemeClr val="bg1"/>
                  </a:solidFill>
                </a:rPr>
                <a:t>қилиш</a:t>
              </a:r>
              <a:r>
                <a:rPr lang="en-US" altLang="en-US" sz="1600">
                  <a:solidFill>
                    <a:schemeClr val="bg1"/>
                  </a:solidFill>
                </a:rPr>
                <a:t> </a:t>
              </a:r>
              <a:r>
                <a:rPr lang="ru-RU" altLang="en-US" sz="1600">
                  <a:solidFill>
                    <a:schemeClr val="bg1"/>
                  </a:solidFill>
                </a:rPr>
                <a:t>борасида</a:t>
              </a:r>
              <a:r>
                <a:rPr lang="en-US" altLang="en-US" sz="1600">
                  <a:solidFill>
                    <a:schemeClr val="bg1"/>
                  </a:solidFill>
                </a:rPr>
                <a:t> </a:t>
              </a:r>
              <a:r>
                <a:rPr lang="ru-RU" altLang="en-US" sz="1600">
                  <a:solidFill>
                    <a:schemeClr val="bg1"/>
                  </a:solidFill>
                </a:rPr>
                <a:t>қарор</a:t>
              </a:r>
              <a:r>
                <a:rPr lang="en-US" altLang="en-US" sz="1600">
                  <a:solidFill>
                    <a:schemeClr val="bg1"/>
                  </a:solidFill>
                </a:rPr>
                <a:t> </a:t>
              </a:r>
              <a:r>
                <a:rPr lang="ru-RU" altLang="en-US" sz="1600">
                  <a:solidFill>
                    <a:schemeClr val="bg1"/>
                  </a:solidFill>
                </a:rPr>
                <a:t>қабул</a:t>
              </a:r>
              <a:r>
                <a:rPr lang="en-US" altLang="en-US" sz="1600">
                  <a:solidFill>
                    <a:schemeClr val="bg1"/>
                  </a:solidFill>
                </a:rPr>
                <a:t> </a:t>
              </a:r>
              <a:r>
                <a:rPr lang="ru-RU" altLang="en-US" sz="1600">
                  <a:solidFill>
                    <a:schemeClr val="bg1"/>
                  </a:solidFill>
                </a:rPr>
                <a:t>қилиш</a:t>
              </a:r>
              <a:r>
                <a:rPr lang="en-US" altLang="en-US" sz="1600">
                  <a:solidFill>
                    <a:schemeClr val="bg1"/>
                  </a:solidFill>
                </a:rPr>
                <a:t> </a:t>
              </a:r>
              <a:r>
                <a:rPr lang="ru-RU" altLang="en-US" sz="1600">
                  <a:solidFill>
                    <a:schemeClr val="bg1"/>
                  </a:solidFill>
                </a:rPr>
                <a:t>ва</a:t>
              </a:r>
              <a:r>
                <a:rPr lang="en-US" altLang="en-US" sz="1600">
                  <a:solidFill>
                    <a:schemeClr val="bg1"/>
                  </a:solidFill>
                </a:rPr>
                <a:t> </a:t>
              </a:r>
              <a:r>
                <a:rPr lang="ru-RU" altLang="en-US" sz="1600">
                  <a:solidFill>
                    <a:schemeClr val="bg1"/>
                  </a:solidFill>
                </a:rPr>
                <a:t>қабул</a:t>
              </a:r>
              <a:r>
                <a:rPr lang="en-US" altLang="en-US" sz="1600">
                  <a:solidFill>
                    <a:schemeClr val="bg1"/>
                  </a:solidFill>
                </a:rPr>
                <a:t> </a:t>
              </a:r>
              <a:r>
                <a:rPr lang="ru-RU" altLang="en-US" sz="1600">
                  <a:solidFill>
                    <a:schemeClr val="bg1"/>
                  </a:solidFill>
                </a:rPr>
                <a:t>қилинган</a:t>
              </a:r>
              <a:r>
                <a:rPr lang="en-US" altLang="en-US" sz="1600">
                  <a:solidFill>
                    <a:schemeClr val="bg1"/>
                  </a:solidFill>
                </a:rPr>
                <a:t> </a:t>
              </a:r>
              <a:r>
                <a:rPr lang="ru-RU" altLang="en-US" sz="1600">
                  <a:solidFill>
                    <a:schemeClr val="bg1"/>
                  </a:solidFill>
                </a:rPr>
                <a:t>қарорларни</a:t>
              </a:r>
              <a:r>
                <a:rPr lang="en-US" altLang="en-US" sz="1600">
                  <a:solidFill>
                    <a:schemeClr val="bg1"/>
                  </a:solidFill>
                </a:rPr>
                <a:t> </a:t>
              </a:r>
              <a:r>
                <a:rPr lang="ru-RU" altLang="en-US" sz="1600">
                  <a:solidFill>
                    <a:schemeClr val="bg1"/>
                  </a:solidFill>
                </a:rPr>
                <a:t>а</a:t>
              </a:r>
              <a:r>
                <a:rPr lang="en-US" altLang="en-US" sz="1600">
                  <a:solidFill>
                    <a:schemeClr val="bg1"/>
                  </a:solidFill>
                </a:rPr>
                <a:t>x</a:t>
              </a:r>
              <a:r>
                <a:rPr lang="ru-RU" altLang="en-US" sz="1600">
                  <a:solidFill>
                    <a:schemeClr val="bg1"/>
                  </a:solidFill>
                </a:rPr>
                <a:t>лоқий</a:t>
              </a:r>
              <a:r>
                <a:rPr lang="en-US" altLang="en-US" sz="1600">
                  <a:solidFill>
                    <a:schemeClr val="bg1"/>
                  </a:solidFill>
                </a:rPr>
                <a:t> </a:t>
              </a:r>
              <a:r>
                <a:rPr lang="ru-RU" altLang="en-US" sz="1600">
                  <a:solidFill>
                    <a:schemeClr val="bg1"/>
                  </a:solidFill>
                </a:rPr>
                <a:t>тамойиллар</a:t>
              </a:r>
              <a:r>
                <a:rPr lang="en-US" altLang="en-US" sz="1600">
                  <a:solidFill>
                    <a:schemeClr val="bg1"/>
                  </a:solidFill>
                </a:rPr>
                <a:t> </a:t>
              </a:r>
              <a:r>
                <a:rPr lang="ru-RU" altLang="en-US" sz="1600">
                  <a:solidFill>
                    <a:schemeClr val="bg1"/>
                  </a:solidFill>
                </a:rPr>
                <a:t>ва</a:t>
              </a:r>
              <a:r>
                <a:rPr lang="en-US" altLang="en-US" sz="1600">
                  <a:solidFill>
                    <a:schemeClr val="bg1"/>
                  </a:solidFill>
                </a:rPr>
                <a:t> </a:t>
              </a:r>
              <a:r>
                <a:rPr lang="ru-RU" altLang="en-US" sz="1600">
                  <a:solidFill>
                    <a:schemeClr val="bg1"/>
                  </a:solidFill>
                </a:rPr>
                <a:t>оқибатлари</a:t>
              </a:r>
              <a:r>
                <a:rPr lang="en-US" altLang="en-US" sz="1600">
                  <a:solidFill>
                    <a:schemeClr val="bg1"/>
                  </a:solidFill>
                </a:rPr>
                <a:t> </a:t>
              </a:r>
              <a:r>
                <a:rPr lang="ru-RU" altLang="en-US" sz="1600">
                  <a:solidFill>
                    <a:schemeClr val="bg1"/>
                  </a:solidFill>
                </a:rPr>
                <a:t>нуқтаи</a:t>
              </a:r>
              <a:r>
                <a:rPr lang="en-US" altLang="en-US" sz="1600">
                  <a:solidFill>
                    <a:schemeClr val="bg1"/>
                  </a:solidFill>
                </a:rPr>
                <a:t> </a:t>
              </a:r>
              <a:r>
                <a:rPr lang="ru-RU" altLang="en-US" sz="1600">
                  <a:solidFill>
                    <a:schemeClr val="bg1"/>
                  </a:solidFill>
                </a:rPr>
                <a:t>назардан</a:t>
              </a:r>
              <a:r>
                <a:rPr lang="en-US" altLang="en-US" sz="1600">
                  <a:solidFill>
                    <a:schemeClr val="bg1"/>
                  </a:solidFill>
                </a:rPr>
                <a:t> </a:t>
              </a:r>
              <a:r>
                <a:rPr lang="ru-RU" altLang="en-US" sz="1600">
                  <a:solidFill>
                    <a:schemeClr val="bg1"/>
                  </a:solidFill>
                </a:rPr>
                <a:t>таҳлил</a:t>
              </a:r>
              <a:r>
                <a:rPr lang="en-US" altLang="en-US" sz="1600">
                  <a:solidFill>
                    <a:schemeClr val="bg1"/>
                  </a:solidFill>
                </a:rPr>
                <a:t> </a:t>
              </a:r>
              <a:r>
                <a:rPr lang="ru-RU" altLang="en-US" sz="1600">
                  <a:solidFill>
                    <a:schemeClr val="bg1"/>
                  </a:solidFill>
                </a:rPr>
                <a:t>қилиш</a:t>
              </a:r>
              <a:r>
                <a:rPr lang="en-US" altLang="en-US" sz="1600">
                  <a:solidFill>
                    <a:schemeClr val="bg1"/>
                  </a:solidFill>
                </a:rPr>
                <a:t>. </a:t>
              </a:r>
              <a:endParaRPr lang="ru-RU" altLang="en-US" sz="1600">
                <a:solidFill>
                  <a:schemeClr val="bg1"/>
                </a:solidFill>
              </a:endParaRPr>
            </a:p>
          </p:txBody>
        </p:sp>
        <p:sp>
          <p:nvSpPr>
            <p:cNvPr id="59401" name="TextBox 54">
              <a:extLst>
                <a:ext uri="{FF2B5EF4-FFF2-40B4-BE49-F238E27FC236}">
                  <a16:creationId xmlns:a16="http://schemas.microsoft.com/office/drawing/2014/main" id="{25AA3A6A-ACFF-4D72-BDD9-0B3066F2F04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638681" y="5589800"/>
              <a:ext cx="258418" cy="684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54610" rIns="54610" bIns="54610"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>
                <a:spcAft>
                  <a:spcPts val="600"/>
                </a:spcAft>
              </a:pPr>
              <a:r>
                <a:rPr lang="en-US" altLang="en-US" sz="5400" b="1">
                  <a:solidFill>
                    <a:srgbClr val="F99403"/>
                  </a:solidFill>
                </a:rPr>
                <a:t>5</a:t>
              </a:r>
            </a:p>
          </p:txBody>
        </p:sp>
      </p:grpSp>
    </p:spTree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418" name="Subtitle 4">
            <a:extLst>
              <a:ext uri="{FF2B5EF4-FFF2-40B4-BE49-F238E27FC236}">
                <a16:creationId xmlns:a16="http://schemas.microsoft.com/office/drawing/2014/main" id="{00C426A8-2E73-4ACB-BB51-D889B32424CF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668463" y="769938"/>
            <a:ext cx="5697537" cy="746125"/>
          </a:xfrm>
        </p:spPr>
        <p:txBody>
          <a:bodyPr/>
          <a:lstStyle/>
          <a:p>
            <a:pPr eaLnBrk="1" hangingPunct="1"/>
            <a:r>
              <a:rPr lang="ru-RU" altLang="en-US" b="1"/>
              <a:t>Маънавий</a:t>
            </a:r>
            <a:r>
              <a:rPr lang="en-US" altLang="en-US" b="1"/>
              <a:t> </a:t>
            </a:r>
            <a:r>
              <a:rPr lang="ru-RU" altLang="en-US" b="1"/>
              <a:t>ва</a:t>
            </a:r>
            <a:r>
              <a:rPr lang="en-US" altLang="en-US" b="1"/>
              <a:t> </a:t>
            </a:r>
            <a:r>
              <a:rPr lang="ru-RU" altLang="en-US" b="1"/>
              <a:t>а</a:t>
            </a:r>
            <a:r>
              <a:rPr lang="en-US" altLang="en-US" b="1"/>
              <a:t>x</a:t>
            </a:r>
            <a:r>
              <a:rPr lang="ru-RU" altLang="en-US" b="1"/>
              <a:t>лоқий</a:t>
            </a:r>
            <a:r>
              <a:rPr lang="en-US" altLang="en-US" b="1"/>
              <a:t> </a:t>
            </a:r>
            <a:r>
              <a:rPr lang="ru-RU" altLang="en-US" b="1"/>
              <a:t>тамойиллар</a:t>
            </a:r>
            <a:r>
              <a:rPr lang="en-US" altLang="en-US" b="1"/>
              <a:t> </a:t>
            </a:r>
            <a:r>
              <a:rPr lang="ru-RU" altLang="en-US" b="1"/>
              <a:t>тушунчаси</a:t>
            </a:r>
            <a:r>
              <a:rPr lang="en-US" altLang="en-US" b="1"/>
              <a:t>. </a:t>
            </a:r>
            <a:endParaRPr lang="en-US" alt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A7110D4-43F4-46D9-81AF-7A8E31620A97}"/>
              </a:ext>
            </a:extLst>
          </p:cNvPr>
          <p:cNvSpPr>
            <a:spLocks noGrp="1"/>
          </p:cNvSpPr>
          <p:nvPr>
            <p:ph type="ctrTitle"/>
          </p:nvPr>
        </p:nvSpPr>
        <p:spPr>
          <a:ln>
            <a:miter lim="800000"/>
            <a:headEnd/>
            <a:tailEnd/>
          </a:ln>
        </p:spPr>
        <p:txBody>
          <a:bodyPr rtlCol="0"/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en-US" dirty="0"/>
              <a:t>1</a:t>
            </a:r>
          </a:p>
        </p:txBody>
      </p:sp>
    </p:spTree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42" name="Title 1">
            <a:extLst>
              <a:ext uri="{FF2B5EF4-FFF2-40B4-BE49-F238E27FC236}">
                <a16:creationId xmlns:a16="http://schemas.microsoft.com/office/drawing/2014/main" id="{3A809FD3-4E85-4BD7-900E-B55462A5D36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ru-RU" altLang="en-US"/>
              <a:t>Инсонни</a:t>
            </a:r>
            <a:r>
              <a:rPr lang="tr-TR" altLang="en-US"/>
              <a:t> </a:t>
            </a:r>
            <a:r>
              <a:rPr lang="ru-RU" altLang="en-US"/>
              <a:t>ёмон</a:t>
            </a:r>
            <a:r>
              <a:rPr lang="tr-TR" altLang="en-US"/>
              <a:t> </a:t>
            </a:r>
            <a:r>
              <a:rPr lang="ru-RU" altLang="en-US"/>
              <a:t>ишлардан</a:t>
            </a:r>
            <a:r>
              <a:rPr lang="tr-TR" altLang="en-US"/>
              <a:t> </a:t>
            </a:r>
            <a:r>
              <a:rPr lang="ru-RU" altLang="en-US"/>
              <a:t>нима</a:t>
            </a:r>
            <a:r>
              <a:rPr lang="tr-TR" altLang="en-US"/>
              <a:t> </a:t>
            </a:r>
            <a:r>
              <a:rPr lang="ru-RU" altLang="en-US"/>
              <a:t>тў</a:t>
            </a:r>
            <a:r>
              <a:rPr lang="tr-TR" altLang="en-US"/>
              <a:t>x</a:t>
            </a:r>
            <a:r>
              <a:rPr lang="ru-RU" altLang="en-US"/>
              <a:t>тата</a:t>
            </a:r>
            <a:r>
              <a:rPr lang="tr-TR" altLang="en-US"/>
              <a:t> </a:t>
            </a:r>
            <a:r>
              <a:rPr lang="ru-RU" altLang="en-US"/>
              <a:t>олади</a:t>
            </a:r>
            <a:r>
              <a:rPr lang="tr-TR" altLang="en-US"/>
              <a:t>?</a:t>
            </a:r>
            <a:endParaRPr lang="ru-RU" altLang="en-US"/>
          </a:p>
        </p:txBody>
      </p:sp>
      <p:sp>
        <p:nvSpPr>
          <p:cNvPr id="61443" name="Freeform 188">
            <a:extLst>
              <a:ext uri="{FF2B5EF4-FFF2-40B4-BE49-F238E27FC236}">
                <a16:creationId xmlns:a16="http://schemas.microsoft.com/office/drawing/2014/main" id="{8EA9E5F8-8B5A-465F-B415-EC2777A2771E}"/>
              </a:ext>
            </a:extLst>
          </p:cNvPr>
          <p:cNvSpPr>
            <a:spLocks/>
          </p:cNvSpPr>
          <p:nvPr/>
        </p:nvSpPr>
        <p:spPr bwMode="auto">
          <a:xfrm>
            <a:off x="7479981" y="897405"/>
            <a:ext cx="4427537" cy="5251450"/>
          </a:xfrm>
          <a:custGeom>
            <a:avLst/>
            <a:gdLst>
              <a:gd name="T0" fmla="*/ 2147483647 w 2787"/>
              <a:gd name="T1" fmla="*/ 2147483647 h 3306"/>
              <a:gd name="T2" fmla="*/ 2147483647 w 2787"/>
              <a:gd name="T3" fmla="*/ 2147483647 h 3306"/>
              <a:gd name="T4" fmla="*/ 2147483647 w 2787"/>
              <a:gd name="T5" fmla="*/ 2147483647 h 3306"/>
              <a:gd name="T6" fmla="*/ 2147483647 w 2787"/>
              <a:gd name="T7" fmla="*/ 2147483647 h 3306"/>
              <a:gd name="T8" fmla="*/ 2147483647 w 2787"/>
              <a:gd name="T9" fmla="*/ 2147483647 h 3306"/>
              <a:gd name="T10" fmla="*/ 2147483647 w 2787"/>
              <a:gd name="T11" fmla="*/ 2147483647 h 3306"/>
              <a:gd name="T12" fmla="*/ 2147483647 w 2787"/>
              <a:gd name="T13" fmla="*/ 2147483647 h 3306"/>
              <a:gd name="T14" fmla="*/ 2147483647 w 2787"/>
              <a:gd name="T15" fmla="*/ 2147483647 h 3306"/>
              <a:gd name="T16" fmla="*/ 2147483647 w 2787"/>
              <a:gd name="T17" fmla="*/ 2147483647 h 3306"/>
              <a:gd name="T18" fmla="*/ 2147483647 w 2787"/>
              <a:gd name="T19" fmla="*/ 2147483647 h 3306"/>
              <a:gd name="T20" fmla="*/ 2147483647 w 2787"/>
              <a:gd name="T21" fmla="*/ 2147483647 h 330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2787"/>
              <a:gd name="T34" fmla="*/ 0 h 3306"/>
              <a:gd name="T35" fmla="*/ 2787 w 2787"/>
              <a:gd name="T36" fmla="*/ 3306 h 330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2787" h="3306">
                <a:moveTo>
                  <a:pt x="247" y="2248"/>
                </a:moveTo>
                <a:cubicBezTo>
                  <a:pt x="402" y="2428"/>
                  <a:pt x="540" y="2381"/>
                  <a:pt x="720" y="2634"/>
                </a:cubicBezTo>
                <a:cubicBezTo>
                  <a:pt x="864" y="2836"/>
                  <a:pt x="826" y="2935"/>
                  <a:pt x="981" y="3083"/>
                </a:cubicBezTo>
                <a:cubicBezTo>
                  <a:pt x="1162" y="3255"/>
                  <a:pt x="1378" y="3277"/>
                  <a:pt x="1439" y="3281"/>
                </a:cubicBezTo>
                <a:cubicBezTo>
                  <a:pt x="1735" y="3306"/>
                  <a:pt x="1922" y="3144"/>
                  <a:pt x="2035" y="2996"/>
                </a:cubicBezTo>
                <a:cubicBezTo>
                  <a:pt x="2463" y="2437"/>
                  <a:pt x="2667" y="1811"/>
                  <a:pt x="2748" y="1173"/>
                </a:cubicBezTo>
                <a:cubicBezTo>
                  <a:pt x="2775" y="966"/>
                  <a:pt x="2787" y="750"/>
                  <a:pt x="2663" y="541"/>
                </a:cubicBezTo>
                <a:cubicBezTo>
                  <a:pt x="2540" y="332"/>
                  <a:pt x="2250" y="130"/>
                  <a:pt x="1888" y="75"/>
                </a:cubicBezTo>
                <a:cubicBezTo>
                  <a:pt x="1397" y="0"/>
                  <a:pt x="1008" y="211"/>
                  <a:pt x="860" y="297"/>
                </a:cubicBezTo>
                <a:cubicBezTo>
                  <a:pt x="636" y="428"/>
                  <a:pt x="297" y="626"/>
                  <a:pt x="136" y="1067"/>
                </a:cubicBezTo>
                <a:cubicBezTo>
                  <a:pt x="0" y="1441"/>
                  <a:pt x="3" y="1963"/>
                  <a:pt x="247" y="2248"/>
                </a:cubicBezTo>
                <a:close/>
              </a:path>
            </a:pathLst>
          </a:custGeom>
          <a:solidFill>
            <a:srgbClr val="FE8A9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8" name="Title 1">
            <a:extLst>
              <a:ext uri="{FF2B5EF4-FFF2-40B4-BE49-F238E27FC236}">
                <a16:creationId xmlns:a16="http://schemas.microsoft.com/office/drawing/2014/main" id="{D826B968-E01E-4906-8B53-D4A2134C138F}"/>
              </a:ext>
            </a:extLst>
          </p:cNvPr>
          <p:cNvSpPr txBox="1">
            <a:spLocks/>
          </p:cNvSpPr>
          <p:nvPr/>
        </p:nvSpPr>
        <p:spPr>
          <a:xfrm>
            <a:off x="8594406" y="1683218"/>
            <a:ext cx="2579687" cy="792162"/>
          </a:xfrm>
          <a:prstGeom prst="rect">
            <a:avLst/>
          </a:prstGeom>
        </p:spPr>
        <p:txBody>
          <a:bodyPr lIns="0" tIns="0" rIns="0" bIns="0"/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2800" b="0" kern="1200">
                <a:solidFill>
                  <a:schemeClr val="bg1"/>
                </a:solidFill>
                <a:latin typeface="Arial" panose="020B0604020202020204" pitchFamily="34" charset="0"/>
                <a:ea typeface="+mj-ea"/>
                <a:cs typeface="Arial" panose="020B0604020202020204" pitchFamily="34" charset="0"/>
              </a:defRPr>
            </a:lvl1pPr>
          </a:lstStyle>
          <a:p>
            <a:pPr algn="ctr" fontAlgn="auto">
              <a:lnSpc>
                <a:spcPct val="100000"/>
              </a:lnSpc>
              <a:spcAft>
                <a:spcPts val="600"/>
              </a:spcAft>
              <a:defRPr/>
            </a:pPr>
            <a:r>
              <a:rPr lang="ru-RU" sz="2000" b="1" dirty="0" err="1">
                <a:latin typeface="+mn-lt"/>
              </a:rPr>
              <a:t>Сизнингча</a:t>
            </a:r>
            <a:r>
              <a:rPr lang="tr-TR" sz="2000" b="1" dirty="0">
                <a:latin typeface="+mn-lt"/>
              </a:rPr>
              <a:t>, </a:t>
            </a:r>
            <a:endParaRPr lang="en-US" sz="2000" b="1" dirty="0">
              <a:latin typeface="+mn-lt"/>
            </a:endParaRPr>
          </a:p>
          <a:p>
            <a:pPr algn="ctr" fontAlgn="auto">
              <a:lnSpc>
                <a:spcPct val="100000"/>
              </a:lnSpc>
              <a:spcAft>
                <a:spcPts val="600"/>
              </a:spcAft>
              <a:defRPr/>
            </a:pPr>
            <a:r>
              <a:rPr lang="ru-RU" sz="2000" b="1" dirty="0" err="1">
                <a:latin typeface="+mn-lt"/>
              </a:rPr>
              <a:t>инсонни</a:t>
            </a:r>
            <a:r>
              <a:rPr lang="tr-TR" sz="2000" b="1" dirty="0">
                <a:latin typeface="+mn-lt"/>
              </a:rPr>
              <a:t> </a:t>
            </a:r>
            <a:r>
              <a:rPr lang="ru-RU" sz="2000" b="1" dirty="0" err="1">
                <a:latin typeface="+mn-lt"/>
              </a:rPr>
              <a:t>ёмон</a:t>
            </a:r>
            <a:r>
              <a:rPr lang="tr-TR" sz="2000" b="1" dirty="0">
                <a:latin typeface="+mn-lt"/>
              </a:rPr>
              <a:t> </a:t>
            </a:r>
            <a:r>
              <a:rPr lang="ru-RU" sz="2000" b="1" dirty="0" err="1">
                <a:latin typeface="+mn-lt"/>
              </a:rPr>
              <a:t>иш</a:t>
            </a:r>
            <a:r>
              <a:rPr lang="tr-TR" sz="2000" b="1" dirty="0">
                <a:latin typeface="+mn-lt"/>
              </a:rPr>
              <a:t> </a:t>
            </a:r>
            <a:r>
              <a:rPr lang="ru-RU" sz="2000" b="1" dirty="0" err="1">
                <a:latin typeface="+mn-lt"/>
              </a:rPr>
              <a:t>қилишдан</a:t>
            </a:r>
            <a:r>
              <a:rPr lang="tr-TR" sz="2000" b="1" dirty="0">
                <a:latin typeface="+mn-lt"/>
              </a:rPr>
              <a:t> </a:t>
            </a:r>
            <a:r>
              <a:rPr lang="ru-RU" sz="2000" b="1" dirty="0" err="1">
                <a:latin typeface="+mn-lt"/>
              </a:rPr>
              <a:t>нима</a:t>
            </a:r>
            <a:r>
              <a:rPr lang="tr-TR" sz="2000" b="1" dirty="0">
                <a:latin typeface="+mn-lt"/>
              </a:rPr>
              <a:t> </a:t>
            </a:r>
            <a:r>
              <a:rPr lang="ru-RU" sz="2000" b="1" dirty="0" err="1">
                <a:latin typeface="+mn-lt"/>
              </a:rPr>
              <a:t>тў</a:t>
            </a:r>
            <a:r>
              <a:rPr lang="tr-TR" sz="2000" b="1" dirty="0">
                <a:latin typeface="+mn-lt"/>
              </a:rPr>
              <a:t>x</a:t>
            </a:r>
            <a:r>
              <a:rPr lang="ru-RU" sz="2000" b="1" dirty="0">
                <a:latin typeface="+mn-lt"/>
              </a:rPr>
              <a:t>тата</a:t>
            </a:r>
            <a:r>
              <a:rPr lang="tr-TR" sz="2000" b="1" dirty="0">
                <a:latin typeface="+mn-lt"/>
              </a:rPr>
              <a:t> </a:t>
            </a:r>
            <a:r>
              <a:rPr lang="ru-RU" sz="2000" b="1" dirty="0" err="1">
                <a:latin typeface="+mn-lt"/>
              </a:rPr>
              <a:t>олади</a:t>
            </a:r>
            <a:r>
              <a:rPr lang="tr-TR" sz="2000" b="1" dirty="0">
                <a:latin typeface="+mn-lt"/>
              </a:rPr>
              <a:t>?</a:t>
            </a:r>
            <a:endParaRPr lang="ru-RU" sz="2000" b="1" dirty="0">
              <a:latin typeface="+mn-lt"/>
            </a:endParaRPr>
          </a:p>
        </p:txBody>
      </p:sp>
      <p:grpSp>
        <p:nvGrpSpPr>
          <p:cNvPr id="61445" name="Group 148">
            <a:extLst>
              <a:ext uri="{FF2B5EF4-FFF2-40B4-BE49-F238E27FC236}">
                <a16:creationId xmlns:a16="http://schemas.microsoft.com/office/drawing/2014/main" id="{E89F273C-75E4-446A-9692-D0D877B3F3E1}"/>
              </a:ext>
            </a:extLst>
          </p:cNvPr>
          <p:cNvGrpSpPr>
            <a:grpSpLocks/>
          </p:cNvGrpSpPr>
          <p:nvPr/>
        </p:nvGrpSpPr>
        <p:grpSpPr bwMode="auto">
          <a:xfrm>
            <a:off x="8803956" y="3413593"/>
            <a:ext cx="1778000" cy="2735262"/>
            <a:chOff x="9236076" y="7739063"/>
            <a:chExt cx="938213" cy="1443038"/>
          </a:xfrm>
        </p:grpSpPr>
        <p:sp>
          <p:nvSpPr>
            <p:cNvPr id="61493" name="Freeform 183">
              <a:extLst>
                <a:ext uri="{FF2B5EF4-FFF2-40B4-BE49-F238E27FC236}">
                  <a16:creationId xmlns:a16="http://schemas.microsoft.com/office/drawing/2014/main" id="{661C43C9-53DA-4E8D-BAB5-BB61BA24892D}"/>
                </a:ext>
              </a:extLst>
            </p:cNvPr>
            <p:cNvSpPr>
              <a:spLocks/>
            </p:cNvSpPr>
            <p:nvPr/>
          </p:nvSpPr>
          <p:spPr bwMode="auto">
            <a:xfrm>
              <a:off x="9236076" y="7786688"/>
              <a:ext cx="938213" cy="1039813"/>
            </a:xfrm>
            <a:custGeom>
              <a:avLst/>
              <a:gdLst>
                <a:gd name="T0" fmla="*/ 2147483647 w 591"/>
                <a:gd name="T1" fmla="*/ 2147483647 h 655"/>
                <a:gd name="T2" fmla="*/ 2147483647 w 591"/>
                <a:gd name="T3" fmla="*/ 2147483647 h 655"/>
                <a:gd name="T4" fmla="*/ 0 w 591"/>
                <a:gd name="T5" fmla="*/ 2147483647 h 655"/>
                <a:gd name="T6" fmla="*/ 2147483647 w 591"/>
                <a:gd name="T7" fmla="*/ 0 h 655"/>
                <a:gd name="T8" fmla="*/ 2147483647 w 591"/>
                <a:gd name="T9" fmla="*/ 2147483647 h 6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91"/>
                <a:gd name="T16" fmla="*/ 0 h 655"/>
                <a:gd name="T17" fmla="*/ 591 w 591"/>
                <a:gd name="T18" fmla="*/ 655 h 6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91" h="655">
                  <a:moveTo>
                    <a:pt x="591" y="489"/>
                  </a:moveTo>
                  <a:lnTo>
                    <a:pt x="216" y="655"/>
                  </a:lnTo>
                  <a:lnTo>
                    <a:pt x="0" y="166"/>
                  </a:lnTo>
                  <a:lnTo>
                    <a:pt x="374" y="0"/>
                  </a:lnTo>
                  <a:lnTo>
                    <a:pt x="591" y="489"/>
                  </a:lnTo>
                  <a:close/>
                </a:path>
              </a:pathLst>
            </a:custGeom>
            <a:solidFill>
              <a:srgbClr val="1FD7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494" name="Freeform 184">
              <a:extLst>
                <a:ext uri="{FF2B5EF4-FFF2-40B4-BE49-F238E27FC236}">
                  <a16:creationId xmlns:a16="http://schemas.microsoft.com/office/drawing/2014/main" id="{5F9E2A4C-CC21-4A52-9F03-96CA35AC8CAD}"/>
                </a:ext>
              </a:extLst>
            </p:cNvPr>
            <p:cNvSpPr>
              <a:spLocks/>
            </p:cNvSpPr>
            <p:nvPr/>
          </p:nvSpPr>
          <p:spPr bwMode="auto">
            <a:xfrm>
              <a:off x="9293226" y="7843838"/>
              <a:ext cx="814388" cy="909638"/>
            </a:xfrm>
            <a:custGeom>
              <a:avLst/>
              <a:gdLst>
                <a:gd name="T0" fmla="*/ 2147483647 w 513"/>
                <a:gd name="T1" fmla="*/ 2147483647 h 573"/>
                <a:gd name="T2" fmla="*/ 2147483647 w 513"/>
                <a:gd name="T3" fmla="*/ 2147483647 h 573"/>
                <a:gd name="T4" fmla="*/ 0 w 513"/>
                <a:gd name="T5" fmla="*/ 2147483647 h 573"/>
                <a:gd name="T6" fmla="*/ 2147483647 w 513"/>
                <a:gd name="T7" fmla="*/ 0 h 573"/>
                <a:gd name="T8" fmla="*/ 2147483647 w 513"/>
                <a:gd name="T9" fmla="*/ 2147483647 h 5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13"/>
                <a:gd name="T16" fmla="*/ 0 h 573"/>
                <a:gd name="T17" fmla="*/ 513 w 513"/>
                <a:gd name="T18" fmla="*/ 573 h 5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13" h="573">
                  <a:moveTo>
                    <a:pt x="513" y="429"/>
                  </a:moveTo>
                  <a:lnTo>
                    <a:pt x="192" y="573"/>
                  </a:lnTo>
                  <a:lnTo>
                    <a:pt x="0" y="142"/>
                  </a:lnTo>
                  <a:lnTo>
                    <a:pt x="322" y="0"/>
                  </a:lnTo>
                  <a:lnTo>
                    <a:pt x="513" y="42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495" name="Freeform 185">
              <a:extLst>
                <a:ext uri="{FF2B5EF4-FFF2-40B4-BE49-F238E27FC236}">
                  <a16:creationId xmlns:a16="http://schemas.microsoft.com/office/drawing/2014/main" id="{87CE9630-35FE-4F2D-9DA9-D51B34723340}"/>
                </a:ext>
              </a:extLst>
            </p:cNvPr>
            <p:cNvSpPr>
              <a:spLocks/>
            </p:cNvSpPr>
            <p:nvPr/>
          </p:nvSpPr>
          <p:spPr bwMode="auto">
            <a:xfrm>
              <a:off x="9401176" y="7847013"/>
              <a:ext cx="279400" cy="180975"/>
            </a:xfrm>
            <a:custGeom>
              <a:avLst/>
              <a:gdLst>
                <a:gd name="T0" fmla="*/ 2147483647 w 176"/>
                <a:gd name="T1" fmla="*/ 2147483647 h 114"/>
                <a:gd name="T2" fmla="*/ 2147483647 w 176"/>
                <a:gd name="T3" fmla="*/ 2147483647 h 114"/>
                <a:gd name="T4" fmla="*/ 0 w 176"/>
                <a:gd name="T5" fmla="*/ 2147483647 h 114"/>
                <a:gd name="T6" fmla="*/ 2147483647 w 176"/>
                <a:gd name="T7" fmla="*/ 0 h 114"/>
                <a:gd name="T8" fmla="*/ 2147483647 w 176"/>
                <a:gd name="T9" fmla="*/ 2147483647 h 1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6"/>
                <a:gd name="T16" fmla="*/ 0 h 114"/>
                <a:gd name="T17" fmla="*/ 176 w 176"/>
                <a:gd name="T18" fmla="*/ 114 h 11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6" h="114">
                  <a:moveTo>
                    <a:pt x="176" y="42"/>
                  </a:moveTo>
                  <a:lnTo>
                    <a:pt x="18" y="114"/>
                  </a:lnTo>
                  <a:lnTo>
                    <a:pt x="0" y="70"/>
                  </a:lnTo>
                  <a:lnTo>
                    <a:pt x="156" y="0"/>
                  </a:lnTo>
                  <a:lnTo>
                    <a:pt x="176" y="42"/>
                  </a:lnTo>
                  <a:close/>
                </a:path>
              </a:pathLst>
            </a:custGeom>
            <a:solidFill>
              <a:srgbClr val="4A12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496" name="Freeform 186">
              <a:extLst>
                <a:ext uri="{FF2B5EF4-FFF2-40B4-BE49-F238E27FC236}">
                  <a16:creationId xmlns:a16="http://schemas.microsoft.com/office/drawing/2014/main" id="{FC633551-08EF-4460-BCD3-0FE51F47B150}"/>
                </a:ext>
              </a:extLst>
            </p:cNvPr>
            <p:cNvSpPr>
              <a:spLocks/>
            </p:cNvSpPr>
            <p:nvPr/>
          </p:nvSpPr>
          <p:spPr bwMode="auto">
            <a:xfrm>
              <a:off x="9458326" y="7824788"/>
              <a:ext cx="114300" cy="117475"/>
            </a:xfrm>
            <a:custGeom>
              <a:avLst/>
              <a:gdLst>
                <a:gd name="T0" fmla="*/ 2147483647 w 36"/>
                <a:gd name="T1" fmla="*/ 2147483647 h 37"/>
                <a:gd name="T2" fmla="*/ 2147483647 w 36"/>
                <a:gd name="T3" fmla="*/ 2147483647 h 37"/>
                <a:gd name="T4" fmla="*/ 2147483647 w 36"/>
                <a:gd name="T5" fmla="*/ 2147483647 h 37"/>
                <a:gd name="T6" fmla="*/ 2147483647 w 36"/>
                <a:gd name="T7" fmla="*/ 2147483647 h 37"/>
                <a:gd name="T8" fmla="*/ 2147483647 w 36"/>
                <a:gd name="T9" fmla="*/ 214748364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6"/>
                <a:gd name="T16" fmla="*/ 0 h 37"/>
                <a:gd name="T17" fmla="*/ 36 w 36"/>
                <a:gd name="T18" fmla="*/ 37 h 3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6" h="37">
                  <a:moveTo>
                    <a:pt x="33" y="12"/>
                  </a:moveTo>
                  <a:cubicBezTo>
                    <a:pt x="36" y="20"/>
                    <a:pt x="33" y="29"/>
                    <a:pt x="25" y="33"/>
                  </a:cubicBezTo>
                  <a:cubicBezTo>
                    <a:pt x="17" y="37"/>
                    <a:pt x="7" y="33"/>
                    <a:pt x="3" y="25"/>
                  </a:cubicBezTo>
                  <a:cubicBezTo>
                    <a:pt x="0" y="17"/>
                    <a:pt x="3" y="7"/>
                    <a:pt x="12" y="4"/>
                  </a:cubicBezTo>
                  <a:cubicBezTo>
                    <a:pt x="20" y="0"/>
                    <a:pt x="29" y="4"/>
                    <a:pt x="33" y="12"/>
                  </a:cubicBezTo>
                  <a:close/>
                </a:path>
              </a:pathLst>
            </a:custGeom>
            <a:solidFill>
              <a:srgbClr val="4119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497" name="Freeform 187">
              <a:extLst>
                <a:ext uri="{FF2B5EF4-FFF2-40B4-BE49-F238E27FC236}">
                  <a16:creationId xmlns:a16="http://schemas.microsoft.com/office/drawing/2014/main" id="{45771C37-00AD-4C8E-A376-A5EF5998188F}"/>
                </a:ext>
              </a:extLst>
            </p:cNvPr>
            <p:cNvSpPr>
              <a:spLocks/>
            </p:cNvSpPr>
            <p:nvPr/>
          </p:nvSpPr>
          <p:spPr bwMode="auto">
            <a:xfrm>
              <a:off x="9407526" y="7977188"/>
              <a:ext cx="377825" cy="174625"/>
            </a:xfrm>
            <a:custGeom>
              <a:avLst/>
              <a:gdLst>
                <a:gd name="T0" fmla="*/ 2147483647 w 238"/>
                <a:gd name="T1" fmla="*/ 2147483647 h 110"/>
                <a:gd name="T2" fmla="*/ 2147483647 w 238"/>
                <a:gd name="T3" fmla="*/ 2147483647 h 110"/>
                <a:gd name="T4" fmla="*/ 0 w 238"/>
                <a:gd name="T5" fmla="*/ 2147483647 h 110"/>
                <a:gd name="T6" fmla="*/ 2147483647 w 238"/>
                <a:gd name="T7" fmla="*/ 0 h 110"/>
                <a:gd name="T8" fmla="*/ 2147483647 w 238"/>
                <a:gd name="T9" fmla="*/ 2147483647 h 1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38"/>
                <a:gd name="T16" fmla="*/ 0 h 110"/>
                <a:gd name="T17" fmla="*/ 238 w 238"/>
                <a:gd name="T18" fmla="*/ 110 h 11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38" h="110">
                  <a:moveTo>
                    <a:pt x="238" y="4"/>
                  </a:moveTo>
                  <a:lnTo>
                    <a:pt x="2" y="110"/>
                  </a:lnTo>
                  <a:lnTo>
                    <a:pt x="0" y="106"/>
                  </a:lnTo>
                  <a:lnTo>
                    <a:pt x="236" y="0"/>
                  </a:lnTo>
                  <a:lnTo>
                    <a:pt x="238" y="4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498" name="Freeform 188">
              <a:extLst>
                <a:ext uri="{FF2B5EF4-FFF2-40B4-BE49-F238E27FC236}">
                  <a16:creationId xmlns:a16="http://schemas.microsoft.com/office/drawing/2014/main" id="{2FD9E397-07E7-42CA-B938-91518771DB4A}"/>
                </a:ext>
              </a:extLst>
            </p:cNvPr>
            <p:cNvSpPr>
              <a:spLocks/>
            </p:cNvSpPr>
            <p:nvPr/>
          </p:nvSpPr>
          <p:spPr bwMode="auto">
            <a:xfrm>
              <a:off x="9423401" y="8015288"/>
              <a:ext cx="377825" cy="171450"/>
            </a:xfrm>
            <a:custGeom>
              <a:avLst/>
              <a:gdLst>
                <a:gd name="T0" fmla="*/ 2147483647 w 238"/>
                <a:gd name="T1" fmla="*/ 2147483647 h 108"/>
                <a:gd name="T2" fmla="*/ 2147483647 w 238"/>
                <a:gd name="T3" fmla="*/ 2147483647 h 108"/>
                <a:gd name="T4" fmla="*/ 0 w 238"/>
                <a:gd name="T5" fmla="*/ 2147483647 h 108"/>
                <a:gd name="T6" fmla="*/ 2147483647 w 238"/>
                <a:gd name="T7" fmla="*/ 0 h 108"/>
                <a:gd name="T8" fmla="*/ 2147483647 w 238"/>
                <a:gd name="T9" fmla="*/ 2147483647 h 10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38"/>
                <a:gd name="T16" fmla="*/ 0 h 108"/>
                <a:gd name="T17" fmla="*/ 238 w 238"/>
                <a:gd name="T18" fmla="*/ 108 h 10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38" h="108">
                  <a:moveTo>
                    <a:pt x="238" y="4"/>
                  </a:moveTo>
                  <a:lnTo>
                    <a:pt x="2" y="108"/>
                  </a:lnTo>
                  <a:lnTo>
                    <a:pt x="0" y="106"/>
                  </a:lnTo>
                  <a:lnTo>
                    <a:pt x="236" y="0"/>
                  </a:lnTo>
                  <a:lnTo>
                    <a:pt x="238" y="4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499" name="Freeform 189">
              <a:extLst>
                <a:ext uri="{FF2B5EF4-FFF2-40B4-BE49-F238E27FC236}">
                  <a16:creationId xmlns:a16="http://schemas.microsoft.com/office/drawing/2014/main" id="{C449B190-5BAD-4B49-92AA-30E0E71D0B72}"/>
                </a:ext>
              </a:extLst>
            </p:cNvPr>
            <p:cNvSpPr>
              <a:spLocks/>
            </p:cNvSpPr>
            <p:nvPr/>
          </p:nvSpPr>
          <p:spPr bwMode="auto">
            <a:xfrm>
              <a:off x="9442451" y="8053388"/>
              <a:ext cx="377825" cy="171450"/>
            </a:xfrm>
            <a:custGeom>
              <a:avLst/>
              <a:gdLst>
                <a:gd name="T0" fmla="*/ 2147483647 w 238"/>
                <a:gd name="T1" fmla="*/ 2147483647 h 108"/>
                <a:gd name="T2" fmla="*/ 0 w 238"/>
                <a:gd name="T3" fmla="*/ 2147483647 h 108"/>
                <a:gd name="T4" fmla="*/ 0 w 238"/>
                <a:gd name="T5" fmla="*/ 2147483647 h 108"/>
                <a:gd name="T6" fmla="*/ 2147483647 w 238"/>
                <a:gd name="T7" fmla="*/ 0 h 108"/>
                <a:gd name="T8" fmla="*/ 2147483647 w 238"/>
                <a:gd name="T9" fmla="*/ 2147483647 h 10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38"/>
                <a:gd name="T16" fmla="*/ 0 h 108"/>
                <a:gd name="T17" fmla="*/ 238 w 238"/>
                <a:gd name="T18" fmla="*/ 108 h 10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38" h="108">
                  <a:moveTo>
                    <a:pt x="238" y="4"/>
                  </a:moveTo>
                  <a:lnTo>
                    <a:pt x="0" y="108"/>
                  </a:lnTo>
                  <a:lnTo>
                    <a:pt x="0" y="104"/>
                  </a:lnTo>
                  <a:lnTo>
                    <a:pt x="236" y="0"/>
                  </a:lnTo>
                  <a:lnTo>
                    <a:pt x="238" y="4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500" name="Freeform 190">
              <a:extLst>
                <a:ext uri="{FF2B5EF4-FFF2-40B4-BE49-F238E27FC236}">
                  <a16:creationId xmlns:a16="http://schemas.microsoft.com/office/drawing/2014/main" id="{ED82FD2B-7E39-4464-B08E-AF3542E991FF}"/>
                </a:ext>
              </a:extLst>
            </p:cNvPr>
            <p:cNvSpPr>
              <a:spLocks/>
            </p:cNvSpPr>
            <p:nvPr/>
          </p:nvSpPr>
          <p:spPr bwMode="auto">
            <a:xfrm>
              <a:off x="9458326" y="8091488"/>
              <a:ext cx="377825" cy="171450"/>
            </a:xfrm>
            <a:custGeom>
              <a:avLst/>
              <a:gdLst>
                <a:gd name="T0" fmla="*/ 2147483647 w 238"/>
                <a:gd name="T1" fmla="*/ 2147483647 h 108"/>
                <a:gd name="T2" fmla="*/ 2147483647 w 238"/>
                <a:gd name="T3" fmla="*/ 2147483647 h 108"/>
                <a:gd name="T4" fmla="*/ 0 w 238"/>
                <a:gd name="T5" fmla="*/ 2147483647 h 108"/>
                <a:gd name="T6" fmla="*/ 2147483647 w 238"/>
                <a:gd name="T7" fmla="*/ 0 h 108"/>
                <a:gd name="T8" fmla="*/ 2147483647 w 238"/>
                <a:gd name="T9" fmla="*/ 2147483647 h 10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38"/>
                <a:gd name="T16" fmla="*/ 0 h 108"/>
                <a:gd name="T17" fmla="*/ 238 w 238"/>
                <a:gd name="T18" fmla="*/ 108 h 10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38" h="108">
                  <a:moveTo>
                    <a:pt x="238" y="4"/>
                  </a:moveTo>
                  <a:lnTo>
                    <a:pt x="2" y="108"/>
                  </a:lnTo>
                  <a:lnTo>
                    <a:pt x="0" y="104"/>
                  </a:lnTo>
                  <a:lnTo>
                    <a:pt x="236" y="0"/>
                  </a:lnTo>
                  <a:lnTo>
                    <a:pt x="238" y="4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501" name="Freeform 191">
              <a:extLst>
                <a:ext uri="{FF2B5EF4-FFF2-40B4-BE49-F238E27FC236}">
                  <a16:creationId xmlns:a16="http://schemas.microsoft.com/office/drawing/2014/main" id="{5D8251F9-7290-4EF2-BF4C-4C2BF9D76790}"/>
                </a:ext>
              </a:extLst>
            </p:cNvPr>
            <p:cNvSpPr>
              <a:spLocks/>
            </p:cNvSpPr>
            <p:nvPr/>
          </p:nvSpPr>
          <p:spPr bwMode="auto">
            <a:xfrm>
              <a:off x="9474201" y="8129588"/>
              <a:ext cx="377825" cy="171450"/>
            </a:xfrm>
            <a:custGeom>
              <a:avLst/>
              <a:gdLst>
                <a:gd name="T0" fmla="*/ 2147483647 w 238"/>
                <a:gd name="T1" fmla="*/ 2147483647 h 108"/>
                <a:gd name="T2" fmla="*/ 2147483647 w 238"/>
                <a:gd name="T3" fmla="*/ 2147483647 h 108"/>
                <a:gd name="T4" fmla="*/ 0 w 238"/>
                <a:gd name="T5" fmla="*/ 2147483647 h 108"/>
                <a:gd name="T6" fmla="*/ 2147483647 w 238"/>
                <a:gd name="T7" fmla="*/ 0 h 108"/>
                <a:gd name="T8" fmla="*/ 2147483647 w 238"/>
                <a:gd name="T9" fmla="*/ 2147483647 h 10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38"/>
                <a:gd name="T16" fmla="*/ 0 h 108"/>
                <a:gd name="T17" fmla="*/ 238 w 238"/>
                <a:gd name="T18" fmla="*/ 108 h 10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38" h="108">
                  <a:moveTo>
                    <a:pt x="238" y="2"/>
                  </a:moveTo>
                  <a:lnTo>
                    <a:pt x="2" y="108"/>
                  </a:lnTo>
                  <a:lnTo>
                    <a:pt x="0" y="104"/>
                  </a:lnTo>
                  <a:lnTo>
                    <a:pt x="236" y="0"/>
                  </a:lnTo>
                  <a:lnTo>
                    <a:pt x="238" y="2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502" name="Freeform 192">
              <a:extLst>
                <a:ext uri="{FF2B5EF4-FFF2-40B4-BE49-F238E27FC236}">
                  <a16:creationId xmlns:a16="http://schemas.microsoft.com/office/drawing/2014/main" id="{803A7F4D-E07F-4A0F-830D-4B1A54380A8A}"/>
                </a:ext>
              </a:extLst>
            </p:cNvPr>
            <p:cNvSpPr>
              <a:spLocks/>
            </p:cNvSpPr>
            <p:nvPr/>
          </p:nvSpPr>
          <p:spPr bwMode="auto">
            <a:xfrm>
              <a:off x="9490076" y="8164513"/>
              <a:ext cx="377825" cy="174625"/>
            </a:xfrm>
            <a:custGeom>
              <a:avLst/>
              <a:gdLst>
                <a:gd name="T0" fmla="*/ 2147483647 w 238"/>
                <a:gd name="T1" fmla="*/ 2147483647 h 110"/>
                <a:gd name="T2" fmla="*/ 2147483647 w 238"/>
                <a:gd name="T3" fmla="*/ 2147483647 h 110"/>
                <a:gd name="T4" fmla="*/ 0 w 238"/>
                <a:gd name="T5" fmla="*/ 2147483647 h 110"/>
                <a:gd name="T6" fmla="*/ 2147483647 w 238"/>
                <a:gd name="T7" fmla="*/ 0 h 110"/>
                <a:gd name="T8" fmla="*/ 2147483647 w 238"/>
                <a:gd name="T9" fmla="*/ 2147483647 h 1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38"/>
                <a:gd name="T16" fmla="*/ 0 h 110"/>
                <a:gd name="T17" fmla="*/ 238 w 238"/>
                <a:gd name="T18" fmla="*/ 110 h 11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38" h="110">
                  <a:moveTo>
                    <a:pt x="238" y="4"/>
                  </a:moveTo>
                  <a:lnTo>
                    <a:pt x="2" y="110"/>
                  </a:lnTo>
                  <a:lnTo>
                    <a:pt x="0" y="106"/>
                  </a:lnTo>
                  <a:lnTo>
                    <a:pt x="238" y="0"/>
                  </a:lnTo>
                  <a:lnTo>
                    <a:pt x="238" y="4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503" name="Freeform 193">
              <a:extLst>
                <a:ext uri="{FF2B5EF4-FFF2-40B4-BE49-F238E27FC236}">
                  <a16:creationId xmlns:a16="http://schemas.microsoft.com/office/drawing/2014/main" id="{6CA1EE22-BCA7-4AAB-AB7F-C9374200066E}"/>
                </a:ext>
              </a:extLst>
            </p:cNvPr>
            <p:cNvSpPr>
              <a:spLocks/>
            </p:cNvSpPr>
            <p:nvPr/>
          </p:nvSpPr>
          <p:spPr bwMode="auto">
            <a:xfrm>
              <a:off x="9509126" y="8202613"/>
              <a:ext cx="377825" cy="174625"/>
            </a:xfrm>
            <a:custGeom>
              <a:avLst/>
              <a:gdLst>
                <a:gd name="T0" fmla="*/ 2147483647 w 238"/>
                <a:gd name="T1" fmla="*/ 2147483647 h 110"/>
                <a:gd name="T2" fmla="*/ 2147483647 w 238"/>
                <a:gd name="T3" fmla="*/ 2147483647 h 110"/>
                <a:gd name="T4" fmla="*/ 0 w 238"/>
                <a:gd name="T5" fmla="*/ 2147483647 h 110"/>
                <a:gd name="T6" fmla="*/ 2147483647 w 238"/>
                <a:gd name="T7" fmla="*/ 0 h 110"/>
                <a:gd name="T8" fmla="*/ 2147483647 w 238"/>
                <a:gd name="T9" fmla="*/ 2147483647 h 1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38"/>
                <a:gd name="T16" fmla="*/ 0 h 110"/>
                <a:gd name="T17" fmla="*/ 238 w 238"/>
                <a:gd name="T18" fmla="*/ 110 h 11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38" h="110">
                  <a:moveTo>
                    <a:pt x="238" y="4"/>
                  </a:moveTo>
                  <a:lnTo>
                    <a:pt x="2" y="110"/>
                  </a:lnTo>
                  <a:lnTo>
                    <a:pt x="0" y="106"/>
                  </a:lnTo>
                  <a:lnTo>
                    <a:pt x="236" y="0"/>
                  </a:lnTo>
                  <a:lnTo>
                    <a:pt x="238" y="4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504" name="Freeform 194">
              <a:extLst>
                <a:ext uri="{FF2B5EF4-FFF2-40B4-BE49-F238E27FC236}">
                  <a16:creationId xmlns:a16="http://schemas.microsoft.com/office/drawing/2014/main" id="{E350E646-6C5E-4327-B237-1ADCD208B2FE}"/>
                </a:ext>
              </a:extLst>
            </p:cNvPr>
            <p:cNvSpPr>
              <a:spLocks/>
            </p:cNvSpPr>
            <p:nvPr/>
          </p:nvSpPr>
          <p:spPr bwMode="auto">
            <a:xfrm>
              <a:off x="9525001" y="8240713"/>
              <a:ext cx="377825" cy="174625"/>
            </a:xfrm>
            <a:custGeom>
              <a:avLst/>
              <a:gdLst>
                <a:gd name="T0" fmla="*/ 2147483647 w 238"/>
                <a:gd name="T1" fmla="*/ 2147483647 h 110"/>
                <a:gd name="T2" fmla="*/ 2147483647 w 238"/>
                <a:gd name="T3" fmla="*/ 2147483647 h 110"/>
                <a:gd name="T4" fmla="*/ 0 w 238"/>
                <a:gd name="T5" fmla="*/ 2147483647 h 110"/>
                <a:gd name="T6" fmla="*/ 2147483647 w 238"/>
                <a:gd name="T7" fmla="*/ 0 h 110"/>
                <a:gd name="T8" fmla="*/ 2147483647 w 238"/>
                <a:gd name="T9" fmla="*/ 2147483647 h 1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38"/>
                <a:gd name="T16" fmla="*/ 0 h 110"/>
                <a:gd name="T17" fmla="*/ 238 w 238"/>
                <a:gd name="T18" fmla="*/ 110 h 11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38" h="110">
                  <a:moveTo>
                    <a:pt x="238" y="4"/>
                  </a:moveTo>
                  <a:lnTo>
                    <a:pt x="2" y="110"/>
                  </a:lnTo>
                  <a:lnTo>
                    <a:pt x="0" y="106"/>
                  </a:lnTo>
                  <a:lnTo>
                    <a:pt x="236" y="0"/>
                  </a:lnTo>
                  <a:lnTo>
                    <a:pt x="238" y="4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505" name="Freeform 195">
              <a:extLst>
                <a:ext uri="{FF2B5EF4-FFF2-40B4-BE49-F238E27FC236}">
                  <a16:creationId xmlns:a16="http://schemas.microsoft.com/office/drawing/2014/main" id="{8FB0D6B9-9620-4AC6-B1D2-D7956E4F7CBA}"/>
                </a:ext>
              </a:extLst>
            </p:cNvPr>
            <p:cNvSpPr>
              <a:spLocks/>
            </p:cNvSpPr>
            <p:nvPr/>
          </p:nvSpPr>
          <p:spPr bwMode="auto">
            <a:xfrm>
              <a:off x="9540876" y="8278813"/>
              <a:ext cx="377825" cy="173038"/>
            </a:xfrm>
            <a:custGeom>
              <a:avLst/>
              <a:gdLst>
                <a:gd name="T0" fmla="*/ 2147483647 w 238"/>
                <a:gd name="T1" fmla="*/ 2147483647 h 109"/>
                <a:gd name="T2" fmla="*/ 2147483647 w 238"/>
                <a:gd name="T3" fmla="*/ 2147483647 h 109"/>
                <a:gd name="T4" fmla="*/ 0 w 238"/>
                <a:gd name="T5" fmla="*/ 2147483647 h 109"/>
                <a:gd name="T6" fmla="*/ 2147483647 w 238"/>
                <a:gd name="T7" fmla="*/ 0 h 109"/>
                <a:gd name="T8" fmla="*/ 2147483647 w 238"/>
                <a:gd name="T9" fmla="*/ 2147483647 h 10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38"/>
                <a:gd name="T16" fmla="*/ 0 h 109"/>
                <a:gd name="T17" fmla="*/ 238 w 238"/>
                <a:gd name="T18" fmla="*/ 109 h 10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38" h="109">
                  <a:moveTo>
                    <a:pt x="238" y="4"/>
                  </a:moveTo>
                  <a:lnTo>
                    <a:pt x="2" y="109"/>
                  </a:lnTo>
                  <a:lnTo>
                    <a:pt x="0" y="107"/>
                  </a:lnTo>
                  <a:lnTo>
                    <a:pt x="236" y="0"/>
                  </a:lnTo>
                  <a:lnTo>
                    <a:pt x="238" y="4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506" name="Freeform 196">
              <a:extLst>
                <a:ext uri="{FF2B5EF4-FFF2-40B4-BE49-F238E27FC236}">
                  <a16:creationId xmlns:a16="http://schemas.microsoft.com/office/drawing/2014/main" id="{18B10A26-0A7C-440E-B350-6AC6C9A88FF4}"/>
                </a:ext>
              </a:extLst>
            </p:cNvPr>
            <p:cNvSpPr>
              <a:spLocks/>
            </p:cNvSpPr>
            <p:nvPr/>
          </p:nvSpPr>
          <p:spPr bwMode="auto">
            <a:xfrm>
              <a:off x="9559926" y="8316913"/>
              <a:ext cx="379413" cy="173038"/>
            </a:xfrm>
            <a:custGeom>
              <a:avLst/>
              <a:gdLst>
                <a:gd name="T0" fmla="*/ 2147483647 w 239"/>
                <a:gd name="T1" fmla="*/ 2147483647 h 109"/>
                <a:gd name="T2" fmla="*/ 0 w 239"/>
                <a:gd name="T3" fmla="*/ 2147483647 h 109"/>
                <a:gd name="T4" fmla="*/ 0 w 239"/>
                <a:gd name="T5" fmla="*/ 2147483647 h 109"/>
                <a:gd name="T6" fmla="*/ 2147483647 w 239"/>
                <a:gd name="T7" fmla="*/ 0 h 109"/>
                <a:gd name="T8" fmla="*/ 2147483647 w 239"/>
                <a:gd name="T9" fmla="*/ 2147483647 h 10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39"/>
                <a:gd name="T16" fmla="*/ 0 h 109"/>
                <a:gd name="T17" fmla="*/ 239 w 239"/>
                <a:gd name="T18" fmla="*/ 109 h 10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39" h="109">
                  <a:moveTo>
                    <a:pt x="239" y="4"/>
                  </a:moveTo>
                  <a:lnTo>
                    <a:pt x="0" y="109"/>
                  </a:lnTo>
                  <a:lnTo>
                    <a:pt x="0" y="105"/>
                  </a:lnTo>
                  <a:lnTo>
                    <a:pt x="237" y="0"/>
                  </a:lnTo>
                  <a:lnTo>
                    <a:pt x="239" y="4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507" name="Freeform 197">
              <a:extLst>
                <a:ext uri="{FF2B5EF4-FFF2-40B4-BE49-F238E27FC236}">
                  <a16:creationId xmlns:a16="http://schemas.microsoft.com/office/drawing/2014/main" id="{7EBA3704-9EA1-403E-86D8-46C41DC50096}"/>
                </a:ext>
              </a:extLst>
            </p:cNvPr>
            <p:cNvSpPr>
              <a:spLocks/>
            </p:cNvSpPr>
            <p:nvPr/>
          </p:nvSpPr>
          <p:spPr bwMode="auto">
            <a:xfrm>
              <a:off x="9575801" y="8355013"/>
              <a:ext cx="379413" cy="173038"/>
            </a:xfrm>
            <a:custGeom>
              <a:avLst/>
              <a:gdLst>
                <a:gd name="T0" fmla="*/ 2147483647 w 239"/>
                <a:gd name="T1" fmla="*/ 2147483647 h 109"/>
                <a:gd name="T2" fmla="*/ 2147483647 w 239"/>
                <a:gd name="T3" fmla="*/ 2147483647 h 109"/>
                <a:gd name="T4" fmla="*/ 0 w 239"/>
                <a:gd name="T5" fmla="*/ 2147483647 h 109"/>
                <a:gd name="T6" fmla="*/ 2147483647 w 239"/>
                <a:gd name="T7" fmla="*/ 0 h 109"/>
                <a:gd name="T8" fmla="*/ 2147483647 w 239"/>
                <a:gd name="T9" fmla="*/ 2147483647 h 10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39"/>
                <a:gd name="T16" fmla="*/ 0 h 109"/>
                <a:gd name="T17" fmla="*/ 239 w 239"/>
                <a:gd name="T18" fmla="*/ 109 h 10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39" h="109">
                  <a:moveTo>
                    <a:pt x="239" y="4"/>
                  </a:moveTo>
                  <a:lnTo>
                    <a:pt x="2" y="109"/>
                  </a:lnTo>
                  <a:lnTo>
                    <a:pt x="0" y="105"/>
                  </a:lnTo>
                  <a:lnTo>
                    <a:pt x="237" y="0"/>
                  </a:lnTo>
                  <a:lnTo>
                    <a:pt x="239" y="4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508" name="Freeform 198">
              <a:extLst>
                <a:ext uri="{FF2B5EF4-FFF2-40B4-BE49-F238E27FC236}">
                  <a16:creationId xmlns:a16="http://schemas.microsoft.com/office/drawing/2014/main" id="{08EA11C5-D24D-4F93-AEE4-A525FDAEE8DD}"/>
                </a:ext>
              </a:extLst>
            </p:cNvPr>
            <p:cNvSpPr>
              <a:spLocks/>
            </p:cNvSpPr>
            <p:nvPr/>
          </p:nvSpPr>
          <p:spPr bwMode="auto">
            <a:xfrm>
              <a:off x="9591676" y="8393113"/>
              <a:ext cx="379413" cy="173038"/>
            </a:xfrm>
            <a:custGeom>
              <a:avLst/>
              <a:gdLst>
                <a:gd name="T0" fmla="*/ 2147483647 w 239"/>
                <a:gd name="T1" fmla="*/ 2147483647 h 109"/>
                <a:gd name="T2" fmla="*/ 2147483647 w 239"/>
                <a:gd name="T3" fmla="*/ 2147483647 h 109"/>
                <a:gd name="T4" fmla="*/ 0 w 239"/>
                <a:gd name="T5" fmla="*/ 2147483647 h 109"/>
                <a:gd name="T6" fmla="*/ 2147483647 w 239"/>
                <a:gd name="T7" fmla="*/ 0 h 109"/>
                <a:gd name="T8" fmla="*/ 2147483647 w 239"/>
                <a:gd name="T9" fmla="*/ 2147483647 h 10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39"/>
                <a:gd name="T16" fmla="*/ 0 h 109"/>
                <a:gd name="T17" fmla="*/ 239 w 239"/>
                <a:gd name="T18" fmla="*/ 109 h 10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39" h="109">
                  <a:moveTo>
                    <a:pt x="239" y="2"/>
                  </a:moveTo>
                  <a:lnTo>
                    <a:pt x="2" y="109"/>
                  </a:lnTo>
                  <a:lnTo>
                    <a:pt x="0" y="105"/>
                  </a:lnTo>
                  <a:lnTo>
                    <a:pt x="237" y="0"/>
                  </a:lnTo>
                  <a:lnTo>
                    <a:pt x="239" y="2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509" name="Freeform 199">
              <a:extLst>
                <a:ext uri="{FF2B5EF4-FFF2-40B4-BE49-F238E27FC236}">
                  <a16:creationId xmlns:a16="http://schemas.microsoft.com/office/drawing/2014/main" id="{8A5E53FC-F317-4BDF-94C1-6041E17A0987}"/>
                </a:ext>
              </a:extLst>
            </p:cNvPr>
            <p:cNvSpPr>
              <a:spLocks/>
            </p:cNvSpPr>
            <p:nvPr/>
          </p:nvSpPr>
          <p:spPr bwMode="auto">
            <a:xfrm>
              <a:off x="9788526" y="7786688"/>
              <a:ext cx="334963" cy="368300"/>
            </a:xfrm>
            <a:custGeom>
              <a:avLst/>
              <a:gdLst>
                <a:gd name="T0" fmla="*/ 2147483647 w 211"/>
                <a:gd name="T1" fmla="*/ 2147483647 h 232"/>
                <a:gd name="T2" fmla="*/ 0 w 211"/>
                <a:gd name="T3" fmla="*/ 2147483647 h 232"/>
                <a:gd name="T4" fmla="*/ 2147483647 w 211"/>
                <a:gd name="T5" fmla="*/ 0 h 232"/>
                <a:gd name="T6" fmla="*/ 2147483647 w 211"/>
                <a:gd name="T7" fmla="*/ 2147483647 h 232"/>
                <a:gd name="T8" fmla="*/ 2147483647 w 211"/>
                <a:gd name="T9" fmla="*/ 2147483647 h 2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11"/>
                <a:gd name="T16" fmla="*/ 0 h 232"/>
                <a:gd name="T17" fmla="*/ 211 w 211"/>
                <a:gd name="T18" fmla="*/ 232 h 23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11" h="232">
                  <a:moveTo>
                    <a:pt x="40" y="232"/>
                  </a:moveTo>
                  <a:lnTo>
                    <a:pt x="0" y="196"/>
                  </a:lnTo>
                  <a:lnTo>
                    <a:pt x="171" y="0"/>
                  </a:lnTo>
                  <a:lnTo>
                    <a:pt x="211" y="34"/>
                  </a:lnTo>
                  <a:lnTo>
                    <a:pt x="40" y="232"/>
                  </a:lnTo>
                  <a:close/>
                </a:path>
              </a:pathLst>
            </a:custGeom>
            <a:solidFill>
              <a:srgbClr val="3A07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510" name="Freeform 200">
              <a:extLst>
                <a:ext uri="{FF2B5EF4-FFF2-40B4-BE49-F238E27FC236}">
                  <a16:creationId xmlns:a16="http://schemas.microsoft.com/office/drawing/2014/main" id="{6B71DE71-A04A-4305-BFD8-9733A1E4006C}"/>
                </a:ext>
              </a:extLst>
            </p:cNvPr>
            <p:cNvSpPr>
              <a:spLocks/>
            </p:cNvSpPr>
            <p:nvPr/>
          </p:nvSpPr>
          <p:spPr bwMode="auto">
            <a:xfrm>
              <a:off x="9763126" y="8097838"/>
              <a:ext cx="88900" cy="95250"/>
            </a:xfrm>
            <a:custGeom>
              <a:avLst/>
              <a:gdLst>
                <a:gd name="T0" fmla="*/ 2147483647 w 56"/>
                <a:gd name="T1" fmla="*/ 2147483647 h 60"/>
                <a:gd name="T2" fmla="*/ 2147483647 w 56"/>
                <a:gd name="T3" fmla="*/ 2147483647 h 60"/>
                <a:gd name="T4" fmla="*/ 0 w 56"/>
                <a:gd name="T5" fmla="*/ 2147483647 h 60"/>
                <a:gd name="T6" fmla="*/ 2147483647 w 56"/>
                <a:gd name="T7" fmla="*/ 2147483647 h 60"/>
                <a:gd name="T8" fmla="*/ 2147483647 w 56"/>
                <a:gd name="T9" fmla="*/ 0 h 60"/>
                <a:gd name="T10" fmla="*/ 2147483647 w 56"/>
                <a:gd name="T11" fmla="*/ 2147483647 h 6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56"/>
                <a:gd name="T19" fmla="*/ 0 h 60"/>
                <a:gd name="T20" fmla="*/ 56 w 56"/>
                <a:gd name="T21" fmla="*/ 60 h 6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56" h="60">
                  <a:moveTo>
                    <a:pt x="56" y="36"/>
                  </a:moveTo>
                  <a:lnTo>
                    <a:pt x="26" y="48"/>
                  </a:lnTo>
                  <a:lnTo>
                    <a:pt x="0" y="60"/>
                  </a:lnTo>
                  <a:lnTo>
                    <a:pt x="8" y="32"/>
                  </a:lnTo>
                  <a:lnTo>
                    <a:pt x="16" y="0"/>
                  </a:lnTo>
                  <a:lnTo>
                    <a:pt x="56" y="36"/>
                  </a:lnTo>
                  <a:close/>
                </a:path>
              </a:pathLst>
            </a:custGeom>
            <a:solidFill>
              <a:srgbClr val="E489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511" name="Freeform 201">
              <a:extLst>
                <a:ext uri="{FF2B5EF4-FFF2-40B4-BE49-F238E27FC236}">
                  <a16:creationId xmlns:a16="http://schemas.microsoft.com/office/drawing/2014/main" id="{9895979D-B3FD-4E03-A8FF-72ED142DBE6E}"/>
                </a:ext>
              </a:extLst>
            </p:cNvPr>
            <p:cNvSpPr>
              <a:spLocks/>
            </p:cNvSpPr>
            <p:nvPr/>
          </p:nvSpPr>
          <p:spPr bwMode="auto">
            <a:xfrm>
              <a:off x="9763126" y="8148638"/>
              <a:ext cx="41275" cy="44450"/>
            </a:xfrm>
            <a:custGeom>
              <a:avLst/>
              <a:gdLst>
                <a:gd name="T0" fmla="*/ 2147483647 w 26"/>
                <a:gd name="T1" fmla="*/ 2147483647 h 28"/>
                <a:gd name="T2" fmla="*/ 0 w 26"/>
                <a:gd name="T3" fmla="*/ 2147483647 h 28"/>
                <a:gd name="T4" fmla="*/ 2147483647 w 26"/>
                <a:gd name="T5" fmla="*/ 0 h 28"/>
                <a:gd name="T6" fmla="*/ 2147483647 w 26"/>
                <a:gd name="T7" fmla="*/ 2147483647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6"/>
                <a:gd name="T13" fmla="*/ 0 h 28"/>
                <a:gd name="T14" fmla="*/ 26 w 26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6" h="28">
                  <a:moveTo>
                    <a:pt x="26" y="16"/>
                  </a:moveTo>
                  <a:lnTo>
                    <a:pt x="0" y="28"/>
                  </a:lnTo>
                  <a:lnTo>
                    <a:pt x="8" y="0"/>
                  </a:lnTo>
                  <a:lnTo>
                    <a:pt x="26" y="16"/>
                  </a:lnTo>
                  <a:close/>
                </a:path>
              </a:pathLst>
            </a:custGeom>
            <a:solidFill>
              <a:srgbClr val="4A12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512" name="Freeform 202">
              <a:extLst>
                <a:ext uri="{FF2B5EF4-FFF2-40B4-BE49-F238E27FC236}">
                  <a16:creationId xmlns:a16="http://schemas.microsoft.com/office/drawing/2014/main" id="{520A9C49-090E-4848-9843-E2D7E8480C2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59988" y="7739063"/>
              <a:ext cx="101600" cy="101600"/>
            </a:xfrm>
            <a:custGeom>
              <a:avLst/>
              <a:gdLst>
                <a:gd name="T0" fmla="*/ 2147483647 w 32"/>
                <a:gd name="T1" fmla="*/ 2147483647 h 32"/>
                <a:gd name="T2" fmla="*/ 2147483647 w 32"/>
                <a:gd name="T3" fmla="*/ 2147483647 h 32"/>
                <a:gd name="T4" fmla="*/ 2147483647 w 32"/>
                <a:gd name="T5" fmla="*/ 2147483647 h 32"/>
                <a:gd name="T6" fmla="*/ 0 w 32"/>
                <a:gd name="T7" fmla="*/ 2147483647 h 32"/>
                <a:gd name="T8" fmla="*/ 2147483647 w 32"/>
                <a:gd name="T9" fmla="*/ 2147483647 h 32"/>
                <a:gd name="T10" fmla="*/ 2147483647 w 32"/>
                <a:gd name="T11" fmla="*/ 2147483647 h 32"/>
                <a:gd name="T12" fmla="*/ 2147483647 w 32"/>
                <a:gd name="T13" fmla="*/ 2147483647 h 3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2"/>
                <a:gd name="T22" fmla="*/ 0 h 32"/>
                <a:gd name="T23" fmla="*/ 32 w 32"/>
                <a:gd name="T24" fmla="*/ 32 h 32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2" h="32">
                  <a:moveTo>
                    <a:pt x="26" y="5"/>
                  </a:moveTo>
                  <a:cubicBezTo>
                    <a:pt x="26" y="5"/>
                    <a:pt x="26" y="5"/>
                    <a:pt x="26" y="5"/>
                  </a:cubicBezTo>
                  <a:cubicBezTo>
                    <a:pt x="21" y="0"/>
                    <a:pt x="12" y="0"/>
                    <a:pt x="7" y="6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20" y="32"/>
                    <a:pt x="20" y="32"/>
                    <a:pt x="20" y="32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32" y="18"/>
                    <a:pt x="32" y="9"/>
                    <a:pt x="26" y="5"/>
                  </a:cubicBezTo>
                  <a:close/>
                </a:path>
              </a:pathLst>
            </a:custGeom>
            <a:solidFill>
              <a:srgbClr val="9190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513" name="Freeform 203">
              <a:extLst>
                <a:ext uri="{FF2B5EF4-FFF2-40B4-BE49-F238E27FC236}">
                  <a16:creationId xmlns:a16="http://schemas.microsoft.com/office/drawing/2014/main" id="{551F8CC2-573E-42C8-A5D0-7D56F6944428}"/>
                </a:ext>
              </a:extLst>
            </p:cNvPr>
            <p:cNvSpPr>
              <a:spLocks/>
            </p:cNvSpPr>
            <p:nvPr/>
          </p:nvSpPr>
          <p:spPr bwMode="auto">
            <a:xfrm>
              <a:off x="9610726" y="8196263"/>
              <a:ext cx="490538" cy="985838"/>
            </a:xfrm>
            <a:custGeom>
              <a:avLst/>
              <a:gdLst>
                <a:gd name="T0" fmla="*/ 2147483647 w 154"/>
                <a:gd name="T1" fmla="*/ 2147483647 h 310"/>
                <a:gd name="T2" fmla="*/ 2147483647 w 154"/>
                <a:gd name="T3" fmla="*/ 2147483647 h 310"/>
                <a:gd name="T4" fmla="*/ 2147483647 w 154"/>
                <a:gd name="T5" fmla="*/ 2147483647 h 310"/>
                <a:gd name="T6" fmla="*/ 2147483647 w 154"/>
                <a:gd name="T7" fmla="*/ 2147483647 h 310"/>
                <a:gd name="T8" fmla="*/ 2147483647 w 154"/>
                <a:gd name="T9" fmla="*/ 2147483647 h 310"/>
                <a:gd name="T10" fmla="*/ 2147483647 w 154"/>
                <a:gd name="T11" fmla="*/ 2147483647 h 310"/>
                <a:gd name="T12" fmla="*/ 2147483647 w 154"/>
                <a:gd name="T13" fmla="*/ 2147483647 h 310"/>
                <a:gd name="T14" fmla="*/ 2147483647 w 154"/>
                <a:gd name="T15" fmla="*/ 2147483647 h 310"/>
                <a:gd name="T16" fmla="*/ 2147483647 w 154"/>
                <a:gd name="T17" fmla="*/ 2147483647 h 310"/>
                <a:gd name="T18" fmla="*/ 2147483647 w 154"/>
                <a:gd name="T19" fmla="*/ 2147483647 h 310"/>
                <a:gd name="T20" fmla="*/ 2147483647 w 154"/>
                <a:gd name="T21" fmla="*/ 2147483647 h 310"/>
                <a:gd name="T22" fmla="*/ 2147483647 w 154"/>
                <a:gd name="T23" fmla="*/ 2147483647 h 310"/>
                <a:gd name="T24" fmla="*/ 2147483647 w 154"/>
                <a:gd name="T25" fmla="*/ 2147483647 h 310"/>
                <a:gd name="T26" fmla="*/ 2147483647 w 154"/>
                <a:gd name="T27" fmla="*/ 2147483647 h 31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54"/>
                <a:gd name="T43" fmla="*/ 0 h 310"/>
                <a:gd name="T44" fmla="*/ 154 w 154"/>
                <a:gd name="T45" fmla="*/ 310 h 310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54" h="310">
                  <a:moveTo>
                    <a:pt x="80" y="294"/>
                  </a:moveTo>
                  <a:cubicBezTo>
                    <a:pt x="65" y="152"/>
                    <a:pt x="65" y="152"/>
                    <a:pt x="65" y="152"/>
                  </a:cubicBezTo>
                  <a:cubicBezTo>
                    <a:pt x="65" y="152"/>
                    <a:pt x="0" y="86"/>
                    <a:pt x="9" y="79"/>
                  </a:cubicBezTo>
                  <a:cubicBezTo>
                    <a:pt x="18" y="73"/>
                    <a:pt x="60" y="109"/>
                    <a:pt x="60" y="109"/>
                  </a:cubicBezTo>
                  <a:cubicBezTo>
                    <a:pt x="60" y="109"/>
                    <a:pt x="42" y="11"/>
                    <a:pt x="55" y="10"/>
                  </a:cubicBezTo>
                  <a:cubicBezTo>
                    <a:pt x="68" y="8"/>
                    <a:pt x="75" y="82"/>
                    <a:pt x="79" y="80"/>
                  </a:cubicBezTo>
                  <a:cubicBezTo>
                    <a:pt x="83" y="79"/>
                    <a:pt x="77" y="5"/>
                    <a:pt x="85" y="3"/>
                  </a:cubicBezTo>
                  <a:cubicBezTo>
                    <a:pt x="96" y="1"/>
                    <a:pt x="93" y="78"/>
                    <a:pt x="98" y="78"/>
                  </a:cubicBezTo>
                  <a:cubicBezTo>
                    <a:pt x="103" y="78"/>
                    <a:pt x="105" y="0"/>
                    <a:pt x="115" y="2"/>
                  </a:cubicBezTo>
                  <a:cubicBezTo>
                    <a:pt x="125" y="5"/>
                    <a:pt x="115" y="80"/>
                    <a:pt x="121" y="81"/>
                  </a:cubicBezTo>
                  <a:cubicBezTo>
                    <a:pt x="127" y="81"/>
                    <a:pt x="133" y="18"/>
                    <a:pt x="141" y="21"/>
                  </a:cubicBezTo>
                  <a:cubicBezTo>
                    <a:pt x="150" y="24"/>
                    <a:pt x="131" y="138"/>
                    <a:pt x="131" y="138"/>
                  </a:cubicBezTo>
                  <a:cubicBezTo>
                    <a:pt x="154" y="272"/>
                    <a:pt x="154" y="272"/>
                    <a:pt x="154" y="272"/>
                  </a:cubicBezTo>
                  <a:cubicBezTo>
                    <a:pt x="154" y="272"/>
                    <a:pt x="112" y="310"/>
                    <a:pt x="80" y="294"/>
                  </a:cubicBezTo>
                  <a:close/>
                </a:path>
              </a:pathLst>
            </a:custGeom>
            <a:solidFill>
              <a:srgbClr val="F0D5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514" name="Freeform 204">
              <a:extLst>
                <a:ext uri="{FF2B5EF4-FFF2-40B4-BE49-F238E27FC236}">
                  <a16:creationId xmlns:a16="http://schemas.microsoft.com/office/drawing/2014/main" id="{0C37EC7F-5E26-454A-922E-5C100BCD7D5F}"/>
                </a:ext>
              </a:extLst>
            </p:cNvPr>
            <p:cNvSpPr>
              <a:spLocks/>
            </p:cNvSpPr>
            <p:nvPr/>
          </p:nvSpPr>
          <p:spPr bwMode="auto">
            <a:xfrm>
              <a:off x="9817101" y="8728076"/>
              <a:ext cx="255588" cy="101600"/>
            </a:xfrm>
            <a:custGeom>
              <a:avLst/>
              <a:gdLst>
                <a:gd name="T0" fmla="*/ 2147483647 w 161"/>
                <a:gd name="T1" fmla="*/ 2147483647 h 64"/>
                <a:gd name="T2" fmla="*/ 2147483647 w 161"/>
                <a:gd name="T3" fmla="*/ 2147483647 h 64"/>
                <a:gd name="T4" fmla="*/ 0 w 161"/>
                <a:gd name="T5" fmla="*/ 2147483647 h 64"/>
                <a:gd name="T6" fmla="*/ 2147483647 w 161"/>
                <a:gd name="T7" fmla="*/ 0 h 64"/>
                <a:gd name="T8" fmla="*/ 2147483647 w 161"/>
                <a:gd name="T9" fmla="*/ 2147483647 h 6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61"/>
                <a:gd name="T16" fmla="*/ 0 h 64"/>
                <a:gd name="T17" fmla="*/ 161 w 161"/>
                <a:gd name="T18" fmla="*/ 64 h 6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61" h="64">
                  <a:moveTo>
                    <a:pt x="161" y="38"/>
                  </a:moveTo>
                  <a:lnTo>
                    <a:pt x="6" y="64"/>
                  </a:lnTo>
                  <a:lnTo>
                    <a:pt x="0" y="28"/>
                  </a:lnTo>
                  <a:lnTo>
                    <a:pt x="153" y="0"/>
                  </a:lnTo>
                  <a:lnTo>
                    <a:pt x="161" y="38"/>
                  </a:lnTo>
                  <a:close/>
                </a:path>
              </a:pathLst>
            </a:custGeom>
            <a:solidFill>
              <a:srgbClr val="9190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72" name="TextBox 171">
            <a:extLst>
              <a:ext uri="{FF2B5EF4-FFF2-40B4-BE49-F238E27FC236}">
                <a16:creationId xmlns:a16="http://schemas.microsoft.com/office/drawing/2014/main" id="{046921A0-AFAC-414E-BD6A-114C06804BA9}"/>
              </a:ext>
            </a:extLst>
          </p:cNvPr>
          <p:cNvSpPr txBox="1"/>
          <p:nvPr/>
        </p:nvSpPr>
        <p:spPr>
          <a:xfrm rot="19608595">
            <a:off x="8208643" y="3283418"/>
            <a:ext cx="693738" cy="1933575"/>
          </a:xfrm>
          <a:prstGeom prst="rect">
            <a:avLst/>
          </a:prstGeom>
          <a:noFill/>
        </p:spPr>
        <p:txBody>
          <a:bodyPr lIns="54610" tIns="54610" rIns="54610" bIns="54610"/>
          <a:lstStyle/>
          <a:p>
            <a:pPr fontAlgn="auto">
              <a:spcBef>
                <a:spcPts val="0"/>
              </a:spcBef>
              <a:spcAft>
                <a:spcPts val="600"/>
              </a:spcAft>
              <a:defRPr/>
            </a:pPr>
            <a:r>
              <a:rPr lang="ru-RU" sz="7200" dirty="0">
                <a:solidFill>
                  <a:schemeClr val="bg1"/>
                </a:solidFill>
                <a:latin typeface="+mj-lt"/>
                <a:cs typeface="+mn-cs"/>
              </a:rPr>
              <a:t>?</a:t>
            </a:r>
            <a:endParaRPr lang="en-US" sz="7200" dirty="0" err="1">
              <a:solidFill>
                <a:schemeClr val="bg1"/>
              </a:solidFill>
              <a:latin typeface="+mj-lt"/>
              <a:cs typeface="+mn-cs"/>
            </a:endParaRPr>
          </a:p>
        </p:txBody>
      </p:sp>
      <p:sp>
        <p:nvSpPr>
          <p:cNvPr id="173" name="TextBox 172">
            <a:extLst>
              <a:ext uri="{FF2B5EF4-FFF2-40B4-BE49-F238E27FC236}">
                <a16:creationId xmlns:a16="http://schemas.microsoft.com/office/drawing/2014/main" id="{BA5C4AD2-CA5D-4168-ABFA-004953D60E71}"/>
              </a:ext>
            </a:extLst>
          </p:cNvPr>
          <p:cNvSpPr txBox="1"/>
          <p:nvPr/>
        </p:nvSpPr>
        <p:spPr>
          <a:xfrm rot="1338625">
            <a:off x="10526393" y="2772243"/>
            <a:ext cx="693738" cy="1933575"/>
          </a:xfrm>
          <a:prstGeom prst="rect">
            <a:avLst/>
          </a:prstGeom>
          <a:noFill/>
        </p:spPr>
        <p:txBody>
          <a:bodyPr lIns="54610" tIns="54610" rIns="54610" bIns="54610"/>
          <a:lstStyle/>
          <a:p>
            <a:pPr fontAlgn="auto">
              <a:spcBef>
                <a:spcPts val="0"/>
              </a:spcBef>
              <a:spcAft>
                <a:spcPts val="600"/>
              </a:spcAft>
              <a:defRPr/>
            </a:pPr>
            <a:r>
              <a:rPr lang="ru-RU" sz="11500" dirty="0">
                <a:solidFill>
                  <a:schemeClr val="bg1"/>
                </a:solidFill>
                <a:latin typeface="+mj-lt"/>
                <a:cs typeface="+mn-cs"/>
              </a:rPr>
              <a:t>?</a:t>
            </a:r>
            <a:endParaRPr lang="en-US" sz="11500" dirty="0" err="1">
              <a:solidFill>
                <a:schemeClr val="bg1"/>
              </a:solidFill>
              <a:latin typeface="+mj-lt"/>
              <a:cs typeface="+mn-cs"/>
            </a:endParaRPr>
          </a:p>
        </p:txBody>
      </p:sp>
      <p:sp>
        <p:nvSpPr>
          <p:cNvPr id="174" name="TextBox 173">
            <a:extLst>
              <a:ext uri="{FF2B5EF4-FFF2-40B4-BE49-F238E27FC236}">
                <a16:creationId xmlns:a16="http://schemas.microsoft.com/office/drawing/2014/main" id="{4C948DA8-D7EB-4BA1-9881-A79CE012FEB9}"/>
              </a:ext>
            </a:extLst>
          </p:cNvPr>
          <p:cNvSpPr txBox="1"/>
          <p:nvPr/>
        </p:nvSpPr>
        <p:spPr>
          <a:xfrm rot="20125434">
            <a:off x="9283381" y="3580280"/>
            <a:ext cx="695325" cy="1933575"/>
          </a:xfrm>
          <a:prstGeom prst="rect">
            <a:avLst/>
          </a:prstGeom>
          <a:noFill/>
        </p:spPr>
        <p:txBody>
          <a:bodyPr lIns="54610" tIns="54610" rIns="54610" bIns="54610"/>
          <a:lstStyle/>
          <a:p>
            <a:pPr fontAlgn="auto">
              <a:spcBef>
                <a:spcPts val="0"/>
              </a:spcBef>
              <a:spcAft>
                <a:spcPts val="600"/>
              </a:spcAft>
              <a:defRPr/>
            </a:pPr>
            <a:r>
              <a:rPr lang="ru-RU" sz="8800" dirty="0">
                <a:solidFill>
                  <a:srgbClr val="3A07DF"/>
                </a:solidFill>
                <a:latin typeface="+mj-lt"/>
                <a:cs typeface="+mn-cs"/>
              </a:rPr>
              <a:t>?</a:t>
            </a:r>
            <a:endParaRPr lang="en-US" sz="8800" dirty="0" err="1">
              <a:solidFill>
                <a:srgbClr val="3A07DF"/>
              </a:solidFill>
              <a:latin typeface="+mj-lt"/>
              <a:cs typeface="+mn-cs"/>
            </a:endParaRPr>
          </a:p>
        </p:txBody>
      </p:sp>
      <p:grpSp>
        <p:nvGrpSpPr>
          <p:cNvPr id="61449" name="Graphic 2">
            <a:extLst>
              <a:ext uri="{FF2B5EF4-FFF2-40B4-BE49-F238E27FC236}">
                <a16:creationId xmlns:a16="http://schemas.microsoft.com/office/drawing/2014/main" id="{BDFE1CB5-826E-4463-B427-461423449152}"/>
              </a:ext>
            </a:extLst>
          </p:cNvPr>
          <p:cNvGrpSpPr>
            <a:grpSpLocks/>
          </p:cNvGrpSpPr>
          <p:nvPr/>
        </p:nvGrpSpPr>
        <p:grpSpPr bwMode="auto">
          <a:xfrm>
            <a:off x="92075" y="2147888"/>
            <a:ext cx="4138613" cy="4710112"/>
            <a:chOff x="3859301" y="222792"/>
            <a:chExt cx="6035566" cy="6635428"/>
          </a:xfrm>
        </p:grpSpPr>
        <p:sp>
          <p:nvSpPr>
            <p:cNvPr id="61451" name="Freeform: Shape 175">
              <a:extLst>
                <a:ext uri="{FF2B5EF4-FFF2-40B4-BE49-F238E27FC236}">
                  <a16:creationId xmlns:a16="http://schemas.microsoft.com/office/drawing/2014/main" id="{B39C03CB-D2B0-4DDE-8C37-07A0AFE439FB}"/>
                </a:ext>
              </a:extLst>
            </p:cNvPr>
            <p:cNvSpPr>
              <a:spLocks/>
            </p:cNvSpPr>
            <p:nvPr/>
          </p:nvSpPr>
          <p:spPr bwMode="auto">
            <a:xfrm>
              <a:off x="9552844" y="4644673"/>
              <a:ext cx="342023" cy="342023"/>
            </a:xfrm>
            <a:custGeom>
              <a:avLst/>
              <a:gdLst>
                <a:gd name="T0" fmla="*/ 341168 w 342023"/>
                <a:gd name="T1" fmla="*/ 171340 h 342023"/>
                <a:gd name="T2" fmla="*/ 171406 w 342023"/>
                <a:gd name="T3" fmla="*/ 341036 h 342023"/>
                <a:gd name="T4" fmla="*/ 1645 w 342023"/>
                <a:gd name="T5" fmla="*/ 171340 h 342023"/>
                <a:gd name="T6" fmla="*/ 171406 w 342023"/>
                <a:gd name="T7" fmla="*/ 1644 h 342023"/>
                <a:gd name="T8" fmla="*/ 341168 w 342023"/>
                <a:gd name="T9" fmla="*/ 171340 h 3420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42023"/>
                <a:gd name="T16" fmla="*/ 0 h 342023"/>
                <a:gd name="T17" fmla="*/ 342023 w 342023"/>
                <a:gd name="T18" fmla="*/ 342023 h 34202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42023" h="342023">
                  <a:moveTo>
                    <a:pt x="341168" y="171340"/>
                  </a:moveTo>
                  <a:cubicBezTo>
                    <a:pt x="341168" y="265061"/>
                    <a:pt x="265163" y="341036"/>
                    <a:pt x="171406" y="341036"/>
                  </a:cubicBezTo>
                  <a:cubicBezTo>
                    <a:pt x="77650" y="341036"/>
                    <a:pt x="1645" y="265061"/>
                    <a:pt x="1645" y="171340"/>
                  </a:cubicBezTo>
                  <a:cubicBezTo>
                    <a:pt x="1645" y="77620"/>
                    <a:pt x="77650" y="1644"/>
                    <a:pt x="171406" y="1644"/>
                  </a:cubicBezTo>
                  <a:cubicBezTo>
                    <a:pt x="265163" y="1644"/>
                    <a:pt x="341168" y="77620"/>
                    <a:pt x="341168" y="171340"/>
                  </a:cubicBezTo>
                  <a:close/>
                </a:path>
              </a:pathLst>
            </a:custGeom>
            <a:solidFill>
              <a:srgbClr val="1FD7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61452" name="Freeform: Shape 176">
              <a:extLst>
                <a:ext uri="{FF2B5EF4-FFF2-40B4-BE49-F238E27FC236}">
                  <a16:creationId xmlns:a16="http://schemas.microsoft.com/office/drawing/2014/main" id="{0E8FB30E-5355-4013-9E5D-C61A0A2FC3AC}"/>
                </a:ext>
              </a:extLst>
            </p:cNvPr>
            <p:cNvSpPr>
              <a:spLocks/>
            </p:cNvSpPr>
            <p:nvPr/>
          </p:nvSpPr>
          <p:spPr bwMode="auto">
            <a:xfrm>
              <a:off x="8097821" y="4024054"/>
              <a:ext cx="342023" cy="342023"/>
            </a:xfrm>
            <a:custGeom>
              <a:avLst/>
              <a:gdLst>
                <a:gd name="T0" fmla="*/ 341168 w 342023"/>
                <a:gd name="T1" fmla="*/ 171341 h 342023"/>
                <a:gd name="T2" fmla="*/ 171406 w 342023"/>
                <a:gd name="T3" fmla="*/ 341037 h 342023"/>
                <a:gd name="T4" fmla="*/ 1644 w 342023"/>
                <a:gd name="T5" fmla="*/ 171341 h 342023"/>
                <a:gd name="T6" fmla="*/ 171406 w 342023"/>
                <a:gd name="T7" fmla="*/ 1644 h 342023"/>
                <a:gd name="T8" fmla="*/ 341168 w 342023"/>
                <a:gd name="T9" fmla="*/ 171341 h 3420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42023"/>
                <a:gd name="T16" fmla="*/ 0 h 342023"/>
                <a:gd name="T17" fmla="*/ 342023 w 342023"/>
                <a:gd name="T18" fmla="*/ 342023 h 34202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42023" h="342023">
                  <a:moveTo>
                    <a:pt x="341168" y="171341"/>
                  </a:moveTo>
                  <a:cubicBezTo>
                    <a:pt x="341168" y="265061"/>
                    <a:pt x="265163" y="341037"/>
                    <a:pt x="171406" y="341037"/>
                  </a:cubicBezTo>
                  <a:cubicBezTo>
                    <a:pt x="77649" y="341037"/>
                    <a:pt x="1644" y="265061"/>
                    <a:pt x="1644" y="171341"/>
                  </a:cubicBezTo>
                  <a:cubicBezTo>
                    <a:pt x="1644" y="77620"/>
                    <a:pt x="77649" y="1644"/>
                    <a:pt x="171406" y="1644"/>
                  </a:cubicBezTo>
                  <a:cubicBezTo>
                    <a:pt x="265163" y="1644"/>
                    <a:pt x="341168" y="77620"/>
                    <a:pt x="341168" y="171341"/>
                  </a:cubicBezTo>
                  <a:close/>
                </a:path>
              </a:pathLst>
            </a:custGeom>
            <a:solidFill>
              <a:srgbClr val="1FD7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61453" name="Freeform: Shape 177">
              <a:extLst>
                <a:ext uri="{FF2B5EF4-FFF2-40B4-BE49-F238E27FC236}">
                  <a16:creationId xmlns:a16="http://schemas.microsoft.com/office/drawing/2014/main" id="{62BEA603-BFBC-43B7-A1DC-BB13E559D18C}"/>
                </a:ext>
              </a:extLst>
            </p:cNvPr>
            <p:cNvSpPr>
              <a:spLocks/>
            </p:cNvSpPr>
            <p:nvPr/>
          </p:nvSpPr>
          <p:spPr bwMode="auto">
            <a:xfrm>
              <a:off x="8175412" y="5614417"/>
              <a:ext cx="342023" cy="342023"/>
            </a:xfrm>
            <a:custGeom>
              <a:avLst/>
              <a:gdLst>
                <a:gd name="T0" fmla="*/ 341168 w 342023"/>
                <a:gd name="T1" fmla="*/ 171340 h 342023"/>
                <a:gd name="T2" fmla="*/ 171406 w 342023"/>
                <a:gd name="T3" fmla="*/ 341036 h 342023"/>
                <a:gd name="T4" fmla="*/ 1645 w 342023"/>
                <a:gd name="T5" fmla="*/ 171340 h 342023"/>
                <a:gd name="T6" fmla="*/ 171406 w 342023"/>
                <a:gd name="T7" fmla="*/ 1644 h 342023"/>
                <a:gd name="T8" fmla="*/ 341168 w 342023"/>
                <a:gd name="T9" fmla="*/ 171340 h 3420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42023"/>
                <a:gd name="T16" fmla="*/ 0 h 342023"/>
                <a:gd name="T17" fmla="*/ 342023 w 342023"/>
                <a:gd name="T18" fmla="*/ 342023 h 34202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42023" h="342023">
                  <a:moveTo>
                    <a:pt x="341168" y="171340"/>
                  </a:moveTo>
                  <a:cubicBezTo>
                    <a:pt x="341168" y="265061"/>
                    <a:pt x="265163" y="341036"/>
                    <a:pt x="171406" y="341036"/>
                  </a:cubicBezTo>
                  <a:cubicBezTo>
                    <a:pt x="77650" y="341036"/>
                    <a:pt x="1645" y="265061"/>
                    <a:pt x="1645" y="171340"/>
                  </a:cubicBezTo>
                  <a:cubicBezTo>
                    <a:pt x="1645" y="77620"/>
                    <a:pt x="77650" y="1644"/>
                    <a:pt x="171406" y="1644"/>
                  </a:cubicBezTo>
                  <a:cubicBezTo>
                    <a:pt x="265163" y="1644"/>
                    <a:pt x="341168" y="77620"/>
                    <a:pt x="341168" y="171340"/>
                  </a:cubicBezTo>
                  <a:close/>
                </a:path>
              </a:pathLst>
            </a:custGeom>
            <a:solidFill>
              <a:srgbClr val="1FD7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61454" name="Freeform: Shape 178">
              <a:extLst>
                <a:ext uri="{FF2B5EF4-FFF2-40B4-BE49-F238E27FC236}">
                  <a16:creationId xmlns:a16="http://schemas.microsoft.com/office/drawing/2014/main" id="{30123F48-5AC1-4AC4-A249-63BA0FC3198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0290" y="4403678"/>
              <a:ext cx="1278201" cy="1258469"/>
            </a:xfrm>
            <a:custGeom>
              <a:avLst/>
              <a:gdLst>
                <a:gd name="T0" fmla="*/ 639934 w 1278201"/>
                <a:gd name="T1" fmla="*/ 1257768 h 1258469"/>
                <a:gd name="T2" fmla="*/ 1644 w 1278201"/>
                <a:gd name="T3" fmla="*/ 629717 h 1258469"/>
                <a:gd name="T4" fmla="*/ 639934 w 1278201"/>
                <a:gd name="T5" fmla="*/ 1644 h 1258469"/>
                <a:gd name="T6" fmla="*/ 1278223 w 1278201"/>
                <a:gd name="T7" fmla="*/ 629717 h 1258469"/>
                <a:gd name="T8" fmla="*/ 639934 w 1278201"/>
                <a:gd name="T9" fmla="*/ 1257768 h 1258469"/>
                <a:gd name="T10" fmla="*/ 639934 w 1278201"/>
                <a:gd name="T11" fmla="*/ 34860 h 1258469"/>
                <a:gd name="T12" fmla="*/ 34860 w 1278201"/>
                <a:gd name="T13" fmla="*/ 629717 h 1258469"/>
                <a:gd name="T14" fmla="*/ 639934 w 1278201"/>
                <a:gd name="T15" fmla="*/ 1224552 h 1258469"/>
                <a:gd name="T16" fmla="*/ 1244986 w 1278201"/>
                <a:gd name="T17" fmla="*/ 629717 h 1258469"/>
                <a:gd name="T18" fmla="*/ 639934 w 1278201"/>
                <a:gd name="T19" fmla="*/ 34860 h 125846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278201"/>
                <a:gd name="T31" fmla="*/ 0 h 1258469"/>
                <a:gd name="T32" fmla="*/ 1278201 w 1278201"/>
                <a:gd name="T33" fmla="*/ 1258469 h 1258469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278201" h="1258469">
                  <a:moveTo>
                    <a:pt x="639934" y="1257768"/>
                  </a:moveTo>
                  <a:cubicBezTo>
                    <a:pt x="287979" y="1257768"/>
                    <a:pt x="1644" y="976015"/>
                    <a:pt x="1644" y="629717"/>
                  </a:cubicBezTo>
                  <a:cubicBezTo>
                    <a:pt x="1644" y="283419"/>
                    <a:pt x="287979" y="1644"/>
                    <a:pt x="639934" y="1644"/>
                  </a:cubicBezTo>
                  <a:cubicBezTo>
                    <a:pt x="991889" y="1644"/>
                    <a:pt x="1278223" y="283397"/>
                    <a:pt x="1278223" y="629717"/>
                  </a:cubicBezTo>
                  <a:cubicBezTo>
                    <a:pt x="1278223" y="976037"/>
                    <a:pt x="991889" y="1257768"/>
                    <a:pt x="639934" y="1257768"/>
                  </a:cubicBezTo>
                  <a:close/>
                  <a:moveTo>
                    <a:pt x="639934" y="34860"/>
                  </a:moveTo>
                  <a:cubicBezTo>
                    <a:pt x="306308" y="34860"/>
                    <a:pt x="34860" y="301703"/>
                    <a:pt x="34860" y="629717"/>
                  </a:cubicBezTo>
                  <a:cubicBezTo>
                    <a:pt x="34860" y="957730"/>
                    <a:pt x="306286" y="1224552"/>
                    <a:pt x="639934" y="1224552"/>
                  </a:cubicBezTo>
                  <a:cubicBezTo>
                    <a:pt x="973582" y="1224552"/>
                    <a:pt x="1244986" y="957708"/>
                    <a:pt x="1244986" y="629717"/>
                  </a:cubicBezTo>
                  <a:cubicBezTo>
                    <a:pt x="1244986" y="301725"/>
                    <a:pt x="973560" y="34860"/>
                    <a:pt x="639934" y="34860"/>
                  </a:cubicBezTo>
                  <a:close/>
                </a:path>
              </a:pathLst>
            </a:custGeom>
            <a:solidFill>
              <a:srgbClr val="1FD7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61455" name="Freeform: Shape 179">
              <a:extLst>
                <a:ext uri="{FF2B5EF4-FFF2-40B4-BE49-F238E27FC236}">
                  <a16:creationId xmlns:a16="http://schemas.microsoft.com/office/drawing/2014/main" id="{0C1B2F90-AD6E-42E3-9CF2-E5F0A9D6950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9301" y="4228895"/>
              <a:ext cx="1609262" cy="1607070"/>
            </a:xfrm>
            <a:custGeom>
              <a:avLst/>
              <a:gdLst>
                <a:gd name="T0" fmla="*/ 804719 w 1609262"/>
                <a:gd name="T1" fmla="*/ 1607363 h 1607069"/>
                <a:gd name="T2" fmla="*/ 1644 w 1609262"/>
                <a:gd name="T3" fmla="*/ 804508 h 1607069"/>
                <a:gd name="T4" fmla="*/ 804719 w 1609262"/>
                <a:gd name="T5" fmla="*/ 1644 h 1607069"/>
                <a:gd name="T6" fmla="*/ 1607793 w 1609262"/>
                <a:gd name="T7" fmla="*/ 804508 h 1607069"/>
                <a:gd name="T8" fmla="*/ 804719 w 1609262"/>
                <a:gd name="T9" fmla="*/ 1607363 h 1607069"/>
                <a:gd name="T10" fmla="*/ 804719 w 1609262"/>
                <a:gd name="T11" fmla="*/ 34860 h 1607069"/>
                <a:gd name="T12" fmla="*/ 34860 w 1609262"/>
                <a:gd name="T13" fmla="*/ 804508 h 1607069"/>
                <a:gd name="T14" fmla="*/ 804719 w 1609262"/>
                <a:gd name="T15" fmla="*/ 1574147 h 1607069"/>
                <a:gd name="T16" fmla="*/ 1574577 w 1609262"/>
                <a:gd name="T17" fmla="*/ 804508 h 1607069"/>
                <a:gd name="T18" fmla="*/ 804719 w 1609262"/>
                <a:gd name="T19" fmla="*/ 34860 h 160706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609262"/>
                <a:gd name="T31" fmla="*/ 0 h 1607069"/>
                <a:gd name="T32" fmla="*/ 1609262 w 1609262"/>
                <a:gd name="T33" fmla="*/ 1607069 h 1607069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609262" h="1607069">
                  <a:moveTo>
                    <a:pt x="804719" y="1607355"/>
                  </a:moveTo>
                  <a:cubicBezTo>
                    <a:pt x="361887" y="1607355"/>
                    <a:pt x="1644" y="1247200"/>
                    <a:pt x="1644" y="804500"/>
                  </a:cubicBezTo>
                  <a:cubicBezTo>
                    <a:pt x="1644" y="361799"/>
                    <a:pt x="361909" y="1644"/>
                    <a:pt x="804719" y="1644"/>
                  </a:cubicBezTo>
                  <a:cubicBezTo>
                    <a:pt x="1247529" y="1644"/>
                    <a:pt x="1607793" y="361799"/>
                    <a:pt x="1607793" y="804500"/>
                  </a:cubicBezTo>
                  <a:cubicBezTo>
                    <a:pt x="1607793" y="1247200"/>
                    <a:pt x="1247529" y="1607355"/>
                    <a:pt x="804719" y="1607355"/>
                  </a:cubicBezTo>
                  <a:close/>
                  <a:moveTo>
                    <a:pt x="804719" y="34860"/>
                  </a:moveTo>
                  <a:cubicBezTo>
                    <a:pt x="380216" y="34860"/>
                    <a:pt x="34860" y="380128"/>
                    <a:pt x="34860" y="804500"/>
                  </a:cubicBezTo>
                  <a:cubicBezTo>
                    <a:pt x="34860" y="1228871"/>
                    <a:pt x="380216" y="1574139"/>
                    <a:pt x="804719" y="1574139"/>
                  </a:cubicBezTo>
                  <a:cubicBezTo>
                    <a:pt x="1229222" y="1574139"/>
                    <a:pt x="1574577" y="1228871"/>
                    <a:pt x="1574577" y="804500"/>
                  </a:cubicBezTo>
                  <a:cubicBezTo>
                    <a:pt x="1574577" y="380128"/>
                    <a:pt x="1229222" y="34860"/>
                    <a:pt x="804719" y="34860"/>
                  </a:cubicBezTo>
                  <a:close/>
                </a:path>
              </a:pathLst>
            </a:custGeom>
            <a:solidFill>
              <a:srgbClr val="1FD7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61456" name="Freeform: Shape 180">
              <a:extLst>
                <a:ext uri="{FF2B5EF4-FFF2-40B4-BE49-F238E27FC236}">
                  <a16:creationId xmlns:a16="http://schemas.microsoft.com/office/drawing/2014/main" id="{42A842A9-1E2E-4C5F-996A-C1228417CCCB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0889" y="2663257"/>
              <a:ext cx="2872116" cy="3957382"/>
            </a:xfrm>
            <a:custGeom>
              <a:avLst/>
              <a:gdLst>
                <a:gd name="T0" fmla="*/ 65347 w 2872116"/>
                <a:gd name="T1" fmla="*/ 1350939 h 3957381"/>
                <a:gd name="T2" fmla="*/ 106477 w 2872116"/>
                <a:gd name="T3" fmla="*/ 1481171 h 3957381"/>
                <a:gd name="T4" fmla="*/ 133335 w 2872116"/>
                <a:gd name="T5" fmla="*/ 1565142 h 3957381"/>
                <a:gd name="T6" fmla="*/ 154207 w 2872116"/>
                <a:gd name="T7" fmla="*/ 1630192 h 3957381"/>
                <a:gd name="T8" fmla="*/ 184682 w 2872116"/>
                <a:gd name="T9" fmla="*/ 1724183 h 3957381"/>
                <a:gd name="T10" fmla="*/ 186633 w 2872116"/>
                <a:gd name="T11" fmla="*/ 1730168 h 3957381"/>
                <a:gd name="T12" fmla="*/ 255191 w 2872116"/>
                <a:gd name="T13" fmla="*/ 1939307 h 3957381"/>
                <a:gd name="T14" fmla="*/ 329581 w 2872116"/>
                <a:gd name="T15" fmla="*/ 2161388 h 3957381"/>
                <a:gd name="T16" fmla="*/ 339732 w 2872116"/>
                <a:gd name="T17" fmla="*/ 2191228 h 3957381"/>
                <a:gd name="T18" fmla="*/ 357908 w 2872116"/>
                <a:gd name="T19" fmla="*/ 2244790 h 3957381"/>
                <a:gd name="T20" fmla="*/ 566476 w 2872116"/>
                <a:gd name="T21" fmla="*/ 2880820 h 3957381"/>
                <a:gd name="T22" fmla="*/ 639616 w 2872116"/>
                <a:gd name="T23" fmla="*/ 3322184 h 3957381"/>
                <a:gd name="T24" fmla="*/ 640164 w 2872116"/>
                <a:gd name="T25" fmla="*/ 3329550 h 3957381"/>
                <a:gd name="T26" fmla="*/ 644199 w 2872116"/>
                <a:gd name="T27" fmla="*/ 3405936 h 3957381"/>
                <a:gd name="T28" fmla="*/ 799731 w 2872116"/>
                <a:gd name="T29" fmla="*/ 3758176 h 3957381"/>
                <a:gd name="T30" fmla="*/ 1785218 w 2872116"/>
                <a:gd name="T31" fmla="*/ 3956308 h 3957381"/>
                <a:gd name="T32" fmla="*/ 2675726 w 2872116"/>
                <a:gd name="T33" fmla="*/ 3780362 h 3957381"/>
                <a:gd name="T34" fmla="*/ 2751784 w 2872116"/>
                <a:gd name="T35" fmla="*/ 3437990 h 3957381"/>
                <a:gd name="T36" fmla="*/ 2752200 w 2872116"/>
                <a:gd name="T37" fmla="*/ 3378376 h 3957381"/>
                <a:gd name="T38" fmla="*/ 2752068 w 2872116"/>
                <a:gd name="T39" fmla="*/ 3371360 h 3957381"/>
                <a:gd name="T40" fmla="*/ 2703922 w 2872116"/>
                <a:gd name="T41" fmla="*/ 2871064 h 3957381"/>
                <a:gd name="T42" fmla="*/ 2702606 w 2872116"/>
                <a:gd name="T43" fmla="*/ 2858544 h 3957381"/>
                <a:gd name="T44" fmla="*/ 2696840 w 2872116"/>
                <a:gd name="T45" fmla="*/ 2473594 h 3957381"/>
                <a:gd name="T46" fmla="*/ 2799842 w 2872116"/>
                <a:gd name="T47" fmla="*/ 1743279 h 3957381"/>
                <a:gd name="T48" fmla="*/ 2823498 w 2872116"/>
                <a:gd name="T49" fmla="*/ 1569483 h 3957381"/>
                <a:gd name="T50" fmla="*/ 2827752 w 2872116"/>
                <a:gd name="T51" fmla="*/ 1541025 h 3957381"/>
                <a:gd name="T52" fmla="*/ 2842990 w 2872116"/>
                <a:gd name="T53" fmla="*/ 1437432 h 3957381"/>
                <a:gd name="T54" fmla="*/ 2847308 w 2872116"/>
                <a:gd name="T55" fmla="*/ 1406408 h 3957381"/>
                <a:gd name="T56" fmla="*/ 2840358 w 2872116"/>
                <a:gd name="T57" fmla="*/ 851008 h 3957381"/>
                <a:gd name="T58" fmla="*/ 2821504 w 2872116"/>
                <a:gd name="T59" fmla="*/ 630052 h 3957381"/>
                <a:gd name="T60" fmla="*/ 2803898 w 2872116"/>
                <a:gd name="T61" fmla="*/ 229951 h 3957381"/>
                <a:gd name="T62" fmla="*/ 2803832 w 2872116"/>
                <a:gd name="T63" fmla="*/ 229885 h 3957381"/>
                <a:gd name="T64" fmla="*/ 2433878 w 2872116"/>
                <a:gd name="T65" fmla="*/ 59575 h 3957381"/>
                <a:gd name="T66" fmla="*/ 2262120 w 2872116"/>
                <a:gd name="T67" fmla="*/ 49139 h 3957381"/>
                <a:gd name="T68" fmla="*/ 2269422 w 2872116"/>
                <a:gd name="T69" fmla="*/ 15397 h 3957381"/>
                <a:gd name="T70" fmla="*/ 2287158 w 2872116"/>
                <a:gd name="T71" fmla="*/ 12679 h 3957381"/>
                <a:gd name="T72" fmla="*/ 2271788 w 2872116"/>
                <a:gd name="T73" fmla="*/ 11429 h 3957381"/>
                <a:gd name="T74" fmla="*/ 2270058 w 2872116"/>
                <a:gd name="T75" fmla="*/ 11297 h 3957381"/>
                <a:gd name="T76" fmla="*/ 2146052 w 2872116"/>
                <a:gd name="T77" fmla="*/ 4128 h 3957381"/>
                <a:gd name="T78" fmla="*/ 2120444 w 2872116"/>
                <a:gd name="T79" fmla="*/ 3295 h 3957381"/>
                <a:gd name="T80" fmla="*/ 2116060 w 2872116"/>
                <a:gd name="T81" fmla="*/ 3163 h 3957381"/>
                <a:gd name="T82" fmla="*/ 2099506 w 2872116"/>
                <a:gd name="T83" fmla="*/ 2813 h 3957381"/>
                <a:gd name="T84" fmla="*/ 1904378 w 2872116"/>
                <a:gd name="T85" fmla="*/ 2681 h 3957381"/>
                <a:gd name="T86" fmla="*/ 1872149 w 2872116"/>
                <a:gd name="T87" fmla="*/ 3514 h 3957381"/>
                <a:gd name="T88" fmla="*/ 1544728 w 2872116"/>
                <a:gd name="T89" fmla="*/ 22654 h 3957381"/>
                <a:gd name="T90" fmla="*/ 1542162 w 2872116"/>
                <a:gd name="T91" fmla="*/ 22939 h 3957381"/>
                <a:gd name="T92" fmla="*/ 1537646 w 2872116"/>
                <a:gd name="T93" fmla="*/ 23356 h 3957381"/>
                <a:gd name="T94" fmla="*/ 1533612 w 2872116"/>
                <a:gd name="T95" fmla="*/ 23707 h 3957381"/>
                <a:gd name="T96" fmla="*/ 1516423 w 2872116"/>
                <a:gd name="T97" fmla="*/ 25307 h 3957381"/>
                <a:gd name="T98" fmla="*/ 1505351 w 2872116"/>
                <a:gd name="T99" fmla="*/ 26842 h 3957381"/>
                <a:gd name="T100" fmla="*/ 973111 w 2872116"/>
                <a:gd name="T101" fmla="*/ 113049 h 3957381"/>
                <a:gd name="T102" fmla="*/ 956273 w 2872116"/>
                <a:gd name="T103" fmla="*/ 133856 h 3957381"/>
                <a:gd name="T104" fmla="*/ 935400 w 2872116"/>
                <a:gd name="T105" fmla="*/ 154728 h 3957381"/>
                <a:gd name="T106" fmla="*/ 581385 w 2872116"/>
                <a:gd name="T107" fmla="*/ 223527 h 3957381"/>
                <a:gd name="T108" fmla="*/ 79422 w 2872116"/>
                <a:gd name="T109" fmla="*/ 597340 h 3957381"/>
                <a:gd name="T110" fmla="*/ 41142 w 2872116"/>
                <a:gd name="T111" fmla="*/ 683394 h 3957381"/>
                <a:gd name="T112" fmla="*/ 65434 w 2872116"/>
                <a:gd name="T113" fmla="*/ 1350939 h 3957381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2872116"/>
                <a:gd name="T172" fmla="*/ 0 h 3957381"/>
                <a:gd name="T173" fmla="*/ 2872116 w 2872116"/>
                <a:gd name="T174" fmla="*/ 3957381 h 3957381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2872116" h="3957381">
                  <a:moveTo>
                    <a:pt x="65347" y="1350931"/>
                  </a:moveTo>
                  <a:cubicBezTo>
                    <a:pt x="78984" y="1394408"/>
                    <a:pt x="92686" y="1437818"/>
                    <a:pt x="106477" y="1481163"/>
                  </a:cubicBezTo>
                  <a:cubicBezTo>
                    <a:pt x="115378" y="1509205"/>
                    <a:pt x="124302" y="1537158"/>
                    <a:pt x="133335" y="1565134"/>
                  </a:cubicBezTo>
                  <a:cubicBezTo>
                    <a:pt x="140219" y="1586840"/>
                    <a:pt x="147191" y="1608479"/>
                    <a:pt x="154207" y="1630184"/>
                  </a:cubicBezTo>
                  <a:cubicBezTo>
                    <a:pt x="164226" y="1661493"/>
                    <a:pt x="174465" y="1692867"/>
                    <a:pt x="184682" y="1724175"/>
                  </a:cubicBezTo>
                  <a:cubicBezTo>
                    <a:pt x="185318" y="1726126"/>
                    <a:pt x="185997" y="1728143"/>
                    <a:pt x="186633" y="1730160"/>
                  </a:cubicBezTo>
                  <a:cubicBezTo>
                    <a:pt x="209259" y="1799881"/>
                    <a:pt x="232083" y="1869644"/>
                    <a:pt x="255191" y="1939299"/>
                  </a:cubicBezTo>
                  <a:cubicBezTo>
                    <a:pt x="279747" y="2013382"/>
                    <a:pt x="304609" y="2087487"/>
                    <a:pt x="329581" y="2161373"/>
                  </a:cubicBezTo>
                  <a:cubicBezTo>
                    <a:pt x="333001" y="2171392"/>
                    <a:pt x="336268" y="2181346"/>
                    <a:pt x="339732" y="2191212"/>
                  </a:cubicBezTo>
                  <a:cubicBezTo>
                    <a:pt x="350103" y="2220635"/>
                    <a:pt x="357053" y="2242340"/>
                    <a:pt x="357908" y="2244774"/>
                  </a:cubicBezTo>
                  <a:cubicBezTo>
                    <a:pt x="382398" y="2317607"/>
                    <a:pt x="511073" y="2675700"/>
                    <a:pt x="566476" y="2880805"/>
                  </a:cubicBezTo>
                  <a:cubicBezTo>
                    <a:pt x="595153" y="2986766"/>
                    <a:pt x="626527" y="3134954"/>
                    <a:pt x="639616" y="3322168"/>
                  </a:cubicBezTo>
                  <a:cubicBezTo>
                    <a:pt x="639836" y="3324602"/>
                    <a:pt x="640033" y="3327035"/>
                    <a:pt x="640164" y="3329535"/>
                  </a:cubicBezTo>
                  <a:cubicBezTo>
                    <a:pt x="641896" y="3354375"/>
                    <a:pt x="643234" y="3379764"/>
                    <a:pt x="644199" y="3405920"/>
                  </a:cubicBezTo>
                  <a:cubicBezTo>
                    <a:pt x="696050" y="3523282"/>
                    <a:pt x="747902" y="3640798"/>
                    <a:pt x="799731" y="3758160"/>
                  </a:cubicBezTo>
                  <a:cubicBezTo>
                    <a:pt x="993610" y="3841166"/>
                    <a:pt x="1339843" y="3959997"/>
                    <a:pt x="1785218" y="3956292"/>
                  </a:cubicBezTo>
                  <a:cubicBezTo>
                    <a:pt x="2178216" y="3952959"/>
                    <a:pt x="2488229" y="3855483"/>
                    <a:pt x="2675727" y="3780347"/>
                  </a:cubicBezTo>
                  <a:cubicBezTo>
                    <a:pt x="2745865" y="3685940"/>
                    <a:pt x="2749065" y="3538453"/>
                    <a:pt x="2751784" y="3437974"/>
                  </a:cubicBezTo>
                  <a:cubicBezTo>
                    <a:pt x="2752332" y="3418066"/>
                    <a:pt x="2752485" y="3398180"/>
                    <a:pt x="2752200" y="3378360"/>
                  </a:cubicBezTo>
                  <a:cubicBezTo>
                    <a:pt x="2752200" y="3375993"/>
                    <a:pt x="2752135" y="3373691"/>
                    <a:pt x="2752069" y="3371345"/>
                  </a:cubicBezTo>
                  <a:cubicBezTo>
                    <a:pt x="2749504" y="3205200"/>
                    <a:pt x="2721857" y="3037390"/>
                    <a:pt x="2703923" y="2871048"/>
                  </a:cubicBezTo>
                  <a:cubicBezTo>
                    <a:pt x="2703440" y="2866883"/>
                    <a:pt x="2703024" y="2862695"/>
                    <a:pt x="2702607" y="2858529"/>
                  </a:cubicBezTo>
                  <a:cubicBezTo>
                    <a:pt x="2688904" y="2728911"/>
                    <a:pt x="2681582" y="2600061"/>
                    <a:pt x="2696841" y="2473578"/>
                  </a:cubicBezTo>
                  <a:cubicBezTo>
                    <a:pt x="2726198" y="2229580"/>
                    <a:pt x="2771998" y="1987489"/>
                    <a:pt x="2799843" y="1743271"/>
                  </a:cubicBezTo>
                  <a:cubicBezTo>
                    <a:pt x="2806464" y="1685675"/>
                    <a:pt x="2814795" y="1627707"/>
                    <a:pt x="2823499" y="1569475"/>
                  </a:cubicBezTo>
                  <a:cubicBezTo>
                    <a:pt x="2824880" y="1560004"/>
                    <a:pt x="2826349" y="1550489"/>
                    <a:pt x="2827752" y="1541017"/>
                  </a:cubicBezTo>
                  <a:cubicBezTo>
                    <a:pt x="2832971" y="1506574"/>
                    <a:pt x="2838123" y="1471999"/>
                    <a:pt x="2842990" y="1437424"/>
                  </a:cubicBezTo>
                  <a:cubicBezTo>
                    <a:pt x="2844459" y="1427053"/>
                    <a:pt x="2845906" y="1416771"/>
                    <a:pt x="2847309" y="1406400"/>
                  </a:cubicBezTo>
                  <a:cubicBezTo>
                    <a:pt x="2872500" y="1220919"/>
                    <a:pt x="2886357" y="1034538"/>
                    <a:pt x="2840359" y="851008"/>
                  </a:cubicBezTo>
                  <a:cubicBezTo>
                    <a:pt x="2821789" y="776837"/>
                    <a:pt x="2819070" y="702403"/>
                    <a:pt x="2821504" y="630052"/>
                  </a:cubicBezTo>
                  <a:cubicBezTo>
                    <a:pt x="2826306" y="479847"/>
                    <a:pt x="2852900" y="338960"/>
                    <a:pt x="2803899" y="229951"/>
                  </a:cubicBezTo>
                  <a:lnTo>
                    <a:pt x="2803833" y="229885"/>
                  </a:lnTo>
                  <a:cubicBezTo>
                    <a:pt x="2740580" y="178055"/>
                    <a:pt x="2614339" y="90752"/>
                    <a:pt x="2433878" y="59575"/>
                  </a:cubicBezTo>
                  <a:cubicBezTo>
                    <a:pt x="2370626" y="48657"/>
                    <a:pt x="2312504" y="46706"/>
                    <a:pt x="2262121" y="49139"/>
                  </a:cubicBezTo>
                  <a:cubicBezTo>
                    <a:pt x="2265388" y="38155"/>
                    <a:pt x="2267822" y="26951"/>
                    <a:pt x="2269422" y="15397"/>
                  </a:cubicBezTo>
                  <a:cubicBezTo>
                    <a:pt x="2275341" y="14498"/>
                    <a:pt x="2281261" y="13578"/>
                    <a:pt x="2287159" y="12679"/>
                  </a:cubicBezTo>
                  <a:cubicBezTo>
                    <a:pt x="2282007" y="12262"/>
                    <a:pt x="2276920" y="11845"/>
                    <a:pt x="2271789" y="11429"/>
                  </a:cubicBezTo>
                  <a:cubicBezTo>
                    <a:pt x="2271241" y="11363"/>
                    <a:pt x="2270606" y="11363"/>
                    <a:pt x="2270058" y="11297"/>
                  </a:cubicBezTo>
                  <a:cubicBezTo>
                    <a:pt x="2230396" y="8162"/>
                    <a:pt x="2188915" y="5794"/>
                    <a:pt x="2146052" y="4128"/>
                  </a:cubicBezTo>
                  <a:cubicBezTo>
                    <a:pt x="2137567" y="3843"/>
                    <a:pt x="2128995" y="3580"/>
                    <a:pt x="2120445" y="3295"/>
                  </a:cubicBezTo>
                  <a:cubicBezTo>
                    <a:pt x="2118975" y="3229"/>
                    <a:pt x="2117529" y="3229"/>
                    <a:pt x="2116060" y="3163"/>
                  </a:cubicBezTo>
                  <a:cubicBezTo>
                    <a:pt x="2110557" y="3032"/>
                    <a:pt x="2105076" y="2878"/>
                    <a:pt x="2099507" y="2813"/>
                  </a:cubicBezTo>
                  <a:cubicBezTo>
                    <a:pt x="2036934" y="1278"/>
                    <a:pt x="1971599" y="1278"/>
                    <a:pt x="1904378" y="2681"/>
                  </a:cubicBezTo>
                  <a:cubicBezTo>
                    <a:pt x="1893723" y="2966"/>
                    <a:pt x="1882936" y="3229"/>
                    <a:pt x="1872149" y="3514"/>
                  </a:cubicBezTo>
                  <a:cubicBezTo>
                    <a:pt x="1766429" y="6430"/>
                    <a:pt x="1656346" y="12986"/>
                    <a:pt x="1544728" y="22654"/>
                  </a:cubicBezTo>
                  <a:cubicBezTo>
                    <a:pt x="1543895" y="22786"/>
                    <a:pt x="1542996" y="22874"/>
                    <a:pt x="1542162" y="22939"/>
                  </a:cubicBezTo>
                  <a:cubicBezTo>
                    <a:pt x="1540628" y="23071"/>
                    <a:pt x="1539093" y="23224"/>
                    <a:pt x="1537646" y="23356"/>
                  </a:cubicBezTo>
                  <a:cubicBezTo>
                    <a:pt x="1536265" y="23422"/>
                    <a:pt x="1534862" y="23553"/>
                    <a:pt x="1533612" y="23707"/>
                  </a:cubicBezTo>
                  <a:cubicBezTo>
                    <a:pt x="1523592" y="24605"/>
                    <a:pt x="1516840" y="25241"/>
                    <a:pt x="1516423" y="25307"/>
                  </a:cubicBezTo>
                  <a:cubicBezTo>
                    <a:pt x="1515305" y="25373"/>
                    <a:pt x="1511687" y="25855"/>
                    <a:pt x="1505351" y="26842"/>
                  </a:cubicBezTo>
                  <a:cubicBezTo>
                    <a:pt x="1463870" y="33025"/>
                    <a:pt x="1305684" y="58567"/>
                    <a:pt x="973111" y="113049"/>
                  </a:cubicBezTo>
                  <a:cubicBezTo>
                    <a:pt x="968309" y="119649"/>
                    <a:pt x="962740" y="126686"/>
                    <a:pt x="956273" y="133856"/>
                  </a:cubicBezTo>
                  <a:cubicBezTo>
                    <a:pt x="949103" y="141858"/>
                    <a:pt x="942000" y="148808"/>
                    <a:pt x="935400" y="154728"/>
                  </a:cubicBezTo>
                  <a:cubicBezTo>
                    <a:pt x="851254" y="157578"/>
                    <a:pt x="724464" y="170930"/>
                    <a:pt x="581385" y="223527"/>
                  </a:cubicBezTo>
                  <a:cubicBezTo>
                    <a:pt x="462729" y="267157"/>
                    <a:pt x="207681" y="359196"/>
                    <a:pt x="79422" y="597340"/>
                  </a:cubicBezTo>
                  <a:cubicBezTo>
                    <a:pt x="64119" y="625733"/>
                    <a:pt x="51447" y="654388"/>
                    <a:pt x="41142" y="683394"/>
                  </a:cubicBezTo>
                  <a:cubicBezTo>
                    <a:pt x="-34366" y="894068"/>
                    <a:pt x="12333" y="1119320"/>
                    <a:pt x="65434" y="1350931"/>
                  </a:cubicBezTo>
                  <a:close/>
                </a:path>
              </a:pathLst>
            </a:custGeom>
            <a:solidFill>
              <a:srgbClr val="3A07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61457" name="Freeform: Shape 181">
              <a:extLst>
                <a:ext uri="{FF2B5EF4-FFF2-40B4-BE49-F238E27FC236}">
                  <a16:creationId xmlns:a16="http://schemas.microsoft.com/office/drawing/2014/main" id="{5209811B-7731-42A0-AD9F-554B798C99CD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0048" y="514957"/>
              <a:ext cx="1047994" cy="1914013"/>
            </a:xfrm>
            <a:custGeom>
              <a:avLst/>
              <a:gdLst>
                <a:gd name="T0" fmla="*/ 22500 w 1047993"/>
                <a:gd name="T1" fmla="*/ 1157711 h 1914013"/>
                <a:gd name="T2" fmla="*/ 16932 w 1047993"/>
                <a:gd name="T3" fmla="*/ 743490 h 1914013"/>
                <a:gd name="T4" fmla="*/ 233809 w 1047993"/>
                <a:gd name="T5" fmla="*/ 189435 h 1914013"/>
                <a:gd name="T6" fmla="*/ 534754 w 1047993"/>
                <a:gd name="T7" fmla="*/ 8097 h 1914013"/>
                <a:gd name="T8" fmla="*/ 564264 w 1047993"/>
                <a:gd name="T9" fmla="*/ 2703 h 1914013"/>
                <a:gd name="T10" fmla="*/ 771890 w 1047993"/>
                <a:gd name="T11" fmla="*/ 152623 h 1914013"/>
                <a:gd name="T12" fmla="*/ 777086 w 1047993"/>
                <a:gd name="T13" fmla="*/ 158806 h 1914013"/>
                <a:gd name="T14" fmla="*/ 791117 w 1047993"/>
                <a:gd name="T15" fmla="*/ 175710 h 1914013"/>
                <a:gd name="T16" fmla="*/ 793156 w 1047993"/>
                <a:gd name="T17" fmla="*/ 178385 h 1914013"/>
                <a:gd name="T18" fmla="*/ 826394 w 1047993"/>
                <a:gd name="T19" fmla="*/ 224689 h 1914013"/>
                <a:gd name="T20" fmla="*/ 834155 w 1047993"/>
                <a:gd name="T21" fmla="*/ 236792 h 1914013"/>
                <a:gd name="T22" fmla="*/ 855006 w 1047993"/>
                <a:gd name="T23" fmla="*/ 272814 h 1914013"/>
                <a:gd name="T24" fmla="*/ 869366 w 1047993"/>
                <a:gd name="T25" fmla="*/ 301184 h 1914013"/>
                <a:gd name="T26" fmla="*/ 879013 w 1047993"/>
                <a:gd name="T27" fmla="*/ 321749 h 1914013"/>
                <a:gd name="T28" fmla="*/ 886774 w 1047993"/>
                <a:gd name="T29" fmla="*/ 339771 h 1914013"/>
                <a:gd name="T30" fmla="*/ 892080 w 1047993"/>
                <a:gd name="T31" fmla="*/ 353781 h 1914013"/>
                <a:gd name="T32" fmla="*/ 940665 w 1047993"/>
                <a:gd name="T33" fmla="*/ 505696 h 1914013"/>
                <a:gd name="T34" fmla="*/ 970855 w 1047993"/>
                <a:gd name="T35" fmla="*/ 647877 h 1914013"/>
                <a:gd name="T36" fmla="*/ 984865 w 1047993"/>
                <a:gd name="T37" fmla="*/ 761359 h 1914013"/>
                <a:gd name="T38" fmla="*/ 988416 w 1047993"/>
                <a:gd name="T39" fmla="*/ 818845 h 1914013"/>
                <a:gd name="T40" fmla="*/ 988921 w 1047993"/>
                <a:gd name="T41" fmla="*/ 830816 h 1914013"/>
                <a:gd name="T42" fmla="*/ 989447 w 1047993"/>
                <a:gd name="T43" fmla="*/ 851973 h 1914013"/>
                <a:gd name="T44" fmla="*/ 991793 w 1047993"/>
                <a:gd name="T45" fmla="*/ 954777 h 1914013"/>
                <a:gd name="T46" fmla="*/ 1000212 w 1047993"/>
                <a:gd name="T47" fmla="*/ 1094305 h 1914013"/>
                <a:gd name="T48" fmla="*/ 1018935 w 1047993"/>
                <a:gd name="T49" fmla="*/ 1278625 h 1914013"/>
                <a:gd name="T50" fmla="*/ 1039698 w 1047993"/>
                <a:gd name="T51" fmla="*/ 1374676 h 1914013"/>
                <a:gd name="T52" fmla="*/ 910540 w 1047993"/>
                <a:gd name="T53" fmla="*/ 1733866 h 1914013"/>
                <a:gd name="T54" fmla="*/ 858163 w 1047993"/>
                <a:gd name="T55" fmla="*/ 1817925 h 1914013"/>
                <a:gd name="T56" fmla="*/ 854370 w 1047993"/>
                <a:gd name="T57" fmla="*/ 1855372 h 1914013"/>
                <a:gd name="T58" fmla="*/ 820343 w 1047993"/>
                <a:gd name="T59" fmla="*/ 1866641 h 1914013"/>
                <a:gd name="T60" fmla="*/ 728040 w 1047993"/>
                <a:gd name="T61" fmla="*/ 1891745 h 1914013"/>
                <a:gd name="T62" fmla="*/ 1650 w 1047993"/>
                <a:gd name="T63" fmla="*/ 1590699 h 1914013"/>
                <a:gd name="T64" fmla="*/ 19847 w 1047993"/>
                <a:gd name="T65" fmla="*/ 1413132 h 1914013"/>
                <a:gd name="T66" fmla="*/ 22456 w 1047993"/>
                <a:gd name="T67" fmla="*/ 1157711 h 191401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047993"/>
                <a:gd name="T103" fmla="*/ 0 h 1914013"/>
                <a:gd name="T104" fmla="*/ 1047993 w 1047993"/>
                <a:gd name="T105" fmla="*/ 1914013 h 191401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047993" h="1914013">
                  <a:moveTo>
                    <a:pt x="22500" y="1157711"/>
                  </a:moveTo>
                  <a:cubicBezTo>
                    <a:pt x="15397" y="1020112"/>
                    <a:pt x="1782" y="882404"/>
                    <a:pt x="16932" y="743490"/>
                  </a:cubicBezTo>
                  <a:cubicBezTo>
                    <a:pt x="38768" y="543144"/>
                    <a:pt x="102108" y="345362"/>
                    <a:pt x="233809" y="189435"/>
                  </a:cubicBezTo>
                  <a:cubicBezTo>
                    <a:pt x="287919" y="125371"/>
                    <a:pt x="390745" y="38747"/>
                    <a:pt x="534746" y="8097"/>
                  </a:cubicBezTo>
                  <a:cubicBezTo>
                    <a:pt x="544348" y="6036"/>
                    <a:pt x="554236" y="4216"/>
                    <a:pt x="564256" y="2703"/>
                  </a:cubicBezTo>
                  <a:cubicBezTo>
                    <a:pt x="646254" y="-9794"/>
                    <a:pt x="719964" y="91213"/>
                    <a:pt x="771882" y="152623"/>
                  </a:cubicBezTo>
                  <a:cubicBezTo>
                    <a:pt x="773679" y="154662"/>
                    <a:pt x="775411" y="156701"/>
                    <a:pt x="777078" y="158806"/>
                  </a:cubicBezTo>
                  <a:cubicBezTo>
                    <a:pt x="781967" y="164507"/>
                    <a:pt x="786703" y="170185"/>
                    <a:pt x="791109" y="175710"/>
                  </a:cubicBezTo>
                  <a:cubicBezTo>
                    <a:pt x="791767" y="176565"/>
                    <a:pt x="792447" y="177530"/>
                    <a:pt x="793148" y="178385"/>
                  </a:cubicBezTo>
                  <a:cubicBezTo>
                    <a:pt x="805229" y="193513"/>
                    <a:pt x="816147" y="208970"/>
                    <a:pt x="826386" y="224689"/>
                  </a:cubicBezTo>
                  <a:cubicBezTo>
                    <a:pt x="829083" y="228658"/>
                    <a:pt x="831626" y="232648"/>
                    <a:pt x="834147" y="236792"/>
                  </a:cubicBezTo>
                  <a:cubicBezTo>
                    <a:pt x="841601" y="248543"/>
                    <a:pt x="848574" y="260514"/>
                    <a:pt x="854998" y="272814"/>
                  </a:cubicBezTo>
                  <a:cubicBezTo>
                    <a:pt x="860106" y="282176"/>
                    <a:pt x="865017" y="291537"/>
                    <a:pt x="869358" y="301184"/>
                  </a:cubicBezTo>
                  <a:cubicBezTo>
                    <a:pt x="872756" y="307937"/>
                    <a:pt x="875913" y="314865"/>
                    <a:pt x="879005" y="321749"/>
                  </a:cubicBezTo>
                  <a:cubicBezTo>
                    <a:pt x="881702" y="327647"/>
                    <a:pt x="884179" y="333720"/>
                    <a:pt x="886766" y="339771"/>
                  </a:cubicBezTo>
                  <a:cubicBezTo>
                    <a:pt x="888542" y="344463"/>
                    <a:pt x="890296" y="349111"/>
                    <a:pt x="892072" y="353781"/>
                  </a:cubicBezTo>
                  <a:cubicBezTo>
                    <a:pt x="910817" y="402892"/>
                    <a:pt x="927085" y="453801"/>
                    <a:pt x="940657" y="505696"/>
                  </a:cubicBezTo>
                  <a:cubicBezTo>
                    <a:pt x="952912" y="552505"/>
                    <a:pt x="963042" y="600104"/>
                    <a:pt x="970847" y="647877"/>
                  </a:cubicBezTo>
                  <a:cubicBezTo>
                    <a:pt x="976986" y="685609"/>
                    <a:pt x="981743" y="723539"/>
                    <a:pt x="984857" y="761359"/>
                  </a:cubicBezTo>
                  <a:cubicBezTo>
                    <a:pt x="986479" y="780565"/>
                    <a:pt x="987619" y="799749"/>
                    <a:pt x="988408" y="818845"/>
                  </a:cubicBezTo>
                  <a:cubicBezTo>
                    <a:pt x="988584" y="822813"/>
                    <a:pt x="988781" y="826825"/>
                    <a:pt x="988913" y="830816"/>
                  </a:cubicBezTo>
                  <a:cubicBezTo>
                    <a:pt x="989198" y="837897"/>
                    <a:pt x="989307" y="844869"/>
                    <a:pt x="989439" y="851973"/>
                  </a:cubicBezTo>
                  <a:cubicBezTo>
                    <a:pt x="990228" y="886285"/>
                    <a:pt x="990732" y="920662"/>
                    <a:pt x="991785" y="954777"/>
                  </a:cubicBezTo>
                  <a:cubicBezTo>
                    <a:pt x="992991" y="1001367"/>
                    <a:pt x="995073" y="1047803"/>
                    <a:pt x="1000204" y="1094305"/>
                  </a:cubicBezTo>
                  <a:cubicBezTo>
                    <a:pt x="1007505" y="1158785"/>
                    <a:pt x="1009850" y="1218442"/>
                    <a:pt x="1018927" y="1278625"/>
                  </a:cubicBezTo>
                  <a:cubicBezTo>
                    <a:pt x="1023532" y="1310174"/>
                    <a:pt x="1029955" y="1341987"/>
                    <a:pt x="1039690" y="1374676"/>
                  </a:cubicBezTo>
                  <a:cubicBezTo>
                    <a:pt x="1076238" y="1496072"/>
                    <a:pt x="987378" y="1645401"/>
                    <a:pt x="910532" y="1733866"/>
                  </a:cubicBezTo>
                  <a:cubicBezTo>
                    <a:pt x="889463" y="1758115"/>
                    <a:pt x="866749" y="1786244"/>
                    <a:pt x="858155" y="1817925"/>
                  </a:cubicBezTo>
                  <a:cubicBezTo>
                    <a:pt x="856094" y="1825555"/>
                    <a:pt x="858834" y="1849825"/>
                    <a:pt x="854362" y="1855372"/>
                  </a:cubicBezTo>
                  <a:cubicBezTo>
                    <a:pt x="845460" y="1866378"/>
                    <a:pt x="833775" y="1863484"/>
                    <a:pt x="820335" y="1866641"/>
                  </a:cubicBezTo>
                  <a:cubicBezTo>
                    <a:pt x="788215" y="1874205"/>
                    <a:pt x="759582" y="1882252"/>
                    <a:pt x="728032" y="1891745"/>
                  </a:cubicBezTo>
                  <a:cubicBezTo>
                    <a:pt x="511834" y="1956861"/>
                    <a:pt x="3229" y="1888960"/>
                    <a:pt x="1650" y="1590699"/>
                  </a:cubicBezTo>
                  <a:cubicBezTo>
                    <a:pt x="1343" y="1531152"/>
                    <a:pt x="13643" y="1472350"/>
                    <a:pt x="19847" y="1413132"/>
                  </a:cubicBezTo>
                  <a:cubicBezTo>
                    <a:pt x="28771" y="1327867"/>
                    <a:pt x="26863" y="1242822"/>
                    <a:pt x="22456" y="1157711"/>
                  </a:cubicBezTo>
                  <a:close/>
                </a:path>
              </a:pathLst>
            </a:custGeom>
            <a:solidFill>
              <a:srgbClr val="9C5E0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61458" name="Freeform: Shape 182">
              <a:extLst>
                <a:ext uri="{FF2B5EF4-FFF2-40B4-BE49-F238E27FC236}">
                  <a16:creationId xmlns:a16="http://schemas.microsoft.com/office/drawing/2014/main" id="{963E0AF5-754A-411D-9870-7E6DE733D22A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7756" y="302695"/>
              <a:ext cx="1896474" cy="2133259"/>
            </a:xfrm>
            <a:custGeom>
              <a:avLst/>
              <a:gdLst>
                <a:gd name="T0" fmla="*/ 47631 w 1896473"/>
                <a:gd name="T1" fmla="*/ 816378 h 2133258"/>
                <a:gd name="T2" fmla="*/ 39541 w 1896473"/>
                <a:gd name="T3" fmla="*/ 762093 h 2133258"/>
                <a:gd name="T4" fmla="*/ 24457 w 1896473"/>
                <a:gd name="T5" fmla="*/ 391722 h 2133258"/>
                <a:gd name="T6" fmla="*/ 902448 w 1896473"/>
                <a:gd name="T7" fmla="*/ 12186 h 2133258"/>
                <a:gd name="T8" fmla="*/ 1765187 w 1896473"/>
                <a:gd name="T9" fmla="*/ 705769 h 2133258"/>
                <a:gd name="T10" fmla="*/ 1821840 w 1896473"/>
                <a:gd name="T11" fmla="*/ 1202302 h 2133258"/>
                <a:gd name="T12" fmla="*/ 1896033 w 1896473"/>
                <a:gd name="T13" fmla="*/ 1615405 h 2133258"/>
                <a:gd name="T14" fmla="*/ 1483062 w 1896473"/>
                <a:gd name="T15" fmla="*/ 2045060 h 2133258"/>
                <a:gd name="T16" fmla="*/ 1004887 w 1896473"/>
                <a:gd name="T17" fmla="*/ 2133387 h 2133258"/>
                <a:gd name="T18" fmla="*/ 518395 w 1896473"/>
                <a:gd name="T19" fmla="*/ 1997308 h 2133258"/>
                <a:gd name="T20" fmla="*/ 267162 w 1896473"/>
                <a:gd name="T21" fmla="*/ 1750504 h 2133258"/>
                <a:gd name="T22" fmla="*/ 62540 w 1896473"/>
                <a:gd name="T23" fmla="*/ 1440776 h 2133258"/>
                <a:gd name="T24" fmla="*/ 72428 w 1896473"/>
                <a:gd name="T25" fmla="*/ 1187130 h 2133258"/>
                <a:gd name="T26" fmla="*/ 47631 w 1896473"/>
                <a:gd name="T27" fmla="*/ 816400 h 213325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896473"/>
                <a:gd name="T43" fmla="*/ 0 h 2133258"/>
                <a:gd name="T44" fmla="*/ 1896473 w 1896473"/>
                <a:gd name="T45" fmla="*/ 2133258 h 2133258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896473" h="2133258">
                  <a:moveTo>
                    <a:pt x="47631" y="816378"/>
                  </a:moveTo>
                  <a:cubicBezTo>
                    <a:pt x="44957" y="798115"/>
                    <a:pt x="42216" y="780005"/>
                    <a:pt x="39541" y="762093"/>
                  </a:cubicBezTo>
                  <a:cubicBezTo>
                    <a:pt x="19612" y="629296"/>
                    <a:pt x="-25706" y="527851"/>
                    <a:pt x="24457" y="391722"/>
                  </a:cubicBezTo>
                  <a:cubicBezTo>
                    <a:pt x="149427" y="52505"/>
                    <a:pt x="584717" y="-31203"/>
                    <a:pt x="902448" y="12186"/>
                  </a:cubicBezTo>
                  <a:cubicBezTo>
                    <a:pt x="1297002" y="66076"/>
                    <a:pt x="1657683" y="305470"/>
                    <a:pt x="1765179" y="705769"/>
                  </a:cubicBezTo>
                  <a:cubicBezTo>
                    <a:pt x="1808678" y="867726"/>
                    <a:pt x="1806770" y="1036479"/>
                    <a:pt x="1821832" y="1202294"/>
                  </a:cubicBezTo>
                  <a:cubicBezTo>
                    <a:pt x="1834636" y="1343423"/>
                    <a:pt x="1887233" y="1475715"/>
                    <a:pt x="1896025" y="1615397"/>
                  </a:cubicBezTo>
                  <a:cubicBezTo>
                    <a:pt x="1911986" y="1869261"/>
                    <a:pt x="1691315" y="1967527"/>
                    <a:pt x="1483054" y="2045052"/>
                  </a:cubicBezTo>
                  <a:cubicBezTo>
                    <a:pt x="1330349" y="2101881"/>
                    <a:pt x="1167625" y="2130733"/>
                    <a:pt x="1004879" y="2133386"/>
                  </a:cubicBezTo>
                  <a:cubicBezTo>
                    <a:pt x="835447" y="2136127"/>
                    <a:pt x="670135" y="2065025"/>
                    <a:pt x="518395" y="1997300"/>
                  </a:cubicBezTo>
                  <a:cubicBezTo>
                    <a:pt x="386476" y="1938411"/>
                    <a:pt x="353128" y="1853234"/>
                    <a:pt x="267162" y="1750496"/>
                  </a:cubicBezTo>
                  <a:cubicBezTo>
                    <a:pt x="186545" y="1654137"/>
                    <a:pt x="87512" y="1570868"/>
                    <a:pt x="62540" y="1440768"/>
                  </a:cubicBezTo>
                  <a:cubicBezTo>
                    <a:pt x="46535" y="1357345"/>
                    <a:pt x="66114" y="1271817"/>
                    <a:pt x="72428" y="1187122"/>
                  </a:cubicBezTo>
                  <a:cubicBezTo>
                    <a:pt x="81439" y="1066011"/>
                    <a:pt x="65478" y="937928"/>
                    <a:pt x="47631" y="816400"/>
                  </a:cubicBezTo>
                  <a:close/>
                </a:path>
              </a:pathLst>
            </a:custGeom>
            <a:solidFill>
              <a:srgbClr val="9C5E0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61459" name="Freeform: Shape 183">
              <a:extLst>
                <a:ext uri="{FF2B5EF4-FFF2-40B4-BE49-F238E27FC236}">
                  <a16:creationId xmlns:a16="http://schemas.microsoft.com/office/drawing/2014/main" id="{70AEF2C2-C310-4939-B2EE-0DBE914B3CA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819" y="681620"/>
              <a:ext cx="1455790" cy="1650919"/>
            </a:xfrm>
            <a:custGeom>
              <a:avLst/>
              <a:gdLst>
                <a:gd name="T0" fmla="*/ 3197 w 1455790"/>
                <a:gd name="T1" fmla="*/ 778511 h 1650918"/>
                <a:gd name="T2" fmla="*/ 25604 w 1455790"/>
                <a:gd name="T3" fmla="*/ 968383 h 1650918"/>
                <a:gd name="T4" fmla="*/ 51277 w 1455790"/>
                <a:gd name="T5" fmla="*/ 1072240 h 1650918"/>
                <a:gd name="T6" fmla="*/ 232418 w 1455790"/>
                <a:gd name="T7" fmla="*/ 1357347 h 1650918"/>
                <a:gd name="T8" fmla="*/ 266796 w 1455790"/>
                <a:gd name="T9" fmla="*/ 1389291 h 1650918"/>
                <a:gd name="T10" fmla="*/ 358660 w 1455790"/>
                <a:gd name="T11" fmla="*/ 1462760 h 1650918"/>
                <a:gd name="T12" fmla="*/ 457605 w 1455790"/>
                <a:gd name="T13" fmla="*/ 1526341 h 1650918"/>
                <a:gd name="T14" fmla="*/ 652339 w 1455790"/>
                <a:gd name="T15" fmla="*/ 1612132 h 1650918"/>
                <a:gd name="T16" fmla="*/ 805438 w 1455790"/>
                <a:gd name="T17" fmla="*/ 1644975 h 1650918"/>
                <a:gd name="T18" fmla="*/ 837799 w 1455790"/>
                <a:gd name="T19" fmla="*/ 1647891 h 1650918"/>
                <a:gd name="T20" fmla="*/ 844968 w 1455790"/>
                <a:gd name="T21" fmla="*/ 1648373 h 1650918"/>
                <a:gd name="T22" fmla="*/ 891382 w 1455790"/>
                <a:gd name="T23" fmla="*/ 1649338 h 1650918"/>
                <a:gd name="T24" fmla="*/ 894868 w 1455790"/>
                <a:gd name="T25" fmla="*/ 1649338 h 1650918"/>
                <a:gd name="T26" fmla="*/ 899670 w 1455790"/>
                <a:gd name="T27" fmla="*/ 1649118 h 1650918"/>
                <a:gd name="T28" fmla="*/ 946764 w 1455790"/>
                <a:gd name="T29" fmla="*/ 1645852 h 1650918"/>
                <a:gd name="T30" fmla="*/ 972503 w 1455790"/>
                <a:gd name="T31" fmla="*/ 1642519 h 1650918"/>
                <a:gd name="T32" fmla="*/ 997892 w 1455790"/>
                <a:gd name="T33" fmla="*/ 1638134 h 1650918"/>
                <a:gd name="T34" fmla="*/ 1035887 w 1455790"/>
                <a:gd name="T35" fmla="*/ 1628948 h 1650918"/>
                <a:gd name="T36" fmla="*/ 1052462 w 1455790"/>
                <a:gd name="T37" fmla="*/ 1624015 h 1650918"/>
                <a:gd name="T38" fmla="*/ 1103897 w 1455790"/>
                <a:gd name="T39" fmla="*/ 1604195 h 1650918"/>
                <a:gd name="T40" fmla="*/ 1115232 w 1455790"/>
                <a:gd name="T41" fmla="*/ 1598889 h 1650918"/>
                <a:gd name="T42" fmla="*/ 1176884 w 1455790"/>
                <a:gd name="T43" fmla="*/ 1562999 h 1650918"/>
                <a:gd name="T44" fmla="*/ 1228604 w 1455790"/>
                <a:gd name="T45" fmla="*/ 1521956 h 1650918"/>
                <a:gd name="T46" fmla="*/ 1375586 w 1455790"/>
                <a:gd name="T47" fmla="*/ 1309573 h 1650918"/>
                <a:gd name="T48" fmla="*/ 1396393 w 1455790"/>
                <a:gd name="T49" fmla="*/ 501977 h 1650918"/>
                <a:gd name="T50" fmla="*/ 1371464 w 1455790"/>
                <a:gd name="T51" fmla="*/ 419870 h 1650918"/>
                <a:gd name="T52" fmla="*/ 1351622 w 1455790"/>
                <a:gd name="T53" fmla="*/ 362055 h 1650918"/>
                <a:gd name="T54" fmla="*/ 1204509 w 1455790"/>
                <a:gd name="T55" fmla="*/ 150987 h 1650918"/>
                <a:gd name="T56" fmla="*/ 929619 w 1455790"/>
                <a:gd name="T57" fmla="*/ 59430 h 1650918"/>
                <a:gd name="T58" fmla="*/ 854045 w 1455790"/>
                <a:gd name="T59" fmla="*/ 38295 h 1650918"/>
                <a:gd name="T60" fmla="*/ 684239 w 1455790"/>
                <a:gd name="T61" fmla="*/ 2470 h 1650918"/>
                <a:gd name="T62" fmla="*/ 348311 w 1455790"/>
                <a:gd name="T63" fmla="*/ 70173 h 1650918"/>
                <a:gd name="T64" fmla="*/ 209901 w 1455790"/>
                <a:gd name="T65" fmla="*/ 169316 h 1650918"/>
                <a:gd name="T66" fmla="*/ 146715 w 1455790"/>
                <a:gd name="T67" fmla="*/ 247301 h 1650918"/>
                <a:gd name="T68" fmla="*/ 9138 w 1455790"/>
                <a:gd name="T69" fmla="*/ 597393 h 1650918"/>
                <a:gd name="T70" fmla="*/ 6924 w 1455790"/>
                <a:gd name="T71" fmla="*/ 616796 h 1650918"/>
                <a:gd name="T72" fmla="*/ 1969 w 1455790"/>
                <a:gd name="T73" fmla="*/ 749111 h 1650918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455790"/>
                <a:gd name="T112" fmla="*/ 0 h 1650918"/>
                <a:gd name="T113" fmla="*/ 1455790 w 1455790"/>
                <a:gd name="T114" fmla="*/ 1650918 h 1650918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455790" h="1650918">
                  <a:moveTo>
                    <a:pt x="2013" y="749089"/>
                  </a:moveTo>
                  <a:cubicBezTo>
                    <a:pt x="2298" y="758889"/>
                    <a:pt x="2649" y="768711"/>
                    <a:pt x="3197" y="778511"/>
                  </a:cubicBezTo>
                  <a:cubicBezTo>
                    <a:pt x="5981" y="835011"/>
                    <a:pt x="12800" y="891357"/>
                    <a:pt x="21920" y="947089"/>
                  </a:cubicBezTo>
                  <a:cubicBezTo>
                    <a:pt x="23104" y="954324"/>
                    <a:pt x="24354" y="961428"/>
                    <a:pt x="25604" y="968378"/>
                  </a:cubicBezTo>
                  <a:cubicBezTo>
                    <a:pt x="32071" y="1003786"/>
                    <a:pt x="40293" y="1037462"/>
                    <a:pt x="50444" y="1069670"/>
                  </a:cubicBezTo>
                  <a:cubicBezTo>
                    <a:pt x="50729" y="1070503"/>
                    <a:pt x="50992" y="1071402"/>
                    <a:pt x="51277" y="1072235"/>
                  </a:cubicBezTo>
                  <a:cubicBezTo>
                    <a:pt x="83572" y="1173263"/>
                    <a:pt x="135139" y="1259799"/>
                    <a:pt x="216413" y="1341556"/>
                  </a:cubicBezTo>
                  <a:cubicBezTo>
                    <a:pt x="221565" y="1346993"/>
                    <a:pt x="227134" y="1352124"/>
                    <a:pt x="232418" y="1357342"/>
                  </a:cubicBezTo>
                  <a:cubicBezTo>
                    <a:pt x="237921" y="1362625"/>
                    <a:pt x="243556" y="1368260"/>
                    <a:pt x="249256" y="1373346"/>
                  </a:cubicBezTo>
                  <a:cubicBezTo>
                    <a:pt x="255022" y="1378696"/>
                    <a:pt x="260876" y="1384068"/>
                    <a:pt x="266796" y="1389286"/>
                  </a:cubicBezTo>
                  <a:cubicBezTo>
                    <a:pt x="287054" y="1407308"/>
                    <a:pt x="307992" y="1424628"/>
                    <a:pt x="329500" y="1441115"/>
                  </a:cubicBezTo>
                  <a:cubicBezTo>
                    <a:pt x="339103" y="1448482"/>
                    <a:pt x="348837" y="1455805"/>
                    <a:pt x="358660" y="1462755"/>
                  </a:cubicBezTo>
                  <a:cubicBezTo>
                    <a:pt x="360326" y="1463939"/>
                    <a:pt x="361992" y="1465123"/>
                    <a:pt x="363593" y="1466372"/>
                  </a:cubicBezTo>
                  <a:cubicBezTo>
                    <a:pt x="393870" y="1487880"/>
                    <a:pt x="425244" y="1507897"/>
                    <a:pt x="457605" y="1526336"/>
                  </a:cubicBezTo>
                  <a:cubicBezTo>
                    <a:pt x="485647" y="1542341"/>
                    <a:pt x="514390" y="1557162"/>
                    <a:pt x="543769" y="1570514"/>
                  </a:cubicBezTo>
                  <a:cubicBezTo>
                    <a:pt x="578979" y="1586519"/>
                    <a:pt x="615308" y="1600573"/>
                    <a:pt x="652339" y="1612127"/>
                  </a:cubicBezTo>
                  <a:cubicBezTo>
                    <a:pt x="679547" y="1620765"/>
                    <a:pt x="707238" y="1628000"/>
                    <a:pt x="735148" y="1633766"/>
                  </a:cubicBezTo>
                  <a:cubicBezTo>
                    <a:pt x="758388" y="1638634"/>
                    <a:pt x="781781" y="1642536"/>
                    <a:pt x="805438" y="1644970"/>
                  </a:cubicBezTo>
                  <a:cubicBezTo>
                    <a:pt x="807039" y="1645167"/>
                    <a:pt x="808639" y="1645386"/>
                    <a:pt x="810239" y="1645518"/>
                  </a:cubicBezTo>
                  <a:cubicBezTo>
                    <a:pt x="819426" y="1646483"/>
                    <a:pt x="828612" y="1647250"/>
                    <a:pt x="837799" y="1647886"/>
                  </a:cubicBezTo>
                  <a:cubicBezTo>
                    <a:pt x="838018" y="1647952"/>
                    <a:pt x="838149" y="1647952"/>
                    <a:pt x="838281" y="1647886"/>
                  </a:cubicBezTo>
                  <a:cubicBezTo>
                    <a:pt x="840517" y="1648105"/>
                    <a:pt x="842732" y="1648237"/>
                    <a:pt x="844968" y="1648368"/>
                  </a:cubicBezTo>
                  <a:cubicBezTo>
                    <a:pt x="859592" y="1649135"/>
                    <a:pt x="874325" y="1649486"/>
                    <a:pt x="889080" y="1649333"/>
                  </a:cubicBezTo>
                  <a:lnTo>
                    <a:pt x="891382" y="1649333"/>
                  </a:lnTo>
                  <a:cubicBezTo>
                    <a:pt x="892018" y="1649333"/>
                    <a:pt x="892632" y="1649464"/>
                    <a:pt x="893399" y="1649333"/>
                  </a:cubicBezTo>
                  <a:cubicBezTo>
                    <a:pt x="893948" y="1649333"/>
                    <a:pt x="894583" y="1649464"/>
                    <a:pt x="894868" y="1649333"/>
                  </a:cubicBezTo>
                  <a:lnTo>
                    <a:pt x="895417" y="1649333"/>
                  </a:lnTo>
                  <a:cubicBezTo>
                    <a:pt x="896885" y="1649201"/>
                    <a:pt x="898267" y="1649113"/>
                    <a:pt x="899670" y="1649113"/>
                  </a:cubicBezTo>
                  <a:cubicBezTo>
                    <a:pt x="915192" y="1648763"/>
                    <a:pt x="930781" y="1647645"/>
                    <a:pt x="946216" y="1645847"/>
                  </a:cubicBezTo>
                  <a:lnTo>
                    <a:pt x="946764" y="1645847"/>
                  </a:lnTo>
                  <a:cubicBezTo>
                    <a:pt x="949197" y="1645562"/>
                    <a:pt x="951565" y="1645299"/>
                    <a:pt x="953933" y="1645014"/>
                  </a:cubicBezTo>
                  <a:cubicBezTo>
                    <a:pt x="960116" y="1644246"/>
                    <a:pt x="966320" y="1643413"/>
                    <a:pt x="972503" y="1642514"/>
                  </a:cubicBezTo>
                  <a:cubicBezTo>
                    <a:pt x="980791" y="1641199"/>
                    <a:pt x="989144" y="1639796"/>
                    <a:pt x="997344" y="1638195"/>
                  </a:cubicBezTo>
                  <a:cubicBezTo>
                    <a:pt x="997490" y="1638151"/>
                    <a:pt x="997672" y="1638129"/>
                    <a:pt x="997892" y="1638129"/>
                  </a:cubicBezTo>
                  <a:cubicBezTo>
                    <a:pt x="998791" y="1637910"/>
                    <a:pt x="999690" y="1637647"/>
                    <a:pt x="1000611" y="1637428"/>
                  </a:cubicBezTo>
                  <a:cubicBezTo>
                    <a:pt x="1012515" y="1635060"/>
                    <a:pt x="1024267" y="1632210"/>
                    <a:pt x="1035887" y="1628943"/>
                  </a:cubicBezTo>
                  <a:cubicBezTo>
                    <a:pt x="1036523" y="1628812"/>
                    <a:pt x="1037137" y="1628658"/>
                    <a:pt x="1037707" y="1628461"/>
                  </a:cubicBezTo>
                  <a:cubicBezTo>
                    <a:pt x="1042640" y="1627079"/>
                    <a:pt x="1047595" y="1625545"/>
                    <a:pt x="1052462" y="1624010"/>
                  </a:cubicBezTo>
                  <a:cubicBezTo>
                    <a:pt x="1063030" y="1620612"/>
                    <a:pt x="1073488" y="1616906"/>
                    <a:pt x="1083858" y="1612807"/>
                  </a:cubicBezTo>
                  <a:cubicBezTo>
                    <a:pt x="1090545" y="1610022"/>
                    <a:pt x="1097210" y="1607238"/>
                    <a:pt x="1103897" y="1604190"/>
                  </a:cubicBezTo>
                  <a:cubicBezTo>
                    <a:pt x="1107581" y="1602524"/>
                    <a:pt x="1111198" y="1600858"/>
                    <a:pt x="1114750" y="1599104"/>
                  </a:cubicBezTo>
                  <a:cubicBezTo>
                    <a:pt x="1114947" y="1599038"/>
                    <a:pt x="1115100" y="1598972"/>
                    <a:pt x="1115232" y="1598884"/>
                  </a:cubicBezTo>
                  <a:lnTo>
                    <a:pt x="1115298" y="1598884"/>
                  </a:lnTo>
                  <a:cubicBezTo>
                    <a:pt x="1136937" y="1588448"/>
                    <a:pt x="1157481" y="1576412"/>
                    <a:pt x="1176884" y="1562994"/>
                  </a:cubicBezTo>
                  <a:cubicBezTo>
                    <a:pt x="1180150" y="1560758"/>
                    <a:pt x="1183571" y="1558412"/>
                    <a:pt x="1186772" y="1555978"/>
                  </a:cubicBezTo>
                  <a:cubicBezTo>
                    <a:pt x="1201396" y="1545542"/>
                    <a:pt x="1215383" y="1534054"/>
                    <a:pt x="1228604" y="1521951"/>
                  </a:cubicBezTo>
                  <a:cubicBezTo>
                    <a:pt x="1235291" y="1515834"/>
                    <a:pt x="1241825" y="1509783"/>
                    <a:pt x="1248095" y="1503315"/>
                  </a:cubicBezTo>
                  <a:cubicBezTo>
                    <a:pt x="1302577" y="1448570"/>
                    <a:pt x="1345111" y="1381634"/>
                    <a:pt x="1375586" y="1309568"/>
                  </a:cubicBezTo>
                  <a:cubicBezTo>
                    <a:pt x="1444824" y="1146910"/>
                    <a:pt x="1464315" y="973399"/>
                    <a:pt x="1450678" y="800787"/>
                  </a:cubicBezTo>
                  <a:cubicBezTo>
                    <a:pt x="1442741" y="700044"/>
                    <a:pt x="1423535" y="599651"/>
                    <a:pt x="1396393" y="501977"/>
                  </a:cubicBezTo>
                  <a:cubicBezTo>
                    <a:pt x="1394726" y="495992"/>
                    <a:pt x="1393060" y="489940"/>
                    <a:pt x="1391306" y="483955"/>
                  </a:cubicBezTo>
                  <a:cubicBezTo>
                    <a:pt x="1385035" y="462447"/>
                    <a:pt x="1378502" y="441093"/>
                    <a:pt x="1371464" y="419870"/>
                  </a:cubicBezTo>
                  <a:cubicBezTo>
                    <a:pt x="1367013" y="406101"/>
                    <a:pt x="1362344" y="392398"/>
                    <a:pt x="1357477" y="378761"/>
                  </a:cubicBezTo>
                  <a:cubicBezTo>
                    <a:pt x="1355591" y="373126"/>
                    <a:pt x="1353640" y="367558"/>
                    <a:pt x="1351622" y="362055"/>
                  </a:cubicBezTo>
                  <a:cubicBezTo>
                    <a:pt x="1335136" y="316342"/>
                    <a:pt x="1316697" y="270783"/>
                    <a:pt x="1288151" y="231406"/>
                  </a:cubicBezTo>
                  <a:cubicBezTo>
                    <a:pt x="1265262" y="199681"/>
                    <a:pt x="1236650" y="173109"/>
                    <a:pt x="1204509" y="150987"/>
                  </a:cubicBezTo>
                  <a:cubicBezTo>
                    <a:pt x="1170614" y="127550"/>
                    <a:pt x="1132903" y="109243"/>
                    <a:pt x="1094206" y="95320"/>
                  </a:cubicBezTo>
                  <a:cubicBezTo>
                    <a:pt x="1040688" y="76049"/>
                    <a:pt x="984320" y="71116"/>
                    <a:pt x="929619" y="59430"/>
                  </a:cubicBezTo>
                  <a:cubicBezTo>
                    <a:pt x="915149" y="56448"/>
                    <a:pt x="900810" y="52896"/>
                    <a:pt x="886603" y="48512"/>
                  </a:cubicBezTo>
                  <a:cubicBezTo>
                    <a:pt x="875531" y="45179"/>
                    <a:pt x="864744" y="41627"/>
                    <a:pt x="854045" y="38295"/>
                  </a:cubicBezTo>
                  <a:cubicBezTo>
                    <a:pt x="806644" y="23123"/>
                    <a:pt x="762181" y="9004"/>
                    <a:pt x="708882" y="4136"/>
                  </a:cubicBezTo>
                  <a:cubicBezTo>
                    <a:pt x="700661" y="3369"/>
                    <a:pt x="692527" y="2755"/>
                    <a:pt x="684239" y="2470"/>
                  </a:cubicBezTo>
                  <a:cubicBezTo>
                    <a:pt x="680907" y="2251"/>
                    <a:pt x="677355" y="2119"/>
                    <a:pt x="673869" y="2053"/>
                  </a:cubicBezTo>
                  <a:cubicBezTo>
                    <a:pt x="561418" y="-1696"/>
                    <a:pt x="447410" y="20273"/>
                    <a:pt x="348311" y="70173"/>
                  </a:cubicBezTo>
                  <a:cubicBezTo>
                    <a:pt x="313451" y="87778"/>
                    <a:pt x="280389" y="108848"/>
                    <a:pt x="249848" y="133557"/>
                  </a:cubicBezTo>
                  <a:cubicBezTo>
                    <a:pt x="235926" y="144760"/>
                    <a:pt x="222705" y="156731"/>
                    <a:pt x="209901" y="169316"/>
                  </a:cubicBezTo>
                  <a:cubicBezTo>
                    <a:pt x="195914" y="183655"/>
                    <a:pt x="182562" y="198607"/>
                    <a:pt x="170371" y="214195"/>
                  </a:cubicBezTo>
                  <a:cubicBezTo>
                    <a:pt x="161953" y="224851"/>
                    <a:pt x="154235" y="235901"/>
                    <a:pt x="146715" y="247301"/>
                  </a:cubicBezTo>
                  <a:cubicBezTo>
                    <a:pt x="112271" y="300381"/>
                    <a:pt x="82279" y="355411"/>
                    <a:pt x="58753" y="412810"/>
                  </a:cubicBezTo>
                  <a:cubicBezTo>
                    <a:pt x="34812" y="471392"/>
                    <a:pt x="17557" y="532606"/>
                    <a:pt x="9138" y="597393"/>
                  </a:cubicBezTo>
                  <a:cubicBezTo>
                    <a:pt x="8503" y="602611"/>
                    <a:pt x="7889" y="607697"/>
                    <a:pt x="7406" y="612828"/>
                  </a:cubicBezTo>
                  <a:cubicBezTo>
                    <a:pt x="7121" y="614209"/>
                    <a:pt x="7055" y="615480"/>
                    <a:pt x="6924" y="616796"/>
                  </a:cubicBezTo>
                  <a:cubicBezTo>
                    <a:pt x="6639" y="619230"/>
                    <a:pt x="6442" y="621729"/>
                    <a:pt x="6222" y="624163"/>
                  </a:cubicBezTo>
                  <a:cubicBezTo>
                    <a:pt x="2122" y="665688"/>
                    <a:pt x="1004" y="707366"/>
                    <a:pt x="1969" y="749111"/>
                  </a:cubicBezTo>
                  <a:close/>
                </a:path>
              </a:pathLst>
            </a:custGeom>
            <a:solidFill>
              <a:srgbClr val="FFB0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61460" name="Freeform: Shape 184">
              <a:extLst>
                <a:ext uri="{FF2B5EF4-FFF2-40B4-BE49-F238E27FC236}">
                  <a16:creationId xmlns:a16="http://schemas.microsoft.com/office/drawing/2014/main" id="{ABE5C60E-899F-44E9-A162-C54DC4F4AE7C}"/>
                </a:ext>
              </a:extLst>
            </p:cNvPr>
            <p:cNvSpPr>
              <a:spLocks/>
            </p:cNvSpPr>
            <p:nvPr/>
          </p:nvSpPr>
          <p:spPr bwMode="auto">
            <a:xfrm>
              <a:off x="5274329" y="1458472"/>
              <a:ext cx="1155424" cy="1789043"/>
            </a:xfrm>
            <a:custGeom>
              <a:avLst/>
              <a:gdLst>
                <a:gd name="T0" fmla="*/ 23529 w 1155423"/>
                <a:gd name="T1" fmla="*/ 104354 h 1789043"/>
                <a:gd name="T2" fmla="*/ 87067 w 1155423"/>
                <a:gd name="T3" fmla="*/ 294418 h 1789043"/>
                <a:gd name="T4" fmla="*/ 198005 w 1155423"/>
                <a:gd name="T5" fmla="*/ 695703 h 1789043"/>
                <a:gd name="T6" fmla="*/ 256105 w 1155423"/>
                <a:gd name="T7" fmla="*/ 955487 h 1789043"/>
                <a:gd name="T8" fmla="*/ 212475 w 1155423"/>
                <a:gd name="T9" fmla="*/ 1258265 h 1789043"/>
                <a:gd name="T10" fmla="*/ 199606 w 1155423"/>
                <a:gd name="T11" fmla="*/ 1317813 h 1789043"/>
                <a:gd name="T12" fmla="*/ 524747 w 1155423"/>
                <a:gd name="T13" fmla="*/ 1734401 h 1789043"/>
                <a:gd name="T14" fmla="*/ 637707 w 1155423"/>
                <a:gd name="T15" fmla="*/ 1776693 h 1789043"/>
                <a:gd name="T16" fmla="*/ 667481 w 1155423"/>
                <a:gd name="T17" fmla="*/ 1782744 h 1789043"/>
                <a:gd name="T18" fmla="*/ 689273 w 1155423"/>
                <a:gd name="T19" fmla="*/ 1785880 h 1789043"/>
                <a:gd name="T20" fmla="*/ 745729 w 1155423"/>
                <a:gd name="T21" fmla="*/ 1789278 h 1789043"/>
                <a:gd name="T22" fmla="*/ 889839 w 1155423"/>
                <a:gd name="T23" fmla="*/ 1765841 h 1789043"/>
                <a:gd name="T24" fmla="*/ 1063832 w 1155423"/>
                <a:gd name="T25" fmla="*/ 1649377 h 1789043"/>
                <a:gd name="T26" fmla="*/ 1153591 w 1155423"/>
                <a:gd name="T27" fmla="*/ 1352848 h 1789043"/>
                <a:gd name="T28" fmla="*/ 1119762 w 1155423"/>
                <a:gd name="T29" fmla="*/ 1164253 h 1789043"/>
                <a:gd name="T30" fmla="*/ 1081131 w 1155423"/>
                <a:gd name="T31" fmla="*/ 1160767 h 1789043"/>
                <a:gd name="T32" fmla="*/ 1044999 w 1155423"/>
                <a:gd name="T33" fmla="*/ 1061558 h 1789043"/>
                <a:gd name="T34" fmla="*/ 1028008 w 1155423"/>
                <a:gd name="T35" fmla="*/ 994140 h 1789043"/>
                <a:gd name="T36" fmla="*/ 1023755 w 1155423"/>
                <a:gd name="T37" fmla="*/ 972501 h 1789043"/>
                <a:gd name="T38" fmla="*/ 1022724 w 1155423"/>
                <a:gd name="T39" fmla="*/ 965967 h 1789043"/>
                <a:gd name="T40" fmla="*/ 1018405 w 1155423"/>
                <a:gd name="T41" fmla="*/ 937312 h 1789043"/>
                <a:gd name="T42" fmla="*/ 1014020 w 1155423"/>
                <a:gd name="T43" fmla="*/ 865641 h 1789043"/>
                <a:gd name="T44" fmla="*/ 1015204 w 1155423"/>
                <a:gd name="T45" fmla="*/ 834201 h 1789043"/>
                <a:gd name="T46" fmla="*/ 1039430 w 1155423"/>
                <a:gd name="T47" fmla="*/ 681496 h 1789043"/>
                <a:gd name="T48" fmla="*/ 1040680 w 1155423"/>
                <a:gd name="T49" fmla="*/ 662027 h 1789043"/>
                <a:gd name="T50" fmla="*/ 1002181 w 1155423"/>
                <a:gd name="T51" fmla="*/ 537145 h 1789043"/>
                <a:gd name="T52" fmla="*/ 932439 w 1155423"/>
                <a:gd name="T53" fmla="*/ 412767 h 1789043"/>
                <a:gd name="T54" fmla="*/ 561909 w 1155423"/>
                <a:gd name="T55" fmla="*/ 213802 h 1789043"/>
                <a:gd name="T56" fmla="*/ 408174 w 1155423"/>
                <a:gd name="T57" fmla="*/ 186659 h 1789043"/>
                <a:gd name="T58" fmla="*/ 213396 w 1155423"/>
                <a:gd name="T59" fmla="*/ 80500 h 1789043"/>
                <a:gd name="T60" fmla="*/ 188906 w 1155423"/>
                <a:gd name="T61" fmla="*/ 60900 h 1789043"/>
                <a:gd name="T62" fmla="*/ 58499 w 1155423"/>
                <a:gd name="T63" fmla="*/ 2317 h 1789043"/>
                <a:gd name="T64" fmla="*/ 2043 w 1155423"/>
                <a:gd name="T65" fmla="*/ 28408 h 178904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155423"/>
                <a:gd name="T100" fmla="*/ 0 h 1789043"/>
                <a:gd name="T101" fmla="*/ 1155423 w 1155423"/>
                <a:gd name="T102" fmla="*/ 1789043 h 178904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155423" h="1789043">
                  <a:moveTo>
                    <a:pt x="6341" y="54322"/>
                  </a:moveTo>
                  <a:cubicBezTo>
                    <a:pt x="12107" y="70941"/>
                    <a:pt x="17829" y="87713"/>
                    <a:pt x="23529" y="104354"/>
                  </a:cubicBezTo>
                  <a:cubicBezTo>
                    <a:pt x="45169" y="167738"/>
                    <a:pt x="66458" y="230618"/>
                    <a:pt x="86782" y="293651"/>
                  </a:cubicBezTo>
                  <a:cubicBezTo>
                    <a:pt x="86913" y="293936"/>
                    <a:pt x="87001" y="294133"/>
                    <a:pt x="87067" y="294418"/>
                  </a:cubicBezTo>
                  <a:cubicBezTo>
                    <a:pt x="125193" y="412767"/>
                    <a:pt x="159922" y="531444"/>
                    <a:pt x="186867" y="654244"/>
                  </a:cubicBezTo>
                  <a:cubicBezTo>
                    <a:pt x="190003" y="668429"/>
                    <a:pt x="193752" y="682220"/>
                    <a:pt x="198005" y="695703"/>
                  </a:cubicBezTo>
                  <a:cubicBezTo>
                    <a:pt x="214777" y="750032"/>
                    <a:pt x="237667" y="800261"/>
                    <a:pt x="246020" y="859260"/>
                  </a:cubicBezTo>
                  <a:cubicBezTo>
                    <a:pt x="250821" y="893287"/>
                    <a:pt x="254241" y="925078"/>
                    <a:pt x="256105" y="955487"/>
                  </a:cubicBezTo>
                  <a:cubicBezTo>
                    <a:pt x="256390" y="959653"/>
                    <a:pt x="256587" y="963775"/>
                    <a:pt x="256741" y="967875"/>
                  </a:cubicBezTo>
                  <a:cubicBezTo>
                    <a:pt x="261608" y="1067566"/>
                    <a:pt x="249024" y="1153488"/>
                    <a:pt x="212475" y="1258265"/>
                  </a:cubicBezTo>
                  <a:cubicBezTo>
                    <a:pt x="211576" y="1260984"/>
                    <a:pt x="210590" y="1263703"/>
                    <a:pt x="209625" y="1266399"/>
                  </a:cubicBezTo>
                  <a:cubicBezTo>
                    <a:pt x="203640" y="1283172"/>
                    <a:pt x="200439" y="1300360"/>
                    <a:pt x="199606" y="1317813"/>
                  </a:cubicBezTo>
                  <a:cubicBezTo>
                    <a:pt x="199474" y="1320948"/>
                    <a:pt x="199408" y="1324083"/>
                    <a:pt x="199408" y="1327196"/>
                  </a:cubicBezTo>
                  <a:cubicBezTo>
                    <a:pt x="199825" y="1489854"/>
                    <a:pt x="402627" y="1671499"/>
                    <a:pt x="524747" y="1734401"/>
                  </a:cubicBezTo>
                  <a:cubicBezTo>
                    <a:pt x="547636" y="1746306"/>
                    <a:pt x="571161" y="1756238"/>
                    <a:pt x="595037" y="1764240"/>
                  </a:cubicBezTo>
                  <a:cubicBezTo>
                    <a:pt x="609025" y="1769107"/>
                    <a:pt x="623298" y="1773141"/>
                    <a:pt x="637702" y="1776693"/>
                  </a:cubicBezTo>
                  <a:cubicBezTo>
                    <a:pt x="646954" y="1778930"/>
                    <a:pt x="656140" y="1780793"/>
                    <a:pt x="665458" y="1782394"/>
                  </a:cubicBezTo>
                  <a:cubicBezTo>
                    <a:pt x="666160" y="1782525"/>
                    <a:pt x="666774" y="1782613"/>
                    <a:pt x="667476" y="1782744"/>
                  </a:cubicBezTo>
                  <a:cubicBezTo>
                    <a:pt x="670041" y="1783161"/>
                    <a:pt x="672562" y="1783578"/>
                    <a:pt x="675061" y="1783928"/>
                  </a:cubicBezTo>
                  <a:cubicBezTo>
                    <a:pt x="679797" y="1784696"/>
                    <a:pt x="684467" y="1785310"/>
                    <a:pt x="689268" y="1785880"/>
                  </a:cubicBezTo>
                  <a:cubicBezTo>
                    <a:pt x="689488" y="1785880"/>
                    <a:pt x="689751" y="1785946"/>
                    <a:pt x="689970" y="1785946"/>
                  </a:cubicBezTo>
                  <a:cubicBezTo>
                    <a:pt x="708562" y="1788094"/>
                    <a:pt x="727066" y="1789278"/>
                    <a:pt x="745724" y="1789278"/>
                  </a:cubicBezTo>
                  <a:lnTo>
                    <a:pt x="750306" y="1789278"/>
                  </a:lnTo>
                  <a:cubicBezTo>
                    <a:pt x="797773" y="1788730"/>
                    <a:pt x="844955" y="1780859"/>
                    <a:pt x="889834" y="1765841"/>
                  </a:cubicBezTo>
                  <a:cubicBezTo>
                    <a:pt x="918161" y="1756304"/>
                    <a:pt x="945303" y="1744070"/>
                    <a:pt x="970495" y="1728898"/>
                  </a:cubicBezTo>
                  <a:cubicBezTo>
                    <a:pt x="1006341" y="1707675"/>
                    <a:pt x="1037715" y="1680817"/>
                    <a:pt x="1063827" y="1649377"/>
                  </a:cubicBezTo>
                  <a:cubicBezTo>
                    <a:pt x="1117126" y="1585511"/>
                    <a:pt x="1149005" y="1502790"/>
                    <a:pt x="1154288" y="1410181"/>
                  </a:cubicBezTo>
                  <a:cubicBezTo>
                    <a:pt x="1155253" y="1393211"/>
                    <a:pt x="1155056" y="1373786"/>
                    <a:pt x="1153586" y="1352848"/>
                  </a:cubicBezTo>
                  <a:cubicBezTo>
                    <a:pt x="1153038" y="1343946"/>
                    <a:pt x="1152271" y="1334760"/>
                    <a:pt x="1151219" y="1325376"/>
                  </a:cubicBezTo>
                  <a:cubicBezTo>
                    <a:pt x="1145935" y="1274862"/>
                    <a:pt x="1134929" y="1217946"/>
                    <a:pt x="1119757" y="1164253"/>
                  </a:cubicBezTo>
                  <a:cubicBezTo>
                    <a:pt x="1112719" y="1163551"/>
                    <a:pt x="1105704" y="1162937"/>
                    <a:pt x="1098666" y="1162302"/>
                  </a:cubicBezTo>
                  <a:cubicBezTo>
                    <a:pt x="1092812" y="1161753"/>
                    <a:pt x="1086980" y="1161249"/>
                    <a:pt x="1081126" y="1160767"/>
                  </a:cubicBezTo>
                  <a:cubicBezTo>
                    <a:pt x="1068256" y="1130226"/>
                    <a:pt x="1056768" y="1099137"/>
                    <a:pt x="1046880" y="1067193"/>
                  </a:cubicBezTo>
                  <a:cubicBezTo>
                    <a:pt x="1046178" y="1065110"/>
                    <a:pt x="1045564" y="1063290"/>
                    <a:pt x="1044994" y="1061558"/>
                  </a:cubicBezTo>
                  <a:cubicBezTo>
                    <a:pt x="1041508" y="1049807"/>
                    <a:pt x="1038461" y="1038253"/>
                    <a:pt x="1035457" y="1026501"/>
                  </a:cubicBezTo>
                  <a:cubicBezTo>
                    <a:pt x="1032804" y="1015846"/>
                    <a:pt x="1030239" y="1005212"/>
                    <a:pt x="1028003" y="994140"/>
                  </a:cubicBezTo>
                  <a:cubicBezTo>
                    <a:pt x="1027235" y="990523"/>
                    <a:pt x="1026468" y="986905"/>
                    <a:pt x="1025766" y="983288"/>
                  </a:cubicBezTo>
                  <a:cubicBezTo>
                    <a:pt x="1025065" y="979670"/>
                    <a:pt x="1024363" y="976118"/>
                    <a:pt x="1023750" y="972501"/>
                  </a:cubicBezTo>
                  <a:cubicBezTo>
                    <a:pt x="1023530" y="971383"/>
                    <a:pt x="1023399" y="970352"/>
                    <a:pt x="1023201" y="969234"/>
                  </a:cubicBezTo>
                  <a:cubicBezTo>
                    <a:pt x="1022982" y="968181"/>
                    <a:pt x="1022851" y="967085"/>
                    <a:pt x="1022719" y="965967"/>
                  </a:cubicBezTo>
                  <a:lnTo>
                    <a:pt x="1022719" y="965836"/>
                  </a:lnTo>
                  <a:cubicBezTo>
                    <a:pt x="1021118" y="956233"/>
                    <a:pt x="1019650" y="946783"/>
                    <a:pt x="1018400" y="937312"/>
                  </a:cubicBezTo>
                  <a:cubicBezTo>
                    <a:pt x="1015615" y="914554"/>
                    <a:pt x="1013949" y="891884"/>
                    <a:pt x="1014015" y="869609"/>
                  </a:cubicBezTo>
                  <a:lnTo>
                    <a:pt x="1014015" y="865641"/>
                  </a:lnTo>
                  <a:cubicBezTo>
                    <a:pt x="1014015" y="859041"/>
                    <a:pt x="1014234" y="852486"/>
                    <a:pt x="1014563" y="845887"/>
                  </a:cubicBezTo>
                  <a:cubicBezTo>
                    <a:pt x="1014563" y="841918"/>
                    <a:pt x="1014848" y="838015"/>
                    <a:pt x="1015199" y="834201"/>
                  </a:cubicBezTo>
                  <a:cubicBezTo>
                    <a:pt x="1016580" y="815981"/>
                    <a:pt x="1019518" y="798091"/>
                    <a:pt x="1022719" y="780222"/>
                  </a:cubicBezTo>
                  <a:cubicBezTo>
                    <a:pt x="1028770" y="747379"/>
                    <a:pt x="1036290" y="714690"/>
                    <a:pt x="1039425" y="681496"/>
                  </a:cubicBezTo>
                  <a:cubicBezTo>
                    <a:pt x="1039623" y="679260"/>
                    <a:pt x="1039776" y="677111"/>
                    <a:pt x="1039973" y="674897"/>
                  </a:cubicBezTo>
                  <a:cubicBezTo>
                    <a:pt x="1040259" y="670578"/>
                    <a:pt x="1040522" y="666346"/>
                    <a:pt x="1040675" y="662027"/>
                  </a:cubicBezTo>
                  <a:cubicBezTo>
                    <a:pt x="1040807" y="658826"/>
                    <a:pt x="1040807" y="655625"/>
                    <a:pt x="1040807" y="652424"/>
                  </a:cubicBezTo>
                  <a:cubicBezTo>
                    <a:pt x="1040522" y="611228"/>
                    <a:pt x="1029472" y="568738"/>
                    <a:pt x="1002176" y="537145"/>
                  </a:cubicBezTo>
                  <a:cubicBezTo>
                    <a:pt x="983518" y="515725"/>
                    <a:pt x="979352" y="514124"/>
                    <a:pt x="969530" y="488385"/>
                  </a:cubicBezTo>
                  <a:cubicBezTo>
                    <a:pt x="958875" y="461110"/>
                    <a:pt x="951508" y="436073"/>
                    <a:pt x="932434" y="412767"/>
                  </a:cubicBezTo>
                  <a:cubicBezTo>
                    <a:pt x="880385" y="349098"/>
                    <a:pt x="797576" y="282119"/>
                    <a:pt x="721629" y="250109"/>
                  </a:cubicBezTo>
                  <a:cubicBezTo>
                    <a:pt x="670896" y="228951"/>
                    <a:pt x="616676" y="220817"/>
                    <a:pt x="561909" y="213802"/>
                  </a:cubicBezTo>
                  <a:cubicBezTo>
                    <a:pt x="555507" y="212968"/>
                    <a:pt x="549105" y="212135"/>
                    <a:pt x="542703" y="211368"/>
                  </a:cubicBezTo>
                  <a:cubicBezTo>
                    <a:pt x="497472" y="205514"/>
                    <a:pt x="452089" y="199616"/>
                    <a:pt x="408174" y="186659"/>
                  </a:cubicBezTo>
                  <a:cubicBezTo>
                    <a:pt x="341720" y="166554"/>
                    <a:pt x="284651" y="154452"/>
                    <a:pt x="237886" y="104223"/>
                  </a:cubicBezTo>
                  <a:cubicBezTo>
                    <a:pt x="230015" y="96023"/>
                    <a:pt x="222012" y="88020"/>
                    <a:pt x="213396" y="80500"/>
                  </a:cubicBezTo>
                  <a:cubicBezTo>
                    <a:pt x="206512" y="74449"/>
                    <a:pt x="199342" y="68529"/>
                    <a:pt x="191888" y="63048"/>
                  </a:cubicBezTo>
                  <a:cubicBezTo>
                    <a:pt x="190924" y="62281"/>
                    <a:pt x="189937" y="61579"/>
                    <a:pt x="188906" y="60900"/>
                  </a:cubicBezTo>
                  <a:cubicBezTo>
                    <a:pt x="153761" y="34809"/>
                    <a:pt x="113683" y="15538"/>
                    <a:pt x="71303" y="4685"/>
                  </a:cubicBezTo>
                  <a:cubicBezTo>
                    <a:pt x="67269" y="3720"/>
                    <a:pt x="62950" y="2734"/>
                    <a:pt x="58499" y="2317"/>
                  </a:cubicBezTo>
                  <a:cubicBezTo>
                    <a:pt x="53917" y="1769"/>
                    <a:pt x="49247" y="1550"/>
                    <a:pt x="44643" y="1681"/>
                  </a:cubicBezTo>
                  <a:cubicBezTo>
                    <a:pt x="24319" y="2164"/>
                    <a:pt x="5179" y="9552"/>
                    <a:pt x="2043" y="28408"/>
                  </a:cubicBezTo>
                  <a:cubicBezTo>
                    <a:pt x="574" y="37177"/>
                    <a:pt x="3425" y="46013"/>
                    <a:pt x="6297" y="54366"/>
                  </a:cubicBezTo>
                  <a:close/>
                </a:path>
              </a:pathLst>
            </a:custGeom>
            <a:solidFill>
              <a:srgbClr val="FFB0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61461" name="Freeform: Shape 185">
              <a:extLst>
                <a:ext uri="{FF2B5EF4-FFF2-40B4-BE49-F238E27FC236}">
                  <a16:creationId xmlns:a16="http://schemas.microsoft.com/office/drawing/2014/main" id="{5E546CEC-B6EA-4289-99E2-9A0C7C777E8F}"/>
                </a:ext>
              </a:extLst>
            </p:cNvPr>
            <p:cNvSpPr>
              <a:spLocks/>
            </p:cNvSpPr>
            <p:nvPr/>
          </p:nvSpPr>
          <p:spPr bwMode="auto">
            <a:xfrm>
              <a:off x="6158022" y="1311292"/>
              <a:ext cx="85506" cy="144702"/>
            </a:xfrm>
            <a:custGeom>
              <a:avLst/>
              <a:gdLst>
                <a:gd name="T0" fmla="*/ 84442 w 85505"/>
                <a:gd name="T1" fmla="*/ 88065 h 144702"/>
                <a:gd name="T2" fmla="*/ 73304 w 85505"/>
                <a:gd name="T3" fmla="*/ 25580 h 144702"/>
                <a:gd name="T4" fmla="*/ 30872 w 85505"/>
                <a:gd name="T5" fmla="*/ 3502 h 144702"/>
                <a:gd name="T6" fmla="*/ 5856 w 85505"/>
                <a:gd name="T7" fmla="*/ 98413 h 144702"/>
                <a:gd name="T8" fmla="*/ 46951 w 85505"/>
                <a:gd name="T9" fmla="*/ 143468 h 144702"/>
                <a:gd name="T10" fmla="*/ 84442 w 85505"/>
                <a:gd name="T11" fmla="*/ 88087 h 14470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5505"/>
                <a:gd name="T19" fmla="*/ 0 h 144702"/>
                <a:gd name="T20" fmla="*/ 85505 w 85505"/>
                <a:gd name="T21" fmla="*/ 144702 h 14470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5505" h="144702">
                  <a:moveTo>
                    <a:pt x="84434" y="88065"/>
                  </a:moveTo>
                  <a:cubicBezTo>
                    <a:pt x="85223" y="63707"/>
                    <a:pt x="79851" y="37879"/>
                    <a:pt x="73296" y="25580"/>
                  </a:cubicBezTo>
                  <a:cubicBezTo>
                    <a:pt x="65973" y="11855"/>
                    <a:pt x="47754" y="-3799"/>
                    <a:pt x="30872" y="3502"/>
                  </a:cubicBezTo>
                  <a:cubicBezTo>
                    <a:pt x="68" y="16876"/>
                    <a:pt x="-2738" y="70635"/>
                    <a:pt x="5856" y="98413"/>
                  </a:cubicBezTo>
                  <a:cubicBezTo>
                    <a:pt x="11600" y="117005"/>
                    <a:pt x="24229" y="142986"/>
                    <a:pt x="46943" y="143468"/>
                  </a:cubicBezTo>
                  <a:cubicBezTo>
                    <a:pt x="73800" y="144038"/>
                    <a:pt x="83491" y="117115"/>
                    <a:pt x="84434" y="88087"/>
                  </a:cubicBezTo>
                  <a:close/>
                </a:path>
              </a:pathLst>
            </a:custGeom>
            <a:solidFill>
              <a:srgbClr val="3E39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61462" name="Freeform: Shape 186">
              <a:extLst>
                <a:ext uri="{FF2B5EF4-FFF2-40B4-BE49-F238E27FC236}">
                  <a16:creationId xmlns:a16="http://schemas.microsoft.com/office/drawing/2014/main" id="{3714531B-EDF7-4514-8976-409F749D1EBB}"/>
                </a:ext>
              </a:extLst>
            </p:cNvPr>
            <p:cNvSpPr>
              <a:spLocks/>
            </p:cNvSpPr>
            <p:nvPr/>
          </p:nvSpPr>
          <p:spPr bwMode="auto">
            <a:xfrm>
              <a:off x="6632031" y="1301291"/>
              <a:ext cx="87698" cy="144702"/>
            </a:xfrm>
            <a:custGeom>
              <a:avLst/>
              <a:gdLst>
                <a:gd name="T0" fmla="*/ 86955 w 87698"/>
                <a:gd name="T1" fmla="*/ 88200 h 144702"/>
                <a:gd name="T2" fmla="*/ 30872 w 87698"/>
                <a:gd name="T3" fmla="*/ 3724 h 144702"/>
                <a:gd name="T4" fmla="*/ 5856 w 87698"/>
                <a:gd name="T5" fmla="*/ 98614 h 144702"/>
                <a:gd name="T6" fmla="*/ 46943 w 87698"/>
                <a:gd name="T7" fmla="*/ 143669 h 144702"/>
                <a:gd name="T8" fmla="*/ 86955 w 87698"/>
                <a:gd name="T9" fmla="*/ 88200 h 1447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7698"/>
                <a:gd name="T16" fmla="*/ 0 h 144702"/>
                <a:gd name="T17" fmla="*/ 87698 w 87698"/>
                <a:gd name="T18" fmla="*/ 144702 h 1447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7698" h="144702">
                  <a:moveTo>
                    <a:pt x="86955" y="88200"/>
                  </a:moveTo>
                  <a:cubicBezTo>
                    <a:pt x="86846" y="43605"/>
                    <a:pt x="61501" y="-9584"/>
                    <a:pt x="30872" y="3724"/>
                  </a:cubicBezTo>
                  <a:cubicBezTo>
                    <a:pt x="68" y="17098"/>
                    <a:pt x="-2738" y="70857"/>
                    <a:pt x="5856" y="98614"/>
                  </a:cubicBezTo>
                  <a:cubicBezTo>
                    <a:pt x="11600" y="117206"/>
                    <a:pt x="24229" y="143187"/>
                    <a:pt x="46943" y="143669"/>
                  </a:cubicBezTo>
                  <a:cubicBezTo>
                    <a:pt x="75708" y="144283"/>
                    <a:pt x="87043" y="118192"/>
                    <a:pt x="86955" y="88200"/>
                  </a:cubicBezTo>
                  <a:close/>
                </a:path>
              </a:pathLst>
            </a:custGeom>
            <a:solidFill>
              <a:srgbClr val="3E39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61463" name="Freeform: Shape 187">
              <a:extLst>
                <a:ext uri="{FF2B5EF4-FFF2-40B4-BE49-F238E27FC236}">
                  <a16:creationId xmlns:a16="http://schemas.microsoft.com/office/drawing/2014/main" id="{AA91CCDB-3173-41B7-A196-42D3B9270A52}"/>
                </a:ext>
              </a:extLst>
            </p:cNvPr>
            <p:cNvSpPr>
              <a:spLocks/>
            </p:cNvSpPr>
            <p:nvPr/>
          </p:nvSpPr>
          <p:spPr bwMode="auto">
            <a:xfrm>
              <a:off x="6478677" y="1301756"/>
              <a:ext cx="133740" cy="407797"/>
            </a:xfrm>
            <a:custGeom>
              <a:avLst/>
              <a:gdLst>
                <a:gd name="T0" fmla="*/ 16043 w 133739"/>
                <a:gd name="T1" fmla="*/ 390674 h 407796"/>
                <a:gd name="T2" fmla="*/ 43734 w 133739"/>
                <a:gd name="T3" fmla="*/ 381290 h 407796"/>
                <a:gd name="T4" fmla="*/ 73340 w 133739"/>
                <a:gd name="T5" fmla="*/ 371227 h 407796"/>
                <a:gd name="T6" fmla="*/ 105569 w 133739"/>
                <a:gd name="T7" fmla="*/ 335578 h 407796"/>
                <a:gd name="T8" fmla="*/ 50004 w 133739"/>
                <a:gd name="T9" fmla="*/ 240206 h 407796"/>
                <a:gd name="T10" fmla="*/ 16503 w 133739"/>
                <a:gd name="T11" fmla="*/ 164295 h 407796"/>
                <a:gd name="T12" fmla="*/ 1682 w 133739"/>
                <a:gd name="T13" fmla="*/ 10144 h 407796"/>
                <a:gd name="T14" fmla="*/ 16525 w 133739"/>
                <a:gd name="T15" fmla="*/ 7732 h 407796"/>
                <a:gd name="T16" fmla="*/ 44084 w 133739"/>
                <a:gd name="T17" fmla="*/ 175718 h 407796"/>
                <a:gd name="T18" fmla="*/ 73033 w 133739"/>
                <a:gd name="T19" fmla="*/ 225977 h 407796"/>
                <a:gd name="T20" fmla="*/ 119754 w 133739"/>
                <a:gd name="T21" fmla="*/ 273729 h 407796"/>
                <a:gd name="T22" fmla="*/ 118307 w 133739"/>
                <a:gd name="T23" fmla="*/ 368179 h 407796"/>
                <a:gd name="T24" fmla="*/ 81211 w 133739"/>
                <a:gd name="T25" fmla="*/ 397317 h 407796"/>
                <a:gd name="T26" fmla="*/ 54893 w 133739"/>
                <a:gd name="T27" fmla="*/ 405934 h 407796"/>
                <a:gd name="T28" fmla="*/ 17292 w 133739"/>
                <a:gd name="T29" fmla="*/ 402272 h 407796"/>
                <a:gd name="T30" fmla="*/ 16043 w 133739"/>
                <a:gd name="T31" fmla="*/ 390696 h 40779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33739"/>
                <a:gd name="T49" fmla="*/ 0 h 407796"/>
                <a:gd name="T50" fmla="*/ 133739 w 133739"/>
                <a:gd name="T51" fmla="*/ 407796 h 40779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33739" h="407796">
                  <a:moveTo>
                    <a:pt x="16043" y="390666"/>
                  </a:moveTo>
                  <a:cubicBezTo>
                    <a:pt x="25470" y="388189"/>
                    <a:pt x="33911" y="383563"/>
                    <a:pt x="43734" y="381282"/>
                  </a:cubicBezTo>
                  <a:cubicBezTo>
                    <a:pt x="53928" y="378893"/>
                    <a:pt x="63992" y="376064"/>
                    <a:pt x="73332" y="371219"/>
                  </a:cubicBezTo>
                  <a:cubicBezTo>
                    <a:pt x="87780" y="363721"/>
                    <a:pt x="100759" y="351553"/>
                    <a:pt x="105561" y="335570"/>
                  </a:cubicBezTo>
                  <a:cubicBezTo>
                    <a:pt x="118475" y="292663"/>
                    <a:pt x="75744" y="265850"/>
                    <a:pt x="50004" y="240198"/>
                  </a:cubicBezTo>
                  <a:cubicBezTo>
                    <a:pt x="29000" y="219260"/>
                    <a:pt x="21919" y="192709"/>
                    <a:pt x="16503" y="164295"/>
                  </a:cubicBezTo>
                  <a:cubicBezTo>
                    <a:pt x="6768" y="113233"/>
                    <a:pt x="6286" y="61732"/>
                    <a:pt x="1682" y="10144"/>
                  </a:cubicBezTo>
                  <a:cubicBezTo>
                    <a:pt x="827" y="606"/>
                    <a:pt x="14662" y="-1871"/>
                    <a:pt x="16525" y="7732"/>
                  </a:cubicBezTo>
                  <a:cubicBezTo>
                    <a:pt x="27312" y="63376"/>
                    <a:pt x="29614" y="120862"/>
                    <a:pt x="44084" y="175718"/>
                  </a:cubicBezTo>
                  <a:cubicBezTo>
                    <a:pt x="49456" y="196042"/>
                    <a:pt x="57480" y="211652"/>
                    <a:pt x="73025" y="225969"/>
                  </a:cubicBezTo>
                  <a:cubicBezTo>
                    <a:pt x="89775" y="241382"/>
                    <a:pt x="107556" y="254010"/>
                    <a:pt x="119746" y="273721"/>
                  </a:cubicBezTo>
                  <a:cubicBezTo>
                    <a:pt x="138009" y="303231"/>
                    <a:pt x="139829" y="339735"/>
                    <a:pt x="118299" y="368171"/>
                  </a:cubicBezTo>
                  <a:cubicBezTo>
                    <a:pt x="108696" y="380866"/>
                    <a:pt x="95498" y="390513"/>
                    <a:pt x="81203" y="397309"/>
                  </a:cubicBezTo>
                  <a:cubicBezTo>
                    <a:pt x="72893" y="401256"/>
                    <a:pt x="63904" y="404128"/>
                    <a:pt x="54893" y="405926"/>
                  </a:cubicBezTo>
                  <a:cubicBezTo>
                    <a:pt x="38472" y="409214"/>
                    <a:pt x="32377" y="406013"/>
                    <a:pt x="17292" y="402264"/>
                  </a:cubicBezTo>
                  <a:cubicBezTo>
                    <a:pt x="12162" y="400993"/>
                    <a:pt x="9597" y="392376"/>
                    <a:pt x="16043" y="390688"/>
                  </a:cubicBezTo>
                  <a:close/>
                </a:path>
              </a:pathLst>
            </a:custGeom>
            <a:solidFill>
              <a:srgbClr val="DA62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61464" name="Freeform: Shape 188">
              <a:extLst>
                <a:ext uri="{FF2B5EF4-FFF2-40B4-BE49-F238E27FC236}">
                  <a16:creationId xmlns:a16="http://schemas.microsoft.com/office/drawing/2014/main" id="{EFD8D794-C04F-4036-AED8-820E5AF6B37A}"/>
                </a:ext>
              </a:extLst>
            </p:cNvPr>
            <p:cNvSpPr>
              <a:spLocks/>
            </p:cNvSpPr>
            <p:nvPr/>
          </p:nvSpPr>
          <p:spPr bwMode="auto">
            <a:xfrm>
              <a:off x="5035341" y="1273356"/>
              <a:ext cx="466993" cy="482340"/>
            </a:xfrm>
            <a:custGeom>
              <a:avLst/>
              <a:gdLst>
                <a:gd name="T0" fmla="*/ 6066 w 466992"/>
                <a:gd name="T1" fmla="*/ 254807 h 482340"/>
                <a:gd name="T2" fmla="*/ 151382 w 466992"/>
                <a:gd name="T3" fmla="*/ 446823 h 482340"/>
                <a:gd name="T4" fmla="*/ 234769 w 466992"/>
                <a:gd name="T5" fmla="*/ 478416 h 482340"/>
                <a:gd name="T6" fmla="*/ 284800 w 466992"/>
                <a:gd name="T7" fmla="*/ 482450 h 482340"/>
                <a:gd name="T8" fmla="*/ 325799 w 466992"/>
                <a:gd name="T9" fmla="*/ 478767 h 482340"/>
                <a:gd name="T10" fmla="*/ 330952 w 466992"/>
                <a:gd name="T11" fmla="*/ 477934 h 482340"/>
                <a:gd name="T12" fmla="*/ 446406 w 466992"/>
                <a:gd name="T13" fmla="*/ 419286 h 482340"/>
                <a:gd name="T14" fmla="*/ 462345 w 466992"/>
                <a:gd name="T15" fmla="*/ 326895 h 482340"/>
                <a:gd name="T16" fmla="*/ 427968 w 466992"/>
                <a:gd name="T17" fmla="*/ 245994 h 482340"/>
                <a:gd name="T18" fmla="*/ 401461 w 466992"/>
                <a:gd name="T19" fmla="*/ 203285 h 482340"/>
                <a:gd name="T20" fmla="*/ 360681 w 466992"/>
                <a:gd name="T21" fmla="*/ 143387 h 482340"/>
                <a:gd name="T22" fmla="*/ 345729 w 466992"/>
                <a:gd name="T23" fmla="*/ 119379 h 482340"/>
                <a:gd name="T24" fmla="*/ 346693 w 466992"/>
                <a:gd name="T25" fmla="*/ 115762 h 482340"/>
                <a:gd name="T26" fmla="*/ 302165 w 466992"/>
                <a:gd name="T27" fmla="*/ 34422 h 482340"/>
                <a:gd name="T28" fmla="*/ 287475 w 466992"/>
                <a:gd name="T29" fmla="*/ 25038 h 482340"/>
                <a:gd name="T30" fmla="*/ 184817 w 466992"/>
                <a:gd name="T31" fmla="*/ 1667 h 482340"/>
                <a:gd name="T32" fmla="*/ 160042 w 466992"/>
                <a:gd name="T33" fmla="*/ 3267 h 482340"/>
                <a:gd name="T34" fmla="*/ 132833 w 466992"/>
                <a:gd name="T35" fmla="*/ 8485 h 482340"/>
                <a:gd name="T36" fmla="*/ 6109 w 466992"/>
                <a:gd name="T37" fmla="*/ 254829 h 48234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466992"/>
                <a:gd name="T58" fmla="*/ 0 h 482340"/>
                <a:gd name="T59" fmla="*/ 466992 w 466992"/>
                <a:gd name="T60" fmla="*/ 482340 h 482340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466992" h="482340">
                  <a:moveTo>
                    <a:pt x="6066" y="254807"/>
                  </a:moveTo>
                  <a:cubicBezTo>
                    <a:pt x="22904" y="335095"/>
                    <a:pt x="79491" y="406065"/>
                    <a:pt x="151382" y="446823"/>
                  </a:cubicBezTo>
                  <a:cubicBezTo>
                    <a:pt x="177537" y="461709"/>
                    <a:pt x="205733" y="472562"/>
                    <a:pt x="234761" y="478416"/>
                  </a:cubicBezTo>
                  <a:cubicBezTo>
                    <a:pt x="249801" y="481398"/>
                    <a:pt x="266902" y="482867"/>
                    <a:pt x="284792" y="482450"/>
                  </a:cubicBezTo>
                  <a:cubicBezTo>
                    <a:pt x="298144" y="482231"/>
                    <a:pt x="311935" y="481069"/>
                    <a:pt x="325791" y="478767"/>
                  </a:cubicBezTo>
                  <a:cubicBezTo>
                    <a:pt x="327523" y="478548"/>
                    <a:pt x="329212" y="478219"/>
                    <a:pt x="330944" y="477934"/>
                  </a:cubicBezTo>
                  <a:cubicBezTo>
                    <a:pt x="376590" y="469734"/>
                    <a:pt x="421207" y="450594"/>
                    <a:pt x="446398" y="419286"/>
                  </a:cubicBezTo>
                  <a:cubicBezTo>
                    <a:pt x="465473" y="395563"/>
                    <a:pt x="473409" y="364956"/>
                    <a:pt x="462337" y="326895"/>
                  </a:cubicBezTo>
                  <a:cubicBezTo>
                    <a:pt x="454269" y="299073"/>
                    <a:pt x="442298" y="271733"/>
                    <a:pt x="427960" y="245994"/>
                  </a:cubicBezTo>
                  <a:cubicBezTo>
                    <a:pt x="419826" y="231173"/>
                    <a:pt x="410837" y="216834"/>
                    <a:pt x="401453" y="203285"/>
                  </a:cubicBezTo>
                  <a:cubicBezTo>
                    <a:pt x="387684" y="183377"/>
                    <a:pt x="373412" y="163908"/>
                    <a:pt x="360673" y="143387"/>
                  </a:cubicBezTo>
                  <a:cubicBezTo>
                    <a:pt x="357604" y="138520"/>
                    <a:pt x="350522" y="128917"/>
                    <a:pt x="345721" y="119379"/>
                  </a:cubicBezTo>
                  <a:cubicBezTo>
                    <a:pt x="346356" y="118415"/>
                    <a:pt x="346773" y="117231"/>
                    <a:pt x="346685" y="115762"/>
                  </a:cubicBezTo>
                  <a:cubicBezTo>
                    <a:pt x="345370" y="79521"/>
                    <a:pt x="327764" y="52729"/>
                    <a:pt x="302157" y="34422"/>
                  </a:cubicBezTo>
                  <a:cubicBezTo>
                    <a:pt x="297487" y="30936"/>
                    <a:pt x="292619" y="27888"/>
                    <a:pt x="287467" y="25038"/>
                  </a:cubicBezTo>
                  <a:cubicBezTo>
                    <a:pt x="257475" y="8551"/>
                    <a:pt x="220027" y="1184"/>
                    <a:pt x="184817" y="1667"/>
                  </a:cubicBezTo>
                  <a:cubicBezTo>
                    <a:pt x="176398" y="1732"/>
                    <a:pt x="168110" y="2302"/>
                    <a:pt x="160042" y="3267"/>
                  </a:cubicBezTo>
                  <a:cubicBezTo>
                    <a:pt x="150570" y="4385"/>
                    <a:pt x="141384" y="6183"/>
                    <a:pt x="132833" y="8485"/>
                  </a:cubicBezTo>
                  <a:cubicBezTo>
                    <a:pt x="32901" y="35540"/>
                    <a:pt x="-13667" y="160839"/>
                    <a:pt x="6109" y="254829"/>
                  </a:cubicBezTo>
                  <a:close/>
                </a:path>
              </a:pathLst>
            </a:custGeom>
            <a:solidFill>
              <a:srgbClr val="FFB0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61465" name="Freeform: Shape 189">
              <a:extLst>
                <a:ext uri="{FF2B5EF4-FFF2-40B4-BE49-F238E27FC236}">
                  <a16:creationId xmlns:a16="http://schemas.microsoft.com/office/drawing/2014/main" id="{6C7B100C-2B6D-4458-BAA0-D7A269A6C308}"/>
                </a:ext>
              </a:extLst>
            </p:cNvPr>
            <p:cNvSpPr>
              <a:spLocks/>
            </p:cNvSpPr>
            <p:nvPr/>
          </p:nvSpPr>
          <p:spPr bwMode="auto">
            <a:xfrm>
              <a:off x="5744220" y="2209732"/>
              <a:ext cx="567846" cy="245555"/>
            </a:xfrm>
            <a:custGeom>
              <a:avLst/>
              <a:gdLst>
                <a:gd name="T0" fmla="*/ 1666 w 567845"/>
                <a:gd name="T1" fmla="*/ 1644 h 245554"/>
                <a:gd name="T2" fmla="*/ 15303 w 567845"/>
                <a:gd name="T3" fmla="*/ 16246 h 245554"/>
                <a:gd name="T4" fmla="*/ 346986 w 567845"/>
                <a:gd name="T5" fmla="*/ 218925 h 245554"/>
                <a:gd name="T6" fmla="*/ 368340 w 567845"/>
                <a:gd name="T7" fmla="*/ 224779 h 245554"/>
                <a:gd name="T8" fmla="*/ 368889 w 567845"/>
                <a:gd name="T9" fmla="*/ 224910 h 245554"/>
                <a:gd name="T10" fmla="*/ 374655 w 567845"/>
                <a:gd name="T11" fmla="*/ 226379 h 245554"/>
                <a:gd name="T12" fmla="*/ 374720 w 567845"/>
                <a:gd name="T13" fmla="*/ 226379 h 245554"/>
                <a:gd name="T14" fmla="*/ 414798 w 567845"/>
                <a:gd name="T15" fmla="*/ 235215 h 245554"/>
                <a:gd name="T16" fmla="*/ 558097 w 567845"/>
                <a:gd name="T17" fmla="*/ 242932 h 245554"/>
                <a:gd name="T18" fmla="*/ 555861 w 567845"/>
                <a:gd name="T19" fmla="*/ 232079 h 245554"/>
                <a:gd name="T20" fmla="*/ 553910 w 567845"/>
                <a:gd name="T21" fmla="*/ 221227 h 245554"/>
                <a:gd name="T22" fmla="*/ 553274 w 567845"/>
                <a:gd name="T23" fmla="*/ 218026 h 245554"/>
                <a:gd name="T24" fmla="*/ 552792 w 567845"/>
                <a:gd name="T25" fmla="*/ 214759 h 245554"/>
                <a:gd name="T26" fmla="*/ 552792 w 567845"/>
                <a:gd name="T27" fmla="*/ 214627 h 245554"/>
                <a:gd name="T28" fmla="*/ 566648 w 567845"/>
                <a:gd name="T29" fmla="*/ 176632 h 245554"/>
                <a:gd name="T30" fmla="*/ 544175 w 567845"/>
                <a:gd name="T31" fmla="*/ 118393 h 245554"/>
                <a:gd name="T32" fmla="*/ 544109 w 567845"/>
                <a:gd name="T33" fmla="*/ 117844 h 245554"/>
                <a:gd name="T34" fmla="*/ 544044 w 567845"/>
                <a:gd name="T35" fmla="*/ 115762 h 245554"/>
                <a:gd name="T36" fmla="*/ 518370 w 567845"/>
                <a:gd name="T37" fmla="*/ 117779 h 245554"/>
                <a:gd name="T38" fmla="*/ 517822 w 567845"/>
                <a:gd name="T39" fmla="*/ 117779 h 245554"/>
                <a:gd name="T40" fmla="*/ 411488 w 567845"/>
                <a:gd name="T41" fmla="*/ 115762 h 245554"/>
                <a:gd name="T42" fmla="*/ 411269 w 567845"/>
                <a:gd name="T43" fmla="*/ 115762 h 245554"/>
                <a:gd name="T44" fmla="*/ 378842 w 567845"/>
                <a:gd name="T45" fmla="*/ 112626 h 245554"/>
                <a:gd name="T46" fmla="*/ 223915 w 567845"/>
                <a:gd name="T47" fmla="*/ 84037 h 245554"/>
                <a:gd name="T48" fmla="*/ 19951 w 567845"/>
                <a:gd name="T49" fmla="*/ 10370 h 245554"/>
                <a:gd name="T50" fmla="*/ 1644 w 567845"/>
                <a:gd name="T51" fmla="*/ 1666 h 24555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567845"/>
                <a:gd name="T79" fmla="*/ 0 h 245554"/>
                <a:gd name="T80" fmla="*/ 567845 w 567845"/>
                <a:gd name="T81" fmla="*/ 245554 h 24555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567845" h="245554">
                  <a:moveTo>
                    <a:pt x="1666" y="1644"/>
                  </a:moveTo>
                  <a:cubicBezTo>
                    <a:pt x="6183" y="6577"/>
                    <a:pt x="10721" y="11445"/>
                    <a:pt x="15303" y="16246"/>
                  </a:cubicBezTo>
                  <a:cubicBezTo>
                    <a:pt x="113920" y="119840"/>
                    <a:pt x="228256" y="184670"/>
                    <a:pt x="346978" y="218917"/>
                  </a:cubicBezTo>
                  <a:cubicBezTo>
                    <a:pt x="354082" y="221000"/>
                    <a:pt x="361251" y="222951"/>
                    <a:pt x="368332" y="224771"/>
                  </a:cubicBezTo>
                  <a:cubicBezTo>
                    <a:pt x="368552" y="224836"/>
                    <a:pt x="368749" y="224902"/>
                    <a:pt x="368881" y="224902"/>
                  </a:cubicBezTo>
                  <a:cubicBezTo>
                    <a:pt x="370832" y="225450"/>
                    <a:pt x="372783" y="225954"/>
                    <a:pt x="374647" y="226371"/>
                  </a:cubicBezTo>
                  <a:lnTo>
                    <a:pt x="374712" y="226371"/>
                  </a:lnTo>
                  <a:cubicBezTo>
                    <a:pt x="388065" y="229704"/>
                    <a:pt x="401373" y="232641"/>
                    <a:pt x="414790" y="235207"/>
                  </a:cubicBezTo>
                  <a:cubicBezTo>
                    <a:pt x="461972" y="244327"/>
                    <a:pt x="510272" y="247112"/>
                    <a:pt x="558089" y="242924"/>
                  </a:cubicBezTo>
                  <a:cubicBezTo>
                    <a:pt x="557322" y="239307"/>
                    <a:pt x="556555" y="235689"/>
                    <a:pt x="555853" y="232071"/>
                  </a:cubicBezTo>
                  <a:cubicBezTo>
                    <a:pt x="555152" y="228454"/>
                    <a:pt x="554538" y="224836"/>
                    <a:pt x="553902" y="221219"/>
                  </a:cubicBezTo>
                  <a:cubicBezTo>
                    <a:pt x="553704" y="220166"/>
                    <a:pt x="553485" y="219136"/>
                    <a:pt x="553266" y="218018"/>
                  </a:cubicBezTo>
                  <a:cubicBezTo>
                    <a:pt x="553047" y="216965"/>
                    <a:pt x="552915" y="215869"/>
                    <a:pt x="552784" y="214751"/>
                  </a:cubicBezTo>
                  <a:lnTo>
                    <a:pt x="552784" y="214619"/>
                  </a:lnTo>
                  <a:cubicBezTo>
                    <a:pt x="551315" y="205082"/>
                    <a:pt x="567890" y="186161"/>
                    <a:pt x="566640" y="176624"/>
                  </a:cubicBezTo>
                  <a:cubicBezTo>
                    <a:pt x="563855" y="153954"/>
                    <a:pt x="560589" y="136349"/>
                    <a:pt x="544167" y="118393"/>
                  </a:cubicBezTo>
                  <a:cubicBezTo>
                    <a:pt x="544101" y="118195"/>
                    <a:pt x="544101" y="118042"/>
                    <a:pt x="544101" y="117844"/>
                  </a:cubicBezTo>
                  <a:cubicBezTo>
                    <a:pt x="543970" y="117143"/>
                    <a:pt x="543882" y="116463"/>
                    <a:pt x="544036" y="115762"/>
                  </a:cubicBezTo>
                  <a:cubicBezTo>
                    <a:pt x="542655" y="115893"/>
                    <a:pt x="533731" y="117011"/>
                    <a:pt x="518362" y="117779"/>
                  </a:cubicBezTo>
                  <a:lnTo>
                    <a:pt x="517814" y="117779"/>
                  </a:lnTo>
                  <a:cubicBezTo>
                    <a:pt x="495056" y="118897"/>
                    <a:pt x="458530" y="119379"/>
                    <a:pt x="411480" y="115762"/>
                  </a:cubicBezTo>
                  <a:lnTo>
                    <a:pt x="411261" y="115762"/>
                  </a:lnTo>
                  <a:cubicBezTo>
                    <a:pt x="400956" y="114929"/>
                    <a:pt x="390103" y="113964"/>
                    <a:pt x="378834" y="112626"/>
                  </a:cubicBezTo>
                  <a:cubicBezTo>
                    <a:pt x="333889" y="107693"/>
                    <a:pt x="281555" y="98989"/>
                    <a:pt x="223915" y="84037"/>
                  </a:cubicBezTo>
                  <a:cubicBezTo>
                    <a:pt x="161211" y="67834"/>
                    <a:pt x="92258" y="44309"/>
                    <a:pt x="19951" y="10370"/>
                  </a:cubicBezTo>
                  <a:cubicBezTo>
                    <a:pt x="13900" y="7586"/>
                    <a:pt x="7783" y="4670"/>
                    <a:pt x="1644" y="1666"/>
                  </a:cubicBezTo>
                  <a:close/>
                </a:path>
              </a:pathLst>
            </a:custGeom>
            <a:solidFill>
              <a:srgbClr val="DA62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61466" name="Freeform: Shape 190">
              <a:extLst>
                <a:ext uri="{FF2B5EF4-FFF2-40B4-BE49-F238E27FC236}">
                  <a16:creationId xmlns:a16="http://schemas.microsoft.com/office/drawing/2014/main" id="{6D5E7771-0336-4FF7-B652-3ADA6B3FF6FB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2088" y="1403764"/>
              <a:ext cx="171012" cy="192936"/>
            </a:xfrm>
            <a:custGeom>
              <a:avLst/>
              <a:gdLst>
                <a:gd name="T0" fmla="*/ 9188 w 171011"/>
                <a:gd name="T1" fmla="*/ 1666 h 192936"/>
                <a:gd name="T2" fmla="*/ 136051 w 171011"/>
                <a:gd name="T3" fmla="*/ 74631 h 192936"/>
                <a:gd name="T4" fmla="*/ 163917 w 171011"/>
                <a:gd name="T5" fmla="*/ 190217 h 192936"/>
                <a:gd name="T6" fmla="*/ 157186 w 171011"/>
                <a:gd name="T7" fmla="*/ 187718 h 192936"/>
                <a:gd name="T8" fmla="*/ 119235 w 171011"/>
                <a:gd name="T9" fmla="*/ 83291 h 192936"/>
                <a:gd name="T10" fmla="*/ 6535 w 171011"/>
                <a:gd name="T11" fmla="*/ 15719 h 192936"/>
                <a:gd name="T12" fmla="*/ 9188 w 171011"/>
                <a:gd name="T13" fmla="*/ 1666 h 1929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71011"/>
                <a:gd name="T22" fmla="*/ 0 h 192936"/>
                <a:gd name="T23" fmla="*/ 171011 w 171011"/>
                <a:gd name="T24" fmla="*/ 192936 h 1929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71011" h="192936">
                  <a:moveTo>
                    <a:pt x="9188" y="1666"/>
                  </a:moveTo>
                  <a:cubicBezTo>
                    <a:pt x="59833" y="679"/>
                    <a:pt x="109208" y="33873"/>
                    <a:pt x="136043" y="74631"/>
                  </a:cubicBezTo>
                  <a:cubicBezTo>
                    <a:pt x="152794" y="100063"/>
                    <a:pt x="184628" y="159742"/>
                    <a:pt x="163909" y="190217"/>
                  </a:cubicBezTo>
                  <a:cubicBezTo>
                    <a:pt x="161717" y="193462"/>
                    <a:pt x="157113" y="191225"/>
                    <a:pt x="157178" y="187718"/>
                  </a:cubicBezTo>
                  <a:cubicBezTo>
                    <a:pt x="157792" y="150446"/>
                    <a:pt x="140428" y="113656"/>
                    <a:pt x="119227" y="83291"/>
                  </a:cubicBezTo>
                  <a:cubicBezTo>
                    <a:pt x="91098" y="42950"/>
                    <a:pt x="51787" y="29313"/>
                    <a:pt x="6535" y="15719"/>
                  </a:cubicBezTo>
                  <a:cubicBezTo>
                    <a:pt x="-1687" y="13242"/>
                    <a:pt x="1317" y="1819"/>
                    <a:pt x="9188" y="1666"/>
                  </a:cubicBezTo>
                  <a:close/>
                </a:path>
              </a:pathLst>
            </a:custGeom>
            <a:solidFill>
              <a:srgbClr val="DA62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61467" name="Freeform: Shape 191">
              <a:extLst>
                <a:ext uri="{FF2B5EF4-FFF2-40B4-BE49-F238E27FC236}">
                  <a16:creationId xmlns:a16="http://schemas.microsoft.com/office/drawing/2014/main" id="{3F41B287-653B-4438-9C50-3C5022433DA8}"/>
                </a:ext>
              </a:extLst>
            </p:cNvPr>
            <p:cNvSpPr>
              <a:spLocks/>
            </p:cNvSpPr>
            <p:nvPr/>
          </p:nvSpPr>
          <p:spPr bwMode="auto">
            <a:xfrm>
              <a:off x="5944950" y="1112556"/>
              <a:ext cx="348600" cy="89891"/>
            </a:xfrm>
            <a:custGeom>
              <a:avLst/>
              <a:gdLst>
                <a:gd name="T0" fmla="*/ 2379 w 348600"/>
                <a:gd name="T1" fmla="*/ 77122 h 89890"/>
                <a:gd name="T2" fmla="*/ 1678 w 348600"/>
                <a:gd name="T3" fmla="*/ 81770 h 89890"/>
                <a:gd name="T4" fmla="*/ 4835 w 348600"/>
                <a:gd name="T5" fmla="*/ 87844 h 89890"/>
                <a:gd name="T6" fmla="*/ 15665 w 348600"/>
                <a:gd name="T7" fmla="*/ 89203 h 89890"/>
                <a:gd name="T8" fmla="*/ 113296 w 348600"/>
                <a:gd name="T9" fmla="*/ 79731 h 89890"/>
                <a:gd name="T10" fmla="*/ 268631 w 348600"/>
                <a:gd name="T11" fmla="*/ 80477 h 89890"/>
                <a:gd name="T12" fmla="*/ 346880 w 348600"/>
                <a:gd name="T13" fmla="*/ 58158 h 89890"/>
                <a:gd name="T14" fmla="*/ 335830 w 348600"/>
                <a:gd name="T15" fmla="*/ 36488 h 89890"/>
                <a:gd name="T16" fmla="*/ 253218 w 348600"/>
                <a:gd name="T17" fmla="*/ 2659 h 89890"/>
                <a:gd name="T18" fmla="*/ 116628 w 348600"/>
                <a:gd name="T19" fmla="*/ 16668 h 89890"/>
                <a:gd name="T20" fmla="*/ 2401 w 348600"/>
                <a:gd name="T21" fmla="*/ 77122 h 8989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348600"/>
                <a:gd name="T34" fmla="*/ 0 h 89890"/>
                <a:gd name="T35" fmla="*/ 348600 w 348600"/>
                <a:gd name="T36" fmla="*/ 89890 h 89890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348600" h="89890">
                  <a:moveTo>
                    <a:pt x="2379" y="77114"/>
                  </a:moveTo>
                  <a:cubicBezTo>
                    <a:pt x="1809" y="78540"/>
                    <a:pt x="1546" y="80206"/>
                    <a:pt x="1678" y="81762"/>
                  </a:cubicBezTo>
                  <a:cubicBezTo>
                    <a:pt x="1853" y="84130"/>
                    <a:pt x="2862" y="86388"/>
                    <a:pt x="4835" y="87836"/>
                  </a:cubicBezTo>
                  <a:cubicBezTo>
                    <a:pt x="7839" y="89940"/>
                    <a:pt x="11916" y="89699"/>
                    <a:pt x="15665" y="89195"/>
                  </a:cubicBezTo>
                  <a:cubicBezTo>
                    <a:pt x="48223" y="85468"/>
                    <a:pt x="80606" y="82398"/>
                    <a:pt x="113296" y="79723"/>
                  </a:cubicBezTo>
                  <a:cubicBezTo>
                    <a:pt x="164884" y="75404"/>
                    <a:pt x="216911" y="75777"/>
                    <a:pt x="268631" y="80469"/>
                  </a:cubicBezTo>
                  <a:cubicBezTo>
                    <a:pt x="295050" y="82837"/>
                    <a:pt x="349533" y="104586"/>
                    <a:pt x="346880" y="58150"/>
                  </a:cubicBezTo>
                  <a:cubicBezTo>
                    <a:pt x="346375" y="49950"/>
                    <a:pt x="341793" y="42386"/>
                    <a:pt x="335830" y="36488"/>
                  </a:cubicBezTo>
                  <a:cubicBezTo>
                    <a:pt x="313269" y="14520"/>
                    <a:pt x="284745" y="4939"/>
                    <a:pt x="253218" y="2659"/>
                  </a:cubicBezTo>
                  <a:cubicBezTo>
                    <a:pt x="207198" y="-674"/>
                    <a:pt x="160653" y="4259"/>
                    <a:pt x="116628" y="16668"/>
                  </a:cubicBezTo>
                  <a:cubicBezTo>
                    <a:pt x="84859" y="25636"/>
                    <a:pt x="15731" y="44249"/>
                    <a:pt x="2401" y="77114"/>
                  </a:cubicBezTo>
                  <a:close/>
                </a:path>
              </a:pathLst>
            </a:custGeom>
            <a:solidFill>
              <a:srgbClr val="3E39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61468" name="Freeform: Shape 192">
              <a:extLst>
                <a:ext uri="{FF2B5EF4-FFF2-40B4-BE49-F238E27FC236}">
                  <a16:creationId xmlns:a16="http://schemas.microsoft.com/office/drawing/2014/main" id="{43D24E01-1036-416B-99B4-532F1BF5B483}"/>
                </a:ext>
              </a:extLst>
            </p:cNvPr>
            <p:cNvSpPr>
              <a:spLocks/>
            </p:cNvSpPr>
            <p:nvPr/>
          </p:nvSpPr>
          <p:spPr bwMode="auto">
            <a:xfrm>
              <a:off x="6570227" y="1106905"/>
              <a:ext cx="190744" cy="85506"/>
            </a:xfrm>
            <a:custGeom>
              <a:avLst/>
              <a:gdLst>
                <a:gd name="T0" fmla="*/ 44397 w 190743"/>
                <a:gd name="T1" fmla="*/ 75713 h 85505"/>
                <a:gd name="T2" fmla="*/ 128596 w 190743"/>
                <a:gd name="T3" fmla="*/ 69114 h 85505"/>
                <a:gd name="T4" fmla="*/ 154467 w 190743"/>
                <a:gd name="T5" fmla="*/ 71241 h 85505"/>
                <a:gd name="T6" fmla="*/ 181609 w 190743"/>
                <a:gd name="T7" fmla="*/ 74135 h 85505"/>
                <a:gd name="T8" fmla="*/ 187463 w 190743"/>
                <a:gd name="T9" fmla="*/ 72468 h 85505"/>
                <a:gd name="T10" fmla="*/ 189108 w 190743"/>
                <a:gd name="T11" fmla="*/ 66790 h 85505"/>
                <a:gd name="T12" fmla="*/ 188625 w 190743"/>
                <a:gd name="T13" fmla="*/ 62559 h 85505"/>
                <a:gd name="T14" fmla="*/ 126009 w 190743"/>
                <a:gd name="T15" fmla="*/ 11642 h 85505"/>
                <a:gd name="T16" fmla="*/ 100927 w 190743"/>
                <a:gd name="T17" fmla="*/ 4187 h 85505"/>
                <a:gd name="T18" fmla="*/ 51742 w 190743"/>
                <a:gd name="T19" fmla="*/ 3924 h 85505"/>
                <a:gd name="T20" fmla="*/ 7411 w 190743"/>
                <a:gd name="T21" fmla="*/ 37995 h 85505"/>
                <a:gd name="T22" fmla="*/ 1667 w 190743"/>
                <a:gd name="T23" fmla="*/ 58195 h 85505"/>
                <a:gd name="T24" fmla="*/ 44376 w 190743"/>
                <a:gd name="T25" fmla="*/ 75691 h 8550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90743"/>
                <a:gd name="T40" fmla="*/ 0 h 85505"/>
                <a:gd name="T41" fmla="*/ 190743 w 190743"/>
                <a:gd name="T42" fmla="*/ 85505 h 85505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90743" h="85505">
                  <a:moveTo>
                    <a:pt x="44397" y="75705"/>
                  </a:moveTo>
                  <a:cubicBezTo>
                    <a:pt x="72329" y="69457"/>
                    <a:pt x="100568" y="67177"/>
                    <a:pt x="128588" y="69106"/>
                  </a:cubicBezTo>
                  <a:cubicBezTo>
                    <a:pt x="137226" y="69720"/>
                    <a:pt x="145820" y="70399"/>
                    <a:pt x="154459" y="71233"/>
                  </a:cubicBezTo>
                  <a:cubicBezTo>
                    <a:pt x="163470" y="72066"/>
                    <a:pt x="172546" y="73009"/>
                    <a:pt x="181601" y="74127"/>
                  </a:cubicBezTo>
                  <a:cubicBezTo>
                    <a:pt x="183574" y="74390"/>
                    <a:pt x="185811" y="74543"/>
                    <a:pt x="187455" y="72460"/>
                  </a:cubicBezTo>
                  <a:cubicBezTo>
                    <a:pt x="188486" y="71079"/>
                    <a:pt x="188990" y="68996"/>
                    <a:pt x="189100" y="66782"/>
                  </a:cubicBezTo>
                  <a:cubicBezTo>
                    <a:pt x="189121" y="65357"/>
                    <a:pt x="188902" y="63866"/>
                    <a:pt x="188617" y="62551"/>
                  </a:cubicBezTo>
                  <a:cubicBezTo>
                    <a:pt x="181053" y="33062"/>
                    <a:pt x="143299" y="18592"/>
                    <a:pt x="126001" y="11642"/>
                  </a:cubicBezTo>
                  <a:cubicBezTo>
                    <a:pt x="117779" y="8331"/>
                    <a:pt x="109382" y="5832"/>
                    <a:pt x="100919" y="4187"/>
                  </a:cubicBezTo>
                  <a:cubicBezTo>
                    <a:pt x="84695" y="921"/>
                    <a:pt x="68163" y="767"/>
                    <a:pt x="51742" y="3924"/>
                  </a:cubicBezTo>
                  <a:cubicBezTo>
                    <a:pt x="34685" y="7191"/>
                    <a:pt x="19338" y="16991"/>
                    <a:pt x="7411" y="37995"/>
                  </a:cubicBezTo>
                  <a:cubicBezTo>
                    <a:pt x="4253" y="43608"/>
                    <a:pt x="1842" y="50711"/>
                    <a:pt x="1667" y="58187"/>
                  </a:cubicBezTo>
                  <a:cubicBezTo>
                    <a:pt x="723" y="100721"/>
                    <a:pt x="30059" y="78862"/>
                    <a:pt x="44376" y="75683"/>
                  </a:cubicBezTo>
                  <a:close/>
                </a:path>
              </a:pathLst>
            </a:custGeom>
            <a:solidFill>
              <a:srgbClr val="3E39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61469" name="Freeform: Shape 193">
              <a:extLst>
                <a:ext uri="{FF2B5EF4-FFF2-40B4-BE49-F238E27FC236}">
                  <a16:creationId xmlns:a16="http://schemas.microsoft.com/office/drawing/2014/main" id="{04F924E0-D6C7-49DC-9592-5B578A3B1185}"/>
                </a:ext>
              </a:extLst>
            </p:cNvPr>
            <p:cNvSpPr>
              <a:spLocks/>
            </p:cNvSpPr>
            <p:nvPr/>
          </p:nvSpPr>
          <p:spPr bwMode="auto">
            <a:xfrm>
              <a:off x="5079700" y="354568"/>
              <a:ext cx="1203658" cy="958103"/>
            </a:xfrm>
            <a:custGeom>
              <a:avLst/>
              <a:gdLst>
                <a:gd name="T0" fmla="*/ 1784 w 1203657"/>
                <a:gd name="T1" fmla="*/ 741843 h 958102"/>
                <a:gd name="T2" fmla="*/ 114038 w 1203657"/>
                <a:gd name="T3" fmla="*/ 906321 h 958102"/>
                <a:gd name="T4" fmla="*/ 140413 w 1203657"/>
                <a:gd name="T5" fmla="*/ 920441 h 958102"/>
                <a:gd name="T6" fmla="*/ 242363 w 1203657"/>
                <a:gd name="T7" fmla="*/ 951201 h 958102"/>
                <a:gd name="T8" fmla="*/ 255934 w 1203657"/>
                <a:gd name="T9" fmla="*/ 952999 h 958102"/>
                <a:gd name="T10" fmla="*/ 257754 w 1203657"/>
                <a:gd name="T11" fmla="*/ 953218 h 958102"/>
                <a:gd name="T12" fmla="*/ 653522 w 1203657"/>
                <a:gd name="T13" fmla="*/ 874531 h 958102"/>
                <a:gd name="T14" fmla="*/ 725610 w 1203657"/>
                <a:gd name="T15" fmla="*/ 837654 h 958102"/>
                <a:gd name="T16" fmla="*/ 1165789 w 1203657"/>
                <a:gd name="T17" fmla="*/ 386482 h 958102"/>
                <a:gd name="T18" fmla="*/ 1183329 w 1203657"/>
                <a:gd name="T19" fmla="*/ 323668 h 958102"/>
                <a:gd name="T20" fmla="*/ 1171840 w 1203657"/>
                <a:gd name="T21" fmla="*/ 312333 h 958102"/>
                <a:gd name="T22" fmla="*/ 1042112 w 1203657"/>
                <a:gd name="T23" fmla="*/ 31063 h 958102"/>
                <a:gd name="T24" fmla="*/ 577370 w 1203657"/>
                <a:gd name="T25" fmla="*/ 89514 h 958102"/>
                <a:gd name="T26" fmla="*/ 409230 w 1203657"/>
                <a:gd name="T27" fmla="*/ 193656 h 958102"/>
                <a:gd name="T28" fmla="*/ 224801 w 1203657"/>
                <a:gd name="T29" fmla="*/ 370236 h 958102"/>
                <a:gd name="T30" fmla="*/ 69466 w 1203657"/>
                <a:gd name="T31" fmla="*/ 614155 h 958102"/>
                <a:gd name="T32" fmla="*/ 30286 w 1203657"/>
                <a:gd name="T33" fmla="*/ 731385 h 958102"/>
                <a:gd name="T34" fmla="*/ 1762 w 1203657"/>
                <a:gd name="T35" fmla="*/ 741887 h 95810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203657"/>
                <a:gd name="T55" fmla="*/ 0 h 958102"/>
                <a:gd name="T56" fmla="*/ 1203657 w 1203657"/>
                <a:gd name="T57" fmla="*/ 958102 h 95810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203657" h="958102">
                  <a:moveTo>
                    <a:pt x="1784" y="741835"/>
                  </a:moveTo>
                  <a:cubicBezTo>
                    <a:pt x="9918" y="816204"/>
                    <a:pt x="54820" y="870971"/>
                    <a:pt x="114038" y="906313"/>
                  </a:cubicBezTo>
                  <a:cubicBezTo>
                    <a:pt x="122523" y="911466"/>
                    <a:pt x="131358" y="916201"/>
                    <a:pt x="140413" y="920433"/>
                  </a:cubicBezTo>
                  <a:cubicBezTo>
                    <a:pt x="172489" y="935736"/>
                    <a:pt x="207502" y="945975"/>
                    <a:pt x="242363" y="951193"/>
                  </a:cubicBezTo>
                  <a:cubicBezTo>
                    <a:pt x="246879" y="951895"/>
                    <a:pt x="251417" y="952508"/>
                    <a:pt x="255934" y="952991"/>
                  </a:cubicBezTo>
                  <a:cubicBezTo>
                    <a:pt x="256570" y="953057"/>
                    <a:pt x="257118" y="953122"/>
                    <a:pt x="257754" y="953210"/>
                  </a:cubicBezTo>
                  <a:cubicBezTo>
                    <a:pt x="393379" y="968097"/>
                    <a:pt x="531591" y="932338"/>
                    <a:pt x="653514" y="874523"/>
                  </a:cubicBezTo>
                  <a:cubicBezTo>
                    <a:pt x="677236" y="863254"/>
                    <a:pt x="701397" y="850932"/>
                    <a:pt x="725602" y="837646"/>
                  </a:cubicBezTo>
                  <a:cubicBezTo>
                    <a:pt x="908694" y="737736"/>
                    <a:pt x="1096938" y="582882"/>
                    <a:pt x="1165781" y="386482"/>
                  </a:cubicBezTo>
                  <a:cubicBezTo>
                    <a:pt x="1172950" y="365961"/>
                    <a:pt x="1178870" y="345023"/>
                    <a:pt x="1183321" y="323668"/>
                  </a:cubicBezTo>
                  <a:cubicBezTo>
                    <a:pt x="1184987" y="315885"/>
                    <a:pt x="1177554" y="310799"/>
                    <a:pt x="1171832" y="312333"/>
                  </a:cubicBezTo>
                  <a:cubicBezTo>
                    <a:pt x="1259179" y="207271"/>
                    <a:pt x="1144974" y="74737"/>
                    <a:pt x="1042104" y="31063"/>
                  </a:cubicBezTo>
                  <a:cubicBezTo>
                    <a:pt x="889137" y="-33921"/>
                    <a:pt x="718849" y="19158"/>
                    <a:pt x="577370" y="89514"/>
                  </a:cubicBezTo>
                  <a:cubicBezTo>
                    <a:pt x="518086" y="119003"/>
                    <a:pt x="461849" y="153929"/>
                    <a:pt x="409230" y="193656"/>
                  </a:cubicBezTo>
                  <a:cubicBezTo>
                    <a:pt x="341242" y="245069"/>
                    <a:pt x="279305" y="304419"/>
                    <a:pt x="224801" y="370236"/>
                  </a:cubicBezTo>
                  <a:cubicBezTo>
                    <a:pt x="167030" y="440022"/>
                    <a:pt x="108996" y="524607"/>
                    <a:pt x="69466" y="614147"/>
                  </a:cubicBezTo>
                  <a:cubicBezTo>
                    <a:pt x="52496" y="652559"/>
                    <a:pt x="38924" y="691935"/>
                    <a:pt x="30286" y="731377"/>
                  </a:cubicBezTo>
                  <a:cubicBezTo>
                    <a:pt x="22569" y="717960"/>
                    <a:pt x="-189" y="724142"/>
                    <a:pt x="1762" y="741879"/>
                  </a:cubicBezTo>
                  <a:close/>
                </a:path>
              </a:pathLst>
            </a:custGeom>
            <a:solidFill>
              <a:srgbClr val="9C5E0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61470" name="Freeform: Shape 194">
              <a:extLst>
                <a:ext uri="{FF2B5EF4-FFF2-40B4-BE49-F238E27FC236}">
                  <a16:creationId xmlns:a16="http://schemas.microsoft.com/office/drawing/2014/main" id="{76801B20-AD4E-4391-86A6-11888822552B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4078" y="1751235"/>
              <a:ext cx="578808" cy="681854"/>
            </a:xfrm>
            <a:custGeom>
              <a:avLst/>
              <a:gdLst>
                <a:gd name="T0" fmla="*/ 75402 w 578808"/>
                <a:gd name="T1" fmla="*/ 631994 h 681853"/>
                <a:gd name="T2" fmla="*/ 356058 w 578808"/>
                <a:gd name="T3" fmla="*/ 677707 h 681853"/>
                <a:gd name="T4" fmla="*/ 356343 w 578808"/>
                <a:gd name="T5" fmla="*/ 677707 h 681853"/>
                <a:gd name="T6" fmla="*/ 398592 w 578808"/>
                <a:gd name="T7" fmla="*/ 681193 h 681853"/>
                <a:gd name="T8" fmla="*/ 486970 w 578808"/>
                <a:gd name="T9" fmla="*/ 675142 h 681853"/>
                <a:gd name="T10" fmla="*/ 536454 w 578808"/>
                <a:gd name="T11" fmla="*/ 648854 h 681853"/>
                <a:gd name="T12" fmla="*/ 557545 w 578808"/>
                <a:gd name="T13" fmla="*/ 621996 h 681853"/>
                <a:gd name="T14" fmla="*/ 577715 w 578808"/>
                <a:gd name="T15" fmla="*/ 537039 h 681853"/>
                <a:gd name="T16" fmla="*/ 571029 w 578808"/>
                <a:gd name="T17" fmla="*/ 434629 h 681853"/>
                <a:gd name="T18" fmla="*/ 538536 w 578808"/>
                <a:gd name="T19" fmla="*/ 319693 h 681853"/>
                <a:gd name="T20" fmla="*/ 483133 w 578808"/>
                <a:gd name="T21" fmla="*/ 193977 h 681853"/>
                <a:gd name="T22" fmla="*/ 334134 w 578808"/>
                <a:gd name="T23" fmla="*/ 8781 h 681853"/>
                <a:gd name="T24" fmla="*/ 322996 w 578808"/>
                <a:gd name="T25" fmla="*/ 2664 h 681853"/>
                <a:gd name="T26" fmla="*/ 317296 w 578808"/>
                <a:gd name="T27" fmla="*/ 1699 h 681853"/>
                <a:gd name="T28" fmla="*/ 308942 w 578808"/>
                <a:gd name="T29" fmla="*/ 3015 h 681853"/>
                <a:gd name="T30" fmla="*/ 275814 w 578808"/>
                <a:gd name="T31" fmla="*/ 25136 h 681853"/>
                <a:gd name="T32" fmla="*/ 212913 w 578808"/>
                <a:gd name="T33" fmla="*/ 139933 h 681853"/>
                <a:gd name="T34" fmla="*/ 198377 w 578808"/>
                <a:gd name="T35" fmla="*/ 169005 h 681853"/>
                <a:gd name="T36" fmla="*/ 128569 w 578808"/>
                <a:gd name="T37" fmla="*/ 306538 h 681853"/>
                <a:gd name="T38" fmla="*/ 75402 w 578808"/>
                <a:gd name="T39" fmla="*/ 631994 h 681853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578808"/>
                <a:gd name="T61" fmla="*/ 0 h 681853"/>
                <a:gd name="T62" fmla="*/ 578808 w 578808"/>
                <a:gd name="T63" fmla="*/ 681853 h 681853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578808" h="681853">
                  <a:moveTo>
                    <a:pt x="75402" y="631986"/>
                  </a:moveTo>
                  <a:cubicBezTo>
                    <a:pt x="156063" y="655708"/>
                    <a:pt x="284606" y="671078"/>
                    <a:pt x="356058" y="677699"/>
                  </a:cubicBezTo>
                  <a:lnTo>
                    <a:pt x="356343" y="677699"/>
                  </a:lnTo>
                  <a:cubicBezTo>
                    <a:pt x="374935" y="679518"/>
                    <a:pt x="389603" y="680615"/>
                    <a:pt x="398592" y="681185"/>
                  </a:cubicBezTo>
                  <a:cubicBezTo>
                    <a:pt x="428036" y="683005"/>
                    <a:pt x="459060" y="682720"/>
                    <a:pt x="486970" y="675134"/>
                  </a:cubicBezTo>
                  <a:cubicBezTo>
                    <a:pt x="505342" y="670047"/>
                    <a:pt x="522312" y="661847"/>
                    <a:pt x="536454" y="648846"/>
                  </a:cubicBezTo>
                  <a:cubicBezTo>
                    <a:pt x="544456" y="641479"/>
                    <a:pt x="551560" y="632644"/>
                    <a:pt x="557545" y="621988"/>
                  </a:cubicBezTo>
                  <a:cubicBezTo>
                    <a:pt x="570217" y="599516"/>
                    <a:pt x="575984" y="568843"/>
                    <a:pt x="577715" y="537031"/>
                  </a:cubicBezTo>
                  <a:cubicBezTo>
                    <a:pt x="579601" y="500505"/>
                    <a:pt x="576049" y="462663"/>
                    <a:pt x="571029" y="434621"/>
                  </a:cubicBezTo>
                  <a:cubicBezTo>
                    <a:pt x="564210" y="396209"/>
                    <a:pt x="552656" y="357535"/>
                    <a:pt x="538536" y="319693"/>
                  </a:cubicBezTo>
                  <a:cubicBezTo>
                    <a:pt x="522466" y="276282"/>
                    <a:pt x="502909" y="233836"/>
                    <a:pt x="483133" y="193977"/>
                  </a:cubicBezTo>
                  <a:cubicBezTo>
                    <a:pt x="447571" y="122240"/>
                    <a:pt x="398154" y="57409"/>
                    <a:pt x="334134" y="8781"/>
                  </a:cubicBezTo>
                  <a:cubicBezTo>
                    <a:pt x="330582" y="6062"/>
                    <a:pt x="326899" y="3848"/>
                    <a:pt x="322996" y="2664"/>
                  </a:cubicBezTo>
                  <a:cubicBezTo>
                    <a:pt x="321111" y="2116"/>
                    <a:pt x="319247" y="1699"/>
                    <a:pt x="317296" y="1699"/>
                  </a:cubicBezTo>
                  <a:cubicBezTo>
                    <a:pt x="314577" y="1480"/>
                    <a:pt x="311793" y="1918"/>
                    <a:pt x="308942" y="3015"/>
                  </a:cubicBezTo>
                  <a:cubicBezTo>
                    <a:pt x="298375" y="6983"/>
                    <a:pt x="282852" y="16432"/>
                    <a:pt x="275814" y="25136"/>
                  </a:cubicBezTo>
                  <a:cubicBezTo>
                    <a:pt x="250141" y="56927"/>
                    <a:pt x="231702" y="100623"/>
                    <a:pt x="212913" y="139933"/>
                  </a:cubicBezTo>
                  <a:cubicBezTo>
                    <a:pt x="208111" y="150019"/>
                    <a:pt x="203310" y="159753"/>
                    <a:pt x="198377" y="169005"/>
                  </a:cubicBezTo>
                  <a:cubicBezTo>
                    <a:pt x="174084" y="214236"/>
                    <a:pt x="148477" y="259093"/>
                    <a:pt x="128569" y="306538"/>
                  </a:cubicBezTo>
                  <a:cubicBezTo>
                    <a:pt x="66917" y="453608"/>
                    <a:pt x="-90654" y="583160"/>
                    <a:pt x="75402" y="631986"/>
                  </a:cubicBezTo>
                  <a:close/>
                </a:path>
              </a:pathLst>
            </a:custGeom>
            <a:solidFill>
              <a:srgbClr val="9C5E0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580BD8F6-C520-48F8-AEF2-8E49023BA749}"/>
                </a:ext>
              </a:extLst>
            </p:cNvPr>
            <p:cNvSpPr/>
            <p:nvPr/>
          </p:nvSpPr>
          <p:spPr>
            <a:xfrm>
              <a:off x="4829345" y="4722449"/>
              <a:ext cx="224568" cy="111821"/>
            </a:xfrm>
            <a:custGeom>
              <a:avLst/>
              <a:gdLst>
                <a:gd name="connsiteX0" fmla="*/ 1666 w 225822"/>
                <a:gd name="connsiteY0" fmla="*/ 81496 h 111815"/>
                <a:gd name="connsiteX1" fmla="*/ 11839 w 225822"/>
                <a:gd name="connsiteY1" fmla="*/ 111686 h 111815"/>
                <a:gd name="connsiteX2" fmla="*/ 219662 w 225822"/>
                <a:gd name="connsiteY2" fmla="*/ 21510 h 111815"/>
                <a:gd name="connsiteX3" fmla="*/ 211287 w 225822"/>
                <a:gd name="connsiteY3" fmla="*/ 2436 h 111815"/>
                <a:gd name="connsiteX4" fmla="*/ 1644 w 225822"/>
                <a:gd name="connsiteY4" fmla="*/ 81474 h 1118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5822" h="111815">
                  <a:moveTo>
                    <a:pt x="1666" y="81496"/>
                  </a:moveTo>
                  <a:cubicBezTo>
                    <a:pt x="5064" y="91559"/>
                    <a:pt x="8353" y="101623"/>
                    <a:pt x="11839" y="111686"/>
                  </a:cubicBezTo>
                  <a:cubicBezTo>
                    <a:pt x="84212" y="89323"/>
                    <a:pt x="153954" y="59549"/>
                    <a:pt x="219662" y="21510"/>
                  </a:cubicBezTo>
                  <a:cubicBezTo>
                    <a:pt x="229726" y="15678"/>
                    <a:pt x="222424" y="-2322"/>
                    <a:pt x="211287" y="2436"/>
                  </a:cubicBezTo>
                  <a:cubicBezTo>
                    <a:pt x="142510" y="31990"/>
                    <a:pt x="73403" y="60185"/>
                    <a:pt x="1644" y="81474"/>
                  </a:cubicBez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cs typeface="+mn-cs"/>
              </a:endParaRPr>
            </a:p>
          </p:txBody>
        </p:sp>
        <p:sp>
          <p:nvSpPr>
            <p:cNvPr id="61472" name="Freeform: Shape 196">
              <a:extLst>
                <a:ext uri="{FF2B5EF4-FFF2-40B4-BE49-F238E27FC236}">
                  <a16:creationId xmlns:a16="http://schemas.microsoft.com/office/drawing/2014/main" id="{DF30DABA-EC2A-4C49-891C-93659FE34FB3}"/>
                </a:ext>
              </a:extLst>
            </p:cNvPr>
            <p:cNvSpPr>
              <a:spLocks/>
            </p:cNvSpPr>
            <p:nvPr/>
          </p:nvSpPr>
          <p:spPr bwMode="auto">
            <a:xfrm>
              <a:off x="5843003" y="4069241"/>
              <a:ext cx="1949093" cy="1677228"/>
            </a:xfrm>
            <a:custGeom>
              <a:avLst/>
              <a:gdLst>
                <a:gd name="T0" fmla="*/ 51926 w 1949092"/>
                <a:gd name="T1" fmla="*/ 1349588 h 1677228"/>
                <a:gd name="T2" fmla="*/ 65541 w 1949092"/>
                <a:gd name="T3" fmla="*/ 1438273 h 1677228"/>
                <a:gd name="T4" fmla="*/ 65146 w 1949092"/>
                <a:gd name="T5" fmla="*/ 1442614 h 1677228"/>
                <a:gd name="T6" fmla="*/ 61682 w 1949092"/>
                <a:gd name="T7" fmla="*/ 1467717 h 1677228"/>
                <a:gd name="T8" fmla="*/ 60915 w 1949092"/>
                <a:gd name="T9" fmla="*/ 1471948 h 1677228"/>
                <a:gd name="T10" fmla="*/ 34584 w 1949092"/>
                <a:gd name="T11" fmla="*/ 1603123 h 1677228"/>
                <a:gd name="T12" fmla="*/ 173234 w 1949092"/>
                <a:gd name="T13" fmla="*/ 1669774 h 1677228"/>
                <a:gd name="T14" fmla="*/ 193690 w 1949092"/>
                <a:gd name="T15" fmla="*/ 1668721 h 1677228"/>
                <a:gd name="T16" fmla="*/ 1849177 w 1949092"/>
                <a:gd name="T17" fmla="*/ 1484577 h 1677228"/>
                <a:gd name="T18" fmla="*/ 1808266 w 1949092"/>
                <a:gd name="T19" fmla="*/ 267392 h 1677228"/>
                <a:gd name="T20" fmla="*/ 1740168 w 1949092"/>
                <a:gd name="T21" fmla="*/ 1644 h 1677228"/>
                <a:gd name="T22" fmla="*/ 1607415 w 1949092"/>
                <a:gd name="T23" fmla="*/ 49769 h 1677228"/>
                <a:gd name="T24" fmla="*/ 1318866 w 1949092"/>
                <a:gd name="T25" fmla="*/ 84804 h 1677228"/>
                <a:gd name="T26" fmla="*/ 1317069 w 1949092"/>
                <a:gd name="T27" fmla="*/ 384381 h 1677228"/>
                <a:gd name="T28" fmla="*/ 1273570 w 1949092"/>
                <a:gd name="T29" fmla="*/ 1059570 h 1677228"/>
                <a:gd name="T30" fmla="*/ 700893 w 1949092"/>
                <a:gd name="T31" fmla="*/ 1176866 h 1677228"/>
                <a:gd name="T32" fmla="*/ 597365 w 1949092"/>
                <a:gd name="T33" fmla="*/ 1190218 h 1677228"/>
                <a:gd name="T34" fmla="*/ 574783 w 1949092"/>
                <a:gd name="T35" fmla="*/ 1192652 h 1677228"/>
                <a:gd name="T36" fmla="*/ 568710 w 1949092"/>
                <a:gd name="T37" fmla="*/ 1193288 h 1677228"/>
                <a:gd name="T38" fmla="*/ 556651 w 1949092"/>
                <a:gd name="T39" fmla="*/ 1194450 h 1677228"/>
                <a:gd name="T40" fmla="*/ 94328 w 1949092"/>
                <a:gd name="T41" fmla="*/ 1239066 h 1677228"/>
                <a:gd name="T42" fmla="*/ 6520 w 1949092"/>
                <a:gd name="T43" fmla="*/ 1282608 h 1677228"/>
                <a:gd name="T44" fmla="*/ 51970 w 1949092"/>
                <a:gd name="T45" fmla="*/ 1349566 h 1677228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949092"/>
                <a:gd name="T70" fmla="*/ 0 h 1677228"/>
                <a:gd name="T71" fmla="*/ 1949092 w 1949092"/>
                <a:gd name="T72" fmla="*/ 1677228 h 1677228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949092" h="1677228">
                  <a:moveTo>
                    <a:pt x="51926" y="1349588"/>
                  </a:moveTo>
                  <a:cubicBezTo>
                    <a:pt x="65037" y="1379997"/>
                    <a:pt x="67843" y="1409332"/>
                    <a:pt x="65541" y="1438273"/>
                  </a:cubicBezTo>
                  <a:cubicBezTo>
                    <a:pt x="65431" y="1439763"/>
                    <a:pt x="65344" y="1441232"/>
                    <a:pt x="65146" y="1442614"/>
                  </a:cubicBezTo>
                  <a:cubicBezTo>
                    <a:pt x="64379" y="1450989"/>
                    <a:pt x="63129" y="1459342"/>
                    <a:pt x="61682" y="1467717"/>
                  </a:cubicBezTo>
                  <a:cubicBezTo>
                    <a:pt x="61397" y="1469099"/>
                    <a:pt x="61200" y="1470589"/>
                    <a:pt x="60915" y="1471948"/>
                  </a:cubicBezTo>
                  <a:cubicBezTo>
                    <a:pt x="52803" y="1515271"/>
                    <a:pt x="37960" y="1558200"/>
                    <a:pt x="34584" y="1603123"/>
                  </a:cubicBezTo>
                  <a:cubicBezTo>
                    <a:pt x="32062" y="1636186"/>
                    <a:pt x="124694" y="1666902"/>
                    <a:pt x="173234" y="1669774"/>
                  </a:cubicBezTo>
                  <a:cubicBezTo>
                    <a:pt x="181632" y="1670300"/>
                    <a:pt x="188669" y="1669993"/>
                    <a:pt x="193690" y="1668721"/>
                  </a:cubicBezTo>
                  <a:cubicBezTo>
                    <a:pt x="455623" y="1602597"/>
                    <a:pt x="1586645" y="1817699"/>
                    <a:pt x="1849169" y="1484577"/>
                  </a:cubicBezTo>
                  <a:cubicBezTo>
                    <a:pt x="2022198" y="1265025"/>
                    <a:pt x="1939981" y="866195"/>
                    <a:pt x="1808258" y="267392"/>
                  </a:cubicBezTo>
                  <a:cubicBezTo>
                    <a:pt x="1783439" y="154524"/>
                    <a:pt x="1758051" y="62616"/>
                    <a:pt x="1740160" y="1644"/>
                  </a:cubicBezTo>
                  <a:cubicBezTo>
                    <a:pt x="1701551" y="18965"/>
                    <a:pt x="1657220" y="35803"/>
                    <a:pt x="1607407" y="49769"/>
                  </a:cubicBezTo>
                  <a:cubicBezTo>
                    <a:pt x="1495526" y="81143"/>
                    <a:pt x="1395375" y="87062"/>
                    <a:pt x="1318858" y="84804"/>
                  </a:cubicBezTo>
                  <a:cubicBezTo>
                    <a:pt x="1320020" y="182259"/>
                    <a:pt x="1319494" y="282147"/>
                    <a:pt x="1317061" y="384381"/>
                  </a:cubicBezTo>
                  <a:cubicBezTo>
                    <a:pt x="1311382" y="621912"/>
                    <a:pt x="1295859" y="847362"/>
                    <a:pt x="1273562" y="1059570"/>
                  </a:cubicBezTo>
                  <a:cubicBezTo>
                    <a:pt x="969359" y="1127602"/>
                    <a:pt x="745948" y="1170333"/>
                    <a:pt x="700893" y="1176866"/>
                  </a:cubicBezTo>
                  <a:cubicBezTo>
                    <a:pt x="685962" y="1179037"/>
                    <a:pt x="612756" y="1188486"/>
                    <a:pt x="597365" y="1190218"/>
                  </a:cubicBezTo>
                  <a:cubicBezTo>
                    <a:pt x="589845" y="1191073"/>
                    <a:pt x="582325" y="1191819"/>
                    <a:pt x="574783" y="1192652"/>
                  </a:cubicBezTo>
                  <a:cubicBezTo>
                    <a:pt x="572744" y="1192871"/>
                    <a:pt x="570726" y="1193068"/>
                    <a:pt x="568710" y="1193288"/>
                  </a:cubicBezTo>
                  <a:cubicBezTo>
                    <a:pt x="564653" y="1193704"/>
                    <a:pt x="560707" y="1194143"/>
                    <a:pt x="556651" y="1194450"/>
                  </a:cubicBezTo>
                  <a:cubicBezTo>
                    <a:pt x="404319" y="1210126"/>
                    <a:pt x="249554" y="1218501"/>
                    <a:pt x="94328" y="1239066"/>
                  </a:cubicBezTo>
                  <a:cubicBezTo>
                    <a:pt x="84287" y="1240338"/>
                    <a:pt x="-22113" y="1252090"/>
                    <a:pt x="6520" y="1282608"/>
                  </a:cubicBezTo>
                  <a:cubicBezTo>
                    <a:pt x="28225" y="1305607"/>
                    <a:pt x="42696" y="1327860"/>
                    <a:pt x="51970" y="1349566"/>
                  </a:cubicBezTo>
                  <a:close/>
                </a:path>
              </a:pathLst>
            </a:custGeom>
            <a:solidFill>
              <a:srgbClr val="FFB0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61473" name="Freeform: Shape 197">
              <a:extLst>
                <a:ext uri="{FF2B5EF4-FFF2-40B4-BE49-F238E27FC236}">
                  <a16:creationId xmlns:a16="http://schemas.microsoft.com/office/drawing/2014/main" id="{2C6B84C6-898F-4B1D-A95C-4EC64D98A0A7}"/>
                </a:ext>
              </a:extLst>
            </p:cNvPr>
            <p:cNvSpPr>
              <a:spLocks/>
            </p:cNvSpPr>
            <p:nvPr/>
          </p:nvSpPr>
          <p:spPr bwMode="auto">
            <a:xfrm>
              <a:off x="6382553" y="2677076"/>
              <a:ext cx="1403171" cy="1547873"/>
            </a:xfrm>
            <a:custGeom>
              <a:avLst/>
              <a:gdLst>
                <a:gd name="T0" fmla="*/ 1688 w 1403171"/>
                <a:gd name="T1" fmla="*/ 126220 h 1547873"/>
                <a:gd name="T2" fmla="*/ 45318 w 1403171"/>
                <a:gd name="T3" fmla="*/ 134288 h 1547873"/>
                <a:gd name="T4" fmla="*/ 279428 w 1403171"/>
                <a:gd name="T5" fmla="*/ 215058 h 1547873"/>
                <a:gd name="T6" fmla="*/ 661705 w 1403171"/>
                <a:gd name="T7" fmla="*/ 599308 h 1547873"/>
                <a:gd name="T8" fmla="*/ 714390 w 1403171"/>
                <a:gd name="T9" fmla="*/ 822215 h 1547873"/>
                <a:gd name="T10" fmla="*/ 732762 w 1403171"/>
                <a:gd name="T11" fmla="*/ 1090198 h 1547873"/>
                <a:gd name="T12" fmla="*/ 732828 w 1403171"/>
                <a:gd name="T13" fmla="*/ 1091251 h 1547873"/>
                <a:gd name="T14" fmla="*/ 746115 w 1403171"/>
                <a:gd name="T15" fmla="*/ 1457194 h 1547873"/>
                <a:gd name="T16" fmla="*/ 747583 w 1403171"/>
                <a:gd name="T17" fmla="*/ 1548202 h 1547873"/>
                <a:gd name="T18" fmla="*/ 778059 w 1403171"/>
                <a:gd name="T19" fmla="*/ 1546185 h 1547873"/>
                <a:gd name="T20" fmla="*/ 946044 w 1403171"/>
                <a:gd name="T21" fmla="*/ 1527264 h 1547873"/>
                <a:gd name="T22" fmla="*/ 1097258 w 1403171"/>
                <a:gd name="T23" fmla="*/ 1497337 h 1547873"/>
                <a:gd name="T24" fmla="*/ 1257241 w 1403171"/>
                <a:gd name="T25" fmla="*/ 1451844 h 1547873"/>
                <a:gd name="T26" fmla="*/ 1363225 w 1403171"/>
                <a:gd name="T27" fmla="*/ 1416151 h 1547873"/>
                <a:gd name="T28" fmla="*/ 1403237 w 1403171"/>
                <a:gd name="T29" fmla="*/ 1401264 h 1547873"/>
                <a:gd name="T30" fmla="*/ 1212757 w 1403171"/>
                <a:gd name="T31" fmla="*/ 715223 h 1547873"/>
                <a:gd name="T32" fmla="*/ 1088335 w 1403171"/>
                <a:gd name="T33" fmla="*/ 401460 h 1547873"/>
                <a:gd name="T34" fmla="*/ 955757 w 1403171"/>
                <a:gd name="T35" fmla="*/ 245270 h 1547873"/>
                <a:gd name="T36" fmla="*/ 922147 w 1403171"/>
                <a:gd name="T37" fmla="*/ 216198 h 1547873"/>
                <a:gd name="T38" fmla="*/ 922081 w 1403171"/>
                <a:gd name="T39" fmla="*/ 216132 h 1547873"/>
                <a:gd name="T40" fmla="*/ 552126 w 1403171"/>
                <a:gd name="T41" fmla="*/ 45822 h 1547873"/>
                <a:gd name="T42" fmla="*/ 380369 w 1403171"/>
                <a:gd name="T43" fmla="*/ 35386 h 1547873"/>
                <a:gd name="T44" fmla="*/ 387670 w 1403171"/>
                <a:gd name="T45" fmla="*/ 1644 h 1547873"/>
                <a:gd name="T46" fmla="*/ 42906 w 1403171"/>
                <a:gd name="T47" fmla="*/ 106838 h 1547873"/>
                <a:gd name="T48" fmla="*/ 1644 w 1403171"/>
                <a:gd name="T49" fmla="*/ 126241 h 1547873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403171"/>
                <a:gd name="T76" fmla="*/ 0 h 1547873"/>
                <a:gd name="T77" fmla="*/ 1403171 w 1403171"/>
                <a:gd name="T78" fmla="*/ 1547873 h 1547873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403171" h="1547873">
                  <a:moveTo>
                    <a:pt x="1688" y="126220"/>
                  </a:moveTo>
                  <a:cubicBezTo>
                    <a:pt x="1688" y="126220"/>
                    <a:pt x="17825" y="128368"/>
                    <a:pt x="45318" y="134288"/>
                  </a:cubicBezTo>
                  <a:cubicBezTo>
                    <a:pt x="95569" y="145206"/>
                    <a:pt x="183465" y="168731"/>
                    <a:pt x="279428" y="215058"/>
                  </a:cubicBezTo>
                  <a:cubicBezTo>
                    <a:pt x="420776" y="283177"/>
                    <a:pt x="579642" y="400540"/>
                    <a:pt x="661705" y="599308"/>
                  </a:cubicBezTo>
                  <a:cubicBezTo>
                    <a:pt x="688628" y="664489"/>
                    <a:pt x="707352" y="738375"/>
                    <a:pt x="714390" y="822215"/>
                  </a:cubicBezTo>
                  <a:cubicBezTo>
                    <a:pt x="722041" y="913289"/>
                    <a:pt x="728093" y="1003180"/>
                    <a:pt x="732762" y="1090198"/>
                  </a:cubicBezTo>
                  <a:cubicBezTo>
                    <a:pt x="732828" y="1090549"/>
                    <a:pt x="732828" y="1090900"/>
                    <a:pt x="732828" y="1091251"/>
                  </a:cubicBezTo>
                  <a:cubicBezTo>
                    <a:pt x="739932" y="1221483"/>
                    <a:pt x="743966" y="1345400"/>
                    <a:pt x="746115" y="1457194"/>
                  </a:cubicBezTo>
                  <a:cubicBezTo>
                    <a:pt x="746750" y="1488502"/>
                    <a:pt x="747233" y="1518911"/>
                    <a:pt x="747583" y="1548202"/>
                  </a:cubicBezTo>
                  <a:cubicBezTo>
                    <a:pt x="757735" y="1547566"/>
                    <a:pt x="767907" y="1546953"/>
                    <a:pt x="778059" y="1546185"/>
                  </a:cubicBezTo>
                  <a:cubicBezTo>
                    <a:pt x="834295" y="1542085"/>
                    <a:pt x="890378" y="1535881"/>
                    <a:pt x="946044" y="1527264"/>
                  </a:cubicBezTo>
                  <a:cubicBezTo>
                    <a:pt x="996778" y="1519393"/>
                    <a:pt x="1047227" y="1509527"/>
                    <a:pt x="1097258" y="1497337"/>
                  </a:cubicBezTo>
                  <a:cubicBezTo>
                    <a:pt x="1150907" y="1484248"/>
                    <a:pt x="1204360" y="1468748"/>
                    <a:pt x="1257241" y="1451844"/>
                  </a:cubicBezTo>
                  <a:cubicBezTo>
                    <a:pt x="1292804" y="1440443"/>
                    <a:pt x="1328233" y="1428472"/>
                    <a:pt x="1363225" y="1416151"/>
                  </a:cubicBezTo>
                  <a:cubicBezTo>
                    <a:pt x="1376730" y="1411349"/>
                    <a:pt x="1390082" y="1406416"/>
                    <a:pt x="1403237" y="1401264"/>
                  </a:cubicBezTo>
                  <a:cubicBezTo>
                    <a:pt x="1351802" y="1161037"/>
                    <a:pt x="1284582" y="921840"/>
                    <a:pt x="1212757" y="715223"/>
                  </a:cubicBezTo>
                  <a:cubicBezTo>
                    <a:pt x="1172175" y="598343"/>
                    <a:pt x="1130014" y="491899"/>
                    <a:pt x="1088335" y="401460"/>
                  </a:cubicBezTo>
                  <a:cubicBezTo>
                    <a:pt x="1053541" y="347614"/>
                    <a:pt x="1010042" y="294469"/>
                    <a:pt x="955757" y="245270"/>
                  </a:cubicBezTo>
                  <a:cubicBezTo>
                    <a:pt x="947952" y="238254"/>
                    <a:pt x="936748" y="228147"/>
                    <a:pt x="922147" y="216198"/>
                  </a:cubicBezTo>
                  <a:lnTo>
                    <a:pt x="922081" y="216132"/>
                  </a:lnTo>
                  <a:cubicBezTo>
                    <a:pt x="858828" y="164302"/>
                    <a:pt x="732587" y="76999"/>
                    <a:pt x="552126" y="45822"/>
                  </a:cubicBezTo>
                  <a:cubicBezTo>
                    <a:pt x="488874" y="34904"/>
                    <a:pt x="430752" y="32952"/>
                    <a:pt x="380369" y="35386"/>
                  </a:cubicBezTo>
                  <a:cubicBezTo>
                    <a:pt x="383636" y="24402"/>
                    <a:pt x="386070" y="13199"/>
                    <a:pt x="387670" y="1644"/>
                  </a:cubicBezTo>
                  <a:cubicBezTo>
                    <a:pt x="238386" y="25915"/>
                    <a:pt x="106926" y="78314"/>
                    <a:pt x="42906" y="106838"/>
                  </a:cubicBezTo>
                  <a:cubicBezTo>
                    <a:pt x="16531" y="118590"/>
                    <a:pt x="1644" y="126241"/>
                    <a:pt x="1644" y="126241"/>
                  </a:cubicBezTo>
                  <a:close/>
                </a:path>
              </a:pathLst>
            </a:custGeom>
            <a:solidFill>
              <a:srgbClr val="3A07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61474" name="Freeform: Shape 198">
              <a:extLst>
                <a:ext uri="{FF2B5EF4-FFF2-40B4-BE49-F238E27FC236}">
                  <a16:creationId xmlns:a16="http://schemas.microsoft.com/office/drawing/2014/main" id="{16FEB934-111E-41B7-83DD-08A51B36A6E4}"/>
                </a:ext>
              </a:extLst>
            </p:cNvPr>
            <p:cNvSpPr>
              <a:spLocks/>
            </p:cNvSpPr>
            <p:nvPr/>
          </p:nvSpPr>
          <p:spPr bwMode="auto">
            <a:xfrm>
              <a:off x="5995736" y="2126179"/>
              <a:ext cx="778322" cy="1148847"/>
            </a:xfrm>
            <a:custGeom>
              <a:avLst/>
              <a:gdLst>
                <a:gd name="T0" fmla="*/ 24273 w 778321"/>
                <a:gd name="T1" fmla="*/ 1121600 h 1148846"/>
                <a:gd name="T2" fmla="*/ 458475 w 778321"/>
                <a:gd name="T3" fmla="*/ 1075055 h 1148846"/>
                <a:gd name="T4" fmla="*/ 482965 w 778321"/>
                <a:gd name="T5" fmla="*/ 1041532 h 1148846"/>
                <a:gd name="T6" fmla="*/ 574412 w 778321"/>
                <a:gd name="T7" fmla="*/ 904898 h 1148846"/>
                <a:gd name="T8" fmla="*/ 666276 w 778321"/>
                <a:gd name="T9" fmla="*/ 765962 h 1148846"/>
                <a:gd name="T10" fmla="*/ 717360 w 778321"/>
                <a:gd name="T11" fmla="*/ 684973 h 1148846"/>
                <a:gd name="T12" fmla="*/ 728082 w 778321"/>
                <a:gd name="T13" fmla="*/ 669034 h 1148846"/>
                <a:gd name="T14" fmla="*/ 767261 w 778321"/>
                <a:gd name="T15" fmla="*/ 586247 h 1148846"/>
                <a:gd name="T16" fmla="*/ 774562 w 778321"/>
                <a:gd name="T17" fmla="*/ 552497 h 1148846"/>
                <a:gd name="T18" fmla="*/ 775198 w 778321"/>
                <a:gd name="T19" fmla="*/ 548397 h 1148846"/>
                <a:gd name="T20" fmla="*/ 774912 w 778321"/>
                <a:gd name="T21" fmla="*/ 479379 h 1148846"/>
                <a:gd name="T22" fmla="*/ 765945 w 778321"/>
                <a:gd name="T23" fmla="*/ 460458 h 1148846"/>
                <a:gd name="T24" fmla="*/ 693923 w 778321"/>
                <a:gd name="T25" fmla="*/ 432284 h 1148846"/>
                <a:gd name="T26" fmla="*/ 686973 w 778321"/>
                <a:gd name="T27" fmla="*/ 432701 h 1148846"/>
                <a:gd name="T28" fmla="*/ 682939 w 778321"/>
                <a:gd name="T29" fmla="*/ 417946 h 1148846"/>
                <a:gd name="T30" fmla="*/ 603879 w 778321"/>
                <a:gd name="T31" fmla="*/ 352698 h 1148846"/>
                <a:gd name="T32" fmla="*/ 603528 w 778321"/>
                <a:gd name="T33" fmla="*/ 332791 h 1148846"/>
                <a:gd name="T34" fmla="*/ 598244 w 778321"/>
                <a:gd name="T35" fmla="*/ 314221 h 1148846"/>
                <a:gd name="T36" fmla="*/ 489126 w 778321"/>
                <a:gd name="T37" fmla="*/ 261624 h 1148846"/>
                <a:gd name="T38" fmla="*/ 354808 w 778321"/>
                <a:gd name="T39" fmla="*/ 281531 h 1148846"/>
                <a:gd name="T40" fmla="*/ 347507 w 778321"/>
                <a:gd name="T41" fmla="*/ 229636 h 1148846"/>
                <a:gd name="T42" fmla="*/ 347507 w 778321"/>
                <a:gd name="T43" fmla="*/ 229219 h 1148846"/>
                <a:gd name="T44" fmla="*/ 347639 w 778321"/>
                <a:gd name="T45" fmla="*/ 227838 h 1148846"/>
                <a:gd name="T46" fmla="*/ 348472 w 778321"/>
                <a:gd name="T47" fmla="*/ 220384 h 1148846"/>
                <a:gd name="T48" fmla="*/ 357877 w 778321"/>
                <a:gd name="T49" fmla="*/ 183923 h 1148846"/>
                <a:gd name="T50" fmla="*/ 365244 w 778321"/>
                <a:gd name="T51" fmla="*/ 165836 h 1148846"/>
                <a:gd name="T52" fmla="*/ 388484 w 778321"/>
                <a:gd name="T53" fmla="*/ 124376 h 1148846"/>
                <a:gd name="T54" fmla="*/ 389457 w 778321"/>
                <a:gd name="T55" fmla="*/ 123192 h 1148846"/>
                <a:gd name="T56" fmla="*/ 393710 w 778321"/>
                <a:gd name="T57" fmla="*/ 126744 h 1148846"/>
                <a:gd name="T58" fmla="*/ 435389 w 778321"/>
                <a:gd name="T59" fmla="*/ 154369 h 1148846"/>
                <a:gd name="T60" fmla="*/ 435454 w 778321"/>
                <a:gd name="T61" fmla="*/ 154369 h 1148846"/>
                <a:gd name="T62" fmla="*/ 497041 w 778321"/>
                <a:gd name="T63" fmla="*/ 118478 h 1148846"/>
                <a:gd name="T64" fmla="*/ 487920 w 778321"/>
                <a:gd name="T65" fmla="*/ 98856 h 1148846"/>
                <a:gd name="T66" fmla="*/ 318589 w 778321"/>
                <a:gd name="T67" fmla="*/ 7233 h 1148846"/>
                <a:gd name="T68" fmla="*/ 289648 w 778321"/>
                <a:gd name="T69" fmla="*/ 18437 h 1148846"/>
                <a:gd name="T70" fmla="*/ 161105 w 778321"/>
                <a:gd name="T71" fmla="*/ 196552 h 1148846"/>
                <a:gd name="T72" fmla="*/ 159986 w 778321"/>
                <a:gd name="T73" fmla="*/ 199336 h 1148846"/>
                <a:gd name="T74" fmla="*/ 158386 w 778321"/>
                <a:gd name="T75" fmla="*/ 203370 h 1148846"/>
                <a:gd name="T76" fmla="*/ 117387 w 778321"/>
                <a:gd name="T77" fmla="*/ 308499 h 1148846"/>
                <a:gd name="T78" fmla="*/ 116905 w 778321"/>
                <a:gd name="T79" fmla="*/ 309748 h 1148846"/>
                <a:gd name="T80" fmla="*/ 116839 w 778321"/>
                <a:gd name="T81" fmla="*/ 309880 h 1148846"/>
                <a:gd name="T82" fmla="*/ 82746 w 778321"/>
                <a:gd name="T83" fmla="*/ 392250 h 1148846"/>
                <a:gd name="T84" fmla="*/ 44685 w 778321"/>
                <a:gd name="T85" fmla="*/ 534935 h 1148846"/>
                <a:gd name="T86" fmla="*/ 42734 w 778321"/>
                <a:gd name="T87" fmla="*/ 560478 h 1148846"/>
                <a:gd name="T88" fmla="*/ 18924 w 778321"/>
                <a:gd name="T89" fmla="*/ 994548 h 1148846"/>
                <a:gd name="T90" fmla="*/ 14473 w 778321"/>
                <a:gd name="T91" fmla="*/ 1006804 h 1148846"/>
                <a:gd name="T92" fmla="*/ 24295 w 778321"/>
                <a:gd name="T93" fmla="*/ 1121666 h 114884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778321"/>
                <a:gd name="T142" fmla="*/ 0 h 1148846"/>
                <a:gd name="T143" fmla="*/ 778321 w 778321"/>
                <a:gd name="T144" fmla="*/ 1148846 h 114884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778321" h="1148846">
                  <a:moveTo>
                    <a:pt x="24273" y="1121592"/>
                  </a:moveTo>
                  <a:cubicBezTo>
                    <a:pt x="116335" y="1203349"/>
                    <a:pt x="458467" y="1075047"/>
                    <a:pt x="458467" y="1075047"/>
                  </a:cubicBezTo>
                  <a:cubicBezTo>
                    <a:pt x="467106" y="1064260"/>
                    <a:pt x="475174" y="1052991"/>
                    <a:pt x="482957" y="1041524"/>
                  </a:cubicBezTo>
                  <a:cubicBezTo>
                    <a:pt x="513783" y="995877"/>
                    <a:pt x="539807" y="945933"/>
                    <a:pt x="574404" y="904890"/>
                  </a:cubicBezTo>
                  <a:cubicBezTo>
                    <a:pt x="611018" y="861611"/>
                    <a:pt x="638161" y="813684"/>
                    <a:pt x="666268" y="765954"/>
                  </a:cubicBezTo>
                  <a:cubicBezTo>
                    <a:pt x="682339" y="738615"/>
                    <a:pt x="698695" y="711340"/>
                    <a:pt x="717352" y="684965"/>
                  </a:cubicBezTo>
                  <a:cubicBezTo>
                    <a:pt x="721101" y="679681"/>
                    <a:pt x="724719" y="674310"/>
                    <a:pt x="728074" y="669026"/>
                  </a:cubicBezTo>
                  <a:cubicBezTo>
                    <a:pt x="745679" y="641971"/>
                    <a:pt x="758965" y="614828"/>
                    <a:pt x="767253" y="586239"/>
                  </a:cubicBezTo>
                  <a:cubicBezTo>
                    <a:pt x="770519" y="575255"/>
                    <a:pt x="772953" y="564051"/>
                    <a:pt x="774554" y="552497"/>
                  </a:cubicBezTo>
                  <a:cubicBezTo>
                    <a:pt x="774838" y="551182"/>
                    <a:pt x="775036" y="549778"/>
                    <a:pt x="775190" y="548397"/>
                  </a:cubicBezTo>
                  <a:cubicBezTo>
                    <a:pt x="778039" y="526626"/>
                    <a:pt x="778039" y="503803"/>
                    <a:pt x="774904" y="479379"/>
                  </a:cubicBezTo>
                  <a:cubicBezTo>
                    <a:pt x="774071" y="472494"/>
                    <a:pt x="771419" y="466092"/>
                    <a:pt x="765937" y="460458"/>
                  </a:cubicBezTo>
                  <a:cubicBezTo>
                    <a:pt x="739913" y="434499"/>
                    <a:pt x="707837" y="431934"/>
                    <a:pt x="693915" y="432284"/>
                  </a:cubicBezTo>
                  <a:cubicBezTo>
                    <a:pt x="689530" y="432350"/>
                    <a:pt x="686965" y="432701"/>
                    <a:pt x="686965" y="432701"/>
                  </a:cubicBezTo>
                  <a:cubicBezTo>
                    <a:pt x="686965" y="432701"/>
                    <a:pt x="685913" y="426650"/>
                    <a:pt x="682931" y="417946"/>
                  </a:cubicBezTo>
                  <a:cubicBezTo>
                    <a:pt x="675060" y="394355"/>
                    <a:pt x="653771" y="350594"/>
                    <a:pt x="603871" y="352698"/>
                  </a:cubicBezTo>
                  <a:cubicBezTo>
                    <a:pt x="603871" y="352698"/>
                    <a:pt x="605274" y="344411"/>
                    <a:pt x="603520" y="332791"/>
                  </a:cubicBezTo>
                  <a:cubicBezTo>
                    <a:pt x="602687" y="327156"/>
                    <a:pt x="601086" y="320820"/>
                    <a:pt x="598236" y="314221"/>
                  </a:cubicBezTo>
                  <a:cubicBezTo>
                    <a:pt x="587801" y="289797"/>
                    <a:pt x="560110" y="262457"/>
                    <a:pt x="489118" y="261624"/>
                  </a:cubicBezTo>
                  <a:cubicBezTo>
                    <a:pt x="455157" y="261207"/>
                    <a:pt x="411395" y="266776"/>
                    <a:pt x="354808" y="281531"/>
                  </a:cubicBezTo>
                  <a:cubicBezTo>
                    <a:pt x="354808" y="281531"/>
                    <a:pt x="344569" y="263378"/>
                    <a:pt x="347507" y="229636"/>
                  </a:cubicBezTo>
                  <a:lnTo>
                    <a:pt x="347507" y="229219"/>
                  </a:lnTo>
                  <a:cubicBezTo>
                    <a:pt x="347573" y="228737"/>
                    <a:pt x="347573" y="228321"/>
                    <a:pt x="347639" y="227838"/>
                  </a:cubicBezTo>
                  <a:cubicBezTo>
                    <a:pt x="347836" y="225404"/>
                    <a:pt x="348121" y="222971"/>
                    <a:pt x="348472" y="220384"/>
                  </a:cubicBezTo>
                  <a:cubicBezTo>
                    <a:pt x="350072" y="209531"/>
                    <a:pt x="352988" y="197363"/>
                    <a:pt x="357877" y="183923"/>
                  </a:cubicBezTo>
                  <a:cubicBezTo>
                    <a:pt x="359960" y="178069"/>
                    <a:pt x="362394" y="172106"/>
                    <a:pt x="365244" y="165836"/>
                  </a:cubicBezTo>
                  <a:cubicBezTo>
                    <a:pt x="371164" y="152966"/>
                    <a:pt x="378750" y="139131"/>
                    <a:pt x="388484" y="124376"/>
                  </a:cubicBezTo>
                  <a:cubicBezTo>
                    <a:pt x="388484" y="124376"/>
                    <a:pt x="388967" y="123960"/>
                    <a:pt x="389449" y="123192"/>
                  </a:cubicBezTo>
                  <a:cubicBezTo>
                    <a:pt x="390918" y="124376"/>
                    <a:pt x="392233" y="125560"/>
                    <a:pt x="393702" y="126744"/>
                  </a:cubicBezTo>
                  <a:cubicBezTo>
                    <a:pt x="410058" y="139482"/>
                    <a:pt x="423827" y="148383"/>
                    <a:pt x="435381" y="154369"/>
                  </a:cubicBezTo>
                  <a:lnTo>
                    <a:pt x="435446" y="154369"/>
                  </a:lnTo>
                  <a:cubicBezTo>
                    <a:pt x="504838" y="189843"/>
                    <a:pt x="497033" y="118478"/>
                    <a:pt x="497033" y="118478"/>
                  </a:cubicBezTo>
                  <a:cubicBezTo>
                    <a:pt x="497252" y="111375"/>
                    <a:pt x="493766" y="104776"/>
                    <a:pt x="487912" y="98856"/>
                  </a:cubicBezTo>
                  <a:cubicBezTo>
                    <a:pt x="467807" y="60093"/>
                    <a:pt x="413391" y="-20172"/>
                    <a:pt x="318589" y="7233"/>
                  </a:cubicBezTo>
                  <a:cubicBezTo>
                    <a:pt x="309336" y="9886"/>
                    <a:pt x="299668" y="13569"/>
                    <a:pt x="289648" y="18437"/>
                  </a:cubicBezTo>
                  <a:cubicBezTo>
                    <a:pt x="224094" y="50162"/>
                    <a:pt x="199516" y="98659"/>
                    <a:pt x="161105" y="196552"/>
                  </a:cubicBezTo>
                  <a:cubicBezTo>
                    <a:pt x="160754" y="197451"/>
                    <a:pt x="160337" y="198372"/>
                    <a:pt x="159986" y="199336"/>
                  </a:cubicBezTo>
                  <a:cubicBezTo>
                    <a:pt x="159504" y="200652"/>
                    <a:pt x="158934" y="202055"/>
                    <a:pt x="158386" y="203370"/>
                  </a:cubicBezTo>
                  <a:cubicBezTo>
                    <a:pt x="146634" y="233561"/>
                    <a:pt x="133480" y="268289"/>
                    <a:pt x="117387" y="308499"/>
                  </a:cubicBezTo>
                  <a:cubicBezTo>
                    <a:pt x="117168" y="308915"/>
                    <a:pt x="117036" y="309332"/>
                    <a:pt x="116905" y="309748"/>
                  </a:cubicBezTo>
                  <a:cubicBezTo>
                    <a:pt x="116905" y="309814"/>
                    <a:pt x="116839" y="309880"/>
                    <a:pt x="116839" y="309880"/>
                  </a:cubicBezTo>
                  <a:cubicBezTo>
                    <a:pt x="106754" y="335137"/>
                    <a:pt x="95484" y="362477"/>
                    <a:pt x="82746" y="392250"/>
                  </a:cubicBezTo>
                  <a:cubicBezTo>
                    <a:pt x="59989" y="445483"/>
                    <a:pt x="48982" y="491875"/>
                    <a:pt x="44685" y="534935"/>
                  </a:cubicBezTo>
                  <a:cubicBezTo>
                    <a:pt x="43720" y="543552"/>
                    <a:pt x="43150" y="552124"/>
                    <a:pt x="42734" y="560478"/>
                  </a:cubicBezTo>
                  <a:cubicBezTo>
                    <a:pt x="36464" y="695379"/>
                    <a:pt x="87416" y="802174"/>
                    <a:pt x="18924" y="994540"/>
                  </a:cubicBezTo>
                  <a:cubicBezTo>
                    <a:pt x="17521" y="998574"/>
                    <a:pt x="16008" y="1002674"/>
                    <a:pt x="14473" y="1006796"/>
                  </a:cubicBezTo>
                  <a:cubicBezTo>
                    <a:pt x="-6969" y="1063843"/>
                    <a:pt x="-63" y="1100085"/>
                    <a:pt x="24295" y="1121658"/>
                  </a:cubicBezTo>
                  <a:close/>
                </a:path>
              </a:pathLst>
            </a:custGeom>
            <a:solidFill>
              <a:srgbClr val="FFB0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61475" name="Freeform: Shape 199">
              <a:extLst>
                <a:ext uri="{FF2B5EF4-FFF2-40B4-BE49-F238E27FC236}">
                  <a16:creationId xmlns:a16="http://schemas.microsoft.com/office/drawing/2014/main" id="{DCF2F32B-11CB-4490-AB16-6C720E49CFC0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5053" y="3100218"/>
              <a:ext cx="1554451" cy="2260421"/>
            </a:xfrm>
            <a:custGeom>
              <a:avLst/>
              <a:gdLst>
                <a:gd name="T0" fmla="*/ 1644 w 1554450"/>
                <a:gd name="T1" fmla="*/ 1571978 h 2260421"/>
                <a:gd name="T2" fmla="*/ 570345 w 1554450"/>
                <a:gd name="T3" fmla="*/ 2065083 h 2260421"/>
                <a:gd name="T4" fmla="*/ 1231795 w 1554450"/>
                <a:gd name="T5" fmla="*/ 2171673 h 2260421"/>
                <a:gd name="T6" fmla="*/ 1401908 w 1554450"/>
                <a:gd name="T7" fmla="*/ 1537863 h 2260421"/>
                <a:gd name="T8" fmla="*/ 1553670 w 1554450"/>
                <a:gd name="T9" fmla="*/ 67354 h 2260421"/>
                <a:gd name="T10" fmla="*/ 1054820 w 1554450"/>
                <a:gd name="T11" fmla="*/ 25916 h 2260421"/>
                <a:gd name="T12" fmla="*/ 767491 w 1554450"/>
                <a:gd name="T13" fmla="*/ 1026312 h 2260421"/>
                <a:gd name="T14" fmla="*/ 766438 w 1554450"/>
                <a:gd name="T15" fmla="*/ 1028219 h 2260421"/>
                <a:gd name="T16" fmla="*/ 753503 w 1554450"/>
                <a:gd name="T17" fmla="*/ 1004387 h 2260421"/>
                <a:gd name="T18" fmla="*/ 703471 w 1554450"/>
                <a:gd name="T19" fmla="*/ 913904 h 2260421"/>
                <a:gd name="T20" fmla="*/ 372279 w 1554450"/>
                <a:gd name="T21" fmla="*/ 1316951 h 2260421"/>
                <a:gd name="T22" fmla="*/ 1644 w 1554450"/>
                <a:gd name="T23" fmla="*/ 1571978 h 226042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554450"/>
                <a:gd name="T37" fmla="*/ 0 h 2260421"/>
                <a:gd name="T38" fmla="*/ 1554450 w 1554450"/>
                <a:gd name="T39" fmla="*/ 2260421 h 2260421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554450" h="2260421">
                  <a:moveTo>
                    <a:pt x="1644" y="1571970"/>
                  </a:moveTo>
                  <a:cubicBezTo>
                    <a:pt x="162833" y="1765871"/>
                    <a:pt x="355309" y="1933265"/>
                    <a:pt x="570345" y="2065075"/>
                  </a:cubicBezTo>
                  <a:cubicBezTo>
                    <a:pt x="749447" y="2175049"/>
                    <a:pt x="1049375" y="2378486"/>
                    <a:pt x="1231787" y="2171672"/>
                  </a:cubicBezTo>
                  <a:cubicBezTo>
                    <a:pt x="1376467" y="2007655"/>
                    <a:pt x="1369144" y="1742674"/>
                    <a:pt x="1401900" y="1537855"/>
                  </a:cubicBezTo>
                  <a:cubicBezTo>
                    <a:pt x="1441430" y="1290240"/>
                    <a:pt x="1460197" y="578042"/>
                    <a:pt x="1553662" y="67354"/>
                  </a:cubicBezTo>
                  <a:cubicBezTo>
                    <a:pt x="1553662" y="67244"/>
                    <a:pt x="1498543" y="-46873"/>
                    <a:pt x="1054812" y="25916"/>
                  </a:cubicBezTo>
                  <a:cubicBezTo>
                    <a:pt x="1054812" y="25916"/>
                    <a:pt x="859464" y="781086"/>
                    <a:pt x="767491" y="1026312"/>
                  </a:cubicBezTo>
                  <a:cubicBezTo>
                    <a:pt x="767162" y="1026947"/>
                    <a:pt x="766745" y="1027583"/>
                    <a:pt x="766438" y="1028219"/>
                  </a:cubicBezTo>
                  <a:cubicBezTo>
                    <a:pt x="766438" y="1028219"/>
                    <a:pt x="761878" y="1019647"/>
                    <a:pt x="753503" y="1004387"/>
                  </a:cubicBezTo>
                  <a:cubicBezTo>
                    <a:pt x="742584" y="984458"/>
                    <a:pt x="725308" y="952996"/>
                    <a:pt x="703471" y="913904"/>
                  </a:cubicBezTo>
                  <a:cubicBezTo>
                    <a:pt x="620706" y="1067420"/>
                    <a:pt x="503475" y="1202936"/>
                    <a:pt x="372279" y="1316943"/>
                  </a:cubicBezTo>
                  <a:cubicBezTo>
                    <a:pt x="259630" y="1414749"/>
                    <a:pt x="134770" y="1501614"/>
                    <a:pt x="1644" y="1571970"/>
                  </a:cubicBezTo>
                  <a:close/>
                </a:path>
              </a:pathLst>
            </a:custGeom>
            <a:solidFill>
              <a:srgbClr val="FFB0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61476" name="Freeform: Shape 200">
              <a:extLst>
                <a:ext uri="{FF2B5EF4-FFF2-40B4-BE49-F238E27FC236}">
                  <a16:creationId xmlns:a16="http://schemas.microsoft.com/office/drawing/2014/main" id="{AD82193F-D745-4782-9D9E-A900073CF0D8}"/>
                </a:ext>
              </a:extLst>
            </p:cNvPr>
            <p:cNvSpPr>
              <a:spLocks/>
            </p:cNvSpPr>
            <p:nvPr/>
          </p:nvSpPr>
          <p:spPr bwMode="auto">
            <a:xfrm>
              <a:off x="6118362" y="2102984"/>
              <a:ext cx="385872" cy="228015"/>
            </a:xfrm>
            <a:custGeom>
              <a:avLst/>
              <a:gdLst>
                <a:gd name="T0" fmla="*/ 1644 w 385872"/>
                <a:gd name="T1" fmla="*/ 226543 h 228015"/>
                <a:gd name="T2" fmla="*/ 35233 w 385872"/>
                <a:gd name="T3" fmla="*/ 226543 h 228015"/>
                <a:gd name="T4" fmla="*/ 96929 w 385872"/>
                <a:gd name="T5" fmla="*/ 119003 h 228015"/>
                <a:gd name="T6" fmla="*/ 265002 w 385872"/>
                <a:gd name="T7" fmla="*/ 33980 h 228015"/>
                <a:gd name="T8" fmla="*/ 374384 w 385872"/>
                <a:gd name="T9" fmla="*/ 141629 h 228015"/>
                <a:gd name="T10" fmla="*/ 384228 w 385872"/>
                <a:gd name="T11" fmla="*/ 134635 h 228015"/>
                <a:gd name="T12" fmla="*/ 173533 w 385872"/>
                <a:gd name="T13" fmla="*/ 18194 h 228015"/>
                <a:gd name="T14" fmla="*/ 1644 w 385872"/>
                <a:gd name="T15" fmla="*/ 226543 h 22801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85872"/>
                <a:gd name="T25" fmla="*/ 0 h 228015"/>
                <a:gd name="T26" fmla="*/ 385872 w 385872"/>
                <a:gd name="T27" fmla="*/ 228015 h 22801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85872" h="228015">
                  <a:moveTo>
                    <a:pt x="1644" y="226543"/>
                  </a:moveTo>
                  <a:cubicBezTo>
                    <a:pt x="13199" y="227815"/>
                    <a:pt x="23679" y="225798"/>
                    <a:pt x="35233" y="226543"/>
                  </a:cubicBezTo>
                  <a:cubicBezTo>
                    <a:pt x="51457" y="190938"/>
                    <a:pt x="72877" y="150903"/>
                    <a:pt x="96929" y="119003"/>
                  </a:cubicBezTo>
                  <a:cubicBezTo>
                    <a:pt x="134025" y="69519"/>
                    <a:pt x="197804" y="12362"/>
                    <a:pt x="265002" y="33980"/>
                  </a:cubicBezTo>
                  <a:cubicBezTo>
                    <a:pt x="316613" y="50621"/>
                    <a:pt x="352021" y="93417"/>
                    <a:pt x="374384" y="141629"/>
                  </a:cubicBezTo>
                  <a:cubicBezTo>
                    <a:pt x="377672" y="139393"/>
                    <a:pt x="381049" y="137069"/>
                    <a:pt x="384228" y="134635"/>
                  </a:cubicBezTo>
                  <a:cubicBezTo>
                    <a:pt x="353293" y="46279"/>
                    <a:pt x="268927" y="-34030"/>
                    <a:pt x="173533" y="18194"/>
                  </a:cubicBezTo>
                  <a:cubicBezTo>
                    <a:pt x="98397" y="59412"/>
                    <a:pt x="37250" y="142199"/>
                    <a:pt x="1644" y="226543"/>
                  </a:cubicBezTo>
                  <a:close/>
                </a:path>
              </a:pathLst>
            </a:custGeom>
            <a:solidFill>
              <a:srgbClr val="DA62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61477" name="Freeform: Shape 201">
              <a:extLst>
                <a:ext uri="{FF2B5EF4-FFF2-40B4-BE49-F238E27FC236}">
                  <a16:creationId xmlns:a16="http://schemas.microsoft.com/office/drawing/2014/main" id="{25E17458-4814-4E5B-AF9E-29B52A25AD14}"/>
                </a:ext>
              </a:extLst>
            </p:cNvPr>
            <p:cNvSpPr>
              <a:spLocks/>
            </p:cNvSpPr>
            <p:nvPr/>
          </p:nvSpPr>
          <p:spPr bwMode="auto">
            <a:xfrm>
              <a:off x="6341532" y="2269075"/>
              <a:ext cx="100853" cy="92083"/>
            </a:xfrm>
            <a:custGeom>
              <a:avLst/>
              <a:gdLst>
                <a:gd name="T0" fmla="*/ 35365 w 100852"/>
                <a:gd name="T1" fmla="*/ 7614 h 92083"/>
                <a:gd name="T2" fmla="*/ 98997 w 100852"/>
                <a:gd name="T3" fmla="*/ 15989 h 92083"/>
                <a:gd name="T4" fmla="*/ 93867 w 100852"/>
                <a:gd name="T5" fmla="*/ 28333 h 92083"/>
                <a:gd name="T6" fmla="*/ 91894 w 100852"/>
                <a:gd name="T7" fmla="*/ 27390 h 92083"/>
                <a:gd name="T8" fmla="*/ 78959 w 100852"/>
                <a:gd name="T9" fmla="*/ 42540 h 92083"/>
                <a:gd name="T10" fmla="*/ 60433 w 100852"/>
                <a:gd name="T11" fmla="*/ 38944 h 92083"/>
                <a:gd name="T12" fmla="*/ 50742 w 100852"/>
                <a:gd name="T13" fmla="*/ 41816 h 92083"/>
                <a:gd name="T14" fmla="*/ 37119 w 100852"/>
                <a:gd name="T15" fmla="*/ 57865 h 92083"/>
                <a:gd name="T16" fmla="*/ 26178 w 100852"/>
                <a:gd name="T17" fmla="*/ 57821 h 92083"/>
                <a:gd name="T18" fmla="*/ 19820 w 100852"/>
                <a:gd name="T19" fmla="*/ 86148 h 92083"/>
                <a:gd name="T20" fmla="*/ 1667 w 100852"/>
                <a:gd name="T21" fmla="*/ 86257 h 92083"/>
                <a:gd name="T22" fmla="*/ 35387 w 100852"/>
                <a:gd name="T23" fmla="*/ 7592 h 9208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00852"/>
                <a:gd name="T37" fmla="*/ 0 h 92083"/>
                <a:gd name="T38" fmla="*/ 100852 w 100852"/>
                <a:gd name="T39" fmla="*/ 92083 h 92083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00852" h="92083">
                  <a:moveTo>
                    <a:pt x="35365" y="7614"/>
                  </a:moveTo>
                  <a:cubicBezTo>
                    <a:pt x="57925" y="-6264"/>
                    <a:pt x="77811" y="7241"/>
                    <a:pt x="98989" y="15989"/>
                  </a:cubicBezTo>
                  <a:cubicBezTo>
                    <a:pt x="102300" y="17348"/>
                    <a:pt x="96863" y="29824"/>
                    <a:pt x="93859" y="28333"/>
                  </a:cubicBezTo>
                  <a:cubicBezTo>
                    <a:pt x="93202" y="28004"/>
                    <a:pt x="92544" y="27719"/>
                    <a:pt x="91886" y="27390"/>
                  </a:cubicBezTo>
                  <a:cubicBezTo>
                    <a:pt x="92566" y="34735"/>
                    <a:pt x="88312" y="42167"/>
                    <a:pt x="78951" y="42540"/>
                  </a:cubicBezTo>
                  <a:cubicBezTo>
                    <a:pt x="72023" y="42825"/>
                    <a:pt x="66760" y="41641"/>
                    <a:pt x="60425" y="38944"/>
                  </a:cubicBezTo>
                  <a:cubicBezTo>
                    <a:pt x="52334" y="35502"/>
                    <a:pt x="54307" y="35918"/>
                    <a:pt x="50734" y="41816"/>
                  </a:cubicBezTo>
                  <a:cubicBezTo>
                    <a:pt x="46963" y="48065"/>
                    <a:pt x="42863" y="53327"/>
                    <a:pt x="37119" y="57865"/>
                  </a:cubicBezTo>
                  <a:cubicBezTo>
                    <a:pt x="33216" y="60956"/>
                    <a:pt x="29160" y="60255"/>
                    <a:pt x="26178" y="57821"/>
                  </a:cubicBezTo>
                  <a:cubicBezTo>
                    <a:pt x="24117" y="67249"/>
                    <a:pt x="22780" y="77049"/>
                    <a:pt x="19820" y="86148"/>
                  </a:cubicBezTo>
                  <a:cubicBezTo>
                    <a:pt x="18066" y="91563"/>
                    <a:pt x="943" y="92879"/>
                    <a:pt x="1667" y="86257"/>
                  </a:cubicBezTo>
                  <a:cubicBezTo>
                    <a:pt x="4977" y="56023"/>
                    <a:pt x="10108" y="23158"/>
                    <a:pt x="35387" y="7592"/>
                  </a:cubicBezTo>
                  <a:close/>
                </a:path>
              </a:pathLst>
            </a:custGeom>
            <a:solidFill>
              <a:srgbClr val="3E39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2F5E5032-2048-4B00-83EE-9DCB8493AA4B}"/>
                </a:ext>
              </a:extLst>
            </p:cNvPr>
            <p:cNvSpPr/>
            <p:nvPr/>
          </p:nvSpPr>
          <p:spPr>
            <a:xfrm>
              <a:off x="7012519" y="3125652"/>
              <a:ext cx="150485" cy="1717563"/>
            </a:xfrm>
            <a:custGeom>
              <a:avLst/>
              <a:gdLst>
                <a:gd name="connsiteX0" fmla="*/ 115260 w 149086"/>
                <a:gd name="connsiteY0" fmla="*/ 912902 h 1718884"/>
                <a:gd name="connsiteX1" fmla="*/ 111116 w 149086"/>
                <a:gd name="connsiteY1" fmla="*/ 1214013 h 1718884"/>
                <a:gd name="connsiteX2" fmla="*/ 100417 w 149086"/>
                <a:gd name="connsiteY2" fmla="*/ 1474652 h 1718884"/>
                <a:gd name="connsiteX3" fmla="*/ 85903 w 149086"/>
                <a:gd name="connsiteY3" fmla="*/ 1678814 h 1718884"/>
                <a:gd name="connsiteX4" fmla="*/ 80707 w 149086"/>
                <a:gd name="connsiteY4" fmla="*/ 1719396 h 1718884"/>
                <a:gd name="connsiteX5" fmla="*/ 108682 w 149086"/>
                <a:gd name="connsiteY5" fmla="*/ 1709333 h 1718884"/>
                <a:gd name="connsiteX6" fmla="*/ 148739 w 149086"/>
                <a:gd name="connsiteY6" fmla="*/ 992992 h 1718884"/>
                <a:gd name="connsiteX7" fmla="*/ 148520 w 149086"/>
                <a:gd name="connsiteY7" fmla="*/ 921364 h 1718884"/>
                <a:gd name="connsiteX8" fmla="*/ 21971 w 149086"/>
                <a:gd name="connsiteY8" fmla="*/ 8908 h 1718884"/>
                <a:gd name="connsiteX9" fmla="*/ 1932 w 149086"/>
                <a:gd name="connsiteY9" fmla="*/ 14850 h 1718884"/>
                <a:gd name="connsiteX10" fmla="*/ 115216 w 149086"/>
                <a:gd name="connsiteY10" fmla="*/ 912902 h 1718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9086" h="1718884">
                  <a:moveTo>
                    <a:pt x="115260" y="912902"/>
                  </a:moveTo>
                  <a:cubicBezTo>
                    <a:pt x="116312" y="1013228"/>
                    <a:pt x="114624" y="1113687"/>
                    <a:pt x="111116" y="1214013"/>
                  </a:cubicBezTo>
                  <a:cubicBezTo>
                    <a:pt x="108156" y="1300900"/>
                    <a:pt x="102851" y="1387875"/>
                    <a:pt x="100417" y="1474652"/>
                  </a:cubicBezTo>
                  <a:cubicBezTo>
                    <a:pt x="98619" y="1542881"/>
                    <a:pt x="93094" y="1611023"/>
                    <a:pt x="85903" y="1678814"/>
                  </a:cubicBezTo>
                  <a:cubicBezTo>
                    <a:pt x="84412" y="1692276"/>
                    <a:pt x="82614" y="1705825"/>
                    <a:pt x="80707" y="1719396"/>
                  </a:cubicBezTo>
                  <a:cubicBezTo>
                    <a:pt x="98619" y="1713038"/>
                    <a:pt x="108682" y="1709333"/>
                    <a:pt x="108682" y="1709333"/>
                  </a:cubicBezTo>
                  <a:cubicBezTo>
                    <a:pt x="108682" y="1709333"/>
                    <a:pt x="148739" y="1300155"/>
                    <a:pt x="148739" y="992992"/>
                  </a:cubicBezTo>
                  <a:cubicBezTo>
                    <a:pt x="148848" y="969050"/>
                    <a:pt x="148739" y="945196"/>
                    <a:pt x="148520" y="921364"/>
                  </a:cubicBezTo>
                  <a:cubicBezTo>
                    <a:pt x="145560" y="614311"/>
                    <a:pt x="106863" y="304407"/>
                    <a:pt x="21971" y="8908"/>
                  </a:cubicBezTo>
                  <a:cubicBezTo>
                    <a:pt x="18266" y="-4115"/>
                    <a:pt x="-918" y="1914"/>
                    <a:pt x="1932" y="14850"/>
                  </a:cubicBezTo>
                  <a:cubicBezTo>
                    <a:pt x="68604" y="310875"/>
                    <a:pt x="112059" y="609137"/>
                    <a:pt x="115216" y="912902"/>
                  </a:cubicBez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cs typeface="+mn-cs"/>
              </a:endParaRPr>
            </a:p>
          </p:txBody>
        </p:sp>
        <p:sp>
          <p:nvSpPr>
            <p:cNvPr id="61479" name="Freeform: Shape 203">
              <a:extLst>
                <a:ext uri="{FF2B5EF4-FFF2-40B4-BE49-F238E27FC236}">
                  <a16:creationId xmlns:a16="http://schemas.microsoft.com/office/drawing/2014/main" id="{F298471B-419B-4DF8-9D7C-5447B4B81385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5319" y="5096318"/>
              <a:ext cx="918639" cy="662121"/>
            </a:xfrm>
            <a:custGeom>
              <a:avLst/>
              <a:gdLst>
                <a:gd name="T0" fmla="*/ 16266 w 918638"/>
                <a:gd name="T1" fmla="*/ 366666 h 662121"/>
                <a:gd name="T2" fmla="*/ 31745 w 918638"/>
                <a:gd name="T3" fmla="*/ 391879 h 662121"/>
                <a:gd name="T4" fmla="*/ 44461 w 918638"/>
                <a:gd name="T5" fmla="*/ 403214 h 662121"/>
                <a:gd name="T6" fmla="*/ 63645 w 918638"/>
                <a:gd name="T7" fmla="*/ 451207 h 662121"/>
                <a:gd name="T8" fmla="*/ 103394 w 918638"/>
                <a:gd name="T9" fmla="*/ 482888 h 662121"/>
                <a:gd name="T10" fmla="*/ 104447 w 918638"/>
                <a:gd name="T11" fmla="*/ 485212 h 662121"/>
                <a:gd name="T12" fmla="*/ 110059 w 918638"/>
                <a:gd name="T13" fmla="*/ 496241 h 662121"/>
                <a:gd name="T14" fmla="*/ 126371 w 918638"/>
                <a:gd name="T15" fmla="*/ 525159 h 662121"/>
                <a:gd name="T16" fmla="*/ 153075 w 918638"/>
                <a:gd name="T17" fmla="*/ 562562 h 662121"/>
                <a:gd name="T18" fmla="*/ 189952 w 918638"/>
                <a:gd name="T19" fmla="*/ 593607 h 662121"/>
                <a:gd name="T20" fmla="*/ 353159 w 918638"/>
                <a:gd name="T21" fmla="*/ 581110 h 662121"/>
                <a:gd name="T22" fmla="*/ 356228 w 918638"/>
                <a:gd name="T23" fmla="*/ 569249 h 662121"/>
                <a:gd name="T24" fmla="*/ 358026 w 918638"/>
                <a:gd name="T25" fmla="*/ 569140 h 662121"/>
                <a:gd name="T26" fmla="*/ 384533 w 918638"/>
                <a:gd name="T27" fmla="*/ 567232 h 662121"/>
                <a:gd name="T28" fmla="*/ 386747 w 918638"/>
                <a:gd name="T29" fmla="*/ 567013 h 662121"/>
                <a:gd name="T30" fmla="*/ 454363 w 918638"/>
                <a:gd name="T31" fmla="*/ 559712 h 662121"/>
                <a:gd name="T32" fmla="*/ 643382 w 918638"/>
                <a:gd name="T33" fmla="*/ 635330 h 662121"/>
                <a:gd name="T34" fmla="*/ 841317 w 918638"/>
                <a:gd name="T35" fmla="*/ 641622 h 662121"/>
                <a:gd name="T36" fmla="*/ 869293 w 918638"/>
                <a:gd name="T37" fmla="*/ 573700 h 662121"/>
                <a:gd name="T38" fmla="*/ 917198 w 918638"/>
                <a:gd name="T39" fmla="*/ 458640 h 662121"/>
                <a:gd name="T40" fmla="*/ 897488 w 918638"/>
                <a:gd name="T41" fmla="*/ 428121 h 662121"/>
                <a:gd name="T42" fmla="*/ 893256 w 918638"/>
                <a:gd name="T43" fmla="*/ 423670 h 662121"/>
                <a:gd name="T44" fmla="*/ 863790 w 918638"/>
                <a:gd name="T45" fmla="*/ 396550 h 662121"/>
                <a:gd name="T46" fmla="*/ 858374 w 918638"/>
                <a:gd name="T47" fmla="*/ 391770 h 662121"/>
                <a:gd name="T48" fmla="*/ 705648 w 918638"/>
                <a:gd name="T49" fmla="*/ 272150 h 662121"/>
                <a:gd name="T50" fmla="*/ 321456 w 918638"/>
                <a:gd name="T51" fmla="*/ 1644 h 662121"/>
                <a:gd name="T52" fmla="*/ 211921 w 918638"/>
                <a:gd name="T53" fmla="*/ 28853 h 662121"/>
                <a:gd name="T54" fmla="*/ 13043 w 918638"/>
                <a:gd name="T55" fmla="*/ 167767 h 662121"/>
                <a:gd name="T56" fmla="*/ 1708 w 918638"/>
                <a:gd name="T57" fmla="*/ 260266 h 662121"/>
                <a:gd name="T58" fmla="*/ 16222 w 918638"/>
                <a:gd name="T59" fmla="*/ 366644 h 662121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918638"/>
                <a:gd name="T91" fmla="*/ 0 h 662121"/>
                <a:gd name="T92" fmla="*/ 918638 w 918638"/>
                <a:gd name="T93" fmla="*/ 662121 h 662121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918638" h="662121">
                  <a:moveTo>
                    <a:pt x="16266" y="366666"/>
                  </a:moveTo>
                  <a:cubicBezTo>
                    <a:pt x="20191" y="376204"/>
                    <a:pt x="25277" y="384886"/>
                    <a:pt x="31745" y="391879"/>
                  </a:cubicBezTo>
                  <a:cubicBezTo>
                    <a:pt x="38629" y="399509"/>
                    <a:pt x="44461" y="403214"/>
                    <a:pt x="44461" y="403214"/>
                  </a:cubicBezTo>
                  <a:cubicBezTo>
                    <a:pt x="46895" y="423451"/>
                    <a:pt x="54525" y="439237"/>
                    <a:pt x="63645" y="451207"/>
                  </a:cubicBezTo>
                  <a:cubicBezTo>
                    <a:pt x="81031" y="473987"/>
                    <a:pt x="103394" y="482888"/>
                    <a:pt x="103394" y="482888"/>
                  </a:cubicBezTo>
                  <a:cubicBezTo>
                    <a:pt x="103394" y="482888"/>
                    <a:pt x="103811" y="483744"/>
                    <a:pt x="104447" y="485212"/>
                  </a:cubicBezTo>
                  <a:cubicBezTo>
                    <a:pt x="105609" y="487449"/>
                    <a:pt x="107516" y="491351"/>
                    <a:pt x="110059" y="496241"/>
                  </a:cubicBezTo>
                  <a:cubicBezTo>
                    <a:pt x="113984" y="503870"/>
                    <a:pt x="119597" y="514043"/>
                    <a:pt x="126371" y="525159"/>
                  </a:cubicBezTo>
                  <a:cubicBezTo>
                    <a:pt x="134001" y="537459"/>
                    <a:pt x="143122" y="550701"/>
                    <a:pt x="153075" y="562562"/>
                  </a:cubicBezTo>
                  <a:cubicBezTo>
                    <a:pt x="164520" y="576133"/>
                    <a:pt x="177039" y="587666"/>
                    <a:pt x="189952" y="593607"/>
                  </a:cubicBezTo>
                  <a:cubicBezTo>
                    <a:pt x="229592" y="611936"/>
                    <a:pt x="333668" y="608757"/>
                    <a:pt x="353159" y="581110"/>
                  </a:cubicBezTo>
                  <a:cubicBezTo>
                    <a:pt x="355702" y="577514"/>
                    <a:pt x="356754" y="573590"/>
                    <a:pt x="356228" y="569249"/>
                  </a:cubicBezTo>
                  <a:cubicBezTo>
                    <a:pt x="356864" y="569249"/>
                    <a:pt x="357390" y="569140"/>
                    <a:pt x="358026" y="569140"/>
                  </a:cubicBezTo>
                  <a:cubicBezTo>
                    <a:pt x="367037" y="568504"/>
                    <a:pt x="375829" y="567978"/>
                    <a:pt x="384533" y="567232"/>
                  </a:cubicBezTo>
                  <a:cubicBezTo>
                    <a:pt x="385278" y="567122"/>
                    <a:pt x="386024" y="567122"/>
                    <a:pt x="386747" y="567013"/>
                  </a:cubicBezTo>
                  <a:cubicBezTo>
                    <a:pt x="411873" y="564886"/>
                    <a:pt x="435179" y="562145"/>
                    <a:pt x="454363" y="559712"/>
                  </a:cubicBezTo>
                  <a:cubicBezTo>
                    <a:pt x="529169" y="599308"/>
                    <a:pt x="595228" y="621912"/>
                    <a:pt x="643374" y="635330"/>
                  </a:cubicBezTo>
                  <a:cubicBezTo>
                    <a:pt x="725701" y="658285"/>
                    <a:pt x="803445" y="678981"/>
                    <a:pt x="841309" y="641622"/>
                  </a:cubicBezTo>
                  <a:cubicBezTo>
                    <a:pt x="855209" y="627898"/>
                    <a:pt x="845409" y="624433"/>
                    <a:pt x="869285" y="573700"/>
                  </a:cubicBezTo>
                  <a:cubicBezTo>
                    <a:pt x="895002" y="519064"/>
                    <a:pt x="912454" y="481770"/>
                    <a:pt x="917190" y="458640"/>
                  </a:cubicBezTo>
                  <a:cubicBezTo>
                    <a:pt x="918352" y="452918"/>
                    <a:pt x="911161" y="442328"/>
                    <a:pt x="897480" y="428121"/>
                  </a:cubicBezTo>
                  <a:cubicBezTo>
                    <a:pt x="896098" y="426740"/>
                    <a:pt x="894717" y="425249"/>
                    <a:pt x="893248" y="423670"/>
                  </a:cubicBezTo>
                  <a:cubicBezTo>
                    <a:pt x="885180" y="415624"/>
                    <a:pt x="875226" y="406503"/>
                    <a:pt x="863782" y="396550"/>
                  </a:cubicBezTo>
                  <a:cubicBezTo>
                    <a:pt x="861984" y="394949"/>
                    <a:pt x="860164" y="393370"/>
                    <a:pt x="858366" y="391770"/>
                  </a:cubicBezTo>
                  <a:cubicBezTo>
                    <a:pt x="819472" y="358291"/>
                    <a:pt x="765099" y="316218"/>
                    <a:pt x="705640" y="272150"/>
                  </a:cubicBezTo>
                  <a:cubicBezTo>
                    <a:pt x="534365" y="145118"/>
                    <a:pt x="321456" y="1644"/>
                    <a:pt x="321456" y="1644"/>
                  </a:cubicBezTo>
                  <a:cubicBezTo>
                    <a:pt x="294576" y="5679"/>
                    <a:pt x="256165" y="13308"/>
                    <a:pt x="211921" y="28853"/>
                  </a:cubicBezTo>
                  <a:cubicBezTo>
                    <a:pt x="139504" y="54285"/>
                    <a:pt x="43760" y="87896"/>
                    <a:pt x="13043" y="167767"/>
                  </a:cubicBezTo>
                  <a:cubicBezTo>
                    <a:pt x="5150" y="188310"/>
                    <a:pt x="2366" y="212230"/>
                    <a:pt x="1708" y="260266"/>
                  </a:cubicBezTo>
                  <a:cubicBezTo>
                    <a:pt x="1292" y="290895"/>
                    <a:pt x="2563" y="334218"/>
                    <a:pt x="16222" y="366644"/>
                  </a:cubicBezTo>
                  <a:close/>
                </a:path>
              </a:pathLst>
            </a:custGeom>
            <a:solidFill>
              <a:srgbClr val="FFB0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61480" name="Freeform: Shape 204">
              <a:extLst>
                <a:ext uri="{FF2B5EF4-FFF2-40B4-BE49-F238E27FC236}">
                  <a16:creationId xmlns:a16="http://schemas.microsoft.com/office/drawing/2014/main" id="{B3AE3E8E-C16A-4C34-AEF6-22B8270B3EE6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4412" y="5554890"/>
              <a:ext cx="138125" cy="111815"/>
            </a:xfrm>
            <a:custGeom>
              <a:avLst/>
              <a:gdLst>
                <a:gd name="T0" fmla="*/ 9593 w 138124"/>
                <a:gd name="T1" fmla="*/ 20195 h 111815"/>
                <a:gd name="T2" fmla="*/ 109007 w 138124"/>
                <a:gd name="T3" fmla="*/ 110568 h 111815"/>
                <a:gd name="T4" fmla="*/ 135492 w 138124"/>
                <a:gd name="T5" fmla="*/ 108660 h 111815"/>
                <a:gd name="T6" fmla="*/ 137728 w 138124"/>
                <a:gd name="T7" fmla="*/ 108441 h 111815"/>
                <a:gd name="T8" fmla="*/ 11807 w 138124"/>
                <a:gd name="T9" fmla="*/ 1647 h 111815"/>
                <a:gd name="T10" fmla="*/ 9593 w 138124"/>
                <a:gd name="T11" fmla="*/ 20195 h 11181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38124"/>
                <a:gd name="T19" fmla="*/ 0 h 111815"/>
                <a:gd name="T20" fmla="*/ 138124 w 138124"/>
                <a:gd name="T21" fmla="*/ 111815 h 11181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38124" h="111815">
                  <a:moveTo>
                    <a:pt x="9593" y="20195"/>
                  </a:moveTo>
                  <a:cubicBezTo>
                    <a:pt x="53157" y="28987"/>
                    <a:pt x="90034" y="69240"/>
                    <a:pt x="108999" y="110568"/>
                  </a:cubicBezTo>
                  <a:cubicBezTo>
                    <a:pt x="118010" y="109932"/>
                    <a:pt x="126802" y="109406"/>
                    <a:pt x="135484" y="108660"/>
                  </a:cubicBezTo>
                  <a:cubicBezTo>
                    <a:pt x="136229" y="108551"/>
                    <a:pt x="136975" y="108551"/>
                    <a:pt x="137720" y="108441"/>
                  </a:cubicBezTo>
                  <a:cubicBezTo>
                    <a:pt x="115357" y="51547"/>
                    <a:pt x="66290" y="2392"/>
                    <a:pt x="11807" y="1647"/>
                  </a:cubicBezTo>
                  <a:cubicBezTo>
                    <a:pt x="-273" y="1428"/>
                    <a:pt x="-2290" y="17761"/>
                    <a:pt x="9593" y="20195"/>
                  </a:cubicBezTo>
                  <a:close/>
                </a:path>
              </a:pathLst>
            </a:custGeom>
            <a:solidFill>
              <a:srgbClr val="DA62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61481" name="Freeform: Shape 205">
              <a:extLst>
                <a:ext uri="{FF2B5EF4-FFF2-40B4-BE49-F238E27FC236}">
                  <a16:creationId xmlns:a16="http://schemas.microsoft.com/office/drawing/2014/main" id="{A5473435-852B-4C8D-A89B-01551E6A33D4}"/>
                </a:ext>
              </a:extLst>
            </p:cNvPr>
            <p:cNvSpPr>
              <a:spLocks/>
            </p:cNvSpPr>
            <p:nvPr/>
          </p:nvSpPr>
          <p:spPr bwMode="auto">
            <a:xfrm>
              <a:off x="5294961" y="5361757"/>
              <a:ext cx="116200" cy="260902"/>
            </a:xfrm>
            <a:custGeom>
              <a:avLst/>
              <a:gdLst>
                <a:gd name="T0" fmla="*/ 4827 w 116200"/>
                <a:gd name="T1" fmla="*/ 219796 h 260902"/>
                <a:gd name="T2" fmla="*/ 10439 w 116200"/>
                <a:gd name="T3" fmla="*/ 230824 h 260902"/>
                <a:gd name="T4" fmla="*/ 26751 w 116200"/>
                <a:gd name="T5" fmla="*/ 259742 h 260902"/>
                <a:gd name="T6" fmla="*/ 113222 w 116200"/>
                <a:gd name="T7" fmla="*/ 6623 h 260902"/>
                <a:gd name="T8" fmla="*/ 112805 w 116200"/>
                <a:gd name="T9" fmla="*/ 1646 h 260902"/>
                <a:gd name="T10" fmla="*/ 4805 w 116200"/>
                <a:gd name="T11" fmla="*/ 219796 h 26090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16200"/>
                <a:gd name="T19" fmla="*/ 0 h 260902"/>
                <a:gd name="T20" fmla="*/ 116200 w 116200"/>
                <a:gd name="T21" fmla="*/ 260902 h 26090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16200" h="260902">
                  <a:moveTo>
                    <a:pt x="4827" y="219796"/>
                  </a:moveTo>
                  <a:cubicBezTo>
                    <a:pt x="5989" y="222010"/>
                    <a:pt x="7896" y="225935"/>
                    <a:pt x="10439" y="230824"/>
                  </a:cubicBezTo>
                  <a:cubicBezTo>
                    <a:pt x="14364" y="238454"/>
                    <a:pt x="19976" y="248626"/>
                    <a:pt x="26751" y="259742"/>
                  </a:cubicBezTo>
                  <a:cubicBezTo>
                    <a:pt x="13816" y="161104"/>
                    <a:pt x="4278" y="37668"/>
                    <a:pt x="113222" y="6623"/>
                  </a:cubicBezTo>
                  <a:cubicBezTo>
                    <a:pt x="115874" y="5878"/>
                    <a:pt x="115765" y="1537"/>
                    <a:pt x="112805" y="1646"/>
                  </a:cubicBezTo>
                  <a:cubicBezTo>
                    <a:pt x="13596" y="7149"/>
                    <a:pt x="-7495" y="120521"/>
                    <a:pt x="4805" y="219796"/>
                  </a:cubicBezTo>
                  <a:close/>
                </a:path>
              </a:pathLst>
            </a:custGeom>
            <a:solidFill>
              <a:srgbClr val="DA62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61482" name="Freeform: Shape 206">
              <a:extLst>
                <a:ext uri="{FF2B5EF4-FFF2-40B4-BE49-F238E27FC236}">
                  <a16:creationId xmlns:a16="http://schemas.microsoft.com/office/drawing/2014/main" id="{CC5FF68D-6D98-40C7-B5FC-F5B6E0825C7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1059" y="5289809"/>
              <a:ext cx="94276" cy="258710"/>
            </a:xfrm>
            <a:custGeom>
              <a:avLst/>
              <a:gdLst>
                <a:gd name="T0" fmla="*/ 8743 w 94275"/>
                <a:gd name="T1" fmla="*/ 209732 h 258709"/>
                <a:gd name="T2" fmla="*/ 27927 w 94275"/>
                <a:gd name="T3" fmla="*/ 257725 h 258709"/>
                <a:gd name="T4" fmla="*/ 91210 w 94275"/>
                <a:gd name="T5" fmla="*/ 8632 h 258709"/>
                <a:gd name="T6" fmla="*/ 88886 w 94275"/>
                <a:gd name="T7" fmla="*/ 1748 h 258709"/>
                <a:gd name="T8" fmla="*/ 8765 w 94275"/>
                <a:gd name="T9" fmla="*/ 209732 h 25870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4275"/>
                <a:gd name="T16" fmla="*/ 0 h 258709"/>
                <a:gd name="T17" fmla="*/ 94275 w 94275"/>
                <a:gd name="T18" fmla="*/ 258709 h 25870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4275" h="258709">
                  <a:moveTo>
                    <a:pt x="8743" y="209724"/>
                  </a:moveTo>
                  <a:cubicBezTo>
                    <a:pt x="11177" y="229961"/>
                    <a:pt x="18807" y="245746"/>
                    <a:pt x="27927" y="257717"/>
                  </a:cubicBezTo>
                  <a:cubicBezTo>
                    <a:pt x="24441" y="163529"/>
                    <a:pt x="-11077" y="52372"/>
                    <a:pt x="91202" y="8632"/>
                  </a:cubicBezTo>
                  <a:cubicBezTo>
                    <a:pt x="95543" y="6834"/>
                    <a:pt x="93482" y="783"/>
                    <a:pt x="88878" y="1748"/>
                  </a:cubicBezTo>
                  <a:cubicBezTo>
                    <a:pt x="-33725" y="27027"/>
                    <a:pt x="8765" y="209724"/>
                    <a:pt x="8765" y="209724"/>
                  </a:cubicBezTo>
                  <a:close/>
                </a:path>
              </a:pathLst>
            </a:custGeom>
            <a:solidFill>
              <a:srgbClr val="DA62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61483" name="Freeform: Shape 207">
              <a:extLst>
                <a:ext uri="{FF2B5EF4-FFF2-40B4-BE49-F238E27FC236}">
                  <a16:creationId xmlns:a16="http://schemas.microsoft.com/office/drawing/2014/main" id="{5CA012C9-E28F-4636-8141-674979C63DF3}"/>
                </a:ext>
              </a:extLst>
            </p:cNvPr>
            <p:cNvSpPr>
              <a:spLocks/>
            </p:cNvSpPr>
            <p:nvPr/>
          </p:nvSpPr>
          <p:spPr bwMode="auto">
            <a:xfrm>
              <a:off x="6597385" y="2542481"/>
              <a:ext cx="92083" cy="135932"/>
            </a:xfrm>
            <a:custGeom>
              <a:avLst/>
              <a:gdLst>
                <a:gd name="T0" fmla="*/ 14258 w 92083"/>
                <a:gd name="T1" fmla="*/ 131657 h 135932"/>
                <a:gd name="T2" fmla="*/ 92266 w 92083"/>
                <a:gd name="T3" fmla="*/ 15961 h 135932"/>
                <a:gd name="T4" fmla="*/ 85272 w 92083"/>
                <a:gd name="T5" fmla="*/ 16378 h 135932"/>
                <a:gd name="T6" fmla="*/ 81238 w 92083"/>
                <a:gd name="T7" fmla="*/ 1644 h 135932"/>
                <a:gd name="T8" fmla="*/ 2068 w 92083"/>
                <a:gd name="T9" fmla="*/ 125825 h 135932"/>
                <a:gd name="T10" fmla="*/ 14258 w 92083"/>
                <a:gd name="T11" fmla="*/ 131657 h 13593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92083"/>
                <a:gd name="T19" fmla="*/ 0 h 135932"/>
                <a:gd name="T20" fmla="*/ 92083 w 92083"/>
                <a:gd name="T21" fmla="*/ 135932 h 13593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92083" h="135932">
                  <a:moveTo>
                    <a:pt x="14258" y="131657"/>
                  </a:moveTo>
                  <a:cubicBezTo>
                    <a:pt x="40963" y="93092"/>
                    <a:pt x="65233" y="53562"/>
                    <a:pt x="92266" y="15961"/>
                  </a:cubicBezTo>
                  <a:cubicBezTo>
                    <a:pt x="87815" y="16071"/>
                    <a:pt x="85272" y="16378"/>
                    <a:pt x="85272" y="16378"/>
                  </a:cubicBezTo>
                  <a:cubicBezTo>
                    <a:pt x="85272" y="16378"/>
                    <a:pt x="84220" y="10348"/>
                    <a:pt x="81238" y="1644"/>
                  </a:cubicBezTo>
                  <a:cubicBezTo>
                    <a:pt x="47321" y="37995"/>
                    <a:pt x="18271" y="79191"/>
                    <a:pt x="2068" y="125825"/>
                  </a:cubicBezTo>
                  <a:cubicBezTo>
                    <a:pt x="-585" y="133345"/>
                    <a:pt x="9917" y="137796"/>
                    <a:pt x="14258" y="131657"/>
                  </a:cubicBezTo>
                  <a:close/>
                </a:path>
              </a:pathLst>
            </a:custGeom>
            <a:solidFill>
              <a:srgbClr val="DA62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61484" name="Freeform: Shape 208">
              <a:extLst>
                <a:ext uri="{FF2B5EF4-FFF2-40B4-BE49-F238E27FC236}">
                  <a16:creationId xmlns:a16="http://schemas.microsoft.com/office/drawing/2014/main" id="{16842191-ECD3-4D0C-948C-A6E4D430E9A4}"/>
                </a:ext>
              </a:extLst>
            </p:cNvPr>
            <p:cNvSpPr>
              <a:spLocks/>
            </p:cNvSpPr>
            <p:nvPr/>
          </p:nvSpPr>
          <p:spPr bwMode="auto">
            <a:xfrm>
              <a:off x="6442455" y="2438756"/>
              <a:ext cx="157857" cy="144702"/>
            </a:xfrm>
            <a:custGeom>
              <a:avLst/>
              <a:gdLst>
                <a:gd name="T0" fmla="*/ 13612 w 157856"/>
                <a:gd name="T1" fmla="*/ 142466 h 144702"/>
                <a:gd name="T2" fmla="*/ 97766 w 157856"/>
                <a:gd name="T3" fmla="*/ 63844 h 144702"/>
                <a:gd name="T4" fmla="*/ 156809 w 157856"/>
                <a:gd name="T5" fmla="*/ 20193 h 144702"/>
                <a:gd name="T6" fmla="*/ 151503 w 157856"/>
                <a:gd name="T7" fmla="*/ 1644 h 144702"/>
                <a:gd name="T8" fmla="*/ 2364 w 157856"/>
                <a:gd name="T9" fmla="*/ 134507 h 144702"/>
                <a:gd name="T10" fmla="*/ 13612 w 157856"/>
                <a:gd name="T11" fmla="*/ 142444 h 14470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57856"/>
                <a:gd name="T19" fmla="*/ 0 h 144702"/>
                <a:gd name="T20" fmla="*/ 157856 w 157856"/>
                <a:gd name="T21" fmla="*/ 144702 h 14470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57856" h="144702">
                  <a:moveTo>
                    <a:pt x="13612" y="142466"/>
                  </a:moveTo>
                  <a:cubicBezTo>
                    <a:pt x="43802" y="119160"/>
                    <a:pt x="68291" y="88422"/>
                    <a:pt x="97758" y="63844"/>
                  </a:cubicBezTo>
                  <a:cubicBezTo>
                    <a:pt x="116525" y="48168"/>
                    <a:pt x="136345" y="33654"/>
                    <a:pt x="156801" y="20193"/>
                  </a:cubicBezTo>
                  <a:cubicBezTo>
                    <a:pt x="155946" y="14580"/>
                    <a:pt x="154367" y="8222"/>
                    <a:pt x="151495" y="1644"/>
                  </a:cubicBezTo>
                  <a:cubicBezTo>
                    <a:pt x="91290" y="32909"/>
                    <a:pt x="30998" y="77284"/>
                    <a:pt x="2364" y="134507"/>
                  </a:cubicBezTo>
                  <a:cubicBezTo>
                    <a:pt x="-1034" y="141282"/>
                    <a:pt x="8416" y="146368"/>
                    <a:pt x="13612" y="142444"/>
                  </a:cubicBezTo>
                  <a:close/>
                </a:path>
              </a:pathLst>
            </a:custGeom>
            <a:solidFill>
              <a:srgbClr val="DA62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61485" name="Freeform: Shape 209">
              <a:extLst>
                <a:ext uri="{FF2B5EF4-FFF2-40B4-BE49-F238E27FC236}">
                  <a16:creationId xmlns:a16="http://schemas.microsoft.com/office/drawing/2014/main" id="{BE34C1A2-3F49-4899-992F-4C2D06D00B96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9999" y="2774640"/>
              <a:ext cx="1172964" cy="1999519"/>
            </a:xfrm>
            <a:custGeom>
              <a:avLst/>
              <a:gdLst>
                <a:gd name="T0" fmla="*/ 953724 w 1172963"/>
                <a:gd name="T1" fmla="*/ 11050 h 1999519"/>
                <a:gd name="T2" fmla="*/ 716281 w 1172963"/>
                <a:gd name="T3" fmla="*/ 542085 h 1999519"/>
                <a:gd name="T4" fmla="*/ 702710 w 1172963"/>
                <a:gd name="T5" fmla="*/ 572428 h 1999519"/>
                <a:gd name="T6" fmla="*/ 693589 w 1172963"/>
                <a:gd name="T7" fmla="*/ 592818 h 1999519"/>
                <a:gd name="T8" fmla="*/ 1161305 w 1172963"/>
                <a:gd name="T9" fmla="*/ 1319485 h 1999519"/>
                <a:gd name="T10" fmla="*/ 1171457 w 1172963"/>
                <a:gd name="T11" fmla="*/ 1353775 h 1999519"/>
                <a:gd name="T12" fmla="*/ 1133461 w 1172963"/>
                <a:gd name="T13" fmla="*/ 1408324 h 1999519"/>
                <a:gd name="T14" fmla="*/ 791066 w 1172963"/>
                <a:gd name="T15" fmla="*/ 1764049 h 1999519"/>
                <a:gd name="T16" fmla="*/ 465785 w 1172963"/>
                <a:gd name="T17" fmla="*/ 1965953 h 1999519"/>
                <a:gd name="T18" fmla="*/ 394245 w 1172963"/>
                <a:gd name="T19" fmla="*/ 1998313 h 1999519"/>
                <a:gd name="T20" fmla="*/ 167523 w 1172963"/>
                <a:gd name="T21" fmla="*/ 1592841 h 1999519"/>
                <a:gd name="T22" fmla="*/ 53252 w 1172963"/>
                <a:gd name="T23" fmla="*/ 1239965 h 1999519"/>
                <a:gd name="T24" fmla="*/ 46215 w 1172963"/>
                <a:gd name="T25" fmla="*/ 1209205 h 1999519"/>
                <a:gd name="T26" fmla="*/ 60203 w 1172963"/>
                <a:gd name="T27" fmla="*/ 446844 h 1999519"/>
                <a:gd name="T28" fmla="*/ 953899 w 1172963"/>
                <a:gd name="T29" fmla="*/ 1644 h 1999519"/>
                <a:gd name="T30" fmla="*/ 953680 w 1172963"/>
                <a:gd name="T31" fmla="*/ 11028 h 199951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172963"/>
                <a:gd name="T49" fmla="*/ 0 h 1999519"/>
                <a:gd name="T50" fmla="*/ 1172963 w 1172963"/>
                <a:gd name="T51" fmla="*/ 1999519 h 1999519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172963" h="1999519">
                  <a:moveTo>
                    <a:pt x="953716" y="11050"/>
                  </a:moveTo>
                  <a:cubicBezTo>
                    <a:pt x="874590" y="188113"/>
                    <a:pt x="795464" y="365022"/>
                    <a:pt x="716273" y="542085"/>
                  </a:cubicBezTo>
                  <a:cubicBezTo>
                    <a:pt x="711757" y="552170"/>
                    <a:pt x="707218" y="562321"/>
                    <a:pt x="702702" y="572428"/>
                  </a:cubicBezTo>
                  <a:cubicBezTo>
                    <a:pt x="699632" y="579247"/>
                    <a:pt x="696651" y="585999"/>
                    <a:pt x="693581" y="592818"/>
                  </a:cubicBezTo>
                  <a:cubicBezTo>
                    <a:pt x="798534" y="705379"/>
                    <a:pt x="1084540" y="1089628"/>
                    <a:pt x="1161297" y="1319485"/>
                  </a:cubicBezTo>
                  <a:cubicBezTo>
                    <a:pt x="1165266" y="1331390"/>
                    <a:pt x="1168664" y="1342791"/>
                    <a:pt x="1171449" y="1353775"/>
                  </a:cubicBezTo>
                  <a:cubicBezTo>
                    <a:pt x="1159894" y="1371096"/>
                    <a:pt x="1147222" y="1389337"/>
                    <a:pt x="1133453" y="1408324"/>
                  </a:cubicBezTo>
                  <a:cubicBezTo>
                    <a:pt x="1057178" y="1513715"/>
                    <a:pt x="946327" y="1642500"/>
                    <a:pt x="791058" y="1764049"/>
                  </a:cubicBezTo>
                  <a:cubicBezTo>
                    <a:pt x="675186" y="1854707"/>
                    <a:pt x="562450" y="1919539"/>
                    <a:pt x="465785" y="1965953"/>
                  </a:cubicBezTo>
                  <a:cubicBezTo>
                    <a:pt x="440791" y="1977923"/>
                    <a:pt x="416871" y="1988623"/>
                    <a:pt x="394245" y="1998313"/>
                  </a:cubicBezTo>
                  <a:cubicBezTo>
                    <a:pt x="326542" y="1902722"/>
                    <a:pt x="241277" y="1766637"/>
                    <a:pt x="167523" y="1592841"/>
                  </a:cubicBezTo>
                  <a:cubicBezTo>
                    <a:pt x="123258" y="1488545"/>
                    <a:pt x="83048" y="1370767"/>
                    <a:pt x="53252" y="1239965"/>
                  </a:cubicBezTo>
                  <a:cubicBezTo>
                    <a:pt x="50885" y="1229660"/>
                    <a:pt x="48583" y="1219444"/>
                    <a:pt x="46215" y="1209205"/>
                  </a:cubicBezTo>
                  <a:cubicBezTo>
                    <a:pt x="38563" y="1176099"/>
                    <a:pt x="-58387" y="718446"/>
                    <a:pt x="60203" y="446844"/>
                  </a:cubicBezTo>
                  <a:cubicBezTo>
                    <a:pt x="178025" y="176975"/>
                    <a:pt x="544560" y="8879"/>
                    <a:pt x="953891" y="1644"/>
                  </a:cubicBezTo>
                  <a:lnTo>
                    <a:pt x="953672" y="11028"/>
                  </a:lnTo>
                  <a:close/>
                </a:path>
              </a:pathLst>
            </a:custGeom>
            <a:solidFill>
              <a:srgbClr val="3A07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61486" name="Freeform: Shape 210">
              <a:extLst>
                <a:ext uri="{FF2B5EF4-FFF2-40B4-BE49-F238E27FC236}">
                  <a16:creationId xmlns:a16="http://schemas.microsoft.com/office/drawing/2014/main" id="{F382E7F2-6820-47B1-9D0D-0D6B11183DFE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4874" y="2408025"/>
              <a:ext cx="539344" cy="2376621"/>
            </a:xfrm>
            <a:custGeom>
              <a:avLst/>
              <a:gdLst>
                <a:gd name="T0" fmla="*/ 8398 w 539343"/>
                <a:gd name="T1" fmla="*/ 2373831 h 2376621"/>
                <a:gd name="T2" fmla="*/ 16883 w 539343"/>
                <a:gd name="T3" fmla="*/ 2372777 h 2376621"/>
                <a:gd name="T4" fmla="*/ 60447 w 539343"/>
                <a:gd name="T5" fmla="*/ 1956613 h 2376621"/>
                <a:gd name="T6" fmla="*/ 132623 w 539343"/>
                <a:gd name="T7" fmla="*/ 1691940 h 2376621"/>
                <a:gd name="T8" fmla="*/ 148408 w 539343"/>
                <a:gd name="T9" fmla="*/ 1646052 h 2376621"/>
                <a:gd name="T10" fmla="*/ 182961 w 539343"/>
                <a:gd name="T11" fmla="*/ 1548575 h 2376621"/>
                <a:gd name="T12" fmla="*/ 264893 w 539343"/>
                <a:gd name="T13" fmla="*/ 1309028 h 2376621"/>
                <a:gd name="T14" fmla="*/ 392393 w 539343"/>
                <a:gd name="T15" fmla="*/ 821001 h 2376621"/>
                <a:gd name="T16" fmla="*/ 422911 w 539343"/>
                <a:gd name="T17" fmla="*/ 562050 h 2376621"/>
                <a:gd name="T18" fmla="*/ 441876 w 539343"/>
                <a:gd name="T19" fmla="*/ 374617 h 2376621"/>
                <a:gd name="T20" fmla="*/ 537687 w 539343"/>
                <a:gd name="T21" fmla="*/ 28144 h 2376621"/>
                <a:gd name="T22" fmla="*/ 524641 w 539343"/>
                <a:gd name="T23" fmla="*/ 1966 h 2376621"/>
                <a:gd name="T24" fmla="*/ 444420 w 539343"/>
                <a:gd name="T25" fmla="*/ 226802 h 2376621"/>
                <a:gd name="T26" fmla="*/ 388556 w 539343"/>
                <a:gd name="T27" fmla="*/ 689278 h 2376621"/>
                <a:gd name="T28" fmla="*/ 306207 w 539343"/>
                <a:gd name="T29" fmla="*/ 1072944 h 2376621"/>
                <a:gd name="T30" fmla="*/ 229880 w 539343"/>
                <a:gd name="T31" fmla="*/ 1326392 h 2376621"/>
                <a:gd name="T32" fmla="*/ 144133 w 539343"/>
                <a:gd name="T33" fmla="*/ 1574118 h 2376621"/>
                <a:gd name="T34" fmla="*/ 131088 w 539343"/>
                <a:gd name="T35" fmla="*/ 1611104 h 2376621"/>
                <a:gd name="T36" fmla="*/ 115719 w 539343"/>
                <a:gd name="T37" fmla="*/ 1656028 h 2376621"/>
                <a:gd name="T38" fmla="*/ 103003 w 539343"/>
                <a:gd name="T39" fmla="*/ 1698518 h 2376621"/>
                <a:gd name="T40" fmla="*/ 34225 w 539343"/>
                <a:gd name="T41" fmla="*/ 1960428 h 2376621"/>
                <a:gd name="T42" fmla="*/ 8376 w 539343"/>
                <a:gd name="T43" fmla="*/ 2373853 h 2376621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539343"/>
                <a:gd name="T67" fmla="*/ 0 h 2376621"/>
                <a:gd name="T68" fmla="*/ 539343 w 539343"/>
                <a:gd name="T69" fmla="*/ 2376621 h 2376621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539343" h="2376621">
                  <a:moveTo>
                    <a:pt x="8398" y="2373830"/>
                  </a:moveTo>
                  <a:cubicBezTo>
                    <a:pt x="9143" y="2379026"/>
                    <a:pt x="16444" y="2377228"/>
                    <a:pt x="16883" y="2372777"/>
                  </a:cubicBezTo>
                  <a:cubicBezTo>
                    <a:pt x="30980" y="2233447"/>
                    <a:pt x="34795" y="2094642"/>
                    <a:pt x="60447" y="1956605"/>
                  </a:cubicBezTo>
                  <a:cubicBezTo>
                    <a:pt x="77088" y="1866649"/>
                    <a:pt x="103266" y="1778709"/>
                    <a:pt x="132623" y="1691932"/>
                  </a:cubicBezTo>
                  <a:cubicBezTo>
                    <a:pt x="137819" y="1676563"/>
                    <a:pt x="143015" y="1661304"/>
                    <a:pt x="148408" y="1646044"/>
                  </a:cubicBezTo>
                  <a:cubicBezTo>
                    <a:pt x="159743" y="1613508"/>
                    <a:pt x="171407" y="1580994"/>
                    <a:pt x="182961" y="1548567"/>
                  </a:cubicBezTo>
                  <a:cubicBezTo>
                    <a:pt x="211375" y="1469113"/>
                    <a:pt x="239351" y="1389527"/>
                    <a:pt x="264893" y="1309020"/>
                  </a:cubicBezTo>
                  <a:cubicBezTo>
                    <a:pt x="315978" y="1147962"/>
                    <a:pt x="361120" y="986181"/>
                    <a:pt x="392385" y="821001"/>
                  </a:cubicBezTo>
                  <a:cubicBezTo>
                    <a:pt x="408499" y="735605"/>
                    <a:pt x="417817" y="647885"/>
                    <a:pt x="422903" y="562050"/>
                  </a:cubicBezTo>
                  <a:cubicBezTo>
                    <a:pt x="426609" y="499324"/>
                    <a:pt x="432770" y="436817"/>
                    <a:pt x="441868" y="374617"/>
                  </a:cubicBezTo>
                  <a:cubicBezTo>
                    <a:pt x="458926" y="258176"/>
                    <a:pt x="494641" y="132417"/>
                    <a:pt x="537679" y="28144"/>
                  </a:cubicBezTo>
                  <a:cubicBezTo>
                    <a:pt x="539169" y="24438"/>
                    <a:pt x="526124" y="-1520"/>
                    <a:pt x="524633" y="1966"/>
                  </a:cubicBezTo>
                  <a:cubicBezTo>
                    <a:pt x="491681" y="74536"/>
                    <a:pt x="465174" y="149869"/>
                    <a:pt x="444412" y="226802"/>
                  </a:cubicBezTo>
                  <a:cubicBezTo>
                    <a:pt x="403720" y="377687"/>
                    <a:pt x="402645" y="534798"/>
                    <a:pt x="388548" y="689278"/>
                  </a:cubicBezTo>
                  <a:cubicBezTo>
                    <a:pt x="376577" y="819379"/>
                    <a:pt x="341498" y="947484"/>
                    <a:pt x="306199" y="1072936"/>
                  </a:cubicBezTo>
                  <a:cubicBezTo>
                    <a:pt x="282564" y="1157916"/>
                    <a:pt x="257242" y="1242457"/>
                    <a:pt x="229880" y="1326384"/>
                  </a:cubicBezTo>
                  <a:cubicBezTo>
                    <a:pt x="202737" y="1409456"/>
                    <a:pt x="172854" y="1491564"/>
                    <a:pt x="144133" y="1574110"/>
                  </a:cubicBezTo>
                  <a:cubicBezTo>
                    <a:pt x="139989" y="1586190"/>
                    <a:pt x="135538" y="1598577"/>
                    <a:pt x="131088" y="1611096"/>
                  </a:cubicBezTo>
                  <a:cubicBezTo>
                    <a:pt x="125892" y="1625830"/>
                    <a:pt x="120586" y="1640870"/>
                    <a:pt x="115719" y="1656020"/>
                  </a:cubicBezTo>
                  <a:cubicBezTo>
                    <a:pt x="111049" y="1670008"/>
                    <a:pt x="106817" y="1684193"/>
                    <a:pt x="103003" y="1698510"/>
                  </a:cubicBezTo>
                  <a:cubicBezTo>
                    <a:pt x="73646" y="1783796"/>
                    <a:pt x="50756" y="1871100"/>
                    <a:pt x="34225" y="1960420"/>
                  </a:cubicBezTo>
                  <a:cubicBezTo>
                    <a:pt x="9209" y="2095410"/>
                    <a:pt x="-8703" y="2236735"/>
                    <a:pt x="8376" y="2373852"/>
                  </a:cubicBezTo>
                  <a:close/>
                </a:path>
              </a:pathLst>
            </a:custGeom>
            <a:solidFill>
              <a:srgbClr val="DA62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61487" name="Freeform: Shape 211">
              <a:extLst>
                <a:ext uri="{FF2B5EF4-FFF2-40B4-BE49-F238E27FC236}">
                  <a16:creationId xmlns:a16="http://schemas.microsoft.com/office/drawing/2014/main" id="{705E3EFB-2BE2-4FF4-A1E1-CB8D99876292}"/>
                </a:ext>
              </a:extLst>
            </p:cNvPr>
            <p:cNvSpPr>
              <a:spLocks/>
            </p:cNvSpPr>
            <p:nvPr/>
          </p:nvSpPr>
          <p:spPr bwMode="auto">
            <a:xfrm>
              <a:off x="5219522" y="4975659"/>
              <a:ext cx="1074303" cy="377102"/>
            </a:xfrm>
            <a:custGeom>
              <a:avLst/>
              <a:gdLst>
                <a:gd name="T0" fmla="*/ 1644 w 1074303"/>
                <a:gd name="T1" fmla="*/ 7638 h 377102"/>
                <a:gd name="T2" fmla="*/ 17430 w 1074303"/>
                <a:gd name="T3" fmla="*/ 20990 h 377102"/>
                <a:gd name="T4" fmla="*/ 206398 w 1074303"/>
                <a:gd name="T5" fmla="*/ 178540 h 377102"/>
                <a:gd name="T6" fmla="*/ 509505 w 1074303"/>
                <a:gd name="T7" fmla="*/ 343720 h 377102"/>
                <a:gd name="T8" fmla="*/ 510031 w 1074303"/>
                <a:gd name="T9" fmla="*/ 343939 h 377102"/>
                <a:gd name="T10" fmla="*/ 582514 w 1074303"/>
                <a:gd name="T11" fmla="*/ 363846 h 377102"/>
                <a:gd name="T12" fmla="*/ 686370 w 1074303"/>
                <a:gd name="T13" fmla="*/ 377089 h 377102"/>
                <a:gd name="T14" fmla="*/ 690711 w 1074303"/>
                <a:gd name="T15" fmla="*/ 377308 h 377102"/>
                <a:gd name="T16" fmla="*/ 703647 w 1074303"/>
                <a:gd name="T17" fmla="*/ 377527 h 377102"/>
                <a:gd name="T18" fmla="*/ 948040 w 1074303"/>
                <a:gd name="T19" fmla="*/ 292877 h 377102"/>
                <a:gd name="T20" fmla="*/ 1073097 w 1074303"/>
                <a:gd name="T21" fmla="*/ 68676 h 377102"/>
                <a:gd name="T22" fmla="*/ 1066432 w 1074303"/>
                <a:gd name="T23" fmla="*/ 69312 h 377102"/>
                <a:gd name="T24" fmla="*/ 1053190 w 1074303"/>
                <a:gd name="T25" fmla="*/ 70474 h 377102"/>
                <a:gd name="T26" fmla="*/ 1044398 w 1074303"/>
                <a:gd name="T27" fmla="*/ 100774 h 377102"/>
                <a:gd name="T28" fmla="*/ 966610 w 1074303"/>
                <a:gd name="T29" fmla="*/ 242012 h 377102"/>
                <a:gd name="T30" fmla="*/ 702814 w 1074303"/>
                <a:gd name="T31" fmla="*/ 352205 h 377102"/>
                <a:gd name="T32" fmla="*/ 656925 w 1074303"/>
                <a:gd name="T33" fmla="*/ 349990 h 377102"/>
                <a:gd name="T34" fmla="*/ 651093 w 1074303"/>
                <a:gd name="T35" fmla="*/ 349464 h 377102"/>
                <a:gd name="T36" fmla="*/ 537590 w 1074303"/>
                <a:gd name="T37" fmla="*/ 326268 h 377102"/>
                <a:gd name="T38" fmla="*/ 513320 w 1074303"/>
                <a:gd name="T39" fmla="*/ 318638 h 377102"/>
                <a:gd name="T40" fmla="*/ 512377 w 1074303"/>
                <a:gd name="T41" fmla="*/ 318331 h 377102"/>
                <a:gd name="T42" fmla="*/ 181075 w 1074303"/>
                <a:gd name="T43" fmla="*/ 128881 h 377102"/>
                <a:gd name="T44" fmla="*/ 18110 w 1074303"/>
                <a:gd name="T45" fmla="*/ 5380 h 377102"/>
                <a:gd name="T46" fmla="*/ 13462 w 1074303"/>
                <a:gd name="T47" fmla="*/ 1938 h 377102"/>
                <a:gd name="T48" fmla="*/ 1644 w 1074303"/>
                <a:gd name="T49" fmla="*/ 7660 h 377102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074303"/>
                <a:gd name="T76" fmla="*/ 0 h 377102"/>
                <a:gd name="T77" fmla="*/ 1074303 w 1074303"/>
                <a:gd name="T78" fmla="*/ 377102 h 377102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074303" h="377102">
                  <a:moveTo>
                    <a:pt x="1644" y="7638"/>
                  </a:moveTo>
                  <a:lnTo>
                    <a:pt x="17430" y="20990"/>
                  </a:lnTo>
                  <a:cubicBezTo>
                    <a:pt x="72548" y="67404"/>
                    <a:pt x="138037" y="128859"/>
                    <a:pt x="206398" y="178540"/>
                  </a:cubicBezTo>
                  <a:cubicBezTo>
                    <a:pt x="317797" y="259595"/>
                    <a:pt x="414133" y="312039"/>
                    <a:pt x="509505" y="343720"/>
                  </a:cubicBezTo>
                  <a:cubicBezTo>
                    <a:pt x="509724" y="343829"/>
                    <a:pt x="509812" y="343829"/>
                    <a:pt x="510031" y="343939"/>
                  </a:cubicBezTo>
                  <a:cubicBezTo>
                    <a:pt x="533446" y="351788"/>
                    <a:pt x="557827" y="358453"/>
                    <a:pt x="582514" y="363846"/>
                  </a:cubicBezTo>
                  <a:cubicBezTo>
                    <a:pt x="618228" y="371695"/>
                    <a:pt x="653198" y="376036"/>
                    <a:pt x="686370" y="377089"/>
                  </a:cubicBezTo>
                  <a:cubicBezTo>
                    <a:pt x="687861" y="377198"/>
                    <a:pt x="689242" y="377308"/>
                    <a:pt x="690711" y="377308"/>
                  </a:cubicBezTo>
                  <a:cubicBezTo>
                    <a:pt x="695052" y="377418"/>
                    <a:pt x="699415" y="377527"/>
                    <a:pt x="703647" y="377527"/>
                  </a:cubicBezTo>
                  <a:cubicBezTo>
                    <a:pt x="801145" y="377527"/>
                    <a:pt x="883384" y="349025"/>
                    <a:pt x="948040" y="292877"/>
                  </a:cubicBezTo>
                  <a:cubicBezTo>
                    <a:pt x="1016927" y="233023"/>
                    <a:pt x="1050646" y="159269"/>
                    <a:pt x="1073097" y="68676"/>
                  </a:cubicBezTo>
                  <a:cubicBezTo>
                    <a:pt x="1070861" y="68896"/>
                    <a:pt x="1068647" y="69093"/>
                    <a:pt x="1066432" y="69312"/>
                  </a:cubicBezTo>
                  <a:cubicBezTo>
                    <a:pt x="1061981" y="69729"/>
                    <a:pt x="1057640" y="70167"/>
                    <a:pt x="1053190" y="70474"/>
                  </a:cubicBezTo>
                  <a:cubicBezTo>
                    <a:pt x="1051063" y="78740"/>
                    <a:pt x="1047358" y="93363"/>
                    <a:pt x="1044398" y="100774"/>
                  </a:cubicBezTo>
                  <a:cubicBezTo>
                    <a:pt x="1023833" y="152055"/>
                    <a:pt x="1006030" y="199105"/>
                    <a:pt x="966610" y="242012"/>
                  </a:cubicBezTo>
                  <a:cubicBezTo>
                    <a:pt x="899740" y="315130"/>
                    <a:pt x="810923" y="352205"/>
                    <a:pt x="702814" y="352205"/>
                  </a:cubicBezTo>
                  <a:cubicBezTo>
                    <a:pt x="687971" y="352205"/>
                    <a:pt x="672514" y="351459"/>
                    <a:pt x="656925" y="349990"/>
                  </a:cubicBezTo>
                  <a:cubicBezTo>
                    <a:pt x="655018" y="349881"/>
                    <a:pt x="653001" y="349683"/>
                    <a:pt x="651093" y="349464"/>
                  </a:cubicBezTo>
                  <a:cubicBezTo>
                    <a:pt x="614852" y="345649"/>
                    <a:pt x="576704" y="337910"/>
                    <a:pt x="537590" y="326268"/>
                  </a:cubicBezTo>
                  <a:cubicBezTo>
                    <a:pt x="529434" y="323834"/>
                    <a:pt x="521388" y="321291"/>
                    <a:pt x="513320" y="318638"/>
                  </a:cubicBezTo>
                  <a:cubicBezTo>
                    <a:pt x="513013" y="318528"/>
                    <a:pt x="512684" y="318419"/>
                    <a:pt x="512377" y="318331"/>
                  </a:cubicBezTo>
                  <a:cubicBezTo>
                    <a:pt x="381794" y="274965"/>
                    <a:pt x="181075" y="128881"/>
                    <a:pt x="181075" y="128881"/>
                  </a:cubicBezTo>
                  <a:cubicBezTo>
                    <a:pt x="137730" y="97398"/>
                    <a:pt x="82064" y="55894"/>
                    <a:pt x="18110" y="5380"/>
                  </a:cubicBezTo>
                  <a:cubicBezTo>
                    <a:pt x="17364" y="4349"/>
                    <a:pt x="15851" y="2639"/>
                    <a:pt x="13462" y="1938"/>
                  </a:cubicBezTo>
                  <a:cubicBezTo>
                    <a:pt x="9450" y="798"/>
                    <a:pt x="4582" y="3034"/>
                    <a:pt x="1644" y="7660"/>
                  </a:cubicBezTo>
                  <a:close/>
                </a:path>
              </a:pathLst>
            </a:custGeom>
            <a:solidFill>
              <a:srgbClr val="DA62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63325E0B-1205-4284-A024-7E131E38583C}"/>
                </a:ext>
              </a:extLst>
            </p:cNvPr>
            <p:cNvSpPr/>
            <p:nvPr/>
          </p:nvSpPr>
          <p:spPr>
            <a:xfrm>
              <a:off x="4996035" y="3089870"/>
              <a:ext cx="710747" cy="975075"/>
            </a:xfrm>
            <a:custGeom>
              <a:avLst/>
              <a:gdLst>
                <a:gd name="connsiteX0" fmla="*/ 4925 w 710355"/>
                <a:gd name="connsiteY0" fmla="*/ 19337 h 973450"/>
                <a:gd name="connsiteX1" fmla="*/ 506866 w 710355"/>
                <a:gd name="connsiteY1" fmla="*/ 633970 h 973450"/>
                <a:gd name="connsiteX2" fmla="*/ 694035 w 710355"/>
                <a:gd name="connsiteY2" fmla="*/ 973230 h 973450"/>
                <a:gd name="connsiteX3" fmla="*/ 709405 w 710355"/>
                <a:gd name="connsiteY3" fmla="*/ 928307 h 973450"/>
                <a:gd name="connsiteX4" fmla="*/ 542274 w 710355"/>
                <a:gd name="connsiteY4" fmla="*/ 634299 h 973450"/>
                <a:gd name="connsiteX5" fmla="*/ 21478 w 710355"/>
                <a:gd name="connsiteY5" fmla="*/ 4735 h 973450"/>
                <a:gd name="connsiteX6" fmla="*/ 4947 w 710355"/>
                <a:gd name="connsiteY6" fmla="*/ 19359 h 973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10355" h="973450">
                  <a:moveTo>
                    <a:pt x="4925" y="19337"/>
                  </a:moveTo>
                  <a:cubicBezTo>
                    <a:pt x="193783" y="206244"/>
                    <a:pt x="364729" y="409133"/>
                    <a:pt x="506866" y="633970"/>
                  </a:cubicBezTo>
                  <a:cubicBezTo>
                    <a:pt x="575972" y="743198"/>
                    <a:pt x="638391" y="856570"/>
                    <a:pt x="694035" y="973230"/>
                  </a:cubicBezTo>
                  <a:cubicBezTo>
                    <a:pt x="698903" y="958080"/>
                    <a:pt x="704208" y="943040"/>
                    <a:pt x="709405" y="928307"/>
                  </a:cubicBezTo>
                  <a:cubicBezTo>
                    <a:pt x="658320" y="826270"/>
                    <a:pt x="600988" y="727741"/>
                    <a:pt x="542274" y="634299"/>
                  </a:cubicBezTo>
                  <a:cubicBezTo>
                    <a:pt x="397594" y="403849"/>
                    <a:pt x="224214" y="186862"/>
                    <a:pt x="21478" y="4735"/>
                  </a:cubicBezTo>
                  <a:cubicBezTo>
                    <a:pt x="11086" y="-4583"/>
                    <a:pt x="-5446" y="9186"/>
                    <a:pt x="4947" y="19359"/>
                  </a:cubicBez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cs typeface="+mn-cs"/>
              </a:endParaRPr>
            </a:p>
          </p:txBody>
        </p:sp>
        <p:sp>
          <p:nvSpPr>
            <p:cNvPr id="61489" name="Freeform: Shape 213">
              <a:extLst>
                <a:ext uri="{FF2B5EF4-FFF2-40B4-BE49-F238E27FC236}">
                  <a16:creationId xmlns:a16="http://schemas.microsoft.com/office/drawing/2014/main" id="{8E40A41A-BAA7-4571-A5BD-B1287C27D1F7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5935" y="5983430"/>
              <a:ext cx="2692335" cy="874790"/>
            </a:xfrm>
            <a:custGeom>
              <a:avLst/>
              <a:gdLst>
                <a:gd name="T0" fmla="*/ 2691765 w 2692334"/>
                <a:gd name="T1" fmla="*/ 874776 h 874789"/>
                <a:gd name="T2" fmla="*/ 2575171 w 2692334"/>
                <a:gd name="T3" fmla="*/ 453758 h 874789"/>
                <a:gd name="T4" fmla="*/ 2435423 w 2692334"/>
                <a:gd name="T5" fmla="*/ 46984 h 874789"/>
                <a:gd name="T6" fmla="*/ 1307786 w 2692334"/>
                <a:gd name="T7" fmla="*/ 118261 h 874789"/>
                <a:gd name="T8" fmla="*/ 322707 w 2692334"/>
                <a:gd name="T9" fmla="*/ 1644 h 874789"/>
                <a:gd name="T10" fmla="*/ 164982 w 2692334"/>
                <a:gd name="T11" fmla="*/ 432966 h 874789"/>
                <a:gd name="T12" fmla="*/ 1644 w 2692334"/>
                <a:gd name="T13" fmla="*/ 874776 h 874789"/>
                <a:gd name="T14" fmla="*/ 2691765 w 2692334"/>
                <a:gd name="T15" fmla="*/ 874776 h 87478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692334"/>
                <a:gd name="T25" fmla="*/ 0 h 874789"/>
                <a:gd name="T26" fmla="*/ 2692334 w 2692334"/>
                <a:gd name="T27" fmla="*/ 874789 h 87478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692334" h="874789">
                  <a:moveTo>
                    <a:pt x="2691765" y="874768"/>
                  </a:moveTo>
                  <a:cubicBezTo>
                    <a:pt x="2658330" y="738024"/>
                    <a:pt x="2619677" y="597926"/>
                    <a:pt x="2575170" y="453750"/>
                  </a:cubicBezTo>
                  <a:cubicBezTo>
                    <a:pt x="2522047" y="281643"/>
                    <a:pt x="2471248" y="141413"/>
                    <a:pt x="2435423" y="46984"/>
                  </a:cubicBezTo>
                  <a:cubicBezTo>
                    <a:pt x="2124730" y="96928"/>
                    <a:pt x="1743024" y="132731"/>
                    <a:pt x="1307778" y="118261"/>
                  </a:cubicBezTo>
                  <a:cubicBezTo>
                    <a:pt x="931815" y="105764"/>
                    <a:pt x="599965" y="58517"/>
                    <a:pt x="322707" y="1644"/>
                  </a:cubicBezTo>
                  <a:cubicBezTo>
                    <a:pt x="285326" y="101532"/>
                    <a:pt x="230032" y="250926"/>
                    <a:pt x="164982" y="432966"/>
                  </a:cubicBezTo>
                  <a:cubicBezTo>
                    <a:pt x="164982" y="432966"/>
                    <a:pt x="83905" y="632940"/>
                    <a:pt x="1644" y="874768"/>
                  </a:cubicBezTo>
                  <a:lnTo>
                    <a:pt x="2691765" y="874768"/>
                  </a:lnTo>
                  <a:close/>
                </a:path>
              </a:pathLst>
            </a:custGeom>
            <a:solidFill>
              <a:srgbClr val="3A07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61490" name="Freeform: Shape 214">
              <a:extLst>
                <a:ext uri="{FF2B5EF4-FFF2-40B4-BE49-F238E27FC236}">
                  <a16:creationId xmlns:a16="http://schemas.microsoft.com/office/drawing/2014/main" id="{B43BCC75-BD80-4DA1-8E78-C081077AB021}"/>
                </a:ext>
              </a:extLst>
            </p:cNvPr>
            <p:cNvSpPr>
              <a:spLocks/>
            </p:cNvSpPr>
            <p:nvPr/>
          </p:nvSpPr>
          <p:spPr bwMode="auto">
            <a:xfrm>
              <a:off x="6265095" y="1920810"/>
              <a:ext cx="265287" cy="43849"/>
            </a:xfrm>
            <a:custGeom>
              <a:avLst/>
              <a:gdLst>
                <a:gd name="T0" fmla="*/ 255999 w 265287"/>
                <a:gd name="T1" fmla="*/ 44068 h 43849"/>
                <a:gd name="T2" fmla="*/ 252667 w 265287"/>
                <a:gd name="T3" fmla="*/ 43432 h 43849"/>
                <a:gd name="T4" fmla="*/ 115091 w 265287"/>
                <a:gd name="T5" fmla="*/ 20061 h 43849"/>
                <a:gd name="T6" fmla="*/ 13865 w 265287"/>
                <a:gd name="T7" fmla="*/ 40823 h 43849"/>
                <a:gd name="T8" fmla="*/ 2223 w 265287"/>
                <a:gd name="T9" fmla="*/ 35539 h 43849"/>
                <a:gd name="T10" fmla="*/ 7507 w 265287"/>
                <a:gd name="T11" fmla="*/ 23897 h 43849"/>
                <a:gd name="T12" fmla="*/ 114279 w 265287"/>
                <a:gd name="T13" fmla="*/ 1995 h 43849"/>
                <a:gd name="T14" fmla="*/ 259354 w 265287"/>
                <a:gd name="T15" fmla="*/ 26616 h 43849"/>
                <a:gd name="T16" fmla="*/ 264419 w 265287"/>
                <a:gd name="T17" fmla="*/ 38346 h 43849"/>
                <a:gd name="T18" fmla="*/ 256021 w 265287"/>
                <a:gd name="T19" fmla="*/ 44046 h 4384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265287"/>
                <a:gd name="T31" fmla="*/ 0 h 43849"/>
                <a:gd name="T32" fmla="*/ 265287 w 265287"/>
                <a:gd name="T33" fmla="*/ 43849 h 43849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265287" h="43849">
                  <a:moveTo>
                    <a:pt x="255999" y="44068"/>
                  </a:moveTo>
                  <a:cubicBezTo>
                    <a:pt x="254881" y="44068"/>
                    <a:pt x="253764" y="43871"/>
                    <a:pt x="252667" y="43432"/>
                  </a:cubicBezTo>
                  <a:cubicBezTo>
                    <a:pt x="208379" y="25827"/>
                    <a:pt x="162075" y="17978"/>
                    <a:pt x="115091" y="20061"/>
                  </a:cubicBezTo>
                  <a:cubicBezTo>
                    <a:pt x="80559" y="21595"/>
                    <a:pt x="46489" y="28589"/>
                    <a:pt x="13865" y="40823"/>
                  </a:cubicBezTo>
                  <a:cubicBezTo>
                    <a:pt x="9195" y="42577"/>
                    <a:pt x="3977" y="40209"/>
                    <a:pt x="2223" y="35539"/>
                  </a:cubicBezTo>
                  <a:cubicBezTo>
                    <a:pt x="469" y="30869"/>
                    <a:pt x="2837" y="25651"/>
                    <a:pt x="7507" y="23897"/>
                  </a:cubicBezTo>
                  <a:cubicBezTo>
                    <a:pt x="41906" y="11006"/>
                    <a:pt x="77841" y="3639"/>
                    <a:pt x="114279" y="1995"/>
                  </a:cubicBezTo>
                  <a:cubicBezTo>
                    <a:pt x="163873" y="-220"/>
                    <a:pt x="212677" y="8068"/>
                    <a:pt x="259354" y="26616"/>
                  </a:cubicBezTo>
                  <a:cubicBezTo>
                    <a:pt x="264002" y="28458"/>
                    <a:pt x="266261" y="33720"/>
                    <a:pt x="264419" y="38346"/>
                  </a:cubicBezTo>
                  <a:cubicBezTo>
                    <a:pt x="263016" y="41898"/>
                    <a:pt x="259617" y="44046"/>
                    <a:pt x="256021" y="44046"/>
                  </a:cubicBezTo>
                  <a:close/>
                </a:path>
              </a:pathLst>
            </a:custGeom>
            <a:solidFill>
              <a:srgbClr val="DA62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61491" name="Freeform: Shape 215">
              <a:extLst>
                <a:ext uri="{FF2B5EF4-FFF2-40B4-BE49-F238E27FC236}">
                  <a16:creationId xmlns:a16="http://schemas.microsoft.com/office/drawing/2014/main" id="{78D4D63C-4A6B-43AC-B4DB-525DCEE86ECC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4462" y="222792"/>
              <a:ext cx="657737" cy="629235"/>
            </a:xfrm>
            <a:custGeom>
              <a:avLst/>
              <a:gdLst>
                <a:gd name="T0" fmla="*/ 537761 w 657736"/>
                <a:gd name="T1" fmla="*/ 604473 h 629234"/>
                <a:gd name="T2" fmla="*/ 597856 w 657736"/>
                <a:gd name="T3" fmla="*/ 138809 h 629234"/>
                <a:gd name="T4" fmla="*/ 262271 w 657736"/>
                <a:gd name="T5" fmla="*/ 8621 h 629234"/>
                <a:gd name="T6" fmla="*/ 1829 w 657736"/>
                <a:gd name="T7" fmla="*/ 319059 h 629234"/>
                <a:gd name="T8" fmla="*/ 146070 w 657736"/>
                <a:gd name="T9" fmla="*/ 555713 h 629234"/>
                <a:gd name="T10" fmla="*/ 537739 w 657736"/>
                <a:gd name="T11" fmla="*/ 604451 h 62923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657736"/>
                <a:gd name="T19" fmla="*/ 0 h 629234"/>
                <a:gd name="T20" fmla="*/ 657736 w 657736"/>
                <a:gd name="T21" fmla="*/ 629234 h 629234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657736" h="629234">
                  <a:moveTo>
                    <a:pt x="537753" y="604465"/>
                  </a:moveTo>
                  <a:cubicBezTo>
                    <a:pt x="672676" y="472501"/>
                    <a:pt x="692737" y="272154"/>
                    <a:pt x="597848" y="138809"/>
                  </a:cubicBezTo>
                  <a:cubicBezTo>
                    <a:pt x="525475" y="37123"/>
                    <a:pt x="391011" y="-18894"/>
                    <a:pt x="262271" y="8621"/>
                  </a:cubicBezTo>
                  <a:cubicBezTo>
                    <a:pt x="115661" y="39973"/>
                    <a:pt x="-3696" y="175401"/>
                    <a:pt x="1829" y="319051"/>
                  </a:cubicBezTo>
                  <a:cubicBezTo>
                    <a:pt x="7025" y="453712"/>
                    <a:pt x="119673" y="536345"/>
                    <a:pt x="146070" y="555705"/>
                  </a:cubicBezTo>
                  <a:cubicBezTo>
                    <a:pt x="312061" y="677452"/>
                    <a:pt x="513921" y="612533"/>
                    <a:pt x="537731" y="604443"/>
                  </a:cubicBezTo>
                  <a:close/>
                </a:path>
              </a:pathLst>
            </a:custGeom>
            <a:solidFill>
              <a:srgbClr val="9C5E0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61492" name="Freeform: Shape 216">
              <a:extLst>
                <a:ext uri="{FF2B5EF4-FFF2-40B4-BE49-F238E27FC236}">
                  <a16:creationId xmlns:a16="http://schemas.microsoft.com/office/drawing/2014/main" id="{46744987-50DA-4E63-9E35-0AA415AF105C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4849" y="325602"/>
              <a:ext cx="403412" cy="570038"/>
            </a:xfrm>
            <a:custGeom>
              <a:avLst/>
              <a:gdLst>
                <a:gd name="T0" fmla="*/ 318820 w 403411"/>
                <a:gd name="T1" fmla="*/ 569096 h 570038"/>
                <a:gd name="T2" fmla="*/ 156965 w 403411"/>
                <a:gd name="T3" fmla="*/ 527220 h 570038"/>
                <a:gd name="T4" fmla="*/ 11386 w 403411"/>
                <a:gd name="T5" fmla="*/ 346803 h 570038"/>
                <a:gd name="T6" fmla="*/ 158938 w 403411"/>
                <a:gd name="T7" fmla="*/ 1644 h 570038"/>
                <a:gd name="T8" fmla="*/ 170470 w 403411"/>
                <a:gd name="T9" fmla="*/ 20280 h 570038"/>
                <a:gd name="T10" fmla="*/ 32543 w 403411"/>
                <a:gd name="T11" fmla="*/ 341058 h 570038"/>
                <a:gd name="T12" fmla="*/ 320771 w 403411"/>
                <a:gd name="T13" fmla="*/ 546864 h 570038"/>
                <a:gd name="T14" fmla="*/ 397660 w 403411"/>
                <a:gd name="T15" fmla="*/ 537261 h 570038"/>
                <a:gd name="T16" fmla="*/ 403054 w 403411"/>
                <a:gd name="T17" fmla="*/ 558506 h 570038"/>
                <a:gd name="T18" fmla="*/ 318798 w 403411"/>
                <a:gd name="T19" fmla="*/ 569118 h 57003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403411"/>
                <a:gd name="T31" fmla="*/ 0 h 570038"/>
                <a:gd name="T32" fmla="*/ 403411 w 403411"/>
                <a:gd name="T33" fmla="*/ 570038 h 570038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403411" h="570038">
                  <a:moveTo>
                    <a:pt x="318812" y="569096"/>
                  </a:moveTo>
                  <a:cubicBezTo>
                    <a:pt x="262400" y="569096"/>
                    <a:pt x="206865" y="554932"/>
                    <a:pt x="156965" y="527220"/>
                  </a:cubicBezTo>
                  <a:cubicBezTo>
                    <a:pt x="84723" y="487076"/>
                    <a:pt x="31644" y="421324"/>
                    <a:pt x="11386" y="346803"/>
                  </a:cubicBezTo>
                  <a:cubicBezTo>
                    <a:pt x="-23431" y="218785"/>
                    <a:pt x="37235" y="76846"/>
                    <a:pt x="158938" y="1644"/>
                  </a:cubicBezTo>
                  <a:lnTo>
                    <a:pt x="170470" y="20280"/>
                  </a:lnTo>
                  <a:cubicBezTo>
                    <a:pt x="56967" y="90417"/>
                    <a:pt x="248" y="222337"/>
                    <a:pt x="32543" y="341058"/>
                  </a:cubicBezTo>
                  <a:cubicBezTo>
                    <a:pt x="65956" y="463858"/>
                    <a:pt x="188821" y="546842"/>
                    <a:pt x="320763" y="546864"/>
                  </a:cubicBezTo>
                  <a:cubicBezTo>
                    <a:pt x="346261" y="546864"/>
                    <a:pt x="372066" y="543773"/>
                    <a:pt x="397652" y="537261"/>
                  </a:cubicBezTo>
                  <a:lnTo>
                    <a:pt x="403046" y="558506"/>
                  </a:lnTo>
                  <a:cubicBezTo>
                    <a:pt x="375136" y="565588"/>
                    <a:pt x="346853" y="569096"/>
                    <a:pt x="318790" y="569118"/>
                  </a:cubicBezTo>
                  <a:close/>
                </a:path>
              </a:pathLst>
            </a:custGeom>
            <a:solidFill>
              <a:srgbClr val="3E39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</p:grpSp>
      <p:sp>
        <p:nvSpPr>
          <p:cNvPr id="218" name="Thought Bubble: Cloud 217">
            <a:extLst>
              <a:ext uri="{FF2B5EF4-FFF2-40B4-BE49-F238E27FC236}">
                <a16:creationId xmlns:a16="http://schemas.microsoft.com/office/drawing/2014/main" id="{B2F2A157-A7BF-41EC-8130-02645C6133BD}"/>
              </a:ext>
            </a:extLst>
          </p:cNvPr>
          <p:cNvSpPr/>
          <p:nvPr/>
        </p:nvSpPr>
        <p:spPr>
          <a:xfrm>
            <a:off x="2776538" y="1006475"/>
            <a:ext cx="4868862" cy="3217863"/>
          </a:xfrm>
          <a:prstGeom prst="cloudCallout">
            <a:avLst>
              <a:gd name="adj1" fmla="val -60129"/>
              <a:gd name="adj2" fmla="val 23367"/>
            </a:avLst>
          </a:prstGeom>
          <a:ln>
            <a:solidFill>
              <a:srgbClr val="4A127B"/>
            </a:solidFill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b="1" dirty="0" err="1">
                <a:solidFill>
                  <a:srgbClr val="3A07DF"/>
                </a:solidFill>
              </a:rPr>
              <a:t>Бунгача</a:t>
            </a:r>
            <a:r>
              <a:rPr lang="tr-TR" b="1" dirty="0">
                <a:solidFill>
                  <a:srgbClr val="3A07DF"/>
                </a:solidFill>
              </a:rPr>
              <a:t> </a:t>
            </a:r>
            <a:r>
              <a:rPr lang="ru-RU" b="1" dirty="0" err="1">
                <a:solidFill>
                  <a:srgbClr val="3A07DF"/>
                </a:solidFill>
              </a:rPr>
              <a:t>биз</a:t>
            </a:r>
            <a:r>
              <a:rPr lang="tr-TR" b="1" dirty="0">
                <a:solidFill>
                  <a:srgbClr val="3A07DF"/>
                </a:solidFill>
              </a:rPr>
              <a:t> </a:t>
            </a:r>
            <a:r>
              <a:rPr lang="ru-RU" b="1" dirty="0" err="1">
                <a:solidFill>
                  <a:srgbClr val="3A07DF"/>
                </a:solidFill>
              </a:rPr>
              <a:t>инсонларнинг</a:t>
            </a:r>
            <a:r>
              <a:rPr lang="tr-TR" b="1" dirty="0">
                <a:solidFill>
                  <a:srgbClr val="3A07DF"/>
                </a:solidFill>
              </a:rPr>
              <a:t> </a:t>
            </a:r>
            <a:r>
              <a:rPr lang="ru-RU" b="1" dirty="0" err="1">
                <a:solidFill>
                  <a:srgbClr val="00B050"/>
                </a:solidFill>
              </a:rPr>
              <a:t>тўғри</a:t>
            </a:r>
            <a:r>
              <a:rPr lang="tr-TR" b="1" dirty="0">
                <a:solidFill>
                  <a:srgbClr val="3A07DF"/>
                </a:solidFill>
              </a:rPr>
              <a:t> </a:t>
            </a:r>
            <a:r>
              <a:rPr lang="ru-RU" b="1" dirty="0" err="1">
                <a:solidFill>
                  <a:srgbClr val="3A07DF"/>
                </a:solidFill>
              </a:rPr>
              <a:t>ва</a:t>
            </a:r>
            <a:r>
              <a:rPr lang="tr-TR" b="1" dirty="0">
                <a:solidFill>
                  <a:srgbClr val="3A07DF"/>
                </a:solidFill>
              </a:rPr>
              <a:t> </a:t>
            </a:r>
            <a:r>
              <a:rPr lang="ru-RU" b="1" dirty="0" err="1">
                <a:solidFill>
                  <a:srgbClr val="00B050"/>
                </a:solidFill>
              </a:rPr>
              <a:t>унчалик</a:t>
            </a:r>
            <a:r>
              <a:rPr lang="tr-TR" b="1" dirty="0">
                <a:solidFill>
                  <a:srgbClr val="00B050"/>
                </a:solidFill>
              </a:rPr>
              <a:t> </a:t>
            </a:r>
            <a:r>
              <a:rPr lang="ru-RU" b="1" dirty="0" err="1">
                <a:solidFill>
                  <a:srgbClr val="00B050"/>
                </a:solidFill>
              </a:rPr>
              <a:t>тўғри</a:t>
            </a:r>
            <a:r>
              <a:rPr lang="tr-TR" b="1" dirty="0">
                <a:solidFill>
                  <a:srgbClr val="00B050"/>
                </a:solidFill>
              </a:rPr>
              <a:t> </a:t>
            </a:r>
            <a:r>
              <a:rPr lang="ru-RU" b="1" dirty="0" err="1">
                <a:solidFill>
                  <a:srgbClr val="3A07DF"/>
                </a:solidFill>
              </a:rPr>
              <a:t>бўлмаган</a:t>
            </a:r>
            <a:r>
              <a:rPr lang="tr-TR" b="1" dirty="0">
                <a:solidFill>
                  <a:srgbClr val="3A07DF"/>
                </a:solidFill>
              </a:rPr>
              <a:t> </a:t>
            </a:r>
            <a:r>
              <a:rPr lang="ru-RU" b="1" dirty="0" err="1">
                <a:solidFill>
                  <a:srgbClr val="3A07DF"/>
                </a:solidFill>
              </a:rPr>
              <a:t>ҳаракатлар</a:t>
            </a:r>
            <a:r>
              <a:rPr lang="tr-TR" b="1" dirty="0">
                <a:solidFill>
                  <a:srgbClr val="3A07DF"/>
                </a:solidFill>
              </a:rPr>
              <a:t> </a:t>
            </a:r>
            <a:r>
              <a:rPr lang="ru-RU" b="1" dirty="0" err="1">
                <a:solidFill>
                  <a:srgbClr val="3A07DF"/>
                </a:solidFill>
              </a:rPr>
              <a:t>ўртасида</a:t>
            </a:r>
            <a:r>
              <a:rPr lang="tr-TR" b="1" dirty="0">
                <a:solidFill>
                  <a:srgbClr val="3A07DF"/>
                </a:solidFill>
              </a:rPr>
              <a:t> </a:t>
            </a:r>
            <a:r>
              <a:rPr lang="ru-RU" b="1" dirty="0" err="1">
                <a:solidFill>
                  <a:srgbClr val="3A07DF"/>
                </a:solidFill>
              </a:rPr>
              <a:t>танлов</a:t>
            </a:r>
            <a:r>
              <a:rPr lang="tr-TR" b="1" dirty="0">
                <a:solidFill>
                  <a:srgbClr val="3A07DF"/>
                </a:solidFill>
              </a:rPr>
              <a:t> </a:t>
            </a:r>
            <a:r>
              <a:rPr lang="ru-RU" b="1" dirty="0" err="1">
                <a:solidFill>
                  <a:srgbClr val="3A07DF"/>
                </a:solidFill>
              </a:rPr>
              <a:t>қилишлари</a:t>
            </a:r>
            <a:r>
              <a:rPr lang="tr-TR" b="1" dirty="0">
                <a:solidFill>
                  <a:srgbClr val="3A07DF"/>
                </a:solidFill>
              </a:rPr>
              <a:t> </a:t>
            </a:r>
            <a:r>
              <a:rPr lang="ru-RU" b="1" dirty="0">
                <a:solidFill>
                  <a:srgbClr val="3A07DF"/>
                </a:solidFill>
              </a:rPr>
              <a:t>к</a:t>
            </a:r>
            <a:r>
              <a:rPr lang="tr-TR" b="1" dirty="0">
                <a:solidFill>
                  <a:srgbClr val="3A07DF"/>
                </a:solidFill>
              </a:rPr>
              <a:t>e</a:t>
            </a:r>
            <a:r>
              <a:rPr lang="ru-RU" b="1" dirty="0">
                <a:solidFill>
                  <a:srgbClr val="3A07DF"/>
                </a:solidFill>
              </a:rPr>
              <a:t>рак</a:t>
            </a:r>
            <a:r>
              <a:rPr lang="tr-TR" b="1" dirty="0">
                <a:solidFill>
                  <a:srgbClr val="3A07DF"/>
                </a:solidFill>
              </a:rPr>
              <a:t> </a:t>
            </a:r>
            <a:r>
              <a:rPr lang="ru-RU" b="1" dirty="0" err="1">
                <a:solidFill>
                  <a:srgbClr val="3A07DF"/>
                </a:solidFill>
              </a:rPr>
              <a:t>бўлган</a:t>
            </a:r>
            <a:r>
              <a:rPr lang="tr-TR" b="1" dirty="0">
                <a:solidFill>
                  <a:srgbClr val="3A07DF"/>
                </a:solidFill>
              </a:rPr>
              <a:t> </a:t>
            </a:r>
            <a:r>
              <a:rPr lang="ru-RU" b="1" dirty="0" err="1">
                <a:solidFill>
                  <a:srgbClr val="3A07DF"/>
                </a:solidFill>
              </a:rPr>
              <a:t>жуда</a:t>
            </a:r>
            <a:r>
              <a:rPr lang="tr-TR" b="1" dirty="0">
                <a:solidFill>
                  <a:srgbClr val="3A07DF"/>
                </a:solidFill>
              </a:rPr>
              <a:t> </a:t>
            </a:r>
            <a:r>
              <a:rPr lang="ru-RU" b="1" dirty="0" err="1">
                <a:solidFill>
                  <a:srgbClr val="3A07DF"/>
                </a:solidFill>
              </a:rPr>
              <a:t>кўп</a:t>
            </a:r>
            <a:r>
              <a:rPr lang="tr-TR" b="1" dirty="0">
                <a:solidFill>
                  <a:srgbClr val="3A07DF"/>
                </a:solidFill>
              </a:rPr>
              <a:t> </a:t>
            </a:r>
            <a:r>
              <a:rPr lang="ru-RU" b="1" dirty="0" err="1">
                <a:solidFill>
                  <a:srgbClr val="3A07DF"/>
                </a:solidFill>
              </a:rPr>
              <a:t>турли</a:t>
            </a:r>
            <a:r>
              <a:rPr lang="tr-TR" b="1" dirty="0">
                <a:solidFill>
                  <a:srgbClr val="3A07DF"/>
                </a:solidFill>
              </a:rPr>
              <a:t> </a:t>
            </a:r>
            <a:r>
              <a:rPr lang="ru-RU" b="1" dirty="0" err="1">
                <a:solidFill>
                  <a:srgbClr val="3A07DF"/>
                </a:solidFill>
              </a:rPr>
              <a:t>вазиятларни</a:t>
            </a:r>
            <a:r>
              <a:rPr lang="tr-TR" b="1" dirty="0">
                <a:solidFill>
                  <a:srgbClr val="3A07DF"/>
                </a:solidFill>
              </a:rPr>
              <a:t> </a:t>
            </a:r>
            <a:r>
              <a:rPr lang="ru-RU" b="1" dirty="0" err="1">
                <a:solidFill>
                  <a:srgbClr val="3A07DF"/>
                </a:solidFill>
              </a:rPr>
              <a:t>кўриб</a:t>
            </a:r>
            <a:r>
              <a:rPr lang="tr-TR" b="1" dirty="0">
                <a:solidFill>
                  <a:srgbClr val="3A07DF"/>
                </a:solidFill>
              </a:rPr>
              <a:t> </a:t>
            </a:r>
            <a:r>
              <a:rPr lang="ru-RU" b="1" dirty="0" err="1">
                <a:solidFill>
                  <a:srgbClr val="3A07DF"/>
                </a:solidFill>
              </a:rPr>
              <a:t>чиқдик</a:t>
            </a:r>
            <a:r>
              <a:rPr lang="tr-TR" b="1" dirty="0">
                <a:solidFill>
                  <a:srgbClr val="3A07DF"/>
                </a:solidFill>
              </a:rPr>
              <a:t>.</a:t>
            </a:r>
            <a:endParaRPr lang="ru-RU" b="1" dirty="0">
              <a:solidFill>
                <a:srgbClr val="3A07DF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17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250" fill="hold"/>
                                        <p:tgtEl>
                                          <p:spTgt spid="17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250" fill="hold"/>
                                        <p:tgtEl>
                                          <p:spTgt spid="1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 nodeType="afterGroup">
                            <p:stCondLst>
                              <p:cond delay="250"/>
                            </p:stCondLst>
                            <p:childTnLst>
                              <p:par>
                                <p:cTn id="1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250"/>
                                        <p:tgtEl>
                                          <p:spTgt spid="17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250" fill="hold"/>
                                        <p:tgtEl>
                                          <p:spTgt spid="17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250" fill="hold"/>
                                        <p:tgtEl>
                                          <p:spTgt spid="1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250"/>
                                        <p:tgtEl>
                                          <p:spTgt spid="17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9" dur="250" fill="hold"/>
                                        <p:tgtEl>
                                          <p:spTgt spid="1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250" fill="hold"/>
                                        <p:tgtEl>
                                          <p:spTgt spid="1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2" grpId="0"/>
      <p:bldP spid="173" grpId="0"/>
      <p:bldP spid="174" grpId="0"/>
    </p:bld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466" name="Title 1">
            <a:extLst>
              <a:ext uri="{FF2B5EF4-FFF2-40B4-BE49-F238E27FC236}">
                <a16:creationId xmlns:a16="http://schemas.microsoft.com/office/drawing/2014/main" id="{869E6BF2-E8BE-466B-8A7E-383291F50BE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784600" y="438150"/>
            <a:ext cx="7964488" cy="434975"/>
          </a:xfrm>
        </p:spPr>
        <p:txBody>
          <a:bodyPr/>
          <a:lstStyle/>
          <a:p>
            <a:pPr algn="ctr" eaLnBrk="1" hangingPunct="1"/>
            <a:r>
              <a:rPr lang="ru-RU" altLang="en-US"/>
              <a:t>Инсонни</a:t>
            </a:r>
            <a:r>
              <a:rPr lang="tr-TR" altLang="en-US"/>
              <a:t> </a:t>
            </a:r>
            <a:r>
              <a:rPr lang="ru-RU" altLang="en-US"/>
              <a:t>ёмон</a:t>
            </a:r>
            <a:r>
              <a:rPr lang="tr-TR" altLang="en-US"/>
              <a:t> </a:t>
            </a:r>
            <a:r>
              <a:rPr lang="ru-RU" altLang="en-US"/>
              <a:t>ишдан</a:t>
            </a:r>
            <a:r>
              <a:rPr lang="tr-TR" altLang="en-US"/>
              <a:t> </a:t>
            </a:r>
            <a:r>
              <a:rPr lang="ru-RU" altLang="en-US"/>
              <a:t>нима</a:t>
            </a:r>
            <a:r>
              <a:rPr lang="tr-TR" altLang="en-US"/>
              <a:t> </a:t>
            </a:r>
            <a:r>
              <a:rPr lang="ru-RU" altLang="en-US"/>
              <a:t>тў</a:t>
            </a:r>
            <a:r>
              <a:rPr lang="tr-TR" altLang="en-US"/>
              <a:t>x</a:t>
            </a:r>
            <a:r>
              <a:rPr lang="ru-RU" altLang="en-US"/>
              <a:t>тата</a:t>
            </a:r>
            <a:r>
              <a:rPr lang="tr-TR" altLang="en-US"/>
              <a:t> </a:t>
            </a:r>
            <a:r>
              <a:rPr lang="ru-RU" altLang="en-US"/>
              <a:t>олади</a:t>
            </a:r>
            <a:r>
              <a:rPr lang="tr-TR" altLang="en-US"/>
              <a:t>?</a:t>
            </a:r>
            <a:endParaRPr lang="ru-RU" altLang="en-US"/>
          </a:p>
        </p:txBody>
      </p:sp>
      <p:sp>
        <p:nvSpPr>
          <p:cNvPr id="62467" name="Text Placeholder 3">
            <a:extLst>
              <a:ext uri="{FF2B5EF4-FFF2-40B4-BE49-F238E27FC236}">
                <a16:creationId xmlns:a16="http://schemas.microsoft.com/office/drawing/2014/main" id="{2EF87CB8-1E08-4759-95C7-C189953484AD}"/>
              </a:ext>
            </a:extLst>
          </p:cNvPr>
          <p:cNvSpPr>
            <a:spLocks/>
          </p:cNvSpPr>
          <p:nvPr/>
        </p:nvSpPr>
        <p:spPr bwMode="auto">
          <a:xfrm>
            <a:off x="4267200" y="1025525"/>
            <a:ext cx="7481888" cy="831850"/>
          </a:xfrm>
          <a:prstGeom prst="roundRect">
            <a:avLst>
              <a:gd name="adj" fmla="val 3407"/>
            </a:avLst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72000" tIns="216000" rIns="72000" bIns="72000"/>
          <a:lstStyle>
            <a:lvl1pPr marL="342900" indent="-342900" defTabSz="7429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defTabSz="7429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defTabSz="7429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defTabSz="7429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defTabSz="7429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defTabSz="7429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defTabSz="7429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defTabSz="7429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defTabSz="7429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marL="0" lvl="1" eaLnBrk="1" hangingPunct="1">
              <a:spcAft>
                <a:spcPts val="600"/>
              </a:spcAft>
              <a:buClr>
                <a:schemeClr val="tx1"/>
              </a:buClr>
              <a:buFont typeface="Arial" panose="020B0604020202020204" pitchFamily="34" charset="0"/>
              <a:buNone/>
            </a:pPr>
            <a:r>
              <a:rPr lang="ru-RU" altLang="en-US" b="1" i="1">
                <a:solidFill>
                  <a:schemeClr val="tx2"/>
                </a:solidFill>
              </a:rPr>
              <a:t>Энг</a:t>
            </a:r>
            <a:r>
              <a:rPr lang="tr-TR" altLang="en-US" b="1" i="1">
                <a:solidFill>
                  <a:schemeClr val="tx2"/>
                </a:solidFill>
              </a:rPr>
              <a:t> </a:t>
            </a:r>
            <a:r>
              <a:rPr lang="ru-RU" altLang="en-US" b="1" i="1">
                <a:solidFill>
                  <a:schemeClr val="tx2"/>
                </a:solidFill>
              </a:rPr>
              <a:t>оғир</a:t>
            </a:r>
            <a:r>
              <a:rPr lang="tr-TR" altLang="en-US" b="1" i="1">
                <a:solidFill>
                  <a:schemeClr val="tx2"/>
                </a:solidFill>
              </a:rPr>
              <a:t> </a:t>
            </a:r>
            <a:r>
              <a:rPr lang="ru-RU" altLang="en-US" b="1" i="1">
                <a:solidFill>
                  <a:schemeClr val="tx2"/>
                </a:solidFill>
              </a:rPr>
              <a:t>юк</a:t>
            </a:r>
            <a:r>
              <a:rPr lang="en-US" altLang="en-US" b="1" i="1">
                <a:solidFill>
                  <a:schemeClr val="tx2"/>
                </a:solidFill>
              </a:rPr>
              <a:t> </a:t>
            </a:r>
            <a:r>
              <a:rPr lang="ru-RU" altLang="en-US" b="1" i="1">
                <a:solidFill>
                  <a:schemeClr val="tx2"/>
                </a:solidFill>
              </a:rPr>
              <a:t>ва</a:t>
            </a:r>
            <a:r>
              <a:rPr lang="en-US" altLang="en-US" b="1" i="1">
                <a:solidFill>
                  <a:schemeClr val="tx2"/>
                </a:solidFill>
              </a:rPr>
              <a:t> </a:t>
            </a:r>
            <a:r>
              <a:rPr lang="ru-RU" altLang="en-US" b="1" i="1">
                <a:solidFill>
                  <a:schemeClr val="tx2"/>
                </a:solidFill>
              </a:rPr>
              <a:t>босим</a:t>
            </a:r>
            <a:r>
              <a:rPr lang="tr-TR" altLang="en-US" b="1" i="1">
                <a:solidFill>
                  <a:schemeClr val="tx2"/>
                </a:solidFill>
              </a:rPr>
              <a:t> - </a:t>
            </a:r>
            <a:r>
              <a:rPr lang="ru-RU" altLang="en-US" b="1" i="1">
                <a:solidFill>
                  <a:schemeClr val="tx2"/>
                </a:solidFill>
              </a:rPr>
              <a:t>бу</a:t>
            </a:r>
            <a:r>
              <a:rPr lang="tr-TR" altLang="en-US" b="1" i="1">
                <a:solidFill>
                  <a:schemeClr val="tx2"/>
                </a:solidFill>
              </a:rPr>
              <a:t> </a:t>
            </a:r>
            <a:r>
              <a:rPr lang="ru-RU" altLang="en-US" b="1" i="1">
                <a:solidFill>
                  <a:schemeClr val="tx2"/>
                </a:solidFill>
              </a:rPr>
              <a:t>одамлар</a:t>
            </a:r>
            <a:r>
              <a:rPr lang="tr-TR" altLang="en-US" b="1" i="1">
                <a:solidFill>
                  <a:schemeClr val="tx2"/>
                </a:solidFill>
              </a:rPr>
              <a:t> </a:t>
            </a:r>
            <a:r>
              <a:rPr lang="ru-RU" altLang="en-US" b="1" i="1">
                <a:solidFill>
                  <a:schemeClr val="tx2"/>
                </a:solidFill>
              </a:rPr>
              <a:t>биз</a:t>
            </a:r>
            <a:r>
              <a:rPr lang="tr-TR" altLang="en-US" b="1" i="1">
                <a:solidFill>
                  <a:schemeClr val="tx2"/>
                </a:solidFill>
              </a:rPr>
              <a:t> </a:t>
            </a:r>
            <a:r>
              <a:rPr lang="ru-RU" altLang="en-US" b="1" i="1">
                <a:solidFill>
                  <a:schemeClr val="tx2"/>
                </a:solidFill>
              </a:rPr>
              <a:t>ҳақимизда</a:t>
            </a:r>
            <a:r>
              <a:rPr lang="tr-TR" altLang="en-US" b="1" i="1">
                <a:solidFill>
                  <a:schemeClr val="tx2"/>
                </a:solidFill>
              </a:rPr>
              <a:t> </a:t>
            </a:r>
            <a:r>
              <a:rPr lang="ru-RU" altLang="en-US" b="1" i="1">
                <a:solidFill>
                  <a:schemeClr val="tx2"/>
                </a:solidFill>
              </a:rPr>
              <a:t>нима</a:t>
            </a:r>
            <a:r>
              <a:rPr lang="tr-TR" altLang="en-US" b="1" i="1">
                <a:solidFill>
                  <a:schemeClr val="tx2"/>
                </a:solidFill>
              </a:rPr>
              <a:t> </a:t>
            </a:r>
            <a:r>
              <a:rPr lang="ru-RU" altLang="en-US" b="1" i="1">
                <a:solidFill>
                  <a:schemeClr val="tx2"/>
                </a:solidFill>
              </a:rPr>
              <a:t>д</a:t>
            </a:r>
            <a:r>
              <a:rPr lang="tr-TR" altLang="en-US" b="1" i="1">
                <a:solidFill>
                  <a:schemeClr val="tx2"/>
                </a:solidFill>
              </a:rPr>
              <a:t>e</a:t>
            </a:r>
            <a:r>
              <a:rPr lang="ru-RU" altLang="en-US" b="1" i="1">
                <a:solidFill>
                  <a:schemeClr val="tx2"/>
                </a:solidFill>
              </a:rPr>
              <a:t>йишини</a:t>
            </a:r>
            <a:r>
              <a:rPr lang="tr-TR" altLang="en-US" b="1" i="1">
                <a:solidFill>
                  <a:schemeClr val="tx2"/>
                </a:solidFill>
              </a:rPr>
              <a:t> </a:t>
            </a:r>
            <a:r>
              <a:rPr lang="ru-RU" altLang="en-US" b="1" i="1">
                <a:solidFill>
                  <a:schemeClr val="tx2"/>
                </a:solidFill>
              </a:rPr>
              <a:t>ўйлашимиздир</a:t>
            </a:r>
            <a:r>
              <a:rPr lang="tr-TR" altLang="en-US" b="1" i="1">
                <a:solidFill>
                  <a:schemeClr val="tx2"/>
                </a:solidFill>
              </a:rPr>
              <a:t>.</a:t>
            </a:r>
            <a:r>
              <a:rPr lang="ru-RU" altLang="en-US" sz="1600">
                <a:solidFill>
                  <a:schemeClr val="tx2"/>
                </a:solidFill>
              </a:rPr>
              <a:t>—</a:t>
            </a:r>
            <a:r>
              <a:rPr lang="ru-RU" altLang="en-US" sz="1600" b="1" i="1">
                <a:solidFill>
                  <a:schemeClr val="tx2"/>
                </a:solidFill>
              </a:rPr>
              <a:t> </a:t>
            </a:r>
            <a:r>
              <a:rPr lang="ru-RU" altLang="en-US" sz="1600">
                <a:solidFill>
                  <a:schemeClr val="tx2"/>
                </a:solidFill>
              </a:rPr>
              <a:t>Джером К. Джером, инглиз</a:t>
            </a:r>
            <a:r>
              <a:rPr lang="tr-TR" altLang="en-US" sz="1600">
                <a:solidFill>
                  <a:schemeClr val="tx2"/>
                </a:solidFill>
              </a:rPr>
              <a:t> </a:t>
            </a:r>
            <a:r>
              <a:rPr lang="ru-RU" altLang="en-US" sz="1600">
                <a:solidFill>
                  <a:schemeClr val="tx2"/>
                </a:solidFill>
              </a:rPr>
              <a:t>ёзувчиси</a:t>
            </a:r>
          </a:p>
        </p:txBody>
      </p:sp>
      <p:grpSp>
        <p:nvGrpSpPr>
          <p:cNvPr id="62468" name="Group 57">
            <a:extLst>
              <a:ext uri="{FF2B5EF4-FFF2-40B4-BE49-F238E27FC236}">
                <a16:creationId xmlns:a16="http://schemas.microsoft.com/office/drawing/2014/main" id="{F10A61B7-46EE-4ACE-AE3C-66A99DF8802E}"/>
              </a:ext>
            </a:extLst>
          </p:cNvPr>
          <p:cNvGrpSpPr>
            <a:grpSpLocks/>
          </p:cNvGrpSpPr>
          <p:nvPr/>
        </p:nvGrpSpPr>
        <p:grpSpPr bwMode="auto">
          <a:xfrm>
            <a:off x="369888" y="4049713"/>
            <a:ext cx="3013075" cy="2767012"/>
            <a:chOff x="4056064" y="-5312955"/>
            <a:chExt cx="2052638" cy="2178050"/>
          </a:xfrm>
        </p:grpSpPr>
        <p:sp>
          <p:nvSpPr>
            <p:cNvPr id="62505" name="Freeform 453">
              <a:extLst>
                <a:ext uri="{FF2B5EF4-FFF2-40B4-BE49-F238E27FC236}">
                  <a16:creationId xmlns:a16="http://schemas.microsoft.com/office/drawing/2014/main" id="{4FD629BC-85BF-4339-8178-36DC935D980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6064" y="-5312955"/>
              <a:ext cx="2017713" cy="2076450"/>
            </a:xfrm>
            <a:custGeom>
              <a:avLst/>
              <a:gdLst>
                <a:gd name="T0" fmla="*/ 2147483647 w 635"/>
                <a:gd name="T1" fmla="*/ 2147483647 h 653"/>
                <a:gd name="T2" fmla="*/ 2147483647 w 635"/>
                <a:gd name="T3" fmla="*/ 2147483647 h 653"/>
                <a:gd name="T4" fmla="*/ 2147483647 w 635"/>
                <a:gd name="T5" fmla="*/ 2147483647 h 653"/>
                <a:gd name="T6" fmla="*/ 2147483647 w 635"/>
                <a:gd name="T7" fmla="*/ 2147483647 h 653"/>
                <a:gd name="T8" fmla="*/ 2147483647 w 635"/>
                <a:gd name="T9" fmla="*/ 2147483647 h 653"/>
                <a:gd name="T10" fmla="*/ 2147483647 w 635"/>
                <a:gd name="T11" fmla="*/ 2147483647 h 653"/>
                <a:gd name="T12" fmla="*/ 2147483647 w 635"/>
                <a:gd name="T13" fmla="*/ 2147483647 h 653"/>
                <a:gd name="T14" fmla="*/ 2147483647 w 635"/>
                <a:gd name="T15" fmla="*/ 2147483647 h 653"/>
                <a:gd name="T16" fmla="*/ 2147483647 w 635"/>
                <a:gd name="T17" fmla="*/ 2147483647 h 653"/>
                <a:gd name="T18" fmla="*/ 2147483647 w 635"/>
                <a:gd name="T19" fmla="*/ 2147483647 h 653"/>
                <a:gd name="T20" fmla="*/ 2147483647 w 635"/>
                <a:gd name="T21" fmla="*/ 2147483647 h 653"/>
                <a:gd name="T22" fmla="*/ 2147483647 w 635"/>
                <a:gd name="T23" fmla="*/ 2147483647 h 65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635"/>
                <a:gd name="T37" fmla="*/ 0 h 653"/>
                <a:gd name="T38" fmla="*/ 635 w 635"/>
                <a:gd name="T39" fmla="*/ 653 h 653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635" h="653">
                  <a:moveTo>
                    <a:pt x="6" y="194"/>
                  </a:moveTo>
                  <a:cubicBezTo>
                    <a:pt x="13" y="236"/>
                    <a:pt x="41" y="273"/>
                    <a:pt x="78" y="292"/>
                  </a:cubicBezTo>
                  <a:cubicBezTo>
                    <a:pt x="109" y="307"/>
                    <a:pt x="149" y="314"/>
                    <a:pt x="164" y="344"/>
                  </a:cubicBezTo>
                  <a:cubicBezTo>
                    <a:pt x="174" y="364"/>
                    <a:pt x="170" y="386"/>
                    <a:pt x="169" y="408"/>
                  </a:cubicBezTo>
                  <a:cubicBezTo>
                    <a:pt x="166" y="496"/>
                    <a:pt x="223" y="584"/>
                    <a:pt x="304" y="618"/>
                  </a:cubicBezTo>
                  <a:cubicBezTo>
                    <a:pt x="386" y="653"/>
                    <a:pt x="488" y="631"/>
                    <a:pt x="549" y="567"/>
                  </a:cubicBezTo>
                  <a:cubicBezTo>
                    <a:pt x="592" y="521"/>
                    <a:pt x="613" y="460"/>
                    <a:pt x="623" y="399"/>
                  </a:cubicBezTo>
                  <a:cubicBezTo>
                    <a:pt x="635" y="325"/>
                    <a:pt x="630" y="248"/>
                    <a:pt x="598" y="181"/>
                  </a:cubicBezTo>
                  <a:cubicBezTo>
                    <a:pt x="551" y="85"/>
                    <a:pt x="449" y="22"/>
                    <a:pt x="343" y="8"/>
                  </a:cubicBezTo>
                  <a:cubicBezTo>
                    <a:pt x="281" y="0"/>
                    <a:pt x="218" y="7"/>
                    <a:pt x="159" y="25"/>
                  </a:cubicBezTo>
                  <a:cubicBezTo>
                    <a:pt x="109" y="40"/>
                    <a:pt x="47" y="58"/>
                    <a:pt x="20" y="106"/>
                  </a:cubicBezTo>
                  <a:cubicBezTo>
                    <a:pt x="6" y="133"/>
                    <a:pt x="0" y="164"/>
                    <a:pt x="6" y="194"/>
                  </a:cubicBezTo>
                  <a:close/>
                </a:path>
              </a:pathLst>
            </a:custGeom>
            <a:solidFill>
              <a:srgbClr val="F9940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06" name="Freeform 454">
              <a:extLst>
                <a:ext uri="{FF2B5EF4-FFF2-40B4-BE49-F238E27FC236}">
                  <a16:creationId xmlns:a16="http://schemas.microsoft.com/office/drawing/2014/main" id="{28F8FFC2-F884-4260-8FFA-4EA010A6D63E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7189" y="-5243105"/>
              <a:ext cx="1941513" cy="2108200"/>
            </a:xfrm>
            <a:custGeom>
              <a:avLst/>
              <a:gdLst>
                <a:gd name="T0" fmla="*/ 2147483647 w 611"/>
                <a:gd name="T1" fmla="*/ 2147483647 h 663"/>
                <a:gd name="T2" fmla="*/ 2147483647 w 611"/>
                <a:gd name="T3" fmla="*/ 2147483647 h 663"/>
                <a:gd name="T4" fmla="*/ 2147483647 w 611"/>
                <a:gd name="T5" fmla="*/ 2147483647 h 663"/>
                <a:gd name="T6" fmla="*/ 2147483647 w 611"/>
                <a:gd name="T7" fmla="*/ 2147483647 h 663"/>
                <a:gd name="T8" fmla="*/ 2147483647 w 611"/>
                <a:gd name="T9" fmla="*/ 2147483647 h 663"/>
                <a:gd name="T10" fmla="*/ 2147483647 w 611"/>
                <a:gd name="T11" fmla="*/ 2147483647 h 663"/>
                <a:gd name="T12" fmla="*/ 2147483647 w 611"/>
                <a:gd name="T13" fmla="*/ 2147483647 h 663"/>
                <a:gd name="T14" fmla="*/ 2147483647 w 611"/>
                <a:gd name="T15" fmla="*/ 2147483647 h 663"/>
                <a:gd name="T16" fmla="*/ 2147483647 w 611"/>
                <a:gd name="T17" fmla="*/ 2147483647 h 663"/>
                <a:gd name="T18" fmla="*/ 2147483647 w 611"/>
                <a:gd name="T19" fmla="*/ 2147483647 h 663"/>
                <a:gd name="T20" fmla="*/ 2147483647 w 611"/>
                <a:gd name="T21" fmla="*/ 2147483647 h 663"/>
                <a:gd name="T22" fmla="*/ 2147483647 w 611"/>
                <a:gd name="T23" fmla="*/ 2147483647 h 66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611"/>
                <a:gd name="T37" fmla="*/ 0 h 663"/>
                <a:gd name="T38" fmla="*/ 611 w 611"/>
                <a:gd name="T39" fmla="*/ 663 h 663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611" h="663">
                  <a:moveTo>
                    <a:pt x="1" y="154"/>
                  </a:moveTo>
                  <a:cubicBezTo>
                    <a:pt x="2" y="196"/>
                    <a:pt x="24" y="237"/>
                    <a:pt x="58" y="261"/>
                  </a:cubicBezTo>
                  <a:cubicBezTo>
                    <a:pt x="86" y="281"/>
                    <a:pt x="125" y="293"/>
                    <a:pt x="136" y="326"/>
                  </a:cubicBezTo>
                  <a:cubicBezTo>
                    <a:pt x="142" y="346"/>
                    <a:pt x="135" y="368"/>
                    <a:pt x="131" y="389"/>
                  </a:cubicBezTo>
                  <a:cubicBezTo>
                    <a:pt x="115" y="476"/>
                    <a:pt x="158" y="571"/>
                    <a:pt x="233" y="617"/>
                  </a:cubicBezTo>
                  <a:cubicBezTo>
                    <a:pt x="309" y="663"/>
                    <a:pt x="413" y="657"/>
                    <a:pt x="483" y="603"/>
                  </a:cubicBezTo>
                  <a:cubicBezTo>
                    <a:pt x="532" y="564"/>
                    <a:pt x="562" y="507"/>
                    <a:pt x="581" y="448"/>
                  </a:cubicBezTo>
                  <a:cubicBezTo>
                    <a:pt x="604" y="377"/>
                    <a:pt x="611" y="299"/>
                    <a:pt x="588" y="229"/>
                  </a:cubicBezTo>
                  <a:cubicBezTo>
                    <a:pt x="556" y="126"/>
                    <a:pt x="465" y="49"/>
                    <a:pt x="362" y="20"/>
                  </a:cubicBezTo>
                  <a:cubicBezTo>
                    <a:pt x="302" y="2"/>
                    <a:pt x="239" y="0"/>
                    <a:pt x="178" y="9"/>
                  </a:cubicBezTo>
                  <a:cubicBezTo>
                    <a:pt x="126" y="16"/>
                    <a:pt x="62" y="25"/>
                    <a:pt x="29" y="69"/>
                  </a:cubicBezTo>
                  <a:cubicBezTo>
                    <a:pt x="10" y="93"/>
                    <a:pt x="0" y="123"/>
                    <a:pt x="1" y="154"/>
                  </a:cubicBezTo>
                  <a:close/>
                </a:path>
              </a:pathLst>
            </a:custGeom>
            <a:solidFill>
              <a:srgbClr val="FFB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07" name="Freeform 460">
              <a:extLst>
                <a:ext uri="{FF2B5EF4-FFF2-40B4-BE49-F238E27FC236}">
                  <a16:creationId xmlns:a16="http://schemas.microsoft.com/office/drawing/2014/main" id="{D4662E65-5F01-4E4E-BFAA-ED86C0D8181E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1039" y="-5181579"/>
              <a:ext cx="1230313" cy="385763"/>
            </a:xfrm>
            <a:custGeom>
              <a:avLst/>
              <a:gdLst>
                <a:gd name="T0" fmla="*/ 0 w 387"/>
                <a:gd name="T1" fmla="*/ 0 h 121"/>
                <a:gd name="T2" fmla="*/ 0 w 387"/>
                <a:gd name="T3" fmla="*/ 2147483647 h 121"/>
                <a:gd name="T4" fmla="*/ 2147483647 w 387"/>
                <a:gd name="T5" fmla="*/ 2147483647 h 121"/>
                <a:gd name="T6" fmla="*/ 2147483647 w 387"/>
                <a:gd name="T7" fmla="*/ 2147483647 h 121"/>
                <a:gd name="T8" fmla="*/ 2147483647 w 387"/>
                <a:gd name="T9" fmla="*/ 2147483647 h 121"/>
                <a:gd name="T10" fmla="*/ 2147483647 w 387"/>
                <a:gd name="T11" fmla="*/ 2147483647 h 121"/>
                <a:gd name="T12" fmla="*/ 2147483647 w 387"/>
                <a:gd name="T13" fmla="*/ 2147483647 h 121"/>
                <a:gd name="T14" fmla="*/ 2147483647 w 387"/>
                <a:gd name="T15" fmla="*/ 2147483647 h 121"/>
                <a:gd name="T16" fmla="*/ 2147483647 w 387"/>
                <a:gd name="T17" fmla="*/ 2147483647 h 121"/>
                <a:gd name="T18" fmla="*/ 2147483647 w 387"/>
                <a:gd name="T19" fmla="*/ 2147483647 h 121"/>
                <a:gd name="T20" fmla="*/ 2147483647 w 387"/>
                <a:gd name="T21" fmla="*/ 2147483647 h 121"/>
                <a:gd name="T22" fmla="*/ 2147483647 w 387"/>
                <a:gd name="T23" fmla="*/ 2147483647 h 121"/>
                <a:gd name="T24" fmla="*/ 2147483647 w 387"/>
                <a:gd name="T25" fmla="*/ 2147483647 h 121"/>
                <a:gd name="T26" fmla="*/ 2147483647 w 387"/>
                <a:gd name="T27" fmla="*/ 2147483647 h 121"/>
                <a:gd name="T28" fmla="*/ 2147483647 w 387"/>
                <a:gd name="T29" fmla="*/ 2147483647 h 121"/>
                <a:gd name="T30" fmla="*/ 2147483647 w 387"/>
                <a:gd name="T31" fmla="*/ 2147483647 h 121"/>
                <a:gd name="T32" fmla="*/ 2147483647 w 387"/>
                <a:gd name="T33" fmla="*/ 2147483647 h 121"/>
                <a:gd name="T34" fmla="*/ 2147483647 w 387"/>
                <a:gd name="T35" fmla="*/ 2147483647 h 121"/>
                <a:gd name="T36" fmla="*/ 2147483647 w 387"/>
                <a:gd name="T37" fmla="*/ 2147483647 h 121"/>
                <a:gd name="T38" fmla="*/ 2147483647 w 387"/>
                <a:gd name="T39" fmla="*/ 0 h 121"/>
                <a:gd name="T40" fmla="*/ 0 w 387"/>
                <a:gd name="T41" fmla="*/ 0 h 12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87"/>
                <a:gd name="T64" fmla="*/ 0 h 121"/>
                <a:gd name="T65" fmla="*/ 387 w 387"/>
                <a:gd name="T66" fmla="*/ 121 h 121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87" h="121">
                  <a:moveTo>
                    <a:pt x="0" y="0"/>
                  </a:moveTo>
                  <a:cubicBezTo>
                    <a:pt x="0" y="2"/>
                    <a:pt x="0" y="3"/>
                    <a:pt x="0" y="5"/>
                  </a:cubicBezTo>
                  <a:cubicBezTo>
                    <a:pt x="0" y="38"/>
                    <a:pt x="22" y="71"/>
                    <a:pt x="53" y="83"/>
                  </a:cubicBezTo>
                  <a:cubicBezTo>
                    <a:pt x="66" y="88"/>
                    <a:pt x="79" y="89"/>
                    <a:pt x="93" y="89"/>
                  </a:cubicBezTo>
                  <a:cubicBezTo>
                    <a:pt x="116" y="89"/>
                    <a:pt x="140" y="85"/>
                    <a:pt x="163" y="85"/>
                  </a:cubicBezTo>
                  <a:cubicBezTo>
                    <a:pt x="178" y="85"/>
                    <a:pt x="193" y="87"/>
                    <a:pt x="207" y="93"/>
                  </a:cubicBezTo>
                  <a:cubicBezTo>
                    <a:pt x="220" y="99"/>
                    <a:pt x="231" y="109"/>
                    <a:pt x="245" y="115"/>
                  </a:cubicBezTo>
                  <a:cubicBezTo>
                    <a:pt x="255" y="119"/>
                    <a:pt x="265" y="121"/>
                    <a:pt x="276" y="121"/>
                  </a:cubicBezTo>
                  <a:cubicBezTo>
                    <a:pt x="292" y="121"/>
                    <a:pt x="308" y="117"/>
                    <a:pt x="323" y="110"/>
                  </a:cubicBezTo>
                  <a:cubicBezTo>
                    <a:pt x="347" y="99"/>
                    <a:pt x="367" y="81"/>
                    <a:pt x="387" y="63"/>
                  </a:cubicBezTo>
                  <a:cubicBezTo>
                    <a:pt x="386" y="62"/>
                    <a:pt x="386" y="62"/>
                    <a:pt x="386" y="62"/>
                  </a:cubicBezTo>
                  <a:cubicBezTo>
                    <a:pt x="366" y="79"/>
                    <a:pt x="346" y="97"/>
                    <a:pt x="322" y="108"/>
                  </a:cubicBezTo>
                  <a:cubicBezTo>
                    <a:pt x="308" y="115"/>
                    <a:pt x="292" y="119"/>
                    <a:pt x="276" y="119"/>
                  </a:cubicBezTo>
                  <a:cubicBezTo>
                    <a:pt x="266" y="119"/>
                    <a:pt x="255" y="117"/>
                    <a:pt x="246" y="113"/>
                  </a:cubicBezTo>
                  <a:cubicBezTo>
                    <a:pt x="233" y="107"/>
                    <a:pt x="221" y="98"/>
                    <a:pt x="208" y="91"/>
                  </a:cubicBezTo>
                  <a:cubicBezTo>
                    <a:pt x="194" y="85"/>
                    <a:pt x="179" y="83"/>
                    <a:pt x="163" y="83"/>
                  </a:cubicBezTo>
                  <a:cubicBezTo>
                    <a:pt x="140" y="83"/>
                    <a:pt x="116" y="87"/>
                    <a:pt x="93" y="87"/>
                  </a:cubicBezTo>
                  <a:cubicBezTo>
                    <a:pt x="79" y="87"/>
                    <a:pt x="66" y="86"/>
                    <a:pt x="54" y="81"/>
                  </a:cubicBezTo>
                  <a:cubicBezTo>
                    <a:pt x="23" y="69"/>
                    <a:pt x="2" y="38"/>
                    <a:pt x="2" y="5"/>
                  </a:cubicBezTo>
                  <a:cubicBezTo>
                    <a:pt x="2" y="4"/>
                    <a:pt x="2" y="2"/>
                    <a:pt x="2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5D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08" name="Freeform 461">
              <a:extLst>
                <a:ext uri="{FF2B5EF4-FFF2-40B4-BE49-F238E27FC236}">
                  <a16:creationId xmlns:a16="http://schemas.microsoft.com/office/drawing/2014/main" id="{CEB21232-C0B4-4E9D-938E-298AB93CEC94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7591" y="-3813562"/>
              <a:ext cx="1157286" cy="481013"/>
            </a:xfrm>
            <a:custGeom>
              <a:avLst/>
              <a:gdLst>
                <a:gd name="T0" fmla="*/ 2147483647 w 345"/>
                <a:gd name="T1" fmla="*/ 2147483647 h 151"/>
                <a:gd name="T2" fmla="*/ 2147483647 w 345"/>
                <a:gd name="T3" fmla="*/ 0 h 151"/>
                <a:gd name="T4" fmla="*/ 2147483647 w 345"/>
                <a:gd name="T5" fmla="*/ 2147483647 h 151"/>
                <a:gd name="T6" fmla="*/ 2147483647 w 345"/>
                <a:gd name="T7" fmla="*/ 2147483647 h 151"/>
                <a:gd name="T8" fmla="*/ 2147483647 w 345"/>
                <a:gd name="T9" fmla="*/ 2147483647 h 151"/>
                <a:gd name="T10" fmla="*/ 2147483647 w 345"/>
                <a:gd name="T11" fmla="*/ 2147483647 h 151"/>
                <a:gd name="T12" fmla="*/ 2147483647 w 345"/>
                <a:gd name="T13" fmla="*/ 2147483647 h 151"/>
                <a:gd name="T14" fmla="*/ 2147483647 w 345"/>
                <a:gd name="T15" fmla="*/ 2147483647 h 151"/>
                <a:gd name="T16" fmla="*/ 2147483647 w 345"/>
                <a:gd name="T17" fmla="*/ 2147483647 h 151"/>
                <a:gd name="T18" fmla="*/ 0 w 345"/>
                <a:gd name="T19" fmla="*/ 2147483647 h 151"/>
                <a:gd name="T20" fmla="*/ 2147483647 w 345"/>
                <a:gd name="T21" fmla="*/ 2147483647 h 151"/>
                <a:gd name="T22" fmla="*/ 2147483647 w 345"/>
                <a:gd name="T23" fmla="*/ 2147483647 h 151"/>
                <a:gd name="T24" fmla="*/ 2147483647 w 345"/>
                <a:gd name="T25" fmla="*/ 2147483647 h 151"/>
                <a:gd name="T26" fmla="*/ 2147483647 w 345"/>
                <a:gd name="T27" fmla="*/ 2147483647 h 151"/>
                <a:gd name="T28" fmla="*/ 2147483647 w 345"/>
                <a:gd name="T29" fmla="*/ 2147483647 h 151"/>
                <a:gd name="T30" fmla="*/ 2147483647 w 345"/>
                <a:gd name="T31" fmla="*/ 2147483647 h 151"/>
                <a:gd name="T32" fmla="*/ 2147483647 w 345"/>
                <a:gd name="T33" fmla="*/ 2147483647 h 151"/>
                <a:gd name="T34" fmla="*/ 2147483647 w 345"/>
                <a:gd name="T35" fmla="*/ 2147483647 h 151"/>
                <a:gd name="T36" fmla="*/ 2147483647 w 345"/>
                <a:gd name="T37" fmla="*/ 2147483647 h 151"/>
                <a:gd name="T38" fmla="*/ 2147483647 w 345"/>
                <a:gd name="T39" fmla="*/ 2147483647 h 151"/>
                <a:gd name="T40" fmla="*/ 2147483647 w 345"/>
                <a:gd name="T41" fmla="*/ 2147483647 h 151"/>
                <a:gd name="T42" fmla="*/ 2147483647 w 345"/>
                <a:gd name="T43" fmla="*/ 2147483647 h 151"/>
                <a:gd name="T44" fmla="*/ 2147483647 w 345"/>
                <a:gd name="T45" fmla="*/ 2147483647 h 151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45"/>
                <a:gd name="T70" fmla="*/ 0 h 151"/>
                <a:gd name="T71" fmla="*/ 345 w 345"/>
                <a:gd name="T72" fmla="*/ 151 h 151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45" h="151">
                  <a:moveTo>
                    <a:pt x="345" y="13"/>
                  </a:moveTo>
                  <a:cubicBezTo>
                    <a:pt x="334" y="4"/>
                    <a:pt x="319" y="0"/>
                    <a:pt x="305" y="0"/>
                  </a:cubicBezTo>
                  <a:cubicBezTo>
                    <a:pt x="296" y="0"/>
                    <a:pt x="287" y="2"/>
                    <a:pt x="278" y="4"/>
                  </a:cubicBezTo>
                  <a:cubicBezTo>
                    <a:pt x="256" y="11"/>
                    <a:pt x="236" y="23"/>
                    <a:pt x="216" y="35"/>
                  </a:cubicBezTo>
                  <a:cubicBezTo>
                    <a:pt x="196" y="46"/>
                    <a:pt x="174" y="56"/>
                    <a:pt x="152" y="56"/>
                  </a:cubicBezTo>
                  <a:cubicBezTo>
                    <a:pt x="151" y="56"/>
                    <a:pt x="151" y="56"/>
                    <a:pt x="150" y="56"/>
                  </a:cubicBezTo>
                  <a:cubicBezTo>
                    <a:pt x="128" y="56"/>
                    <a:pt x="105" y="47"/>
                    <a:pt x="82" y="47"/>
                  </a:cubicBezTo>
                  <a:cubicBezTo>
                    <a:pt x="81" y="47"/>
                    <a:pt x="81" y="47"/>
                    <a:pt x="81" y="47"/>
                  </a:cubicBezTo>
                  <a:cubicBezTo>
                    <a:pt x="56" y="47"/>
                    <a:pt x="31" y="60"/>
                    <a:pt x="16" y="80"/>
                  </a:cubicBezTo>
                  <a:cubicBezTo>
                    <a:pt x="5" y="94"/>
                    <a:pt x="0" y="112"/>
                    <a:pt x="0" y="129"/>
                  </a:cubicBezTo>
                  <a:cubicBezTo>
                    <a:pt x="0" y="137"/>
                    <a:pt x="1" y="144"/>
                    <a:pt x="3" y="151"/>
                  </a:cubicBezTo>
                  <a:cubicBezTo>
                    <a:pt x="4" y="150"/>
                    <a:pt x="4" y="150"/>
                    <a:pt x="4" y="150"/>
                  </a:cubicBezTo>
                  <a:cubicBezTo>
                    <a:pt x="3" y="144"/>
                    <a:pt x="2" y="136"/>
                    <a:pt x="2" y="129"/>
                  </a:cubicBezTo>
                  <a:cubicBezTo>
                    <a:pt x="2" y="112"/>
                    <a:pt x="7" y="95"/>
                    <a:pt x="18" y="81"/>
                  </a:cubicBezTo>
                  <a:cubicBezTo>
                    <a:pt x="32" y="61"/>
                    <a:pt x="56" y="49"/>
                    <a:pt x="81" y="49"/>
                  </a:cubicBezTo>
                  <a:cubicBezTo>
                    <a:pt x="82" y="49"/>
                    <a:pt x="82" y="49"/>
                    <a:pt x="82" y="49"/>
                  </a:cubicBezTo>
                  <a:cubicBezTo>
                    <a:pt x="105" y="49"/>
                    <a:pt x="127" y="58"/>
                    <a:pt x="150" y="58"/>
                  </a:cubicBezTo>
                  <a:cubicBezTo>
                    <a:pt x="151" y="58"/>
                    <a:pt x="151" y="58"/>
                    <a:pt x="152" y="58"/>
                  </a:cubicBezTo>
                  <a:cubicBezTo>
                    <a:pt x="175" y="58"/>
                    <a:pt x="197" y="48"/>
                    <a:pt x="217" y="36"/>
                  </a:cubicBezTo>
                  <a:cubicBezTo>
                    <a:pt x="237" y="25"/>
                    <a:pt x="257" y="12"/>
                    <a:pt x="279" y="6"/>
                  </a:cubicBezTo>
                  <a:cubicBezTo>
                    <a:pt x="287" y="4"/>
                    <a:pt x="296" y="2"/>
                    <a:pt x="305" y="2"/>
                  </a:cubicBezTo>
                  <a:cubicBezTo>
                    <a:pt x="319" y="2"/>
                    <a:pt x="333" y="6"/>
                    <a:pt x="344" y="15"/>
                  </a:cubicBezTo>
                  <a:cubicBezTo>
                    <a:pt x="345" y="13"/>
                    <a:pt x="345" y="13"/>
                    <a:pt x="345" y="13"/>
                  </a:cubicBezTo>
                  <a:close/>
                </a:path>
              </a:pathLst>
            </a:custGeom>
            <a:solidFill>
              <a:srgbClr val="FB5D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62469" name="Rectangle 62">
            <a:extLst>
              <a:ext uri="{FF2B5EF4-FFF2-40B4-BE49-F238E27FC236}">
                <a16:creationId xmlns:a16="http://schemas.microsoft.com/office/drawing/2014/main" id="{EE194024-CE31-4939-B8C2-6E441687F76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8150" y="1308100"/>
            <a:ext cx="2762250" cy="1477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 defTabSz="7429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defTabSz="7429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defTabSz="7429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defTabSz="7429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defTabSz="7429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defTabSz="7429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defTabSz="7429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defTabSz="7429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defTabSz="7429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 eaLnBrk="1" hangingPunct="1"/>
            <a:r>
              <a:rPr lang="tr-TR" altLang="en-US" sz="2400" b="1">
                <a:solidFill>
                  <a:srgbClr val="3A07DF"/>
                </a:solidFill>
              </a:rPr>
              <a:t>X</a:t>
            </a:r>
            <a:r>
              <a:rPr lang="ru-RU" altLang="en-US" sz="2400" b="1">
                <a:solidFill>
                  <a:srgbClr val="3A07DF"/>
                </a:solidFill>
              </a:rPr>
              <a:t>ўш</a:t>
            </a:r>
            <a:r>
              <a:rPr lang="tr-TR" altLang="en-US" sz="2400" b="1">
                <a:solidFill>
                  <a:srgbClr val="3A07DF"/>
                </a:solidFill>
              </a:rPr>
              <a:t>, </a:t>
            </a:r>
            <a:endParaRPr lang="en-US" altLang="en-US" sz="2400" b="1">
              <a:solidFill>
                <a:srgbClr val="3A07DF"/>
              </a:solidFill>
            </a:endParaRPr>
          </a:p>
          <a:p>
            <a:pPr algn="ctr" eaLnBrk="1" hangingPunct="1"/>
            <a:r>
              <a:rPr lang="ru-RU" altLang="en-US" sz="2400" b="1">
                <a:solidFill>
                  <a:srgbClr val="3A07DF"/>
                </a:solidFill>
              </a:rPr>
              <a:t>инсонни</a:t>
            </a:r>
            <a:r>
              <a:rPr lang="tr-TR" altLang="en-US" sz="2400" b="1">
                <a:solidFill>
                  <a:srgbClr val="3A07DF"/>
                </a:solidFill>
              </a:rPr>
              <a:t> </a:t>
            </a:r>
            <a:r>
              <a:rPr lang="ru-RU" altLang="en-US" sz="2400" b="1">
                <a:solidFill>
                  <a:srgbClr val="3A07DF"/>
                </a:solidFill>
              </a:rPr>
              <a:t>ёмон</a:t>
            </a:r>
            <a:r>
              <a:rPr lang="tr-TR" altLang="en-US" sz="2400" b="1">
                <a:solidFill>
                  <a:srgbClr val="3A07DF"/>
                </a:solidFill>
              </a:rPr>
              <a:t> </a:t>
            </a:r>
            <a:r>
              <a:rPr lang="ru-RU" altLang="en-US" sz="2400" b="1">
                <a:solidFill>
                  <a:srgbClr val="3A07DF"/>
                </a:solidFill>
              </a:rPr>
              <a:t>иш</a:t>
            </a:r>
            <a:r>
              <a:rPr lang="en-US" altLang="en-US" sz="2400" b="1">
                <a:solidFill>
                  <a:srgbClr val="3A07DF"/>
                </a:solidFill>
              </a:rPr>
              <a:t> </a:t>
            </a:r>
            <a:r>
              <a:rPr lang="ru-RU" altLang="en-US" sz="2400" b="1">
                <a:solidFill>
                  <a:srgbClr val="3A07DF"/>
                </a:solidFill>
              </a:rPr>
              <a:t>қилишдан</a:t>
            </a:r>
            <a:r>
              <a:rPr lang="tr-TR" altLang="en-US" sz="2400" b="1">
                <a:solidFill>
                  <a:srgbClr val="3A07DF"/>
                </a:solidFill>
              </a:rPr>
              <a:t> </a:t>
            </a:r>
            <a:r>
              <a:rPr lang="ru-RU" altLang="en-US" sz="2400" b="1">
                <a:solidFill>
                  <a:srgbClr val="3A07DF"/>
                </a:solidFill>
              </a:rPr>
              <a:t>нима</a:t>
            </a:r>
            <a:r>
              <a:rPr lang="tr-TR" altLang="en-US" sz="2400" b="1">
                <a:solidFill>
                  <a:srgbClr val="3A07DF"/>
                </a:solidFill>
              </a:rPr>
              <a:t> </a:t>
            </a:r>
            <a:r>
              <a:rPr lang="ru-RU" altLang="en-US" sz="2400" b="1">
                <a:solidFill>
                  <a:srgbClr val="3A07DF"/>
                </a:solidFill>
              </a:rPr>
              <a:t>тў</a:t>
            </a:r>
            <a:r>
              <a:rPr lang="tr-TR" altLang="en-US" sz="2400" b="1">
                <a:solidFill>
                  <a:srgbClr val="3A07DF"/>
                </a:solidFill>
              </a:rPr>
              <a:t>x</a:t>
            </a:r>
            <a:r>
              <a:rPr lang="ru-RU" altLang="en-US" sz="2400" b="1">
                <a:solidFill>
                  <a:srgbClr val="3A07DF"/>
                </a:solidFill>
              </a:rPr>
              <a:t>тата</a:t>
            </a:r>
            <a:r>
              <a:rPr lang="tr-TR" altLang="en-US" sz="2400" b="1">
                <a:solidFill>
                  <a:srgbClr val="3A07DF"/>
                </a:solidFill>
              </a:rPr>
              <a:t> </a:t>
            </a:r>
            <a:r>
              <a:rPr lang="ru-RU" altLang="en-US" sz="2400" b="1">
                <a:solidFill>
                  <a:srgbClr val="3A07DF"/>
                </a:solidFill>
              </a:rPr>
              <a:t>олади</a:t>
            </a:r>
            <a:r>
              <a:rPr lang="tr-TR" altLang="en-US" sz="2400" b="1">
                <a:solidFill>
                  <a:srgbClr val="3A07DF"/>
                </a:solidFill>
              </a:rPr>
              <a:t>?</a:t>
            </a:r>
            <a:endParaRPr lang="ru-RU" altLang="en-US" sz="2400" b="1">
              <a:solidFill>
                <a:srgbClr val="3A07DF"/>
              </a:solidFill>
            </a:endParaRPr>
          </a:p>
        </p:txBody>
      </p:sp>
      <p:grpSp>
        <p:nvGrpSpPr>
          <p:cNvPr id="62470" name="Group 63">
            <a:extLst>
              <a:ext uri="{FF2B5EF4-FFF2-40B4-BE49-F238E27FC236}">
                <a16:creationId xmlns:a16="http://schemas.microsoft.com/office/drawing/2014/main" id="{AE607FA4-6869-4438-84E3-3F6C1A12180C}"/>
              </a:ext>
            </a:extLst>
          </p:cNvPr>
          <p:cNvGrpSpPr>
            <a:grpSpLocks/>
          </p:cNvGrpSpPr>
          <p:nvPr/>
        </p:nvGrpSpPr>
        <p:grpSpPr bwMode="auto">
          <a:xfrm>
            <a:off x="234950" y="4724400"/>
            <a:ext cx="3117850" cy="2133600"/>
            <a:chOff x="2895601" y="-4543017"/>
            <a:chExt cx="1639888" cy="1122362"/>
          </a:xfrm>
        </p:grpSpPr>
        <p:sp>
          <p:nvSpPr>
            <p:cNvPr id="62483" name="Freeform 430">
              <a:extLst>
                <a:ext uri="{FF2B5EF4-FFF2-40B4-BE49-F238E27FC236}">
                  <a16:creationId xmlns:a16="http://schemas.microsoft.com/office/drawing/2014/main" id="{4F8B608F-B7BF-4FD1-A075-86A28068C41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1176" y="-4050892"/>
              <a:ext cx="341313" cy="423863"/>
            </a:xfrm>
            <a:custGeom>
              <a:avLst/>
              <a:gdLst>
                <a:gd name="T0" fmla="*/ 2147483647 w 215"/>
                <a:gd name="T1" fmla="*/ 2147483647 h 267"/>
                <a:gd name="T2" fmla="*/ 0 w 215"/>
                <a:gd name="T3" fmla="*/ 0 h 267"/>
                <a:gd name="T4" fmla="*/ 2147483647 w 215"/>
                <a:gd name="T5" fmla="*/ 0 h 267"/>
                <a:gd name="T6" fmla="*/ 2147483647 w 215"/>
                <a:gd name="T7" fmla="*/ 2147483647 h 267"/>
                <a:gd name="T8" fmla="*/ 2147483647 w 215"/>
                <a:gd name="T9" fmla="*/ 2147483647 h 26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15"/>
                <a:gd name="T16" fmla="*/ 0 h 267"/>
                <a:gd name="T17" fmla="*/ 215 w 215"/>
                <a:gd name="T18" fmla="*/ 267 h 26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15" h="267">
                  <a:moveTo>
                    <a:pt x="40" y="267"/>
                  </a:moveTo>
                  <a:lnTo>
                    <a:pt x="0" y="0"/>
                  </a:lnTo>
                  <a:lnTo>
                    <a:pt x="215" y="0"/>
                  </a:lnTo>
                  <a:lnTo>
                    <a:pt x="161" y="267"/>
                  </a:lnTo>
                  <a:lnTo>
                    <a:pt x="40" y="267"/>
                  </a:lnTo>
                  <a:close/>
                </a:path>
              </a:pathLst>
            </a:custGeom>
            <a:solidFill>
              <a:srgbClr val="3A07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484" name="Freeform 431">
              <a:extLst>
                <a:ext uri="{FF2B5EF4-FFF2-40B4-BE49-F238E27FC236}">
                  <a16:creationId xmlns:a16="http://schemas.microsoft.com/office/drawing/2014/main" id="{D86F4B62-7D59-44AF-8AB4-A17A7F5E56F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1026" y="-3901667"/>
              <a:ext cx="188913" cy="296863"/>
            </a:xfrm>
            <a:custGeom>
              <a:avLst/>
              <a:gdLst>
                <a:gd name="T0" fmla="*/ 2147483647 w 59"/>
                <a:gd name="T1" fmla="*/ 2147483647 h 93"/>
                <a:gd name="T2" fmla="*/ 2147483647 w 59"/>
                <a:gd name="T3" fmla="*/ 2147483647 h 93"/>
                <a:gd name="T4" fmla="*/ 2147483647 w 59"/>
                <a:gd name="T5" fmla="*/ 2147483647 h 93"/>
                <a:gd name="T6" fmla="*/ 2147483647 w 59"/>
                <a:gd name="T7" fmla="*/ 2147483647 h 93"/>
                <a:gd name="T8" fmla="*/ 2147483647 w 59"/>
                <a:gd name="T9" fmla="*/ 2147483647 h 93"/>
                <a:gd name="T10" fmla="*/ 2147483647 w 59"/>
                <a:gd name="T11" fmla="*/ 2147483647 h 93"/>
                <a:gd name="T12" fmla="*/ 2147483647 w 59"/>
                <a:gd name="T13" fmla="*/ 2147483647 h 9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59"/>
                <a:gd name="T22" fmla="*/ 0 h 93"/>
                <a:gd name="T23" fmla="*/ 59 w 59"/>
                <a:gd name="T24" fmla="*/ 93 h 93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59" h="93">
                  <a:moveTo>
                    <a:pt x="59" y="5"/>
                  </a:moveTo>
                  <a:cubicBezTo>
                    <a:pt x="59" y="5"/>
                    <a:pt x="45" y="0"/>
                    <a:pt x="20" y="12"/>
                  </a:cubicBezTo>
                  <a:cubicBezTo>
                    <a:pt x="20" y="12"/>
                    <a:pt x="6" y="6"/>
                    <a:pt x="3" y="12"/>
                  </a:cubicBezTo>
                  <a:cubicBezTo>
                    <a:pt x="0" y="18"/>
                    <a:pt x="13" y="21"/>
                    <a:pt x="13" y="21"/>
                  </a:cubicBezTo>
                  <a:cubicBezTo>
                    <a:pt x="13" y="21"/>
                    <a:pt x="3" y="52"/>
                    <a:pt x="22" y="91"/>
                  </a:cubicBezTo>
                  <a:cubicBezTo>
                    <a:pt x="42" y="93"/>
                    <a:pt x="42" y="93"/>
                    <a:pt x="42" y="93"/>
                  </a:cubicBezTo>
                  <a:lnTo>
                    <a:pt x="59" y="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485" name="Freeform 432">
              <a:extLst>
                <a:ext uri="{FF2B5EF4-FFF2-40B4-BE49-F238E27FC236}">
                  <a16:creationId xmlns:a16="http://schemas.microsoft.com/office/drawing/2014/main" id="{4D07AFCF-36F7-4504-8819-46BBE37E4B5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2776" y="-4543017"/>
              <a:ext cx="512763" cy="504825"/>
            </a:xfrm>
            <a:custGeom>
              <a:avLst/>
              <a:gdLst>
                <a:gd name="T0" fmla="*/ 2147483647 w 161"/>
                <a:gd name="T1" fmla="*/ 2147483647 h 159"/>
                <a:gd name="T2" fmla="*/ 2147483647 w 161"/>
                <a:gd name="T3" fmla="*/ 2147483647 h 159"/>
                <a:gd name="T4" fmla="*/ 2147483647 w 161"/>
                <a:gd name="T5" fmla="*/ 2147483647 h 159"/>
                <a:gd name="T6" fmla="*/ 2147483647 w 161"/>
                <a:gd name="T7" fmla="*/ 2147483647 h 159"/>
                <a:gd name="T8" fmla="*/ 2147483647 w 161"/>
                <a:gd name="T9" fmla="*/ 0 h 159"/>
                <a:gd name="T10" fmla="*/ 2147483647 w 161"/>
                <a:gd name="T11" fmla="*/ 2147483647 h 159"/>
                <a:gd name="T12" fmla="*/ 2147483647 w 161"/>
                <a:gd name="T13" fmla="*/ 2147483647 h 159"/>
                <a:gd name="T14" fmla="*/ 2147483647 w 161"/>
                <a:gd name="T15" fmla="*/ 2147483647 h 159"/>
                <a:gd name="T16" fmla="*/ 2147483647 w 161"/>
                <a:gd name="T17" fmla="*/ 2147483647 h 159"/>
                <a:gd name="T18" fmla="*/ 2147483647 w 161"/>
                <a:gd name="T19" fmla="*/ 2147483647 h 159"/>
                <a:gd name="T20" fmla="*/ 2147483647 w 161"/>
                <a:gd name="T21" fmla="*/ 2147483647 h 159"/>
                <a:gd name="T22" fmla="*/ 2147483647 w 161"/>
                <a:gd name="T23" fmla="*/ 2147483647 h 159"/>
                <a:gd name="T24" fmla="*/ 2147483647 w 161"/>
                <a:gd name="T25" fmla="*/ 2147483647 h 159"/>
                <a:gd name="T26" fmla="*/ 0 w 161"/>
                <a:gd name="T27" fmla="*/ 2147483647 h 159"/>
                <a:gd name="T28" fmla="*/ 2147483647 w 161"/>
                <a:gd name="T29" fmla="*/ 2147483647 h 159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61"/>
                <a:gd name="T46" fmla="*/ 0 h 159"/>
                <a:gd name="T47" fmla="*/ 161 w 161"/>
                <a:gd name="T48" fmla="*/ 159 h 159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61" h="159">
                  <a:moveTo>
                    <a:pt x="23" y="79"/>
                  </a:moveTo>
                  <a:cubicBezTo>
                    <a:pt x="23" y="79"/>
                    <a:pt x="23" y="79"/>
                    <a:pt x="23" y="79"/>
                  </a:cubicBezTo>
                  <a:cubicBezTo>
                    <a:pt x="52" y="59"/>
                    <a:pt x="61" y="32"/>
                    <a:pt x="61" y="32"/>
                  </a:cubicBezTo>
                  <a:cubicBezTo>
                    <a:pt x="61" y="32"/>
                    <a:pt x="61" y="32"/>
                    <a:pt x="61" y="32"/>
                  </a:cubicBezTo>
                  <a:cubicBezTo>
                    <a:pt x="65" y="14"/>
                    <a:pt x="82" y="0"/>
                    <a:pt x="102" y="0"/>
                  </a:cubicBezTo>
                  <a:cubicBezTo>
                    <a:pt x="125" y="0"/>
                    <a:pt x="144" y="19"/>
                    <a:pt x="144" y="42"/>
                  </a:cubicBezTo>
                  <a:cubicBezTo>
                    <a:pt x="144" y="48"/>
                    <a:pt x="143" y="54"/>
                    <a:pt x="140" y="60"/>
                  </a:cubicBezTo>
                  <a:cubicBezTo>
                    <a:pt x="152" y="66"/>
                    <a:pt x="161" y="78"/>
                    <a:pt x="161" y="93"/>
                  </a:cubicBezTo>
                  <a:cubicBezTo>
                    <a:pt x="161" y="114"/>
                    <a:pt x="144" y="130"/>
                    <a:pt x="123" y="130"/>
                  </a:cubicBezTo>
                  <a:cubicBezTo>
                    <a:pt x="107" y="130"/>
                    <a:pt x="94" y="121"/>
                    <a:pt x="89" y="107"/>
                  </a:cubicBezTo>
                  <a:cubicBezTo>
                    <a:pt x="83" y="127"/>
                    <a:pt x="83" y="127"/>
                    <a:pt x="83" y="127"/>
                  </a:cubicBezTo>
                  <a:cubicBezTo>
                    <a:pt x="83" y="127"/>
                    <a:pt x="83" y="127"/>
                    <a:pt x="83" y="127"/>
                  </a:cubicBezTo>
                  <a:cubicBezTo>
                    <a:pt x="78" y="145"/>
                    <a:pt x="62" y="159"/>
                    <a:pt x="42" y="159"/>
                  </a:cubicBezTo>
                  <a:cubicBezTo>
                    <a:pt x="19" y="159"/>
                    <a:pt x="0" y="140"/>
                    <a:pt x="0" y="117"/>
                  </a:cubicBezTo>
                  <a:cubicBezTo>
                    <a:pt x="0" y="100"/>
                    <a:pt x="9" y="86"/>
                    <a:pt x="23" y="79"/>
                  </a:cubicBezTo>
                  <a:close/>
                </a:path>
              </a:pathLst>
            </a:custGeom>
            <a:solidFill>
              <a:srgbClr val="4A12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486" name="Freeform 433">
              <a:extLst>
                <a:ext uri="{FF2B5EF4-FFF2-40B4-BE49-F238E27FC236}">
                  <a16:creationId xmlns:a16="http://schemas.microsoft.com/office/drawing/2014/main" id="{DB4658F6-C9AD-436B-8FEB-EFF791914054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5689" y="-3838167"/>
              <a:ext cx="238125" cy="169863"/>
            </a:xfrm>
            <a:custGeom>
              <a:avLst/>
              <a:gdLst>
                <a:gd name="T0" fmla="*/ 2147483647 w 150"/>
                <a:gd name="T1" fmla="*/ 0 h 107"/>
                <a:gd name="T2" fmla="*/ 2147483647 w 150"/>
                <a:gd name="T3" fmla="*/ 2147483647 h 107"/>
                <a:gd name="T4" fmla="*/ 2147483647 w 150"/>
                <a:gd name="T5" fmla="*/ 2147483647 h 107"/>
                <a:gd name="T6" fmla="*/ 0 w 150"/>
                <a:gd name="T7" fmla="*/ 2147483647 h 107"/>
                <a:gd name="T8" fmla="*/ 2147483647 w 150"/>
                <a:gd name="T9" fmla="*/ 0 h 10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50"/>
                <a:gd name="T16" fmla="*/ 0 h 107"/>
                <a:gd name="T17" fmla="*/ 150 w 150"/>
                <a:gd name="T18" fmla="*/ 107 h 10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50" h="107">
                  <a:moveTo>
                    <a:pt x="8" y="0"/>
                  </a:moveTo>
                  <a:lnTo>
                    <a:pt x="150" y="70"/>
                  </a:lnTo>
                  <a:lnTo>
                    <a:pt x="138" y="107"/>
                  </a:lnTo>
                  <a:lnTo>
                    <a:pt x="0" y="7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AF3C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487" name="Freeform 434">
              <a:extLst>
                <a:ext uri="{FF2B5EF4-FFF2-40B4-BE49-F238E27FC236}">
                  <a16:creationId xmlns:a16="http://schemas.microsoft.com/office/drawing/2014/main" id="{32B6B6BA-C3D7-4F96-8081-B72E1056507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5689" y="-3838167"/>
              <a:ext cx="238125" cy="169863"/>
            </a:xfrm>
            <a:custGeom>
              <a:avLst/>
              <a:gdLst>
                <a:gd name="T0" fmla="*/ 2147483647 w 150"/>
                <a:gd name="T1" fmla="*/ 0 h 107"/>
                <a:gd name="T2" fmla="*/ 2147483647 w 150"/>
                <a:gd name="T3" fmla="*/ 2147483647 h 107"/>
                <a:gd name="T4" fmla="*/ 2147483647 w 150"/>
                <a:gd name="T5" fmla="*/ 2147483647 h 107"/>
                <a:gd name="T6" fmla="*/ 0 w 150"/>
                <a:gd name="T7" fmla="*/ 2147483647 h 10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50"/>
                <a:gd name="T13" fmla="*/ 0 h 107"/>
                <a:gd name="T14" fmla="*/ 150 w 150"/>
                <a:gd name="T15" fmla="*/ 107 h 10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50" h="107">
                  <a:moveTo>
                    <a:pt x="8" y="0"/>
                  </a:moveTo>
                  <a:lnTo>
                    <a:pt x="150" y="70"/>
                  </a:lnTo>
                  <a:lnTo>
                    <a:pt x="138" y="107"/>
                  </a:lnTo>
                  <a:lnTo>
                    <a:pt x="0" y="72"/>
                  </a:lnTo>
                </a:path>
              </a:pathLst>
            </a:custGeom>
            <a:solidFill>
              <a:srgbClr val="FB5D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488" name="Freeform 435">
              <a:extLst>
                <a:ext uri="{FF2B5EF4-FFF2-40B4-BE49-F238E27FC236}">
                  <a16:creationId xmlns:a16="http://schemas.microsoft.com/office/drawing/2014/main" id="{A526D171-786A-4CA4-AD49-3A66CAF1C836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3576" y="-4260442"/>
              <a:ext cx="461963" cy="633413"/>
            </a:xfrm>
            <a:custGeom>
              <a:avLst/>
              <a:gdLst>
                <a:gd name="T0" fmla="*/ 2147483647 w 145"/>
                <a:gd name="T1" fmla="*/ 0 h 199"/>
                <a:gd name="T2" fmla="*/ 0 w 145"/>
                <a:gd name="T3" fmla="*/ 2147483647 h 199"/>
                <a:gd name="T4" fmla="*/ 2147483647 w 145"/>
                <a:gd name="T5" fmla="*/ 2147483647 h 199"/>
                <a:gd name="T6" fmla="*/ 2147483647 w 145"/>
                <a:gd name="T7" fmla="*/ 2147483647 h 199"/>
                <a:gd name="T8" fmla="*/ 2147483647 w 145"/>
                <a:gd name="T9" fmla="*/ 0 h 19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5"/>
                <a:gd name="T16" fmla="*/ 0 h 199"/>
                <a:gd name="T17" fmla="*/ 145 w 145"/>
                <a:gd name="T18" fmla="*/ 199 h 19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5" h="199">
                  <a:moveTo>
                    <a:pt x="59" y="0"/>
                  </a:moveTo>
                  <a:cubicBezTo>
                    <a:pt x="0" y="199"/>
                    <a:pt x="0" y="199"/>
                    <a:pt x="0" y="199"/>
                  </a:cubicBezTo>
                  <a:cubicBezTo>
                    <a:pt x="145" y="199"/>
                    <a:pt x="145" y="199"/>
                    <a:pt x="145" y="199"/>
                  </a:cubicBezTo>
                  <a:cubicBezTo>
                    <a:pt x="145" y="199"/>
                    <a:pt x="121" y="48"/>
                    <a:pt x="89" y="11"/>
                  </a:cubicBezTo>
                  <a:lnTo>
                    <a:pt x="59" y="0"/>
                  </a:lnTo>
                  <a:close/>
                </a:path>
              </a:pathLst>
            </a:custGeom>
            <a:solidFill>
              <a:srgbClr val="FB5D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489" name="Freeform 436">
              <a:extLst>
                <a:ext uri="{FF2B5EF4-FFF2-40B4-BE49-F238E27FC236}">
                  <a16:creationId xmlns:a16="http://schemas.microsoft.com/office/drawing/2014/main" id="{9794F872-BCEE-4818-B40B-4F4F5F1FBC4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2489" y="-4454117"/>
              <a:ext cx="187325" cy="228600"/>
            </a:xfrm>
            <a:custGeom>
              <a:avLst/>
              <a:gdLst>
                <a:gd name="T0" fmla="*/ 2147483647 w 59"/>
                <a:gd name="T1" fmla="*/ 0 h 72"/>
                <a:gd name="T2" fmla="*/ 2147483647 w 59"/>
                <a:gd name="T3" fmla="*/ 2147483647 h 72"/>
                <a:gd name="T4" fmla="*/ 2147483647 w 59"/>
                <a:gd name="T5" fmla="*/ 2147483647 h 72"/>
                <a:gd name="T6" fmla="*/ 2147483647 w 59"/>
                <a:gd name="T7" fmla="*/ 2147483647 h 72"/>
                <a:gd name="T8" fmla="*/ 0 w 59"/>
                <a:gd name="T9" fmla="*/ 2147483647 h 72"/>
                <a:gd name="T10" fmla="*/ 2147483647 w 59"/>
                <a:gd name="T11" fmla="*/ 2147483647 h 72"/>
                <a:gd name="T12" fmla="*/ 2147483647 w 59"/>
                <a:gd name="T13" fmla="*/ 0 h 7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59"/>
                <a:gd name="T22" fmla="*/ 0 h 72"/>
                <a:gd name="T23" fmla="*/ 59 w 59"/>
                <a:gd name="T24" fmla="*/ 72 h 72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59" h="72">
                  <a:moveTo>
                    <a:pt x="44" y="0"/>
                  </a:moveTo>
                  <a:cubicBezTo>
                    <a:pt x="44" y="0"/>
                    <a:pt x="59" y="2"/>
                    <a:pt x="57" y="31"/>
                  </a:cubicBezTo>
                  <a:cubicBezTo>
                    <a:pt x="54" y="59"/>
                    <a:pt x="31" y="57"/>
                    <a:pt x="31" y="57"/>
                  </a:cubicBezTo>
                  <a:cubicBezTo>
                    <a:pt x="30" y="72"/>
                    <a:pt x="30" y="72"/>
                    <a:pt x="30" y="72"/>
                  </a:cubicBezTo>
                  <a:cubicBezTo>
                    <a:pt x="30" y="72"/>
                    <a:pt x="7" y="71"/>
                    <a:pt x="0" y="61"/>
                  </a:cubicBezTo>
                  <a:cubicBezTo>
                    <a:pt x="3" y="32"/>
                    <a:pt x="3" y="32"/>
                    <a:pt x="3" y="32"/>
                  </a:cubicBezTo>
                  <a:cubicBezTo>
                    <a:pt x="3" y="32"/>
                    <a:pt x="41" y="20"/>
                    <a:pt x="44" y="0"/>
                  </a:cubicBezTo>
                  <a:close/>
                </a:path>
              </a:pathLst>
            </a:custGeom>
            <a:solidFill>
              <a:srgbClr val="E489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490" name="Oval 437">
              <a:extLst>
                <a:ext uri="{FF2B5EF4-FFF2-40B4-BE49-F238E27FC236}">
                  <a16:creationId xmlns:a16="http://schemas.microsoft.com/office/drawing/2014/main" id="{6B07890B-7F30-4292-A2FC-473228DEF0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41714" y="-4384267"/>
              <a:ext cx="15875" cy="12700"/>
            </a:xfrm>
            <a:prstGeom prst="ellipse">
              <a:avLst/>
            </a:prstGeom>
            <a:solidFill>
              <a:srgbClr val="4119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en-US"/>
            </a:p>
          </p:txBody>
        </p:sp>
        <p:sp>
          <p:nvSpPr>
            <p:cNvPr id="62491" name="Oval 438">
              <a:extLst>
                <a:ext uri="{FF2B5EF4-FFF2-40B4-BE49-F238E27FC236}">
                  <a16:creationId xmlns:a16="http://schemas.microsoft.com/office/drawing/2014/main" id="{9C9092F6-EF2A-4DCD-A1C2-5182482CF5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94089" y="-4387442"/>
              <a:ext cx="15875" cy="15875"/>
            </a:xfrm>
            <a:prstGeom prst="ellipse">
              <a:avLst/>
            </a:prstGeom>
            <a:solidFill>
              <a:srgbClr val="4119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en-US"/>
            </a:p>
          </p:txBody>
        </p:sp>
        <p:sp>
          <p:nvSpPr>
            <p:cNvPr id="62492" name="Freeform 439">
              <a:extLst>
                <a:ext uri="{FF2B5EF4-FFF2-40B4-BE49-F238E27FC236}">
                  <a16:creationId xmlns:a16="http://schemas.microsoft.com/office/drawing/2014/main" id="{896FB4AE-719E-4DB7-9990-AB9A7196193C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6314" y="-4377917"/>
              <a:ext cx="28575" cy="38100"/>
            </a:xfrm>
            <a:custGeom>
              <a:avLst/>
              <a:gdLst>
                <a:gd name="T0" fmla="*/ 2147483647 w 9"/>
                <a:gd name="T1" fmla="*/ 2147483647 h 12"/>
                <a:gd name="T2" fmla="*/ 2147483647 w 9"/>
                <a:gd name="T3" fmla="*/ 2147483647 h 12"/>
                <a:gd name="T4" fmla="*/ 2147483647 w 9"/>
                <a:gd name="T5" fmla="*/ 2147483647 h 12"/>
                <a:gd name="T6" fmla="*/ 2147483647 w 9"/>
                <a:gd name="T7" fmla="*/ 0 h 12"/>
                <a:gd name="T8" fmla="*/ 2147483647 w 9"/>
                <a:gd name="T9" fmla="*/ 2147483647 h 12"/>
                <a:gd name="T10" fmla="*/ 2147483647 w 9"/>
                <a:gd name="T11" fmla="*/ 2147483647 h 12"/>
                <a:gd name="T12" fmla="*/ 2147483647 w 9"/>
                <a:gd name="T13" fmla="*/ 2147483647 h 12"/>
                <a:gd name="T14" fmla="*/ 0 w 9"/>
                <a:gd name="T15" fmla="*/ 2147483647 h 12"/>
                <a:gd name="T16" fmla="*/ 0 w 9"/>
                <a:gd name="T17" fmla="*/ 2147483647 h 12"/>
                <a:gd name="T18" fmla="*/ 2147483647 w 9"/>
                <a:gd name="T19" fmla="*/ 2147483647 h 1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9"/>
                <a:gd name="T31" fmla="*/ 0 h 12"/>
                <a:gd name="T32" fmla="*/ 9 w 9"/>
                <a:gd name="T33" fmla="*/ 12 h 12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9" h="12">
                  <a:moveTo>
                    <a:pt x="5" y="12"/>
                  </a:moveTo>
                  <a:cubicBezTo>
                    <a:pt x="6" y="12"/>
                    <a:pt x="7" y="12"/>
                    <a:pt x="8" y="11"/>
                  </a:cubicBezTo>
                  <a:cubicBezTo>
                    <a:pt x="9" y="9"/>
                    <a:pt x="6" y="2"/>
                    <a:pt x="5" y="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6" y="4"/>
                    <a:pt x="7" y="10"/>
                    <a:pt x="7" y="11"/>
                  </a:cubicBezTo>
                  <a:cubicBezTo>
                    <a:pt x="6" y="12"/>
                    <a:pt x="3" y="11"/>
                    <a:pt x="1" y="10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1" y="12"/>
                    <a:pt x="3" y="12"/>
                    <a:pt x="5" y="12"/>
                  </a:cubicBezTo>
                  <a:close/>
                </a:path>
              </a:pathLst>
            </a:custGeom>
            <a:solidFill>
              <a:srgbClr val="AD5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493" name="Freeform 440">
              <a:extLst>
                <a:ext uri="{FF2B5EF4-FFF2-40B4-BE49-F238E27FC236}">
                  <a16:creationId xmlns:a16="http://schemas.microsoft.com/office/drawing/2014/main" id="{35F23D29-02AB-48A2-9011-4D1EF4ED9DE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0914" y="-4330292"/>
              <a:ext cx="34925" cy="22225"/>
            </a:xfrm>
            <a:custGeom>
              <a:avLst/>
              <a:gdLst>
                <a:gd name="T0" fmla="*/ 2147483647 w 11"/>
                <a:gd name="T1" fmla="*/ 2147483647 h 7"/>
                <a:gd name="T2" fmla="*/ 2147483647 w 11"/>
                <a:gd name="T3" fmla="*/ 2147483647 h 7"/>
                <a:gd name="T4" fmla="*/ 2147483647 w 11"/>
                <a:gd name="T5" fmla="*/ 2147483647 h 7"/>
                <a:gd name="T6" fmla="*/ 2147483647 w 11"/>
                <a:gd name="T7" fmla="*/ 2147483647 h 7"/>
                <a:gd name="T8" fmla="*/ 2147483647 w 11"/>
                <a:gd name="T9" fmla="*/ 2147483647 h 7"/>
                <a:gd name="T10" fmla="*/ 2147483647 w 11"/>
                <a:gd name="T11" fmla="*/ 2147483647 h 7"/>
                <a:gd name="T12" fmla="*/ 0 w 11"/>
                <a:gd name="T13" fmla="*/ 0 h 7"/>
                <a:gd name="T14" fmla="*/ 0 w 11"/>
                <a:gd name="T15" fmla="*/ 2147483647 h 7"/>
                <a:gd name="T16" fmla="*/ 2147483647 w 11"/>
                <a:gd name="T17" fmla="*/ 2147483647 h 7"/>
                <a:gd name="T18" fmla="*/ 2147483647 w 11"/>
                <a:gd name="T19" fmla="*/ 2147483647 h 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1"/>
                <a:gd name="T31" fmla="*/ 0 h 7"/>
                <a:gd name="T32" fmla="*/ 11 w 11"/>
                <a:gd name="T33" fmla="*/ 7 h 7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1" h="7">
                  <a:moveTo>
                    <a:pt x="8" y="7"/>
                  </a:moveTo>
                  <a:cubicBezTo>
                    <a:pt x="9" y="7"/>
                    <a:pt x="10" y="7"/>
                    <a:pt x="11" y="6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9" y="6"/>
                    <a:pt x="6" y="6"/>
                    <a:pt x="5" y="5"/>
                  </a:cubicBezTo>
                  <a:cubicBezTo>
                    <a:pt x="3" y="4"/>
                    <a:pt x="2" y="3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3"/>
                    <a:pt x="2" y="5"/>
                    <a:pt x="4" y="6"/>
                  </a:cubicBezTo>
                  <a:cubicBezTo>
                    <a:pt x="5" y="7"/>
                    <a:pt x="6" y="7"/>
                    <a:pt x="8" y="7"/>
                  </a:cubicBezTo>
                  <a:close/>
                </a:path>
              </a:pathLst>
            </a:custGeom>
            <a:solidFill>
              <a:srgbClr val="4119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494" name="Freeform 441">
              <a:extLst>
                <a:ext uri="{FF2B5EF4-FFF2-40B4-BE49-F238E27FC236}">
                  <a16:creationId xmlns:a16="http://schemas.microsoft.com/office/drawing/2014/main" id="{25F5CA5C-B216-40F6-867B-C29060E2860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9664" y="-3761967"/>
              <a:ext cx="139700" cy="119063"/>
            </a:xfrm>
            <a:custGeom>
              <a:avLst/>
              <a:gdLst>
                <a:gd name="T0" fmla="*/ 0 w 44"/>
                <a:gd name="T1" fmla="*/ 2147483647 h 37"/>
                <a:gd name="T2" fmla="*/ 2147483647 w 44"/>
                <a:gd name="T3" fmla="*/ 2147483647 h 37"/>
                <a:gd name="T4" fmla="*/ 2147483647 w 44"/>
                <a:gd name="T5" fmla="*/ 2147483647 h 37"/>
                <a:gd name="T6" fmla="*/ 2147483647 w 44"/>
                <a:gd name="T7" fmla="*/ 2147483647 h 37"/>
                <a:gd name="T8" fmla="*/ 2147483647 w 44"/>
                <a:gd name="T9" fmla="*/ 2147483647 h 37"/>
                <a:gd name="T10" fmla="*/ 2147483647 w 44"/>
                <a:gd name="T11" fmla="*/ 2147483647 h 37"/>
                <a:gd name="T12" fmla="*/ 2147483647 w 44"/>
                <a:gd name="T13" fmla="*/ 2147483647 h 37"/>
                <a:gd name="T14" fmla="*/ 2147483647 w 44"/>
                <a:gd name="T15" fmla="*/ 2147483647 h 37"/>
                <a:gd name="T16" fmla="*/ 2147483647 w 44"/>
                <a:gd name="T17" fmla="*/ 2147483647 h 37"/>
                <a:gd name="T18" fmla="*/ 2147483647 w 44"/>
                <a:gd name="T19" fmla="*/ 0 h 3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44"/>
                <a:gd name="T31" fmla="*/ 0 h 37"/>
                <a:gd name="T32" fmla="*/ 44 w 44"/>
                <a:gd name="T33" fmla="*/ 37 h 37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44" h="37">
                  <a:moveTo>
                    <a:pt x="0" y="34"/>
                  </a:moveTo>
                  <a:cubicBezTo>
                    <a:pt x="8" y="33"/>
                    <a:pt x="15" y="33"/>
                    <a:pt x="22" y="33"/>
                  </a:cubicBezTo>
                  <a:cubicBezTo>
                    <a:pt x="26" y="34"/>
                    <a:pt x="29" y="34"/>
                    <a:pt x="33" y="34"/>
                  </a:cubicBezTo>
                  <a:cubicBezTo>
                    <a:pt x="35" y="35"/>
                    <a:pt x="43" y="37"/>
                    <a:pt x="44" y="36"/>
                  </a:cubicBezTo>
                  <a:cubicBezTo>
                    <a:pt x="44" y="35"/>
                    <a:pt x="44" y="33"/>
                    <a:pt x="44" y="33"/>
                  </a:cubicBezTo>
                  <a:cubicBezTo>
                    <a:pt x="44" y="32"/>
                    <a:pt x="44" y="31"/>
                    <a:pt x="44" y="30"/>
                  </a:cubicBezTo>
                  <a:cubicBezTo>
                    <a:pt x="44" y="28"/>
                    <a:pt x="44" y="26"/>
                    <a:pt x="43" y="24"/>
                  </a:cubicBezTo>
                  <a:cubicBezTo>
                    <a:pt x="41" y="20"/>
                    <a:pt x="38" y="17"/>
                    <a:pt x="35" y="14"/>
                  </a:cubicBezTo>
                  <a:cubicBezTo>
                    <a:pt x="31" y="10"/>
                    <a:pt x="27" y="7"/>
                    <a:pt x="23" y="5"/>
                  </a:cubicBezTo>
                  <a:cubicBezTo>
                    <a:pt x="18" y="2"/>
                    <a:pt x="13" y="0"/>
                    <a:pt x="7" y="0"/>
                  </a:cubicBezTo>
                </a:path>
              </a:pathLst>
            </a:custGeom>
            <a:solidFill>
              <a:srgbClr val="E489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495" name="Freeform 442">
              <a:extLst>
                <a:ext uri="{FF2B5EF4-FFF2-40B4-BE49-F238E27FC236}">
                  <a16:creationId xmlns:a16="http://schemas.microsoft.com/office/drawing/2014/main" id="{945B20A0-3352-49AA-927A-84869AFB2FF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2489" y="-3831817"/>
              <a:ext cx="307975" cy="195263"/>
            </a:xfrm>
            <a:custGeom>
              <a:avLst/>
              <a:gdLst>
                <a:gd name="T0" fmla="*/ 2147483647 w 194"/>
                <a:gd name="T1" fmla="*/ 0 h 123"/>
                <a:gd name="T2" fmla="*/ 2147483647 w 194"/>
                <a:gd name="T3" fmla="*/ 2147483647 h 123"/>
                <a:gd name="T4" fmla="*/ 2147483647 w 194"/>
                <a:gd name="T5" fmla="*/ 2147483647 h 123"/>
                <a:gd name="T6" fmla="*/ 0 w 194"/>
                <a:gd name="T7" fmla="*/ 2147483647 h 123"/>
                <a:gd name="T8" fmla="*/ 2147483647 w 194"/>
                <a:gd name="T9" fmla="*/ 0 h 1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123"/>
                <a:gd name="T17" fmla="*/ 194 w 194"/>
                <a:gd name="T18" fmla="*/ 123 h 12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123">
                  <a:moveTo>
                    <a:pt x="38" y="0"/>
                  </a:moveTo>
                  <a:lnTo>
                    <a:pt x="194" y="34"/>
                  </a:lnTo>
                  <a:lnTo>
                    <a:pt x="166" y="123"/>
                  </a:lnTo>
                  <a:lnTo>
                    <a:pt x="0" y="82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FB5D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496" name="Freeform 443">
              <a:extLst>
                <a:ext uri="{FF2B5EF4-FFF2-40B4-BE49-F238E27FC236}">
                  <a16:creationId xmlns:a16="http://schemas.microsoft.com/office/drawing/2014/main" id="{1C66A398-C68F-4EA9-85C4-6E2DE6DB5247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2489" y="-3831817"/>
              <a:ext cx="307975" cy="195263"/>
            </a:xfrm>
            <a:custGeom>
              <a:avLst/>
              <a:gdLst>
                <a:gd name="T0" fmla="*/ 2147483647 w 194"/>
                <a:gd name="T1" fmla="*/ 0 h 123"/>
                <a:gd name="T2" fmla="*/ 2147483647 w 194"/>
                <a:gd name="T3" fmla="*/ 2147483647 h 123"/>
                <a:gd name="T4" fmla="*/ 2147483647 w 194"/>
                <a:gd name="T5" fmla="*/ 2147483647 h 123"/>
                <a:gd name="T6" fmla="*/ 0 w 194"/>
                <a:gd name="T7" fmla="*/ 2147483647 h 12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94"/>
                <a:gd name="T13" fmla="*/ 0 h 123"/>
                <a:gd name="T14" fmla="*/ 194 w 194"/>
                <a:gd name="T15" fmla="*/ 123 h 12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94" h="123">
                  <a:moveTo>
                    <a:pt x="38" y="0"/>
                  </a:moveTo>
                  <a:lnTo>
                    <a:pt x="194" y="34"/>
                  </a:lnTo>
                  <a:lnTo>
                    <a:pt x="166" y="123"/>
                  </a:lnTo>
                  <a:lnTo>
                    <a:pt x="0" y="82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497" name="Freeform 444">
              <a:extLst>
                <a:ext uri="{FF2B5EF4-FFF2-40B4-BE49-F238E27FC236}">
                  <a16:creationId xmlns:a16="http://schemas.microsoft.com/office/drawing/2014/main" id="{63075A65-4EAD-4C4C-BA07-0E9ED128114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4239" y="-4041367"/>
              <a:ext cx="193675" cy="250825"/>
            </a:xfrm>
            <a:custGeom>
              <a:avLst/>
              <a:gdLst>
                <a:gd name="T0" fmla="*/ 2147483647 w 122"/>
                <a:gd name="T1" fmla="*/ 2147483647 h 158"/>
                <a:gd name="T2" fmla="*/ 2147483647 w 122"/>
                <a:gd name="T3" fmla="*/ 2147483647 h 158"/>
                <a:gd name="T4" fmla="*/ 2147483647 w 122"/>
                <a:gd name="T5" fmla="*/ 2147483647 h 158"/>
                <a:gd name="T6" fmla="*/ 2147483647 w 122"/>
                <a:gd name="T7" fmla="*/ 0 h 158"/>
                <a:gd name="T8" fmla="*/ 2147483647 w 122"/>
                <a:gd name="T9" fmla="*/ 2147483647 h 158"/>
                <a:gd name="T10" fmla="*/ 0 w 122"/>
                <a:gd name="T11" fmla="*/ 2147483647 h 158"/>
                <a:gd name="T12" fmla="*/ 0 w 122"/>
                <a:gd name="T13" fmla="*/ 2147483647 h 158"/>
                <a:gd name="T14" fmla="*/ 2147483647 w 122"/>
                <a:gd name="T15" fmla="*/ 2147483647 h 158"/>
                <a:gd name="T16" fmla="*/ 2147483647 w 122"/>
                <a:gd name="T17" fmla="*/ 2147483647 h 158"/>
                <a:gd name="T18" fmla="*/ 2147483647 w 122"/>
                <a:gd name="T19" fmla="*/ 2147483647 h 158"/>
                <a:gd name="T20" fmla="*/ 2147483647 w 122"/>
                <a:gd name="T21" fmla="*/ 2147483647 h 158"/>
                <a:gd name="T22" fmla="*/ 2147483647 w 122"/>
                <a:gd name="T23" fmla="*/ 2147483647 h 15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22"/>
                <a:gd name="T37" fmla="*/ 0 h 158"/>
                <a:gd name="T38" fmla="*/ 122 w 122"/>
                <a:gd name="T39" fmla="*/ 158 h 158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22" h="158">
                  <a:moveTo>
                    <a:pt x="120" y="156"/>
                  </a:moveTo>
                  <a:lnTo>
                    <a:pt x="2" y="132"/>
                  </a:lnTo>
                  <a:lnTo>
                    <a:pt x="34" y="2"/>
                  </a:lnTo>
                  <a:lnTo>
                    <a:pt x="34" y="0"/>
                  </a:lnTo>
                  <a:lnTo>
                    <a:pt x="32" y="2"/>
                  </a:lnTo>
                  <a:lnTo>
                    <a:pt x="0" y="132"/>
                  </a:lnTo>
                  <a:lnTo>
                    <a:pt x="0" y="134"/>
                  </a:lnTo>
                  <a:lnTo>
                    <a:pt x="2" y="134"/>
                  </a:lnTo>
                  <a:lnTo>
                    <a:pt x="120" y="158"/>
                  </a:lnTo>
                  <a:lnTo>
                    <a:pt x="122" y="158"/>
                  </a:lnTo>
                  <a:lnTo>
                    <a:pt x="120" y="156"/>
                  </a:lnTo>
                  <a:close/>
                </a:path>
              </a:pathLst>
            </a:custGeom>
            <a:solidFill>
              <a:srgbClr val="AF3C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498" name="Freeform 445">
              <a:extLst>
                <a:ext uri="{FF2B5EF4-FFF2-40B4-BE49-F238E27FC236}">
                  <a16:creationId xmlns:a16="http://schemas.microsoft.com/office/drawing/2014/main" id="{F12F87E0-A95D-46A2-B111-077446B6F3E4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4064" y="-3717517"/>
              <a:ext cx="342900" cy="77788"/>
            </a:xfrm>
            <a:custGeom>
              <a:avLst/>
              <a:gdLst>
                <a:gd name="T0" fmla="*/ 2147483647 w 216"/>
                <a:gd name="T1" fmla="*/ 2147483647 h 49"/>
                <a:gd name="T2" fmla="*/ 2147483647 w 216"/>
                <a:gd name="T3" fmla="*/ 0 h 49"/>
                <a:gd name="T4" fmla="*/ 0 w 216"/>
                <a:gd name="T5" fmla="*/ 0 h 49"/>
                <a:gd name="T6" fmla="*/ 2147483647 w 216"/>
                <a:gd name="T7" fmla="*/ 0 h 49"/>
                <a:gd name="T8" fmla="*/ 2147483647 w 216"/>
                <a:gd name="T9" fmla="*/ 2147483647 h 49"/>
                <a:gd name="T10" fmla="*/ 2147483647 w 216"/>
                <a:gd name="T11" fmla="*/ 2147483647 h 49"/>
                <a:gd name="T12" fmla="*/ 2147483647 w 216"/>
                <a:gd name="T13" fmla="*/ 2147483647 h 4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16"/>
                <a:gd name="T22" fmla="*/ 0 h 49"/>
                <a:gd name="T23" fmla="*/ 216 w 216"/>
                <a:gd name="T24" fmla="*/ 49 h 49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16" h="49">
                  <a:moveTo>
                    <a:pt x="214" y="47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14" y="49"/>
                  </a:lnTo>
                  <a:lnTo>
                    <a:pt x="216" y="47"/>
                  </a:lnTo>
                  <a:lnTo>
                    <a:pt x="214" y="47"/>
                  </a:lnTo>
                  <a:close/>
                </a:path>
              </a:pathLst>
            </a:custGeom>
            <a:solidFill>
              <a:srgbClr val="AF3C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499" name="Freeform 446">
              <a:extLst>
                <a:ext uri="{FF2B5EF4-FFF2-40B4-BE49-F238E27FC236}">
                  <a16:creationId xmlns:a16="http://schemas.microsoft.com/office/drawing/2014/main" id="{E165DF80-C6C7-4FA2-B485-182D97F6A7A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4064" y="-3717517"/>
              <a:ext cx="342900" cy="77788"/>
            </a:xfrm>
            <a:custGeom>
              <a:avLst/>
              <a:gdLst>
                <a:gd name="T0" fmla="*/ 2147483647 w 216"/>
                <a:gd name="T1" fmla="*/ 2147483647 h 49"/>
                <a:gd name="T2" fmla="*/ 2147483647 w 216"/>
                <a:gd name="T3" fmla="*/ 0 h 49"/>
                <a:gd name="T4" fmla="*/ 0 w 216"/>
                <a:gd name="T5" fmla="*/ 0 h 49"/>
                <a:gd name="T6" fmla="*/ 2147483647 w 216"/>
                <a:gd name="T7" fmla="*/ 0 h 49"/>
                <a:gd name="T8" fmla="*/ 2147483647 w 216"/>
                <a:gd name="T9" fmla="*/ 2147483647 h 49"/>
                <a:gd name="T10" fmla="*/ 2147483647 w 216"/>
                <a:gd name="T11" fmla="*/ 2147483647 h 49"/>
                <a:gd name="T12" fmla="*/ 2147483647 w 216"/>
                <a:gd name="T13" fmla="*/ 2147483647 h 4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16"/>
                <a:gd name="T22" fmla="*/ 0 h 49"/>
                <a:gd name="T23" fmla="*/ 216 w 216"/>
                <a:gd name="T24" fmla="*/ 49 h 49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16" h="49">
                  <a:moveTo>
                    <a:pt x="214" y="47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14" y="49"/>
                  </a:lnTo>
                  <a:lnTo>
                    <a:pt x="216" y="47"/>
                  </a:lnTo>
                  <a:lnTo>
                    <a:pt x="214" y="4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00" name="Rectangle 447">
              <a:extLst>
                <a:ext uri="{FF2B5EF4-FFF2-40B4-BE49-F238E27FC236}">
                  <a16:creationId xmlns:a16="http://schemas.microsoft.com/office/drawing/2014/main" id="{A58F8789-EBD1-4354-BDF4-55D156D08A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95601" y="-3627030"/>
              <a:ext cx="1639888" cy="53975"/>
            </a:xfrm>
            <a:prstGeom prst="rect">
              <a:avLst/>
            </a:prstGeom>
            <a:solidFill>
              <a:srgbClr val="6263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en-US"/>
            </a:p>
          </p:txBody>
        </p:sp>
        <p:sp>
          <p:nvSpPr>
            <p:cNvPr id="62501" name="Freeform 448">
              <a:extLst>
                <a:ext uri="{FF2B5EF4-FFF2-40B4-BE49-F238E27FC236}">
                  <a16:creationId xmlns:a16="http://schemas.microsoft.com/office/drawing/2014/main" id="{628DEF91-A112-46F9-9506-57885470E6D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2214" y="-3974692"/>
              <a:ext cx="479425" cy="347663"/>
            </a:xfrm>
            <a:custGeom>
              <a:avLst/>
              <a:gdLst>
                <a:gd name="T0" fmla="*/ 2147483647 w 302"/>
                <a:gd name="T1" fmla="*/ 0 h 219"/>
                <a:gd name="T2" fmla="*/ 2147483647 w 302"/>
                <a:gd name="T3" fmla="*/ 0 h 219"/>
                <a:gd name="T4" fmla="*/ 0 w 302"/>
                <a:gd name="T5" fmla="*/ 2147483647 h 219"/>
                <a:gd name="T6" fmla="*/ 2147483647 w 302"/>
                <a:gd name="T7" fmla="*/ 2147483647 h 219"/>
                <a:gd name="T8" fmla="*/ 2147483647 w 302"/>
                <a:gd name="T9" fmla="*/ 0 h 2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2"/>
                <a:gd name="T16" fmla="*/ 0 h 219"/>
                <a:gd name="T17" fmla="*/ 302 w 302"/>
                <a:gd name="T18" fmla="*/ 219 h 21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2" h="219">
                  <a:moveTo>
                    <a:pt x="302" y="0"/>
                  </a:moveTo>
                  <a:lnTo>
                    <a:pt x="54" y="0"/>
                  </a:lnTo>
                  <a:lnTo>
                    <a:pt x="0" y="219"/>
                  </a:lnTo>
                  <a:lnTo>
                    <a:pt x="250" y="219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4A12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02" name="Oval 449">
              <a:extLst>
                <a:ext uri="{FF2B5EF4-FFF2-40B4-BE49-F238E27FC236}">
                  <a16:creationId xmlns:a16="http://schemas.microsoft.com/office/drawing/2014/main" id="{4D24C470-91D3-4680-9102-806E5A2EEA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35414" y="-3828642"/>
              <a:ext cx="76200" cy="76200"/>
            </a:xfrm>
            <a:prstGeom prst="ellipse">
              <a:avLst/>
            </a:prstGeom>
            <a:solidFill>
              <a:srgbClr val="3A07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en-US"/>
            </a:p>
          </p:txBody>
        </p:sp>
        <p:sp>
          <p:nvSpPr>
            <p:cNvPr id="62503" name="Rectangle 450">
              <a:extLst>
                <a:ext uri="{FF2B5EF4-FFF2-40B4-BE49-F238E27FC236}">
                  <a16:creationId xmlns:a16="http://schemas.microsoft.com/office/drawing/2014/main" id="{57F98CB7-EE43-4AA1-922E-131EA9D42C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06789" y="-3668305"/>
              <a:ext cx="263525" cy="41275"/>
            </a:xfrm>
            <a:prstGeom prst="rect">
              <a:avLst/>
            </a:prstGeom>
            <a:solidFill>
              <a:srgbClr val="4A12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en-US"/>
            </a:p>
          </p:txBody>
        </p:sp>
        <p:sp>
          <p:nvSpPr>
            <p:cNvPr id="62504" name="Rectangle 451">
              <a:extLst>
                <a:ext uri="{FF2B5EF4-FFF2-40B4-BE49-F238E27FC236}">
                  <a16:creationId xmlns:a16="http://schemas.microsoft.com/office/drawing/2014/main" id="{89282DD0-92CD-40E9-BA7A-AFED227EB6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81326" y="-3573055"/>
              <a:ext cx="1458913" cy="152400"/>
            </a:xfrm>
            <a:prstGeom prst="rect">
              <a:avLst/>
            </a:prstGeom>
            <a:solidFill>
              <a:srgbClr val="4A12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en-US"/>
            </a:p>
          </p:txBody>
        </p:sp>
      </p:grpSp>
      <p:sp>
        <p:nvSpPr>
          <p:cNvPr id="62471" name="Freeform 117">
            <a:extLst>
              <a:ext uri="{FF2B5EF4-FFF2-40B4-BE49-F238E27FC236}">
                <a16:creationId xmlns:a16="http://schemas.microsoft.com/office/drawing/2014/main" id="{8E6EEEEA-7C03-4174-B7B4-1B457000DC9F}"/>
              </a:ext>
            </a:extLst>
          </p:cNvPr>
          <p:cNvSpPr>
            <a:spLocks/>
          </p:cNvSpPr>
          <p:nvPr/>
        </p:nvSpPr>
        <p:spPr bwMode="auto">
          <a:xfrm flipH="1">
            <a:off x="0" y="0"/>
            <a:ext cx="1239838" cy="1266825"/>
          </a:xfrm>
          <a:custGeom>
            <a:avLst/>
            <a:gdLst>
              <a:gd name="T0" fmla="*/ 2147483647 w 1508"/>
              <a:gd name="T1" fmla="*/ 2147483647 h 1542"/>
              <a:gd name="T2" fmla="*/ 2147483647 w 1508"/>
              <a:gd name="T3" fmla="*/ 2147483647 h 1542"/>
              <a:gd name="T4" fmla="*/ 2147483647 w 1508"/>
              <a:gd name="T5" fmla="*/ 2147483647 h 1542"/>
              <a:gd name="T6" fmla="*/ 2147483647 w 1508"/>
              <a:gd name="T7" fmla="*/ 2147483647 h 1542"/>
              <a:gd name="T8" fmla="*/ 2147483647 w 1508"/>
              <a:gd name="T9" fmla="*/ 2147483647 h 1542"/>
              <a:gd name="T10" fmla="*/ 2147483647 w 1508"/>
              <a:gd name="T11" fmla="*/ 2147483647 h 1542"/>
              <a:gd name="T12" fmla="*/ 2147483647 w 1508"/>
              <a:gd name="T13" fmla="*/ 2147483647 h 1542"/>
              <a:gd name="T14" fmla="*/ 2147483647 w 1508"/>
              <a:gd name="T15" fmla="*/ 2147483647 h 1542"/>
              <a:gd name="T16" fmla="*/ 2147483647 w 1508"/>
              <a:gd name="T17" fmla="*/ 2147483647 h 1542"/>
              <a:gd name="T18" fmla="*/ 2147483647 w 1508"/>
              <a:gd name="T19" fmla="*/ 2147483647 h 1542"/>
              <a:gd name="T20" fmla="*/ 2147483647 w 1508"/>
              <a:gd name="T21" fmla="*/ 0 h 1542"/>
              <a:gd name="T22" fmla="*/ 0 w 1508"/>
              <a:gd name="T23" fmla="*/ 0 h 1542"/>
              <a:gd name="T24" fmla="*/ 0 w 1508"/>
              <a:gd name="T25" fmla="*/ 2147483647 h 1542"/>
              <a:gd name="T26" fmla="*/ 2147483647 w 1508"/>
              <a:gd name="T27" fmla="*/ 2147483647 h 1542"/>
              <a:gd name="T28" fmla="*/ 2147483647 w 1508"/>
              <a:gd name="T29" fmla="*/ 2147483647 h 1542"/>
              <a:gd name="T30" fmla="*/ 2147483647 w 1508"/>
              <a:gd name="T31" fmla="*/ 2147483647 h 1542"/>
              <a:gd name="T32" fmla="*/ 2147483647 w 1508"/>
              <a:gd name="T33" fmla="*/ 2147483647 h 1542"/>
              <a:gd name="T34" fmla="*/ 2147483647 w 1508"/>
              <a:gd name="T35" fmla="*/ 2147483647 h 1542"/>
              <a:gd name="T36" fmla="*/ 2147483647 w 1508"/>
              <a:gd name="T37" fmla="*/ 2147483647 h 1542"/>
              <a:gd name="T38" fmla="*/ 2147483647 w 1508"/>
              <a:gd name="T39" fmla="*/ 2147483647 h 1542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w 1508"/>
              <a:gd name="T61" fmla="*/ 0 h 1542"/>
              <a:gd name="T62" fmla="*/ 1508 w 1508"/>
              <a:gd name="T63" fmla="*/ 1542 h 1542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T60" t="T61" r="T62" b="T63"/>
            <a:pathLst>
              <a:path w="1508" h="1542">
                <a:moveTo>
                  <a:pt x="1508" y="1536"/>
                </a:moveTo>
                <a:cubicBezTo>
                  <a:pt x="1508" y="1357"/>
                  <a:pt x="1508" y="1357"/>
                  <a:pt x="1508" y="1357"/>
                </a:cubicBezTo>
                <a:cubicBezTo>
                  <a:pt x="1401" y="1366"/>
                  <a:pt x="1312" y="1328"/>
                  <a:pt x="1252" y="1292"/>
                </a:cubicBezTo>
                <a:cubicBezTo>
                  <a:pt x="1154" y="1231"/>
                  <a:pt x="1075" y="1136"/>
                  <a:pt x="1032" y="1024"/>
                </a:cubicBezTo>
                <a:cubicBezTo>
                  <a:pt x="1010" y="967"/>
                  <a:pt x="997" y="905"/>
                  <a:pt x="984" y="839"/>
                </a:cubicBezTo>
                <a:cubicBezTo>
                  <a:pt x="958" y="712"/>
                  <a:pt x="931" y="581"/>
                  <a:pt x="836" y="479"/>
                </a:cubicBezTo>
                <a:cubicBezTo>
                  <a:pt x="834" y="477"/>
                  <a:pt x="834" y="477"/>
                  <a:pt x="834" y="477"/>
                </a:cubicBezTo>
                <a:cubicBezTo>
                  <a:pt x="832" y="475"/>
                  <a:pt x="832" y="475"/>
                  <a:pt x="832" y="475"/>
                </a:cubicBezTo>
                <a:cubicBezTo>
                  <a:pt x="748" y="396"/>
                  <a:pt x="627" y="346"/>
                  <a:pt x="511" y="298"/>
                </a:cubicBezTo>
                <a:cubicBezTo>
                  <a:pt x="408" y="255"/>
                  <a:pt x="302" y="211"/>
                  <a:pt x="234" y="151"/>
                </a:cubicBezTo>
                <a:cubicBezTo>
                  <a:pt x="185" y="108"/>
                  <a:pt x="161" y="60"/>
                  <a:pt x="158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3"/>
                  <a:pt x="0" y="5"/>
                  <a:pt x="0" y="8"/>
                </a:cubicBezTo>
                <a:cubicBezTo>
                  <a:pt x="0" y="119"/>
                  <a:pt x="43" y="214"/>
                  <a:pt x="130" y="290"/>
                </a:cubicBezTo>
                <a:cubicBezTo>
                  <a:pt x="217" y="368"/>
                  <a:pt x="336" y="417"/>
                  <a:pt x="451" y="464"/>
                </a:cubicBezTo>
                <a:cubicBezTo>
                  <a:pt x="558" y="509"/>
                  <a:pt x="659" y="551"/>
                  <a:pt x="722" y="609"/>
                </a:cubicBezTo>
                <a:cubicBezTo>
                  <a:pt x="786" y="679"/>
                  <a:pt x="807" y="782"/>
                  <a:pt x="829" y="891"/>
                </a:cubicBezTo>
                <a:cubicBezTo>
                  <a:pt x="843" y="961"/>
                  <a:pt x="858" y="1033"/>
                  <a:pt x="885" y="1102"/>
                </a:cubicBezTo>
                <a:cubicBezTo>
                  <a:pt x="941" y="1246"/>
                  <a:pt x="1042" y="1368"/>
                  <a:pt x="1170" y="1447"/>
                </a:cubicBezTo>
                <a:cubicBezTo>
                  <a:pt x="1275" y="1512"/>
                  <a:pt x="1392" y="1542"/>
                  <a:pt x="1508" y="1536"/>
                </a:cubicBezTo>
                <a:close/>
              </a:path>
            </a:pathLst>
          </a:custGeom>
          <a:solidFill>
            <a:srgbClr val="1FD7D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62472" name="Group 9">
            <a:extLst>
              <a:ext uri="{FF2B5EF4-FFF2-40B4-BE49-F238E27FC236}">
                <a16:creationId xmlns:a16="http://schemas.microsoft.com/office/drawing/2014/main" id="{1C5D5C85-9AC7-432F-9FB1-7F6989DD4AB7}"/>
              </a:ext>
            </a:extLst>
          </p:cNvPr>
          <p:cNvGrpSpPr>
            <a:grpSpLocks/>
          </p:cNvGrpSpPr>
          <p:nvPr/>
        </p:nvGrpSpPr>
        <p:grpSpPr bwMode="auto">
          <a:xfrm>
            <a:off x="3784600" y="1123950"/>
            <a:ext cx="482600" cy="600075"/>
            <a:chOff x="3892934" y="2685705"/>
            <a:chExt cx="481622" cy="599694"/>
          </a:xfrm>
        </p:grpSpPr>
        <p:sp>
          <p:nvSpPr>
            <p:cNvPr id="136" name="Rectangle: Rounded Corners 135">
              <a:extLst>
                <a:ext uri="{FF2B5EF4-FFF2-40B4-BE49-F238E27FC236}">
                  <a16:creationId xmlns:a16="http://schemas.microsoft.com/office/drawing/2014/main" id="{E09FB754-3B7B-4B15-B0C1-B625ED75A546}"/>
                </a:ext>
              </a:extLst>
            </p:cNvPr>
            <p:cNvSpPr/>
            <p:nvPr/>
          </p:nvSpPr>
          <p:spPr>
            <a:xfrm>
              <a:off x="3942047" y="2720608"/>
              <a:ext cx="432509" cy="564791"/>
            </a:xfrm>
            <a:prstGeom prst="roundRect">
              <a:avLst>
                <a:gd name="adj" fmla="val 0"/>
              </a:avLst>
            </a:prstGeom>
            <a:noFill/>
            <a:ln w="381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/>
            <a:lstStyle/>
            <a:p>
              <a:pPr fontAlgn="auto">
                <a:spcBef>
                  <a:spcPts val="0"/>
                </a:spcBef>
                <a:spcAft>
                  <a:spcPts val="1200"/>
                </a:spcAft>
                <a:defRPr/>
              </a:pPr>
              <a:r>
                <a:rPr lang="en-US" sz="6600" b="1" dirty="0">
                  <a:solidFill>
                    <a:srgbClr val="E4E4EF"/>
                  </a:solidFill>
                </a:rPr>
                <a:t>“</a:t>
              </a:r>
              <a:endParaRPr lang="ru-RU" sz="6600" dirty="0">
                <a:solidFill>
                  <a:srgbClr val="E4E4EF"/>
                </a:solidFill>
              </a:endParaRPr>
            </a:p>
          </p:txBody>
        </p:sp>
        <p:sp>
          <p:nvSpPr>
            <p:cNvPr id="138" name="Rectangle: Rounded Corners 137">
              <a:extLst>
                <a:ext uri="{FF2B5EF4-FFF2-40B4-BE49-F238E27FC236}">
                  <a16:creationId xmlns:a16="http://schemas.microsoft.com/office/drawing/2014/main" id="{452F6A62-9CF4-4F65-9282-98E4434BEB37}"/>
                </a:ext>
              </a:extLst>
            </p:cNvPr>
            <p:cNvSpPr/>
            <p:nvPr/>
          </p:nvSpPr>
          <p:spPr>
            <a:xfrm>
              <a:off x="3892934" y="2685705"/>
              <a:ext cx="431800" cy="565150"/>
            </a:xfrm>
            <a:prstGeom prst="roundRect">
              <a:avLst>
                <a:gd name="adj" fmla="val 0"/>
              </a:avLst>
            </a:prstGeom>
            <a:noFill/>
            <a:ln w="381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/>
            <a:lstStyle/>
            <a:p>
              <a:pPr fontAlgn="auto">
                <a:spcBef>
                  <a:spcPts val="0"/>
                </a:spcBef>
                <a:spcAft>
                  <a:spcPts val="1200"/>
                </a:spcAft>
                <a:defRPr/>
              </a:pPr>
              <a:r>
                <a:rPr lang="en-US" sz="6600" b="1" dirty="0">
                  <a:ln>
                    <a:solidFill>
                      <a:srgbClr val="4A127B"/>
                    </a:solidFill>
                  </a:ln>
                  <a:solidFill>
                    <a:srgbClr val="1FD7D4"/>
                  </a:solidFill>
                </a:rPr>
                <a:t>“</a:t>
              </a:r>
              <a:endParaRPr lang="ru-RU" sz="6600" dirty="0">
                <a:ln>
                  <a:solidFill>
                    <a:srgbClr val="4A127B"/>
                  </a:solidFill>
                </a:ln>
                <a:solidFill>
                  <a:srgbClr val="1FD7D4"/>
                </a:solidFill>
              </a:endParaRPr>
            </a:p>
          </p:txBody>
        </p:sp>
      </p:grpSp>
      <p:grpSp>
        <p:nvGrpSpPr>
          <p:cNvPr id="62473" name="Group 139">
            <a:extLst>
              <a:ext uri="{FF2B5EF4-FFF2-40B4-BE49-F238E27FC236}">
                <a16:creationId xmlns:a16="http://schemas.microsoft.com/office/drawing/2014/main" id="{854AA955-0DCE-434A-AA6E-1A546E27B474}"/>
              </a:ext>
            </a:extLst>
          </p:cNvPr>
          <p:cNvGrpSpPr>
            <a:grpSpLocks/>
          </p:cNvGrpSpPr>
          <p:nvPr/>
        </p:nvGrpSpPr>
        <p:grpSpPr bwMode="auto">
          <a:xfrm flipV="1">
            <a:off x="11317288" y="1849438"/>
            <a:ext cx="481012" cy="600075"/>
            <a:chOff x="3892934" y="2685705"/>
            <a:chExt cx="481622" cy="599694"/>
          </a:xfrm>
        </p:grpSpPr>
        <p:sp>
          <p:nvSpPr>
            <p:cNvPr id="141" name="Rectangle: Rounded Corners 140">
              <a:extLst>
                <a:ext uri="{FF2B5EF4-FFF2-40B4-BE49-F238E27FC236}">
                  <a16:creationId xmlns:a16="http://schemas.microsoft.com/office/drawing/2014/main" id="{6C38B126-9A87-48F9-9DB4-625CDD780762}"/>
                </a:ext>
              </a:extLst>
            </p:cNvPr>
            <p:cNvSpPr/>
            <p:nvPr/>
          </p:nvSpPr>
          <p:spPr>
            <a:xfrm>
              <a:off x="3942208" y="2720608"/>
              <a:ext cx="432348" cy="564791"/>
            </a:xfrm>
            <a:prstGeom prst="roundRect">
              <a:avLst>
                <a:gd name="adj" fmla="val 0"/>
              </a:avLst>
            </a:prstGeom>
            <a:noFill/>
            <a:ln w="381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/>
            <a:lstStyle/>
            <a:p>
              <a:pPr fontAlgn="auto">
                <a:spcBef>
                  <a:spcPts val="0"/>
                </a:spcBef>
                <a:spcAft>
                  <a:spcPts val="1200"/>
                </a:spcAft>
                <a:defRPr/>
              </a:pPr>
              <a:r>
                <a:rPr lang="en-US" sz="6600" b="1" dirty="0">
                  <a:solidFill>
                    <a:srgbClr val="E4E4EF"/>
                  </a:solidFill>
                </a:rPr>
                <a:t>“</a:t>
              </a:r>
              <a:endParaRPr lang="ru-RU" sz="6600" dirty="0">
                <a:solidFill>
                  <a:srgbClr val="E4E4EF"/>
                </a:solidFill>
              </a:endParaRPr>
            </a:p>
          </p:txBody>
        </p:sp>
        <p:sp>
          <p:nvSpPr>
            <p:cNvPr id="142" name="Rectangle: Rounded Corners 141">
              <a:extLst>
                <a:ext uri="{FF2B5EF4-FFF2-40B4-BE49-F238E27FC236}">
                  <a16:creationId xmlns:a16="http://schemas.microsoft.com/office/drawing/2014/main" id="{53A67137-C05E-4776-A30D-D702666B2E46}"/>
                </a:ext>
              </a:extLst>
            </p:cNvPr>
            <p:cNvSpPr/>
            <p:nvPr/>
          </p:nvSpPr>
          <p:spPr>
            <a:xfrm>
              <a:off x="3892934" y="2685705"/>
              <a:ext cx="431800" cy="565150"/>
            </a:xfrm>
            <a:prstGeom prst="roundRect">
              <a:avLst>
                <a:gd name="adj" fmla="val 0"/>
              </a:avLst>
            </a:prstGeom>
            <a:noFill/>
            <a:ln w="381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/>
            <a:lstStyle/>
            <a:p>
              <a:pPr fontAlgn="auto">
                <a:spcBef>
                  <a:spcPts val="0"/>
                </a:spcBef>
                <a:spcAft>
                  <a:spcPts val="1200"/>
                </a:spcAft>
                <a:defRPr/>
              </a:pPr>
              <a:r>
                <a:rPr lang="en-US" sz="6600" b="1" dirty="0">
                  <a:ln>
                    <a:solidFill>
                      <a:srgbClr val="4A127B"/>
                    </a:solidFill>
                  </a:ln>
                  <a:solidFill>
                    <a:srgbClr val="1FD7D4"/>
                  </a:solidFill>
                </a:rPr>
                <a:t>“</a:t>
              </a:r>
              <a:endParaRPr lang="ru-RU" sz="6600" dirty="0">
                <a:ln>
                  <a:solidFill>
                    <a:srgbClr val="4A127B"/>
                  </a:solidFill>
                </a:ln>
                <a:solidFill>
                  <a:srgbClr val="1FD7D4"/>
                </a:solidFill>
              </a:endParaRPr>
            </a:p>
          </p:txBody>
        </p:sp>
      </p:grpSp>
      <p:grpSp>
        <p:nvGrpSpPr>
          <p:cNvPr id="6" name="Group 10">
            <a:extLst>
              <a:ext uri="{FF2B5EF4-FFF2-40B4-BE49-F238E27FC236}">
                <a16:creationId xmlns:a16="http://schemas.microsoft.com/office/drawing/2014/main" id="{B580335E-913A-4AE8-A632-AB1F120A3AB7}"/>
              </a:ext>
            </a:extLst>
          </p:cNvPr>
          <p:cNvGrpSpPr>
            <a:grpSpLocks/>
          </p:cNvGrpSpPr>
          <p:nvPr/>
        </p:nvGrpSpPr>
        <p:grpSpPr bwMode="auto">
          <a:xfrm>
            <a:off x="3832225" y="2487613"/>
            <a:ext cx="7916863" cy="1460500"/>
            <a:chOff x="3832701" y="2487816"/>
            <a:chExt cx="7916387" cy="1460070"/>
          </a:xfrm>
        </p:grpSpPr>
        <p:sp>
          <p:nvSpPr>
            <p:cNvPr id="143" name="Rectangle: Rounded Corners 142">
              <a:extLst>
                <a:ext uri="{FF2B5EF4-FFF2-40B4-BE49-F238E27FC236}">
                  <a16:creationId xmlns:a16="http://schemas.microsoft.com/office/drawing/2014/main" id="{7A1459D4-7585-4A64-9322-3F4DF3372F38}"/>
                </a:ext>
              </a:extLst>
            </p:cNvPr>
            <p:cNvSpPr/>
            <p:nvPr/>
          </p:nvSpPr>
          <p:spPr>
            <a:xfrm>
              <a:off x="3834289" y="2487816"/>
              <a:ext cx="7914799" cy="417389"/>
            </a:xfrm>
            <a:prstGeom prst="roundRect">
              <a:avLst>
                <a:gd name="adj" fmla="val 50000"/>
              </a:avLst>
            </a:prstGeom>
            <a:solidFill>
              <a:schemeClr val="bg1"/>
            </a:solidFill>
            <a:ln w="3175">
              <a:solidFill>
                <a:srgbClr val="1FD7D4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80000" tIns="44371" bIns="44371"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ru-RU" b="1" dirty="0" err="1">
                  <a:solidFill>
                    <a:srgbClr val="4A127B"/>
                  </a:solidFill>
                  <a:latin typeface="+mj-lt"/>
                  <a:ea typeface="Golos Text" panose="020B0503020202020204" pitchFamily="34" charset="0"/>
                </a:rPr>
                <a:t>Мумкин</a:t>
              </a:r>
              <a:r>
                <a:rPr lang="en-US" b="1" dirty="0">
                  <a:solidFill>
                    <a:srgbClr val="4A127B"/>
                  </a:solidFill>
                  <a:latin typeface="+mj-lt"/>
                  <a:ea typeface="Golos Text" panose="020B0503020202020204" pitchFamily="34" charset="0"/>
                </a:rPr>
                <a:t> </a:t>
              </a:r>
              <a:r>
                <a:rPr lang="ru-RU" b="1" dirty="0" err="1">
                  <a:solidFill>
                    <a:srgbClr val="4A127B"/>
                  </a:solidFill>
                  <a:latin typeface="+mj-lt"/>
                  <a:ea typeface="Golos Text" panose="020B0503020202020204" pitchFamily="34" charset="0"/>
                </a:rPr>
                <a:t>бўлган</a:t>
              </a:r>
              <a:r>
                <a:rPr lang="en-US" b="1" dirty="0">
                  <a:solidFill>
                    <a:srgbClr val="4A127B"/>
                  </a:solidFill>
                  <a:latin typeface="+mj-lt"/>
                  <a:ea typeface="Golos Text" panose="020B0503020202020204" pitchFamily="34" charset="0"/>
                </a:rPr>
                <a:t> </a:t>
              </a:r>
              <a:r>
                <a:rPr lang="ru-RU" b="1" dirty="0" err="1">
                  <a:solidFill>
                    <a:srgbClr val="4A127B"/>
                  </a:solidFill>
                  <a:latin typeface="+mj-lt"/>
                  <a:ea typeface="Golos Text" panose="020B0503020202020204" pitchFamily="34" charset="0"/>
                </a:rPr>
                <a:t>ҳоллар</a:t>
              </a:r>
              <a:r>
                <a:rPr lang="en-US" b="1" dirty="0">
                  <a:solidFill>
                    <a:srgbClr val="4A127B"/>
                  </a:solidFill>
                  <a:latin typeface="+mj-lt"/>
                  <a:ea typeface="Golos Text" panose="020B0503020202020204" pitchFamily="34" charset="0"/>
                </a:rPr>
                <a:t>:</a:t>
              </a:r>
              <a:endParaRPr lang="ru-RU" b="1" dirty="0">
                <a:solidFill>
                  <a:srgbClr val="4A127B"/>
                </a:solidFill>
                <a:latin typeface="+mj-lt"/>
                <a:ea typeface="Golos Text" panose="020B0503020202020204" pitchFamily="34" charset="0"/>
              </a:endParaRPr>
            </a:p>
          </p:txBody>
        </p:sp>
        <p:sp>
          <p:nvSpPr>
            <p:cNvPr id="144" name="Rectangle: Rounded Corners 143">
              <a:extLst>
                <a:ext uri="{FF2B5EF4-FFF2-40B4-BE49-F238E27FC236}">
                  <a16:creationId xmlns:a16="http://schemas.microsoft.com/office/drawing/2014/main" id="{CD66B252-6300-4DA1-A982-8F8965576F33}"/>
                </a:ext>
              </a:extLst>
            </p:cNvPr>
            <p:cNvSpPr/>
            <p:nvPr/>
          </p:nvSpPr>
          <p:spPr>
            <a:xfrm>
              <a:off x="3832701" y="2967100"/>
              <a:ext cx="7914799" cy="980786"/>
            </a:xfrm>
            <a:prstGeom prst="roundRect">
              <a:avLst>
                <a:gd name="adj" fmla="val 0"/>
              </a:avLst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44371" rIns="0" bIns="44371"/>
            <a:lstStyle/>
            <a:p>
              <a:pPr marL="285750" indent="-285750" fontAlgn="auto">
                <a:spcBef>
                  <a:spcPts val="0"/>
                </a:spcBef>
                <a:spcAft>
                  <a:spcPts val="600"/>
                </a:spcAft>
                <a:buClr>
                  <a:srgbClr val="1FD7D4"/>
                </a:buClr>
                <a:buFont typeface="Arial" panose="020B0604020202020204" pitchFamily="34" charset="0"/>
                <a:buChar char="►"/>
                <a:defRPr/>
              </a:pPr>
              <a:r>
                <a:rPr lang="ru-RU" sz="1600" dirty="0" err="1">
                  <a:solidFill>
                    <a:schemeClr val="tx2"/>
                  </a:solidFill>
                  <a:latin typeface="+mj-lt"/>
                  <a:ea typeface="Golos Text" panose="020B0503020202020204" pitchFamily="34" charset="0"/>
                </a:rPr>
                <a:t>Жазоланишдан</a:t>
              </a:r>
              <a:r>
                <a:rPr lang="tr-TR" sz="1600" dirty="0">
                  <a:solidFill>
                    <a:schemeClr val="tx2"/>
                  </a:solidFill>
                  <a:latin typeface="+mj-lt"/>
                  <a:ea typeface="Golos Text" panose="020B0503020202020204" pitchFamily="34" charset="0"/>
                </a:rPr>
                <a:t> </a:t>
              </a:r>
              <a:r>
                <a:rPr lang="ru-RU" sz="1600" dirty="0" err="1">
                  <a:solidFill>
                    <a:schemeClr val="tx2"/>
                  </a:solidFill>
                  <a:latin typeface="+mj-lt"/>
                  <a:ea typeface="Golos Text" panose="020B0503020202020204" pitchFamily="34" charset="0"/>
                </a:rPr>
                <a:t>қўрқиш</a:t>
              </a:r>
              <a:r>
                <a:rPr lang="tr-TR" sz="1600" dirty="0">
                  <a:solidFill>
                    <a:schemeClr val="tx2"/>
                  </a:solidFill>
                  <a:latin typeface="+mj-lt"/>
                  <a:ea typeface="Golos Text" panose="020B0503020202020204" pitchFamily="34" charset="0"/>
                </a:rPr>
                <a:t>, </a:t>
              </a:r>
              <a:r>
                <a:rPr lang="ru-RU" sz="1600" dirty="0" err="1">
                  <a:solidFill>
                    <a:schemeClr val="tx2"/>
                  </a:solidFill>
                  <a:latin typeface="+mj-lt"/>
                  <a:ea typeface="Golos Text" panose="020B0503020202020204" pitchFamily="34" charset="0"/>
                </a:rPr>
                <a:t>атроф</a:t>
              </a:r>
              <a:r>
                <a:rPr lang="tr-TR" sz="1600" dirty="0">
                  <a:solidFill>
                    <a:schemeClr val="tx2"/>
                  </a:solidFill>
                  <a:latin typeface="+mj-lt"/>
                  <a:ea typeface="Golos Text" panose="020B0503020202020204" pitchFamily="34" charset="0"/>
                </a:rPr>
                <a:t>-</a:t>
              </a:r>
              <a:r>
                <a:rPr lang="ru-RU" sz="1600" dirty="0" err="1">
                  <a:solidFill>
                    <a:schemeClr val="tx2"/>
                  </a:solidFill>
                  <a:latin typeface="+mj-lt"/>
                  <a:ea typeface="Golos Text" panose="020B0503020202020204" pitchFamily="34" charset="0"/>
                </a:rPr>
                <a:t>муҳит</a:t>
              </a:r>
              <a:r>
                <a:rPr lang="tr-TR" sz="1600" dirty="0">
                  <a:solidFill>
                    <a:schemeClr val="tx2"/>
                  </a:solidFill>
                  <a:latin typeface="+mj-lt"/>
                  <a:ea typeface="Golos Text" panose="020B0503020202020204" pitchFamily="34" charset="0"/>
                </a:rPr>
                <a:t> (</a:t>
              </a:r>
              <a:r>
                <a:rPr lang="ru-RU" sz="1600" dirty="0" err="1">
                  <a:solidFill>
                    <a:schemeClr val="tx2"/>
                  </a:solidFill>
                  <a:latin typeface="+mj-lt"/>
                  <a:ea typeface="Golos Text" panose="020B0503020202020204" pitchFamily="34" charset="0"/>
                </a:rPr>
                <a:t>ота</a:t>
              </a:r>
              <a:r>
                <a:rPr lang="tr-TR" sz="1600" dirty="0">
                  <a:solidFill>
                    <a:schemeClr val="tx2"/>
                  </a:solidFill>
                  <a:latin typeface="+mj-lt"/>
                  <a:ea typeface="Golos Text" panose="020B0503020202020204" pitchFamily="34" charset="0"/>
                </a:rPr>
                <a:t>-</a:t>
              </a:r>
              <a:r>
                <a:rPr lang="ru-RU" sz="1600" dirty="0">
                  <a:solidFill>
                    <a:schemeClr val="tx2"/>
                  </a:solidFill>
                  <a:latin typeface="+mj-lt"/>
                  <a:ea typeface="Golos Text" panose="020B0503020202020204" pitchFamily="34" charset="0"/>
                </a:rPr>
                <a:t>она</a:t>
              </a:r>
              <a:r>
                <a:rPr lang="tr-TR" sz="1600" dirty="0">
                  <a:solidFill>
                    <a:schemeClr val="tx2"/>
                  </a:solidFill>
                  <a:latin typeface="+mj-lt"/>
                  <a:ea typeface="Golos Text" panose="020B0503020202020204" pitchFamily="34" charset="0"/>
                </a:rPr>
                <a:t>, </a:t>
              </a:r>
              <a:r>
                <a:rPr lang="ru-RU" sz="1600" dirty="0" err="1">
                  <a:solidFill>
                    <a:schemeClr val="tx2"/>
                  </a:solidFill>
                  <a:latin typeface="+mj-lt"/>
                  <a:ea typeface="Golos Text" panose="020B0503020202020204" pitchFamily="34" charset="0"/>
                </a:rPr>
                <a:t>синфдошлар</a:t>
              </a:r>
              <a:r>
                <a:rPr lang="tr-TR" sz="1600" dirty="0">
                  <a:solidFill>
                    <a:schemeClr val="tx2"/>
                  </a:solidFill>
                  <a:latin typeface="+mj-lt"/>
                  <a:ea typeface="Golos Text" panose="020B0503020202020204" pitchFamily="34" charset="0"/>
                </a:rPr>
                <a:t>, </a:t>
              </a:r>
              <a:r>
                <a:rPr lang="ru-RU" sz="1600" dirty="0" err="1">
                  <a:solidFill>
                    <a:schemeClr val="tx2"/>
                  </a:solidFill>
                  <a:latin typeface="+mj-lt"/>
                  <a:ea typeface="Golos Text" panose="020B0503020202020204" pitchFamily="34" charset="0"/>
                </a:rPr>
                <a:t>қўшнилар</a:t>
              </a:r>
              <a:r>
                <a:rPr lang="tr-TR" sz="1600" dirty="0">
                  <a:solidFill>
                    <a:schemeClr val="tx2"/>
                  </a:solidFill>
                  <a:latin typeface="+mj-lt"/>
                  <a:ea typeface="Golos Text" panose="020B0503020202020204" pitchFamily="34" charset="0"/>
                </a:rPr>
                <a:t>) </a:t>
              </a:r>
              <a:r>
                <a:rPr lang="ru-RU" sz="1600" dirty="0" err="1">
                  <a:solidFill>
                    <a:schemeClr val="tx2"/>
                  </a:solidFill>
                  <a:latin typeface="+mj-lt"/>
                  <a:ea typeface="Golos Text" panose="020B0503020202020204" pitchFamily="34" charset="0"/>
                </a:rPr>
                <a:t>томонидан</a:t>
              </a:r>
              <a:r>
                <a:rPr lang="tr-TR" sz="1600" dirty="0">
                  <a:solidFill>
                    <a:schemeClr val="tx2"/>
                  </a:solidFill>
                  <a:latin typeface="+mj-lt"/>
                  <a:ea typeface="Golos Text" panose="020B0503020202020204" pitchFamily="34" charset="0"/>
                </a:rPr>
                <a:t> </a:t>
              </a:r>
              <a:r>
                <a:rPr lang="en-US" sz="1600" dirty="0">
                  <a:solidFill>
                    <a:schemeClr val="tx2"/>
                  </a:solidFill>
                  <a:latin typeface="+mj-lt"/>
                  <a:ea typeface="Golos Text" panose="020B0503020202020204" pitchFamily="34" charset="0"/>
                </a:rPr>
                <a:t>x</a:t>
              </a:r>
              <a:r>
                <a:rPr lang="ru-RU" sz="1600" dirty="0" err="1">
                  <a:solidFill>
                    <a:schemeClr val="tx2"/>
                  </a:solidFill>
                  <a:latin typeface="+mj-lt"/>
                  <a:ea typeface="Golos Text" panose="020B0503020202020204" pitchFamily="34" charset="0"/>
                </a:rPr>
                <a:t>ато</a:t>
              </a:r>
              <a:r>
                <a:rPr lang="en-US" sz="1600" dirty="0">
                  <a:solidFill>
                    <a:schemeClr val="tx2"/>
                  </a:solidFill>
                  <a:latin typeface="+mj-lt"/>
                  <a:ea typeface="Golos Text" panose="020B0503020202020204" pitchFamily="34" charset="0"/>
                </a:rPr>
                <a:t> </a:t>
              </a:r>
              <a:r>
                <a:rPr lang="ru-RU" sz="1600" dirty="0" err="1">
                  <a:solidFill>
                    <a:schemeClr val="tx2"/>
                  </a:solidFill>
                  <a:latin typeface="+mj-lt"/>
                  <a:ea typeface="Golos Text" panose="020B0503020202020204" pitchFamily="34" charset="0"/>
                </a:rPr>
                <a:t>тушунилиш</a:t>
              </a:r>
              <a:r>
                <a:rPr lang="en-US" sz="1600" dirty="0">
                  <a:solidFill>
                    <a:schemeClr val="tx2"/>
                  </a:solidFill>
                  <a:latin typeface="+mj-lt"/>
                  <a:ea typeface="Golos Text" panose="020B0503020202020204" pitchFamily="34" charset="0"/>
                </a:rPr>
                <a:t> </a:t>
              </a:r>
              <a:r>
                <a:rPr lang="ru-RU" sz="1600" dirty="0" err="1">
                  <a:solidFill>
                    <a:schemeClr val="tx2"/>
                  </a:solidFill>
                  <a:latin typeface="+mj-lt"/>
                  <a:ea typeface="Golos Text" panose="020B0503020202020204" pitchFamily="34" charset="0"/>
                </a:rPr>
                <a:t>ва</a:t>
              </a:r>
              <a:r>
                <a:rPr lang="en-US" sz="1600" dirty="0">
                  <a:solidFill>
                    <a:schemeClr val="tx2"/>
                  </a:solidFill>
                  <a:latin typeface="+mj-lt"/>
                  <a:ea typeface="Golos Text" panose="020B0503020202020204" pitchFamily="34" charset="0"/>
                </a:rPr>
                <a:t> </a:t>
              </a:r>
              <a:r>
                <a:rPr lang="ru-RU" sz="1600" dirty="0" err="1">
                  <a:solidFill>
                    <a:schemeClr val="tx2"/>
                  </a:solidFill>
                  <a:latin typeface="+mj-lt"/>
                  <a:ea typeface="Golos Text" panose="020B0503020202020204" pitchFamily="34" charset="0"/>
                </a:rPr>
                <a:t>норозилик</a:t>
              </a:r>
              <a:r>
                <a:rPr lang="tr-TR" sz="1600" dirty="0">
                  <a:solidFill>
                    <a:schemeClr val="tx2"/>
                  </a:solidFill>
                  <a:latin typeface="+mj-lt"/>
                  <a:ea typeface="Golos Text" panose="020B0503020202020204" pitchFamily="34" charset="0"/>
                </a:rPr>
                <a:t> </a:t>
              </a:r>
              <a:r>
                <a:rPr lang="ru-RU" sz="1600" dirty="0" err="1">
                  <a:solidFill>
                    <a:schemeClr val="tx2"/>
                  </a:solidFill>
                  <a:latin typeface="+mj-lt"/>
                  <a:ea typeface="Golos Text" panose="020B0503020202020204" pitchFamily="34" charset="0"/>
                </a:rPr>
                <a:t>қўрқуви</a:t>
              </a:r>
              <a:r>
                <a:rPr lang="tr-TR" sz="1600" dirty="0">
                  <a:solidFill>
                    <a:schemeClr val="tx2"/>
                  </a:solidFill>
                  <a:latin typeface="+mj-lt"/>
                  <a:ea typeface="Golos Text" panose="020B0503020202020204" pitchFamily="34" charset="0"/>
                </a:rPr>
                <a:t> - </a:t>
              </a:r>
              <a:r>
                <a:rPr lang="ru-RU" sz="1600" dirty="0" err="1">
                  <a:solidFill>
                    <a:schemeClr val="tx2"/>
                  </a:solidFill>
                  <a:latin typeface="+mj-lt"/>
                  <a:ea typeface="Golos Text" panose="020B0503020202020204" pitchFamily="34" charset="0"/>
                </a:rPr>
                <a:t>бошқача</a:t>
              </a:r>
              <a:r>
                <a:rPr lang="tr-TR" sz="1600" dirty="0">
                  <a:solidFill>
                    <a:schemeClr val="tx2"/>
                  </a:solidFill>
                  <a:latin typeface="+mj-lt"/>
                  <a:ea typeface="Golos Text" panose="020B0503020202020204" pitchFamily="34" charset="0"/>
                </a:rPr>
                <a:t> </a:t>
              </a:r>
              <a:r>
                <a:rPr lang="ru-RU" sz="1600" dirty="0" err="1">
                  <a:solidFill>
                    <a:schemeClr val="tx2"/>
                  </a:solidFill>
                  <a:latin typeface="+mj-lt"/>
                  <a:ea typeface="Golos Text" panose="020B0503020202020204" pitchFamily="34" charset="0"/>
                </a:rPr>
                <a:t>айтганда</a:t>
              </a:r>
              <a:r>
                <a:rPr lang="tr-TR" sz="1600" dirty="0">
                  <a:solidFill>
                    <a:schemeClr val="tx2"/>
                  </a:solidFill>
                  <a:latin typeface="+mj-lt"/>
                  <a:ea typeface="Golos Text" panose="020B0503020202020204" pitchFamily="34" charset="0"/>
                </a:rPr>
                <a:t>, </a:t>
              </a:r>
              <a:r>
                <a:rPr lang="ru-RU" sz="1600" dirty="0" err="1">
                  <a:solidFill>
                    <a:schemeClr val="tx2"/>
                  </a:solidFill>
                  <a:latin typeface="+mj-lt"/>
                  <a:ea typeface="Golos Text" panose="020B0503020202020204" pitchFamily="34" charset="0"/>
                </a:rPr>
                <a:t>жамоатчилик</a:t>
              </a:r>
              <a:r>
                <a:rPr lang="tr-TR" sz="1600" dirty="0">
                  <a:solidFill>
                    <a:schemeClr val="tx2"/>
                  </a:solidFill>
                  <a:latin typeface="+mj-lt"/>
                  <a:ea typeface="Golos Text" panose="020B0503020202020204" pitchFamily="34" charset="0"/>
                </a:rPr>
                <a:t> </a:t>
              </a:r>
              <a:r>
                <a:rPr lang="ru-RU" sz="1600" dirty="0" err="1">
                  <a:solidFill>
                    <a:schemeClr val="tx2"/>
                  </a:solidFill>
                  <a:latin typeface="+mj-lt"/>
                  <a:ea typeface="Golos Text" panose="020B0503020202020204" pitchFamily="34" charset="0"/>
                </a:rPr>
                <a:t>фикри</a:t>
              </a:r>
              <a:r>
                <a:rPr lang="tr-TR" sz="1600" dirty="0">
                  <a:solidFill>
                    <a:schemeClr val="tx2"/>
                  </a:solidFill>
                  <a:latin typeface="+mj-lt"/>
                  <a:ea typeface="Golos Text" panose="020B0503020202020204" pitchFamily="34" charset="0"/>
                </a:rPr>
                <a:t>.</a:t>
              </a:r>
              <a:endParaRPr lang="en-US" sz="1600" dirty="0">
                <a:solidFill>
                  <a:schemeClr val="tx2"/>
                </a:solidFill>
                <a:latin typeface="+mj-lt"/>
                <a:ea typeface="Golos Text" panose="020B0503020202020204" pitchFamily="34" charset="0"/>
              </a:endParaRPr>
            </a:p>
            <a:p>
              <a:pPr marL="285750" indent="-285750" fontAlgn="auto">
                <a:spcBef>
                  <a:spcPts val="0"/>
                </a:spcBef>
                <a:spcAft>
                  <a:spcPts val="600"/>
                </a:spcAft>
                <a:buClr>
                  <a:srgbClr val="1FD7D4"/>
                </a:buClr>
                <a:buFont typeface="Arial" panose="020B0604020202020204" pitchFamily="34" charset="0"/>
                <a:buChar char="►"/>
                <a:defRPr/>
              </a:pPr>
              <a:r>
                <a:rPr lang="ru-RU" sz="1600" dirty="0">
                  <a:solidFill>
                    <a:schemeClr val="tx2"/>
                  </a:solidFill>
                  <a:latin typeface="+mj-lt"/>
                  <a:ea typeface="Golos Text" panose="020B0503020202020204" pitchFamily="34" charset="0"/>
                </a:rPr>
                <a:t>Ша</a:t>
              </a:r>
              <a:r>
                <a:rPr lang="tr-TR" sz="1600" dirty="0">
                  <a:solidFill>
                    <a:schemeClr val="tx2"/>
                  </a:solidFill>
                  <a:latin typeface="+mj-lt"/>
                  <a:ea typeface="Golos Text" panose="020B0503020202020204" pitchFamily="34" charset="0"/>
                </a:rPr>
                <a:t>x</a:t>
              </a:r>
              <a:r>
                <a:rPr lang="ru-RU" sz="1600" dirty="0" err="1">
                  <a:solidFill>
                    <a:schemeClr val="tx2"/>
                  </a:solidFill>
                  <a:latin typeface="+mj-lt"/>
                  <a:ea typeface="Golos Text" panose="020B0503020202020204" pitchFamily="34" charset="0"/>
                </a:rPr>
                <a:t>снинг</a:t>
              </a:r>
              <a:r>
                <a:rPr lang="tr-TR" sz="1600" dirty="0">
                  <a:solidFill>
                    <a:schemeClr val="tx2"/>
                  </a:solidFill>
                  <a:latin typeface="+mj-lt"/>
                  <a:ea typeface="Golos Text" panose="020B0503020202020204" pitchFamily="34" charset="0"/>
                </a:rPr>
                <a:t> </a:t>
              </a:r>
              <a:r>
                <a:rPr lang="ru-RU" sz="1600" dirty="0">
                  <a:solidFill>
                    <a:schemeClr val="tx2"/>
                  </a:solidFill>
                  <a:latin typeface="+mj-lt"/>
                  <a:ea typeface="Golos Text" panose="020B0503020202020204" pitchFamily="34" charset="0"/>
                </a:rPr>
                <a:t>ша</a:t>
              </a:r>
              <a:r>
                <a:rPr lang="tr-TR" sz="1600" dirty="0">
                  <a:solidFill>
                    <a:schemeClr val="tx2"/>
                  </a:solidFill>
                  <a:latin typeface="+mj-lt"/>
                  <a:ea typeface="Golos Text" panose="020B0503020202020204" pitchFamily="34" charset="0"/>
                </a:rPr>
                <a:t>x</a:t>
              </a:r>
              <a:r>
                <a:rPr lang="ru-RU" sz="1600" dirty="0" err="1">
                  <a:solidFill>
                    <a:schemeClr val="tx2"/>
                  </a:solidFill>
                  <a:latin typeface="+mj-lt"/>
                  <a:ea typeface="Golos Text" panose="020B0503020202020204" pitchFamily="34" charset="0"/>
                </a:rPr>
                <a:t>сий</a:t>
              </a:r>
              <a:r>
                <a:rPr lang="tr-TR" sz="1600" dirty="0">
                  <a:solidFill>
                    <a:schemeClr val="tx2"/>
                  </a:solidFill>
                  <a:latin typeface="+mj-lt"/>
                  <a:ea typeface="Golos Text" panose="020B0503020202020204" pitchFamily="34" charset="0"/>
                </a:rPr>
                <a:t> </a:t>
              </a:r>
              <a:r>
                <a:rPr lang="ru-RU" sz="1600" dirty="0" err="1">
                  <a:solidFill>
                    <a:schemeClr val="tx2"/>
                  </a:solidFill>
                  <a:latin typeface="+mj-lt"/>
                  <a:ea typeface="Golos Text" panose="020B0503020202020204" pitchFamily="34" charset="0"/>
                </a:rPr>
                <a:t>фазилатлари</a:t>
              </a:r>
              <a:r>
                <a:rPr lang="tr-TR" sz="1600" dirty="0">
                  <a:solidFill>
                    <a:schemeClr val="tx2"/>
                  </a:solidFill>
                  <a:latin typeface="+mj-lt"/>
                  <a:ea typeface="Golos Text" panose="020B0503020202020204" pitchFamily="34" charset="0"/>
                </a:rPr>
                <a:t>, </a:t>
              </a:r>
              <a:r>
                <a:rPr lang="ru-RU" sz="1600" dirty="0" err="1">
                  <a:solidFill>
                    <a:schemeClr val="tx2"/>
                  </a:solidFill>
                  <a:latin typeface="+mj-lt"/>
                  <a:ea typeface="Golos Text" panose="020B0503020202020204" pitchFamily="34" charset="0"/>
                </a:rPr>
                <a:t>унинг</a:t>
              </a:r>
              <a:r>
                <a:rPr lang="tr-TR" sz="1600" dirty="0">
                  <a:solidFill>
                    <a:schemeClr val="tx2"/>
                  </a:solidFill>
                  <a:latin typeface="+mj-lt"/>
                  <a:ea typeface="Golos Text" panose="020B0503020202020204" pitchFamily="34" charset="0"/>
                </a:rPr>
                <a:t> </a:t>
              </a:r>
              <a:r>
                <a:rPr lang="ru-RU" sz="1600" dirty="0" err="1">
                  <a:solidFill>
                    <a:schemeClr val="tx2"/>
                  </a:solidFill>
                  <a:latin typeface="+mj-lt"/>
                  <a:ea typeface="Golos Text" panose="020B0503020202020204" pitchFamily="34" charset="0"/>
                </a:rPr>
                <a:t>ўзи</a:t>
              </a:r>
              <a:r>
                <a:rPr lang="en-US" sz="1600" dirty="0">
                  <a:solidFill>
                    <a:schemeClr val="tx2"/>
                  </a:solidFill>
                  <a:latin typeface="+mj-lt"/>
                  <a:ea typeface="Golos Text" panose="020B0503020202020204" pitchFamily="34" charset="0"/>
                </a:rPr>
                <a:t> </a:t>
              </a:r>
              <a:r>
                <a:rPr lang="ru-RU" sz="1600" dirty="0" err="1">
                  <a:solidFill>
                    <a:schemeClr val="tx2"/>
                  </a:solidFill>
                  <a:latin typeface="+mj-lt"/>
                  <a:ea typeface="Golos Text" panose="020B0503020202020204" pitchFamily="34" charset="0"/>
                </a:rPr>
                <a:t>ҳақидаги</a:t>
              </a:r>
              <a:r>
                <a:rPr lang="en-US" sz="1600" dirty="0">
                  <a:solidFill>
                    <a:schemeClr val="tx2"/>
                  </a:solidFill>
                  <a:latin typeface="+mj-lt"/>
                  <a:ea typeface="Golos Text" panose="020B0503020202020204" pitchFamily="34" charset="0"/>
                </a:rPr>
                <a:t> </a:t>
              </a:r>
              <a:r>
                <a:rPr lang="ru-RU" sz="1600" dirty="0" err="1">
                  <a:solidFill>
                    <a:schemeClr val="tx2"/>
                  </a:solidFill>
                  <a:latin typeface="+mj-lt"/>
                  <a:ea typeface="Golos Text" panose="020B0503020202020204" pitchFamily="34" charset="0"/>
                </a:rPr>
                <a:t>фиклари</a:t>
              </a:r>
              <a:r>
                <a:rPr lang="tr-TR" sz="1600" dirty="0">
                  <a:solidFill>
                    <a:schemeClr val="tx2"/>
                  </a:solidFill>
                  <a:latin typeface="+mj-lt"/>
                  <a:ea typeface="Golos Text" panose="020B0503020202020204" pitchFamily="34" charset="0"/>
                </a:rPr>
                <a:t>.</a:t>
              </a:r>
              <a:endParaRPr lang="ru-RU" sz="1600" dirty="0">
                <a:solidFill>
                  <a:schemeClr val="tx2"/>
                </a:solidFill>
                <a:latin typeface="+mj-lt"/>
                <a:ea typeface="Golos Text" panose="020B0503020202020204" pitchFamily="34" charset="0"/>
              </a:endParaRPr>
            </a:p>
          </p:txBody>
        </p:sp>
      </p:grpSp>
      <p:sp>
        <p:nvSpPr>
          <p:cNvPr id="188" name="Thought Bubble: Cloud 187">
            <a:extLst>
              <a:ext uri="{FF2B5EF4-FFF2-40B4-BE49-F238E27FC236}">
                <a16:creationId xmlns:a16="http://schemas.microsoft.com/office/drawing/2014/main" id="{33E368F2-D2FD-4CE7-A24F-9433E094AD33}"/>
              </a:ext>
            </a:extLst>
          </p:cNvPr>
          <p:cNvSpPr/>
          <p:nvPr/>
        </p:nvSpPr>
        <p:spPr>
          <a:xfrm>
            <a:off x="3617913" y="4022725"/>
            <a:ext cx="8131175" cy="1368425"/>
          </a:xfrm>
          <a:prstGeom prst="cloudCallout">
            <a:avLst>
              <a:gd name="adj1" fmla="val -71062"/>
              <a:gd name="adj2" fmla="val 31713"/>
            </a:avLst>
          </a:prstGeom>
          <a:ln>
            <a:solidFill>
              <a:srgbClr val="4A127B"/>
            </a:solidFill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dirty="0" err="1">
                <a:solidFill>
                  <a:schemeClr val="tx2"/>
                </a:solidFill>
              </a:rPr>
              <a:t>Яъни</a:t>
            </a:r>
            <a:r>
              <a:rPr lang="tr-TR" dirty="0">
                <a:solidFill>
                  <a:schemeClr val="tx2"/>
                </a:solidFill>
              </a:rPr>
              <a:t>, </a:t>
            </a:r>
            <a:r>
              <a:rPr lang="ru-RU" dirty="0" err="1">
                <a:solidFill>
                  <a:schemeClr val="tx2"/>
                </a:solidFill>
              </a:rPr>
              <a:t>умуман</a:t>
            </a:r>
            <a:r>
              <a:rPr lang="tr-TR" dirty="0">
                <a:solidFill>
                  <a:schemeClr val="tx2"/>
                </a:solidFill>
              </a:rPr>
              <a:t> </a:t>
            </a:r>
            <a:r>
              <a:rPr lang="ru-RU" dirty="0" err="1">
                <a:solidFill>
                  <a:schemeClr val="tx2"/>
                </a:solidFill>
              </a:rPr>
              <a:t>олганда</a:t>
            </a:r>
            <a:r>
              <a:rPr lang="tr-TR" dirty="0">
                <a:solidFill>
                  <a:schemeClr val="tx2"/>
                </a:solidFill>
              </a:rPr>
              <a:t> </a:t>
            </a:r>
            <a:r>
              <a:rPr lang="ru-RU" dirty="0" err="1">
                <a:solidFill>
                  <a:schemeClr val="tx2"/>
                </a:solidFill>
              </a:rPr>
              <a:t>айтишимиз</a:t>
            </a:r>
            <a:r>
              <a:rPr lang="tr-TR" dirty="0">
                <a:solidFill>
                  <a:schemeClr val="tx2"/>
                </a:solidFill>
              </a:rPr>
              <a:t> </a:t>
            </a:r>
            <a:r>
              <a:rPr lang="ru-RU" dirty="0" err="1">
                <a:solidFill>
                  <a:schemeClr val="tx2"/>
                </a:solidFill>
              </a:rPr>
              <a:t>мумкинки</a:t>
            </a:r>
            <a:r>
              <a:rPr lang="tr-TR" dirty="0">
                <a:solidFill>
                  <a:schemeClr val="tx2"/>
                </a:solidFill>
              </a:rPr>
              <a:t>, </a:t>
            </a:r>
            <a:r>
              <a:rPr lang="ru-RU" dirty="0" err="1">
                <a:solidFill>
                  <a:schemeClr val="tx2"/>
                </a:solidFill>
              </a:rPr>
              <a:t>инсон</a:t>
            </a:r>
            <a:r>
              <a:rPr lang="tr-TR" dirty="0">
                <a:solidFill>
                  <a:schemeClr val="tx2"/>
                </a:solidFill>
              </a:rPr>
              <a:t> </a:t>
            </a:r>
            <a:r>
              <a:rPr lang="ru-RU" dirty="0" err="1">
                <a:solidFill>
                  <a:schemeClr val="tx2"/>
                </a:solidFill>
              </a:rPr>
              <a:t>қарор</a:t>
            </a:r>
            <a:r>
              <a:rPr lang="tr-TR" dirty="0">
                <a:solidFill>
                  <a:schemeClr val="tx2"/>
                </a:solidFill>
              </a:rPr>
              <a:t> </a:t>
            </a:r>
            <a:r>
              <a:rPr lang="ru-RU" dirty="0" err="1">
                <a:solidFill>
                  <a:schemeClr val="tx2"/>
                </a:solidFill>
              </a:rPr>
              <a:t>қабул</a:t>
            </a:r>
            <a:r>
              <a:rPr lang="tr-TR" dirty="0">
                <a:solidFill>
                  <a:schemeClr val="tx2"/>
                </a:solidFill>
              </a:rPr>
              <a:t> </a:t>
            </a:r>
            <a:r>
              <a:rPr lang="ru-RU" dirty="0" err="1">
                <a:solidFill>
                  <a:schemeClr val="tx2"/>
                </a:solidFill>
              </a:rPr>
              <a:t>қилишда</a:t>
            </a:r>
            <a:r>
              <a:rPr lang="tr-TR" dirty="0">
                <a:solidFill>
                  <a:schemeClr val="tx2"/>
                </a:solidFill>
              </a:rPr>
              <a:t> </a:t>
            </a:r>
            <a:r>
              <a:rPr lang="ru-RU" dirty="0" err="1">
                <a:solidFill>
                  <a:schemeClr val="tx2"/>
                </a:solidFill>
              </a:rPr>
              <a:t>икки</a:t>
            </a:r>
            <a:r>
              <a:rPr lang="tr-TR" dirty="0">
                <a:solidFill>
                  <a:schemeClr val="tx2"/>
                </a:solidFill>
              </a:rPr>
              <a:t> </a:t>
            </a:r>
            <a:r>
              <a:rPr lang="ru-RU" dirty="0" err="1">
                <a:solidFill>
                  <a:schemeClr val="tx2"/>
                </a:solidFill>
              </a:rPr>
              <a:t>тушунчага</a:t>
            </a:r>
            <a:r>
              <a:rPr lang="tr-TR" dirty="0">
                <a:solidFill>
                  <a:schemeClr val="tx2"/>
                </a:solidFill>
              </a:rPr>
              <a:t> </a:t>
            </a:r>
            <a:r>
              <a:rPr lang="ru-RU" dirty="0" err="1">
                <a:solidFill>
                  <a:schemeClr val="tx2"/>
                </a:solidFill>
              </a:rPr>
              <a:t>таянади</a:t>
            </a:r>
            <a:r>
              <a:rPr lang="tr-TR" dirty="0">
                <a:solidFill>
                  <a:schemeClr val="tx2"/>
                </a:solidFill>
              </a:rPr>
              <a:t>: </a:t>
            </a:r>
            <a:r>
              <a:rPr lang="ru-RU" b="1" dirty="0">
                <a:solidFill>
                  <a:schemeClr val="bg2">
                    <a:lumMod val="50000"/>
                  </a:schemeClr>
                </a:solidFill>
              </a:rPr>
              <a:t>а</a:t>
            </a:r>
            <a:r>
              <a:rPr lang="tr-TR" b="1" dirty="0">
                <a:solidFill>
                  <a:schemeClr val="bg2">
                    <a:lumMod val="50000"/>
                  </a:schemeClr>
                </a:solidFill>
              </a:rPr>
              <a:t>x</a:t>
            </a:r>
            <a:r>
              <a:rPr lang="ru-RU" b="1" dirty="0" err="1">
                <a:solidFill>
                  <a:schemeClr val="bg2">
                    <a:lumMod val="50000"/>
                  </a:schemeClr>
                </a:solidFill>
              </a:rPr>
              <a:t>лоқ</a:t>
            </a:r>
            <a:r>
              <a:rPr lang="tr-TR" b="1" dirty="0">
                <a:solidFill>
                  <a:schemeClr val="bg2">
                    <a:lumMod val="50000"/>
                  </a:schemeClr>
                </a:solidFill>
              </a:rPr>
              <a:t> </a:t>
            </a:r>
            <a:r>
              <a:rPr lang="ru-RU" b="1" dirty="0" err="1">
                <a:solidFill>
                  <a:schemeClr val="bg2">
                    <a:lumMod val="50000"/>
                  </a:schemeClr>
                </a:solidFill>
              </a:rPr>
              <a:t>ва</a:t>
            </a:r>
            <a:r>
              <a:rPr lang="tr-TR" b="1" dirty="0">
                <a:solidFill>
                  <a:schemeClr val="bg2">
                    <a:lumMod val="50000"/>
                  </a:schemeClr>
                </a:solidFill>
              </a:rPr>
              <a:t> </a:t>
            </a:r>
            <a:r>
              <a:rPr lang="ru-RU" b="1" dirty="0" err="1">
                <a:solidFill>
                  <a:schemeClr val="bg2">
                    <a:lumMod val="50000"/>
                  </a:schemeClr>
                </a:solidFill>
              </a:rPr>
              <a:t>ҳуқуқ</a:t>
            </a:r>
            <a:r>
              <a:rPr lang="tr-TR" b="1" dirty="0">
                <a:solidFill>
                  <a:schemeClr val="bg2">
                    <a:lumMod val="50000"/>
                  </a:schemeClr>
                </a:solidFill>
              </a:rPr>
              <a:t>.</a:t>
            </a:r>
            <a:endParaRPr lang="ru-RU" b="1" dirty="0">
              <a:solidFill>
                <a:schemeClr val="bg2">
                  <a:lumMod val="50000"/>
                </a:schemeClr>
              </a:solidFill>
            </a:endParaRPr>
          </a:p>
        </p:txBody>
      </p:sp>
      <p:sp>
        <p:nvSpPr>
          <p:cNvPr id="189" name="Thought Bubble: Cloud 188">
            <a:extLst>
              <a:ext uri="{FF2B5EF4-FFF2-40B4-BE49-F238E27FC236}">
                <a16:creationId xmlns:a16="http://schemas.microsoft.com/office/drawing/2014/main" id="{0326BAD6-8219-4A94-A4D3-6E5E3CF8816F}"/>
              </a:ext>
            </a:extLst>
          </p:cNvPr>
          <p:cNvSpPr/>
          <p:nvPr/>
        </p:nvSpPr>
        <p:spPr>
          <a:xfrm>
            <a:off x="3617913" y="5464175"/>
            <a:ext cx="8131175" cy="958850"/>
          </a:xfrm>
          <a:prstGeom prst="cloudCallout">
            <a:avLst>
              <a:gd name="adj1" fmla="val -71843"/>
              <a:gd name="adj2" fmla="val -59140"/>
            </a:avLst>
          </a:prstGeom>
          <a:ln>
            <a:solidFill>
              <a:srgbClr val="4A127B"/>
            </a:solidFill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dirty="0" err="1">
                <a:solidFill>
                  <a:schemeClr val="tx2"/>
                </a:solidFill>
              </a:rPr>
              <a:t>Бугунги</a:t>
            </a:r>
            <a:r>
              <a:rPr lang="tr-TR" dirty="0">
                <a:solidFill>
                  <a:schemeClr val="tx2"/>
                </a:solidFill>
              </a:rPr>
              <a:t> </a:t>
            </a:r>
            <a:r>
              <a:rPr lang="ru-RU" dirty="0" err="1">
                <a:solidFill>
                  <a:schemeClr val="tx2"/>
                </a:solidFill>
              </a:rPr>
              <a:t>дарсимизда</a:t>
            </a:r>
            <a:r>
              <a:rPr lang="tr-TR" dirty="0">
                <a:solidFill>
                  <a:schemeClr val="tx2"/>
                </a:solidFill>
              </a:rPr>
              <a:t> </a:t>
            </a:r>
            <a:r>
              <a:rPr lang="ru-RU" b="1" dirty="0">
                <a:solidFill>
                  <a:schemeClr val="bg2">
                    <a:lumMod val="50000"/>
                  </a:schemeClr>
                </a:solidFill>
              </a:rPr>
              <a:t>а</a:t>
            </a:r>
            <a:r>
              <a:rPr lang="tr-TR" b="1" dirty="0">
                <a:solidFill>
                  <a:schemeClr val="bg2">
                    <a:lumMod val="50000"/>
                  </a:schemeClr>
                </a:solidFill>
              </a:rPr>
              <a:t>x</a:t>
            </a:r>
            <a:r>
              <a:rPr lang="ru-RU" b="1" dirty="0" err="1">
                <a:solidFill>
                  <a:schemeClr val="bg2">
                    <a:lumMod val="50000"/>
                  </a:schemeClr>
                </a:solidFill>
              </a:rPr>
              <a:t>лоқ</a:t>
            </a:r>
            <a:r>
              <a:rPr lang="tr-TR" b="1" dirty="0">
                <a:solidFill>
                  <a:schemeClr val="bg2">
                    <a:lumMod val="50000"/>
                  </a:schemeClr>
                </a:solidFill>
              </a:rPr>
              <a:t> </a:t>
            </a:r>
            <a:r>
              <a:rPr lang="ru-RU" b="1" dirty="0">
                <a:solidFill>
                  <a:schemeClr val="bg2">
                    <a:lumMod val="50000"/>
                  </a:schemeClr>
                </a:solidFill>
              </a:rPr>
              <a:t>м</a:t>
            </a:r>
            <a:r>
              <a:rPr lang="en-US" b="1" dirty="0">
                <a:solidFill>
                  <a:schemeClr val="bg2">
                    <a:lumMod val="50000"/>
                  </a:schemeClr>
                </a:solidFill>
              </a:rPr>
              <a:t>e</a:t>
            </a:r>
            <a:r>
              <a:rPr lang="ru-RU" b="1" dirty="0" err="1">
                <a:solidFill>
                  <a:schemeClr val="bg2">
                    <a:lumMod val="50000"/>
                  </a:schemeClr>
                </a:solidFill>
              </a:rPr>
              <a:t>ъёрлари</a:t>
            </a:r>
            <a:r>
              <a:rPr lang="tr-TR" b="1" dirty="0">
                <a:solidFill>
                  <a:schemeClr val="bg2">
                    <a:lumMod val="50000"/>
                  </a:schemeClr>
                </a:solidFill>
              </a:rPr>
              <a:t> </a:t>
            </a:r>
            <a:r>
              <a:rPr lang="ru-RU" b="1" dirty="0" err="1">
                <a:solidFill>
                  <a:schemeClr val="bg2">
                    <a:lumMod val="50000"/>
                  </a:schemeClr>
                </a:solidFill>
              </a:rPr>
              <a:t>ва</a:t>
            </a:r>
            <a:r>
              <a:rPr lang="tr-TR" b="1" dirty="0">
                <a:solidFill>
                  <a:schemeClr val="bg2">
                    <a:lumMod val="50000"/>
                  </a:schemeClr>
                </a:solidFill>
              </a:rPr>
              <a:t> </a:t>
            </a:r>
            <a:r>
              <a:rPr lang="ru-RU" b="1" dirty="0" err="1">
                <a:solidFill>
                  <a:schemeClr val="bg2">
                    <a:lumMod val="50000"/>
                  </a:schemeClr>
                </a:solidFill>
              </a:rPr>
              <a:t>тамойиллари</a:t>
            </a:r>
            <a:r>
              <a:rPr lang="tr-TR" b="1" dirty="0">
                <a:solidFill>
                  <a:schemeClr val="bg2">
                    <a:lumMod val="50000"/>
                  </a:schemeClr>
                </a:solidFill>
              </a:rPr>
              <a:t> </a:t>
            </a:r>
            <a:r>
              <a:rPr lang="ru-RU" dirty="0" err="1">
                <a:solidFill>
                  <a:schemeClr val="tx2"/>
                </a:solidFill>
              </a:rPr>
              <a:t>ҳақида</a:t>
            </a:r>
            <a:r>
              <a:rPr lang="tr-TR" dirty="0">
                <a:solidFill>
                  <a:schemeClr val="tx2"/>
                </a:solidFill>
              </a:rPr>
              <a:t> </a:t>
            </a:r>
            <a:r>
              <a:rPr lang="ru-RU" dirty="0" err="1">
                <a:solidFill>
                  <a:schemeClr val="tx2"/>
                </a:solidFill>
              </a:rPr>
              <a:t>гаплашамиз</a:t>
            </a:r>
            <a:r>
              <a:rPr lang="tr-TR" dirty="0">
                <a:solidFill>
                  <a:schemeClr val="tx2"/>
                </a:solidFill>
              </a:rPr>
              <a:t>.</a:t>
            </a:r>
            <a:endParaRPr lang="ru-RU" b="1" dirty="0">
              <a:solidFill>
                <a:srgbClr val="4A127B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1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1500"/>
                                        <p:tgtEl>
                                          <p:spTgt spid="1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 nodeType="afterGroup">
                            <p:stCondLst>
                              <p:cond delay="30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1500"/>
                                        <p:tgtEl>
                                          <p:spTgt spid="1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8" grpId="0" animBg="1"/>
      <p:bldP spid="189" grpId="0" animBg="1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842" name="Title 1">
            <a:extLst>
              <a:ext uri="{FF2B5EF4-FFF2-40B4-BE49-F238E27FC236}">
                <a16:creationId xmlns:a16="http://schemas.microsoft.com/office/drawing/2014/main" id="{2A131D9D-B27A-4802-ABAA-2C552854E3F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ru-RU" altLang="en-US"/>
              <a:t>Мундарижа (</a:t>
            </a:r>
            <a:r>
              <a:rPr lang="en-US" altLang="en-US"/>
              <a:t>2</a:t>
            </a:r>
            <a:r>
              <a:rPr lang="ru-RU" altLang="en-US"/>
              <a:t>/2)</a:t>
            </a:r>
          </a:p>
        </p:txBody>
      </p:sp>
      <p:graphicFrame>
        <p:nvGraphicFramePr>
          <p:cNvPr id="21" name="Table 20">
            <a:extLst>
              <a:ext uri="{FF2B5EF4-FFF2-40B4-BE49-F238E27FC236}">
                <a16:creationId xmlns:a16="http://schemas.microsoft.com/office/drawing/2014/main" id="{94BE4678-6335-40F6-A2D9-EFC64D20C54E}"/>
              </a:ext>
            </a:extLst>
          </p:cNvPr>
          <p:cNvGraphicFramePr>
            <a:graphicFrameLocks noGrp="1"/>
          </p:cNvGraphicFramePr>
          <p:nvPr/>
        </p:nvGraphicFramePr>
        <p:xfrm>
          <a:off x="454025" y="873125"/>
          <a:ext cx="7832725" cy="4999038"/>
        </p:xfrm>
        <a:graphic>
          <a:graphicData uri="http://schemas.openxmlformats.org/drawingml/2006/table">
            <a:tbl>
              <a:tblPr firstRow="1" bandRow="1">
                <a:tableStyleId>{073A0DAA-6AF3-43AB-8588-CEC1D06C72B9}</a:tableStyleId>
              </a:tblPr>
              <a:tblGrid>
                <a:gridCol w="24837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17048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13867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57387">
                <a:tc gridSpan="2">
                  <a:txBody>
                    <a:bodyPr/>
                    <a:lstStyle/>
                    <a:p>
                      <a:pPr algn="l"/>
                      <a:r>
                        <a:rPr lang="en-US" sz="1400" b="1" dirty="0">
                          <a:solidFill>
                            <a:schemeClr val="bg1"/>
                          </a:solidFill>
                        </a:rPr>
                        <a:t>3 - </a:t>
                      </a:r>
                      <a:r>
                        <a:rPr lang="ru-RU" sz="1400" b="1" dirty="0" err="1">
                          <a:solidFill>
                            <a:schemeClr val="bg1"/>
                          </a:solidFill>
                        </a:rPr>
                        <a:t>Мавзу</a:t>
                      </a:r>
                      <a:r>
                        <a:rPr lang="ru-RU" sz="1400" b="1" dirty="0">
                          <a:solidFill>
                            <a:schemeClr val="bg1"/>
                          </a:solidFill>
                        </a:rPr>
                        <a:t>. </a:t>
                      </a:r>
                      <a:r>
                        <a:rPr lang="ru-RU" sz="1400" b="1" dirty="0" err="1">
                          <a:solidFill>
                            <a:schemeClr val="bg1"/>
                          </a:solidFill>
                        </a:rPr>
                        <a:t>Оилада</a:t>
                      </a:r>
                      <a:r>
                        <a:rPr lang="en-US" sz="1400" b="1" dirty="0">
                          <a:solidFill>
                            <a:schemeClr val="bg1"/>
                          </a:solidFill>
                        </a:rPr>
                        <a:t>, </a:t>
                      </a:r>
                      <a:r>
                        <a:rPr lang="ru-RU" sz="1400" b="1" dirty="0" err="1">
                          <a:solidFill>
                            <a:schemeClr val="bg1"/>
                          </a:solidFill>
                        </a:rPr>
                        <a:t>мактабда</a:t>
                      </a:r>
                      <a:r>
                        <a:rPr lang="en-US" sz="1400" b="1" dirty="0">
                          <a:solidFill>
                            <a:schemeClr val="bg1"/>
                          </a:solidFill>
                        </a:rPr>
                        <a:t>, </a:t>
                      </a:r>
                      <a:r>
                        <a:rPr lang="ru-RU" sz="1400" b="1" dirty="0" err="1">
                          <a:solidFill>
                            <a:schemeClr val="bg1"/>
                          </a:solidFill>
                        </a:rPr>
                        <a:t>кундалик</a:t>
                      </a:r>
                      <a:r>
                        <a:rPr lang="en-US" sz="1400" b="1" baseline="0" dirty="0">
                          <a:solidFill>
                            <a:schemeClr val="bg1"/>
                          </a:solidFill>
                        </a:rPr>
                        <a:t> </a:t>
                      </a:r>
                      <a:r>
                        <a:rPr lang="ru-RU" sz="1400" b="1" baseline="0" dirty="0" err="1">
                          <a:solidFill>
                            <a:schemeClr val="bg1"/>
                          </a:solidFill>
                        </a:rPr>
                        <a:t>ҳаётда</a:t>
                      </a:r>
                      <a:r>
                        <a:rPr lang="en-US" sz="1400" b="1" baseline="0" dirty="0">
                          <a:solidFill>
                            <a:schemeClr val="bg1"/>
                          </a:solidFill>
                        </a:rPr>
                        <a:t> </a:t>
                      </a:r>
                      <a:r>
                        <a:rPr lang="ru-RU" sz="1400" b="1" baseline="0" dirty="0" err="1">
                          <a:solidFill>
                            <a:schemeClr val="bg1"/>
                          </a:solidFill>
                        </a:rPr>
                        <a:t>инсоф</a:t>
                      </a:r>
                      <a:r>
                        <a:rPr lang="en-US" sz="1400" b="1" baseline="0" dirty="0">
                          <a:solidFill>
                            <a:schemeClr val="bg1"/>
                          </a:solidFill>
                        </a:rPr>
                        <a:t> , </a:t>
                      </a:r>
                      <a:r>
                        <a:rPr lang="ru-RU" sz="1400" b="1" baseline="0" dirty="0" err="1">
                          <a:solidFill>
                            <a:schemeClr val="bg1"/>
                          </a:solidFill>
                        </a:rPr>
                        <a:t>тў</a:t>
                      </a:r>
                      <a:r>
                        <a:rPr lang="uz-Cyrl-UZ" sz="1400" b="1" baseline="0" dirty="0">
                          <a:solidFill>
                            <a:schemeClr val="bg1"/>
                          </a:solidFill>
                        </a:rPr>
                        <a:t>ғ</a:t>
                      </a:r>
                      <a:r>
                        <a:rPr lang="ru-RU" sz="1400" b="1" baseline="0" dirty="0" err="1">
                          <a:solidFill>
                            <a:schemeClr val="bg1"/>
                          </a:solidFill>
                        </a:rPr>
                        <a:t>рилик</a:t>
                      </a:r>
                      <a:r>
                        <a:rPr lang="en-US" sz="1400" b="1" baseline="0" dirty="0">
                          <a:solidFill>
                            <a:schemeClr val="bg1"/>
                          </a:solidFill>
                        </a:rPr>
                        <a:t> </a:t>
                      </a:r>
                      <a:r>
                        <a:rPr lang="ru-RU" sz="1400" b="1" baseline="0" dirty="0" err="1">
                          <a:solidFill>
                            <a:schemeClr val="bg1"/>
                          </a:solidFill>
                        </a:rPr>
                        <a:t>ва</a:t>
                      </a:r>
                      <a:r>
                        <a:rPr lang="en-US" sz="1400" b="1" baseline="0" dirty="0">
                          <a:solidFill>
                            <a:schemeClr val="bg1"/>
                          </a:solidFill>
                        </a:rPr>
                        <a:t> </a:t>
                      </a:r>
                      <a:r>
                        <a:rPr lang="ru-RU" sz="1400" b="1" baseline="0" dirty="0" err="1">
                          <a:solidFill>
                            <a:schemeClr val="bg1"/>
                          </a:solidFill>
                        </a:rPr>
                        <a:t>ҳалоллик</a:t>
                      </a:r>
                      <a:r>
                        <a:rPr lang="en-US" sz="1400" b="1" baseline="0" dirty="0">
                          <a:solidFill>
                            <a:schemeClr val="bg1"/>
                          </a:solidFill>
                        </a:rPr>
                        <a:t>.</a:t>
                      </a:r>
                      <a:endParaRPr lang="ru-RU" sz="1400" b="1" dirty="0">
                        <a:solidFill>
                          <a:schemeClr val="bg1"/>
                        </a:solidFill>
                      </a:endParaRPr>
                    </a:p>
                  </a:txBody>
                  <a:tcPr marL="0" marR="0" marT="72005" marB="72005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 sz="1400" dirty="0">
                        <a:solidFill>
                          <a:schemeClr val="bg1"/>
                        </a:solidFill>
                      </a:endParaRPr>
                    </a:p>
                  </a:txBody>
                  <a:tcPr marL="144000" marR="0" marT="36000" marB="3600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400" b="1" dirty="0">
                          <a:solidFill>
                            <a:schemeClr val="bg1"/>
                          </a:solidFill>
                        </a:rPr>
                        <a:t>57</a:t>
                      </a:r>
                    </a:p>
                  </a:txBody>
                  <a:tcPr marL="0" marR="71997" marT="72005" marB="72005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57387">
                <a:tc>
                  <a:txBody>
                    <a:bodyPr/>
                    <a:lstStyle/>
                    <a:p>
                      <a:pPr algn="l"/>
                      <a:r>
                        <a:rPr lang="ru-RU" sz="1400" dirty="0">
                          <a:solidFill>
                            <a:schemeClr val="bg1"/>
                          </a:solidFill>
                        </a:rPr>
                        <a:t>1</a:t>
                      </a:r>
                      <a:endParaRPr lang="en-US" sz="1400" dirty="0">
                        <a:solidFill>
                          <a:schemeClr val="bg1"/>
                        </a:solidFill>
                      </a:endParaRPr>
                    </a:p>
                  </a:txBody>
                  <a:tcPr marL="0" marR="0" marT="72005" marB="72005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ru-RU" sz="1400" dirty="0">
                          <a:solidFill>
                            <a:schemeClr val="bg1"/>
                          </a:solidFill>
                        </a:rPr>
                        <a:t>А</a:t>
                      </a:r>
                      <a:r>
                        <a:rPr lang="en-US" sz="1400" dirty="0">
                          <a:solidFill>
                            <a:schemeClr val="bg1"/>
                          </a:solidFill>
                        </a:rPr>
                        <a:t>x</a:t>
                      </a:r>
                      <a:r>
                        <a:rPr lang="ru-RU" sz="1400" dirty="0" err="1">
                          <a:solidFill>
                            <a:schemeClr val="bg1"/>
                          </a:solidFill>
                        </a:rPr>
                        <a:t>лоқий</a:t>
                      </a:r>
                      <a:r>
                        <a:rPr lang="en-US" sz="1400" dirty="0">
                          <a:solidFill>
                            <a:schemeClr val="bg1"/>
                          </a:solidFill>
                        </a:rPr>
                        <a:t> </a:t>
                      </a:r>
                      <a:r>
                        <a:rPr lang="ru-RU" sz="1400" dirty="0" err="1">
                          <a:solidFill>
                            <a:schemeClr val="bg1"/>
                          </a:solidFill>
                        </a:rPr>
                        <a:t>танлов</a:t>
                      </a:r>
                      <a:r>
                        <a:rPr lang="en-US" sz="1400" dirty="0">
                          <a:solidFill>
                            <a:schemeClr val="bg1"/>
                          </a:solidFill>
                        </a:rPr>
                        <a:t> </a:t>
                      </a:r>
                      <a:r>
                        <a:rPr lang="ru-RU" sz="1400" dirty="0" err="1">
                          <a:solidFill>
                            <a:schemeClr val="bg1"/>
                          </a:solidFill>
                        </a:rPr>
                        <a:t>нима</a:t>
                      </a:r>
                      <a:r>
                        <a:rPr lang="ru-RU" sz="1400" dirty="0">
                          <a:solidFill>
                            <a:schemeClr val="bg1"/>
                          </a:solidFill>
                        </a:rPr>
                        <a:t>? </a:t>
                      </a:r>
                    </a:p>
                  </a:txBody>
                  <a:tcPr marL="143993" marR="0" marT="72005" marB="72005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ru-RU" sz="1400" dirty="0">
                          <a:solidFill>
                            <a:schemeClr val="bg1"/>
                          </a:solidFill>
                          <a:hlinkClick r:id="rId2" action="ppaction://hlinksldjump"/>
                        </a:rPr>
                        <a:t>5</a:t>
                      </a:r>
                      <a:r>
                        <a:rPr lang="en-US" sz="1400" dirty="0">
                          <a:solidFill>
                            <a:schemeClr val="bg1"/>
                          </a:solidFill>
                          <a:hlinkClick r:id="rId2" action="ppaction://hlinksldjump"/>
                        </a:rPr>
                        <a:t>9</a:t>
                      </a:r>
                      <a:endParaRPr lang="en-US" sz="1400" dirty="0">
                        <a:solidFill>
                          <a:schemeClr val="bg1"/>
                        </a:solidFill>
                      </a:endParaRPr>
                    </a:p>
                  </a:txBody>
                  <a:tcPr marL="0" marR="71997" marT="72005" marB="72005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210892">
                <a:tc>
                  <a:txBody>
                    <a:bodyPr/>
                    <a:lstStyle/>
                    <a:p>
                      <a:pPr algn="l"/>
                      <a:r>
                        <a:rPr lang="ru-RU" sz="1400" dirty="0">
                          <a:solidFill>
                            <a:schemeClr val="bg1"/>
                          </a:solidFill>
                        </a:rPr>
                        <a:t>2</a:t>
                      </a:r>
                      <a:endParaRPr lang="en-US" sz="1400" dirty="0">
                        <a:solidFill>
                          <a:schemeClr val="bg1"/>
                        </a:solidFill>
                      </a:endParaRPr>
                    </a:p>
                  </a:txBody>
                  <a:tcPr marL="0" marR="0" marT="72005" marB="72005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ru-RU" sz="1400" dirty="0">
                          <a:solidFill>
                            <a:schemeClr val="bg1"/>
                          </a:solidFill>
                        </a:rPr>
                        <a:t>А</a:t>
                      </a:r>
                      <a:r>
                        <a:rPr lang="en-US" sz="1400" dirty="0">
                          <a:solidFill>
                            <a:schemeClr val="bg1"/>
                          </a:solidFill>
                        </a:rPr>
                        <a:t>x</a:t>
                      </a:r>
                      <a:r>
                        <a:rPr lang="ru-RU" sz="1400" dirty="0" err="1">
                          <a:solidFill>
                            <a:schemeClr val="bg1"/>
                          </a:solidFill>
                        </a:rPr>
                        <a:t>лоқий</a:t>
                      </a:r>
                      <a:r>
                        <a:rPr lang="en-US" sz="1400" dirty="0">
                          <a:solidFill>
                            <a:schemeClr val="bg1"/>
                          </a:solidFill>
                        </a:rPr>
                        <a:t> </a:t>
                      </a:r>
                      <a:r>
                        <a:rPr lang="ru-RU" sz="1400" dirty="0" err="1">
                          <a:solidFill>
                            <a:schemeClr val="bg1"/>
                          </a:solidFill>
                        </a:rPr>
                        <a:t>танлов</a:t>
                      </a:r>
                      <a:r>
                        <a:rPr lang="en-US" sz="1400" baseline="0" dirty="0">
                          <a:solidFill>
                            <a:schemeClr val="bg1"/>
                          </a:solidFill>
                        </a:rPr>
                        <a:t> </a:t>
                      </a:r>
                      <a:r>
                        <a:rPr lang="ru-RU" sz="1400" baseline="0" dirty="0" err="1">
                          <a:solidFill>
                            <a:schemeClr val="bg1"/>
                          </a:solidFill>
                        </a:rPr>
                        <a:t>қилиш</a:t>
                      </a:r>
                      <a:r>
                        <a:rPr lang="en-US" sz="1400" baseline="0" dirty="0">
                          <a:solidFill>
                            <a:schemeClr val="bg1"/>
                          </a:solidFill>
                        </a:rPr>
                        <a:t> </a:t>
                      </a:r>
                      <a:r>
                        <a:rPr lang="ru-RU" sz="1400" baseline="0" dirty="0" err="1">
                          <a:solidFill>
                            <a:schemeClr val="bg1"/>
                          </a:solidFill>
                        </a:rPr>
                        <a:t>зарурати</a:t>
                      </a:r>
                      <a:r>
                        <a:rPr lang="en-US" sz="1400" baseline="0" dirty="0">
                          <a:solidFill>
                            <a:schemeClr val="bg1"/>
                          </a:solidFill>
                        </a:rPr>
                        <a:t> </a:t>
                      </a:r>
                      <a:r>
                        <a:rPr lang="ru-RU" sz="1400" baseline="0" dirty="0" err="1">
                          <a:solidFill>
                            <a:schemeClr val="bg1"/>
                          </a:solidFill>
                        </a:rPr>
                        <a:t>билан</a:t>
                      </a:r>
                      <a:r>
                        <a:rPr lang="en-US" sz="1400" baseline="0" dirty="0">
                          <a:solidFill>
                            <a:schemeClr val="bg1"/>
                          </a:solidFill>
                        </a:rPr>
                        <a:t> </a:t>
                      </a:r>
                      <a:r>
                        <a:rPr lang="ru-RU" sz="1400" baseline="0" dirty="0" err="1">
                          <a:solidFill>
                            <a:schemeClr val="bg1"/>
                          </a:solidFill>
                        </a:rPr>
                        <a:t>боғлиқ</a:t>
                      </a:r>
                      <a:r>
                        <a:rPr lang="en-US" sz="1400" baseline="0" dirty="0">
                          <a:solidFill>
                            <a:schemeClr val="bg1"/>
                          </a:solidFill>
                        </a:rPr>
                        <a:t> </a:t>
                      </a:r>
                      <a:r>
                        <a:rPr lang="ru-RU" sz="1400" baseline="0" dirty="0" err="1">
                          <a:solidFill>
                            <a:schemeClr val="bg1"/>
                          </a:solidFill>
                        </a:rPr>
                        <a:t>вазиятларни</a:t>
                      </a:r>
                      <a:r>
                        <a:rPr lang="en-US" sz="1400" baseline="0" dirty="0">
                          <a:solidFill>
                            <a:schemeClr val="bg1"/>
                          </a:solidFill>
                        </a:rPr>
                        <a:t> </a:t>
                      </a:r>
                      <a:r>
                        <a:rPr lang="ru-RU" sz="1400" baseline="0" dirty="0" err="1">
                          <a:solidFill>
                            <a:schemeClr val="bg1"/>
                          </a:solidFill>
                        </a:rPr>
                        <a:t>таҳлил</a:t>
                      </a:r>
                      <a:r>
                        <a:rPr lang="en-US" sz="1400" baseline="0" dirty="0">
                          <a:solidFill>
                            <a:schemeClr val="bg1"/>
                          </a:solidFill>
                        </a:rPr>
                        <a:t> </a:t>
                      </a:r>
                      <a:r>
                        <a:rPr lang="ru-RU" sz="1400" baseline="0" dirty="0" err="1">
                          <a:solidFill>
                            <a:schemeClr val="bg1"/>
                          </a:solidFill>
                        </a:rPr>
                        <a:t>қилиш</a:t>
                      </a:r>
                      <a:r>
                        <a:rPr lang="ru-RU" sz="1400" dirty="0" err="1">
                          <a:solidFill>
                            <a:schemeClr val="bg1"/>
                          </a:solidFill>
                        </a:rPr>
                        <a:t>:</a:t>
                      </a:r>
                      <a:endParaRPr lang="en-US" sz="1400" dirty="0">
                        <a:solidFill>
                          <a:schemeClr val="bg1"/>
                        </a:solidFill>
                      </a:endParaRPr>
                    </a:p>
                    <a:p>
                      <a:pPr marL="285750" indent="-285750">
                        <a:buFont typeface="Arial" panose="020B0604020202020204" pitchFamily="34" charset="0"/>
                        <a:buChar char="►"/>
                      </a:pPr>
                      <a:r>
                        <a:rPr lang="ru-RU" sz="1400" dirty="0" err="1">
                          <a:solidFill>
                            <a:schemeClr val="bg1"/>
                          </a:solidFill>
                        </a:rPr>
                        <a:t>Оилада</a:t>
                      </a:r>
                      <a:endParaRPr lang="ru-RU" sz="1400" dirty="0">
                        <a:solidFill>
                          <a:schemeClr val="bg1"/>
                        </a:solidFill>
                      </a:endParaRPr>
                    </a:p>
                    <a:p>
                      <a:pPr marL="285750" indent="-285750">
                        <a:buFont typeface="Arial" panose="020B0604020202020204" pitchFamily="34" charset="0"/>
                        <a:buChar char="►"/>
                      </a:pPr>
                      <a:r>
                        <a:rPr lang="ru-RU" sz="1400" dirty="0" err="1">
                          <a:solidFill>
                            <a:schemeClr val="bg1"/>
                          </a:solidFill>
                        </a:rPr>
                        <a:t>Мактабда</a:t>
                      </a:r>
                      <a:r>
                        <a:rPr lang="en-US" sz="1400" dirty="0">
                          <a:solidFill>
                            <a:schemeClr val="bg1"/>
                          </a:solidFill>
                        </a:rPr>
                        <a:t>, </a:t>
                      </a:r>
                      <a:r>
                        <a:rPr lang="ru-RU" sz="1400" dirty="0" err="1">
                          <a:solidFill>
                            <a:schemeClr val="bg1"/>
                          </a:solidFill>
                        </a:rPr>
                        <a:t>синфдан</a:t>
                      </a:r>
                      <a:r>
                        <a:rPr lang="en-US" sz="1400" dirty="0">
                          <a:solidFill>
                            <a:schemeClr val="bg1"/>
                          </a:solidFill>
                        </a:rPr>
                        <a:t> </a:t>
                      </a:r>
                      <a:r>
                        <a:rPr lang="ru-RU" sz="1400" dirty="0" err="1">
                          <a:solidFill>
                            <a:schemeClr val="bg1"/>
                          </a:solidFill>
                        </a:rPr>
                        <a:t>ташқари</a:t>
                      </a:r>
                      <a:r>
                        <a:rPr lang="en-US" sz="1400" dirty="0">
                          <a:solidFill>
                            <a:schemeClr val="bg1"/>
                          </a:solidFill>
                        </a:rPr>
                        <a:t> </a:t>
                      </a:r>
                      <a:r>
                        <a:rPr lang="ru-RU" sz="1400" dirty="0" err="1">
                          <a:solidFill>
                            <a:schemeClr val="bg1"/>
                          </a:solidFill>
                        </a:rPr>
                        <a:t>тадбирларда</a:t>
                      </a:r>
                      <a:r>
                        <a:rPr lang="en-US" sz="1400" dirty="0">
                          <a:solidFill>
                            <a:schemeClr val="bg1"/>
                          </a:solidFill>
                        </a:rPr>
                        <a:t>.</a:t>
                      </a:r>
                      <a:endParaRPr lang="ru-RU" sz="1400" dirty="0">
                        <a:solidFill>
                          <a:schemeClr val="bg1"/>
                        </a:solidFill>
                      </a:endParaRPr>
                    </a:p>
                    <a:p>
                      <a:pPr marL="285750" indent="-285750">
                        <a:buFont typeface="Arial" panose="020B0604020202020204" pitchFamily="34" charset="0"/>
                        <a:buChar char="►"/>
                      </a:pPr>
                      <a:r>
                        <a:rPr lang="ru-RU" sz="1400" dirty="0" err="1">
                          <a:solidFill>
                            <a:schemeClr val="bg1"/>
                          </a:solidFill>
                        </a:rPr>
                        <a:t>Кундалик</a:t>
                      </a:r>
                      <a:r>
                        <a:rPr lang="en-US" sz="1400" dirty="0">
                          <a:solidFill>
                            <a:schemeClr val="bg1"/>
                          </a:solidFill>
                        </a:rPr>
                        <a:t> </a:t>
                      </a:r>
                      <a:r>
                        <a:rPr lang="ru-RU" sz="1400" dirty="0" err="1">
                          <a:solidFill>
                            <a:schemeClr val="bg1"/>
                          </a:solidFill>
                        </a:rPr>
                        <a:t>ҳаётда</a:t>
                      </a:r>
                      <a:r>
                        <a:rPr lang="en-US" sz="1400" dirty="0">
                          <a:solidFill>
                            <a:schemeClr val="bg1"/>
                          </a:solidFill>
                        </a:rPr>
                        <a:t> (</a:t>
                      </a:r>
                      <a:r>
                        <a:rPr lang="ru-RU" sz="1400" dirty="0" err="1">
                          <a:solidFill>
                            <a:schemeClr val="bg1"/>
                          </a:solidFill>
                        </a:rPr>
                        <a:t>кўчада</a:t>
                      </a:r>
                      <a:r>
                        <a:rPr lang="en-US" sz="1400" dirty="0">
                          <a:solidFill>
                            <a:schemeClr val="bg1"/>
                          </a:solidFill>
                        </a:rPr>
                        <a:t>, </a:t>
                      </a:r>
                      <a:r>
                        <a:rPr lang="ru-RU" sz="1400" dirty="0" err="1">
                          <a:solidFill>
                            <a:schemeClr val="bg1"/>
                          </a:solidFill>
                        </a:rPr>
                        <a:t>транспортда</a:t>
                      </a:r>
                      <a:r>
                        <a:rPr lang="en-US" sz="1400" dirty="0">
                          <a:solidFill>
                            <a:schemeClr val="bg1"/>
                          </a:solidFill>
                        </a:rPr>
                        <a:t>,</a:t>
                      </a:r>
                      <a:r>
                        <a:rPr lang="en-US" sz="1400" baseline="0" dirty="0">
                          <a:solidFill>
                            <a:schemeClr val="bg1"/>
                          </a:solidFill>
                        </a:rPr>
                        <a:t> </a:t>
                      </a:r>
                      <a:r>
                        <a:rPr lang="ru-RU" sz="1400" baseline="0" dirty="0" err="1">
                          <a:solidFill>
                            <a:schemeClr val="bg1"/>
                          </a:solidFill>
                        </a:rPr>
                        <a:t>клиникада</a:t>
                      </a:r>
                      <a:r>
                        <a:rPr lang="en-US" sz="1400" baseline="0" dirty="0">
                          <a:solidFill>
                            <a:schemeClr val="bg1"/>
                          </a:solidFill>
                        </a:rPr>
                        <a:t>, </a:t>
                      </a:r>
                      <a:r>
                        <a:rPr lang="ru-RU" sz="1400" baseline="0" dirty="0" err="1">
                          <a:solidFill>
                            <a:schemeClr val="bg1"/>
                          </a:solidFill>
                        </a:rPr>
                        <a:t>дўконда</a:t>
                      </a:r>
                      <a:r>
                        <a:rPr lang="en-US" sz="1400" baseline="0" dirty="0">
                          <a:solidFill>
                            <a:schemeClr val="bg1"/>
                          </a:solidFill>
                        </a:rPr>
                        <a:t> </a:t>
                      </a:r>
                      <a:r>
                        <a:rPr lang="ru-RU" sz="1400" baseline="0" dirty="0" err="1">
                          <a:solidFill>
                            <a:schemeClr val="bg1"/>
                          </a:solidFill>
                        </a:rPr>
                        <a:t>ва</a:t>
                      </a:r>
                      <a:r>
                        <a:rPr lang="en-US" sz="1400" baseline="0" dirty="0">
                          <a:solidFill>
                            <a:schemeClr val="bg1"/>
                          </a:solidFill>
                        </a:rPr>
                        <a:t> </a:t>
                      </a:r>
                      <a:r>
                        <a:rPr lang="ru-RU" sz="1400" baseline="0" dirty="0" err="1">
                          <a:solidFill>
                            <a:schemeClr val="bg1"/>
                          </a:solidFill>
                        </a:rPr>
                        <a:t>ҳоказо</a:t>
                      </a:r>
                      <a:r>
                        <a:rPr lang="ru-RU" sz="1400" dirty="0" err="1">
                          <a:solidFill>
                            <a:schemeClr val="bg1"/>
                          </a:solidFill>
                        </a:rPr>
                        <a:t>.</a:t>
                      </a:r>
                      <a:r>
                        <a:rPr lang="ru-RU" sz="1400" dirty="0">
                          <a:solidFill>
                            <a:schemeClr val="bg1"/>
                          </a:solidFill>
                        </a:rPr>
                        <a:t>)</a:t>
                      </a:r>
                    </a:p>
                    <a:p>
                      <a:pPr marL="285750" indent="-285750">
                        <a:buFont typeface="Arial" panose="020B0604020202020204" pitchFamily="34" charset="0"/>
                        <a:buChar char="►"/>
                      </a:pPr>
                      <a:r>
                        <a:rPr lang="ru-RU" sz="1400" dirty="0" err="1">
                          <a:solidFill>
                            <a:schemeClr val="bg1"/>
                          </a:solidFill>
                        </a:rPr>
                        <a:t>Иш</a:t>
                      </a:r>
                      <a:r>
                        <a:rPr lang="en-US" sz="1400" dirty="0">
                          <a:solidFill>
                            <a:schemeClr val="bg1"/>
                          </a:solidFill>
                        </a:rPr>
                        <a:t> </a:t>
                      </a:r>
                      <a:r>
                        <a:rPr lang="ru-RU" sz="1400" dirty="0" err="1">
                          <a:solidFill>
                            <a:schemeClr val="bg1"/>
                          </a:solidFill>
                        </a:rPr>
                        <a:t>жойида</a:t>
                      </a:r>
                      <a:r>
                        <a:rPr lang="ru-RU" sz="1400" dirty="0">
                          <a:solidFill>
                            <a:schemeClr val="bg1"/>
                          </a:solidFill>
                        </a:rPr>
                        <a:t> (к</a:t>
                      </a:r>
                      <a:r>
                        <a:rPr lang="en-US" sz="1400" dirty="0">
                          <a:solidFill>
                            <a:schemeClr val="bg1"/>
                          </a:solidFill>
                        </a:rPr>
                        <a:t>e</a:t>
                      </a:r>
                      <a:r>
                        <a:rPr lang="ru-RU" sz="1400" dirty="0" err="1">
                          <a:solidFill>
                            <a:schemeClr val="bg1"/>
                          </a:solidFill>
                        </a:rPr>
                        <a:t>лажакда</a:t>
                      </a:r>
                      <a:r>
                        <a:rPr lang="ru-RU" sz="1400" dirty="0">
                          <a:solidFill>
                            <a:schemeClr val="bg1"/>
                          </a:solidFill>
                        </a:rPr>
                        <a:t>)</a:t>
                      </a:r>
                    </a:p>
                  </a:txBody>
                  <a:tcPr marL="143993" marR="0" marT="72005" marB="72005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400" dirty="0">
                          <a:solidFill>
                            <a:schemeClr val="bg1"/>
                          </a:solidFill>
                        </a:rPr>
                        <a:t>62</a:t>
                      </a:r>
                    </a:p>
                  </a:txBody>
                  <a:tcPr marL="0" marR="71997" marT="72005" marB="72005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65940">
                <a:tc>
                  <a:txBody>
                    <a:bodyPr/>
                    <a:lstStyle/>
                    <a:p>
                      <a:pPr algn="l"/>
                      <a:endParaRPr 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 marL="0" marR="0" marT="72005" marB="72005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800" dirty="0">
                        <a:solidFill>
                          <a:schemeClr val="bg1"/>
                        </a:solidFill>
                      </a:endParaRPr>
                    </a:p>
                  </a:txBody>
                  <a:tcPr marL="143993" marR="0" marT="72005" marB="72005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 marL="0" marR="71997" marT="72005" marB="72005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57387">
                <a:tc gridSpan="2">
                  <a:txBody>
                    <a:bodyPr/>
                    <a:lstStyle/>
                    <a:p>
                      <a:pPr algn="l"/>
                      <a:r>
                        <a:rPr lang="en-US" sz="1400" b="1" dirty="0">
                          <a:solidFill>
                            <a:schemeClr val="bg1"/>
                          </a:solidFill>
                        </a:rPr>
                        <a:t>4 – </a:t>
                      </a:r>
                      <a:r>
                        <a:rPr lang="ru-RU" sz="1400" b="1" dirty="0" err="1">
                          <a:solidFill>
                            <a:schemeClr val="bg1"/>
                          </a:solidFill>
                        </a:rPr>
                        <a:t>Мавзу</a:t>
                      </a:r>
                      <a:r>
                        <a:rPr lang="en-US" sz="1400" b="1" dirty="0">
                          <a:solidFill>
                            <a:schemeClr val="bg1"/>
                          </a:solidFill>
                        </a:rPr>
                        <a:t>. </a:t>
                      </a:r>
                      <a:r>
                        <a:rPr lang="ru-RU" sz="1400" b="1" dirty="0" err="1">
                          <a:solidFill>
                            <a:schemeClr val="bg1"/>
                          </a:solidFill>
                        </a:rPr>
                        <a:t>Ишда</a:t>
                      </a:r>
                      <a:r>
                        <a:rPr lang="en-US" sz="1400" b="1" dirty="0">
                          <a:solidFill>
                            <a:schemeClr val="bg1"/>
                          </a:solidFill>
                        </a:rPr>
                        <a:t> </a:t>
                      </a:r>
                      <a:r>
                        <a:rPr lang="ru-RU" sz="1400" b="1" dirty="0" err="1">
                          <a:solidFill>
                            <a:schemeClr val="bg1"/>
                          </a:solidFill>
                        </a:rPr>
                        <a:t>ҳалоллик</a:t>
                      </a:r>
                      <a:r>
                        <a:rPr lang="en-US" sz="1400" b="1" dirty="0">
                          <a:solidFill>
                            <a:schemeClr val="bg1"/>
                          </a:solidFill>
                        </a:rPr>
                        <a:t>,</a:t>
                      </a:r>
                      <a:r>
                        <a:rPr lang="en-US" sz="1400" b="1" baseline="0" dirty="0">
                          <a:solidFill>
                            <a:schemeClr val="bg1"/>
                          </a:solidFill>
                        </a:rPr>
                        <a:t> </a:t>
                      </a:r>
                      <a:r>
                        <a:rPr lang="ru-RU" sz="1400" b="1" baseline="0" dirty="0" err="1">
                          <a:solidFill>
                            <a:schemeClr val="bg1"/>
                          </a:solidFill>
                        </a:rPr>
                        <a:t>инсоф</a:t>
                      </a:r>
                      <a:r>
                        <a:rPr lang="en-US" sz="1400" b="1" baseline="0" dirty="0">
                          <a:solidFill>
                            <a:schemeClr val="bg1"/>
                          </a:solidFill>
                        </a:rPr>
                        <a:t> </a:t>
                      </a:r>
                      <a:r>
                        <a:rPr lang="ru-RU" sz="1400" b="1" baseline="0" dirty="0" err="1">
                          <a:solidFill>
                            <a:schemeClr val="bg1"/>
                          </a:solidFill>
                        </a:rPr>
                        <a:t>ва</a:t>
                      </a:r>
                      <a:r>
                        <a:rPr lang="en-US" sz="1400" b="1" baseline="0" dirty="0">
                          <a:solidFill>
                            <a:schemeClr val="bg1"/>
                          </a:solidFill>
                        </a:rPr>
                        <a:t> </a:t>
                      </a:r>
                      <a:r>
                        <a:rPr lang="ru-RU" sz="1400" b="1" baseline="0" dirty="0" err="1">
                          <a:solidFill>
                            <a:schemeClr val="bg1"/>
                          </a:solidFill>
                        </a:rPr>
                        <a:t>тўғрилик</a:t>
                      </a:r>
                      <a:r>
                        <a:rPr lang="en-US" sz="1400" b="1" baseline="0" dirty="0">
                          <a:solidFill>
                            <a:schemeClr val="bg1"/>
                          </a:solidFill>
                        </a:rPr>
                        <a:t>.</a:t>
                      </a:r>
                      <a:endParaRPr lang="ru-RU" sz="1400" b="1" dirty="0">
                        <a:solidFill>
                          <a:schemeClr val="bg1"/>
                        </a:solidFill>
                      </a:endParaRPr>
                    </a:p>
                  </a:txBody>
                  <a:tcPr marL="0" marR="0" marT="72005" marB="72005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 sz="1400" dirty="0">
                        <a:solidFill>
                          <a:schemeClr val="bg1"/>
                        </a:solidFill>
                      </a:endParaRPr>
                    </a:p>
                  </a:txBody>
                  <a:tcPr marL="144000" marR="0" marT="36000" marB="3600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400" b="1" dirty="0">
                          <a:solidFill>
                            <a:schemeClr val="bg1"/>
                          </a:solidFill>
                        </a:rPr>
                        <a:t>70</a:t>
                      </a:r>
                    </a:p>
                  </a:txBody>
                  <a:tcPr marL="0" marR="71997" marT="72005" marB="72005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57387">
                <a:tc>
                  <a:txBody>
                    <a:bodyPr/>
                    <a:lstStyle/>
                    <a:p>
                      <a:pPr algn="l"/>
                      <a:r>
                        <a:rPr lang="ru-RU" sz="1400" dirty="0">
                          <a:solidFill>
                            <a:schemeClr val="bg1"/>
                          </a:solidFill>
                        </a:rPr>
                        <a:t>1</a:t>
                      </a:r>
                      <a:endParaRPr lang="en-US" sz="1400" dirty="0">
                        <a:solidFill>
                          <a:schemeClr val="bg1"/>
                        </a:solidFill>
                      </a:endParaRPr>
                    </a:p>
                  </a:txBody>
                  <a:tcPr marL="0" marR="0" marT="72005" marB="72005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ru-RU" sz="1400" dirty="0" err="1">
                          <a:solidFill>
                            <a:schemeClr val="bg1"/>
                          </a:solidFill>
                        </a:rPr>
                        <a:t>Инсон</a:t>
                      </a:r>
                      <a:r>
                        <a:rPr lang="en-US" sz="1400" dirty="0">
                          <a:solidFill>
                            <a:schemeClr val="bg1"/>
                          </a:solidFill>
                        </a:rPr>
                        <a:t> </a:t>
                      </a:r>
                      <a:r>
                        <a:rPr lang="ru-RU" sz="1400" dirty="0" err="1">
                          <a:solidFill>
                            <a:schemeClr val="bg1"/>
                          </a:solidFill>
                        </a:rPr>
                        <a:t>иш</a:t>
                      </a:r>
                      <a:r>
                        <a:rPr lang="en-US" sz="1400" dirty="0">
                          <a:solidFill>
                            <a:schemeClr val="bg1"/>
                          </a:solidFill>
                        </a:rPr>
                        <a:t> </a:t>
                      </a:r>
                      <a:r>
                        <a:rPr lang="ru-RU" sz="1400" dirty="0" err="1">
                          <a:solidFill>
                            <a:schemeClr val="bg1"/>
                          </a:solidFill>
                        </a:rPr>
                        <a:t>жойида</a:t>
                      </a:r>
                      <a:r>
                        <a:rPr lang="en-US" sz="1400" dirty="0">
                          <a:solidFill>
                            <a:schemeClr val="bg1"/>
                          </a:solidFill>
                        </a:rPr>
                        <a:t> </a:t>
                      </a:r>
                      <a:r>
                        <a:rPr lang="ru-RU" sz="1400" dirty="0">
                          <a:solidFill>
                            <a:schemeClr val="bg1"/>
                          </a:solidFill>
                        </a:rPr>
                        <a:t>а</a:t>
                      </a:r>
                      <a:r>
                        <a:rPr lang="en-US" sz="1400" dirty="0">
                          <a:solidFill>
                            <a:schemeClr val="bg1"/>
                          </a:solidFill>
                        </a:rPr>
                        <a:t>x</a:t>
                      </a:r>
                      <a:r>
                        <a:rPr lang="ru-RU" sz="1400" dirty="0" err="1">
                          <a:solidFill>
                            <a:schemeClr val="bg1"/>
                          </a:solidFill>
                        </a:rPr>
                        <a:t>лоқий</a:t>
                      </a:r>
                      <a:r>
                        <a:rPr lang="en-US" sz="1400" dirty="0">
                          <a:solidFill>
                            <a:schemeClr val="bg1"/>
                          </a:solidFill>
                        </a:rPr>
                        <a:t> </a:t>
                      </a:r>
                      <a:r>
                        <a:rPr lang="ru-RU" sz="1400" dirty="0" err="1">
                          <a:solidFill>
                            <a:schemeClr val="bg1"/>
                          </a:solidFill>
                        </a:rPr>
                        <a:t>ва</a:t>
                      </a:r>
                      <a:r>
                        <a:rPr lang="en-US" sz="1400" dirty="0">
                          <a:solidFill>
                            <a:schemeClr val="bg1"/>
                          </a:solidFill>
                        </a:rPr>
                        <a:t> </a:t>
                      </a:r>
                      <a:r>
                        <a:rPr lang="ru-RU" sz="1400" dirty="0" err="1">
                          <a:solidFill>
                            <a:schemeClr val="bg1"/>
                          </a:solidFill>
                        </a:rPr>
                        <a:t>маънавий</a:t>
                      </a:r>
                      <a:r>
                        <a:rPr lang="en-US" sz="1400" dirty="0">
                          <a:solidFill>
                            <a:schemeClr val="bg1"/>
                          </a:solidFill>
                        </a:rPr>
                        <a:t> </a:t>
                      </a:r>
                      <a:r>
                        <a:rPr lang="ru-RU" sz="1400" dirty="0" err="1">
                          <a:solidFill>
                            <a:schemeClr val="bg1"/>
                          </a:solidFill>
                        </a:rPr>
                        <a:t>тамойилларга</a:t>
                      </a:r>
                      <a:r>
                        <a:rPr lang="en-US" sz="1400" dirty="0">
                          <a:solidFill>
                            <a:schemeClr val="bg1"/>
                          </a:solidFill>
                        </a:rPr>
                        <a:t> </a:t>
                      </a:r>
                      <a:r>
                        <a:rPr lang="ru-RU" sz="1400" dirty="0" err="1">
                          <a:solidFill>
                            <a:schemeClr val="bg1"/>
                          </a:solidFill>
                        </a:rPr>
                        <a:t>амал</a:t>
                      </a:r>
                      <a:r>
                        <a:rPr lang="en-US" sz="1400" dirty="0">
                          <a:solidFill>
                            <a:schemeClr val="bg1"/>
                          </a:solidFill>
                        </a:rPr>
                        <a:t> </a:t>
                      </a:r>
                      <a:r>
                        <a:rPr lang="ru-RU" sz="1400" dirty="0" err="1">
                          <a:solidFill>
                            <a:schemeClr val="bg1"/>
                          </a:solidFill>
                        </a:rPr>
                        <a:t>қилиши</a:t>
                      </a:r>
                      <a:r>
                        <a:rPr lang="en-US" sz="1400" dirty="0">
                          <a:solidFill>
                            <a:schemeClr val="bg1"/>
                          </a:solidFill>
                        </a:rPr>
                        <a:t> </a:t>
                      </a:r>
                      <a:r>
                        <a:rPr lang="ru-RU" sz="1400" dirty="0">
                          <a:solidFill>
                            <a:schemeClr val="bg1"/>
                          </a:solidFill>
                        </a:rPr>
                        <a:t>к</a:t>
                      </a:r>
                      <a:r>
                        <a:rPr lang="en-US" sz="1400" dirty="0">
                          <a:solidFill>
                            <a:schemeClr val="bg1"/>
                          </a:solidFill>
                        </a:rPr>
                        <a:t>e</a:t>
                      </a:r>
                      <a:r>
                        <a:rPr lang="ru-RU" sz="1400" dirty="0" err="1">
                          <a:solidFill>
                            <a:schemeClr val="bg1"/>
                          </a:solidFill>
                        </a:rPr>
                        <a:t>ракми</a:t>
                      </a:r>
                      <a:r>
                        <a:rPr lang="ru-RU" sz="1400" dirty="0">
                          <a:solidFill>
                            <a:schemeClr val="bg1"/>
                          </a:solidFill>
                        </a:rPr>
                        <a:t>?</a:t>
                      </a:r>
                    </a:p>
                  </a:txBody>
                  <a:tcPr marL="143993" marR="0" marT="72005" marB="72005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400" dirty="0">
                          <a:solidFill>
                            <a:schemeClr val="bg1"/>
                          </a:solidFill>
                        </a:rPr>
                        <a:t>72</a:t>
                      </a:r>
                    </a:p>
                  </a:txBody>
                  <a:tcPr marL="0" marR="71997" marT="72005" marB="72005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57387">
                <a:tc>
                  <a:txBody>
                    <a:bodyPr/>
                    <a:lstStyle/>
                    <a:p>
                      <a:pPr algn="l"/>
                      <a:r>
                        <a:rPr lang="ru-RU" sz="1400" dirty="0">
                          <a:solidFill>
                            <a:schemeClr val="bg1"/>
                          </a:solidFill>
                        </a:rPr>
                        <a:t>2</a:t>
                      </a:r>
                      <a:endParaRPr lang="en-US" sz="1400" dirty="0">
                        <a:solidFill>
                          <a:schemeClr val="bg1"/>
                        </a:solidFill>
                      </a:endParaRPr>
                    </a:p>
                  </a:txBody>
                  <a:tcPr marL="0" marR="0" marT="72005" marB="72005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ru-RU" sz="1400" dirty="0" err="1">
                          <a:solidFill>
                            <a:schemeClr val="bg1"/>
                          </a:solidFill>
                        </a:rPr>
                        <a:t>Ишдаги</a:t>
                      </a:r>
                      <a:r>
                        <a:rPr lang="en-US" sz="1400" dirty="0">
                          <a:solidFill>
                            <a:schemeClr val="bg1"/>
                          </a:solidFill>
                        </a:rPr>
                        <a:t> </a:t>
                      </a:r>
                      <a:r>
                        <a:rPr lang="ru-RU" sz="1400" dirty="0">
                          <a:solidFill>
                            <a:schemeClr val="bg1"/>
                          </a:solidFill>
                        </a:rPr>
                        <a:t>а</a:t>
                      </a:r>
                      <a:r>
                        <a:rPr lang="en-US" sz="1400" dirty="0">
                          <a:solidFill>
                            <a:schemeClr val="bg1"/>
                          </a:solidFill>
                        </a:rPr>
                        <a:t>x</a:t>
                      </a:r>
                      <a:r>
                        <a:rPr lang="ru-RU" sz="1400" dirty="0" err="1">
                          <a:solidFill>
                            <a:schemeClr val="bg1"/>
                          </a:solidFill>
                        </a:rPr>
                        <a:t>лоқий</a:t>
                      </a:r>
                      <a:r>
                        <a:rPr lang="en-US" sz="1400" dirty="0">
                          <a:solidFill>
                            <a:schemeClr val="bg1"/>
                          </a:solidFill>
                        </a:rPr>
                        <a:t> </a:t>
                      </a:r>
                      <a:r>
                        <a:rPr lang="ru-RU" sz="1400" dirty="0">
                          <a:solidFill>
                            <a:schemeClr val="bg1"/>
                          </a:solidFill>
                        </a:rPr>
                        <a:t>м</a:t>
                      </a:r>
                      <a:r>
                        <a:rPr lang="en-US" sz="1400" dirty="0">
                          <a:solidFill>
                            <a:schemeClr val="bg1"/>
                          </a:solidFill>
                        </a:rPr>
                        <a:t>e</a:t>
                      </a:r>
                      <a:r>
                        <a:rPr lang="ru-RU" sz="1400" dirty="0" err="1">
                          <a:solidFill>
                            <a:schemeClr val="bg1"/>
                          </a:solidFill>
                        </a:rPr>
                        <a:t>ъёрлар</a:t>
                      </a:r>
                      <a:r>
                        <a:rPr lang="en-US" sz="1400" dirty="0">
                          <a:solidFill>
                            <a:schemeClr val="bg1"/>
                          </a:solidFill>
                        </a:rPr>
                        <a:t>: </a:t>
                      </a:r>
                      <a:r>
                        <a:rPr lang="ru-RU" sz="1400" dirty="0">
                          <a:solidFill>
                            <a:schemeClr val="bg1"/>
                          </a:solidFill>
                        </a:rPr>
                        <a:t>Улар</a:t>
                      </a:r>
                      <a:r>
                        <a:rPr lang="en-US" sz="1400" dirty="0">
                          <a:solidFill>
                            <a:schemeClr val="bg1"/>
                          </a:solidFill>
                        </a:rPr>
                        <a:t> </a:t>
                      </a:r>
                      <a:r>
                        <a:rPr lang="ru-RU" sz="1400" dirty="0" err="1">
                          <a:solidFill>
                            <a:schemeClr val="bg1"/>
                          </a:solidFill>
                        </a:rPr>
                        <a:t>ўзи</a:t>
                      </a:r>
                      <a:r>
                        <a:rPr lang="en-US" sz="1400" baseline="0" dirty="0">
                          <a:solidFill>
                            <a:schemeClr val="bg1"/>
                          </a:solidFill>
                        </a:rPr>
                        <a:t> </a:t>
                      </a:r>
                      <a:r>
                        <a:rPr lang="ru-RU" sz="1400" baseline="0" dirty="0" err="1">
                          <a:solidFill>
                            <a:schemeClr val="bg1"/>
                          </a:solidFill>
                        </a:rPr>
                        <a:t>нима</a:t>
                      </a:r>
                      <a:r>
                        <a:rPr lang="en-US" sz="1400" baseline="0" dirty="0">
                          <a:solidFill>
                            <a:schemeClr val="bg1"/>
                          </a:solidFill>
                        </a:rPr>
                        <a:t> </a:t>
                      </a:r>
                      <a:r>
                        <a:rPr lang="ru-RU" sz="1400" baseline="0" dirty="0" err="1">
                          <a:solidFill>
                            <a:schemeClr val="bg1"/>
                          </a:solidFill>
                        </a:rPr>
                        <a:t>ва</a:t>
                      </a:r>
                      <a:r>
                        <a:rPr lang="en-US" sz="1400" baseline="0" dirty="0">
                          <a:solidFill>
                            <a:schemeClr val="bg1"/>
                          </a:solidFill>
                        </a:rPr>
                        <a:t> </a:t>
                      </a:r>
                      <a:r>
                        <a:rPr lang="ru-RU" sz="1400" baseline="0" dirty="0" err="1">
                          <a:solidFill>
                            <a:schemeClr val="bg1"/>
                          </a:solidFill>
                        </a:rPr>
                        <a:t>н</a:t>
                      </a:r>
                      <a:r>
                        <a:rPr lang="en-US" sz="1400" baseline="0" dirty="0">
                          <a:solidFill>
                            <a:schemeClr val="bg1"/>
                          </a:solidFill>
                        </a:rPr>
                        <a:t>e</a:t>
                      </a:r>
                      <a:r>
                        <a:rPr lang="ru-RU" sz="1400" baseline="0" dirty="0">
                          <a:solidFill>
                            <a:schemeClr val="bg1"/>
                          </a:solidFill>
                        </a:rPr>
                        <a:t>га</a:t>
                      </a:r>
                      <a:r>
                        <a:rPr lang="en-US" sz="1400" baseline="0" dirty="0">
                          <a:solidFill>
                            <a:schemeClr val="bg1"/>
                          </a:solidFill>
                        </a:rPr>
                        <a:t> </a:t>
                      </a:r>
                      <a:r>
                        <a:rPr lang="ru-RU" sz="1400" baseline="0" dirty="0" err="1">
                          <a:solidFill>
                            <a:schemeClr val="bg1"/>
                          </a:solidFill>
                        </a:rPr>
                        <a:t>уларга</a:t>
                      </a:r>
                      <a:r>
                        <a:rPr lang="en-US" sz="1400" baseline="0" dirty="0">
                          <a:solidFill>
                            <a:schemeClr val="bg1"/>
                          </a:solidFill>
                        </a:rPr>
                        <a:t> </a:t>
                      </a:r>
                      <a:r>
                        <a:rPr lang="ru-RU" sz="1400" baseline="0" dirty="0" err="1">
                          <a:solidFill>
                            <a:schemeClr val="bg1"/>
                          </a:solidFill>
                        </a:rPr>
                        <a:t>риоя</a:t>
                      </a:r>
                      <a:r>
                        <a:rPr lang="en-US" sz="1400" baseline="0" dirty="0">
                          <a:solidFill>
                            <a:schemeClr val="bg1"/>
                          </a:solidFill>
                        </a:rPr>
                        <a:t> </a:t>
                      </a:r>
                      <a:r>
                        <a:rPr lang="ru-RU" sz="1400" baseline="0" dirty="0" err="1">
                          <a:solidFill>
                            <a:schemeClr val="bg1"/>
                          </a:solidFill>
                        </a:rPr>
                        <a:t>қилиш</a:t>
                      </a:r>
                      <a:r>
                        <a:rPr lang="en-US" sz="1400" baseline="0" dirty="0">
                          <a:solidFill>
                            <a:schemeClr val="bg1"/>
                          </a:solidFill>
                        </a:rPr>
                        <a:t> </a:t>
                      </a:r>
                      <a:r>
                        <a:rPr lang="ru-RU" sz="1400" baseline="0" dirty="0" err="1">
                          <a:solidFill>
                            <a:schemeClr val="bg1"/>
                          </a:solidFill>
                        </a:rPr>
                        <a:t>муҳим</a:t>
                      </a:r>
                      <a:r>
                        <a:rPr lang="ru-RU" sz="1400" dirty="0" err="1">
                          <a:solidFill>
                            <a:schemeClr val="bg1"/>
                          </a:solidFill>
                        </a:rPr>
                        <a:t>?</a:t>
                      </a:r>
                      <a:endParaRPr lang="ru-RU" sz="1400" dirty="0">
                        <a:solidFill>
                          <a:schemeClr val="bg1"/>
                        </a:solidFill>
                      </a:endParaRPr>
                    </a:p>
                  </a:txBody>
                  <a:tcPr marL="143993" marR="0" marT="72005" marB="72005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400" dirty="0">
                          <a:solidFill>
                            <a:schemeClr val="bg1"/>
                          </a:solidFill>
                        </a:rPr>
                        <a:t>74</a:t>
                      </a:r>
                    </a:p>
                  </a:txBody>
                  <a:tcPr marL="0" marR="71997" marT="72005" marB="72005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57387">
                <a:tc>
                  <a:txBody>
                    <a:bodyPr/>
                    <a:lstStyle/>
                    <a:p>
                      <a:pPr algn="l"/>
                      <a:r>
                        <a:rPr lang="ru-RU" sz="1400" dirty="0">
                          <a:solidFill>
                            <a:schemeClr val="bg1"/>
                          </a:solidFill>
                        </a:rPr>
                        <a:t>3</a:t>
                      </a:r>
                      <a:endParaRPr lang="en-US" sz="1400" dirty="0">
                        <a:solidFill>
                          <a:schemeClr val="bg1"/>
                        </a:solidFill>
                      </a:endParaRPr>
                    </a:p>
                  </a:txBody>
                  <a:tcPr marL="0" marR="0" marT="72005" marB="72005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ru-RU" sz="1400" dirty="0" err="1">
                          <a:solidFill>
                            <a:schemeClr val="bg1"/>
                          </a:solidFill>
                        </a:rPr>
                        <a:t>Ишдаги</a:t>
                      </a:r>
                      <a:r>
                        <a:rPr lang="en-US" sz="1400" dirty="0">
                          <a:solidFill>
                            <a:schemeClr val="bg1"/>
                          </a:solidFill>
                        </a:rPr>
                        <a:t> </a:t>
                      </a:r>
                      <a:r>
                        <a:rPr lang="ru-RU" sz="1400" dirty="0">
                          <a:solidFill>
                            <a:schemeClr val="bg1"/>
                          </a:solidFill>
                        </a:rPr>
                        <a:t>а</a:t>
                      </a:r>
                      <a:r>
                        <a:rPr lang="en-US" sz="1400" dirty="0">
                          <a:solidFill>
                            <a:schemeClr val="bg1"/>
                          </a:solidFill>
                        </a:rPr>
                        <a:t>x</a:t>
                      </a:r>
                      <a:r>
                        <a:rPr lang="ru-RU" sz="1400" dirty="0" err="1">
                          <a:solidFill>
                            <a:schemeClr val="bg1"/>
                          </a:solidFill>
                        </a:rPr>
                        <a:t>лоқий</a:t>
                      </a:r>
                      <a:r>
                        <a:rPr lang="en-US" sz="1400" dirty="0">
                          <a:solidFill>
                            <a:schemeClr val="bg1"/>
                          </a:solidFill>
                        </a:rPr>
                        <a:t> </a:t>
                      </a:r>
                      <a:r>
                        <a:rPr lang="ru-RU" sz="1400" dirty="0" err="1">
                          <a:solidFill>
                            <a:schemeClr val="bg1"/>
                          </a:solidFill>
                        </a:rPr>
                        <a:t>танлов</a:t>
                      </a:r>
                      <a:r>
                        <a:rPr lang="en-US" sz="1400" baseline="0" dirty="0">
                          <a:solidFill>
                            <a:schemeClr val="bg1"/>
                          </a:solidFill>
                        </a:rPr>
                        <a:t> </a:t>
                      </a:r>
                      <a:r>
                        <a:rPr lang="ru-RU" sz="1400" baseline="0" dirty="0" err="1">
                          <a:solidFill>
                            <a:schemeClr val="bg1"/>
                          </a:solidFill>
                        </a:rPr>
                        <a:t>ҳолатларига</a:t>
                      </a:r>
                      <a:r>
                        <a:rPr lang="en-US" sz="1400" baseline="0" dirty="0">
                          <a:solidFill>
                            <a:schemeClr val="bg1"/>
                          </a:solidFill>
                        </a:rPr>
                        <a:t> </a:t>
                      </a:r>
                      <a:r>
                        <a:rPr lang="ru-RU" sz="1400" baseline="0" dirty="0" err="1">
                          <a:solidFill>
                            <a:schemeClr val="bg1"/>
                          </a:solidFill>
                        </a:rPr>
                        <a:t>мисоллар</a:t>
                      </a:r>
                      <a:r>
                        <a:rPr lang="en-US" sz="1400" baseline="0" dirty="0">
                          <a:solidFill>
                            <a:schemeClr val="bg1"/>
                          </a:solidFill>
                        </a:rPr>
                        <a:t>.</a:t>
                      </a:r>
                      <a:endParaRPr lang="ru-RU" sz="1400" dirty="0">
                        <a:solidFill>
                          <a:schemeClr val="bg1"/>
                        </a:solidFill>
                      </a:endParaRPr>
                    </a:p>
                  </a:txBody>
                  <a:tcPr marL="143993" marR="0" marT="72005" marB="72005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400" dirty="0">
                          <a:solidFill>
                            <a:schemeClr val="bg1"/>
                          </a:solidFill>
                        </a:rPr>
                        <a:t>80</a:t>
                      </a:r>
                    </a:p>
                  </a:txBody>
                  <a:tcPr marL="0" marR="71997" marT="72005" marB="72005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05723">
                <a:tc>
                  <a:txBody>
                    <a:bodyPr/>
                    <a:lstStyle/>
                    <a:p>
                      <a:pPr algn="l"/>
                      <a:endParaRPr 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 marL="0" marR="0" marT="72005" marB="72005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800" dirty="0">
                        <a:solidFill>
                          <a:schemeClr val="bg1"/>
                        </a:solidFill>
                      </a:endParaRPr>
                    </a:p>
                  </a:txBody>
                  <a:tcPr marL="143993" marR="0" marT="72005" marB="72005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 marL="0" marR="71997" marT="72005" marB="72005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57387">
                <a:tc gridSpan="2">
                  <a:txBody>
                    <a:bodyPr/>
                    <a:lstStyle/>
                    <a:p>
                      <a:pPr algn="l"/>
                      <a:r>
                        <a:rPr lang="ru-RU" sz="1400" b="1" dirty="0" err="1">
                          <a:solidFill>
                            <a:schemeClr val="bg1"/>
                          </a:solidFill>
                        </a:rPr>
                        <a:t>Билимларни</a:t>
                      </a:r>
                      <a:r>
                        <a:rPr lang="en-US" sz="1400" b="1" dirty="0">
                          <a:solidFill>
                            <a:schemeClr val="bg1"/>
                          </a:solidFill>
                        </a:rPr>
                        <a:t> </a:t>
                      </a:r>
                      <a:r>
                        <a:rPr lang="ru-RU" sz="1400" b="1" dirty="0" err="1">
                          <a:solidFill>
                            <a:schemeClr val="bg1"/>
                          </a:solidFill>
                        </a:rPr>
                        <a:t>назорат</a:t>
                      </a:r>
                      <a:r>
                        <a:rPr lang="en-US" sz="1400" b="1" dirty="0">
                          <a:solidFill>
                            <a:schemeClr val="bg1"/>
                          </a:solidFill>
                        </a:rPr>
                        <a:t> </a:t>
                      </a:r>
                      <a:r>
                        <a:rPr lang="ru-RU" sz="1400" b="1" dirty="0" err="1">
                          <a:solidFill>
                            <a:schemeClr val="bg1"/>
                          </a:solidFill>
                        </a:rPr>
                        <a:t>қилиш</a:t>
                      </a:r>
                      <a:r>
                        <a:rPr lang="en-US" sz="1400" b="1" dirty="0">
                          <a:solidFill>
                            <a:schemeClr val="bg1"/>
                          </a:solidFill>
                        </a:rPr>
                        <a:t>.</a:t>
                      </a:r>
                      <a:endParaRPr lang="ru-RU" sz="1400" b="1" dirty="0">
                        <a:solidFill>
                          <a:schemeClr val="bg1"/>
                        </a:solidFill>
                      </a:endParaRPr>
                    </a:p>
                  </a:txBody>
                  <a:tcPr marL="0" marR="0" marT="72005" marB="72005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 sz="1400" dirty="0">
                        <a:solidFill>
                          <a:schemeClr val="bg1"/>
                        </a:solidFill>
                      </a:endParaRPr>
                    </a:p>
                  </a:txBody>
                  <a:tcPr marL="144000" marR="0" marT="36000" marB="3600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400" b="1" dirty="0">
                          <a:solidFill>
                            <a:schemeClr val="bg1"/>
                          </a:solidFill>
                        </a:rPr>
                        <a:t>84</a:t>
                      </a:r>
                    </a:p>
                  </a:txBody>
                  <a:tcPr marL="0" marR="71997" marT="72005" marB="72005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57387">
                <a:tc>
                  <a:txBody>
                    <a:bodyPr/>
                    <a:lstStyle/>
                    <a:p>
                      <a:pPr algn="l"/>
                      <a:r>
                        <a:rPr lang="ru-RU" sz="1400" dirty="0">
                          <a:solidFill>
                            <a:schemeClr val="bg1"/>
                          </a:solidFill>
                        </a:rPr>
                        <a:t>1</a:t>
                      </a:r>
                      <a:endParaRPr lang="en-US" sz="1400" dirty="0">
                        <a:solidFill>
                          <a:schemeClr val="bg1"/>
                        </a:solidFill>
                      </a:endParaRPr>
                    </a:p>
                  </a:txBody>
                  <a:tcPr marL="0" marR="0" marT="72005" marB="72005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ru-RU" sz="1400" dirty="0" err="1">
                          <a:solidFill>
                            <a:schemeClr val="bg1"/>
                          </a:solidFill>
                        </a:rPr>
                        <a:t>Назорат</a:t>
                      </a:r>
                      <a:r>
                        <a:rPr lang="en-US" sz="1400" dirty="0">
                          <a:solidFill>
                            <a:schemeClr val="bg1"/>
                          </a:solidFill>
                        </a:rPr>
                        <a:t> </a:t>
                      </a:r>
                      <a:r>
                        <a:rPr lang="ru-RU" sz="1400" dirty="0" err="1">
                          <a:solidFill>
                            <a:schemeClr val="bg1"/>
                          </a:solidFill>
                        </a:rPr>
                        <a:t>саволари</a:t>
                      </a:r>
                      <a:r>
                        <a:rPr lang="en-US" sz="1400" dirty="0">
                          <a:solidFill>
                            <a:schemeClr val="bg1"/>
                          </a:solidFill>
                        </a:rPr>
                        <a:t>.</a:t>
                      </a:r>
                      <a:endParaRPr lang="ru-RU" sz="1400" dirty="0">
                        <a:solidFill>
                          <a:schemeClr val="bg1"/>
                        </a:solidFill>
                      </a:endParaRPr>
                    </a:p>
                  </a:txBody>
                  <a:tcPr marL="143993" marR="0" marT="72005" marB="72005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400" dirty="0">
                          <a:solidFill>
                            <a:schemeClr val="bg1"/>
                          </a:solidFill>
                        </a:rPr>
                        <a:t>85</a:t>
                      </a:r>
                    </a:p>
                  </a:txBody>
                  <a:tcPr marL="0" marR="71997" marT="72005" marB="72005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357387">
                <a:tc>
                  <a:txBody>
                    <a:bodyPr/>
                    <a:lstStyle/>
                    <a:p>
                      <a:pPr algn="l"/>
                      <a:r>
                        <a:rPr lang="ru-RU" sz="1400" dirty="0">
                          <a:solidFill>
                            <a:schemeClr val="bg1"/>
                          </a:solidFill>
                        </a:rPr>
                        <a:t>2</a:t>
                      </a:r>
                      <a:endParaRPr lang="en-US" sz="1400" dirty="0">
                        <a:solidFill>
                          <a:schemeClr val="bg1"/>
                        </a:solidFill>
                      </a:endParaRPr>
                    </a:p>
                  </a:txBody>
                  <a:tcPr marL="0" marR="0" marT="72005" marB="72005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ru-RU" sz="1400" dirty="0">
                          <a:solidFill>
                            <a:schemeClr val="bg1"/>
                          </a:solidFill>
                        </a:rPr>
                        <a:t>Тест</a:t>
                      </a:r>
                    </a:p>
                  </a:txBody>
                  <a:tcPr marL="143993" marR="0" marT="72005" marB="72005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400" dirty="0">
                          <a:solidFill>
                            <a:schemeClr val="bg1"/>
                          </a:solidFill>
                        </a:rPr>
                        <a:t>86</a:t>
                      </a:r>
                    </a:p>
                  </a:txBody>
                  <a:tcPr marL="0" marR="71997" marT="72005" marB="72005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</a:tbl>
          </a:graphicData>
        </a:graphic>
      </p:graphicFrame>
      <p:sp>
        <p:nvSpPr>
          <p:cNvPr id="5" name="Rectangle 4">
            <a:hlinkClick r:id="rId3" action="ppaction://hlinksldjump"/>
            <a:extLst>
              <a:ext uri="{FF2B5EF4-FFF2-40B4-BE49-F238E27FC236}">
                <a16:creationId xmlns:a16="http://schemas.microsoft.com/office/drawing/2014/main" id="{7ABB9F76-E1FB-45B9-92C1-CBA529C3946B}"/>
              </a:ext>
            </a:extLst>
          </p:cNvPr>
          <p:cNvSpPr/>
          <p:nvPr/>
        </p:nvSpPr>
        <p:spPr>
          <a:xfrm>
            <a:off x="454025" y="925513"/>
            <a:ext cx="7832725" cy="25400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/>
          </a:p>
        </p:txBody>
      </p:sp>
      <p:sp>
        <p:nvSpPr>
          <p:cNvPr id="6" name="Rectangle 5">
            <a:hlinkClick r:id="rId4" action="ppaction://hlinksldjump"/>
            <a:extLst>
              <a:ext uri="{FF2B5EF4-FFF2-40B4-BE49-F238E27FC236}">
                <a16:creationId xmlns:a16="http://schemas.microsoft.com/office/drawing/2014/main" id="{A170AB54-A196-47B7-AF4D-75FAEF0B49CE}"/>
              </a:ext>
            </a:extLst>
          </p:cNvPr>
          <p:cNvSpPr/>
          <p:nvPr/>
        </p:nvSpPr>
        <p:spPr>
          <a:xfrm>
            <a:off x="454025" y="1639888"/>
            <a:ext cx="7832725" cy="1122362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/>
          </a:p>
        </p:txBody>
      </p:sp>
      <p:sp>
        <p:nvSpPr>
          <p:cNvPr id="7" name="Rectangle 6">
            <a:hlinkClick r:id="rId5" action="ppaction://hlinksldjump"/>
            <a:extLst>
              <a:ext uri="{FF2B5EF4-FFF2-40B4-BE49-F238E27FC236}">
                <a16:creationId xmlns:a16="http://schemas.microsoft.com/office/drawing/2014/main" id="{F926F079-8EAF-45CD-8FFE-C0292B0A3A6D}"/>
              </a:ext>
            </a:extLst>
          </p:cNvPr>
          <p:cNvSpPr/>
          <p:nvPr/>
        </p:nvSpPr>
        <p:spPr>
          <a:xfrm>
            <a:off x="454025" y="3116263"/>
            <a:ext cx="7832725" cy="25400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/>
          </a:p>
        </p:txBody>
      </p:sp>
      <p:sp>
        <p:nvSpPr>
          <p:cNvPr id="8" name="Rectangle 7">
            <a:hlinkClick r:id="rId6" action="ppaction://hlinksldjump"/>
            <a:extLst>
              <a:ext uri="{FF2B5EF4-FFF2-40B4-BE49-F238E27FC236}">
                <a16:creationId xmlns:a16="http://schemas.microsoft.com/office/drawing/2014/main" id="{0C19B48E-63B7-40B5-9BA2-217874F9BE08}"/>
              </a:ext>
            </a:extLst>
          </p:cNvPr>
          <p:cNvSpPr/>
          <p:nvPr/>
        </p:nvSpPr>
        <p:spPr>
          <a:xfrm>
            <a:off x="454025" y="3459163"/>
            <a:ext cx="7832725" cy="25400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/>
          </a:p>
        </p:txBody>
      </p:sp>
      <p:sp>
        <p:nvSpPr>
          <p:cNvPr id="9" name="Rectangle 8">
            <a:hlinkClick r:id="rId7" action="ppaction://hlinksldjump"/>
            <a:extLst>
              <a:ext uri="{FF2B5EF4-FFF2-40B4-BE49-F238E27FC236}">
                <a16:creationId xmlns:a16="http://schemas.microsoft.com/office/drawing/2014/main" id="{CB0AD71D-3784-4337-9019-B7DFC62F48C2}"/>
              </a:ext>
            </a:extLst>
          </p:cNvPr>
          <p:cNvSpPr/>
          <p:nvPr/>
        </p:nvSpPr>
        <p:spPr>
          <a:xfrm>
            <a:off x="454025" y="3813175"/>
            <a:ext cx="7832725" cy="25400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/>
          </a:p>
        </p:txBody>
      </p:sp>
      <p:sp>
        <p:nvSpPr>
          <p:cNvPr id="10" name="Rectangle 9">
            <a:hlinkClick r:id="rId8" action="ppaction://hlinksldjump"/>
            <a:extLst>
              <a:ext uri="{FF2B5EF4-FFF2-40B4-BE49-F238E27FC236}">
                <a16:creationId xmlns:a16="http://schemas.microsoft.com/office/drawing/2014/main" id="{EFCDEEB5-71DB-47E6-9FEF-E29358CBDBCC}"/>
              </a:ext>
            </a:extLst>
          </p:cNvPr>
          <p:cNvSpPr/>
          <p:nvPr/>
        </p:nvSpPr>
        <p:spPr>
          <a:xfrm>
            <a:off x="454025" y="4186238"/>
            <a:ext cx="7832725" cy="25400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/>
          </a:p>
        </p:txBody>
      </p:sp>
      <p:sp>
        <p:nvSpPr>
          <p:cNvPr id="11" name="Rectangle 10">
            <a:hlinkClick r:id="rId9" action="ppaction://hlinksldjump"/>
            <a:extLst>
              <a:ext uri="{FF2B5EF4-FFF2-40B4-BE49-F238E27FC236}">
                <a16:creationId xmlns:a16="http://schemas.microsoft.com/office/drawing/2014/main" id="{B1F180F2-DDB0-403E-A263-1F751B64848F}"/>
              </a:ext>
            </a:extLst>
          </p:cNvPr>
          <p:cNvSpPr/>
          <p:nvPr/>
        </p:nvSpPr>
        <p:spPr>
          <a:xfrm>
            <a:off x="454025" y="4865688"/>
            <a:ext cx="7832725" cy="25400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/>
          </a:p>
        </p:txBody>
      </p:sp>
      <p:sp>
        <p:nvSpPr>
          <p:cNvPr id="12" name="Rectangle 11">
            <a:hlinkClick r:id="rId10" action="ppaction://hlinksldjump"/>
            <a:extLst>
              <a:ext uri="{FF2B5EF4-FFF2-40B4-BE49-F238E27FC236}">
                <a16:creationId xmlns:a16="http://schemas.microsoft.com/office/drawing/2014/main" id="{7E51007A-57B7-46DB-8025-320031D86B3D}"/>
              </a:ext>
            </a:extLst>
          </p:cNvPr>
          <p:cNvSpPr/>
          <p:nvPr/>
        </p:nvSpPr>
        <p:spPr>
          <a:xfrm>
            <a:off x="454025" y="5219700"/>
            <a:ext cx="7832725" cy="25400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/>
          </a:p>
        </p:txBody>
      </p:sp>
      <p:sp>
        <p:nvSpPr>
          <p:cNvPr id="13" name="Rectangle 12">
            <a:hlinkClick r:id="rId11" action="ppaction://hlinksldjump"/>
            <a:extLst>
              <a:ext uri="{FF2B5EF4-FFF2-40B4-BE49-F238E27FC236}">
                <a16:creationId xmlns:a16="http://schemas.microsoft.com/office/drawing/2014/main" id="{2DD3F1B8-B171-4FDF-9758-048A2F283470}"/>
              </a:ext>
            </a:extLst>
          </p:cNvPr>
          <p:cNvSpPr/>
          <p:nvPr/>
        </p:nvSpPr>
        <p:spPr>
          <a:xfrm>
            <a:off x="454025" y="5592763"/>
            <a:ext cx="7832725" cy="25400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/>
          </a:p>
        </p:txBody>
      </p:sp>
    </p:spTree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490" name="Title 1">
            <a:extLst>
              <a:ext uri="{FF2B5EF4-FFF2-40B4-BE49-F238E27FC236}">
                <a16:creationId xmlns:a16="http://schemas.microsoft.com/office/drawing/2014/main" id="{A14C79D3-8F88-4B2F-A49D-37C8986AB87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ru-RU" altLang="en-US"/>
              <a:t>А</a:t>
            </a:r>
            <a:r>
              <a:rPr lang="tr-TR" altLang="en-US"/>
              <a:t>x</a:t>
            </a:r>
            <a:r>
              <a:rPr lang="ru-RU" altLang="en-US"/>
              <a:t>лоқий</a:t>
            </a:r>
            <a:r>
              <a:rPr lang="tr-TR" altLang="en-US"/>
              <a:t> </a:t>
            </a:r>
            <a:r>
              <a:rPr lang="ru-RU" altLang="en-US"/>
              <a:t>м</a:t>
            </a:r>
            <a:r>
              <a:rPr lang="tr-TR" altLang="en-US"/>
              <a:t>e</a:t>
            </a:r>
            <a:r>
              <a:rPr lang="ru-RU" altLang="en-US"/>
              <a:t>ъёрлар</a:t>
            </a:r>
            <a:r>
              <a:rPr lang="tr-TR" altLang="en-US"/>
              <a:t> </a:t>
            </a:r>
            <a:r>
              <a:rPr lang="ru-RU" altLang="en-US"/>
              <a:t>қандай</a:t>
            </a:r>
            <a:r>
              <a:rPr lang="tr-TR" altLang="en-US"/>
              <a:t> </a:t>
            </a:r>
            <a:r>
              <a:rPr lang="ru-RU" altLang="en-US"/>
              <a:t>пайдо</a:t>
            </a:r>
            <a:r>
              <a:rPr lang="tr-TR" altLang="en-US"/>
              <a:t> </a:t>
            </a:r>
            <a:r>
              <a:rPr lang="ru-RU" altLang="en-US"/>
              <a:t>бўлган</a:t>
            </a:r>
            <a:r>
              <a:rPr lang="tr-TR" altLang="en-US"/>
              <a:t>?</a:t>
            </a:r>
            <a:endParaRPr lang="ru-RU" altLang="en-US"/>
          </a:p>
        </p:txBody>
      </p:sp>
      <p:sp>
        <p:nvSpPr>
          <p:cNvPr id="31" name="Rectangle: Rounded Corners 30">
            <a:extLst>
              <a:ext uri="{FF2B5EF4-FFF2-40B4-BE49-F238E27FC236}">
                <a16:creationId xmlns:a16="http://schemas.microsoft.com/office/drawing/2014/main" id="{5BD78D2B-4F7A-492A-B1D3-5ACB7970DC6C}"/>
              </a:ext>
            </a:extLst>
          </p:cNvPr>
          <p:cNvSpPr/>
          <p:nvPr/>
        </p:nvSpPr>
        <p:spPr>
          <a:xfrm>
            <a:off x="438150" y="4583113"/>
            <a:ext cx="7416800" cy="877887"/>
          </a:xfrm>
          <a:prstGeom prst="roundRect">
            <a:avLst>
              <a:gd name="adj" fmla="val 36233"/>
            </a:avLst>
          </a:prstGeom>
          <a:ln>
            <a:solidFill>
              <a:srgbClr val="1FD7D4"/>
            </a:solidFill>
          </a:ln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>
            <a:spAutoFit/>
          </a:bodyPr>
          <a:lstStyle/>
          <a:p>
            <a:pPr algn="ctr">
              <a:lnSpc>
                <a:spcPct val="107000"/>
              </a:lnSpc>
              <a:spcAft>
                <a:spcPts val="600"/>
              </a:spcAft>
              <a:defRPr/>
            </a:pPr>
            <a:r>
              <a:rPr lang="ru-RU" sz="1600" dirty="0" err="1">
                <a:solidFill>
                  <a:srgbClr val="000000"/>
                </a:solidFill>
                <a:cs typeface="Times New Roman" pitchFamily="18" charset="0"/>
              </a:rPr>
              <a:t>Ҳиндистонда</a:t>
            </a:r>
            <a:r>
              <a:rPr lang="en-US" sz="1600" dirty="0">
                <a:solidFill>
                  <a:srgbClr val="000000"/>
                </a:solidFill>
                <a:cs typeface="Times New Roman" pitchFamily="18" charset="0"/>
              </a:rPr>
              <a:t> </a:t>
            </a:r>
            <a:r>
              <a:rPr lang="ru-RU" sz="1600" dirty="0" err="1">
                <a:solidFill>
                  <a:srgbClr val="000000"/>
                </a:solidFill>
                <a:cs typeface="Times New Roman" pitchFamily="18" charset="0"/>
              </a:rPr>
              <a:t>сигир</a:t>
            </a:r>
            <a:r>
              <a:rPr lang="en-US" sz="1600" dirty="0">
                <a:solidFill>
                  <a:srgbClr val="000000"/>
                </a:solidFill>
                <a:cs typeface="Times New Roman" pitchFamily="18" charset="0"/>
              </a:rPr>
              <a:t> </a:t>
            </a:r>
            <a:r>
              <a:rPr lang="ru-RU" sz="1600" dirty="0" err="1">
                <a:solidFill>
                  <a:srgbClr val="000000"/>
                </a:solidFill>
                <a:cs typeface="Times New Roman" pitchFamily="18" charset="0"/>
              </a:rPr>
              <a:t>гўштининг</a:t>
            </a:r>
            <a:r>
              <a:rPr lang="en-US" sz="1600" dirty="0">
                <a:solidFill>
                  <a:srgbClr val="000000"/>
                </a:solidFill>
                <a:cs typeface="Times New Roman" pitchFamily="18" charset="0"/>
              </a:rPr>
              <a:t> </a:t>
            </a:r>
            <a:r>
              <a:rPr lang="ru-RU" sz="1600" dirty="0" err="1">
                <a:solidFill>
                  <a:srgbClr val="000000"/>
                </a:solidFill>
                <a:cs typeface="Times New Roman" pitchFamily="18" charset="0"/>
              </a:rPr>
              <a:t>ист</a:t>
            </a:r>
            <a:r>
              <a:rPr lang="en-US" sz="1600" dirty="0">
                <a:solidFill>
                  <a:srgbClr val="000000"/>
                </a:solidFill>
                <a:cs typeface="Times New Roman" pitchFamily="18" charset="0"/>
              </a:rPr>
              <a:t>e</a:t>
            </a:r>
            <a:r>
              <a:rPr lang="ru-RU" sz="1600" dirty="0" err="1">
                <a:solidFill>
                  <a:srgbClr val="000000"/>
                </a:solidFill>
                <a:cs typeface="Times New Roman" pitchFamily="18" charset="0"/>
              </a:rPr>
              <a:t>ъмол</a:t>
            </a:r>
            <a:r>
              <a:rPr lang="en-US" sz="1600" dirty="0">
                <a:solidFill>
                  <a:srgbClr val="000000"/>
                </a:solidFill>
                <a:cs typeface="Times New Roman" pitchFamily="18" charset="0"/>
              </a:rPr>
              <a:t> </a:t>
            </a:r>
            <a:r>
              <a:rPr lang="ru-RU" sz="1600" dirty="0" err="1">
                <a:solidFill>
                  <a:srgbClr val="000000"/>
                </a:solidFill>
                <a:cs typeface="Times New Roman" pitchFamily="18" charset="0"/>
              </a:rPr>
              <a:t>қилиниши</a:t>
            </a:r>
            <a:r>
              <a:rPr lang="en-US" sz="1600" dirty="0">
                <a:solidFill>
                  <a:srgbClr val="000000"/>
                </a:solidFill>
                <a:cs typeface="Times New Roman" pitchFamily="18" charset="0"/>
              </a:rPr>
              <a:t>…</a:t>
            </a:r>
            <a:r>
              <a:rPr lang="ru-RU" sz="1600" dirty="0">
                <a:solidFill>
                  <a:srgbClr val="000000"/>
                </a:solidFill>
                <a:cs typeface="Times New Roman" pitchFamily="18" charset="0"/>
              </a:rPr>
              <a:t> </a:t>
            </a:r>
          </a:p>
          <a:p>
            <a:pPr algn="ctr">
              <a:lnSpc>
                <a:spcPct val="107000"/>
              </a:lnSpc>
              <a:spcAft>
                <a:spcPts val="600"/>
              </a:spcAft>
              <a:defRPr/>
            </a:pPr>
            <a:r>
              <a:rPr lang="ru-RU" sz="1600" i="1" dirty="0">
                <a:solidFill>
                  <a:srgbClr val="7F7F7F"/>
                </a:solidFill>
                <a:cs typeface="Times New Roman" pitchFamily="18" charset="0"/>
              </a:rPr>
              <a:t>(</a:t>
            </a:r>
            <a:r>
              <a:rPr lang="ru-RU" sz="1600" i="1" dirty="0" err="1">
                <a:solidFill>
                  <a:srgbClr val="7F7F7F"/>
                </a:solidFill>
                <a:cs typeface="Times New Roman" pitchFamily="18" charset="0"/>
              </a:rPr>
              <a:t>сигирлар</a:t>
            </a:r>
            <a:r>
              <a:rPr lang="en-US" sz="1600" i="1" dirty="0">
                <a:solidFill>
                  <a:srgbClr val="7F7F7F"/>
                </a:solidFill>
                <a:cs typeface="Times New Roman" pitchFamily="18" charset="0"/>
              </a:rPr>
              <a:t> – </a:t>
            </a:r>
            <a:r>
              <a:rPr lang="ru-RU" sz="1600" i="1" dirty="0" err="1">
                <a:solidFill>
                  <a:srgbClr val="7F7F7F"/>
                </a:solidFill>
                <a:cs typeface="Times New Roman" pitchFamily="18" charset="0"/>
              </a:rPr>
              <a:t>Ҳиндистонда</a:t>
            </a:r>
            <a:r>
              <a:rPr lang="en-US" sz="1600" i="1" dirty="0">
                <a:solidFill>
                  <a:srgbClr val="7F7F7F"/>
                </a:solidFill>
                <a:cs typeface="Times New Roman" pitchFamily="18" charset="0"/>
              </a:rPr>
              <a:t> </a:t>
            </a:r>
            <a:r>
              <a:rPr lang="ru-RU" sz="1600" i="1" dirty="0" err="1">
                <a:solidFill>
                  <a:srgbClr val="7F7F7F"/>
                </a:solidFill>
                <a:cs typeface="Times New Roman" pitchFamily="18" charset="0"/>
              </a:rPr>
              <a:t>муборак</a:t>
            </a:r>
            <a:r>
              <a:rPr lang="en-US" sz="1600" i="1" dirty="0">
                <a:solidFill>
                  <a:srgbClr val="7F7F7F"/>
                </a:solidFill>
                <a:cs typeface="Times New Roman" pitchFamily="18" charset="0"/>
              </a:rPr>
              <a:t> </a:t>
            </a:r>
            <a:r>
              <a:rPr lang="ru-RU" sz="1600" i="1" dirty="0" err="1">
                <a:solidFill>
                  <a:srgbClr val="7F7F7F"/>
                </a:solidFill>
                <a:cs typeface="Times New Roman" pitchFamily="18" charset="0"/>
              </a:rPr>
              <a:t>жониворлардир</a:t>
            </a:r>
            <a:r>
              <a:rPr lang="ru-RU" sz="1600" i="1" dirty="0">
                <a:solidFill>
                  <a:srgbClr val="7F7F7F"/>
                </a:solidFill>
                <a:cs typeface="Times New Roman" pitchFamily="18" charset="0"/>
              </a:rPr>
              <a:t>)</a:t>
            </a:r>
            <a:endParaRPr lang="ru-RU" b="1" i="1" u="sng" dirty="0">
              <a:solidFill>
                <a:srgbClr val="7F7F7F"/>
              </a:solidFill>
              <a:cs typeface="Times New Roman" pitchFamily="18" charset="0"/>
            </a:endParaRPr>
          </a:p>
        </p:txBody>
      </p:sp>
      <p:sp>
        <p:nvSpPr>
          <p:cNvPr id="33" name="Rectangle: Rounded Corners 32">
            <a:extLst>
              <a:ext uri="{FF2B5EF4-FFF2-40B4-BE49-F238E27FC236}">
                <a16:creationId xmlns:a16="http://schemas.microsoft.com/office/drawing/2014/main" id="{DB6FFA00-99B3-4670-AA82-708F2EEAC4D2}"/>
              </a:ext>
            </a:extLst>
          </p:cNvPr>
          <p:cNvSpPr/>
          <p:nvPr/>
        </p:nvSpPr>
        <p:spPr>
          <a:xfrm>
            <a:off x="438150" y="5532438"/>
            <a:ext cx="7416800" cy="877887"/>
          </a:xfrm>
          <a:prstGeom prst="roundRect">
            <a:avLst>
              <a:gd name="adj" fmla="val 36233"/>
            </a:avLst>
          </a:prstGeom>
          <a:ln>
            <a:solidFill>
              <a:srgbClr val="1FD7D4"/>
            </a:solidFill>
          </a:ln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>
            <a:spAutoFit/>
          </a:bodyPr>
          <a:lstStyle/>
          <a:p>
            <a:pPr algn="ctr">
              <a:lnSpc>
                <a:spcPct val="107000"/>
              </a:lnSpc>
              <a:spcAft>
                <a:spcPts val="600"/>
              </a:spcAft>
              <a:defRPr/>
            </a:pPr>
            <a:r>
              <a:rPr lang="ru-RU" sz="1600" dirty="0" err="1">
                <a:solidFill>
                  <a:srgbClr val="000000"/>
                </a:solidFill>
                <a:cs typeface="Times New Roman" pitchFamily="18" charset="0"/>
              </a:rPr>
              <a:t>Осиёнинг</a:t>
            </a:r>
            <a:r>
              <a:rPr lang="en-US" sz="1600" dirty="0">
                <a:solidFill>
                  <a:srgbClr val="000000"/>
                </a:solidFill>
                <a:cs typeface="Times New Roman" pitchFamily="18" charset="0"/>
              </a:rPr>
              <a:t> </a:t>
            </a:r>
            <a:r>
              <a:rPr lang="ru-RU" sz="1600" dirty="0" err="1">
                <a:solidFill>
                  <a:srgbClr val="000000"/>
                </a:solidFill>
                <a:cs typeface="Times New Roman" pitchFamily="18" charset="0"/>
              </a:rPr>
              <a:t>баъзи</a:t>
            </a:r>
            <a:r>
              <a:rPr lang="en-US" sz="1600" dirty="0">
                <a:solidFill>
                  <a:srgbClr val="000000"/>
                </a:solidFill>
                <a:cs typeface="Times New Roman" pitchFamily="18" charset="0"/>
              </a:rPr>
              <a:t> </a:t>
            </a:r>
            <a:r>
              <a:rPr lang="ru-RU" sz="1600" dirty="0" err="1">
                <a:solidFill>
                  <a:srgbClr val="000000"/>
                </a:solidFill>
                <a:cs typeface="Times New Roman" pitchFamily="18" charset="0"/>
              </a:rPr>
              <a:t>бир</a:t>
            </a:r>
            <a:r>
              <a:rPr lang="en-US" sz="1600" dirty="0">
                <a:solidFill>
                  <a:srgbClr val="000000"/>
                </a:solidFill>
                <a:cs typeface="Times New Roman" pitchFamily="18" charset="0"/>
              </a:rPr>
              <a:t> </a:t>
            </a:r>
            <a:r>
              <a:rPr lang="ru-RU" sz="1600" dirty="0" err="1">
                <a:solidFill>
                  <a:srgbClr val="000000"/>
                </a:solidFill>
                <a:cs typeface="Times New Roman" pitchFamily="18" charset="0"/>
              </a:rPr>
              <a:t>мамлакатларида</a:t>
            </a:r>
            <a:r>
              <a:rPr lang="en-US" sz="1600" dirty="0">
                <a:solidFill>
                  <a:srgbClr val="000000"/>
                </a:solidFill>
                <a:cs typeface="Times New Roman" pitchFamily="18" charset="0"/>
              </a:rPr>
              <a:t> </a:t>
            </a:r>
            <a:r>
              <a:rPr lang="ru-RU" sz="1600" dirty="0" err="1">
                <a:solidFill>
                  <a:srgbClr val="000000"/>
                </a:solidFill>
                <a:cs typeface="Times New Roman" pitchFamily="18" charset="0"/>
              </a:rPr>
              <a:t>уйда</a:t>
            </a:r>
            <a:r>
              <a:rPr lang="en-US" sz="1600" dirty="0">
                <a:solidFill>
                  <a:srgbClr val="000000"/>
                </a:solidFill>
                <a:cs typeface="Times New Roman" pitchFamily="18" charset="0"/>
              </a:rPr>
              <a:t> </a:t>
            </a:r>
            <a:r>
              <a:rPr lang="ru-RU" sz="1600" dirty="0" err="1">
                <a:solidFill>
                  <a:srgbClr val="000000"/>
                </a:solidFill>
                <a:cs typeface="Times New Roman" pitchFamily="18" charset="0"/>
              </a:rPr>
              <a:t>оёқ</a:t>
            </a:r>
            <a:r>
              <a:rPr lang="en-US" sz="1600" dirty="0">
                <a:solidFill>
                  <a:srgbClr val="000000"/>
                </a:solidFill>
                <a:cs typeface="Times New Roman" pitchFamily="18" charset="0"/>
              </a:rPr>
              <a:t> </a:t>
            </a:r>
            <a:r>
              <a:rPr lang="ru-RU" sz="1600" dirty="0" err="1">
                <a:solidFill>
                  <a:srgbClr val="000000"/>
                </a:solidFill>
                <a:cs typeface="Times New Roman" pitchFamily="18" charset="0"/>
              </a:rPr>
              <a:t>кийим</a:t>
            </a:r>
            <a:r>
              <a:rPr lang="en-US" sz="1600" dirty="0">
                <a:solidFill>
                  <a:srgbClr val="000000"/>
                </a:solidFill>
                <a:cs typeface="Times New Roman" pitchFamily="18" charset="0"/>
              </a:rPr>
              <a:t> </a:t>
            </a:r>
            <a:r>
              <a:rPr lang="ru-RU" sz="1600" dirty="0" err="1">
                <a:solidFill>
                  <a:srgbClr val="000000"/>
                </a:solidFill>
                <a:cs typeface="Times New Roman" pitchFamily="18" charset="0"/>
              </a:rPr>
              <a:t>билан</a:t>
            </a:r>
            <a:r>
              <a:rPr lang="en-US" sz="1600" dirty="0">
                <a:solidFill>
                  <a:srgbClr val="000000"/>
                </a:solidFill>
                <a:cs typeface="Times New Roman" pitchFamily="18" charset="0"/>
              </a:rPr>
              <a:t> </a:t>
            </a:r>
            <a:r>
              <a:rPr lang="ru-RU" sz="1600" dirty="0" err="1">
                <a:solidFill>
                  <a:srgbClr val="000000"/>
                </a:solidFill>
                <a:cs typeface="Times New Roman" pitchFamily="18" charset="0"/>
              </a:rPr>
              <a:t>юриш</a:t>
            </a:r>
            <a:r>
              <a:rPr lang="en-US" sz="1600" dirty="0">
                <a:solidFill>
                  <a:srgbClr val="000000"/>
                </a:solidFill>
                <a:cs typeface="Times New Roman" pitchFamily="18" charset="0"/>
              </a:rPr>
              <a:t>…</a:t>
            </a:r>
            <a:r>
              <a:rPr lang="ru-RU" sz="1600" dirty="0">
                <a:solidFill>
                  <a:srgbClr val="000000"/>
                </a:solidFill>
                <a:cs typeface="Times New Roman" pitchFamily="18" charset="0"/>
              </a:rPr>
              <a:t> </a:t>
            </a:r>
          </a:p>
          <a:p>
            <a:pPr algn="ctr">
              <a:lnSpc>
                <a:spcPct val="107000"/>
              </a:lnSpc>
              <a:spcAft>
                <a:spcPts val="600"/>
              </a:spcAft>
              <a:defRPr/>
            </a:pPr>
            <a:r>
              <a:rPr lang="ru-RU" sz="1600" i="1" dirty="0">
                <a:solidFill>
                  <a:srgbClr val="7F7F7F"/>
                </a:solidFill>
                <a:cs typeface="Times New Roman" pitchFamily="18" charset="0"/>
              </a:rPr>
              <a:t>(</a:t>
            </a:r>
            <a:r>
              <a:rPr lang="ru-RU" sz="1600" i="1" dirty="0" err="1">
                <a:solidFill>
                  <a:srgbClr val="7F7F7F"/>
                </a:solidFill>
                <a:cs typeface="Times New Roman" pitchFamily="18" charset="0"/>
              </a:rPr>
              <a:t>масалан</a:t>
            </a:r>
            <a:r>
              <a:rPr lang="en-US" sz="1600" i="1" dirty="0">
                <a:solidFill>
                  <a:srgbClr val="7F7F7F"/>
                </a:solidFill>
                <a:cs typeface="Times New Roman" pitchFamily="18" charset="0"/>
              </a:rPr>
              <a:t> </a:t>
            </a:r>
            <a:r>
              <a:rPr lang="ru-RU" sz="1600" i="1" dirty="0" err="1">
                <a:solidFill>
                  <a:srgbClr val="7F7F7F"/>
                </a:solidFill>
                <a:cs typeface="Times New Roman" pitchFamily="18" charset="0"/>
              </a:rPr>
              <a:t>Японияда</a:t>
            </a:r>
            <a:r>
              <a:rPr lang="ru-RU" sz="1600" i="1" dirty="0">
                <a:solidFill>
                  <a:srgbClr val="7F7F7F"/>
                </a:solidFill>
                <a:cs typeface="Times New Roman" pitchFamily="18" charset="0"/>
              </a:rPr>
              <a:t>)</a:t>
            </a:r>
            <a:endParaRPr lang="ru-RU" b="1" i="1" u="sng" dirty="0">
              <a:solidFill>
                <a:srgbClr val="7F7F7F"/>
              </a:solidFill>
              <a:cs typeface="Times New Roman" pitchFamily="18" charset="0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4186FCA5-50AE-DFAA-D7F4-CB96E5A4A481}"/>
              </a:ext>
            </a:extLst>
          </p:cNvPr>
          <p:cNvGrpSpPr/>
          <p:nvPr/>
        </p:nvGrpSpPr>
        <p:grpSpPr>
          <a:xfrm>
            <a:off x="7447710" y="873125"/>
            <a:ext cx="4427537" cy="5251450"/>
            <a:chOff x="7662863" y="574675"/>
            <a:chExt cx="4427537" cy="5251450"/>
          </a:xfrm>
        </p:grpSpPr>
        <p:sp>
          <p:nvSpPr>
            <p:cNvPr id="63493" name="Freeform 188">
              <a:extLst>
                <a:ext uri="{FF2B5EF4-FFF2-40B4-BE49-F238E27FC236}">
                  <a16:creationId xmlns:a16="http://schemas.microsoft.com/office/drawing/2014/main" id="{2B28D265-D2FC-4E67-A904-1F99D4343C16}"/>
                </a:ext>
              </a:extLst>
            </p:cNvPr>
            <p:cNvSpPr>
              <a:spLocks/>
            </p:cNvSpPr>
            <p:nvPr/>
          </p:nvSpPr>
          <p:spPr bwMode="auto">
            <a:xfrm>
              <a:off x="7662863" y="574675"/>
              <a:ext cx="4427537" cy="5251450"/>
            </a:xfrm>
            <a:custGeom>
              <a:avLst/>
              <a:gdLst>
                <a:gd name="T0" fmla="*/ 2147483647 w 2787"/>
                <a:gd name="T1" fmla="*/ 2147483647 h 3306"/>
                <a:gd name="T2" fmla="*/ 2147483647 w 2787"/>
                <a:gd name="T3" fmla="*/ 2147483647 h 3306"/>
                <a:gd name="T4" fmla="*/ 2147483647 w 2787"/>
                <a:gd name="T5" fmla="*/ 2147483647 h 3306"/>
                <a:gd name="T6" fmla="*/ 2147483647 w 2787"/>
                <a:gd name="T7" fmla="*/ 2147483647 h 3306"/>
                <a:gd name="T8" fmla="*/ 2147483647 w 2787"/>
                <a:gd name="T9" fmla="*/ 2147483647 h 3306"/>
                <a:gd name="T10" fmla="*/ 2147483647 w 2787"/>
                <a:gd name="T11" fmla="*/ 2147483647 h 3306"/>
                <a:gd name="T12" fmla="*/ 2147483647 w 2787"/>
                <a:gd name="T13" fmla="*/ 2147483647 h 3306"/>
                <a:gd name="T14" fmla="*/ 2147483647 w 2787"/>
                <a:gd name="T15" fmla="*/ 2147483647 h 3306"/>
                <a:gd name="T16" fmla="*/ 2147483647 w 2787"/>
                <a:gd name="T17" fmla="*/ 2147483647 h 3306"/>
                <a:gd name="T18" fmla="*/ 2147483647 w 2787"/>
                <a:gd name="T19" fmla="*/ 2147483647 h 3306"/>
                <a:gd name="T20" fmla="*/ 2147483647 w 2787"/>
                <a:gd name="T21" fmla="*/ 2147483647 h 330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787"/>
                <a:gd name="T34" fmla="*/ 0 h 3306"/>
                <a:gd name="T35" fmla="*/ 2787 w 2787"/>
                <a:gd name="T36" fmla="*/ 3306 h 330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787" h="3306">
                  <a:moveTo>
                    <a:pt x="247" y="2248"/>
                  </a:moveTo>
                  <a:cubicBezTo>
                    <a:pt x="402" y="2428"/>
                    <a:pt x="540" y="2381"/>
                    <a:pt x="720" y="2634"/>
                  </a:cubicBezTo>
                  <a:cubicBezTo>
                    <a:pt x="864" y="2836"/>
                    <a:pt x="826" y="2935"/>
                    <a:pt x="981" y="3083"/>
                  </a:cubicBezTo>
                  <a:cubicBezTo>
                    <a:pt x="1162" y="3255"/>
                    <a:pt x="1378" y="3277"/>
                    <a:pt x="1439" y="3281"/>
                  </a:cubicBezTo>
                  <a:cubicBezTo>
                    <a:pt x="1735" y="3306"/>
                    <a:pt x="1922" y="3144"/>
                    <a:pt x="2035" y="2996"/>
                  </a:cubicBezTo>
                  <a:cubicBezTo>
                    <a:pt x="2463" y="2437"/>
                    <a:pt x="2667" y="1811"/>
                    <a:pt x="2748" y="1173"/>
                  </a:cubicBezTo>
                  <a:cubicBezTo>
                    <a:pt x="2775" y="966"/>
                    <a:pt x="2787" y="750"/>
                    <a:pt x="2663" y="541"/>
                  </a:cubicBezTo>
                  <a:cubicBezTo>
                    <a:pt x="2540" y="332"/>
                    <a:pt x="2250" y="130"/>
                    <a:pt x="1888" y="75"/>
                  </a:cubicBezTo>
                  <a:cubicBezTo>
                    <a:pt x="1397" y="0"/>
                    <a:pt x="1008" y="211"/>
                    <a:pt x="860" y="297"/>
                  </a:cubicBezTo>
                  <a:cubicBezTo>
                    <a:pt x="636" y="428"/>
                    <a:pt x="297" y="626"/>
                    <a:pt x="136" y="1067"/>
                  </a:cubicBezTo>
                  <a:cubicBezTo>
                    <a:pt x="0" y="1441"/>
                    <a:pt x="3" y="1963"/>
                    <a:pt x="247" y="2248"/>
                  </a:cubicBezTo>
                  <a:close/>
                </a:path>
              </a:pathLst>
            </a:custGeom>
            <a:solidFill>
              <a:srgbClr val="FE8A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" name="Title 1">
              <a:extLst>
                <a:ext uri="{FF2B5EF4-FFF2-40B4-BE49-F238E27FC236}">
                  <a16:creationId xmlns:a16="http://schemas.microsoft.com/office/drawing/2014/main" id="{90BC136F-950B-4208-948D-366A6A502F21}"/>
                </a:ext>
              </a:extLst>
            </p:cNvPr>
            <p:cNvSpPr txBox="1">
              <a:spLocks/>
            </p:cNvSpPr>
            <p:nvPr/>
          </p:nvSpPr>
          <p:spPr>
            <a:xfrm>
              <a:off x="8736013" y="1639888"/>
              <a:ext cx="2662237" cy="790575"/>
            </a:xfrm>
            <a:prstGeom prst="rect">
              <a:avLst/>
            </a:prstGeom>
          </p:spPr>
          <p:txBody>
            <a:bodyPr lIns="0" tIns="0" rIns="0" bIns="0"/>
            <a:lstStyle>
              <a:lvl1pPr algn="l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2800" b="0" kern="1200">
                  <a:solidFill>
                    <a:schemeClr val="bg1"/>
                  </a:solidFill>
                  <a:latin typeface="Arial" panose="020B0604020202020204" pitchFamily="34" charset="0"/>
                  <a:ea typeface="+mj-ea"/>
                  <a:cs typeface="Arial" panose="020B0604020202020204" pitchFamily="34" charset="0"/>
                </a:defRPr>
              </a:lvl1pPr>
            </a:lstStyle>
            <a:p>
              <a:pPr algn="ctr" fontAlgn="auto">
                <a:lnSpc>
                  <a:spcPct val="100000"/>
                </a:lnSpc>
                <a:spcAft>
                  <a:spcPts val="600"/>
                </a:spcAft>
                <a:defRPr/>
              </a:pPr>
              <a:r>
                <a:rPr lang="ru-RU" sz="2000" b="1" dirty="0">
                  <a:latin typeface="+mn-lt"/>
                </a:rPr>
                <a:t>Сиз</a:t>
              </a:r>
              <a:r>
                <a:rPr lang="en-US" sz="2000" b="1" dirty="0">
                  <a:latin typeface="+mn-lt"/>
                </a:rPr>
                <a:t> </a:t>
              </a:r>
              <a:r>
                <a:rPr lang="ru-RU" sz="2000" b="1" dirty="0" err="1">
                  <a:latin typeface="+mn-lt"/>
                </a:rPr>
                <a:t>қанақа</a:t>
              </a:r>
              <a:r>
                <a:rPr lang="en-US" sz="2000" b="1" dirty="0">
                  <a:latin typeface="+mn-lt"/>
                </a:rPr>
                <a:t> </a:t>
              </a:r>
              <a:r>
                <a:rPr lang="ru-RU" sz="2000" b="1" dirty="0" err="1">
                  <a:latin typeface="+mn-lt"/>
                </a:rPr>
                <a:t>мисоллар</a:t>
              </a:r>
              <a:r>
                <a:rPr lang="en-US" sz="2000" b="1" dirty="0">
                  <a:latin typeface="+mn-lt"/>
                </a:rPr>
                <a:t> </a:t>
              </a:r>
              <a:r>
                <a:rPr lang="ru-RU" sz="2000" b="1" dirty="0" err="1">
                  <a:latin typeface="+mn-lt"/>
                </a:rPr>
                <a:t>кўрсата</a:t>
              </a:r>
              <a:r>
                <a:rPr lang="en-US" sz="2000" b="1" dirty="0">
                  <a:latin typeface="+mn-lt"/>
                </a:rPr>
                <a:t> </a:t>
              </a:r>
              <a:r>
                <a:rPr lang="ru-RU" sz="2000" b="1" dirty="0" err="1">
                  <a:latin typeface="+mn-lt"/>
                </a:rPr>
                <a:t>оласиз</a:t>
              </a:r>
              <a:r>
                <a:rPr lang="en-US" sz="2000" b="1" dirty="0">
                  <a:latin typeface="+mn-lt"/>
                </a:rPr>
                <a:t>?</a:t>
              </a:r>
              <a:endParaRPr lang="ru-RU" sz="2000" b="1" dirty="0">
                <a:latin typeface="+mn-lt"/>
              </a:endParaRPr>
            </a:p>
          </p:txBody>
        </p:sp>
        <p:grpSp>
          <p:nvGrpSpPr>
            <p:cNvPr id="63495" name="Group 43">
              <a:extLst>
                <a:ext uri="{FF2B5EF4-FFF2-40B4-BE49-F238E27FC236}">
                  <a16:creationId xmlns:a16="http://schemas.microsoft.com/office/drawing/2014/main" id="{EC8F9B5B-53B8-4F91-A1F0-E790B8905A0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986838" y="3090863"/>
              <a:ext cx="1778000" cy="2735262"/>
              <a:chOff x="9236076" y="7739063"/>
              <a:chExt cx="938213" cy="1443038"/>
            </a:xfrm>
          </p:grpSpPr>
          <p:sp>
            <p:nvSpPr>
              <p:cNvPr id="63506" name="Freeform 183">
                <a:extLst>
                  <a:ext uri="{FF2B5EF4-FFF2-40B4-BE49-F238E27FC236}">
                    <a16:creationId xmlns:a16="http://schemas.microsoft.com/office/drawing/2014/main" id="{052E9E75-1020-4504-B906-4DED463DB3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36076" y="7786688"/>
                <a:ext cx="938213" cy="1039813"/>
              </a:xfrm>
              <a:custGeom>
                <a:avLst/>
                <a:gdLst>
                  <a:gd name="T0" fmla="*/ 2147483647 w 591"/>
                  <a:gd name="T1" fmla="*/ 2147483647 h 655"/>
                  <a:gd name="T2" fmla="*/ 2147483647 w 591"/>
                  <a:gd name="T3" fmla="*/ 2147483647 h 655"/>
                  <a:gd name="T4" fmla="*/ 0 w 591"/>
                  <a:gd name="T5" fmla="*/ 2147483647 h 655"/>
                  <a:gd name="T6" fmla="*/ 2147483647 w 591"/>
                  <a:gd name="T7" fmla="*/ 0 h 655"/>
                  <a:gd name="T8" fmla="*/ 2147483647 w 591"/>
                  <a:gd name="T9" fmla="*/ 2147483647 h 6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91"/>
                  <a:gd name="T16" fmla="*/ 0 h 655"/>
                  <a:gd name="T17" fmla="*/ 591 w 591"/>
                  <a:gd name="T18" fmla="*/ 655 h 6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91" h="655">
                    <a:moveTo>
                      <a:pt x="591" y="489"/>
                    </a:moveTo>
                    <a:lnTo>
                      <a:pt x="216" y="655"/>
                    </a:lnTo>
                    <a:lnTo>
                      <a:pt x="0" y="166"/>
                    </a:lnTo>
                    <a:lnTo>
                      <a:pt x="374" y="0"/>
                    </a:lnTo>
                    <a:lnTo>
                      <a:pt x="591" y="489"/>
                    </a:lnTo>
                    <a:close/>
                  </a:path>
                </a:pathLst>
              </a:custGeom>
              <a:solidFill>
                <a:srgbClr val="1FD7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507" name="Freeform 184">
                <a:extLst>
                  <a:ext uri="{FF2B5EF4-FFF2-40B4-BE49-F238E27FC236}">
                    <a16:creationId xmlns:a16="http://schemas.microsoft.com/office/drawing/2014/main" id="{4ECC89D0-1CC6-4C7F-8C78-10C4A461F6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93226" y="7843838"/>
                <a:ext cx="814388" cy="909638"/>
              </a:xfrm>
              <a:custGeom>
                <a:avLst/>
                <a:gdLst>
                  <a:gd name="T0" fmla="*/ 2147483647 w 513"/>
                  <a:gd name="T1" fmla="*/ 2147483647 h 573"/>
                  <a:gd name="T2" fmla="*/ 2147483647 w 513"/>
                  <a:gd name="T3" fmla="*/ 2147483647 h 573"/>
                  <a:gd name="T4" fmla="*/ 0 w 513"/>
                  <a:gd name="T5" fmla="*/ 2147483647 h 573"/>
                  <a:gd name="T6" fmla="*/ 2147483647 w 513"/>
                  <a:gd name="T7" fmla="*/ 0 h 573"/>
                  <a:gd name="T8" fmla="*/ 2147483647 w 513"/>
                  <a:gd name="T9" fmla="*/ 2147483647 h 5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13"/>
                  <a:gd name="T16" fmla="*/ 0 h 573"/>
                  <a:gd name="T17" fmla="*/ 513 w 513"/>
                  <a:gd name="T18" fmla="*/ 573 h 5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13" h="573">
                    <a:moveTo>
                      <a:pt x="513" y="429"/>
                    </a:moveTo>
                    <a:lnTo>
                      <a:pt x="192" y="573"/>
                    </a:lnTo>
                    <a:lnTo>
                      <a:pt x="0" y="142"/>
                    </a:lnTo>
                    <a:lnTo>
                      <a:pt x="322" y="0"/>
                    </a:lnTo>
                    <a:lnTo>
                      <a:pt x="513" y="42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508" name="Freeform 185">
                <a:extLst>
                  <a:ext uri="{FF2B5EF4-FFF2-40B4-BE49-F238E27FC236}">
                    <a16:creationId xmlns:a16="http://schemas.microsoft.com/office/drawing/2014/main" id="{3A12963C-5E76-43D0-B40A-1F1F065003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01176" y="7847013"/>
                <a:ext cx="279400" cy="180975"/>
              </a:xfrm>
              <a:custGeom>
                <a:avLst/>
                <a:gdLst>
                  <a:gd name="T0" fmla="*/ 2147483647 w 176"/>
                  <a:gd name="T1" fmla="*/ 2147483647 h 114"/>
                  <a:gd name="T2" fmla="*/ 2147483647 w 176"/>
                  <a:gd name="T3" fmla="*/ 2147483647 h 114"/>
                  <a:gd name="T4" fmla="*/ 0 w 176"/>
                  <a:gd name="T5" fmla="*/ 2147483647 h 114"/>
                  <a:gd name="T6" fmla="*/ 2147483647 w 176"/>
                  <a:gd name="T7" fmla="*/ 0 h 114"/>
                  <a:gd name="T8" fmla="*/ 2147483647 w 176"/>
                  <a:gd name="T9" fmla="*/ 2147483647 h 1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76"/>
                  <a:gd name="T16" fmla="*/ 0 h 114"/>
                  <a:gd name="T17" fmla="*/ 176 w 176"/>
                  <a:gd name="T18" fmla="*/ 114 h 11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76" h="114">
                    <a:moveTo>
                      <a:pt x="176" y="42"/>
                    </a:moveTo>
                    <a:lnTo>
                      <a:pt x="18" y="114"/>
                    </a:lnTo>
                    <a:lnTo>
                      <a:pt x="0" y="70"/>
                    </a:lnTo>
                    <a:lnTo>
                      <a:pt x="156" y="0"/>
                    </a:lnTo>
                    <a:lnTo>
                      <a:pt x="176" y="42"/>
                    </a:lnTo>
                    <a:close/>
                  </a:path>
                </a:pathLst>
              </a:custGeom>
              <a:solidFill>
                <a:srgbClr val="4A12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509" name="Freeform 186">
                <a:extLst>
                  <a:ext uri="{FF2B5EF4-FFF2-40B4-BE49-F238E27FC236}">
                    <a16:creationId xmlns:a16="http://schemas.microsoft.com/office/drawing/2014/main" id="{FD66006D-33F9-45DF-88D5-0745F585F8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58326" y="7824788"/>
                <a:ext cx="114300" cy="117475"/>
              </a:xfrm>
              <a:custGeom>
                <a:avLst/>
                <a:gdLst>
                  <a:gd name="T0" fmla="*/ 2147483647 w 36"/>
                  <a:gd name="T1" fmla="*/ 2147483647 h 37"/>
                  <a:gd name="T2" fmla="*/ 2147483647 w 36"/>
                  <a:gd name="T3" fmla="*/ 2147483647 h 37"/>
                  <a:gd name="T4" fmla="*/ 2147483647 w 36"/>
                  <a:gd name="T5" fmla="*/ 2147483647 h 37"/>
                  <a:gd name="T6" fmla="*/ 2147483647 w 36"/>
                  <a:gd name="T7" fmla="*/ 2147483647 h 37"/>
                  <a:gd name="T8" fmla="*/ 2147483647 w 36"/>
                  <a:gd name="T9" fmla="*/ 2147483647 h 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6"/>
                  <a:gd name="T16" fmla="*/ 0 h 37"/>
                  <a:gd name="T17" fmla="*/ 36 w 36"/>
                  <a:gd name="T18" fmla="*/ 37 h 3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6" h="37">
                    <a:moveTo>
                      <a:pt x="33" y="12"/>
                    </a:moveTo>
                    <a:cubicBezTo>
                      <a:pt x="36" y="20"/>
                      <a:pt x="33" y="29"/>
                      <a:pt x="25" y="33"/>
                    </a:cubicBezTo>
                    <a:cubicBezTo>
                      <a:pt x="17" y="37"/>
                      <a:pt x="7" y="33"/>
                      <a:pt x="3" y="25"/>
                    </a:cubicBezTo>
                    <a:cubicBezTo>
                      <a:pt x="0" y="17"/>
                      <a:pt x="3" y="7"/>
                      <a:pt x="12" y="4"/>
                    </a:cubicBezTo>
                    <a:cubicBezTo>
                      <a:pt x="20" y="0"/>
                      <a:pt x="29" y="4"/>
                      <a:pt x="33" y="12"/>
                    </a:cubicBezTo>
                    <a:close/>
                  </a:path>
                </a:pathLst>
              </a:custGeom>
              <a:solidFill>
                <a:srgbClr val="4119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510" name="Freeform 187">
                <a:extLst>
                  <a:ext uri="{FF2B5EF4-FFF2-40B4-BE49-F238E27FC236}">
                    <a16:creationId xmlns:a16="http://schemas.microsoft.com/office/drawing/2014/main" id="{C0383280-0E8C-4AD8-BB3A-7DF8F979F3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07526" y="7977188"/>
                <a:ext cx="377825" cy="174625"/>
              </a:xfrm>
              <a:custGeom>
                <a:avLst/>
                <a:gdLst>
                  <a:gd name="T0" fmla="*/ 2147483647 w 238"/>
                  <a:gd name="T1" fmla="*/ 2147483647 h 110"/>
                  <a:gd name="T2" fmla="*/ 2147483647 w 238"/>
                  <a:gd name="T3" fmla="*/ 2147483647 h 110"/>
                  <a:gd name="T4" fmla="*/ 0 w 238"/>
                  <a:gd name="T5" fmla="*/ 2147483647 h 110"/>
                  <a:gd name="T6" fmla="*/ 2147483647 w 238"/>
                  <a:gd name="T7" fmla="*/ 0 h 110"/>
                  <a:gd name="T8" fmla="*/ 2147483647 w 238"/>
                  <a:gd name="T9" fmla="*/ 2147483647 h 1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38"/>
                  <a:gd name="T16" fmla="*/ 0 h 110"/>
                  <a:gd name="T17" fmla="*/ 238 w 238"/>
                  <a:gd name="T18" fmla="*/ 110 h 11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38" h="110">
                    <a:moveTo>
                      <a:pt x="238" y="4"/>
                    </a:moveTo>
                    <a:lnTo>
                      <a:pt x="2" y="110"/>
                    </a:lnTo>
                    <a:lnTo>
                      <a:pt x="0" y="106"/>
                    </a:lnTo>
                    <a:lnTo>
                      <a:pt x="236" y="0"/>
                    </a:lnTo>
                    <a:lnTo>
                      <a:pt x="238" y="4"/>
                    </a:lnTo>
                    <a:close/>
                  </a:path>
                </a:pathLst>
              </a:custGeom>
              <a:solidFill>
                <a:srgbClr val="E8E8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511" name="Freeform 188">
                <a:extLst>
                  <a:ext uri="{FF2B5EF4-FFF2-40B4-BE49-F238E27FC236}">
                    <a16:creationId xmlns:a16="http://schemas.microsoft.com/office/drawing/2014/main" id="{182E3D21-D675-4980-93AF-5B257194EB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23401" y="8015288"/>
                <a:ext cx="377825" cy="171450"/>
              </a:xfrm>
              <a:custGeom>
                <a:avLst/>
                <a:gdLst>
                  <a:gd name="T0" fmla="*/ 2147483647 w 238"/>
                  <a:gd name="T1" fmla="*/ 2147483647 h 108"/>
                  <a:gd name="T2" fmla="*/ 2147483647 w 238"/>
                  <a:gd name="T3" fmla="*/ 2147483647 h 108"/>
                  <a:gd name="T4" fmla="*/ 0 w 238"/>
                  <a:gd name="T5" fmla="*/ 2147483647 h 108"/>
                  <a:gd name="T6" fmla="*/ 2147483647 w 238"/>
                  <a:gd name="T7" fmla="*/ 0 h 108"/>
                  <a:gd name="T8" fmla="*/ 2147483647 w 238"/>
                  <a:gd name="T9" fmla="*/ 2147483647 h 10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38"/>
                  <a:gd name="T16" fmla="*/ 0 h 108"/>
                  <a:gd name="T17" fmla="*/ 238 w 238"/>
                  <a:gd name="T18" fmla="*/ 108 h 10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38" h="108">
                    <a:moveTo>
                      <a:pt x="238" y="4"/>
                    </a:moveTo>
                    <a:lnTo>
                      <a:pt x="2" y="108"/>
                    </a:lnTo>
                    <a:lnTo>
                      <a:pt x="0" y="106"/>
                    </a:lnTo>
                    <a:lnTo>
                      <a:pt x="236" y="0"/>
                    </a:lnTo>
                    <a:lnTo>
                      <a:pt x="238" y="4"/>
                    </a:lnTo>
                    <a:close/>
                  </a:path>
                </a:pathLst>
              </a:custGeom>
              <a:solidFill>
                <a:srgbClr val="E8E8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512" name="Freeform 189">
                <a:extLst>
                  <a:ext uri="{FF2B5EF4-FFF2-40B4-BE49-F238E27FC236}">
                    <a16:creationId xmlns:a16="http://schemas.microsoft.com/office/drawing/2014/main" id="{0CE15005-7899-4116-9601-5CAD840447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42451" y="8053388"/>
                <a:ext cx="377825" cy="171450"/>
              </a:xfrm>
              <a:custGeom>
                <a:avLst/>
                <a:gdLst>
                  <a:gd name="T0" fmla="*/ 2147483647 w 238"/>
                  <a:gd name="T1" fmla="*/ 2147483647 h 108"/>
                  <a:gd name="T2" fmla="*/ 0 w 238"/>
                  <a:gd name="T3" fmla="*/ 2147483647 h 108"/>
                  <a:gd name="T4" fmla="*/ 0 w 238"/>
                  <a:gd name="T5" fmla="*/ 2147483647 h 108"/>
                  <a:gd name="T6" fmla="*/ 2147483647 w 238"/>
                  <a:gd name="T7" fmla="*/ 0 h 108"/>
                  <a:gd name="T8" fmla="*/ 2147483647 w 238"/>
                  <a:gd name="T9" fmla="*/ 2147483647 h 10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38"/>
                  <a:gd name="T16" fmla="*/ 0 h 108"/>
                  <a:gd name="T17" fmla="*/ 238 w 238"/>
                  <a:gd name="T18" fmla="*/ 108 h 10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38" h="108">
                    <a:moveTo>
                      <a:pt x="238" y="4"/>
                    </a:moveTo>
                    <a:lnTo>
                      <a:pt x="0" y="108"/>
                    </a:lnTo>
                    <a:lnTo>
                      <a:pt x="0" y="104"/>
                    </a:lnTo>
                    <a:lnTo>
                      <a:pt x="236" y="0"/>
                    </a:lnTo>
                    <a:lnTo>
                      <a:pt x="238" y="4"/>
                    </a:lnTo>
                    <a:close/>
                  </a:path>
                </a:pathLst>
              </a:custGeom>
              <a:solidFill>
                <a:srgbClr val="E8E8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513" name="Freeform 190">
                <a:extLst>
                  <a:ext uri="{FF2B5EF4-FFF2-40B4-BE49-F238E27FC236}">
                    <a16:creationId xmlns:a16="http://schemas.microsoft.com/office/drawing/2014/main" id="{CF56B51E-AD15-45CA-9019-E1439F5D22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58326" y="8091488"/>
                <a:ext cx="377825" cy="171450"/>
              </a:xfrm>
              <a:custGeom>
                <a:avLst/>
                <a:gdLst>
                  <a:gd name="T0" fmla="*/ 2147483647 w 238"/>
                  <a:gd name="T1" fmla="*/ 2147483647 h 108"/>
                  <a:gd name="T2" fmla="*/ 2147483647 w 238"/>
                  <a:gd name="T3" fmla="*/ 2147483647 h 108"/>
                  <a:gd name="T4" fmla="*/ 0 w 238"/>
                  <a:gd name="T5" fmla="*/ 2147483647 h 108"/>
                  <a:gd name="T6" fmla="*/ 2147483647 w 238"/>
                  <a:gd name="T7" fmla="*/ 0 h 108"/>
                  <a:gd name="T8" fmla="*/ 2147483647 w 238"/>
                  <a:gd name="T9" fmla="*/ 2147483647 h 10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38"/>
                  <a:gd name="T16" fmla="*/ 0 h 108"/>
                  <a:gd name="T17" fmla="*/ 238 w 238"/>
                  <a:gd name="T18" fmla="*/ 108 h 10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38" h="108">
                    <a:moveTo>
                      <a:pt x="238" y="4"/>
                    </a:moveTo>
                    <a:lnTo>
                      <a:pt x="2" y="108"/>
                    </a:lnTo>
                    <a:lnTo>
                      <a:pt x="0" y="104"/>
                    </a:lnTo>
                    <a:lnTo>
                      <a:pt x="236" y="0"/>
                    </a:lnTo>
                    <a:lnTo>
                      <a:pt x="238" y="4"/>
                    </a:lnTo>
                    <a:close/>
                  </a:path>
                </a:pathLst>
              </a:custGeom>
              <a:solidFill>
                <a:srgbClr val="E8E8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514" name="Freeform 191">
                <a:extLst>
                  <a:ext uri="{FF2B5EF4-FFF2-40B4-BE49-F238E27FC236}">
                    <a16:creationId xmlns:a16="http://schemas.microsoft.com/office/drawing/2014/main" id="{B19CB9B0-0900-450C-B8F2-5E662AD36E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74201" y="8129588"/>
                <a:ext cx="377825" cy="171450"/>
              </a:xfrm>
              <a:custGeom>
                <a:avLst/>
                <a:gdLst>
                  <a:gd name="T0" fmla="*/ 2147483647 w 238"/>
                  <a:gd name="T1" fmla="*/ 2147483647 h 108"/>
                  <a:gd name="T2" fmla="*/ 2147483647 w 238"/>
                  <a:gd name="T3" fmla="*/ 2147483647 h 108"/>
                  <a:gd name="T4" fmla="*/ 0 w 238"/>
                  <a:gd name="T5" fmla="*/ 2147483647 h 108"/>
                  <a:gd name="T6" fmla="*/ 2147483647 w 238"/>
                  <a:gd name="T7" fmla="*/ 0 h 108"/>
                  <a:gd name="T8" fmla="*/ 2147483647 w 238"/>
                  <a:gd name="T9" fmla="*/ 2147483647 h 10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38"/>
                  <a:gd name="T16" fmla="*/ 0 h 108"/>
                  <a:gd name="T17" fmla="*/ 238 w 238"/>
                  <a:gd name="T18" fmla="*/ 108 h 10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38" h="108">
                    <a:moveTo>
                      <a:pt x="238" y="2"/>
                    </a:moveTo>
                    <a:lnTo>
                      <a:pt x="2" y="108"/>
                    </a:lnTo>
                    <a:lnTo>
                      <a:pt x="0" y="104"/>
                    </a:lnTo>
                    <a:lnTo>
                      <a:pt x="236" y="0"/>
                    </a:lnTo>
                    <a:lnTo>
                      <a:pt x="238" y="2"/>
                    </a:lnTo>
                    <a:close/>
                  </a:path>
                </a:pathLst>
              </a:custGeom>
              <a:solidFill>
                <a:srgbClr val="E8E8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515" name="Freeform 192">
                <a:extLst>
                  <a:ext uri="{FF2B5EF4-FFF2-40B4-BE49-F238E27FC236}">
                    <a16:creationId xmlns:a16="http://schemas.microsoft.com/office/drawing/2014/main" id="{56BE1C23-4030-483C-BFEE-5DE2ED10F9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90076" y="8164513"/>
                <a:ext cx="377825" cy="174625"/>
              </a:xfrm>
              <a:custGeom>
                <a:avLst/>
                <a:gdLst>
                  <a:gd name="T0" fmla="*/ 2147483647 w 238"/>
                  <a:gd name="T1" fmla="*/ 2147483647 h 110"/>
                  <a:gd name="T2" fmla="*/ 2147483647 w 238"/>
                  <a:gd name="T3" fmla="*/ 2147483647 h 110"/>
                  <a:gd name="T4" fmla="*/ 0 w 238"/>
                  <a:gd name="T5" fmla="*/ 2147483647 h 110"/>
                  <a:gd name="T6" fmla="*/ 2147483647 w 238"/>
                  <a:gd name="T7" fmla="*/ 0 h 110"/>
                  <a:gd name="T8" fmla="*/ 2147483647 w 238"/>
                  <a:gd name="T9" fmla="*/ 2147483647 h 1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38"/>
                  <a:gd name="T16" fmla="*/ 0 h 110"/>
                  <a:gd name="T17" fmla="*/ 238 w 238"/>
                  <a:gd name="T18" fmla="*/ 110 h 11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38" h="110">
                    <a:moveTo>
                      <a:pt x="238" y="4"/>
                    </a:moveTo>
                    <a:lnTo>
                      <a:pt x="2" y="110"/>
                    </a:lnTo>
                    <a:lnTo>
                      <a:pt x="0" y="106"/>
                    </a:lnTo>
                    <a:lnTo>
                      <a:pt x="238" y="0"/>
                    </a:lnTo>
                    <a:lnTo>
                      <a:pt x="238" y="4"/>
                    </a:lnTo>
                    <a:close/>
                  </a:path>
                </a:pathLst>
              </a:custGeom>
              <a:solidFill>
                <a:srgbClr val="E8E8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516" name="Freeform 193">
                <a:extLst>
                  <a:ext uri="{FF2B5EF4-FFF2-40B4-BE49-F238E27FC236}">
                    <a16:creationId xmlns:a16="http://schemas.microsoft.com/office/drawing/2014/main" id="{6EC5204F-FE06-4654-A905-2A7C593B54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09126" y="8202613"/>
                <a:ext cx="377825" cy="174625"/>
              </a:xfrm>
              <a:custGeom>
                <a:avLst/>
                <a:gdLst>
                  <a:gd name="T0" fmla="*/ 2147483647 w 238"/>
                  <a:gd name="T1" fmla="*/ 2147483647 h 110"/>
                  <a:gd name="T2" fmla="*/ 2147483647 w 238"/>
                  <a:gd name="T3" fmla="*/ 2147483647 h 110"/>
                  <a:gd name="T4" fmla="*/ 0 w 238"/>
                  <a:gd name="T5" fmla="*/ 2147483647 h 110"/>
                  <a:gd name="T6" fmla="*/ 2147483647 w 238"/>
                  <a:gd name="T7" fmla="*/ 0 h 110"/>
                  <a:gd name="T8" fmla="*/ 2147483647 w 238"/>
                  <a:gd name="T9" fmla="*/ 2147483647 h 1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38"/>
                  <a:gd name="T16" fmla="*/ 0 h 110"/>
                  <a:gd name="T17" fmla="*/ 238 w 238"/>
                  <a:gd name="T18" fmla="*/ 110 h 11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38" h="110">
                    <a:moveTo>
                      <a:pt x="238" y="4"/>
                    </a:moveTo>
                    <a:lnTo>
                      <a:pt x="2" y="110"/>
                    </a:lnTo>
                    <a:lnTo>
                      <a:pt x="0" y="106"/>
                    </a:lnTo>
                    <a:lnTo>
                      <a:pt x="236" y="0"/>
                    </a:lnTo>
                    <a:lnTo>
                      <a:pt x="238" y="4"/>
                    </a:lnTo>
                    <a:close/>
                  </a:path>
                </a:pathLst>
              </a:custGeom>
              <a:solidFill>
                <a:srgbClr val="E8E8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517" name="Freeform 194">
                <a:extLst>
                  <a:ext uri="{FF2B5EF4-FFF2-40B4-BE49-F238E27FC236}">
                    <a16:creationId xmlns:a16="http://schemas.microsoft.com/office/drawing/2014/main" id="{5CDFE126-CA7B-4A7B-B21C-CDD7A4C62A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25001" y="8240713"/>
                <a:ext cx="377825" cy="174625"/>
              </a:xfrm>
              <a:custGeom>
                <a:avLst/>
                <a:gdLst>
                  <a:gd name="T0" fmla="*/ 2147483647 w 238"/>
                  <a:gd name="T1" fmla="*/ 2147483647 h 110"/>
                  <a:gd name="T2" fmla="*/ 2147483647 w 238"/>
                  <a:gd name="T3" fmla="*/ 2147483647 h 110"/>
                  <a:gd name="T4" fmla="*/ 0 w 238"/>
                  <a:gd name="T5" fmla="*/ 2147483647 h 110"/>
                  <a:gd name="T6" fmla="*/ 2147483647 w 238"/>
                  <a:gd name="T7" fmla="*/ 0 h 110"/>
                  <a:gd name="T8" fmla="*/ 2147483647 w 238"/>
                  <a:gd name="T9" fmla="*/ 2147483647 h 1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38"/>
                  <a:gd name="T16" fmla="*/ 0 h 110"/>
                  <a:gd name="T17" fmla="*/ 238 w 238"/>
                  <a:gd name="T18" fmla="*/ 110 h 11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38" h="110">
                    <a:moveTo>
                      <a:pt x="238" y="4"/>
                    </a:moveTo>
                    <a:lnTo>
                      <a:pt x="2" y="110"/>
                    </a:lnTo>
                    <a:lnTo>
                      <a:pt x="0" y="106"/>
                    </a:lnTo>
                    <a:lnTo>
                      <a:pt x="236" y="0"/>
                    </a:lnTo>
                    <a:lnTo>
                      <a:pt x="238" y="4"/>
                    </a:lnTo>
                    <a:close/>
                  </a:path>
                </a:pathLst>
              </a:custGeom>
              <a:solidFill>
                <a:srgbClr val="E8E8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518" name="Freeform 195">
                <a:extLst>
                  <a:ext uri="{FF2B5EF4-FFF2-40B4-BE49-F238E27FC236}">
                    <a16:creationId xmlns:a16="http://schemas.microsoft.com/office/drawing/2014/main" id="{BCEE8888-8D8A-4A91-B22D-A15B076A05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40876" y="8278813"/>
                <a:ext cx="377825" cy="173038"/>
              </a:xfrm>
              <a:custGeom>
                <a:avLst/>
                <a:gdLst>
                  <a:gd name="T0" fmla="*/ 2147483647 w 238"/>
                  <a:gd name="T1" fmla="*/ 2147483647 h 109"/>
                  <a:gd name="T2" fmla="*/ 2147483647 w 238"/>
                  <a:gd name="T3" fmla="*/ 2147483647 h 109"/>
                  <a:gd name="T4" fmla="*/ 0 w 238"/>
                  <a:gd name="T5" fmla="*/ 2147483647 h 109"/>
                  <a:gd name="T6" fmla="*/ 2147483647 w 238"/>
                  <a:gd name="T7" fmla="*/ 0 h 109"/>
                  <a:gd name="T8" fmla="*/ 2147483647 w 238"/>
                  <a:gd name="T9" fmla="*/ 2147483647 h 10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38"/>
                  <a:gd name="T16" fmla="*/ 0 h 109"/>
                  <a:gd name="T17" fmla="*/ 238 w 238"/>
                  <a:gd name="T18" fmla="*/ 109 h 10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38" h="109">
                    <a:moveTo>
                      <a:pt x="238" y="4"/>
                    </a:moveTo>
                    <a:lnTo>
                      <a:pt x="2" y="109"/>
                    </a:lnTo>
                    <a:lnTo>
                      <a:pt x="0" y="107"/>
                    </a:lnTo>
                    <a:lnTo>
                      <a:pt x="236" y="0"/>
                    </a:lnTo>
                    <a:lnTo>
                      <a:pt x="238" y="4"/>
                    </a:lnTo>
                    <a:close/>
                  </a:path>
                </a:pathLst>
              </a:custGeom>
              <a:solidFill>
                <a:srgbClr val="E8E8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519" name="Freeform 196">
                <a:extLst>
                  <a:ext uri="{FF2B5EF4-FFF2-40B4-BE49-F238E27FC236}">
                    <a16:creationId xmlns:a16="http://schemas.microsoft.com/office/drawing/2014/main" id="{D1BFE8EE-0A4E-4EAB-A8E4-94F1C110BD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59926" y="8316913"/>
                <a:ext cx="379413" cy="173038"/>
              </a:xfrm>
              <a:custGeom>
                <a:avLst/>
                <a:gdLst>
                  <a:gd name="T0" fmla="*/ 2147483647 w 239"/>
                  <a:gd name="T1" fmla="*/ 2147483647 h 109"/>
                  <a:gd name="T2" fmla="*/ 0 w 239"/>
                  <a:gd name="T3" fmla="*/ 2147483647 h 109"/>
                  <a:gd name="T4" fmla="*/ 0 w 239"/>
                  <a:gd name="T5" fmla="*/ 2147483647 h 109"/>
                  <a:gd name="T6" fmla="*/ 2147483647 w 239"/>
                  <a:gd name="T7" fmla="*/ 0 h 109"/>
                  <a:gd name="T8" fmla="*/ 2147483647 w 239"/>
                  <a:gd name="T9" fmla="*/ 2147483647 h 10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39"/>
                  <a:gd name="T16" fmla="*/ 0 h 109"/>
                  <a:gd name="T17" fmla="*/ 239 w 239"/>
                  <a:gd name="T18" fmla="*/ 109 h 10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39" h="109">
                    <a:moveTo>
                      <a:pt x="239" y="4"/>
                    </a:moveTo>
                    <a:lnTo>
                      <a:pt x="0" y="109"/>
                    </a:lnTo>
                    <a:lnTo>
                      <a:pt x="0" y="105"/>
                    </a:lnTo>
                    <a:lnTo>
                      <a:pt x="237" y="0"/>
                    </a:lnTo>
                    <a:lnTo>
                      <a:pt x="239" y="4"/>
                    </a:lnTo>
                    <a:close/>
                  </a:path>
                </a:pathLst>
              </a:custGeom>
              <a:solidFill>
                <a:srgbClr val="E8E8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520" name="Freeform 197">
                <a:extLst>
                  <a:ext uri="{FF2B5EF4-FFF2-40B4-BE49-F238E27FC236}">
                    <a16:creationId xmlns:a16="http://schemas.microsoft.com/office/drawing/2014/main" id="{7A5B4559-DCF8-4CB8-B482-CA91D84D56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75801" y="8355013"/>
                <a:ext cx="379413" cy="173038"/>
              </a:xfrm>
              <a:custGeom>
                <a:avLst/>
                <a:gdLst>
                  <a:gd name="T0" fmla="*/ 2147483647 w 239"/>
                  <a:gd name="T1" fmla="*/ 2147483647 h 109"/>
                  <a:gd name="T2" fmla="*/ 2147483647 w 239"/>
                  <a:gd name="T3" fmla="*/ 2147483647 h 109"/>
                  <a:gd name="T4" fmla="*/ 0 w 239"/>
                  <a:gd name="T5" fmla="*/ 2147483647 h 109"/>
                  <a:gd name="T6" fmla="*/ 2147483647 w 239"/>
                  <a:gd name="T7" fmla="*/ 0 h 109"/>
                  <a:gd name="T8" fmla="*/ 2147483647 w 239"/>
                  <a:gd name="T9" fmla="*/ 2147483647 h 10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39"/>
                  <a:gd name="T16" fmla="*/ 0 h 109"/>
                  <a:gd name="T17" fmla="*/ 239 w 239"/>
                  <a:gd name="T18" fmla="*/ 109 h 10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39" h="109">
                    <a:moveTo>
                      <a:pt x="239" y="4"/>
                    </a:moveTo>
                    <a:lnTo>
                      <a:pt x="2" y="109"/>
                    </a:lnTo>
                    <a:lnTo>
                      <a:pt x="0" y="105"/>
                    </a:lnTo>
                    <a:lnTo>
                      <a:pt x="237" y="0"/>
                    </a:lnTo>
                    <a:lnTo>
                      <a:pt x="239" y="4"/>
                    </a:lnTo>
                    <a:close/>
                  </a:path>
                </a:pathLst>
              </a:custGeom>
              <a:solidFill>
                <a:srgbClr val="E8E8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521" name="Freeform 198">
                <a:extLst>
                  <a:ext uri="{FF2B5EF4-FFF2-40B4-BE49-F238E27FC236}">
                    <a16:creationId xmlns:a16="http://schemas.microsoft.com/office/drawing/2014/main" id="{B22160A2-4B52-438D-8BA5-FA93B9CF24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91676" y="8393113"/>
                <a:ext cx="379413" cy="173038"/>
              </a:xfrm>
              <a:custGeom>
                <a:avLst/>
                <a:gdLst>
                  <a:gd name="T0" fmla="*/ 2147483647 w 239"/>
                  <a:gd name="T1" fmla="*/ 2147483647 h 109"/>
                  <a:gd name="T2" fmla="*/ 2147483647 w 239"/>
                  <a:gd name="T3" fmla="*/ 2147483647 h 109"/>
                  <a:gd name="T4" fmla="*/ 0 w 239"/>
                  <a:gd name="T5" fmla="*/ 2147483647 h 109"/>
                  <a:gd name="T6" fmla="*/ 2147483647 w 239"/>
                  <a:gd name="T7" fmla="*/ 0 h 109"/>
                  <a:gd name="T8" fmla="*/ 2147483647 w 239"/>
                  <a:gd name="T9" fmla="*/ 2147483647 h 10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39"/>
                  <a:gd name="T16" fmla="*/ 0 h 109"/>
                  <a:gd name="T17" fmla="*/ 239 w 239"/>
                  <a:gd name="T18" fmla="*/ 109 h 10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39" h="109">
                    <a:moveTo>
                      <a:pt x="239" y="2"/>
                    </a:moveTo>
                    <a:lnTo>
                      <a:pt x="2" y="109"/>
                    </a:lnTo>
                    <a:lnTo>
                      <a:pt x="0" y="105"/>
                    </a:lnTo>
                    <a:lnTo>
                      <a:pt x="237" y="0"/>
                    </a:lnTo>
                    <a:lnTo>
                      <a:pt x="239" y="2"/>
                    </a:lnTo>
                    <a:close/>
                  </a:path>
                </a:pathLst>
              </a:custGeom>
              <a:solidFill>
                <a:srgbClr val="E8E8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522" name="Freeform 199">
                <a:extLst>
                  <a:ext uri="{FF2B5EF4-FFF2-40B4-BE49-F238E27FC236}">
                    <a16:creationId xmlns:a16="http://schemas.microsoft.com/office/drawing/2014/main" id="{E8D7DA8C-7092-4C5B-9DE6-9B01A8C5E9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88526" y="7786688"/>
                <a:ext cx="334963" cy="368300"/>
              </a:xfrm>
              <a:custGeom>
                <a:avLst/>
                <a:gdLst>
                  <a:gd name="T0" fmla="*/ 2147483647 w 211"/>
                  <a:gd name="T1" fmla="*/ 2147483647 h 232"/>
                  <a:gd name="T2" fmla="*/ 0 w 211"/>
                  <a:gd name="T3" fmla="*/ 2147483647 h 232"/>
                  <a:gd name="T4" fmla="*/ 2147483647 w 211"/>
                  <a:gd name="T5" fmla="*/ 0 h 232"/>
                  <a:gd name="T6" fmla="*/ 2147483647 w 211"/>
                  <a:gd name="T7" fmla="*/ 2147483647 h 232"/>
                  <a:gd name="T8" fmla="*/ 2147483647 w 211"/>
                  <a:gd name="T9" fmla="*/ 2147483647 h 2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11"/>
                  <a:gd name="T16" fmla="*/ 0 h 232"/>
                  <a:gd name="T17" fmla="*/ 211 w 211"/>
                  <a:gd name="T18" fmla="*/ 232 h 23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11" h="232">
                    <a:moveTo>
                      <a:pt x="40" y="232"/>
                    </a:moveTo>
                    <a:lnTo>
                      <a:pt x="0" y="196"/>
                    </a:lnTo>
                    <a:lnTo>
                      <a:pt x="171" y="0"/>
                    </a:lnTo>
                    <a:lnTo>
                      <a:pt x="211" y="34"/>
                    </a:lnTo>
                    <a:lnTo>
                      <a:pt x="40" y="232"/>
                    </a:lnTo>
                    <a:close/>
                  </a:path>
                </a:pathLst>
              </a:custGeom>
              <a:solidFill>
                <a:srgbClr val="3A07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523" name="Freeform 200">
                <a:extLst>
                  <a:ext uri="{FF2B5EF4-FFF2-40B4-BE49-F238E27FC236}">
                    <a16:creationId xmlns:a16="http://schemas.microsoft.com/office/drawing/2014/main" id="{E7EB556F-20E2-44B8-BF51-DCD252D0C4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63126" y="8097838"/>
                <a:ext cx="88900" cy="95250"/>
              </a:xfrm>
              <a:custGeom>
                <a:avLst/>
                <a:gdLst>
                  <a:gd name="T0" fmla="*/ 2147483647 w 56"/>
                  <a:gd name="T1" fmla="*/ 2147483647 h 60"/>
                  <a:gd name="T2" fmla="*/ 2147483647 w 56"/>
                  <a:gd name="T3" fmla="*/ 2147483647 h 60"/>
                  <a:gd name="T4" fmla="*/ 0 w 56"/>
                  <a:gd name="T5" fmla="*/ 2147483647 h 60"/>
                  <a:gd name="T6" fmla="*/ 2147483647 w 56"/>
                  <a:gd name="T7" fmla="*/ 2147483647 h 60"/>
                  <a:gd name="T8" fmla="*/ 2147483647 w 56"/>
                  <a:gd name="T9" fmla="*/ 0 h 60"/>
                  <a:gd name="T10" fmla="*/ 2147483647 w 56"/>
                  <a:gd name="T11" fmla="*/ 2147483647 h 6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6"/>
                  <a:gd name="T19" fmla="*/ 0 h 60"/>
                  <a:gd name="T20" fmla="*/ 56 w 56"/>
                  <a:gd name="T21" fmla="*/ 60 h 60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6" h="60">
                    <a:moveTo>
                      <a:pt x="56" y="36"/>
                    </a:moveTo>
                    <a:lnTo>
                      <a:pt x="26" y="48"/>
                    </a:lnTo>
                    <a:lnTo>
                      <a:pt x="0" y="60"/>
                    </a:lnTo>
                    <a:lnTo>
                      <a:pt x="8" y="32"/>
                    </a:lnTo>
                    <a:lnTo>
                      <a:pt x="16" y="0"/>
                    </a:lnTo>
                    <a:lnTo>
                      <a:pt x="56" y="36"/>
                    </a:lnTo>
                    <a:close/>
                  </a:path>
                </a:pathLst>
              </a:custGeom>
              <a:solidFill>
                <a:srgbClr val="E489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524" name="Freeform 201">
                <a:extLst>
                  <a:ext uri="{FF2B5EF4-FFF2-40B4-BE49-F238E27FC236}">
                    <a16:creationId xmlns:a16="http://schemas.microsoft.com/office/drawing/2014/main" id="{5D5ED32C-9A6D-4621-8EEB-E89393DB50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63126" y="8148638"/>
                <a:ext cx="41275" cy="44450"/>
              </a:xfrm>
              <a:custGeom>
                <a:avLst/>
                <a:gdLst>
                  <a:gd name="T0" fmla="*/ 2147483647 w 26"/>
                  <a:gd name="T1" fmla="*/ 2147483647 h 28"/>
                  <a:gd name="T2" fmla="*/ 0 w 26"/>
                  <a:gd name="T3" fmla="*/ 2147483647 h 28"/>
                  <a:gd name="T4" fmla="*/ 2147483647 w 26"/>
                  <a:gd name="T5" fmla="*/ 0 h 28"/>
                  <a:gd name="T6" fmla="*/ 2147483647 w 26"/>
                  <a:gd name="T7" fmla="*/ 2147483647 h 28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6"/>
                  <a:gd name="T13" fmla="*/ 0 h 28"/>
                  <a:gd name="T14" fmla="*/ 26 w 26"/>
                  <a:gd name="T15" fmla="*/ 28 h 28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6" h="28">
                    <a:moveTo>
                      <a:pt x="26" y="16"/>
                    </a:moveTo>
                    <a:lnTo>
                      <a:pt x="0" y="28"/>
                    </a:lnTo>
                    <a:lnTo>
                      <a:pt x="8" y="0"/>
                    </a:lnTo>
                    <a:lnTo>
                      <a:pt x="26" y="16"/>
                    </a:lnTo>
                    <a:close/>
                  </a:path>
                </a:pathLst>
              </a:custGeom>
              <a:solidFill>
                <a:srgbClr val="4A12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525" name="Freeform 202">
                <a:extLst>
                  <a:ext uri="{FF2B5EF4-FFF2-40B4-BE49-F238E27FC236}">
                    <a16:creationId xmlns:a16="http://schemas.microsoft.com/office/drawing/2014/main" id="{8976F922-5D86-4861-8B71-C98E2E4AB4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59988" y="7739063"/>
                <a:ext cx="101600" cy="101600"/>
              </a:xfrm>
              <a:custGeom>
                <a:avLst/>
                <a:gdLst>
                  <a:gd name="T0" fmla="*/ 2147483647 w 32"/>
                  <a:gd name="T1" fmla="*/ 2147483647 h 32"/>
                  <a:gd name="T2" fmla="*/ 2147483647 w 32"/>
                  <a:gd name="T3" fmla="*/ 2147483647 h 32"/>
                  <a:gd name="T4" fmla="*/ 2147483647 w 32"/>
                  <a:gd name="T5" fmla="*/ 2147483647 h 32"/>
                  <a:gd name="T6" fmla="*/ 0 w 32"/>
                  <a:gd name="T7" fmla="*/ 2147483647 h 32"/>
                  <a:gd name="T8" fmla="*/ 2147483647 w 32"/>
                  <a:gd name="T9" fmla="*/ 2147483647 h 32"/>
                  <a:gd name="T10" fmla="*/ 2147483647 w 32"/>
                  <a:gd name="T11" fmla="*/ 2147483647 h 32"/>
                  <a:gd name="T12" fmla="*/ 2147483647 w 32"/>
                  <a:gd name="T13" fmla="*/ 2147483647 h 3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2"/>
                  <a:gd name="T22" fmla="*/ 0 h 32"/>
                  <a:gd name="T23" fmla="*/ 32 w 32"/>
                  <a:gd name="T24" fmla="*/ 32 h 3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2" h="32">
                    <a:moveTo>
                      <a:pt x="26" y="5"/>
                    </a:moveTo>
                    <a:cubicBezTo>
                      <a:pt x="26" y="5"/>
                      <a:pt x="26" y="5"/>
                      <a:pt x="26" y="5"/>
                    </a:cubicBezTo>
                    <a:cubicBezTo>
                      <a:pt x="21" y="0"/>
                      <a:pt x="12" y="0"/>
                      <a:pt x="7" y="6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20" y="32"/>
                      <a:pt x="20" y="32"/>
                      <a:pt x="20" y="32"/>
                    </a:cubicBezTo>
                    <a:cubicBezTo>
                      <a:pt x="28" y="23"/>
                      <a:pt x="28" y="23"/>
                      <a:pt x="28" y="23"/>
                    </a:cubicBezTo>
                    <a:cubicBezTo>
                      <a:pt x="32" y="18"/>
                      <a:pt x="32" y="9"/>
                      <a:pt x="26" y="5"/>
                    </a:cubicBezTo>
                    <a:close/>
                  </a:path>
                </a:pathLst>
              </a:custGeom>
              <a:solidFill>
                <a:srgbClr val="9190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526" name="Freeform 203">
                <a:extLst>
                  <a:ext uri="{FF2B5EF4-FFF2-40B4-BE49-F238E27FC236}">
                    <a16:creationId xmlns:a16="http://schemas.microsoft.com/office/drawing/2014/main" id="{7FBBEF03-1BC2-492E-A96F-68055158D1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10726" y="8196263"/>
                <a:ext cx="490538" cy="985838"/>
              </a:xfrm>
              <a:custGeom>
                <a:avLst/>
                <a:gdLst>
                  <a:gd name="T0" fmla="*/ 2147483647 w 154"/>
                  <a:gd name="T1" fmla="*/ 2147483647 h 310"/>
                  <a:gd name="T2" fmla="*/ 2147483647 w 154"/>
                  <a:gd name="T3" fmla="*/ 2147483647 h 310"/>
                  <a:gd name="T4" fmla="*/ 2147483647 w 154"/>
                  <a:gd name="T5" fmla="*/ 2147483647 h 310"/>
                  <a:gd name="T6" fmla="*/ 2147483647 w 154"/>
                  <a:gd name="T7" fmla="*/ 2147483647 h 310"/>
                  <a:gd name="T8" fmla="*/ 2147483647 w 154"/>
                  <a:gd name="T9" fmla="*/ 2147483647 h 310"/>
                  <a:gd name="T10" fmla="*/ 2147483647 w 154"/>
                  <a:gd name="T11" fmla="*/ 2147483647 h 310"/>
                  <a:gd name="T12" fmla="*/ 2147483647 w 154"/>
                  <a:gd name="T13" fmla="*/ 2147483647 h 310"/>
                  <a:gd name="T14" fmla="*/ 2147483647 w 154"/>
                  <a:gd name="T15" fmla="*/ 2147483647 h 310"/>
                  <a:gd name="T16" fmla="*/ 2147483647 w 154"/>
                  <a:gd name="T17" fmla="*/ 2147483647 h 310"/>
                  <a:gd name="T18" fmla="*/ 2147483647 w 154"/>
                  <a:gd name="T19" fmla="*/ 2147483647 h 310"/>
                  <a:gd name="T20" fmla="*/ 2147483647 w 154"/>
                  <a:gd name="T21" fmla="*/ 2147483647 h 310"/>
                  <a:gd name="T22" fmla="*/ 2147483647 w 154"/>
                  <a:gd name="T23" fmla="*/ 2147483647 h 310"/>
                  <a:gd name="T24" fmla="*/ 2147483647 w 154"/>
                  <a:gd name="T25" fmla="*/ 2147483647 h 310"/>
                  <a:gd name="T26" fmla="*/ 2147483647 w 154"/>
                  <a:gd name="T27" fmla="*/ 2147483647 h 310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54"/>
                  <a:gd name="T43" fmla="*/ 0 h 310"/>
                  <a:gd name="T44" fmla="*/ 154 w 154"/>
                  <a:gd name="T45" fmla="*/ 310 h 310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54" h="310">
                    <a:moveTo>
                      <a:pt x="80" y="294"/>
                    </a:moveTo>
                    <a:cubicBezTo>
                      <a:pt x="65" y="152"/>
                      <a:pt x="65" y="152"/>
                      <a:pt x="65" y="152"/>
                    </a:cubicBezTo>
                    <a:cubicBezTo>
                      <a:pt x="65" y="152"/>
                      <a:pt x="0" y="86"/>
                      <a:pt x="9" y="79"/>
                    </a:cubicBezTo>
                    <a:cubicBezTo>
                      <a:pt x="18" y="73"/>
                      <a:pt x="60" y="109"/>
                      <a:pt x="60" y="109"/>
                    </a:cubicBezTo>
                    <a:cubicBezTo>
                      <a:pt x="60" y="109"/>
                      <a:pt x="42" y="11"/>
                      <a:pt x="55" y="10"/>
                    </a:cubicBezTo>
                    <a:cubicBezTo>
                      <a:pt x="68" y="8"/>
                      <a:pt x="75" y="82"/>
                      <a:pt x="79" y="80"/>
                    </a:cubicBezTo>
                    <a:cubicBezTo>
                      <a:pt x="83" y="79"/>
                      <a:pt x="77" y="5"/>
                      <a:pt x="85" y="3"/>
                    </a:cubicBezTo>
                    <a:cubicBezTo>
                      <a:pt x="96" y="1"/>
                      <a:pt x="93" y="78"/>
                      <a:pt x="98" y="78"/>
                    </a:cubicBezTo>
                    <a:cubicBezTo>
                      <a:pt x="103" y="78"/>
                      <a:pt x="105" y="0"/>
                      <a:pt x="115" y="2"/>
                    </a:cubicBezTo>
                    <a:cubicBezTo>
                      <a:pt x="125" y="5"/>
                      <a:pt x="115" y="80"/>
                      <a:pt x="121" y="81"/>
                    </a:cubicBezTo>
                    <a:cubicBezTo>
                      <a:pt x="127" y="81"/>
                      <a:pt x="133" y="18"/>
                      <a:pt x="141" y="21"/>
                    </a:cubicBezTo>
                    <a:cubicBezTo>
                      <a:pt x="150" y="24"/>
                      <a:pt x="131" y="138"/>
                      <a:pt x="131" y="138"/>
                    </a:cubicBezTo>
                    <a:cubicBezTo>
                      <a:pt x="154" y="272"/>
                      <a:pt x="154" y="272"/>
                      <a:pt x="154" y="272"/>
                    </a:cubicBezTo>
                    <a:cubicBezTo>
                      <a:pt x="154" y="272"/>
                      <a:pt x="112" y="310"/>
                      <a:pt x="80" y="294"/>
                    </a:cubicBezTo>
                    <a:close/>
                  </a:path>
                </a:pathLst>
              </a:custGeom>
              <a:solidFill>
                <a:srgbClr val="F0D5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527" name="Freeform 204">
                <a:extLst>
                  <a:ext uri="{FF2B5EF4-FFF2-40B4-BE49-F238E27FC236}">
                    <a16:creationId xmlns:a16="http://schemas.microsoft.com/office/drawing/2014/main" id="{A21DB323-4792-4CB7-BDD4-1012C392FA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17101" y="8728076"/>
                <a:ext cx="255588" cy="101600"/>
              </a:xfrm>
              <a:custGeom>
                <a:avLst/>
                <a:gdLst>
                  <a:gd name="T0" fmla="*/ 2147483647 w 161"/>
                  <a:gd name="T1" fmla="*/ 2147483647 h 64"/>
                  <a:gd name="T2" fmla="*/ 2147483647 w 161"/>
                  <a:gd name="T3" fmla="*/ 2147483647 h 64"/>
                  <a:gd name="T4" fmla="*/ 0 w 161"/>
                  <a:gd name="T5" fmla="*/ 2147483647 h 64"/>
                  <a:gd name="T6" fmla="*/ 2147483647 w 161"/>
                  <a:gd name="T7" fmla="*/ 0 h 64"/>
                  <a:gd name="T8" fmla="*/ 2147483647 w 161"/>
                  <a:gd name="T9" fmla="*/ 2147483647 h 6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61"/>
                  <a:gd name="T16" fmla="*/ 0 h 64"/>
                  <a:gd name="T17" fmla="*/ 161 w 161"/>
                  <a:gd name="T18" fmla="*/ 64 h 6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61" h="64">
                    <a:moveTo>
                      <a:pt x="161" y="38"/>
                    </a:moveTo>
                    <a:lnTo>
                      <a:pt x="6" y="64"/>
                    </a:lnTo>
                    <a:lnTo>
                      <a:pt x="0" y="28"/>
                    </a:lnTo>
                    <a:lnTo>
                      <a:pt x="153" y="0"/>
                    </a:lnTo>
                    <a:lnTo>
                      <a:pt x="161" y="38"/>
                    </a:lnTo>
                    <a:close/>
                  </a:path>
                </a:pathLst>
              </a:custGeom>
              <a:solidFill>
                <a:srgbClr val="9190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67" name="TextBox 66">
              <a:extLst>
                <a:ext uri="{FF2B5EF4-FFF2-40B4-BE49-F238E27FC236}">
                  <a16:creationId xmlns:a16="http://schemas.microsoft.com/office/drawing/2014/main" id="{67F54C24-DC26-49AA-8F10-64BE6D7DB1AE}"/>
                </a:ext>
              </a:extLst>
            </p:cNvPr>
            <p:cNvSpPr txBox="1"/>
            <p:nvPr/>
          </p:nvSpPr>
          <p:spPr>
            <a:xfrm rot="19608595">
              <a:off x="8391525" y="2960688"/>
              <a:ext cx="693738" cy="1933575"/>
            </a:xfrm>
            <a:prstGeom prst="rect">
              <a:avLst/>
            </a:prstGeom>
            <a:noFill/>
          </p:spPr>
          <p:txBody>
            <a:bodyPr lIns="54610" tIns="54610" rIns="54610" bIns="54610"/>
            <a:lstStyle/>
            <a:p>
              <a:pPr fontAlgn="auto">
                <a:spcBef>
                  <a:spcPts val="0"/>
                </a:spcBef>
                <a:spcAft>
                  <a:spcPts val="600"/>
                </a:spcAft>
                <a:defRPr/>
              </a:pPr>
              <a:r>
                <a:rPr lang="ru-RU" sz="7200" dirty="0">
                  <a:solidFill>
                    <a:schemeClr val="bg1"/>
                  </a:solidFill>
                  <a:latin typeface="+mj-lt"/>
                  <a:cs typeface="+mn-cs"/>
                </a:rPr>
                <a:t>?</a:t>
              </a:r>
              <a:endParaRPr lang="en-US" sz="7200" dirty="0" err="1">
                <a:solidFill>
                  <a:schemeClr val="bg1"/>
                </a:solidFill>
                <a:latin typeface="+mj-lt"/>
                <a:cs typeface="+mn-cs"/>
              </a:endParaRPr>
            </a:p>
          </p:txBody>
        </p:sp>
        <p:sp>
          <p:nvSpPr>
            <p:cNvPr id="68" name="TextBox 67">
              <a:extLst>
                <a:ext uri="{FF2B5EF4-FFF2-40B4-BE49-F238E27FC236}">
                  <a16:creationId xmlns:a16="http://schemas.microsoft.com/office/drawing/2014/main" id="{BCD4FD5C-C315-40AA-991C-82CB1F70D2F3}"/>
                </a:ext>
              </a:extLst>
            </p:cNvPr>
            <p:cNvSpPr txBox="1"/>
            <p:nvPr/>
          </p:nvSpPr>
          <p:spPr>
            <a:xfrm rot="1338625">
              <a:off x="10709275" y="2449513"/>
              <a:ext cx="693738" cy="1933575"/>
            </a:xfrm>
            <a:prstGeom prst="rect">
              <a:avLst/>
            </a:prstGeom>
            <a:noFill/>
          </p:spPr>
          <p:txBody>
            <a:bodyPr lIns="54610" tIns="54610" rIns="54610" bIns="54610"/>
            <a:lstStyle/>
            <a:p>
              <a:pPr fontAlgn="auto">
                <a:spcBef>
                  <a:spcPts val="0"/>
                </a:spcBef>
                <a:spcAft>
                  <a:spcPts val="600"/>
                </a:spcAft>
                <a:defRPr/>
              </a:pPr>
              <a:r>
                <a:rPr lang="ru-RU" sz="11500" dirty="0">
                  <a:solidFill>
                    <a:schemeClr val="bg1"/>
                  </a:solidFill>
                  <a:latin typeface="+mj-lt"/>
                  <a:cs typeface="+mn-cs"/>
                </a:rPr>
                <a:t>?</a:t>
              </a:r>
              <a:endParaRPr lang="en-US" sz="11500" dirty="0" err="1">
                <a:solidFill>
                  <a:schemeClr val="bg1"/>
                </a:solidFill>
                <a:latin typeface="+mj-lt"/>
                <a:cs typeface="+mn-cs"/>
              </a:endParaRPr>
            </a:p>
          </p:txBody>
        </p:sp>
        <p:sp>
          <p:nvSpPr>
            <p:cNvPr id="69" name="TextBox 68">
              <a:extLst>
                <a:ext uri="{FF2B5EF4-FFF2-40B4-BE49-F238E27FC236}">
                  <a16:creationId xmlns:a16="http://schemas.microsoft.com/office/drawing/2014/main" id="{11CCC20E-AD2A-4121-818C-4463FCBC0DE1}"/>
                </a:ext>
              </a:extLst>
            </p:cNvPr>
            <p:cNvSpPr txBox="1"/>
            <p:nvPr/>
          </p:nvSpPr>
          <p:spPr>
            <a:xfrm rot="20125434">
              <a:off x="9466263" y="3257550"/>
              <a:ext cx="695325" cy="1933575"/>
            </a:xfrm>
            <a:prstGeom prst="rect">
              <a:avLst/>
            </a:prstGeom>
            <a:noFill/>
          </p:spPr>
          <p:txBody>
            <a:bodyPr lIns="54610" tIns="54610" rIns="54610" bIns="54610"/>
            <a:lstStyle/>
            <a:p>
              <a:pPr fontAlgn="auto">
                <a:spcBef>
                  <a:spcPts val="0"/>
                </a:spcBef>
                <a:spcAft>
                  <a:spcPts val="600"/>
                </a:spcAft>
                <a:defRPr/>
              </a:pPr>
              <a:r>
                <a:rPr lang="ru-RU" sz="8800" dirty="0">
                  <a:solidFill>
                    <a:srgbClr val="3A07DF"/>
                  </a:solidFill>
                  <a:latin typeface="+mj-lt"/>
                  <a:cs typeface="+mn-cs"/>
                </a:rPr>
                <a:t>?</a:t>
              </a:r>
              <a:endParaRPr lang="en-US" sz="8800" dirty="0" err="1">
                <a:solidFill>
                  <a:srgbClr val="3A07DF"/>
                </a:solidFill>
                <a:latin typeface="+mj-lt"/>
                <a:cs typeface="+mn-cs"/>
              </a:endParaRPr>
            </a:p>
          </p:txBody>
        </p:sp>
      </p:grpSp>
      <p:grpSp>
        <p:nvGrpSpPr>
          <p:cNvPr id="63499" name="Group 69">
            <a:extLst>
              <a:ext uri="{FF2B5EF4-FFF2-40B4-BE49-F238E27FC236}">
                <a16:creationId xmlns:a16="http://schemas.microsoft.com/office/drawing/2014/main" id="{D4BC4264-FF2F-4AEA-8F7B-E3FE0EE6CD6E}"/>
              </a:ext>
            </a:extLst>
          </p:cNvPr>
          <p:cNvGrpSpPr>
            <a:grpSpLocks/>
          </p:cNvGrpSpPr>
          <p:nvPr/>
        </p:nvGrpSpPr>
        <p:grpSpPr bwMode="auto">
          <a:xfrm>
            <a:off x="431800" y="1282700"/>
            <a:ext cx="7423150" cy="531813"/>
            <a:chOff x="443080" y="2679689"/>
            <a:chExt cx="11306008" cy="460375"/>
          </a:xfrm>
        </p:grpSpPr>
        <p:sp>
          <p:nvSpPr>
            <p:cNvPr id="71" name="Rectangle: Rounded Corners 70">
              <a:extLst>
                <a:ext uri="{FF2B5EF4-FFF2-40B4-BE49-F238E27FC236}">
                  <a16:creationId xmlns:a16="http://schemas.microsoft.com/office/drawing/2014/main" id="{1486B5E9-E357-4940-BDC9-459C55AF7B57}"/>
                </a:ext>
              </a:extLst>
            </p:cNvPr>
            <p:cNvSpPr/>
            <p:nvPr/>
          </p:nvSpPr>
          <p:spPr>
            <a:xfrm>
              <a:off x="636510" y="2759396"/>
              <a:ext cx="11112578" cy="380668"/>
            </a:xfrm>
            <a:prstGeom prst="roundRect">
              <a:avLst>
                <a:gd name="adj" fmla="val 50000"/>
              </a:avLst>
            </a:prstGeom>
            <a:solidFill>
              <a:schemeClr val="bg1">
                <a:lumMod val="95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80000" tIns="44371" bIns="44371"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400" b="1" dirty="0">
                <a:solidFill>
                  <a:schemeClr val="tx1"/>
                </a:solidFill>
                <a:latin typeface="+mj-lt"/>
                <a:ea typeface="Golos Text" panose="020B0503020202020204" pitchFamily="34" charset="0"/>
              </a:endParaRPr>
            </a:p>
          </p:txBody>
        </p:sp>
        <p:sp>
          <p:nvSpPr>
            <p:cNvPr id="72" name="Rectangle: Rounded Corners 71">
              <a:extLst>
                <a:ext uri="{FF2B5EF4-FFF2-40B4-BE49-F238E27FC236}">
                  <a16:creationId xmlns:a16="http://schemas.microsoft.com/office/drawing/2014/main" id="{5433F9F3-E8AB-4704-A540-1239676E4F6A}"/>
                </a:ext>
              </a:extLst>
            </p:cNvPr>
            <p:cNvSpPr/>
            <p:nvPr/>
          </p:nvSpPr>
          <p:spPr>
            <a:xfrm>
              <a:off x="443080" y="2679689"/>
              <a:ext cx="11209293" cy="380668"/>
            </a:xfrm>
            <a:prstGeom prst="roundRect">
              <a:avLst>
                <a:gd name="adj" fmla="val 50000"/>
              </a:avLst>
            </a:pr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chemeClr val="accent4">
                    <a:lumMod val="20000"/>
                    <a:lumOff val="80000"/>
                  </a:schemeClr>
                </a:gs>
              </a:gsLst>
              <a:lin ang="0" scaled="1"/>
            </a:gradFill>
            <a:ln w="3175">
              <a:solidFill>
                <a:srgbClr val="3A07DF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80000" tIns="44371" bIns="44371"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ru-RU" b="1" dirty="0" err="1">
                  <a:solidFill>
                    <a:srgbClr val="4A127B"/>
                  </a:solidFill>
                  <a:latin typeface="+mj-lt"/>
                  <a:ea typeface="Golos Text" panose="020B0503020202020204" pitchFamily="34" charset="0"/>
                </a:rPr>
                <a:t>Таъқиқлаш</a:t>
              </a:r>
              <a:r>
                <a:rPr lang="en-US" b="1" dirty="0">
                  <a:solidFill>
                    <a:srgbClr val="4A127B"/>
                  </a:solidFill>
                  <a:latin typeface="+mj-lt"/>
                  <a:ea typeface="Golos Text" panose="020B0503020202020204" pitchFamily="34" charset="0"/>
                </a:rPr>
                <a:t>…</a:t>
              </a:r>
              <a:endParaRPr lang="ru-RU" sz="1600" b="1" dirty="0">
                <a:solidFill>
                  <a:srgbClr val="4A127B"/>
                </a:solidFill>
                <a:latin typeface="+mj-lt"/>
                <a:ea typeface="Golos Text" panose="020B0503020202020204" pitchFamily="34" charset="0"/>
              </a:endParaRPr>
            </a:p>
          </p:txBody>
        </p:sp>
      </p:grpSp>
      <p:sp>
        <p:nvSpPr>
          <p:cNvPr id="63500" name="Rectangle 116">
            <a:extLst>
              <a:ext uri="{FF2B5EF4-FFF2-40B4-BE49-F238E27FC236}">
                <a16:creationId xmlns:a16="http://schemas.microsoft.com/office/drawing/2014/main" id="{03AFDA20-D695-4266-8AD5-75D0A23CB2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7675" y="1908175"/>
            <a:ext cx="7088188" cy="19383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ru-RU" altLang="en-US">
                <a:solidFill>
                  <a:schemeClr val="tx2"/>
                </a:solidFill>
              </a:rPr>
              <a:t>Ҳатто</a:t>
            </a:r>
            <a:r>
              <a:rPr lang="tr-TR" altLang="en-US">
                <a:solidFill>
                  <a:schemeClr val="tx2"/>
                </a:solidFill>
              </a:rPr>
              <a:t> </a:t>
            </a:r>
            <a:r>
              <a:rPr lang="ru-RU" altLang="en-US">
                <a:solidFill>
                  <a:schemeClr val="tx2"/>
                </a:solidFill>
              </a:rPr>
              <a:t>ибтидоий</a:t>
            </a:r>
            <a:r>
              <a:rPr lang="tr-TR" altLang="en-US">
                <a:solidFill>
                  <a:schemeClr val="tx2"/>
                </a:solidFill>
              </a:rPr>
              <a:t> </a:t>
            </a:r>
            <a:r>
              <a:rPr lang="ru-RU" altLang="en-US">
                <a:solidFill>
                  <a:schemeClr val="tx2"/>
                </a:solidFill>
              </a:rPr>
              <a:t>жамиятда</a:t>
            </a:r>
            <a:r>
              <a:rPr lang="tr-TR" altLang="en-US">
                <a:solidFill>
                  <a:schemeClr val="tx2"/>
                </a:solidFill>
              </a:rPr>
              <a:t> </a:t>
            </a:r>
            <a:r>
              <a:rPr lang="ru-RU" altLang="en-US">
                <a:solidFill>
                  <a:schemeClr val="tx2"/>
                </a:solidFill>
              </a:rPr>
              <a:t>ҳам</a:t>
            </a:r>
            <a:r>
              <a:rPr lang="tr-TR" altLang="en-US">
                <a:solidFill>
                  <a:schemeClr val="tx2"/>
                </a:solidFill>
              </a:rPr>
              <a:t> </a:t>
            </a:r>
            <a:r>
              <a:rPr lang="ru-RU" altLang="en-US">
                <a:solidFill>
                  <a:schemeClr val="tx2"/>
                </a:solidFill>
              </a:rPr>
              <a:t>таъқиқлар</a:t>
            </a:r>
            <a:r>
              <a:rPr lang="tr-TR" altLang="en-US">
                <a:solidFill>
                  <a:schemeClr val="tx2"/>
                </a:solidFill>
              </a:rPr>
              <a:t> </a:t>
            </a:r>
            <a:r>
              <a:rPr lang="ru-RU" altLang="en-US">
                <a:solidFill>
                  <a:schemeClr val="tx2"/>
                </a:solidFill>
              </a:rPr>
              <a:t>д</a:t>
            </a:r>
            <a:r>
              <a:rPr lang="tr-TR" altLang="en-US">
                <a:solidFill>
                  <a:schemeClr val="tx2"/>
                </a:solidFill>
              </a:rPr>
              <a:t>e</a:t>
            </a:r>
            <a:r>
              <a:rPr lang="ru-RU" altLang="en-US">
                <a:solidFill>
                  <a:schemeClr val="tx2"/>
                </a:solidFill>
              </a:rPr>
              <a:t>б</a:t>
            </a:r>
            <a:r>
              <a:rPr lang="tr-TR" altLang="en-US">
                <a:solidFill>
                  <a:schemeClr val="tx2"/>
                </a:solidFill>
              </a:rPr>
              <a:t> </a:t>
            </a:r>
            <a:r>
              <a:rPr lang="ru-RU" altLang="en-US">
                <a:solidFill>
                  <a:schemeClr val="tx2"/>
                </a:solidFill>
              </a:rPr>
              <a:t>аталадиган</a:t>
            </a:r>
            <a:r>
              <a:rPr lang="tr-TR" altLang="en-US">
                <a:solidFill>
                  <a:schemeClr val="tx2"/>
                </a:solidFill>
              </a:rPr>
              <a:t> </a:t>
            </a:r>
            <a:r>
              <a:rPr lang="ru-RU" altLang="en-US">
                <a:solidFill>
                  <a:schemeClr val="tx2"/>
                </a:solidFill>
              </a:rPr>
              <a:t>нарсалар</a:t>
            </a:r>
            <a:r>
              <a:rPr lang="tr-TR" altLang="en-US">
                <a:solidFill>
                  <a:schemeClr val="tx2"/>
                </a:solidFill>
              </a:rPr>
              <a:t> </a:t>
            </a:r>
            <a:r>
              <a:rPr lang="ru-RU" altLang="en-US">
                <a:solidFill>
                  <a:schemeClr val="tx2"/>
                </a:solidFill>
              </a:rPr>
              <a:t>мавжуд</a:t>
            </a:r>
            <a:r>
              <a:rPr lang="tr-TR" altLang="en-US">
                <a:solidFill>
                  <a:schemeClr val="tx2"/>
                </a:solidFill>
              </a:rPr>
              <a:t> </a:t>
            </a:r>
            <a:r>
              <a:rPr lang="ru-RU" altLang="en-US">
                <a:solidFill>
                  <a:schemeClr val="tx2"/>
                </a:solidFill>
              </a:rPr>
              <a:t>эди</a:t>
            </a:r>
            <a:r>
              <a:rPr lang="tr-TR" altLang="en-US">
                <a:solidFill>
                  <a:schemeClr val="tx2"/>
                </a:solidFill>
              </a:rPr>
              <a:t>. </a:t>
            </a:r>
            <a:r>
              <a:rPr lang="ru-RU" altLang="en-US">
                <a:solidFill>
                  <a:schemeClr val="tx2"/>
                </a:solidFill>
              </a:rPr>
              <a:t>Ибтидоий</a:t>
            </a:r>
            <a:r>
              <a:rPr lang="tr-TR" altLang="en-US">
                <a:solidFill>
                  <a:schemeClr val="tx2"/>
                </a:solidFill>
              </a:rPr>
              <a:t> </a:t>
            </a:r>
            <a:r>
              <a:rPr lang="ru-RU" altLang="en-US">
                <a:solidFill>
                  <a:schemeClr val="tx2"/>
                </a:solidFill>
              </a:rPr>
              <a:t>жамиятдаги</a:t>
            </a:r>
            <a:r>
              <a:rPr lang="tr-TR" altLang="en-US">
                <a:solidFill>
                  <a:schemeClr val="tx2"/>
                </a:solidFill>
              </a:rPr>
              <a:t> </a:t>
            </a:r>
            <a:r>
              <a:rPr lang="ru-RU" altLang="en-US">
                <a:solidFill>
                  <a:schemeClr val="tx2"/>
                </a:solidFill>
              </a:rPr>
              <a:t>таъқиқлар</a:t>
            </a:r>
            <a:r>
              <a:rPr lang="tr-TR" altLang="en-US">
                <a:solidFill>
                  <a:schemeClr val="tx2"/>
                </a:solidFill>
              </a:rPr>
              <a:t> </a:t>
            </a:r>
            <a:r>
              <a:rPr lang="ru-RU" altLang="en-US">
                <a:solidFill>
                  <a:schemeClr val="tx2"/>
                </a:solidFill>
              </a:rPr>
              <a:t>ҳар</a:t>
            </a:r>
            <a:r>
              <a:rPr lang="tr-TR" altLang="en-US">
                <a:solidFill>
                  <a:schemeClr val="tx2"/>
                </a:solidFill>
              </a:rPr>
              <a:t> </a:t>
            </a:r>
            <a:r>
              <a:rPr lang="ru-RU" altLang="en-US">
                <a:solidFill>
                  <a:schemeClr val="tx2"/>
                </a:solidFill>
              </a:rPr>
              <a:t>қандай</a:t>
            </a:r>
            <a:r>
              <a:rPr lang="tr-TR" altLang="en-US">
                <a:solidFill>
                  <a:schemeClr val="tx2"/>
                </a:solidFill>
              </a:rPr>
              <a:t> x</a:t>
            </a:r>
            <a:r>
              <a:rPr lang="ru-RU" altLang="en-US">
                <a:solidFill>
                  <a:schemeClr val="tx2"/>
                </a:solidFill>
              </a:rPr>
              <a:t>атти</a:t>
            </a:r>
            <a:r>
              <a:rPr lang="tr-TR" altLang="en-US">
                <a:solidFill>
                  <a:schemeClr val="tx2"/>
                </a:solidFill>
              </a:rPr>
              <a:t>-</a:t>
            </a:r>
            <a:r>
              <a:rPr lang="ru-RU" altLang="en-US">
                <a:solidFill>
                  <a:schemeClr val="tx2"/>
                </a:solidFill>
              </a:rPr>
              <a:t>ҳаракатларга</a:t>
            </a:r>
            <a:r>
              <a:rPr lang="tr-TR" altLang="en-US">
                <a:solidFill>
                  <a:schemeClr val="tx2"/>
                </a:solidFill>
              </a:rPr>
              <a:t>, </a:t>
            </a:r>
            <a:r>
              <a:rPr lang="ru-RU" altLang="en-US">
                <a:solidFill>
                  <a:schemeClr val="tx2"/>
                </a:solidFill>
              </a:rPr>
              <a:t>сўзларга</a:t>
            </a:r>
            <a:r>
              <a:rPr lang="tr-TR" altLang="en-US">
                <a:solidFill>
                  <a:schemeClr val="tx2"/>
                </a:solidFill>
              </a:rPr>
              <a:t>, </a:t>
            </a:r>
            <a:r>
              <a:rPr lang="ru-RU" altLang="en-US">
                <a:solidFill>
                  <a:schemeClr val="tx2"/>
                </a:solidFill>
              </a:rPr>
              <a:t>нарсаларга</a:t>
            </a:r>
            <a:r>
              <a:rPr lang="tr-TR" altLang="en-US">
                <a:solidFill>
                  <a:schemeClr val="tx2"/>
                </a:solidFill>
              </a:rPr>
              <a:t> </a:t>
            </a:r>
            <a:r>
              <a:rPr lang="ru-RU" altLang="en-US">
                <a:solidFill>
                  <a:schemeClr val="tx2"/>
                </a:solidFill>
              </a:rPr>
              <a:t>қўйилган</a:t>
            </a:r>
            <a:r>
              <a:rPr lang="tr-TR" altLang="en-US">
                <a:solidFill>
                  <a:schemeClr val="tx2"/>
                </a:solidFill>
              </a:rPr>
              <a:t> </a:t>
            </a:r>
            <a:r>
              <a:rPr lang="ru-RU" altLang="en-US">
                <a:solidFill>
                  <a:schemeClr val="tx2"/>
                </a:solidFill>
              </a:rPr>
              <a:t>таъқиқлар</a:t>
            </a:r>
            <a:r>
              <a:rPr lang="tr-TR" altLang="en-US">
                <a:solidFill>
                  <a:schemeClr val="tx2"/>
                </a:solidFill>
              </a:rPr>
              <a:t> </a:t>
            </a:r>
            <a:r>
              <a:rPr lang="ru-RU" altLang="en-US">
                <a:solidFill>
                  <a:schemeClr val="tx2"/>
                </a:solidFill>
              </a:rPr>
              <a:t>д</a:t>
            </a:r>
            <a:r>
              <a:rPr lang="tr-TR" altLang="en-US">
                <a:solidFill>
                  <a:schemeClr val="tx2"/>
                </a:solidFill>
              </a:rPr>
              <a:t>e</a:t>
            </a:r>
            <a:r>
              <a:rPr lang="ru-RU" altLang="en-US">
                <a:solidFill>
                  <a:schemeClr val="tx2"/>
                </a:solidFill>
              </a:rPr>
              <a:t>б</a:t>
            </a:r>
            <a:r>
              <a:rPr lang="tr-TR" altLang="en-US">
                <a:solidFill>
                  <a:schemeClr val="tx2"/>
                </a:solidFill>
              </a:rPr>
              <a:t> </a:t>
            </a:r>
            <a:r>
              <a:rPr lang="ru-RU" altLang="en-US">
                <a:solidFill>
                  <a:schemeClr val="tx2"/>
                </a:solidFill>
              </a:rPr>
              <a:t>аталган</a:t>
            </a:r>
            <a:r>
              <a:rPr lang="tr-TR" altLang="en-US">
                <a:solidFill>
                  <a:schemeClr val="tx2"/>
                </a:solidFill>
              </a:rPr>
              <a:t>, </a:t>
            </a:r>
            <a:r>
              <a:rPr lang="ru-RU" altLang="en-US">
                <a:solidFill>
                  <a:schemeClr val="tx2"/>
                </a:solidFill>
              </a:rPr>
              <a:t>улардан</a:t>
            </a:r>
            <a:r>
              <a:rPr lang="tr-TR" altLang="en-US">
                <a:solidFill>
                  <a:schemeClr val="tx2"/>
                </a:solidFill>
              </a:rPr>
              <a:t> </a:t>
            </a:r>
            <a:r>
              <a:rPr lang="ru-RU" altLang="en-US">
                <a:solidFill>
                  <a:schemeClr val="tx2"/>
                </a:solidFill>
              </a:rPr>
              <a:t>фойдаланиш</a:t>
            </a:r>
            <a:r>
              <a:rPr lang="tr-TR" altLang="en-US">
                <a:solidFill>
                  <a:schemeClr val="tx2"/>
                </a:solidFill>
              </a:rPr>
              <a:t> </a:t>
            </a:r>
            <a:r>
              <a:rPr lang="ru-RU" altLang="en-US">
                <a:solidFill>
                  <a:schemeClr val="tx2"/>
                </a:solidFill>
              </a:rPr>
              <a:t>муқаррар</a:t>
            </a:r>
            <a:r>
              <a:rPr lang="tr-TR" altLang="en-US">
                <a:solidFill>
                  <a:schemeClr val="tx2"/>
                </a:solidFill>
              </a:rPr>
              <a:t> </a:t>
            </a:r>
            <a:r>
              <a:rPr lang="ru-RU" altLang="en-US">
                <a:solidFill>
                  <a:schemeClr val="tx2"/>
                </a:solidFill>
              </a:rPr>
              <a:t>равишда</a:t>
            </a:r>
            <a:r>
              <a:rPr lang="tr-TR" altLang="en-US">
                <a:solidFill>
                  <a:schemeClr val="tx2"/>
                </a:solidFill>
              </a:rPr>
              <a:t> </a:t>
            </a:r>
            <a:r>
              <a:rPr lang="ru-RU" altLang="en-US">
                <a:solidFill>
                  <a:schemeClr val="tx2"/>
                </a:solidFill>
              </a:rPr>
              <a:t>ғайритабиий</a:t>
            </a:r>
            <a:r>
              <a:rPr lang="tr-TR" altLang="en-US">
                <a:solidFill>
                  <a:schemeClr val="tx2"/>
                </a:solidFill>
              </a:rPr>
              <a:t> </a:t>
            </a:r>
            <a:r>
              <a:rPr lang="ru-RU" altLang="en-US">
                <a:solidFill>
                  <a:schemeClr val="tx2"/>
                </a:solidFill>
              </a:rPr>
              <a:t>куч</a:t>
            </a:r>
            <a:r>
              <a:rPr lang="tr-TR" altLang="en-US">
                <a:solidFill>
                  <a:schemeClr val="tx2"/>
                </a:solidFill>
              </a:rPr>
              <a:t> </a:t>
            </a:r>
            <a:r>
              <a:rPr lang="ru-RU" altLang="en-US">
                <a:solidFill>
                  <a:schemeClr val="tx2"/>
                </a:solidFill>
              </a:rPr>
              <a:t>томонидан</a:t>
            </a:r>
            <a:r>
              <a:rPr lang="tr-TR" altLang="en-US">
                <a:solidFill>
                  <a:schemeClr val="tx2"/>
                </a:solidFill>
              </a:rPr>
              <a:t> </a:t>
            </a:r>
            <a:r>
              <a:rPr lang="ru-RU" altLang="en-US">
                <a:solidFill>
                  <a:schemeClr val="tx2"/>
                </a:solidFill>
              </a:rPr>
              <a:t>жазоланган</a:t>
            </a:r>
            <a:r>
              <a:rPr lang="tr-TR" altLang="en-US">
                <a:solidFill>
                  <a:schemeClr val="tx2"/>
                </a:solidFill>
              </a:rPr>
              <a:t>. </a:t>
            </a:r>
            <a:r>
              <a:rPr lang="ru-RU" altLang="en-US">
                <a:solidFill>
                  <a:schemeClr val="tx2"/>
                </a:solidFill>
              </a:rPr>
              <a:t>Таъқиқлар</a:t>
            </a:r>
            <a:r>
              <a:rPr lang="tr-TR" altLang="en-US">
                <a:solidFill>
                  <a:schemeClr val="tx2"/>
                </a:solidFill>
              </a:rPr>
              <a:t> </a:t>
            </a:r>
            <a:r>
              <a:rPr lang="ru-RU" altLang="en-US">
                <a:solidFill>
                  <a:schemeClr val="tx2"/>
                </a:solidFill>
              </a:rPr>
              <a:t>инсон</a:t>
            </a:r>
            <a:r>
              <a:rPr lang="tr-TR" altLang="en-US">
                <a:solidFill>
                  <a:schemeClr val="tx2"/>
                </a:solidFill>
              </a:rPr>
              <a:t> </a:t>
            </a:r>
            <a:r>
              <a:rPr lang="ru-RU" altLang="en-US">
                <a:solidFill>
                  <a:schemeClr val="tx2"/>
                </a:solidFill>
              </a:rPr>
              <a:t>ҳаётининг</a:t>
            </a:r>
            <a:r>
              <a:rPr lang="tr-TR" altLang="en-US">
                <a:solidFill>
                  <a:schemeClr val="tx2"/>
                </a:solidFill>
              </a:rPr>
              <a:t> </a:t>
            </a:r>
            <a:r>
              <a:rPr lang="ru-RU" altLang="en-US">
                <a:solidFill>
                  <a:schemeClr val="tx2"/>
                </a:solidFill>
              </a:rPr>
              <a:t>энг</a:t>
            </a:r>
            <a:r>
              <a:rPr lang="tr-TR" altLang="en-US">
                <a:solidFill>
                  <a:schemeClr val="tx2"/>
                </a:solidFill>
              </a:rPr>
              <a:t> </a:t>
            </a:r>
            <a:r>
              <a:rPr lang="ru-RU" altLang="en-US">
                <a:solidFill>
                  <a:schemeClr val="tx2"/>
                </a:solidFill>
              </a:rPr>
              <a:t>муҳим</a:t>
            </a:r>
            <a:r>
              <a:rPr lang="tr-TR" altLang="en-US">
                <a:solidFill>
                  <a:schemeClr val="tx2"/>
                </a:solidFill>
              </a:rPr>
              <a:t> </a:t>
            </a:r>
            <a:r>
              <a:rPr lang="ru-RU" altLang="en-US">
                <a:solidFill>
                  <a:schemeClr val="tx2"/>
                </a:solidFill>
              </a:rPr>
              <a:t>томонларини</a:t>
            </a:r>
            <a:r>
              <a:rPr lang="tr-TR" altLang="en-US">
                <a:solidFill>
                  <a:schemeClr val="tx2"/>
                </a:solidFill>
              </a:rPr>
              <a:t> </a:t>
            </a:r>
            <a:r>
              <a:rPr lang="ru-RU" altLang="en-US">
                <a:solidFill>
                  <a:schemeClr val="tx2"/>
                </a:solidFill>
              </a:rPr>
              <a:t>тартибга</a:t>
            </a:r>
            <a:r>
              <a:rPr lang="tr-TR" altLang="en-US">
                <a:solidFill>
                  <a:schemeClr val="tx2"/>
                </a:solidFill>
              </a:rPr>
              <a:t> </a:t>
            </a:r>
            <a:r>
              <a:rPr lang="ru-RU" altLang="en-US">
                <a:solidFill>
                  <a:schemeClr val="tx2"/>
                </a:solidFill>
              </a:rPr>
              <a:t>солиб</a:t>
            </a:r>
            <a:r>
              <a:rPr lang="tr-TR" altLang="en-US">
                <a:solidFill>
                  <a:schemeClr val="tx2"/>
                </a:solidFill>
              </a:rPr>
              <a:t>, </a:t>
            </a:r>
            <a:r>
              <a:rPr lang="ru-RU" altLang="en-US">
                <a:solidFill>
                  <a:schemeClr val="tx2"/>
                </a:solidFill>
              </a:rPr>
              <a:t>к</a:t>
            </a:r>
            <a:r>
              <a:rPr lang="tr-TR" altLang="en-US">
                <a:solidFill>
                  <a:schemeClr val="tx2"/>
                </a:solidFill>
              </a:rPr>
              <a:t>e</a:t>
            </a:r>
            <a:r>
              <a:rPr lang="ru-RU" altLang="en-US">
                <a:solidFill>
                  <a:schemeClr val="tx2"/>
                </a:solidFill>
              </a:rPr>
              <a:t>йинчалик</a:t>
            </a:r>
            <a:r>
              <a:rPr lang="tr-TR" altLang="en-US">
                <a:solidFill>
                  <a:schemeClr val="tx2"/>
                </a:solidFill>
              </a:rPr>
              <a:t> </a:t>
            </a:r>
            <a:r>
              <a:rPr lang="ru-RU" altLang="en-US">
                <a:solidFill>
                  <a:schemeClr val="tx2"/>
                </a:solidFill>
              </a:rPr>
              <a:t>к</a:t>
            </a:r>
            <a:r>
              <a:rPr lang="tr-TR" altLang="en-US">
                <a:solidFill>
                  <a:schemeClr val="tx2"/>
                </a:solidFill>
              </a:rPr>
              <a:t>e</a:t>
            </a:r>
            <a:r>
              <a:rPr lang="ru-RU" altLang="en-US">
                <a:solidFill>
                  <a:schemeClr val="tx2"/>
                </a:solidFill>
              </a:rPr>
              <a:t>йинги</a:t>
            </a:r>
            <a:r>
              <a:rPr lang="tr-TR" altLang="en-US">
                <a:solidFill>
                  <a:schemeClr val="tx2"/>
                </a:solidFill>
              </a:rPr>
              <a:t> </a:t>
            </a:r>
            <a:r>
              <a:rPr lang="ru-RU" altLang="en-US">
                <a:solidFill>
                  <a:schemeClr val="tx2"/>
                </a:solidFill>
              </a:rPr>
              <a:t>ижтимоий</a:t>
            </a:r>
            <a:r>
              <a:rPr lang="tr-TR" altLang="en-US">
                <a:solidFill>
                  <a:schemeClr val="tx2"/>
                </a:solidFill>
              </a:rPr>
              <a:t> </a:t>
            </a:r>
            <a:r>
              <a:rPr lang="ru-RU" altLang="en-US">
                <a:solidFill>
                  <a:schemeClr val="tx2"/>
                </a:solidFill>
              </a:rPr>
              <a:t>ва</a:t>
            </a:r>
            <a:r>
              <a:rPr lang="tr-TR" altLang="en-US">
                <a:solidFill>
                  <a:schemeClr val="tx2"/>
                </a:solidFill>
              </a:rPr>
              <a:t> </a:t>
            </a:r>
            <a:r>
              <a:rPr lang="ru-RU" altLang="en-US">
                <a:solidFill>
                  <a:schemeClr val="tx2"/>
                </a:solidFill>
              </a:rPr>
              <a:t>диний</a:t>
            </a:r>
            <a:r>
              <a:rPr lang="tr-TR" altLang="en-US">
                <a:solidFill>
                  <a:schemeClr val="tx2"/>
                </a:solidFill>
              </a:rPr>
              <a:t> </a:t>
            </a:r>
            <a:r>
              <a:rPr lang="ru-RU" altLang="en-US">
                <a:solidFill>
                  <a:schemeClr val="tx2"/>
                </a:solidFill>
              </a:rPr>
              <a:t>нормаларнинг</a:t>
            </a:r>
            <a:r>
              <a:rPr lang="tr-TR" altLang="en-US">
                <a:solidFill>
                  <a:schemeClr val="tx2"/>
                </a:solidFill>
              </a:rPr>
              <a:t> </a:t>
            </a:r>
            <a:r>
              <a:rPr lang="ru-RU" altLang="en-US">
                <a:solidFill>
                  <a:schemeClr val="tx2"/>
                </a:solidFill>
              </a:rPr>
              <a:t>асосига</a:t>
            </a:r>
            <a:r>
              <a:rPr lang="tr-TR" altLang="en-US">
                <a:solidFill>
                  <a:schemeClr val="tx2"/>
                </a:solidFill>
              </a:rPr>
              <a:t> </a:t>
            </a:r>
            <a:r>
              <a:rPr lang="ru-RU" altLang="en-US">
                <a:solidFill>
                  <a:schemeClr val="tx2"/>
                </a:solidFill>
              </a:rPr>
              <a:t>айланди</a:t>
            </a:r>
            <a:r>
              <a:rPr lang="tr-TR" altLang="en-US">
                <a:solidFill>
                  <a:schemeClr val="tx2"/>
                </a:solidFill>
              </a:rPr>
              <a:t>.</a:t>
            </a:r>
            <a:endParaRPr lang="ru-RU" altLang="en-US">
              <a:solidFill>
                <a:schemeClr val="tx2"/>
              </a:solidFill>
            </a:endParaRPr>
          </a:p>
        </p:txBody>
      </p: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0BD06E2B-BE7F-45FC-8BBD-994CB18DF300}"/>
              </a:ext>
            </a:extLst>
          </p:cNvPr>
          <p:cNvCxnSpPr>
            <a:cxnSpLocks/>
          </p:cNvCxnSpPr>
          <p:nvPr/>
        </p:nvCxnSpPr>
        <p:spPr>
          <a:xfrm>
            <a:off x="461963" y="4464050"/>
            <a:ext cx="7392987" cy="0"/>
          </a:xfrm>
          <a:prstGeom prst="line">
            <a:avLst/>
          </a:prstGeom>
          <a:ln w="25400">
            <a:solidFill>
              <a:srgbClr val="1BD7D3"/>
            </a:solidFill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3502" name="Rectangle 118">
            <a:extLst>
              <a:ext uri="{FF2B5EF4-FFF2-40B4-BE49-F238E27FC236}">
                <a16:creationId xmlns:a16="http://schemas.microsoft.com/office/drawing/2014/main" id="{4A76B8C1-450E-4764-9226-826EB860D2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66850" y="4043363"/>
            <a:ext cx="546893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anchor="b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 eaLnBrk="1" hangingPunct="1">
              <a:spcAft>
                <a:spcPts val="1200"/>
              </a:spcAft>
            </a:pPr>
            <a:r>
              <a:rPr lang="ru-RU" altLang="en-US" b="1">
                <a:solidFill>
                  <a:srgbClr val="4A127B"/>
                </a:solidFill>
              </a:rPr>
              <a:t>Таъқиқларга</a:t>
            </a:r>
            <a:r>
              <a:rPr lang="en-US" altLang="en-US" b="1">
                <a:solidFill>
                  <a:srgbClr val="4A127B"/>
                </a:solidFill>
              </a:rPr>
              <a:t> </a:t>
            </a:r>
            <a:r>
              <a:rPr lang="ru-RU" altLang="en-US" b="1">
                <a:solidFill>
                  <a:srgbClr val="4A127B"/>
                </a:solidFill>
              </a:rPr>
              <a:t>мисоллар:</a:t>
            </a:r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1E1B3571-2B7D-4F5F-9440-F84DCA562116}"/>
              </a:ext>
            </a:extLst>
          </p:cNvPr>
          <p:cNvSpPr/>
          <p:nvPr/>
        </p:nvSpPr>
        <p:spPr>
          <a:xfrm>
            <a:off x="431800" y="6588125"/>
            <a:ext cx="7104063" cy="246063"/>
          </a:xfrm>
          <a:prstGeom prst="rect">
            <a:avLst/>
          </a:prstGeom>
        </p:spPr>
        <p:txBody>
          <a:bodyPr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000" dirty="0">
                <a:solidFill>
                  <a:schemeClr val="bg1">
                    <a:lumMod val="85000"/>
                  </a:schemeClr>
                </a:solidFill>
                <a:latin typeface="+mn-lt"/>
                <a:cs typeface="+mn-cs"/>
              </a:rPr>
              <a:t>Источник: Академик, словари и энциклопедии (</a:t>
            </a:r>
            <a:r>
              <a:rPr lang="ru-RU" sz="1000" dirty="0" err="1">
                <a:solidFill>
                  <a:schemeClr val="bg1">
                    <a:lumMod val="85000"/>
                  </a:schemeClr>
                </a:solidFill>
                <a:latin typeface="+mn-lt"/>
                <a:cs typeface="+mn-cs"/>
              </a:rPr>
              <a:t>ҳттпс</a:t>
            </a:r>
            <a:r>
              <a:rPr lang="ru-RU" sz="1000" dirty="0">
                <a:solidFill>
                  <a:schemeClr val="bg1">
                    <a:lumMod val="85000"/>
                  </a:schemeClr>
                </a:solidFill>
                <a:latin typeface="+mn-lt"/>
                <a:cs typeface="+mn-cs"/>
              </a:rPr>
              <a:t>://</a:t>
            </a:r>
            <a:r>
              <a:rPr lang="ru-RU" sz="1000" dirty="0" err="1">
                <a:solidFill>
                  <a:schemeClr val="bg1">
                    <a:lumMod val="85000"/>
                  </a:schemeClr>
                </a:solidFill>
                <a:latin typeface="+mn-lt"/>
                <a:cs typeface="+mn-cs"/>
              </a:rPr>
              <a:t>аcадeмиc.ру</a:t>
            </a:r>
            <a:r>
              <a:rPr lang="ru-RU" sz="1000" dirty="0">
                <a:solidFill>
                  <a:schemeClr val="bg1">
                    <a:lumMod val="85000"/>
                  </a:schemeClr>
                </a:solidFill>
                <a:latin typeface="+mn-lt"/>
                <a:cs typeface="+mn-cs"/>
              </a:rPr>
              <a:t>/)</a:t>
            </a:r>
            <a:endParaRPr lang="en-US" sz="1000" dirty="0">
              <a:solidFill>
                <a:schemeClr val="bg1">
                  <a:lumMod val="85000"/>
                </a:schemeClr>
              </a:solidFill>
              <a:latin typeface="+mn-lt"/>
              <a:cs typeface="+mn-cs"/>
            </a:endParaRPr>
          </a:p>
        </p:txBody>
      </p:sp>
    </p:spTree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514" name="Title 1">
            <a:extLst>
              <a:ext uri="{FF2B5EF4-FFF2-40B4-BE49-F238E27FC236}">
                <a16:creationId xmlns:a16="http://schemas.microsoft.com/office/drawing/2014/main" id="{9F12F8F6-718B-4F3E-8E68-A501B890EFA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ru-RU" altLang="en-US"/>
              <a:t>А</a:t>
            </a:r>
            <a:r>
              <a:rPr lang="tr-TR" altLang="en-US"/>
              <a:t>x</a:t>
            </a:r>
            <a:r>
              <a:rPr lang="ru-RU" altLang="en-US"/>
              <a:t>лоқий</a:t>
            </a:r>
            <a:r>
              <a:rPr lang="tr-TR" altLang="en-US"/>
              <a:t> </a:t>
            </a:r>
            <a:r>
              <a:rPr lang="ru-RU" altLang="en-US"/>
              <a:t>м</a:t>
            </a:r>
            <a:r>
              <a:rPr lang="tr-TR" altLang="en-US"/>
              <a:t>e</a:t>
            </a:r>
            <a:r>
              <a:rPr lang="ru-RU" altLang="en-US"/>
              <a:t>ъёрлар</a:t>
            </a:r>
            <a:r>
              <a:rPr lang="tr-TR" altLang="en-US"/>
              <a:t> </a:t>
            </a:r>
            <a:r>
              <a:rPr lang="ru-RU" altLang="en-US"/>
              <a:t>қандай</a:t>
            </a:r>
            <a:r>
              <a:rPr lang="tr-TR" altLang="en-US"/>
              <a:t> </a:t>
            </a:r>
            <a:r>
              <a:rPr lang="ru-RU" altLang="en-US"/>
              <a:t>пайдо</a:t>
            </a:r>
            <a:r>
              <a:rPr lang="tr-TR" altLang="en-US"/>
              <a:t> </a:t>
            </a:r>
            <a:r>
              <a:rPr lang="ru-RU" altLang="en-US"/>
              <a:t>бўлган</a:t>
            </a:r>
            <a:r>
              <a:rPr lang="tr-TR" altLang="en-US"/>
              <a:t>?</a:t>
            </a:r>
            <a:endParaRPr lang="ru-RU" altLang="en-US"/>
          </a:p>
        </p:txBody>
      </p:sp>
      <p:sp>
        <p:nvSpPr>
          <p:cNvPr id="43" name="Rectangle: Rounded Corners 42">
            <a:extLst>
              <a:ext uri="{FF2B5EF4-FFF2-40B4-BE49-F238E27FC236}">
                <a16:creationId xmlns:a16="http://schemas.microsoft.com/office/drawing/2014/main" id="{8D159B75-5653-4CCD-B1C8-7303FDFB181D}"/>
              </a:ext>
            </a:extLst>
          </p:cNvPr>
          <p:cNvSpPr/>
          <p:nvPr/>
        </p:nvSpPr>
        <p:spPr>
          <a:xfrm>
            <a:off x="438150" y="4583113"/>
            <a:ext cx="7416800" cy="449262"/>
          </a:xfrm>
          <a:prstGeom prst="roundRect">
            <a:avLst>
              <a:gd name="adj" fmla="val 36233"/>
            </a:avLst>
          </a:prstGeom>
          <a:ln>
            <a:solidFill>
              <a:srgbClr val="1FD7D4"/>
            </a:solidFill>
          </a:ln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>
            <a:spAutoFit/>
          </a:bodyPr>
          <a:lstStyle/>
          <a:p>
            <a:pPr algn="ctr">
              <a:lnSpc>
                <a:spcPct val="107000"/>
              </a:lnSpc>
              <a:spcAft>
                <a:spcPts val="600"/>
              </a:spcAft>
              <a:defRPr/>
            </a:pPr>
            <a:r>
              <a:rPr lang="ru-RU" sz="1600" dirty="0" err="1">
                <a:solidFill>
                  <a:srgbClr val="000000"/>
                </a:solidFill>
                <a:cs typeface="Times New Roman" pitchFamily="18" charset="0"/>
              </a:rPr>
              <a:t>Учрашганда</a:t>
            </a:r>
            <a:r>
              <a:rPr lang="en-US" sz="1600" dirty="0">
                <a:solidFill>
                  <a:srgbClr val="000000"/>
                </a:solidFill>
                <a:cs typeface="Times New Roman" pitchFamily="18" charset="0"/>
              </a:rPr>
              <a:t> </a:t>
            </a:r>
            <a:r>
              <a:rPr lang="ru-RU" sz="1600" dirty="0" err="1">
                <a:solidFill>
                  <a:srgbClr val="000000"/>
                </a:solidFill>
                <a:cs typeface="Times New Roman" pitchFamily="18" charset="0"/>
              </a:rPr>
              <a:t>қўл</a:t>
            </a:r>
            <a:r>
              <a:rPr lang="en-US" sz="1600" dirty="0">
                <a:solidFill>
                  <a:srgbClr val="000000"/>
                </a:solidFill>
                <a:cs typeface="Times New Roman" pitchFamily="18" charset="0"/>
              </a:rPr>
              <a:t> </a:t>
            </a:r>
            <a:r>
              <a:rPr lang="ru-RU" sz="1600" dirty="0">
                <a:solidFill>
                  <a:srgbClr val="000000"/>
                </a:solidFill>
                <a:cs typeface="Times New Roman" pitchFamily="18" charset="0"/>
              </a:rPr>
              <a:t>б</a:t>
            </a:r>
            <a:r>
              <a:rPr lang="en-US" sz="1600" dirty="0">
                <a:solidFill>
                  <a:srgbClr val="000000"/>
                </a:solidFill>
                <a:cs typeface="Times New Roman" pitchFamily="18" charset="0"/>
              </a:rPr>
              <a:t>e</a:t>
            </a:r>
            <a:r>
              <a:rPr lang="ru-RU" sz="1600" dirty="0" err="1">
                <a:solidFill>
                  <a:srgbClr val="000000"/>
                </a:solidFill>
                <a:cs typeface="Times New Roman" pitchFamily="18" charset="0"/>
              </a:rPr>
              <a:t>риб</a:t>
            </a:r>
            <a:r>
              <a:rPr lang="en-US" sz="1600" dirty="0">
                <a:solidFill>
                  <a:srgbClr val="000000"/>
                </a:solidFill>
                <a:cs typeface="Times New Roman" pitchFamily="18" charset="0"/>
              </a:rPr>
              <a:t> </a:t>
            </a:r>
            <a:r>
              <a:rPr lang="ru-RU" sz="1600" dirty="0" err="1">
                <a:solidFill>
                  <a:srgbClr val="000000"/>
                </a:solidFill>
                <a:cs typeface="Times New Roman" pitchFamily="18" charset="0"/>
              </a:rPr>
              <a:t>кўришиш</a:t>
            </a:r>
            <a:r>
              <a:rPr lang="en-US" sz="1600" dirty="0">
                <a:solidFill>
                  <a:srgbClr val="000000"/>
                </a:solidFill>
                <a:cs typeface="Times New Roman" pitchFamily="18" charset="0"/>
              </a:rPr>
              <a:t>;</a:t>
            </a:r>
            <a:endParaRPr lang="ru-RU" sz="1600" dirty="0">
              <a:solidFill>
                <a:srgbClr val="000000"/>
              </a:solidFill>
              <a:cs typeface="Times New Roman" pitchFamily="18" charset="0"/>
            </a:endParaRPr>
          </a:p>
        </p:txBody>
      </p:sp>
      <p:sp>
        <p:nvSpPr>
          <p:cNvPr id="44" name="Rectangle: Rounded Corners 43">
            <a:extLst>
              <a:ext uri="{FF2B5EF4-FFF2-40B4-BE49-F238E27FC236}">
                <a16:creationId xmlns:a16="http://schemas.microsoft.com/office/drawing/2014/main" id="{51386780-1720-475B-9B5E-B28EDAA812B5}"/>
              </a:ext>
            </a:extLst>
          </p:cNvPr>
          <p:cNvSpPr/>
          <p:nvPr/>
        </p:nvSpPr>
        <p:spPr>
          <a:xfrm>
            <a:off x="438150" y="5151438"/>
            <a:ext cx="7416800" cy="449262"/>
          </a:xfrm>
          <a:prstGeom prst="roundRect">
            <a:avLst>
              <a:gd name="adj" fmla="val 36233"/>
            </a:avLst>
          </a:prstGeom>
          <a:ln>
            <a:solidFill>
              <a:srgbClr val="1FD7D4"/>
            </a:solidFill>
          </a:ln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>
            <a:spAutoFit/>
          </a:bodyPr>
          <a:lstStyle/>
          <a:p>
            <a:pPr algn="ctr">
              <a:lnSpc>
                <a:spcPct val="107000"/>
              </a:lnSpc>
              <a:spcAft>
                <a:spcPts val="600"/>
              </a:spcAft>
              <a:defRPr/>
            </a:pPr>
            <a:r>
              <a:rPr lang="ru-RU" sz="1600" dirty="0" err="1">
                <a:solidFill>
                  <a:srgbClr val="000000"/>
                </a:solidFill>
                <a:cs typeface="Times New Roman" pitchFamily="18" charset="0"/>
              </a:rPr>
              <a:t>Транспортда</a:t>
            </a:r>
            <a:r>
              <a:rPr lang="en-US" sz="1600" dirty="0">
                <a:solidFill>
                  <a:srgbClr val="000000"/>
                </a:solidFill>
                <a:cs typeface="Times New Roman" pitchFamily="18" charset="0"/>
              </a:rPr>
              <a:t> </a:t>
            </a:r>
            <a:r>
              <a:rPr lang="ru-RU" sz="1600" dirty="0" err="1">
                <a:solidFill>
                  <a:srgbClr val="000000"/>
                </a:solidFill>
                <a:cs typeface="Times New Roman" pitchFamily="18" charset="0"/>
              </a:rPr>
              <a:t>ёши</a:t>
            </a:r>
            <a:r>
              <a:rPr lang="en-US" sz="1600" dirty="0">
                <a:solidFill>
                  <a:srgbClr val="000000"/>
                </a:solidFill>
                <a:cs typeface="Times New Roman" pitchFamily="18" charset="0"/>
              </a:rPr>
              <a:t> </a:t>
            </a:r>
            <a:r>
              <a:rPr lang="ru-RU" sz="1600" dirty="0" err="1">
                <a:solidFill>
                  <a:srgbClr val="000000"/>
                </a:solidFill>
                <a:cs typeface="Times New Roman" pitchFamily="18" charset="0"/>
              </a:rPr>
              <a:t>катталарга</a:t>
            </a:r>
            <a:r>
              <a:rPr lang="en-US" sz="1600" dirty="0">
                <a:solidFill>
                  <a:srgbClr val="000000"/>
                </a:solidFill>
                <a:cs typeface="Times New Roman" pitchFamily="18" charset="0"/>
              </a:rPr>
              <a:t> </a:t>
            </a:r>
            <a:r>
              <a:rPr lang="ru-RU" sz="1600" dirty="0" err="1">
                <a:solidFill>
                  <a:srgbClr val="000000"/>
                </a:solidFill>
                <a:cs typeface="Times New Roman" pitchFamily="18" charset="0"/>
              </a:rPr>
              <a:t>жой</a:t>
            </a:r>
            <a:r>
              <a:rPr lang="en-US" sz="1600" dirty="0">
                <a:solidFill>
                  <a:srgbClr val="000000"/>
                </a:solidFill>
                <a:cs typeface="Times New Roman" pitchFamily="18" charset="0"/>
              </a:rPr>
              <a:t> </a:t>
            </a:r>
            <a:r>
              <a:rPr lang="ru-RU" sz="1600" dirty="0">
                <a:solidFill>
                  <a:srgbClr val="000000"/>
                </a:solidFill>
                <a:cs typeface="Times New Roman" pitchFamily="18" charset="0"/>
              </a:rPr>
              <a:t>б</a:t>
            </a:r>
            <a:r>
              <a:rPr lang="en-US" sz="1600" dirty="0">
                <a:solidFill>
                  <a:srgbClr val="000000"/>
                </a:solidFill>
                <a:cs typeface="Times New Roman" pitchFamily="18" charset="0"/>
              </a:rPr>
              <a:t>e</a:t>
            </a:r>
            <a:r>
              <a:rPr lang="ru-RU" sz="1600" dirty="0" err="1">
                <a:solidFill>
                  <a:srgbClr val="000000"/>
                </a:solidFill>
                <a:cs typeface="Times New Roman" pitchFamily="18" charset="0"/>
              </a:rPr>
              <a:t>риш</a:t>
            </a:r>
            <a:r>
              <a:rPr lang="en-US" sz="1600" dirty="0">
                <a:solidFill>
                  <a:srgbClr val="000000"/>
                </a:solidFill>
                <a:cs typeface="Times New Roman" pitchFamily="18" charset="0"/>
              </a:rPr>
              <a:t>;</a:t>
            </a:r>
            <a:endParaRPr lang="ru-RU" sz="1600" dirty="0">
              <a:solidFill>
                <a:srgbClr val="000000"/>
              </a:solidFill>
              <a:cs typeface="Times New Roman" pitchFamily="18" charset="0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D541AB7B-A651-A90C-A16C-6ACD1C223A8D}"/>
              </a:ext>
            </a:extLst>
          </p:cNvPr>
          <p:cNvGrpSpPr/>
          <p:nvPr/>
        </p:nvGrpSpPr>
        <p:grpSpPr>
          <a:xfrm>
            <a:off x="7332663" y="920750"/>
            <a:ext cx="4427537" cy="5251450"/>
            <a:chOff x="7662863" y="574675"/>
            <a:chExt cx="4427537" cy="5251450"/>
          </a:xfrm>
        </p:grpSpPr>
        <p:sp>
          <p:nvSpPr>
            <p:cNvPr id="64517" name="Freeform 188">
              <a:extLst>
                <a:ext uri="{FF2B5EF4-FFF2-40B4-BE49-F238E27FC236}">
                  <a16:creationId xmlns:a16="http://schemas.microsoft.com/office/drawing/2014/main" id="{F170D872-00C7-4450-9060-8C30742113C4}"/>
                </a:ext>
              </a:extLst>
            </p:cNvPr>
            <p:cNvSpPr>
              <a:spLocks/>
            </p:cNvSpPr>
            <p:nvPr/>
          </p:nvSpPr>
          <p:spPr bwMode="auto">
            <a:xfrm>
              <a:off x="7662863" y="574675"/>
              <a:ext cx="4427537" cy="5251450"/>
            </a:xfrm>
            <a:custGeom>
              <a:avLst/>
              <a:gdLst>
                <a:gd name="T0" fmla="*/ 2147483647 w 2787"/>
                <a:gd name="T1" fmla="*/ 2147483647 h 3306"/>
                <a:gd name="T2" fmla="*/ 2147483647 w 2787"/>
                <a:gd name="T3" fmla="*/ 2147483647 h 3306"/>
                <a:gd name="T4" fmla="*/ 2147483647 w 2787"/>
                <a:gd name="T5" fmla="*/ 2147483647 h 3306"/>
                <a:gd name="T6" fmla="*/ 2147483647 w 2787"/>
                <a:gd name="T7" fmla="*/ 2147483647 h 3306"/>
                <a:gd name="T8" fmla="*/ 2147483647 w 2787"/>
                <a:gd name="T9" fmla="*/ 2147483647 h 3306"/>
                <a:gd name="T10" fmla="*/ 2147483647 w 2787"/>
                <a:gd name="T11" fmla="*/ 2147483647 h 3306"/>
                <a:gd name="T12" fmla="*/ 2147483647 w 2787"/>
                <a:gd name="T13" fmla="*/ 2147483647 h 3306"/>
                <a:gd name="T14" fmla="*/ 2147483647 w 2787"/>
                <a:gd name="T15" fmla="*/ 2147483647 h 3306"/>
                <a:gd name="T16" fmla="*/ 2147483647 w 2787"/>
                <a:gd name="T17" fmla="*/ 2147483647 h 3306"/>
                <a:gd name="T18" fmla="*/ 2147483647 w 2787"/>
                <a:gd name="T19" fmla="*/ 2147483647 h 3306"/>
                <a:gd name="T20" fmla="*/ 2147483647 w 2787"/>
                <a:gd name="T21" fmla="*/ 2147483647 h 330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787"/>
                <a:gd name="T34" fmla="*/ 0 h 3306"/>
                <a:gd name="T35" fmla="*/ 2787 w 2787"/>
                <a:gd name="T36" fmla="*/ 3306 h 330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787" h="3306">
                  <a:moveTo>
                    <a:pt x="247" y="2248"/>
                  </a:moveTo>
                  <a:cubicBezTo>
                    <a:pt x="402" y="2428"/>
                    <a:pt x="540" y="2381"/>
                    <a:pt x="720" y="2634"/>
                  </a:cubicBezTo>
                  <a:cubicBezTo>
                    <a:pt x="864" y="2836"/>
                    <a:pt x="826" y="2935"/>
                    <a:pt x="981" y="3083"/>
                  </a:cubicBezTo>
                  <a:cubicBezTo>
                    <a:pt x="1162" y="3255"/>
                    <a:pt x="1378" y="3277"/>
                    <a:pt x="1439" y="3281"/>
                  </a:cubicBezTo>
                  <a:cubicBezTo>
                    <a:pt x="1735" y="3306"/>
                    <a:pt x="1922" y="3144"/>
                    <a:pt x="2035" y="2996"/>
                  </a:cubicBezTo>
                  <a:cubicBezTo>
                    <a:pt x="2463" y="2437"/>
                    <a:pt x="2667" y="1811"/>
                    <a:pt x="2748" y="1173"/>
                  </a:cubicBezTo>
                  <a:cubicBezTo>
                    <a:pt x="2775" y="966"/>
                    <a:pt x="2787" y="750"/>
                    <a:pt x="2663" y="541"/>
                  </a:cubicBezTo>
                  <a:cubicBezTo>
                    <a:pt x="2540" y="332"/>
                    <a:pt x="2250" y="130"/>
                    <a:pt x="1888" y="75"/>
                  </a:cubicBezTo>
                  <a:cubicBezTo>
                    <a:pt x="1397" y="0"/>
                    <a:pt x="1008" y="211"/>
                    <a:pt x="860" y="297"/>
                  </a:cubicBezTo>
                  <a:cubicBezTo>
                    <a:pt x="636" y="428"/>
                    <a:pt x="297" y="626"/>
                    <a:pt x="136" y="1067"/>
                  </a:cubicBezTo>
                  <a:cubicBezTo>
                    <a:pt x="0" y="1441"/>
                    <a:pt x="3" y="1963"/>
                    <a:pt x="247" y="2248"/>
                  </a:cubicBezTo>
                  <a:close/>
                </a:path>
              </a:pathLst>
            </a:custGeom>
            <a:solidFill>
              <a:srgbClr val="FE8A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" name="Title 1">
              <a:extLst>
                <a:ext uri="{FF2B5EF4-FFF2-40B4-BE49-F238E27FC236}">
                  <a16:creationId xmlns:a16="http://schemas.microsoft.com/office/drawing/2014/main" id="{EC551AC6-AA46-45D3-B344-05ED9C41C414}"/>
                </a:ext>
              </a:extLst>
            </p:cNvPr>
            <p:cNvSpPr txBox="1">
              <a:spLocks/>
            </p:cNvSpPr>
            <p:nvPr/>
          </p:nvSpPr>
          <p:spPr>
            <a:xfrm>
              <a:off x="8736013" y="1639888"/>
              <a:ext cx="2662237" cy="790575"/>
            </a:xfrm>
            <a:prstGeom prst="rect">
              <a:avLst/>
            </a:prstGeom>
          </p:spPr>
          <p:txBody>
            <a:bodyPr lIns="0" tIns="0" rIns="0" bIns="0"/>
            <a:lstStyle>
              <a:lvl1pPr algn="l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2800" b="0" kern="1200">
                  <a:solidFill>
                    <a:schemeClr val="bg1"/>
                  </a:solidFill>
                  <a:latin typeface="Arial" panose="020B0604020202020204" pitchFamily="34" charset="0"/>
                  <a:ea typeface="+mj-ea"/>
                  <a:cs typeface="Arial" panose="020B0604020202020204" pitchFamily="34" charset="0"/>
                </a:defRPr>
              </a:lvl1pPr>
            </a:lstStyle>
            <a:p>
              <a:pPr algn="ctr" fontAlgn="auto">
                <a:lnSpc>
                  <a:spcPct val="100000"/>
                </a:lnSpc>
                <a:spcAft>
                  <a:spcPts val="600"/>
                </a:spcAft>
                <a:defRPr/>
              </a:pPr>
              <a:r>
                <a:rPr lang="ru-RU" sz="2000" b="1" dirty="0">
                  <a:latin typeface="+mn-lt"/>
                </a:rPr>
                <a:t>Сиз</a:t>
              </a:r>
              <a:r>
                <a:rPr lang="en-US" sz="2000" b="1" dirty="0">
                  <a:latin typeface="+mn-lt"/>
                </a:rPr>
                <a:t> </a:t>
              </a:r>
              <a:r>
                <a:rPr lang="ru-RU" sz="2000" b="1" dirty="0" err="1">
                  <a:latin typeface="+mn-lt"/>
                </a:rPr>
                <a:t>қанақа</a:t>
              </a:r>
              <a:r>
                <a:rPr lang="en-US" sz="2000" b="1" dirty="0">
                  <a:latin typeface="+mn-lt"/>
                </a:rPr>
                <a:t> </a:t>
              </a:r>
              <a:r>
                <a:rPr lang="ru-RU" sz="2000" b="1" dirty="0" err="1">
                  <a:latin typeface="+mn-lt"/>
                </a:rPr>
                <a:t>урф</a:t>
              </a:r>
              <a:r>
                <a:rPr lang="en-US" sz="2000" b="1" dirty="0">
                  <a:latin typeface="+mn-lt"/>
                </a:rPr>
                <a:t> – </a:t>
              </a:r>
              <a:r>
                <a:rPr lang="ru-RU" sz="2000" b="1" dirty="0" err="1">
                  <a:latin typeface="+mn-lt"/>
                </a:rPr>
                <a:t>одатларни</a:t>
              </a:r>
              <a:r>
                <a:rPr lang="en-US" sz="2000" b="1" dirty="0">
                  <a:latin typeface="+mn-lt"/>
                </a:rPr>
                <a:t> </a:t>
              </a:r>
              <a:r>
                <a:rPr lang="ru-RU" sz="2000" b="1" dirty="0" err="1">
                  <a:latin typeface="+mn-lt"/>
                </a:rPr>
                <a:t>биласиз</a:t>
              </a:r>
              <a:r>
                <a:rPr lang="en-US" sz="2000" b="1" dirty="0">
                  <a:latin typeface="+mn-lt"/>
                </a:rPr>
                <a:t>?</a:t>
              </a:r>
              <a:endParaRPr lang="ru-RU" sz="2000" b="1" dirty="0">
                <a:latin typeface="+mn-lt"/>
              </a:endParaRPr>
            </a:p>
          </p:txBody>
        </p:sp>
        <p:grpSp>
          <p:nvGrpSpPr>
            <p:cNvPr id="64519" name="Group 46">
              <a:extLst>
                <a:ext uri="{FF2B5EF4-FFF2-40B4-BE49-F238E27FC236}">
                  <a16:creationId xmlns:a16="http://schemas.microsoft.com/office/drawing/2014/main" id="{17220313-5E97-4D95-8A44-B6EA3742C93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986838" y="3090863"/>
              <a:ext cx="1778000" cy="2735262"/>
              <a:chOff x="9236076" y="7739063"/>
              <a:chExt cx="938213" cy="1443038"/>
            </a:xfrm>
          </p:grpSpPr>
          <p:sp>
            <p:nvSpPr>
              <p:cNvPr id="64531" name="Freeform 183">
                <a:extLst>
                  <a:ext uri="{FF2B5EF4-FFF2-40B4-BE49-F238E27FC236}">
                    <a16:creationId xmlns:a16="http://schemas.microsoft.com/office/drawing/2014/main" id="{5526CEE0-72A6-4789-A6EB-4006EA6DD3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36076" y="7786688"/>
                <a:ext cx="938213" cy="1039813"/>
              </a:xfrm>
              <a:custGeom>
                <a:avLst/>
                <a:gdLst>
                  <a:gd name="T0" fmla="*/ 2147483647 w 591"/>
                  <a:gd name="T1" fmla="*/ 2147483647 h 655"/>
                  <a:gd name="T2" fmla="*/ 2147483647 w 591"/>
                  <a:gd name="T3" fmla="*/ 2147483647 h 655"/>
                  <a:gd name="T4" fmla="*/ 0 w 591"/>
                  <a:gd name="T5" fmla="*/ 2147483647 h 655"/>
                  <a:gd name="T6" fmla="*/ 2147483647 w 591"/>
                  <a:gd name="T7" fmla="*/ 0 h 655"/>
                  <a:gd name="T8" fmla="*/ 2147483647 w 591"/>
                  <a:gd name="T9" fmla="*/ 2147483647 h 6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91"/>
                  <a:gd name="T16" fmla="*/ 0 h 655"/>
                  <a:gd name="T17" fmla="*/ 591 w 591"/>
                  <a:gd name="T18" fmla="*/ 655 h 6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91" h="655">
                    <a:moveTo>
                      <a:pt x="591" y="489"/>
                    </a:moveTo>
                    <a:lnTo>
                      <a:pt x="216" y="655"/>
                    </a:lnTo>
                    <a:lnTo>
                      <a:pt x="0" y="166"/>
                    </a:lnTo>
                    <a:lnTo>
                      <a:pt x="374" y="0"/>
                    </a:lnTo>
                    <a:lnTo>
                      <a:pt x="591" y="489"/>
                    </a:lnTo>
                    <a:close/>
                  </a:path>
                </a:pathLst>
              </a:custGeom>
              <a:solidFill>
                <a:srgbClr val="1FD7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4532" name="Freeform 184">
                <a:extLst>
                  <a:ext uri="{FF2B5EF4-FFF2-40B4-BE49-F238E27FC236}">
                    <a16:creationId xmlns:a16="http://schemas.microsoft.com/office/drawing/2014/main" id="{A802F441-2367-413A-9EFA-79FADDBBAD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93226" y="7843838"/>
                <a:ext cx="814388" cy="909638"/>
              </a:xfrm>
              <a:custGeom>
                <a:avLst/>
                <a:gdLst>
                  <a:gd name="T0" fmla="*/ 2147483647 w 513"/>
                  <a:gd name="T1" fmla="*/ 2147483647 h 573"/>
                  <a:gd name="T2" fmla="*/ 2147483647 w 513"/>
                  <a:gd name="T3" fmla="*/ 2147483647 h 573"/>
                  <a:gd name="T4" fmla="*/ 0 w 513"/>
                  <a:gd name="T5" fmla="*/ 2147483647 h 573"/>
                  <a:gd name="T6" fmla="*/ 2147483647 w 513"/>
                  <a:gd name="T7" fmla="*/ 0 h 573"/>
                  <a:gd name="T8" fmla="*/ 2147483647 w 513"/>
                  <a:gd name="T9" fmla="*/ 2147483647 h 5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13"/>
                  <a:gd name="T16" fmla="*/ 0 h 573"/>
                  <a:gd name="T17" fmla="*/ 513 w 513"/>
                  <a:gd name="T18" fmla="*/ 573 h 5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13" h="573">
                    <a:moveTo>
                      <a:pt x="513" y="429"/>
                    </a:moveTo>
                    <a:lnTo>
                      <a:pt x="192" y="573"/>
                    </a:lnTo>
                    <a:lnTo>
                      <a:pt x="0" y="142"/>
                    </a:lnTo>
                    <a:lnTo>
                      <a:pt x="322" y="0"/>
                    </a:lnTo>
                    <a:lnTo>
                      <a:pt x="513" y="42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4533" name="Freeform 185">
                <a:extLst>
                  <a:ext uri="{FF2B5EF4-FFF2-40B4-BE49-F238E27FC236}">
                    <a16:creationId xmlns:a16="http://schemas.microsoft.com/office/drawing/2014/main" id="{0327C9D6-B652-429B-BC43-938962CAB8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01176" y="7847013"/>
                <a:ext cx="279400" cy="180975"/>
              </a:xfrm>
              <a:custGeom>
                <a:avLst/>
                <a:gdLst>
                  <a:gd name="T0" fmla="*/ 2147483647 w 176"/>
                  <a:gd name="T1" fmla="*/ 2147483647 h 114"/>
                  <a:gd name="T2" fmla="*/ 2147483647 w 176"/>
                  <a:gd name="T3" fmla="*/ 2147483647 h 114"/>
                  <a:gd name="T4" fmla="*/ 0 w 176"/>
                  <a:gd name="T5" fmla="*/ 2147483647 h 114"/>
                  <a:gd name="T6" fmla="*/ 2147483647 w 176"/>
                  <a:gd name="T7" fmla="*/ 0 h 114"/>
                  <a:gd name="T8" fmla="*/ 2147483647 w 176"/>
                  <a:gd name="T9" fmla="*/ 2147483647 h 1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76"/>
                  <a:gd name="T16" fmla="*/ 0 h 114"/>
                  <a:gd name="T17" fmla="*/ 176 w 176"/>
                  <a:gd name="T18" fmla="*/ 114 h 11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76" h="114">
                    <a:moveTo>
                      <a:pt x="176" y="42"/>
                    </a:moveTo>
                    <a:lnTo>
                      <a:pt x="18" y="114"/>
                    </a:lnTo>
                    <a:lnTo>
                      <a:pt x="0" y="70"/>
                    </a:lnTo>
                    <a:lnTo>
                      <a:pt x="156" y="0"/>
                    </a:lnTo>
                    <a:lnTo>
                      <a:pt x="176" y="42"/>
                    </a:lnTo>
                    <a:close/>
                  </a:path>
                </a:pathLst>
              </a:custGeom>
              <a:solidFill>
                <a:srgbClr val="4A12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4534" name="Freeform 186">
                <a:extLst>
                  <a:ext uri="{FF2B5EF4-FFF2-40B4-BE49-F238E27FC236}">
                    <a16:creationId xmlns:a16="http://schemas.microsoft.com/office/drawing/2014/main" id="{FB779A21-15F6-403E-BCF6-F910DEF8E7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58326" y="7824788"/>
                <a:ext cx="114300" cy="117475"/>
              </a:xfrm>
              <a:custGeom>
                <a:avLst/>
                <a:gdLst>
                  <a:gd name="T0" fmla="*/ 2147483647 w 36"/>
                  <a:gd name="T1" fmla="*/ 2147483647 h 37"/>
                  <a:gd name="T2" fmla="*/ 2147483647 w 36"/>
                  <a:gd name="T3" fmla="*/ 2147483647 h 37"/>
                  <a:gd name="T4" fmla="*/ 2147483647 w 36"/>
                  <a:gd name="T5" fmla="*/ 2147483647 h 37"/>
                  <a:gd name="T6" fmla="*/ 2147483647 w 36"/>
                  <a:gd name="T7" fmla="*/ 2147483647 h 37"/>
                  <a:gd name="T8" fmla="*/ 2147483647 w 36"/>
                  <a:gd name="T9" fmla="*/ 2147483647 h 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6"/>
                  <a:gd name="T16" fmla="*/ 0 h 37"/>
                  <a:gd name="T17" fmla="*/ 36 w 36"/>
                  <a:gd name="T18" fmla="*/ 37 h 3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6" h="37">
                    <a:moveTo>
                      <a:pt x="33" y="12"/>
                    </a:moveTo>
                    <a:cubicBezTo>
                      <a:pt x="36" y="20"/>
                      <a:pt x="33" y="29"/>
                      <a:pt x="25" y="33"/>
                    </a:cubicBezTo>
                    <a:cubicBezTo>
                      <a:pt x="17" y="37"/>
                      <a:pt x="7" y="33"/>
                      <a:pt x="3" y="25"/>
                    </a:cubicBezTo>
                    <a:cubicBezTo>
                      <a:pt x="0" y="17"/>
                      <a:pt x="3" y="7"/>
                      <a:pt x="12" y="4"/>
                    </a:cubicBezTo>
                    <a:cubicBezTo>
                      <a:pt x="20" y="0"/>
                      <a:pt x="29" y="4"/>
                      <a:pt x="33" y="12"/>
                    </a:cubicBezTo>
                    <a:close/>
                  </a:path>
                </a:pathLst>
              </a:custGeom>
              <a:solidFill>
                <a:srgbClr val="4119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4535" name="Freeform 187">
                <a:extLst>
                  <a:ext uri="{FF2B5EF4-FFF2-40B4-BE49-F238E27FC236}">
                    <a16:creationId xmlns:a16="http://schemas.microsoft.com/office/drawing/2014/main" id="{0F5A707E-E2A8-4293-9DFB-FB5CB632FB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07526" y="7977188"/>
                <a:ext cx="377825" cy="174625"/>
              </a:xfrm>
              <a:custGeom>
                <a:avLst/>
                <a:gdLst>
                  <a:gd name="T0" fmla="*/ 2147483647 w 238"/>
                  <a:gd name="T1" fmla="*/ 2147483647 h 110"/>
                  <a:gd name="T2" fmla="*/ 2147483647 w 238"/>
                  <a:gd name="T3" fmla="*/ 2147483647 h 110"/>
                  <a:gd name="T4" fmla="*/ 0 w 238"/>
                  <a:gd name="T5" fmla="*/ 2147483647 h 110"/>
                  <a:gd name="T6" fmla="*/ 2147483647 w 238"/>
                  <a:gd name="T7" fmla="*/ 0 h 110"/>
                  <a:gd name="T8" fmla="*/ 2147483647 w 238"/>
                  <a:gd name="T9" fmla="*/ 2147483647 h 1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38"/>
                  <a:gd name="T16" fmla="*/ 0 h 110"/>
                  <a:gd name="T17" fmla="*/ 238 w 238"/>
                  <a:gd name="T18" fmla="*/ 110 h 11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38" h="110">
                    <a:moveTo>
                      <a:pt x="238" y="4"/>
                    </a:moveTo>
                    <a:lnTo>
                      <a:pt x="2" y="110"/>
                    </a:lnTo>
                    <a:lnTo>
                      <a:pt x="0" y="106"/>
                    </a:lnTo>
                    <a:lnTo>
                      <a:pt x="236" y="0"/>
                    </a:lnTo>
                    <a:lnTo>
                      <a:pt x="238" y="4"/>
                    </a:lnTo>
                    <a:close/>
                  </a:path>
                </a:pathLst>
              </a:custGeom>
              <a:solidFill>
                <a:srgbClr val="E8E8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4536" name="Freeform 188">
                <a:extLst>
                  <a:ext uri="{FF2B5EF4-FFF2-40B4-BE49-F238E27FC236}">
                    <a16:creationId xmlns:a16="http://schemas.microsoft.com/office/drawing/2014/main" id="{0E16100E-9609-4867-B293-DA7D1EA3F5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23401" y="8015288"/>
                <a:ext cx="377825" cy="171450"/>
              </a:xfrm>
              <a:custGeom>
                <a:avLst/>
                <a:gdLst>
                  <a:gd name="T0" fmla="*/ 2147483647 w 238"/>
                  <a:gd name="T1" fmla="*/ 2147483647 h 108"/>
                  <a:gd name="T2" fmla="*/ 2147483647 w 238"/>
                  <a:gd name="T3" fmla="*/ 2147483647 h 108"/>
                  <a:gd name="T4" fmla="*/ 0 w 238"/>
                  <a:gd name="T5" fmla="*/ 2147483647 h 108"/>
                  <a:gd name="T6" fmla="*/ 2147483647 w 238"/>
                  <a:gd name="T7" fmla="*/ 0 h 108"/>
                  <a:gd name="T8" fmla="*/ 2147483647 w 238"/>
                  <a:gd name="T9" fmla="*/ 2147483647 h 10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38"/>
                  <a:gd name="T16" fmla="*/ 0 h 108"/>
                  <a:gd name="T17" fmla="*/ 238 w 238"/>
                  <a:gd name="T18" fmla="*/ 108 h 10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38" h="108">
                    <a:moveTo>
                      <a:pt x="238" y="4"/>
                    </a:moveTo>
                    <a:lnTo>
                      <a:pt x="2" y="108"/>
                    </a:lnTo>
                    <a:lnTo>
                      <a:pt x="0" y="106"/>
                    </a:lnTo>
                    <a:lnTo>
                      <a:pt x="236" y="0"/>
                    </a:lnTo>
                    <a:lnTo>
                      <a:pt x="238" y="4"/>
                    </a:lnTo>
                    <a:close/>
                  </a:path>
                </a:pathLst>
              </a:custGeom>
              <a:solidFill>
                <a:srgbClr val="E8E8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4537" name="Freeform 189">
                <a:extLst>
                  <a:ext uri="{FF2B5EF4-FFF2-40B4-BE49-F238E27FC236}">
                    <a16:creationId xmlns:a16="http://schemas.microsoft.com/office/drawing/2014/main" id="{D17DCC52-57D3-4CA7-8F6F-819686C946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42451" y="8053388"/>
                <a:ext cx="377825" cy="171450"/>
              </a:xfrm>
              <a:custGeom>
                <a:avLst/>
                <a:gdLst>
                  <a:gd name="T0" fmla="*/ 2147483647 w 238"/>
                  <a:gd name="T1" fmla="*/ 2147483647 h 108"/>
                  <a:gd name="T2" fmla="*/ 0 w 238"/>
                  <a:gd name="T3" fmla="*/ 2147483647 h 108"/>
                  <a:gd name="T4" fmla="*/ 0 w 238"/>
                  <a:gd name="T5" fmla="*/ 2147483647 h 108"/>
                  <a:gd name="T6" fmla="*/ 2147483647 w 238"/>
                  <a:gd name="T7" fmla="*/ 0 h 108"/>
                  <a:gd name="T8" fmla="*/ 2147483647 w 238"/>
                  <a:gd name="T9" fmla="*/ 2147483647 h 10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38"/>
                  <a:gd name="T16" fmla="*/ 0 h 108"/>
                  <a:gd name="T17" fmla="*/ 238 w 238"/>
                  <a:gd name="T18" fmla="*/ 108 h 10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38" h="108">
                    <a:moveTo>
                      <a:pt x="238" y="4"/>
                    </a:moveTo>
                    <a:lnTo>
                      <a:pt x="0" y="108"/>
                    </a:lnTo>
                    <a:lnTo>
                      <a:pt x="0" y="104"/>
                    </a:lnTo>
                    <a:lnTo>
                      <a:pt x="236" y="0"/>
                    </a:lnTo>
                    <a:lnTo>
                      <a:pt x="238" y="4"/>
                    </a:lnTo>
                    <a:close/>
                  </a:path>
                </a:pathLst>
              </a:custGeom>
              <a:solidFill>
                <a:srgbClr val="E8E8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4538" name="Freeform 190">
                <a:extLst>
                  <a:ext uri="{FF2B5EF4-FFF2-40B4-BE49-F238E27FC236}">
                    <a16:creationId xmlns:a16="http://schemas.microsoft.com/office/drawing/2014/main" id="{F15A1390-1486-490D-A639-ABE1288752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58326" y="8091488"/>
                <a:ext cx="377825" cy="171450"/>
              </a:xfrm>
              <a:custGeom>
                <a:avLst/>
                <a:gdLst>
                  <a:gd name="T0" fmla="*/ 2147483647 w 238"/>
                  <a:gd name="T1" fmla="*/ 2147483647 h 108"/>
                  <a:gd name="T2" fmla="*/ 2147483647 w 238"/>
                  <a:gd name="T3" fmla="*/ 2147483647 h 108"/>
                  <a:gd name="T4" fmla="*/ 0 w 238"/>
                  <a:gd name="T5" fmla="*/ 2147483647 h 108"/>
                  <a:gd name="T6" fmla="*/ 2147483647 w 238"/>
                  <a:gd name="T7" fmla="*/ 0 h 108"/>
                  <a:gd name="T8" fmla="*/ 2147483647 w 238"/>
                  <a:gd name="T9" fmla="*/ 2147483647 h 10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38"/>
                  <a:gd name="T16" fmla="*/ 0 h 108"/>
                  <a:gd name="T17" fmla="*/ 238 w 238"/>
                  <a:gd name="T18" fmla="*/ 108 h 10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38" h="108">
                    <a:moveTo>
                      <a:pt x="238" y="4"/>
                    </a:moveTo>
                    <a:lnTo>
                      <a:pt x="2" y="108"/>
                    </a:lnTo>
                    <a:lnTo>
                      <a:pt x="0" y="104"/>
                    </a:lnTo>
                    <a:lnTo>
                      <a:pt x="236" y="0"/>
                    </a:lnTo>
                    <a:lnTo>
                      <a:pt x="238" y="4"/>
                    </a:lnTo>
                    <a:close/>
                  </a:path>
                </a:pathLst>
              </a:custGeom>
              <a:solidFill>
                <a:srgbClr val="E8E8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4539" name="Freeform 191">
                <a:extLst>
                  <a:ext uri="{FF2B5EF4-FFF2-40B4-BE49-F238E27FC236}">
                    <a16:creationId xmlns:a16="http://schemas.microsoft.com/office/drawing/2014/main" id="{D0B28FDE-8165-4240-8BD5-9B4D2EF362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74201" y="8129588"/>
                <a:ext cx="377825" cy="171450"/>
              </a:xfrm>
              <a:custGeom>
                <a:avLst/>
                <a:gdLst>
                  <a:gd name="T0" fmla="*/ 2147483647 w 238"/>
                  <a:gd name="T1" fmla="*/ 2147483647 h 108"/>
                  <a:gd name="T2" fmla="*/ 2147483647 w 238"/>
                  <a:gd name="T3" fmla="*/ 2147483647 h 108"/>
                  <a:gd name="T4" fmla="*/ 0 w 238"/>
                  <a:gd name="T5" fmla="*/ 2147483647 h 108"/>
                  <a:gd name="T6" fmla="*/ 2147483647 w 238"/>
                  <a:gd name="T7" fmla="*/ 0 h 108"/>
                  <a:gd name="T8" fmla="*/ 2147483647 w 238"/>
                  <a:gd name="T9" fmla="*/ 2147483647 h 10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38"/>
                  <a:gd name="T16" fmla="*/ 0 h 108"/>
                  <a:gd name="T17" fmla="*/ 238 w 238"/>
                  <a:gd name="T18" fmla="*/ 108 h 10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38" h="108">
                    <a:moveTo>
                      <a:pt x="238" y="2"/>
                    </a:moveTo>
                    <a:lnTo>
                      <a:pt x="2" y="108"/>
                    </a:lnTo>
                    <a:lnTo>
                      <a:pt x="0" y="104"/>
                    </a:lnTo>
                    <a:lnTo>
                      <a:pt x="236" y="0"/>
                    </a:lnTo>
                    <a:lnTo>
                      <a:pt x="238" y="2"/>
                    </a:lnTo>
                    <a:close/>
                  </a:path>
                </a:pathLst>
              </a:custGeom>
              <a:solidFill>
                <a:srgbClr val="E8E8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4540" name="Freeform 192">
                <a:extLst>
                  <a:ext uri="{FF2B5EF4-FFF2-40B4-BE49-F238E27FC236}">
                    <a16:creationId xmlns:a16="http://schemas.microsoft.com/office/drawing/2014/main" id="{20C48D6A-2D98-41B7-956E-E42BC3FC99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90076" y="8164513"/>
                <a:ext cx="377825" cy="174625"/>
              </a:xfrm>
              <a:custGeom>
                <a:avLst/>
                <a:gdLst>
                  <a:gd name="T0" fmla="*/ 2147483647 w 238"/>
                  <a:gd name="T1" fmla="*/ 2147483647 h 110"/>
                  <a:gd name="T2" fmla="*/ 2147483647 w 238"/>
                  <a:gd name="T3" fmla="*/ 2147483647 h 110"/>
                  <a:gd name="T4" fmla="*/ 0 w 238"/>
                  <a:gd name="T5" fmla="*/ 2147483647 h 110"/>
                  <a:gd name="T6" fmla="*/ 2147483647 w 238"/>
                  <a:gd name="T7" fmla="*/ 0 h 110"/>
                  <a:gd name="T8" fmla="*/ 2147483647 w 238"/>
                  <a:gd name="T9" fmla="*/ 2147483647 h 1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38"/>
                  <a:gd name="T16" fmla="*/ 0 h 110"/>
                  <a:gd name="T17" fmla="*/ 238 w 238"/>
                  <a:gd name="T18" fmla="*/ 110 h 11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38" h="110">
                    <a:moveTo>
                      <a:pt x="238" y="4"/>
                    </a:moveTo>
                    <a:lnTo>
                      <a:pt x="2" y="110"/>
                    </a:lnTo>
                    <a:lnTo>
                      <a:pt x="0" y="106"/>
                    </a:lnTo>
                    <a:lnTo>
                      <a:pt x="238" y="0"/>
                    </a:lnTo>
                    <a:lnTo>
                      <a:pt x="238" y="4"/>
                    </a:lnTo>
                    <a:close/>
                  </a:path>
                </a:pathLst>
              </a:custGeom>
              <a:solidFill>
                <a:srgbClr val="E8E8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4541" name="Freeform 193">
                <a:extLst>
                  <a:ext uri="{FF2B5EF4-FFF2-40B4-BE49-F238E27FC236}">
                    <a16:creationId xmlns:a16="http://schemas.microsoft.com/office/drawing/2014/main" id="{0FCE007B-8EB5-43CD-9167-C6A64D8841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09126" y="8202613"/>
                <a:ext cx="377825" cy="174625"/>
              </a:xfrm>
              <a:custGeom>
                <a:avLst/>
                <a:gdLst>
                  <a:gd name="T0" fmla="*/ 2147483647 w 238"/>
                  <a:gd name="T1" fmla="*/ 2147483647 h 110"/>
                  <a:gd name="T2" fmla="*/ 2147483647 w 238"/>
                  <a:gd name="T3" fmla="*/ 2147483647 h 110"/>
                  <a:gd name="T4" fmla="*/ 0 w 238"/>
                  <a:gd name="T5" fmla="*/ 2147483647 h 110"/>
                  <a:gd name="T6" fmla="*/ 2147483647 w 238"/>
                  <a:gd name="T7" fmla="*/ 0 h 110"/>
                  <a:gd name="T8" fmla="*/ 2147483647 w 238"/>
                  <a:gd name="T9" fmla="*/ 2147483647 h 1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38"/>
                  <a:gd name="T16" fmla="*/ 0 h 110"/>
                  <a:gd name="T17" fmla="*/ 238 w 238"/>
                  <a:gd name="T18" fmla="*/ 110 h 11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38" h="110">
                    <a:moveTo>
                      <a:pt x="238" y="4"/>
                    </a:moveTo>
                    <a:lnTo>
                      <a:pt x="2" y="110"/>
                    </a:lnTo>
                    <a:lnTo>
                      <a:pt x="0" y="106"/>
                    </a:lnTo>
                    <a:lnTo>
                      <a:pt x="236" y="0"/>
                    </a:lnTo>
                    <a:lnTo>
                      <a:pt x="238" y="4"/>
                    </a:lnTo>
                    <a:close/>
                  </a:path>
                </a:pathLst>
              </a:custGeom>
              <a:solidFill>
                <a:srgbClr val="E8E8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4542" name="Freeform 194">
                <a:extLst>
                  <a:ext uri="{FF2B5EF4-FFF2-40B4-BE49-F238E27FC236}">
                    <a16:creationId xmlns:a16="http://schemas.microsoft.com/office/drawing/2014/main" id="{DD3A40BA-64C2-47C5-85D6-F437246D31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25001" y="8240713"/>
                <a:ext cx="377825" cy="174625"/>
              </a:xfrm>
              <a:custGeom>
                <a:avLst/>
                <a:gdLst>
                  <a:gd name="T0" fmla="*/ 2147483647 w 238"/>
                  <a:gd name="T1" fmla="*/ 2147483647 h 110"/>
                  <a:gd name="T2" fmla="*/ 2147483647 w 238"/>
                  <a:gd name="T3" fmla="*/ 2147483647 h 110"/>
                  <a:gd name="T4" fmla="*/ 0 w 238"/>
                  <a:gd name="T5" fmla="*/ 2147483647 h 110"/>
                  <a:gd name="T6" fmla="*/ 2147483647 w 238"/>
                  <a:gd name="T7" fmla="*/ 0 h 110"/>
                  <a:gd name="T8" fmla="*/ 2147483647 w 238"/>
                  <a:gd name="T9" fmla="*/ 2147483647 h 1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38"/>
                  <a:gd name="T16" fmla="*/ 0 h 110"/>
                  <a:gd name="T17" fmla="*/ 238 w 238"/>
                  <a:gd name="T18" fmla="*/ 110 h 11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38" h="110">
                    <a:moveTo>
                      <a:pt x="238" y="4"/>
                    </a:moveTo>
                    <a:lnTo>
                      <a:pt x="2" y="110"/>
                    </a:lnTo>
                    <a:lnTo>
                      <a:pt x="0" y="106"/>
                    </a:lnTo>
                    <a:lnTo>
                      <a:pt x="236" y="0"/>
                    </a:lnTo>
                    <a:lnTo>
                      <a:pt x="238" y="4"/>
                    </a:lnTo>
                    <a:close/>
                  </a:path>
                </a:pathLst>
              </a:custGeom>
              <a:solidFill>
                <a:srgbClr val="E8E8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4543" name="Freeform 195">
                <a:extLst>
                  <a:ext uri="{FF2B5EF4-FFF2-40B4-BE49-F238E27FC236}">
                    <a16:creationId xmlns:a16="http://schemas.microsoft.com/office/drawing/2014/main" id="{06480C29-7FDD-4F0E-8E47-97BE146313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40876" y="8278813"/>
                <a:ext cx="377825" cy="173038"/>
              </a:xfrm>
              <a:custGeom>
                <a:avLst/>
                <a:gdLst>
                  <a:gd name="T0" fmla="*/ 2147483647 w 238"/>
                  <a:gd name="T1" fmla="*/ 2147483647 h 109"/>
                  <a:gd name="T2" fmla="*/ 2147483647 w 238"/>
                  <a:gd name="T3" fmla="*/ 2147483647 h 109"/>
                  <a:gd name="T4" fmla="*/ 0 w 238"/>
                  <a:gd name="T5" fmla="*/ 2147483647 h 109"/>
                  <a:gd name="T6" fmla="*/ 2147483647 w 238"/>
                  <a:gd name="T7" fmla="*/ 0 h 109"/>
                  <a:gd name="T8" fmla="*/ 2147483647 w 238"/>
                  <a:gd name="T9" fmla="*/ 2147483647 h 10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38"/>
                  <a:gd name="T16" fmla="*/ 0 h 109"/>
                  <a:gd name="T17" fmla="*/ 238 w 238"/>
                  <a:gd name="T18" fmla="*/ 109 h 10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38" h="109">
                    <a:moveTo>
                      <a:pt x="238" y="4"/>
                    </a:moveTo>
                    <a:lnTo>
                      <a:pt x="2" y="109"/>
                    </a:lnTo>
                    <a:lnTo>
                      <a:pt x="0" y="107"/>
                    </a:lnTo>
                    <a:lnTo>
                      <a:pt x="236" y="0"/>
                    </a:lnTo>
                    <a:lnTo>
                      <a:pt x="238" y="4"/>
                    </a:lnTo>
                    <a:close/>
                  </a:path>
                </a:pathLst>
              </a:custGeom>
              <a:solidFill>
                <a:srgbClr val="E8E8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4544" name="Freeform 196">
                <a:extLst>
                  <a:ext uri="{FF2B5EF4-FFF2-40B4-BE49-F238E27FC236}">
                    <a16:creationId xmlns:a16="http://schemas.microsoft.com/office/drawing/2014/main" id="{4D31296A-4E3C-4FB8-A305-B227EB2C24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59926" y="8316913"/>
                <a:ext cx="379413" cy="173038"/>
              </a:xfrm>
              <a:custGeom>
                <a:avLst/>
                <a:gdLst>
                  <a:gd name="T0" fmla="*/ 2147483647 w 239"/>
                  <a:gd name="T1" fmla="*/ 2147483647 h 109"/>
                  <a:gd name="T2" fmla="*/ 0 w 239"/>
                  <a:gd name="T3" fmla="*/ 2147483647 h 109"/>
                  <a:gd name="T4" fmla="*/ 0 w 239"/>
                  <a:gd name="T5" fmla="*/ 2147483647 h 109"/>
                  <a:gd name="T6" fmla="*/ 2147483647 w 239"/>
                  <a:gd name="T7" fmla="*/ 0 h 109"/>
                  <a:gd name="T8" fmla="*/ 2147483647 w 239"/>
                  <a:gd name="T9" fmla="*/ 2147483647 h 10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39"/>
                  <a:gd name="T16" fmla="*/ 0 h 109"/>
                  <a:gd name="T17" fmla="*/ 239 w 239"/>
                  <a:gd name="T18" fmla="*/ 109 h 10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39" h="109">
                    <a:moveTo>
                      <a:pt x="239" y="4"/>
                    </a:moveTo>
                    <a:lnTo>
                      <a:pt x="0" y="109"/>
                    </a:lnTo>
                    <a:lnTo>
                      <a:pt x="0" y="105"/>
                    </a:lnTo>
                    <a:lnTo>
                      <a:pt x="237" y="0"/>
                    </a:lnTo>
                    <a:lnTo>
                      <a:pt x="239" y="4"/>
                    </a:lnTo>
                    <a:close/>
                  </a:path>
                </a:pathLst>
              </a:custGeom>
              <a:solidFill>
                <a:srgbClr val="E8E8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4545" name="Freeform 197">
                <a:extLst>
                  <a:ext uri="{FF2B5EF4-FFF2-40B4-BE49-F238E27FC236}">
                    <a16:creationId xmlns:a16="http://schemas.microsoft.com/office/drawing/2014/main" id="{8EC7C879-7C32-4D51-BDEE-CE19CFE07F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75801" y="8355013"/>
                <a:ext cx="379413" cy="173038"/>
              </a:xfrm>
              <a:custGeom>
                <a:avLst/>
                <a:gdLst>
                  <a:gd name="T0" fmla="*/ 2147483647 w 239"/>
                  <a:gd name="T1" fmla="*/ 2147483647 h 109"/>
                  <a:gd name="T2" fmla="*/ 2147483647 w 239"/>
                  <a:gd name="T3" fmla="*/ 2147483647 h 109"/>
                  <a:gd name="T4" fmla="*/ 0 w 239"/>
                  <a:gd name="T5" fmla="*/ 2147483647 h 109"/>
                  <a:gd name="T6" fmla="*/ 2147483647 w 239"/>
                  <a:gd name="T7" fmla="*/ 0 h 109"/>
                  <a:gd name="T8" fmla="*/ 2147483647 w 239"/>
                  <a:gd name="T9" fmla="*/ 2147483647 h 10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39"/>
                  <a:gd name="T16" fmla="*/ 0 h 109"/>
                  <a:gd name="T17" fmla="*/ 239 w 239"/>
                  <a:gd name="T18" fmla="*/ 109 h 10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39" h="109">
                    <a:moveTo>
                      <a:pt x="239" y="4"/>
                    </a:moveTo>
                    <a:lnTo>
                      <a:pt x="2" y="109"/>
                    </a:lnTo>
                    <a:lnTo>
                      <a:pt x="0" y="105"/>
                    </a:lnTo>
                    <a:lnTo>
                      <a:pt x="237" y="0"/>
                    </a:lnTo>
                    <a:lnTo>
                      <a:pt x="239" y="4"/>
                    </a:lnTo>
                    <a:close/>
                  </a:path>
                </a:pathLst>
              </a:custGeom>
              <a:solidFill>
                <a:srgbClr val="E8E8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4546" name="Freeform 198">
                <a:extLst>
                  <a:ext uri="{FF2B5EF4-FFF2-40B4-BE49-F238E27FC236}">
                    <a16:creationId xmlns:a16="http://schemas.microsoft.com/office/drawing/2014/main" id="{DE2D019B-BE61-49E0-87EF-F86788CC26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91676" y="8393113"/>
                <a:ext cx="379413" cy="173038"/>
              </a:xfrm>
              <a:custGeom>
                <a:avLst/>
                <a:gdLst>
                  <a:gd name="T0" fmla="*/ 2147483647 w 239"/>
                  <a:gd name="T1" fmla="*/ 2147483647 h 109"/>
                  <a:gd name="T2" fmla="*/ 2147483647 w 239"/>
                  <a:gd name="T3" fmla="*/ 2147483647 h 109"/>
                  <a:gd name="T4" fmla="*/ 0 w 239"/>
                  <a:gd name="T5" fmla="*/ 2147483647 h 109"/>
                  <a:gd name="T6" fmla="*/ 2147483647 w 239"/>
                  <a:gd name="T7" fmla="*/ 0 h 109"/>
                  <a:gd name="T8" fmla="*/ 2147483647 w 239"/>
                  <a:gd name="T9" fmla="*/ 2147483647 h 10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39"/>
                  <a:gd name="T16" fmla="*/ 0 h 109"/>
                  <a:gd name="T17" fmla="*/ 239 w 239"/>
                  <a:gd name="T18" fmla="*/ 109 h 10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39" h="109">
                    <a:moveTo>
                      <a:pt x="239" y="2"/>
                    </a:moveTo>
                    <a:lnTo>
                      <a:pt x="2" y="109"/>
                    </a:lnTo>
                    <a:lnTo>
                      <a:pt x="0" y="105"/>
                    </a:lnTo>
                    <a:lnTo>
                      <a:pt x="237" y="0"/>
                    </a:lnTo>
                    <a:lnTo>
                      <a:pt x="239" y="2"/>
                    </a:lnTo>
                    <a:close/>
                  </a:path>
                </a:pathLst>
              </a:custGeom>
              <a:solidFill>
                <a:srgbClr val="E8E8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4547" name="Freeform 199">
                <a:extLst>
                  <a:ext uri="{FF2B5EF4-FFF2-40B4-BE49-F238E27FC236}">
                    <a16:creationId xmlns:a16="http://schemas.microsoft.com/office/drawing/2014/main" id="{327E935D-3FBB-46B0-8EDD-47F98BB245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88526" y="7786688"/>
                <a:ext cx="334963" cy="368300"/>
              </a:xfrm>
              <a:custGeom>
                <a:avLst/>
                <a:gdLst>
                  <a:gd name="T0" fmla="*/ 2147483647 w 211"/>
                  <a:gd name="T1" fmla="*/ 2147483647 h 232"/>
                  <a:gd name="T2" fmla="*/ 0 w 211"/>
                  <a:gd name="T3" fmla="*/ 2147483647 h 232"/>
                  <a:gd name="T4" fmla="*/ 2147483647 w 211"/>
                  <a:gd name="T5" fmla="*/ 0 h 232"/>
                  <a:gd name="T6" fmla="*/ 2147483647 w 211"/>
                  <a:gd name="T7" fmla="*/ 2147483647 h 232"/>
                  <a:gd name="T8" fmla="*/ 2147483647 w 211"/>
                  <a:gd name="T9" fmla="*/ 2147483647 h 2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11"/>
                  <a:gd name="T16" fmla="*/ 0 h 232"/>
                  <a:gd name="T17" fmla="*/ 211 w 211"/>
                  <a:gd name="T18" fmla="*/ 232 h 23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11" h="232">
                    <a:moveTo>
                      <a:pt x="40" y="232"/>
                    </a:moveTo>
                    <a:lnTo>
                      <a:pt x="0" y="196"/>
                    </a:lnTo>
                    <a:lnTo>
                      <a:pt x="171" y="0"/>
                    </a:lnTo>
                    <a:lnTo>
                      <a:pt x="211" y="34"/>
                    </a:lnTo>
                    <a:lnTo>
                      <a:pt x="40" y="232"/>
                    </a:lnTo>
                    <a:close/>
                  </a:path>
                </a:pathLst>
              </a:custGeom>
              <a:solidFill>
                <a:srgbClr val="3A07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4548" name="Freeform 200">
                <a:extLst>
                  <a:ext uri="{FF2B5EF4-FFF2-40B4-BE49-F238E27FC236}">
                    <a16:creationId xmlns:a16="http://schemas.microsoft.com/office/drawing/2014/main" id="{035DDE34-7506-4946-8080-CDB94B4FD2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63126" y="8097838"/>
                <a:ext cx="88900" cy="95250"/>
              </a:xfrm>
              <a:custGeom>
                <a:avLst/>
                <a:gdLst>
                  <a:gd name="T0" fmla="*/ 2147483647 w 56"/>
                  <a:gd name="T1" fmla="*/ 2147483647 h 60"/>
                  <a:gd name="T2" fmla="*/ 2147483647 w 56"/>
                  <a:gd name="T3" fmla="*/ 2147483647 h 60"/>
                  <a:gd name="T4" fmla="*/ 0 w 56"/>
                  <a:gd name="T5" fmla="*/ 2147483647 h 60"/>
                  <a:gd name="T6" fmla="*/ 2147483647 w 56"/>
                  <a:gd name="T7" fmla="*/ 2147483647 h 60"/>
                  <a:gd name="T8" fmla="*/ 2147483647 w 56"/>
                  <a:gd name="T9" fmla="*/ 0 h 60"/>
                  <a:gd name="T10" fmla="*/ 2147483647 w 56"/>
                  <a:gd name="T11" fmla="*/ 2147483647 h 6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6"/>
                  <a:gd name="T19" fmla="*/ 0 h 60"/>
                  <a:gd name="T20" fmla="*/ 56 w 56"/>
                  <a:gd name="T21" fmla="*/ 60 h 60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6" h="60">
                    <a:moveTo>
                      <a:pt x="56" y="36"/>
                    </a:moveTo>
                    <a:lnTo>
                      <a:pt x="26" y="48"/>
                    </a:lnTo>
                    <a:lnTo>
                      <a:pt x="0" y="60"/>
                    </a:lnTo>
                    <a:lnTo>
                      <a:pt x="8" y="32"/>
                    </a:lnTo>
                    <a:lnTo>
                      <a:pt x="16" y="0"/>
                    </a:lnTo>
                    <a:lnTo>
                      <a:pt x="56" y="36"/>
                    </a:lnTo>
                    <a:close/>
                  </a:path>
                </a:pathLst>
              </a:custGeom>
              <a:solidFill>
                <a:srgbClr val="E489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4549" name="Freeform 201">
                <a:extLst>
                  <a:ext uri="{FF2B5EF4-FFF2-40B4-BE49-F238E27FC236}">
                    <a16:creationId xmlns:a16="http://schemas.microsoft.com/office/drawing/2014/main" id="{8721E65F-20AC-4F5E-97B4-6966891CE2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63126" y="8148638"/>
                <a:ext cx="41275" cy="44450"/>
              </a:xfrm>
              <a:custGeom>
                <a:avLst/>
                <a:gdLst>
                  <a:gd name="T0" fmla="*/ 2147483647 w 26"/>
                  <a:gd name="T1" fmla="*/ 2147483647 h 28"/>
                  <a:gd name="T2" fmla="*/ 0 w 26"/>
                  <a:gd name="T3" fmla="*/ 2147483647 h 28"/>
                  <a:gd name="T4" fmla="*/ 2147483647 w 26"/>
                  <a:gd name="T5" fmla="*/ 0 h 28"/>
                  <a:gd name="T6" fmla="*/ 2147483647 w 26"/>
                  <a:gd name="T7" fmla="*/ 2147483647 h 28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6"/>
                  <a:gd name="T13" fmla="*/ 0 h 28"/>
                  <a:gd name="T14" fmla="*/ 26 w 26"/>
                  <a:gd name="T15" fmla="*/ 28 h 28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6" h="28">
                    <a:moveTo>
                      <a:pt x="26" y="16"/>
                    </a:moveTo>
                    <a:lnTo>
                      <a:pt x="0" y="28"/>
                    </a:lnTo>
                    <a:lnTo>
                      <a:pt x="8" y="0"/>
                    </a:lnTo>
                    <a:lnTo>
                      <a:pt x="26" y="16"/>
                    </a:lnTo>
                    <a:close/>
                  </a:path>
                </a:pathLst>
              </a:custGeom>
              <a:solidFill>
                <a:srgbClr val="4A12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4550" name="Freeform 202">
                <a:extLst>
                  <a:ext uri="{FF2B5EF4-FFF2-40B4-BE49-F238E27FC236}">
                    <a16:creationId xmlns:a16="http://schemas.microsoft.com/office/drawing/2014/main" id="{4D126186-028B-4E21-8F50-5EE08B1C3F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59988" y="7739063"/>
                <a:ext cx="101600" cy="101600"/>
              </a:xfrm>
              <a:custGeom>
                <a:avLst/>
                <a:gdLst>
                  <a:gd name="T0" fmla="*/ 2147483647 w 32"/>
                  <a:gd name="T1" fmla="*/ 2147483647 h 32"/>
                  <a:gd name="T2" fmla="*/ 2147483647 w 32"/>
                  <a:gd name="T3" fmla="*/ 2147483647 h 32"/>
                  <a:gd name="T4" fmla="*/ 2147483647 w 32"/>
                  <a:gd name="T5" fmla="*/ 2147483647 h 32"/>
                  <a:gd name="T6" fmla="*/ 0 w 32"/>
                  <a:gd name="T7" fmla="*/ 2147483647 h 32"/>
                  <a:gd name="T8" fmla="*/ 2147483647 w 32"/>
                  <a:gd name="T9" fmla="*/ 2147483647 h 32"/>
                  <a:gd name="T10" fmla="*/ 2147483647 w 32"/>
                  <a:gd name="T11" fmla="*/ 2147483647 h 32"/>
                  <a:gd name="T12" fmla="*/ 2147483647 w 32"/>
                  <a:gd name="T13" fmla="*/ 2147483647 h 3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2"/>
                  <a:gd name="T22" fmla="*/ 0 h 32"/>
                  <a:gd name="T23" fmla="*/ 32 w 32"/>
                  <a:gd name="T24" fmla="*/ 32 h 3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2" h="32">
                    <a:moveTo>
                      <a:pt x="26" y="5"/>
                    </a:moveTo>
                    <a:cubicBezTo>
                      <a:pt x="26" y="5"/>
                      <a:pt x="26" y="5"/>
                      <a:pt x="26" y="5"/>
                    </a:cubicBezTo>
                    <a:cubicBezTo>
                      <a:pt x="21" y="0"/>
                      <a:pt x="12" y="0"/>
                      <a:pt x="7" y="6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20" y="32"/>
                      <a:pt x="20" y="32"/>
                      <a:pt x="20" y="32"/>
                    </a:cubicBezTo>
                    <a:cubicBezTo>
                      <a:pt x="28" y="23"/>
                      <a:pt x="28" y="23"/>
                      <a:pt x="28" y="23"/>
                    </a:cubicBezTo>
                    <a:cubicBezTo>
                      <a:pt x="32" y="18"/>
                      <a:pt x="32" y="9"/>
                      <a:pt x="26" y="5"/>
                    </a:cubicBezTo>
                    <a:close/>
                  </a:path>
                </a:pathLst>
              </a:custGeom>
              <a:solidFill>
                <a:srgbClr val="9190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4551" name="Freeform 203">
                <a:extLst>
                  <a:ext uri="{FF2B5EF4-FFF2-40B4-BE49-F238E27FC236}">
                    <a16:creationId xmlns:a16="http://schemas.microsoft.com/office/drawing/2014/main" id="{84B474E3-57B2-40EC-B197-1DE8798863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10726" y="8196263"/>
                <a:ext cx="490538" cy="985838"/>
              </a:xfrm>
              <a:custGeom>
                <a:avLst/>
                <a:gdLst>
                  <a:gd name="T0" fmla="*/ 2147483647 w 154"/>
                  <a:gd name="T1" fmla="*/ 2147483647 h 310"/>
                  <a:gd name="T2" fmla="*/ 2147483647 w 154"/>
                  <a:gd name="T3" fmla="*/ 2147483647 h 310"/>
                  <a:gd name="T4" fmla="*/ 2147483647 w 154"/>
                  <a:gd name="T5" fmla="*/ 2147483647 h 310"/>
                  <a:gd name="T6" fmla="*/ 2147483647 w 154"/>
                  <a:gd name="T7" fmla="*/ 2147483647 h 310"/>
                  <a:gd name="T8" fmla="*/ 2147483647 w 154"/>
                  <a:gd name="T9" fmla="*/ 2147483647 h 310"/>
                  <a:gd name="T10" fmla="*/ 2147483647 w 154"/>
                  <a:gd name="T11" fmla="*/ 2147483647 h 310"/>
                  <a:gd name="T12" fmla="*/ 2147483647 w 154"/>
                  <a:gd name="T13" fmla="*/ 2147483647 h 310"/>
                  <a:gd name="T14" fmla="*/ 2147483647 w 154"/>
                  <a:gd name="T15" fmla="*/ 2147483647 h 310"/>
                  <a:gd name="T16" fmla="*/ 2147483647 w 154"/>
                  <a:gd name="T17" fmla="*/ 2147483647 h 310"/>
                  <a:gd name="T18" fmla="*/ 2147483647 w 154"/>
                  <a:gd name="T19" fmla="*/ 2147483647 h 310"/>
                  <a:gd name="T20" fmla="*/ 2147483647 w 154"/>
                  <a:gd name="T21" fmla="*/ 2147483647 h 310"/>
                  <a:gd name="T22" fmla="*/ 2147483647 w 154"/>
                  <a:gd name="T23" fmla="*/ 2147483647 h 310"/>
                  <a:gd name="T24" fmla="*/ 2147483647 w 154"/>
                  <a:gd name="T25" fmla="*/ 2147483647 h 310"/>
                  <a:gd name="T26" fmla="*/ 2147483647 w 154"/>
                  <a:gd name="T27" fmla="*/ 2147483647 h 310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54"/>
                  <a:gd name="T43" fmla="*/ 0 h 310"/>
                  <a:gd name="T44" fmla="*/ 154 w 154"/>
                  <a:gd name="T45" fmla="*/ 310 h 310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54" h="310">
                    <a:moveTo>
                      <a:pt x="80" y="294"/>
                    </a:moveTo>
                    <a:cubicBezTo>
                      <a:pt x="65" y="152"/>
                      <a:pt x="65" y="152"/>
                      <a:pt x="65" y="152"/>
                    </a:cubicBezTo>
                    <a:cubicBezTo>
                      <a:pt x="65" y="152"/>
                      <a:pt x="0" y="86"/>
                      <a:pt x="9" y="79"/>
                    </a:cubicBezTo>
                    <a:cubicBezTo>
                      <a:pt x="18" y="73"/>
                      <a:pt x="60" y="109"/>
                      <a:pt x="60" y="109"/>
                    </a:cubicBezTo>
                    <a:cubicBezTo>
                      <a:pt x="60" y="109"/>
                      <a:pt x="42" y="11"/>
                      <a:pt x="55" y="10"/>
                    </a:cubicBezTo>
                    <a:cubicBezTo>
                      <a:pt x="68" y="8"/>
                      <a:pt x="75" y="82"/>
                      <a:pt x="79" y="80"/>
                    </a:cubicBezTo>
                    <a:cubicBezTo>
                      <a:pt x="83" y="79"/>
                      <a:pt x="77" y="5"/>
                      <a:pt x="85" y="3"/>
                    </a:cubicBezTo>
                    <a:cubicBezTo>
                      <a:pt x="96" y="1"/>
                      <a:pt x="93" y="78"/>
                      <a:pt x="98" y="78"/>
                    </a:cubicBezTo>
                    <a:cubicBezTo>
                      <a:pt x="103" y="78"/>
                      <a:pt x="105" y="0"/>
                      <a:pt x="115" y="2"/>
                    </a:cubicBezTo>
                    <a:cubicBezTo>
                      <a:pt x="125" y="5"/>
                      <a:pt x="115" y="80"/>
                      <a:pt x="121" y="81"/>
                    </a:cubicBezTo>
                    <a:cubicBezTo>
                      <a:pt x="127" y="81"/>
                      <a:pt x="133" y="18"/>
                      <a:pt x="141" y="21"/>
                    </a:cubicBezTo>
                    <a:cubicBezTo>
                      <a:pt x="150" y="24"/>
                      <a:pt x="131" y="138"/>
                      <a:pt x="131" y="138"/>
                    </a:cubicBezTo>
                    <a:cubicBezTo>
                      <a:pt x="154" y="272"/>
                      <a:pt x="154" y="272"/>
                      <a:pt x="154" y="272"/>
                    </a:cubicBezTo>
                    <a:cubicBezTo>
                      <a:pt x="154" y="272"/>
                      <a:pt x="112" y="310"/>
                      <a:pt x="80" y="294"/>
                    </a:cubicBezTo>
                    <a:close/>
                  </a:path>
                </a:pathLst>
              </a:custGeom>
              <a:solidFill>
                <a:srgbClr val="F0D5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4552" name="Freeform 204">
                <a:extLst>
                  <a:ext uri="{FF2B5EF4-FFF2-40B4-BE49-F238E27FC236}">
                    <a16:creationId xmlns:a16="http://schemas.microsoft.com/office/drawing/2014/main" id="{F7CC3218-5181-4978-86A8-551A308850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17101" y="8728076"/>
                <a:ext cx="255588" cy="101600"/>
              </a:xfrm>
              <a:custGeom>
                <a:avLst/>
                <a:gdLst>
                  <a:gd name="T0" fmla="*/ 2147483647 w 161"/>
                  <a:gd name="T1" fmla="*/ 2147483647 h 64"/>
                  <a:gd name="T2" fmla="*/ 2147483647 w 161"/>
                  <a:gd name="T3" fmla="*/ 2147483647 h 64"/>
                  <a:gd name="T4" fmla="*/ 0 w 161"/>
                  <a:gd name="T5" fmla="*/ 2147483647 h 64"/>
                  <a:gd name="T6" fmla="*/ 2147483647 w 161"/>
                  <a:gd name="T7" fmla="*/ 0 h 64"/>
                  <a:gd name="T8" fmla="*/ 2147483647 w 161"/>
                  <a:gd name="T9" fmla="*/ 2147483647 h 6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61"/>
                  <a:gd name="T16" fmla="*/ 0 h 64"/>
                  <a:gd name="T17" fmla="*/ 161 w 161"/>
                  <a:gd name="T18" fmla="*/ 64 h 6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61" h="64">
                    <a:moveTo>
                      <a:pt x="161" y="38"/>
                    </a:moveTo>
                    <a:lnTo>
                      <a:pt x="6" y="64"/>
                    </a:lnTo>
                    <a:lnTo>
                      <a:pt x="0" y="28"/>
                    </a:lnTo>
                    <a:lnTo>
                      <a:pt x="153" y="0"/>
                    </a:lnTo>
                    <a:lnTo>
                      <a:pt x="161" y="38"/>
                    </a:lnTo>
                    <a:close/>
                  </a:path>
                </a:pathLst>
              </a:custGeom>
              <a:solidFill>
                <a:srgbClr val="9190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70" name="TextBox 69">
              <a:extLst>
                <a:ext uri="{FF2B5EF4-FFF2-40B4-BE49-F238E27FC236}">
                  <a16:creationId xmlns:a16="http://schemas.microsoft.com/office/drawing/2014/main" id="{AED793AC-5509-4B3B-8C7B-97A42793577E}"/>
                </a:ext>
              </a:extLst>
            </p:cNvPr>
            <p:cNvSpPr txBox="1"/>
            <p:nvPr/>
          </p:nvSpPr>
          <p:spPr>
            <a:xfrm rot="19608595">
              <a:off x="8391525" y="2960688"/>
              <a:ext cx="693738" cy="1933575"/>
            </a:xfrm>
            <a:prstGeom prst="rect">
              <a:avLst/>
            </a:prstGeom>
            <a:noFill/>
          </p:spPr>
          <p:txBody>
            <a:bodyPr lIns="54610" tIns="54610" rIns="54610" bIns="54610"/>
            <a:lstStyle/>
            <a:p>
              <a:pPr fontAlgn="auto">
                <a:spcBef>
                  <a:spcPts val="0"/>
                </a:spcBef>
                <a:spcAft>
                  <a:spcPts val="600"/>
                </a:spcAft>
                <a:defRPr/>
              </a:pPr>
              <a:r>
                <a:rPr lang="ru-RU" sz="7200" dirty="0">
                  <a:solidFill>
                    <a:schemeClr val="bg1"/>
                  </a:solidFill>
                  <a:latin typeface="+mj-lt"/>
                  <a:cs typeface="+mn-cs"/>
                </a:rPr>
                <a:t>?</a:t>
              </a:r>
              <a:endParaRPr lang="en-US" sz="7200" dirty="0" err="1">
                <a:solidFill>
                  <a:schemeClr val="bg1"/>
                </a:solidFill>
                <a:latin typeface="+mj-lt"/>
                <a:cs typeface="+mn-cs"/>
              </a:endParaRPr>
            </a:p>
          </p:txBody>
        </p:sp>
        <p:sp>
          <p:nvSpPr>
            <p:cNvPr id="71" name="TextBox 70">
              <a:extLst>
                <a:ext uri="{FF2B5EF4-FFF2-40B4-BE49-F238E27FC236}">
                  <a16:creationId xmlns:a16="http://schemas.microsoft.com/office/drawing/2014/main" id="{E33FD036-3324-4A53-863A-A2053CD19322}"/>
                </a:ext>
              </a:extLst>
            </p:cNvPr>
            <p:cNvSpPr txBox="1"/>
            <p:nvPr/>
          </p:nvSpPr>
          <p:spPr>
            <a:xfrm rot="1338625">
              <a:off x="10709275" y="2449513"/>
              <a:ext cx="693738" cy="1933575"/>
            </a:xfrm>
            <a:prstGeom prst="rect">
              <a:avLst/>
            </a:prstGeom>
            <a:noFill/>
          </p:spPr>
          <p:txBody>
            <a:bodyPr lIns="54610" tIns="54610" rIns="54610" bIns="54610"/>
            <a:lstStyle/>
            <a:p>
              <a:pPr fontAlgn="auto">
                <a:spcBef>
                  <a:spcPts val="0"/>
                </a:spcBef>
                <a:spcAft>
                  <a:spcPts val="600"/>
                </a:spcAft>
                <a:defRPr/>
              </a:pPr>
              <a:r>
                <a:rPr lang="ru-RU" sz="11500" dirty="0">
                  <a:solidFill>
                    <a:schemeClr val="bg1"/>
                  </a:solidFill>
                  <a:latin typeface="+mj-lt"/>
                  <a:cs typeface="+mn-cs"/>
                </a:rPr>
                <a:t>?</a:t>
              </a:r>
              <a:endParaRPr lang="en-US" sz="11500" dirty="0" err="1">
                <a:solidFill>
                  <a:schemeClr val="bg1"/>
                </a:solidFill>
                <a:latin typeface="+mj-lt"/>
                <a:cs typeface="+mn-cs"/>
              </a:endParaRPr>
            </a:p>
          </p:txBody>
        </p:sp>
        <p:sp>
          <p:nvSpPr>
            <p:cNvPr id="72" name="TextBox 71">
              <a:extLst>
                <a:ext uri="{FF2B5EF4-FFF2-40B4-BE49-F238E27FC236}">
                  <a16:creationId xmlns:a16="http://schemas.microsoft.com/office/drawing/2014/main" id="{E2BA9125-EFE9-467C-954D-3A0A8EC77CD6}"/>
                </a:ext>
              </a:extLst>
            </p:cNvPr>
            <p:cNvSpPr txBox="1"/>
            <p:nvPr/>
          </p:nvSpPr>
          <p:spPr>
            <a:xfrm rot="20125434">
              <a:off x="9466263" y="3257550"/>
              <a:ext cx="695325" cy="1933575"/>
            </a:xfrm>
            <a:prstGeom prst="rect">
              <a:avLst/>
            </a:prstGeom>
            <a:noFill/>
          </p:spPr>
          <p:txBody>
            <a:bodyPr lIns="54610" tIns="54610" rIns="54610" bIns="54610"/>
            <a:lstStyle/>
            <a:p>
              <a:pPr fontAlgn="auto">
                <a:spcBef>
                  <a:spcPts val="0"/>
                </a:spcBef>
                <a:spcAft>
                  <a:spcPts val="600"/>
                </a:spcAft>
                <a:defRPr/>
              </a:pPr>
              <a:r>
                <a:rPr lang="ru-RU" sz="8800" dirty="0">
                  <a:solidFill>
                    <a:srgbClr val="3A07DF"/>
                  </a:solidFill>
                  <a:latin typeface="+mj-lt"/>
                  <a:cs typeface="+mn-cs"/>
                </a:rPr>
                <a:t>?</a:t>
              </a:r>
              <a:endParaRPr lang="en-US" sz="8800" dirty="0" err="1">
                <a:solidFill>
                  <a:srgbClr val="3A07DF"/>
                </a:solidFill>
                <a:latin typeface="+mj-lt"/>
                <a:cs typeface="+mn-cs"/>
              </a:endParaRPr>
            </a:p>
          </p:txBody>
        </p:sp>
      </p:grpSp>
      <p:grpSp>
        <p:nvGrpSpPr>
          <p:cNvPr id="64523" name="Group 72">
            <a:extLst>
              <a:ext uri="{FF2B5EF4-FFF2-40B4-BE49-F238E27FC236}">
                <a16:creationId xmlns:a16="http://schemas.microsoft.com/office/drawing/2014/main" id="{1B7208A4-6721-4243-AA5D-1AFA2CA6CA84}"/>
              </a:ext>
            </a:extLst>
          </p:cNvPr>
          <p:cNvGrpSpPr>
            <a:grpSpLocks/>
          </p:cNvGrpSpPr>
          <p:nvPr/>
        </p:nvGrpSpPr>
        <p:grpSpPr bwMode="auto">
          <a:xfrm>
            <a:off x="431800" y="1282700"/>
            <a:ext cx="7423150" cy="531813"/>
            <a:chOff x="443080" y="2679689"/>
            <a:chExt cx="11306008" cy="460375"/>
          </a:xfrm>
        </p:grpSpPr>
        <p:sp>
          <p:nvSpPr>
            <p:cNvPr id="74" name="Rectangle: Rounded Corners 73">
              <a:extLst>
                <a:ext uri="{FF2B5EF4-FFF2-40B4-BE49-F238E27FC236}">
                  <a16:creationId xmlns:a16="http://schemas.microsoft.com/office/drawing/2014/main" id="{1FAC5AAD-FF22-4C13-80CC-346FBEEDC2B7}"/>
                </a:ext>
              </a:extLst>
            </p:cNvPr>
            <p:cNvSpPr/>
            <p:nvPr/>
          </p:nvSpPr>
          <p:spPr>
            <a:xfrm>
              <a:off x="636510" y="2759396"/>
              <a:ext cx="11112578" cy="380668"/>
            </a:xfrm>
            <a:prstGeom prst="roundRect">
              <a:avLst>
                <a:gd name="adj" fmla="val 50000"/>
              </a:avLst>
            </a:prstGeom>
            <a:solidFill>
              <a:schemeClr val="bg1">
                <a:lumMod val="95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80000" tIns="44371" bIns="44371"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400" b="1" dirty="0">
                <a:solidFill>
                  <a:schemeClr val="tx1"/>
                </a:solidFill>
                <a:latin typeface="+mj-lt"/>
                <a:ea typeface="Golos Text" panose="020B0503020202020204" pitchFamily="34" charset="0"/>
              </a:endParaRPr>
            </a:p>
          </p:txBody>
        </p:sp>
        <p:sp>
          <p:nvSpPr>
            <p:cNvPr id="75" name="Rectangle: Rounded Corners 74">
              <a:extLst>
                <a:ext uri="{FF2B5EF4-FFF2-40B4-BE49-F238E27FC236}">
                  <a16:creationId xmlns:a16="http://schemas.microsoft.com/office/drawing/2014/main" id="{F8EC67A5-92B5-48AB-9151-F34DE756D586}"/>
                </a:ext>
              </a:extLst>
            </p:cNvPr>
            <p:cNvSpPr/>
            <p:nvPr/>
          </p:nvSpPr>
          <p:spPr>
            <a:xfrm>
              <a:off x="443080" y="2679689"/>
              <a:ext cx="11209293" cy="380668"/>
            </a:xfrm>
            <a:prstGeom prst="roundRect">
              <a:avLst>
                <a:gd name="adj" fmla="val 50000"/>
              </a:avLst>
            </a:pr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chemeClr val="accent4">
                    <a:lumMod val="20000"/>
                    <a:lumOff val="80000"/>
                  </a:schemeClr>
                </a:gs>
              </a:gsLst>
              <a:lin ang="0" scaled="1"/>
            </a:gradFill>
            <a:ln w="3175">
              <a:solidFill>
                <a:srgbClr val="3A07DF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80000" tIns="44371" bIns="44371"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ru-RU" b="1" dirty="0" err="1">
                  <a:solidFill>
                    <a:srgbClr val="4A127B"/>
                  </a:solidFill>
                  <a:latin typeface="+mj-lt"/>
                  <a:ea typeface="Golos Text" panose="020B0503020202020204" pitchFamily="34" charset="0"/>
                </a:rPr>
                <a:t>Урф</a:t>
              </a:r>
              <a:r>
                <a:rPr lang="en-US" b="1" dirty="0">
                  <a:solidFill>
                    <a:srgbClr val="4A127B"/>
                  </a:solidFill>
                  <a:latin typeface="+mj-lt"/>
                  <a:ea typeface="Golos Text" panose="020B0503020202020204" pitchFamily="34" charset="0"/>
                </a:rPr>
                <a:t> – </a:t>
              </a:r>
              <a:r>
                <a:rPr lang="ru-RU" b="1" dirty="0" err="1">
                  <a:solidFill>
                    <a:srgbClr val="4A127B"/>
                  </a:solidFill>
                  <a:latin typeface="+mj-lt"/>
                  <a:ea typeface="Golos Text" panose="020B0503020202020204" pitchFamily="34" charset="0"/>
                </a:rPr>
                <a:t>одатлар</a:t>
              </a:r>
              <a:endParaRPr lang="ru-RU" b="1" dirty="0">
                <a:solidFill>
                  <a:srgbClr val="4A127B"/>
                </a:solidFill>
                <a:latin typeface="+mj-lt"/>
                <a:ea typeface="Golos Text" panose="020B0503020202020204" pitchFamily="34" charset="0"/>
              </a:endParaRPr>
            </a:p>
          </p:txBody>
        </p:sp>
      </p:grpSp>
      <p:sp>
        <p:nvSpPr>
          <p:cNvPr id="64524" name="Rectangle 75">
            <a:extLst>
              <a:ext uri="{FF2B5EF4-FFF2-40B4-BE49-F238E27FC236}">
                <a16:creationId xmlns:a16="http://schemas.microsoft.com/office/drawing/2014/main" id="{FAFE2A45-24FA-4CCF-AEA0-1F62144C418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7675" y="1908175"/>
            <a:ext cx="7088188" cy="19383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ru-RU" altLang="en-US" dirty="0" err="1">
                <a:solidFill>
                  <a:schemeClr val="tx2"/>
                </a:solidFill>
              </a:rPr>
              <a:t>Жамиятда</a:t>
            </a:r>
            <a:r>
              <a:rPr lang="tr-TR" altLang="en-US" dirty="0">
                <a:solidFill>
                  <a:schemeClr val="tx2"/>
                </a:solidFill>
              </a:rPr>
              <a:t> </a:t>
            </a:r>
            <a:r>
              <a:rPr lang="ru-RU" altLang="en-US" dirty="0" err="1">
                <a:solidFill>
                  <a:schemeClr val="tx2"/>
                </a:solidFill>
              </a:rPr>
              <a:t>таъқиқлардан</a:t>
            </a:r>
            <a:r>
              <a:rPr lang="tr-TR" altLang="en-US" dirty="0">
                <a:solidFill>
                  <a:schemeClr val="tx2"/>
                </a:solidFill>
              </a:rPr>
              <a:t> </a:t>
            </a:r>
            <a:r>
              <a:rPr lang="ru-RU" altLang="en-US" dirty="0" err="1">
                <a:solidFill>
                  <a:schemeClr val="tx2"/>
                </a:solidFill>
              </a:rPr>
              <a:t>ташқари</a:t>
            </a:r>
            <a:r>
              <a:rPr lang="tr-TR" altLang="en-US" dirty="0">
                <a:solidFill>
                  <a:schemeClr val="tx2"/>
                </a:solidFill>
              </a:rPr>
              <a:t> </a:t>
            </a:r>
            <a:r>
              <a:rPr lang="ru-RU" altLang="en-US" dirty="0" err="1">
                <a:solidFill>
                  <a:schemeClr val="tx2"/>
                </a:solidFill>
              </a:rPr>
              <a:t>урф</a:t>
            </a:r>
            <a:r>
              <a:rPr lang="en-US" altLang="en-US" dirty="0">
                <a:solidFill>
                  <a:schemeClr val="tx2"/>
                </a:solidFill>
              </a:rPr>
              <a:t> – </a:t>
            </a:r>
            <a:r>
              <a:rPr lang="ru-RU" altLang="en-US" dirty="0" err="1">
                <a:solidFill>
                  <a:schemeClr val="tx2"/>
                </a:solidFill>
              </a:rPr>
              <a:t>одатлар</a:t>
            </a:r>
            <a:r>
              <a:rPr lang="tr-TR" altLang="en-US" dirty="0">
                <a:solidFill>
                  <a:schemeClr val="tx2"/>
                </a:solidFill>
              </a:rPr>
              <a:t> </a:t>
            </a:r>
            <a:r>
              <a:rPr lang="ru-RU" altLang="en-US" dirty="0" err="1">
                <a:solidFill>
                  <a:schemeClr val="tx2"/>
                </a:solidFill>
              </a:rPr>
              <a:t>ҳам</a:t>
            </a:r>
            <a:r>
              <a:rPr lang="tr-TR" altLang="en-US" dirty="0">
                <a:solidFill>
                  <a:schemeClr val="tx2"/>
                </a:solidFill>
              </a:rPr>
              <a:t> </a:t>
            </a:r>
            <a:r>
              <a:rPr lang="ru-RU" altLang="en-US" dirty="0" err="1">
                <a:solidFill>
                  <a:schemeClr val="tx2"/>
                </a:solidFill>
              </a:rPr>
              <a:t>шаклланган</a:t>
            </a:r>
            <a:r>
              <a:rPr lang="tr-TR" altLang="en-US" dirty="0">
                <a:solidFill>
                  <a:schemeClr val="tx2"/>
                </a:solidFill>
              </a:rPr>
              <a:t>.</a:t>
            </a:r>
            <a:endParaRPr lang="en-US" altLang="en-US" dirty="0">
              <a:solidFill>
                <a:schemeClr val="tx2"/>
              </a:solidFill>
            </a:endParaRPr>
          </a:p>
          <a:p>
            <a:pPr eaLnBrk="1" hangingPunct="1"/>
            <a:r>
              <a:rPr lang="ru-RU" altLang="en-US" dirty="0" err="1">
                <a:solidFill>
                  <a:schemeClr val="tx2"/>
                </a:solidFill>
              </a:rPr>
              <a:t>Урф</a:t>
            </a:r>
            <a:r>
              <a:rPr lang="en-US" altLang="en-US" dirty="0">
                <a:solidFill>
                  <a:schemeClr val="tx2"/>
                </a:solidFill>
              </a:rPr>
              <a:t> – </a:t>
            </a:r>
            <a:r>
              <a:rPr lang="ru-RU" altLang="en-US" dirty="0" err="1">
                <a:solidFill>
                  <a:schemeClr val="tx2"/>
                </a:solidFill>
              </a:rPr>
              <a:t>одатлар</a:t>
            </a:r>
            <a:r>
              <a:rPr lang="tr-TR" altLang="en-US" dirty="0">
                <a:solidFill>
                  <a:schemeClr val="tx2"/>
                </a:solidFill>
              </a:rPr>
              <a:t> - </a:t>
            </a:r>
            <a:r>
              <a:rPr lang="ru-RU" altLang="en-US" dirty="0" err="1">
                <a:solidFill>
                  <a:schemeClr val="tx2"/>
                </a:solidFill>
              </a:rPr>
              <a:t>бу</a:t>
            </a:r>
            <a:r>
              <a:rPr lang="tr-TR" altLang="en-US" dirty="0">
                <a:solidFill>
                  <a:schemeClr val="tx2"/>
                </a:solidFill>
              </a:rPr>
              <a:t> </a:t>
            </a:r>
            <a:r>
              <a:rPr lang="ru-RU" altLang="en-US" dirty="0" err="1" smtClean="0">
                <a:solidFill>
                  <a:schemeClr val="tx2"/>
                </a:solidFill>
              </a:rPr>
              <a:t>ҳеч</a:t>
            </a:r>
            <a:r>
              <a:rPr lang="tr-TR" altLang="en-US" dirty="0" smtClean="0">
                <a:solidFill>
                  <a:schemeClr val="tx2"/>
                </a:solidFill>
              </a:rPr>
              <a:t> </a:t>
            </a:r>
            <a:r>
              <a:rPr lang="ru-RU" altLang="en-US" dirty="0" err="1">
                <a:solidFill>
                  <a:schemeClr val="tx2"/>
                </a:solidFill>
              </a:rPr>
              <a:t>қандай</a:t>
            </a:r>
            <a:r>
              <a:rPr lang="tr-TR" altLang="en-US" dirty="0">
                <a:solidFill>
                  <a:schemeClr val="tx2"/>
                </a:solidFill>
              </a:rPr>
              <a:t> </a:t>
            </a:r>
            <a:r>
              <a:rPr lang="ru-RU" altLang="en-US" dirty="0" err="1">
                <a:solidFill>
                  <a:schemeClr val="tx2"/>
                </a:solidFill>
              </a:rPr>
              <a:t>ҳужжатда</a:t>
            </a:r>
            <a:r>
              <a:rPr lang="tr-TR" altLang="en-US" dirty="0">
                <a:solidFill>
                  <a:schemeClr val="tx2"/>
                </a:solidFill>
              </a:rPr>
              <a:t> </a:t>
            </a:r>
            <a:r>
              <a:rPr lang="ru-RU" altLang="en-US" dirty="0">
                <a:solidFill>
                  <a:schemeClr val="tx2"/>
                </a:solidFill>
              </a:rPr>
              <a:t>б</a:t>
            </a:r>
            <a:r>
              <a:rPr lang="tr-TR" altLang="en-US" dirty="0">
                <a:solidFill>
                  <a:schemeClr val="tx2"/>
                </a:solidFill>
              </a:rPr>
              <a:t>e</a:t>
            </a:r>
            <a:r>
              <a:rPr lang="ru-RU" altLang="en-US" dirty="0" err="1">
                <a:solidFill>
                  <a:schemeClr val="tx2"/>
                </a:solidFill>
              </a:rPr>
              <a:t>лгиланиши</a:t>
            </a:r>
            <a:r>
              <a:rPr lang="tr-TR" altLang="en-US" dirty="0">
                <a:solidFill>
                  <a:schemeClr val="tx2"/>
                </a:solidFill>
              </a:rPr>
              <a:t> </a:t>
            </a:r>
            <a:r>
              <a:rPr lang="ru-RU" altLang="en-US" dirty="0" err="1">
                <a:solidFill>
                  <a:schemeClr val="tx2"/>
                </a:solidFill>
              </a:rPr>
              <a:t>шарт</a:t>
            </a:r>
            <a:r>
              <a:rPr lang="tr-TR" altLang="en-US" dirty="0">
                <a:solidFill>
                  <a:schemeClr val="tx2"/>
                </a:solidFill>
              </a:rPr>
              <a:t> </a:t>
            </a:r>
            <a:r>
              <a:rPr lang="ru-RU" altLang="en-US" dirty="0" err="1">
                <a:solidFill>
                  <a:schemeClr val="tx2"/>
                </a:solidFill>
              </a:rPr>
              <a:t>бўлмаган</a:t>
            </a:r>
            <a:r>
              <a:rPr lang="tr-TR" altLang="en-US" dirty="0">
                <a:solidFill>
                  <a:schemeClr val="tx2"/>
                </a:solidFill>
              </a:rPr>
              <a:t>, </a:t>
            </a:r>
            <a:r>
              <a:rPr lang="ru-RU" altLang="en-US" dirty="0" err="1">
                <a:solidFill>
                  <a:schemeClr val="tx2"/>
                </a:solidFill>
              </a:rPr>
              <a:t>бир</a:t>
            </a:r>
            <a:r>
              <a:rPr lang="tr-TR" altLang="en-US" dirty="0">
                <a:solidFill>
                  <a:schemeClr val="tx2"/>
                </a:solidFill>
              </a:rPr>
              <a:t> </a:t>
            </a:r>
            <a:r>
              <a:rPr lang="ru-RU" altLang="en-US" dirty="0">
                <a:solidFill>
                  <a:schemeClr val="tx2"/>
                </a:solidFill>
              </a:rPr>
              <a:t>н</a:t>
            </a:r>
            <a:r>
              <a:rPr lang="tr-TR" altLang="en-US" dirty="0">
                <a:solidFill>
                  <a:schemeClr val="tx2"/>
                </a:solidFill>
              </a:rPr>
              <a:t>e</a:t>
            </a:r>
            <a:r>
              <a:rPr lang="ru-RU" altLang="en-US" dirty="0" err="1">
                <a:solidFill>
                  <a:schemeClr val="tx2"/>
                </a:solidFill>
              </a:rPr>
              <a:t>ча</a:t>
            </a:r>
            <a:r>
              <a:rPr lang="tr-TR" altLang="en-US" dirty="0">
                <a:solidFill>
                  <a:schemeClr val="tx2"/>
                </a:solidFill>
              </a:rPr>
              <a:t> </a:t>
            </a:r>
            <a:r>
              <a:rPr lang="ru-RU" altLang="en-US" dirty="0" err="1">
                <a:solidFill>
                  <a:schemeClr val="tx2"/>
                </a:solidFill>
              </a:rPr>
              <a:t>авлодлар</a:t>
            </a:r>
            <a:r>
              <a:rPr lang="tr-TR" altLang="en-US" dirty="0">
                <a:solidFill>
                  <a:schemeClr val="tx2"/>
                </a:solidFill>
              </a:rPr>
              <a:t> </a:t>
            </a:r>
            <a:r>
              <a:rPr lang="ru-RU" altLang="en-US" dirty="0" err="1">
                <a:solidFill>
                  <a:schemeClr val="tx2"/>
                </a:solidFill>
              </a:rPr>
              <a:t>ҳаёти</a:t>
            </a:r>
            <a:r>
              <a:rPr lang="tr-TR" altLang="en-US" dirty="0">
                <a:solidFill>
                  <a:schemeClr val="tx2"/>
                </a:solidFill>
              </a:rPr>
              <a:t> </a:t>
            </a:r>
            <a:r>
              <a:rPr lang="ru-RU" altLang="en-US" dirty="0" err="1">
                <a:solidFill>
                  <a:schemeClr val="tx2"/>
                </a:solidFill>
              </a:rPr>
              <a:t>давомида</a:t>
            </a:r>
            <a:r>
              <a:rPr lang="tr-TR" altLang="en-US" dirty="0">
                <a:solidFill>
                  <a:schemeClr val="tx2"/>
                </a:solidFill>
              </a:rPr>
              <a:t> </a:t>
            </a:r>
            <a:r>
              <a:rPr lang="ru-RU" altLang="en-US" dirty="0" err="1">
                <a:solidFill>
                  <a:schemeClr val="tx2"/>
                </a:solidFill>
              </a:rPr>
              <a:t>тари</a:t>
            </a:r>
            <a:r>
              <a:rPr lang="tr-TR" altLang="en-US" dirty="0">
                <a:solidFill>
                  <a:schemeClr val="tx2"/>
                </a:solidFill>
              </a:rPr>
              <a:t>x</a:t>
            </a:r>
            <a:r>
              <a:rPr lang="ru-RU" altLang="en-US" dirty="0">
                <a:solidFill>
                  <a:schemeClr val="tx2"/>
                </a:solidFill>
              </a:rPr>
              <a:t>ан</a:t>
            </a:r>
            <a:r>
              <a:rPr lang="tr-TR" altLang="en-US" dirty="0">
                <a:solidFill>
                  <a:schemeClr val="tx2"/>
                </a:solidFill>
              </a:rPr>
              <a:t> </a:t>
            </a:r>
            <a:r>
              <a:rPr lang="ru-RU" altLang="en-US" dirty="0" err="1">
                <a:solidFill>
                  <a:schemeClr val="tx2"/>
                </a:solidFill>
              </a:rPr>
              <a:t>шаклланган</a:t>
            </a:r>
            <a:r>
              <a:rPr lang="tr-TR" altLang="en-US" dirty="0">
                <a:solidFill>
                  <a:schemeClr val="tx2"/>
                </a:solidFill>
              </a:rPr>
              <a:t> </a:t>
            </a:r>
            <a:r>
              <a:rPr lang="ru-RU" altLang="en-US" dirty="0" err="1">
                <a:solidFill>
                  <a:schemeClr val="tx2"/>
                </a:solidFill>
              </a:rPr>
              <a:t>ва</a:t>
            </a:r>
            <a:r>
              <a:rPr lang="tr-TR" altLang="en-US" dirty="0">
                <a:solidFill>
                  <a:schemeClr val="tx2"/>
                </a:solidFill>
              </a:rPr>
              <a:t> </a:t>
            </a:r>
            <a:r>
              <a:rPr lang="ru-RU" altLang="en-US" dirty="0" err="1">
                <a:solidFill>
                  <a:schemeClr val="tx2"/>
                </a:solidFill>
              </a:rPr>
              <a:t>такрорий</a:t>
            </a:r>
            <a:r>
              <a:rPr lang="tr-TR" altLang="en-US" dirty="0">
                <a:solidFill>
                  <a:schemeClr val="tx2"/>
                </a:solidFill>
              </a:rPr>
              <a:t> </a:t>
            </a:r>
            <a:r>
              <a:rPr lang="ru-RU" altLang="en-US" dirty="0" err="1">
                <a:solidFill>
                  <a:schemeClr val="tx2"/>
                </a:solidFill>
              </a:rPr>
              <a:t>такрорланиш</a:t>
            </a:r>
            <a:r>
              <a:rPr lang="tr-TR" altLang="en-US" dirty="0">
                <a:solidFill>
                  <a:schemeClr val="tx2"/>
                </a:solidFill>
              </a:rPr>
              <a:t> </a:t>
            </a:r>
            <a:r>
              <a:rPr lang="ru-RU" altLang="en-US" dirty="0" err="1">
                <a:solidFill>
                  <a:schemeClr val="tx2"/>
                </a:solidFill>
              </a:rPr>
              <a:t>натижасида</a:t>
            </a:r>
            <a:r>
              <a:rPr lang="tr-TR" altLang="en-US" dirty="0">
                <a:solidFill>
                  <a:schemeClr val="tx2"/>
                </a:solidFill>
              </a:rPr>
              <a:t> </a:t>
            </a:r>
            <a:r>
              <a:rPr lang="ru-RU" altLang="en-US" dirty="0" err="1">
                <a:solidFill>
                  <a:schemeClr val="tx2"/>
                </a:solidFill>
              </a:rPr>
              <a:t>умуминсоний</a:t>
            </a:r>
            <a:r>
              <a:rPr lang="tr-TR" altLang="en-US" dirty="0">
                <a:solidFill>
                  <a:schemeClr val="tx2"/>
                </a:solidFill>
              </a:rPr>
              <a:t> x</a:t>
            </a:r>
            <a:r>
              <a:rPr lang="ru-RU" altLang="en-US" dirty="0" err="1">
                <a:solidFill>
                  <a:schemeClr val="tx2"/>
                </a:solidFill>
              </a:rPr>
              <a:t>усусиятга</a:t>
            </a:r>
            <a:r>
              <a:rPr lang="tr-TR" altLang="en-US" dirty="0">
                <a:solidFill>
                  <a:schemeClr val="tx2"/>
                </a:solidFill>
              </a:rPr>
              <a:t> </a:t>
            </a:r>
            <a:r>
              <a:rPr lang="ru-RU" altLang="en-US" dirty="0" err="1">
                <a:solidFill>
                  <a:schemeClr val="tx2"/>
                </a:solidFill>
              </a:rPr>
              <a:t>эга</a:t>
            </a:r>
            <a:r>
              <a:rPr lang="tr-TR" altLang="en-US" dirty="0">
                <a:solidFill>
                  <a:schemeClr val="tx2"/>
                </a:solidFill>
              </a:rPr>
              <a:t> </a:t>
            </a:r>
            <a:r>
              <a:rPr lang="ru-RU" altLang="en-US" dirty="0" err="1">
                <a:solidFill>
                  <a:schemeClr val="tx2"/>
                </a:solidFill>
              </a:rPr>
              <a:t>бўлган</a:t>
            </a:r>
            <a:r>
              <a:rPr lang="tr-TR" altLang="en-US" dirty="0">
                <a:solidFill>
                  <a:schemeClr val="tx2"/>
                </a:solidFill>
              </a:rPr>
              <a:t> x</a:t>
            </a:r>
            <a:r>
              <a:rPr lang="ru-RU" altLang="en-US" dirty="0" err="1">
                <a:solidFill>
                  <a:schemeClr val="tx2"/>
                </a:solidFill>
              </a:rPr>
              <a:t>улқ</a:t>
            </a:r>
            <a:r>
              <a:rPr lang="tr-TR" altLang="en-US" dirty="0">
                <a:solidFill>
                  <a:schemeClr val="tx2"/>
                </a:solidFill>
              </a:rPr>
              <a:t>-</a:t>
            </a:r>
            <a:r>
              <a:rPr lang="ru-RU" altLang="en-US" dirty="0" err="1">
                <a:solidFill>
                  <a:schemeClr val="tx2"/>
                </a:solidFill>
              </a:rPr>
              <a:t>атвор</a:t>
            </a:r>
            <a:r>
              <a:rPr lang="tr-TR" altLang="en-US" dirty="0">
                <a:solidFill>
                  <a:schemeClr val="tx2"/>
                </a:solidFill>
              </a:rPr>
              <a:t> </a:t>
            </a:r>
            <a:r>
              <a:rPr lang="ru-RU" altLang="en-US" dirty="0" err="1">
                <a:solidFill>
                  <a:schemeClr val="tx2"/>
                </a:solidFill>
              </a:rPr>
              <a:t>қоидасидир</a:t>
            </a:r>
            <a:r>
              <a:rPr lang="tr-TR" altLang="en-US" dirty="0">
                <a:solidFill>
                  <a:schemeClr val="tx2"/>
                </a:solidFill>
              </a:rPr>
              <a:t>. </a:t>
            </a:r>
            <a:r>
              <a:rPr lang="ru-RU" altLang="en-US" dirty="0" err="1">
                <a:solidFill>
                  <a:schemeClr val="tx2"/>
                </a:solidFill>
              </a:rPr>
              <a:t>Урф</a:t>
            </a:r>
            <a:r>
              <a:rPr lang="en-US" altLang="en-US" dirty="0">
                <a:solidFill>
                  <a:schemeClr val="tx2"/>
                </a:solidFill>
              </a:rPr>
              <a:t> - </a:t>
            </a:r>
            <a:r>
              <a:rPr lang="ru-RU" altLang="en-US" dirty="0" err="1">
                <a:solidFill>
                  <a:schemeClr val="tx2"/>
                </a:solidFill>
              </a:rPr>
              <a:t>одатлар</a:t>
            </a:r>
            <a:r>
              <a:rPr lang="tr-TR" altLang="en-US" dirty="0">
                <a:solidFill>
                  <a:schemeClr val="tx2"/>
                </a:solidFill>
              </a:rPr>
              <a:t> </a:t>
            </a:r>
            <a:r>
              <a:rPr lang="ru-RU" altLang="en-US" dirty="0" err="1">
                <a:solidFill>
                  <a:schemeClr val="tx2"/>
                </a:solidFill>
              </a:rPr>
              <a:t>қоидаларига</a:t>
            </a:r>
            <a:r>
              <a:rPr lang="tr-TR" altLang="en-US" dirty="0">
                <a:solidFill>
                  <a:schemeClr val="tx2"/>
                </a:solidFill>
              </a:rPr>
              <a:t> </a:t>
            </a:r>
            <a:r>
              <a:rPr lang="ru-RU" altLang="en-US" dirty="0" err="1">
                <a:solidFill>
                  <a:schemeClr val="tx2"/>
                </a:solidFill>
              </a:rPr>
              <a:t>риоя</a:t>
            </a:r>
            <a:r>
              <a:rPr lang="tr-TR" altLang="en-US" dirty="0">
                <a:solidFill>
                  <a:schemeClr val="tx2"/>
                </a:solidFill>
              </a:rPr>
              <a:t> </a:t>
            </a:r>
            <a:r>
              <a:rPr lang="ru-RU" altLang="en-US" dirty="0" err="1">
                <a:solidFill>
                  <a:schemeClr val="tx2"/>
                </a:solidFill>
              </a:rPr>
              <a:t>қилиш</a:t>
            </a:r>
            <a:r>
              <a:rPr lang="tr-TR" altLang="en-US" dirty="0">
                <a:solidFill>
                  <a:schemeClr val="tx2"/>
                </a:solidFill>
              </a:rPr>
              <a:t> </a:t>
            </a:r>
            <a:r>
              <a:rPr lang="ru-RU" altLang="en-US" dirty="0" err="1">
                <a:solidFill>
                  <a:schemeClr val="tx2"/>
                </a:solidFill>
              </a:rPr>
              <a:t>жамоатчилик</a:t>
            </a:r>
            <a:r>
              <a:rPr lang="tr-TR" altLang="en-US" dirty="0">
                <a:solidFill>
                  <a:schemeClr val="tx2"/>
                </a:solidFill>
              </a:rPr>
              <a:t> </a:t>
            </a:r>
            <a:r>
              <a:rPr lang="ru-RU" altLang="en-US" dirty="0" err="1">
                <a:solidFill>
                  <a:schemeClr val="tx2"/>
                </a:solidFill>
              </a:rPr>
              <a:t>фикрининг</a:t>
            </a:r>
            <a:r>
              <a:rPr lang="tr-TR" altLang="en-US" dirty="0">
                <a:solidFill>
                  <a:schemeClr val="tx2"/>
                </a:solidFill>
              </a:rPr>
              <a:t> </a:t>
            </a:r>
            <a:r>
              <a:rPr lang="ru-RU" altLang="en-US" dirty="0" err="1">
                <a:solidFill>
                  <a:schemeClr val="tx2"/>
                </a:solidFill>
              </a:rPr>
              <a:t>ваколати</a:t>
            </a:r>
            <a:r>
              <a:rPr lang="tr-TR" altLang="en-US" dirty="0">
                <a:solidFill>
                  <a:schemeClr val="tx2"/>
                </a:solidFill>
              </a:rPr>
              <a:t> </a:t>
            </a:r>
            <a:r>
              <a:rPr lang="ru-RU" altLang="en-US" dirty="0" err="1">
                <a:solidFill>
                  <a:schemeClr val="tx2"/>
                </a:solidFill>
              </a:rPr>
              <a:t>томонидан</a:t>
            </a:r>
            <a:r>
              <a:rPr lang="tr-TR" altLang="en-US" dirty="0">
                <a:solidFill>
                  <a:schemeClr val="tx2"/>
                </a:solidFill>
              </a:rPr>
              <a:t> </a:t>
            </a:r>
            <a:r>
              <a:rPr lang="ru-RU" altLang="en-US" dirty="0" err="1">
                <a:solidFill>
                  <a:schemeClr val="tx2"/>
                </a:solidFill>
              </a:rPr>
              <a:t>таъминланади</a:t>
            </a:r>
            <a:r>
              <a:rPr lang="tr-TR" altLang="en-US" dirty="0">
                <a:solidFill>
                  <a:schemeClr val="tx2"/>
                </a:solidFill>
              </a:rPr>
              <a:t>.</a:t>
            </a:r>
            <a:endParaRPr lang="ru-RU" altLang="en-US" dirty="0">
              <a:solidFill>
                <a:schemeClr val="tx2"/>
              </a:solidFill>
            </a:endParaRPr>
          </a:p>
        </p:txBody>
      </p: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9BB5FAD9-BB44-42E4-B473-3ECE6191A1D8}"/>
              </a:ext>
            </a:extLst>
          </p:cNvPr>
          <p:cNvCxnSpPr>
            <a:cxnSpLocks/>
          </p:cNvCxnSpPr>
          <p:nvPr/>
        </p:nvCxnSpPr>
        <p:spPr>
          <a:xfrm>
            <a:off x="461963" y="4464050"/>
            <a:ext cx="7392987" cy="0"/>
          </a:xfrm>
          <a:prstGeom prst="line">
            <a:avLst/>
          </a:prstGeom>
          <a:ln w="25400">
            <a:solidFill>
              <a:srgbClr val="1BD7D3"/>
            </a:solidFill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4526" name="Rectangle 77">
            <a:extLst>
              <a:ext uri="{FF2B5EF4-FFF2-40B4-BE49-F238E27FC236}">
                <a16:creationId xmlns:a16="http://schemas.microsoft.com/office/drawing/2014/main" id="{C5262255-175E-42EA-8135-9CEDF26FFC0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66850" y="4043363"/>
            <a:ext cx="546893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anchor="b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 eaLnBrk="1" hangingPunct="1">
              <a:spcAft>
                <a:spcPts val="1200"/>
              </a:spcAft>
            </a:pPr>
            <a:r>
              <a:rPr lang="ru-RU" altLang="en-US" b="1">
                <a:solidFill>
                  <a:srgbClr val="4A127B"/>
                </a:solidFill>
              </a:rPr>
              <a:t>Урф</a:t>
            </a:r>
            <a:r>
              <a:rPr lang="en-US" altLang="en-US" b="1">
                <a:solidFill>
                  <a:srgbClr val="4A127B"/>
                </a:solidFill>
              </a:rPr>
              <a:t> – </a:t>
            </a:r>
            <a:r>
              <a:rPr lang="ru-RU" altLang="en-US" b="1">
                <a:solidFill>
                  <a:srgbClr val="4A127B"/>
                </a:solidFill>
              </a:rPr>
              <a:t>одатларга</a:t>
            </a:r>
            <a:r>
              <a:rPr lang="en-US" altLang="en-US" b="1">
                <a:solidFill>
                  <a:srgbClr val="4A127B"/>
                </a:solidFill>
              </a:rPr>
              <a:t> </a:t>
            </a:r>
            <a:r>
              <a:rPr lang="ru-RU" altLang="en-US" b="1">
                <a:solidFill>
                  <a:srgbClr val="4A127B"/>
                </a:solidFill>
              </a:rPr>
              <a:t>мисоллар:</a:t>
            </a:r>
          </a:p>
        </p:txBody>
      </p:sp>
      <p:sp>
        <p:nvSpPr>
          <p:cNvPr id="79" name="Rectangle: Rounded Corners 78">
            <a:extLst>
              <a:ext uri="{FF2B5EF4-FFF2-40B4-BE49-F238E27FC236}">
                <a16:creationId xmlns:a16="http://schemas.microsoft.com/office/drawing/2014/main" id="{AFF2E967-DECE-4004-92D0-324130772687}"/>
              </a:ext>
            </a:extLst>
          </p:cNvPr>
          <p:cNvSpPr/>
          <p:nvPr/>
        </p:nvSpPr>
        <p:spPr>
          <a:xfrm>
            <a:off x="438150" y="5722938"/>
            <a:ext cx="7416800" cy="449262"/>
          </a:xfrm>
          <a:prstGeom prst="roundRect">
            <a:avLst>
              <a:gd name="adj" fmla="val 36233"/>
            </a:avLst>
          </a:prstGeom>
          <a:ln>
            <a:solidFill>
              <a:srgbClr val="1FD7D4"/>
            </a:solidFill>
          </a:ln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>
            <a:spAutoFit/>
          </a:bodyPr>
          <a:lstStyle/>
          <a:p>
            <a:pPr algn="ctr">
              <a:lnSpc>
                <a:spcPct val="107000"/>
              </a:lnSpc>
              <a:spcAft>
                <a:spcPts val="600"/>
              </a:spcAft>
              <a:defRPr/>
            </a:pPr>
            <a:r>
              <a:rPr lang="ru-RU" sz="1600" dirty="0">
                <a:solidFill>
                  <a:srgbClr val="000000"/>
                </a:solidFill>
                <a:cs typeface="Times New Roman" pitchFamily="18" charset="0"/>
              </a:rPr>
              <a:t>М</a:t>
            </a:r>
            <a:r>
              <a:rPr lang="en-US" sz="1600" dirty="0">
                <a:solidFill>
                  <a:srgbClr val="000000"/>
                </a:solidFill>
                <a:cs typeface="Times New Roman" pitchFamily="18" charset="0"/>
              </a:rPr>
              <a:t>e</a:t>
            </a:r>
            <a:r>
              <a:rPr lang="ru-RU" sz="1600" dirty="0" err="1">
                <a:solidFill>
                  <a:srgbClr val="000000"/>
                </a:solidFill>
                <a:cs typeface="Times New Roman" pitchFamily="18" charset="0"/>
              </a:rPr>
              <a:t>ҳмондўстлик</a:t>
            </a:r>
            <a:r>
              <a:rPr lang="en-US" sz="1600" dirty="0">
                <a:solidFill>
                  <a:srgbClr val="000000"/>
                </a:solidFill>
                <a:cs typeface="Times New Roman" pitchFamily="18" charset="0"/>
              </a:rPr>
              <a:t>;</a:t>
            </a:r>
            <a:endParaRPr lang="ru-RU" sz="1600" dirty="0">
              <a:solidFill>
                <a:srgbClr val="000000"/>
              </a:solidFill>
              <a:cs typeface="Times New Roman" pitchFamily="18" charset="0"/>
            </a:endParaRPr>
          </a:p>
        </p:txBody>
      </p:sp>
      <p:sp>
        <p:nvSpPr>
          <p:cNvPr id="41" name="Rectangle 40">
            <a:extLst>
              <a:ext uri="{FF2B5EF4-FFF2-40B4-BE49-F238E27FC236}">
                <a16:creationId xmlns:a16="http://schemas.microsoft.com/office/drawing/2014/main" id="{F745999E-8676-40EA-8884-A71EB0F980D1}"/>
              </a:ext>
            </a:extLst>
          </p:cNvPr>
          <p:cNvSpPr/>
          <p:nvPr/>
        </p:nvSpPr>
        <p:spPr>
          <a:xfrm>
            <a:off x="431800" y="6588125"/>
            <a:ext cx="7104063" cy="246063"/>
          </a:xfrm>
          <a:prstGeom prst="rect">
            <a:avLst/>
          </a:prstGeom>
        </p:spPr>
        <p:txBody>
          <a:bodyPr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000" dirty="0">
                <a:solidFill>
                  <a:schemeClr val="bg1">
                    <a:lumMod val="85000"/>
                  </a:schemeClr>
                </a:solidFill>
                <a:latin typeface="+mn-lt"/>
                <a:cs typeface="+mn-cs"/>
              </a:rPr>
              <a:t>Источник: Академик, словари и энциклопедии (</a:t>
            </a:r>
            <a:r>
              <a:rPr lang="ru-RU" sz="1000" dirty="0" err="1">
                <a:solidFill>
                  <a:schemeClr val="bg1">
                    <a:lumMod val="85000"/>
                  </a:schemeClr>
                </a:solidFill>
                <a:latin typeface="+mn-lt"/>
                <a:cs typeface="+mn-cs"/>
              </a:rPr>
              <a:t>ҳттпс</a:t>
            </a:r>
            <a:r>
              <a:rPr lang="ru-RU" sz="1000" dirty="0">
                <a:solidFill>
                  <a:schemeClr val="bg1">
                    <a:lumMod val="85000"/>
                  </a:schemeClr>
                </a:solidFill>
                <a:latin typeface="+mn-lt"/>
                <a:cs typeface="+mn-cs"/>
              </a:rPr>
              <a:t>://</a:t>
            </a:r>
            <a:r>
              <a:rPr lang="ru-RU" sz="1000" dirty="0" err="1">
                <a:solidFill>
                  <a:schemeClr val="bg1">
                    <a:lumMod val="85000"/>
                  </a:schemeClr>
                </a:solidFill>
                <a:latin typeface="+mn-lt"/>
                <a:cs typeface="+mn-cs"/>
              </a:rPr>
              <a:t>аcадeмиc.ру</a:t>
            </a:r>
            <a:r>
              <a:rPr lang="ru-RU" sz="1000" dirty="0">
                <a:solidFill>
                  <a:schemeClr val="bg1">
                    <a:lumMod val="85000"/>
                  </a:schemeClr>
                </a:solidFill>
                <a:latin typeface="+mn-lt"/>
                <a:cs typeface="+mn-cs"/>
              </a:rPr>
              <a:t>/)</a:t>
            </a:r>
            <a:endParaRPr lang="en-US" sz="1000" dirty="0">
              <a:solidFill>
                <a:schemeClr val="bg1">
                  <a:lumMod val="85000"/>
                </a:schemeClr>
              </a:solidFill>
              <a:latin typeface="+mn-lt"/>
              <a:cs typeface="+mn-cs"/>
            </a:endParaRPr>
          </a:p>
        </p:txBody>
      </p:sp>
    </p:spTree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538" name="Title 1">
            <a:extLst>
              <a:ext uri="{FF2B5EF4-FFF2-40B4-BE49-F238E27FC236}">
                <a16:creationId xmlns:a16="http://schemas.microsoft.com/office/drawing/2014/main" id="{221B5628-E5B7-4F26-8C7E-31DD6106A8D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ru-RU" altLang="en-US"/>
              <a:t>А</a:t>
            </a:r>
            <a:r>
              <a:rPr lang="tr-TR" altLang="en-US"/>
              <a:t>x</a:t>
            </a:r>
            <a:r>
              <a:rPr lang="ru-RU" altLang="en-US"/>
              <a:t>лоқий</a:t>
            </a:r>
            <a:r>
              <a:rPr lang="tr-TR" altLang="en-US"/>
              <a:t> </a:t>
            </a:r>
            <a:r>
              <a:rPr lang="ru-RU" altLang="en-US"/>
              <a:t>м</a:t>
            </a:r>
            <a:r>
              <a:rPr lang="tr-TR" altLang="en-US"/>
              <a:t>e</a:t>
            </a:r>
            <a:r>
              <a:rPr lang="ru-RU" altLang="en-US"/>
              <a:t>ъёрлар</a:t>
            </a:r>
            <a:r>
              <a:rPr lang="tr-TR" altLang="en-US"/>
              <a:t> </a:t>
            </a:r>
            <a:r>
              <a:rPr lang="ru-RU" altLang="en-US"/>
              <a:t>қандай</a:t>
            </a:r>
            <a:r>
              <a:rPr lang="tr-TR" altLang="en-US"/>
              <a:t> </a:t>
            </a:r>
            <a:r>
              <a:rPr lang="ru-RU" altLang="en-US"/>
              <a:t>пайдо</a:t>
            </a:r>
            <a:r>
              <a:rPr lang="tr-TR" altLang="en-US"/>
              <a:t> </a:t>
            </a:r>
            <a:r>
              <a:rPr lang="ru-RU" altLang="en-US"/>
              <a:t>бўлган</a:t>
            </a:r>
            <a:r>
              <a:rPr lang="tr-TR" altLang="en-US"/>
              <a:t>?</a:t>
            </a:r>
            <a:endParaRPr lang="ru-RU" altLang="en-US"/>
          </a:p>
        </p:txBody>
      </p:sp>
      <p:sp>
        <p:nvSpPr>
          <p:cNvPr id="43" name="Rectangle: Rounded Corners 42">
            <a:extLst>
              <a:ext uri="{FF2B5EF4-FFF2-40B4-BE49-F238E27FC236}">
                <a16:creationId xmlns:a16="http://schemas.microsoft.com/office/drawing/2014/main" id="{2683EFE1-D9E0-4EEA-A282-C10C03231211}"/>
              </a:ext>
            </a:extLst>
          </p:cNvPr>
          <p:cNvSpPr/>
          <p:nvPr/>
        </p:nvSpPr>
        <p:spPr>
          <a:xfrm>
            <a:off x="438150" y="4583113"/>
            <a:ext cx="7416800" cy="449262"/>
          </a:xfrm>
          <a:prstGeom prst="roundRect">
            <a:avLst>
              <a:gd name="adj" fmla="val 36233"/>
            </a:avLst>
          </a:prstGeom>
          <a:ln>
            <a:solidFill>
              <a:srgbClr val="1FD7D4"/>
            </a:solidFill>
          </a:ln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>
            <a:spAutoFit/>
          </a:bodyPr>
          <a:lstStyle/>
          <a:p>
            <a:pPr algn="ctr">
              <a:lnSpc>
                <a:spcPct val="107000"/>
              </a:lnSpc>
              <a:spcAft>
                <a:spcPts val="600"/>
              </a:spcAft>
              <a:defRPr/>
            </a:pPr>
            <a:r>
              <a:rPr lang="ru-RU" sz="1600" dirty="0">
                <a:solidFill>
                  <a:srgbClr val="000000"/>
                </a:solidFill>
                <a:cs typeface="Times New Roman" pitchFamily="18" charset="0"/>
              </a:rPr>
              <a:t>Янги</a:t>
            </a:r>
            <a:r>
              <a:rPr lang="en-US" sz="1600" dirty="0">
                <a:solidFill>
                  <a:srgbClr val="000000"/>
                </a:solidFill>
                <a:cs typeface="Times New Roman" pitchFamily="18" charset="0"/>
              </a:rPr>
              <a:t> </a:t>
            </a:r>
            <a:r>
              <a:rPr lang="ru-RU" sz="1600" dirty="0" err="1">
                <a:solidFill>
                  <a:srgbClr val="000000"/>
                </a:solidFill>
                <a:cs typeface="Times New Roman" pitchFamily="18" charset="0"/>
              </a:rPr>
              <a:t>йил</a:t>
            </a:r>
            <a:r>
              <a:rPr lang="en-US" sz="1600" dirty="0">
                <a:solidFill>
                  <a:srgbClr val="000000"/>
                </a:solidFill>
                <a:cs typeface="Times New Roman" pitchFamily="18" charset="0"/>
              </a:rPr>
              <a:t> </a:t>
            </a:r>
            <a:r>
              <a:rPr lang="ru-RU" sz="1600" dirty="0" err="1">
                <a:solidFill>
                  <a:srgbClr val="000000"/>
                </a:solidFill>
                <a:cs typeface="Times New Roman" pitchFamily="18" charset="0"/>
              </a:rPr>
              <a:t>байрамини</a:t>
            </a:r>
            <a:r>
              <a:rPr lang="en-US" sz="1600" dirty="0">
                <a:solidFill>
                  <a:srgbClr val="000000"/>
                </a:solidFill>
                <a:cs typeface="Times New Roman" pitchFamily="18" charset="0"/>
              </a:rPr>
              <a:t> </a:t>
            </a:r>
            <a:r>
              <a:rPr lang="ru-RU" sz="1600" dirty="0" err="1">
                <a:solidFill>
                  <a:srgbClr val="000000"/>
                </a:solidFill>
                <a:cs typeface="Times New Roman" pitchFamily="18" charset="0"/>
              </a:rPr>
              <a:t>нишонлаш</a:t>
            </a:r>
            <a:r>
              <a:rPr lang="en-US" sz="1600" dirty="0">
                <a:solidFill>
                  <a:srgbClr val="000000"/>
                </a:solidFill>
                <a:cs typeface="Times New Roman" pitchFamily="18" charset="0"/>
              </a:rPr>
              <a:t>;</a:t>
            </a:r>
            <a:endParaRPr lang="ru-RU" sz="1600" dirty="0">
              <a:solidFill>
                <a:srgbClr val="000000"/>
              </a:solidFill>
              <a:cs typeface="Times New Roman" pitchFamily="18" charset="0"/>
            </a:endParaRPr>
          </a:p>
        </p:txBody>
      </p:sp>
      <p:sp>
        <p:nvSpPr>
          <p:cNvPr id="44" name="Rectangle: Rounded Corners 43">
            <a:extLst>
              <a:ext uri="{FF2B5EF4-FFF2-40B4-BE49-F238E27FC236}">
                <a16:creationId xmlns:a16="http://schemas.microsoft.com/office/drawing/2014/main" id="{F7EC47DB-18DC-4241-91B8-F07CA0F283D1}"/>
              </a:ext>
            </a:extLst>
          </p:cNvPr>
          <p:cNvSpPr/>
          <p:nvPr/>
        </p:nvSpPr>
        <p:spPr>
          <a:xfrm>
            <a:off x="438150" y="5151438"/>
            <a:ext cx="7416800" cy="423862"/>
          </a:xfrm>
          <a:prstGeom prst="roundRect">
            <a:avLst>
              <a:gd name="adj" fmla="val 36233"/>
            </a:avLst>
          </a:prstGeom>
          <a:ln>
            <a:solidFill>
              <a:srgbClr val="1FD7D4"/>
            </a:solidFill>
          </a:ln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>
            <a:spAutoFit/>
          </a:bodyPr>
          <a:lstStyle/>
          <a:p>
            <a:pPr algn="ctr">
              <a:lnSpc>
                <a:spcPct val="107000"/>
              </a:lnSpc>
              <a:spcAft>
                <a:spcPts val="600"/>
              </a:spcAft>
              <a:defRPr/>
            </a:pPr>
            <a:r>
              <a:rPr lang="ru-RU" sz="1600" dirty="0" err="1">
                <a:solidFill>
                  <a:srgbClr val="000000"/>
                </a:solidFill>
                <a:cs typeface="Times New Roman" pitchFamily="18" charset="0"/>
              </a:rPr>
              <a:t>Муҳим</a:t>
            </a:r>
            <a:r>
              <a:rPr lang="en-US" sz="1600" dirty="0">
                <a:solidFill>
                  <a:srgbClr val="000000"/>
                </a:solidFill>
                <a:cs typeface="Times New Roman" pitchFamily="18" charset="0"/>
              </a:rPr>
              <a:t> </a:t>
            </a:r>
            <a:r>
              <a:rPr lang="ru-RU" sz="1600" dirty="0" err="1">
                <a:solidFill>
                  <a:srgbClr val="000000"/>
                </a:solidFill>
                <a:cs typeface="Times New Roman" pitchFamily="18" charset="0"/>
              </a:rPr>
              <a:t>воқ</a:t>
            </a:r>
            <a:r>
              <a:rPr lang="en-US" sz="1600" dirty="0">
                <a:solidFill>
                  <a:srgbClr val="000000"/>
                </a:solidFill>
                <a:cs typeface="Times New Roman" pitchFamily="18" charset="0"/>
              </a:rPr>
              <a:t>e</a:t>
            </a:r>
            <a:r>
              <a:rPr lang="ru-RU" sz="1600" dirty="0" err="1">
                <a:solidFill>
                  <a:srgbClr val="000000"/>
                </a:solidFill>
                <a:cs typeface="Times New Roman" pitchFamily="18" charset="0"/>
              </a:rPr>
              <a:t>аларни</a:t>
            </a:r>
            <a:r>
              <a:rPr lang="en-US" sz="1600" dirty="0">
                <a:solidFill>
                  <a:srgbClr val="000000"/>
                </a:solidFill>
                <a:cs typeface="Times New Roman" pitchFamily="18" charset="0"/>
              </a:rPr>
              <a:t> </a:t>
            </a:r>
            <a:r>
              <a:rPr lang="ru-RU" sz="1600" dirty="0" err="1">
                <a:solidFill>
                  <a:srgbClr val="000000"/>
                </a:solidFill>
                <a:cs typeface="Times New Roman" pitchFamily="18" charset="0"/>
              </a:rPr>
              <a:t>оилавий</a:t>
            </a:r>
            <a:r>
              <a:rPr lang="tr-TR" sz="1600" dirty="0">
                <a:solidFill>
                  <a:srgbClr val="000000"/>
                </a:solidFill>
                <a:cs typeface="Times New Roman" pitchFamily="18" charset="0"/>
              </a:rPr>
              <a:t> </a:t>
            </a:r>
            <a:r>
              <a:rPr lang="ru-RU" sz="1600" dirty="0">
                <a:solidFill>
                  <a:srgbClr val="000000"/>
                </a:solidFill>
                <a:cs typeface="Times New Roman" pitchFamily="18" charset="0"/>
              </a:rPr>
              <a:t>к</a:t>
            </a:r>
            <a:r>
              <a:rPr lang="tr-TR" sz="1600" dirty="0">
                <a:solidFill>
                  <a:srgbClr val="000000"/>
                </a:solidFill>
                <a:cs typeface="Times New Roman" pitchFamily="18" charset="0"/>
              </a:rPr>
              <a:t>e</a:t>
            </a:r>
            <a:r>
              <a:rPr lang="ru-RU" sz="1600" dirty="0" err="1">
                <a:solidFill>
                  <a:srgbClr val="000000"/>
                </a:solidFill>
                <a:cs typeface="Times New Roman" pitchFamily="18" charset="0"/>
              </a:rPr>
              <a:t>чки</a:t>
            </a:r>
            <a:r>
              <a:rPr lang="tr-TR" sz="1600" dirty="0">
                <a:solidFill>
                  <a:srgbClr val="000000"/>
                </a:solidFill>
                <a:cs typeface="Times New Roman" pitchFamily="18" charset="0"/>
              </a:rPr>
              <a:t> </a:t>
            </a:r>
            <a:r>
              <a:rPr lang="ru-RU" sz="1600" dirty="0" err="1">
                <a:solidFill>
                  <a:srgbClr val="000000"/>
                </a:solidFill>
                <a:cs typeface="Times New Roman" pitchFamily="18" charset="0"/>
              </a:rPr>
              <a:t>овқатланиш</a:t>
            </a:r>
            <a:r>
              <a:rPr lang="en-US" sz="1600" dirty="0">
                <a:solidFill>
                  <a:srgbClr val="000000"/>
                </a:solidFill>
                <a:cs typeface="Times New Roman" pitchFamily="18" charset="0"/>
              </a:rPr>
              <a:t> </a:t>
            </a:r>
            <a:r>
              <a:rPr lang="ru-RU" sz="1600" dirty="0" err="1">
                <a:solidFill>
                  <a:srgbClr val="000000"/>
                </a:solidFill>
                <a:cs typeface="Times New Roman" pitchFamily="18" charset="0"/>
              </a:rPr>
              <a:t>орқали</a:t>
            </a:r>
            <a:r>
              <a:rPr lang="tr-TR" sz="1600" dirty="0">
                <a:solidFill>
                  <a:srgbClr val="000000"/>
                </a:solidFill>
                <a:cs typeface="Times New Roman" pitchFamily="18" charset="0"/>
              </a:rPr>
              <a:t> </a:t>
            </a:r>
            <a:r>
              <a:rPr lang="ru-RU" sz="1600" dirty="0" err="1">
                <a:solidFill>
                  <a:srgbClr val="000000"/>
                </a:solidFill>
                <a:cs typeface="Times New Roman" pitchFamily="18" charset="0"/>
              </a:rPr>
              <a:t>нишонлаш</a:t>
            </a:r>
            <a:r>
              <a:rPr lang="en-US" sz="1600" dirty="0">
                <a:solidFill>
                  <a:srgbClr val="000000"/>
                </a:solidFill>
                <a:cs typeface="Times New Roman" pitchFamily="18" charset="0"/>
              </a:rPr>
              <a:t>;</a:t>
            </a:r>
            <a:endParaRPr lang="ru-RU" sz="1600" dirty="0">
              <a:solidFill>
                <a:srgbClr val="000000"/>
              </a:solidFill>
              <a:cs typeface="Times New Roman" pitchFamily="18" charset="0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A0617BB3-AE67-F263-B7EB-4C70BD17C996}"/>
              </a:ext>
            </a:extLst>
          </p:cNvPr>
          <p:cNvGrpSpPr/>
          <p:nvPr/>
        </p:nvGrpSpPr>
        <p:grpSpPr>
          <a:xfrm>
            <a:off x="7535863" y="939801"/>
            <a:ext cx="4427537" cy="5251450"/>
            <a:chOff x="7662863" y="574675"/>
            <a:chExt cx="4427537" cy="5251450"/>
          </a:xfrm>
        </p:grpSpPr>
        <p:sp>
          <p:nvSpPr>
            <p:cNvPr id="65541" name="Freeform 188">
              <a:extLst>
                <a:ext uri="{FF2B5EF4-FFF2-40B4-BE49-F238E27FC236}">
                  <a16:creationId xmlns:a16="http://schemas.microsoft.com/office/drawing/2014/main" id="{20DC309B-FD4C-49C6-BACB-96126E385F79}"/>
                </a:ext>
              </a:extLst>
            </p:cNvPr>
            <p:cNvSpPr>
              <a:spLocks/>
            </p:cNvSpPr>
            <p:nvPr/>
          </p:nvSpPr>
          <p:spPr bwMode="auto">
            <a:xfrm>
              <a:off x="7662863" y="574675"/>
              <a:ext cx="4427537" cy="5251450"/>
            </a:xfrm>
            <a:custGeom>
              <a:avLst/>
              <a:gdLst>
                <a:gd name="T0" fmla="*/ 2147483647 w 2787"/>
                <a:gd name="T1" fmla="*/ 2147483647 h 3306"/>
                <a:gd name="T2" fmla="*/ 2147483647 w 2787"/>
                <a:gd name="T3" fmla="*/ 2147483647 h 3306"/>
                <a:gd name="T4" fmla="*/ 2147483647 w 2787"/>
                <a:gd name="T5" fmla="*/ 2147483647 h 3306"/>
                <a:gd name="T6" fmla="*/ 2147483647 w 2787"/>
                <a:gd name="T7" fmla="*/ 2147483647 h 3306"/>
                <a:gd name="T8" fmla="*/ 2147483647 w 2787"/>
                <a:gd name="T9" fmla="*/ 2147483647 h 3306"/>
                <a:gd name="T10" fmla="*/ 2147483647 w 2787"/>
                <a:gd name="T11" fmla="*/ 2147483647 h 3306"/>
                <a:gd name="T12" fmla="*/ 2147483647 w 2787"/>
                <a:gd name="T13" fmla="*/ 2147483647 h 3306"/>
                <a:gd name="T14" fmla="*/ 2147483647 w 2787"/>
                <a:gd name="T15" fmla="*/ 2147483647 h 3306"/>
                <a:gd name="T16" fmla="*/ 2147483647 w 2787"/>
                <a:gd name="T17" fmla="*/ 2147483647 h 3306"/>
                <a:gd name="T18" fmla="*/ 2147483647 w 2787"/>
                <a:gd name="T19" fmla="*/ 2147483647 h 3306"/>
                <a:gd name="T20" fmla="*/ 2147483647 w 2787"/>
                <a:gd name="T21" fmla="*/ 2147483647 h 330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787"/>
                <a:gd name="T34" fmla="*/ 0 h 3306"/>
                <a:gd name="T35" fmla="*/ 2787 w 2787"/>
                <a:gd name="T36" fmla="*/ 3306 h 330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787" h="3306">
                  <a:moveTo>
                    <a:pt x="247" y="2248"/>
                  </a:moveTo>
                  <a:cubicBezTo>
                    <a:pt x="402" y="2428"/>
                    <a:pt x="540" y="2381"/>
                    <a:pt x="720" y="2634"/>
                  </a:cubicBezTo>
                  <a:cubicBezTo>
                    <a:pt x="864" y="2836"/>
                    <a:pt x="826" y="2935"/>
                    <a:pt x="981" y="3083"/>
                  </a:cubicBezTo>
                  <a:cubicBezTo>
                    <a:pt x="1162" y="3255"/>
                    <a:pt x="1378" y="3277"/>
                    <a:pt x="1439" y="3281"/>
                  </a:cubicBezTo>
                  <a:cubicBezTo>
                    <a:pt x="1735" y="3306"/>
                    <a:pt x="1922" y="3144"/>
                    <a:pt x="2035" y="2996"/>
                  </a:cubicBezTo>
                  <a:cubicBezTo>
                    <a:pt x="2463" y="2437"/>
                    <a:pt x="2667" y="1811"/>
                    <a:pt x="2748" y="1173"/>
                  </a:cubicBezTo>
                  <a:cubicBezTo>
                    <a:pt x="2775" y="966"/>
                    <a:pt x="2787" y="750"/>
                    <a:pt x="2663" y="541"/>
                  </a:cubicBezTo>
                  <a:cubicBezTo>
                    <a:pt x="2540" y="332"/>
                    <a:pt x="2250" y="130"/>
                    <a:pt x="1888" y="75"/>
                  </a:cubicBezTo>
                  <a:cubicBezTo>
                    <a:pt x="1397" y="0"/>
                    <a:pt x="1008" y="211"/>
                    <a:pt x="860" y="297"/>
                  </a:cubicBezTo>
                  <a:cubicBezTo>
                    <a:pt x="636" y="428"/>
                    <a:pt x="297" y="626"/>
                    <a:pt x="136" y="1067"/>
                  </a:cubicBezTo>
                  <a:cubicBezTo>
                    <a:pt x="0" y="1441"/>
                    <a:pt x="3" y="1963"/>
                    <a:pt x="247" y="2248"/>
                  </a:cubicBezTo>
                  <a:close/>
                </a:path>
              </a:pathLst>
            </a:custGeom>
            <a:solidFill>
              <a:srgbClr val="FE8A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" name="Title 1">
              <a:extLst>
                <a:ext uri="{FF2B5EF4-FFF2-40B4-BE49-F238E27FC236}">
                  <a16:creationId xmlns:a16="http://schemas.microsoft.com/office/drawing/2014/main" id="{B5326D23-79C7-4B60-8749-68C88EE9D276}"/>
                </a:ext>
              </a:extLst>
            </p:cNvPr>
            <p:cNvSpPr txBox="1">
              <a:spLocks/>
            </p:cNvSpPr>
            <p:nvPr/>
          </p:nvSpPr>
          <p:spPr>
            <a:xfrm>
              <a:off x="8736013" y="1639888"/>
              <a:ext cx="2662237" cy="790575"/>
            </a:xfrm>
            <a:prstGeom prst="rect">
              <a:avLst/>
            </a:prstGeom>
          </p:spPr>
          <p:txBody>
            <a:bodyPr lIns="0" tIns="0" rIns="0" bIns="0"/>
            <a:lstStyle>
              <a:lvl1pPr algn="l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2800" b="0" kern="1200">
                  <a:solidFill>
                    <a:schemeClr val="bg1"/>
                  </a:solidFill>
                  <a:latin typeface="Arial" panose="020B0604020202020204" pitchFamily="34" charset="0"/>
                  <a:ea typeface="+mj-ea"/>
                  <a:cs typeface="Arial" panose="020B0604020202020204" pitchFamily="34" charset="0"/>
                </a:defRPr>
              </a:lvl1pPr>
            </a:lstStyle>
            <a:p>
              <a:pPr algn="ctr" fontAlgn="auto">
                <a:lnSpc>
                  <a:spcPct val="100000"/>
                </a:lnSpc>
                <a:spcAft>
                  <a:spcPts val="600"/>
                </a:spcAft>
                <a:defRPr/>
              </a:pPr>
              <a:r>
                <a:rPr lang="ru-RU" sz="2000" b="1" dirty="0" err="1">
                  <a:latin typeface="+mn-lt"/>
                </a:rPr>
                <a:t>Анъаналарга</a:t>
              </a:r>
              <a:r>
                <a:rPr lang="en-US" sz="2000" b="1" dirty="0">
                  <a:latin typeface="+mn-lt"/>
                </a:rPr>
                <a:t> </a:t>
              </a:r>
              <a:r>
                <a:rPr lang="ru-RU" sz="2000" b="1" dirty="0" err="1">
                  <a:latin typeface="+mn-lt"/>
                </a:rPr>
                <a:t>оид</a:t>
              </a:r>
              <a:r>
                <a:rPr lang="en-US" sz="2000" b="1" dirty="0">
                  <a:latin typeface="+mn-lt"/>
                </a:rPr>
                <a:t> </a:t>
              </a:r>
              <a:r>
                <a:rPr lang="ru-RU" sz="2000" b="1" dirty="0" err="1">
                  <a:latin typeface="+mn-lt"/>
                </a:rPr>
                <a:t>қандай</a:t>
              </a:r>
              <a:r>
                <a:rPr lang="en-US" sz="2000" b="1" dirty="0">
                  <a:latin typeface="+mn-lt"/>
                </a:rPr>
                <a:t> </a:t>
              </a:r>
              <a:r>
                <a:rPr lang="ru-RU" sz="2000" b="1" dirty="0" err="1">
                  <a:latin typeface="+mn-lt"/>
                </a:rPr>
                <a:t>мисоллар</a:t>
              </a:r>
              <a:r>
                <a:rPr lang="en-US" sz="2000" b="1" dirty="0">
                  <a:latin typeface="+mn-lt"/>
                </a:rPr>
                <a:t> </a:t>
              </a:r>
              <a:r>
                <a:rPr lang="ru-RU" sz="2000" b="1" dirty="0" err="1">
                  <a:latin typeface="+mn-lt"/>
                </a:rPr>
                <a:t>кўрсата</a:t>
              </a:r>
              <a:r>
                <a:rPr lang="en-US" sz="2000" b="1" dirty="0">
                  <a:latin typeface="+mn-lt"/>
                </a:rPr>
                <a:t> </a:t>
              </a:r>
              <a:r>
                <a:rPr lang="ru-RU" sz="2000" b="1" dirty="0" err="1">
                  <a:latin typeface="+mn-lt"/>
                </a:rPr>
                <a:t>оласиз</a:t>
              </a:r>
              <a:r>
                <a:rPr lang="ru-RU" sz="2000" b="1" dirty="0">
                  <a:latin typeface="+mn-lt"/>
                </a:rPr>
                <a:t>?</a:t>
              </a:r>
            </a:p>
          </p:txBody>
        </p:sp>
        <p:grpSp>
          <p:nvGrpSpPr>
            <p:cNvPr id="65543" name="Group 46">
              <a:extLst>
                <a:ext uri="{FF2B5EF4-FFF2-40B4-BE49-F238E27FC236}">
                  <a16:creationId xmlns:a16="http://schemas.microsoft.com/office/drawing/2014/main" id="{5C76B830-3DF7-485A-ADF7-D0815621969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986838" y="3090863"/>
              <a:ext cx="1778000" cy="2735262"/>
              <a:chOff x="9236076" y="7739063"/>
              <a:chExt cx="938213" cy="1443038"/>
            </a:xfrm>
          </p:grpSpPr>
          <p:sp>
            <p:nvSpPr>
              <p:cNvPr id="65555" name="Freeform 183">
                <a:extLst>
                  <a:ext uri="{FF2B5EF4-FFF2-40B4-BE49-F238E27FC236}">
                    <a16:creationId xmlns:a16="http://schemas.microsoft.com/office/drawing/2014/main" id="{89E02AAF-1161-4AFB-A4C5-4D6425AA5A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36076" y="7786688"/>
                <a:ext cx="938213" cy="1039813"/>
              </a:xfrm>
              <a:custGeom>
                <a:avLst/>
                <a:gdLst>
                  <a:gd name="T0" fmla="*/ 2147483647 w 591"/>
                  <a:gd name="T1" fmla="*/ 2147483647 h 655"/>
                  <a:gd name="T2" fmla="*/ 2147483647 w 591"/>
                  <a:gd name="T3" fmla="*/ 2147483647 h 655"/>
                  <a:gd name="T4" fmla="*/ 0 w 591"/>
                  <a:gd name="T5" fmla="*/ 2147483647 h 655"/>
                  <a:gd name="T6" fmla="*/ 2147483647 w 591"/>
                  <a:gd name="T7" fmla="*/ 0 h 655"/>
                  <a:gd name="T8" fmla="*/ 2147483647 w 591"/>
                  <a:gd name="T9" fmla="*/ 2147483647 h 6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91"/>
                  <a:gd name="T16" fmla="*/ 0 h 655"/>
                  <a:gd name="T17" fmla="*/ 591 w 591"/>
                  <a:gd name="T18" fmla="*/ 655 h 6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91" h="655">
                    <a:moveTo>
                      <a:pt x="591" y="489"/>
                    </a:moveTo>
                    <a:lnTo>
                      <a:pt x="216" y="655"/>
                    </a:lnTo>
                    <a:lnTo>
                      <a:pt x="0" y="166"/>
                    </a:lnTo>
                    <a:lnTo>
                      <a:pt x="374" y="0"/>
                    </a:lnTo>
                    <a:lnTo>
                      <a:pt x="591" y="489"/>
                    </a:lnTo>
                    <a:close/>
                  </a:path>
                </a:pathLst>
              </a:custGeom>
              <a:solidFill>
                <a:srgbClr val="1FD7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5556" name="Freeform 184">
                <a:extLst>
                  <a:ext uri="{FF2B5EF4-FFF2-40B4-BE49-F238E27FC236}">
                    <a16:creationId xmlns:a16="http://schemas.microsoft.com/office/drawing/2014/main" id="{1C32CC9A-B0BB-44BC-8943-7FAB153E8B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93226" y="7843838"/>
                <a:ext cx="814388" cy="909638"/>
              </a:xfrm>
              <a:custGeom>
                <a:avLst/>
                <a:gdLst>
                  <a:gd name="T0" fmla="*/ 2147483647 w 513"/>
                  <a:gd name="T1" fmla="*/ 2147483647 h 573"/>
                  <a:gd name="T2" fmla="*/ 2147483647 w 513"/>
                  <a:gd name="T3" fmla="*/ 2147483647 h 573"/>
                  <a:gd name="T4" fmla="*/ 0 w 513"/>
                  <a:gd name="T5" fmla="*/ 2147483647 h 573"/>
                  <a:gd name="T6" fmla="*/ 2147483647 w 513"/>
                  <a:gd name="T7" fmla="*/ 0 h 573"/>
                  <a:gd name="T8" fmla="*/ 2147483647 w 513"/>
                  <a:gd name="T9" fmla="*/ 2147483647 h 5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13"/>
                  <a:gd name="T16" fmla="*/ 0 h 573"/>
                  <a:gd name="T17" fmla="*/ 513 w 513"/>
                  <a:gd name="T18" fmla="*/ 573 h 5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13" h="573">
                    <a:moveTo>
                      <a:pt x="513" y="429"/>
                    </a:moveTo>
                    <a:lnTo>
                      <a:pt x="192" y="573"/>
                    </a:lnTo>
                    <a:lnTo>
                      <a:pt x="0" y="142"/>
                    </a:lnTo>
                    <a:lnTo>
                      <a:pt x="322" y="0"/>
                    </a:lnTo>
                    <a:lnTo>
                      <a:pt x="513" y="42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5557" name="Freeform 185">
                <a:extLst>
                  <a:ext uri="{FF2B5EF4-FFF2-40B4-BE49-F238E27FC236}">
                    <a16:creationId xmlns:a16="http://schemas.microsoft.com/office/drawing/2014/main" id="{C70C6E5B-B7E8-4B58-824A-C332D9BDA8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01176" y="7847013"/>
                <a:ext cx="279400" cy="180975"/>
              </a:xfrm>
              <a:custGeom>
                <a:avLst/>
                <a:gdLst>
                  <a:gd name="T0" fmla="*/ 2147483647 w 176"/>
                  <a:gd name="T1" fmla="*/ 2147483647 h 114"/>
                  <a:gd name="T2" fmla="*/ 2147483647 w 176"/>
                  <a:gd name="T3" fmla="*/ 2147483647 h 114"/>
                  <a:gd name="T4" fmla="*/ 0 w 176"/>
                  <a:gd name="T5" fmla="*/ 2147483647 h 114"/>
                  <a:gd name="T6" fmla="*/ 2147483647 w 176"/>
                  <a:gd name="T7" fmla="*/ 0 h 114"/>
                  <a:gd name="T8" fmla="*/ 2147483647 w 176"/>
                  <a:gd name="T9" fmla="*/ 2147483647 h 1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76"/>
                  <a:gd name="T16" fmla="*/ 0 h 114"/>
                  <a:gd name="T17" fmla="*/ 176 w 176"/>
                  <a:gd name="T18" fmla="*/ 114 h 11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76" h="114">
                    <a:moveTo>
                      <a:pt x="176" y="42"/>
                    </a:moveTo>
                    <a:lnTo>
                      <a:pt x="18" y="114"/>
                    </a:lnTo>
                    <a:lnTo>
                      <a:pt x="0" y="70"/>
                    </a:lnTo>
                    <a:lnTo>
                      <a:pt x="156" y="0"/>
                    </a:lnTo>
                    <a:lnTo>
                      <a:pt x="176" y="42"/>
                    </a:lnTo>
                    <a:close/>
                  </a:path>
                </a:pathLst>
              </a:custGeom>
              <a:solidFill>
                <a:srgbClr val="4A12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5558" name="Freeform 186">
                <a:extLst>
                  <a:ext uri="{FF2B5EF4-FFF2-40B4-BE49-F238E27FC236}">
                    <a16:creationId xmlns:a16="http://schemas.microsoft.com/office/drawing/2014/main" id="{6E2E9628-5676-4A75-A4EF-214367116B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58326" y="7824788"/>
                <a:ext cx="114300" cy="117475"/>
              </a:xfrm>
              <a:custGeom>
                <a:avLst/>
                <a:gdLst>
                  <a:gd name="T0" fmla="*/ 2147483647 w 36"/>
                  <a:gd name="T1" fmla="*/ 2147483647 h 37"/>
                  <a:gd name="T2" fmla="*/ 2147483647 w 36"/>
                  <a:gd name="T3" fmla="*/ 2147483647 h 37"/>
                  <a:gd name="T4" fmla="*/ 2147483647 w 36"/>
                  <a:gd name="T5" fmla="*/ 2147483647 h 37"/>
                  <a:gd name="T6" fmla="*/ 2147483647 w 36"/>
                  <a:gd name="T7" fmla="*/ 2147483647 h 37"/>
                  <a:gd name="T8" fmla="*/ 2147483647 w 36"/>
                  <a:gd name="T9" fmla="*/ 2147483647 h 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6"/>
                  <a:gd name="T16" fmla="*/ 0 h 37"/>
                  <a:gd name="T17" fmla="*/ 36 w 36"/>
                  <a:gd name="T18" fmla="*/ 37 h 3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6" h="37">
                    <a:moveTo>
                      <a:pt x="33" y="12"/>
                    </a:moveTo>
                    <a:cubicBezTo>
                      <a:pt x="36" y="20"/>
                      <a:pt x="33" y="29"/>
                      <a:pt x="25" y="33"/>
                    </a:cubicBezTo>
                    <a:cubicBezTo>
                      <a:pt x="17" y="37"/>
                      <a:pt x="7" y="33"/>
                      <a:pt x="3" y="25"/>
                    </a:cubicBezTo>
                    <a:cubicBezTo>
                      <a:pt x="0" y="17"/>
                      <a:pt x="3" y="7"/>
                      <a:pt x="12" y="4"/>
                    </a:cubicBezTo>
                    <a:cubicBezTo>
                      <a:pt x="20" y="0"/>
                      <a:pt x="29" y="4"/>
                      <a:pt x="33" y="12"/>
                    </a:cubicBezTo>
                    <a:close/>
                  </a:path>
                </a:pathLst>
              </a:custGeom>
              <a:solidFill>
                <a:srgbClr val="4119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5559" name="Freeform 187">
                <a:extLst>
                  <a:ext uri="{FF2B5EF4-FFF2-40B4-BE49-F238E27FC236}">
                    <a16:creationId xmlns:a16="http://schemas.microsoft.com/office/drawing/2014/main" id="{5DD2CE7C-2336-46EE-8A66-8FD2E4A1B8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07526" y="7977188"/>
                <a:ext cx="377825" cy="174625"/>
              </a:xfrm>
              <a:custGeom>
                <a:avLst/>
                <a:gdLst>
                  <a:gd name="T0" fmla="*/ 2147483647 w 238"/>
                  <a:gd name="T1" fmla="*/ 2147483647 h 110"/>
                  <a:gd name="T2" fmla="*/ 2147483647 w 238"/>
                  <a:gd name="T3" fmla="*/ 2147483647 h 110"/>
                  <a:gd name="T4" fmla="*/ 0 w 238"/>
                  <a:gd name="T5" fmla="*/ 2147483647 h 110"/>
                  <a:gd name="T6" fmla="*/ 2147483647 w 238"/>
                  <a:gd name="T7" fmla="*/ 0 h 110"/>
                  <a:gd name="T8" fmla="*/ 2147483647 w 238"/>
                  <a:gd name="T9" fmla="*/ 2147483647 h 1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38"/>
                  <a:gd name="T16" fmla="*/ 0 h 110"/>
                  <a:gd name="T17" fmla="*/ 238 w 238"/>
                  <a:gd name="T18" fmla="*/ 110 h 11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38" h="110">
                    <a:moveTo>
                      <a:pt x="238" y="4"/>
                    </a:moveTo>
                    <a:lnTo>
                      <a:pt x="2" y="110"/>
                    </a:lnTo>
                    <a:lnTo>
                      <a:pt x="0" y="106"/>
                    </a:lnTo>
                    <a:lnTo>
                      <a:pt x="236" y="0"/>
                    </a:lnTo>
                    <a:lnTo>
                      <a:pt x="238" y="4"/>
                    </a:lnTo>
                    <a:close/>
                  </a:path>
                </a:pathLst>
              </a:custGeom>
              <a:solidFill>
                <a:srgbClr val="E8E8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5560" name="Freeform 188">
                <a:extLst>
                  <a:ext uri="{FF2B5EF4-FFF2-40B4-BE49-F238E27FC236}">
                    <a16:creationId xmlns:a16="http://schemas.microsoft.com/office/drawing/2014/main" id="{ED82274E-F839-4286-9611-88EFF64A04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23401" y="8015288"/>
                <a:ext cx="377825" cy="171450"/>
              </a:xfrm>
              <a:custGeom>
                <a:avLst/>
                <a:gdLst>
                  <a:gd name="T0" fmla="*/ 2147483647 w 238"/>
                  <a:gd name="T1" fmla="*/ 2147483647 h 108"/>
                  <a:gd name="T2" fmla="*/ 2147483647 w 238"/>
                  <a:gd name="T3" fmla="*/ 2147483647 h 108"/>
                  <a:gd name="T4" fmla="*/ 0 w 238"/>
                  <a:gd name="T5" fmla="*/ 2147483647 h 108"/>
                  <a:gd name="T6" fmla="*/ 2147483647 w 238"/>
                  <a:gd name="T7" fmla="*/ 0 h 108"/>
                  <a:gd name="T8" fmla="*/ 2147483647 w 238"/>
                  <a:gd name="T9" fmla="*/ 2147483647 h 10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38"/>
                  <a:gd name="T16" fmla="*/ 0 h 108"/>
                  <a:gd name="T17" fmla="*/ 238 w 238"/>
                  <a:gd name="T18" fmla="*/ 108 h 10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38" h="108">
                    <a:moveTo>
                      <a:pt x="238" y="4"/>
                    </a:moveTo>
                    <a:lnTo>
                      <a:pt x="2" y="108"/>
                    </a:lnTo>
                    <a:lnTo>
                      <a:pt x="0" y="106"/>
                    </a:lnTo>
                    <a:lnTo>
                      <a:pt x="236" y="0"/>
                    </a:lnTo>
                    <a:lnTo>
                      <a:pt x="238" y="4"/>
                    </a:lnTo>
                    <a:close/>
                  </a:path>
                </a:pathLst>
              </a:custGeom>
              <a:solidFill>
                <a:srgbClr val="E8E8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5561" name="Freeform 189">
                <a:extLst>
                  <a:ext uri="{FF2B5EF4-FFF2-40B4-BE49-F238E27FC236}">
                    <a16:creationId xmlns:a16="http://schemas.microsoft.com/office/drawing/2014/main" id="{9562EA08-A612-47FA-B647-F5338E050B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42451" y="8053388"/>
                <a:ext cx="377825" cy="171450"/>
              </a:xfrm>
              <a:custGeom>
                <a:avLst/>
                <a:gdLst>
                  <a:gd name="T0" fmla="*/ 2147483647 w 238"/>
                  <a:gd name="T1" fmla="*/ 2147483647 h 108"/>
                  <a:gd name="T2" fmla="*/ 0 w 238"/>
                  <a:gd name="T3" fmla="*/ 2147483647 h 108"/>
                  <a:gd name="T4" fmla="*/ 0 w 238"/>
                  <a:gd name="T5" fmla="*/ 2147483647 h 108"/>
                  <a:gd name="T6" fmla="*/ 2147483647 w 238"/>
                  <a:gd name="T7" fmla="*/ 0 h 108"/>
                  <a:gd name="T8" fmla="*/ 2147483647 w 238"/>
                  <a:gd name="T9" fmla="*/ 2147483647 h 10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38"/>
                  <a:gd name="T16" fmla="*/ 0 h 108"/>
                  <a:gd name="T17" fmla="*/ 238 w 238"/>
                  <a:gd name="T18" fmla="*/ 108 h 10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38" h="108">
                    <a:moveTo>
                      <a:pt x="238" y="4"/>
                    </a:moveTo>
                    <a:lnTo>
                      <a:pt x="0" y="108"/>
                    </a:lnTo>
                    <a:lnTo>
                      <a:pt x="0" y="104"/>
                    </a:lnTo>
                    <a:lnTo>
                      <a:pt x="236" y="0"/>
                    </a:lnTo>
                    <a:lnTo>
                      <a:pt x="238" y="4"/>
                    </a:lnTo>
                    <a:close/>
                  </a:path>
                </a:pathLst>
              </a:custGeom>
              <a:solidFill>
                <a:srgbClr val="E8E8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5562" name="Freeform 190">
                <a:extLst>
                  <a:ext uri="{FF2B5EF4-FFF2-40B4-BE49-F238E27FC236}">
                    <a16:creationId xmlns:a16="http://schemas.microsoft.com/office/drawing/2014/main" id="{CC7DE393-802B-4E26-BC27-7E2B579F91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58326" y="8091488"/>
                <a:ext cx="377825" cy="171450"/>
              </a:xfrm>
              <a:custGeom>
                <a:avLst/>
                <a:gdLst>
                  <a:gd name="T0" fmla="*/ 2147483647 w 238"/>
                  <a:gd name="T1" fmla="*/ 2147483647 h 108"/>
                  <a:gd name="T2" fmla="*/ 2147483647 w 238"/>
                  <a:gd name="T3" fmla="*/ 2147483647 h 108"/>
                  <a:gd name="T4" fmla="*/ 0 w 238"/>
                  <a:gd name="T5" fmla="*/ 2147483647 h 108"/>
                  <a:gd name="T6" fmla="*/ 2147483647 w 238"/>
                  <a:gd name="T7" fmla="*/ 0 h 108"/>
                  <a:gd name="T8" fmla="*/ 2147483647 w 238"/>
                  <a:gd name="T9" fmla="*/ 2147483647 h 10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38"/>
                  <a:gd name="T16" fmla="*/ 0 h 108"/>
                  <a:gd name="T17" fmla="*/ 238 w 238"/>
                  <a:gd name="T18" fmla="*/ 108 h 10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38" h="108">
                    <a:moveTo>
                      <a:pt x="238" y="4"/>
                    </a:moveTo>
                    <a:lnTo>
                      <a:pt x="2" y="108"/>
                    </a:lnTo>
                    <a:lnTo>
                      <a:pt x="0" y="104"/>
                    </a:lnTo>
                    <a:lnTo>
                      <a:pt x="236" y="0"/>
                    </a:lnTo>
                    <a:lnTo>
                      <a:pt x="238" y="4"/>
                    </a:lnTo>
                    <a:close/>
                  </a:path>
                </a:pathLst>
              </a:custGeom>
              <a:solidFill>
                <a:srgbClr val="E8E8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5563" name="Freeform 191">
                <a:extLst>
                  <a:ext uri="{FF2B5EF4-FFF2-40B4-BE49-F238E27FC236}">
                    <a16:creationId xmlns:a16="http://schemas.microsoft.com/office/drawing/2014/main" id="{35A4B0FA-27F4-40F2-82BB-40BBACDA25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74201" y="8129588"/>
                <a:ext cx="377825" cy="171450"/>
              </a:xfrm>
              <a:custGeom>
                <a:avLst/>
                <a:gdLst>
                  <a:gd name="T0" fmla="*/ 2147483647 w 238"/>
                  <a:gd name="T1" fmla="*/ 2147483647 h 108"/>
                  <a:gd name="T2" fmla="*/ 2147483647 w 238"/>
                  <a:gd name="T3" fmla="*/ 2147483647 h 108"/>
                  <a:gd name="T4" fmla="*/ 0 w 238"/>
                  <a:gd name="T5" fmla="*/ 2147483647 h 108"/>
                  <a:gd name="T6" fmla="*/ 2147483647 w 238"/>
                  <a:gd name="T7" fmla="*/ 0 h 108"/>
                  <a:gd name="T8" fmla="*/ 2147483647 w 238"/>
                  <a:gd name="T9" fmla="*/ 2147483647 h 10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38"/>
                  <a:gd name="T16" fmla="*/ 0 h 108"/>
                  <a:gd name="T17" fmla="*/ 238 w 238"/>
                  <a:gd name="T18" fmla="*/ 108 h 10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38" h="108">
                    <a:moveTo>
                      <a:pt x="238" y="2"/>
                    </a:moveTo>
                    <a:lnTo>
                      <a:pt x="2" y="108"/>
                    </a:lnTo>
                    <a:lnTo>
                      <a:pt x="0" y="104"/>
                    </a:lnTo>
                    <a:lnTo>
                      <a:pt x="236" y="0"/>
                    </a:lnTo>
                    <a:lnTo>
                      <a:pt x="238" y="2"/>
                    </a:lnTo>
                    <a:close/>
                  </a:path>
                </a:pathLst>
              </a:custGeom>
              <a:solidFill>
                <a:srgbClr val="E8E8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5564" name="Freeform 192">
                <a:extLst>
                  <a:ext uri="{FF2B5EF4-FFF2-40B4-BE49-F238E27FC236}">
                    <a16:creationId xmlns:a16="http://schemas.microsoft.com/office/drawing/2014/main" id="{41F74DF6-BA91-4BD2-B25D-80708D5A23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90076" y="8164513"/>
                <a:ext cx="377825" cy="174625"/>
              </a:xfrm>
              <a:custGeom>
                <a:avLst/>
                <a:gdLst>
                  <a:gd name="T0" fmla="*/ 2147483647 w 238"/>
                  <a:gd name="T1" fmla="*/ 2147483647 h 110"/>
                  <a:gd name="T2" fmla="*/ 2147483647 w 238"/>
                  <a:gd name="T3" fmla="*/ 2147483647 h 110"/>
                  <a:gd name="T4" fmla="*/ 0 w 238"/>
                  <a:gd name="T5" fmla="*/ 2147483647 h 110"/>
                  <a:gd name="T6" fmla="*/ 2147483647 w 238"/>
                  <a:gd name="T7" fmla="*/ 0 h 110"/>
                  <a:gd name="T8" fmla="*/ 2147483647 w 238"/>
                  <a:gd name="T9" fmla="*/ 2147483647 h 1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38"/>
                  <a:gd name="T16" fmla="*/ 0 h 110"/>
                  <a:gd name="T17" fmla="*/ 238 w 238"/>
                  <a:gd name="T18" fmla="*/ 110 h 11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38" h="110">
                    <a:moveTo>
                      <a:pt x="238" y="4"/>
                    </a:moveTo>
                    <a:lnTo>
                      <a:pt x="2" y="110"/>
                    </a:lnTo>
                    <a:lnTo>
                      <a:pt x="0" y="106"/>
                    </a:lnTo>
                    <a:lnTo>
                      <a:pt x="238" y="0"/>
                    </a:lnTo>
                    <a:lnTo>
                      <a:pt x="238" y="4"/>
                    </a:lnTo>
                    <a:close/>
                  </a:path>
                </a:pathLst>
              </a:custGeom>
              <a:solidFill>
                <a:srgbClr val="E8E8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5565" name="Freeform 193">
                <a:extLst>
                  <a:ext uri="{FF2B5EF4-FFF2-40B4-BE49-F238E27FC236}">
                    <a16:creationId xmlns:a16="http://schemas.microsoft.com/office/drawing/2014/main" id="{60AECE95-E39C-462E-BC18-DC307129C1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09126" y="8202613"/>
                <a:ext cx="377825" cy="174625"/>
              </a:xfrm>
              <a:custGeom>
                <a:avLst/>
                <a:gdLst>
                  <a:gd name="T0" fmla="*/ 2147483647 w 238"/>
                  <a:gd name="T1" fmla="*/ 2147483647 h 110"/>
                  <a:gd name="T2" fmla="*/ 2147483647 w 238"/>
                  <a:gd name="T3" fmla="*/ 2147483647 h 110"/>
                  <a:gd name="T4" fmla="*/ 0 w 238"/>
                  <a:gd name="T5" fmla="*/ 2147483647 h 110"/>
                  <a:gd name="T6" fmla="*/ 2147483647 w 238"/>
                  <a:gd name="T7" fmla="*/ 0 h 110"/>
                  <a:gd name="T8" fmla="*/ 2147483647 w 238"/>
                  <a:gd name="T9" fmla="*/ 2147483647 h 1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38"/>
                  <a:gd name="T16" fmla="*/ 0 h 110"/>
                  <a:gd name="T17" fmla="*/ 238 w 238"/>
                  <a:gd name="T18" fmla="*/ 110 h 11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38" h="110">
                    <a:moveTo>
                      <a:pt x="238" y="4"/>
                    </a:moveTo>
                    <a:lnTo>
                      <a:pt x="2" y="110"/>
                    </a:lnTo>
                    <a:lnTo>
                      <a:pt x="0" y="106"/>
                    </a:lnTo>
                    <a:lnTo>
                      <a:pt x="236" y="0"/>
                    </a:lnTo>
                    <a:lnTo>
                      <a:pt x="238" y="4"/>
                    </a:lnTo>
                    <a:close/>
                  </a:path>
                </a:pathLst>
              </a:custGeom>
              <a:solidFill>
                <a:srgbClr val="E8E8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5566" name="Freeform 194">
                <a:extLst>
                  <a:ext uri="{FF2B5EF4-FFF2-40B4-BE49-F238E27FC236}">
                    <a16:creationId xmlns:a16="http://schemas.microsoft.com/office/drawing/2014/main" id="{CF1D0DE9-9603-4090-A4BC-ADA8B8A0FA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25001" y="8240713"/>
                <a:ext cx="377825" cy="174625"/>
              </a:xfrm>
              <a:custGeom>
                <a:avLst/>
                <a:gdLst>
                  <a:gd name="T0" fmla="*/ 2147483647 w 238"/>
                  <a:gd name="T1" fmla="*/ 2147483647 h 110"/>
                  <a:gd name="T2" fmla="*/ 2147483647 w 238"/>
                  <a:gd name="T3" fmla="*/ 2147483647 h 110"/>
                  <a:gd name="T4" fmla="*/ 0 w 238"/>
                  <a:gd name="T5" fmla="*/ 2147483647 h 110"/>
                  <a:gd name="T6" fmla="*/ 2147483647 w 238"/>
                  <a:gd name="T7" fmla="*/ 0 h 110"/>
                  <a:gd name="T8" fmla="*/ 2147483647 w 238"/>
                  <a:gd name="T9" fmla="*/ 2147483647 h 1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38"/>
                  <a:gd name="T16" fmla="*/ 0 h 110"/>
                  <a:gd name="T17" fmla="*/ 238 w 238"/>
                  <a:gd name="T18" fmla="*/ 110 h 11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38" h="110">
                    <a:moveTo>
                      <a:pt x="238" y="4"/>
                    </a:moveTo>
                    <a:lnTo>
                      <a:pt x="2" y="110"/>
                    </a:lnTo>
                    <a:lnTo>
                      <a:pt x="0" y="106"/>
                    </a:lnTo>
                    <a:lnTo>
                      <a:pt x="236" y="0"/>
                    </a:lnTo>
                    <a:lnTo>
                      <a:pt x="238" y="4"/>
                    </a:lnTo>
                    <a:close/>
                  </a:path>
                </a:pathLst>
              </a:custGeom>
              <a:solidFill>
                <a:srgbClr val="E8E8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5567" name="Freeform 195">
                <a:extLst>
                  <a:ext uri="{FF2B5EF4-FFF2-40B4-BE49-F238E27FC236}">
                    <a16:creationId xmlns:a16="http://schemas.microsoft.com/office/drawing/2014/main" id="{BDD9FFED-A78B-4697-81F4-956440317A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40876" y="8278813"/>
                <a:ext cx="377825" cy="173038"/>
              </a:xfrm>
              <a:custGeom>
                <a:avLst/>
                <a:gdLst>
                  <a:gd name="T0" fmla="*/ 2147483647 w 238"/>
                  <a:gd name="T1" fmla="*/ 2147483647 h 109"/>
                  <a:gd name="T2" fmla="*/ 2147483647 w 238"/>
                  <a:gd name="T3" fmla="*/ 2147483647 h 109"/>
                  <a:gd name="T4" fmla="*/ 0 w 238"/>
                  <a:gd name="T5" fmla="*/ 2147483647 h 109"/>
                  <a:gd name="T6" fmla="*/ 2147483647 w 238"/>
                  <a:gd name="T7" fmla="*/ 0 h 109"/>
                  <a:gd name="T8" fmla="*/ 2147483647 w 238"/>
                  <a:gd name="T9" fmla="*/ 2147483647 h 10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38"/>
                  <a:gd name="T16" fmla="*/ 0 h 109"/>
                  <a:gd name="T17" fmla="*/ 238 w 238"/>
                  <a:gd name="T18" fmla="*/ 109 h 10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38" h="109">
                    <a:moveTo>
                      <a:pt x="238" y="4"/>
                    </a:moveTo>
                    <a:lnTo>
                      <a:pt x="2" y="109"/>
                    </a:lnTo>
                    <a:lnTo>
                      <a:pt x="0" y="107"/>
                    </a:lnTo>
                    <a:lnTo>
                      <a:pt x="236" y="0"/>
                    </a:lnTo>
                    <a:lnTo>
                      <a:pt x="238" y="4"/>
                    </a:lnTo>
                    <a:close/>
                  </a:path>
                </a:pathLst>
              </a:custGeom>
              <a:solidFill>
                <a:srgbClr val="E8E8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5568" name="Freeform 196">
                <a:extLst>
                  <a:ext uri="{FF2B5EF4-FFF2-40B4-BE49-F238E27FC236}">
                    <a16:creationId xmlns:a16="http://schemas.microsoft.com/office/drawing/2014/main" id="{0BBDAD51-B9B3-44C5-A9E9-3EC8B47AD5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59926" y="8316913"/>
                <a:ext cx="379413" cy="173038"/>
              </a:xfrm>
              <a:custGeom>
                <a:avLst/>
                <a:gdLst>
                  <a:gd name="T0" fmla="*/ 2147483647 w 239"/>
                  <a:gd name="T1" fmla="*/ 2147483647 h 109"/>
                  <a:gd name="T2" fmla="*/ 0 w 239"/>
                  <a:gd name="T3" fmla="*/ 2147483647 h 109"/>
                  <a:gd name="T4" fmla="*/ 0 w 239"/>
                  <a:gd name="T5" fmla="*/ 2147483647 h 109"/>
                  <a:gd name="T6" fmla="*/ 2147483647 w 239"/>
                  <a:gd name="T7" fmla="*/ 0 h 109"/>
                  <a:gd name="T8" fmla="*/ 2147483647 w 239"/>
                  <a:gd name="T9" fmla="*/ 2147483647 h 10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39"/>
                  <a:gd name="T16" fmla="*/ 0 h 109"/>
                  <a:gd name="T17" fmla="*/ 239 w 239"/>
                  <a:gd name="T18" fmla="*/ 109 h 10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39" h="109">
                    <a:moveTo>
                      <a:pt x="239" y="4"/>
                    </a:moveTo>
                    <a:lnTo>
                      <a:pt x="0" y="109"/>
                    </a:lnTo>
                    <a:lnTo>
                      <a:pt x="0" y="105"/>
                    </a:lnTo>
                    <a:lnTo>
                      <a:pt x="237" y="0"/>
                    </a:lnTo>
                    <a:lnTo>
                      <a:pt x="239" y="4"/>
                    </a:lnTo>
                    <a:close/>
                  </a:path>
                </a:pathLst>
              </a:custGeom>
              <a:solidFill>
                <a:srgbClr val="E8E8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5569" name="Freeform 197">
                <a:extLst>
                  <a:ext uri="{FF2B5EF4-FFF2-40B4-BE49-F238E27FC236}">
                    <a16:creationId xmlns:a16="http://schemas.microsoft.com/office/drawing/2014/main" id="{F33FDD8C-0113-4938-AD15-14C66FCA10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75801" y="8355013"/>
                <a:ext cx="379413" cy="173038"/>
              </a:xfrm>
              <a:custGeom>
                <a:avLst/>
                <a:gdLst>
                  <a:gd name="T0" fmla="*/ 2147483647 w 239"/>
                  <a:gd name="T1" fmla="*/ 2147483647 h 109"/>
                  <a:gd name="T2" fmla="*/ 2147483647 w 239"/>
                  <a:gd name="T3" fmla="*/ 2147483647 h 109"/>
                  <a:gd name="T4" fmla="*/ 0 w 239"/>
                  <a:gd name="T5" fmla="*/ 2147483647 h 109"/>
                  <a:gd name="T6" fmla="*/ 2147483647 w 239"/>
                  <a:gd name="T7" fmla="*/ 0 h 109"/>
                  <a:gd name="T8" fmla="*/ 2147483647 w 239"/>
                  <a:gd name="T9" fmla="*/ 2147483647 h 10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39"/>
                  <a:gd name="T16" fmla="*/ 0 h 109"/>
                  <a:gd name="T17" fmla="*/ 239 w 239"/>
                  <a:gd name="T18" fmla="*/ 109 h 10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39" h="109">
                    <a:moveTo>
                      <a:pt x="239" y="4"/>
                    </a:moveTo>
                    <a:lnTo>
                      <a:pt x="2" y="109"/>
                    </a:lnTo>
                    <a:lnTo>
                      <a:pt x="0" y="105"/>
                    </a:lnTo>
                    <a:lnTo>
                      <a:pt x="237" y="0"/>
                    </a:lnTo>
                    <a:lnTo>
                      <a:pt x="239" y="4"/>
                    </a:lnTo>
                    <a:close/>
                  </a:path>
                </a:pathLst>
              </a:custGeom>
              <a:solidFill>
                <a:srgbClr val="E8E8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5570" name="Freeform 198">
                <a:extLst>
                  <a:ext uri="{FF2B5EF4-FFF2-40B4-BE49-F238E27FC236}">
                    <a16:creationId xmlns:a16="http://schemas.microsoft.com/office/drawing/2014/main" id="{4C96A571-82A7-497A-BB58-6979FE5FD1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91676" y="8393113"/>
                <a:ext cx="379413" cy="173038"/>
              </a:xfrm>
              <a:custGeom>
                <a:avLst/>
                <a:gdLst>
                  <a:gd name="T0" fmla="*/ 2147483647 w 239"/>
                  <a:gd name="T1" fmla="*/ 2147483647 h 109"/>
                  <a:gd name="T2" fmla="*/ 2147483647 w 239"/>
                  <a:gd name="T3" fmla="*/ 2147483647 h 109"/>
                  <a:gd name="T4" fmla="*/ 0 w 239"/>
                  <a:gd name="T5" fmla="*/ 2147483647 h 109"/>
                  <a:gd name="T6" fmla="*/ 2147483647 w 239"/>
                  <a:gd name="T7" fmla="*/ 0 h 109"/>
                  <a:gd name="T8" fmla="*/ 2147483647 w 239"/>
                  <a:gd name="T9" fmla="*/ 2147483647 h 10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39"/>
                  <a:gd name="T16" fmla="*/ 0 h 109"/>
                  <a:gd name="T17" fmla="*/ 239 w 239"/>
                  <a:gd name="T18" fmla="*/ 109 h 10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39" h="109">
                    <a:moveTo>
                      <a:pt x="239" y="2"/>
                    </a:moveTo>
                    <a:lnTo>
                      <a:pt x="2" y="109"/>
                    </a:lnTo>
                    <a:lnTo>
                      <a:pt x="0" y="105"/>
                    </a:lnTo>
                    <a:lnTo>
                      <a:pt x="237" y="0"/>
                    </a:lnTo>
                    <a:lnTo>
                      <a:pt x="239" y="2"/>
                    </a:lnTo>
                    <a:close/>
                  </a:path>
                </a:pathLst>
              </a:custGeom>
              <a:solidFill>
                <a:srgbClr val="E8E8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5571" name="Freeform 199">
                <a:extLst>
                  <a:ext uri="{FF2B5EF4-FFF2-40B4-BE49-F238E27FC236}">
                    <a16:creationId xmlns:a16="http://schemas.microsoft.com/office/drawing/2014/main" id="{D68099CD-49A8-48E7-A73F-4D561B48C4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88526" y="7786688"/>
                <a:ext cx="334963" cy="368300"/>
              </a:xfrm>
              <a:custGeom>
                <a:avLst/>
                <a:gdLst>
                  <a:gd name="T0" fmla="*/ 2147483647 w 211"/>
                  <a:gd name="T1" fmla="*/ 2147483647 h 232"/>
                  <a:gd name="T2" fmla="*/ 0 w 211"/>
                  <a:gd name="T3" fmla="*/ 2147483647 h 232"/>
                  <a:gd name="T4" fmla="*/ 2147483647 w 211"/>
                  <a:gd name="T5" fmla="*/ 0 h 232"/>
                  <a:gd name="T6" fmla="*/ 2147483647 w 211"/>
                  <a:gd name="T7" fmla="*/ 2147483647 h 232"/>
                  <a:gd name="T8" fmla="*/ 2147483647 w 211"/>
                  <a:gd name="T9" fmla="*/ 2147483647 h 2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11"/>
                  <a:gd name="T16" fmla="*/ 0 h 232"/>
                  <a:gd name="T17" fmla="*/ 211 w 211"/>
                  <a:gd name="T18" fmla="*/ 232 h 23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11" h="232">
                    <a:moveTo>
                      <a:pt x="40" y="232"/>
                    </a:moveTo>
                    <a:lnTo>
                      <a:pt x="0" y="196"/>
                    </a:lnTo>
                    <a:lnTo>
                      <a:pt x="171" y="0"/>
                    </a:lnTo>
                    <a:lnTo>
                      <a:pt x="211" y="34"/>
                    </a:lnTo>
                    <a:lnTo>
                      <a:pt x="40" y="232"/>
                    </a:lnTo>
                    <a:close/>
                  </a:path>
                </a:pathLst>
              </a:custGeom>
              <a:solidFill>
                <a:srgbClr val="3A07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5572" name="Freeform 200">
                <a:extLst>
                  <a:ext uri="{FF2B5EF4-FFF2-40B4-BE49-F238E27FC236}">
                    <a16:creationId xmlns:a16="http://schemas.microsoft.com/office/drawing/2014/main" id="{F9F86256-3305-4072-90F3-7F379751F4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63126" y="8097838"/>
                <a:ext cx="88900" cy="95250"/>
              </a:xfrm>
              <a:custGeom>
                <a:avLst/>
                <a:gdLst>
                  <a:gd name="T0" fmla="*/ 2147483647 w 56"/>
                  <a:gd name="T1" fmla="*/ 2147483647 h 60"/>
                  <a:gd name="T2" fmla="*/ 2147483647 w 56"/>
                  <a:gd name="T3" fmla="*/ 2147483647 h 60"/>
                  <a:gd name="T4" fmla="*/ 0 w 56"/>
                  <a:gd name="T5" fmla="*/ 2147483647 h 60"/>
                  <a:gd name="T6" fmla="*/ 2147483647 w 56"/>
                  <a:gd name="T7" fmla="*/ 2147483647 h 60"/>
                  <a:gd name="T8" fmla="*/ 2147483647 w 56"/>
                  <a:gd name="T9" fmla="*/ 0 h 60"/>
                  <a:gd name="T10" fmla="*/ 2147483647 w 56"/>
                  <a:gd name="T11" fmla="*/ 2147483647 h 6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6"/>
                  <a:gd name="T19" fmla="*/ 0 h 60"/>
                  <a:gd name="T20" fmla="*/ 56 w 56"/>
                  <a:gd name="T21" fmla="*/ 60 h 60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6" h="60">
                    <a:moveTo>
                      <a:pt x="56" y="36"/>
                    </a:moveTo>
                    <a:lnTo>
                      <a:pt x="26" y="48"/>
                    </a:lnTo>
                    <a:lnTo>
                      <a:pt x="0" y="60"/>
                    </a:lnTo>
                    <a:lnTo>
                      <a:pt x="8" y="32"/>
                    </a:lnTo>
                    <a:lnTo>
                      <a:pt x="16" y="0"/>
                    </a:lnTo>
                    <a:lnTo>
                      <a:pt x="56" y="36"/>
                    </a:lnTo>
                    <a:close/>
                  </a:path>
                </a:pathLst>
              </a:custGeom>
              <a:solidFill>
                <a:srgbClr val="E489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5573" name="Freeform 201">
                <a:extLst>
                  <a:ext uri="{FF2B5EF4-FFF2-40B4-BE49-F238E27FC236}">
                    <a16:creationId xmlns:a16="http://schemas.microsoft.com/office/drawing/2014/main" id="{BF3E4322-6940-4AFA-A0D7-2594181C80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63126" y="8148638"/>
                <a:ext cx="41275" cy="44450"/>
              </a:xfrm>
              <a:custGeom>
                <a:avLst/>
                <a:gdLst>
                  <a:gd name="T0" fmla="*/ 2147483647 w 26"/>
                  <a:gd name="T1" fmla="*/ 2147483647 h 28"/>
                  <a:gd name="T2" fmla="*/ 0 w 26"/>
                  <a:gd name="T3" fmla="*/ 2147483647 h 28"/>
                  <a:gd name="T4" fmla="*/ 2147483647 w 26"/>
                  <a:gd name="T5" fmla="*/ 0 h 28"/>
                  <a:gd name="T6" fmla="*/ 2147483647 w 26"/>
                  <a:gd name="T7" fmla="*/ 2147483647 h 28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6"/>
                  <a:gd name="T13" fmla="*/ 0 h 28"/>
                  <a:gd name="T14" fmla="*/ 26 w 26"/>
                  <a:gd name="T15" fmla="*/ 28 h 28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6" h="28">
                    <a:moveTo>
                      <a:pt x="26" y="16"/>
                    </a:moveTo>
                    <a:lnTo>
                      <a:pt x="0" y="28"/>
                    </a:lnTo>
                    <a:lnTo>
                      <a:pt x="8" y="0"/>
                    </a:lnTo>
                    <a:lnTo>
                      <a:pt x="26" y="16"/>
                    </a:lnTo>
                    <a:close/>
                  </a:path>
                </a:pathLst>
              </a:custGeom>
              <a:solidFill>
                <a:srgbClr val="4A12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5574" name="Freeform 202">
                <a:extLst>
                  <a:ext uri="{FF2B5EF4-FFF2-40B4-BE49-F238E27FC236}">
                    <a16:creationId xmlns:a16="http://schemas.microsoft.com/office/drawing/2014/main" id="{8374DD71-9EA4-4EA0-A1B4-363957D5E4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59988" y="7739063"/>
                <a:ext cx="101600" cy="101600"/>
              </a:xfrm>
              <a:custGeom>
                <a:avLst/>
                <a:gdLst>
                  <a:gd name="T0" fmla="*/ 2147483647 w 32"/>
                  <a:gd name="T1" fmla="*/ 2147483647 h 32"/>
                  <a:gd name="T2" fmla="*/ 2147483647 w 32"/>
                  <a:gd name="T3" fmla="*/ 2147483647 h 32"/>
                  <a:gd name="T4" fmla="*/ 2147483647 w 32"/>
                  <a:gd name="T5" fmla="*/ 2147483647 h 32"/>
                  <a:gd name="T6" fmla="*/ 0 w 32"/>
                  <a:gd name="T7" fmla="*/ 2147483647 h 32"/>
                  <a:gd name="T8" fmla="*/ 2147483647 w 32"/>
                  <a:gd name="T9" fmla="*/ 2147483647 h 32"/>
                  <a:gd name="T10" fmla="*/ 2147483647 w 32"/>
                  <a:gd name="T11" fmla="*/ 2147483647 h 32"/>
                  <a:gd name="T12" fmla="*/ 2147483647 w 32"/>
                  <a:gd name="T13" fmla="*/ 2147483647 h 3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2"/>
                  <a:gd name="T22" fmla="*/ 0 h 32"/>
                  <a:gd name="T23" fmla="*/ 32 w 32"/>
                  <a:gd name="T24" fmla="*/ 32 h 3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2" h="32">
                    <a:moveTo>
                      <a:pt x="26" y="5"/>
                    </a:moveTo>
                    <a:cubicBezTo>
                      <a:pt x="26" y="5"/>
                      <a:pt x="26" y="5"/>
                      <a:pt x="26" y="5"/>
                    </a:cubicBezTo>
                    <a:cubicBezTo>
                      <a:pt x="21" y="0"/>
                      <a:pt x="12" y="0"/>
                      <a:pt x="7" y="6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20" y="32"/>
                      <a:pt x="20" y="32"/>
                      <a:pt x="20" y="32"/>
                    </a:cubicBezTo>
                    <a:cubicBezTo>
                      <a:pt x="28" y="23"/>
                      <a:pt x="28" y="23"/>
                      <a:pt x="28" y="23"/>
                    </a:cubicBezTo>
                    <a:cubicBezTo>
                      <a:pt x="32" y="18"/>
                      <a:pt x="32" y="9"/>
                      <a:pt x="26" y="5"/>
                    </a:cubicBezTo>
                    <a:close/>
                  </a:path>
                </a:pathLst>
              </a:custGeom>
              <a:solidFill>
                <a:srgbClr val="9190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5575" name="Freeform 203">
                <a:extLst>
                  <a:ext uri="{FF2B5EF4-FFF2-40B4-BE49-F238E27FC236}">
                    <a16:creationId xmlns:a16="http://schemas.microsoft.com/office/drawing/2014/main" id="{C84A8C72-462F-44A6-BDEA-BBFE01343C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10726" y="8196263"/>
                <a:ext cx="490538" cy="985838"/>
              </a:xfrm>
              <a:custGeom>
                <a:avLst/>
                <a:gdLst>
                  <a:gd name="T0" fmla="*/ 2147483647 w 154"/>
                  <a:gd name="T1" fmla="*/ 2147483647 h 310"/>
                  <a:gd name="T2" fmla="*/ 2147483647 w 154"/>
                  <a:gd name="T3" fmla="*/ 2147483647 h 310"/>
                  <a:gd name="T4" fmla="*/ 2147483647 w 154"/>
                  <a:gd name="T5" fmla="*/ 2147483647 h 310"/>
                  <a:gd name="T6" fmla="*/ 2147483647 w 154"/>
                  <a:gd name="T7" fmla="*/ 2147483647 h 310"/>
                  <a:gd name="T8" fmla="*/ 2147483647 w 154"/>
                  <a:gd name="T9" fmla="*/ 2147483647 h 310"/>
                  <a:gd name="T10" fmla="*/ 2147483647 w 154"/>
                  <a:gd name="T11" fmla="*/ 2147483647 h 310"/>
                  <a:gd name="T12" fmla="*/ 2147483647 w 154"/>
                  <a:gd name="T13" fmla="*/ 2147483647 h 310"/>
                  <a:gd name="T14" fmla="*/ 2147483647 w 154"/>
                  <a:gd name="T15" fmla="*/ 2147483647 h 310"/>
                  <a:gd name="T16" fmla="*/ 2147483647 w 154"/>
                  <a:gd name="T17" fmla="*/ 2147483647 h 310"/>
                  <a:gd name="T18" fmla="*/ 2147483647 w 154"/>
                  <a:gd name="T19" fmla="*/ 2147483647 h 310"/>
                  <a:gd name="T20" fmla="*/ 2147483647 w 154"/>
                  <a:gd name="T21" fmla="*/ 2147483647 h 310"/>
                  <a:gd name="T22" fmla="*/ 2147483647 w 154"/>
                  <a:gd name="T23" fmla="*/ 2147483647 h 310"/>
                  <a:gd name="T24" fmla="*/ 2147483647 w 154"/>
                  <a:gd name="T25" fmla="*/ 2147483647 h 310"/>
                  <a:gd name="T26" fmla="*/ 2147483647 w 154"/>
                  <a:gd name="T27" fmla="*/ 2147483647 h 310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54"/>
                  <a:gd name="T43" fmla="*/ 0 h 310"/>
                  <a:gd name="T44" fmla="*/ 154 w 154"/>
                  <a:gd name="T45" fmla="*/ 310 h 310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54" h="310">
                    <a:moveTo>
                      <a:pt x="80" y="294"/>
                    </a:moveTo>
                    <a:cubicBezTo>
                      <a:pt x="65" y="152"/>
                      <a:pt x="65" y="152"/>
                      <a:pt x="65" y="152"/>
                    </a:cubicBezTo>
                    <a:cubicBezTo>
                      <a:pt x="65" y="152"/>
                      <a:pt x="0" y="86"/>
                      <a:pt x="9" y="79"/>
                    </a:cubicBezTo>
                    <a:cubicBezTo>
                      <a:pt x="18" y="73"/>
                      <a:pt x="60" y="109"/>
                      <a:pt x="60" y="109"/>
                    </a:cubicBezTo>
                    <a:cubicBezTo>
                      <a:pt x="60" y="109"/>
                      <a:pt x="42" y="11"/>
                      <a:pt x="55" y="10"/>
                    </a:cubicBezTo>
                    <a:cubicBezTo>
                      <a:pt x="68" y="8"/>
                      <a:pt x="75" y="82"/>
                      <a:pt x="79" y="80"/>
                    </a:cubicBezTo>
                    <a:cubicBezTo>
                      <a:pt x="83" y="79"/>
                      <a:pt x="77" y="5"/>
                      <a:pt x="85" y="3"/>
                    </a:cubicBezTo>
                    <a:cubicBezTo>
                      <a:pt x="96" y="1"/>
                      <a:pt x="93" y="78"/>
                      <a:pt x="98" y="78"/>
                    </a:cubicBezTo>
                    <a:cubicBezTo>
                      <a:pt x="103" y="78"/>
                      <a:pt x="105" y="0"/>
                      <a:pt x="115" y="2"/>
                    </a:cubicBezTo>
                    <a:cubicBezTo>
                      <a:pt x="125" y="5"/>
                      <a:pt x="115" y="80"/>
                      <a:pt x="121" y="81"/>
                    </a:cubicBezTo>
                    <a:cubicBezTo>
                      <a:pt x="127" y="81"/>
                      <a:pt x="133" y="18"/>
                      <a:pt x="141" y="21"/>
                    </a:cubicBezTo>
                    <a:cubicBezTo>
                      <a:pt x="150" y="24"/>
                      <a:pt x="131" y="138"/>
                      <a:pt x="131" y="138"/>
                    </a:cubicBezTo>
                    <a:cubicBezTo>
                      <a:pt x="154" y="272"/>
                      <a:pt x="154" y="272"/>
                      <a:pt x="154" y="272"/>
                    </a:cubicBezTo>
                    <a:cubicBezTo>
                      <a:pt x="154" y="272"/>
                      <a:pt x="112" y="310"/>
                      <a:pt x="80" y="294"/>
                    </a:cubicBezTo>
                    <a:close/>
                  </a:path>
                </a:pathLst>
              </a:custGeom>
              <a:solidFill>
                <a:srgbClr val="F0D5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5576" name="Freeform 204">
                <a:extLst>
                  <a:ext uri="{FF2B5EF4-FFF2-40B4-BE49-F238E27FC236}">
                    <a16:creationId xmlns:a16="http://schemas.microsoft.com/office/drawing/2014/main" id="{F146296C-D4B9-4E1C-B99E-636E40B7D7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17101" y="8728076"/>
                <a:ext cx="255588" cy="101600"/>
              </a:xfrm>
              <a:custGeom>
                <a:avLst/>
                <a:gdLst>
                  <a:gd name="T0" fmla="*/ 2147483647 w 161"/>
                  <a:gd name="T1" fmla="*/ 2147483647 h 64"/>
                  <a:gd name="T2" fmla="*/ 2147483647 w 161"/>
                  <a:gd name="T3" fmla="*/ 2147483647 h 64"/>
                  <a:gd name="T4" fmla="*/ 0 w 161"/>
                  <a:gd name="T5" fmla="*/ 2147483647 h 64"/>
                  <a:gd name="T6" fmla="*/ 2147483647 w 161"/>
                  <a:gd name="T7" fmla="*/ 0 h 64"/>
                  <a:gd name="T8" fmla="*/ 2147483647 w 161"/>
                  <a:gd name="T9" fmla="*/ 2147483647 h 6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61"/>
                  <a:gd name="T16" fmla="*/ 0 h 64"/>
                  <a:gd name="T17" fmla="*/ 161 w 161"/>
                  <a:gd name="T18" fmla="*/ 64 h 6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61" h="64">
                    <a:moveTo>
                      <a:pt x="161" y="38"/>
                    </a:moveTo>
                    <a:lnTo>
                      <a:pt x="6" y="64"/>
                    </a:lnTo>
                    <a:lnTo>
                      <a:pt x="0" y="28"/>
                    </a:lnTo>
                    <a:lnTo>
                      <a:pt x="153" y="0"/>
                    </a:lnTo>
                    <a:lnTo>
                      <a:pt x="161" y="38"/>
                    </a:lnTo>
                    <a:close/>
                  </a:path>
                </a:pathLst>
              </a:custGeom>
              <a:solidFill>
                <a:srgbClr val="9190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70" name="TextBox 69">
              <a:extLst>
                <a:ext uri="{FF2B5EF4-FFF2-40B4-BE49-F238E27FC236}">
                  <a16:creationId xmlns:a16="http://schemas.microsoft.com/office/drawing/2014/main" id="{FA3200C7-6718-49D0-AF63-D102B04953D8}"/>
                </a:ext>
              </a:extLst>
            </p:cNvPr>
            <p:cNvSpPr txBox="1"/>
            <p:nvPr/>
          </p:nvSpPr>
          <p:spPr>
            <a:xfrm rot="19608595">
              <a:off x="8391525" y="2960688"/>
              <a:ext cx="693738" cy="1933575"/>
            </a:xfrm>
            <a:prstGeom prst="rect">
              <a:avLst/>
            </a:prstGeom>
            <a:noFill/>
          </p:spPr>
          <p:txBody>
            <a:bodyPr lIns="54610" tIns="54610" rIns="54610" bIns="54610"/>
            <a:lstStyle/>
            <a:p>
              <a:pPr fontAlgn="auto">
                <a:spcBef>
                  <a:spcPts val="0"/>
                </a:spcBef>
                <a:spcAft>
                  <a:spcPts val="600"/>
                </a:spcAft>
                <a:defRPr/>
              </a:pPr>
              <a:r>
                <a:rPr lang="ru-RU" sz="7200" dirty="0">
                  <a:solidFill>
                    <a:schemeClr val="bg1"/>
                  </a:solidFill>
                  <a:latin typeface="+mj-lt"/>
                  <a:cs typeface="+mn-cs"/>
                </a:rPr>
                <a:t>?</a:t>
              </a:r>
              <a:endParaRPr lang="en-US" sz="7200" dirty="0" err="1">
                <a:solidFill>
                  <a:schemeClr val="bg1"/>
                </a:solidFill>
                <a:latin typeface="+mj-lt"/>
                <a:cs typeface="+mn-cs"/>
              </a:endParaRPr>
            </a:p>
          </p:txBody>
        </p:sp>
        <p:sp>
          <p:nvSpPr>
            <p:cNvPr id="71" name="TextBox 70">
              <a:extLst>
                <a:ext uri="{FF2B5EF4-FFF2-40B4-BE49-F238E27FC236}">
                  <a16:creationId xmlns:a16="http://schemas.microsoft.com/office/drawing/2014/main" id="{00E695D6-1A67-4D47-90E3-5BE9F55A9F93}"/>
                </a:ext>
              </a:extLst>
            </p:cNvPr>
            <p:cNvSpPr txBox="1"/>
            <p:nvPr/>
          </p:nvSpPr>
          <p:spPr>
            <a:xfrm rot="1338625">
              <a:off x="10709275" y="2449513"/>
              <a:ext cx="693738" cy="1933575"/>
            </a:xfrm>
            <a:prstGeom prst="rect">
              <a:avLst/>
            </a:prstGeom>
            <a:noFill/>
          </p:spPr>
          <p:txBody>
            <a:bodyPr lIns="54610" tIns="54610" rIns="54610" bIns="54610"/>
            <a:lstStyle/>
            <a:p>
              <a:pPr fontAlgn="auto">
                <a:spcBef>
                  <a:spcPts val="0"/>
                </a:spcBef>
                <a:spcAft>
                  <a:spcPts val="600"/>
                </a:spcAft>
                <a:defRPr/>
              </a:pPr>
              <a:r>
                <a:rPr lang="ru-RU" sz="11500" dirty="0">
                  <a:solidFill>
                    <a:schemeClr val="bg1"/>
                  </a:solidFill>
                  <a:latin typeface="+mj-lt"/>
                  <a:cs typeface="+mn-cs"/>
                </a:rPr>
                <a:t>?</a:t>
              </a:r>
              <a:endParaRPr lang="en-US" sz="11500" dirty="0" err="1">
                <a:solidFill>
                  <a:schemeClr val="bg1"/>
                </a:solidFill>
                <a:latin typeface="+mj-lt"/>
                <a:cs typeface="+mn-cs"/>
              </a:endParaRPr>
            </a:p>
          </p:txBody>
        </p:sp>
        <p:sp>
          <p:nvSpPr>
            <p:cNvPr id="72" name="TextBox 71">
              <a:extLst>
                <a:ext uri="{FF2B5EF4-FFF2-40B4-BE49-F238E27FC236}">
                  <a16:creationId xmlns:a16="http://schemas.microsoft.com/office/drawing/2014/main" id="{2B37729D-B491-443B-A529-4382F6F12A06}"/>
                </a:ext>
              </a:extLst>
            </p:cNvPr>
            <p:cNvSpPr txBox="1"/>
            <p:nvPr/>
          </p:nvSpPr>
          <p:spPr>
            <a:xfrm rot="20125434">
              <a:off x="9466263" y="3257550"/>
              <a:ext cx="695325" cy="1933575"/>
            </a:xfrm>
            <a:prstGeom prst="rect">
              <a:avLst/>
            </a:prstGeom>
            <a:noFill/>
          </p:spPr>
          <p:txBody>
            <a:bodyPr lIns="54610" tIns="54610" rIns="54610" bIns="54610"/>
            <a:lstStyle/>
            <a:p>
              <a:pPr fontAlgn="auto">
                <a:spcBef>
                  <a:spcPts val="0"/>
                </a:spcBef>
                <a:spcAft>
                  <a:spcPts val="600"/>
                </a:spcAft>
                <a:defRPr/>
              </a:pPr>
              <a:r>
                <a:rPr lang="ru-RU" sz="8800" dirty="0">
                  <a:solidFill>
                    <a:srgbClr val="3A07DF"/>
                  </a:solidFill>
                  <a:latin typeface="+mj-lt"/>
                  <a:cs typeface="+mn-cs"/>
                </a:rPr>
                <a:t>?</a:t>
              </a:r>
              <a:endParaRPr lang="en-US" sz="8800" dirty="0" err="1">
                <a:solidFill>
                  <a:srgbClr val="3A07DF"/>
                </a:solidFill>
                <a:latin typeface="+mj-lt"/>
                <a:cs typeface="+mn-cs"/>
              </a:endParaRPr>
            </a:p>
          </p:txBody>
        </p:sp>
      </p:grpSp>
      <p:grpSp>
        <p:nvGrpSpPr>
          <p:cNvPr id="65547" name="Group 72">
            <a:extLst>
              <a:ext uri="{FF2B5EF4-FFF2-40B4-BE49-F238E27FC236}">
                <a16:creationId xmlns:a16="http://schemas.microsoft.com/office/drawing/2014/main" id="{ABC0E9A9-B1BD-4AB3-867C-1D58F34E06C5}"/>
              </a:ext>
            </a:extLst>
          </p:cNvPr>
          <p:cNvGrpSpPr>
            <a:grpSpLocks/>
          </p:cNvGrpSpPr>
          <p:nvPr/>
        </p:nvGrpSpPr>
        <p:grpSpPr bwMode="auto">
          <a:xfrm>
            <a:off x="431800" y="1282700"/>
            <a:ext cx="7423150" cy="531813"/>
            <a:chOff x="443080" y="2679689"/>
            <a:chExt cx="11306008" cy="460375"/>
          </a:xfrm>
        </p:grpSpPr>
        <p:sp>
          <p:nvSpPr>
            <p:cNvPr id="74" name="Rectangle: Rounded Corners 73">
              <a:extLst>
                <a:ext uri="{FF2B5EF4-FFF2-40B4-BE49-F238E27FC236}">
                  <a16:creationId xmlns:a16="http://schemas.microsoft.com/office/drawing/2014/main" id="{A4FD9583-5EAA-4A1C-A583-E793719DB61B}"/>
                </a:ext>
              </a:extLst>
            </p:cNvPr>
            <p:cNvSpPr/>
            <p:nvPr/>
          </p:nvSpPr>
          <p:spPr>
            <a:xfrm>
              <a:off x="636510" y="2759396"/>
              <a:ext cx="11112578" cy="380668"/>
            </a:xfrm>
            <a:prstGeom prst="roundRect">
              <a:avLst>
                <a:gd name="adj" fmla="val 50000"/>
              </a:avLst>
            </a:prstGeom>
            <a:solidFill>
              <a:schemeClr val="bg1">
                <a:lumMod val="95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80000" tIns="44371" bIns="44371"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400" b="1" dirty="0">
                <a:solidFill>
                  <a:schemeClr val="tx1"/>
                </a:solidFill>
                <a:latin typeface="+mj-lt"/>
                <a:ea typeface="Golos Text" panose="020B0503020202020204" pitchFamily="34" charset="0"/>
              </a:endParaRPr>
            </a:p>
          </p:txBody>
        </p:sp>
        <p:sp>
          <p:nvSpPr>
            <p:cNvPr id="75" name="Rectangle: Rounded Corners 74">
              <a:extLst>
                <a:ext uri="{FF2B5EF4-FFF2-40B4-BE49-F238E27FC236}">
                  <a16:creationId xmlns:a16="http://schemas.microsoft.com/office/drawing/2014/main" id="{DE7D3452-8628-45D2-9FA4-15B684B1797A}"/>
                </a:ext>
              </a:extLst>
            </p:cNvPr>
            <p:cNvSpPr/>
            <p:nvPr/>
          </p:nvSpPr>
          <p:spPr>
            <a:xfrm>
              <a:off x="443080" y="2679689"/>
              <a:ext cx="11209293" cy="380668"/>
            </a:xfrm>
            <a:prstGeom prst="roundRect">
              <a:avLst>
                <a:gd name="adj" fmla="val 50000"/>
              </a:avLst>
            </a:pr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chemeClr val="accent4">
                    <a:lumMod val="20000"/>
                    <a:lumOff val="80000"/>
                  </a:schemeClr>
                </a:gs>
              </a:gsLst>
              <a:lin ang="0" scaled="1"/>
            </a:gradFill>
            <a:ln w="3175">
              <a:solidFill>
                <a:srgbClr val="3A07DF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80000" tIns="44371" bIns="44371"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ru-RU" b="1" dirty="0" err="1">
                  <a:solidFill>
                    <a:srgbClr val="4A127B"/>
                  </a:solidFill>
                  <a:latin typeface="+mj-lt"/>
                  <a:ea typeface="Golos Text" panose="020B0503020202020204" pitchFamily="34" charset="0"/>
                </a:rPr>
                <a:t>Анъаналар</a:t>
              </a:r>
              <a:r>
                <a:rPr lang="en-US" b="1" dirty="0">
                  <a:solidFill>
                    <a:srgbClr val="4A127B"/>
                  </a:solidFill>
                  <a:latin typeface="+mj-lt"/>
                  <a:ea typeface="Golos Text" panose="020B0503020202020204" pitchFamily="34" charset="0"/>
                </a:rPr>
                <a:t>:</a:t>
              </a:r>
              <a:endParaRPr lang="ru-RU" b="1" dirty="0">
                <a:solidFill>
                  <a:srgbClr val="4A127B"/>
                </a:solidFill>
                <a:latin typeface="+mj-lt"/>
                <a:ea typeface="Golos Text" panose="020B0503020202020204" pitchFamily="34" charset="0"/>
              </a:endParaRPr>
            </a:p>
          </p:txBody>
        </p:sp>
      </p:grpSp>
      <p:sp>
        <p:nvSpPr>
          <p:cNvPr id="65548" name="Rectangle 75">
            <a:extLst>
              <a:ext uri="{FF2B5EF4-FFF2-40B4-BE49-F238E27FC236}">
                <a16:creationId xmlns:a16="http://schemas.microsoft.com/office/drawing/2014/main" id="{9B2A18D9-1638-4141-AEC4-4C5B4CD422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7675" y="1908175"/>
            <a:ext cx="7088188" cy="138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ru-RU" altLang="en-US">
                <a:solidFill>
                  <a:schemeClr val="tx2"/>
                </a:solidFill>
              </a:rPr>
              <a:t>Урф</a:t>
            </a:r>
            <a:r>
              <a:rPr lang="en-US" altLang="en-US">
                <a:solidFill>
                  <a:schemeClr val="tx2"/>
                </a:solidFill>
              </a:rPr>
              <a:t> </a:t>
            </a:r>
            <a:r>
              <a:rPr lang="tr-TR" altLang="en-US">
                <a:solidFill>
                  <a:schemeClr val="tx2"/>
                </a:solidFill>
              </a:rPr>
              <a:t>–</a:t>
            </a:r>
            <a:r>
              <a:rPr lang="en-US" altLang="en-US">
                <a:solidFill>
                  <a:schemeClr val="tx2"/>
                </a:solidFill>
              </a:rPr>
              <a:t> </a:t>
            </a:r>
            <a:r>
              <a:rPr lang="ru-RU" altLang="en-US">
                <a:solidFill>
                  <a:schemeClr val="tx2"/>
                </a:solidFill>
              </a:rPr>
              <a:t>одат</a:t>
            </a:r>
            <a:r>
              <a:rPr lang="tr-TR" altLang="en-US">
                <a:solidFill>
                  <a:schemeClr val="tx2"/>
                </a:solidFill>
              </a:rPr>
              <a:t> </a:t>
            </a:r>
            <a:r>
              <a:rPr lang="ru-RU" altLang="en-US">
                <a:solidFill>
                  <a:schemeClr val="tx2"/>
                </a:solidFill>
              </a:rPr>
              <a:t>турларидан</a:t>
            </a:r>
            <a:r>
              <a:rPr lang="tr-TR" altLang="en-US">
                <a:solidFill>
                  <a:schemeClr val="tx2"/>
                </a:solidFill>
              </a:rPr>
              <a:t> </a:t>
            </a:r>
            <a:r>
              <a:rPr lang="ru-RU" altLang="en-US">
                <a:solidFill>
                  <a:schemeClr val="tx2"/>
                </a:solidFill>
              </a:rPr>
              <a:t>бири</a:t>
            </a:r>
            <a:r>
              <a:rPr lang="tr-TR" altLang="en-US">
                <a:solidFill>
                  <a:schemeClr val="tx2"/>
                </a:solidFill>
              </a:rPr>
              <a:t> </a:t>
            </a:r>
            <a:r>
              <a:rPr lang="ru-RU" altLang="en-US">
                <a:solidFill>
                  <a:schemeClr val="tx2"/>
                </a:solidFill>
              </a:rPr>
              <a:t>анъанадир</a:t>
            </a:r>
            <a:r>
              <a:rPr lang="tr-TR" altLang="en-US">
                <a:solidFill>
                  <a:schemeClr val="tx2"/>
                </a:solidFill>
              </a:rPr>
              <a:t>.</a:t>
            </a:r>
            <a:endParaRPr lang="en-US" altLang="en-US">
              <a:solidFill>
                <a:schemeClr val="tx2"/>
              </a:solidFill>
            </a:endParaRPr>
          </a:p>
          <a:p>
            <a:pPr eaLnBrk="1" hangingPunct="1"/>
            <a:r>
              <a:rPr lang="ru-RU" altLang="en-US">
                <a:solidFill>
                  <a:schemeClr val="tx2"/>
                </a:solidFill>
              </a:rPr>
              <a:t>Анъана</a:t>
            </a:r>
            <a:r>
              <a:rPr lang="tr-TR" altLang="en-US">
                <a:solidFill>
                  <a:schemeClr val="tx2"/>
                </a:solidFill>
              </a:rPr>
              <a:t> </a:t>
            </a:r>
            <a:r>
              <a:rPr lang="ru-RU" altLang="en-US">
                <a:solidFill>
                  <a:schemeClr val="tx2"/>
                </a:solidFill>
              </a:rPr>
              <a:t>ҳам</a:t>
            </a:r>
            <a:r>
              <a:rPr lang="tr-TR" altLang="en-US">
                <a:solidFill>
                  <a:schemeClr val="tx2"/>
                </a:solidFill>
              </a:rPr>
              <a:t> </a:t>
            </a:r>
            <a:r>
              <a:rPr lang="ru-RU" altLang="en-US">
                <a:solidFill>
                  <a:schemeClr val="tx2"/>
                </a:solidFill>
              </a:rPr>
              <a:t>жамият</a:t>
            </a:r>
            <a:r>
              <a:rPr lang="tr-TR" altLang="en-US">
                <a:solidFill>
                  <a:schemeClr val="tx2"/>
                </a:solidFill>
              </a:rPr>
              <a:t> </a:t>
            </a:r>
            <a:r>
              <a:rPr lang="ru-RU" altLang="en-US">
                <a:solidFill>
                  <a:schemeClr val="tx2"/>
                </a:solidFill>
              </a:rPr>
              <a:t>ҳаётининг</a:t>
            </a:r>
            <a:r>
              <a:rPr lang="tr-TR" altLang="en-US">
                <a:solidFill>
                  <a:schemeClr val="tx2"/>
                </a:solidFill>
              </a:rPr>
              <a:t> </a:t>
            </a:r>
            <a:r>
              <a:rPr lang="ru-RU" altLang="en-US">
                <a:solidFill>
                  <a:schemeClr val="tx2"/>
                </a:solidFill>
              </a:rPr>
              <a:t>исталган</a:t>
            </a:r>
            <a:r>
              <a:rPr lang="tr-TR" altLang="en-US">
                <a:solidFill>
                  <a:schemeClr val="tx2"/>
                </a:solidFill>
              </a:rPr>
              <a:t> </a:t>
            </a:r>
            <a:r>
              <a:rPr lang="ru-RU" altLang="en-US">
                <a:solidFill>
                  <a:schemeClr val="tx2"/>
                </a:solidFill>
              </a:rPr>
              <a:t>соҳасида</a:t>
            </a:r>
            <a:r>
              <a:rPr lang="tr-TR" altLang="en-US">
                <a:solidFill>
                  <a:schemeClr val="tx2"/>
                </a:solidFill>
              </a:rPr>
              <a:t> </a:t>
            </a:r>
            <a:r>
              <a:rPr lang="ru-RU" altLang="en-US">
                <a:solidFill>
                  <a:schemeClr val="tx2"/>
                </a:solidFill>
              </a:rPr>
              <a:t>тари</a:t>
            </a:r>
            <a:r>
              <a:rPr lang="tr-TR" altLang="en-US">
                <a:solidFill>
                  <a:schemeClr val="tx2"/>
                </a:solidFill>
              </a:rPr>
              <a:t>x</a:t>
            </a:r>
            <a:r>
              <a:rPr lang="ru-RU" altLang="en-US">
                <a:solidFill>
                  <a:schemeClr val="tx2"/>
                </a:solidFill>
              </a:rPr>
              <a:t>ан</a:t>
            </a:r>
            <a:r>
              <a:rPr lang="tr-TR" altLang="en-US">
                <a:solidFill>
                  <a:schemeClr val="tx2"/>
                </a:solidFill>
              </a:rPr>
              <a:t> </a:t>
            </a:r>
            <a:r>
              <a:rPr lang="ru-RU" altLang="en-US">
                <a:solidFill>
                  <a:schemeClr val="tx2"/>
                </a:solidFill>
              </a:rPr>
              <a:t>ривожланган</a:t>
            </a:r>
            <a:r>
              <a:rPr lang="tr-TR" altLang="en-US">
                <a:solidFill>
                  <a:schemeClr val="tx2"/>
                </a:solidFill>
              </a:rPr>
              <a:t> </a:t>
            </a:r>
            <a:r>
              <a:rPr lang="ru-RU" altLang="en-US">
                <a:solidFill>
                  <a:schemeClr val="tx2"/>
                </a:solidFill>
              </a:rPr>
              <a:t>ва</a:t>
            </a:r>
            <a:r>
              <a:rPr lang="tr-TR" altLang="en-US">
                <a:solidFill>
                  <a:schemeClr val="tx2"/>
                </a:solidFill>
              </a:rPr>
              <a:t> </a:t>
            </a:r>
            <a:r>
              <a:rPr lang="ru-RU" altLang="en-US">
                <a:solidFill>
                  <a:schemeClr val="tx2"/>
                </a:solidFill>
              </a:rPr>
              <a:t>авлоддан</a:t>
            </a:r>
            <a:r>
              <a:rPr lang="tr-TR" altLang="en-US">
                <a:solidFill>
                  <a:schemeClr val="tx2"/>
                </a:solidFill>
              </a:rPr>
              <a:t>-</a:t>
            </a:r>
            <a:r>
              <a:rPr lang="ru-RU" altLang="en-US">
                <a:solidFill>
                  <a:schemeClr val="tx2"/>
                </a:solidFill>
              </a:rPr>
              <a:t>авлодга</a:t>
            </a:r>
            <a:r>
              <a:rPr lang="tr-TR" altLang="en-US">
                <a:solidFill>
                  <a:schemeClr val="tx2"/>
                </a:solidFill>
              </a:rPr>
              <a:t> </a:t>
            </a:r>
            <a:r>
              <a:rPr lang="ru-RU" altLang="en-US">
                <a:solidFill>
                  <a:schemeClr val="tx2"/>
                </a:solidFill>
              </a:rPr>
              <a:t>ўтиб</a:t>
            </a:r>
            <a:r>
              <a:rPr lang="tr-TR" altLang="en-US">
                <a:solidFill>
                  <a:schemeClr val="tx2"/>
                </a:solidFill>
              </a:rPr>
              <a:t> </a:t>
            </a:r>
            <a:r>
              <a:rPr lang="ru-RU" altLang="en-US">
                <a:solidFill>
                  <a:schemeClr val="tx2"/>
                </a:solidFill>
              </a:rPr>
              <a:t>к</a:t>
            </a:r>
            <a:r>
              <a:rPr lang="tr-TR" altLang="en-US">
                <a:solidFill>
                  <a:schemeClr val="tx2"/>
                </a:solidFill>
              </a:rPr>
              <a:t>e</a:t>
            </a:r>
            <a:r>
              <a:rPr lang="ru-RU" altLang="en-US">
                <a:solidFill>
                  <a:schemeClr val="tx2"/>
                </a:solidFill>
              </a:rPr>
              <a:t>лаётган</a:t>
            </a:r>
            <a:r>
              <a:rPr lang="tr-TR" altLang="en-US">
                <a:solidFill>
                  <a:schemeClr val="tx2"/>
                </a:solidFill>
              </a:rPr>
              <a:t> </a:t>
            </a:r>
            <a:r>
              <a:rPr lang="ru-RU" altLang="en-US">
                <a:solidFill>
                  <a:schemeClr val="tx2"/>
                </a:solidFill>
              </a:rPr>
              <a:t>амалиётдир</a:t>
            </a:r>
            <a:r>
              <a:rPr lang="tr-TR" altLang="en-US">
                <a:solidFill>
                  <a:schemeClr val="tx2"/>
                </a:solidFill>
              </a:rPr>
              <a:t>. </a:t>
            </a:r>
            <a:r>
              <a:rPr lang="ru-RU" altLang="en-US">
                <a:solidFill>
                  <a:schemeClr val="tx2"/>
                </a:solidFill>
              </a:rPr>
              <a:t>Анъаналарнинг</a:t>
            </a:r>
            <a:r>
              <a:rPr lang="tr-TR" altLang="en-US">
                <a:solidFill>
                  <a:schemeClr val="tx2"/>
                </a:solidFill>
              </a:rPr>
              <a:t> </a:t>
            </a:r>
            <a:r>
              <a:rPr lang="ru-RU" altLang="en-US">
                <a:solidFill>
                  <a:schemeClr val="tx2"/>
                </a:solidFill>
              </a:rPr>
              <a:t>муҳим</a:t>
            </a:r>
            <a:r>
              <a:rPr lang="tr-TR" altLang="en-US">
                <a:solidFill>
                  <a:schemeClr val="tx2"/>
                </a:solidFill>
              </a:rPr>
              <a:t> x</a:t>
            </a:r>
            <a:r>
              <a:rPr lang="ru-RU" altLang="en-US">
                <a:solidFill>
                  <a:schemeClr val="tx2"/>
                </a:solidFill>
              </a:rPr>
              <a:t>усусияти</a:t>
            </a:r>
            <a:r>
              <a:rPr lang="tr-TR" altLang="en-US">
                <a:solidFill>
                  <a:schemeClr val="tx2"/>
                </a:solidFill>
              </a:rPr>
              <a:t> </a:t>
            </a:r>
            <a:r>
              <a:rPr lang="ru-RU" altLang="en-US">
                <a:solidFill>
                  <a:schemeClr val="tx2"/>
                </a:solidFill>
              </a:rPr>
              <a:t>шундаки</a:t>
            </a:r>
            <a:r>
              <a:rPr lang="tr-TR" altLang="en-US">
                <a:solidFill>
                  <a:schemeClr val="tx2"/>
                </a:solidFill>
              </a:rPr>
              <a:t>, </a:t>
            </a:r>
            <a:r>
              <a:rPr lang="ru-RU" altLang="en-US">
                <a:solidFill>
                  <a:schemeClr val="tx2"/>
                </a:solidFill>
              </a:rPr>
              <a:t>улар</a:t>
            </a:r>
            <a:r>
              <a:rPr lang="tr-TR" altLang="en-US">
                <a:solidFill>
                  <a:schemeClr val="tx2"/>
                </a:solidFill>
              </a:rPr>
              <a:t> </a:t>
            </a:r>
            <a:r>
              <a:rPr lang="ru-RU" altLang="en-US">
                <a:solidFill>
                  <a:schemeClr val="tx2"/>
                </a:solidFill>
              </a:rPr>
              <a:t>барқарор</a:t>
            </a:r>
            <a:r>
              <a:rPr lang="tr-TR" altLang="en-US">
                <a:solidFill>
                  <a:schemeClr val="tx2"/>
                </a:solidFill>
              </a:rPr>
              <a:t> </a:t>
            </a:r>
            <a:r>
              <a:rPr lang="ru-RU" altLang="en-US">
                <a:solidFill>
                  <a:schemeClr val="tx2"/>
                </a:solidFill>
              </a:rPr>
              <a:t>ва</a:t>
            </a:r>
            <a:r>
              <a:rPr lang="tr-TR" altLang="en-US">
                <a:solidFill>
                  <a:schemeClr val="tx2"/>
                </a:solidFill>
              </a:rPr>
              <a:t> </a:t>
            </a:r>
            <a:r>
              <a:rPr lang="ru-RU" altLang="en-US">
                <a:solidFill>
                  <a:schemeClr val="tx2"/>
                </a:solidFill>
              </a:rPr>
              <a:t>одамлар</a:t>
            </a:r>
            <a:r>
              <a:rPr lang="tr-TR" altLang="en-US">
                <a:solidFill>
                  <a:schemeClr val="tx2"/>
                </a:solidFill>
              </a:rPr>
              <a:t> </a:t>
            </a:r>
            <a:r>
              <a:rPr lang="ru-RU" altLang="en-US">
                <a:solidFill>
                  <a:schemeClr val="tx2"/>
                </a:solidFill>
              </a:rPr>
              <a:t>уларни</a:t>
            </a:r>
            <a:r>
              <a:rPr lang="tr-TR" altLang="en-US">
                <a:solidFill>
                  <a:schemeClr val="tx2"/>
                </a:solidFill>
              </a:rPr>
              <a:t> </a:t>
            </a:r>
            <a:r>
              <a:rPr lang="ru-RU" altLang="en-US">
                <a:solidFill>
                  <a:schemeClr val="tx2"/>
                </a:solidFill>
              </a:rPr>
              <a:t>ўзгаришсиз</a:t>
            </a:r>
            <a:r>
              <a:rPr lang="tr-TR" altLang="en-US">
                <a:solidFill>
                  <a:schemeClr val="tx2"/>
                </a:solidFill>
              </a:rPr>
              <a:t> </a:t>
            </a:r>
            <a:r>
              <a:rPr lang="ru-RU" altLang="en-US">
                <a:solidFill>
                  <a:schemeClr val="tx2"/>
                </a:solidFill>
              </a:rPr>
              <a:t>сақлашга</a:t>
            </a:r>
            <a:r>
              <a:rPr lang="tr-TR" altLang="en-US">
                <a:solidFill>
                  <a:schemeClr val="tx2"/>
                </a:solidFill>
              </a:rPr>
              <a:t> </a:t>
            </a:r>
            <a:r>
              <a:rPr lang="ru-RU" altLang="en-US">
                <a:solidFill>
                  <a:schemeClr val="tx2"/>
                </a:solidFill>
              </a:rPr>
              <a:t>мойилдирлар</a:t>
            </a:r>
            <a:r>
              <a:rPr lang="tr-TR" altLang="en-US">
                <a:solidFill>
                  <a:schemeClr val="tx2"/>
                </a:solidFill>
              </a:rPr>
              <a:t>.</a:t>
            </a:r>
            <a:endParaRPr lang="ru-RU" altLang="en-US">
              <a:solidFill>
                <a:schemeClr val="tx2"/>
              </a:solidFill>
            </a:endParaRPr>
          </a:p>
        </p:txBody>
      </p: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679493E2-6805-4072-82EA-00E0915556F8}"/>
              </a:ext>
            </a:extLst>
          </p:cNvPr>
          <p:cNvCxnSpPr>
            <a:cxnSpLocks/>
          </p:cNvCxnSpPr>
          <p:nvPr/>
        </p:nvCxnSpPr>
        <p:spPr>
          <a:xfrm>
            <a:off x="461963" y="4464050"/>
            <a:ext cx="7392987" cy="0"/>
          </a:xfrm>
          <a:prstGeom prst="line">
            <a:avLst/>
          </a:prstGeom>
          <a:ln w="25400">
            <a:solidFill>
              <a:srgbClr val="1BD7D3"/>
            </a:solidFill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5550" name="Rectangle 77">
            <a:extLst>
              <a:ext uri="{FF2B5EF4-FFF2-40B4-BE49-F238E27FC236}">
                <a16:creationId xmlns:a16="http://schemas.microsoft.com/office/drawing/2014/main" id="{5CB7F2A6-775B-4485-A902-887E7AD276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66850" y="4043363"/>
            <a:ext cx="546893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anchor="b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 eaLnBrk="1" hangingPunct="1">
              <a:spcAft>
                <a:spcPts val="1200"/>
              </a:spcAft>
            </a:pPr>
            <a:r>
              <a:rPr lang="ru-RU" altLang="en-US" b="1">
                <a:solidFill>
                  <a:srgbClr val="4A127B"/>
                </a:solidFill>
              </a:rPr>
              <a:t>Анъанага</a:t>
            </a:r>
            <a:r>
              <a:rPr lang="en-US" altLang="en-US" b="1">
                <a:solidFill>
                  <a:srgbClr val="4A127B"/>
                </a:solidFill>
              </a:rPr>
              <a:t> </a:t>
            </a:r>
            <a:r>
              <a:rPr lang="ru-RU" altLang="en-US" b="1">
                <a:solidFill>
                  <a:srgbClr val="4A127B"/>
                </a:solidFill>
              </a:rPr>
              <a:t>мисоллар</a:t>
            </a:r>
            <a:r>
              <a:rPr lang="en-US" altLang="en-US" b="1">
                <a:solidFill>
                  <a:srgbClr val="4A127B"/>
                </a:solidFill>
              </a:rPr>
              <a:t>:</a:t>
            </a:r>
            <a:endParaRPr lang="ru-RU" altLang="en-US" b="1">
              <a:solidFill>
                <a:srgbClr val="4A127B"/>
              </a:solidFill>
            </a:endParaRPr>
          </a:p>
        </p:txBody>
      </p:sp>
      <p:sp>
        <p:nvSpPr>
          <p:cNvPr id="79" name="Rectangle: Rounded Corners 78">
            <a:extLst>
              <a:ext uri="{FF2B5EF4-FFF2-40B4-BE49-F238E27FC236}">
                <a16:creationId xmlns:a16="http://schemas.microsoft.com/office/drawing/2014/main" id="{BA34C0DF-5DE7-428F-8BD6-22EA7C920F76}"/>
              </a:ext>
            </a:extLst>
          </p:cNvPr>
          <p:cNvSpPr/>
          <p:nvPr/>
        </p:nvSpPr>
        <p:spPr>
          <a:xfrm>
            <a:off x="438150" y="5722938"/>
            <a:ext cx="7416800" cy="423862"/>
          </a:xfrm>
          <a:prstGeom prst="roundRect">
            <a:avLst>
              <a:gd name="adj" fmla="val 36233"/>
            </a:avLst>
          </a:prstGeom>
          <a:ln>
            <a:solidFill>
              <a:srgbClr val="1FD7D4"/>
            </a:solidFill>
          </a:ln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>
            <a:spAutoFit/>
          </a:bodyPr>
          <a:lstStyle/>
          <a:p>
            <a:pPr algn="ctr">
              <a:lnSpc>
                <a:spcPct val="107000"/>
              </a:lnSpc>
              <a:spcAft>
                <a:spcPts val="600"/>
              </a:spcAft>
              <a:defRPr/>
            </a:pPr>
            <a:r>
              <a:rPr lang="ru-RU" sz="1600" dirty="0">
                <a:solidFill>
                  <a:srgbClr val="000000"/>
                </a:solidFill>
                <a:cs typeface="Times New Roman" pitchFamily="18" charset="0"/>
              </a:rPr>
              <a:t>Дам</a:t>
            </a:r>
            <a:r>
              <a:rPr lang="tr-TR" sz="1600" dirty="0">
                <a:solidFill>
                  <a:srgbClr val="000000"/>
                </a:solidFill>
                <a:cs typeface="Times New Roman" pitchFamily="18" charset="0"/>
              </a:rPr>
              <a:t> </a:t>
            </a:r>
            <a:r>
              <a:rPr lang="ru-RU" sz="1600" dirty="0" err="1">
                <a:solidFill>
                  <a:srgbClr val="000000"/>
                </a:solidFill>
                <a:cs typeface="Times New Roman" pitchFamily="18" charset="0"/>
              </a:rPr>
              <a:t>олиш</a:t>
            </a:r>
            <a:r>
              <a:rPr lang="tr-TR" sz="1600" dirty="0">
                <a:solidFill>
                  <a:srgbClr val="000000"/>
                </a:solidFill>
                <a:cs typeface="Times New Roman" pitchFamily="18" charset="0"/>
              </a:rPr>
              <a:t> </a:t>
            </a:r>
            <a:r>
              <a:rPr lang="ru-RU" sz="1600" dirty="0" err="1">
                <a:solidFill>
                  <a:srgbClr val="000000"/>
                </a:solidFill>
                <a:cs typeface="Times New Roman" pitchFamily="18" charset="0"/>
              </a:rPr>
              <a:t>кунлари</a:t>
            </a:r>
            <a:r>
              <a:rPr lang="tr-TR" sz="1600" dirty="0">
                <a:solidFill>
                  <a:srgbClr val="000000"/>
                </a:solidFill>
                <a:cs typeface="Times New Roman" pitchFamily="18" charset="0"/>
              </a:rPr>
              <a:t> </a:t>
            </a:r>
            <a:r>
              <a:rPr lang="ru-RU" sz="1600" dirty="0" err="1">
                <a:solidFill>
                  <a:srgbClr val="000000"/>
                </a:solidFill>
                <a:cs typeface="Times New Roman" pitchFamily="18" charset="0"/>
              </a:rPr>
              <a:t>оилавий</a:t>
            </a:r>
            <a:r>
              <a:rPr lang="tr-TR" sz="1600" dirty="0">
                <a:solidFill>
                  <a:srgbClr val="000000"/>
                </a:solidFill>
                <a:cs typeface="Times New Roman" pitchFamily="18" charset="0"/>
              </a:rPr>
              <a:t> </a:t>
            </a:r>
            <a:r>
              <a:rPr lang="ru-RU" sz="1600" dirty="0" err="1">
                <a:solidFill>
                  <a:srgbClr val="000000"/>
                </a:solidFill>
                <a:cs typeface="Times New Roman" pitchFamily="18" charset="0"/>
              </a:rPr>
              <a:t>очиқ</a:t>
            </a:r>
            <a:r>
              <a:rPr lang="tr-TR" sz="1600" dirty="0">
                <a:solidFill>
                  <a:srgbClr val="000000"/>
                </a:solidFill>
                <a:cs typeface="Times New Roman" pitchFamily="18" charset="0"/>
              </a:rPr>
              <a:t> </a:t>
            </a:r>
            <a:r>
              <a:rPr lang="ru-RU" sz="1600" dirty="0" err="1">
                <a:solidFill>
                  <a:srgbClr val="000000"/>
                </a:solidFill>
                <a:cs typeface="Times New Roman" pitchFamily="18" charset="0"/>
              </a:rPr>
              <a:t>ҳавода</a:t>
            </a:r>
            <a:r>
              <a:rPr lang="tr-TR" sz="1600" dirty="0">
                <a:solidFill>
                  <a:srgbClr val="000000"/>
                </a:solidFill>
                <a:cs typeface="Times New Roman" pitchFamily="18" charset="0"/>
              </a:rPr>
              <a:t> </a:t>
            </a:r>
            <a:r>
              <a:rPr lang="ru-RU" sz="1600" dirty="0">
                <a:solidFill>
                  <a:srgbClr val="000000"/>
                </a:solidFill>
                <a:cs typeface="Times New Roman" pitchFamily="18" charset="0"/>
              </a:rPr>
              <a:t>дам</a:t>
            </a:r>
            <a:r>
              <a:rPr lang="tr-TR" sz="1600" dirty="0">
                <a:solidFill>
                  <a:srgbClr val="000000"/>
                </a:solidFill>
                <a:cs typeface="Times New Roman" pitchFamily="18" charset="0"/>
              </a:rPr>
              <a:t> </a:t>
            </a:r>
            <a:r>
              <a:rPr lang="ru-RU" sz="1600" dirty="0" err="1">
                <a:solidFill>
                  <a:srgbClr val="000000"/>
                </a:solidFill>
                <a:cs typeface="Times New Roman" pitchFamily="18" charset="0"/>
              </a:rPr>
              <a:t>олиш</a:t>
            </a:r>
            <a:r>
              <a:rPr lang="en-US" sz="1600" dirty="0">
                <a:solidFill>
                  <a:srgbClr val="000000"/>
                </a:solidFill>
                <a:cs typeface="Times New Roman" pitchFamily="18" charset="0"/>
              </a:rPr>
              <a:t>;</a:t>
            </a:r>
            <a:endParaRPr lang="ru-RU" sz="1600" dirty="0">
              <a:solidFill>
                <a:srgbClr val="000000"/>
              </a:solidFill>
              <a:cs typeface="Times New Roman" pitchFamily="18" charset="0"/>
            </a:endParaRPr>
          </a:p>
        </p:txBody>
      </p:sp>
      <p:sp>
        <p:nvSpPr>
          <p:cNvPr id="40" name="Rectangle 39">
            <a:extLst>
              <a:ext uri="{FF2B5EF4-FFF2-40B4-BE49-F238E27FC236}">
                <a16:creationId xmlns:a16="http://schemas.microsoft.com/office/drawing/2014/main" id="{BB3E63FD-8583-4B06-B863-C9540B4AFC1C}"/>
              </a:ext>
            </a:extLst>
          </p:cNvPr>
          <p:cNvSpPr/>
          <p:nvPr/>
        </p:nvSpPr>
        <p:spPr>
          <a:xfrm>
            <a:off x="431800" y="6588125"/>
            <a:ext cx="7104063" cy="246063"/>
          </a:xfrm>
          <a:prstGeom prst="rect">
            <a:avLst/>
          </a:prstGeom>
        </p:spPr>
        <p:txBody>
          <a:bodyPr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000" dirty="0">
                <a:solidFill>
                  <a:schemeClr val="bg1">
                    <a:lumMod val="85000"/>
                  </a:schemeClr>
                </a:solidFill>
                <a:latin typeface="+mn-lt"/>
                <a:cs typeface="+mn-cs"/>
              </a:rPr>
              <a:t>Источник: Академик, словари и энциклопедии (</a:t>
            </a:r>
            <a:r>
              <a:rPr lang="ru-RU" sz="1000" dirty="0" err="1">
                <a:solidFill>
                  <a:schemeClr val="bg1">
                    <a:lumMod val="85000"/>
                  </a:schemeClr>
                </a:solidFill>
                <a:latin typeface="+mn-lt"/>
                <a:cs typeface="+mn-cs"/>
              </a:rPr>
              <a:t>ҳттпс</a:t>
            </a:r>
            <a:r>
              <a:rPr lang="ru-RU" sz="1000" dirty="0">
                <a:solidFill>
                  <a:schemeClr val="bg1">
                    <a:lumMod val="85000"/>
                  </a:schemeClr>
                </a:solidFill>
                <a:latin typeface="+mn-lt"/>
                <a:cs typeface="+mn-cs"/>
              </a:rPr>
              <a:t>://</a:t>
            </a:r>
            <a:r>
              <a:rPr lang="ru-RU" sz="1000" dirty="0" err="1">
                <a:solidFill>
                  <a:schemeClr val="bg1">
                    <a:lumMod val="85000"/>
                  </a:schemeClr>
                </a:solidFill>
                <a:latin typeface="+mn-lt"/>
                <a:cs typeface="+mn-cs"/>
              </a:rPr>
              <a:t>аcадeмиc.ру</a:t>
            </a:r>
            <a:r>
              <a:rPr lang="ru-RU" sz="1000" dirty="0">
                <a:solidFill>
                  <a:schemeClr val="bg1">
                    <a:lumMod val="85000"/>
                  </a:schemeClr>
                </a:solidFill>
                <a:latin typeface="+mn-lt"/>
                <a:cs typeface="+mn-cs"/>
              </a:rPr>
              <a:t>/)</a:t>
            </a:r>
            <a:endParaRPr lang="en-US" sz="1000" dirty="0">
              <a:solidFill>
                <a:schemeClr val="bg1">
                  <a:lumMod val="85000"/>
                </a:schemeClr>
              </a:solidFill>
              <a:latin typeface="+mn-lt"/>
              <a:cs typeface="+mn-cs"/>
            </a:endParaRPr>
          </a:p>
        </p:txBody>
      </p:sp>
    </p:spTree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562" name="Title 1">
            <a:extLst>
              <a:ext uri="{FF2B5EF4-FFF2-40B4-BE49-F238E27FC236}">
                <a16:creationId xmlns:a16="http://schemas.microsoft.com/office/drawing/2014/main" id="{CFCFD2C9-1FA6-4AC5-BEFE-1AEBF1499C5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ru-RU" altLang="en-US"/>
              <a:t>А</a:t>
            </a:r>
            <a:r>
              <a:rPr lang="tr-TR" altLang="en-US"/>
              <a:t>x</a:t>
            </a:r>
            <a:r>
              <a:rPr lang="ru-RU" altLang="en-US"/>
              <a:t>лоқ</a:t>
            </a:r>
            <a:r>
              <a:rPr lang="tr-TR" altLang="en-US"/>
              <a:t> </a:t>
            </a:r>
            <a:r>
              <a:rPr lang="ru-RU" altLang="en-US"/>
              <a:t>нормалари</a:t>
            </a:r>
            <a:r>
              <a:rPr lang="tr-TR" altLang="en-US"/>
              <a:t> </a:t>
            </a:r>
            <a:r>
              <a:rPr lang="ru-RU" altLang="en-US"/>
              <a:t>ва</a:t>
            </a:r>
            <a:r>
              <a:rPr lang="tr-TR" altLang="en-US"/>
              <a:t> </a:t>
            </a:r>
            <a:r>
              <a:rPr lang="ru-RU" altLang="en-US"/>
              <a:t>тамойиллари</a:t>
            </a:r>
            <a:r>
              <a:rPr lang="tr-TR" altLang="en-US"/>
              <a:t> </a:t>
            </a:r>
            <a:r>
              <a:rPr lang="ru-RU" altLang="en-US"/>
              <a:t>тушунчаси</a:t>
            </a:r>
          </a:p>
        </p:txBody>
      </p:sp>
      <p:grpSp>
        <p:nvGrpSpPr>
          <p:cNvPr id="66563" name="Group 3">
            <a:extLst>
              <a:ext uri="{FF2B5EF4-FFF2-40B4-BE49-F238E27FC236}">
                <a16:creationId xmlns:a16="http://schemas.microsoft.com/office/drawing/2014/main" id="{3924C1C8-9AA3-4C74-B70E-502645C97600}"/>
              </a:ext>
            </a:extLst>
          </p:cNvPr>
          <p:cNvGrpSpPr>
            <a:grpSpLocks/>
          </p:cNvGrpSpPr>
          <p:nvPr/>
        </p:nvGrpSpPr>
        <p:grpSpPr bwMode="auto">
          <a:xfrm>
            <a:off x="0" y="1282700"/>
            <a:ext cx="8004175" cy="2200275"/>
            <a:chOff x="0" y="1282700"/>
            <a:chExt cx="7527851" cy="1696010"/>
          </a:xfrm>
        </p:grpSpPr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34B49993-5EDE-4CEB-B858-B30CAF746780}"/>
                </a:ext>
              </a:extLst>
            </p:cNvPr>
            <p:cNvSpPr/>
            <p:nvPr/>
          </p:nvSpPr>
          <p:spPr>
            <a:xfrm>
              <a:off x="0" y="1282700"/>
              <a:ext cx="7527851" cy="1696010"/>
            </a:xfrm>
            <a:custGeom>
              <a:avLst/>
              <a:gdLst>
                <a:gd name="connsiteX0" fmla="*/ 0 w 7198243"/>
                <a:gd name="connsiteY0" fmla="*/ 0 h 1696010"/>
                <a:gd name="connsiteX1" fmla="*/ 848006 w 7198243"/>
                <a:gd name="connsiteY1" fmla="*/ 0 h 1696010"/>
                <a:gd name="connsiteX2" fmla="*/ 925032 w 7198243"/>
                <a:gd name="connsiteY2" fmla="*/ 0 h 1696010"/>
                <a:gd name="connsiteX3" fmla="*/ 6350238 w 7198243"/>
                <a:gd name="connsiteY3" fmla="*/ 0 h 1696010"/>
                <a:gd name="connsiteX4" fmla="*/ 7198243 w 7198243"/>
                <a:gd name="connsiteY4" fmla="*/ 848005 h 1696010"/>
                <a:gd name="connsiteX5" fmla="*/ 6350238 w 7198243"/>
                <a:gd name="connsiteY5" fmla="*/ 1696010 h 1696010"/>
                <a:gd name="connsiteX6" fmla="*/ 925032 w 7198243"/>
                <a:gd name="connsiteY6" fmla="*/ 1696010 h 1696010"/>
                <a:gd name="connsiteX7" fmla="*/ 848006 w 7198243"/>
                <a:gd name="connsiteY7" fmla="*/ 1696010 h 1696010"/>
                <a:gd name="connsiteX8" fmla="*/ 0 w 7198243"/>
                <a:gd name="connsiteY8" fmla="*/ 1696010 h 1696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98243" h="1696010">
                  <a:moveTo>
                    <a:pt x="0" y="0"/>
                  </a:moveTo>
                  <a:lnTo>
                    <a:pt x="848006" y="0"/>
                  </a:lnTo>
                  <a:lnTo>
                    <a:pt x="925032" y="0"/>
                  </a:lnTo>
                  <a:lnTo>
                    <a:pt x="6350238" y="0"/>
                  </a:lnTo>
                  <a:cubicBezTo>
                    <a:pt x="6818578" y="0"/>
                    <a:pt x="7198243" y="379665"/>
                    <a:pt x="7198243" y="848005"/>
                  </a:cubicBezTo>
                  <a:cubicBezTo>
                    <a:pt x="7198243" y="1316345"/>
                    <a:pt x="6818578" y="1696010"/>
                    <a:pt x="6350238" y="1696010"/>
                  </a:cubicBezTo>
                  <a:lnTo>
                    <a:pt x="925032" y="1696010"/>
                  </a:lnTo>
                  <a:lnTo>
                    <a:pt x="848006" y="1696010"/>
                  </a:lnTo>
                  <a:lnTo>
                    <a:pt x="0" y="1696010"/>
                  </a:lnTo>
                  <a:close/>
                </a:path>
              </a:pathLst>
            </a:custGeom>
            <a:gradFill>
              <a:gsLst>
                <a:gs pos="0">
                  <a:srgbClr val="1FD7D4"/>
                </a:gs>
                <a:gs pos="100000">
                  <a:srgbClr val="9190F9"/>
                </a:gs>
              </a:gsLst>
              <a:lin ang="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/>
            </a:p>
          </p:txBody>
        </p:sp>
        <p:sp>
          <p:nvSpPr>
            <p:cNvPr id="66593" name="TextBox 80">
              <a:extLst>
                <a:ext uri="{FF2B5EF4-FFF2-40B4-BE49-F238E27FC236}">
                  <a16:creationId xmlns:a16="http://schemas.microsoft.com/office/drawing/2014/main" id="{4D718A11-3436-407F-A8DD-45E2AB43BEA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1999" y="1437672"/>
              <a:ext cx="6620459" cy="136645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54610" tIns="54610" rIns="54610" bIns="54610"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>
                <a:spcAft>
                  <a:spcPts val="600"/>
                </a:spcAft>
              </a:pPr>
              <a:r>
                <a:rPr lang="ru-RU" altLang="en-US" b="1" dirty="0">
                  <a:solidFill>
                    <a:schemeClr val="bg1"/>
                  </a:solidFill>
                </a:rPr>
                <a:t>А</a:t>
              </a:r>
              <a:r>
                <a:rPr lang="tr-TR" altLang="en-US" b="1" dirty="0">
                  <a:solidFill>
                    <a:schemeClr val="bg1"/>
                  </a:solidFill>
                </a:rPr>
                <a:t>x</a:t>
              </a:r>
              <a:r>
                <a:rPr lang="ru-RU" altLang="en-US" b="1" dirty="0" err="1">
                  <a:solidFill>
                    <a:schemeClr val="bg1"/>
                  </a:solidFill>
                </a:rPr>
                <a:t>лоқий</a:t>
              </a:r>
              <a:r>
                <a:rPr lang="tr-TR" altLang="en-US" b="1" dirty="0">
                  <a:solidFill>
                    <a:schemeClr val="bg1"/>
                  </a:solidFill>
                </a:rPr>
                <a:t> </a:t>
              </a:r>
              <a:r>
                <a:rPr lang="ru-RU" altLang="en-US" b="1" dirty="0">
                  <a:solidFill>
                    <a:schemeClr val="bg1"/>
                  </a:solidFill>
                </a:rPr>
                <a:t>м</a:t>
              </a:r>
              <a:r>
                <a:rPr lang="tr-TR" altLang="en-US" b="1" dirty="0">
                  <a:solidFill>
                    <a:schemeClr val="bg1"/>
                  </a:solidFill>
                </a:rPr>
                <a:t>e</a:t>
              </a:r>
              <a:r>
                <a:rPr lang="ru-RU" altLang="en-US" b="1" dirty="0" err="1">
                  <a:solidFill>
                    <a:schemeClr val="bg1"/>
                  </a:solidFill>
                </a:rPr>
                <a:t>ъёрлар</a:t>
              </a:r>
              <a:r>
                <a:rPr lang="tr-TR" altLang="en-US" b="1" dirty="0">
                  <a:solidFill>
                    <a:schemeClr val="bg1"/>
                  </a:solidFill>
                </a:rPr>
                <a:t> – </a:t>
              </a:r>
              <a:r>
                <a:rPr lang="ru-RU" altLang="en-US" dirty="0" err="1">
                  <a:solidFill>
                    <a:schemeClr val="bg1"/>
                  </a:solidFill>
                </a:rPr>
                <a:t>жамиятда</a:t>
              </a:r>
              <a:r>
                <a:rPr lang="tr-TR" altLang="en-US" dirty="0">
                  <a:solidFill>
                    <a:schemeClr val="bg1"/>
                  </a:solidFill>
                </a:rPr>
                <a:t> </a:t>
              </a:r>
              <a:r>
                <a:rPr lang="ru-RU" altLang="en-US" dirty="0" err="1">
                  <a:solidFill>
                    <a:schemeClr val="bg1"/>
                  </a:solidFill>
                </a:rPr>
                <a:t>одамларнинг</a:t>
              </a:r>
              <a:r>
                <a:rPr lang="tr-TR" altLang="en-US" dirty="0">
                  <a:solidFill>
                    <a:schemeClr val="bg1"/>
                  </a:solidFill>
                </a:rPr>
                <a:t> </a:t>
              </a:r>
              <a:r>
                <a:rPr lang="ru-RU" altLang="en-US" dirty="0" err="1">
                  <a:solidFill>
                    <a:schemeClr val="bg1"/>
                  </a:solidFill>
                </a:rPr>
                <a:t>эзгулик</a:t>
              </a:r>
              <a:r>
                <a:rPr lang="tr-TR" altLang="en-US" dirty="0">
                  <a:solidFill>
                    <a:schemeClr val="bg1"/>
                  </a:solidFill>
                </a:rPr>
                <a:t> </a:t>
              </a:r>
              <a:r>
                <a:rPr lang="ru-RU" altLang="en-US" dirty="0" err="1">
                  <a:solidFill>
                    <a:schemeClr val="bg1"/>
                  </a:solidFill>
                </a:rPr>
                <a:t>ва</a:t>
              </a:r>
              <a:r>
                <a:rPr lang="tr-TR" altLang="en-US" dirty="0">
                  <a:solidFill>
                    <a:schemeClr val="bg1"/>
                  </a:solidFill>
                </a:rPr>
                <a:t> </a:t>
              </a:r>
              <a:r>
                <a:rPr lang="ru-RU" altLang="en-US" dirty="0" err="1">
                  <a:solidFill>
                    <a:schemeClr val="bg1"/>
                  </a:solidFill>
                </a:rPr>
                <a:t>ёмонлик</a:t>
              </a:r>
              <a:r>
                <a:rPr lang="tr-TR" altLang="en-US" dirty="0">
                  <a:solidFill>
                    <a:schemeClr val="bg1"/>
                  </a:solidFill>
                </a:rPr>
                <a:t>, </a:t>
              </a:r>
              <a:r>
                <a:rPr lang="ru-RU" altLang="en-US" dirty="0" err="1">
                  <a:solidFill>
                    <a:schemeClr val="bg1"/>
                  </a:solidFill>
                </a:rPr>
                <a:t>адолат</a:t>
              </a:r>
              <a:r>
                <a:rPr lang="tr-TR" altLang="en-US" dirty="0">
                  <a:solidFill>
                    <a:schemeClr val="bg1"/>
                  </a:solidFill>
                </a:rPr>
                <a:t> </a:t>
              </a:r>
              <a:r>
                <a:rPr lang="ru-RU" altLang="en-US" dirty="0" err="1">
                  <a:solidFill>
                    <a:schemeClr val="bg1"/>
                  </a:solidFill>
                </a:rPr>
                <a:t>ва</a:t>
              </a:r>
              <a:r>
                <a:rPr lang="tr-TR" altLang="en-US" dirty="0">
                  <a:solidFill>
                    <a:schemeClr val="bg1"/>
                  </a:solidFill>
                </a:rPr>
                <a:t> </a:t>
              </a:r>
              <a:r>
                <a:rPr lang="ru-RU" altLang="en-US" dirty="0" err="1">
                  <a:solidFill>
                    <a:schemeClr val="bg1"/>
                  </a:solidFill>
                </a:rPr>
                <a:t>адолатсизлик</a:t>
              </a:r>
              <a:r>
                <a:rPr lang="tr-TR" altLang="en-US" dirty="0">
                  <a:solidFill>
                    <a:schemeClr val="bg1"/>
                  </a:solidFill>
                </a:rPr>
                <a:t>, </a:t>
              </a:r>
              <a:r>
                <a:rPr lang="ru-RU" altLang="en-US" dirty="0" err="1">
                  <a:solidFill>
                    <a:schemeClr val="bg1"/>
                  </a:solidFill>
                </a:rPr>
                <a:t>бурч</a:t>
              </a:r>
              <a:r>
                <a:rPr lang="tr-TR" altLang="en-US" dirty="0">
                  <a:solidFill>
                    <a:schemeClr val="bg1"/>
                  </a:solidFill>
                </a:rPr>
                <a:t>, </a:t>
              </a:r>
              <a:r>
                <a:rPr lang="ru-RU" altLang="en-US" dirty="0">
                  <a:solidFill>
                    <a:schemeClr val="bg1"/>
                  </a:solidFill>
                </a:rPr>
                <a:t>ор</a:t>
              </a:r>
              <a:r>
                <a:rPr lang="tr-TR" altLang="en-US" dirty="0">
                  <a:solidFill>
                    <a:schemeClr val="bg1"/>
                  </a:solidFill>
                </a:rPr>
                <a:t>-</a:t>
              </a:r>
              <a:r>
                <a:rPr lang="ru-RU" altLang="en-US" dirty="0" err="1">
                  <a:solidFill>
                    <a:schemeClr val="bg1"/>
                  </a:solidFill>
                </a:rPr>
                <a:t>номус</a:t>
              </a:r>
              <a:r>
                <a:rPr lang="tr-TR" altLang="en-US" dirty="0">
                  <a:solidFill>
                    <a:schemeClr val="bg1"/>
                  </a:solidFill>
                </a:rPr>
                <a:t>, </a:t>
              </a:r>
              <a:r>
                <a:rPr lang="ru-RU" altLang="en-US" dirty="0" err="1">
                  <a:solidFill>
                    <a:schemeClr val="bg1"/>
                  </a:solidFill>
                </a:rPr>
                <a:t>қадр</a:t>
              </a:r>
              <a:r>
                <a:rPr lang="tr-TR" altLang="en-US" dirty="0">
                  <a:solidFill>
                    <a:schemeClr val="bg1"/>
                  </a:solidFill>
                </a:rPr>
                <a:t>-</a:t>
              </a:r>
              <a:r>
                <a:rPr lang="ru-RU" altLang="en-US" dirty="0" err="1">
                  <a:solidFill>
                    <a:schemeClr val="bg1"/>
                  </a:solidFill>
                </a:rPr>
                <a:t>қиммат</a:t>
              </a:r>
              <a:r>
                <a:rPr lang="tr-TR" altLang="en-US" dirty="0">
                  <a:solidFill>
                    <a:schemeClr val="bg1"/>
                  </a:solidFill>
                </a:rPr>
                <a:t> </a:t>
              </a:r>
              <a:r>
                <a:rPr lang="ru-RU" altLang="en-US" dirty="0" err="1">
                  <a:solidFill>
                    <a:schemeClr val="bg1"/>
                  </a:solidFill>
                </a:rPr>
                <a:t>ҳақидаги</a:t>
              </a:r>
              <a:r>
                <a:rPr lang="tr-TR" altLang="en-US" dirty="0">
                  <a:solidFill>
                    <a:schemeClr val="bg1"/>
                  </a:solidFill>
                </a:rPr>
                <a:t> </a:t>
              </a:r>
              <a:r>
                <a:rPr lang="ru-RU" altLang="en-US" dirty="0">
                  <a:solidFill>
                    <a:schemeClr val="bg1"/>
                  </a:solidFill>
                </a:rPr>
                <a:t>а</a:t>
              </a:r>
              <a:r>
                <a:rPr lang="tr-TR" altLang="en-US" dirty="0">
                  <a:solidFill>
                    <a:schemeClr val="bg1"/>
                  </a:solidFill>
                </a:rPr>
                <a:t>x</a:t>
              </a:r>
              <a:r>
                <a:rPr lang="ru-RU" altLang="en-US" dirty="0" err="1">
                  <a:solidFill>
                    <a:schemeClr val="bg1"/>
                  </a:solidFill>
                </a:rPr>
                <a:t>лоқий</a:t>
              </a:r>
              <a:r>
                <a:rPr lang="tr-TR" altLang="en-US" dirty="0">
                  <a:solidFill>
                    <a:schemeClr val="bg1"/>
                  </a:solidFill>
                </a:rPr>
                <a:t> </a:t>
              </a:r>
              <a:r>
                <a:rPr lang="ru-RU" altLang="en-US" dirty="0" err="1">
                  <a:solidFill>
                    <a:schemeClr val="bg1"/>
                  </a:solidFill>
                </a:rPr>
                <a:t>ғояларига</a:t>
              </a:r>
              <a:r>
                <a:rPr lang="tr-TR" altLang="en-US" dirty="0">
                  <a:solidFill>
                    <a:schemeClr val="bg1"/>
                  </a:solidFill>
                </a:rPr>
                <a:t> </a:t>
              </a:r>
              <a:r>
                <a:rPr lang="ru-RU" altLang="en-US" dirty="0" err="1">
                  <a:solidFill>
                    <a:schemeClr val="bg1"/>
                  </a:solidFill>
                </a:rPr>
                <a:t>мос</a:t>
              </a:r>
              <a:r>
                <a:rPr lang="tr-TR" altLang="en-US" dirty="0">
                  <a:solidFill>
                    <a:schemeClr val="bg1"/>
                  </a:solidFill>
                </a:rPr>
                <a:t> </a:t>
              </a:r>
              <a:r>
                <a:rPr lang="ru-RU" altLang="en-US" dirty="0" err="1">
                  <a:solidFill>
                    <a:schemeClr val="bg1"/>
                  </a:solidFill>
                </a:rPr>
                <a:t>равишда</a:t>
              </a:r>
              <a:r>
                <a:rPr lang="tr-TR" altLang="en-US" dirty="0">
                  <a:solidFill>
                    <a:schemeClr val="bg1"/>
                  </a:solidFill>
                </a:rPr>
                <a:t> </a:t>
              </a:r>
              <a:r>
                <a:rPr lang="ru-RU" altLang="en-US" dirty="0" err="1">
                  <a:solidFill>
                    <a:schemeClr val="bg1"/>
                  </a:solidFill>
                </a:rPr>
                <a:t>ўрнатилган</a:t>
              </a:r>
              <a:r>
                <a:rPr lang="tr-TR" altLang="en-US" dirty="0">
                  <a:solidFill>
                    <a:schemeClr val="bg1"/>
                  </a:solidFill>
                </a:rPr>
                <a:t> x</a:t>
              </a:r>
              <a:r>
                <a:rPr lang="ru-RU" altLang="en-US" dirty="0" err="1">
                  <a:solidFill>
                    <a:schemeClr val="bg1"/>
                  </a:solidFill>
                </a:rPr>
                <a:t>улқ</a:t>
              </a:r>
              <a:r>
                <a:rPr lang="tr-TR" altLang="en-US" dirty="0">
                  <a:solidFill>
                    <a:schemeClr val="bg1"/>
                  </a:solidFill>
                </a:rPr>
                <a:t>-</a:t>
              </a:r>
              <a:r>
                <a:rPr lang="ru-RU" altLang="en-US" dirty="0" err="1">
                  <a:solidFill>
                    <a:schemeClr val="bg1"/>
                  </a:solidFill>
                </a:rPr>
                <a:t>атвор</a:t>
              </a:r>
              <a:r>
                <a:rPr lang="tr-TR" altLang="en-US" dirty="0">
                  <a:solidFill>
                    <a:schemeClr val="bg1"/>
                  </a:solidFill>
                </a:rPr>
                <a:t> </a:t>
              </a:r>
              <a:r>
                <a:rPr lang="ru-RU" altLang="en-US" dirty="0" err="1">
                  <a:solidFill>
                    <a:schemeClr val="bg1"/>
                  </a:solidFill>
                </a:rPr>
                <a:t>қоидаларидир</a:t>
              </a:r>
              <a:r>
                <a:rPr lang="tr-TR" altLang="en-US" dirty="0">
                  <a:solidFill>
                    <a:schemeClr val="bg1"/>
                  </a:solidFill>
                </a:rPr>
                <a:t>. </a:t>
              </a:r>
              <a:r>
                <a:rPr lang="ru-RU" altLang="en-US" dirty="0" err="1">
                  <a:solidFill>
                    <a:schemeClr val="bg1"/>
                  </a:solidFill>
                </a:rPr>
                <a:t>Таъқиқлар</a:t>
              </a:r>
              <a:r>
                <a:rPr lang="tr-TR" altLang="en-US" dirty="0">
                  <a:solidFill>
                    <a:schemeClr val="bg1"/>
                  </a:solidFill>
                </a:rPr>
                <a:t>, </a:t>
              </a:r>
              <a:r>
                <a:rPr lang="ru-RU" altLang="en-US" dirty="0" err="1">
                  <a:solidFill>
                    <a:schemeClr val="bg1"/>
                  </a:solidFill>
                </a:rPr>
                <a:t>урф</a:t>
              </a:r>
              <a:r>
                <a:rPr lang="tr-TR" altLang="en-US" dirty="0">
                  <a:solidFill>
                    <a:schemeClr val="bg1"/>
                  </a:solidFill>
                </a:rPr>
                <a:t>-</a:t>
              </a:r>
              <a:r>
                <a:rPr lang="ru-RU" altLang="en-US" dirty="0" err="1">
                  <a:solidFill>
                    <a:schemeClr val="bg1"/>
                  </a:solidFill>
                </a:rPr>
                <a:t>одатлар</a:t>
              </a:r>
              <a:r>
                <a:rPr lang="tr-TR" altLang="en-US" dirty="0">
                  <a:solidFill>
                    <a:schemeClr val="bg1"/>
                  </a:solidFill>
                </a:rPr>
                <a:t> </a:t>
              </a:r>
              <a:r>
                <a:rPr lang="ru-RU" altLang="en-US" dirty="0" err="1">
                  <a:solidFill>
                    <a:schemeClr val="bg1"/>
                  </a:solidFill>
                </a:rPr>
                <a:t>ва</a:t>
              </a:r>
              <a:r>
                <a:rPr lang="tr-TR" altLang="en-US" dirty="0">
                  <a:solidFill>
                    <a:schemeClr val="bg1"/>
                  </a:solidFill>
                </a:rPr>
                <a:t> </a:t>
              </a:r>
              <a:r>
                <a:rPr lang="ru-RU" altLang="en-US" dirty="0" err="1">
                  <a:solidFill>
                    <a:schemeClr val="bg1"/>
                  </a:solidFill>
                </a:rPr>
                <a:t>анъаналардан</a:t>
              </a:r>
              <a:r>
                <a:rPr lang="tr-TR" altLang="en-US" dirty="0">
                  <a:solidFill>
                    <a:schemeClr val="bg1"/>
                  </a:solidFill>
                </a:rPr>
                <a:t> </a:t>
              </a:r>
              <a:r>
                <a:rPr lang="ru-RU" altLang="en-US" dirty="0" err="1">
                  <a:solidFill>
                    <a:schemeClr val="bg1"/>
                  </a:solidFill>
                </a:rPr>
                <a:t>фарқли</a:t>
              </a:r>
              <a:r>
                <a:rPr lang="tr-TR" altLang="en-US" dirty="0">
                  <a:solidFill>
                    <a:schemeClr val="bg1"/>
                  </a:solidFill>
                </a:rPr>
                <a:t> </a:t>
              </a:r>
              <a:r>
                <a:rPr lang="ru-RU" altLang="en-US" dirty="0" err="1">
                  <a:solidFill>
                    <a:schemeClr val="bg1"/>
                  </a:solidFill>
                </a:rPr>
                <a:t>ўлароқ</a:t>
              </a:r>
              <a:r>
                <a:rPr lang="tr-TR" altLang="en-US" dirty="0">
                  <a:solidFill>
                    <a:schemeClr val="bg1"/>
                  </a:solidFill>
                </a:rPr>
                <a:t>, </a:t>
              </a:r>
              <a:r>
                <a:rPr lang="ru-RU" altLang="en-US" dirty="0" err="1">
                  <a:solidFill>
                    <a:schemeClr val="bg1"/>
                  </a:solidFill>
                </a:rPr>
                <a:t>одамлар</a:t>
              </a:r>
              <a:r>
                <a:rPr lang="tr-TR" altLang="en-US" dirty="0">
                  <a:solidFill>
                    <a:schemeClr val="bg1"/>
                  </a:solidFill>
                </a:rPr>
                <a:t> </a:t>
              </a:r>
              <a:r>
                <a:rPr lang="ru-RU" altLang="en-US" dirty="0">
                  <a:solidFill>
                    <a:schemeClr val="bg1"/>
                  </a:solidFill>
                </a:rPr>
                <a:t>а</a:t>
              </a:r>
              <a:r>
                <a:rPr lang="tr-TR" altLang="en-US" dirty="0">
                  <a:solidFill>
                    <a:schemeClr val="bg1"/>
                  </a:solidFill>
                </a:rPr>
                <a:t>x</a:t>
              </a:r>
              <a:r>
                <a:rPr lang="ru-RU" altLang="en-US" dirty="0" err="1">
                  <a:solidFill>
                    <a:schemeClr val="bg1"/>
                  </a:solidFill>
                </a:rPr>
                <a:t>лоқий</a:t>
              </a:r>
              <a:r>
                <a:rPr lang="tr-TR" altLang="en-US" dirty="0">
                  <a:solidFill>
                    <a:schemeClr val="bg1"/>
                  </a:solidFill>
                </a:rPr>
                <a:t> </a:t>
              </a:r>
              <a:r>
                <a:rPr lang="ru-RU" altLang="en-US" dirty="0">
                  <a:solidFill>
                    <a:schemeClr val="bg1"/>
                  </a:solidFill>
                </a:rPr>
                <a:t>м</a:t>
              </a:r>
              <a:r>
                <a:rPr lang="tr-TR" altLang="en-US" dirty="0">
                  <a:solidFill>
                    <a:schemeClr val="bg1"/>
                  </a:solidFill>
                </a:rPr>
                <a:t>e</a:t>
              </a:r>
              <a:r>
                <a:rPr lang="ru-RU" altLang="en-US" dirty="0" err="1">
                  <a:solidFill>
                    <a:schemeClr val="bg1"/>
                  </a:solidFill>
                </a:rPr>
                <a:t>ъёрларга</a:t>
              </a:r>
              <a:r>
                <a:rPr lang="tr-TR" altLang="en-US" dirty="0">
                  <a:solidFill>
                    <a:schemeClr val="bg1"/>
                  </a:solidFill>
                </a:rPr>
                <a:t> </a:t>
              </a:r>
              <a:r>
                <a:rPr lang="ru-RU" altLang="en-US" dirty="0" err="1">
                  <a:solidFill>
                    <a:schemeClr val="bg1"/>
                  </a:solidFill>
                </a:rPr>
                <a:t>умумий</a:t>
              </a:r>
              <a:r>
                <a:rPr lang="tr-TR" altLang="en-US" dirty="0">
                  <a:solidFill>
                    <a:schemeClr val="bg1"/>
                  </a:solidFill>
                </a:rPr>
                <a:t> </a:t>
              </a:r>
              <a:r>
                <a:rPr lang="ru-RU" altLang="en-US" dirty="0" err="1">
                  <a:solidFill>
                    <a:schemeClr val="bg1"/>
                  </a:solidFill>
                </a:rPr>
                <a:t>қабул</a:t>
              </a:r>
              <a:r>
                <a:rPr lang="tr-TR" altLang="en-US" dirty="0">
                  <a:solidFill>
                    <a:schemeClr val="bg1"/>
                  </a:solidFill>
                </a:rPr>
                <a:t> </a:t>
              </a:r>
              <a:r>
                <a:rPr lang="ru-RU" altLang="en-US" dirty="0" err="1">
                  <a:solidFill>
                    <a:schemeClr val="bg1"/>
                  </a:solidFill>
                </a:rPr>
                <a:t>қилинган</a:t>
              </a:r>
              <a:r>
                <a:rPr lang="tr-TR" altLang="en-US" dirty="0">
                  <a:solidFill>
                    <a:schemeClr val="bg1"/>
                  </a:solidFill>
                </a:rPr>
                <a:t> </a:t>
              </a:r>
              <a:r>
                <a:rPr lang="ru-RU" altLang="en-US" dirty="0" err="1">
                  <a:solidFill>
                    <a:schemeClr val="bg1"/>
                  </a:solidFill>
                </a:rPr>
                <a:t>тартиб</a:t>
              </a:r>
              <a:r>
                <a:rPr lang="tr-TR" altLang="en-US" dirty="0">
                  <a:solidFill>
                    <a:schemeClr val="bg1"/>
                  </a:solidFill>
                </a:rPr>
                <a:t> </a:t>
              </a:r>
              <a:r>
                <a:rPr lang="ru-RU" altLang="en-US" dirty="0" err="1">
                  <a:solidFill>
                    <a:schemeClr val="bg1"/>
                  </a:solidFill>
                </a:rPr>
                <a:t>туфайли</a:t>
              </a:r>
              <a:r>
                <a:rPr lang="tr-TR" altLang="en-US" dirty="0">
                  <a:solidFill>
                    <a:schemeClr val="bg1"/>
                  </a:solidFill>
                </a:rPr>
                <a:t> </a:t>
              </a:r>
              <a:r>
                <a:rPr lang="ru-RU" altLang="en-US" dirty="0" err="1">
                  <a:solidFill>
                    <a:schemeClr val="bg1"/>
                  </a:solidFill>
                </a:rPr>
                <a:t>эмас</a:t>
              </a:r>
              <a:r>
                <a:rPr lang="tr-TR" altLang="en-US" dirty="0">
                  <a:solidFill>
                    <a:schemeClr val="bg1"/>
                  </a:solidFill>
                </a:rPr>
                <a:t>, </a:t>
              </a:r>
              <a:r>
                <a:rPr lang="ru-RU" altLang="en-US" dirty="0">
                  <a:solidFill>
                    <a:schemeClr val="bg1"/>
                  </a:solidFill>
                </a:rPr>
                <a:t>балки</a:t>
              </a:r>
              <a:r>
                <a:rPr lang="tr-TR" altLang="en-US" dirty="0">
                  <a:solidFill>
                    <a:schemeClr val="bg1"/>
                  </a:solidFill>
                </a:rPr>
                <a:t> </a:t>
              </a:r>
              <a:r>
                <a:rPr lang="ru-RU" altLang="en-US" dirty="0" err="1">
                  <a:solidFill>
                    <a:schemeClr val="bg1"/>
                  </a:solidFill>
                </a:rPr>
                <a:t>тўғри</a:t>
              </a:r>
              <a:r>
                <a:rPr lang="tr-TR" altLang="en-US" dirty="0">
                  <a:solidFill>
                    <a:schemeClr val="bg1"/>
                  </a:solidFill>
                </a:rPr>
                <a:t> </a:t>
              </a:r>
              <a:r>
                <a:rPr lang="ru-RU" altLang="en-US" dirty="0" err="1">
                  <a:solidFill>
                    <a:schemeClr val="bg1"/>
                  </a:solidFill>
                </a:rPr>
                <a:t>ва</a:t>
              </a:r>
              <a:r>
                <a:rPr lang="tr-TR" altLang="en-US" dirty="0">
                  <a:solidFill>
                    <a:schemeClr val="bg1"/>
                  </a:solidFill>
                </a:rPr>
                <a:t> </a:t>
              </a:r>
              <a:r>
                <a:rPr lang="ru-RU" altLang="en-US" dirty="0" err="1">
                  <a:solidFill>
                    <a:schemeClr val="bg1"/>
                  </a:solidFill>
                </a:rPr>
                <a:t>нотўғри</a:t>
              </a:r>
              <a:r>
                <a:rPr lang="tr-TR" altLang="en-US" dirty="0">
                  <a:solidFill>
                    <a:schemeClr val="bg1"/>
                  </a:solidFill>
                </a:rPr>
                <a:t> x</a:t>
              </a:r>
              <a:r>
                <a:rPr lang="ru-RU" altLang="en-US" dirty="0" err="1">
                  <a:solidFill>
                    <a:schemeClr val="bg1"/>
                  </a:solidFill>
                </a:rPr>
                <a:t>атти</a:t>
              </a:r>
              <a:r>
                <a:rPr lang="tr-TR" altLang="en-US" dirty="0">
                  <a:solidFill>
                    <a:schemeClr val="bg1"/>
                  </a:solidFill>
                </a:rPr>
                <a:t>-</a:t>
              </a:r>
              <a:r>
                <a:rPr lang="ru-RU" altLang="en-US" dirty="0" err="1">
                  <a:solidFill>
                    <a:schemeClr val="bg1"/>
                  </a:solidFill>
                </a:rPr>
                <a:t>ҳаракатлар</a:t>
              </a:r>
              <a:r>
                <a:rPr lang="tr-TR" altLang="en-US" dirty="0">
                  <a:solidFill>
                    <a:schemeClr val="bg1"/>
                  </a:solidFill>
                </a:rPr>
                <a:t> </a:t>
              </a:r>
              <a:r>
                <a:rPr lang="ru-RU" altLang="en-US" dirty="0" err="1">
                  <a:solidFill>
                    <a:schemeClr val="bg1"/>
                  </a:solidFill>
                </a:rPr>
                <a:t>ҳақидаги</a:t>
              </a:r>
              <a:r>
                <a:rPr lang="tr-TR" altLang="en-US" dirty="0">
                  <a:solidFill>
                    <a:schemeClr val="bg1"/>
                  </a:solidFill>
                </a:rPr>
                <a:t> </a:t>
              </a:r>
              <a:r>
                <a:rPr lang="ru-RU" altLang="en-US" dirty="0" err="1">
                  <a:solidFill>
                    <a:schemeClr val="bg1"/>
                  </a:solidFill>
                </a:rPr>
                <a:t>ўз</a:t>
              </a:r>
              <a:r>
                <a:rPr lang="tr-TR" altLang="en-US" dirty="0">
                  <a:solidFill>
                    <a:schemeClr val="bg1"/>
                  </a:solidFill>
                </a:rPr>
                <a:t> </a:t>
              </a:r>
              <a:r>
                <a:rPr lang="ru-RU" altLang="en-US" dirty="0" err="1">
                  <a:solidFill>
                    <a:schemeClr val="bg1"/>
                  </a:solidFill>
                </a:rPr>
                <a:t>ғояларига</a:t>
              </a:r>
              <a:r>
                <a:rPr lang="tr-TR" altLang="en-US" dirty="0">
                  <a:solidFill>
                    <a:schemeClr val="bg1"/>
                  </a:solidFill>
                </a:rPr>
                <a:t> </a:t>
              </a:r>
              <a:r>
                <a:rPr lang="ru-RU" altLang="en-US" dirty="0" err="1">
                  <a:solidFill>
                    <a:schemeClr val="bg1"/>
                  </a:solidFill>
                </a:rPr>
                <a:t>асосланадилар</a:t>
              </a:r>
              <a:r>
                <a:rPr lang="tr-TR" altLang="en-US" dirty="0">
                  <a:solidFill>
                    <a:schemeClr val="bg1"/>
                  </a:solidFill>
                </a:rPr>
                <a:t>.</a:t>
              </a:r>
              <a:r>
                <a:rPr lang="ru-RU" altLang="en-US" dirty="0">
                  <a:solidFill>
                    <a:schemeClr val="bg1"/>
                  </a:solidFill>
                </a:rPr>
                <a:t>.</a:t>
              </a:r>
            </a:p>
          </p:txBody>
        </p:sp>
      </p:grpSp>
      <p:sp>
        <p:nvSpPr>
          <p:cNvPr id="66564" name="Rectangle 81">
            <a:extLst>
              <a:ext uri="{FF2B5EF4-FFF2-40B4-BE49-F238E27FC236}">
                <a16:creationId xmlns:a16="http://schemas.microsoft.com/office/drawing/2014/main" id="{BC22B7F2-7D2C-4990-A677-AFAF6796CA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39238" y="1395413"/>
            <a:ext cx="2757487" cy="19383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spcAft>
                <a:spcPts val="1200"/>
              </a:spcAft>
            </a:pPr>
            <a:r>
              <a:rPr lang="ru-RU" altLang="en-US" b="1" dirty="0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А</a:t>
            </a:r>
            <a:r>
              <a:rPr lang="tr-TR" altLang="en-US" b="1" dirty="0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x</a:t>
            </a:r>
            <a:r>
              <a:rPr lang="ru-RU" altLang="en-US" b="1" dirty="0" err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лоқий</a:t>
            </a:r>
            <a:r>
              <a:rPr lang="tr-TR" altLang="en-US" b="1" dirty="0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b="1" dirty="0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м</a:t>
            </a:r>
            <a:r>
              <a:rPr lang="tr-TR" altLang="en-US" b="1" dirty="0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e</a:t>
            </a:r>
            <a:r>
              <a:rPr lang="ru-RU" altLang="en-US" b="1" dirty="0" err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ъёрларнинг</a:t>
            </a:r>
            <a:r>
              <a:rPr lang="tr-TR" altLang="en-US" b="1" dirty="0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b="1" dirty="0" err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бажарилиши</a:t>
            </a:r>
            <a:r>
              <a:rPr lang="tr-TR" altLang="en-US" b="1" dirty="0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b="1" dirty="0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и</a:t>
            </a:r>
            <a:r>
              <a:rPr lang="tr-TR" altLang="en-US" b="1" dirty="0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x</a:t>
            </a:r>
            <a:r>
              <a:rPr lang="ru-RU" altLang="en-US" b="1" dirty="0" err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тиёрийдир</a:t>
            </a:r>
            <a:r>
              <a:rPr lang="tr-TR" altLang="en-US" b="1" dirty="0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, </a:t>
            </a:r>
            <a:r>
              <a:rPr lang="ru-RU" altLang="en-US" b="1" dirty="0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л</a:t>
            </a:r>
            <a:r>
              <a:rPr lang="tr-TR" altLang="en-US" b="1" dirty="0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e</a:t>
            </a:r>
            <a:r>
              <a:rPr lang="ru-RU" altLang="en-US" b="1" dirty="0" err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кин</a:t>
            </a:r>
            <a:r>
              <a:rPr lang="tr-TR" altLang="en-US" b="1" dirty="0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b="1" dirty="0" err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уларнинг</a:t>
            </a:r>
            <a:r>
              <a:rPr lang="tr-TR" altLang="en-US" b="1" dirty="0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b="1" dirty="0" err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бажарилиши</a:t>
            </a:r>
            <a:r>
              <a:rPr lang="tr-TR" altLang="en-US" b="1" dirty="0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b="1" dirty="0" err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жамоатчилик</a:t>
            </a:r>
            <a:r>
              <a:rPr lang="tr-TR" altLang="en-US" b="1" dirty="0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b="1" dirty="0" err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фикри</a:t>
            </a:r>
            <a:r>
              <a:rPr lang="tr-TR" altLang="en-US" b="1" dirty="0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b="1" dirty="0" err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ёки</a:t>
            </a:r>
            <a:r>
              <a:rPr lang="tr-TR" altLang="en-US" b="1" dirty="0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b="1" dirty="0" err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ички</a:t>
            </a:r>
            <a:r>
              <a:rPr lang="tr-TR" altLang="en-US" b="1" dirty="0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b="1" dirty="0" err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эътиқод</a:t>
            </a:r>
            <a:r>
              <a:rPr lang="tr-TR" altLang="en-US" b="1" dirty="0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b="1" dirty="0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кучи</a:t>
            </a:r>
            <a:r>
              <a:rPr lang="tr-TR" altLang="en-US" b="1" dirty="0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b="1" dirty="0" err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билан</a:t>
            </a:r>
            <a:r>
              <a:rPr lang="tr-TR" altLang="en-US" b="1" dirty="0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b="1" dirty="0" err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таъминланади</a:t>
            </a:r>
            <a:r>
              <a:rPr lang="tr-TR" altLang="en-US" b="1" dirty="0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.</a:t>
            </a:r>
            <a:endParaRPr lang="ru-RU" altLang="en-US" b="1" dirty="0">
              <a:solidFill>
                <a:schemeClr val="bg1"/>
              </a:solidFill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grpSp>
        <p:nvGrpSpPr>
          <p:cNvPr id="66565" name="Group 82">
            <a:extLst>
              <a:ext uri="{FF2B5EF4-FFF2-40B4-BE49-F238E27FC236}">
                <a16:creationId xmlns:a16="http://schemas.microsoft.com/office/drawing/2014/main" id="{7525449D-7A38-48EF-9391-97F4575487DD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177088" y="3079750"/>
            <a:ext cx="2533650" cy="3781425"/>
            <a:chOff x="8746490" y="7680725"/>
            <a:chExt cx="919163" cy="1371600"/>
          </a:xfrm>
        </p:grpSpPr>
        <p:sp>
          <p:nvSpPr>
            <p:cNvPr id="66570" name="Freeform 1114">
              <a:extLst>
                <a:ext uri="{FF2B5EF4-FFF2-40B4-BE49-F238E27FC236}">
                  <a16:creationId xmlns:a16="http://schemas.microsoft.com/office/drawing/2014/main" id="{5CF90FE6-C815-4D53-BA8E-CEFAF30D6300}"/>
                </a:ext>
              </a:extLst>
            </p:cNvPr>
            <p:cNvSpPr>
              <a:spLocks/>
            </p:cNvSpPr>
            <p:nvPr/>
          </p:nvSpPr>
          <p:spPr bwMode="auto">
            <a:xfrm>
              <a:off x="9181465" y="8041087"/>
              <a:ext cx="220663" cy="781050"/>
            </a:xfrm>
            <a:custGeom>
              <a:avLst/>
              <a:gdLst>
                <a:gd name="T0" fmla="*/ 2147483647 w 139"/>
                <a:gd name="T1" fmla="*/ 2147483647 h 492"/>
                <a:gd name="T2" fmla="*/ 0 w 139"/>
                <a:gd name="T3" fmla="*/ 2147483647 h 492"/>
                <a:gd name="T4" fmla="*/ 2147483647 w 139"/>
                <a:gd name="T5" fmla="*/ 2147483647 h 492"/>
                <a:gd name="T6" fmla="*/ 2147483647 w 139"/>
                <a:gd name="T7" fmla="*/ 0 h 492"/>
                <a:gd name="T8" fmla="*/ 2147483647 w 139"/>
                <a:gd name="T9" fmla="*/ 2147483647 h 4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39"/>
                <a:gd name="T16" fmla="*/ 0 h 492"/>
                <a:gd name="T17" fmla="*/ 139 w 139"/>
                <a:gd name="T18" fmla="*/ 492 h 4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39" h="492">
                  <a:moveTo>
                    <a:pt x="28" y="8"/>
                  </a:moveTo>
                  <a:lnTo>
                    <a:pt x="0" y="492"/>
                  </a:lnTo>
                  <a:lnTo>
                    <a:pt x="139" y="480"/>
                  </a:lnTo>
                  <a:lnTo>
                    <a:pt x="106" y="0"/>
                  </a:lnTo>
                  <a:lnTo>
                    <a:pt x="28" y="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71" name="Freeform 1115">
              <a:extLst>
                <a:ext uri="{FF2B5EF4-FFF2-40B4-BE49-F238E27FC236}">
                  <a16:creationId xmlns:a16="http://schemas.microsoft.com/office/drawing/2014/main" id="{41C84086-AABD-449B-9F9C-618818AE481C}"/>
                </a:ext>
              </a:extLst>
            </p:cNvPr>
            <p:cNvSpPr>
              <a:spLocks/>
            </p:cNvSpPr>
            <p:nvPr/>
          </p:nvSpPr>
          <p:spPr bwMode="auto">
            <a:xfrm>
              <a:off x="9044940" y="8682437"/>
              <a:ext cx="547688" cy="369888"/>
            </a:xfrm>
            <a:custGeom>
              <a:avLst/>
              <a:gdLst>
                <a:gd name="T0" fmla="*/ 2147483647 w 345"/>
                <a:gd name="T1" fmla="*/ 2147483647 h 233"/>
                <a:gd name="T2" fmla="*/ 2147483647 w 345"/>
                <a:gd name="T3" fmla="*/ 2147483647 h 233"/>
                <a:gd name="T4" fmla="*/ 2147483647 w 345"/>
                <a:gd name="T5" fmla="*/ 2147483647 h 233"/>
                <a:gd name="T6" fmla="*/ 2147483647 w 345"/>
                <a:gd name="T7" fmla="*/ 2147483647 h 233"/>
                <a:gd name="T8" fmla="*/ 0 w 345"/>
                <a:gd name="T9" fmla="*/ 2147483647 h 233"/>
                <a:gd name="T10" fmla="*/ 2147483647 w 345"/>
                <a:gd name="T11" fmla="*/ 2147483647 h 233"/>
                <a:gd name="T12" fmla="*/ 2147483647 w 345"/>
                <a:gd name="T13" fmla="*/ 0 h 233"/>
                <a:gd name="T14" fmla="*/ 2147483647 w 345"/>
                <a:gd name="T15" fmla="*/ 0 h 233"/>
                <a:gd name="T16" fmla="*/ 2147483647 w 345"/>
                <a:gd name="T17" fmla="*/ 2147483647 h 233"/>
                <a:gd name="T18" fmla="*/ 2147483647 w 345"/>
                <a:gd name="T19" fmla="*/ 2147483647 h 23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45"/>
                <a:gd name="T31" fmla="*/ 0 h 233"/>
                <a:gd name="T32" fmla="*/ 345 w 345"/>
                <a:gd name="T33" fmla="*/ 233 h 233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45" h="233">
                  <a:moveTo>
                    <a:pt x="345" y="233"/>
                  </a:moveTo>
                  <a:lnTo>
                    <a:pt x="164" y="233"/>
                  </a:lnTo>
                  <a:lnTo>
                    <a:pt x="156" y="202"/>
                  </a:lnTo>
                  <a:lnTo>
                    <a:pt x="150" y="233"/>
                  </a:lnTo>
                  <a:lnTo>
                    <a:pt x="0" y="233"/>
                  </a:lnTo>
                  <a:lnTo>
                    <a:pt x="14" y="128"/>
                  </a:lnTo>
                  <a:lnTo>
                    <a:pt x="32" y="0"/>
                  </a:lnTo>
                  <a:lnTo>
                    <a:pt x="299" y="0"/>
                  </a:lnTo>
                  <a:lnTo>
                    <a:pt x="319" y="104"/>
                  </a:lnTo>
                  <a:lnTo>
                    <a:pt x="345" y="233"/>
                  </a:lnTo>
                  <a:close/>
                </a:path>
              </a:pathLst>
            </a:custGeom>
            <a:solidFill>
              <a:srgbClr val="9190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72" name="Freeform 1116">
              <a:extLst>
                <a:ext uri="{FF2B5EF4-FFF2-40B4-BE49-F238E27FC236}">
                  <a16:creationId xmlns:a16="http://schemas.microsoft.com/office/drawing/2014/main" id="{CCFED1EB-48FA-4D19-A7C0-4E784F85DDC1}"/>
                </a:ext>
              </a:extLst>
            </p:cNvPr>
            <p:cNvSpPr>
              <a:spLocks/>
            </p:cNvSpPr>
            <p:nvPr/>
          </p:nvSpPr>
          <p:spPr bwMode="auto">
            <a:xfrm>
              <a:off x="8746490" y="8002987"/>
              <a:ext cx="165100" cy="174625"/>
            </a:xfrm>
            <a:custGeom>
              <a:avLst/>
              <a:gdLst>
                <a:gd name="T0" fmla="*/ 2147483647 w 52"/>
                <a:gd name="T1" fmla="*/ 2147483647 h 55"/>
                <a:gd name="T2" fmla="*/ 2147483647 w 52"/>
                <a:gd name="T3" fmla="*/ 2147483647 h 55"/>
                <a:gd name="T4" fmla="*/ 2147483647 w 52"/>
                <a:gd name="T5" fmla="*/ 2147483647 h 55"/>
                <a:gd name="T6" fmla="*/ 2147483647 w 52"/>
                <a:gd name="T7" fmla="*/ 2147483647 h 55"/>
                <a:gd name="T8" fmla="*/ 2147483647 w 52"/>
                <a:gd name="T9" fmla="*/ 2147483647 h 55"/>
                <a:gd name="T10" fmla="*/ 2147483647 w 52"/>
                <a:gd name="T11" fmla="*/ 2147483647 h 55"/>
                <a:gd name="T12" fmla="*/ 2147483647 w 52"/>
                <a:gd name="T13" fmla="*/ 0 h 55"/>
                <a:gd name="T14" fmla="*/ 2147483647 w 52"/>
                <a:gd name="T15" fmla="*/ 2147483647 h 55"/>
                <a:gd name="T16" fmla="*/ 2147483647 w 52"/>
                <a:gd name="T17" fmla="*/ 2147483647 h 55"/>
                <a:gd name="T18" fmla="*/ 2147483647 w 52"/>
                <a:gd name="T19" fmla="*/ 2147483647 h 55"/>
                <a:gd name="T20" fmla="*/ 2147483647 w 52"/>
                <a:gd name="T21" fmla="*/ 2147483647 h 55"/>
                <a:gd name="T22" fmla="*/ 2147483647 w 52"/>
                <a:gd name="T23" fmla="*/ 2147483647 h 55"/>
                <a:gd name="T24" fmla="*/ 2147483647 w 52"/>
                <a:gd name="T25" fmla="*/ 2147483647 h 55"/>
                <a:gd name="T26" fmla="*/ 2147483647 w 52"/>
                <a:gd name="T27" fmla="*/ 2147483647 h 55"/>
                <a:gd name="T28" fmla="*/ 2147483647 w 52"/>
                <a:gd name="T29" fmla="*/ 2147483647 h 55"/>
                <a:gd name="T30" fmla="*/ 2147483647 w 52"/>
                <a:gd name="T31" fmla="*/ 2147483647 h 55"/>
                <a:gd name="T32" fmla="*/ 2147483647 w 52"/>
                <a:gd name="T33" fmla="*/ 2147483647 h 55"/>
                <a:gd name="T34" fmla="*/ 2147483647 w 52"/>
                <a:gd name="T35" fmla="*/ 2147483647 h 55"/>
                <a:gd name="T36" fmla="*/ 2147483647 w 52"/>
                <a:gd name="T37" fmla="*/ 2147483647 h 55"/>
                <a:gd name="T38" fmla="*/ 2147483647 w 52"/>
                <a:gd name="T39" fmla="*/ 2147483647 h 55"/>
                <a:gd name="T40" fmla="*/ 2147483647 w 52"/>
                <a:gd name="T41" fmla="*/ 2147483647 h 55"/>
                <a:gd name="T42" fmla="*/ 2147483647 w 52"/>
                <a:gd name="T43" fmla="*/ 2147483647 h 55"/>
                <a:gd name="T44" fmla="*/ 0 w 52"/>
                <a:gd name="T45" fmla="*/ 2147483647 h 55"/>
                <a:gd name="T46" fmla="*/ 2147483647 w 52"/>
                <a:gd name="T47" fmla="*/ 2147483647 h 55"/>
                <a:gd name="T48" fmla="*/ 2147483647 w 52"/>
                <a:gd name="T49" fmla="*/ 2147483647 h 55"/>
                <a:gd name="T50" fmla="*/ 2147483647 w 52"/>
                <a:gd name="T51" fmla="*/ 2147483647 h 55"/>
                <a:gd name="T52" fmla="*/ 2147483647 w 52"/>
                <a:gd name="T53" fmla="*/ 2147483647 h 55"/>
                <a:gd name="T54" fmla="*/ 2147483647 w 52"/>
                <a:gd name="T55" fmla="*/ 2147483647 h 55"/>
                <a:gd name="T56" fmla="*/ 2147483647 w 52"/>
                <a:gd name="T57" fmla="*/ 2147483647 h 55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5"/>
                <a:gd name="T89" fmla="*/ 52 w 52"/>
                <a:gd name="T90" fmla="*/ 55 h 55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5">
                  <a:moveTo>
                    <a:pt x="46" y="20"/>
                  </a:moveTo>
                  <a:cubicBezTo>
                    <a:pt x="45" y="15"/>
                    <a:pt x="45" y="11"/>
                    <a:pt x="45" y="6"/>
                  </a:cubicBezTo>
                  <a:cubicBezTo>
                    <a:pt x="45" y="5"/>
                    <a:pt x="44" y="4"/>
                    <a:pt x="43" y="4"/>
                  </a:cubicBezTo>
                  <a:cubicBezTo>
                    <a:pt x="42" y="3"/>
                    <a:pt x="41" y="5"/>
                    <a:pt x="40" y="6"/>
                  </a:cubicBezTo>
                  <a:cubicBezTo>
                    <a:pt x="38" y="11"/>
                    <a:pt x="37" y="17"/>
                    <a:pt x="38" y="22"/>
                  </a:cubicBezTo>
                  <a:cubicBezTo>
                    <a:pt x="34" y="15"/>
                    <a:pt x="30" y="8"/>
                    <a:pt x="27" y="1"/>
                  </a:cubicBezTo>
                  <a:cubicBezTo>
                    <a:pt x="26" y="1"/>
                    <a:pt x="26" y="0"/>
                    <a:pt x="25" y="0"/>
                  </a:cubicBezTo>
                  <a:cubicBezTo>
                    <a:pt x="24" y="0"/>
                    <a:pt x="24" y="1"/>
                    <a:pt x="24" y="2"/>
                  </a:cubicBezTo>
                  <a:cubicBezTo>
                    <a:pt x="22" y="7"/>
                    <a:pt x="24" y="12"/>
                    <a:pt x="26" y="17"/>
                  </a:cubicBezTo>
                  <a:cubicBezTo>
                    <a:pt x="27" y="19"/>
                    <a:pt x="29" y="22"/>
                    <a:pt x="30" y="25"/>
                  </a:cubicBezTo>
                  <a:cubicBezTo>
                    <a:pt x="26" y="20"/>
                    <a:pt x="22" y="16"/>
                    <a:pt x="18" y="11"/>
                  </a:cubicBezTo>
                  <a:cubicBezTo>
                    <a:pt x="17" y="10"/>
                    <a:pt x="16" y="9"/>
                    <a:pt x="14" y="10"/>
                  </a:cubicBezTo>
                  <a:cubicBezTo>
                    <a:pt x="14" y="10"/>
                    <a:pt x="13" y="11"/>
                    <a:pt x="13" y="12"/>
                  </a:cubicBezTo>
                  <a:cubicBezTo>
                    <a:pt x="13" y="13"/>
                    <a:pt x="14" y="14"/>
                    <a:pt x="14" y="15"/>
                  </a:cubicBezTo>
                  <a:cubicBezTo>
                    <a:pt x="17" y="20"/>
                    <a:pt x="20" y="26"/>
                    <a:pt x="24" y="31"/>
                  </a:cubicBezTo>
                  <a:cubicBezTo>
                    <a:pt x="19" y="26"/>
                    <a:pt x="15" y="21"/>
                    <a:pt x="10" y="17"/>
                  </a:cubicBezTo>
                  <a:cubicBezTo>
                    <a:pt x="9" y="16"/>
                    <a:pt x="8" y="16"/>
                    <a:pt x="8" y="16"/>
                  </a:cubicBezTo>
                  <a:cubicBezTo>
                    <a:pt x="7" y="16"/>
                    <a:pt x="7" y="17"/>
                    <a:pt x="7" y="18"/>
                  </a:cubicBezTo>
                  <a:cubicBezTo>
                    <a:pt x="6" y="23"/>
                    <a:pt x="10" y="28"/>
                    <a:pt x="13" y="31"/>
                  </a:cubicBezTo>
                  <a:cubicBezTo>
                    <a:pt x="16" y="34"/>
                    <a:pt x="18" y="36"/>
                    <a:pt x="20" y="38"/>
                  </a:cubicBezTo>
                  <a:cubicBezTo>
                    <a:pt x="15" y="35"/>
                    <a:pt x="10" y="32"/>
                    <a:pt x="4" y="29"/>
                  </a:cubicBezTo>
                  <a:cubicBezTo>
                    <a:pt x="3" y="28"/>
                    <a:pt x="2" y="28"/>
                    <a:pt x="1" y="28"/>
                  </a:cubicBezTo>
                  <a:cubicBezTo>
                    <a:pt x="0" y="29"/>
                    <a:pt x="0" y="30"/>
                    <a:pt x="0" y="31"/>
                  </a:cubicBezTo>
                  <a:cubicBezTo>
                    <a:pt x="0" y="32"/>
                    <a:pt x="1" y="33"/>
                    <a:pt x="2" y="33"/>
                  </a:cubicBezTo>
                  <a:cubicBezTo>
                    <a:pt x="8" y="40"/>
                    <a:pt x="15" y="45"/>
                    <a:pt x="22" y="50"/>
                  </a:cubicBezTo>
                  <a:cubicBezTo>
                    <a:pt x="22" y="50"/>
                    <a:pt x="22" y="50"/>
                    <a:pt x="22" y="50"/>
                  </a:cubicBezTo>
                  <a:cubicBezTo>
                    <a:pt x="25" y="52"/>
                    <a:pt x="28" y="53"/>
                    <a:pt x="31" y="55"/>
                  </a:cubicBezTo>
                  <a:cubicBezTo>
                    <a:pt x="38" y="48"/>
                    <a:pt x="45" y="43"/>
                    <a:pt x="52" y="36"/>
                  </a:cubicBezTo>
                  <a:cubicBezTo>
                    <a:pt x="50" y="31"/>
                    <a:pt x="47" y="26"/>
                    <a:pt x="46" y="20"/>
                  </a:cubicBezTo>
                  <a:close/>
                </a:path>
              </a:pathLst>
            </a:custGeom>
            <a:solidFill>
              <a:srgbClr val="E489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73" name="Freeform 1117">
              <a:extLst>
                <a:ext uri="{FF2B5EF4-FFF2-40B4-BE49-F238E27FC236}">
                  <a16:creationId xmlns:a16="http://schemas.microsoft.com/office/drawing/2014/main" id="{B77A8880-4D25-4DFE-BB54-481F83B1DB77}"/>
                </a:ext>
              </a:extLst>
            </p:cNvPr>
            <p:cNvSpPr>
              <a:spLocks/>
            </p:cNvSpPr>
            <p:nvPr/>
          </p:nvSpPr>
          <p:spPr bwMode="auto">
            <a:xfrm>
              <a:off x="8832215" y="8104587"/>
              <a:ext cx="104775" cy="101600"/>
            </a:xfrm>
            <a:custGeom>
              <a:avLst/>
              <a:gdLst>
                <a:gd name="T0" fmla="*/ 2147483647 w 66"/>
                <a:gd name="T1" fmla="*/ 2147483647 h 64"/>
                <a:gd name="T2" fmla="*/ 2147483647 w 66"/>
                <a:gd name="T3" fmla="*/ 0 h 64"/>
                <a:gd name="T4" fmla="*/ 0 w 66"/>
                <a:gd name="T5" fmla="*/ 2147483647 h 64"/>
                <a:gd name="T6" fmla="*/ 2147483647 w 66"/>
                <a:gd name="T7" fmla="*/ 2147483647 h 64"/>
                <a:gd name="T8" fmla="*/ 2147483647 w 66"/>
                <a:gd name="T9" fmla="*/ 2147483647 h 6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6"/>
                <a:gd name="T16" fmla="*/ 0 h 64"/>
                <a:gd name="T17" fmla="*/ 66 w 66"/>
                <a:gd name="T18" fmla="*/ 64 h 6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6" h="64">
                  <a:moveTo>
                    <a:pt x="66" y="16"/>
                  </a:moveTo>
                  <a:lnTo>
                    <a:pt x="58" y="0"/>
                  </a:lnTo>
                  <a:lnTo>
                    <a:pt x="0" y="50"/>
                  </a:lnTo>
                  <a:lnTo>
                    <a:pt x="12" y="64"/>
                  </a:lnTo>
                  <a:lnTo>
                    <a:pt x="66" y="16"/>
                  </a:lnTo>
                  <a:close/>
                </a:path>
              </a:pathLst>
            </a:custGeom>
            <a:solidFill>
              <a:srgbClr val="E093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74" name="Oval 1118">
              <a:extLst>
                <a:ext uri="{FF2B5EF4-FFF2-40B4-BE49-F238E27FC236}">
                  <a16:creationId xmlns:a16="http://schemas.microsoft.com/office/drawing/2014/main" id="{F14DA47C-EEA0-467F-B708-2424449525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92565" y="7826775"/>
              <a:ext cx="114300" cy="117475"/>
            </a:xfrm>
            <a:prstGeom prst="ellipse">
              <a:avLst/>
            </a:prstGeom>
            <a:solidFill>
              <a:srgbClr val="4119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en-US"/>
            </a:p>
          </p:txBody>
        </p:sp>
        <p:sp>
          <p:nvSpPr>
            <p:cNvPr id="89" name="Oval 1119">
              <a:extLst>
                <a:ext uri="{FF2B5EF4-FFF2-40B4-BE49-F238E27FC236}">
                  <a16:creationId xmlns:a16="http://schemas.microsoft.com/office/drawing/2014/main" id="{C9336D56-C87E-4B02-B068-3E1B49E790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111621" y="7680725"/>
              <a:ext cx="212513" cy="212477"/>
            </a:xfrm>
            <a:prstGeom prst="ellipse">
              <a:avLst/>
            </a:prstGeom>
            <a:solidFill>
              <a:schemeClr val="accent6">
                <a:lumMod val="50000"/>
              </a:schemeClr>
            </a:solidFill>
            <a:ln>
              <a:noFill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cs typeface="+mn-cs"/>
              </a:endParaRPr>
            </a:p>
          </p:txBody>
        </p:sp>
        <p:sp>
          <p:nvSpPr>
            <p:cNvPr id="90" name="Oval 1120">
              <a:extLst>
                <a:ext uri="{FF2B5EF4-FFF2-40B4-BE49-F238E27FC236}">
                  <a16:creationId xmlns:a16="http://schemas.microsoft.com/office/drawing/2014/main" id="{C5C969DE-F3BC-475D-B606-A37F4CC52C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22773" y="7750399"/>
              <a:ext cx="214241" cy="213053"/>
            </a:xfrm>
            <a:prstGeom prst="ellipse">
              <a:avLst/>
            </a:prstGeom>
            <a:solidFill>
              <a:schemeClr val="accent6">
                <a:lumMod val="50000"/>
              </a:schemeClr>
            </a:solidFill>
            <a:ln>
              <a:noFill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cs typeface="+mn-cs"/>
              </a:endParaRPr>
            </a:p>
          </p:txBody>
        </p:sp>
        <p:sp>
          <p:nvSpPr>
            <p:cNvPr id="66577" name="Freeform 1121">
              <a:extLst>
                <a:ext uri="{FF2B5EF4-FFF2-40B4-BE49-F238E27FC236}">
                  <a16:creationId xmlns:a16="http://schemas.microsoft.com/office/drawing/2014/main" id="{CCB4A2CF-BC4B-442A-BAE9-7E58F76EA3E6}"/>
                </a:ext>
              </a:extLst>
            </p:cNvPr>
            <p:cNvSpPr>
              <a:spLocks/>
            </p:cNvSpPr>
            <p:nvPr/>
          </p:nvSpPr>
          <p:spPr bwMode="auto">
            <a:xfrm>
              <a:off x="9146540" y="7814075"/>
              <a:ext cx="187325" cy="265113"/>
            </a:xfrm>
            <a:custGeom>
              <a:avLst/>
              <a:gdLst>
                <a:gd name="T0" fmla="*/ 2147483647 w 59"/>
                <a:gd name="T1" fmla="*/ 0 h 83"/>
                <a:gd name="T2" fmla="*/ 0 w 59"/>
                <a:gd name="T3" fmla="*/ 2147483647 h 83"/>
                <a:gd name="T4" fmla="*/ 2147483647 w 59"/>
                <a:gd name="T5" fmla="*/ 2147483647 h 83"/>
                <a:gd name="T6" fmla="*/ 2147483647 w 59"/>
                <a:gd name="T7" fmla="*/ 2147483647 h 83"/>
                <a:gd name="T8" fmla="*/ 2147483647 w 59"/>
                <a:gd name="T9" fmla="*/ 2147483647 h 83"/>
                <a:gd name="T10" fmla="*/ 2147483647 w 59"/>
                <a:gd name="T11" fmla="*/ 2147483647 h 83"/>
                <a:gd name="T12" fmla="*/ 2147483647 w 59"/>
                <a:gd name="T13" fmla="*/ 0 h 8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59"/>
                <a:gd name="T22" fmla="*/ 0 h 83"/>
                <a:gd name="T23" fmla="*/ 59 w 59"/>
                <a:gd name="T24" fmla="*/ 83 h 83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59" h="83">
                  <a:moveTo>
                    <a:pt x="18" y="0"/>
                  </a:moveTo>
                  <a:cubicBezTo>
                    <a:pt x="18" y="0"/>
                    <a:pt x="0" y="1"/>
                    <a:pt x="0" y="34"/>
                  </a:cubicBezTo>
                  <a:cubicBezTo>
                    <a:pt x="0" y="64"/>
                    <a:pt x="25" y="65"/>
                    <a:pt x="25" y="65"/>
                  </a:cubicBezTo>
                  <a:cubicBezTo>
                    <a:pt x="25" y="81"/>
                    <a:pt x="25" y="81"/>
                    <a:pt x="25" y="81"/>
                  </a:cubicBezTo>
                  <a:cubicBezTo>
                    <a:pt x="25" y="81"/>
                    <a:pt x="51" y="83"/>
                    <a:pt x="59" y="72"/>
                  </a:cubicBezTo>
                  <a:cubicBezTo>
                    <a:pt x="59" y="41"/>
                    <a:pt x="59" y="41"/>
                    <a:pt x="59" y="41"/>
                  </a:cubicBezTo>
                  <a:cubicBezTo>
                    <a:pt x="59" y="41"/>
                    <a:pt x="19" y="23"/>
                    <a:pt x="18" y="0"/>
                  </a:cubicBezTo>
                  <a:close/>
                </a:path>
              </a:pathLst>
            </a:custGeom>
            <a:solidFill>
              <a:srgbClr val="E489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78" name="Freeform 1122">
              <a:extLst>
                <a:ext uri="{FF2B5EF4-FFF2-40B4-BE49-F238E27FC236}">
                  <a16:creationId xmlns:a16="http://schemas.microsoft.com/office/drawing/2014/main" id="{00FD1F06-E945-4745-B4D0-3EA81FD484EF}"/>
                </a:ext>
              </a:extLst>
            </p:cNvPr>
            <p:cNvSpPr>
              <a:spLocks/>
            </p:cNvSpPr>
            <p:nvPr/>
          </p:nvSpPr>
          <p:spPr bwMode="auto">
            <a:xfrm>
              <a:off x="9165590" y="7890275"/>
              <a:ext cx="15875" cy="15875"/>
            </a:xfrm>
            <a:custGeom>
              <a:avLst/>
              <a:gdLst>
                <a:gd name="T0" fmla="*/ 2147483647 w 5"/>
                <a:gd name="T1" fmla="*/ 2147483647 h 5"/>
                <a:gd name="T2" fmla="*/ 2147483647 w 5"/>
                <a:gd name="T3" fmla="*/ 2147483647 h 5"/>
                <a:gd name="T4" fmla="*/ 0 w 5"/>
                <a:gd name="T5" fmla="*/ 2147483647 h 5"/>
                <a:gd name="T6" fmla="*/ 2147483647 w 5"/>
                <a:gd name="T7" fmla="*/ 0 h 5"/>
                <a:gd name="T8" fmla="*/ 2147483647 w 5"/>
                <a:gd name="T9" fmla="*/ 2147483647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"/>
                <a:gd name="T16" fmla="*/ 0 h 5"/>
                <a:gd name="T17" fmla="*/ 5 w 5"/>
                <a:gd name="T18" fmla="*/ 5 h 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" h="5">
                  <a:moveTo>
                    <a:pt x="5" y="3"/>
                  </a:moveTo>
                  <a:cubicBezTo>
                    <a:pt x="5" y="4"/>
                    <a:pt x="4" y="5"/>
                    <a:pt x="3" y="5"/>
                  </a:cubicBezTo>
                  <a:cubicBezTo>
                    <a:pt x="1" y="5"/>
                    <a:pt x="0" y="4"/>
                    <a:pt x="0" y="2"/>
                  </a:cubicBezTo>
                  <a:cubicBezTo>
                    <a:pt x="0" y="1"/>
                    <a:pt x="2" y="0"/>
                    <a:pt x="3" y="0"/>
                  </a:cubicBezTo>
                  <a:cubicBezTo>
                    <a:pt x="4" y="0"/>
                    <a:pt x="5" y="1"/>
                    <a:pt x="5" y="3"/>
                  </a:cubicBezTo>
                  <a:close/>
                </a:path>
              </a:pathLst>
            </a:custGeom>
            <a:solidFill>
              <a:srgbClr val="4119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79" name="Freeform 1123">
              <a:extLst>
                <a:ext uri="{FF2B5EF4-FFF2-40B4-BE49-F238E27FC236}">
                  <a16:creationId xmlns:a16="http://schemas.microsoft.com/office/drawing/2014/main" id="{DC3E1D7D-DDFD-4D8B-A2E3-CE0EF936102C}"/>
                </a:ext>
              </a:extLst>
            </p:cNvPr>
            <p:cNvSpPr>
              <a:spLocks/>
            </p:cNvSpPr>
            <p:nvPr/>
          </p:nvSpPr>
          <p:spPr bwMode="auto">
            <a:xfrm>
              <a:off x="9216390" y="7890275"/>
              <a:ext cx="19050" cy="19050"/>
            </a:xfrm>
            <a:custGeom>
              <a:avLst/>
              <a:gdLst>
                <a:gd name="T0" fmla="*/ 2147483647 w 6"/>
                <a:gd name="T1" fmla="*/ 2147483647 h 6"/>
                <a:gd name="T2" fmla="*/ 2147483647 w 6"/>
                <a:gd name="T3" fmla="*/ 2147483647 h 6"/>
                <a:gd name="T4" fmla="*/ 2147483647 w 6"/>
                <a:gd name="T5" fmla="*/ 2147483647 h 6"/>
                <a:gd name="T6" fmla="*/ 2147483647 w 6"/>
                <a:gd name="T7" fmla="*/ 2147483647 h 6"/>
                <a:gd name="T8" fmla="*/ 2147483647 w 6"/>
                <a:gd name="T9" fmla="*/ 2147483647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"/>
                <a:gd name="T16" fmla="*/ 0 h 6"/>
                <a:gd name="T17" fmla="*/ 6 w 6"/>
                <a:gd name="T18" fmla="*/ 6 h 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" h="6">
                  <a:moveTo>
                    <a:pt x="6" y="3"/>
                  </a:moveTo>
                  <a:cubicBezTo>
                    <a:pt x="5" y="5"/>
                    <a:pt x="4" y="6"/>
                    <a:pt x="3" y="6"/>
                  </a:cubicBezTo>
                  <a:cubicBezTo>
                    <a:pt x="1" y="6"/>
                    <a:pt x="0" y="4"/>
                    <a:pt x="1" y="3"/>
                  </a:cubicBezTo>
                  <a:cubicBezTo>
                    <a:pt x="1" y="2"/>
                    <a:pt x="2" y="0"/>
                    <a:pt x="3" y="1"/>
                  </a:cubicBezTo>
                  <a:cubicBezTo>
                    <a:pt x="5" y="1"/>
                    <a:pt x="6" y="2"/>
                    <a:pt x="6" y="3"/>
                  </a:cubicBezTo>
                  <a:close/>
                </a:path>
              </a:pathLst>
            </a:custGeom>
            <a:solidFill>
              <a:srgbClr val="4119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80" name="Freeform 1124">
              <a:extLst>
                <a:ext uri="{FF2B5EF4-FFF2-40B4-BE49-F238E27FC236}">
                  <a16:creationId xmlns:a16="http://schemas.microsoft.com/office/drawing/2014/main" id="{420B805A-5B12-48BC-9D7D-4953650D3C0B}"/>
                </a:ext>
              </a:extLst>
            </p:cNvPr>
            <p:cNvSpPr>
              <a:spLocks/>
            </p:cNvSpPr>
            <p:nvPr/>
          </p:nvSpPr>
          <p:spPr bwMode="auto">
            <a:xfrm>
              <a:off x="9178290" y="7899800"/>
              <a:ext cx="28575" cy="44450"/>
            </a:xfrm>
            <a:custGeom>
              <a:avLst/>
              <a:gdLst>
                <a:gd name="T0" fmla="*/ 2147483647 w 9"/>
                <a:gd name="T1" fmla="*/ 2147483647 h 14"/>
                <a:gd name="T2" fmla="*/ 2147483647 w 9"/>
                <a:gd name="T3" fmla="*/ 2147483647 h 14"/>
                <a:gd name="T4" fmla="*/ 2147483647 w 9"/>
                <a:gd name="T5" fmla="*/ 2147483647 h 14"/>
                <a:gd name="T6" fmla="*/ 2147483647 w 9"/>
                <a:gd name="T7" fmla="*/ 0 h 14"/>
                <a:gd name="T8" fmla="*/ 2147483647 w 9"/>
                <a:gd name="T9" fmla="*/ 2147483647 h 14"/>
                <a:gd name="T10" fmla="*/ 2147483647 w 9"/>
                <a:gd name="T11" fmla="*/ 2147483647 h 14"/>
                <a:gd name="T12" fmla="*/ 2147483647 w 9"/>
                <a:gd name="T13" fmla="*/ 2147483647 h 14"/>
                <a:gd name="T14" fmla="*/ 2147483647 w 9"/>
                <a:gd name="T15" fmla="*/ 2147483647 h 14"/>
                <a:gd name="T16" fmla="*/ 2147483647 w 9"/>
                <a:gd name="T17" fmla="*/ 2147483647 h 14"/>
                <a:gd name="T18" fmla="*/ 2147483647 w 9"/>
                <a:gd name="T19" fmla="*/ 2147483647 h 1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9"/>
                <a:gd name="T31" fmla="*/ 0 h 14"/>
                <a:gd name="T32" fmla="*/ 9 w 9"/>
                <a:gd name="T33" fmla="*/ 14 h 14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9" h="14">
                  <a:moveTo>
                    <a:pt x="4" y="14"/>
                  </a:moveTo>
                  <a:cubicBezTo>
                    <a:pt x="3" y="13"/>
                    <a:pt x="1" y="13"/>
                    <a:pt x="1" y="12"/>
                  </a:cubicBezTo>
                  <a:cubicBezTo>
                    <a:pt x="0" y="10"/>
                    <a:pt x="4" y="2"/>
                    <a:pt x="5" y="1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4" y="5"/>
                    <a:pt x="1" y="10"/>
                    <a:pt x="2" y="11"/>
                  </a:cubicBezTo>
                  <a:cubicBezTo>
                    <a:pt x="3" y="13"/>
                    <a:pt x="6" y="12"/>
                    <a:pt x="9" y="12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8" y="13"/>
                    <a:pt x="6" y="14"/>
                    <a:pt x="4" y="14"/>
                  </a:cubicBezTo>
                  <a:close/>
                </a:path>
              </a:pathLst>
            </a:custGeom>
            <a:solidFill>
              <a:srgbClr val="AD5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81" name="Freeform 1125">
              <a:extLst>
                <a:ext uri="{FF2B5EF4-FFF2-40B4-BE49-F238E27FC236}">
                  <a16:creationId xmlns:a16="http://schemas.microsoft.com/office/drawing/2014/main" id="{078C4477-8F6A-4E11-AA7C-C7D65C24D905}"/>
                </a:ext>
              </a:extLst>
            </p:cNvPr>
            <p:cNvSpPr>
              <a:spLocks/>
            </p:cNvSpPr>
            <p:nvPr/>
          </p:nvSpPr>
          <p:spPr bwMode="auto">
            <a:xfrm>
              <a:off x="9194165" y="7956950"/>
              <a:ext cx="41275" cy="22225"/>
            </a:xfrm>
            <a:custGeom>
              <a:avLst/>
              <a:gdLst>
                <a:gd name="T0" fmla="*/ 2147483647 w 13"/>
                <a:gd name="T1" fmla="*/ 2147483647 h 7"/>
                <a:gd name="T2" fmla="*/ 0 w 13"/>
                <a:gd name="T3" fmla="*/ 2147483647 h 7"/>
                <a:gd name="T4" fmla="*/ 0 w 13"/>
                <a:gd name="T5" fmla="*/ 2147483647 h 7"/>
                <a:gd name="T6" fmla="*/ 2147483647 w 13"/>
                <a:gd name="T7" fmla="*/ 2147483647 h 7"/>
                <a:gd name="T8" fmla="*/ 2147483647 w 13"/>
                <a:gd name="T9" fmla="*/ 2147483647 h 7"/>
                <a:gd name="T10" fmla="*/ 2147483647 w 13"/>
                <a:gd name="T11" fmla="*/ 0 h 7"/>
                <a:gd name="T12" fmla="*/ 2147483647 w 13"/>
                <a:gd name="T13" fmla="*/ 0 h 7"/>
                <a:gd name="T14" fmla="*/ 2147483647 w 13"/>
                <a:gd name="T15" fmla="*/ 2147483647 h 7"/>
                <a:gd name="T16" fmla="*/ 2147483647 w 13"/>
                <a:gd name="T17" fmla="*/ 2147483647 h 7"/>
                <a:gd name="T18" fmla="*/ 2147483647 w 13"/>
                <a:gd name="T19" fmla="*/ 2147483647 h 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3"/>
                <a:gd name="T31" fmla="*/ 0 h 7"/>
                <a:gd name="T32" fmla="*/ 13 w 13"/>
                <a:gd name="T33" fmla="*/ 7 h 7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3" h="7">
                  <a:moveTo>
                    <a:pt x="3" y="7"/>
                  </a:moveTo>
                  <a:cubicBezTo>
                    <a:pt x="2" y="7"/>
                    <a:pt x="1" y="6"/>
                    <a:pt x="0" y="6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6"/>
                    <a:pt x="5" y="6"/>
                    <a:pt x="7" y="5"/>
                  </a:cubicBezTo>
                  <a:cubicBezTo>
                    <a:pt x="9" y="4"/>
                    <a:pt x="10" y="3"/>
                    <a:pt x="11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1" y="3"/>
                    <a:pt x="9" y="5"/>
                    <a:pt x="7" y="6"/>
                  </a:cubicBezTo>
                  <a:cubicBezTo>
                    <a:pt x="6" y="7"/>
                    <a:pt x="5" y="7"/>
                    <a:pt x="3" y="7"/>
                  </a:cubicBezTo>
                  <a:close/>
                </a:path>
              </a:pathLst>
            </a:custGeom>
            <a:solidFill>
              <a:srgbClr val="4119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82" name="Freeform 1126">
              <a:extLst>
                <a:ext uri="{FF2B5EF4-FFF2-40B4-BE49-F238E27FC236}">
                  <a16:creationId xmlns:a16="http://schemas.microsoft.com/office/drawing/2014/main" id="{DA2AD7B6-A1F0-45AC-A616-CB0D4B80077A}"/>
                </a:ext>
              </a:extLst>
            </p:cNvPr>
            <p:cNvSpPr>
              <a:spLocks/>
            </p:cNvSpPr>
            <p:nvPr/>
          </p:nvSpPr>
          <p:spPr bwMode="auto">
            <a:xfrm>
              <a:off x="8829040" y="8050612"/>
              <a:ext cx="400050" cy="838200"/>
            </a:xfrm>
            <a:custGeom>
              <a:avLst/>
              <a:gdLst>
                <a:gd name="T0" fmla="*/ 2147483647 w 126"/>
                <a:gd name="T1" fmla="*/ 0 h 264"/>
                <a:gd name="T2" fmla="*/ 2147483647 w 126"/>
                <a:gd name="T3" fmla="*/ 2147483647 h 264"/>
                <a:gd name="T4" fmla="*/ 2147483647 w 126"/>
                <a:gd name="T5" fmla="*/ 2147483647 h 264"/>
                <a:gd name="T6" fmla="*/ 0 w 126"/>
                <a:gd name="T7" fmla="*/ 2147483647 h 264"/>
                <a:gd name="T8" fmla="*/ 2147483647 w 126"/>
                <a:gd name="T9" fmla="*/ 2147483647 h 264"/>
                <a:gd name="T10" fmla="*/ 2147483647 w 126"/>
                <a:gd name="T11" fmla="*/ 2147483647 h 264"/>
                <a:gd name="T12" fmla="*/ 2147483647 w 126"/>
                <a:gd name="T13" fmla="*/ 2147483647 h 264"/>
                <a:gd name="T14" fmla="*/ 2147483647 w 126"/>
                <a:gd name="T15" fmla="*/ 2147483647 h 264"/>
                <a:gd name="T16" fmla="*/ 2147483647 w 126"/>
                <a:gd name="T17" fmla="*/ 2147483647 h 264"/>
                <a:gd name="T18" fmla="*/ 2147483647 w 126"/>
                <a:gd name="T19" fmla="*/ 0 h 26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26"/>
                <a:gd name="T31" fmla="*/ 0 h 264"/>
                <a:gd name="T32" fmla="*/ 126 w 126"/>
                <a:gd name="T33" fmla="*/ 264 h 264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26" h="264">
                  <a:moveTo>
                    <a:pt x="126" y="0"/>
                  </a:moveTo>
                  <a:cubicBezTo>
                    <a:pt x="63" y="58"/>
                    <a:pt x="63" y="58"/>
                    <a:pt x="63" y="58"/>
                  </a:cubicBezTo>
                  <a:cubicBezTo>
                    <a:pt x="36" y="20"/>
                    <a:pt x="36" y="20"/>
                    <a:pt x="36" y="20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34" y="102"/>
                    <a:pt x="34" y="102"/>
                    <a:pt x="34" y="102"/>
                  </a:cubicBezTo>
                  <a:cubicBezTo>
                    <a:pt x="43" y="115"/>
                    <a:pt x="62" y="118"/>
                    <a:pt x="75" y="108"/>
                  </a:cubicBezTo>
                  <a:cubicBezTo>
                    <a:pt x="86" y="99"/>
                    <a:pt x="86" y="99"/>
                    <a:pt x="86" y="99"/>
                  </a:cubicBezTo>
                  <a:cubicBezTo>
                    <a:pt x="64" y="264"/>
                    <a:pt x="64" y="264"/>
                    <a:pt x="64" y="264"/>
                  </a:cubicBezTo>
                  <a:cubicBezTo>
                    <a:pt x="121" y="260"/>
                    <a:pt x="121" y="260"/>
                    <a:pt x="121" y="260"/>
                  </a:cubicBezTo>
                  <a:lnTo>
                    <a:pt x="126" y="0"/>
                  </a:lnTo>
                  <a:close/>
                </a:path>
              </a:pathLst>
            </a:custGeom>
            <a:solidFill>
              <a:srgbClr val="FFB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83" name="Freeform 1127">
              <a:extLst>
                <a:ext uri="{FF2B5EF4-FFF2-40B4-BE49-F238E27FC236}">
                  <a16:creationId xmlns:a16="http://schemas.microsoft.com/office/drawing/2014/main" id="{9D344F2C-7A4A-4457-A97D-11B6684CEB38}"/>
                </a:ext>
              </a:extLst>
            </p:cNvPr>
            <p:cNvSpPr>
              <a:spLocks/>
            </p:cNvSpPr>
            <p:nvPr/>
          </p:nvSpPr>
          <p:spPr bwMode="auto">
            <a:xfrm>
              <a:off x="9333865" y="8028387"/>
              <a:ext cx="331788" cy="831850"/>
            </a:xfrm>
            <a:custGeom>
              <a:avLst/>
              <a:gdLst>
                <a:gd name="T0" fmla="*/ 0 w 209"/>
                <a:gd name="T1" fmla="*/ 0 h 524"/>
                <a:gd name="T2" fmla="*/ 2147483647 w 209"/>
                <a:gd name="T3" fmla="*/ 2147483647 h 524"/>
                <a:gd name="T4" fmla="*/ 2147483647 w 209"/>
                <a:gd name="T5" fmla="*/ 2147483647 h 524"/>
                <a:gd name="T6" fmla="*/ 2147483647 w 209"/>
                <a:gd name="T7" fmla="*/ 2147483647 h 524"/>
                <a:gd name="T8" fmla="*/ 2147483647 w 209"/>
                <a:gd name="T9" fmla="*/ 2147483647 h 524"/>
                <a:gd name="T10" fmla="*/ 2147483647 w 209"/>
                <a:gd name="T11" fmla="*/ 2147483647 h 524"/>
                <a:gd name="T12" fmla="*/ 0 w 209"/>
                <a:gd name="T13" fmla="*/ 0 h 5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09"/>
                <a:gd name="T22" fmla="*/ 0 h 524"/>
                <a:gd name="T23" fmla="*/ 209 w 209"/>
                <a:gd name="T24" fmla="*/ 524 h 52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09" h="524">
                  <a:moveTo>
                    <a:pt x="0" y="0"/>
                  </a:moveTo>
                  <a:lnTo>
                    <a:pt x="8" y="524"/>
                  </a:lnTo>
                  <a:lnTo>
                    <a:pt x="191" y="512"/>
                  </a:lnTo>
                  <a:lnTo>
                    <a:pt x="151" y="332"/>
                  </a:lnTo>
                  <a:lnTo>
                    <a:pt x="209" y="304"/>
                  </a:lnTo>
                  <a:lnTo>
                    <a:pt x="109" y="5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84" name="Freeform 1128">
              <a:extLst>
                <a:ext uri="{FF2B5EF4-FFF2-40B4-BE49-F238E27FC236}">
                  <a16:creationId xmlns:a16="http://schemas.microsoft.com/office/drawing/2014/main" id="{D0779AC8-FECA-476E-9BA1-B77F63375AB0}"/>
                </a:ext>
              </a:extLst>
            </p:cNvPr>
            <p:cNvSpPr>
              <a:spLocks/>
            </p:cNvSpPr>
            <p:nvPr/>
          </p:nvSpPr>
          <p:spPr bwMode="auto">
            <a:xfrm>
              <a:off x="9178290" y="8533212"/>
              <a:ext cx="174625" cy="158750"/>
            </a:xfrm>
            <a:custGeom>
              <a:avLst/>
              <a:gdLst>
                <a:gd name="T0" fmla="*/ 2147483647 w 55"/>
                <a:gd name="T1" fmla="*/ 2147483647 h 50"/>
                <a:gd name="T2" fmla="*/ 2147483647 w 55"/>
                <a:gd name="T3" fmla="*/ 2147483647 h 50"/>
                <a:gd name="T4" fmla="*/ 2147483647 w 55"/>
                <a:gd name="T5" fmla="*/ 2147483647 h 50"/>
                <a:gd name="T6" fmla="*/ 2147483647 w 55"/>
                <a:gd name="T7" fmla="*/ 2147483647 h 50"/>
                <a:gd name="T8" fmla="*/ 2147483647 w 55"/>
                <a:gd name="T9" fmla="*/ 2147483647 h 50"/>
                <a:gd name="T10" fmla="*/ 2147483647 w 55"/>
                <a:gd name="T11" fmla="*/ 2147483647 h 50"/>
                <a:gd name="T12" fmla="*/ 0 w 55"/>
                <a:gd name="T13" fmla="*/ 2147483647 h 50"/>
                <a:gd name="T14" fmla="*/ 2147483647 w 55"/>
                <a:gd name="T15" fmla="*/ 2147483647 h 50"/>
                <a:gd name="T16" fmla="*/ 2147483647 w 55"/>
                <a:gd name="T17" fmla="*/ 2147483647 h 50"/>
                <a:gd name="T18" fmla="*/ 2147483647 w 55"/>
                <a:gd name="T19" fmla="*/ 2147483647 h 50"/>
                <a:gd name="T20" fmla="*/ 2147483647 w 55"/>
                <a:gd name="T21" fmla="*/ 2147483647 h 50"/>
                <a:gd name="T22" fmla="*/ 2147483647 w 55"/>
                <a:gd name="T23" fmla="*/ 2147483647 h 50"/>
                <a:gd name="T24" fmla="*/ 2147483647 w 55"/>
                <a:gd name="T25" fmla="*/ 2147483647 h 50"/>
                <a:gd name="T26" fmla="*/ 2147483647 w 55"/>
                <a:gd name="T27" fmla="*/ 2147483647 h 50"/>
                <a:gd name="T28" fmla="*/ 2147483647 w 55"/>
                <a:gd name="T29" fmla="*/ 2147483647 h 50"/>
                <a:gd name="T30" fmla="*/ 2147483647 w 55"/>
                <a:gd name="T31" fmla="*/ 2147483647 h 50"/>
                <a:gd name="T32" fmla="*/ 2147483647 w 55"/>
                <a:gd name="T33" fmla="*/ 2147483647 h 50"/>
                <a:gd name="T34" fmla="*/ 2147483647 w 55"/>
                <a:gd name="T35" fmla="*/ 2147483647 h 50"/>
                <a:gd name="T36" fmla="*/ 2147483647 w 55"/>
                <a:gd name="T37" fmla="*/ 2147483647 h 50"/>
                <a:gd name="T38" fmla="*/ 2147483647 w 55"/>
                <a:gd name="T39" fmla="*/ 2147483647 h 50"/>
                <a:gd name="T40" fmla="*/ 2147483647 w 55"/>
                <a:gd name="T41" fmla="*/ 2147483647 h 50"/>
                <a:gd name="T42" fmla="*/ 2147483647 w 55"/>
                <a:gd name="T43" fmla="*/ 2147483647 h 50"/>
                <a:gd name="T44" fmla="*/ 2147483647 w 55"/>
                <a:gd name="T45" fmla="*/ 2147483647 h 50"/>
                <a:gd name="T46" fmla="*/ 2147483647 w 55"/>
                <a:gd name="T47" fmla="*/ 2147483647 h 50"/>
                <a:gd name="T48" fmla="*/ 2147483647 w 55"/>
                <a:gd name="T49" fmla="*/ 2147483647 h 50"/>
                <a:gd name="T50" fmla="*/ 2147483647 w 55"/>
                <a:gd name="T51" fmla="*/ 2147483647 h 50"/>
                <a:gd name="T52" fmla="*/ 2147483647 w 55"/>
                <a:gd name="T53" fmla="*/ 2147483647 h 50"/>
                <a:gd name="T54" fmla="*/ 2147483647 w 55"/>
                <a:gd name="T55" fmla="*/ 0 h 50"/>
                <a:gd name="T56" fmla="*/ 2147483647 w 55"/>
                <a:gd name="T57" fmla="*/ 2147483647 h 5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5"/>
                <a:gd name="T88" fmla="*/ 0 h 50"/>
                <a:gd name="T89" fmla="*/ 55 w 55"/>
                <a:gd name="T90" fmla="*/ 50 h 50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5" h="50">
                  <a:moveTo>
                    <a:pt x="23" y="3"/>
                  </a:moveTo>
                  <a:cubicBezTo>
                    <a:pt x="18" y="3"/>
                    <a:pt x="14" y="2"/>
                    <a:pt x="10" y="2"/>
                  </a:cubicBezTo>
                  <a:cubicBezTo>
                    <a:pt x="9" y="2"/>
                    <a:pt x="7" y="2"/>
                    <a:pt x="7" y="3"/>
                  </a:cubicBezTo>
                  <a:cubicBezTo>
                    <a:pt x="6" y="5"/>
                    <a:pt x="7" y="6"/>
                    <a:pt x="9" y="7"/>
                  </a:cubicBezTo>
                  <a:cubicBezTo>
                    <a:pt x="13" y="9"/>
                    <a:pt x="18" y="11"/>
                    <a:pt x="24" y="12"/>
                  </a:cubicBezTo>
                  <a:cubicBezTo>
                    <a:pt x="16" y="14"/>
                    <a:pt x="9" y="16"/>
                    <a:pt x="2" y="19"/>
                  </a:cubicBezTo>
                  <a:cubicBezTo>
                    <a:pt x="1" y="19"/>
                    <a:pt x="0" y="20"/>
                    <a:pt x="0" y="20"/>
                  </a:cubicBezTo>
                  <a:cubicBezTo>
                    <a:pt x="0" y="21"/>
                    <a:pt x="1" y="22"/>
                    <a:pt x="2" y="22"/>
                  </a:cubicBezTo>
                  <a:cubicBezTo>
                    <a:pt x="6" y="25"/>
                    <a:pt x="12" y="24"/>
                    <a:pt x="17" y="22"/>
                  </a:cubicBezTo>
                  <a:cubicBezTo>
                    <a:pt x="20" y="21"/>
                    <a:pt x="23" y="20"/>
                    <a:pt x="26" y="19"/>
                  </a:cubicBezTo>
                  <a:cubicBezTo>
                    <a:pt x="20" y="22"/>
                    <a:pt x="15" y="26"/>
                    <a:pt x="10" y="29"/>
                  </a:cubicBezTo>
                  <a:cubicBezTo>
                    <a:pt x="9" y="30"/>
                    <a:pt x="8" y="31"/>
                    <a:pt x="8" y="32"/>
                  </a:cubicBezTo>
                  <a:cubicBezTo>
                    <a:pt x="8" y="33"/>
                    <a:pt x="9" y="34"/>
                    <a:pt x="10" y="34"/>
                  </a:cubicBezTo>
                  <a:cubicBezTo>
                    <a:pt x="11" y="34"/>
                    <a:pt x="12" y="34"/>
                    <a:pt x="13" y="34"/>
                  </a:cubicBezTo>
                  <a:cubicBezTo>
                    <a:pt x="19" y="32"/>
                    <a:pt x="25" y="29"/>
                    <a:pt x="30" y="26"/>
                  </a:cubicBezTo>
                  <a:cubicBezTo>
                    <a:pt x="25" y="30"/>
                    <a:pt x="20" y="34"/>
                    <a:pt x="14" y="38"/>
                  </a:cubicBezTo>
                  <a:cubicBezTo>
                    <a:pt x="14" y="39"/>
                    <a:pt x="13" y="39"/>
                    <a:pt x="13" y="40"/>
                  </a:cubicBezTo>
                  <a:cubicBezTo>
                    <a:pt x="13" y="41"/>
                    <a:pt x="14" y="41"/>
                    <a:pt x="15" y="41"/>
                  </a:cubicBezTo>
                  <a:cubicBezTo>
                    <a:pt x="20" y="43"/>
                    <a:pt x="25" y="40"/>
                    <a:pt x="29" y="37"/>
                  </a:cubicBezTo>
                  <a:cubicBezTo>
                    <a:pt x="32" y="35"/>
                    <a:pt x="34" y="33"/>
                    <a:pt x="37" y="31"/>
                  </a:cubicBezTo>
                  <a:cubicBezTo>
                    <a:pt x="33" y="36"/>
                    <a:pt x="29" y="41"/>
                    <a:pt x="25" y="46"/>
                  </a:cubicBezTo>
                  <a:cubicBezTo>
                    <a:pt x="24" y="47"/>
                    <a:pt x="23" y="48"/>
                    <a:pt x="24" y="49"/>
                  </a:cubicBezTo>
                  <a:cubicBezTo>
                    <a:pt x="25" y="50"/>
                    <a:pt x="26" y="50"/>
                    <a:pt x="27" y="50"/>
                  </a:cubicBezTo>
                  <a:cubicBezTo>
                    <a:pt x="28" y="50"/>
                    <a:pt x="28" y="49"/>
                    <a:pt x="29" y="49"/>
                  </a:cubicBezTo>
                  <a:cubicBezTo>
                    <a:pt x="36" y="44"/>
                    <a:pt x="43" y="38"/>
                    <a:pt x="48" y="32"/>
                  </a:cubicBezTo>
                  <a:cubicBezTo>
                    <a:pt x="49" y="31"/>
                    <a:pt x="49" y="31"/>
                    <a:pt x="49" y="31"/>
                  </a:cubicBezTo>
                  <a:cubicBezTo>
                    <a:pt x="51" y="29"/>
                    <a:pt x="53" y="26"/>
                    <a:pt x="55" y="24"/>
                  </a:cubicBezTo>
                  <a:cubicBezTo>
                    <a:pt x="50" y="16"/>
                    <a:pt x="46" y="7"/>
                    <a:pt x="40" y="0"/>
                  </a:cubicBezTo>
                  <a:cubicBezTo>
                    <a:pt x="34" y="1"/>
                    <a:pt x="29" y="3"/>
                    <a:pt x="23" y="3"/>
                  </a:cubicBezTo>
                  <a:close/>
                </a:path>
              </a:pathLst>
            </a:custGeom>
            <a:solidFill>
              <a:srgbClr val="E489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85" name="Freeform 1129">
              <a:extLst>
                <a:ext uri="{FF2B5EF4-FFF2-40B4-BE49-F238E27FC236}">
                  <a16:creationId xmlns:a16="http://schemas.microsoft.com/office/drawing/2014/main" id="{323AB46A-D46B-4DBD-BEC6-D6006A2CCE49}"/>
                </a:ext>
              </a:extLst>
            </p:cNvPr>
            <p:cNvSpPr>
              <a:spLocks/>
            </p:cNvSpPr>
            <p:nvPr/>
          </p:nvSpPr>
          <p:spPr bwMode="auto">
            <a:xfrm>
              <a:off x="9102090" y="8234762"/>
              <a:ext cx="19050" cy="114300"/>
            </a:xfrm>
            <a:custGeom>
              <a:avLst/>
              <a:gdLst>
                <a:gd name="T0" fmla="*/ 0 w 12"/>
                <a:gd name="T1" fmla="*/ 2147483647 h 72"/>
                <a:gd name="T2" fmla="*/ 0 w 12"/>
                <a:gd name="T3" fmla="*/ 2147483647 h 72"/>
                <a:gd name="T4" fmla="*/ 0 w 12"/>
                <a:gd name="T5" fmla="*/ 2147483647 h 72"/>
                <a:gd name="T6" fmla="*/ 2147483647 w 12"/>
                <a:gd name="T7" fmla="*/ 2147483647 h 72"/>
                <a:gd name="T8" fmla="*/ 2147483647 w 12"/>
                <a:gd name="T9" fmla="*/ 0 h 72"/>
                <a:gd name="T10" fmla="*/ 2147483647 w 12"/>
                <a:gd name="T11" fmla="*/ 2147483647 h 72"/>
                <a:gd name="T12" fmla="*/ 2147483647 w 12"/>
                <a:gd name="T13" fmla="*/ 2147483647 h 72"/>
                <a:gd name="T14" fmla="*/ 0 w 12"/>
                <a:gd name="T15" fmla="*/ 2147483647 h 7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2"/>
                <a:gd name="T25" fmla="*/ 0 h 72"/>
                <a:gd name="T26" fmla="*/ 12 w 12"/>
                <a:gd name="T27" fmla="*/ 72 h 7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2" h="72">
                  <a:moveTo>
                    <a:pt x="0" y="72"/>
                  </a:moveTo>
                  <a:lnTo>
                    <a:pt x="0" y="72"/>
                  </a:lnTo>
                  <a:lnTo>
                    <a:pt x="0" y="70"/>
                  </a:lnTo>
                  <a:lnTo>
                    <a:pt x="10" y="2"/>
                  </a:lnTo>
                  <a:lnTo>
                    <a:pt x="12" y="0"/>
                  </a:lnTo>
                  <a:lnTo>
                    <a:pt x="12" y="2"/>
                  </a:lnTo>
                  <a:lnTo>
                    <a:pt x="2" y="72"/>
                  </a:lnTo>
                  <a:lnTo>
                    <a:pt x="0" y="72"/>
                  </a:lnTo>
                  <a:close/>
                </a:path>
              </a:pathLst>
            </a:custGeom>
            <a:solidFill>
              <a:srgbClr val="E093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86" name="Freeform 1130">
              <a:extLst>
                <a:ext uri="{FF2B5EF4-FFF2-40B4-BE49-F238E27FC236}">
                  <a16:creationId xmlns:a16="http://schemas.microsoft.com/office/drawing/2014/main" id="{7B6BFC6E-0BB3-4A53-8BAB-A2699F1BA72C}"/>
                </a:ext>
              </a:extLst>
            </p:cNvPr>
            <p:cNvSpPr>
              <a:spLocks/>
            </p:cNvSpPr>
            <p:nvPr/>
          </p:nvSpPr>
          <p:spPr bwMode="auto">
            <a:xfrm>
              <a:off x="9283065" y="8495112"/>
              <a:ext cx="76200" cy="152400"/>
            </a:xfrm>
            <a:custGeom>
              <a:avLst/>
              <a:gdLst>
                <a:gd name="T0" fmla="*/ 2147483647 w 48"/>
                <a:gd name="T1" fmla="*/ 0 h 96"/>
                <a:gd name="T2" fmla="*/ 0 w 48"/>
                <a:gd name="T3" fmla="*/ 2147483647 h 96"/>
                <a:gd name="T4" fmla="*/ 2147483647 w 48"/>
                <a:gd name="T5" fmla="*/ 2147483647 h 96"/>
                <a:gd name="T6" fmla="*/ 2147483647 w 48"/>
                <a:gd name="T7" fmla="*/ 2147483647 h 96"/>
                <a:gd name="T8" fmla="*/ 2147483647 w 48"/>
                <a:gd name="T9" fmla="*/ 0 h 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8"/>
                <a:gd name="T16" fmla="*/ 0 h 96"/>
                <a:gd name="T17" fmla="*/ 48 w 48"/>
                <a:gd name="T18" fmla="*/ 96 h 9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8" h="96">
                  <a:moveTo>
                    <a:pt x="36" y="0"/>
                  </a:moveTo>
                  <a:lnTo>
                    <a:pt x="0" y="16"/>
                  </a:lnTo>
                  <a:lnTo>
                    <a:pt x="36" y="96"/>
                  </a:lnTo>
                  <a:lnTo>
                    <a:pt x="48" y="90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F9B3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87" name="Freeform 1131">
              <a:extLst>
                <a:ext uri="{FF2B5EF4-FFF2-40B4-BE49-F238E27FC236}">
                  <a16:creationId xmlns:a16="http://schemas.microsoft.com/office/drawing/2014/main" id="{491B9670-CA7A-413B-8E6E-E44BFE1A40B8}"/>
                </a:ext>
              </a:extLst>
            </p:cNvPr>
            <p:cNvSpPr>
              <a:spLocks/>
            </p:cNvSpPr>
            <p:nvPr/>
          </p:nvSpPr>
          <p:spPr bwMode="auto">
            <a:xfrm>
              <a:off x="9365615" y="8555437"/>
              <a:ext cx="211138" cy="82550"/>
            </a:xfrm>
            <a:custGeom>
              <a:avLst/>
              <a:gdLst>
                <a:gd name="T0" fmla="*/ 2147483647 w 133"/>
                <a:gd name="T1" fmla="*/ 2147483647 h 52"/>
                <a:gd name="T2" fmla="*/ 0 w 133"/>
                <a:gd name="T3" fmla="*/ 2147483647 h 52"/>
                <a:gd name="T4" fmla="*/ 2147483647 w 133"/>
                <a:gd name="T5" fmla="*/ 2147483647 h 52"/>
                <a:gd name="T6" fmla="*/ 2147483647 w 133"/>
                <a:gd name="T7" fmla="*/ 0 h 52"/>
                <a:gd name="T8" fmla="*/ 2147483647 w 133"/>
                <a:gd name="T9" fmla="*/ 0 h 52"/>
                <a:gd name="T10" fmla="*/ 2147483647 w 133"/>
                <a:gd name="T11" fmla="*/ 0 h 52"/>
                <a:gd name="T12" fmla="*/ 2147483647 w 133"/>
                <a:gd name="T13" fmla="*/ 2147483647 h 52"/>
                <a:gd name="T14" fmla="*/ 2147483647 w 133"/>
                <a:gd name="T15" fmla="*/ 2147483647 h 5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33"/>
                <a:gd name="T25" fmla="*/ 0 h 52"/>
                <a:gd name="T26" fmla="*/ 133 w 133"/>
                <a:gd name="T27" fmla="*/ 52 h 5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33" h="52">
                  <a:moveTo>
                    <a:pt x="3" y="52"/>
                  </a:moveTo>
                  <a:lnTo>
                    <a:pt x="0" y="50"/>
                  </a:lnTo>
                  <a:lnTo>
                    <a:pt x="3" y="50"/>
                  </a:lnTo>
                  <a:lnTo>
                    <a:pt x="131" y="0"/>
                  </a:lnTo>
                  <a:lnTo>
                    <a:pt x="133" y="0"/>
                  </a:lnTo>
                  <a:lnTo>
                    <a:pt x="131" y="0"/>
                  </a:lnTo>
                  <a:lnTo>
                    <a:pt x="3" y="52"/>
                  </a:lnTo>
                  <a:close/>
                </a:path>
              </a:pathLst>
            </a:custGeom>
            <a:solidFill>
              <a:srgbClr val="E093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88" name="Freeform 1132">
              <a:extLst>
                <a:ext uri="{FF2B5EF4-FFF2-40B4-BE49-F238E27FC236}">
                  <a16:creationId xmlns:a16="http://schemas.microsoft.com/office/drawing/2014/main" id="{4546B58E-DB4F-45E7-802B-45115A886DAD}"/>
                </a:ext>
              </a:extLst>
            </p:cNvPr>
            <p:cNvSpPr>
              <a:spLocks/>
            </p:cNvSpPr>
            <p:nvPr/>
          </p:nvSpPr>
          <p:spPr bwMode="auto">
            <a:xfrm>
              <a:off x="9314815" y="8263337"/>
              <a:ext cx="169863" cy="241300"/>
            </a:xfrm>
            <a:custGeom>
              <a:avLst/>
              <a:gdLst>
                <a:gd name="T0" fmla="*/ 2147483647 w 107"/>
                <a:gd name="T1" fmla="*/ 2147483647 h 152"/>
                <a:gd name="T2" fmla="*/ 0 w 107"/>
                <a:gd name="T3" fmla="*/ 2147483647 h 152"/>
                <a:gd name="T4" fmla="*/ 0 w 107"/>
                <a:gd name="T5" fmla="*/ 2147483647 h 152"/>
                <a:gd name="T6" fmla="*/ 2147483647 w 107"/>
                <a:gd name="T7" fmla="*/ 2147483647 h 152"/>
                <a:gd name="T8" fmla="*/ 2147483647 w 107"/>
                <a:gd name="T9" fmla="*/ 2147483647 h 152"/>
                <a:gd name="T10" fmla="*/ 2147483647 w 107"/>
                <a:gd name="T11" fmla="*/ 0 h 152"/>
                <a:gd name="T12" fmla="*/ 2147483647 w 107"/>
                <a:gd name="T13" fmla="*/ 2147483647 h 152"/>
                <a:gd name="T14" fmla="*/ 2147483647 w 107"/>
                <a:gd name="T15" fmla="*/ 2147483647 h 152"/>
                <a:gd name="T16" fmla="*/ 2147483647 w 107"/>
                <a:gd name="T17" fmla="*/ 2147483647 h 152"/>
                <a:gd name="T18" fmla="*/ 2147483647 w 107"/>
                <a:gd name="T19" fmla="*/ 2147483647 h 152"/>
                <a:gd name="T20" fmla="*/ 2147483647 w 107"/>
                <a:gd name="T21" fmla="*/ 2147483647 h 15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07"/>
                <a:gd name="T34" fmla="*/ 0 h 152"/>
                <a:gd name="T35" fmla="*/ 107 w 107"/>
                <a:gd name="T36" fmla="*/ 152 h 15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07" h="152">
                  <a:moveTo>
                    <a:pt x="2" y="152"/>
                  </a:moveTo>
                  <a:lnTo>
                    <a:pt x="0" y="152"/>
                  </a:lnTo>
                  <a:lnTo>
                    <a:pt x="105" y="104"/>
                  </a:lnTo>
                  <a:lnTo>
                    <a:pt x="73" y="2"/>
                  </a:lnTo>
                  <a:lnTo>
                    <a:pt x="73" y="0"/>
                  </a:lnTo>
                  <a:lnTo>
                    <a:pt x="75" y="2"/>
                  </a:lnTo>
                  <a:lnTo>
                    <a:pt x="107" y="104"/>
                  </a:lnTo>
                  <a:lnTo>
                    <a:pt x="107" y="106"/>
                  </a:lnTo>
                  <a:lnTo>
                    <a:pt x="2" y="152"/>
                  </a:lnTo>
                  <a:close/>
                </a:path>
              </a:pathLst>
            </a:custGeom>
            <a:solidFill>
              <a:srgbClr val="E093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89" name="Freeform 1133">
              <a:extLst>
                <a:ext uri="{FF2B5EF4-FFF2-40B4-BE49-F238E27FC236}">
                  <a16:creationId xmlns:a16="http://schemas.microsoft.com/office/drawing/2014/main" id="{217EF9F5-D5B0-4471-89F3-19B4FF185C39}"/>
                </a:ext>
              </a:extLst>
            </p:cNvPr>
            <p:cNvSpPr>
              <a:spLocks/>
            </p:cNvSpPr>
            <p:nvPr/>
          </p:nvSpPr>
          <p:spPr bwMode="auto">
            <a:xfrm>
              <a:off x="9283065" y="8510987"/>
              <a:ext cx="73025" cy="136525"/>
            </a:xfrm>
            <a:custGeom>
              <a:avLst/>
              <a:gdLst>
                <a:gd name="T0" fmla="*/ 0 w 46"/>
                <a:gd name="T1" fmla="*/ 2147483647 h 86"/>
                <a:gd name="T2" fmla="*/ 2147483647 w 46"/>
                <a:gd name="T3" fmla="*/ 2147483647 h 86"/>
                <a:gd name="T4" fmla="*/ 2147483647 w 46"/>
                <a:gd name="T5" fmla="*/ 2147483647 h 86"/>
                <a:gd name="T6" fmla="*/ 2147483647 w 46"/>
                <a:gd name="T7" fmla="*/ 0 h 86"/>
                <a:gd name="T8" fmla="*/ 0 w 46"/>
                <a:gd name="T9" fmla="*/ 2147483647 h 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6"/>
                <a:gd name="T16" fmla="*/ 0 h 86"/>
                <a:gd name="T17" fmla="*/ 46 w 46"/>
                <a:gd name="T18" fmla="*/ 86 h 8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6" h="86">
                  <a:moveTo>
                    <a:pt x="0" y="6"/>
                  </a:moveTo>
                  <a:lnTo>
                    <a:pt x="36" y="86"/>
                  </a:lnTo>
                  <a:lnTo>
                    <a:pt x="46" y="82"/>
                  </a:lnTo>
                  <a:lnTo>
                    <a:pt x="12" y="0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E093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90" name="Freeform 1134">
              <a:extLst>
                <a:ext uri="{FF2B5EF4-FFF2-40B4-BE49-F238E27FC236}">
                  <a16:creationId xmlns:a16="http://schemas.microsoft.com/office/drawing/2014/main" id="{EAD87405-BF4D-4DA0-A16E-A68B23F59538}"/>
                </a:ext>
              </a:extLst>
            </p:cNvPr>
            <p:cNvSpPr>
              <a:spLocks/>
            </p:cNvSpPr>
            <p:nvPr/>
          </p:nvSpPr>
          <p:spPr bwMode="auto">
            <a:xfrm>
              <a:off x="9149715" y="8050612"/>
              <a:ext cx="79375" cy="396875"/>
            </a:xfrm>
            <a:custGeom>
              <a:avLst/>
              <a:gdLst>
                <a:gd name="T0" fmla="*/ 2147483647 w 50"/>
                <a:gd name="T1" fmla="*/ 0 h 250"/>
                <a:gd name="T2" fmla="*/ 2147483647 w 50"/>
                <a:gd name="T3" fmla="*/ 2147483647 h 250"/>
                <a:gd name="T4" fmla="*/ 2147483647 w 50"/>
                <a:gd name="T5" fmla="*/ 2147483647 h 250"/>
                <a:gd name="T6" fmla="*/ 2147483647 w 50"/>
                <a:gd name="T7" fmla="*/ 2147483647 h 250"/>
                <a:gd name="T8" fmla="*/ 0 w 50"/>
                <a:gd name="T9" fmla="*/ 2147483647 h 250"/>
                <a:gd name="T10" fmla="*/ 2147483647 w 50"/>
                <a:gd name="T11" fmla="*/ 0 h 25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50"/>
                <a:gd name="T19" fmla="*/ 0 h 250"/>
                <a:gd name="T20" fmla="*/ 50 w 50"/>
                <a:gd name="T21" fmla="*/ 250 h 25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50" h="250">
                  <a:moveTo>
                    <a:pt x="50" y="0"/>
                  </a:moveTo>
                  <a:lnTo>
                    <a:pt x="48" y="250"/>
                  </a:lnTo>
                  <a:lnTo>
                    <a:pt x="18" y="132"/>
                  </a:lnTo>
                  <a:lnTo>
                    <a:pt x="34" y="98"/>
                  </a:lnTo>
                  <a:lnTo>
                    <a:pt x="0" y="66"/>
                  </a:lnTo>
                  <a:lnTo>
                    <a:pt x="50" y="0"/>
                  </a:lnTo>
                  <a:close/>
                </a:path>
              </a:pathLst>
            </a:custGeom>
            <a:solidFill>
              <a:srgbClr val="F9940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91" name="Freeform 1135">
              <a:extLst>
                <a:ext uri="{FF2B5EF4-FFF2-40B4-BE49-F238E27FC236}">
                  <a16:creationId xmlns:a16="http://schemas.microsoft.com/office/drawing/2014/main" id="{0213A94A-0B57-4464-83B0-2F17E3D7E2B5}"/>
                </a:ext>
              </a:extLst>
            </p:cNvPr>
            <p:cNvSpPr>
              <a:spLocks/>
            </p:cNvSpPr>
            <p:nvPr/>
          </p:nvSpPr>
          <p:spPr bwMode="auto">
            <a:xfrm>
              <a:off x="9333865" y="8028387"/>
              <a:ext cx="68263" cy="403225"/>
            </a:xfrm>
            <a:custGeom>
              <a:avLst/>
              <a:gdLst>
                <a:gd name="T0" fmla="*/ 0 w 43"/>
                <a:gd name="T1" fmla="*/ 0 h 254"/>
                <a:gd name="T2" fmla="*/ 2147483647 w 43"/>
                <a:gd name="T3" fmla="*/ 2147483647 h 254"/>
                <a:gd name="T4" fmla="*/ 2147483647 w 43"/>
                <a:gd name="T5" fmla="*/ 2147483647 h 254"/>
                <a:gd name="T6" fmla="*/ 2147483647 w 43"/>
                <a:gd name="T7" fmla="*/ 2147483647 h 254"/>
                <a:gd name="T8" fmla="*/ 2147483647 w 43"/>
                <a:gd name="T9" fmla="*/ 2147483647 h 254"/>
                <a:gd name="T10" fmla="*/ 0 w 43"/>
                <a:gd name="T11" fmla="*/ 0 h 25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3"/>
                <a:gd name="T19" fmla="*/ 0 h 254"/>
                <a:gd name="T20" fmla="*/ 43 w 43"/>
                <a:gd name="T21" fmla="*/ 254 h 254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3" h="254">
                  <a:moveTo>
                    <a:pt x="0" y="0"/>
                  </a:moveTo>
                  <a:lnTo>
                    <a:pt x="2" y="254"/>
                  </a:lnTo>
                  <a:lnTo>
                    <a:pt x="35" y="124"/>
                  </a:lnTo>
                  <a:lnTo>
                    <a:pt x="16" y="104"/>
                  </a:lnTo>
                  <a:lnTo>
                    <a:pt x="43" y="7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9940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66566" name="Group 105">
            <a:extLst>
              <a:ext uri="{FF2B5EF4-FFF2-40B4-BE49-F238E27FC236}">
                <a16:creationId xmlns:a16="http://schemas.microsoft.com/office/drawing/2014/main" id="{62F8A6D4-A2B1-4A2D-8332-4D0D41F96697}"/>
              </a:ext>
            </a:extLst>
          </p:cNvPr>
          <p:cNvGrpSpPr>
            <a:grpSpLocks/>
          </p:cNvGrpSpPr>
          <p:nvPr/>
        </p:nvGrpSpPr>
        <p:grpSpPr bwMode="auto">
          <a:xfrm>
            <a:off x="0" y="3657600"/>
            <a:ext cx="7054850" cy="1847850"/>
            <a:chOff x="0" y="1282700"/>
            <a:chExt cx="7527851" cy="1696010"/>
          </a:xfrm>
        </p:grpSpPr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49DE44A3-7D6C-4D90-A122-BD40BBA8BC8E}"/>
                </a:ext>
              </a:extLst>
            </p:cNvPr>
            <p:cNvSpPr/>
            <p:nvPr/>
          </p:nvSpPr>
          <p:spPr>
            <a:xfrm>
              <a:off x="0" y="1282700"/>
              <a:ext cx="7527851" cy="1696010"/>
            </a:xfrm>
            <a:custGeom>
              <a:avLst/>
              <a:gdLst>
                <a:gd name="connsiteX0" fmla="*/ 0 w 7198243"/>
                <a:gd name="connsiteY0" fmla="*/ 0 h 1696010"/>
                <a:gd name="connsiteX1" fmla="*/ 848006 w 7198243"/>
                <a:gd name="connsiteY1" fmla="*/ 0 h 1696010"/>
                <a:gd name="connsiteX2" fmla="*/ 925032 w 7198243"/>
                <a:gd name="connsiteY2" fmla="*/ 0 h 1696010"/>
                <a:gd name="connsiteX3" fmla="*/ 6350238 w 7198243"/>
                <a:gd name="connsiteY3" fmla="*/ 0 h 1696010"/>
                <a:gd name="connsiteX4" fmla="*/ 7198243 w 7198243"/>
                <a:gd name="connsiteY4" fmla="*/ 848005 h 1696010"/>
                <a:gd name="connsiteX5" fmla="*/ 6350238 w 7198243"/>
                <a:gd name="connsiteY5" fmla="*/ 1696010 h 1696010"/>
                <a:gd name="connsiteX6" fmla="*/ 925032 w 7198243"/>
                <a:gd name="connsiteY6" fmla="*/ 1696010 h 1696010"/>
                <a:gd name="connsiteX7" fmla="*/ 848006 w 7198243"/>
                <a:gd name="connsiteY7" fmla="*/ 1696010 h 1696010"/>
                <a:gd name="connsiteX8" fmla="*/ 0 w 7198243"/>
                <a:gd name="connsiteY8" fmla="*/ 1696010 h 1696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98243" h="1696010">
                  <a:moveTo>
                    <a:pt x="0" y="0"/>
                  </a:moveTo>
                  <a:lnTo>
                    <a:pt x="848006" y="0"/>
                  </a:lnTo>
                  <a:lnTo>
                    <a:pt x="925032" y="0"/>
                  </a:lnTo>
                  <a:lnTo>
                    <a:pt x="6350238" y="0"/>
                  </a:lnTo>
                  <a:cubicBezTo>
                    <a:pt x="6818578" y="0"/>
                    <a:pt x="7198243" y="379665"/>
                    <a:pt x="7198243" y="848005"/>
                  </a:cubicBezTo>
                  <a:cubicBezTo>
                    <a:pt x="7198243" y="1316345"/>
                    <a:pt x="6818578" y="1696010"/>
                    <a:pt x="6350238" y="1696010"/>
                  </a:cubicBezTo>
                  <a:lnTo>
                    <a:pt x="925032" y="1696010"/>
                  </a:lnTo>
                  <a:lnTo>
                    <a:pt x="848006" y="1696010"/>
                  </a:lnTo>
                  <a:lnTo>
                    <a:pt x="0" y="1696010"/>
                  </a:lnTo>
                  <a:close/>
                </a:path>
              </a:pathLst>
            </a:custGeom>
            <a:gradFill>
              <a:gsLst>
                <a:gs pos="0">
                  <a:srgbClr val="1FD7D4"/>
                </a:gs>
                <a:gs pos="100000">
                  <a:srgbClr val="9190F9"/>
                </a:gs>
              </a:gsLst>
              <a:lin ang="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/>
            </a:p>
          </p:txBody>
        </p:sp>
        <p:sp>
          <p:nvSpPr>
            <p:cNvPr id="66569" name="TextBox 107">
              <a:extLst>
                <a:ext uri="{FF2B5EF4-FFF2-40B4-BE49-F238E27FC236}">
                  <a16:creationId xmlns:a16="http://schemas.microsoft.com/office/drawing/2014/main" id="{72709ABC-CF6A-49BD-814E-63DD5E83440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1999" y="1437672"/>
              <a:ext cx="6620459" cy="136645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54610" tIns="54610" rIns="54610" bIns="54610"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>
                <a:spcAft>
                  <a:spcPts val="600"/>
                </a:spcAft>
              </a:pPr>
              <a:r>
                <a:rPr lang="ru-RU" altLang="en-US" dirty="0">
                  <a:solidFill>
                    <a:schemeClr val="bg1"/>
                  </a:solidFill>
                </a:rPr>
                <a:t>А</a:t>
              </a:r>
              <a:r>
                <a:rPr lang="tr-TR" altLang="en-US" dirty="0">
                  <a:solidFill>
                    <a:schemeClr val="bg1"/>
                  </a:solidFill>
                </a:rPr>
                <a:t>x</a:t>
              </a:r>
              <a:r>
                <a:rPr lang="ru-RU" altLang="en-US" dirty="0" err="1">
                  <a:solidFill>
                    <a:schemeClr val="bg1"/>
                  </a:solidFill>
                </a:rPr>
                <a:t>лоқий</a:t>
              </a:r>
              <a:r>
                <a:rPr lang="tr-TR" altLang="en-US" dirty="0">
                  <a:solidFill>
                    <a:schemeClr val="bg1"/>
                  </a:solidFill>
                </a:rPr>
                <a:t> </a:t>
              </a:r>
              <a:r>
                <a:rPr lang="ru-RU" altLang="en-US" dirty="0" err="1">
                  <a:solidFill>
                    <a:schemeClr val="bg1"/>
                  </a:solidFill>
                </a:rPr>
                <a:t>тамойиллар</a:t>
              </a:r>
              <a:r>
                <a:rPr lang="tr-TR" altLang="en-US" dirty="0">
                  <a:solidFill>
                    <a:schemeClr val="bg1"/>
                  </a:solidFill>
                </a:rPr>
                <a:t> </a:t>
              </a:r>
              <a:r>
                <a:rPr lang="ru-RU" altLang="en-US" dirty="0" err="1">
                  <a:solidFill>
                    <a:schemeClr val="bg1"/>
                  </a:solidFill>
                </a:rPr>
                <a:t>тушунчаси</a:t>
              </a:r>
              <a:r>
                <a:rPr lang="tr-TR" altLang="en-US" dirty="0">
                  <a:solidFill>
                    <a:schemeClr val="bg1"/>
                  </a:solidFill>
                </a:rPr>
                <a:t> </a:t>
              </a:r>
              <a:r>
                <a:rPr lang="ru-RU" altLang="en-US" dirty="0">
                  <a:solidFill>
                    <a:schemeClr val="bg1"/>
                  </a:solidFill>
                </a:rPr>
                <a:t>а</a:t>
              </a:r>
              <a:r>
                <a:rPr lang="tr-TR" altLang="en-US" dirty="0">
                  <a:solidFill>
                    <a:schemeClr val="bg1"/>
                  </a:solidFill>
                </a:rPr>
                <a:t>x</a:t>
              </a:r>
              <a:r>
                <a:rPr lang="ru-RU" altLang="en-US" dirty="0" err="1">
                  <a:solidFill>
                    <a:schemeClr val="bg1"/>
                  </a:solidFill>
                </a:rPr>
                <a:t>лоқ</a:t>
              </a:r>
              <a:r>
                <a:rPr lang="tr-TR" altLang="en-US" dirty="0">
                  <a:solidFill>
                    <a:schemeClr val="bg1"/>
                  </a:solidFill>
                </a:rPr>
                <a:t> </a:t>
              </a:r>
              <a:r>
                <a:rPr lang="ru-RU" altLang="en-US" dirty="0" err="1">
                  <a:solidFill>
                    <a:schemeClr val="bg1"/>
                  </a:solidFill>
                </a:rPr>
                <a:t>нормалари</a:t>
              </a:r>
              <a:r>
                <a:rPr lang="tr-TR" altLang="en-US" dirty="0">
                  <a:solidFill>
                    <a:schemeClr val="bg1"/>
                  </a:solidFill>
                </a:rPr>
                <a:t> </a:t>
              </a:r>
              <a:r>
                <a:rPr lang="ru-RU" altLang="en-US" dirty="0" err="1">
                  <a:solidFill>
                    <a:schemeClr val="bg1"/>
                  </a:solidFill>
                </a:rPr>
                <a:t>тушунчаси</a:t>
              </a:r>
              <a:r>
                <a:rPr lang="tr-TR" altLang="en-US" dirty="0">
                  <a:solidFill>
                    <a:schemeClr val="bg1"/>
                  </a:solidFill>
                </a:rPr>
                <a:t> </a:t>
              </a:r>
              <a:r>
                <a:rPr lang="ru-RU" altLang="en-US" dirty="0" err="1">
                  <a:solidFill>
                    <a:schemeClr val="bg1"/>
                  </a:solidFill>
                </a:rPr>
                <a:t>билан</a:t>
              </a:r>
              <a:r>
                <a:rPr lang="tr-TR" altLang="en-US" dirty="0">
                  <a:solidFill>
                    <a:schemeClr val="bg1"/>
                  </a:solidFill>
                </a:rPr>
                <a:t> </a:t>
              </a:r>
              <a:r>
                <a:rPr lang="ru-RU" altLang="en-US" dirty="0" err="1">
                  <a:solidFill>
                    <a:schemeClr val="bg1"/>
                  </a:solidFill>
                </a:rPr>
                <a:t>чамбарчас</a:t>
              </a:r>
              <a:r>
                <a:rPr lang="tr-TR" altLang="en-US" dirty="0">
                  <a:solidFill>
                    <a:schemeClr val="bg1"/>
                  </a:solidFill>
                </a:rPr>
                <a:t> </a:t>
              </a:r>
              <a:r>
                <a:rPr lang="ru-RU" altLang="en-US" dirty="0" err="1">
                  <a:solidFill>
                    <a:schemeClr val="bg1"/>
                  </a:solidFill>
                </a:rPr>
                <a:t>боғлиқдир</a:t>
              </a:r>
              <a:r>
                <a:rPr lang="tr-TR" altLang="en-US" dirty="0">
                  <a:solidFill>
                    <a:schemeClr val="bg1"/>
                  </a:solidFill>
                </a:rPr>
                <a:t>. </a:t>
              </a:r>
              <a:r>
                <a:rPr lang="en-US" altLang="en-US" dirty="0">
                  <a:solidFill>
                    <a:schemeClr val="bg1"/>
                  </a:solidFill>
                </a:rPr>
                <a:t> </a:t>
              </a:r>
              <a:r>
                <a:rPr lang="ru-RU" altLang="en-US" dirty="0">
                  <a:solidFill>
                    <a:schemeClr val="bg1"/>
                  </a:solidFill>
                </a:rPr>
                <a:t>А</a:t>
              </a:r>
              <a:r>
                <a:rPr lang="tr-TR" altLang="en-US" dirty="0">
                  <a:solidFill>
                    <a:schemeClr val="bg1"/>
                  </a:solidFill>
                </a:rPr>
                <a:t>x</a:t>
              </a:r>
              <a:r>
                <a:rPr lang="ru-RU" altLang="en-US" dirty="0" err="1">
                  <a:solidFill>
                    <a:schemeClr val="bg1"/>
                  </a:solidFill>
                </a:rPr>
                <a:t>лоқий</a:t>
              </a:r>
              <a:r>
                <a:rPr lang="tr-TR" altLang="en-US" dirty="0">
                  <a:solidFill>
                    <a:schemeClr val="bg1"/>
                  </a:solidFill>
                </a:rPr>
                <a:t> </a:t>
              </a:r>
              <a:r>
                <a:rPr lang="ru-RU" altLang="en-US" dirty="0" err="1">
                  <a:solidFill>
                    <a:schemeClr val="bg1"/>
                  </a:solidFill>
                </a:rPr>
                <a:t>тамойиллар</a:t>
              </a:r>
              <a:r>
                <a:rPr lang="tr-TR" altLang="en-US" dirty="0">
                  <a:solidFill>
                    <a:schemeClr val="bg1"/>
                  </a:solidFill>
                </a:rPr>
                <a:t> </a:t>
              </a:r>
              <a:r>
                <a:rPr lang="ru-RU" altLang="en-US" dirty="0" err="1">
                  <a:solidFill>
                    <a:schemeClr val="bg1"/>
                  </a:solidFill>
                </a:rPr>
                <a:t>инсон</a:t>
              </a:r>
              <a:r>
                <a:rPr lang="tr-TR" altLang="en-US" dirty="0">
                  <a:solidFill>
                    <a:schemeClr val="bg1"/>
                  </a:solidFill>
                </a:rPr>
                <a:t> x</a:t>
              </a:r>
              <a:r>
                <a:rPr lang="ru-RU" altLang="en-US" dirty="0" err="1">
                  <a:solidFill>
                    <a:schemeClr val="bg1"/>
                  </a:solidFill>
                </a:rPr>
                <a:t>атти</a:t>
              </a:r>
              <a:r>
                <a:rPr lang="tr-TR" altLang="en-US" dirty="0">
                  <a:solidFill>
                    <a:schemeClr val="bg1"/>
                  </a:solidFill>
                </a:rPr>
                <a:t>-</a:t>
              </a:r>
              <a:r>
                <a:rPr lang="ru-RU" altLang="en-US" dirty="0" err="1">
                  <a:solidFill>
                    <a:schemeClr val="bg1"/>
                  </a:solidFill>
                </a:rPr>
                <a:t>ҳаракатларининг</a:t>
              </a:r>
              <a:r>
                <a:rPr lang="tr-TR" altLang="en-US" dirty="0">
                  <a:solidFill>
                    <a:schemeClr val="bg1"/>
                  </a:solidFill>
                </a:rPr>
                <a:t> </a:t>
              </a:r>
              <a:r>
                <a:rPr lang="ru-RU" altLang="en-US" dirty="0" err="1">
                  <a:solidFill>
                    <a:schemeClr val="bg1"/>
                  </a:solidFill>
                </a:rPr>
                <a:t>нормалари</a:t>
              </a:r>
              <a:r>
                <a:rPr lang="tr-TR" altLang="en-US" dirty="0">
                  <a:solidFill>
                    <a:schemeClr val="bg1"/>
                  </a:solidFill>
                </a:rPr>
                <a:t> / </a:t>
              </a:r>
              <a:r>
                <a:rPr lang="ru-RU" altLang="en-US" dirty="0" err="1">
                  <a:solidFill>
                    <a:schemeClr val="bg1"/>
                  </a:solidFill>
                </a:rPr>
                <a:t>ша</a:t>
              </a:r>
              <a:r>
                <a:rPr lang="tr-TR" altLang="en-US" dirty="0">
                  <a:solidFill>
                    <a:schemeClr val="bg1"/>
                  </a:solidFill>
                </a:rPr>
                <a:t>x</a:t>
              </a:r>
              <a:r>
                <a:rPr lang="ru-RU" altLang="en-US" dirty="0">
                  <a:solidFill>
                    <a:schemeClr val="bg1"/>
                  </a:solidFill>
                </a:rPr>
                <a:t>с</a:t>
              </a:r>
              <a:r>
                <a:rPr lang="tr-TR" altLang="en-US" dirty="0">
                  <a:solidFill>
                    <a:schemeClr val="bg1"/>
                  </a:solidFill>
                </a:rPr>
                <a:t> </a:t>
              </a:r>
              <a:r>
                <a:rPr lang="ru-RU" altLang="en-US" dirty="0" err="1">
                  <a:solidFill>
                    <a:schemeClr val="bg1"/>
                  </a:solidFill>
                </a:rPr>
                <a:t>ва</a:t>
              </a:r>
              <a:r>
                <a:rPr lang="tr-TR" altLang="en-US" dirty="0">
                  <a:solidFill>
                    <a:schemeClr val="bg1"/>
                  </a:solidFill>
                </a:rPr>
                <a:t> </a:t>
              </a:r>
              <a:r>
                <a:rPr lang="ru-RU" altLang="en-US" dirty="0" err="1">
                  <a:solidFill>
                    <a:schemeClr val="bg1"/>
                  </a:solidFill>
                </a:rPr>
                <a:t>умуман</a:t>
              </a:r>
              <a:r>
                <a:rPr lang="tr-TR" altLang="en-US" dirty="0">
                  <a:solidFill>
                    <a:schemeClr val="bg1"/>
                  </a:solidFill>
                </a:rPr>
                <a:t> </a:t>
              </a:r>
              <a:r>
                <a:rPr lang="ru-RU" altLang="en-US" dirty="0" err="1">
                  <a:solidFill>
                    <a:schemeClr val="bg1"/>
                  </a:solidFill>
                </a:rPr>
                <a:t>жамиятнинг</a:t>
              </a:r>
              <a:r>
                <a:rPr lang="tr-TR" altLang="en-US" dirty="0">
                  <a:solidFill>
                    <a:schemeClr val="bg1"/>
                  </a:solidFill>
                </a:rPr>
                <a:t> </a:t>
              </a:r>
              <a:r>
                <a:rPr lang="ru-RU" altLang="en-US" dirty="0" err="1">
                  <a:solidFill>
                    <a:schemeClr val="bg1"/>
                  </a:solidFill>
                </a:rPr>
                <a:t>ички</a:t>
              </a:r>
              <a:r>
                <a:rPr lang="tr-TR" altLang="en-US" dirty="0">
                  <a:solidFill>
                    <a:schemeClr val="bg1"/>
                  </a:solidFill>
                </a:rPr>
                <a:t> </a:t>
              </a:r>
              <a:r>
                <a:rPr lang="ru-RU" altLang="en-US" dirty="0">
                  <a:solidFill>
                    <a:schemeClr val="bg1"/>
                  </a:solidFill>
                </a:rPr>
                <a:t>а</a:t>
              </a:r>
              <a:r>
                <a:rPr lang="tr-TR" altLang="en-US" dirty="0">
                  <a:solidFill>
                    <a:schemeClr val="bg1"/>
                  </a:solidFill>
                </a:rPr>
                <a:t>x</a:t>
              </a:r>
              <a:r>
                <a:rPr lang="ru-RU" altLang="en-US" dirty="0" err="1">
                  <a:solidFill>
                    <a:schemeClr val="bg1"/>
                  </a:solidFill>
                </a:rPr>
                <a:t>лоқий</a:t>
              </a:r>
              <a:r>
                <a:rPr lang="tr-TR" altLang="en-US" dirty="0">
                  <a:solidFill>
                    <a:schemeClr val="bg1"/>
                  </a:solidFill>
                </a:rPr>
                <a:t> </a:t>
              </a:r>
              <a:r>
                <a:rPr lang="ru-RU" altLang="en-US" dirty="0" err="1">
                  <a:solidFill>
                    <a:schemeClr val="bg1"/>
                  </a:solidFill>
                </a:rPr>
                <a:t>асослари</a:t>
              </a:r>
              <a:r>
                <a:rPr lang="tr-TR" altLang="en-US" dirty="0">
                  <a:solidFill>
                    <a:schemeClr val="bg1"/>
                  </a:solidFill>
                </a:rPr>
                <a:t> </a:t>
              </a:r>
              <a:r>
                <a:rPr lang="ru-RU" altLang="en-US" dirty="0" err="1">
                  <a:solidFill>
                    <a:schemeClr val="bg1"/>
                  </a:solidFill>
                </a:rPr>
                <a:t>бўлиб</a:t>
              </a:r>
              <a:r>
                <a:rPr lang="tr-TR" altLang="en-US" dirty="0">
                  <a:solidFill>
                    <a:schemeClr val="bg1"/>
                  </a:solidFill>
                </a:rPr>
                <a:t>, </a:t>
              </a:r>
              <a:r>
                <a:rPr lang="ru-RU" altLang="en-US" dirty="0" err="1">
                  <a:solidFill>
                    <a:schemeClr val="bg1"/>
                  </a:solidFill>
                </a:rPr>
                <a:t>уларга</a:t>
              </a:r>
              <a:r>
                <a:rPr lang="tr-TR" altLang="en-US" dirty="0">
                  <a:solidFill>
                    <a:schemeClr val="bg1"/>
                  </a:solidFill>
                </a:rPr>
                <a:t> </a:t>
              </a:r>
              <a:r>
                <a:rPr lang="ru-RU" altLang="en-US" dirty="0" err="1">
                  <a:solidFill>
                    <a:schemeClr val="bg1"/>
                  </a:solidFill>
                </a:rPr>
                <a:t>барча</a:t>
              </a:r>
              <a:r>
                <a:rPr lang="tr-TR" altLang="en-US" dirty="0">
                  <a:solidFill>
                    <a:schemeClr val="bg1"/>
                  </a:solidFill>
                </a:rPr>
                <a:t> </a:t>
              </a:r>
              <a:r>
                <a:rPr lang="ru-RU" altLang="en-US" dirty="0" err="1">
                  <a:solidFill>
                    <a:schemeClr val="bg1"/>
                  </a:solidFill>
                </a:rPr>
                <a:t>ҳаётий</a:t>
              </a:r>
              <a:r>
                <a:rPr lang="tr-TR" altLang="en-US" dirty="0">
                  <a:solidFill>
                    <a:schemeClr val="bg1"/>
                  </a:solidFill>
                </a:rPr>
                <a:t> </a:t>
              </a:r>
              <a:r>
                <a:rPr lang="ru-RU" altLang="en-US" dirty="0" err="1">
                  <a:solidFill>
                    <a:schemeClr val="bg1"/>
                  </a:solidFill>
                </a:rPr>
                <a:t>вазиятларда</a:t>
              </a:r>
              <a:r>
                <a:rPr lang="tr-TR" altLang="en-US" dirty="0">
                  <a:solidFill>
                    <a:schemeClr val="bg1"/>
                  </a:solidFill>
                </a:rPr>
                <a:t> </a:t>
              </a:r>
              <a:r>
                <a:rPr lang="ru-RU" altLang="en-US" dirty="0" err="1">
                  <a:solidFill>
                    <a:schemeClr val="bg1"/>
                  </a:solidFill>
                </a:rPr>
                <a:t>риоя</a:t>
              </a:r>
              <a:r>
                <a:rPr lang="tr-TR" altLang="en-US" dirty="0">
                  <a:solidFill>
                    <a:schemeClr val="bg1"/>
                  </a:solidFill>
                </a:rPr>
                <a:t> </a:t>
              </a:r>
              <a:r>
                <a:rPr lang="ru-RU" altLang="en-US" dirty="0" err="1">
                  <a:solidFill>
                    <a:schemeClr val="bg1"/>
                  </a:solidFill>
                </a:rPr>
                <a:t>қилиш</a:t>
              </a:r>
              <a:r>
                <a:rPr lang="tr-TR" altLang="en-US" dirty="0">
                  <a:solidFill>
                    <a:schemeClr val="bg1"/>
                  </a:solidFill>
                </a:rPr>
                <a:t> </a:t>
              </a:r>
              <a:r>
                <a:rPr lang="ru-RU" altLang="en-US" dirty="0">
                  <a:solidFill>
                    <a:schemeClr val="bg1"/>
                  </a:solidFill>
                </a:rPr>
                <a:t>к</a:t>
              </a:r>
              <a:r>
                <a:rPr lang="tr-TR" altLang="en-US" dirty="0">
                  <a:solidFill>
                    <a:schemeClr val="bg1"/>
                  </a:solidFill>
                </a:rPr>
                <a:t>e</a:t>
              </a:r>
              <a:r>
                <a:rPr lang="ru-RU" altLang="en-US" dirty="0">
                  <a:solidFill>
                    <a:schemeClr val="bg1"/>
                  </a:solidFill>
                </a:rPr>
                <a:t>рак</a:t>
              </a:r>
              <a:r>
                <a:rPr lang="tr-TR" altLang="en-US" dirty="0">
                  <a:solidFill>
                    <a:schemeClr val="bg1"/>
                  </a:solidFill>
                </a:rPr>
                <a:t>.</a:t>
              </a:r>
              <a:endParaRPr lang="ru-RU" altLang="en-US" dirty="0">
                <a:solidFill>
                  <a:schemeClr val="bg1"/>
                </a:solidFill>
              </a:endParaRPr>
            </a:p>
          </p:txBody>
        </p:sp>
      </p:grpSp>
      <p:sp>
        <p:nvSpPr>
          <p:cNvPr id="33" name="Rectangle 32">
            <a:extLst>
              <a:ext uri="{FF2B5EF4-FFF2-40B4-BE49-F238E27FC236}">
                <a16:creationId xmlns:a16="http://schemas.microsoft.com/office/drawing/2014/main" id="{320C00BD-F1D3-4852-9A3A-3D17E1C42516}"/>
              </a:ext>
            </a:extLst>
          </p:cNvPr>
          <p:cNvSpPr/>
          <p:nvPr/>
        </p:nvSpPr>
        <p:spPr>
          <a:xfrm>
            <a:off x="431800" y="6588125"/>
            <a:ext cx="7104063" cy="246063"/>
          </a:xfrm>
          <a:prstGeom prst="rect">
            <a:avLst/>
          </a:prstGeom>
        </p:spPr>
        <p:txBody>
          <a:bodyPr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000" dirty="0">
                <a:solidFill>
                  <a:schemeClr val="bg1">
                    <a:lumMod val="85000"/>
                  </a:schemeClr>
                </a:solidFill>
                <a:latin typeface="+mn-lt"/>
                <a:cs typeface="+mn-cs"/>
              </a:rPr>
              <a:t>Источник: Академик, словари и энциклопедии (</a:t>
            </a:r>
            <a:r>
              <a:rPr lang="ru-RU" sz="1000" dirty="0" err="1">
                <a:solidFill>
                  <a:schemeClr val="bg1">
                    <a:lumMod val="85000"/>
                  </a:schemeClr>
                </a:solidFill>
                <a:latin typeface="+mn-lt"/>
                <a:cs typeface="+mn-cs"/>
              </a:rPr>
              <a:t>ҳттпс</a:t>
            </a:r>
            <a:r>
              <a:rPr lang="ru-RU" sz="1000" dirty="0">
                <a:solidFill>
                  <a:schemeClr val="bg1">
                    <a:lumMod val="85000"/>
                  </a:schemeClr>
                </a:solidFill>
                <a:latin typeface="+mn-lt"/>
                <a:cs typeface="+mn-cs"/>
              </a:rPr>
              <a:t>://</a:t>
            </a:r>
            <a:r>
              <a:rPr lang="ru-RU" sz="1000" dirty="0" err="1">
                <a:solidFill>
                  <a:schemeClr val="bg1">
                    <a:lumMod val="85000"/>
                  </a:schemeClr>
                </a:solidFill>
                <a:latin typeface="+mn-lt"/>
                <a:cs typeface="+mn-cs"/>
              </a:rPr>
              <a:t>аcадeмиc.ру</a:t>
            </a:r>
            <a:r>
              <a:rPr lang="ru-RU" sz="1000" dirty="0">
                <a:solidFill>
                  <a:schemeClr val="bg1">
                    <a:lumMod val="85000"/>
                  </a:schemeClr>
                </a:solidFill>
                <a:latin typeface="+mn-lt"/>
                <a:cs typeface="+mn-cs"/>
              </a:rPr>
              <a:t>/)</a:t>
            </a:r>
            <a:endParaRPr lang="en-US" sz="1000" dirty="0">
              <a:solidFill>
                <a:schemeClr val="bg1">
                  <a:lumMod val="85000"/>
                </a:schemeClr>
              </a:solidFill>
              <a:latin typeface="+mn-lt"/>
              <a:cs typeface="+mn-cs"/>
            </a:endParaRPr>
          </a:p>
        </p:txBody>
      </p:sp>
    </p:spTree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586" name="Subtitle 4">
            <a:extLst>
              <a:ext uri="{FF2B5EF4-FFF2-40B4-BE49-F238E27FC236}">
                <a16:creationId xmlns:a16="http://schemas.microsoft.com/office/drawing/2014/main" id="{F125B2D5-880C-443C-B55F-FA60C9F01B8B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668463" y="769938"/>
            <a:ext cx="5392737" cy="746125"/>
          </a:xfrm>
        </p:spPr>
        <p:txBody>
          <a:bodyPr/>
          <a:lstStyle/>
          <a:p>
            <a:pPr algn="ctr" eaLnBrk="1" hangingPunct="1"/>
            <a:r>
              <a:rPr lang="ru-RU" altLang="en-US"/>
              <a:t>Маънавий</a:t>
            </a:r>
            <a:r>
              <a:rPr lang="tr-TR" altLang="en-US"/>
              <a:t> / </a:t>
            </a:r>
            <a:r>
              <a:rPr lang="ru-RU" altLang="en-US"/>
              <a:t>а</a:t>
            </a:r>
            <a:r>
              <a:rPr lang="tr-TR" altLang="en-US"/>
              <a:t>x</a:t>
            </a:r>
            <a:r>
              <a:rPr lang="ru-RU" altLang="en-US"/>
              <a:t>лоқий</a:t>
            </a:r>
            <a:r>
              <a:rPr lang="tr-TR" altLang="en-US"/>
              <a:t> </a:t>
            </a:r>
            <a:r>
              <a:rPr lang="ru-RU" altLang="en-US"/>
              <a:t>тамойилларни</a:t>
            </a:r>
            <a:r>
              <a:rPr lang="tr-TR" altLang="en-US"/>
              <a:t> </a:t>
            </a:r>
            <a:r>
              <a:rPr lang="ru-RU" altLang="en-US"/>
              <a:t>амалий</a:t>
            </a:r>
            <a:r>
              <a:rPr lang="tr-TR" altLang="en-US"/>
              <a:t> </a:t>
            </a:r>
            <a:r>
              <a:rPr lang="ru-RU" altLang="en-US"/>
              <a:t>мисоллар</a:t>
            </a:r>
            <a:r>
              <a:rPr lang="tr-TR" altLang="en-US"/>
              <a:t> </a:t>
            </a:r>
            <a:r>
              <a:rPr lang="ru-RU" altLang="en-US"/>
              <a:t>бўйича</a:t>
            </a:r>
            <a:endParaRPr lang="en-US" altLang="en-US"/>
          </a:p>
          <a:p>
            <a:pPr algn="ctr" eaLnBrk="1" hangingPunct="1"/>
            <a:r>
              <a:rPr lang="tr-TR" altLang="en-US"/>
              <a:t> </a:t>
            </a:r>
            <a:r>
              <a:rPr lang="ru-RU" altLang="en-US"/>
              <a:t>таҳлил</a:t>
            </a:r>
            <a:r>
              <a:rPr lang="tr-TR" altLang="en-US"/>
              <a:t> </a:t>
            </a:r>
            <a:r>
              <a:rPr lang="ru-RU" altLang="en-US"/>
              <a:t>қилиш</a:t>
            </a:r>
            <a:r>
              <a:rPr lang="tr-TR" altLang="en-US"/>
              <a:t>.</a:t>
            </a:r>
            <a:endParaRPr lang="en-US" alt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70346884-5D08-427B-BF82-09DE6C59E582}"/>
              </a:ext>
            </a:extLst>
          </p:cNvPr>
          <p:cNvSpPr>
            <a:spLocks noGrp="1"/>
          </p:cNvSpPr>
          <p:nvPr>
            <p:ph type="ctrTitle"/>
          </p:nvPr>
        </p:nvSpPr>
        <p:spPr>
          <a:ln>
            <a:miter lim="800000"/>
            <a:headEnd/>
            <a:tailEnd/>
          </a:ln>
        </p:spPr>
        <p:txBody>
          <a:bodyPr rtlCol="0"/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ru-RU" dirty="0"/>
              <a:t>2</a:t>
            </a:r>
            <a:endParaRPr lang="en-US" dirty="0"/>
          </a:p>
        </p:txBody>
      </p:sp>
    </p:spTree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610" name="Title 1">
            <a:extLst>
              <a:ext uri="{FF2B5EF4-FFF2-40B4-BE49-F238E27FC236}">
                <a16:creationId xmlns:a16="http://schemas.microsoft.com/office/drawing/2014/main" id="{C215EDF3-33D2-43AC-BD00-68D2F59031E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784600" y="438150"/>
            <a:ext cx="7964488" cy="434975"/>
          </a:xfrm>
        </p:spPr>
        <p:txBody>
          <a:bodyPr/>
          <a:lstStyle/>
          <a:p>
            <a:pPr eaLnBrk="1" hangingPunct="1"/>
            <a:r>
              <a:rPr lang="ru-RU" altLang="en-US"/>
              <a:t>А</a:t>
            </a:r>
            <a:r>
              <a:rPr lang="tr-TR" altLang="en-US"/>
              <a:t>x</a:t>
            </a:r>
            <a:r>
              <a:rPr lang="ru-RU" altLang="en-US"/>
              <a:t>лоқий</a:t>
            </a:r>
            <a:r>
              <a:rPr lang="tr-TR" altLang="en-US"/>
              <a:t> </a:t>
            </a:r>
            <a:r>
              <a:rPr lang="ru-RU" altLang="en-US"/>
              <a:t>тамойиллар</a:t>
            </a:r>
            <a:r>
              <a:rPr lang="en-US" altLang="en-US"/>
              <a:t>…</a:t>
            </a:r>
            <a:endParaRPr lang="ru-RU" altLang="en-US"/>
          </a:p>
        </p:txBody>
      </p:sp>
      <p:pic>
        <p:nvPicPr>
          <p:cNvPr id="68611" name="Picture 151">
            <a:extLst>
              <a:ext uri="{FF2B5EF4-FFF2-40B4-BE49-F238E27FC236}">
                <a16:creationId xmlns:a16="http://schemas.microsoft.com/office/drawing/2014/main" id="{E27783FD-1BA5-4CE1-972B-74C01B7287CF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375775" y="1282700"/>
            <a:ext cx="2371725" cy="29987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68612" name="Group 707">
            <a:extLst>
              <a:ext uri="{FF2B5EF4-FFF2-40B4-BE49-F238E27FC236}">
                <a16:creationId xmlns:a16="http://schemas.microsoft.com/office/drawing/2014/main" id="{4057206B-DA25-4338-B8F0-67842EDA4DEF}"/>
              </a:ext>
            </a:extLst>
          </p:cNvPr>
          <p:cNvGrpSpPr>
            <a:grpSpLocks/>
          </p:cNvGrpSpPr>
          <p:nvPr/>
        </p:nvGrpSpPr>
        <p:grpSpPr bwMode="auto">
          <a:xfrm>
            <a:off x="369888" y="4049713"/>
            <a:ext cx="3013075" cy="2767012"/>
            <a:chOff x="4056064" y="-5312955"/>
            <a:chExt cx="2052638" cy="2178050"/>
          </a:xfrm>
        </p:grpSpPr>
        <p:sp>
          <p:nvSpPr>
            <p:cNvPr id="68640" name="Freeform 453">
              <a:extLst>
                <a:ext uri="{FF2B5EF4-FFF2-40B4-BE49-F238E27FC236}">
                  <a16:creationId xmlns:a16="http://schemas.microsoft.com/office/drawing/2014/main" id="{ABE26876-2584-4D11-A5FF-F9819E718AB5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6064" y="-5312955"/>
              <a:ext cx="2017713" cy="2076450"/>
            </a:xfrm>
            <a:custGeom>
              <a:avLst/>
              <a:gdLst>
                <a:gd name="T0" fmla="*/ 2147483647 w 635"/>
                <a:gd name="T1" fmla="*/ 2147483647 h 653"/>
                <a:gd name="T2" fmla="*/ 2147483647 w 635"/>
                <a:gd name="T3" fmla="*/ 2147483647 h 653"/>
                <a:gd name="T4" fmla="*/ 2147483647 w 635"/>
                <a:gd name="T5" fmla="*/ 2147483647 h 653"/>
                <a:gd name="T6" fmla="*/ 2147483647 w 635"/>
                <a:gd name="T7" fmla="*/ 2147483647 h 653"/>
                <a:gd name="T8" fmla="*/ 2147483647 w 635"/>
                <a:gd name="T9" fmla="*/ 2147483647 h 653"/>
                <a:gd name="T10" fmla="*/ 2147483647 w 635"/>
                <a:gd name="T11" fmla="*/ 2147483647 h 653"/>
                <a:gd name="T12" fmla="*/ 2147483647 w 635"/>
                <a:gd name="T13" fmla="*/ 2147483647 h 653"/>
                <a:gd name="T14" fmla="*/ 2147483647 w 635"/>
                <a:gd name="T15" fmla="*/ 2147483647 h 653"/>
                <a:gd name="T16" fmla="*/ 2147483647 w 635"/>
                <a:gd name="T17" fmla="*/ 2147483647 h 653"/>
                <a:gd name="T18" fmla="*/ 2147483647 w 635"/>
                <a:gd name="T19" fmla="*/ 2147483647 h 653"/>
                <a:gd name="T20" fmla="*/ 2147483647 w 635"/>
                <a:gd name="T21" fmla="*/ 2147483647 h 653"/>
                <a:gd name="T22" fmla="*/ 2147483647 w 635"/>
                <a:gd name="T23" fmla="*/ 2147483647 h 65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635"/>
                <a:gd name="T37" fmla="*/ 0 h 653"/>
                <a:gd name="T38" fmla="*/ 635 w 635"/>
                <a:gd name="T39" fmla="*/ 653 h 653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635" h="653">
                  <a:moveTo>
                    <a:pt x="6" y="194"/>
                  </a:moveTo>
                  <a:cubicBezTo>
                    <a:pt x="13" y="236"/>
                    <a:pt x="41" y="273"/>
                    <a:pt x="78" y="292"/>
                  </a:cubicBezTo>
                  <a:cubicBezTo>
                    <a:pt x="109" y="307"/>
                    <a:pt x="149" y="314"/>
                    <a:pt x="164" y="344"/>
                  </a:cubicBezTo>
                  <a:cubicBezTo>
                    <a:pt x="174" y="364"/>
                    <a:pt x="170" y="386"/>
                    <a:pt x="169" y="408"/>
                  </a:cubicBezTo>
                  <a:cubicBezTo>
                    <a:pt x="166" y="496"/>
                    <a:pt x="223" y="584"/>
                    <a:pt x="304" y="618"/>
                  </a:cubicBezTo>
                  <a:cubicBezTo>
                    <a:pt x="386" y="653"/>
                    <a:pt x="488" y="631"/>
                    <a:pt x="549" y="567"/>
                  </a:cubicBezTo>
                  <a:cubicBezTo>
                    <a:pt x="592" y="521"/>
                    <a:pt x="613" y="460"/>
                    <a:pt x="623" y="399"/>
                  </a:cubicBezTo>
                  <a:cubicBezTo>
                    <a:pt x="635" y="325"/>
                    <a:pt x="630" y="248"/>
                    <a:pt x="598" y="181"/>
                  </a:cubicBezTo>
                  <a:cubicBezTo>
                    <a:pt x="551" y="85"/>
                    <a:pt x="449" y="22"/>
                    <a:pt x="343" y="8"/>
                  </a:cubicBezTo>
                  <a:cubicBezTo>
                    <a:pt x="281" y="0"/>
                    <a:pt x="218" y="7"/>
                    <a:pt x="159" y="25"/>
                  </a:cubicBezTo>
                  <a:cubicBezTo>
                    <a:pt x="109" y="40"/>
                    <a:pt x="47" y="58"/>
                    <a:pt x="20" y="106"/>
                  </a:cubicBezTo>
                  <a:cubicBezTo>
                    <a:pt x="6" y="133"/>
                    <a:pt x="0" y="164"/>
                    <a:pt x="6" y="194"/>
                  </a:cubicBezTo>
                  <a:close/>
                </a:path>
              </a:pathLst>
            </a:custGeom>
            <a:solidFill>
              <a:srgbClr val="F9940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41" name="Freeform 454">
              <a:extLst>
                <a:ext uri="{FF2B5EF4-FFF2-40B4-BE49-F238E27FC236}">
                  <a16:creationId xmlns:a16="http://schemas.microsoft.com/office/drawing/2014/main" id="{8390C0D4-A1EC-4150-B5CD-C2DF030E6E34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7189" y="-5243105"/>
              <a:ext cx="1941513" cy="2108200"/>
            </a:xfrm>
            <a:custGeom>
              <a:avLst/>
              <a:gdLst>
                <a:gd name="T0" fmla="*/ 2147483647 w 611"/>
                <a:gd name="T1" fmla="*/ 2147483647 h 663"/>
                <a:gd name="T2" fmla="*/ 2147483647 w 611"/>
                <a:gd name="T3" fmla="*/ 2147483647 h 663"/>
                <a:gd name="T4" fmla="*/ 2147483647 w 611"/>
                <a:gd name="T5" fmla="*/ 2147483647 h 663"/>
                <a:gd name="T6" fmla="*/ 2147483647 w 611"/>
                <a:gd name="T7" fmla="*/ 2147483647 h 663"/>
                <a:gd name="T8" fmla="*/ 2147483647 w 611"/>
                <a:gd name="T9" fmla="*/ 2147483647 h 663"/>
                <a:gd name="T10" fmla="*/ 2147483647 w 611"/>
                <a:gd name="T11" fmla="*/ 2147483647 h 663"/>
                <a:gd name="T12" fmla="*/ 2147483647 w 611"/>
                <a:gd name="T13" fmla="*/ 2147483647 h 663"/>
                <a:gd name="T14" fmla="*/ 2147483647 w 611"/>
                <a:gd name="T15" fmla="*/ 2147483647 h 663"/>
                <a:gd name="T16" fmla="*/ 2147483647 w 611"/>
                <a:gd name="T17" fmla="*/ 2147483647 h 663"/>
                <a:gd name="T18" fmla="*/ 2147483647 w 611"/>
                <a:gd name="T19" fmla="*/ 2147483647 h 663"/>
                <a:gd name="T20" fmla="*/ 2147483647 w 611"/>
                <a:gd name="T21" fmla="*/ 2147483647 h 663"/>
                <a:gd name="T22" fmla="*/ 2147483647 w 611"/>
                <a:gd name="T23" fmla="*/ 2147483647 h 66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611"/>
                <a:gd name="T37" fmla="*/ 0 h 663"/>
                <a:gd name="T38" fmla="*/ 611 w 611"/>
                <a:gd name="T39" fmla="*/ 663 h 663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611" h="663">
                  <a:moveTo>
                    <a:pt x="1" y="154"/>
                  </a:moveTo>
                  <a:cubicBezTo>
                    <a:pt x="2" y="196"/>
                    <a:pt x="24" y="237"/>
                    <a:pt x="58" y="261"/>
                  </a:cubicBezTo>
                  <a:cubicBezTo>
                    <a:pt x="86" y="281"/>
                    <a:pt x="125" y="293"/>
                    <a:pt x="136" y="326"/>
                  </a:cubicBezTo>
                  <a:cubicBezTo>
                    <a:pt x="142" y="346"/>
                    <a:pt x="135" y="368"/>
                    <a:pt x="131" y="389"/>
                  </a:cubicBezTo>
                  <a:cubicBezTo>
                    <a:pt x="115" y="476"/>
                    <a:pt x="158" y="571"/>
                    <a:pt x="233" y="617"/>
                  </a:cubicBezTo>
                  <a:cubicBezTo>
                    <a:pt x="309" y="663"/>
                    <a:pt x="413" y="657"/>
                    <a:pt x="483" y="603"/>
                  </a:cubicBezTo>
                  <a:cubicBezTo>
                    <a:pt x="532" y="564"/>
                    <a:pt x="562" y="507"/>
                    <a:pt x="581" y="448"/>
                  </a:cubicBezTo>
                  <a:cubicBezTo>
                    <a:pt x="604" y="377"/>
                    <a:pt x="611" y="299"/>
                    <a:pt x="588" y="229"/>
                  </a:cubicBezTo>
                  <a:cubicBezTo>
                    <a:pt x="556" y="126"/>
                    <a:pt x="465" y="49"/>
                    <a:pt x="362" y="20"/>
                  </a:cubicBezTo>
                  <a:cubicBezTo>
                    <a:pt x="302" y="2"/>
                    <a:pt x="239" y="0"/>
                    <a:pt x="178" y="9"/>
                  </a:cubicBezTo>
                  <a:cubicBezTo>
                    <a:pt x="126" y="16"/>
                    <a:pt x="62" y="25"/>
                    <a:pt x="29" y="69"/>
                  </a:cubicBezTo>
                  <a:cubicBezTo>
                    <a:pt x="10" y="93"/>
                    <a:pt x="0" y="123"/>
                    <a:pt x="1" y="154"/>
                  </a:cubicBezTo>
                  <a:close/>
                </a:path>
              </a:pathLst>
            </a:custGeom>
            <a:solidFill>
              <a:srgbClr val="FFB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42" name="Freeform 460">
              <a:extLst>
                <a:ext uri="{FF2B5EF4-FFF2-40B4-BE49-F238E27FC236}">
                  <a16:creationId xmlns:a16="http://schemas.microsoft.com/office/drawing/2014/main" id="{F92449D5-8932-4EEF-9C01-ED68D6F2776D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1039" y="-5181579"/>
              <a:ext cx="1230313" cy="385763"/>
            </a:xfrm>
            <a:custGeom>
              <a:avLst/>
              <a:gdLst>
                <a:gd name="T0" fmla="*/ 0 w 387"/>
                <a:gd name="T1" fmla="*/ 0 h 121"/>
                <a:gd name="T2" fmla="*/ 0 w 387"/>
                <a:gd name="T3" fmla="*/ 2147483647 h 121"/>
                <a:gd name="T4" fmla="*/ 2147483647 w 387"/>
                <a:gd name="T5" fmla="*/ 2147483647 h 121"/>
                <a:gd name="T6" fmla="*/ 2147483647 w 387"/>
                <a:gd name="T7" fmla="*/ 2147483647 h 121"/>
                <a:gd name="T8" fmla="*/ 2147483647 w 387"/>
                <a:gd name="T9" fmla="*/ 2147483647 h 121"/>
                <a:gd name="T10" fmla="*/ 2147483647 w 387"/>
                <a:gd name="T11" fmla="*/ 2147483647 h 121"/>
                <a:gd name="T12" fmla="*/ 2147483647 w 387"/>
                <a:gd name="T13" fmla="*/ 2147483647 h 121"/>
                <a:gd name="T14" fmla="*/ 2147483647 w 387"/>
                <a:gd name="T15" fmla="*/ 2147483647 h 121"/>
                <a:gd name="T16" fmla="*/ 2147483647 w 387"/>
                <a:gd name="T17" fmla="*/ 2147483647 h 121"/>
                <a:gd name="T18" fmla="*/ 2147483647 w 387"/>
                <a:gd name="T19" fmla="*/ 2147483647 h 121"/>
                <a:gd name="T20" fmla="*/ 2147483647 w 387"/>
                <a:gd name="T21" fmla="*/ 2147483647 h 121"/>
                <a:gd name="T22" fmla="*/ 2147483647 w 387"/>
                <a:gd name="T23" fmla="*/ 2147483647 h 121"/>
                <a:gd name="T24" fmla="*/ 2147483647 w 387"/>
                <a:gd name="T25" fmla="*/ 2147483647 h 121"/>
                <a:gd name="T26" fmla="*/ 2147483647 w 387"/>
                <a:gd name="T27" fmla="*/ 2147483647 h 121"/>
                <a:gd name="T28" fmla="*/ 2147483647 w 387"/>
                <a:gd name="T29" fmla="*/ 2147483647 h 121"/>
                <a:gd name="T30" fmla="*/ 2147483647 w 387"/>
                <a:gd name="T31" fmla="*/ 2147483647 h 121"/>
                <a:gd name="T32" fmla="*/ 2147483647 w 387"/>
                <a:gd name="T33" fmla="*/ 2147483647 h 121"/>
                <a:gd name="T34" fmla="*/ 2147483647 w 387"/>
                <a:gd name="T35" fmla="*/ 2147483647 h 121"/>
                <a:gd name="T36" fmla="*/ 2147483647 w 387"/>
                <a:gd name="T37" fmla="*/ 2147483647 h 121"/>
                <a:gd name="T38" fmla="*/ 2147483647 w 387"/>
                <a:gd name="T39" fmla="*/ 0 h 121"/>
                <a:gd name="T40" fmla="*/ 0 w 387"/>
                <a:gd name="T41" fmla="*/ 0 h 12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87"/>
                <a:gd name="T64" fmla="*/ 0 h 121"/>
                <a:gd name="T65" fmla="*/ 387 w 387"/>
                <a:gd name="T66" fmla="*/ 121 h 121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87" h="121">
                  <a:moveTo>
                    <a:pt x="0" y="0"/>
                  </a:moveTo>
                  <a:cubicBezTo>
                    <a:pt x="0" y="2"/>
                    <a:pt x="0" y="3"/>
                    <a:pt x="0" y="5"/>
                  </a:cubicBezTo>
                  <a:cubicBezTo>
                    <a:pt x="0" y="38"/>
                    <a:pt x="22" y="71"/>
                    <a:pt x="53" y="83"/>
                  </a:cubicBezTo>
                  <a:cubicBezTo>
                    <a:pt x="66" y="88"/>
                    <a:pt x="79" y="89"/>
                    <a:pt x="93" y="89"/>
                  </a:cubicBezTo>
                  <a:cubicBezTo>
                    <a:pt x="116" y="89"/>
                    <a:pt x="140" y="85"/>
                    <a:pt x="163" y="85"/>
                  </a:cubicBezTo>
                  <a:cubicBezTo>
                    <a:pt x="178" y="85"/>
                    <a:pt x="193" y="87"/>
                    <a:pt x="207" y="93"/>
                  </a:cubicBezTo>
                  <a:cubicBezTo>
                    <a:pt x="220" y="99"/>
                    <a:pt x="231" y="109"/>
                    <a:pt x="245" y="115"/>
                  </a:cubicBezTo>
                  <a:cubicBezTo>
                    <a:pt x="255" y="119"/>
                    <a:pt x="265" y="121"/>
                    <a:pt x="276" y="121"/>
                  </a:cubicBezTo>
                  <a:cubicBezTo>
                    <a:pt x="292" y="121"/>
                    <a:pt x="308" y="117"/>
                    <a:pt x="323" y="110"/>
                  </a:cubicBezTo>
                  <a:cubicBezTo>
                    <a:pt x="347" y="99"/>
                    <a:pt x="367" y="81"/>
                    <a:pt x="387" y="63"/>
                  </a:cubicBezTo>
                  <a:cubicBezTo>
                    <a:pt x="386" y="62"/>
                    <a:pt x="386" y="62"/>
                    <a:pt x="386" y="62"/>
                  </a:cubicBezTo>
                  <a:cubicBezTo>
                    <a:pt x="366" y="79"/>
                    <a:pt x="346" y="97"/>
                    <a:pt x="322" y="108"/>
                  </a:cubicBezTo>
                  <a:cubicBezTo>
                    <a:pt x="308" y="115"/>
                    <a:pt x="292" y="119"/>
                    <a:pt x="276" y="119"/>
                  </a:cubicBezTo>
                  <a:cubicBezTo>
                    <a:pt x="266" y="119"/>
                    <a:pt x="255" y="117"/>
                    <a:pt x="246" y="113"/>
                  </a:cubicBezTo>
                  <a:cubicBezTo>
                    <a:pt x="233" y="107"/>
                    <a:pt x="221" y="98"/>
                    <a:pt x="208" y="91"/>
                  </a:cubicBezTo>
                  <a:cubicBezTo>
                    <a:pt x="194" y="85"/>
                    <a:pt x="179" y="83"/>
                    <a:pt x="163" y="83"/>
                  </a:cubicBezTo>
                  <a:cubicBezTo>
                    <a:pt x="140" y="83"/>
                    <a:pt x="116" y="87"/>
                    <a:pt x="93" y="87"/>
                  </a:cubicBezTo>
                  <a:cubicBezTo>
                    <a:pt x="79" y="87"/>
                    <a:pt x="66" y="86"/>
                    <a:pt x="54" y="81"/>
                  </a:cubicBezTo>
                  <a:cubicBezTo>
                    <a:pt x="23" y="69"/>
                    <a:pt x="2" y="38"/>
                    <a:pt x="2" y="5"/>
                  </a:cubicBezTo>
                  <a:cubicBezTo>
                    <a:pt x="2" y="4"/>
                    <a:pt x="2" y="2"/>
                    <a:pt x="2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5D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43" name="Freeform 461">
              <a:extLst>
                <a:ext uri="{FF2B5EF4-FFF2-40B4-BE49-F238E27FC236}">
                  <a16:creationId xmlns:a16="http://schemas.microsoft.com/office/drawing/2014/main" id="{B926F04A-EA3B-449C-8C8A-E082758302D7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7591" y="-3813562"/>
              <a:ext cx="1157286" cy="481013"/>
            </a:xfrm>
            <a:custGeom>
              <a:avLst/>
              <a:gdLst>
                <a:gd name="T0" fmla="*/ 2147483647 w 345"/>
                <a:gd name="T1" fmla="*/ 2147483647 h 151"/>
                <a:gd name="T2" fmla="*/ 2147483647 w 345"/>
                <a:gd name="T3" fmla="*/ 0 h 151"/>
                <a:gd name="T4" fmla="*/ 2147483647 w 345"/>
                <a:gd name="T5" fmla="*/ 2147483647 h 151"/>
                <a:gd name="T6" fmla="*/ 2147483647 w 345"/>
                <a:gd name="T7" fmla="*/ 2147483647 h 151"/>
                <a:gd name="T8" fmla="*/ 2147483647 w 345"/>
                <a:gd name="T9" fmla="*/ 2147483647 h 151"/>
                <a:gd name="T10" fmla="*/ 2147483647 w 345"/>
                <a:gd name="T11" fmla="*/ 2147483647 h 151"/>
                <a:gd name="T12" fmla="*/ 2147483647 w 345"/>
                <a:gd name="T13" fmla="*/ 2147483647 h 151"/>
                <a:gd name="T14" fmla="*/ 2147483647 w 345"/>
                <a:gd name="T15" fmla="*/ 2147483647 h 151"/>
                <a:gd name="T16" fmla="*/ 2147483647 w 345"/>
                <a:gd name="T17" fmla="*/ 2147483647 h 151"/>
                <a:gd name="T18" fmla="*/ 0 w 345"/>
                <a:gd name="T19" fmla="*/ 2147483647 h 151"/>
                <a:gd name="T20" fmla="*/ 2147483647 w 345"/>
                <a:gd name="T21" fmla="*/ 2147483647 h 151"/>
                <a:gd name="T22" fmla="*/ 2147483647 w 345"/>
                <a:gd name="T23" fmla="*/ 2147483647 h 151"/>
                <a:gd name="T24" fmla="*/ 2147483647 w 345"/>
                <a:gd name="T25" fmla="*/ 2147483647 h 151"/>
                <a:gd name="T26" fmla="*/ 2147483647 w 345"/>
                <a:gd name="T27" fmla="*/ 2147483647 h 151"/>
                <a:gd name="T28" fmla="*/ 2147483647 w 345"/>
                <a:gd name="T29" fmla="*/ 2147483647 h 151"/>
                <a:gd name="T30" fmla="*/ 2147483647 w 345"/>
                <a:gd name="T31" fmla="*/ 2147483647 h 151"/>
                <a:gd name="T32" fmla="*/ 2147483647 w 345"/>
                <a:gd name="T33" fmla="*/ 2147483647 h 151"/>
                <a:gd name="T34" fmla="*/ 2147483647 w 345"/>
                <a:gd name="T35" fmla="*/ 2147483647 h 151"/>
                <a:gd name="T36" fmla="*/ 2147483647 w 345"/>
                <a:gd name="T37" fmla="*/ 2147483647 h 151"/>
                <a:gd name="T38" fmla="*/ 2147483647 w 345"/>
                <a:gd name="T39" fmla="*/ 2147483647 h 151"/>
                <a:gd name="T40" fmla="*/ 2147483647 w 345"/>
                <a:gd name="T41" fmla="*/ 2147483647 h 151"/>
                <a:gd name="T42" fmla="*/ 2147483647 w 345"/>
                <a:gd name="T43" fmla="*/ 2147483647 h 151"/>
                <a:gd name="T44" fmla="*/ 2147483647 w 345"/>
                <a:gd name="T45" fmla="*/ 2147483647 h 151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45"/>
                <a:gd name="T70" fmla="*/ 0 h 151"/>
                <a:gd name="T71" fmla="*/ 345 w 345"/>
                <a:gd name="T72" fmla="*/ 151 h 151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45" h="151">
                  <a:moveTo>
                    <a:pt x="345" y="13"/>
                  </a:moveTo>
                  <a:cubicBezTo>
                    <a:pt x="334" y="4"/>
                    <a:pt x="319" y="0"/>
                    <a:pt x="305" y="0"/>
                  </a:cubicBezTo>
                  <a:cubicBezTo>
                    <a:pt x="296" y="0"/>
                    <a:pt x="287" y="2"/>
                    <a:pt x="278" y="4"/>
                  </a:cubicBezTo>
                  <a:cubicBezTo>
                    <a:pt x="256" y="11"/>
                    <a:pt x="236" y="23"/>
                    <a:pt x="216" y="35"/>
                  </a:cubicBezTo>
                  <a:cubicBezTo>
                    <a:pt x="196" y="46"/>
                    <a:pt x="174" y="56"/>
                    <a:pt x="152" y="56"/>
                  </a:cubicBezTo>
                  <a:cubicBezTo>
                    <a:pt x="151" y="56"/>
                    <a:pt x="151" y="56"/>
                    <a:pt x="150" y="56"/>
                  </a:cubicBezTo>
                  <a:cubicBezTo>
                    <a:pt x="128" y="56"/>
                    <a:pt x="105" y="47"/>
                    <a:pt x="82" y="47"/>
                  </a:cubicBezTo>
                  <a:cubicBezTo>
                    <a:pt x="81" y="47"/>
                    <a:pt x="81" y="47"/>
                    <a:pt x="81" y="47"/>
                  </a:cubicBezTo>
                  <a:cubicBezTo>
                    <a:pt x="56" y="47"/>
                    <a:pt x="31" y="60"/>
                    <a:pt x="16" y="80"/>
                  </a:cubicBezTo>
                  <a:cubicBezTo>
                    <a:pt x="5" y="94"/>
                    <a:pt x="0" y="112"/>
                    <a:pt x="0" y="129"/>
                  </a:cubicBezTo>
                  <a:cubicBezTo>
                    <a:pt x="0" y="137"/>
                    <a:pt x="1" y="144"/>
                    <a:pt x="3" y="151"/>
                  </a:cubicBezTo>
                  <a:cubicBezTo>
                    <a:pt x="4" y="150"/>
                    <a:pt x="4" y="150"/>
                    <a:pt x="4" y="150"/>
                  </a:cubicBezTo>
                  <a:cubicBezTo>
                    <a:pt x="3" y="144"/>
                    <a:pt x="2" y="136"/>
                    <a:pt x="2" y="129"/>
                  </a:cubicBezTo>
                  <a:cubicBezTo>
                    <a:pt x="2" y="112"/>
                    <a:pt x="7" y="95"/>
                    <a:pt x="18" y="81"/>
                  </a:cubicBezTo>
                  <a:cubicBezTo>
                    <a:pt x="32" y="61"/>
                    <a:pt x="56" y="49"/>
                    <a:pt x="81" y="49"/>
                  </a:cubicBezTo>
                  <a:cubicBezTo>
                    <a:pt x="82" y="49"/>
                    <a:pt x="82" y="49"/>
                    <a:pt x="82" y="49"/>
                  </a:cubicBezTo>
                  <a:cubicBezTo>
                    <a:pt x="105" y="49"/>
                    <a:pt x="127" y="58"/>
                    <a:pt x="150" y="58"/>
                  </a:cubicBezTo>
                  <a:cubicBezTo>
                    <a:pt x="151" y="58"/>
                    <a:pt x="151" y="58"/>
                    <a:pt x="152" y="58"/>
                  </a:cubicBezTo>
                  <a:cubicBezTo>
                    <a:pt x="175" y="58"/>
                    <a:pt x="197" y="48"/>
                    <a:pt x="217" y="36"/>
                  </a:cubicBezTo>
                  <a:cubicBezTo>
                    <a:pt x="237" y="25"/>
                    <a:pt x="257" y="12"/>
                    <a:pt x="279" y="6"/>
                  </a:cubicBezTo>
                  <a:cubicBezTo>
                    <a:pt x="287" y="4"/>
                    <a:pt x="296" y="2"/>
                    <a:pt x="305" y="2"/>
                  </a:cubicBezTo>
                  <a:cubicBezTo>
                    <a:pt x="319" y="2"/>
                    <a:pt x="333" y="6"/>
                    <a:pt x="344" y="15"/>
                  </a:cubicBezTo>
                  <a:cubicBezTo>
                    <a:pt x="345" y="13"/>
                    <a:pt x="345" y="13"/>
                    <a:pt x="345" y="13"/>
                  </a:cubicBezTo>
                  <a:close/>
                </a:path>
              </a:pathLst>
            </a:custGeom>
            <a:solidFill>
              <a:srgbClr val="FB5D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68613" name="Rectangle 712">
            <a:extLst>
              <a:ext uri="{FF2B5EF4-FFF2-40B4-BE49-F238E27FC236}">
                <a16:creationId xmlns:a16="http://schemas.microsoft.com/office/drawing/2014/main" id="{E5DB5918-FB1F-4753-B471-DE6B7AC0CF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8150" y="1308100"/>
            <a:ext cx="2978150" cy="30464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 defTabSz="7429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defTabSz="7429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defTabSz="7429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defTabSz="7429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defTabSz="7429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defTabSz="7429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defTabSz="7429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defTabSz="7429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defTabSz="7429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ru-RU" altLang="en-US" b="1">
                <a:solidFill>
                  <a:srgbClr val="3A07DF"/>
                </a:solidFill>
              </a:rPr>
              <a:t>Инсонпарварлик</a:t>
            </a:r>
            <a:r>
              <a:rPr lang="tr-TR" altLang="en-US" b="1">
                <a:solidFill>
                  <a:srgbClr val="3A07DF"/>
                </a:solidFill>
              </a:rPr>
              <a:t> </a:t>
            </a:r>
            <a:r>
              <a:rPr lang="ru-RU" altLang="en-US" b="1">
                <a:solidFill>
                  <a:srgbClr val="3A07DF"/>
                </a:solidFill>
              </a:rPr>
              <a:t>тамойили</a:t>
            </a:r>
            <a:r>
              <a:rPr lang="tr-TR" altLang="en-US" b="1">
                <a:solidFill>
                  <a:srgbClr val="3A07DF"/>
                </a:solidFill>
              </a:rPr>
              <a:t> – </a:t>
            </a:r>
            <a:r>
              <a:rPr lang="ru-RU" altLang="en-US">
                <a:solidFill>
                  <a:srgbClr val="3A07DF"/>
                </a:solidFill>
              </a:rPr>
              <a:t>инсонга</a:t>
            </a:r>
            <a:r>
              <a:rPr lang="tr-TR" altLang="en-US">
                <a:solidFill>
                  <a:srgbClr val="3A07DF"/>
                </a:solidFill>
              </a:rPr>
              <a:t> </a:t>
            </a:r>
            <a:r>
              <a:rPr lang="ru-RU" altLang="en-US">
                <a:solidFill>
                  <a:srgbClr val="3A07DF"/>
                </a:solidFill>
              </a:rPr>
              <a:t>м</a:t>
            </a:r>
            <a:r>
              <a:rPr lang="tr-TR" altLang="en-US">
                <a:solidFill>
                  <a:srgbClr val="3A07DF"/>
                </a:solidFill>
              </a:rPr>
              <a:t>e</a:t>
            </a:r>
            <a:r>
              <a:rPr lang="ru-RU" altLang="en-US">
                <a:solidFill>
                  <a:srgbClr val="3A07DF"/>
                </a:solidFill>
              </a:rPr>
              <a:t>ҳр</a:t>
            </a:r>
            <a:r>
              <a:rPr lang="tr-TR" altLang="en-US">
                <a:solidFill>
                  <a:srgbClr val="3A07DF"/>
                </a:solidFill>
              </a:rPr>
              <a:t>-</a:t>
            </a:r>
            <a:r>
              <a:rPr lang="ru-RU" altLang="en-US">
                <a:solidFill>
                  <a:srgbClr val="3A07DF"/>
                </a:solidFill>
              </a:rPr>
              <a:t>муҳаббатда</a:t>
            </a:r>
            <a:r>
              <a:rPr lang="tr-TR" altLang="en-US">
                <a:solidFill>
                  <a:srgbClr val="3A07DF"/>
                </a:solidFill>
              </a:rPr>
              <a:t>, </a:t>
            </a:r>
            <a:r>
              <a:rPr lang="ru-RU" altLang="en-US">
                <a:solidFill>
                  <a:srgbClr val="3A07DF"/>
                </a:solidFill>
              </a:rPr>
              <a:t>инсоннинг</a:t>
            </a:r>
            <a:r>
              <a:rPr lang="tr-TR" altLang="en-US">
                <a:solidFill>
                  <a:srgbClr val="3A07DF"/>
                </a:solidFill>
              </a:rPr>
              <a:t> </a:t>
            </a:r>
            <a:r>
              <a:rPr lang="ru-RU" altLang="en-US">
                <a:solidFill>
                  <a:srgbClr val="3A07DF"/>
                </a:solidFill>
              </a:rPr>
              <a:t>ша</a:t>
            </a:r>
            <a:r>
              <a:rPr lang="tr-TR" altLang="en-US">
                <a:solidFill>
                  <a:srgbClr val="3A07DF"/>
                </a:solidFill>
              </a:rPr>
              <a:t>x</a:t>
            </a:r>
            <a:r>
              <a:rPr lang="ru-RU" altLang="en-US">
                <a:solidFill>
                  <a:srgbClr val="3A07DF"/>
                </a:solidFill>
              </a:rPr>
              <a:t>с</a:t>
            </a:r>
            <a:r>
              <a:rPr lang="tr-TR" altLang="en-US">
                <a:solidFill>
                  <a:srgbClr val="3A07DF"/>
                </a:solidFill>
              </a:rPr>
              <a:t> </a:t>
            </a:r>
            <a:r>
              <a:rPr lang="ru-RU" altLang="en-US">
                <a:solidFill>
                  <a:srgbClr val="3A07DF"/>
                </a:solidFill>
              </a:rPr>
              <a:t>сифатидаги</a:t>
            </a:r>
            <a:r>
              <a:rPr lang="tr-TR" altLang="en-US">
                <a:solidFill>
                  <a:srgbClr val="3A07DF"/>
                </a:solidFill>
              </a:rPr>
              <a:t> </a:t>
            </a:r>
            <a:r>
              <a:rPr lang="ru-RU" altLang="en-US">
                <a:solidFill>
                  <a:srgbClr val="3A07DF"/>
                </a:solidFill>
              </a:rPr>
              <a:t>қадр</a:t>
            </a:r>
            <a:r>
              <a:rPr lang="tr-TR" altLang="en-US">
                <a:solidFill>
                  <a:srgbClr val="3A07DF"/>
                </a:solidFill>
              </a:rPr>
              <a:t>-</a:t>
            </a:r>
            <a:r>
              <a:rPr lang="ru-RU" altLang="en-US">
                <a:solidFill>
                  <a:srgbClr val="3A07DF"/>
                </a:solidFill>
              </a:rPr>
              <a:t>қимматини</a:t>
            </a:r>
            <a:r>
              <a:rPr lang="tr-TR" altLang="en-US">
                <a:solidFill>
                  <a:srgbClr val="3A07DF"/>
                </a:solidFill>
              </a:rPr>
              <a:t> </a:t>
            </a:r>
            <a:r>
              <a:rPr lang="ru-RU" altLang="en-US">
                <a:solidFill>
                  <a:srgbClr val="3A07DF"/>
                </a:solidFill>
              </a:rPr>
              <a:t>ва</a:t>
            </a:r>
            <a:r>
              <a:rPr lang="tr-TR" altLang="en-US">
                <a:solidFill>
                  <a:srgbClr val="3A07DF"/>
                </a:solidFill>
              </a:rPr>
              <a:t> </a:t>
            </a:r>
            <a:r>
              <a:rPr lang="ru-RU" altLang="en-US">
                <a:solidFill>
                  <a:srgbClr val="3A07DF"/>
                </a:solidFill>
              </a:rPr>
              <a:t>унинг</a:t>
            </a:r>
            <a:r>
              <a:rPr lang="tr-TR" altLang="en-US">
                <a:solidFill>
                  <a:srgbClr val="3A07DF"/>
                </a:solidFill>
              </a:rPr>
              <a:t> </a:t>
            </a:r>
            <a:r>
              <a:rPr lang="ru-RU" altLang="en-US">
                <a:solidFill>
                  <a:srgbClr val="3A07DF"/>
                </a:solidFill>
              </a:rPr>
              <a:t>ўзини</a:t>
            </a:r>
            <a:r>
              <a:rPr lang="tr-TR" altLang="en-US">
                <a:solidFill>
                  <a:srgbClr val="3A07DF"/>
                </a:solidFill>
              </a:rPr>
              <a:t> </a:t>
            </a:r>
            <a:r>
              <a:rPr lang="ru-RU" altLang="en-US">
                <a:solidFill>
                  <a:srgbClr val="3A07DF"/>
                </a:solidFill>
              </a:rPr>
              <a:t>ўзи</a:t>
            </a:r>
            <a:r>
              <a:rPr lang="tr-TR" altLang="en-US">
                <a:solidFill>
                  <a:srgbClr val="3A07DF"/>
                </a:solidFill>
              </a:rPr>
              <a:t> </a:t>
            </a:r>
            <a:r>
              <a:rPr lang="ru-RU" altLang="en-US">
                <a:solidFill>
                  <a:srgbClr val="3A07DF"/>
                </a:solidFill>
              </a:rPr>
              <a:t>англаш</a:t>
            </a:r>
            <a:r>
              <a:rPr lang="tr-TR" altLang="en-US">
                <a:solidFill>
                  <a:srgbClr val="3A07DF"/>
                </a:solidFill>
              </a:rPr>
              <a:t> </a:t>
            </a:r>
            <a:r>
              <a:rPr lang="ru-RU" altLang="en-US">
                <a:solidFill>
                  <a:srgbClr val="3A07DF"/>
                </a:solidFill>
              </a:rPr>
              <a:t>ва</a:t>
            </a:r>
            <a:r>
              <a:rPr lang="tr-TR" altLang="en-US">
                <a:solidFill>
                  <a:srgbClr val="3A07DF"/>
                </a:solidFill>
              </a:rPr>
              <a:t> </a:t>
            </a:r>
            <a:r>
              <a:rPr lang="ru-RU" altLang="en-US">
                <a:solidFill>
                  <a:srgbClr val="3A07DF"/>
                </a:solidFill>
              </a:rPr>
              <a:t>ба</a:t>
            </a:r>
            <a:r>
              <a:rPr lang="tr-TR" altLang="en-US">
                <a:solidFill>
                  <a:srgbClr val="3A07DF"/>
                </a:solidFill>
              </a:rPr>
              <a:t>x</a:t>
            </a:r>
            <a:r>
              <a:rPr lang="ru-RU" altLang="en-US">
                <a:solidFill>
                  <a:srgbClr val="3A07DF"/>
                </a:solidFill>
              </a:rPr>
              <a:t>тиёрлик</a:t>
            </a:r>
            <a:r>
              <a:rPr lang="tr-TR" altLang="en-US">
                <a:solidFill>
                  <a:srgbClr val="3A07DF"/>
                </a:solidFill>
              </a:rPr>
              <a:t> </a:t>
            </a:r>
            <a:r>
              <a:rPr lang="ru-RU" altLang="en-US">
                <a:solidFill>
                  <a:srgbClr val="3A07DF"/>
                </a:solidFill>
              </a:rPr>
              <a:t>ҳуқуқини</a:t>
            </a:r>
            <a:r>
              <a:rPr lang="tr-TR" altLang="en-US">
                <a:solidFill>
                  <a:srgbClr val="3A07DF"/>
                </a:solidFill>
              </a:rPr>
              <a:t> </a:t>
            </a:r>
            <a:r>
              <a:rPr lang="ru-RU" altLang="en-US">
                <a:solidFill>
                  <a:srgbClr val="3A07DF"/>
                </a:solidFill>
              </a:rPr>
              <a:t>тан</a:t>
            </a:r>
            <a:r>
              <a:rPr lang="tr-TR" altLang="en-US">
                <a:solidFill>
                  <a:srgbClr val="3A07DF"/>
                </a:solidFill>
              </a:rPr>
              <a:t> </a:t>
            </a:r>
            <a:r>
              <a:rPr lang="ru-RU" altLang="en-US">
                <a:solidFill>
                  <a:srgbClr val="3A07DF"/>
                </a:solidFill>
              </a:rPr>
              <a:t>олишда</a:t>
            </a:r>
            <a:r>
              <a:rPr lang="tr-TR" altLang="en-US">
                <a:solidFill>
                  <a:srgbClr val="3A07DF"/>
                </a:solidFill>
              </a:rPr>
              <a:t>, </a:t>
            </a:r>
            <a:r>
              <a:rPr lang="ru-RU" altLang="en-US">
                <a:solidFill>
                  <a:srgbClr val="3A07DF"/>
                </a:solidFill>
              </a:rPr>
              <a:t>унинг</a:t>
            </a:r>
            <a:r>
              <a:rPr lang="tr-TR" altLang="en-US">
                <a:solidFill>
                  <a:srgbClr val="3A07DF"/>
                </a:solidFill>
              </a:rPr>
              <a:t> </a:t>
            </a:r>
            <a:r>
              <a:rPr lang="ru-RU" altLang="en-US">
                <a:solidFill>
                  <a:srgbClr val="3A07DF"/>
                </a:solidFill>
              </a:rPr>
              <a:t>шаъни</a:t>
            </a:r>
            <a:r>
              <a:rPr lang="tr-TR" altLang="en-US">
                <a:solidFill>
                  <a:srgbClr val="3A07DF"/>
                </a:solidFill>
              </a:rPr>
              <a:t> </a:t>
            </a:r>
            <a:r>
              <a:rPr lang="ru-RU" altLang="en-US">
                <a:solidFill>
                  <a:srgbClr val="3A07DF"/>
                </a:solidFill>
              </a:rPr>
              <a:t>ва</a:t>
            </a:r>
            <a:r>
              <a:rPr lang="tr-TR" altLang="en-US">
                <a:solidFill>
                  <a:srgbClr val="3A07DF"/>
                </a:solidFill>
              </a:rPr>
              <a:t> </a:t>
            </a:r>
            <a:r>
              <a:rPr lang="ru-RU" altLang="en-US">
                <a:solidFill>
                  <a:srgbClr val="3A07DF"/>
                </a:solidFill>
              </a:rPr>
              <a:t>қадр</a:t>
            </a:r>
            <a:r>
              <a:rPr lang="tr-TR" altLang="en-US">
                <a:solidFill>
                  <a:srgbClr val="3A07DF"/>
                </a:solidFill>
              </a:rPr>
              <a:t>-</a:t>
            </a:r>
            <a:r>
              <a:rPr lang="ru-RU" altLang="en-US">
                <a:solidFill>
                  <a:srgbClr val="3A07DF"/>
                </a:solidFill>
              </a:rPr>
              <a:t>қимматини</a:t>
            </a:r>
            <a:r>
              <a:rPr lang="tr-TR" altLang="en-US">
                <a:solidFill>
                  <a:srgbClr val="3A07DF"/>
                </a:solidFill>
              </a:rPr>
              <a:t> </a:t>
            </a:r>
            <a:r>
              <a:rPr lang="ru-RU" altLang="en-US">
                <a:solidFill>
                  <a:srgbClr val="3A07DF"/>
                </a:solidFill>
              </a:rPr>
              <a:t>ҳимоя</a:t>
            </a:r>
            <a:r>
              <a:rPr lang="tr-TR" altLang="en-US">
                <a:solidFill>
                  <a:srgbClr val="3A07DF"/>
                </a:solidFill>
              </a:rPr>
              <a:t> </a:t>
            </a:r>
            <a:r>
              <a:rPr lang="ru-RU" altLang="en-US">
                <a:solidFill>
                  <a:srgbClr val="3A07DF"/>
                </a:solidFill>
              </a:rPr>
              <a:t>қилишда</a:t>
            </a:r>
            <a:r>
              <a:rPr lang="tr-TR" altLang="en-US">
                <a:solidFill>
                  <a:srgbClr val="3A07DF"/>
                </a:solidFill>
              </a:rPr>
              <a:t> </a:t>
            </a:r>
            <a:r>
              <a:rPr lang="ru-RU" altLang="en-US">
                <a:solidFill>
                  <a:srgbClr val="3A07DF"/>
                </a:solidFill>
              </a:rPr>
              <a:t>ифодаланган</a:t>
            </a:r>
            <a:r>
              <a:rPr lang="tr-TR" altLang="en-US">
                <a:solidFill>
                  <a:srgbClr val="3A07DF"/>
                </a:solidFill>
              </a:rPr>
              <a:t> </a:t>
            </a:r>
            <a:r>
              <a:rPr lang="ru-RU" altLang="en-US">
                <a:solidFill>
                  <a:srgbClr val="3A07DF"/>
                </a:solidFill>
              </a:rPr>
              <a:t>олий</a:t>
            </a:r>
            <a:r>
              <a:rPr lang="tr-TR" altLang="en-US">
                <a:solidFill>
                  <a:srgbClr val="3A07DF"/>
                </a:solidFill>
              </a:rPr>
              <a:t> </a:t>
            </a:r>
            <a:r>
              <a:rPr lang="ru-RU" altLang="en-US">
                <a:solidFill>
                  <a:srgbClr val="3A07DF"/>
                </a:solidFill>
              </a:rPr>
              <a:t>инсоний</a:t>
            </a:r>
            <a:r>
              <a:rPr lang="tr-TR" altLang="en-US">
                <a:solidFill>
                  <a:srgbClr val="3A07DF"/>
                </a:solidFill>
              </a:rPr>
              <a:t> </a:t>
            </a:r>
            <a:r>
              <a:rPr lang="ru-RU" altLang="en-US">
                <a:solidFill>
                  <a:srgbClr val="3A07DF"/>
                </a:solidFill>
              </a:rPr>
              <a:t>қадриятдир</a:t>
            </a:r>
            <a:r>
              <a:rPr lang="tr-TR" altLang="en-US">
                <a:solidFill>
                  <a:srgbClr val="3A07DF"/>
                </a:solidFill>
              </a:rPr>
              <a:t>.</a:t>
            </a:r>
            <a:endParaRPr lang="ru-RU" altLang="en-US">
              <a:solidFill>
                <a:schemeClr val="tx2"/>
              </a:solidFill>
            </a:endParaRPr>
          </a:p>
        </p:txBody>
      </p:sp>
      <p:grpSp>
        <p:nvGrpSpPr>
          <p:cNvPr id="68614" name="Group 713">
            <a:extLst>
              <a:ext uri="{FF2B5EF4-FFF2-40B4-BE49-F238E27FC236}">
                <a16:creationId xmlns:a16="http://schemas.microsoft.com/office/drawing/2014/main" id="{5D71C50D-C6A8-41EE-A456-9A8592BF3135}"/>
              </a:ext>
            </a:extLst>
          </p:cNvPr>
          <p:cNvGrpSpPr>
            <a:grpSpLocks/>
          </p:cNvGrpSpPr>
          <p:nvPr/>
        </p:nvGrpSpPr>
        <p:grpSpPr bwMode="auto">
          <a:xfrm>
            <a:off x="234950" y="4724400"/>
            <a:ext cx="3117850" cy="2133600"/>
            <a:chOff x="2895601" y="-4543017"/>
            <a:chExt cx="1639888" cy="1122362"/>
          </a:xfrm>
        </p:grpSpPr>
        <p:sp>
          <p:nvSpPr>
            <p:cNvPr id="68618" name="Freeform 430">
              <a:extLst>
                <a:ext uri="{FF2B5EF4-FFF2-40B4-BE49-F238E27FC236}">
                  <a16:creationId xmlns:a16="http://schemas.microsoft.com/office/drawing/2014/main" id="{18606222-5BAB-46DD-9C12-815AFCDE1F3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1176" y="-4050892"/>
              <a:ext cx="341313" cy="423863"/>
            </a:xfrm>
            <a:custGeom>
              <a:avLst/>
              <a:gdLst>
                <a:gd name="T0" fmla="*/ 2147483647 w 215"/>
                <a:gd name="T1" fmla="*/ 2147483647 h 267"/>
                <a:gd name="T2" fmla="*/ 0 w 215"/>
                <a:gd name="T3" fmla="*/ 0 h 267"/>
                <a:gd name="T4" fmla="*/ 2147483647 w 215"/>
                <a:gd name="T5" fmla="*/ 0 h 267"/>
                <a:gd name="T6" fmla="*/ 2147483647 w 215"/>
                <a:gd name="T7" fmla="*/ 2147483647 h 267"/>
                <a:gd name="T8" fmla="*/ 2147483647 w 215"/>
                <a:gd name="T9" fmla="*/ 2147483647 h 26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15"/>
                <a:gd name="T16" fmla="*/ 0 h 267"/>
                <a:gd name="T17" fmla="*/ 215 w 215"/>
                <a:gd name="T18" fmla="*/ 267 h 26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15" h="267">
                  <a:moveTo>
                    <a:pt x="40" y="267"/>
                  </a:moveTo>
                  <a:lnTo>
                    <a:pt x="0" y="0"/>
                  </a:lnTo>
                  <a:lnTo>
                    <a:pt x="215" y="0"/>
                  </a:lnTo>
                  <a:lnTo>
                    <a:pt x="161" y="267"/>
                  </a:lnTo>
                  <a:lnTo>
                    <a:pt x="40" y="267"/>
                  </a:lnTo>
                  <a:close/>
                </a:path>
              </a:pathLst>
            </a:custGeom>
            <a:solidFill>
              <a:srgbClr val="3A07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19" name="Freeform 431">
              <a:extLst>
                <a:ext uri="{FF2B5EF4-FFF2-40B4-BE49-F238E27FC236}">
                  <a16:creationId xmlns:a16="http://schemas.microsoft.com/office/drawing/2014/main" id="{717FFA50-C397-43DD-AFFB-F470812A1B6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1026" y="-3901667"/>
              <a:ext cx="188913" cy="296863"/>
            </a:xfrm>
            <a:custGeom>
              <a:avLst/>
              <a:gdLst>
                <a:gd name="T0" fmla="*/ 2147483647 w 59"/>
                <a:gd name="T1" fmla="*/ 2147483647 h 93"/>
                <a:gd name="T2" fmla="*/ 2147483647 w 59"/>
                <a:gd name="T3" fmla="*/ 2147483647 h 93"/>
                <a:gd name="T4" fmla="*/ 2147483647 w 59"/>
                <a:gd name="T5" fmla="*/ 2147483647 h 93"/>
                <a:gd name="T6" fmla="*/ 2147483647 w 59"/>
                <a:gd name="T7" fmla="*/ 2147483647 h 93"/>
                <a:gd name="T8" fmla="*/ 2147483647 w 59"/>
                <a:gd name="T9" fmla="*/ 2147483647 h 93"/>
                <a:gd name="T10" fmla="*/ 2147483647 w 59"/>
                <a:gd name="T11" fmla="*/ 2147483647 h 93"/>
                <a:gd name="T12" fmla="*/ 2147483647 w 59"/>
                <a:gd name="T13" fmla="*/ 2147483647 h 9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59"/>
                <a:gd name="T22" fmla="*/ 0 h 93"/>
                <a:gd name="T23" fmla="*/ 59 w 59"/>
                <a:gd name="T24" fmla="*/ 93 h 93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59" h="93">
                  <a:moveTo>
                    <a:pt x="59" y="5"/>
                  </a:moveTo>
                  <a:cubicBezTo>
                    <a:pt x="59" y="5"/>
                    <a:pt x="45" y="0"/>
                    <a:pt x="20" y="12"/>
                  </a:cubicBezTo>
                  <a:cubicBezTo>
                    <a:pt x="20" y="12"/>
                    <a:pt x="6" y="6"/>
                    <a:pt x="3" y="12"/>
                  </a:cubicBezTo>
                  <a:cubicBezTo>
                    <a:pt x="0" y="18"/>
                    <a:pt x="13" y="21"/>
                    <a:pt x="13" y="21"/>
                  </a:cubicBezTo>
                  <a:cubicBezTo>
                    <a:pt x="13" y="21"/>
                    <a:pt x="3" y="52"/>
                    <a:pt x="22" y="91"/>
                  </a:cubicBezTo>
                  <a:cubicBezTo>
                    <a:pt x="42" y="93"/>
                    <a:pt x="42" y="93"/>
                    <a:pt x="42" y="93"/>
                  </a:cubicBezTo>
                  <a:lnTo>
                    <a:pt x="59" y="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20" name="Freeform 432">
              <a:extLst>
                <a:ext uri="{FF2B5EF4-FFF2-40B4-BE49-F238E27FC236}">
                  <a16:creationId xmlns:a16="http://schemas.microsoft.com/office/drawing/2014/main" id="{E7530071-B7CF-4892-B806-065208A86AF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2776" y="-4543017"/>
              <a:ext cx="512763" cy="504825"/>
            </a:xfrm>
            <a:custGeom>
              <a:avLst/>
              <a:gdLst>
                <a:gd name="T0" fmla="*/ 2147483647 w 161"/>
                <a:gd name="T1" fmla="*/ 2147483647 h 159"/>
                <a:gd name="T2" fmla="*/ 2147483647 w 161"/>
                <a:gd name="T3" fmla="*/ 2147483647 h 159"/>
                <a:gd name="T4" fmla="*/ 2147483647 w 161"/>
                <a:gd name="T5" fmla="*/ 2147483647 h 159"/>
                <a:gd name="T6" fmla="*/ 2147483647 w 161"/>
                <a:gd name="T7" fmla="*/ 2147483647 h 159"/>
                <a:gd name="T8" fmla="*/ 2147483647 w 161"/>
                <a:gd name="T9" fmla="*/ 0 h 159"/>
                <a:gd name="T10" fmla="*/ 2147483647 w 161"/>
                <a:gd name="T11" fmla="*/ 2147483647 h 159"/>
                <a:gd name="T12" fmla="*/ 2147483647 w 161"/>
                <a:gd name="T13" fmla="*/ 2147483647 h 159"/>
                <a:gd name="T14" fmla="*/ 2147483647 w 161"/>
                <a:gd name="T15" fmla="*/ 2147483647 h 159"/>
                <a:gd name="T16" fmla="*/ 2147483647 w 161"/>
                <a:gd name="T17" fmla="*/ 2147483647 h 159"/>
                <a:gd name="T18" fmla="*/ 2147483647 w 161"/>
                <a:gd name="T19" fmla="*/ 2147483647 h 159"/>
                <a:gd name="T20" fmla="*/ 2147483647 w 161"/>
                <a:gd name="T21" fmla="*/ 2147483647 h 159"/>
                <a:gd name="T22" fmla="*/ 2147483647 w 161"/>
                <a:gd name="T23" fmla="*/ 2147483647 h 159"/>
                <a:gd name="T24" fmla="*/ 2147483647 w 161"/>
                <a:gd name="T25" fmla="*/ 2147483647 h 159"/>
                <a:gd name="T26" fmla="*/ 0 w 161"/>
                <a:gd name="T27" fmla="*/ 2147483647 h 159"/>
                <a:gd name="T28" fmla="*/ 2147483647 w 161"/>
                <a:gd name="T29" fmla="*/ 2147483647 h 159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61"/>
                <a:gd name="T46" fmla="*/ 0 h 159"/>
                <a:gd name="T47" fmla="*/ 161 w 161"/>
                <a:gd name="T48" fmla="*/ 159 h 159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61" h="159">
                  <a:moveTo>
                    <a:pt x="23" y="79"/>
                  </a:moveTo>
                  <a:cubicBezTo>
                    <a:pt x="23" y="79"/>
                    <a:pt x="23" y="79"/>
                    <a:pt x="23" y="79"/>
                  </a:cubicBezTo>
                  <a:cubicBezTo>
                    <a:pt x="52" y="59"/>
                    <a:pt x="61" y="32"/>
                    <a:pt x="61" y="32"/>
                  </a:cubicBezTo>
                  <a:cubicBezTo>
                    <a:pt x="61" y="32"/>
                    <a:pt x="61" y="32"/>
                    <a:pt x="61" y="32"/>
                  </a:cubicBezTo>
                  <a:cubicBezTo>
                    <a:pt x="65" y="14"/>
                    <a:pt x="82" y="0"/>
                    <a:pt x="102" y="0"/>
                  </a:cubicBezTo>
                  <a:cubicBezTo>
                    <a:pt x="125" y="0"/>
                    <a:pt x="144" y="19"/>
                    <a:pt x="144" y="42"/>
                  </a:cubicBezTo>
                  <a:cubicBezTo>
                    <a:pt x="144" y="48"/>
                    <a:pt x="143" y="54"/>
                    <a:pt x="140" y="60"/>
                  </a:cubicBezTo>
                  <a:cubicBezTo>
                    <a:pt x="152" y="66"/>
                    <a:pt x="161" y="78"/>
                    <a:pt x="161" y="93"/>
                  </a:cubicBezTo>
                  <a:cubicBezTo>
                    <a:pt x="161" y="114"/>
                    <a:pt x="144" y="130"/>
                    <a:pt x="123" y="130"/>
                  </a:cubicBezTo>
                  <a:cubicBezTo>
                    <a:pt x="107" y="130"/>
                    <a:pt x="94" y="121"/>
                    <a:pt x="89" y="107"/>
                  </a:cubicBezTo>
                  <a:cubicBezTo>
                    <a:pt x="83" y="127"/>
                    <a:pt x="83" y="127"/>
                    <a:pt x="83" y="127"/>
                  </a:cubicBezTo>
                  <a:cubicBezTo>
                    <a:pt x="83" y="127"/>
                    <a:pt x="83" y="127"/>
                    <a:pt x="83" y="127"/>
                  </a:cubicBezTo>
                  <a:cubicBezTo>
                    <a:pt x="78" y="145"/>
                    <a:pt x="62" y="159"/>
                    <a:pt x="42" y="159"/>
                  </a:cubicBezTo>
                  <a:cubicBezTo>
                    <a:pt x="19" y="159"/>
                    <a:pt x="0" y="140"/>
                    <a:pt x="0" y="117"/>
                  </a:cubicBezTo>
                  <a:cubicBezTo>
                    <a:pt x="0" y="100"/>
                    <a:pt x="9" y="86"/>
                    <a:pt x="23" y="79"/>
                  </a:cubicBezTo>
                  <a:close/>
                </a:path>
              </a:pathLst>
            </a:custGeom>
            <a:solidFill>
              <a:srgbClr val="4A12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21" name="Freeform 433">
              <a:extLst>
                <a:ext uri="{FF2B5EF4-FFF2-40B4-BE49-F238E27FC236}">
                  <a16:creationId xmlns:a16="http://schemas.microsoft.com/office/drawing/2014/main" id="{345C42A7-824B-4090-91ED-BBD3A6FD166D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5689" y="-3838167"/>
              <a:ext cx="238125" cy="169863"/>
            </a:xfrm>
            <a:custGeom>
              <a:avLst/>
              <a:gdLst>
                <a:gd name="T0" fmla="*/ 2147483647 w 150"/>
                <a:gd name="T1" fmla="*/ 0 h 107"/>
                <a:gd name="T2" fmla="*/ 2147483647 w 150"/>
                <a:gd name="T3" fmla="*/ 2147483647 h 107"/>
                <a:gd name="T4" fmla="*/ 2147483647 w 150"/>
                <a:gd name="T5" fmla="*/ 2147483647 h 107"/>
                <a:gd name="T6" fmla="*/ 0 w 150"/>
                <a:gd name="T7" fmla="*/ 2147483647 h 107"/>
                <a:gd name="T8" fmla="*/ 2147483647 w 150"/>
                <a:gd name="T9" fmla="*/ 0 h 10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50"/>
                <a:gd name="T16" fmla="*/ 0 h 107"/>
                <a:gd name="T17" fmla="*/ 150 w 150"/>
                <a:gd name="T18" fmla="*/ 107 h 10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50" h="107">
                  <a:moveTo>
                    <a:pt x="8" y="0"/>
                  </a:moveTo>
                  <a:lnTo>
                    <a:pt x="150" y="70"/>
                  </a:lnTo>
                  <a:lnTo>
                    <a:pt x="138" y="107"/>
                  </a:lnTo>
                  <a:lnTo>
                    <a:pt x="0" y="7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AF3C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22" name="Freeform 434">
              <a:extLst>
                <a:ext uri="{FF2B5EF4-FFF2-40B4-BE49-F238E27FC236}">
                  <a16:creationId xmlns:a16="http://schemas.microsoft.com/office/drawing/2014/main" id="{577BD078-A9E1-421C-8B96-3BDD2FEE8423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5689" y="-3838167"/>
              <a:ext cx="238125" cy="169863"/>
            </a:xfrm>
            <a:custGeom>
              <a:avLst/>
              <a:gdLst>
                <a:gd name="T0" fmla="*/ 2147483647 w 150"/>
                <a:gd name="T1" fmla="*/ 0 h 107"/>
                <a:gd name="T2" fmla="*/ 2147483647 w 150"/>
                <a:gd name="T3" fmla="*/ 2147483647 h 107"/>
                <a:gd name="T4" fmla="*/ 2147483647 w 150"/>
                <a:gd name="T5" fmla="*/ 2147483647 h 107"/>
                <a:gd name="T6" fmla="*/ 0 w 150"/>
                <a:gd name="T7" fmla="*/ 2147483647 h 10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50"/>
                <a:gd name="T13" fmla="*/ 0 h 107"/>
                <a:gd name="T14" fmla="*/ 150 w 150"/>
                <a:gd name="T15" fmla="*/ 107 h 10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50" h="107">
                  <a:moveTo>
                    <a:pt x="8" y="0"/>
                  </a:moveTo>
                  <a:lnTo>
                    <a:pt x="150" y="70"/>
                  </a:lnTo>
                  <a:lnTo>
                    <a:pt x="138" y="107"/>
                  </a:lnTo>
                  <a:lnTo>
                    <a:pt x="0" y="72"/>
                  </a:lnTo>
                </a:path>
              </a:pathLst>
            </a:custGeom>
            <a:solidFill>
              <a:srgbClr val="FB5D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23" name="Freeform 435">
              <a:extLst>
                <a:ext uri="{FF2B5EF4-FFF2-40B4-BE49-F238E27FC236}">
                  <a16:creationId xmlns:a16="http://schemas.microsoft.com/office/drawing/2014/main" id="{5BB98408-BBBB-47A7-904D-BCC36FF1230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3576" y="-4260442"/>
              <a:ext cx="461963" cy="633413"/>
            </a:xfrm>
            <a:custGeom>
              <a:avLst/>
              <a:gdLst>
                <a:gd name="T0" fmla="*/ 2147483647 w 145"/>
                <a:gd name="T1" fmla="*/ 0 h 199"/>
                <a:gd name="T2" fmla="*/ 0 w 145"/>
                <a:gd name="T3" fmla="*/ 2147483647 h 199"/>
                <a:gd name="T4" fmla="*/ 2147483647 w 145"/>
                <a:gd name="T5" fmla="*/ 2147483647 h 199"/>
                <a:gd name="T6" fmla="*/ 2147483647 w 145"/>
                <a:gd name="T7" fmla="*/ 2147483647 h 199"/>
                <a:gd name="T8" fmla="*/ 2147483647 w 145"/>
                <a:gd name="T9" fmla="*/ 0 h 19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5"/>
                <a:gd name="T16" fmla="*/ 0 h 199"/>
                <a:gd name="T17" fmla="*/ 145 w 145"/>
                <a:gd name="T18" fmla="*/ 199 h 19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5" h="199">
                  <a:moveTo>
                    <a:pt x="59" y="0"/>
                  </a:moveTo>
                  <a:cubicBezTo>
                    <a:pt x="0" y="199"/>
                    <a:pt x="0" y="199"/>
                    <a:pt x="0" y="199"/>
                  </a:cubicBezTo>
                  <a:cubicBezTo>
                    <a:pt x="145" y="199"/>
                    <a:pt x="145" y="199"/>
                    <a:pt x="145" y="199"/>
                  </a:cubicBezTo>
                  <a:cubicBezTo>
                    <a:pt x="145" y="199"/>
                    <a:pt x="121" y="48"/>
                    <a:pt x="89" y="11"/>
                  </a:cubicBezTo>
                  <a:lnTo>
                    <a:pt x="59" y="0"/>
                  </a:lnTo>
                  <a:close/>
                </a:path>
              </a:pathLst>
            </a:custGeom>
            <a:solidFill>
              <a:srgbClr val="FB5D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24" name="Freeform 436">
              <a:extLst>
                <a:ext uri="{FF2B5EF4-FFF2-40B4-BE49-F238E27FC236}">
                  <a16:creationId xmlns:a16="http://schemas.microsoft.com/office/drawing/2014/main" id="{55B5CBDE-ED25-4E21-A26C-D3CAD497914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2489" y="-4454117"/>
              <a:ext cx="187325" cy="228600"/>
            </a:xfrm>
            <a:custGeom>
              <a:avLst/>
              <a:gdLst>
                <a:gd name="T0" fmla="*/ 2147483647 w 59"/>
                <a:gd name="T1" fmla="*/ 0 h 72"/>
                <a:gd name="T2" fmla="*/ 2147483647 w 59"/>
                <a:gd name="T3" fmla="*/ 2147483647 h 72"/>
                <a:gd name="T4" fmla="*/ 2147483647 w 59"/>
                <a:gd name="T5" fmla="*/ 2147483647 h 72"/>
                <a:gd name="T6" fmla="*/ 2147483647 w 59"/>
                <a:gd name="T7" fmla="*/ 2147483647 h 72"/>
                <a:gd name="T8" fmla="*/ 0 w 59"/>
                <a:gd name="T9" fmla="*/ 2147483647 h 72"/>
                <a:gd name="T10" fmla="*/ 2147483647 w 59"/>
                <a:gd name="T11" fmla="*/ 2147483647 h 72"/>
                <a:gd name="T12" fmla="*/ 2147483647 w 59"/>
                <a:gd name="T13" fmla="*/ 0 h 7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59"/>
                <a:gd name="T22" fmla="*/ 0 h 72"/>
                <a:gd name="T23" fmla="*/ 59 w 59"/>
                <a:gd name="T24" fmla="*/ 72 h 72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59" h="72">
                  <a:moveTo>
                    <a:pt x="44" y="0"/>
                  </a:moveTo>
                  <a:cubicBezTo>
                    <a:pt x="44" y="0"/>
                    <a:pt x="59" y="2"/>
                    <a:pt x="57" y="31"/>
                  </a:cubicBezTo>
                  <a:cubicBezTo>
                    <a:pt x="54" y="59"/>
                    <a:pt x="31" y="57"/>
                    <a:pt x="31" y="57"/>
                  </a:cubicBezTo>
                  <a:cubicBezTo>
                    <a:pt x="30" y="72"/>
                    <a:pt x="30" y="72"/>
                    <a:pt x="30" y="72"/>
                  </a:cubicBezTo>
                  <a:cubicBezTo>
                    <a:pt x="30" y="72"/>
                    <a:pt x="7" y="71"/>
                    <a:pt x="0" y="61"/>
                  </a:cubicBezTo>
                  <a:cubicBezTo>
                    <a:pt x="3" y="32"/>
                    <a:pt x="3" y="32"/>
                    <a:pt x="3" y="32"/>
                  </a:cubicBezTo>
                  <a:cubicBezTo>
                    <a:pt x="3" y="32"/>
                    <a:pt x="41" y="20"/>
                    <a:pt x="44" y="0"/>
                  </a:cubicBezTo>
                  <a:close/>
                </a:path>
              </a:pathLst>
            </a:custGeom>
            <a:solidFill>
              <a:srgbClr val="E489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25" name="Oval 437">
              <a:extLst>
                <a:ext uri="{FF2B5EF4-FFF2-40B4-BE49-F238E27FC236}">
                  <a16:creationId xmlns:a16="http://schemas.microsoft.com/office/drawing/2014/main" id="{31B8C0B6-5D59-4FF3-B439-08EB13F0AD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41714" y="-4384267"/>
              <a:ext cx="15875" cy="12700"/>
            </a:xfrm>
            <a:prstGeom prst="ellipse">
              <a:avLst/>
            </a:prstGeom>
            <a:solidFill>
              <a:srgbClr val="4119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en-US"/>
            </a:p>
          </p:txBody>
        </p:sp>
        <p:sp>
          <p:nvSpPr>
            <p:cNvPr id="68626" name="Oval 438">
              <a:extLst>
                <a:ext uri="{FF2B5EF4-FFF2-40B4-BE49-F238E27FC236}">
                  <a16:creationId xmlns:a16="http://schemas.microsoft.com/office/drawing/2014/main" id="{A78B3069-5CE4-4E2F-BCE3-1F292CE2B7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94089" y="-4387442"/>
              <a:ext cx="15875" cy="15875"/>
            </a:xfrm>
            <a:prstGeom prst="ellipse">
              <a:avLst/>
            </a:prstGeom>
            <a:solidFill>
              <a:srgbClr val="4119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en-US"/>
            </a:p>
          </p:txBody>
        </p:sp>
        <p:sp>
          <p:nvSpPr>
            <p:cNvPr id="68627" name="Freeform 439">
              <a:extLst>
                <a:ext uri="{FF2B5EF4-FFF2-40B4-BE49-F238E27FC236}">
                  <a16:creationId xmlns:a16="http://schemas.microsoft.com/office/drawing/2014/main" id="{6AE9EA8B-6727-4B13-ADA8-E88418DAB92B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6314" y="-4377917"/>
              <a:ext cx="28575" cy="38100"/>
            </a:xfrm>
            <a:custGeom>
              <a:avLst/>
              <a:gdLst>
                <a:gd name="T0" fmla="*/ 2147483647 w 9"/>
                <a:gd name="T1" fmla="*/ 2147483647 h 12"/>
                <a:gd name="T2" fmla="*/ 2147483647 w 9"/>
                <a:gd name="T3" fmla="*/ 2147483647 h 12"/>
                <a:gd name="T4" fmla="*/ 2147483647 w 9"/>
                <a:gd name="T5" fmla="*/ 2147483647 h 12"/>
                <a:gd name="T6" fmla="*/ 2147483647 w 9"/>
                <a:gd name="T7" fmla="*/ 0 h 12"/>
                <a:gd name="T8" fmla="*/ 2147483647 w 9"/>
                <a:gd name="T9" fmla="*/ 2147483647 h 12"/>
                <a:gd name="T10" fmla="*/ 2147483647 w 9"/>
                <a:gd name="T11" fmla="*/ 2147483647 h 12"/>
                <a:gd name="T12" fmla="*/ 2147483647 w 9"/>
                <a:gd name="T13" fmla="*/ 2147483647 h 12"/>
                <a:gd name="T14" fmla="*/ 0 w 9"/>
                <a:gd name="T15" fmla="*/ 2147483647 h 12"/>
                <a:gd name="T16" fmla="*/ 0 w 9"/>
                <a:gd name="T17" fmla="*/ 2147483647 h 12"/>
                <a:gd name="T18" fmla="*/ 2147483647 w 9"/>
                <a:gd name="T19" fmla="*/ 2147483647 h 1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9"/>
                <a:gd name="T31" fmla="*/ 0 h 12"/>
                <a:gd name="T32" fmla="*/ 9 w 9"/>
                <a:gd name="T33" fmla="*/ 12 h 12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9" h="12">
                  <a:moveTo>
                    <a:pt x="5" y="12"/>
                  </a:moveTo>
                  <a:cubicBezTo>
                    <a:pt x="6" y="12"/>
                    <a:pt x="7" y="12"/>
                    <a:pt x="8" y="11"/>
                  </a:cubicBezTo>
                  <a:cubicBezTo>
                    <a:pt x="9" y="9"/>
                    <a:pt x="6" y="2"/>
                    <a:pt x="5" y="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6" y="4"/>
                    <a:pt x="7" y="10"/>
                    <a:pt x="7" y="11"/>
                  </a:cubicBezTo>
                  <a:cubicBezTo>
                    <a:pt x="6" y="12"/>
                    <a:pt x="3" y="11"/>
                    <a:pt x="1" y="10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1" y="12"/>
                    <a:pt x="3" y="12"/>
                    <a:pt x="5" y="12"/>
                  </a:cubicBezTo>
                  <a:close/>
                </a:path>
              </a:pathLst>
            </a:custGeom>
            <a:solidFill>
              <a:srgbClr val="AD5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28" name="Freeform 440">
              <a:extLst>
                <a:ext uri="{FF2B5EF4-FFF2-40B4-BE49-F238E27FC236}">
                  <a16:creationId xmlns:a16="http://schemas.microsoft.com/office/drawing/2014/main" id="{5D4377B6-C749-4120-B949-1DDA91469A42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0914" y="-4330292"/>
              <a:ext cx="34925" cy="22225"/>
            </a:xfrm>
            <a:custGeom>
              <a:avLst/>
              <a:gdLst>
                <a:gd name="T0" fmla="*/ 2147483647 w 11"/>
                <a:gd name="T1" fmla="*/ 2147483647 h 7"/>
                <a:gd name="T2" fmla="*/ 2147483647 w 11"/>
                <a:gd name="T3" fmla="*/ 2147483647 h 7"/>
                <a:gd name="T4" fmla="*/ 2147483647 w 11"/>
                <a:gd name="T5" fmla="*/ 2147483647 h 7"/>
                <a:gd name="T6" fmla="*/ 2147483647 w 11"/>
                <a:gd name="T7" fmla="*/ 2147483647 h 7"/>
                <a:gd name="T8" fmla="*/ 2147483647 w 11"/>
                <a:gd name="T9" fmla="*/ 2147483647 h 7"/>
                <a:gd name="T10" fmla="*/ 2147483647 w 11"/>
                <a:gd name="T11" fmla="*/ 2147483647 h 7"/>
                <a:gd name="T12" fmla="*/ 0 w 11"/>
                <a:gd name="T13" fmla="*/ 0 h 7"/>
                <a:gd name="T14" fmla="*/ 0 w 11"/>
                <a:gd name="T15" fmla="*/ 2147483647 h 7"/>
                <a:gd name="T16" fmla="*/ 2147483647 w 11"/>
                <a:gd name="T17" fmla="*/ 2147483647 h 7"/>
                <a:gd name="T18" fmla="*/ 2147483647 w 11"/>
                <a:gd name="T19" fmla="*/ 2147483647 h 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1"/>
                <a:gd name="T31" fmla="*/ 0 h 7"/>
                <a:gd name="T32" fmla="*/ 11 w 11"/>
                <a:gd name="T33" fmla="*/ 7 h 7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1" h="7">
                  <a:moveTo>
                    <a:pt x="8" y="7"/>
                  </a:moveTo>
                  <a:cubicBezTo>
                    <a:pt x="9" y="7"/>
                    <a:pt x="10" y="7"/>
                    <a:pt x="11" y="6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9" y="6"/>
                    <a:pt x="6" y="6"/>
                    <a:pt x="5" y="5"/>
                  </a:cubicBezTo>
                  <a:cubicBezTo>
                    <a:pt x="3" y="4"/>
                    <a:pt x="2" y="3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3"/>
                    <a:pt x="2" y="5"/>
                    <a:pt x="4" y="6"/>
                  </a:cubicBezTo>
                  <a:cubicBezTo>
                    <a:pt x="5" y="7"/>
                    <a:pt x="6" y="7"/>
                    <a:pt x="8" y="7"/>
                  </a:cubicBezTo>
                  <a:close/>
                </a:path>
              </a:pathLst>
            </a:custGeom>
            <a:solidFill>
              <a:srgbClr val="4119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29" name="Freeform 441">
              <a:extLst>
                <a:ext uri="{FF2B5EF4-FFF2-40B4-BE49-F238E27FC236}">
                  <a16:creationId xmlns:a16="http://schemas.microsoft.com/office/drawing/2014/main" id="{A7814969-6C55-46DF-9969-656B8A11A921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9664" y="-3761967"/>
              <a:ext cx="139700" cy="119063"/>
            </a:xfrm>
            <a:custGeom>
              <a:avLst/>
              <a:gdLst>
                <a:gd name="T0" fmla="*/ 0 w 44"/>
                <a:gd name="T1" fmla="*/ 2147483647 h 37"/>
                <a:gd name="T2" fmla="*/ 2147483647 w 44"/>
                <a:gd name="T3" fmla="*/ 2147483647 h 37"/>
                <a:gd name="T4" fmla="*/ 2147483647 w 44"/>
                <a:gd name="T5" fmla="*/ 2147483647 h 37"/>
                <a:gd name="T6" fmla="*/ 2147483647 w 44"/>
                <a:gd name="T7" fmla="*/ 2147483647 h 37"/>
                <a:gd name="T8" fmla="*/ 2147483647 w 44"/>
                <a:gd name="T9" fmla="*/ 2147483647 h 37"/>
                <a:gd name="T10" fmla="*/ 2147483647 w 44"/>
                <a:gd name="T11" fmla="*/ 2147483647 h 37"/>
                <a:gd name="T12" fmla="*/ 2147483647 w 44"/>
                <a:gd name="T13" fmla="*/ 2147483647 h 37"/>
                <a:gd name="T14" fmla="*/ 2147483647 w 44"/>
                <a:gd name="T15" fmla="*/ 2147483647 h 37"/>
                <a:gd name="T16" fmla="*/ 2147483647 w 44"/>
                <a:gd name="T17" fmla="*/ 2147483647 h 37"/>
                <a:gd name="T18" fmla="*/ 2147483647 w 44"/>
                <a:gd name="T19" fmla="*/ 0 h 3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44"/>
                <a:gd name="T31" fmla="*/ 0 h 37"/>
                <a:gd name="T32" fmla="*/ 44 w 44"/>
                <a:gd name="T33" fmla="*/ 37 h 37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44" h="37">
                  <a:moveTo>
                    <a:pt x="0" y="34"/>
                  </a:moveTo>
                  <a:cubicBezTo>
                    <a:pt x="8" y="33"/>
                    <a:pt x="15" y="33"/>
                    <a:pt x="22" y="33"/>
                  </a:cubicBezTo>
                  <a:cubicBezTo>
                    <a:pt x="26" y="34"/>
                    <a:pt x="29" y="34"/>
                    <a:pt x="33" y="34"/>
                  </a:cubicBezTo>
                  <a:cubicBezTo>
                    <a:pt x="35" y="35"/>
                    <a:pt x="43" y="37"/>
                    <a:pt x="44" y="36"/>
                  </a:cubicBezTo>
                  <a:cubicBezTo>
                    <a:pt x="44" y="35"/>
                    <a:pt x="44" y="33"/>
                    <a:pt x="44" y="33"/>
                  </a:cubicBezTo>
                  <a:cubicBezTo>
                    <a:pt x="44" y="32"/>
                    <a:pt x="44" y="31"/>
                    <a:pt x="44" y="30"/>
                  </a:cubicBezTo>
                  <a:cubicBezTo>
                    <a:pt x="44" y="28"/>
                    <a:pt x="44" y="26"/>
                    <a:pt x="43" y="24"/>
                  </a:cubicBezTo>
                  <a:cubicBezTo>
                    <a:pt x="41" y="20"/>
                    <a:pt x="38" y="17"/>
                    <a:pt x="35" y="14"/>
                  </a:cubicBezTo>
                  <a:cubicBezTo>
                    <a:pt x="31" y="10"/>
                    <a:pt x="27" y="7"/>
                    <a:pt x="23" y="5"/>
                  </a:cubicBezTo>
                  <a:cubicBezTo>
                    <a:pt x="18" y="2"/>
                    <a:pt x="13" y="0"/>
                    <a:pt x="7" y="0"/>
                  </a:cubicBezTo>
                </a:path>
              </a:pathLst>
            </a:custGeom>
            <a:solidFill>
              <a:srgbClr val="E489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30" name="Freeform 442">
              <a:extLst>
                <a:ext uri="{FF2B5EF4-FFF2-40B4-BE49-F238E27FC236}">
                  <a16:creationId xmlns:a16="http://schemas.microsoft.com/office/drawing/2014/main" id="{1A7F466A-F2FC-4C78-9A3A-CB5B110150C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2489" y="-3831817"/>
              <a:ext cx="307975" cy="195263"/>
            </a:xfrm>
            <a:custGeom>
              <a:avLst/>
              <a:gdLst>
                <a:gd name="T0" fmla="*/ 2147483647 w 194"/>
                <a:gd name="T1" fmla="*/ 0 h 123"/>
                <a:gd name="T2" fmla="*/ 2147483647 w 194"/>
                <a:gd name="T3" fmla="*/ 2147483647 h 123"/>
                <a:gd name="T4" fmla="*/ 2147483647 w 194"/>
                <a:gd name="T5" fmla="*/ 2147483647 h 123"/>
                <a:gd name="T6" fmla="*/ 0 w 194"/>
                <a:gd name="T7" fmla="*/ 2147483647 h 123"/>
                <a:gd name="T8" fmla="*/ 2147483647 w 194"/>
                <a:gd name="T9" fmla="*/ 0 h 1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123"/>
                <a:gd name="T17" fmla="*/ 194 w 194"/>
                <a:gd name="T18" fmla="*/ 123 h 12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123">
                  <a:moveTo>
                    <a:pt x="38" y="0"/>
                  </a:moveTo>
                  <a:lnTo>
                    <a:pt x="194" y="34"/>
                  </a:lnTo>
                  <a:lnTo>
                    <a:pt x="166" y="123"/>
                  </a:lnTo>
                  <a:lnTo>
                    <a:pt x="0" y="82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FB5D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31" name="Freeform 443">
              <a:extLst>
                <a:ext uri="{FF2B5EF4-FFF2-40B4-BE49-F238E27FC236}">
                  <a16:creationId xmlns:a16="http://schemas.microsoft.com/office/drawing/2014/main" id="{F89E69E4-90D9-49F0-AF47-8831E12D007F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2489" y="-3831817"/>
              <a:ext cx="307975" cy="195263"/>
            </a:xfrm>
            <a:custGeom>
              <a:avLst/>
              <a:gdLst>
                <a:gd name="T0" fmla="*/ 2147483647 w 194"/>
                <a:gd name="T1" fmla="*/ 0 h 123"/>
                <a:gd name="T2" fmla="*/ 2147483647 w 194"/>
                <a:gd name="T3" fmla="*/ 2147483647 h 123"/>
                <a:gd name="T4" fmla="*/ 2147483647 w 194"/>
                <a:gd name="T5" fmla="*/ 2147483647 h 123"/>
                <a:gd name="T6" fmla="*/ 0 w 194"/>
                <a:gd name="T7" fmla="*/ 2147483647 h 12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94"/>
                <a:gd name="T13" fmla="*/ 0 h 123"/>
                <a:gd name="T14" fmla="*/ 194 w 194"/>
                <a:gd name="T15" fmla="*/ 123 h 12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94" h="123">
                  <a:moveTo>
                    <a:pt x="38" y="0"/>
                  </a:moveTo>
                  <a:lnTo>
                    <a:pt x="194" y="34"/>
                  </a:lnTo>
                  <a:lnTo>
                    <a:pt x="166" y="123"/>
                  </a:lnTo>
                  <a:lnTo>
                    <a:pt x="0" y="82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32" name="Freeform 444">
              <a:extLst>
                <a:ext uri="{FF2B5EF4-FFF2-40B4-BE49-F238E27FC236}">
                  <a16:creationId xmlns:a16="http://schemas.microsoft.com/office/drawing/2014/main" id="{14E92106-E1B4-4E26-8F91-987D71E3113A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4239" y="-4041367"/>
              <a:ext cx="193675" cy="250825"/>
            </a:xfrm>
            <a:custGeom>
              <a:avLst/>
              <a:gdLst>
                <a:gd name="T0" fmla="*/ 2147483647 w 122"/>
                <a:gd name="T1" fmla="*/ 2147483647 h 158"/>
                <a:gd name="T2" fmla="*/ 2147483647 w 122"/>
                <a:gd name="T3" fmla="*/ 2147483647 h 158"/>
                <a:gd name="T4" fmla="*/ 2147483647 w 122"/>
                <a:gd name="T5" fmla="*/ 2147483647 h 158"/>
                <a:gd name="T6" fmla="*/ 2147483647 w 122"/>
                <a:gd name="T7" fmla="*/ 0 h 158"/>
                <a:gd name="T8" fmla="*/ 2147483647 w 122"/>
                <a:gd name="T9" fmla="*/ 2147483647 h 158"/>
                <a:gd name="T10" fmla="*/ 0 w 122"/>
                <a:gd name="T11" fmla="*/ 2147483647 h 158"/>
                <a:gd name="T12" fmla="*/ 0 w 122"/>
                <a:gd name="T13" fmla="*/ 2147483647 h 158"/>
                <a:gd name="T14" fmla="*/ 2147483647 w 122"/>
                <a:gd name="T15" fmla="*/ 2147483647 h 158"/>
                <a:gd name="T16" fmla="*/ 2147483647 w 122"/>
                <a:gd name="T17" fmla="*/ 2147483647 h 158"/>
                <a:gd name="T18" fmla="*/ 2147483647 w 122"/>
                <a:gd name="T19" fmla="*/ 2147483647 h 158"/>
                <a:gd name="T20" fmla="*/ 2147483647 w 122"/>
                <a:gd name="T21" fmla="*/ 2147483647 h 158"/>
                <a:gd name="T22" fmla="*/ 2147483647 w 122"/>
                <a:gd name="T23" fmla="*/ 2147483647 h 15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22"/>
                <a:gd name="T37" fmla="*/ 0 h 158"/>
                <a:gd name="T38" fmla="*/ 122 w 122"/>
                <a:gd name="T39" fmla="*/ 158 h 158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22" h="158">
                  <a:moveTo>
                    <a:pt x="120" y="156"/>
                  </a:moveTo>
                  <a:lnTo>
                    <a:pt x="2" y="132"/>
                  </a:lnTo>
                  <a:lnTo>
                    <a:pt x="34" y="2"/>
                  </a:lnTo>
                  <a:lnTo>
                    <a:pt x="34" y="0"/>
                  </a:lnTo>
                  <a:lnTo>
                    <a:pt x="32" y="2"/>
                  </a:lnTo>
                  <a:lnTo>
                    <a:pt x="0" y="132"/>
                  </a:lnTo>
                  <a:lnTo>
                    <a:pt x="0" y="134"/>
                  </a:lnTo>
                  <a:lnTo>
                    <a:pt x="2" y="134"/>
                  </a:lnTo>
                  <a:lnTo>
                    <a:pt x="120" y="158"/>
                  </a:lnTo>
                  <a:lnTo>
                    <a:pt x="122" y="158"/>
                  </a:lnTo>
                  <a:lnTo>
                    <a:pt x="120" y="156"/>
                  </a:lnTo>
                  <a:close/>
                </a:path>
              </a:pathLst>
            </a:custGeom>
            <a:solidFill>
              <a:srgbClr val="AF3C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33" name="Freeform 445">
              <a:extLst>
                <a:ext uri="{FF2B5EF4-FFF2-40B4-BE49-F238E27FC236}">
                  <a16:creationId xmlns:a16="http://schemas.microsoft.com/office/drawing/2014/main" id="{7D1AF689-99B4-4D9D-8378-56265A4A696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4064" y="-3717517"/>
              <a:ext cx="342900" cy="77788"/>
            </a:xfrm>
            <a:custGeom>
              <a:avLst/>
              <a:gdLst>
                <a:gd name="T0" fmla="*/ 2147483647 w 216"/>
                <a:gd name="T1" fmla="*/ 2147483647 h 49"/>
                <a:gd name="T2" fmla="*/ 2147483647 w 216"/>
                <a:gd name="T3" fmla="*/ 0 h 49"/>
                <a:gd name="T4" fmla="*/ 0 w 216"/>
                <a:gd name="T5" fmla="*/ 0 h 49"/>
                <a:gd name="T6" fmla="*/ 2147483647 w 216"/>
                <a:gd name="T7" fmla="*/ 0 h 49"/>
                <a:gd name="T8" fmla="*/ 2147483647 w 216"/>
                <a:gd name="T9" fmla="*/ 2147483647 h 49"/>
                <a:gd name="T10" fmla="*/ 2147483647 w 216"/>
                <a:gd name="T11" fmla="*/ 2147483647 h 49"/>
                <a:gd name="T12" fmla="*/ 2147483647 w 216"/>
                <a:gd name="T13" fmla="*/ 2147483647 h 4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16"/>
                <a:gd name="T22" fmla="*/ 0 h 49"/>
                <a:gd name="T23" fmla="*/ 216 w 216"/>
                <a:gd name="T24" fmla="*/ 49 h 49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16" h="49">
                  <a:moveTo>
                    <a:pt x="214" y="47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14" y="49"/>
                  </a:lnTo>
                  <a:lnTo>
                    <a:pt x="216" y="47"/>
                  </a:lnTo>
                  <a:lnTo>
                    <a:pt x="214" y="47"/>
                  </a:lnTo>
                  <a:close/>
                </a:path>
              </a:pathLst>
            </a:custGeom>
            <a:solidFill>
              <a:srgbClr val="AF3C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34" name="Freeform 446">
              <a:extLst>
                <a:ext uri="{FF2B5EF4-FFF2-40B4-BE49-F238E27FC236}">
                  <a16:creationId xmlns:a16="http://schemas.microsoft.com/office/drawing/2014/main" id="{AF9BFDF7-E6E5-4361-9763-09B03EC0C7A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4064" y="-3717517"/>
              <a:ext cx="342900" cy="77788"/>
            </a:xfrm>
            <a:custGeom>
              <a:avLst/>
              <a:gdLst>
                <a:gd name="T0" fmla="*/ 2147483647 w 216"/>
                <a:gd name="T1" fmla="*/ 2147483647 h 49"/>
                <a:gd name="T2" fmla="*/ 2147483647 w 216"/>
                <a:gd name="T3" fmla="*/ 0 h 49"/>
                <a:gd name="T4" fmla="*/ 0 w 216"/>
                <a:gd name="T5" fmla="*/ 0 h 49"/>
                <a:gd name="T6" fmla="*/ 2147483647 w 216"/>
                <a:gd name="T7" fmla="*/ 0 h 49"/>
                <a:gd name="T8" fmla="*/ 2147483647 w 216"/>
                <a:gd name="T9" fmla="*/ 2147483647 h 49"/>
                <a:gd name="T10" fmla="*/ 2147483647 w 216"/>
                <a:gd name="T11" fmla="*/ 2147483647 h 49"/>
                <a:gd name="T12" fmla="*/ 2147483647 w 216"/>
                <a:gd name="T13" fmla="*/ 2147483647 h 4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16"/>
                <a:gd name="T22" fmla="*/ 0 h 49"/>
                <a:gd name="T23" fmla="*/ 216 w 216"/>
                <a:gd name="T24" fmla="*/ 49 h 49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16" h="49">
                  <a:moveTo>
                    <a:pt x="214" y="47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14" y="49"/>
                  </a:lnTo>
                  <a:lnTo>
                    <a:pt x="216" y="47"/>
                  </a:lnTo>
                  <a:lnTo>
                    <a:pt x="214" y="4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35" name="Rectangle 447">
              <a:extLst>
                <a:ext uri="{FF2B5EF4-FFF2-40B4-BE49-F238E27FC236}">
                  <a16:creationId xmlns:a16="http://schemas.microsoft.com/office/drawing/2014/main" id="{6249CF3A-B1AD-4D83-8592-0492AFB1B7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95601" y="-3627030"/>
              <a:ext cx="1639888" cy="53975"/>
            </a:xfrm>
            <a:prstGeom prst="rect">
              <a:avLst/>
            </a:prstGeom>
            <a:solidFill>
              <a:srgbClr val="6263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en-US"/>
            </a:p>
          </p:txBody>
        </p:sp>
        <p:sp>
          <p:nvSpPr>
            <p:cNvPr id="68636" name="Freeform 448">
              <a:extLst>
                <a:ext uri="{FF2B5EF4-FFF2-40B4-BE49-F238E27FC236}">
                  <a16:creationId xmlns:a16="http://schemas.microsoft.com/office/drawing/2014/main" id="{60ED30E2-09F7-4E5A-8BE2-2B14A9040F1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2214" y="-3974692"/>
              <a:ext cx="479425" cy="347663"/>
            </a:xfrm>
            <a:custGeom>
              <a:avLst/>
              <a:gdLst>
                <a:gd name="T0" fmla="*/ 2147483647 w 302"/>
                <a:gd name="T1" fmla="*/ 0 h 219"/>
                <a:gd name="T2" fmla="*/ 2147483647 w 302"/>
                <a:gd name="T3" fmla="*/ 0 h 219"/>
                <a:gd name="T4" fmla="*/ 0 w 302"/>
                <a:gd name="T5" fmla="*/ 2147483647 h 219"/>
                <a:gd name="T6" fmla="*/ 2147483647 w 302"/>
                <a:gd name="T7" fmla="*/ 2147483647 h 219"/>
                <a:gd name="T8" fmla="*/ 2147483647 w 302"/>
                <a:gd name="T9" fmla="*/ 0 h 2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2"/>
                <a:gd name="T16" fmla="*/ 0 h 219"/>
                <a:gd name="T17" fmla="*/ 302 w 302"/>
                <a:gd name="T18" fmla="*/ 219 h 21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2" h="219">
                  <a:moveTo>
                    <a:pt x="302" y="0"/>
                  </a:moveTo>
                  <a:lnTo>
                    <a:pt x="54" y="0"/>
                  </a:lnTo>
                  <a:lnTo>
                    <a:pt x="0" y="219"/>
                  </a:lnTo>
                  <a:lnTo>
                    <a:pt x="250" y="219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4A12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37" name="Oval 449">
              <a:extLst>
                <a:ext uri="{FF2B5EF4-FFF2-40B4-BE49-F238E27FC236}">
                  <a16:creationId xmlns:a16="http://schemas.microsoft.com/office/drawing/2014/main" id="{0EB76816-DB26-4E09-A4FA-C34239DFCD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35414" y="-3828642"/>
              <a:ext cx="76200" cy="76200"/>
            </a:xfrm>
            <a:prstGeom prst="ellipse">
              <a:avLst/>
            </a:prstGeom>
            <a:solidFill>
              <a:srgbClr val="3A07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en-US"/>
            </a:p>
          </p:txBody>
        </p:sp>
        <p:sp>
          <p:nvSpPr>
            <p:cNvPr id="68638" name="Rectangle 450">
              <a:extLst>
                <a:ext uri="{FF2B5EF4-FFF2-40B4-BE49-F238E27FC236}">
                  <a16:creationId xmlns:a16="http://schemas.microsoft.com/office/drawing/2014/main" id="{5B0A930B-A2E8-4EFF-8956-51CC7A0385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06789" y="-3668305"/>
              <a:ext cx="263525" cy="41275"/>
            </a:xfrm>
            <a:prstGeom prst="rect">
              <a:avLst/>
            </a:prstGeom>
            <a:solidFill>
              <a:srgbClr val="4A12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en-US"/>
            </a:p>
          </p:txBody>
        </p:sp>
        <p:sp>
          <p:nvSpPr>
            <p:cNvPr id="68639" name="Rectangle 451">
              <a:extLst>
                <a:ext uri="{FF2B5EF4-FFF2-40B4-BE49-F238E27FC236}">
                  <a16:creationId xmlns:a16="http://schemas.microsoft.com/office/drawing/2014/main" id="{F5B021DB-93C1-4F48-9E4F-71F77AE90F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81326" y="-3573055"/>
              <a:ext cx="1458913" cy="152400"/>
            </a:xfrm>
            <a:prstGeom prst="rect">
              <a:avLst/>
            </a:prstGeom>
            <a:solidFill>
              <a:srgbClr val="4A12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en-US"/>
            </a:p>
          </p:txBody>
        </p:sp>
      </p:grpSp>
      <p:sp>
        <p:nvSpPr>
          <p:cNvPr id="68615" name="Freeform 117">
            <a:extLst>
              <a:ext uri="{FF2B5EF4-FFF2-40B4-BE49-F238E27FC236}">
                <a16:creationId xmlns:a16="http://schemas.microsoft.com/office/drawing/2014/main" id="{8342B332-EC27-472A-BDC3-722757D32D22}"/>
              </a:ext>
            </a:extLst>
          </p:cNvPr>
          <p:cNvSpPr>
            <a:spLocks/>
          </p:cNvSpPr>
          <p:nvPr/>
        </p:nvSpPr>
        <p:spPr bwMode="auto">
          <a:xfrm flipH="1">
            <a:off x="0" y="0"/>
            <a:ext cx="1239838" cy="1266825"/>
          </a:xfrm>
          <a:custGeom>
            <a:avLst/>
            <a:gdLst>
              <a:gd name="T0" fmla="*/ 2147483647 w 1508"/>
              <a:gd name="T1" fmla="*/ 2147483647 h 1542"/>
              <a:gd name="T2" fmla="*/ 2147483647 w 1508"/>
              <a:gd name="T3" fmla="*/ 2147483647 h 1542"/>
              <a:gd name="T4" fmla="*/ 2147483647 w 1508"/>
              <a:gd name="T5" fmla="*/ 2147483647 h 1542"/>
              <a:gd name="T6" fmla="*/ 2147483647 w 1508"/>
              <a:gd name="T7" fmla="*/ 2147483647 h 1542"/>
              <a:gd name="T8" fmla="*/ 2147483647 w 1508"/>
              <a:gd name="T9" fmla="*/ 2147483647 h 1542"/>
              <a:gd name="T10" fmla="*/ 2147483647 w 1508"/>
              <a:gd name="T11" fmla="*/ 2147483647 h 1542"/>
              <a:gd name="T12" fmla="*/ 2147483647 w 1508"/>
              <a:gd name="T13" fmla="*/ 2147483647 h 1542"/>
              <a:gd name="T14" fmla="*/ 2147483647 w 1508"/>
              <a:gd name="T15" fmla="*/ 2147483647 h 1542"/>
              <a:gd name="T16" fmla="*/ 2147483647 w 1508"/>
              <a:gd name="T17" fmla="*/ 2147483647 h 1542"/>
              <a:gd name="T18" fmla="*/ 2147483647 w 1508"/>
              <a:gd name="T19" fmla="*/ 2147483647 h 1542"/>
              <a:gd name="T20" fmla="*/ 2147483647 w 1508"/>
              <a:gd name="T21" fmla="*/ 0 h 1542"/>
              <a:gd name="T22" fmla="*/ 0 w 1508"/>
              <a:gd name="T23" fmla="*/ 0 h 1542"/>
              <a:gd name="T24" fmla="*/ 0 w 1508"/>
              <a:gd name="T25" fmla="*/ 2147483647 h 1542"/>
              <a:gd name="T26" fmla="*/ 2147483647 w 1508"/>
              <a:gd name="T27" fmla="*/ 2147483647 h 1542"/>
              <a:gd name="T28" fmla="*/ 2147483647 w 1508"/>
              <a:gd name="T29" fmla="*/ 2147483647 h 1542"/>
              <a:gd name="T30" fmla="*/ 2147483647 w 1508"/>
              <a:gd name="T31" fmla="*/ 2147483647 h 1542"/>
              <a:gd name="T32" fmla="*/ 2147483647 w 1508"/>
              <a:gd name="T33" fmla="*/ 2147483647 h 1542"/>
              <a:gd name="T34" fmla="*/ 2147483647 w 1508"/>
              <a:gd name="T35" fmla="*/ 2147483647 h 1542"/>
              <a:gd name="T36" fmla="*/ 2147483647 w 1508"/>
              <a:gd name="T37" fmla="*/ 2147483647 h 1542"/>
              <a:gd name="T38" fmla="*/ 2147483647 w 1508"/>
              <a:gd name="T39" fmla="*/ 2147483647 h 1542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w 1508"/>
              <a:gd name="T61" fmla="*/ 0 h 1542"/>
              <a:gd name="T62" fmla="*/ 1508 w 1508"/>
              <a:gd name="T63" fmla="*/ 1542 h 1542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T60" t="T61" r="T62" b="T63"/>
            <a:pathLst>
              <a:path w="1508" h="1542">
                <a:moveTo>
                  <a:pt x="1508" y="1536"/>
                </a:moveTo>
                <a:cubicBezTo>
                  <a:pt x="1508" y="1357"/>
                  <a:pt x="1508" y="1357"/>
                  <a:pt x="1508" y="1357"/>
                </a:cubicBezTo>
                <a:cubicBezTo>
                  <a:pt x="1401" y="1366"/>
                  <a:pt x="1312" y="1328"/>
                  <a:pt x="1252" y="1292"/>
                </a:cubicBezTo>
                <a:cubicBezTo>
                  <a:pt x="1154" y="1231"/>
                  <a:pt x="1075" y="1136"/>
                  <a:pt x="1032" y="1024"/>
                </a:cubicBezTo>
                <a:cubicBezTo>
                  <a:pt x="1010" y="967"/>
                  <a:pt x="997" y="905"/>
                  <a:pt x="984" y="839"/>
                </a:cubicBezTo>
                <a:cubicBezTo>
                  <a:pt x="958" y="712"/>
                  <a:pt x="931" y="581"/>
                  <a:pt x="836" y="479"/>
                </a:cubicBezTo>
                <a:cubicBezTo>
                  <a:pt x="834" y="477"/>
                  <a:pt x="834" y="477"/>
                  <a:pt x="834" y="477"/>
                </a:cubicBezTo>
                <a:cubicBezTo>
                  <a:pt x="832" y="475"/>
                  <a:pt x="832" y="475"/>
                  <a:pt x="832" y="475"/>
                </a:cubicBezTo>
                <a:cubicBezTo>
                  <a:pt x="748" y="396"/>
                  <a:pt x="627" y="346"/>
                  <a:pt x="511" y="298"/>
                </a:cubicBezTo>
                <a:cubicBezTo>
                  <a:pt x="408" y="255"/>
                  <a:pt x="302" y="211"/>
                  <a:pt x="234" y="151"/>
                </a:cubicBezTo>
                <a:cubicBezTo>
                  <a:pt x="185" y="108"/>
                  <a:pt x="161" y="60"/>
                  <a:pt x="158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3"/>
                  <a:pt x="0" y="5"/>
                  <a:pt x="0" y="8"/>
                </a:cubicBezTo>
                <a:cubicBezTo>
                  <a:pt x="0" y="119"/>
                  <a:pt x="43" y="214"/>
                  <a:pt x="130" y="290"/>
                </a:cubicBezTo>
                <a:cubicBezTo>
                  <a:pt x="217" y="368"/>
                  <a:pt x="336" y="417"/>
                  <a:pt x="451" y="464"/>
                </a:cubicBezTo>
                <a:cubicBezTo>
                  <a:pt x="558" y="509"/>
                  <a:pt x="659" y="551"/>
                  <a:pt x="722" y="609"/>
                </a:cubicBezTo>
                <a:cubicBezTo>
                  <a:pt x="786" y="679"/>
                  <a:pt x="807" y="782"/>
                  <a:pt x="829" y="891"/>
                </a:cubicBezTo>
                <a:cubicBezTo>
                  <a:pt x="843" y="961"/>
                  <a:pt x="858" y="1033"/>
                  <a:pt x="885" y="1102"/>
                </a:cubicBezTo>
                <a:cubicBezTo>
                  <a:pt x="941" y="1246"/>
                  <a:pt x="1042" y="1368"/>
                  <a:pt x="1170" y="1447"/>
                </a:cubicBezTo>
                <a:cubicBezTo>
                  <a:pt x="1275" y="1512"/>
                  <a:pt x="1392" y="1542"/>
                  <a:pt x="1508" y="1536"/>
                </a:cubicBezTo>
                <a:close/>
              </a:path>
            </a:pathLst>
          </a:custGeom>
          <a:solidFill>
            <a:srgbClr val="1FD7D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8616" name="Rectangle 737">
            <a:extLst>
              <a:ext uri="{FF2B5EF4-FFF2-40B4-BE49-F238E27FC236}">
                <a16:creationId xmlns:a16="http://schemas.microsoft.com/office/drawing/2014/main" id="{8E1448F7-509C-4BB6-A683-79B29ADDF06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84600" y="1274763"/>
            <a:ext cx="5435600" cy="23701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spcAft>
                <a:spcPts val="1200"/>
              </a:spcAft>
            </a:pPr>
            <a:r>
              <a:rPr lang="ru-RU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Иккинчи</a:t>
            </a:r>
            <a:r>
              <a:rPr lang="tr-TR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жаҳон</a:t>
            </a:r>
            <a:r>
              <a:rPr lang="tr-TR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урушида</a:t>
            </a:r>
            <a:r>
              <a:rPr lang="tr-TR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Д</a:t>
            </a:r>
            <a:r>
              <a:rPr lang="tr-TR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e</a:t>
            </a:r>
            <a:r>
              <a:rPr lang="ru-RU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смонд</a:t>
            </a:r>
            <a:r>
              <a:rPr lang="tr-TR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Досс</a:t>
            </a:r>
            <a:r>
              <a:rPr lang="tr-TR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ўзининг</a:t>
            </a:r>
            <a:r>
              <a:rPr lang="en-US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ички</a:t>
            </a:r>
            <a:r>
              <a:rPr lang="tr-TR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ва</a:t>
            </a:r>
            <a:r>
              <a:rPr lang="tr-TR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диний</a:t>
            </a:r>
            <a:r>
              <a:rPr lang="tr-TR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эътиқодига</a:t>
            </a:r>
            <a:r>
              <a:rPr lang="tr-TR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асосланиб</a:t>
            </a:r>
            <a:r>
              <a:rPr lang="tr-TR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, </a:t>
            </a:r>
            <a:r>
              <a:rPr lang="ru-RU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қурол</a:t>
            </a:r>
            <a:r>
              <a:rPr lang="tr-TR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олиб</a:t>
            </a:r>
            <a:r>
              <a:rPr lang="tr-TR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юришдан</a:t>
            </a:r>
            <a:r>
              <a:rPr lang="tr-TR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бош</a:t>
            </a:r>
            <a:r>
              <a:rPr lang="tr-TR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тортди</a:t>
            </a:r>
            <a:r>
              <a:rPr lang="tr-TR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.</a:t>
            </a:r>
            <a:endParaRPr lang="en-US" altLang="en-US">
              <a:solidFill>
                <a:srgbClr val="1B2024"/>
              </a:solidFill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eaLnBrk="1" hangingPunct="1">
              <a:spcAft>
                <a:spcPts val="1200"/>
              </a:spcAft>
            </a:pPr>
            <a:r>
              <a:rPr lang="ru-RU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Шу</a:t>
            </a:r>
            <a:r>
              <a:rPr lang="tr-TR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билан</a:t>
            </a:r>
            <a:r>
              <a:rPr lang="tr-TR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бирга</a:t>
            </a:r>
            <a:r>
              <a:rPr lang="tr-TR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, </a:t>
            </a:r>
            <a:r>
              <a:rPr lang="ru-RU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у</a:t>
            </a:r>
            <a:r>
              <a:rPr lang="tr-TR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ҳарбий</a:t>
            </a:r>
            <a:r>
              <a:rPr lang="tr-TR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x</a:t>
            </a:r>
            <a:r>
              <a:rPr lang="ru-RU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изматдан</a:t>
            </a:r>
            <a:r>
              <a:rPr lang="tr-TR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бош</a:t>
            </a:r>
            <a:r>
              <a:rPr lang="tr-TR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тортмади</a:t>
            </a:r>
            <a:r>
              <a:rPr lang="tr-TR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: </a:t>
            </a:r>
            <a:r>
              <a:rPr lang="ru-RU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Д</a:t>
            </a:r>
            <a:r>
              <a:rPr lang="tr-TR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e</a:t>
            </a:r>
            <a:r>
              <a:rPr lang="ru-RU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смонд</a:t>
            </a:r>
            <a:r>
              <a:rPr lang="tr-TR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Досс</a:t>
            </a:r>
            <a:r>
              <a:rPr lang="tr-TR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шифокор</a:t>
            </a:r>
            <a:r>
              <a:rPr lang="tr-TR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бўлди</a:t>
            </a:r>
            <a:r>
              <a:rPr lang="tr-TR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ва</a:t>
            </a:r>
            <a:r>
              <a:rPr lang="tr-TR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ярадор</a:t>
            </a:r>
            <a:r>
              <a:rPr lang="tr-TR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жангчиларни</a:t>
            </a:r>
            <a:r>
              <a:rPr lang="en-US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жанг</a:t>
            </a:r>
            <a:r>
              <a:rPr lang="tr-TR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майдонидан</a:t>
            </a:r>
            <a:r>
              <a:rPr lang="tr-TR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олиб</a:t>
            </a:r>
            <a:r>
              <a:rPr lang="tr-TR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чиқди</a:t>
            </a:r>
            <a:r>
              <a:rPr lang="en-US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. </a:t>
            </a:r>
            <a:r>
              <a:rPr lang="ru-RU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Шунингд</a:t>
            </a:r>
            <a:r>
              <a:rPr lang="en-US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e</a:t>
            </a:r>
            <a:r>
              <a:rPr lang="ru-RU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к</a:t>
            </a:r>
            <a:r>
              <a:rPr lang="en-US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таъкидлаш</a:t>
            </a:r>
            <a:r>
              <a:rPr lang="en-US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к</a:t>
            </a:r>
            <a:r>
              <a:rPr lang="en-US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e</a:t>
            </a:r>
            <a:r>
              <a:rPr lang="ru-RU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ракки</a:t>
            </a:r>
            <a:r>
              <a:rPr lang="tr-TR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,</a:t>
            </a:r>
            <a:r>
              <a:rPr lang="en-US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у</a:t>
            </a:r>
            <a:r>
              <a:rPr lang="tr-TR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бирор</a:t>
            </a:r>
            <a:r>
              <a:rPr lang="en-US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марта</a:t>
            </a:r>
            <a:r>
              <a:rPr lang="en-US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қурол</a:t>
            </a:r>
            <a:r>
              <a:rPr lang="en-US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кўтармаган</a:t>
            </a:r>
            <a:r>
              <a:rPr lang="en-US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ва</a:t>
            </a:r>
            <a:r>
              <a:rPr lang="en-US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ўзи</a:t>
            </a:r>
            <a:r>
              <a:rPr lang="en-US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ҳам</a:t>
            </a:r>
            <a:r>
              <a:rPr lang="en-US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яраланмаган</a:t>
            </a:r>
            <a:r>
              <a:rPr lang="en-US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.</a:t>
            </a:r>
            <a:endParaRPr lang="ru-RU" altLang="en-US">
              <a:solidFill>
                <a:srgbClr val="1B2024"/>
              </a:solidFill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58636721-2EA2-45D0-9CC2-417AF7C9E323}"/>
              </a:ext>
            </a:extLst>
          </p:cNvPr>
          <p:cNvSpPr txBox="1"/>
          <p:nvPr/>
        </p:nvSpPr>
        <p:spPr>
          <a:xfrm>
            <a:off x="9375775" y="4271963"/>
            <a:ext cx="2371725" cy="400050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000" dirty="0" err="1">
                <a:solidFill>
                  <a:schemeClr val="bg1">
                    <a:lumMod val="75000"/>
                  </a:schemeClr>
                </a:solidFill>
                <a:latin typeface="+mn-lt"/>
                <a:cs typeface="+mn-cs"/>
              </a:rPr>
              <a:t>расм</a:t>
            </a:r>
            <a:r>
              <a:rPr lang="en-US" sz="1000" dirty="0">
                <a:solidFill>
                  <a:schemeClr val="bg1">
                    <a:lumMod val="75000"/>
                  </a:schemeClr>
                </a:solidFill>
                <a:latin typeface="+mn-lt"/>
                <a:cs typeface="+mn-cs"/>
              </a:rPr>
              <a:t> </a:t>
            </a:r>
            <a:r>
              <a:rPr lang="ru-RU" sz="1000" dirty="0" err="1">
                <a:solidFill>
                  <a:schemeClr val="bg1">
                    <a:lumMod val="75000"/>
                  </a:schemeClr>
                </a:solidFill>
                <a:latin typeface="+mn-lt"/>
                <a:cs typeface="+mn-cs"/>
                <a:hlinkClick r:id="rId3"/>
              </a:rPr>
              <a:t>ҳттпс</a:t>
            </a:r>
            <a:r>
              <a:rPr lang="en-US" sz="1000" dirty="0">
                <a:solidFill>
                  <a:schemeClr val="bg1">
                    <a:lumMod val="75000"/>
                  </a:schemeClr>
                </a:solidFill>
                <a:latin typeface="+mn-lt"/>
                <a:cs typeface="+mn-cs"/>
                <a:hlinkClick r:id="rId3"/>
              </a:rPr>
              <a:t>://</a:t>
            </a:r>
            <a:r>
              <a:rPr lang="ru-RU" sz="1000" dirty="0" err="1">
                <a:solidFill>
                  <a:schemeClr val="bg1">
                    <a:lumMod val="75000"/>
                  </a:schemeClr>
                </a:solidFill>
                <a:latin typeface="+mn-lt"/>
                <a:cs typeface="+mn-cs"/>
                <a:hlinkClick r:id="rId3"/>
              </a:rPr>
              <a:t>д</a:t>
            </a:r>
            <a:r>
              <a:rPr lang="en-US" sz="1000" dirty="0">
                <a:solidFill>
                  <a:schemeClr val="bg1">
                    <a:lumMod val="75000"/>
                  </a:schemeClr>
                </a:solidFill>
                <a:latin typeface="+mn-lt"/>
                <a:cs typeface="+mn-cs"/>
                <a:hlinkClick r:id="rId3"/>
              </a:rPr>
              <a:t>e</a:t>
            </a:r>
            <a:r>
              <a:rPr lang="ru-RU" sz="1000" dirty="0" err="1">
                <a:solidFill>
                  <a:schemeClr val="bg1">
                    <a:lumMod val="75000"/>
                  </a:schemeClr>
                </a:solidFill>
                <a:latin typeface="+mn-lt"/>
                <a:cs typeface="+mn-cs"/>
                <a:hlinkClick r:id="rId3"/>
              </a:rPr>
              <a:t>смонддосс</a:t>
            </a:r>
            <a:r>
              <a:rPr lang="en-US" sz="1000" dirty="0">
                <a:solidFill>
                  <a:schemeClr val="bg1">
                    <a:lumMod val="75000"/>
                  </a:schemeClr>
                </a:solidFill>
                <a:latin typeface="+mn-lt"/>
                <a:cs typeface="+mn-cs"/>
                <a:hlinkClick r:id="rId3"/>
              </a:rPr>
              <a:t>.c</a:t>
            </a:r>
            <a:r>
              <a:rPr lang="ru-RU" sz="1000" dirty="0" err="1">
                <a:solidFill>
                  <a:schemeClr val="bg1">
                    <a:lumMod val="75000"/>
                  </a:schemeClr>
                </a:solidFill>
                <a:latin typeface="+mn-lt"/>
                <a:cs typeface="+mn-cs"/>
                <a:hlinkClick r:id="rId3"/>
              </a:rPr>
              <a:t>ом</a:t>
            </a:r>
            <a:r>
              <a:rPr lang="en-US" sz="1000" dirty="0">
                <a:solidFill>
                  <a:schemeClr val="bg1">
                    <a:lumMod val="75000"/>
                  </a:schemeClr>
                </a:solidFill>
                <a:latin typeface="+mn-lt"/>
                <a:cs typeface="+mn-cs"/>
                <a:hlinkClick r:id="rId3"/>
              </a:rPr>
              <a:t>/</a:t>
            </a:r>
            <a:r>
              <a:rPr lang="ru-RU" sz="1000" dirty="0" err="1">
                <a:solidFill>
                  <a:schemeClr val="bg1">
                    <a:lumMod val="75000"/>
                  </a:schemeClr>
                </a:solidFill>
                <a:latin typeface="+mn-lt"/>
                <a:cs typeface="+mn-cs"/>
                <a:hlinkClick r:id="rId3"/>
              </a:rPr>
              <a:t>био</a:t>
            </a:r>
            <a:r>
              <a:rPr lang="en-US" sz="1000" dirty="0">
                <a:solidFill>
                  <a:schemeClr val="bg1">
                    <a:lumMod val="75000"/>
                  </a:schemeClr>
                </a:solidFill>
                <a:latin typeface="+mn-lt"/>
                <a:cs typeface="+mn-cs"/>
                <a:hlinkClick r:id="rId3"/>
              </a:rPr>
              <a:t>/</a:t>
            </a:r>
            <a:r>
              <a:rPr lang="en-US" sz="1000" dirty="0">
                <a:solidFill>
                  <a:schemeClr val="bg1">
                    <a:lumMod val="75000"/>
                  </a:schemeClr>
                </a:solidFill>
                <a:latin typeface="+mn-lt"/>
                <a:cs typeface="+mn-cs"/>
              </a:rPr>
              <a:t> </a:t>
            </a:r>
            <a:r>
              <a:rPr lang="ru-RU" sz="1000" dirty="0" err="1">
                <a:solidFill>
                  <a:schemeClr val="bg1">
                    <a:lumMod val="75000"/>
                  </a:schemeClr>
                </a:solidFill>
                <a:latin typeface="+mn-lt"/>
                <a:cs typeface="+mn-cs"/>
              </a:rPr>
              <a:t>саҳифасидан</a:t>
            </a:r>
            <a:r>
              <a:rPr lang="en-US" sz="1000" dirty="0">
                <a:solidFill>
                  <a:schemeClr val="bg1">
                    <a:lumMod val="75000"/>
                  </a:schemeClr>
                </a:solidFill>
                <a:latin typeface="+mn-lt"/>
                <a:cs typeface="+mn-cs"/>
              </a:rPr>
              <a:t> </a:t>
            </a:r>
            <a:r>
              <a:rPr lang="ru-RU" sz="1000" dirty="0" err="1">
                <a:solidFill>
                  <a:schemeClr val="bg1">
                    <a:lumMod val="75000"/>
                  </a:schemeClr>
                </a:solidFill>
                <a:latin typeface="+mn-lt"/>
                <a:cs typeface="+mn-cs"/>
              </a:rPr>
              <a:t>олинди</a:t>
            </a:r>
            <a:r>
              <a:rPr lang="en-US" sz="1000" dirty="0">
                <a:solidFill>
                  <a:schemeClr val="bg1">
                    <a:lumMod val="75000"/>
                  </a:schemeClr>
                </a:solidFill>
                <a:latin typeface="+mn-lt"/>
                <a:cs typeface="+mn-cs"/>
              </a:rPr>
              <a:t>.</a:t>
            </a:r>
            <a:r>
              <a:rPr lang="ru-RU" sz="1000" dirty="0">
                <a:solidFill>
                  <a:schemeClr val="bg1">
                    <a:lumMod val="75000"/>
                  </a:schemeClr>
                </a:solidFill>
                <a:latin typeface="+mn-lt"/>
                <a:cs typeface="+mn-cs"/>
              </a:rPr>
              <a:t> </a:t>
            </a:r>
            <a:endParaRPr lang="en-US" sz="1000" dirty="0">
              <a:solidFill>
                <a:schemeClr val="bg1">
                  <a:lumMod val="75000"/>
                </a:schemeClr>
              </a:solidFill>
              <a:latin typeface="+mn-lt"/>
              <a:cs typeface="+mn-cs"/>
            </a:endParaRPr>
          </a:p>
        </p:txBody>
      </p:sp>
    </p:spTree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634" name="Title 1">
            <a:extLst>
              <a:ext uri="{FF2B5EF4-FFF2-40B4-BE49-F238E27FC236}">
                <a16:creationId xmlns:a16="http://schemas.microsoft.com/office/drawing/2014/main" id="{E177B812-B338-4D83-A314-DB003B3FF0A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784600" y="438150"/>
            <a:ext cx="7964488" cy="434975"/>
          </a:xfrm>
        </p:spPr>
        <p:txBody>
          <a:bodyPr/>
          <a:lstStyle/>
          <a:p>
            <a:pPr eaLnBrk="1" hangingPunct="1"/>
            <a:r>
              <a:rPr lang="ru-RU" altLang="en-US"/>
              <a:t>А</a:t>
            </a:r>
            <a:r>
              <a:rPr lang="tr-TR" altLang="en-US"/>
              <a:t>x</a:t>
            </a:r>
            <a:r>
              <a:rPr lang="ru-RU" altLang="en-US"/>
              <a:t>лоқий</a:t>
            </a:r>
            <a:r>
              <a:rPr lang="tr-TR" altLang="en-US"/>
              <a:t> </a:t>
            </a:r>
            <a:r>
              <a:rPr lang="ru-RU" altLang="en-US"/>
              <a:t>тамойиллар</a:t>
            </a:r>
            <a:r>
              <a:rPr lang="en-US" altLang="en-US"/>
              <a:t>…</a:t>
            </a:r>
            <a:endParaRPr lang="ru-RU" altLang="en-US"/>
          </a:p>
        </p:txBody>
      </p:sp>
      <p:grpSp>
        <p:nvGrpSpPr>
          <p:cNvPr id="69635" name="Group 707">
            <a:extLst>
              <a:ext uri="{FF2B5EF4-FFF2-40B4-BE49-F238E27FC236}">
                <a16:creationId xmlns:a16="http://schemas.microsoft.com/office/drawing/2014/main" id="{767D7F93-9718-4B2F-8B60-E59C263A3ECF}"/>
              </a:ext>
            </a:extLst>
          </p:cNvPr>
          <p:cNvGrpSpPr>
            <a:grpSpLocks/>
          </p:cNvGrpSpPr>
          <p:nvPr/>
        </p:nvGrpSpPr>
        <p:grpSpPr bwMode="auto">
          <a:xfrm>
            <a:off x="369888" y="4071938"/>
            <a:ext cx="3013075" cy="2765425"/>
            <a:chOff x="4056064" y="-5312955"/>
            <a:chExt cx="2052638" cy="2178050"/>
          </a:xfrm>
        </p:grpSpPr>
        <p:sp>
          <p:nvSpPr>
            <p:cNvPr id="69642" name="Freeform 453">
              <a:extLst>
                <a:ext uri="{FF2B5EF4-FFF2-40B4-BE49-F238E27FC236}">
                  <a16:creationId xmlns:a16="http://schemas.microsoft.com/office/drawing/2014/main" id="{871AC3D1-A8B5-44D5-9AF0-88B2B8E7BA2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6064" y="-5312955"/>
              <a:ext cx="2017713" cy="2076450"/>
            </a:xfrm>
            <a:custGeom>
              <a:avLst/>
              <a:gdLst>
                <a:gd name="T0" fmla="*/ 2147483647 w 635"/>
                <a:gd name="T1" fmla="*/ 2147483647 h 653"/>
                <a:gd name="T2" fmla="*/ 2147483647 w 635"/>
                <a:gd name="T3" fmla="*/ 2147483647 h 653"/>
                <a:gd name="T4" fmla="*/ 2147483647 w 635"/>
                <a:gd name="T5" fmla="*/ 2147483647 h 653"/>
                <a:gd name="T6" fmla="*/ 2147483647 w 635"/>
                <a:gd name="T7" fmla="*/ 2147483647 h 653"/>
                <a:gd name="T8" fmla="*/ 2147483647 w 635"/>
                <a:gd name="T9" fmla="*/ 2147483647 h 653"/>
                <a:gd name="T10" fmla="*/ 2147483647 w 635"/>
                <a:gd name="T11" fmla="*/ 2147483647 h 653"/>
                <a:gd name="T12" fmla="*/ 2147483647 w 635"/>
                <a:gd name="T13" fmla="*/ 2147483647 h 653"/>
                <a:gd name="T14" fmla="*/ 2147483647 w 635"/>
                <a:gd name="T15" fmla="*/ 2147483647 h 653"/>
                <a:gd name="T16" fmla="*/ 2147483647 w 635"/>
                <a:gd name="T17" fmla="*/ 2147483647 h 653"/>
                <a:gd name="T18" fmla="*/ 2147483647 w 635"/>
                <a:gd name="T19" fmla="*/ 2147483647 h 653"/>
                <a:gd name="T20" fmla="*/ 2147483647 w 635"/>
                <a:gd name="T21" fmla="*/ 2147483647 h 653"/>
                <a:gd name="T22" fmla="*/ 2147483647 w 635"/>
                <a:gd name="T23" fmla="*/ 2147483647 h 65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635"/>
                <a:gd name="T37" fmla="*/ 0 h 653"/>
                <a:gd name="T38" fmla="*/ 635 w 635"/>
                <a:gd name="T39" fmla="*/ 653 h 653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635" h="653">
                  <a:moveTo>
                    <a:pt x="6" y="194"/>
                  </a:moveTo>
                  <a:cubicBezTo>
                    <a:pt x="13" y="236"/>
                    <a:pt x="41" y="273"/>
                    <a:pt x="78" y="292"/>
                  </a:cubicBezTo>
                  <a:cubicBezTo>
                    <a:pt x="109" y="307"/>
                    <a:pt x="149" y="314"/>
                    <a:pt x="164" y="344"/>
                  </a:cubicBezTo>
                  <a:cubicBezTo>
                    <a:pt x="174" y="364"/>
                    <a:pt x="170" y="386"/>
                    <a:pt x="169" y="408"/>
                  </a:cubicBezTo>
                  <a:cubicBezTo>
                    <a:pt x="166" y="496"/>
                    <a:pt x="223" y="584"/>
                    <a:pt x="304" y="618"/>
                  </a:cubicBezTo>
                  <a:cubicBezTo>
                    <a:pt x="386" y="653"/>
                    <a:pt x="488" y="631"/>
                    <a:pt x="549" y="567"/>
                  </a:cubicBezTo>
                  <a:cubicBezTo>
                    <a:pt x="592" y="521"/>
                    <a:pt x="613" y="460"/>
                    <a:pt x="623" y="399"/>
                  </a:cubicBezTo>
                  <a:cubicBezTo>
                    <a:pt x="635" y="325"/>
                    <a:pt x="630" y="248"/>
                    <a:pt x="598" y="181"/>
                  </a:cubicBezTo>
                  <a:cubicBezTo>
                    <a:pt x="551" y="85"/>
                    <a:pt x="449" y="22"/>
                    <a:pt x="343" y="8"/>
                  </a:cubicBezTo>
                  <a:cubicBezTo>
                    <a:pt x="281" y="0"/>
                    <a:pt x="218" y="7"/>
                    <a:pt x="159" y="25"/>
                  </a:cubicBezTo>
                  <a:cubicBezTo>
                    <a:pt x="109" y="40"/>
                    <a:pt x="47" y="58"/>
                    <a:pt x="20" y="106"/>
                  </a:cubicBezTo>
                  <a:cubicBezTo>
                    <a:pt x="6" y="133"/>
                    <a:pt x="0" y="164"/>
                    <a:pt x="6" y="194"/>
                  </a:cubicBezTo>
                  <a:close/>
                </a:path>
              </a:pathLst>
            </a:custGeom>
            <a:solidFill>
              <a:srgbClr val="6263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643" name="Freeform 454">
              <a:extLst>
                <a:ext uri="{FF2B5EF4-FFF2-40B4-BE49-F238E27FC236}">
                  <a16:creationId xmlns:a16="http://schemas.microsoft.com/office/drawing/2014/main" id="{3AF2F6B0-E0F8-49E8-9A27-6ACE11EF344F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7189" y="-5243105"/>
              <a:ext cx="1941513" cy="2108200"/>
            </a:xfrm>
            <a:custGeom>
              <a:avLst/>
              <a:gdLst>
                <a:gd name="T0" fmla="*/ 2147483647 w 611"/>
                <a:gd name="T1" fmla="*/ 2147483647 h 663"/>
                <a:gd name="T2" fmla="*/ 2147483647 w 611"/>
                <a:gd name="T3" fmla="*/ 2147483647 h 663"/>
                <a:gd name="T4" fmla="*/ 2147483647 w 611"/>
                <a:gd name="T5" fmla="*/ 2147483647 h 663"/>
                <a:gd name="T6" fmla="*/ 2147483647 w 611"/>
                <a:gd name="T7" fmla="*/ 2147483647 h 663"/>
                <a:gd name="T8" fmla="*/ 2147483647 w 611"/>
                <a:gd name="T9" fmla="*/ 2147483647 h 663"/>
                <a:gd name="T10" fmla="*/ 2147483647 w 611"/>
                <a:gd name="T11" fmla="*/ 2147483647 h 663"/>
                <a:gd name="T12" fmla="*/ 2147483647 w 611"/>
                <a:gd name="T13" fmla="*/ 2147483647 h 663"/>
                <a:gd name="T14" fmla="*/ 2147483647 w 611"/>
                <a:gd name="T15" fmla="*/ 2147483647 h 663"/>
                <a:gd name="T16" fmla="*/ 2147483647 w 611"/>
                <a:gd name="T17" fmla="*/ 2147483647 h 663"/>
                <a:gd name="T18" fmla="*/ 2147483647 w 611"/>
                <a:gd name="T19" fmla="*/ 2147483647 h 663"/>
                <a:gd name="T20" fmla="*/ 2147483647 w 611"/>
                <a:gd name="T21" fmla="*/ 2147483647 h 663"/>
                <a:gd name="T22" fmla="*/ 2147483647 w 611"/>
                <a:gd name="T23" fmla="*/ 2147483647 h 66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611"/>
                <a:gd name="T37" fmla="*/ 0 h 663"/>
                <a:gd name="T38" fmla="*/ 611 w 611"/>
                <a:gd name="T39" fmla="*/ 663 h 663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611" h="663">
                  <a:moveTo>
                    <a:pt x="1" y="154"/>
                  </a:moveTo>
                  <a:cubicBezTo>
                    <a:pt x="2" y="196"/>
                    <a:pt x="24" y="237"/>
                    <a:pt x="58" y="261"/>
                  </a:cubicBezTo>
                  <a:cubicBezTo>
                    <a:pt x="86" y="281"/>
                    <a:pt x="125" y="293"/>
                    <a:pt x="136" y="326"/>
                  </a:cubicBezTo>
                  <a:cubicBezTo>
                    <a:pt x="142" y="346"/>
                    <a:pt x="135" y="368"/>
                    <a:pt x="131" y="389"/>
                  </a:cubicBezTo>
                  <a:cubicBezTo>
                    <a:pt x="115" y="476"/>
                    <a:pt x="158" y="571"/>
                    <a:pt x="233" y="617"/>
                  </a:cubicBezTo>
                  <a:cubicBezTo>
                    <a:pt x="309" y="663"/>
                    <a:pt x="413" y="657"/>
                    <a:pt x="483" y="603"/>
                  </a:cubicBezTo>
                  <a:cubicBezTo>
                    <a:pt x="532" y="564"/>
                    <a:pt x="562" y="507"/>
                    <a:pt x="581" y="448"/>
                  </a:cubicBezTo>
                  <a:cubicBezTo>
                    <a:pt x="604" y="377"/>
                    <a:pt x="611" y="299"/>
                    <a:pt x="588" y="229"/>
                  </a:cubicBezTo>
                  <a:cubicBezTo>
                    <a:pt x="556" y="126"/>
                    <a:pt x="465" y="49"/>
                    <a:pt x="362" y="20"/>
                  </a:cubicBezTo>
                  <a:cubicBezTo>
                    <a:pt x="302" y="2"/>
                    <a:pt x="239" y="0"/>
                    <a:pt x="178" y="9"/>
                  </a:cubicBezTo>
                  <a:cubicBezTo>
                    <a:pt x="126" y="16"/>
                    <a:pt x="62" y="25"/>
                    <a:pt x="29" y="69"/>
                  </a:cubicBezTo>
                  <a:cubicBezTo>
                    <a:pt x="10" y="93"/>
                    <a:pt x="0" y="123"/>
                    <a:pt x="1" y="154"/>
                  </a:cubicBezTo>
                  <a:close/>
                </a:path>
              </a:pathLst>
            </a:custGeom>
            <a:solidFill>
              <a:srgbClr val="9190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644" name="Freeform 460">
              <a:extLst>
                <a:ext uri="{FF2B5EF4-FFF2-40B4-BE49-F238E27FC236}">
                  <a16:creationId xmlns:a16="http://schemas.microsoft.com/office/drawing/2014/main" id="{5925EDF5-2225-46D8-8DB2-90060CE62A65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1039" y="-5181579"/>
              <a:ext cx="1230313" cy="385763"/>
            </a:xfrm>
            <a:custGeom>
              <a:avLst/>
              <a:gdLst>
                <a:gd name="T0" fmla="*/ 0 w 387"/>
                <a:gd name="T1" fmla="*/ 0 h 121"/>
                <a:gd name="T2" fmla="*/ 0 w 387"/>
                <a:gd name="T3" fmla="*/ 2147483647 h 121"/>
                <a:gd name="T4" fmla="*/ 2147483647 w 387"/>
                <a:gd name="T5" fmla="*/ 2147483647 h 121"/>
                <a:gd name="T6" fmla="*/ 2147483647 w 387"/>
                <a:gd name="T7" fmla="*/ 2147483647 h 121"/>
                <a:gd name="T8" fmla="*/ 2147483647 w 387"/>
                <a:gd name="T9" fmla="*/ 2147483647 h 121"/>
                <a:gd name="T10" fmla="*/ 2147483647 w 387"/>
                <a:gd name="T11" fmla="*/ 2147483647 h 121"/>
                <a:gd name="T12" fmla="*/ 2147483647 w 387"/>
                <a:gd name="T13" fmla="*/ 2147483647 h 121"/>
                <a:gd name="T14" fmla="*/ 2147483647 w 387"/>
                <a:gd name="T15" fmla="*/ 2147483647 h 121"/>
                <a:gd name="T16" fmla="*/ 2147483647 w 387"/>
                <a:gd name="T17" fmla="*/ 2147483647 h 121"/>
                <a:gd name="T18" fmla="*/ 2147483647 w 387"/>
                <a:gd name="T19" fmla="*/ 2147483647 h 121"/>
                <a:gd name="T20" fmla="*/ 2147483647 w 387"/>
                <a:gd name="T21" fmla="*/ 2147483647 h 121"/>
                <a:gd name="T22" fmla="*/ 2147483647 w 387"/>
                <a:gd name="T23" fmla="*/ 2147483647 h 121"/>
                <a:gd name="T24" fmla="*/ 2147483647 w 387"/>
                <a:gd name="T25" fmla="*/ 2147483647 h 121"/>
                <a:gd name="T26" fmla="*/ 2147483647 w 387"/>
                <a:gd name="T27" fmla="*/ 2147483647 h 121"/>
                <a:gd name="T28" fmla="*/ 2147483647 w 387"/>
                <a:gd name="T29" fmla="*/ 2147483647 h 121"/>
                <a:gd name="T30" fmla="*/ 2147483647 w 387"/>
                <a:gd name="T31" fmla="*/ 2147483647 h 121"/>
                <a:gd name="T32" fmla="*/ 2147483647 w 387"/>
                <a:gd name="T33" fmla="*/ 2147483647 h 121"/>
                <a:gd name="T34" fmla="*/ 2147483647 w 387"/>
                <a:gd name="T35" fmla="*/ 2147483647 h 121"/>
                <a:gd name="T36" fmla="*/ 2147483647 w 387"/>
                <a:gd name="T37" fmla="*/ 2147483647 h 121"/>
                <a:gd name="T38" fmla="*/ 2147483647 w 387"/>
                <a:gd name="T39" fmla="*/ 0 h 121"/>
                <a:gd name="T40" fmla="*/ 0 w 387"/>
                <a:gd name="T41" fmla="*/ 0 h 12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87"/>
                <a:gd name="T64" fmla="*/ 0 h 121"/>
                <a:gd name="T65" fmla="*/ 387 w 387"/>
                <a:gd name="T66" fmla="*/ 121 h 121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87" h="121">
                  <a:moveTo>
                    <a:pt x="0" y="0"/>
                  </a:moveTo>
                  <a:cubicBezTo>
                    <a:pt x="0" y="2"/>
                    <a:pt x="0" y="3"/>
                    <a:pt x="0" y="5"/>
                  </a:cubicBezTo>
                  <a:cubicBezTo>
                    <a:pt x="0" y="38"/>
                    <a:pt x="22" y="71"/>
                    <a:pt x="53" y="83"/>
                  </a:cubicBezTo>
                  <a:cubicBezTo>
                    <a:pt x="66" y="88"/>
                    <a:pt x="79" y="89"/>
                    <a:pt x="93" y="89"/>
                  </a:cubicBezTo>
                  <a:cubicBezTo>
                    <a:pt x="116" y="89"/>
                    <a:pt x="140" y="85"/>
                    <a:pt x="163" y="85"/>
                  </a:cubicBezTo>
                  <a:cubicBezTo>
                    <a:pt x="178" y="85"/>
                    <a:pt x="193" y="87"/>
                    <a:pt x="207" y="93"/>
                  </a:cubicBezTo>
                  <a:cubicBezTo>
                    <a:pt x="220" y="99"/>
                    <a:pt x="231" y="109"/>
                    <a:pt x="245" y="115"/>
                  </a:cubicBezTo>
                  <a:cubicBezTo>
                    <a:pt x="255" y="119"/>
                    <a:pt x="265" y="121"/>
                    <a:pt x="276" y="121"/>
                  </a:cubicBezTo>
                  <a:cubicBezTo>
                    <a:pt x="292" y="121"/>
                    <a:pt x="308" y="117"/>
                    <a:pt x="323" y="110"/>
                  </a:cubicBezTo>
                  <a:cubicBezTo>
                    <a:pt x="347" y="99"/>
                    <a:pt x="367" y="81"/>
                    <a:pt x="387" y="63"/>
                  </a:cubicBezTo>
                  <a:cubicBezTo>
                    <a:pt x="386" y="62"/>
                    <a:pt x="386" y="62"/>
                    <a:pt x="386" y="62"/>
                  </a:cubicBezTo>
                  <a:cubicBezTo>
                    <a:pt x="366" y="79"/>
                    <a:pt x="346" y="97"/>
                    <a:pt x="322" y="108"/>
                  </a:cubicBezTo>
                  <a:cubicBezTo>
                    <a:pt x="308" y="115"/>
                    <a:pt x="292" y="119"/>
                    <a:pt x="276" y="119"/>
                  </a:cubicBezTo>
                  <a:cubicBezTo>
                    <a:pt x="266" y="119"/>
                    <a:pt x="255" y="117"/>
                    <a:pt x="246" y="113"/>
                  </a:cubicBezTo>
                  <a:cubicBezTo>
                    <a:pt x="233" y="107"/>
                    <a:pt x="221" y="98"/>
                    <a:pt x="208" y="91"/>
                  </a:cubicBezTo>
                  <a:cubicBezTo>
                    <a:pt x="194" y="85"/>
                    <a:pt x="179" y="83"/>
                    <a:pt x="163" y="83"/>
                  </a:cubicBezTo>
                  <a:cubicBezTo>
                    <a:pt x="140" y="83"/>
                    <a:pt x="116" y="87"/>
                    <a:pt x="93" y="87"/>
                  </a:cubicBezTo>
                  <a:cubicBezTo>
                    <a:pt x="79" y="87"/>
                    <a:pt x="66" y="86"/>
                    <a:pt x="54" y="81"/>
                  </a:cubicBezTo>
                  <a:cubicBezTo>
                    <a:pt x="23" y="69"/>
                    <a:pt x="2" y="38"/>
                    <a:pt x="2" y="5"/>
                  </a:cubicBezTo>
                  <a:cubicBezTo>
                    <a:pt x="2" y="4"/>
                    <a:pt x="2" y="2"/>
                    <a:pt x="2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6263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645" name="Freeform 461">
              <a:extLst>
                <a:ext uri="{FF2B5EF4-FFF2-40B4-BE49-F238E27FC236}">
                  <a16:creationId xmlns:a16="http://schemas.microsoft.com/office/drawing/2014/main" id="{700FD9EB-E8F8-4C4F-AEB1-C195562DAAC7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7591" y="-3813562"/>
              <a:ext cx="1157286" cy="481013"/>
            </a:xfrm>
            <a:custGeom>
              <a:avLst/>
              <a:gdLst>
                <a:gd name="T0" fmla="*/ 2147483647 w 345"/>
                <a:gd name="T1" fmla="*/ 2147483647 h 151"/>
                <a:gd name="T2" fmla="*/ 2147483647 w 345"/>
                <a:gd name="T3" fmla="*/ 0 h 151"/>
                <a:gd name="T4" fmla="*/ 2147483647 w 345"/>
                <a:gd name="T5" fmla="*/ 2147483647 h 151"/>
                <a:gd name="T6" fmla="*/ 2147483647 w 345"/>
                <a:gd name="T7" fmla="*/ 2147483647 h 151"/>
                <a:gd name="T8" fmla="*/ 2147483647 w 345"/>
                <a:gd name="T9" fmla="*/ 2147483647 h 151"/>
                <a:gd name="T10" fmla="*/ 2147483647 w 345"/>
                <a:gd name="T11" fmla="*/ 2147483647 h 151"/>
                <a:gd name="T12" fmla="*/ 2147483647 w 345"/>
                <a:gd name="T13" fmla="*/ 2147483647 h 151"/>
                <a:gd name="T14" fmla="*/ 2147483647 w 345"/>
                <a:gd name="T15" fmla="*/ 2147483647 h 151"/>
                <a:gd name="T16" fmla="*/ 2147483647 w 345"/>
                <a:gd name="T17" fmla="*/ 2147483647 h 151"/>
                <a:gd name="T18" fmla="*/ 0 w 345"/>
                <a:gd name="T19" fmla="*/ 2147483647 h 151"/>
                <a:gd name="T20" fmla="*/ 2147483647 w 345"/>
                <a:gd name="T21" fmla="*/ 2147483647 h 151"/>
                <a:gd name="T22" fmla="*/ 2147483647 w 345"/>
                <a:gd name="T23" fmla="*/ 2147483647 h 151"/>
                <a:gd name="T24" fmla="*/ 2147483647 w 345"/>
                <a:gd name="T25" fmla="*/ 2147483647 h 151"/>
                <a:gd name="T26" fmla="*/ 2147483647 w 345"/>
                <a:gd name="T27" fmla="*/ 2147483647 h 151"/>
                <a:gd name="T28" fmla="*/ 2147483647 w 345"/>
                <a:gd name="T29" fmla="*/ 2147483647 h 151"/>
                <a:gd name="T30" fmla="*/ 2147483647 w 345"/>
                <a:gd name="T31" fmla="*/ 2147483647 h 151"/>
                <a:gd name="T32" fmla="*/ 2147483647 w 345"/>
                <a:gd name="T33" fmla="*/ 2147483647 h 151"/>
                <a:gd name="T34" fmla="*/ 2147483647 w 345"/>
                <a:gd name="T35" fmla="*/ 2147483647 h 151"/>
                <a:gd name="T36" fmla="*/ 2147483647 w 345"/>
                <a:gd name="T37" fmla="*/ 2147483647 h 151"/>
                <a:gd name="T38" fmla="*/ 2147483647 w 345"/>
                <a:gd name="T39" fmla="*/ 2147483647 h 151"/>
                <a:gd name="T40" fmla="*/ 2147483647 w 345"/>
                <a:gd name="T41" fmla="*/ 2147483647 h 151"/>
                <a:gd name="T42" fmla="*/ 2147483647 w 345"/>
                <a:gd name="T43" fmla="*/ 2147483647 h 151"/>
                <a:gd name="T44" fmla="*/ 2147483647 w 345"/>
                <a:gd name="T45" fmla="*/ 2147483647 h 151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45"/>
                <a:gd name="T70" fmla="*/ 0 h 151"/>
                <a:gd name="T71" fmla="*/ 345 w 345"/>
                <a:gd name="T72" fmla="*/ 151 h 151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45" h="151">
                  <a:moveTo>
                    <a:pt x="345" y="13"/>
                  </a:moveTo>
                  <a:cubicBezTo>
                    <a:pt x="334" y="4"/>
                    <a:pt x="319" y="0"/>
                    <a:pt x="305" y="0"/>
                  </a:cubicBezTo>
                  <a:cubicBezTo>
                    <a:pt x="296" y="0"/>
                    <a:pt x="287" y="2"/>
                    <a:pt x="278" y="4"/>
                  </a:cubicBezTo>
                  <a:cubicBezTo>
                    <a:pt x="256" y="11"/>
                    <a:pt x="236" y="23"/>
                    <a:pt x="216" y="35"/>
                  </a:cubicBezTo>
                  <a:cubicBezTo>
                    <a:pt x="196" y="46"/>
                    <a:pt x="174" y="56"/>
                    <a:pt x="152" y="56"/>
                  </a:cubicBezTo>
                  <a:cubicBezTo>
                    <a:pt x="151" y="56"/>
                    <a:pt x="151" y="56"/>
                    <a:pt x="150" y="56"/>
                  </a:cubicBezTo>
                  <a:cubicBezTo>
                    <a:pt x="128" y="56"/>
                    <a:pt x="105" y="47"/>
                    <a:pt x="82" y="47"/>
                  </a:cubicBezTo>
                  <a:cubicBezTo>
                    <a:pt x="81" y="47"/>
                    <a:pt x="81" y="47"/>
                    <a:pt x="81" y="47"/>
                  </a:cubicBezTo>
                  <a:cubicBezTo>
                    <a:pt x="56" y="47"/>
                    <a:pt x="31" y="60"/>
                    <a:pt x="16" y="80"/>
                  </a:cubicBezTo>
                  <a:cubicBezTo>
                    <a:pt x="5" y="94"/>
                    <a:pt x="0" y="112"/>
                    <a:pt x="0" y="129"/>
                  </a:cubicBezTo>
                  <a:cubicBezTo>
                    <a:pt x="0" y="137"/>
                    <a:pt x="1" y="144"/>
                    <a:pt x="3" y="151"/>
                  </a:cubicBezTo>
                  <a:cubicBezTo>
                    <a:pt x="4" y="150"/>
                    <a:pt x="4" y="150"/>
                    <a:pt x="4" y="150"/>
                  </a:cubicBezTo>
                  <a:cubicBezTo>
                    <a:pt x="3" y="144"/>
                    <a:pt x="2" y="136"/>
                    <a:pt x="2" y="129"/>
                  </a:cubicBezTo>
                  <a:cubicBezTo>
                    <a:pt x="2" y="112"/>
                    <a:pt x="7" y="95"/>
                    <a:pt x="18" y="81"/>
                  </a:cubicBezTo>
                  <a:cubicBezTo>
                    <a:pt x="32" y="61"/>
                    <a:pt x="56" y="49"/>
                    <a:pt x="81" y="49"/>
                  </a:cubicBezTo>
                  <a:cubicBezTo>
                    <a:pt x="82" y="49"/>
                    <a:pt x="82" y="49"/>
                    <a:pt x="82" y="49"/>
                  </a:cubicBezTo>
                  <a:cubicBezTo>
                    <a:pt x="105" y="49"/>
                    <a:pt x="127" y="58"/>
                    <a:pt x="150" y="58"/>
                  </a:cubicBezTo>
                  <a:cubicBezTo>
                    <a:pt x="151" y="58"/>
                    <a:pt x="151" y="58"/>
                    <a:pt x="152" y="58"/>
                  </a:cubicBezTo>
                  <a:cubicBezTo>
                    <a:pt x="175" y="58"/>
                    <a:pt x="197" y="48"/>
                    <a:pt x="217" y="36"/>
                  </a:cubicBezTo>
                  <a:cubicBezTo>
                    <a:pt x="237" y="25"/>
                    <a:pt x="257" y="12"/>
                    <a:pt x="279" y="6"/>
                  </a:cubicBezTo>
                  <a:cubicBezTo>
                    <a:pt x="287" y="4"/>
                    <a:pt x="296" y="2"/>
                    <a:pt x="305" y="2"/>
                  </a:cubicBezTo>
                  <a:cubicBezTo>
                    <a:pt x="319" y="2"/>
                    <a:pt x="333" y="6"/>
                    <a:pt x="344" y="15"/>
                  </a:cubicBezTo>
                  <a:cubicBezTo>
                    <a:pt x="345" y="13"/>
                    <a:pt x="345" y="13"/>
                    <a:pt x="345" y="13"/>
                  </a:cubicBezTo>
                  <a:close/>
                </a:path>
              </a:pathLst>
            </a:custGeom>
            <a:solidFill>
              <a:srgbClr val="6263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69636" name="Rectangle 712">
            <a:extLst>
              <a:ext uri="{FF2B5EF4-FFF2-40B4-BE49-F238E27FC236}">
                <a16:creationId xmlns:a16="http://schemas.microsoft.com/office/drawing/2014/main" id="{BA769162-2832-42E5-8950-FC222BF616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8150" y="1308100"/>
            <a:ext cx="2978150" cy="1662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 defTabSz="7429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defTabSz="7429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defTabSz="7429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defTabSz="7429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defTabSz="7429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defTabSz="7429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defTabSz="7429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defTabSz="7429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defTabSz="7429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ru-RU" altLang="en-US" b="1">
                <a:solidFill>
                  <a:srgbClr val="3A07DF"/>
                </a:solidFill>
              </a:rPr>
              <a:t>Жамоавийлик</a:t>
            </a:r>
            <a:r>
              <a:rPr lang="tr-TR" altLang="en-US" b="1">
                <a:solidFill>
                  <a:srgbClr val="3A07DF"/>
                </a:solidFill>
              </a:rPr>
              <a:t> </a:t>
            </a:r>
            <a:r>
              <a:rPr lang="ru-RU" altLang="en-US" b="1">
                <a:solidFill>
                  <a:srgbClr val="3A07DF"/>
                </a:solidFill>
              </a:rPr>
              <a:t>тамойили</a:t>
            </a:r>
            <a:r>
              <a:rPr lang="en-US" altLang="en-US" b="1">
                <a:solidFill>
                  <a:srgbClr val="3A07DF"/>
                </a:solidFill>
              </a:rPr>
              <a:t> – </a:t>
            </a:r>
            <a:r>
              <a:rPr lang="ru-RU" altLang="en-US">
                <a:solidFill>
                  <a:srgbClr val="3A07DF"/>
                </a:solidFill>
              </a:rPr>
              <a:t>умумий</a:t>
            </a:r>
            <a:r>
              <a:rPr lang="tr-TR" altLang="en-US">
                <a:solidFill>
                  <a:srgbClr val="3A07DF"/>
                </a:solidFill>
              </a:rPr>
              <a:t> </a:t>
            </a:r>
            <a:r>
              <a:rPr lang="ru-RU" altLang="en-US">
                <a:solidFill>
                  <a:srgbClr val="3A07DF"/>
                </a:solidFill>
              </a:rPr>
              <a:t>мақсадга</a:t>
            </a:r>
            <a:r>
              <a:rPr lang="tr-TR" altLang="en-US">
                <a:solidFill>
                  <a:srgbClr val="3A07DF"/>
                </a:solidFill>
              </a:rPr>
              <a:t> </a:t>
            </a:r>
            <a:r>
              <a:rPr lang="ru-RU" altLang="en-US">
                <a:solidFill>
                  <a:srgbClr val="3A07DF"/>
                </a:solidFill>
              </a:rPr>
              <a:t>эришишга</a:t>
            </a:r>
            <a:r>
              <a:rPr lang="tr-TR" altLang="en-US">
                <a:solidFill>
                  <a:srgbClr val="3A07DF"/>
                </a:solidFill>
              </a:rPr>
              <a:t> </a:t>
            </a:r>
            <a:r>
              <a:rPr lang="ru-RU" altLang="en-US">
                <a:solidFill>
                  <a:srgbClr val="3A07DF"/>
                </a:solidFill>
              </a:rPr>
              <a:t>қаратилган</a:t>
            </a:r>
            <a:r>
              <a:rPr lang="tr-TR" altLang="en-US">
                <a:solidFill>
                  <a:srgbClr val="3A07DF"/>
                </a:solidFill>
              </a:rPr>
              <a:t> </a:t>
            </a:r>
            <a:r>
              <a:rPr lang="ru-RU" altLang="en-US">
                <a:solidFill>
                  <a:srgbClr val="3A07DF"/>
                </a:solidFill>
              </a:rPr>
              <a:t>ҳамкорлик</a:t>
            </a:r>
            <a:r>
              <a:rPr lang="tr-TR" altLang="en-US">
                <a:solidFill>
                  <a:srgbClr val="3A07DF"/>
                </a:solidFill>
              </a:rPr>
              <a:t> </a:t>
            </a:r>
            <a:r>
              <a:rPr lang="ru-RU" altLang="en-US">
                <a:solidFill>
                  <a:srgbClr val="3A07DF"/>
                </a:solidFill>
              </a:rPr>
              <a:t>ва</a:t>
            </a:r>
            <a:r>
              <a:rPr lang="tr-TR" altLang="en-US">
                <a:solidFill>
                  <a:srgbClr val="3A07DF"/>
                </a:solidFill>
              </a:rPr>
              <a:t> </a:t>
            </a:r>
            <a:r>
              <a:rPr lang="ru-RU" altLang="en-US">
                <a:solidFill>
                  <a:srgbClr val="3A07DF"/>
                </a:solidFill>
              </a:rPr>
              <a:t>ўзаро</a:t>
            </a:r>
            <a:r>
              <a:rPr lang="tr-TR" altLang="en-US">
                <a:solidFill>
                  <a:srgbClr val="3A07DF"/>
                </a:solidFill>
              </a:rPr>
              <a:t> </a:t>
            </a:r>
            <a:r>
              <a:rPr lang="ru-RU" altLang="en-US">
                <a:solidFill>
                  <a:srgbClr val="3A07DF"/>
                </a:solidFill>
              </a:rPr>
              <a:t>ёрдамга</a:t>
            </a:r>
            <a:r>
              <a:rPr lang="tr-TR" altLang="en-US">
                <a:solidFill>
                  <a:srgbClr val="3A07DF"/>
                </a:solidFill>
              </a:rPr>
              <a:t> </a:t>
            </a:r>
            <a:r>
              <a:rPr lang="ru-RU" altLang="en-US">
                <a:solidFill>
                  <a:srgbClr val="3A07DF"/>
                </a:solidFill>
              </a:rPr>
              <a:t>асосланган</a:t>
            </a:r>
            <a:r>
              <a:rPr lang="tr-TR" altLang="en-US">
                <a:solidFill>
                  <a:srgbClr val="3A07DF"/>
                </a:solidFill>
              </a:rPr>
              <a:t> </a:t>
            </a:r>
            <a:r>
              <a:rPr lang="ru-RU" altLang="en-US">
                <a:solidFill>
                  <a:srgbClr val="3A07DF"/>
                </a:solidFill>
              </a:rPr>
              <a:t>биргаликдаги</a:t>
            </a:r>
            <a:r>
              <a:rPr lang="tr-TR" altLang="en-US">
                <a:solidFill>
                  <a:srgbClr val="3A07DF"/>
                </a:solidFill>
              </a:rPr>
              <a:t> </a:t>
            </a:r>
            <a:r>
              <a:rPr lang="ru-RU" altLang="en-US">
                <a:solidFill>
                  <a:srgbClr val="3A07DF"/>
                </a:solidFill>
              </a:rPr>
              <a:t>фаолиятда</a:t>
            </a:r>
            <a:r>
              <a:rPr lang="tr-TR" altLang="en-US">
                <a:solidFill>
                  <a:srgbClr val="3A07DF"/>
                </a:solidFill>
              </a:rPr>
              <a:t> </a:t>
            </a:r>
            <a:r>
              <a:rPr lang="ru-RU" altLang="en-US">
                <a:solidFill>
                  <a:srgbClr val="3A07DF"/>
                </a:solidFill>
              </a:rPr>
              <a:t>ифодаланади</a:t>
            </a:r>
            <a:r>
              <a:rPr lang="tr-TR" altLang="en-US">
                <a:solidFill>
                  <a:srgbClr val="3A07DF"/>
                </a:solidFill>
              </a:rPr>
              <a:t>;.</a:t>
            </a:r>
            <a:endParaRPr lang="ru-RU" altLang="en-US">
              <a:solidFill>
                <a:schemeClr val="tx2"/>
              </a:solidFill>
            </a:endParaRPr>
          </a:p>
        </p:txBody>
      </p:sp>
      <p:sp>
        <p:nvSpPr>
          <p:cNvPr id="69637" name="Freeform 117">
            <a:extLst>
              <a:ext uri="{FF2B5EF4-FFF2-40B4-BE49-F238E27FC236}">
                <a16:creationId xmlns:a16="http://schemas.microsoft.com/office/drawing/2014/main" id="{B120B77A-2B52-414D-9679-729F844695B1}"/>
              </a:ext>
            </a:extLst>
          </p:cNvPr>
          <p:cNvSpPr>
            <a:spLocks/>
          </p:cNvSpPr>
          <p:nvPr/>
        </p:nvSpPr>
        <p:spPr bwMode="auto">
          <a:xfrm flipH="1">
            <a:off x="0" y="0"/>
            <a:ext cx="1239838" cy="1266825"/>
          </a:xfrm>
          <a:custGeom>
            <a:avLst/>
            <a:gdLst>
              <a:gd name="T0" fmla="*/ 2147483647 w 1508"/>
              <a:gd name="T1" fmla="*/ 2147483647 h 1542"/>
              <a:gd name="T2" fmla="*/ 2147483647 w 1508"/>
              <a:gd name="T3" fmla="*/ 2147483647 h 1542"/>
              <a:gd name="T4" fmla="*/ 2147483647 w 1508"/>
              <a:gd name="T5" fmla="*/ 2147483647 h 1542"/>
              <a:gd name="T6" fmla="*/ 2147483647 w 1508"/>
              <a:gd name="T7" fmla="*/ 2147483647 h 1542"/>
              <a:gd name="T8" fmla="*/ 2147483647 w 1508"/>
              <a:gd name="T9" fmla="*/ 2147483647 h 1542"/>
              <a:gd name="T10" fmla="*/ 2147483647 w 1508"/>
              <a:gd name="T11" fmla="*/ 2147483647 h 1542"/>
              <a:gd name="T12" fmla="*/ 2147483647 w 1508"/>
              <a:gd name="T13" fmla="*/ 2147483647 h 1542"/>
              <a:gd name="T14" fmla="*/ 2147483647 w 1508"/>
              <a:gd name="T15" fmla="*/ 2147483647 h 1542"/>
              <a:gd name="T16" fmla="*/ 2147483647 w 1508"/>
              <a:gd name="T17" fmla="*/ 2147483647 h 1542"/>
              <a:gd name="T18" fmla="*/ 2147483647 w 1508"/>
              <a:gd name="T19" fmla="*/ 2147483647 h 1542"/>
              <a:gd name="T20" fmla="*/ 2147483647 w 1508"/>
              <a:gd name="T21" fmla="*/ 0 h 1542"/>
              <a:gd name="T22" fmla="*/ 0 w 1508"/>
              <a:gd name="T23" fmla="*/ 0 h 1542"/>
              <a:gd name="T24" fmla="*/ 0 w 1508"/>
              <a:gd name="T25" fmla="*/ 2147483647 h 1542"/>
              <a:gd name="T26" fmla="*/ 2147483647 w 1508"/>
              <a:gd name="T27" fmla="*/ 2147483647 h 1542"/>
              <a:gd name="T28" fmla="*/ 2147483647 w 1508"/>
              <a:gd name="T29" fmla="*/ 2147483647 h 1542"/>
              <a:gd name="T30" fmla="*/ 2147483647 w 1508"/>
              <a:gd name="T31" fmla="*/ 2147483647 h 1542"/>
              <a:gd name="T32" fmla="*/ 2147483647 w 1508"/>
              <a:gd name="T33" fmla="*/ 2147483647 h 1542"/>
              <a:gd name="T34" fmla="*/ 2147483647 w 1508"/>
              <a:gd name="T35" fmla="*/ 2147483647 h 1542"/>
              <a:gd name="T36" fmla="*/ 2147483647 w 1508"/>
              <a:gd name="T37" fmla="*/ 2147483647 h 1542"/>
              <a:gd name="T38" fmla="*/ 2147483647 w 1508"/>
              <a:gd name="T39" fmla="*/ 2147483647 h 1542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w 1508"/>
              <a:gd name="T61" fmla="*/ 0 h 1542"/>
              <a:gd name="T62" fmla="*/ 1508 w 1508"/>
              <a:gd name="T63" fmla="*/ 1542 h 1542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T60" t="T61" r="T62" b="T63"/>
            <a:pathLst>
              <a:path w="1508" h="1542">
                <a:moveTo>
                  <a:pt x="1508" y="1536"/>
                </a:moveTo>
                <a:cubicBezTo>
                  <a:pt x="1508" y="1357"/>
                  <a:pt x="1508" y="1357"/>
                  <a:pt x="1508" y="1357"/>
                </a:cubicBezTo>
                <a:cubicBezTo>
                  <a:pt x="1401" y="1366"/>
                  <a:pt x="1312" y="1328"/>
                  <a:pt x="1252" y="1292"/>
                </a:cubicBezTo>
                <a:cubicBezTo>
                  <a:pt x="1154" y="1231"/>
                  <a:pt x="1075" y="1136"/>
                  <a:pt x="1032" y="1024"/>
                </a:cubicBezTo>
                <a:cubicBezTo>
                  <a:pt x="1010" y="967"/>
                  <a:pt x="997" y="905"/>
                  <a:pt x="984" y="839"/>
                </a:cubicBezTo>
                <a:cubicBezTo>
                  <a:pt x="958" y="712"/>
                  <a:pt x="931" y="581"/>
                  <a:pt x="836" y="479"/>
                </a:cubicBezTo>
                <a:cubicBezTo>
                  <a:pt x="834" y="477"/>
                  <a:pt x="834" y="477"/>
                  <a:pt x="834" y="477"/>
                </a:cubicBezTo>
                <a:cubicBezTo>
                  <a:pt x="832" y="475"/>
                  <a:pt x="832" y="475"/>
                  <a:pt x="832" y="475"/>
                </a:cubicBezTo>
                <a:cubicBezTo>
                  <a:pt x="748" y="396"/>
                  <a:pt x="627" y="346"/>
                  <a:pt x="511" y="298"/>
                </a:cubicBezTo>
                <a:cubicBezTo>
                  <a:pt x="408" y="255"/>
                  <a:pt x="302" y="211"/>
                  <a:pt x="234" y="151"/>
                </a:cubicBezTo>
                <a:cubicBezTo>
                  <a:pt x="185" y="108"/>
                  <a:pt x="161" y="60"/>
                  <a:pt x="158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3"/>
                  <a:pt x="0" y="5"/>
                  <a:pt x="0" y="8"/>
                </a:cubicBezTo>
                <a:cubicBezTo>
                  <a:pt x="0" y="119"/>
                  <a:pt x="43" y="214"/>
                  <a:pt x="130" y="290"/>
                </a:cubicBezTo>
                <a:cubicBezTo>
                  <a:pt x="217" y="368"/>
                  <a:pt x="336" y="417"/>
                  <a:pt x="451" y="464"/>
                </a:cubicBezTo>
                <a:cubicBezTo>
                  <a:pt x="558" y="509"/>
                  <a:pt x="659" y="551"/>
                  <a:pt x="722" y="609"/>
                </a:cubicBezTo>
                <a:cubicBezTo>
                  <a:pt x="786" y="679"/>
                  <a:pt x="807" y="782"/>
                  <a:pt x="829" y="891"/>
                </a:cubicBezTo>
                <a:cubicBezTo>
                  <a:pt x="843" y="961"/>
                  <a:pt x="858" y="1033"/>
                  <a:pt x="885" y="1102"/>
                </a:cubicBezTo>
                <a:cubicBezTo>
                  <a:pt x="941" y="1246"/>
                  <a:pt x="1042" y="1368"/>
                  <a:pt x="1170" y="1447"/>
                </a:cubicBezTo>
                <a:cubicBezTo>
                  <a:pt x="1275" y="1512"/>
                  <a:pt x="1392" y="1542"/>
                  <a:pt x="1508" y="1536"/>
                </a:cubicBezTo>
                <a:close/>
              </a:path>
            </a:pathLst>
          </a:custGeom>
          <a:solidFill>
            <a:srgbClr val="1FD7D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9638" name="Rectangle 737">
            <a:extLst>
              <a:ext uri="{FF2B5EF4-FFF2-40B4-BE49-F238E27FC236}">
                <a16:creationId xmlns:a16="http://schemas.microsoft.com/office/drawing/2014/main" id="{C80D64A5-A024-4923-86FF-1ADF1FA99A5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84600" y="1274763"/>
            <a:ext cx="7964488" cy="1108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spcAft>
                <a:spcPts val="1200"/>
              </a:spcAft>
            </a:pPr>
            <a:r>
              <a:rPr lang="ru-RU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Марв</a:t>
            </a:r>
            <a:r>
              <a:rPr lang="tr-TR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e</a:t>
            </a:r>
            <a:r>
              <a:rPr lang="ru-RU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л</a:t>
            </a:r>
            <a:r>
              <a:rPr lang="tr-TR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филмография</a:t>
            </a:r>
            <a:r>
              <a:rPr lang="tr-TR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олами</a:t>
            </a:r>
            <a:r>
              <a:rPr lang="tr-TR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филмларида</a:t>
            </a:r>
            <a:r>
              <a:rPr lang="tr-TR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(</a:t>
            </a:r>
            <a:r>
              <a:rPr lang="ru-RU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қасоскорлар</a:t>
            </a:r>
            <a:r>
              <a:rPr lang="tr-TR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, </a:t>
            </a:r>
            <a:r>
              <a:rPr lang="ru-RU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қасоскорлар</a:t>
            </a:r>
            <a:r>
              <a:rPr lang="tr-TR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: </a:t>
            </a:r>
            <a:r>
              <a:rPr lang="ru-RU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ултрон</a:t>
            </a:r>
            <a:r>
              <a:rPr lang="tr-TR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даври</a:t>
            </a:r>
            <a:r>
              <a:rPr lang="tr-TR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, </a:t>
            </a:r>
            <a:r>
              <a:rPr lang="ru-RU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қасоскорлар</a:t>
            </a:r>
            <a:r>
              <a:rPr lang="tr-TR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: </a:t>
            </a:r>
            <a:r>
              <a:rPr lang="ru-RU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ч</a:t>
            </a:r>
            <a:r>
              <a:rPr lang="tr-TR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e</a:t>
            </a:r>
            <a:r>
              <a:rPr lang="ru-RU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ксизлик</a:t>
            </a:r>
            <a:r>
              <a:rPr lang="tr-TR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уруши</a:t>
            </a:r>
            <a:r>
              <a:rPr lang="tr-TR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, </a:t>
            </a:r>
            <a:r>
              <a:rPr lang="ru-RU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қасоскорлар</a:t>
            </a:r>
            <a:r>
              <a:rPr lang="tr-TR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: </a:t>
            </a:r>
            <a:r>
              <a:rPr lang="ru-RU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ўйин</a:t>
            </a:r>
            <a:r>
              <a:rPr lang="en-US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тугаши</a:t>
            </a:r>
            <a:r>
              <a:rPr lang="tr-TR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) </a:t>
            </a:r>
            <a:r>
              <a:rPr lang="ru-RU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суп</a:t>
            </a:r>
            <a:r>
              <a:rPr lang="tr-TR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e</a:t>
            </a:r>
            <a:r>
              <a:rPr lang="ru-RU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р</a:t>
            </a:r>
            <a:r>
              <a:rPr lang="tr-TR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қаҳрамонлар</a:t>
            </a:r>
            <a:r>
              <a:rPr lang="tr-TR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локи</a:t>
            </a:r>
            <a:r>
              <a:rPr lang="tr-TR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, </a:t>
            </a:r>
            <a:r>
              <a:rPr lang="ru-RU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ултрон</a:t>
            </a:r>
            <a:r>
              <a:rPr lang="tr-TR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ва</a:t>
            </a:r>
            <a:r>
              <a:rPr lang="tr-TR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тҳаносга</a:t>
            </a:r>
            <a:r>
              <a:rPr lang="tr-TR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қарши</a:t>
            </a:r>
            <a:r>
              <a:rPr lang="tr-TR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бирлашадилар</a:t>
            </a:r>
            <a:r>
              <a:rPr lang="tr-TR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ва</a:t>
            </a:r>
            <a:r>
              <a:rPr lang="tr-TR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якунда</a:t>
            </a:r>
            <a:r>
              <a:rPr lang="tr-TR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ғалаба</a:t>
            </a:r>
            <a:r>
              <a:rPr lang="tr-TR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қозонадилар</a:t>
            </a:r>
            <a:r>
              <a:rPr lang="tr-TR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.</a:t>
            </a:r>
            <a:endParaRPr lang="ru-RU" altLang="en-US">
              <a:solidFill>
                <a:srgbClr val="1B2024"/>
              </a:solidFill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pic>
        <p:nvPicPr>
          <p:cNvPr id="69639" name="Picture 34">
            <a:extLst>
              <a:ext uri="{FF2B5EF4-FFF2-40B4-BE49-F238E27FC236}">
                <a16:creationId xmlns:a16="http://schemas.microsoft.com/office/drawing/2014/main" id="{16170DB1-F3D7-4883-88CB-96FC80739F53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06825" y="2473325"/>
            <a:ext cx="7940675" cy="3800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9640" name="Picture 35">
            <a:extLst>
              <a:ext uri="{FF2B5EF4-FFF2-40B4-BE49-F238E27FC236}">
                <a16:creationId xmlns:a16="http://schemas.microsoft.com/office/drawing/2014/main" id="{221AE3D3-3279-4E60-A84B-73661951A0C4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22325" y="4318000"/>
            <a:ext cx="2057400" cy="23193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" name="TextBox 12">
            <a:extLst>
              <a:ext uri="{FF2B5EF4-FFF2-40B4-BE49-F238E27FC236}">
                <a16:creationId xmlns:a16="http://schemas.microsoft.com/office/drawing/2014/main" id="{55BC39DC-8DFB-421A-9616-DD5980846A25}"/>
              </a:ext>
            </a:extLst>
          </p:cNvPr>
          <p:cNvSpPr txBox="1"/>
          <p:nvPr/>
        </p:nvSpPr>
        <p:spPr>
          <a:xfrm>
            <a:off x="3741738" y="6240463"/>
            <a:ext cx="4327525" cy="247650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000" dirty="0">
                <a:solidFill>
                  <a:schemeClr val="bg1">
                    <a:lumMod val="75000"/>
                  </a:schemeClr>
                </a:solidFill>
                <a:latin typeface="+mn-lt"/>
                <a:cs typeface="+mn-cs"/>
              </a:rPr>
              <a:t>Источник изображения: </a:t>
            </a:r>
            <a:r>
              <a:rPr lang="ru-RU" sz="1000" dirty="0" err="1">
                <a:solidFill>
                  <a:schemeClr val="bg1">
                    <a:lumMod val="75000"/>
                  </a:schemeClr>
                </a:solidFill>
                <a:latin typeface="+mn-lt"/>
                <a:cs typeface="+mn-cs"/>
              </a:rPr>
              <a:t>ҳттпс</a:t>
            </a:r>
            <a:r>
              <a:rPr lang="en-US" sz="1000" dirty="0">
                <a:solidFill>
                  <a:schemeClr val="bg1">
                    <a:lumMod val="75000"/>
                  </a:schemeClr>
                </a:solidFill>
                <a:latin typeface="+mn-lt"/>
                <a:cs typeface="+mn-cs"/>
              </a:rPr>
              <a:t>://www.</a:t>
            </a:r>
            <a:r>
              <a:rPr lang="ru-RU" sz="1000" dirty="0" err="1">
                <a:solidFill>
                  <a:schemeClr val="bg1">
                    <a:lumMod val="75000"/>
                  </a:schemeClr>
                </a:solidFill>
                <a:latin typeface="+mn-lt"/>
                <a:cs typeface="+mn-cs"/>
              </a:rPr>
              <a:t>филмпро</a:t>
            </a:r>
            <a:r>
              <a:rPr lang="en-US" sz="1000" dirty="0">
                <a:solidFill>
                  <a:schemeClr val="bg1">
                    <a:lumMod val="75000"/>
                  </a:schemeClr>
                </a:solidFill>
                <a:latin typeface="+mn-lt"/>
                <a:cs typeface="+mn-cs"/>
              </a:rPr>
              <a:t>.</a:t>
            </a:r>
            <a:r>
              <a:rPr lang="ru-RU" sz="1000" dirty="0" err="1">
                <a:solidFill>
                  <a:schemeClr val="bg1">
                    <a:lumMod val="75000"/>
                  </a:schemeClr>
                </a:solidFill>
                <a:latin typeface="+mn-lt"/>
                <a:cs typeface="+mn-cs"/>
              </a:rPr>
              <a:t>ру</a:t>
            </a:r>
            <a:r>
              <a:rPr lang="en-US" sz="1000" dirty="0">
                <a:solidFill>
                  <a:schemeClr val="bg1">
                    <a:lumMod val="75000"/>
                  </a:schemeClr>
                </a:solidFill>
                <a:latin typeface="+mn-lt"/>
                <a:cs typeface="+mn-cs"/>
              </a:rPr>
              <a:t>/</a:t>
            </a:r>
            <a:r>
              <a:rPr lang="ru-RU" sz="1000" dirty="0">
                <a:solidFill>
                  <a:schemeClr val="bg1">
                    <a:lumMod val="75000"/>
                  </a:schemeClr>
                </a:solidFill>
                <a:latin typeface="+mn-lt"/>
                <a:cs typeface="+mn-cs"/>
              </a:rPr>
              <a:t>мат</a:t>
            </a:r>
            <a:r>
              <a:rPr lang="en-US" sz="1000" dirty="0">
                <a:solidFill>
                  <a:schemeClr val="bg1">
                    <a:lumMod val="75000"/>
                  </a:schemeClr>
                </a:solidFill>
                <a:latin typeface="+mn-lt"/>
                <a:cs typeface="+mn-cs"/>
              </a:rPr>
              <a:t>e</a:t>
            </a:r>
            <a:r>
              <a:rPr lang="ru-RU" sz="1000" dirty="0" err="1">
                <a:solidFill>
                  <a:schemeClr val="bg1">
                    <a:lumMod val="75000"/>
                  </a:schemeClr>
                </a:solidFill>
                <a:latin typeface="+mn-lt"/>
                <a:cs typeface="+mn-cs"/>
              </a:rPr>
              <a:t>риалс</a:t>
            </a:r>
            <a:r>
              <a:rPr lang="en-US" sz="1000" dirty="0">
                <a:solidFill>
                  <a:schemeClr val="bg1">
                    <a:lumMod val="75000"/>
                  </a:schemeClr>
                </a:solidFill>
                <a:latin typeface="+mn-lt"/>
                <a:cs typeface="+mn-cs"/>
              </a:rPr>
              <a:t>/53512</a:t>
            </a:r>
          </a:p>
        </p:txBody>
      </p:sp>
    </p:spTree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658" name="Title 1">
            <a:extLst>
              <a:ext uri="{FF2B5EF4-FFF2-40B4-BE49-F238E27FC236}">
                <a16:creationId xmlns:a16="http://schemas.microsoft.com/office/drawing/2014/main" id="{85A0BA80-076E-425A-9338-14822E1AAF9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784600" y="438150"/>
            <a:ext cx="7964488" cy="434975"/>
          </a:xfrm>
        </p:spPr>
        <p:txBody>
          <a:bodyPr/>
          <a:lstStyle/>
          <a:p>
            <a:pPr eaLnBrk="1" hangingPunct="1"/>
            <a:r>
              <a:rPr lang="ru-RU" altLang="en-US"/>
              <a:t>А</a:t>
            </a:r>
            <a:r>
              <a:rPr lang="tr-TR" altLang="en-US"/>
              <a:t>x</a:t>
            </a:r>
            <a:r>
              <a:rPr lang="ru-RU" altLang="en-US"/>
              <a:t>лоқий</a:t>
            </a:r>
            <a:r>
              <a:rPr lang="tr-TR" altLang="en-US"/>
              <a:t> </a:t>
            </a:r>
            <a:r>
              <a:rPr lang="ru-RU" altLang="en-US"/>
              <a:t>тамойиллар</a:t>
            </a:r>
            <a:r>
              <a:rPr lang="en-US" altLang="en-US"/>
              <a:t>…</a:t>
            </a:r>
            <a:endParaRPr lang="ru-RU" altLang="en-US"/>
          </a:p>
        </p:txBody>
      </p:sp>
      <p:sp>
        <p:nvSpPr>
          <p:cNvPr id="70659" name="Rectangle 34">
            <a:extLst>
              <a:ext uri="{FF2B5EF4-FFF2-40B4-BE49-F238E27FC236}">
                <a16:creationId xmlns:a16="http://schemas.microsoft.com/office/drawing/2014/main" id="{D66073C9-DC43-49BF-84DA-567949D48BB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8150" y="1308100"/>
            <a:ext cx="2978150" cy="30464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 defTabSz="7429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defTabSz="7429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defTabSz="7429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defTabSz="7429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defTabSz="7429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defTabSz="7429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defTabSz="7429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defTabSz="7429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defTabSz="7429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ru-RU" altLang="en-US" b="1">
                <a:solidFill>
                  <a:srgbClr val="3A07DF"/>
                </a:solidFill>
              </a:rPr>
              <a:t>Адолат</a:t>
            </a:r>
            <a:r>
              <a:rPr lang="tr-TR" altLang="en-US" b="1">
                <a:solidFill>
                  <a:srgbClr val="3A07DF"/>
                </a:solidFill>
              </a:rPr>
              <a:t> </a:t>
            </a:r>
            <a:r>
              <a:rPr lang="ru-RU" altLang="en-US" b="1">
                <a:solidFill>
                  <a:srgbClr val="3A07DF"/>
                </a:solidFill>
              </a:rPr>
              <a:t>тамойили</a:t>
            </a:r>
            <a:r>
              <a:rPr lang="tr-TR" altLang="en-US" b="1">
                <a:solidFill>
                  <a:srgbClr val="3A07DF"/>
                </a:solidFill>
              </a:rPr>
              <a:t> - </a:t>
            </a:r>
            <a:r>
              <a:rPr lang="ru-RU" altLang="en-US">
                <a:solidFill>
                  <a:srgbClr val="3A07DF"/>
                </a:solidFill>
              </a:rPr>
              <a:t>жамиятнинг</a:t>
            </a:r>
            <a:r>
              <a:rPr lang="tr-TR" altLang="en-US">
                <a:solidFill>
                  <a:srgbClr val="3A07DF"/>
                </a:solidFill>
              </a:rPr>
              <a:t> </a:t>
            </a:r>
            <a:r>
              <a:rPr lang="ru-RU" altLang="en-US">
                <a:solidFill>
                  <a:srgbClr val="3A07DF"/>
                </a:solidFill>
              </a:rPr>
              <a:t>барча</a:t>
            </a:r>
            <a:r>
              <a:rPr lang="tr-TR" altLang="en-US">
                <a:solidFill>
                  <a:srgbClr val="3A07DF"/>
                </a:solidFill>
              </a:rPr>
              <a:t> </a:t>
            </a:r>
            <a:r>
              <a:rPr lang="ru-RU" altLang="en-US">
                <a:solidFill>
                  <a:srgbClr val="3A07DF"/>
                </a:solidFill>
              </a:rPr>
              <a:t>аъзолари</a:t>
            </a:r>
            <a:r>
              <a:rPr lang="tr-TR" altLang="en-US">
                <a:solidFill>
                  <a:srgbClr val="3A07DF"/>
                </a:solidFill>
              </a:rPr>
              <a:t> </a:t>
            </a:r>
            <a:r>
              <a:rPr lang="ru-RU" altLang="en-US">
                <a:solidFill>
                  <a:srgbClr val="3A07DF"/>
                </a:solidFill>
              </a:rPr>
              <a:t>учун</a:t>
            </a:r>
            <a:r>
              <a:rPr lang="tr-TR" altLang="en-US">
                <a:solidFill>
                  <a:srgbClr val="3A07DF"/>
                </a:solidFill>
              </a:rPr>
              <a:t> </a:t>
            </a:r>
            <a:r>
              <a:rPr lang="ru-RU" altLang="en-US">
                <a:solidFill>
                  <a:srgbClr val="3A07DF"/>
                </a:solidFill>
              </a:rPr>
              <a:t>т</a:t>
            </a:r>
            <a:r>
              <a:rPr lang="tr-TR" altLang="en-US">
                <a:solidFill>
                  <a:srgbClr val="3A07DF"/>
                </a:solidFill>
              </a:rPr>
              <a:t>e</a:t>
            </a:r>
            <a:r>
              <a:rPr lang="ru-RU" altLang="en-US">
                <a:solidFill>
                  <a:srgbClr val="3A07DF"/>
                </a:solidFill>
              </a:rPr>
              <a:t>нг</a:t>
            </a:r>
            <a:r>
              <a:rPr lang="tr-TR" altLang="en-US">
                <a:solidFill>
                  <a:srgbClr val="3A07DF"/>
                </a:solidFill>
              </a:rPr>
              <a:t> </a:t>
            </a:r>
            <a:r>
              <a:rPr lang="ru-RU" altLang="en-US">
                <a:solidFill>
                  <a:srgbClr val="3A07DF"/>
                </a:solidFill>
              </a:rPr>
              <a:t>ҳуқуқ</a:t>
            </a:r>
            <a:r>
              <a:rPr lang="tr-TR" altLang="en-US">
                <a:solidFill>
                  <a:srgbClr val="3A07DF"/>
                </a:solidFill>
              </a:rPr>
              <a:t> </a:t>
            </a:r>
            <a:r>
              <a:rPr lang="ru-RU" altLang="en-US">
                <a:solidFill>
                  <a:srgbClr val="3A07DF"/>
                </a:solidFill>
              </a:rPr>
              <a:t>ва</a:t>
            </a:r>
            <a:r>
              <a:rPr lang="tr-TR" altLang="en-US">
                <a:solidFill>
                  <a:srgbClr val="3A07DF"/>
                </a:solidFill>
              </a:rPr>
              <a:t> </a:t>
            </a:r>
            <a:r>
              <a:rPr lang="ru-RU" altLang="en-US">
                <a:solidFill>
                  <a:srgbClr val="3A07DF"/>
                </a:solidFill>
              </a:rPr>
              <a:t>эркинликларнинг</a:t>
            </a:r>
            <a:r>
              <a:rPr lang="tr-TR" altLang="en-US">
                <a:solidFill>
                  <a:srgbClr val="3A07DF"/>
                </a:solidFill>
              </a:rPr>
              <a:t> </a:t>
            </a:r>
            <a:r>
              <a:rPr lang="ru-RU" altLang="en-US">
                <a:solidFill>
                  <a:srgbClr val="3A07DF"/>
                </a:solidFill>
              </a:rPr>
              <a:t>мавжудлигини</a:t>
            </a:r>
            <a:r>
              <a:rPr lang="tr-TR" altLang="en-US">
                <a:solidFill>
                  <a:srgbClr val="3A07DF"/>
                </a:solidFill>
              </a:rPr>
              <a:t> </a:t>
            </a:r>
            <a:r>
              <a:rPr lang="ru-RU" altLang="en-US">
                <a:solidFill>
                  <a:srgbClr val="3A07DF"/>
                </a:solidFill>
              </a:rPr>
              <a:t>назарда</a:t>
            </a:r>
            <a:r>
              <a:rPr lang="tr-TR" altLang="en-US">
                <a:solidFill>
                  <a:srgbClr val="3A07DF"/>
                </a:solidFill>
              </a:rPr>
              <a:t> </a:t>
            </a:r>
            <a:r>
              <a:rPr lang="ru-RU" altLang="en-US">
                <a:solidFill>
                  <a:srgbClr val="3A07DF"/>
                </a:solidFill>
              </a:rPr>
              <a:t>тутади</a:t>
            </a:r>
            <a:r>
              <a:rPr lang="tr-TR" altLang="en-US">
                <a:solidFill>
                  <a:srgbClr val="3A07DF"/>
                </a:solidFill>
              </a:rPr>
              <a:t>, </a:t>
            </a:r>
            <a:r>
              <a:rPr lang="ru-RU" altLang="en-US">
                <a:solidFill>
                  <a:srgbClr val="3A07DF"/>
                </a:solidFill>
              </a:rPr>
              <a:t>бунда</a:t>
            </a:r>
            <a:r>
              <a:rPr lang="tr-TR" altLang="en-US">
                <a:solidFill>
                  <a:srgbClr val="3A07DF"/>
                </a:solidFill>
              </a:rPr>
              <a:t> </a:t>
            </a:r>
            <a:r>
              <a:rPr lang="ru-RU" altLang="en-US">
                <a:solidFill>
                  <a:srgbClr val="3A07DF"/>
                </a:solidFill>
              </a:rPr>
              <a:t>барча</a:t>
            </a:r>
            <a:r>
              <a:rPr lang="tr-TR" altLang="en-US">
                <a:solidFill>
                  <a:srgbClr val="3A07DF"/>
                </a:solidFill>
              </a:rPr>
              <a:t> </a:t>
            </a:r>
            <a:r>
              <a:rPr lang="ru-RU" altLang="en-US">
                <a:solidFill>
                  <a:srgbClr val="3A07DF"/>
                </a:solidFill>
              </a:rPr>
              <a:t>имтиёзлар</a:t>
            </a:r>
            <a:r>
              <a:rPr lang="tr-TR" altLang="en-US">
                <a:solidFill>
                  <a:srgbClr val="3A07DF"/>
                </a:solidFill>
              </a:rPr>
              <a:t> </a:t>
            </a:r>
            <a:r>
              <a:rPr lang="ru-RU" altLang="en-US">
                <a:solidFill>
                  <a:srgbClr val="3A07DF"/>
                </a:solidFill>
              </a:rPr>
              <a:t>ҳар</a:t>
            </a:r>
            <a:r>
              <a:rPr lang="tr-TR" altLang="en-US">
                <a:solidFill>
                  <a:srgbClr val="3A07DF"/>
                </a:solidFill>
              </a:rPr>
              <a:t> </a:t>
            </a:r>
            <a:r>
              <a:rPr lang="ru-RU" altLang="en-US">
                <a:solidFill>
                  <a:srgbClr val="3A07DF"/>
                </a:solidFill>
              </a:rPr>
              <a:t>бир</a:t>
            </a:r>
            <a:r>
              <a:rPr lang="tr-TR" altLang="en-US">
                <a:solidFill>
                  <a:srgbClr val="3A07DF"/>
                </a:solidFill>
              </a:rPr>
              <a:t> </a:t>
            </a:r>
            <a:r>
              <a:rPr lang="ru-RU" altLang="en-US">
                <a:solidFill>
                  <a:srgbClr val="3A07DF"/>
                </a:solidFill>
              </a:rPr>
              <a:t>киши</a:t>
            </a:r>
            <a:r>
              <a:rPr lang="tr-TR" altLang="en-US">
                <a:solidFill>
                  <a:srgbClr val="3A07DF"/>
                </a:solidFill>
              </a:rPr>
              <a:t> </a:t>
            </a:r>
            <a:r>
              <a:rPr lang="ru-RU" altLang="en-US">
                <a:solidFill>
                  <a:srgbClr val="3A07DF"/>
                </a:solidFill>
              </a:rPr>
              <a:t>учун</a:t>
            </a:r>
            <a:r>
              <a:rPr lang="tr-TR" altLang="en-US">
                <a:solidFill>
                  <a:srgbClr val="3A07DF"/>
                </a:solidFill>
              </a:rPr>
              <a:t> </a:t>
            </a:r>
            <a:r>
              <a:rPr lang="ru-RU" altLang="en-US">
                <a:solidFill>
                  <a:srgbClr val="3A07DF"/>
                </a:solidFill>
              </a:rPr>
              <a:t>мавжуд</a:t>
            </a:r>
            <a:r>
              <a:rPr lang="tr-TR" altLang="en-US">
                <a:solidFill>
                  <a:srgbClr val="3A07DF"/>
                </a:solidFill>
              </a:rPr>
              <a:t> </a:t>
            </a:r>
            <a:r>
              <a:rPr lang="ru-RU" altLang="en-US">
                <a:solidFill>
                  <a:srgbClr val="3A07DF"/>
                </a:solidFill>
              </a:rPr>
              <a:t>бўлиб</a:t>
            </a:r>
            <a:r>
              <a:rPr lang="tr-TR" altLang="en-US">
                <a:solidFill>
                  <a:srgbClr val="3A07DF"/>
                </a:solidFill>
              </a:rPr>
              <a:t>, </a:t>
            </a:r>
            <a:r>
              <a:rPr lang="ru-RU" altLang="en-US">
                <a:solidFill>
                  <a:srgbClr val="3A07DF"/>
                </a:solidFill>
              </a:rPr>
              <a:t>имтиёзлар</a:t>
            </a:r>
            <a:r>
              <a:rPr lang="tr-TR" altLang="en-US">
                <a:solidFill>
                  <a:srgbClr val="3A07DF"/>
                </a:solidFill>
              </a:rPr>
              <a:t> </a:t>
            </a:r>
            <a:r>
              <a:rPr lang="ru-RU" altLang="en-US">
                <a:solidFill>
                  <a:srgbClr val="3A07DF"/>
                </a:solidFill>
              </a:rPr>
              <a:t>миқдори</a:t>
            </a:r>
            <a:r>
              <a:rPr lang="tr-TR" altLang="en-US">
                <a:solidFill>
                  <a:srgbClr val="3A07DF"/>
                </a:solidFill>
              </a:rPr>
              <a:t> </a:t>
            </a:r>
            <a:r>
              <a:rPr lang="ru-RU" altLang="en-US">
                <a:solidFill>
                  <a:srgbClr val="3A07DF"/>
                </a:solidFill>
              </a:rPr>
              <a:t>ҳар</a:t>
            </a:r>
            <a:r>
              <a:rPr lang="tr-TR" altLang="en-US">
                <a:solidFill>
                  <a:srgbClr val="3A07DF"/>
                </a:solidFill>
              </a:rPr>
              <a:t> </a:t>
            </a:r>
            <a:r>
              <a:rPr lang="ru-RU" altLang="en-US">
                <a:solidFill>
                  <a:srgbClr val="3A07DF"/>
                </a:solidFill>
              </a:rPr>
              <a:t>бир</a:t>
            </a:r>
            <a:r>
              <a:rPr lang="tr-TR" altLang="en-US">
                <a:solidFill>
                  <a:srgbClr val="3A07DF"/>
                </a:solidFill>
              </a:rPr>
              <a:t> </a:t>
            </a:r>
            <a:r>
              <a:rPr lang="ru-RU" altLang="en-US">
                <a:solidFill>
                  <a:srgbClr val="3A07DF"/>
                </a:solidFill>
              </a:rPr>
              <a:t>ша</a:t>
            </a:r>
            <a:r>
              <a:rPr lang="tr-TR" altLang="en-US">
                <a:solidFill>
                  <a:srgbClr val="3A07DF"/>
                </a:solidFill>
              </a:rPr>
              <a:t>x</a:t>
            </a:r>
            <a:r>
              <a:rPr lang="ru-RU" altLang="en-US">
                <a:solidFill>
                  <a:srgbClr val="3A07DF"/>
                </a:solidFill>
              </a:rPr>
              <a:t>снинг</a:t>
            </a:r>
            <a:r>
              <a:rPr lang="tr-TR" altLang="en-US">
                <a:solidFill>
                  <a:srgbClr val="3A07DF"/>
                </a:solidFill>
              </a:rPr>
              <a:t> </a:t>
            </a:r>
            <a:r>
              <a:rPr lang="ru-RU" altLang="en-US">
                <a:solidFill>
                  <a:srgbClr val="3A07DF"/>
                </a:solidFill>
              </a:rPr>
              <a:t>эҳтиёжларига</a:t>
            </a:r>
            <a:r>
              <a:rPr lang="tr-TR" altLang="en-US">
                <a:solidFill>
                  <a:srgbClr val="3A07DF"/>
                </a:solidFill>
              </a:rPr>
              <a:t> </a:t>
            </a:r>
            <a:r>
              <a:rPr lang="ru-RU" altLang="en-US">
                <a:solidFill>
                  <a:srgbClr val="3A07DF"/>
                </a:solidFill>
              </a:rPr>
              <a:t>қараб</a:t>
            </a:r>
            <a:r>
              <a:rPr lang="tr-TR" altLang="en-US">
                <a:solidFill>
                  <a:srgbClr val="3A07DF"/>
                </a:solidFill>
              </a:rPr>
              <a:t> </a:t>
            </a:r>
            <a:r>
              <a:rPr lang="ru-RU" altLang="en-US">
                <a:solidFill>
                  <a:srgbClr val="3A07DF"/>
                </a:solidFill>
              </a:rPr>
              <a:t>тақсимланади</a:t>
            </a:r>
            <a:r>
              <a:rPr lang="tr-TR" altLang="en-US">
                <a:solidFill>
                  <a:srgbClr val="3A07DF"/>
                </a:solidFill>
              </a:rPr>
              <a:t>.</a:t>
            </a:r>
            <a:endParaRPr lang="ru-RU" altLang="en-US">
              <a:solidFill>
                <a:schemeClr val="tx2"/>
              </a:solidFill>
            </a:endParaRPr>
          </a:p>
        </p:txBody>
      </p:sp>
      <p:sp>
        <p:nvSpPr>
          <p:cNvPr id="70660" name="Freeform 117">
            <a:extLst>
              <a:ext uri="{FF2B5EF4-FFF2-40B4-BE49-F238E27FC236}">
                <a16:creationId xmlns:a16="http://schemas.microsoft.com/office/drawing/2014/main" id="{D6184F3F-8D56-43D0-B81A-9C972C3394F1}"/>
              </a:ext>
            </a:extLst>
          </p:cNvPr>
          <p:cNvSpPr>
            <a:spLocks/>
          </p:cNvSpPr>
          <p:nvPr/>
        </p:nvSpPr>
        <p:spPr bwMode="auto">
          <a:xfrm flipH="1">
            <a:off x="0" y="0"/>
            <a:ext cx="1239838" cy="1266825"/>
          </a:xfrm>
          <a:custGeom>
            <a:avLst/>
            <a:gdLst>
              <a:gd name="T0" fmla="*/ 2147483647 w 1508"/>
              <a:gd name="T1" fmla="*/ 2147483647 h 1542"/>
              <a:gd name="T2" fmla="*/ 2147483647 w 1508"/>
              <a:gd name="T3" fmla="*/ 2147483647 h 1542"/>
              <a:gd name="T4" fmla="*/ 2147483647 w 1508"/>
              <a:gd name="T5" fmla="*/ 2147483647 h 1542"/>
              <a:gd name="T6" fmla="*/ 2147483647 w 1508"/>
              <a:gd name="T7" fmla="*/ 2147483647 h 1542"/>
              <a:gd name="T8" fmla="*/ 2147483647 w 1508"/>
              <a:gd name="T9" fmla="*/ 2147483647 h 1542"/>
              <a:gd name="T10" fmla="*/ 2147483647 w 1508"/>
              <a:gd name="T11" fmla="*/ 2147483647 h 1542"/>
              <a:gd name="T12" fmla="*/ 2147483647 w 1508"/>
              <a:gd name="T13" fmla="*/ 2147483647 h 1542"/>
              <a:gd name="T14" fmla="*/ 2147483647 w 1508"/>
              <a:gd name="T15" fmla="*/ 2147483647 h 1542"/>
              <a:gd name="T16" fmla="*/ 2147483647 w 1508"/>
              <a:gd name="T17" fmla="*/ 2147483647 h 1542"/>
              <a:gd name="T18" fmla="*/ 2147483647 w 1508"/>
              <a:gd name="T19" fmla="*/ 2147483647 h 1542"/>
              <a:gd name="T20" fmla="*/ 2147483647 w 1508"/>
              <a:gd name="T21" fmla="*/ 0 h 1542"/>
              <a:gd name="T22" fmla="*/ 0 w 1508"/>
              <a:gd name="T23" fmla="*/ 0 h 1542"/>
              <a:gd name="T24" fmla="*/ 0 w 1508"/>
              <a:gd name="T25" fmla="*/ 2147483647 h 1542"/>
              <a:gd name="T26" fmla="*/ 2147483647 w 1508"/>
              <a:gd name="T27" fmla="*/ 2147483647 h 1542"/>
              <a:gd name="T28" fmla="*/ 2147483647 w 1508"/>
              <a:gd name="T29" fmla="*/ 2147483647 h 1542"/>
              <a:gd name="T30" fmla="*/ 2147483647 w 1508"/>
              <a:gd name="T31" fmla="*/ 2147483647 h 1542"/>
              <a:gd name="T32" fmla="*/ 2147483647 w 1508"/>
              <a:gd name="T33" fmla="*/ 2147483647 h 1542"/>
              <a:gd name="T34" fmla="*/ 2147483647 w 1508"/>
              <a:gd name="T35" fmla="*/ 2147483647 h 1542"/>
              <a:gd name="T36" fmla="*/ 2147483647 w 1508"/>
              <a:gd name="T37" fmla="*/ 2147483647 h 1542"/>
              <a:gd name="T38" fmla="*/ 2147483647 w 1508"/>
              <a:gd name="T39" fmla="*/ 2147483647 h 1542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w 1508"/>
              <a:gd name="T61" fmla="*/ 0 h 1542"/>
              <a:gd name="T62" fmla="*/ 1508 w 1508"/>
              <a:gd name="T63" fmla="*/ 1542 h 1542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T60" t="T61" r="T62" b="T63"/>
            <a:pathLst>
              <a:path w="1508" h="1542">
                <a:moveTo>
                  <a:pt x="1508" y="1536"/>
                </a:moveTo>
                <a:cubicBezTo>
                  <a:pt x="1508" y="1357"/>
                  <a:pt x="1508" y="1357"/>
                  <a:pt x="1508" y="1357"/>
                </a:cubicBezTo>
                <a:cubicBezTo>
                  <a:pt x="1401" y="1366"/>
                  <a:pt x="1312" y="1328"/>
                  <a:pt x="1252" y="1292"/>
                </a:cubicBezTo>
                <a:cubicBezTo>
                  <a:pt x="1154" y="1231"/>
                  <a:pt x="1075" y="1136"/>
                  <a:pt x="1032" y="1024"/>
                </a:cubicBezTo>
                <a:cubicBezTo>
                  <a:pt x="1010" y="967"/>
                  <a:pt x="997" y="905"/>
                  <a:pt x="984" y="839"/>
                </a:cubicBezTo>
                <a:cubicBezTo>
                  <a:pt x="958" y="712"/>
                  <a:pt x="931" y="581"/>
                  <a:pt x="836" y="479"/>
                </a:cubicBezTo>
                <a:cubicBezTo>
                  <a:pt x="834" y="477"/>
                  <a:pt x="834" y="477"/>
                  <a:pt x="834" y="477"/>
                </a:cubicBezTo>
                <a:cubicBezTo>
                  <a:pt x="832" y="475"/>
                  <a:pt x="832" y="475"/>
                  <a:pt x="832" y="475"/>
                </a:cubicBezTo>
                <a:cubicBezTo>
                  <a:pt x="748" y="396"/>
                  <a:pt x="627" y="346"/>
                  <a:pt x="511" y="298"/>
                </a:cubicBezTo>
                <a:cubicBezTo>
                  <a:pt x="408" y="255"/>
                  <a:pt x="302" y="211"/>
                  <a:pt x="234" y="151"/>
                </a:cubicBezTo>
                <a:cubicBezTo>
                  <a:pt x="185" y="108"/>
                  <a:pt x="161" y="60"/>
                  <a:pt x="158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3"/>
                  <a:pt x="0" y="5"/>
                  <a:pt x="0" y="8"/>
                </a:cubicBezTo>
                <a:cubicBezTo>
                  <a:pt x="0" y="119"/>
                  <a:pt x="43" y="214"/>
                  <a:pt x="130" y="290"/>
                </a:cubicBezTo>
                <a:cubicBezTo>
                  <a:pt x="217" y="368"/>
                  <a:pt x="336" y="417"/>
                  <a:pt x="451" y="464"/>
                </a:cubicBezTo>
                <a:cubicBezTo>
                  <a:pt x="558" y="509"/>
                  <a:pt x="659" y="551"/>
                  <a:pt x="722" y="609"/>
                </a:cubicBezTo>
                <a:cubicBezTo>
                  <a:pt x="786" y="679"/>
                  <a:pt x="807" y="782"/>
                  <a:pt x="829" y="891"/>
                </a:cubicBezTo>
                <a:cubicBezTo>
                  <a:pt x="843" y="961"/>
                  <a:pt x="858" y="1033"/>
                  <a:pt x="885" y="1102"/>
                </a:cubicBezTo>
                <a:cubicBezTo>
                  <a:pt x="941" y="1246"/>
                  <a:pt x="1042" y="1368"/>
                  <a:pt x="1170" y="1447"/>
                </a:cubicBezTo>
                <a:cubicBezTo>
                  <a:pt x="1275" y="1512"/>
                  <a:pt x="1392" y="1542"/>
                  <a:pt x="1508" y="1536"/>
                </a:cubicBezTo>
                <a:close/>
              </a:path>
            </a:pathLst>
          </a:custGeom>
          <a:solidFill>
            <a:srgbClr val="1FD7D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0661" name="Rectangle 36">
            <a:extLst>
              <a:ext uri="{FF2B5EF4-FFF2-40B4-BE49-F238E27FC236}">
                <a16:creationId xmlns:a16="http://schemas.microsoft.com/office/drawing/2014/main" id="{1A6DAF74-937F-40FF-B727-04A83C2AE1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84600" y="1274763"/>
            <a:ext cx="7964488" cy="138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spcAft>
                <a:spcPts val="1200"/>
              </a:spcAft>
            </a:pPr>
            <a:r>
              <a:rPr lang="ru-RU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Гарри</a:t>
            </a:r>
            <a:r>
              <a:rPr lang="tr-TR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Потт</a:t>
            </a:r>
            <a:r>
              <a:rPr lang="tr-TR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e</a:t>
            </a:r>
            <a:r>
              <a:rPr lang="ru-RU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р</a:t>
            </a:r>
            <a:r>
              <a:rPr lang="tr-TR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китобларида</a:t>
            </a:r>
            <a:r>
              <a:rPr lang="tr-TR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Г</a:t>
            </a:r>
            <a:r>
              <a:rPr lang="tr-TR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e</a:t>
            </a:r>
            <a:r>
              <a:rPr lang="ru-RU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рмиона</a:t>
            </a:r>
            <a:r>
              <a:rPr lang="tr-TR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Гр</a:t>
            </a:r>
            <a:r>
              <a:rPr lang="tr-TR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e</a:t>
            </a:r>
            <a:r>
              <a:rPr lang="ru-RU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нж</a:t>
            </a:r>
            <a:r>
              <a:rPr lang="tr-TR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e</a:t>
            </a:r>
            <a:r>
              <a:rPr lang="ru-RU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р</a:t>
            </a:r>
            <a:r>
              <a:rPr lang="tr-TR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уй</a:t>
            </a:r>
            <a:r>
              <a:rPr lang="tr-TR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e</a:t>
            </a:r>
            <a:r>
              <a:rPr lang="ru-RU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лфларининг</a:t>
            </a:r>
            <a:r>
              <a:rPr lang="tr-TR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ҳуқуқлари</a:t>
            </a:r>
            <a:r>
              <a:rPr lang="tr-TR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учун</a:t>
            </a:r>
            <a:r>
              <a:rPr lang="tr-TR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курашган</a:t>
            </a:r>
            <a:r>
              <a:rPr lang="tr-TR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. </a:t>
            </a:r>
            <a:r>
              <a:rPr lang="ru-RU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Шу</a:t>
            </a:r>
            <a:r>
              <a:rPr lang="tr-TR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билан</a:t>
            </a:r>
            <a:r>
              <a:rPr lang="tr-TR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бирга</a:t>
            </a:r>
            <a:r>
              <a:rPr lang="tr-TR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, </a:t>
            </a:r>
            <a:r>
              <a:rPr lang="ru-RU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иккинчи</a:t>
            </a:r>
            <a:r>
              <a:rPr lang="tr-TR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с</a:t>
            </a:r>
            <a:r>
              <a:rPr lang="tr-TR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e</a:t>
            </a:r>
            <a:r>
              <a:rPr lang="ru-RU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ҳргарлар</a:t>
            </a:r>
            <a:r>
              <a:rPr lang="tr-TR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уруши</a:t>
            </a:r>
            <a:r>
              <a:rPr lang="tr-TR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пайтида</a:t>
            </a:r>
            <a:r>
              <a:rPr lang="tr-TR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, </a:t>
            </a:r>
            <a:r>
              <a:rPr lang="ru-RU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Волд</a:t>
            </a:r>
            <a:r>
              <a:rPr lang="tr-TR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e</a:t>
            </a:r>
            <a:r>
              <a:rPr lang="ru-RU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мортда</a:t>
            </a:r>
            <a:r>
              <a:rPr lang="tr-TR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туғилган</a:t>
            </a:r>
            <a:r>
              <a:rPr lang="tr-TR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с</a:t>
            </a:r>
            <a:r>
              <a:rPr lang="tr-TR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e</a:t>
            </a:r>
            <a:r>
              <a:rPr lang="ru-RU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ҳргарларни</a:t>
            </a:r>
            <a:r>
              <a:rPr lang="tr-TR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йўқ</a:t>
            </a:r>
            <a:r>
              <a:rPr lang="tr-TR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қилишга</a:t>
            </a:r>
            <a:r>
              <a:rPr lang="tr-TR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ҳаракат</a:t>
            </a:r>
            <a:r>
              <a:rPr lang="tr-TR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қилди</a:t>
            </a:r>
            <a:r>
              <a:rPr lang="tr-TR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, </a:t>
            </a:r>
            <a:r>
              <a:rPr lang="ru-RU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шунинг</a:t>
            </a:r>
            <a:r>
              <a:rPr lang="tr-TR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учун</a:t>
            </a:r>
            <a:r>
              <a:rPr lang="tr-TR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с</a:t>
            </a:r>
            <a:r>
              <a:rPr lang="tr-TR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e</a:t>
            </a:r>
            <a:r>
              <a:rPr lang="ru-RU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ҳргарлар</a:t>
            </a:r>
            <a:r>
              <a:rPr lang="tr-TR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оламининг</a:t>
            </a:r>
            <a:r>
              <a:rPr lang="tr-TR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бир</a:t>
            </a:r>
            <a:r>
              <a:rPr lang="tr-TR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қисми</a:t>
            </a:r>
            <a:r>
              <a:rPr lang="tr-TR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, </a:t>
            </a:r>
            <a:r>
              <a:rPr lang="ru-RU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жумладан</a:t>
            </a:r>
            <a:r>
              <a:rPr lang="tr-TR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Гарри</a:t>
            </a:r>
            <a:r>
              <a:rPr lang="tr-TR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Потт</a:t>
            </a:r>
            <a:r>
              <a:rPr lang="tr-TR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e</a:t>
            </a:r>
            <a:r>
              <a:rPr lang="ru-RU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р</a:t>
            </a:r>
            <a:r>
              <a:rPr lang="tr-TR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ва</a:t>
            </a:r>
            <a:r>
              <a:rPr lang="tr-TR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унинг</a:t>
            </a:r>
            <a:r>
              <a:rPr lang="tr-TR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дўстлари</a:t>
            </a:r>
            <a:r>
              <a:rPr lang="tr-TR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унга</a:t>
            </a:r>
            <a:r>
              <a:rPr lang="tr-TR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қарши</a:t>
            </a:r>
            <a:r>
              <a:rPr lang="tr-TR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туриш</a:t>
            </a:r>
            <a:r>
              <a:rPr lang="tr-TR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учун</a:t>
            </a:r>
            <a:r>
              <a:rPr lang="tr-TR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бирлашдилар</a:t>
            </a:r>
            <a:r>
              <a:rPr lang="tr-TR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.</a:t>
            </a:r>
            <a:endParaRPr lang="ru-RU" altLang="en-US">
              <a:solidFill>
                <a:srgbClr val="1B2024"/>
              </a:solidFill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grpSp>
        <p:nvGrpSpPr>
          <p:cNvPr id="70662" name="Group 37">
            <a:extLst>
              <a:ext uri="{FF2B5EF4-FFF2-40B4-BE49-F238E27FC236}">
                <a16:creationId xmlns:a16="http://schemas.microsoft.com/office/drawing/2014/main" id="{FF57CE55-BE8E-47B9-86CE-BF1B69683CF3}"/>
              </a:ext>
            </a:extLst>
          </p:cNvPr>
          <p:cNvGrpSpPr>
            <a:grpSpLocks/>
          </p:cNvGrpSpPr>
          <p:nvPr/>
        </p:nvGrpSpPr>
        <p:grpSpPr bwMode="auto">
          <a:xfrm>
            <a:off x="1054100" y="4678363"/>
            <a:ext cx="2328863" cy="2138362"/>
            <a:chOff x="4056064" y="-5312955"/>
            <a:chExt cx="2052638" cy="2178050"/>
          </a:xfrm>
        </p:grpSpPr>
        <p:sp>
          <p:nvSpPr>
            <p:cNvPr id="70688" name="Freeform 453">
              <a:extLst>
                <a:ext uri="{FF2B5EF4-FFF2-40B4-BE49-F238E27FC236}">
                  <a16:creationId xmlns:a16="http://schemas.microsoft.com/office/drawing/2014/main" id="{AB5B3297-2818-4988-BBB7-25193D170E45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6064" y="-5312955"/>
              <a:ext cx="2017713" cy="2076450"/>
            </a:xfrm>
            <a:custGeom>
              <a:avLst/>
              <a:gdLst>
                <a:gd name="T0" fmla="*/ 2147483647 w 635"/>
                <a:gd name="T1" fmla="*/ 2147483647 h 653"/>
                <a:gd name="T2" fmla="*/ 2147483647 w 635"/>
                <a:gd name="T3" fmla="*/ 2147483647 h 653"/>
                <a:gd name="T4" fmla="*/ 2147483647 w 635"/>
                <a:gd name="T5" fmla="*/ 2147483647 h 653"/>
                <a:gd name="T6" fmla="*/ 2147483647 w 635"/>
                <a:gd name="T7" fmla="*/ 2147483647 h 653"/>
                <a:gd name="T8" fmla="*/ 2147483647 w 635"/>
                <a:gd name="T9" fmla="*/ 2147483647 h 653"/>
                <a:gd name="T10" fmla="*/ 2147483647 w 635"/>
                <a:gd name="T11" fmla="*/ 2147483647 h 653"/>
                <a:gd name="T12" fmla="*/ 2147483647 w 635"/>
                <a:gd name="T13" fmla="*/ 2147483647 h 653"/>
                <a:gd name="T14" fmla="*/ 2147483647 w 635"/>
                <a:gd name="T15" fmla="*/ 2147483647 h 653"/>
                <a:gd name="T16" fmla="*/ 2147483647 w 635"/>
                <a:gd name="T17" fmla="*/ 2147483647 h 653"/>
                <a:gd name="T18" fmla="*/ 2147483647 w 635"/>
                <a:gd name="T19" fmla="*/ 2147483647 h 653"/>
                <a:gd name="T20" fmla="*/ 2147483647 w 635"/>
                <a:gd name="T21" fmla="*/ 2147483647 h 653"/>
                <a:gd name="T22" fmla="*/ 2147483647 w 635"/>
                <a:gd name="T23" fmla="*/ 2147483647 h 65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635"/>
                <a:gd name="T37" fmla="*/ 0 h 653"/>
                <a:gd name="T38" fmla="*/ 635 w 635"/>
                <a:gd name="T39" fmla="*/ 653 h 653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635" h="653">
                  <a:moveTo>
                    <a:pt x="6" y="194"/>
                  </a:moveTo>
                  <a:cubicBezTo>
                    <a:pt x="13" y="236"/>
                    <a:pt x="41" y="273"/>
                    <a:pt x="78" y="292"/>
                  </a:cubicBezTo>
                  <a:cubicBezTo>
                    <a:pt x="109" y="307"/>
                    <a:pt x="149" y="314"/>
                    <a:pt x="164" y="344"/>
                  </a:cubicBezTo>
                  <a:cubicBezTo>
                    <a:pt x="174" y="364"/>
                    <a:pt x="170" y="386"/>
                    <a:pt x="169" y="408"/>
                  </a:cubicBezTo>
                  <a:cubicBezTo>
                    <a:pt x="166" y="496"/>
                    <a:pt x="223" y="584"/>
                    <a:pt x="304" y="618"/>
                  </a:cubicBezTo>
                  <a:cubicBezTo>
                    <a:pt x="386" y="653"/>
                    <a:pt x="488" y="631"/>
                    <a:pt x="549" y="567"/>
                  </a:cubicBezTo>
                  <a:cubicBezTo>
                    <a:pt x="592" y="521"/>
                    <a:pt x="613" y="460"/>
                    <a:pt x="623" y="399"/>
                  </a:cubicBezTo>
                  <a:cubicBezTo>
                    <a:pt x="635" y="325"/>
                    <a:pt x="630" y="248"/>
                    <a:pt x="598" y="181"/>
                  </a:cubicBezTo>
                  <a:cubicBezTo>
                    <a:pt x="551" y="85"/>
                    <a:pt x="449" y="22"/>
                    <a:pt x="343" y="8"/>
                  </a:cubicBezTo>
                  <a:cubicBezTo>
                    <a:pt x="281" y="0"/>
                    <a:pt x="218" y="7"/>
                    <a:pt x="159" y="25"/>
                  </a:cubicBezTo>
                  <a:cubicBezTo>
                    <a:pt x="109" y="40"/>
                    <a:pt x="47" y="58"/>
                    <a:pt x="20" y="106"/>
                  </a:cubicBezTo>
                  <a:cubicBezTo>
                    <a:pt x="6" y="133"/>
                    <a:pt x="0" y="164"/>
                    <a:pt x="6" y="194"/>
                  </a:cubicBezTo>
                  <a:close/>
                </a:path>
              </a:pathLst>
            </a:custGeom>
            <a:solidFill>
              <a:srgbClr val="F9940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689" name="Freeform 454">
              <a:extLst>
                <a:ext uri="{FF2B5EF4-FFF2-40B4-BE49-F238E27FC236}">
                  <a16:creationId xmlns:a16="http://schemas.microsoft.com/office/drawing/2014/main" id="{2975C0D9-76D3-4ACA-ABA5-8ADF911F5586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7189" y="-5243105"/>
              <a:ext cx="1941513" cy="2108200"/>
            </a:xfrm>
            <a:custGeom>
              <a:avLst/>
              <a:gdLst>
                <a:gd name="T0" fmla="*/ 2147483647 w 611"/>
                <a:gd name="T1" fmla="*/ 2147483647 h 663"/>
                <a:gd name="T2" fmla="*/ 2147483647 w 611"/>
                <a:gd name="T3" fmla="*/ 2147483647 h 663"/>
                <a:gd name="T4" fmla="*/ 2147483647 w 611"/>
                <a:gd name="T5" fmla="*/ 2147483647 h 663"/>
                <a:gd name="T6" fmla="*/ 2147483647 w 611"/>
                <a:gd name="T7" fmla="*/ 2147483647 h 663"/>
                <a:gd name="T8" fmla="*/ 2147483647 w 611"/>
                <a:gd name="T9" fmla="*/ 2147483647 h 663"/>
                <a:gd name="T10" fmla="*/ 2147483647 w 611"/>
                <a:gd name="T11" fmla="*/ 2147483647 h 663"/>
                <a:gd name="T12" fmla="*/ 2147483647 w 611"/>
                <a:gd name="T13" fmla="*/ 2147483647 h 663"/>
                <a:gd name="T14" fmla="*/ 2147483647 w 611"/>
                <a:gd name="T15" fmla="*/ 2147483647 h 663"/>
                <a:gd name="T16" fmla="*/ 2147483647 w 611"/>
                <a:gd name="T17" fmla="*/ 2147483647 h 663"/>
                <a:gd name="T18" fmla="*/ 2147483647 w 611"/>
                <a:gd name="T19" fmla="*/ 2147483647 h 663"/>
                <a:gd name="T20" fmla="*/ 2147483647 w 611"/>
                <a:gd name="T21" fmla="*/ 2147483647 h 663"/>
                <a:gd name="T22" fmla="*/ 2147483647 w 611"/>
                <a:gd name="T23" fmla="*/ 2147483647 h 66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611"/>
                <a:gd name="T37" fmla="*/ 0 h 663"/>
                <a:gd name="T38" fmla="*/ 611 w 611"/>
                <a:gd name="T39" fmla="*/ 663 h 663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611" h="663">
                  <a:moveTo>
                    <a:pt x="1" y="154"/>
                  </a:moveTo>
                  <a:cubicBezTo>
                    <a:pt x="2" y="196"/>
                    <a:pt x="24" y="237"/>
                    <a:pt x="58" y="261"/>
                  </a:cubicBezTo>
                  <a:cubicBezTo>
                    <a:pt x="86" y="281"/>
                    <a:pt x="125" y="293"/>
                    <a:pt x="136" y="326"/>
                  </a:cubicBezTo>
                  <a:cubicBezTo>
                    <a:pt x="142" y="346"/>
                    <a:pt x="135" y="368"/>
                    <a:pt x="131" y="389"/>
                  </a:cubicBezTo>
                  <a:cubicBezTo>
                    <a:pt x="115" y="476"/>
                    <a:pt x="158" y="571"/>
                    <a:pt x="233" y="617"/>
                  </a:cubicBezTo>
                  <a:cubicBezTo>
                    <a:pt x="309" y="663"/>
                    <a:pt x="413" y="657"/>
                    <a:pt x="483" y="603"/>
                  </a:cubicBezTo>
                  <a:cubicBezTo>
                    <a:pt x="532" y="564"/>
                    <a:pt x="562" y="507"/>
                    <a:pt x="581" y="448"/>
                  </a:cubicBezTo>
                  <a:cubicBezTo>
                    <a:pt x="604" y="377"/>
                    <a:pt x="611" y="299"/>
                    <a:pt x="588" y="229"/>
                  </a:cubicBezTo>
                  <a:cubicBezTo>
                    <a:pt x="556" y="126"/>
                    <a:pt x="465" y="49"/>
                    <a:pt x="362" y="20"/>
                  </a:cubicBezTo>
                  <a:cubicBezTo>
                    <a:pt x="302" y="2"/>
                    <a:pt x="239" y="0"/>
                    <a:pt x="178" y="9"/>
                  </a:cubicBezTo>
                  <a:cubicBezTo>
                    <a:pt x="126" y="16"/>
                    <a:pt x="62" y="25"/>
                    <a:pt x="29" y="69"/>
                  </a:cubicBezTo>
                  <a:cubicBezTo>
                    <a:pt x="10" y="93"/>
                    <a:pt x="0" y="123"/>
                    <a:pt x="1" y="154"/>
                  </a:cubicBezTo>
                  <a:close/>
                </a:path>
              </a:pathLst>
            </a:custGeom>
            <a:solidFill>
              <a:srgbClr val="FFB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690" name="Freeform 460">
              <a:extLst>
                <a:ext uri="{FF2B5EF4-FFF2-40B4-BE49-F238E27FC236}">
                  <a16:creationId xmlns:a16="http://schemas.microsoft.com/office/drawing/2014/main" id="{8C03EB82-0CFC-485E-9F29-D5EF453E43D5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1039" y="-5181579"/>
              <a:ext cx="1230313" cy="385763"/>
            </a:xfrm>
            <a:custGeom>
              <a:avLst/>
              <a:gdLst>
                <a:gd name="T0" fmla="*/ 0 w 387"/>
                <a:gd name="T1" fmla="*/ 0 h 121"/>
                <a:gd name="T2" fmla="*/ 0 w 387"/>
                <a:gd name="T3" fmla="*/ 2147483647 h 121"/>
                <a:gd name="T4" fmla="*/ 2147483647 w 387"/>
                <a:gd name="T5" fmla="*/ 2147483647 h 121"/>
                <a:gd name="T6" fmla="*/ 2147483647 w 387"/>
                <a:gd name="T7" fmla="*/ 2147483647 h 121"/>
                <a:gd name="T8" fmla="*/ 2147483647 w 387"/>
                <a:gd name="T9" fmla="*/ 2147483647 h 121"/>
                <a:gd name="T10" fmla="*/ 2147483647 w 387"/>
                <a:gd name="T11" fmla="*/ 2147483647 h 121"/>
                <a:gd name="T12" fmla="*/ 2147483647 w 387"/>
                <a:gd name="T13" fmla="*/ 2147483647 h 121"/>
                <a:gd name="T14" fmla="*/ 2147483647 w 387"/>
                <a:gd name="T15" fmla="*/ 2147483647 h 121"/>
                <a:gd name="T16" fmla="*/ 2147483647 w 387"/>
                <a:gd name="T17" fmla="*/ 2147483647 h 121"/>
                <a:gd name="T18" fmla="*/ 2147483647 w 387"/>
                <a:gd name="T19" fmla="*/ 2147483647 h 121"/>
                <a:gd name="T20" fmla="*/ 2147483647 w 387"/>
                <a:gd name="T21" fmla="*/ 2147483647 h 121"/>
                <a:gd name="T22" fmla="*/ 2147483647 w 387"/>
                <a:gd name="T23" fmla="*/ 2147483647 h 121"/>
                <a:gd name="T24" fmla="*/ 2147483647 w 387"/>
                <a:gd name="T25" fmla="*/ 2147483647 h 121"/>
                <a:gd name="T26" fmla="*/ 2147483647 w 387"/>
                <a:gd name="T27" fmla="*/ 2147483647 h 121"/>
                <a:gd name="T28" fmla="*/ 2147483647 w 387"/>
                <a:gd name="T29" fmla="*/ 2147483647 h 121"/>
                <a:gd name="T30" fmla="*/ 2147483647 w 387"/>
                <a:gd name="T31" fmla="*/ 2147483647 h 121"/>
                <a:gd name="T32" fmla="*/ 2147483647 w 387"/>
                <a:gd name="T33" fmla="*/ 2147483647 h 121"/>
                <a:gd name="T34" fmla="*/ 2147483647 w 387"/>
                <a:gd name="T35" fmla="*/ 2147483647 h 121"/>
                <a:gd name="T36" fmla="*/ 2147483647 w 387"/>
                <a:gd name="T37" fmla="*/ 2147483647 h 121"/>
                <a:gd name="T38" fmla="*/ 2147483647 w 387"/>
                <a:gd name="T39" fmla="*/ 0 h 121"/>
                <a:gd name="T40" fmla="*/ 0 w 387"/>
                <a:gd name="T41" fmla="*/ 0 h 12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87"/>
                <a:gd name="T64" fmla="*/ 0 h 121"/>
                <a:gd name="T65" fmla="*/ 387 w 387"/>
                <a:gd name="T66" fmla="*/ 121 h 121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87" h="121">
                  <a:moveTo>
                    <a:pt x="0" y="0"/>
                  </a:moveTo>
                  <a:cubicBezTo>
                    <a:pt x="0" y="2"/>
                    <a:pt x="0" y="3"/>
                    <a:pt x="0" y="5"/>
                  </a:cubicBezTo>
                  <a:cubicBezTo>
                    <a:pt x="0" y="38"/>
                    <a:pt x="22" y="71"/>
                    <a:pt x="53" y="83"/>
                  </a:cubicBezTo>
                  <a:cubicBezTo>
                    <a:pt x="66" y="88"/>
                    <a:pt x="79" y="89"/>
                    <a:pt x="93" y="89"/>
                  </a:cubicBezTo>
                  <a:cubicBezTo>
                    <a:pt x="116" y="89"/>
                    <a:pt x="140" y="85"/>
                    <a:pt x="163" y="85"/>
                  </a:cubicBezTo>
                  <a:cubicBezTo>
                    <a:pt x="178" y="85"/>
                    <a:pt x="193" y="87"/>
                    <a:pt x="207" y="93"/>
                  </a:cubicBezTo>
                  <a:cubicBezTo>
                    <a:pt x="220" y="99"/>
                    <a:pt x="231" y="109"/>
                    <a:pt x="245" y="115"/>
                  </a:cubicBezTo>
                  <a:cubicBezTo>
                    <a:pt x="255" y="119"/>
                    <a:pt x="265" y="121"/>
                    <a:pt x="276" y="121"/>
                  </a:cubicBezTo>
                  <a:cubicBezTo>
                    <a:pt x="292" y="121"/>
                    <a:pt x="308" y="117"/>
                    <a:pt x="323" y="110"/>
                  </a:cubicBezTo>
                  <a:cubicBezTo>
                    <a:pt x="347" y="99"/>
                    <a:pt x="367" y="81"/>
                    <a:pt x="387" y="63"/>
                  </a:cubicBezTo>
                  <a:cubicBezTo>
                    <a:pt x="386" y="62"/>
                    <a:pt x="386" y="62"/>
                    <a:pt x="386" y="62"/>
                  </a:cubicBezTo>
                  <a:cubicBezTo>
                    <a:pt x="366" y="79"/>
                    <a:pt x="346" y="97"/>
                    <a:pt x="322" y="108"/>
                  </a:cubicBezTo>
                  <a:cubicBezTo>
                    <a:pt x="308" y="115"/>
                    <a:pt x="292" y="119"/>
                    <a:pt x="276" y="119"/>
                  </a:cubicBezTo>
                  <a:cubicBezTo>
                    <a:pt x="266" y="119"/>
                    <a:pt x="255" y="117"/>
                    <a:pt x="246" y="113"/>
                  </a:cubicBezTo>
                  <a:cubicBezTo>
                    <a:pt x="233" y="107"/>
                    <a:pt x="221" y="98"/>
                    <a:pt x="208" y="91"/>
                  </a:cubicBezTo>
                  <a:cubicBezTo>
                    <a:pt x="194" y="85"/>
                    <a:pt x="179" y="83"/>
                    <a:pt x="163" y="83"/>
                  </a:cubicBezTo>
                  <a:cubicBezTo>
                    <a:pt x="140" y="83"/>
                    <a:pt x="116" y="87"/>
                    <a:pt x="93" y="87"/>
                  </a:cubicBezTo>
                  <a:cubicBezTo>
                    <a:pt x="79" y="87"/>
                    <a:pt x="66" y="86"/>
                    <a:pt x="54" y="81"/>
                  </a:cubicBezTo>
                  <a:cubicBezTo>
                    <a:pt x="23" y="69"/>
                    <a:pt x="2" y="38"/>
                    <a:pt x="2" y="5"/>
                  </a:cubicBezTo>
                  <a:cubicBezTo>
                    <a:pt x="2" y="4"/>
                    <a:pt x="2" y="2"/>
                    <a:pt x="2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5D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691" name="Freeform 461">
              <a:extLst>
                <a:ext uri="{FF2B5EF4-FFF2-40B4-BE49-F238E27FC236}">
                  <a16:creationId xmlns:a16="http://schemas.microsoft.com/office/drawing/2014/main" id="{D06F07E9-183B-4C08-A516-3AD8C9439F1A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7591" y="-3813562"/>
              <a:ext cx="1157286" cy="481013"/>
            </a:xfrm>
            <a:custGeom>
              <a:avLst/>
              <a:gdLst>
                <a:gd name="T0" fmla="*/ 2147483647 w 345"/>
                <a:gd name="T1" fmla="*/ 2147483647 h 151"/>
                <a:gd name="T2" fmla="*/ 2147483647 w 345"/>
                <a:gd name="T3" fmla="*/ 0 h 151"/>
                <a:gd name="T4" fmla="*/ 2147483647 w 345"/>
                <a:gd name="T5" fmla="*/ 2147483647 h 151"/>
                <a:gd name="T6" fmla="*/ 2147483647 w 345"/>
                <a:gd name="T7" fmla="*/ 2147483647 h 151"/>
                <a:gd name="T8" fmla="*/ 2147483647 w 345"/>
                <a:gd name="T9" fmla="*/ 2147483647 h 151"/>
                <a:gd name="T10" fmla="*/ 2147483647 w 345"/>
                <a:gd name="T11" fmla="*/ 2147483647 h 151"/>
                <a:gd name="T12" fmla="*/ 2147483647 w 345"/>
                <a:gd name="T13" fmla="*/ 2147483647 h 151"/>
                <a:gd name="T14" fmla="*/ 2147483647 w 345"/>
                <a:gd name="T15" fmla="*/ 2147483647 h 151"/>
                <a:gd name="T16" fmla="*/ 2147483647 w 345"/>
                <a:gd name="T17" fmla="*/ 2147483647 h 151"/>
                <a:gd name="T18" fmla="*/ 0 w 345"/>
                <a:gd name="T19" fmla="*/ 2147483647 h 151"/>
                <a:gd name="T20" fmla="*/ 2147483647 w 345"/>
                <a:gd name="T21" fmla="*/ 2147483647 h 151"/>
                <a:gd name="T22" fmla="*/ 2147483647 w 345"/>
                <a:gd name="T23" fmla="*/ 2147483647 h 151"/>
                <a:gd name="T24" fmla="*/ 2147483647 w 345"/>
                <a:gd name="T25" fmla="*/ 2147483647 h 151"/>
                <a:gd name="T26" fmla="*/ 2147483647 w 345"/>
                <a:gd name="T27" fmla="*/ 2147483647 h 151"/>
                <a:gd name="T28" fmla="*/ 2147483647 w 345"/>
                <a:gd name="T29" fmla="*/ 2147483647 h 151"/>
                <a:gd name="T30" fmla="*/ 2147483647 w 345"/>
                <a:gd name="T31" fmla="*/ 2147483647 h 151"/>
                <a:gd name="T32" fmla="*/ 2147483647 w 345"/>
                <a:gd name="T33" fmla="*/ 2147483647 h 151"/>
                <a:gd name="T34" fmla="*/ 2147483647 w 345"/>
                <a:gd name="T35" fmla="*/ 2147483647 h 151"/>
                <a:gd name="T36" fmla="*/ 2147483647 w 345"/>
                <a:gd name="T37" fmla="*/ 2147483647 h 151"/>
                <a:gd name="T38" fmla="*/ 2147483647 w 345"/>
                <a:gd name="T39" fmla="*/ 2147483647 h 151"/>
                <a:gd name="T40" fmla="*/ 2147483647 w 345"/>
                <a:gd name="T41" fmla="*/ 2147483647 h 151"/>
                <a:gd name="T42" fmla="*/ 2147483647 w 345"/>
                <a:gd name="T43" fmla="*/ 2147483647 h 151"/>
                <a:gd name="T44" fmla="*/ 2147483647 w 345"/>
                <a:gd name="T45" fmla="*/ 2147483647 h 151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45"/>
                <a:gd name="T70" fmla="*/ 0 h 151"/>
                <a:gd name="T71" fmla="*/ 345 w 345"/>
                <a:gd name="T72" fmla="*/ 151 h 151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45" h="151">
                  <a:moveTo>
                    <a:pt x="345" y="13"/>
                  </a:moveTo>
                  <a:cubicBezTo>
                    <a:pt x="334" y="4"/>
                    <a:pt x="319" y="0"/>
                    <a:pt x="305" y="0"/>
                  </a:cubicBezTo>
                  <a:cubicBezTo>
                    <a:pt x="296" y="0"/>
                    <a:pt x="287" y="2"/>
                    <a:pt x="278" y="4"/>
                  </a:cubicBezTo>
                  <a:cubicBezTo>
                    <a:pt x="256" y="11"/>
                    <a:pt x="236" y="23"/>
                    <a:pt x="216" y="35"/>
                  </a:cubicBezTo>
                  <a:cubicBezTo>
                    <a:pt x="196" y="46"/>
                    <a:pt x="174" y="56"/>
                    <a:pt x="152" y="56"/>
                  </a:cubicBezTo>
                  <a:cubicBezTo>
                    <a:pt x="151" y="56"/>
                    <a:pt x="151" y="56"/>
                    <a:pt x="150" y="56"/>
                  </a:cubicBezTo>
                  <a:cubicBezTo>
                    <a:pt x="128" y="56"/>
                    <a:pt x="105" y="47"/>
                    <a:pt x="82" y="47"/>
                  </a:cubicBezTo>
                  <a:cubicBezTo>
                    <a:pt x="81" y="47"/>
                    <a:pt x="81" y="47"/>
                    <a:pt x="81" y="47"/>
                  </a:cubicBezTo>
                  <a:cubicBezTo>
                    <a:pt x="56" y="47"/>
                    <a:pt x="31" y="60"/>
                    <a:pt x="16" y="80"/>
                  </a:cubicBezTo>
                  <a:cubicBezTo>
                    <a:pt x="5" y="94"/>
                    <a:pt x="0" y="112"/>
                    <a:pt x="0" y="129"/>
                  </a:cubicBezTo>
                  <a:cubicBezTo>
                    <a:pt x="0" y="137"/>
                    <a:pt x="1" y="144"/>
                    <a:pt x="3" y="151"/>
                  </a:cubicBezTo>
                  <a:cubicBezTo>
                    <a:pt x="4" y="150"/>
                    <a:pt x="4" y="150"/>
                    <a:pt x="4" y="150"/>
                  </a:cubicBezTo>
                  <a:cubicBezTo>
                    <a:pt x="3" y="144"/>
                    <a:pt x="2" y="136"/>
                    <a:pt x="2" y="129"/>
                  </a:cubicBezTo>
                  <a:cubicBezTo>
                    <a:pt x="2" y="112"/>
                    <a:pt x="7" y="95"/>
                    <a:pt x="18" y="81"/>
                  </a:cubicBezTo>
                  <a:cubicBezTo>
                    <a:pt x="32" y="61"/>
                    <a:pt x="56" y="49"/>
                    <a:pt x="81" y="49"/>
                  </a:cubicBezTo>
                  <a:cubicBezTo>
                    <a:pt x="82" y="49"/>
                    <a:pt x="82" y="49"/>
                    <a:pt x="82" y="49"/>
                  </a:cubicBezTo>
                  <a:cubicBezTo>
                    <a:pt x="105" y="49"/>
                    <a:pt x="127" y="58"/>
                    <a:pt x="150" y="58"/>
                  </a:cubicBezTo>
                  <a:cubicBezTo>
                    <a:pt x="151" y="58"/>
                    <a:pt x="151" y="58"/>
                    <a:pt x="152" y="58"/>
                  </a:cubicBezTo>
                  <a:cubicBezTo>
                    <a:pt x="175" y="58"/>
                    <a:pt x="197" y="48"/>
                    <a:pt x="217" y="36"/>
                  </a:cubicBezTo>
                  <a:cubicBezTo>
                    <a:pt x="237" y="25"/>
                    <a:pt x="257" y="12"/>
                    <a:pt x="279" y="6"/>
                  </a:cubicBezTo>
                  <a:cubicBezTo>
                    <a:pt x="287" y="4"/>
                    <a:pt x="296" y="2"/>
                    <a:pt x="305" y="2"/>
                  </a:cubicBezTo>
                  <a:cubicBezTo>
                    <a:pt x="319" y="2"/>
                    <a:pt x="333" y="6"/>
                    <a:pt x="344" y="15"/>
                  </a:cubicBezTo>
                  <a:cubicBezTo>
                    <a:pt x="345" y="13"/>
                    <a:pt x="345" y="13"/>
                    <a:pt x="345" y="13"/>
                  </a:cubicBezTo>
                  <a:close/>
                </a:path>
              </a:pathLst>
            </a:custGeom>
            <a:solidFill>
              <a:srgbClr val="FB5D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70663" name="Group 42">
            <a:extLst>
              <a:ext uri="{FF2B5EF4-FFF2-40B4-BE49-F238E27FC236}">
                <a16:creationId xmlns:a16="http://schemas.microsoft.com/office/drawing/2014/main" id="{F2BBC5FE-C181-496A-811F-B235E57E9930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50888" y="4749800"/>
            <a:ext cx="1468437" cy="2190750"/>
            <a:chOff x="8746490" y="7680725"/>
            <a:chExt cx="919163" cy="1371600"/>
          </a:xfrm>
        </p:grpSpPr>
        <p:sp>
          <p:nvSpPr>
            <p:cNvPr id="70666" name="Freeform 1114">
              <a:extLst>
                <a:ext uri="{FF2B5EF4-FFF2-40B4-BE49-F238E27FC236}">
                  <a16:creationId xmlns:a16="http://schemas.microsoft.com/office/drawing/2014/main" id="{3B741D49-F7A4-4C21-A999-F80FF4D1D010}"/>
                </a:ext>
              </a:extLst>
            </p:cNvPr>
            <p:cNvSpPr>
              <a:spLocks/>
            </p:cNvSpPr>
            <p:nvPr/>
          </p:nvSpPr>
          <p:spPr bwMode="auto">
            <a:xfrm>
              <a:off x="9181465" y="8041087"/>
              <a:ext cx="220663" cy="781050"/>
            </a:xfrm>
            <a:custGeom>
              <a:avLst/>
              <a:gdLst>
                <a:gd name="T0" fmla="*/ 2147483647 w 139"/>
                <a:gd name="T1" fmla="*/ 2147483647 h 492"/>
                <a:gd name="T2" fmla="*/ 0 w 139"/>
                <a:gd name="T3" fmla="*/ 2147483647 h 492"/>
                <a:gd name="T4" fmla="*/ 2147483647 w 139"/>
                <a:gd name="T5" fmla="*/ 2147483647 h 492"/>
                <a:gd name="T6" fmla="*/ 2147483647 w 139"/>
                <a:gd name="T7" fmla="*/ 0 h 492"/>
                <a:gd name="T8" fmla="*/ 2147483647 w 139"/>
                <a:gd name="T9" fmla="*/ 2147483647 h 4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39"/>
                <a:gd name="T16" fmla="*/ 0 h 492"/>
                <a:gd name="T17" fmla="*/ 139 w 139"/>
                <a:gd name="T18" fmla="*/ 492 h 4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39" h="492">
                  <a:moveTo>
                    <a:pt x="28" y="8"/>
                  </a:moveTo>
                  <a:lnTo>
                    <a:pt x="0" y="492"/>
                  </a:lnTo>
                  <a:lnTo>
                    <a:pt x="139" y="480"/>
                  </a:lnTo>
                  <a:lnTo>
                    <a:pt x="106" y="0"/>
                  </a:lnTo>
                  <a:lnTo>
                    <a:pt x="28" y="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667" name="Freeform 1115">
              <a:extLst>
                <a:ext uri="{FF2B5EF4-FFF2-40B4-BE49-F238E27FC236}">
                  <a16:creationId xmlns:a16="http://schemas.microsoft.com/office/drawing/2014/main" id="{5CA03788-65D9-4C22-B717-DA94B4CE0239}"/>
                </a:ext>
              </a:extLst>
            </p:cNvPr>
            <p:cNvSpPr>
              <a:spLocks/>
            </p:cNvSpPr>
            <p:nvPr/>
          </p:nvSpPr>
          <p:spPr bwMode="auto">
            <a:xfrm>
              <a:off x="9044940" y="8682437"/>
              <a:ext cx="547688" cy="369888"/>
            </a:xfrm>
            <a:custGeom>
              <a:avLst/>
              <a:gdLst>
                <a:gd name="T0" fmla="*/ 2147483647 w 345"/>
                <a:gd name="T1" fmla="*/ 2147483647 h 233"/>
                <a:gd name="T2" fmla="*/ 2147483647 w 345"/>
                <a:gd name="T3" fmla="*/ 2147483647 h 233"/>
                <a:gd name="T4" fmla="*/ 2147483647 w 345"/>
                <a:gd name="T5" fmla="*/ 2147483647 h 233"/>
                <a:gd name="T6" fmla="*/ 2147483647 w 345"/>
                <a:gd name="T7" fmla="*/ 2147483647 h 233"/>
                <a:gd name="T8" fmla="*/ 0 w 345"/>
                <a:gd name="T9" fmla="*/ 2147483647 h 233"/>
                <a:gd name="T10" fmla="*/ 2147483647 w 345"/>
                <a:gd name="T11" fmla="*/ 2147483647 h 233"/>
                <a:gd name="T12" fmla="*/ 2147483647 w 345"/>
                <a:gd name="T13" fmla="*/ 0 h 233"/>
                <a:gd name="T14" fmla="*/ 2147483647 w 345"/>
                <a:gd name="T15" fmla="*/ 0 h 233"/>
                <a:gd name="T16" fmla="*/ 2147483647 w 345"/>
                <a:gd name="T17" fmla="*/ 2147483647 h 233"/>
                <a:gd name="T18" fmla="*/ 2147483647 w 345"/>
                <a:gd name="T19" fmla="*/ 2147483647 h 23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45"/>
                <a:gd name="T31" fmla="*/ 0 h 233"/>
                <a:gd name="T32" fmla="*/ 345 w 345"/>
                <a:gd name="T33" fmla="*/ 233 h 233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45" h="233">
                  <a:moveTo>
                    <a:pt x="345" y="233"/>
                  </a:moveTo>
                  <a:lnTo>
                    <a:pt x="164" y="233"/>
                  </a:lnTo>
                  <a:lnTo>
                    <a:pt x="156" y="202"/>
                  </a:lnTo>
                  <a:lnTo>
                    <a:pt x="150" y="233"/>
                  </a:lnTo>
                  <a:lnTo>
                    <a:pt x="0" y="233"/>
                  </a:lnTo>
                  <a:lnTo>
                    <a:pt x="14" y="128"/>
                  </a:lnTo>
                  <a:lnTo>
                    <a:pt x="32" y="0"/>
                  </a:lnTo>
                  <a:lnTo>
                    <a:pt x="299" y="0"/>
                  </a:lnTo>
                  <a:lnTo>
                    <a:pt x="319" y="104"/>
                  </a:lnTo>
                  <a:lnTo>
                    <a:pt x="345" y="233"/>
                  </a:lnTo>
                  <a:close/>
                </a:path>
              </a:pathLst>
            </a:custGeom>
            <a:solidFill>
              <a:srgbClr val="4A12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668" name="Freeform 1116">
              <a:extLst>
                <a:ext uri="{FF2B5EF4-FFF2-40B4-BE49-F238E27FC236}">
                  <a16:creationId xmlns:a16="http://schemas.microsoft.com/office/drawing/2014/main" id="{694461EE-24E6-4990-82AC-324B47A7DD4E}"/>
                </a:ext>
              </a:extLst>
            </p:cNvPr>
            <p:cNvSpPr>
              <a:spLocks/>
            </p:cNvSpPr>
            <p:nvPr/>
          </p:nvSpPr>
          <p:spPr bwMode="auto">
            <a:xfrm>
              <a:off x="8746490" y="8002987"/>
              <a:ext cx="165100" cy="174625"/>
            </a:xfrm>
            <a:custGeom>
              <a:avLst/>
              <a:gdLst>
                <a:gd name="T0" fmla="*/ 2147483647 w 52"/>
                <a:gd name="T1" fmla="*/ 2147483647 h 55"/>
                <a:gd name="T2" fmla="*/ 2147483647 w 52"/>
                <a:gd name="T3" fmla="*/ 2147483647 h 55"/>
                <a:gd name="T4" fmla="*/ 2147483647 w 52"/>
                <a:gd name="T5" fmla="*/ 2147483647 h 55"/>
                <a:gd name="T6" fmla="*/ 2147483647 w 52"/>
                <a:gd name="T7" fmla="*/ 2147483647 h 55"/>
                <a:gd name="T8" fmla="*/ 2147483647 w 52"/>
                <a:gd name="T9" fmla="*/ 2147483647 h 55"/>
                <a:gd name="T10" fmla="*/ 2147483647 w 52"/>
                <a:gd name="T11" fmla="*/ 2147483647 h 55"/>
                <a:gd name="T12" fmla="*/ 2147483647 w 52"/>
                <a:gd name="T13" fmla="*/ 0 h 55"/>
                <a:gd name="T14" fmla="*/ 2147483647 w 52"/>
                <a:gd name="T15" fmla="*/ 2147483647 h 55"/>
                <a:gd name="T16" fmla="*/ 2147483647 w 52"/>
                <a:gd name="T17" fmla="*/ 2147483647 h 55"/>
                <a:gd name="T18" fmla="*/ 2147483647 w 52"/>
                <a:gd name="T19" fmla="*/ 2147483647 h 55"/>
                <a:gd name="T20" fmla="*/ 2147483647 w 52"/>
                <a:gd name="T21" fmla="*/ 2147483647 h 55"/>
                <a:gd name="T22" fmla="*/ 2147483647 w 52"/>
                <a:gd name="T23" fmla="*/ 2147483647 h 55"/>
                <a:gd name="T24" fmla="*/ 2147483647 w 52"/>
                <a:gd name="T25" fmla="*/ 2147483647 h 55"/>
                <a:gd name="T26" fmla="*/ 2147483647 w 52"/>
                <a:gd name="T27" fmla="*/ 2147483647 h 55"/>
                <a:gd name="T28" fmla="*/ 2147483647 w 52"/>
                <a:gd name="T29" fmla="*/ 2147483647 h 55"/>
                <a:gd name="T30" fmla="*/ 2147483647 w 52"/>
                <a:gd name="T31" fmla="*/ 2147483647 h 55"/>
                <a:gd name="T32" fmla="*/ 2147483647 w 52"/>
                <a:gd name="T33" fmla="*/ 2147483647 h 55"/>
                <a:gd name="T34" fmla="*/ 2147483647 w 52"/>
                <a:gd name="T35" fmla="*/ 2147483647 h 55"/>
                <a:gd name="T36" fmla="*/ 2147483647 w 52"/>
                <a:gd name="T37" fmla="*/ 2147483647 h 55"/>
                <a:gd name="T38" fmla="*/ 2147483647 w 52"/>
                <a:gd name="T39" fmla="*/ 2147483647 h 55"/>
                <a:gd name="T40" fmla="*/ 2147483647 w 52"/>
                <a:gd name="T41" fmla="*/ 2147483647 h 55"/>
                <a:gd name="T42" fmla="*/ 2147483647 w 52"/>
                <a:gd name="T43" fmla="*/ 2147483647 h 55"/>
                <a:gd name="T44" fmla="*/ 0 w 52"/>
                <a:gd name="T45" fmla="*/ 2147483647 h 55"/>
                <a:gd name="T46" fmla="*/ 2147483647 w 52"/>
                <a:gd name="T47" fmla="*/ 2147483647 h 55"/>
                <a:gd name="T48" fmla="*/ 2147483647 w 52"/>
                <a:gd name="T49" fmla="*/ 2147483647 h 55"/>
                <a:gd name="T50" fmla="*/ 2147483647 w 52"/>
                <a:gd name="T51" fmla="*/ 2147483647 h 55"/>
                <a:gd name="T52" fmla="*/ 2147483647 w 52"/>
                <a:gd name="T53" fmla="*/ 2147483647 h 55"/>
                <a:gd name="T54" fmla="*/ 2147483647 w 52"/>
                <a:gd name="T55" fmla="*/ 2147483647 h 55"/>
                <a:gd name="T56" fmla="*/ 2147483647 w 52"/>
                <a:gd name="T57" fmla="*/ 2147483647 h 55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5"/>
                <a:gd name="T89" fmla="*/ 52 w 52"/>
                <a:gd name="T90" fmla="*/ 55 h 55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5">
                  <a:moveTo>
                    <a:pt x="46" y="20"/>
                  </a:moveTo>
                  <a:cubicBezTo>
                    <a:pt x="45" y="15"/>
                    <a:pt x="45" y="11"/>
                    <a:pt x="45" y="6"/>
                  </a:cubicBezTo>
                  <a:cubicBezTo>
                    <a:pt x="45" y="5"/>
                    <a:pt x="44" y="4"/>
                    <a:pt x="43" y="4"/>
                  </a:cubicBezTo>
                  <a:cubicBezTo>
                    <a:pt x="42" y="3"/>
                    <a:pt x="41" y="5"/>
                    <a:pt x="40" y="6"/>
                  </a:cubicBezTo>
                  <a:cubicBezTo>
                    <a:pt x="38" y="11"/>
                    <a:pt x="37" y="17"/>
                    <a:pt x="38" y="22"/>
                  </a:cubicBezTo>
                  <a:cubicBezTo>
                    <a:pt x="34" y="15"/>
                    <a:pt x="30" y="8"/>
                    <a:pt x="27" y="1"/>
                  </a:cubicBezTo>
                  <a:cubicBezTo>
                    <a:pt x="26" y="1"/>
                    <a:pt x="26" y="0"/>
                    <a:pt x="25" y="0"/>
                  </a:cubicBezTo>
                  <a:cubicBezTo>
                    <a:pt x="24" y="0"/>
                    <a:pt x="24" y="1"/>
                    <a:pt x="24" y="2"/>
                  </a:cubicBezTo>
                  <a:cubicBezTo>
                    <a:pt x="22" y="7"/>
                    <a:pt x="24" y="12"/>
                    <a:pt x="26" y="17"/>
                  </a:cubicBezTo>
                  <a:cubicBezTo>
                    <a:pt x="27" y="19"/>
                    <a:pt x="29" y="22"/>
                    <a:pt x="30" y="25"/>
                  </a:cubicBezTo>
                  <a:cubicBezTo>
                    <a:pt x="26" y="20"/>
                    <a:pt x="22" y="16"/>
                    <a:pt x="18" y="11"/>
                  </a:cubicBezTo>
                  <a:cubicBezTo>
                    <a:pt x="17" y="10"/>
                    <a:pt x="16" y="9"/>
                    <a:pt x="14" y="10"/>
                  </a:cubicBezTo>
                  <a:cubicBezTo>
                    <a:pt x="14" y="10"/>
                    <a:pt x="13" y="11"/>
                    <a:pt x="13" y="12"/>
                  </a:cubicBezTo>
                  <a:cubicBezTo>
                    <a:pt x="13" y="13"/>
                    <a:pt x="14" y="14"/>
                    <a:pt x="14" y="15"/>
                  </a:cubicBezTo>
                  <a:cubicBezTo>
                    <a:pt x="17" y="20"/>
                    <a:pt x="20" y="26"/>
                    <a:pt x="24" y="31"/>
                  </a:cubicBezTo>
                  <a:cubicBezTo>
                    <a:pt x="19" y="26"/>
                    <a:pt x="15" y="21"/>
                    <a:pt x="10" y="17"/>
                  </a:cubicBezTo>
                  <a:cubicBezTo>
                    <a:pt x="9" y="16"/>
                    <a:pt x="8" y="16"/>
                    <a:pt x="8" y="16"/>
                  </a:cubicBezTo>
                  <a:cubicBezTo>
                    <a:pt x="7" y="16"/>
                    <a:pt x="7" y="17"/>
                    <a:pt x="7" y="18"/>
                  </a:cubicBezTo>
                  <a:cubicBezTo>
                    <a:pt x="6" y="23"/>
                    <a:pt x="10" y="28"/>
                    <a:pt x="13" y="31"/>
                  </a:cubicBezTo>
                  <a:cubicBezTo>
                    <a:pt x="16" y="34"/>
                    <a:pt x="18" y="36"/>
                    <a:pt x="20" y="38"/>
                  </a:cubicBezTo>
                  <a:cubicBezTo>
                    <a:pt x="15" y="35"/>
                    <a:pt x="10" y="32"/>
                    <a:pt x="4" y="29"/>
                  </a:cubicBezTo>
                  <a:cubicBezTo>
                    <a:pt x="3" y="28"/>
                    <a:pt x="2" y="28"/>
                    <a:pt x="1" y="28"/>
                  </a:cubicBezTo>
                  <a:cubicBezTo>
                    <a:pt x="0" y="29"/>
                    <a:pt x="0" y="30"/>
                    <a:pt x="0" y="31"/>
                  </a:cubicBezTo>
                  <a:cubicBezTo>
                    <a:pt x="0" y="32"/>
                    <a:pt x="1" y="33"/>
                    <a:pt x="2" y="33"/>
                  </a:cubicBezTo>
                  <a:cubicBezTo>
                    <a:pt x="8" y="40"/>
                    <a:pt x="15" y="45"/>
                    <a:pt x="22" y="50"/>
                  </a:cubicBezTo>
                  <a:cubicBezTo>
                    <a:pt x="22" y="50"/>
                    <a:pt x="22" y="50"/>
                    <a:pt x="22" y="50"/>
                  </a:cubicBezTo>
                  <a:cubicBezTo>
                    <a:pt x="25" y="52"/>
                    <a:pt x="28" y="53"/>
                    <a:pt x="31" y="55"/>
                  </a:cubicBezTo>
                  <a:cubicBezTo>
                    <a:pt x="38" y="48"/>
                    <a:pt x="45" y="43"/>
                    <a:pt x="52" y="36"/>
                  </a:cubicBezTo>
                  <a:cubicBezTo>
                    <a:pt x="50" y="31"/>
                    <a:pt x="47" y="26"/>
                    <a:pt x="46" y="20"/>
                  </a:cubicBezTo>
                  <a:close/>
                </a:path>
              </a:pathLst>
            </a:custGeom>
            <a:solidFill>
              <a:srgbClr val="E489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669" name="Freeform 1117">
              <a:extLst>
                <a:ext uri="{FF2B5EF4-FFF2-40B4-BE49-F238E27FC236}">
                  <a16:creationId xmlns:a16="http://schemas.microsoft.com/office/drawing/2014/main" id="{C7FEA96B-6EC6-433A-B475-0C8354F41724}"/>
                </a:ext>
              </a:extLst>
            </p:cNvPr>
            <p:cNvSpPr>
              <a:spLocks/>
            </p:cNvSpPr>
            <p:nvPr/>
          </p:nvSpPr>
          <p:spPr bwMode="auto">
            <a:xfrm>
              <a:off x="8832215" y="8104587"/>
              <a:ext cx="104775" cy="101600"/>
            </a:xfrm>
            <a:custGeom>
              <a:avLst/>
              <a:gdLst>
                <a:gd name="T0" fmla="*/ 2147483647 w 66"/>
                <a:gd name="T1" fmla="*/ 2147483647 h 64"/>
                <a:gd name="T2" fmla="*/ 2147483647 w 66"/>
                <a:gd name="T3" fmla="*/ 0 h 64"/>
                <a:gd name="T4" fmla="*/ 0 w 66"/>
                <a:gd name="T5" fmla="*/ 2147483647 h 64"/>
                <a:gd name="T6" fmla="*/ 2147483647 w 66"/>
                <a:gd name="T7" fmla="*/ 2147483647 h 64"/>
                <a:gd name="T8" fmla="*/ 2147483647 w 66"/>
                <a:gd name="T9" fmla="*/ 2147483647 h 6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6"/>
                <a:gd name="T16" fmla="*/ 0 h 64"/>
                <a:gd name="T17" fmla="*/ 66 w 66"/>
                <a:gd name="T18" fmla="*/ 64 h 6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6" h="64">
                  <a:moveTo>
                    <a:pt x="66" y="16"/>
                  </a:moveTo>
                  <a:lnTo>
                    <a:pt x="58" y="0"/>
                  </a:lnTo>
                  <a:lnTo>
                    <a:pt x="0" y="50"/>
                  </a:lnTo>
                  <a:lnTo>
                    <a:pt x="12" y="64"/>
                  </a:lnTo>
                  <a:lnTo>
                    <a:pt x="66" y="16"/>
                  </a:lnTo>
                  <a:close/>
                </a:path>
              </a:pathLst>
            </a:custGeom>
            <a:solidFill>
              <a:srgbClr val="E093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670" name="Oval 1118">
              <a:extLst>
                <a:ext uri="{FF2B5EF4-FFF2-40B4-BE49-F238E27FC236}">
                  <a16:creationId xmlns:a16="http://schemas.microsoft.com/office/drawing/2014/main" id="{F75EB46C-C90A-47B0-9D95-2D52133785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92565" y="7826775"/>
              <a:ext cx="114300" cy="117475"/>
            </a:xfrm>
            <a:prstGeom prst="ellipse">
              <a:avLst/>
            </a:prstGeom>
            <a:solidFill>
              <a:srgbClr val="4119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en-US"/>
            </a:p>
          </p:txBody>
        </p:sp>
        <p:sp>
          <p:nvSpPr>
            <p:cNvPr id="70671" name="Oval 1119">
              <a:extLst>
                <a:ext uri="{FF2B5EF4-FFF2-40B4-BE49-F238E27FC236}">
                  <a16:creationId xmlns:a16="http://schemas.microsoft.com/office/drawing/2014/main" id="{375580F4-20CF-4DE1-90F7-2E66B63279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111615" y="7680725"/>
              <a:ext cx="212725" cy="212725"/>
            </a:xfrm>
            <a:prstGeom prst="ellipse">
              <a:avLst/>
            </a:prstGeom>
            <a:solidFill>
              <a:srgbClr val="4A12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en-US"/>
            </a:p>
          </p:txBody>
        </p:sp>
        <p:sp>
          <p:nvSpPr>
            <p:cNvPr id="70672" name="Oval 1120">
              <a:extLst>
                <a:ext uri="{FF2B5EF4-FFF2-40B4-BE49-F238E27FC236}">
                  <a16:creationId xmlns:a16="http://schemas.microsoft.com/office/drawing/2014/main" id="{933E2DE7-4638-4D65-A6CD-4E82283480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22740" y="7750575"/>
              <a:ext cx="214313" cy="212725"/>
            </a:xfrm>
            <a:prstGeom prst="ellipse">
              <a:avLst/>
            </a:prstGeom>
            <a:solidFill>
              <a:srgbClr val="4A12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en-US"/>
            </a:p>
          </p:txBody>
        </p:sp>
        <p:sp>
          <p:nvSpPr>
            <p:cNvPr id="70673" name="Freeform 1121">
              <a:extLst>
                <a:ext uri="{FF2B5EF4-FFF2-40B4-BE49-F238E27FC236}">
                  <a16:creationId xmlns:a16="http://schemas.microsoft.com/office/drawing/2014/main" id="{8E19857E-1C76-4CB0-9F12-B1AFCE84A798}"/>
                </a:ext>
              </a:extLst>
            </p:cNvPr>
            <p:cNvSpPr>
              <a:spLocks/>
            </p:cNvSpPr>
            <p:nvPr/>
          </p:nvSpPr>
          <p:spPr bwMode="auto">
            <a:xfrm>
              <a:off x="9146540" y="7814075"/>
              <a:ext cx="187325" cy="265113"/>
            </a:xfrm>
            <a:custGeom>
              <a:avLst/>
              <a:gdLst>
                <a:gd name="T0" fmla="*/ 2147483647 w 59"/>
                <a:gd name="T1" fmla="*/ 0 h 83"/>
                <a:gd name="T2" fmla="*/ 0 w 59"/>
                <a:gd name="T3" fmla="*/ 2147483647 h 83"/>
                <a:gd name="T4" fmla="*/ 2147483647 w 59"/>
                <a:gd name="T5" fmla="*/ 2147483647 h 83"/>
                <a:gd name="T6" fmla="*/ 2147483647 w 59"/>
                <a:gd name="T7" fmla="*/ 2147483647 h 83"/>
                <a:gd name="T8" fmla="*/ 2147483647 w 59"/>
                <a:gd name="T9" fmla="*/ 2147483647 h 83"/>
                <a:gd name="T10" fmla="*/ 2147483647 w 59"/>
                <a:gd name="T11" fmla="*/ 2147483647 h 83"/>
                <a:gd name="T12" fmla="*/ 2147483647 w 59"/>
                <a:gd name="T13" fmla="*/ 0 h 8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59"/>
                <a:gd name="T22" fmla="*/ 0 h 83"/>
                <a:gd name="T23" fmla="*/ 59 w 59"/>
                <a:gd name="T24" fmla="*/ 83 h 83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59" h="83">
                  <a:moveTo>
                    <a:pt x="18" y="0"/>
                  </a:moveTo>
                  <a:cubicBezTo>
                    <a:pt x="18" y="0"/>
                    <a:pt x="0" y="1"/>
                    <a:pt x="0" y="34"/>
                  </a:cubicBezTo>
                  <a:cubicBezTo>
                    <a:pt x="0" y="64"/>
                    <a:pt x="25" y="65"/>
                    <a:pt x="25" y="65"/>
                  </a:cubicBezTo>
                  <a:cubicBezTo>
                    <a:pt x="25" y="81"/>
                    <a:pt x="25" y="81"/>
                    <a:pt x="25" y="81"/>
                  </a:cubicBezTo>
                  <a:cubicBezTo>
                    <a:pt x="25" y="81"/>
                    <a:pt x="51" y="83"/>
                    <a:pt x="59" y="72"/>
                  </a:cubicBezTo>
                  <a:cubicBezTo>
                    <a:pt x="59" y="41"/>
                    <a:pt x="59" y="41"/>
                    <a:pt x="59" y="41"/>
                  </a:cubicBezTo>
                  <a:cubicBezTo>
                    <a:pt x="59" y="41"/>
                    <a:pt x="19" y="23"/>
                    <a:pt x="18" y="0"/>
                  </a:cubicBezTo>
                  <a:close/>
                </a:path>
              </a:pathLst>
            </a:custGeom>
            <a:solidFill>
              <a:srgbClr val="E489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674" name="Freeform 1122">
              <a:extLst>
                <a:ext uri="{FF2B5EF4-FFF2-40B4-BE49-F238E27FC236}">
                  <a16:creationId xmlns:a16="http://schemas.microsoft.com/office/drawing/2014/main" id="{F2163E67-D1F1-4D86-B935-87EB748A5516}"/>
                </a:ext>
              </a:extLst>
            </p:cNvPr>
            <p:cNvSpPr>
              <a:spLocks/>
            </p:cNvSpPr>
            <p:nvPr/>
          </p:nvSpPr>
          <p:spPr bwMode="auto">
            <a:xfrm>
              <a:off x="9165590" y="7890275"/>
              <a:ext cx="15875" cy="15875"/>
            </a:xfrm>
            <a:custGeom>
              <a:avLst/>
              <a:gdLst>
                <a:gd name="T0" fmla="*/ 2147483647 w 5"/>
                <a:gd name="T1" fmla="*/ 2147483647 h 5"/>
                <a:gd name="T2" fmla="*/ 2147483647 w 5"/>
                <a:gd name="T3" fmla="*/ 2147483647 h 5"/>
                <a:gd name="T4" fmla="*/ 0 w 5"/>
                <a:gd name="T5" fmla="*/ 2147483647 h 5"/>
                <a:gd name="T6" fmla="*/ 2147483647 w 5"/>
                <a:gd name="T7" fmla="*/ 0 h 5"/>
                <a:gd name="T8" fmla="*/ 2147483647 w 5"/>
                <a:gd name="T9" fmla="*/ 2147483647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"/>
                <a:gd name="T16" fmla="*/ 0 h 5"/>
                <a:gd name="T17" fmla="*/ 5 w 5"/>
                <a:gd name="T18" fmla="*/ 5 h 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" h="5">
                  <a:moveTo>
                    <a:pt x="5" y="3"/>
                  </a:moveTo>
                  <a:cubicBezTo>
                    <a:pt x="5" y="4"/>
                    <a:pt x="4" y="5"/>
                    <a:pt x="3" y="5"/>
                  </a:cubicBezTo>
                  <a:cubicBezTo>
                    <a:pt x="1" y="5"/>
                    <a:pt x="0" y="4"/>
                    <a:pt x="0" y="2"/>
                  </a:cubicBezTo>
                  <a:cubicBezTo>
                    <a:pt x="0" y="1"/>
                    <a:pt x="2" y="0"/>
                    <a:pt x="3" y="0"/>
                  </a:cubicBezTo>
                  <a:cubicBezTo>
                    <a:pt x="4" y="0"/>
                    <a:pt x="5" y="1"/>
                    <a:pt x="5" y="3"/>
                  </a:cubicBezTo>
                  <a:close/>
                </a:path>
              </a:pathLst>
            </a:custGeom>
            <a:solidFill>
              <a:srgbClr val="4119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675" name="Freeform 1123">
              <a:extLst>
                <a:ext uri="{FF2B5EF4-FFF2-40B4-BE49-F238E27FC236}">
                  <a16:creationId xmlns:a16="http://schemas.microsoft.com/office/drawing/2014/main" id="{BF8E686E-8D7E-4749-9D68-E95F256E709F}"/>
                </a:ext>
              </a:extLst>
            </p:cNvPr>
            <p:cNvSpPr>
              <a:spLocks/>
            </p:cNvSpPr>
            <p:nvPr/>
          </p:nvSpPr>
          <p:spPr bwMode="auto">
            <a:xfrm>
              <a:off x="9216390" y="7890275"/>
              <a:ext cx="19050" cy="19050"/>
            </a:xfrm>
            <a:custGeom>
              <a:avLst/>
              <a:gdLst>
                <a:gd name="T0" fmla="*/ 2147483647 w 6"/>
                <a:gd name="T1" fmla="*/ 2147483647 h 6"/>
                <a:gd name="T2" fmla="*/ 2147483647 w 6"/>
                <a:gd name="T3" fmla="*/ 2147483647 h 6"/>
                <a:gd name="T4" fmla="*/ 2147483647 w 6"/>
                <a:gd name="T5" fmla="*/ 2147483647 h 6"/>
                <a:gd name="T6" fmla="*/ 2147483647 w 6"/>
                <a:gd name="T7" fmla="*/ 2147483647 h 6"/>
                <a:gd name="T8" fmla="*/ 2147483647 w 6"/>
                <a:gd name="T9" fmla="*/ 2147483647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"/>
                <a:gd name="T16" fmla="*/ 0 h 6"/>
                <a:gd name="T17" fmla="*/ 6 w 6"/>
                <a:gd name="T18" fmla="*/ 6 h 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" h="6">
                  <a:moveTo>
                    <a:pt x="6" y="3"/>
                  </a:moveTo>
                  <a:cubicBezTo>
                    <a:pt x="5" y="5"/>
                    <a:pt x="4" y="6"/>
                    <a:pt x="3" y="6"/>
                  </a:cubicBezTo>
                  <a:cubicBezTo>
                    <a:pt x="1" y="6"/>
                    <a:pt x="0" y="4"/>
                    <a:pt x="1" y="3"/>
                  </a:cubicBezTo>
                  <a:cubicBezTo>
                    <a:pt x="1" y="2"/>
                    <a:pt x="2" y="0"/>
                    <a:pt x="3" y="1"/>
                  </a:cubicBezTo>
                  <a:cubicBezTo>
                    <a:pt x="5" y="1"/>
                    <a:pt x="6" y="2"/>
                    <a:pt x="6" y="3"/>
                  </a:cubicBezTo>
                  <a:close/>
                </a:path>
              </a:pathLst>
            </a:custGeom>
            <a:solidFill>
              <a:srgbClr val="4119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676" name="Freeform 1124">
              <a:extLst>
                <a:ext uri="{FF2B5EF4-FFF2-40B4-BE49-F238E27FC236}">
                  <a16:creationId xmlns:a16="http://schemas.microsoft.com/office/drawing/2014/main" id="{F078A8F0-8569-495E-AEA3-658866381E40}"/>
                </a:ext>
              </a:extLst>
            </p:cNvPr>
            <p:cNvSpPr>
              <a:spLocks/>
            </p:cNvSpPr>
            <p:nvPr/>
          </p:nvSpPr>
          <p:spPr bwMode="auto">
            <a:xfrm>
              <a:off x="9178290" y="7899800"/>
              <a:ext cx="28575" cy="44450"/>
            </a:xfrm>
            <a:custGeom>
              <a:avLst/>
              <a:gdLst>
                <a:gd name="T0" fmla="*/ 2147483647 w 9"/>
                <a:gd name="T1" fmla="*/ 2147483647 h 14"/>
                <a:gd name="T2" fmla="*/ 2147483647 w 9"/>
                <a:gd name="T3" fmla="*/ 2147483647 h 14"/>
                <a:gd name="T4" fmla="*/ 2147483647 w 9"/>
                <a:gd name="T5" fmla="*/ 2147483647 h 14"/>
                <a:gd name="T6" fmla="*/ 2147483647 w 9"/>
                <a:gd name="T7" fmla="*/ 0 h 14"/>
                <a:gd name="T8" fmla="*/ 2147483647 w 9"/>
                <a:gd name="T9" fmla="*/ 2147483647 h 14"/>
                <a:gd name="T10" fmla="*/ 2147483647 w 9"/>
                <a:gd name="T11" fmla="*/ 2147483647 h 14"/>
                <a:gd name="T12" fmla="*/ 2147483647 w 9"/>
                <a:gd name="T13" fmla="*/ 2147483647 h 14"/>
                <a:gd name="T14" fmla="*/ 2147483647 w 9"/>
                <a:gd name="T15" fmla="*/ 2147483647 h 14"/>
                <a:gd name="T16" fmla="*/ 2147483647 w 9"/>
                <a:gd name="T17" fmla="*/ 2147483647 h 14"/>
                <a:gd name="T18" fmla="*/ 2147483647 w 9"/>
                <a:gd name="T19" fmla="*/ 2147483647 h 1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9"/>
                <a:gd name="T31" fmla="*/ 0 h 14"/>
                <a:gd name="T32" fmla="*/ 9 w 9"/>
                <a:gd name="T33" fmla="*/ 14 h 14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9" h="14">
                  <a:moveTo>
                    <a:pt x="4" y="14"/>
                  </a:moveTo>
                  <a:cubicBezTo>
                    <a:pt x="3" y="13"/>
                    <a:pt x="1" y="13"/>
                    <a:pt x="1" y="12"/>
                  </a:cubicBezTo>
                  <a:cubicBezTo>
                    <a:pt x="0" y="10"/>
                    <a:pt x="4" y="2"/>
                    <a:pt x="5" y="1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4" y="5"/>
                    <a:pt x="1" y="10"/>
                    <a:pt x="2" y="11"/>
                  </a:cubicBezTo>
                  <a:cubicBezTo>
                    <a:pt x="3" y="13"/>
                    <a:pt x="6" y="12"/>
                    <a:pt x="9" y="12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8" y="13"/>
                    <a:pt x="6" y="14"/>
                    <a:pt x="4" y="14"/>
                  </a:cubicBezTo>
                  <a:close/>
                </a:path>
              </a:pathLst>
            </a:custGeom>
            <a:solidFill>
              <a:srgbClr val="AD5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677" name="Freeform 1125">
              <a:extLst>
                <a:ext uri="{FF2B5EF4-FFF2-40B4-BE49-F238E27FC236}">
                  <a16:creationId xmlns:a16="http://schemas.microsoft.com/office/drawing/2014/main" id="{D4420CE6-D473-4F9E-90E4-3907D1C60FB0}"/>
                </a:ext>
              </a:extLst>
            </p:cNvPr>
            <p:cNvSpPr>
              <a:spLocks/>
            </p:cNvSpPr>
            <p:nvPr/>
          </p:nvSpPr>
          <p:spPr bwMode="auto">
            <a:xfrm>
              <a:off x="9194165" y="7956950"/>
              <a:ext cx="41275" cy="22225"/>
            </a:xfrm>
            <a:custGeom>
              <a:avLst/>
              <a:gdLst>
                <a:gd name="T0" fmla="*/ 2147483647 w 13"/>
                <a:gd name="T1" fmla="*/ 2147483647 h 7"/>
                <a:gd name="T2" fmla="*/ 0 w 13"/>
                <a:gd name="T3" fmla="*/ 2147483647 h 7"/>
                <a:gd name="T4" fmla="*/ 0 w 13"/>
                <a:gd name="T5" fmla="*/ 2147483647 h 7"/>
                <a:gd name="T6" fmla="*/ 2147483647 w 13"/>
                <a:gd name="T7" fmla="*/ 2147483647 h 7"/>
                <a:gd name="T8" fmla="*/ 2147483647 w 13"/>
                <a:gd name="T9" fmla="*/ 2147483647 h 7"/>
                <a:gd name="T10" fmla="*/ 2147483647 w 13"/>
                <a:gd name="T11" fmla="*/ 0 h 7"/>
                <a:gd name="T12" fmla="*/ 2147483647 w 13"/>
                <a:gd name="T13" fmla="*/ 0 h 7"/>
                <a:gd name="T14" fmla="*/ 2147483647 w 13"/>
                <a:gd name="T15" fmla="*/ 2147483647 h 7"/>
                <a:gd name="T16" fmla="*/ 2147483647 w 13"/>
                <a:gd name="T17" fmla="*/ 2147483647 h 7"/>
                <a:gd name="T18" fmla="*/ 2147483647 w 13"/>
                <a:gd name="T19" fmla="*/ 2147483647 h 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3"/>
                <a:gd name="T31" fmla="*/ 0 h 7"/>
                <a:gd name="T32" fmla="*/ 13 w 13"/>
                <a:gd name="T33" fmla="*/ 7 h 7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3" h="7">
                  <a:moveTo>
                    <a:pt x="3" y="7"/>
                  </a:moveTo>
                  <a:cubicBezTo>
                    <a:pt x="2" y="7"/>
                    <a:pt x="1" y="6"/>
                    <a:pt x="0" y="6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6"/>
                    <a:pt x="5" y="6"/>
                    <a:pt x="7" y="5"/>
                  </a:cubicBezTo>
                  <a:cubicBezTo>
                    <a:pt x="9" y="4"/>
                    <a:pt x="10" y="3"/>
                    <a:pt x="11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1" y="3"/>
                    <a:pt x="9" y="5"/>
                    <a:pt x="7" y="6"/>
                  </a:cubicBezTo>
                  <a:cubicBezTo>
                    <a:pt x="6" y="7"/>
                    <a:pt x="5" y="7"/>
                    <a:pt x="3" y="7"/>
                  </a:cubicBezTo>
                  <a:close/>
                </a:path>
              </a:pathLst>
            </a:custGeom>
            <a:solidFill>
              <a:srgbClr val="4119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678" name="Freeform 1126">
              <a:extLst>
                <a:ext uri="{FF2B5EF4-FFF2-40B4-BE49-F238E27FC236}">
                  <a16:creationId xmlns:a16="http://schemas.microsoft.com/office/drawing/2014/main" id="{A794E104-4A36-416E-AE49-0A0E542DCD16}"/>
                </a:ext>
              </a:extLst>
            </p:cNvPr>
            <p:cNvSpPr>
              <a:spLocks/>
            </p:cNvSpPr>
            <p:nvPr/>
          </p:nvSpPr>
          <p:spPr bwMode="auto">
            <a:xfrm>
              <a:off x="8829040" y="8050612"/>
              <a:ext cx="400050" cy="838200"/>
            </a:xfrm>
            <a:custGeom>
              <a:avLst/>
              <a:gdLst>
                <a:gd name="T0" fmla="*/ 2147483647 w 126"/>
                <a:gd name="T1" fmla="*/ 0 h 264"/>
                <a:gd name="T2" fmla="*/ 2147483647 w 126"/>
                <a:gd name="T3" fmla="*/ 2147483647 h 264"/>
                <a:gd name="T4" fmla="*/ 2147483647 w 126"/>
                <a:gd name="T5" fmla="*/ 2147483647 h 264"/>
                <a:gd name="T6" fmla="*/ 0 w 126"/>
                <a:gd name="T7" fmla="*/ 2147483647 h 264"/>
                <a:gd name="T8" fmla="*/ 2147483647 w 126"/>
                <a:gd name="T9" fmla="*/ 2147483647 h 264"/>
                <a:gd name="T10" fmla="*/ 2147483647 w 126"/>
                <a:gd name="T11" fmla="*/ 2147483647 h 264"/>
                <a:gd name="T12" fmla="*/ 2147483647 w 126"/>
                <a:gd name="T13" fmla="*/ 2147483647 h 264"/>
                <a:gd name="T14" fmla="*/ 2147483647 w 126"/>
                <a:gd name="T15" fmla="*/ 2147483647 h 264"/>
                <a:gd name="T16" fmla="*/ 2147483647 w 126"/>
                <a:gd name="T17" fmla="*/ 2147483647 h 264"/>
                <a:gd name="T18" fmla="*/ 2147483647 w 126"/>
                <a:gd name="T19" fmla="*/ 0 h 26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26"/>
                <a:gd name="T31" fmla="*/ 0 h 264"/>
                <a:gd name="T32" fmla="*/ 126 w 126"/>
                <a:gd name="T33" fmla="*/ 264 h 264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26" h="264">
                  <a:moveTo>
                    <a:pt x="126" y="0"/>
                  </a:moveTo>
                  <a:cubicBezTo>
                    <a:pt x="63" y="58"/>
                    <a:pt x="63" y="58"/>
                    <a:pt x="63" y="58"/>
                  </a:cubicBezTo>
                  <a:cubicBezTo>
                    <a:pt x="36" y="20"/>
                    <a:pt x="36" y="20"/>
                    <a:pt x="36" y="20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34" y="102"/>
                    <a:pt x="34" y="102"/>
                    <a:pt x="34" y="102"/>
                  </a:cubicBezTo>
                  <a:cubicBezTo>
                    <a:pt x="43" y="115"/>
                    <a:pt x="62" y="118"/>
                    <a:pt x="75" y="108"/>
                  </a:cubicBezTo>
                  <a:cubicBezTo>
                    <a:pt x="86" y="99"/>
                    <a:pt x="86" y="99"/>
                    <a:pt x="86" y="99"/>
                  </a:cubicBezTo>
                  <a:cubicBezTo>
                    <a:pt x="64" y="264"/>
                    <a:pt x="64" y="264"/>
                    <a:pt x="64" y="264"/>
                  </a:cubicBezTo>
                  <a:cubicBezTo>
                    <a:pt x="121" y="260"/>
                    <a:pt x="121" y="260"/>
                    <a:pt x="121" y="260"/>
                  </a:cubicBezTo>
                  <a:lnTo>
                    <a:pt x="126" y="0"/>
                  </a:lnTo>
                  <a:close/>
                </a:path>
              </a:pathLst>
            </a:custGeom>
            <a:solidFill>
              <a:srgbClr val="3A07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679" name="Freeform 1127">
              <a:extLst>
                <a:ext uri="{FF2B5EF4-FFF2-40B4-BE49-F238E27FC236}">
                  <a16:creationId xmlns:a16="http://schemas.microsoft.com/office/drawing/2014/main" id="{FCEEA01E-0CB6-4C05-B4F7-A47E930EC8DA}"/>
                </a:ext>
              </a:extLst>
            </p:cNvPr>
            <p:cNvSpPr>
              <a:spLocks/>
            </p:cNvSpPr>
            <p:nvPr/>
          </p:nvSpPr>
          <p:spPr bwMode="auto">
            <a:xfrm>
              <a:off x="9333865" y="8028387"/>
              <a:ext cx="331788" cy="831850"/>
            </a:xfrm>
            <a:custGeom>
              <a:avLst/>
              <a:gdLst>
                <a:gd name="T0" fmla="*/ 0 w 209"/>
                <a:gd name="T1" fmla="*/ 0 h 524"/>
                <a:gd name="T2" fmla="*/ 2147483647 w 209"/>
                <a:gd name="T3" fmla="*/ 2147483647 h 524"/>
                <a:gd name="T4" fmla="*/ 2147483647 w 209"/>
                <a:gd name="T5" fmla="*/ 2147483647 h 524"/>
                <a:gd name="T6" fmla="*/ 2147483647 w 209"/>
                <a:gd name="T7" fmla="*/ 2147483647 h 524"/>
                <a:gd name="T8" fmla="*/ 2147483647 w 209"/>
                <a:gd name="T9" fmla="*/ 2147483647 h 524"/>
                <a:gd name="T10" fmla="*/ 2147483647 w 209"/>
                <a:gd name="T11" fmla="*/ 2147483647 h 524"/>
                <a:gd name="T12" fmla="*/ 0 w 209"/>
                <a:gd name="T13" fmla="*/ 0 h 5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09"/>
                <a:gd name="T22" fmla="*/ 0 h 524"/>
                <a:gd name="T23" fmla="*/ 209 w 209"/>
                <a:gd name="T24" fmla="*/ 524 h 52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09" h="524">
                  <a:moveTo>
                    <a:pt x="0" y="0"/>
                  </a:moveTo>
                  <a:lnTo>
                    <a:pt x="8" y="524"/>
                  </a:lnTo>
                  <a:lnTo>
                    <a:pt x="191" y="512"/>
                  </a:lnTo>
                  <a:lnTo>
                    <a:pt x="151" y="332"/>
                  </a:lnTo>
                  <a:lnTo>
                    <a:pt x="209" y="304"/>
                  </a:lnTo>
                  <a:lnTo>
                    <a:pt x="109" y="5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A07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680" name="Freeform 1128">
              <a:extLst>
                <a:ext uri="{FF2B5EF4-FFF2-40B4-BE49-F238E27FC236}">
                  <a16:creationId xmlns:a16="http://schemas.microsoft.com/office/drawing/2014/main" id="{6B74D5BF-913E-40BB-9EA5-6E9676AEF009}"/>
                </a:ext>
              </a:extLst>
            </p:cNvPr>
            <p:cNvSpPr>
              <a:spLocks/>
            </p:cNvSpPr>
            <p:nvPr/>
          </p:nvSpPr>
          <p:spPr bwMode="auto">
            <a:xfrm>
              <a:off x="9178290" y="8533212"/>
              <a:ext cx="174625" cy="158750"/>
            </a:xfrm>
            <a:custGeom>
              <a:avLst/>
              <a:gdLst>
                <a:gd name="T0" fmla="*/ 2147483647 w 55"/>
                <a:gd name="T1" fmla="*/ 2147483647 h 50"/>
                <a:gd name="T2" fmla="*/ 2147483647 w 55"/>
                <a:gd name="T3" fmla="*/ 2147483647 h 50"/>
                <a:gd name="T4" fmla="*/ 2147483647 w 55"/>
                <a:gd name="T5" fmla="*/ 2147483647 h 50"/>
                <a:gd name="T6" fmla="*/ 2147483647 w 55"/>
                <a:gd name="T7" fmla="*/ 2147483647 h 50"/>
                <a:gd name="T8" fmla="*/ 2147483647 w 55"/>
                <a:gd name="T9" fmla="*/ 2147483647 h 50"/>
                <a:gd name="T10" fmla="*/ 2147483647 w 55"/>
                <a:gd name="T11" fmla="*/ 2147483647 h 50"/>
                <a:gd name="T12" fmla="*/ 0 w 55"/>
                <a:gd name="T13" fmla="*/ 2147483647 h 50"/>
                <a:gd name="T14" fmla="*/ 2147483647 w 55"/>
                <a:gd name="T15" fmla="*/ 2147483647 h 50"/>
                <a:gd name="T16" fmla="*/ 2147483647 w 55"/>
                <a:gd name="T17" fmla="*/ 2147483647 h 50"/>
                <a:gd name="T18" fmla="*/ 2147483647 w 55"/>
                <a:gd name="T19" fmla="*/ 2147483647 h 50"/>
                <a:gd name="T20" fmla="*/ 2147483647 w 55"/>
                <a:gd name="T21" fmla="*/ 2147483647 h 50"/>
                <a:gd name="T22" fmla="*/ 2147483647 w 55"/>
                <a:gd name="T23" fmla="*/ 2147483647 h 50"/>
                <a:gd name="T24" fmla="*/ 2147483647 w 55"/>
                <a:gd name="T25" fmla="*/ 2147483647 h 50"/>
                <a:gd name="T26" fmla="*/ 2147483647 w 55"/>
                <a:gd name="T27" fmla="*/ 2147483647 h 50"/>
                <a:gd name="T28" fmla="*/ 2147483647 w 55"/>
                <a:gd name="T29" fmla="*/ 2147483647 h 50"/>
                <a:gd name="T30" fmla="*/ 2147483647 w 55"/>
                <a:gd name="T31" fmla="*/ 2147483647 h 50"/>
                <a:gd name="T32" fmla="*/ 2147483647 w 55"/>
                <a:gd name="T33" fmla="*/ 2147483647 h 50"/>
                <a:gd name="T34" fmla="*/ 2147483647 w 55"/>
                <a:gd name="T35" fmla="*/ 2147483647 h 50"/>
                <a:gd name="T36" fmla="*/ 2147483647 w 55"/>
                <a:gd name="T37" fmla="*/ 2147483647 h 50"/>
                <a:gd name="T38" fmla="*/ 2147483647 w 55"/>
                <a:gd name="T39" fmla="*/ 2147483647 h 50"/>
                <a:gd name="T40" fmla="*/ 2147483647 w 55"/>
                <a:gd name="T41" fmla="*/ 2147483647 h 50"/>
                <a:gd name="T42" fmla="*/ 2147483647 w 55"/>
                <a:gd name="T43" fmla="*/ 2147483647 h 50"/>
                <a:gd name="T44" fmla="*/ 2147483647 w 55"/>
                <a:gd name="T45" fmla="*/ 2147483647 h 50"/>
                <a:gd name="T46" fmla="*/ 2147483647 w 55"/>
                <a:gd name="T47" fmla="*/ 2147483647 h 50"/>
                <a:gd name="T48" fmla="*/ 2147483647 w 55"/>
                <a:gd name="T49" fmla="*/ 2147483647 h 50"/>
                <a:gd name="T50" fmla="*/ 2147483647 w 55"/>
                <a:gd name="T51" fmla="*/ 2147483647 h 50"/>
                <a:gd name="T52" fmla="*/ 2147483647 w 55"/>
                <a:gd name="T53" fmla="*/ 2147483647 h 50"/>
                <a:gd name="T54" fmla="*/ 2147483647 w 55"/>
                <a:gd name="T55" fmla="*/ 0 h 50"/>
                <a:gd name="T56" fmla="*/ 2147483647 w 55"/>
                <a:gd name="T57" fmla="*/ 2147483647 h 5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5"/>
                <a:gd name="T88" fmla="*/ 0 h 50"/>
                <a:gd name="T89" fmla="*/ 55 w 55"/>
                <a:gd name="T90" fmla="*/ 50 h 50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5" h="50">
                  <a:moveTo>
                    <a:pt x="23" y="3"/>
                  </a:moveTo>
                  <a:cubicBezTo>
                    <a:pt x="18" y="3"/>
                    <a:pt x="14" y="2"/>
                    <a:pt x="10" y="2"/>
                  </a:cubicBezTo>
                  <a:cubicBezTo>
                    <a:pt x="9" y="2"/>
                    <a:pt x="7" y="2"/>
                    <a:pt x="7" y="3"/>
                  </a:cubicBezTo>
                  <a:cubicBezTo>
                    <a:pt x="6" y="5"/>
                    <a:pt x="7" y="6"/>
                    <a:pt x="9" y="7"/>
                  </a:cubicBezTo>
                  <a:cubicBezTo>
                    <a:pt x="13" y="9"/>
                    <a:pt x="18" y="11"/>
                    <a:pt x="24" y="12"/>
                  </a:cubicBezTo>
                  <a:cubicBezTo>
                    <a:pt x="16" y="14"/>
                    <a:pt x="9" y="16"/>
                    <a:pt x="2" y="19"/>
                  </a:cubicBezTo>
                  <a:cubicBezTo>
                    <a:pt x="1" y="19"/>
                    <a:pt x="0" y="20"/>
                    <a:pt x="0" y="20"/>
                  </a:cubicBezTo>
                  <a:cubicBezTo>
                    <a:pt x="0" y="21"/>
                    <a:pt x="1" y="22"/>
                    <a:pt x="2" y="22"/>
                  </a:cubicBezTo>
                  <a:cubicBezTo>
                    <a:pt x="6" y="25"/>
                    <a:pt x="12" y="24"/>
                    <a:pt x="17" y="22"/>
                  </a:cubicBezTo>
                  <a:cubicBezTo>
                    <a:pt x="20" y="21"/>
                    <a:pt x="23" y="20"/>
                    <a:pt x="26" y="19"/>
                  </a:cubicBezTo>
                  <a:cubicBezTo>
                    <a:pt x="20" y="22"/>
                    <a:pt x="15" y="26"/>
                    <a:pt x="10" y="29"/>
                  </a:cubicBezTo>
                  <a:cubicBezTo>
                    <a:pt x="9" y="30"/>
                    <a:pt x="8" y="31"/>
                    <a:pt x="8" y="32"/>
                  </a:cubicBezTo>
                  <a:cubicBezTo>
                    <a:pt x="8" y="33"/>
                    <a:pt x="9" y="34"/>
                    <a:pt x="10" y="34"/>
                  </a:cubicBezTo>
                  <a:cubicBezTo>
                    <a:pt x="11" y="34"/>
                    <a:pt x="12" y="34"/>
                    <a:pt x="13" y="34"/>
                  </a:cubicBezTo>
                  <a:cubicBezTo>
                    <a:pt x="19" y="32"/>
                    <a:pt x="25" y="29"/>
                    <a:pt x="30" y="26"/>
                  </a:cubicBezTo>
                  <a:cubicBezTo>
                    <a:pt x="25" y="30"/>
                    <a:pt x="20" y="34"/>
                    <a:pt x="14" y="38"/>
                  </a:cubicBezTo>
                  <a:cubicBezTo>
                    <a:pt x="14" y="39"/>
                    <a:pt x="13" y="39"/>
                    <a:pt x="13" y="40"/>
                  </a:cubicBezTo>
                  <a:cubicBezTo>
                    <a:pt x="13" y="41"/>
                    <a:pt x="14" y="41"/>
                    <a:pt x="15" y="41"/>
                  </a:cubicBezTo>
                  <a:cubicBezTo>
                    <a:pt x="20" y="43"/>
                    <a:pt x="25" y="40"/>
                    <a:pt x="29" y="37"/>
                  </a:cubicBezTo>
                  <a:cubicBezTo>
                    <a:pt x="32" y="35"/>
                    <a:pt x="34" y="33"/>
                    <a:pt x="37" y="31"/>
                  </a:cubicBezTo>
                  <a:cubicBezTo>
                    <a:pt x="33" y="36"/>
                    <a:pt x="29" y="41"/>
                    <a:pt x="25" y="46"/>
                  </a:cubicBezTo>
                  <a:cubicBezTo>
                    <a:pt x="24" y="47"/>
                    <a:pt x="23" y="48"/>
                    <a:pt x="24" y="49"/>
                  </a:cubicBezTo>
                  <a:cubicBezTo>
                    <a:pt x="25" y="50"/>
                    <a:pt x="26" y="50"/>
                    <a:pt x="27" y="50"/>
                  </a:cubicBezTo>
                  <a:cubicBezTo>
                    <a:pt x="28" y="50"/>
                    <a:pt x="28" y="49"/>
                    <a:pt x="29" y="49"/>
                  </a:cubicBezTo>
                  <a:cubicBezTo>
                    <a:pt x="36" y="44"/>
                    <a:pt x="43" y="38"/>
                    <a:pt x="48" y="32"/>
                  </a:cubicBezTo>
                  <a:cubicBezTo>
                    <a:pt x="49" y="31"/>
                    <a:pt x="49" y="31"/>
                    <a:pt x="49" y="31"/>
                  </a:cubicBezTo>
                  <a:cubicBezTo>
                    <a:pt x="51" y="29"/>
                    <a:pt x="53" y="26"/>
                    <a:pt x="55" y="24"/>
                  </a:cubicBezTo>
                  <a:cubicBezTo>
                    <a:pt x="50" y="16"/>
                    <a:pt x="46" y="7"/>
                    <a:pt x="40" y="0"/>
                  </a:cubicBezTo>
                  <a:cubicBezTo>
                    <a:pt x="34" y="1"/>
                    <a:pt x="29" y="3"/>
                    <a:pt x="23" y="3"/>
                  </a:cubicBezTo>
                  <a:close/>
                </a:path>
              </a:pathLst>
            </a:custGeom>
            <a:solidFill>
              <a:srgbClr val="E489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681" name="Freeform 1129">
              <a:extLst>
                <a:ext uri="{FF2B5EF4-FFF2-40B4-BE49-F238E27FC236}">
                  <a16:creationId xmlns:a16="http://schemas.microsoft.com/office/drawing/2014/main" id="{1840066E-EE46-46C2-B1F7-BC1C50772E42}"/>
                </a:ext>
              </a:extLst>
            </p:cNvPr>
            <p:cNvSpPr>
              <a:spLocks/>
            </p:cNvSpPr>
            <p:nvPr/>
          </p:nvSpPr>
          <p:spPr bwMode="auto">
            <a:xfrm>
              <a:off x="9102090" y="8234762"/>
              <a:ext cx="19050" cy="114300"/>
            </a:xfrm>
            <a:custGeom>
              <a:avLst/>
              <a:gdLst>
                <a:gd name="T0" fmla="*/ 0 w 12"/>
                <a:gd name="T1" fmla="*/ 2147483647 h 72"/>
                <a:gd name="T2" fmla="*/ 0 w 12"/>
                <a:gd name="T3" fmla="*/ 2147483647 h 72"/>
                <a:gd name="T4" fmla="*/ 0 w 12"/>
                <a:gd name="T5" fmla="*/ 2147483647 h 72"/>
                <a:gd name="T6" fmla="*/ 2147483647 w 12"/>
                <a:gd name="T7" fmla="*/ 2147483647 h 72"/>
                <a:gd name="T8" fmla="*/ 2147483647 w 12"/>
                <a:gd name="T9" fmla="*/ 0 h 72"/>
                <a:gd name="T10" fmla="*/ 2147483647 w 12"/>
                <a:gd name="T11" fmla="*/ 2147483647 h 72"/>
                <a:gd name="T12" fmla="*/ 2147483647 w 12"/>
                <a:gd name="T13" fmla="*/ 2147483647 h 72"/>
                <a:gd name="T14" fmla="*/ 0 w 12"/>
                <a:gd name="T15" fmla="*/ 2147483647 h 7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2"/>
                <a:gd name="T25" fmla="*/ 0 h 72"/>
                <a:gd name="T26" fmla="*/ 12 w 12"/>
                <a:gd name="T27" fmla="*/ 72 h 7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2" h="72">
                  <a:moveTo>
                    <a:pt x="0" y="72"/>
                  </a:moveTo>
                  <a:lnTo>
                    <a:pt x="0" y="72"/>
                  </a:lnTo>
                  <a:lnTo>
                    <a:pt x="0" y="70"/>
                  </a:lnTo>
                  <a:lnTo>
                    <a:pt x="10" y="2"/>
                  </a:lnTo>
                  <a:lnTo>
                    <a:pt x="12" y="0"/>
                  </a:lnTo>
                  <a:lnTo>
                    <a:pt x="12" y="2"/>
                  </a:lnTo>
                  <a:lnTo>
                    <a:pt x="2" y="72"/>
                  </a:lnTo>
                  <a:lnTo>
                    <a:pt x="0" y="72"/>
                  </a:lnTo>
                  <a:close/>
                </a:path>
              </a:pathLst>
            </a:custGeom>
            <a:solidFill>
              <a:srgbClr val="E093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682" name="Freeform 1130">
              <a:extLst>
                <a:ext uri="{FF2B5EF4-FFF2-40B4-BE49-F238E27FC236}">
                  <a16:creationId xmlns:a16="http://schemas.microsoft.com/office/drawing/2014/main" id="{CBE3DD8E-1137-451C-8621-72BADB8ABAE5}"/>
                </a:ext>
              </a:extLst>
            </p:cNvPr>
            <p:cNvSpPr>
              <a:spLocks/>
            </p:cNvSpPr>
            <p:nvPr/>
          </p:nvSpPr>
          <p:spPr bwMode="auto">
            <a:xfrm>
              <a:off x="9283065" y="8495112"/>
              <a:ext cx="76200" cy="152400"/>
            </a:xfrm>
            <a:custGeom>
              <a:avLst/>
              <a:gdLst>
                <a:gd name="T0" fmla="*/ 2147483647 w 48"/>
                <a:gd name="T1" fmla="*/ 0 h 96"/>
                <a:gd name="T2" fmla="*/ 0 w 48"/>
                <a:gd name="T3" fmla="*/ 2147483647 h 96"/>
                <a:gd name="T4" fmla="*/ 2147483647 w 48"/>
                <a:gd name="T5" fmla="*/ 2147483647 h 96"/>
                <a:gd name="T6" fmla="*/ 2147483647 w 48"/>
                <a:gd name="T7" fmla="*/ 2147483647 h 96"/>
                <a:gd name="T8" fmla="*/ 2147483647 w 48"/>
                <a:gd name="T9" fmla="*/ 0 h 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8"/>
                <a:gd name="T16" fmla="*/ 0 h 96"/>
                <a:gd name="T17" fmla="*/ 48 w 48"/>
                <a:gd name="T18" fmla="*/ 96 h 9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8" h="96">
                  <a:moveTo>
                    <a:pt x="36" y="0"/>
                  </a:moveTo>
                  <a:lnTo>
                    <a:pt x="0" y="16"/>
                  </a:lnTo>
                  <a:lnTo>
                    <a:pt x="36" y="96"/>
                  </a:lnTo>
                  <a:lnTo>
                    <a:pt x="48" y="90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3A07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683" name="Freeform 1131">
              <a:extLst>
                <a:ext uri="{FF2B5EF4-FFF2-40B4-BE49-F238E27FC236}">
                  <a16:creationId xmlns:a16="http://schemas.microsoft.com/office/drawing/2014/main" id="{85C575D7-295A-449C-88E0-DD9CD39DBBD2}"/>
                </a:ext>
              </a:extLst>
            </p:cNvPr>
            <p:cNvSpPr>
              <a:spLocks/>
            </p:cNvSpPr>
            <p:nvPr/>
          </p:nvSpPr>
          <p:spPr bwMode="auto">
            <a:xfrm>
              <a:off x="9365615" y="8555437"/>
              <a:ext cx="211138" cy="82550"/>
            </a:xfrm>
            <a:custGeom>
              <a:avLst/>
              <a:gdLst>
                <a:gd name="T0" fmla="*/ 2147483647 w 133"/>
                <a:gd name="T1" fmla="*/ 2147483647 h 52"/>
                <a:gd name="T2" fmla="*/ 0 w 133"/>
                <a:gd name="T3" fmla="*/ 2147483647 h 52"/>
                <a:gd name="T4" fmla="*/ 2147483647 w 133"/>
                <a:gd name="T5" fmla="*/ 2147483647 h 52"/>
                <a:gd name="T6" fmla="*/ 2147483647 w 133"/>
                <a:gd name="T7" fmla="*/ 0 h 52"/>
                <a:gd name="T8" fmla="*/ 2147483647 w 133"/>
                <a:gd name="T9" fmla="*/ 0 h 52"/>
                <a:gd name="T10" fmla="*/ 2147483647 w 133"/>
                <a:gd name="T11" fmla="*/ 0 h 52"/>
                <a:gd name="T12" fmla="*/ 2147483647 w 133"/>
                <a:gd name="T13" fmla="*/ 2147483647 h 52"/>
                <a:gd name="T14" fmla="*/ 2147483647 w 133"/>
                <a:gd name="T15" fmla="*/ 2147483647 h 5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33"/>
                <a:gd name="T25" fmla="*/ 0 h 52"/>
                <a:gd name="T26" fmla="*/ 133 w 133"/>
                <a:gd name="T27" fmla="*/ 52 h 5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33" h="52">
                  <a:moveTo>
                    <a:pt x="3" y="52"/>
                  </a:moveTo>
                  <a:lnTo>
                    <a:pt x="0" y="50"/>
                  </a:lnTo>
                  <a:lnTo>
                    <a:pt x="3" y="50"/>
                  </a:lnTo>
                  <a:lnTo>
                    <a:pt x="131" y="0"/>
                  </a:lnTo>
                  <a:lnTo>
                    <a:pt x="133" y="0"/>
                  </a:lnTo>
                  <a:lnTo>
                    <a:pt x="131" y="0"/>
                  </a:lnTo>
                  <a:lnTo>
                    <a:pt x="3" y="52"/>
                  </a:lnTo>
                  <a:close/>
                </a:path>
              </a:pathLst>
            </a:custGeom>
            <a:solidFill>
              <a:srgbClr val="E093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684" name="Freeform 1132">
              <a:extLst>
                <a:ext uri="{FF2B5EF4-FFF2-40B4-BE49-F238E27FC236}">
                  <a16:creationId xmlns:a16="http://schemas.microsoft.com/office/drawing/2014/main" id="{2DC15905-340F-41C3-9C0F-B184C21C7684}"/>
                </a:ext>
              </a:extLst>
            </p:cNvPr>
            <p:cNvSpPr>
              <a:spLocks/>
            </p:cNvSpPr>
            <p:nvPr/>
          </p:nvSpPr>
          <p:spPr bwMode="auto">
            <a:xfrm>
              <a:off x="9314815" y="8263337"/>
              <a:ext cx="169863" cy="241300"/>
            </a:xfrm>
            <a:custGeom>
              <a:avLst/>
              <a:gdLst>
                <a:gd name="T0" fmla="*/ 2147483647 w 107"/>
                <a:gd name="T1" fmla="*/ 2147483647 h 152"/>
                <a:gd name="T2" fmla="*/ 0 w 107"/>
                <a:gd name="T3" fmla="*/ 2147483647 h 152"/>
                <a:gd name="T4" fmla="*/ 0 w 107"/>
                <a:gd name="T5" fmla="*/ 2147483647 h 152"/>
                <a:gd name="T6" fmla="*/ 2147483647 w 107"/>
                <a:gd name="T7" fmla="*/ 2147483647 h 152"/>
                <a:gd name="T8" fmla="*/ 2147483647 w 107"/>
                <a:gd name="T9" fmla="*/ 2147483647 h 152"/>
                <a:gd name="T10" fmla="*/ 2147483647 w 107"/>
                <a:gd name="T11" fmla="*/ 0 h 152"/>
                <a:gd name="T12" fmla="*/ 2147483647 w 107"/>
                <a:gd name="T13" fmla="*/ 2147483647 h 152"/>
                <a:gd name="T14" fmla="*/ 2147483647 w 107"/>
                <a:gd name="T15" fmla="*/ 2147483647 h 152"/>
                <a:gd name="T16" fmla="*/ 2147483647 w 107"/>
                <a:gd name="T17" fmla="*/ 2147483647 h 152"/>
                <a:gd name="T18" fmla="*/ 2147483647 w 107"/>
                <a:gd name="T19" fmla="*/ 2147483647 h 152"/>
                <a:gd name="T20" fmla="*/ 2147483647 w 107"/>
                <a:gd name="T21" fmla="*/ 2147483647 h 15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07"/>
                <a:gd name="T34" fmla="*/ 0 h 152"/>
                <a:gd name="T35" fmla="*/ 107 w 107"/>
                <a:gd name="T36" fmla="*/ 152 h 15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07" h="152">
                  <a:moveTo>
                    <a:pt x="2" y="152"/>
                  </a:moveTo>
                  <a:lnTo>
                    <a:pt x="0" y="152"/>
                  </a:lnTo>
                  <a:lnTo>
                    <a:pt x="105" y="104"/>
                  </a:lnTo>
                  <a:lnTo>
                    <a:pt x="73" y="2"/>
                  </a:lnTo>
                  <a:lnTo>
                    <a:pt x="73" y="0"/>
                  </a:lnTo>
                  <a:lnTo>
                    <a:pt x="75" y="2"/>
                  </a:lnTo>
                  <a:lnTo>
                    <a:pt x="107" y="104"/>
                  </a:lnTo>
                  <a:lnTo>
                    <a:pt x="107" y="106"/>
                  </a:lnTo>
                  <a:lnTo>
                    <a:pt x="2" y="152"/>
                  </a:lnTo>
                  <a:close/>
                </a:path>
              </a:pathLst>
            </a:custGeom>
            <a:solidFill>
              <a:srgbClr val="E093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685" name="Freeform 1133">
              <a:extLst>
                <a:ext uri="{FF2B5EF4-FFF2-40B4-BE49-F238E27FC236}">
                  <a16:creationId xmlns:a16="http://schemas.microsoft.com/office/drawing/2014/main" id="{83E1B2B5-137B-48E1-ADD4-121875510413}"/>
                </a:ext>
              </a:extLst>
            </p:cNvPr>
            <p:cNvSpPr>
              <a:spLocks/>
            </p:cNvSpPr>
            <p:nvPr/>
          </p:nvSpPr>
          <p:spPr bwMode="auto">
            <a:xfrm>
              <a:off x="9283065" y="8510987"/>
              <a:ext cx="73025" cy="136525"/>
            </a:xfrm>
            <a:custGeom>
              <a:avLst/>
              <a:gdLst>
                <a:gd name="T0" fmla="*/ 0 w 46"/>
                <a:gd name="T1" fmla="*/ 2147483647 h 86"/>
                <a:gd name="T2" fmla="*/ 2147483647 w 46"/>
                <a:gd name="T3" fmla="*/ 2147483647 h 86"/>
                <a:gd name="T4" fmla="*/ 2147483647 w 46"/>
                <a:gd name="T5" fmla="*/ 2147483647 h 86"/>
                <a:gd name="T6" fmla="*/ 2147483647 w 46"/>
                <a:gd name="T7" fmla="*/ 0 h 86"/>
                <a:gd name="T8" fmla="*/ 0 w 46"/>
                <a:gd name="T9" fmla="*/ 2147483647 h 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6"/>
                <a:gd name="T16" fmla="*/ 0 h 86"/>
                <a:gd name="T17" fmla="*/ 46 w 46"/>
                <a:gd name="T18" fmla="*/ 86 h 8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6" h="86">
                  <a:moveTo>
                    <a:pt x="0" y="6"/>
                  </a:moveTo>
                  <a:lnTo>
                    <a:pt x="36" y="86"/>
                  </a:lnTo>
                  <a:lnTo>
                    <a:pt x="46" y="82"/>
                  </a:lnTo>
                  <a:lnTo>
                    <a:pt x="12" y="0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E093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686" name="Freeform 1134">
              <a:extLst>
                <a:ext uri="{FF2B5EF4-FFF2-40B4-BE49-F238E27FC236}">
                  <a16:creationId xmlns:a16="http://schemas.microsoft.com/office/drawing/2014/main" id="{CE054775-11E8-446B-BFCA-BA3CBC431C1B}"/>
                </a:ext>
              </a:extLst>
            </p:cNvPr>
            <p:cNvSpPr>
              <a:spLocks/>
            </p:cNvSpPr>
            <p:nvPr/>
          </p:nvSpPr>
          <p:spPr bwMode="auto">
            <a:xfrm>
              <a:off x="9149715" y="8050612"/>
              <a:ext cx="79375" cy="396875"/>
            </a:xfrm>
            <a:custGeom>
              <a:avLst/>
              <a:gdLst>
                <a:gd name="T0" fmla="*/ 2147483647 w 50"/>
                <a:gd name="T1" fmla="*/ 0 h 250"/>
                <a:gd name="T2" fmla="*/ 2147483647 w 50"/>
                <a:gd name="T3" fmla="*/ 2147483647 h 250"/>
                <a:gd name="T4" fmla="*/ 2147483647 w 50"/>
                <a:gd name="T5" fmla="*/ 2147483647 h 250"/>
                <a:gd name="T6" fmla="*/ 2147483647 w 50"/>
                <a:gd name="T7" fmla="*/ 2147483647 h 250"/>
                <a:gd name="T8" fmla="*/ 0 w 50"/>
                <a:gd name="T9" fmla="*/ 2147483647 h 250"/>
                <a:gd name="T10" fmla="*/ 2147483647 w 50"/>
                <a:gd name="T11" fmla="*/ 0 h 25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50"/>
                <a:gd name="T19" fmla="*/ 0 h 250"/>
                <a:gd name="T20" fmla="*/ 50 w 50"/>
                <a:gd name="T21" fmla="*/ 250 h 25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50" h="250">
                  <a:moveTo>
                    <a:pt x="50" y="0"/>
                  </a:moveTo>
                  <a:lnTo>
                    <a:pt x="48" y="250"/>
                  </a:lnTo>
                  <a:lnTo>
                    <a:pt x="18" y="132"/>
                  </a:lnTo>
                  <a:lnTo>
                    <a:pt x="34" y="98"/>
                  </a:lnTo>
                  <a:lnTo>
                    <a:pt x="0" y="66"/>
                  </a:lnTo>
                  <a:lnTo>
                    <a:pt x="50" y="0"/>
                  </a:lnTo>
                  <a:close/>
                </a:path>
              </a:pathLst>
            </a:custGeom>
            <a:solidFill>
              <a:srgbClr val="F9940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687" name="Freeform 1135">
              <a:extLst>
                <a:ext uri="{FF2B5EF4-FFF2-40B4-BE49-F238E27FC236}">
                  <a16:creationId xmlns:a16="http://schemas.microsoft.com/office/drawing/2014/main" id="{AF045B16-1AF1-4F82-A26E-BB093FA98002}"/>
                </a:ext>
              </a:extLst>
            </p:cNvPr>
            <p:cNvSpPr>
              <a:spLocks/>
            </p:cNvSpPr>
            <p:nvPr/>
          </p:nvSpPr>
          <p:spPr bwMode="auto">
            <a:xfrm>
              <a:off x="9333865" y="8028387"/>
              <a:ext cx="68263" cy="403225"/>
            </a:xfrm>
            <a:custGeom>
              <a:avLst/>
              <a:gdLst>
                <a:gd name="T0" fmla="*/ 0 w 43"/>
                <a:gd name="T1" fmla="*/ 0 h 254"/>
                <a:gd name="T2" fmla="*/ 2147483647 w 43"/>
                <a:gd name="T3" fmla="*/ 2147483647 h 254"/>
                <a:gd name="T4" fmla="*/ 2147483647 w 43"/>
                <a:gd name="T5" fmla="*/ 2147483647 h 254"/>
                <a:gd name="T6" fmla="*/ 2147483647 w 43"/>
                <a:gd name="T7" fmla="*/ 2147483647 h 254"/>
                <a:gd name="T8" fmla="*/ 2147483647 w 43"/>
                <a:gd name="T9" fmla="*/ 2147483647 h 254"/>
                <a:gd name="T10" fmla="*/ 0 w 43"/>
                <a:gd name="T11" fmla="*/ 0 h 25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3"/>
                <a:gd name="T19" fmla="*/ 0 h 254"/>
                <a:gd name="T20" fmla="*/ 43 w 43"/>
                <a:gd name="T21" fmla="*/ 254 h 254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3" h="254">
                  <a:moveTo>
                    <a:pt x="0" y="0"/>
                  </a:moveTo>
                  <a:lnTo>
                    <a:pt x="2" y="254"/>
                  </a:lnTo>
                  <a:lnTo>
                    <a:pt x="35" y="124"/>
                  </a:lnTo>
                  <a:lnTo>
                    <a:pt x="16" y="104"/>
                  </a:lnTo>
                  <a:lnTo>
                    <a:pt x="43" y="7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9940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pic>
        <p:nvPicPr>
          <p:cNvPr id="70664" name="Picture 5">
            <a:extLst>
              <a:ext uri="{FF2B5EF4-FFF2-40B4-BE49-F238E27FC236}">
                <a16:creationId xmlns:a16="http://schemas.microsoft.com/office/drawing/2014/main" id="{E2E4D311-1F1C-4F10-ABBB-4C4A093CC007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783013" y="2832100"/>
            <a:ext cx="7966075" cy="3422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6" name="TextBox 65">
            <a:extLst>
              <a:ext uri="{FF2B5EF4-FFF2-40B4-BE49-F238E27FC236}">
                <a16:creationId xmlns:a16="http://schemas.microsoft.com/office/drawing/2014/main" id="{99225E61-0733-4989-938B-78474E605929}"/>
              </a:ext>
            </a:extLst>
          </p:cNvPr>
          <p:cNvSpPr txBox="1"/>
          <p:nvPr/>
        </p:nvSpPr>
        <p:spPr>
          <a:xfrm>
            <a:off x="3743325" y="6254750"/>
            <a:ext cx="7964488" cy="400050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000" dirty="0" err="1">
                <a:solidFill>
                  <a:schemeClr val="bg1">
                    <a:lumMod val="75000"/>
                  </a:schemeClr>
                </a:solidFill>
                <a:latin typeface="+mn-lt"/>
                <a:cs typeface="+mn-cs"/>
              </a:rPr>
              <a:t>расм</a:t>
            </a:r>
            <a:r>
              <a:rPr lang="ru-RU" sz="1000" dirty="0">
                <a:solidFill>
                  <a:schemeClr val="bg1">
                    <a:lumMod val="75000"/>
                  </a:schemeClr>
                </a:solidFill>
                <a:latin typeface="+mn-lt"/>
                <a:cs typeface="+mn-cs"/>
              </a:rPr>
              <a:t>: </a:t>
            </a:r>
            <a:r>
              <a:rPr lang="ru-RU" sz="1000" dirty="0" err="1">
                <a:solidFill>
                  <a:schemeClr val="bg1">
                    <a:lumMod val="75000"/>
                  </a:schemeClr>
                </a:solidFill>
                <a:latin typeface="+mn-lt"/>
                <a:cs typeface="+mn-cs"/>
                <a:hlinkClick r:id="rId3"/>
              </a:rPr>
              <a:t>ҳттпс</a:t>
            </a:r>
            <a:r>
              <a:rPr lang="en-US" sz="1000" dirty="0">
                <a:solidFill>
                  <a:schemeClr val="bg1">
                    <a:lumMod val="75000"/>
                  </a:schemeClr>
                </a:solidFill>
                <a:latin typeface="+mn-lt"/>
                <a:cs typeface="+mn-cs"/>
                <a:hlinkClick r:id="rId3"/>
              </a:rPr>
              <a:t>://</a:t>
            </a:r>
            <a:r>
              <a:rPr lang="ru-RU" sz="1000" dirty="0" err="1">
                <a:solidFill>
                  <a:schemeClr val="bg1">
                    <a:lumMod val="75000"/>
                  </a:schemeClr>
                </a:solidFill>
                <a:latin typeface="+mn-lt"/>
                <a:cs typeface="+mn-cs"/>
                <a:hlinkClick r:id="rId3"/>
              </a:rPr>
              <a:t>кинотодай</a:t>
            </a:r>
            <a:r>
              <a:rPr lang="en-US" sz="1000" dirty="0">
                <a:solidFill>
                  <a:schemeClr val="bg1">
                    <a:lumMod val="75000"/>
                  </a:schemeClr>
                </a:solidFill>
                <a:latin typeface="+mn-lt"/>
                <a:cs typeface="+mn-cs"/>
                <a:hlinkClick r:id="rId3"/>
              </a:rPr>
              <a:t>.</a:t>
            </a:r>
            <a:r>
              <a:rPr lang="ru-RU" sz="1000" dirty="0" err="1">
                <a:solidFill>
                  <a:schemeClr val="bg1">
                    <a:lumMod val="75000"/>
                  </a:schemeClr>
                </a:solidFill>
                <a:latin typeface="+mn-lt"/>
                <a:cs typeface="+mn-cs"/>
                <a:hlinkClick r:id="rId3"/>
              </a:rPr>
              <a:t>ру</a:t>
            </a:r>
            <a:r>
              <a:rPr lang="en-US" sz="1000" dirty="0">
                <a:solidFill>
                  <a:schemeClr val="bg1">
                    <a:lumMod val="75000"/>
                  </a:schemeClr>
                </a:solidFill>
                <a:latin typeface="+mn-lt"/>
                <a:cs typeface="+mn-cs"/>
                <a:hlinkClick r:id="rId3"/>
              </a:rPr>
              <a:t>/</a:t>
            </a:r>
            <a:r>
              <a:rPr lang="ru-RU" sz="1000" dirty="0" err="1">
                <a:solidFill>
                  <a:schemeClr val="bg1">
                    <a:lumMod val="75000"/>
                  </a:schemeClr>
                </a:solidFill>
                <a:latin typeface="+mn-lt"/>
                <a:cs typeface="+mn-cs"/>
                <a:hlinkClick r:id="rId3"/>
              </a:rPr>
              <a:t>р</a:t>
            </a:r>
            <a:r>
              <a:rPr lang="en-US" sz="1000" dirty="0">
                <a:solidFill>
                  <a:schemeClr val="bg1">
                    <a:lumMod val="75000"/>
                  </a:schemeClr>
                </a:solidFill>
                <a:latin typeface="+mn-lt"/>
                <a:cs typeface="+mn-cs"/>
                <a:hlinkClick r:id="rId3"/>
              </a:rPr>
              <a:t>e</a:t>
            </a:r>
            <a:r>
              <a:rPr lang="ru-RU" sz="1000" dirty="0">
                <a:solidFill>
                  <a:schemeClr val="bg1">
                    <a:lumMod val="75000"/>
                  </a:schemeClr>
                </a:solidFill>
                <a:latin typeface="+mn-lt"/>
                <a:cs typeface="+mn-cs"/>
                <a:hlinkClick r:id="rId3"/>
              </a:rPr>
              <a:t>ад</a:t>
            </a:r>
            <a:r>
              <a:rPr lang="en-US" sz="1000" dirty="0">
                <a:solidFill>
                  <a:schemeClr val="bg1">
                    <a:lumMod val="75000"/>
                  </a:schemeClr>
                </a:solidFill>
                <a:latin typeface="+mn-lt"/>
                <a:cs typeface="+mn-cs"/>
                <a:hlinkClick r:id="rId3"/>
              </a:rPr>
              <a:t>/</a:t>
            </a:r>
            <a:r>
              <a:rPr lang="ru-RU" sz="1000" dirty="0" err="1">
                <a:solidFill>
                  <a:schemeClr val="bg1">
                    <a:lumMod val="75000"/>
                  </a:schemeClr>
                </a:solidFill>
                <a:latin typeface="+mn-lt"/>
                <a:cs typeface="+mn-cs"/>
                <a:hlinkClick r:id="rId3"/>
              </a:rPr>
              <a:t>н</a:t>
            </a:r>
            <a:r>
              <a:rPr lang="en-US" sz="1000" dirty="0" err="1">
                <a:solidFill>
                  <a:schemeClr val="bg1">
                    <a:lumMod val="75000"/>
                  </a:schemeClr>
                </a:solidFill>
                <a:latin typeface="+mn-lt"/>
                <a:cs typeface="+mn-cs"/>
                <a:hlinkClick r:id="rId3"/>
              </a:rPr>
              <a:t>ew</a:t>
            </a:r>
            <a:r>
              <a:rPr lang="ru-RU" sz="1000" dirty="0">
                <a:solidFill>
                  <a:schemeClr val="bg1">
                    <a:lumMod val="75000"/>
                  </a:schemeClr>
                </a:solidFill>
                <a:latin typeface="+mn-lt"/>
                <a:cs typeface="+mn-cs"/>
                <a:hlinkClick r:id="rId3"/>
              </a:rPr>
              <a:t>с</a:t>
            </a:r>
            <a:r>
              <a:rPr lang="en-US" sz="1000" dirty="0">
                <a:solidFill>
                  <a:schemeClr val="bg1">
                    <a:lumMod val="75000"/>
                  </a:schemeClr>
                </a:solidFill>
                <a:latin typeface="+mn-lt"/>
                <a:cs typeface="+mn-cs"/>
                <a:hlinkClick r:id="rId3"/>
              </a:rPr>
              <a:t>/</a:t>
            </a:r>
            <a:r>
              <a:rPr lang="ru-RU" sz="1000" dirty="0" err="1">
                <a:solidFill>
                  <a:schemeClr val="bg1">
                    <a:lumMod val="75000"/>
                  </a:schemeClr>
                </a:solidFill>
                <a:latin typeface="+mn-lt"/>
                <a:cs typeface="+mn-cs"/>
                <a:hlinkClick r:id="rId3"/>
              </a:rPr>
              <a:t>фанатй</a:t>
            </a:r>
            <a:r>
              <a:rPr lang="en-US" sz="1000" dirty="0">
                <a:solidFill>
                  <a:schemeClr val="bg1">
                    <a:lumMod val="75000"/>
                  </a:schemeClr>
                </a:solidFill>
                <a:latin typeface="+mn-lt"/>
                <a:cs typeface="+mn-cs"/>
                <a:hlinkClick r:id="rId3"/>
              </a:rPr>
              <a:t>-</a:t>
            </a:r>
            <a:r>
              <a:rPr lang="ru-RU" sz="1000" dirty="0" err="1">
                <a:solidFill>
                  <a:schemeClr val="bg1">
                    <a:lumMod val="75000"/>
                  </a:schemeClr>
                </a:solidFill>
                <a:latin typeface="+mn-lt"/>
                <a:cs typeface="+mn-cs"/>
                <a:hlinkClick r:id="rId3"/>
              </a:rPr>
              <a:t>гарри</a:t>
            </a:r>
            <a:r>
              <a:rPr lang="en-US" sz="1000" dirty="0">
                <a:solidFill>
                  <a:schemeClr val="bg1">
                    <a:lumMod val="75000"/>
                  </a:schemeClr>
                </a:solidFill>
                <a:latin typeface="+mn-lt"/>
                <a:cs typeface="+mn-cs"/>
                <a:hlinkClick r:id="rId3"/>
              </a:rPr>
              <a:t>-</a:t>
            </a:r>
            <a:r>
              <a:rPr lang="ru-RU" sz="1000" dirty="0" err="1">
                <a:solidFill>
                  <a:schemeClr val="bg1">
                    <a:lumMod val="75000"/>
                  </a:schemeClr>
                </a:solidFill>
                <a:latin typeface="+mn-lt"/>
                <a:cs typeface="+mn-cs"/>
                <a:hlinkClick r:id="rId3"/>
              </a:rPr>
              <a:t>потт</a:t>
            </a:r>
            <a:r>
              <a:rPr lang="en-US" sz="1000" dirty="0">
                <a:solidFill>
                  <a:schemeClr val="bg1">
                    <a:lumMod val="75000"/>
                  </a:schemeClr>
                </a:solidFill>
                <a:latin typeface="+mn-lt"/>
                <a:cs typeface="+mn-cs"/>
                <a:hlinkClick r:id="rId3"/>
              </a:rPr>
              <a:t>e</a:t>
            </a:r>
            <a:r>
              <a:rPr lang="ru-RU" sz="1000" dirty="0" err="1">
                <a:solidFill>
                  <a:schemeClr val="bg1">
                    <a:lumMod val="75000"/>
                  </a:schemeClr>
                </a:solidFill>
                <a:latin typeface="+mn-lt"/>
                <a:cs typeface="+mn-cs"/>
                <a:hlinkClick r:id="rId3"/>
              </a:rPr>
              <a:t>ра</a:t>
            </a:r>
            <a:r>
              <a:rPr lang="en-US" sz="1000" dirty="0">
                <a:solidFill>
                  <a:schemeClr val="bg1">
                    <a:lumMod val="75000"/>
                  </a:schemeClr>
                </a:solidFill>
                <a:latin typeface="+mn-lt"/>
                <a:cs typeface="+mn-cs"/>
                <a:hlinkClick r:id="rId3"/>
              </a:rPr>
              <a:t>-</a:t>
            </a:r>
            <a:r>
              <a:rPr lang="ru-RU" sz="1000" dirty="0" err="1">
                <a:solidFill>
                  <a:schemeClr val="bg1">
                    <a:lumMod val="75000"/>
                  </a:schemeClr>
                </a:solidFill>
                <a:latin typeface="+mn-lt"/>
                <a:cs typeface="+mn-cs"/>
                <a:hlinkClick r:id="rId3"/>
              </a:rPr>
              <a:t>угрозҳают</a:t>
            </a:r>
            <a:r>
              <a:rPr lang="en-US" sz="1000" dirty="0">
                <a:solidFill>
                  <a:schemeClr val="bg1">
                    <a:lumMod val="75000"/>
                  </a:schemeClr>
                </a:solidFill>
                <a:latin typeface="+mn-lt"/>
                <a:cs typeface="+mn-cs"/>
                <a:hlinkClick r:id="rId3"/>
              </a:rPr>
              <a:t>-e</a:t>
            </a:r>
            <a:r>
              <a:rPr lang="ru-RU" sz="1000" dirty="0" err="1">
                <a:solidFill>
                  <a:schemeClr val="bg1">
                    <a:lumMod val="75000"/>
                  </a:schemeClr>
                </a:solidFill>
                <a:latin typeface="+mn-lt"/>
                <a:cs typeface="+mn-cs"/>
                <a:hlinkClick r:id="rId3"/>
              </a:rPr>
              <a:t>косист</a:t>
            </a:r>
            <a:r>
              <a:rPr lang="en-US" sz="1000" dirty="0">
                <a:solidFill>
                  <a:schemeClr val="bg1">
                    <a:lumMod val="75000"/>
                  </a:schemeClr>
                </a:solidFill>
                <a:latin typeface="+mn-lt"/>
                <a:cs typeface="+mn-cs"/>
                <a:hlinkClick r:id="rId3"/>
              </a:rPr>
              <a:t>e</a:t>
            </a:r>
            <a:r>
              <a:rPr lang="ru-RU" sz="1000" dirty="0">
                <a:solidFill>
                  <a:schemeClr val="bg1">
                    <a:lumMod val="75000"/>
                  </a:schemeClr>
                </a:solidFill>
                <a:latin typeface="+mn-lt"/>
                <a:cs typeface="+mn-cs"/>
                <a:hlinkClick r:id="rId3"/>
              </a:rPr>
              <a:t>м</a:t>
            </a:r>
            <a:r>
              <a:rPr lang="en-US" sz="1000" dirty="0">
                <a:solidFill>
                  <a:schemeClr val="bg1">
                    <a:lumMod val="75000"/>
                  </a:schemeClr>
                </a:solidFill>
                <a:latin typeface="+mn-lt"/>
                <a:cs typeface="+mn-cs"/>
                <a:hlinkClick r:id="rId3"/>
              </a:rPr>
              <a:t>e-</a:t>
            </a:r>
            <a:r>
              <a:rPr lang="ru-RU" sz="1000" dirty="0" err="1">
                <a:solidFill>
                  <a:schemeClr val="bg1">
                    <a:lumMod val="75000"/>
                  </a:schemeClr>
                </a:solidFill>
                <a:latin typeface="+mn-lt"/>
                <a:cs typeface="+mn-cs"/>
                <a:hlinkClick r:id="rId3"/>
              </a:rPr>
              <a:t>плязҳа</a:t>
            </a:r>
            <a:r>
              <a:rPr lang="en-US" sz="1000" dirty="0">
                <a:solidFill>
                  <a:schemeClr val="bg1">
                    <a:lumMod val="75000"/>
                  </a:schemeClr>
                </a:solidFill>
                <a:latin typeface="+mn-lt"/>
                <a:cs typeface="+mn-cs"/>
                <a:hlinkClick r:id="rId3"/>
              </a:rPr>
              <a:t>-</a:t>
            </a:r>
            <a:r>
              <a:rPr lang="ru-RU" sz="1000" dirty="0">
                <a:solidFill>
                  <a:schemeClr val="bg1">
                    <a:lumMod val="75000"/>
                  </a:schemeClr>
                </a:solidFill>
                <a:latin typeface="+mn-lt"/>
                <a:cs typeface="+mn-cs"/>
                <a:hlinkClick r:id="rId3"/>
              </a:rPr>
              <a:t>на</a:t>
            </a:r>
            <a:r>
              <a:rPr lang="en-US" sz="1000" dirty="0">
                <a:solidFill>
                  <a:schemeClr val="bg1">
                    <a:lumMod val="75000"/>
                  </a:schemeClr>
                </a:solidFill>
                <a:latin typeface="+mn-lt"/>
                <a:cs typeface="+mn-cs"/>
                <a:hlinkClick r:id="rId3"/>
              </a:rPr>
              <a:t>-</a:t>
            </a:r>
            <a:r>
              <a:rPr lang="ru-RU" sz="1000" dirty="0">
                <a:solidFill>
                  <a:schemeClr val="bg1">
                    <a:lumMod val="75000"/>
                  </a:schemeClr>
                </a:solidFill>
                <a:latin typeface="+mn-lt"/>
                <a:cs typeface="+mn-cs"/>
                <a:hlinkClick r:id="rId3"/>
              </a:rPr>
              <a:t>котором</a:t>
            </a:r>
            <a:r>
              <a:rPr lang="en-US" sz="1000" dirty="0">
                <a:solidFill>
                  <a:schemeClr val="bg1">
                    <a:lumMod val="75000"/>
                  </a:schemeClr>
                </a:solidFill>
                <a:latin typeface="+mn-lt"/>
                <a:cs typeface="+mn-cs"/>
                <a:hlinkClick r:id="rId3"/>
              </a:rPr>
              <a:t>-</a:t>
            </a:r>
            <a:r>
              <a:rPr lang="ru-RU" sz="1000" dirty="0">
                <a:solidFill>
                  <a:schemeClr val="bg1">
                    <a:lumMod val="75000"/>
                  </a:schemeClr>
                </a:solidFill>
                <a:latin typeface="+mn-lt"/>
                <a:cs typeface="+mn-cs"/>
                <a:hlinkClick r:id="rId3"/>
              </a:rPr>
              <a:t>погиб</a:t>
            </a:r>
            <a:r>
              <a:rPr lang="en-US" sz="1000" dirty="0">
                <a:solidFill>
                  <a:schemeClr val="bg1">
                    <a:lumMod val="75000"/>
                  </a:schemeClr>
                </a:solidFill>
                <a:latin typeface="+mn-lt"/>
                <a:cs typeface="+mn-cs"/>
                <a:hlinkClick r:id="rId3"/>
              </a:rPr>
              <a:t>-e</a:t>
            </a:r>
            <a:r>
              <a:rPr lang="ru-RU" sz="1000" dirty="0" err="1">
                <a:solidFill>
                  <a:schemeClr val="bg1">
                    <a:lumMod val="75000"/>
                  </a:schemeClr>
                </a:solidFill>
                <a:latin typeface="+mn-lt"/>
                <a:cs typeface="+mn-cs"/>
                <a:hlinkClick r:id="rId3"/>
              </a:rPr>
              <a:t>лф</a:t>
            </a:r>
            <a:r>
              <a:rPr lang="en-US" sz="1000" dirty="0">
                <a:solidFill>
                  <a:schemeClr val="bg1">
                    <a:lumMod val="75000"/>
                  </a:schemeClr>
                </a:solidFill>
                <a:latin typeface="+mn-lt"/>
                <a:cs typeface="+mn-cs"/>
                <a:hlinkClick r:id="rId3"/>
              </a:rPr>
              <a:t>-</a:t>
            </a:r>
            <a:r>
              <a:rPr lang="ru-RU" sz="1000" dirty="0" err="1">
                <a:solidFill>
                  <a:schemeClr val="bg1">
                    <a:lumMod val="75000"/>
                  </a:schemeClr>
                </a:solidFill>
                <a:latin typeface="+mn-lt"/>
                <a:cs typeface="+mn-cs"/>
                <a:hlinkClick r:id="rId3"/>
              </a:rPr>
              <a:t>добби</a:t>
            </a:r>
            <a:r>
              <a:rPr lang="en-US" sz="1000" dirty="0">
                <a:solidFill>
                  <a:schemeClr val="bg1">
                    <a:lumMod val="75000"/>
                  </a:schemeClr>
                </a:solidFill>
                <a:latin typeface="+mn-lt"/>
                <a:cs typeface="+mn-cs"/>
                <a:hlinkClick r:id="rId3"/>
              </a:rPr>
              <a:t>/</a:t>
            </a:r>
            <a:r>
              <a:rPr lang="en-US" sz="1000" dirty="0">
                <a:solidFill>
                  <a:schemeClr val="bg1">
                    <a:lumMod val="75000"/>
                  </a:schemeClr>
                </a:solidFill>
                <a:latin typeface="+mn-lt"/>
                <a:cs typeface="+mn-cs"/>
              </a:rPr>
              <a:t>  </a:t>
            </a:r>
            <a:r>
              <a:rPr lang="ru-RU" sz="1000" dirty="0" err="1">
                <a:solidFill>
                  <a:schemeClr val="bg1">
                    <a:lumMod val="75000"/>
                  </a:schemeClr>
                </a:solidFill>
                <a:latin typeface="+mn-lt"/>
                <a:cs typeface="+mn-cs"/>
              </a:rPr>
              <a:t>саҳифасидан</a:t>
            </a:r>
            <a:r>
              <a:rPr lang="en-US" sz="1000" dirty="0">
                <a:solidFill>
                  <a:schemeClr val="bg1">
                    <a:lumMod val="75000"/>
                  </a:schemeClr>
                </a:solidFill>
                <a:latin typeface="+mn-lt"/>
                <a:cs typeface="+mn-cs"/>
              </a:rPr>
              <a:t> </a:t>
            </a:r>
            <a:r>
              <a:rPr lang="ru-RU" sz="1000" dirty="0" err="1">
                <a:solidFill>
                  <a:schemeClr val="bg1">
                    <a:lumMod val="75000"/>
                  </a:schemeClr>
                </a:solidFill>
                <a:latin typeface="+mn-lt"/>
                <a:cs typeface="+mn-cs"/>
              </a:rPr>
              <a:t>олинди</a:t>
            </a:r>
            <a:r>
              <a:rPr lang="en-US" sz="1000" dirty="0">
                <a:solidFill>
                  <a:schemeClr val="bg1">
                    <a:lumMod val="75000"/>
                  </a:schemeClr>
                </a:solidFill>
                <a:latin typeface="+mn-lt"/>
                <a:cs typeface="+mn-cs"/>
              </a:rPr>
              <a:t>.</a:t>
            </a:r>
          </a:p>
        </p:txBody>
      </p:sp>
    </p:spTree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682" name="Title 1">
            <a:extLst>
              <a:ext uri="{FF2B5EF4-FFF2-40B4-BE49-F238E27FC236}">
                <a16:creationId xmlns:a16="http://schemas.microsoft.com/office/drawing/2014/main" id="{C780B078-AB97-4F9D-9F1D-9ED3E191068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784600" y="438150"/>
            <a:ext cx="7964488" cy="434975"/>
          </a:xfrm>
        </p:spPr>
        <p:txBody>
          <a:bodyPr/>
          <a:lstStyle/>
          <a:p>
            <a:pPr eaLnBrk="1" hangingPunct="1"/>
            <a:r>
              <a:rPr lang="ru-RU" altLang="en-US"/>
              <a:t>А</a:t>
            </a:r>
            <a:r>
              <a:rPr lang="tr-TR" altLang="en-US"/>
              <a:t>x</a:t>
            </a:r>
            <a:r>
              <a:rPr lang="ru-RU" altLang="en-US"/>
              <a:t>лоқий</a:t>
            </a:r>
            <a:r>
              <a:rPr lang="tr-TR" altLang="en-US"/>
              <a:t> </a:t>
            </a:r>
            <a:r>
              <a:rPr lang="ru-RU" altLang="en-US"/>
              <a:t>тамойиллар</a:t>
            </a:r>
            <a:r>
              <a:rPr lang="en-US" altLang="en-US"/>
              <a:t>…</a:t>
            </a:r>
            <a:endParaRPr lang="ru-RU" altLang="en-US"/>
          </a:p>
        </p:txBody>
      </p:sp>
      <p:grpSp>
        <p:nvGrpSpPr>
          <p:cNvPr id="71683" name="Group 707">
            <a:extLst>
              <a:ext uri="{FF2B5EF4-FFF2-40B4-BE49-F238E27FC236}">
                <a16:creationId xmlns:a16="http://schemas.microsoft.com/office/drawing/2014/main" id="{07F9F087-F399-4F19-9030-F2628417B1DB}"/>
              </a:ext>
            </a:extLst>
          </p:cNvPr>
          <p:cNvGrpSpPr>
            <a:grpSpLocks/>
          </p:cNvGrpSpPr>
          <p:nvPr/>
        </p:nvGrpSpPr>
        <p:grpSpPr bwMode="auto">
          <a:xfrm>
            <a:off x="369888" y="4049713"/>
            <a:ext cx="3013075" cy="2767012"/>
            <a:chOff x="4056064" y="-5312955"/>
            <a:chExt cx="2052639" cy="2178050"/>
          </a:xfrm>
        </p:grpSpPr>
        <p:sp>
          <p:nvSpPr>
            <p:cNvPr id="71753" name="Freeform 453">
              <a:extLst>
                <a:ext uri="{FF2B5EF4-FFF2-40B4-BE49-F238E27FC236}">
                  <a16:creationId xmlns:a16="http://schemas.microsoft.com/office/drawing/2014/main" id="{DF42A67B-1EFB-4B32-8AAD-04F678BF3CC7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6064" y="-5312955"/>
              <a:ext cx="2017713" cy="2076450"/>
            </a:xfrm>
            <a:custGeom>
              <a:avLst/>
              <a:gdLst>
                <a:gd name="T0" fmla="*/ 2147483647 w 635"/>
                <a:gd name="T1" fmla="*/ 2147483647 h 653"/>
                <a:gd name="T2" fmla="*/ 2147483647 w 635"/>
                <a:gd name="T3" fmla="*/ 2147483647 h 653"/>
                <a:gd name="T4" fmla="*/ 2147483647 w 635"/>
                <a:gd name="T5" fmla="*/ 2147483647 h 653"/>
                <a:gd name="T6" fmla="*/ 2147483647 w 635"/>
                <a:gd name="T7" fmla="*/ 2147483647 h 653"/>
                <a:gd name="T8" fmla="*/ 2147483647 w 635"/>
                <a:gd name="T9" fmla="*/ 2147483647 h 653"/>
                <a:gd name="T10" fmla="*/ 2147483647 w 635"/>
                <a:gd name="T11" fmla="*/ 2147483647 h 653"/>
                <a:gd name="T12" fmla="*/ 2147483647 w 635"/>
                <a:gd name="T13" fmla="*/ 2147483647 h 653"/>
                <a:gd name="T14" fmla="*/ 2147483647 w 635"/>
                <a:gd name="T15" fmla="*/ 2147483647 h 653"/>
                <a:gd name="T16" fmla="*/ 2147483647 w 635"/>
                <a:gd name="T17" fmla="*/ 2147483647 h 653"/>
                <a:gd name="T18" fmla="*/ 2147483647 w 635"/>
                <a:gd name="T19" fmla="*/ 2147483647 h 653"/>
                <a:gd name="T20" fmla="*/ 2147483647 w 635"/>
                <a:gd name="T21" fmla="*/ 2147483647 h 653"/>
                <a:gd name="T22" fmla="*/ 2147483647 w 635"/>
                <a:gd name="T23" fmla="*/ 2147483647 h 65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635"/>
                <a:gd name="T37" fmla="*/ 0 h 653"/>
                <a:gd name="T38" fmla="*/ 635 w 635"/>
                <a:gd name="T39" fmla="*/ 653 h 653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635" h="653">
                  <a:moveTo>
                    <a:pt x="6" y="194"/>
                  </a:moveTo>
                  <a:cubicBezTo>
                    <a:pt x="13" y="236"/>
                    <a:pt x="41" y="273"/>
                    <a:pt x="78" y="292"/>
                  </a:cubicBezTo>
                  <a:cubicBezTo>
                    <a:pt x="109" y="307"/>
                    <a:pt x="149" y="314"/>
                    <a:pt x="164" y="344"/>
                  </a:cubicBezTo>
                  <a:cubicBezTo>
                    <a:pt x="174" y="364"/>
                    <a:pt x="170" y="386"/>
                    <a:pt x="169" y="408"/>
                  </a:cubicBezTo>
                  <a:cubicBezTo>
                    <a:pt x="166" y="496"/>
                    <a:pt x="223" y="584"/>
                    <a:pt x="304" y="618"/>
                  </a:cubicBezTo>
                  <a:cubicBezTo>
                    <a:pt x="386" y="653"/>
                    <a:pt x="488" y="631"/>
                    <a:pt x="549" y="567"/>
                  </a:cubicBezTo>
                  <a:cubicBezTo>
                    <a:pt x="592" y="521"/>
                    <a:pt x="613" y="460"/>
                    <a:pt x="623" y="399"/>
                  </a:cubicBezTo>
                  <a:cubicBezTo>
                    <a:pt x="635" y="325"/>
                    <a:pt x="630" y="248"/>
                    <a:pt x="598" y="181"/>
                  </a:cubicBezTo>
                  <a:cubicBezTo>
                    <a:pt x="551" y="85"/>
                    <a:pt x="449" y="22"/>
                    <a:pt x="343" y="8"/>
                  </a:cubicBezTo>
                  <a:cubicBezTo>
                    <a:pt x="281" y="0"/>
                    <a:pt x="218" y="7"/>
                    <a:pt x="159" y="25"/>
                  </a:cubicBezTo>
                  <a:cubicBezTo>
                    <a:pt x="109" y="40"/>
                    <a:pt x="47" y="58"/>
                    <a:pt x="20" y="106"/>
                  </a:cubicBezTo>
                  <a:cubicBezTo>
                    <a:pt x="6" y="133"/>
                    <a:pt x="0" y="164"/>
                    <a:pt x="6" y="194"/>
                  </a:cubicBezTo>
                  <a:close/>
                </a:path>
              </a:pathLst>
            </a:custGeom>
            <a:solidFill>
              <a:srgbClr val="6263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54" name="Freeform 454">
              <a:extLst>
                <a:ext uri="{FF2B5EF4-FFF2-40B4-BE49-F238E27FC236}">
                  <a16:creationId xmlns:a16="http://schemas.microsoft.com/office/drawing/2014/main" id="{6A83F94B-8014-44BC-86C6-6F34779707D1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7190" y="-5243105"/>
              <a:ext cx="1941513" cy="2108200"/>
            </a:xfrm>
            <a:custGeom>
              <a:avLst/>
              <a:gdLst>
                <a:gd name="T0" fmla="*/ 2147483647 w 611"/>
                <a:gd name="T1" fmla="*/ 2147483647 h 663"/>
                <a:gd name="T2" fmla="*/ 2147483647 w 611"/>
                <a:gd name="T3" fmla="*/ 2147483647 h 663"/>
                <a:gd name="T4" fmla="*/ 2147483647 w 611"/>
                <a:gd name="T5" fmla="*/ 2147483647 h 663"/>
                <a:gd name="T6" fmla="*/ 2147483647 w 611"/>
                <a:gd name="T7" fmla="*/ 2147483647 h 663"/>
                <a:gd name="T8" fmla="*/ 2147483647 w 611"/>
                <a:gd name="T9" fmla="*/ 2147483647 h 663"/>
                <a:gd name="T10" fmla="*/ 2147483647 w 611"/>
                <a:gd name="T11" fmla="*/ 2147483647 h 663"/>
                <a:gd name="T12" fmla="*/ 2147483647 w 611"/>
                <a:gd name="T13" fmla="*/ 2147483647 h 663"/>
                <a:gd name="T14" fmla="*/ 2147483647 w 611"/>
                <a:gd name="T15" fmla="*/ 2147483647 h 663"/>
                <a:gd name="T16" fmla="*/ 2147483647 w 611"/>
                <a:gd name="T17" fmla="*/ 2147483647 h 663"/>
                <a:gd name="T18" fmla="*/ 2147483647 w 611"/>
                <a:gd name="T19" fmla="*/ 2147483647 h 663"/>
                <a:gd name="T20" fmla="*/ 2147483647 w 611"/>
                <a:gd name="T21" fmla="*/ 2147483647 h 663"/>
                <a:gd name="T22" fmla="*/ 2147483647 w 611"/>
                <a:gd name="T23" fmla="*/ 2147483647 h 66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611"/>
                <a:gd name="T37" fmla="*/ 0 h 663"/>
                <a:gd name="T38" fmla="*/ 611 w 611"/>
                <a:gd name="T39" fmla="*/ 663 h 663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611" h="663">
                  <a:moveTo>
                    <a:pt x="1" y="154"/>
                  </a:moveTo>
                  <a:cubicBezTo>
                    <a:pt x="2" y="196"/>
                    <a:pt x="24" y="237"/>
                    <a:pt x="58" y="261"/>
                  </a:cubicBezTo>
                  <a:cubicBezTo>
                    <a:pt x="86" y="281"/>
                    <a:pt x="125" y="293"/>
                    <a:pt x="136" y="326"/>
                  </a:cubicBezTo>
                  <a:cubicBezTo>
                    <a:pt x="142" y="346"/>
                    <a:pt x="135" y="368"/>
                    <a:pt x="131" y="389"/>
                  </a:cubicBezTo>
                  <a:cubicBezTo>
                    <a:pt x="115" y="476"/>
                    <a:pt x="158" y="571"/>
                    <a:pt x="233" y="617"/>
                  </a:cubicBezTo>
                  <a:cubicBezTo>
                    <a:pt x="309" y="663"/>
                    <a:pt x="413" y="657"/>
                    <a:pt x="483" y="603"/>
                  </a:cubicBezTo>
                  <a:cubicBezTo>
                    <a:pt x="532" y="564"/>
                    <a:pt x="562" y="507"/>
                    <a:pt x="581" y="448"/>
                  </a:cubicBezTo>
                  <a:cubicBezTo>
                    <a:pt x="604" y="377"/>
                    <a:pt x="611" y="299"/>
                    <a:pt x="588" y="229"/>
                  </a:cubicBezTo>
                  <a:cubicBezTo>
                    <a:pt x="556" y="126"/>
                    <a:pt x="465" y="49"/>
                    <a:pt x="362" y="20"/>
                  </a:cubicBezTo>
                  <a:cubicBezTo>
                    <a:pt x="302" y="2"/>
                    <a:pt x="239" y="0"/>
                    <a:pt x="178" y="9"/>
                  </a:cubicBezTo>
                  <a:cubicBezTo>
                    <a:pt x="126" y="16"/>
                    <a:pt x="62" y="25"/>
                    <a:pt x="29" y="69"/>
                  </a:cubicBezTo>
                  <a:cubicBezTo>
                    <a:pt x="10" y="93"/>
                    <a:pt x="0" y="123"/>
                    <a:pt x="1" y="154"/>
                  </a:cubicBezTo>
                  <a:close/>
                </a:path>
              </a:pathLst>
            </a:custGeom>
            <a:solidFill>
              <a:srgbClr val="9190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55" name="Freeform 460">
              <a:extLst>
                <a:ext uri="{FF2B5EF4-FFF2-40B4-BE49-F238E27FC236}">
                  <a16:creationId xmlns:a16="http://schemas.microsoft.com/office/drawing/2014/main" id="{554ED41C-1516-4991-B6DE-D706C1325FF2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1039" y="-5181579"/>
              <a:ext cx="1230313" cy="385763"/>
            </a:xfrm>
            <a:custGeom>
              <a:avLst/>
              <a:gdLst>
                <a:gd name="T0" fmla="*/ 0 w 387"/>
                <a:gd name="T1" fmla="*/ 0 h 121"/>
                <a:gd name="T2" fmla="*/ 0 w 387"/>
                <a:gd name="T3" fmla="*/ 2147483647 h 121"/>
                <a:gd name="T4" fmla="*/ 2147483647 w 387"/>
                <a:gd name="T5" fmla="*/ 2147483647 h 121"/>
                <a:gd name="T6" fmla="*/ 2147483647 w 387"/>
                <a:gd name="T7" fmla="*/ 2147483647 h 121"/>
                <a:gd name="T8" fmla="*/ 2147483647 w 387"/>
                <a:gd name="T9" fmla="*/ 2147483647 h 121"/>
                <a:gd name="T10" fmla="*/ 2147483647 w 387"/>
                <a:gd name="T11" fmla="*/ 2147483647 h 121"/>
                <a:gd name="T12" fmla="*/ 2147483647 w 387"/>
                <a:gd name="T13" fmla="*/ 2147483647 h 121"/>
                <a:gd name="T14" fmla="*/ 2147483647 w 387"/>
                <a:gd name="T15" fmla="*/ 2147483647 h 121"/>
                <a:gd name="T16" fmla="*/ 2147483647 w 387"/>
                <a:gd name="T17" fmla="*/ 2147483647 h 121"/>
                <a:gd name="T18" fmla="*/ 2147483647 w 387"/>
                <a:gd name="T19" fmla="*/ 2147483647 h 121"/>
                <a:gd name="T20" fmla="*/ 2147483647 w 387"/>
                <a:gd name="T21" fmla="*/ 2147483647 h 121"/>
                <a:gd name="T22" fmla="*/ 2147483647 w 387"/>
                <a:gd name="T23" fmla="*/ 2147483647 h 121"/>
                <a:gd name="T24" fmla="*/ 2147483647 w 387"/>
                <a:gd name="T25" fmla="*/ 2147483647 h 121"/>
                <a:gd name="T26" fmla="*/ 2147483647 w 387"/>
                <a:gd name="T27" fmla="*/ 2147483647 h 121"/>
                <a:gd name="T28" fmla="*/ 2147483647 w 387"/>
                <a:gd name="T29" fmla="*/ 2147483647 h 121"/>
                <a:gd name="T30" fmla="*/ 2147483647 w 387"/>
                <a:gd name="T31" fmla="*/ 2147483647 h 121"/>
                <a:gd name="T32" fmla="*/ 2147483647 w 387"/>
                <a:gd name="T33" fmla="*/ 2147483647 h 121"/>
                <a:gd name="T34" fmla="*/ 2147483647 w 387"/>
                <a:gd name="T35" fmla="*/ 2147483647 h 121"/>
                <a:gd name="T36" fmla="*/ 2147483647 w 387"/>
                <a:gd name="T37" fmla="*/ 2147483647 h 121"/>
                <a:gd name="T38" fmla="*/ 2147483647 w 387"/>
                <a:gd name="T39" fmla="*/ 0 h 121"/>
                <a:gd name="T40" fmla="*/ 0 w 387"/>
                <a:gd name="T41" fmla="*/ 0 h 12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87"/>
                <a:gd name="T64" fmla="*/ 0 h 121"/>
                <a:gd name="T65" fmla="*/ 387 w 387"/>
                <a:gd name="T66" fmla="*/ 121 h 121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87" h="121">
                  <a:moveTo>
                    <a:pt x="0" y="0"/>
                  </a:moveTo>
                  <a:cubicBezTo>
                    <a:pt x="0" y="2"/>
                    <a:pt x="0" y="3"/>
                    <a:pt x="0" y="5"/>
                  </a:cubicBezTo>
                  <a:cubicBezTo>
                    <a:pt x="0" y="38"/>
                    <a:pt x="22" y="71"/>
                    <a:pt x="53" y="83"/>
                  </a:cubicBezTo>
                  <a:cubicBezTo>
                    <a:pt x="66" y="88"/>
                    <a:pt x="79" y="89"/>
                    <a:pt x="93" y="89"/>
                  </a:cubicBezTo>
                  <a:cubicBezTo>
                    <a:pt x="116" y="89"/>
                    <a:pt x="140" y="85"/>
                    <a:pt x="163" y="85"/>
                  </a:cubicBezTo>
                  <a:cubicBezTo>
                    <a:pt x="178" y="85"/>
                    <a:pt x="193" y="87"/>
                    <a:pt x="207" y="93"/>
                  </a:cubicBezTo>
                  <a:cubicBezTo>
                    <a:pt x="220" y="99"/>
                    <a:pt x="231" y="109"/>
                    <a:pt x="245" y="115"/>
                  </a:cubicBezTo>
                  <a:cubicBezTo>
                    <a:pt x="255" y="119"/>
                    <a:pt x="265" y="121"/>
                    <a:pt x="276" y="121"/>
                  </a:cubicBezTo>
                  <a:cubicBezTo>
                    <a:pt x="292" y="121"/>
                    <a:pt x="308" y="117"/>
                    <a:pt x="323" y="110"/>
                  </a:cubicBezTo>
                  <a:cubicBezTo>
                    <a:pt x="347" y="99"/>
                    <a:pt x="367" y="81"/>
                    <a:pt x="387" y="63"/>
                  </a:cubicBezTo>
                  <a:cubicBezTo>
                    <a:pt x="386" y="62"/>
                    <a:pt x="386" y="62"/>
                    <a:pt x="386" y="62"/>
                  </a:cubicBezTo>
                  <a:cubicBezTo>
                    <a:pt x="366" y="79"/>
                    <a:pt x="346" y="97"/>
                    <a:pt x="322" y="108"/>
                  </a:cubicBezTo>
                  <a:cubicBezTo>
                    <a:pt x="308" y="115"/>
                    <a:pt x="292" y="119"/>
                    <a:pt x="276" y="119"/>
                  </a:cubicBezTo>
                  <a:cubicBezTo>
                    <a:pt x="266" y="119"/>
                    <a:pt x="255" y="117"/>
                    <a:pt x="246" y="113"/>
                  </a:cubicBezTo>
                  <a:cubicBezTo>
                    <a:pt x="233" y="107"/>
                    <a:pt x="221" y="98"/>
                    <a:pt x="208" y="91"/>
                  </a:cubicBezTo>
                  <a:cubicBezTo>
                    <a:pt x="194" y="85"/>
                    <a:pt x="179" y="83"/>
                    <a:pt x="163" y="83"/>
                  </a:cubicBezTo>
                  <a:cubicBezTo>
                    <a:pt x="140" y="83"/>
                    <a:pt x="116" y="87"/>
                    <a:pt x="93" y="87"/>
                  </a:cubicBezTo>
                  <a:cubicBezTo>
                    <a:pt x="79" y="87"/>
                    <a:pt x="66" y="86"/>
                    <a:pt x="54" y="81"/>
                  </a:cubicBezTo>
                  <a:cubicBezTo>
                    <a:pt x="23" y="69"/>
                    <a:pt x="2" y="38"/>
                    <a:pt x="2" y="5"/>
                  </a:cubicBezTo>
                  <a:cubicBezTo>
                    <a:pt x="2" y="4"/>
                    <a:pt x="2" y="2"/>
                    <a:pt x="2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6263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56" name="Freeform 461">
              <a:extLst>
                <a:ext uri="{FF2B5EF4-FFF2-40B4-BE49-F238E27FC236}">
                  <a16:creationId xmlns:a16="http://schemas.microsoft.com/office/drawing/2014/main" id="{D7BFDDA6-860B-4EB8-BF83-8A9AD6525E47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7591" y="-3813562"/>
              <a:ext cx="1157286" cy="481013"/>
            </a:xfrm>
            <a:custGeom>
              <a:avLst/>
              <a:gdLst>
                <a:gd name="T0" fmla="*/ 2147483647 w 345"/>
                <a:gd name="T1" fmla="*/ 2147483647 h 151"/>
                <a:gd name="T2" fmla="*/ 2147483647 w 345"/>
                <a:gd name="T3" fmla="*/ 0 h 151"/>
                <a:gd name="T4" fmla="*/ 2147483647 w 345"/>
                <a:gd name="T5" fmla="*/ 2147483647 h 151"/>
                <a:gd name="T6" fmla="*/ 2147483647 w 345"/>
                <a:gd name="T7" fmla="*/ 2147483647 h 151"/>
                <a:gd name="T8" fmla="*/ 2147483647 w 345"/>
                <a:gd name="T9" fmla="*/ 2147483647 h 151"/>
                <a:gd name="T10" fmla="*/ 2147483647 w 345"/>
                <a:gd name="T11" fmla="*/ 2147483647 h 151"/>
                <a:gd name="T12" fmla="*/ 2147483647 w 345"/>
                <a:gd name="T13" fmla="*/ 2147483647 h 151"/>
                <a:gd name="T14" fmla="*/ 2147483647 w 345"/>
                <a:gd name="T15" fmla="*/ 2147483647 h 151"/>
                <a:gd name="T16" fmla="*/ 2147483647 w 345"/>
                <a:gd name="T17" fmla="*/ 2147483647 h 151"/>
                <a:gd name="T18" fmla="*/ 0 w 345"/>
                <a:gd name="T19" fmla="*/ 2147483647 h 151"/>
                <a:gd name="T20" fmla="*/ 2147483647 w 345"/>
                <a:gd name="T21" fmla="*/ 2147483647 h 151"/>
                <a:gd name="T22" fmla="*/ 2147483647 w 345"/>
                <a:gd name="T23" fmla="*/ 2147483647 h 151"/>
                <a:gd name="T24" fmla="*/ 2147483647 w 345"/>
                <a:gd name="T25" fmla="*/ 2147483647 h 151"/>
                <a:gd name="T26" fmla="*/ 2147483647 w 345"/>
                <a:gd name="T27" fmla="*/ 2147483647 h 151"/>
                <a:gd name="T28" fmla="*/ 2147483647 w 345"/>
                <a:gd name="T29" fmla="*/ 2147483647 h 151"/>
                <a:gd name="T30" fmla="*/ 2147483647 w 345"/>
                <a:gd name="T31" fmla="*/ 2147483647 h 151"/>
                <a:gd name="T32" fmla="*/ 2147483647 w 345"/>
                <a:gd name="T33" fmla="*/ 2147483647 h 151"/>
                <a:gd name="T34" fmla="*/ 2147483647 w 345"/>
                <a:gd name="T35" fmla="*/ 2147483647 h 151"/>
                <a:gd name="T36" fmla="*/ 2147483647 w 345"/>
                <a:gd name="T37" fmla="*/ 2147483647 h 151"/>
                <a:gd name="T38" fmla="*/ 2147483647 w 345"/>
                <a:gd name="T39" fmla="*/ 2147483647 h 151"/>
                <a:gd name="T40" fmla="*/ 2147483647 w 345"/>
                <a:gd name="T41" fmla="*/ 2147483647 h 151"/>
                <a:gd name="T42" fmla="*/ 2147483647 w 345"/>
                <a:gd name="T43" fmla="*/ 2147483647 h 151"/>
                <a:gd name="T44" fmla="*/ 2147483647 w 345"/>
                <a:gd name="T45" fmla="*/ 2147483647 h 151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45"/>
                <a:gd name="T70" fmla="*/ 0 h 151"/>
                <a:gd name="T71" fmla="*/ 345 w 345"/>
                <a:gd name="T72" fmla="*/ 151 h 151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45" h="151">
                  <a:moveTo>
                    <a:pt x="345" y="13"/>
                  </a:moveTo>
                  <a:cubicBezTo>
                    <a:pt x="334" y="4"/>
                    <a:pt x="319" y="0"/>
                    <a:pt x="305" y="0"/>
                  </a:cubicBezTo>
                  <a:cubicBezTo>
                    <a:pt x="296" y="0"/>
                    <a:pt x="287" y="2"/>
                    <a:pt x="278" y="4"/>
                  </a:cubicBezTo>
                  <a:cubicBezTo>
                    <a:pt x="256" y="11"/>
                    <a:pt x="236" y="23"/>
                    <a:pt x="216" y="35"/>
                  </a:cubicBezTo>
                  <a:cubicBezTo>
                    <a:pt x="196" y="46"/>
                    <a:pt x="174" y="56"/>
                    <a:pt x="152" y="56"/>
                  </a:cubicBezTo>
                  <a:cubicBezTo>
                    <a:pt x="151" y="56"/>
                    <a:pt x="151" y="56"/>
                    <a:pt x="150" y="56"/>
                  </a:cubicBezTo>
                  <a:cubicBezTo>
                    <a:pt x="128" y="56"/>
                    <a:pt x="105" y="47"/>
                    <a:pt x="82" y="47"/>
                  </a:cubicBezTo>
                  <a:cubicBezTo>
                    <a:pt x="81" y="47"/>
                    <a:pt x="81" y="47"/>
                    <a:pt x="81" y="47"/>
                  </a:cubicBezTo>
                  <a:cubicBezTo>
                    <a:pt x="56" y="47"/>
                    <a:pt x="31" y="60"/>
                    <a:pt x="16" y="80"/>
                  </a:cubicBezTo>
                  <a:cubicBezTo>
                    <a:pt x="5" y="94"/>
                    <a:pt x="0" y="112"/>
                    <a:pt x="0" y="129"/>
                  </a:cubicBezTo>
                  <a:cubicBezTo>
                    <a:pt x="0" y="137"/>
                    <a:pt x="1" y="144"/>
                    <a:pt x="3" y="151"/>
                  </a:cubicBezTo>
                  <a:cubicBezTo>
                    <a:pt x="4" y="150"/>
                    <a:pt x="4" y="150"/>
                    <a:pt x="4" y="150"/>
                  </a:cubicBezTo>
                  <a:cubicBezTo>
                    <a:pt x="3" y="144"/>
                    <a:pt x="2" y="136"/>
                    <a:pt x="2" y="129"/>
                  </a:cubicBezTo>
                  <a:cubicBezTo>
                    <a:pt x="2" y="112"/>
                    <a:pt x="7" y="95"/>
                    <a:pt x="18" y="81"/>
                  </a:cubicBezTo>
                  <a:cubicBezTo>
                    <a:pt x="32" y="61"/>
                    <a:pt x="56" y="49"/>
                    <a:pt x="81" y="49"/>
                  </a:cubicBezTo>
                  <a:cubicBezTo>
                    <a:pt x="82" y="49"/>
                    <a:pt x="82" y="49"/>
                    <a:pt x="82" y="49"/>
                  </a:cubicBezTo>
                  <a:cubicBezTo>
                    <a:pt x="105" y="49"/>
                    <a:pt x="127" y="58"/>
                    <a:pt x="150" y="58"/>
                  </a:cubicBezTo>
                  <a:cubicBezTo>
                    <a:pt x="151" y="58"/>
                    <a:pt x="151" y="58"/>
                    <a:pt x="152" y="58"/>
                  </a:cubicBezTo>
                  <a:cubicBezTo>
                    <a:pt x="175" y="58"/>
                    <a:pt x="197" y="48"/>
                    <a:pt x="217" y="36"/>
                  </a:cubicBezTo>
                  <a:cubicBezTo>
                    <a:pt x="237" y="25"/>
                    <a:pt x="257" y="12"/>
                    <a:pt x="279" y="6"/>
                  </a:cubicBezTo>
                  <a:cubicBezTo>
                    <a:pt x="287" y="4"/>
                    <a:pt x="296" y="2"/>
                    <a:pt x="305" y="2"/>
                  </a:cubicBezTo>
                  <a:cubicBezTo>
                    <a:pt x="319" y="2"/>
                    <a:pt x="333" y="6"/>
                    <a:pt x="344" y="15"/>
                  </a:cubicBezTo>
                  <a:cubicBezTo>
                    <a:pt x="345" y="13"/>
                    <a:pt x="345" y="13"/>
                    <a:pt x="345" y="13"/>
                  </a:cubicBezTo>
                  <a:close/>
                </a:path>
              </a:pathLst>
            </a:custGeom>
            <a:solidFill>
              <a:srgbClr val="6263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71684" name="Rectangle 712">
            <a:extLst>
              <a:ext uri="{FF2B5EF4-FFF2-40B4-BE49-F238E27FC236}">
                <a16:creationId xmlns:a16="http://schemas.microsoft.com/office/drawing/2014/main" id="{E8A24598-1A45-4FEF-9056-0D0BCB8E1E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8150" y="1308100"/>
            <a:ext cx="2978150" cy="138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 defTabSz="7429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defTabSz="7429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defTabSz="7429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defTabSz="7429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defTabSz="7429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defTabSz="7429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defTabSz="7429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defTabSz="7429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defTabSz="7429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ru-RU" altLang="en-US" b="1">
                <a:solidFill>
                  <a:srgbClr val="3A07DF"/>
                </a:solidFill>
              </a:rPr>
              <a:t>Фидокорлик</a:t>
            </a:r>
            <a:r>
              <a:rPr lang="en-US" altLang="en-US" b="1">
                <a:solidFill>
                  <a:srgbClr val="3A07DF"/>
                </a:solidFill>
              </a:rPr>
              <a:t> </a:t>
            </a:r>
            <a:r>
              <a:rPr lang="ru-RU" altLang="en-US" b="1">
                <a:solidFill>
                  <a:srgbClr val="3A07DF"/>
                </a:solidFill>
              </a:rPr>
              <a:t>тамойили</a:t>
            </a:r>
            <a:r>
              <a:rPr lang="tr-TR" altLang="en-US" b="1">
                <a:solidFill>
                  <a:srgbClr val="3A07DF"/>
                </a:solidFill>
              </a:rPr>
              <a:t> – </a:t>
            </a:r>
            <a:r>
              <a:rPr lang="ru-RU" altLang="en-US">
                <a:solidFill>
                  <a:srgbClr val="3A07DF"/>
                </a:solidFill>
              </a:rPr>
              <a:t>раҳм</a:t>
            </a:r>
            <a:r>
              <a:rPr lang="tr-TR" altLang="en-US">
                <a:solidFill>
                  <a:srgbClr val="3A07DF"/>
                </a:solidFill>
              </a:rPr>
              <a:t>-</a:t>
            </a:r>
            <a:r>
              <a:rPr lang="ru-RU" altLang="en-US">
                <a:solidFill>
                  <a:srgbClr val="3A07DF"/>
                </a:solidFill>
              </a:rPr>
              <a:t>шафқатни</a:t>
            </a:r>
            <a:r>
              <a:rPr lang="tr-TR" altLang="en-US">
                <a:solidFill>
                  <a:srgbClr val="3A07DF"/>
                </a:solidFill>
              </a:rPr>
              <a:t>, </a:t>
            </a:r>
            <a:r>
              <a:rPr lang="ru-RU" altLang="en-US">
                <a:solidFill>
                  <a:srgbClr val="3A07DF"/>
                </a:solidFill>
              </a:rPr>
              <a:t>шунингд</a:t>
            </a:r>
            <a:r>
              <a:rPr lang="tr-TR" altLang="en-US">
                <a:solidFill>
                  <a:srgbClr val="3A07DF"/>
                </a:solidFill>
              </a:rPr>
              <a:t>e</a:t>
            </a:r>
            <a:r>
              <a:rPr lang="ru-RU" altLang="en-US">
                <a:solidFill>
                  <a:srgbClr val="3A07DF"/>
                </a:solidFill>
              </a:rPr>
              <a:t>к</a:t>
            </a:r>
            <a:r>
              <a:rPr lang="tr-TR" altLang="en-US">
                <a:solidFill>
                  <a:srgbClr val="3A07DF"/>
                </a:solidFill>
              </a:rPr>
              <a:t>, </a:t>
            </a:r>
            <a:r>
              <a:rPr lang="ru-RU" altLang="en-US">
                <a:solidFill>
                  <a:srgbClr val="3A07DF"/>
                </a:solidFill>
              </a:rPr>
              <a:t>муҳтожларга</a:t>
            </a:r>
            <a:r>
              <a:rPr lang="tr-TR" altLang="en-US">
                <a:solidFill>
                  <a:srgbClr val="3A07DF"/>
                </a:solidFill>
              </a:rPr>
              <a:t> </a:t>
            </a:r>
            <a:r>
              <a:rPr lang="ru-RU" altLang="en-US">
                <a:solidFill>
                  <a:srgbClr val="3A07DF"/>
                </a:solidFill>
              </a:rPr>
              <a:t>б</a:t>
            </a:r>
            <a:r>
              <a:rPr lang="tr-TR" altLang="en-US">
                <a:solidFill>
                  <a:srgbClr val="3A07DF"/>
                </a:solidFill>
              </a:rPr>
              <a:t>e</a:t>
            </a:r>
            <a:r>
              <a:rPr lang="ru-RU" altLang="en-US">
                <a:solidFill>
                  <a:srgbClr val="3A07DF"/>
                </a:solidFill>
              </a:rPr>
              <a:t>ғараз</a:t>
            </a:r>
            <a:r>
              <a:rPr lang="tr-TR" altLang="en-US">
                <a:solidFill>
                  <a:srgbClr val="3A07DF"/>
                </a:solidFill>
              </a:rPr>
              <a:t> </a:t>
            </a:r>
            <a:r>
              <a:rPr lang="ru-RU" altLang="en-US">
                <a:solidFill>
                  <a:srgbClr val="3A07DF"/>
                </a:solidFill>
              </a:rPr>
              <a:t>ёрдам</a:t>
            </a:r>
            <a:r>
              <a:rPr lang="tr-TR" altLang="en-US">
                <a:solidFill>
                  <a:srgbClr val="3A07DF"/>
                </a:solidFill>
              </a:rPr>
              <a:t> </a:t>
            </a:r>
            <a:r>
              <a:rPr lang="ru-RU" altLang="en-US">
                <a:solidFill>
                  <a:srgbClr val="3A07DF"/>
                </a:solidFill>
              </a:rPr>
              <a:t>кўрсатишни</a:t>
            </a:r>
            <a:r>
              <a:rPr lang="tr-TR" altLang="en-US">
                <a:solidFill>
                  <a:srgbClr val="3A07DF"/>
                </a:solidFill>
              </a:rPr>
              <a:t> </a:t>
            </a:r>
            <a:r>
              <a:rPr lang="ru-RU" altLang="en-US">
                <a:solidFill>
                  <a:srgbClr val="3A07DF"/>
                </a:solidFill>
              </a:rPr>
              <a:t>рағбатлантиради</a:t>
            </a:r>
            <a:r>
              <a:rPr lang="tr-TR" altLang="en-US">
                <a:solidFill>
                  <a:srgbClr val="3A07DF"/>
                </a:solidFill>
              </a:rPr>
              <a:t>.</a:t>
            </a:r>
            <a:endParaRPr lang="ru-RU" altLang="en-US">
              <a:solidFill>
                <a:schemeClr val="tx2"/>
              </a:solidFill>
            </a:endParaRPr>
          </a:p>
        </p:txBody>
      </p:sp>
      <p:sp>
        <p:nvSpPr>
          <p:cNvPr id="71685" name="Freeform 117">
            <a:extLst>
              <a:ext uri="{FF2B5EF4-FFF2-40B4-BE49-F238E27FC236}">
                <a16:creationId xmlns:a16="http://schemas.microsoft.com/office/drawing/2014/main" id="{9A36601B-7BA0-45D7-B9AB-B0F23B9A1302}"/>
              </a:ext>
            </a:extLst>
          </p:cNvPr>
          <p:cNvSpPr>
            <a:spLocks/>
          </p:cNvSpPr>
          <p:nvPr/>
        </p:nvSpPr>
        <p:spPr bwMode="auto">
          <a:xfrm flipH="1">
            <a:off x="0" y="0"/>
            <a:ext cx="1239838" cy="1266825"/>
          </a:xfrm>
          <a:custGeom>
            <a:avLst/>
            <a:gdLst>
              <a:gd name="T0" fmla="*/ 2147483647 w 1508"/>
              <a:gd name="T1" fmla="*/ 2147483647 h 1542"/>
              <a:gd name="T2" fmla="*/ 2147483647 w 1508"/>
              <a:gd name="T3" fmla="*/ 2147483647 h 1542"/>
              <a:gd name="T4" fmla="*/ 2147483647 w 1508"/>
              <a:gd name="T5" fmla="*/ 2147483647 h 1542"/>
              <a:gd name="T6" fmla="*/ 2147483647 w 1508"/>
              <a:gd name="T7" fmla="*/ 2147483647 h 1542"/>
              <a:gd name="T8" fmla="*/ 2147483647 w 1508"/>
              <a:gd name="T9" fmla="*/ 2147483647 h 1542"/>
              <a:gd name="T10" fmla="*/ 2147483647 w 1508"/>
              <a:gd name="T11" fmla="*/ 2147483647 h 1542"/>
              <a:gd name="T12" fmla="*/ 2147483647 w 1508"/>
              <a:gd name="T13" fmla="*/ 2147483647 h 1542"/>
              <a:gd name="T14" fmla="*/ 2147483647 w 1508"/>
              <a:gd name="T15" fmla="*/ 2147483647 h 1542"/>
              <a:gd name="T16" fmla="*/ 2147483647 w 1508"/>
              <a:gd name="T17" fmla="*/ 2147483647 h 1542"/>
              <a:gd name="T18" fmla="*/ 2147483647 w 1508"/>
              <a:gd name="T19" fmla="*/ 2147483647 h 1542"/>
              <a:gd name="T20" fmla="*/ 2147483647 w 1508"/>
              <a:gd name="T21" fmla="*/ 0 h 1542"/>
              <a:gd name="T22" fmla="*/ 0 w 1508"/>
              <a:gd name="T23" fmla="*/ 0 h 1542"/>
              <a:gd name="T24" fmla="*/ 0 w 1508"/>
              <a:gd name="T25" fmla="*/ 2147483647 h 1542"/>
              <a:gd name="T26" fmla="*/ 2147483647 w 1508"/>
              <a:gd name="T27" fmla="*/ 2147483647 h 1542"/>
              <a:gd name="T28" fmla="*/ 2147483647 w 1508"/>
              <a:gd name="T29" fmla="*/ 2147483647 h 1542"/>
              <a:gd name="T30" fmla="*/ 2147483647 w 1508"/>
              <a:gd name="T31" fmla="*/ 2147483647 h 1542"/>
              <a:gd name="T32" fmla="*/ 2147483647 w 1508"/>
              <a:gd name="T33" fmla="*/ 2147483647 h 1542"/>
              <a:gd name="T34" fmla="*/ 2147483647 w 1508"/>
              <a:gd name="T35" fmla="*/ 2147483647 h 1542"/>
              <a:gd name="T36" fmla="*/ 2147483647 w 1508"/>
              <a:gd name="T37" fmla="*/ 2147483647 h 1542"/>
              <a:gd name="T38" fmla="*/ 2147483647 w 1508"/>
              <a:gd name="T39" fmla="*/ 2147483647 h 1542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w 1508"/>
              <a:gd name="T61" fmla="*/ 0 h 1542"/>
              <a:gd name="T62" fmla="*/ 1508 w 1508"/>
              <a:gd name="T63" fmla="*/ 1542 h 1542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T60" t="T61" r="T62" b="T63"/>
            <a:pathLst>
              <a:path w="1508" h="1542">
                <a:moveTo>
                  <a:pt x="1508" y="1536"/>
                </a:moveTo>
                <a:cubicBezTo>
                  <a:pt x="1508" y="1357"/>
                  <a:pt x="1508" y="1357"/>
                  <a:pt x="1508" y="1357"/>
                </a:cubicBezTo>
                <a:cubicBezTo>
                  <a:pt x="1401" y="1366"/>
                  <a:pt x="1312" y="1328"/>
                  <a:pt x="1252" y="1292"/>
                </a:cubicBezTo>
                <a:cubicBezTo>
                  <a:pt x="1154" y="1231"/>
                  <a:pt x="1075" y="1136"/>
                  <a:pt x="1032" y="1024"/>
                </a:cubicBezTo>
                <a:cubicBezTo>
                  <a:pt x="1010" y="967"/>
                  <a:pt x="997" y="905"/>
                  <a:pt x="984" y="839"/>
                </a:cubicBezTo>
                <a:cubicBezTo>
                  <a:pt x="958" y="712"/>
                  <a:pt x="931" y="581"/>
                  <a:pt x="836" y="479"/>
                </a:cubicBezTo>
                <a:cubicBezTo>
                  <a:pt x="834" y="477"/>
                  <a:pt x="834" y="477"/>
                  <a:pt x="834" y="477"/>
                </a:cubicBezTo>
                <a:cubicBezTo>
                  <a:pt x="832" y="475"/>
                  <a:pt x="832" y="475"/>
                  <a:pt x="832" y="475"/>
                </a:cubicBezTo>
                <a:cubicBezTo>
                  <a:pt x="748" y="396"/>
                  <a:pt x="627" y="346"/>
                  <a:pt x="511" y="298"/>
                </a:cubicBezTo>
                <a:cubicBezTo>
                  <a:pt x="408" y="255"/>
                  <a:pt x="302" y="211"/>
                  <a:pt x="234" y="151"/>
                </a:cubicBezTo>
                <a:cubicBezTo>
                  <a:pt x="185" y="108"/>
                  <a:pt x="161" y="60"/>
                  <a:pt x="158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3"/>
                  <a:pt x="0" y="5"/>
                  <a:pt x="0" y="8"/>
                </a:cubicBezTo>
                <a:cubicBezTo>
                  <a:pt x="0" y="119"/>
                  <a:pt x="43" y="214"/>
                  <a:pt x="130" y="290"/>
                </a:cubicBezTo>
                <a:cubicBezTo>
                  <a:pt x="217" y="368"/>
                  <a:pt x="336" y="417"/>
                  <a:pt x="451" y="464"/>
                </a:cubicBezTo>
                <a:cubicBezTo>
                  <a:pt x="558" y="509"/>
                  <a:pt x="659" y="551"/>
                  <a:pt x="722" y="609"/>
                </a:cubicBezTo>
                <a:cubicBezTo>
                  <a:pt x="786" y="679"/>
                  <a:pt x="807" y="782"/>
                  <a:pt x="829" y="891"/>
                </a:cubicBezTo>
                <a:cubicBezTo>
                  <a:pt x="843" y="961"/>
                  <a:pt x="858" y="1033"/>
                  <a:pt x="885" y="1102"/>
                </a:cubicBezTo>
                <a:cubicBezTo>
                  <a:pt x="941" y="1246"/>
                  <a:pt x="1042" y="1368"/>
                  <a:pt x="1170" y="1447"/>
                </a:cubicBezTo>
                <a:cubicBezTo>
                  <a:pt x="1275" y="1512"/>
                  <a:pt x="1392" y="1542"/>
                  <a:pt x="1508" y="1536"/>
                </a:cubicBezTo>
                <a:close/>
              </a:path>
            </a:pathLst>
          </a:custGeom>
          <a:solidFill>
            <a:srgbClr val="1FD7D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1686" name="Rectangle 737">
            <a:extLst>
              <a:ext uri="{FF2B5EF4-FFF2-40B4-BE49-F238E27FC236}">
                <a16:creationId xmlns:a16="http://schemas.microsoft.com/office/drawing/2014/main" id="{94E095D9-AB6A-40B0-9B84-27C95ED088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84600" y="1274763"/>
            <a:ext cx="4070350" cy="23701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spcAft>
                <a:spcPts val="1200"/>
              </a:spcAft>
            </a:pPr>
            <a:r>
              <a:rPr lang="ru-RU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Музлаган</a:t>
            </a:r>
            <a:r>
              <a:rPr lang="en-US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юрак</a:t>
            </a:r>
            <a:r>
              <a:rPr lang="tr-TR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мултфилмида</a:t>
            </a:r>
            <a:r>
              <a:rPr lang="tr-TR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Олаф</a:t>
            </a:r>
            <a:r>
              <a:rPr lang="tr-TR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қордан</a:t>
            </a:r>
            <a:r>
              <a:rPr lang="tr-TR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одам</a:t>
            </a:r>
            <a:r>
              <a:rPr lang="tr-TR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малика</a:t>
            </a:r>
            <a:r>
              <a:rPr lang="tr-TR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Аннани</a:t>
            </a:r>
            <a:r>
              <a:rPr lang="tr-TR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иссиқ</a:t>
            </a:r>
            <a:r>
              <a:rPr lang="tr-TR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тутиш</a:t>
            </a:r>
            <a:r>
              <a:rPr lang="tr-TR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учун</a:t>
            </a:r>
            <a:r>
              <a:rPr lang="tr-TR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олов</a:t>
            </a:r>
            <a:r>
              <a:rPr lang="tr-TR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ёқади</a:t>
            </a:r>
            <a:r>
              <a:rPr lang="tr-TR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, </a:t>
            </a:r>
            <a:r>
              <a:rPr lang="ru-RU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гарчи</a:t>
            </a:r>
            <a:r>
              <a:rPr lang="tr-TR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иссиқлик</a:t>
            </a:r>
            <a:r>
              <a:rPr lang="tr-TR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уни</a:t>
            </a:r>
            <a:r>
              <a:rPr lang="tr-TR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эритиб</a:t>
            </a:r>
            <a:r>
              <a:rPr lang="tr-TR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юборса</a:t>
            </a:r>
            <a:r>
              <a:rPr lang="tr-TR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ҳам</a:t>
            </a:r>
            <a:r>
              <a:rPr lang="tr-TR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. </a:t>
            </a:r>
            <a:endParaRPr lang="en-US" altLang="en-US">
              <a:solidFill>
                <a:srgbClr val="1B2024"/>
              </a:solidFill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eaLnBrk="1" hangingPunct="1">
              <a:spcAft>
                <a:spcPts val="1200"/>
              </a:spcAft>
            </a:pPr>
            <a:r>
              <a:rPr lang="ru-RU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Зв</a:t>
            </a:r>
            <a:r>
              <a:rPr lang="en-US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e</a:t>
            </a:r>
            <a:r>
              <a:rPr lang="ru-RU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рополис</a:t>
            </a:r>
            <a:r>
              <a:rPr lang="en-US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мултфилмида</a:t>
            </a:r>
            <a:r>
              <a:rPr lang="en-US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эса</a:t>
            </a:r>
            <a:r>
              <a:rPr lang="tr-TR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Жуди</a:t>
            </a:r>
            <a:r>
              <a:rPr lang="tr-TR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мафия</a:t>
            </a:r>
            <a:r>
              <a:rPr lang="tr-TR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бошлиғининг</a:t>
            </a:r>
            <a:r>
              <a:rPr lang="tr-TR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қизини</a:t>
            </a:r>
            <a:r>
              <a:rPr lang="tr-TR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қотилни</a:t>
            </a:r>
            <a:r>
              <a:rPr lang="tr-TR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қувиб</a:t>
            </a:r>
            <a:r>
              <a:rPr lang="tr-TR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, </a:t>
            </a:r>
            <a:r>
              <a:rPr lang="ru-RU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б</a:t>
            </a:r>
            <a:r>
              <a:rPr lang="tr-TR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e</a:t>
            </a:r>
            <a:r>
              <a:rPr lang="ru-RU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тонларнинг</a:t>
            </a:r>
            <a:r>
              <a:rPr lang="en-US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орасидан</a:t>
            </a:r>
            <a:r>
              <a:rPr lang="en-US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қутқаради</a:t>
            </a:r>
            <a:r>
              <a:rPr lang="tr-TR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.</a:t>
            </a:r>
            <a:endParaRPr lang="ru-RU" altLang="en-US">
              <a:solidFill>
                <a:srgbClr val="1B2024"/>
              </a:solidFill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grpSp>
        <p:nvGrpSpPr>
          <p:cNvPr id="71687" name="Graphic 35">
            <a:extLst>
              <a:ext uri="{FF2B5EF4-FFF2-40B4-BE49-F238E27FC236}">
                <a16:creationId xmlns:a16="http://schemas.microsoft.com/office/drawing/2014/main" id="{4533AB5A-E1CC-4533-BC44-18A15D51C77E}"/>
              </a:ext>
            </a:extLst>
          </p:cNvPr>
          <p:cNvGrpSpPr>
            <a:grpSpLocks/>
          </p:cNvGrpSpPr>
          <p:nvPr/>
        </p:nvGrpSpPr>
        <p:grpSpPr bwMode="auto">
          <a:xfrm>
            <a:off x="146050" y="3798888"/>
            <a:ext cx="4714875" cy="2636837"/>
            <a:chOff x="5882766" y="4363508"/>
            <a:chExt cx="3652114" cy="2042150"/>
          </a:xfrm>
        </p:grpSpPr>
        <p:sp>
          <p:nvSpPr>
            <p:cNvPr id="71690" name="Freeform: Shape 4">
              <a:extLst>
                <a:ext uri="{FF2B5EF4-FFF2-40B4-BE49-F238E27FC236}">
                  <a16:creationId xmlns:a16="http://schemas.microsoft.com/office/drawing/2014/main" id="{FE936504-87BE-48B1-BFB6-62FA0D6923CB}"/>
                </a:ext>
              </a:extLst>
            </p:cNvPr>
            <p:cNvSpPr>
              <a:spLocks/>
            </p:cNvSpPr>
            <p:nvPr/>
          </p:nvSpPr>
          <p:spPr bwMode="auto">
            <a:xfrm>
              <a:off x="7032109" y="5779828"/>
              <a:ext cx="2502771" cy="624930"/>
            </a:xfrm>
            <a:custGeom>
              <a:avLst/>
              <a:gdLst>
                <a:gd name="T0" fmla="*/ 2477943 w 2502771"/>
                <a:gd name="T1" fmla="*/ 522962 h 624930"/>
                <a:gd name="T2" fmla="*/ 2294885 w 2502771"/>
                <a:gd name="T3" fmla="*/ 534699 h 624930"/>
                <a:gd name="T4" fmla="*/ 2261505 w 2502771"/>
                <a:gd name="T5" fmla="*/ 495984 h 624930"/>
                <a:gd name="T6" fmla="*/ 2476877 w 2502771"/>
                <a:gd name="T7" fmla="*/ 217204 h 624930"/>
                <a:gd name="T8" fmla="*/ 2221569 w 2502771"/>
                <a:gd name="T9" fmla="*/ 463823 h 624930"/>
                <a:gd name="T10" fmla="*/ 1918257 w 2502771"/>
                <a:gd name="T11" fmla="*/ 401787 h 624930"/>
                <a:gd name="T12" fmla="*/ 1027189 w 2502771"/>
                <a:gd name="T13" fmla="*/ 267046 h 624930"/>
                <a:gd name="T14" fmla="*/ 542487 w 2502771"/>
                <a:gd name="T15" fmla="*/ 355603 h 624930"/>
                <a:gd name="T16" fmla="*/ 462770 w 2502771"/>
                <a:gd name="T17" fmla="*/ 1679 h 624930"/>
                <a:gd name="T18" fmla="*/ 509564 w 2502771"/>
                <a:gd name="T19" fmla="*/ 352097 h 624930"/>
                <a:gd name="T20" fmla="*/ 475421 w 2502771"/>
                <a:gd name="T21" fmla="*/ 346915 h 624930"/>
                <a:gd name="T22" fmla="*/ 335193 w 2502771"/>
                <a:gd name="T23" fmla="*/ 201047 h 624930"/>
                <a:gd name="T24" fmla="*/ 412776 w 2502771"/>
                <a:gd name="T25" fmla="*/ 333197 h 624930"/>
                <a:gd name="T26" fmla="*/ 169 w 2502771"/>
                <a:gd name="T27" fmla="*/ 625847 h 624930"/>
                <a:gd name="T28" fmla="*/ 2335733 w 2502771"/>
                <a:gd name="T29" fmla="*/ 625847 h 624930"/>
                <a:gd name="T30" fmla="*/ 2313327 w 2502771"/>
                <a:gd name="T31" fmla="*/ 565031 h 624930"/>
                <a:gd name="T32" fmla="*/ 2477943 w 2502771"/>
                <a:gd name="T33" fmla="*/ 522962 h 62493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502771"/>
                <a:gd name="T52" fmla="*/ 0 h 624930"/>
                <a:gd name="T53" fmla="*/ 2502771 w 2502771"/>
                <a:gd name="T54" fmla="*/ 624930 h 62493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502771" h="624930">
                  <a:moveTo>
                    <a:pt x="2477943" y="522962"/>
                  </a:moveTo>
                  <a:cubicBezTo>
                    <a:pt x="2437704" y="493545"/>
                    <a:pt x="2355548" y="513360"/>
                    <a:pt x="2294884" y="534699"/>
                  </a:cubicBezTo>
                  <a:cubicBezTo>
                    <a:pt x="2285891" y="521895"/>
                    <a:pt x="2274764" y="508787"/>
                    <a:pt x="2261504" y="495984"/>
                  </a:cubicBezTo>
                  <a:cubicBezTo>
                    <a:pt x="2392129" y="411847"/>
                    <a:pt x="2572597" y="232294"/>
                    <a:pt x="2476876" y="217204"/>
                  </a:cubicBezTo>
                  <a:cubicBezTo>
                    <a:pt x="2393806" y="203943"/>
                    <a:pt x="2281623" y="365510"/>
                    <a:pt x="2221569" y="463823"/>
                  </a:cubicBezTo>
                  <a:cubicBezTo>
                    <a:pt x="2159381" y="421907"/>
                    <a:pt x="2063964" y="391117"/>
                    <a:pt x="1918249" y="401787"/>
                  </a:cubicBezTo>
                  <a:cubicBezTo>
                    <a:pt x="1540242" y="429528"/>
                    <a:pt x="1244848" y="185652"/>
                    <a:pt x="1027189" y="267046"/>
                  </a:cubicBezTo>
                  <a:cubicBezTo>
                    <a:pt x="854038" y="331673"/>
                    <a:pt x="695519" y="367949"/>
                    <a:pt x="542487" y="355603"/>
                  </a:cubicBezTo>
                  <a:cubicBezTo>
                    <a:pt x="549041" y="243878"/>
                    <a:pt x="550565" y="24390"/>
                    <a:pt x="462770" y="1679"/>
                  </a:cubicBezTo>
                  <a:cubicBezTo>
                    <a:pt x="373756" y="-21489"/>
                    <a:pt x="461094" y="227721"/>
                    <a:pt x="509564" y="352097"/>
                  </a:cubicBezTo>
                  <a:cubicBezTo>
                    <a:pt x="498132" y="350573"/>
                    <a:pt x="486853" y="348896"/>
                    <a:pt x="475421" y="346915"/>
                  </a:cubicBezTo>
                  <a:cubicBezTo>
                    <a:pt x="444022" y="284879"/>
                    <a:pt x="392199" y="203791"/>
                    <a:pt x="335193" y="201047"/>
                  </a:cubicBezTo>
                  <a:cubicBezTo>
                    <a:pt x="281540" y="198456"/>
                    <a:pt x="347691" y="271466"/>
                    <a:pt x="412776" y="333197"/>
                  </a:cubicBezTo>
                  <a:cubicBezTo>
                    <a:pt x="225754" y="293872"/>
                    <a:pt x="3827" y="445989"/>
                    <a:pt x="169" y="625847"/>
                  </a:cubicBezTo>
                  <a:lnTo>
                    <a:pt x="2335733" y="625847"/>
                  </a:lnTo>
                  <a:cubicBezTo>
                    <a:pt x="2335733" y="625847"/>
                    <a:pt x="2331618" y="599631"/>
                    <a:pt x="2313327" y="565031"/>
                  </a:cubicBezTo>
                  <a:cubicBezTo>
                    <a:pt x="2403714" y="563049"/>
                    <a:pt x="2521536" y="554971"/>
                    <a:pt x="2477943" y="522962"/>
                  </a:cubicBezTo>
                  <a:close/>
                </a:path>
              </a:pathLst>
            </a:custGeom>
            <a:solidFill>
              <a:srgbClr val="4A12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408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71691" name="Freeform: Shape 5">
              <a:extLst>
                <a:ext uri="{FF2B5EF4-FFF2-40B4-BE49-F238E27FC236}">
                  <a16:creationId xmlns:a16="http://schemas.microsoft.com/office/drawing/2014/main" id="{F818C8D4-BC5B-42C7-A28C-8D51EC09FBD9}"/>
                </a:ext>
              </a:extLst>
            </p:cNvPr>
            <p:cNvSpPr>
              <a:spLocks/>
            </p:cNvSpPr>
            <p:nvPr/>
          </p:nvSpPr>
          <p:spPr bwMode="auto">
            <a:xfrm>
              <a:off x="6925353" y="6265370"/>
              <a:ext cx="617310" cy="140228"/>
            </a:xfrm>
            <a:custGeom>
              <a:avLst/>
              <a:gdLst>
                <a:gd name="T0" fmla="*/ 1143 w 617309"/>
                <a:gd name="T1" fmla="*/ 1143 h 140228"/>
                <a:gd name="T2" fmla="*/ 616632 w 617309"/>
                <a:gd name="T3" fmla="*/ 1143 h 140228"/>
                <a:gd name="T4" fmla="*/ 616632 w 617309"/>
                <a:gd name="T5" fmla="*/ 140152 h 140228"/>
                <a:gd name="T6" fmla="*/ 1143 w 617309"/>
                <a:gd name="T7" fmla="*/ 140152 h 1402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17309"/>
                <a:gd name="T13" fmla="*/ 0 h 140228"/>
                <a:gd name="T14" fmla="*/ 617309 w 617309"/>
                <a:gd name="T15" fmla="*/ 140228 h 1402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17309" h="140228">
                  <a:moveTo>
                    <a:pt x="1143" y="1143"/>
                  </a:moveTo>
                  <a:lnTo>
                    <a:pt x="616624" y="1143"/>
                  </a:lnTo>
                  <a:lnTo>
                    <a:pt x="616624" y="140152"/>
                  </a:lnTo>
                  <a:lnTo>
                    <a:pt x="1143" y="140152"/>
                  </a:lnTo>
                  <a:close/>
                </a:path>
              </a:pathLst>
            </a:custGeom>
            <a:solidFill>
              <a:srgbClr val="3006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71692" name="Freeform: Shape 6">
              <a:extLst>
                <a:ext uri="{FF2B5EF4-FFF2-40B4-BE49-F238E27FC236}">
                  <a16:creationId xmlns:a16="http://schemas.microsoft.com/office/drawing/2014/main" id="{454F94EE-8025-4DD9-85B8-7B9185398D9F}"/>
                </a:ext>
              </a:extLst>
            </p:cNvPr>
            <p:cNvSpPr>
              <a:spLocks/>
            </p:cNvSpPr>
            <p:nvPr/>
          </p:nvSpPr>
          <p:spPr bwMode="auto">
            <a:xfrm>
              <a:off x="6735588" y="6265370"/>
              <a:ext cx="617310" cy="140228"/>
            </a:xfrm>
            <a:custGeom>
              <a:avLst/>
              <a:gdLst>
                <a:gd name="T0" fmla="*/ 1143 w 617309"/>
                <a:gd name="T1" fmla="*/ 1143 h 140228"/>
                <a:gd name="T2" fmla="*/ 616632 w 617309"/>
                <a:gd name="T3" fmla="*/ 1143 h 140228"/>
                <a:gd name="T4" fmla="*/ 616632 w 617309"/>
                <a:gd name="T5" fmla="*/ 140152 h 140228"/>
                <a:gd name="T6" fmla="*/ 1143 w 617309"/>
                <a:gd name="T7" fmla="*/ 140152 h 1402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17309"/>
                <a:gd name="T13" fmla="*/ 0 h 140228"/>
                <a:gd name="T14" fmla="*/ 617309 w 617309"/>
                <a:gd name="T15" fmla="*/ 140228 h 1402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17309" h="140228">
                  <a:moveTo>
                    <a:pt x="1143" y="1143"/>
                  </a:moveTo>
                  <a:lnTo>
                    <a:pt x="616624" y="1143"/>
                  </a:lnTo>
                  <a:lnTo>
                    <a:pt x="616624" y="140152"/>
                  </a:lnTo>
                  <a:lnTo>
                    <a:pt x="1143" y="140152"/>
                  </a:lnTo>
                  <a:close/>
                </a:path>
              </a:pathLst>
            </a:custGeom>
            <a:solidFill>
              <a:srgbClr val="3A07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71693" name="Freeform: Shape 7">
              <a:extLst>
                <a:ext uri="{FF2B5EF4-FFF2-40B4-BE49-F238E27FC236}">
                  <a16:creationId xmlns:a16="http://schemas.microsoft.com/office/drawing/2014/main" id="{0A88606E-4A21-4B31-9012-11BE62020D49}"/>
                </a:ext>
              </a:extLst>
            </p:cNvPr>
            <p:cNvSpPr>
              <a:spLocks/>
            </p:cNvSpPr>
            <p:nvPr/>
          </p:nvSpPr>
          <p:spPr bwMode="auto">
            <a:xfrm>
              <a:off x="7783094" y="5763765"/>
              <a:ext cx="460315" cy="641697"/>
            </a:xfrm>
            <a:custGeom>
              <a:avLst/>
              <a:gdLst>
                <a:gd name="T0" fmla="*/ 459485 w 460314"/>
                <a:gd name="T1" fmla="*/ 641781 h 641696"/>
                <a:gd name="T2" fmla="*/ 1143 w 460314"/>
                <a:gd name="T3" fmla="*/ 641781 h 641696"/>
                <a:gd name="T4" fmla="*/ 1143 w 460314"/>
                <a:gd name="T5" fmla="*/ 1143 h 641696"/>
                <a:gd name="T6" fmla="*/ 459485 w 460314"/>
                <a:gd name="T7" fmla="*/ 1143 h 64169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60314"/>
                <a:gd name="T13" fmla="*/ 0 h 641696"/>
                <a:gd name="T14" fmla="*/ 460314 w 460314"/>
                <a:gd name="T15" fmla="*/ 641696 h 64169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60314" h="641696">
                  <a:moveTo>
                    <a:pt x="459477" y="641773"/>
                  </a:moveTo>
                  <a:lnTo>
                    <a:pt x="1143" y="641773"/>
                  </a:lnTo>
                  <a:lnTo>
                    <a:pt x="1143" y="1143"/>
                  </a:lnTo>
                  <a:lnTo>
                    <a:pt x="459477" y="1143"/>
                  </a:lnTo>
                  <a:close/>
                </a:path>
              </a:pathLst>
            </a:custGeom>
            <a:solidFill>
              <a:srgbClr val="D867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71694" name="Freeform: Shape 8">
              <a:extLst>
                <a:ext uri="{FF2B5EF4-FFF2-40B4-BE49-F238E27FC236}">
                  <a16:creationId xmlns:a16="http://schemas.microsoft.com/office/drawing/2014/main" id="{F6DFD971-1205-4F93-813E-06586BFE4CB9}"/>
                </a:ext>
              </a:extLst>
            </p:cNvPr>
            <p:cNvSpPr>
              <a:spLocks/>
            </p:cNvSpPr>
            <p:nvPr/>
          </p:nvSpPr>
          <p:spPr bwMode="auto">
            <a:xfrm>
              <a:off x="7641737" y="5763765"/>
              <a:ext cx="460315" cy="641697"/>
            </a:xfrm>
            <a:custGeom>
              <a:avLst/>
              <a:gdLst>
                <a:gd name="T0" fmla="*/ 459485 w 460314"/>
                <a:gd name="T1" fmla="*/ 641781 h 641696"/>
                <a:gd name="T2" fmla="*/ 1143 w 460314"/>
                <a:gd name="T3" fmla="*/ 641781 h 641696"/>
                <a:gd name="T4" fmla="*/ 1143 w 460314"/>
                <a:gd name="T5" fmla="*/ 1143 h 641696"/>
                <a:gd name="T6" fmla="*/ 459485 w 460314"/>
                <a:gd name="T7" fmla="*/ 1143 h 64169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60314"/>
                <a:gd name="T13" fmla="*/ 0 h 641696"/>
                <a:gd name="T14" fmla="*/ 460314 w 460314"/>
                <a:gd name="T15" fmla="*/ 641696 h 64169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60314" h="641696">
                  <a:moveTo>
                    <a:pt x="459477" y="641773"/>
                  </a:moveTo>
                  <a:lnTo>
                    <a:pt x="1143" y="641773"/>
                  </a:lnTo>
                  <a:lnTo>
                    <a:pt x="1143" y="1143"/>
                  </a:lnTo>
                  <a:lnTo>
                    <a:pt x="459477" y="1143"/>
                  </a:lnTo>
                  <a:close/>
                </a:path>
              </a:pathLst>
            </a:custGeom>
            <a:solidFill>
              <a:srgbClr val="F68D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71695" name="Freeform: Shape 9">
              <a:extLst>
                <a:ext uri="{FF2B5EF4-FFF2-40B4-BE49-F238E27FC236}">
                  <a16:creationId xmlns:a16="http://schemas.microsoft.com/office/drawing/2014/main" id="{967A65B0-5D83-4448-91F3-15B74B2724DB}"/>
                </a:ext>
              </a:extLst>
            </p:cNvPr>
            <p:cNvSpPr>
              <a:spLocks/>
            </p:cNvSpPr>
            <p:nvPr/>
          </p:nvSpPr>
          <p:spPr bwMode="auto">
            <a:xfrm>
              <a:off x="8101045" y="5764724"/>
              <a:ext cx="140228" cy="96026"/>
            </a:xfrm>
            <a:custGeom>
              <a:avLst/>
              <a:gdLst>
                <a:gd name="T0" fmla="*/ 169 w 140228"/>
                <a:gd name="T1" fmla="*/ 169 h 96025"/>
                <a:gd name="T2" fmla="*/ 141464 w 140228"/>
                <a:gd name="T3" fmla="*/ 96355 h 96025"/>
                <a:gd name="T4" fmla="*/ 141464 w 140228"/>
                <a:gd name="T5" fmla="*/ 169 h 96025"/>
                <a:gd name="T6" fmla="*/ 0 60000 65536"/>
                <a:gd name="T7" fmla="*/ 0 60000 65536"/>
                <a:gd name="T8" fmla="*/ 0 60000 65536"/>
                <a:gd name="T9" fmla="*/ 0 w 140228"/>
                <a:gd name="T10" fmla="*/ 0 h 96025"/>
                <a:gd name="T11" fmla="*/ 140228 w 140228"/>
                <a:gd name="T12" fmla="*/ 96025 h 96025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40228" h="96025">
                  <a:moveTo>
                    <a:pt x="169" y="169"/>
                  </a:moveTo>
                  <a:lnTo>
                    <a:pt x="141464" y="96347"/>
                  </a:lnTo>
                  <a:lnTo>
                    <a:pt x="141464" y="169"/>
                  </a:lnTo>
                  <a:close/>
                </a:path>
              </a:pathLst>
            </a:custGeom>
            <a:solidFill>
              <a:srgbClr val="C95C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408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71696" name="Freeform: Shape 10">
              <a:extLst>
                <a:ext uri="{FF2B5EF4-FFF2-40B4-BE49-F238E27FC236}">
                  <a16:creationId xmlns:a16="http://schemas.microsoft.com/office/drawing/2014/main" id="{3CDD12A0-187C-4492-9F92-7700F590BB97}"/>
                </a:ext>
              </a:extLst>
            </p:cNvPr>
            <p:cNvSpPr>
              <a:spLocks/>
            </p:cNvSpPr>
            <p:nvPr/>
          </p:nvSpPr>
          <p:spPr bwMode="auto">
            <a:xfrm>
              <a:off x="6338283" y="5889667"/>
              <a:ext cx="429830" cy="313989"/>
            </a:xfrm>
            <a:custGeom>
              <a:avLst/>
              <a:gdLst>
                <a:gd name="T0" fmla="*/ 347996 w 429830"/>
                <a:gd name="T1" fmla="*/ 17130 h 313989"/>
                <a:gd name="T2" fmla="*/ 245569 w 429830"/>
                <a:gd name="T3" fmla="*/ 77032 h 313989"/>
                <a:gd name="T4" fmla="*/ 308214 w 429830"/>
                <a:gd name="T5" fmla="*/ 8290 h 313989"/>
                <a:gd name="T6" fmla="*/ 185514 w 429830"/>
                <a:gd name="T7" fmla="*/ 2955 h 313989"/>
                <a:gd name="T8" fmla="*/ 139330 w 429830"/>
                <a:gd name="T9" fmla="*/ 94866 h 313989"/>
                <a:gd name="T10" fmla="*/ 171187 w 429830"/>
                <a:gd name="T11" fmla="*/ 7985 h 313989"/>
                <a:gd name="T12" fmla="*/ 97109 w 429830"/>
                <a:gd name="T13" fmla="*/ 30696 h 313989"/>
                <a:gd name="T14" fmla="*/ 100768 w 429830"/>
                <a:gd name="T15" fmla="*/ 144250 h 313989"/>
                <a:gd name="T16" fmla="*/ 53974 w 429830"/>
                <a:gd name="T17" fmla="*/ 209792 h 313989"/>
                <a:gd name="T18" fmla="*/ 169 w 429830"/>
                <a:gd name="T19" fmla="*/ 313591 h 313989"/>
                <a:gd name="T20" fmla="*/ 9314 w 429830"/>
                <a:gd name="T21" fmla="*/ 314353 h 313989"/>
                <a:gd name="T22" fmla="*/ 50163 w 429830"/>
                <a:gd name="T23" fmla="*/ 223052 h 313989"/>
                <a:gd name="T24" fmla="*/ 54584 w 429830"/>
                <a:gd name="T25" fmla="*/ 218632 h 313989"/>
                <a:gd name="T26" fmla="*/ 63881 w 429830"/>
                <a:gd name="T27" fmla="*/ 209487 h 313989"/>
                <a:gd name="T28" fmla="*/ 103816 w 429830"/>
                <a:gd name="T29" fmla="*/ 179307 h 313989"/>
                <a:gd name="T30" fmla="*/ 103511 w 429830"/>
                <a:gd name="T31" fmla="*/ 174887 h 313989"/>
                <a:gd name="T32" fmla="*/ 103816 w 429830"/>
                <a:gd name="T33" fmla="*/ 179307 h 313989"/>
                <a:gd name="T34" fmla="*/ 216761 w 429830"/>
                <a:gd name="T35" fmla="*/ 251403 h 313989"/>
                <a:gd name="T36" fmla="*/ 231241 w 429830"/>
                <a:gd name="T37" fmla="*/ 214974 h 313989"/>
                <a:gd name="T38" fmla="*/ 160669 w 429830"/>
                <a:gd name="T39" fmla="*/ 166199 h 313989"/>
                <a:gd name="T40" fmla="*/ 197098 w 429830"/>
                <a:gd name="T41" fmla="*/ 165894 h 313989"/>
                <a:gd name="T42" fmla="*/ 266298 w 429830"/>
                <a:gd name="T43" fmla="*/ 227473 h 313989"/>
                <a:gd name="T44" fmla="*/ 367659 w 429830"/>
                <a:gd name="T45" fmla="*/ 179612 h 313989"/>
                <a:gd name="T46" fmla="*/ 290990 w 429830"/>
                <a:gd name="T47" fmla="*/ 132209 h 313989"/>
                <a:gd name="T48" fmla="*/ 382291 w 429830"/>
                <a:gd name="T49" fmla="*/ 152176 h 313989"/>
                <a:gd name="T50" fmla="*/ 429695 w 429830"/>
                <a:gd name="T51" fmla="*/ 84653 h 313989"/>
                <a:gd name="T52" fmla="*/ 347996 w 429830"/>
                <a:gd name="T53" fmla="*/ 17130 h 313989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429830"/>
                <a:gd name="T82" fmla="*/ 0 h 313989"/>
                <a:gd name="T83" fmla="*/ 429830 w 429830"/>
                <a:gd name="T84" fmla="*/ 313989 h 313989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429830" h="313989">
                  <a:moveTo>
                    <a:pt x="347996" y="17130"/>
                  </a:moveTo>
                  <a:cubicBezTo>
                    <a:pt x="347996" y="17130"/>
                    <a:pt x="262335" y="80843"/>
                    <a:pt x="245569" y="77032"/>
                  </a:cubicBezTo>
                  <a:cubicBezTo>
                    <a:pt x="228802" y="73222"/>
                    <a:pt x="308214" y="8290"/>
                    <a:pt x="308214" y="8290"/>
                  </a:cubicBezTo>
                  <a:cubicBezTo>
                    <a:pt x="278339" y="-6038"/>
                    <a:pt x="185514" y="2955"/>
                    <a:pt x="185514" y="2955"/>
                  </a:cubicBezTo>
                  <a:cubicBezTo>
                    <a:pt x="185514" y="2955"/>
                    <a:pt x="154573" y="102639"/>
                    <a:pt x="139330" y="94866"/>
                  </a:cubicBezTo>
                  <a:cubicBezTo>
                    <a:pt x="124088" y="86940"/>
                    <a:pt x="171187" y="7985"/>
                    <a:pt x="171187" y="7985"/>
                  </a:cubicBezTo>
                  <a:cubicBezTo>
                    <a:pt x="137959" y="6003"/>
                    <a:pt x="97109" y="30696"/>
                    <a:pt x="97109" y="30696"/>
                  </a:cubicBezTo>
                  <a:cubicBezTo>
                    <a:pt x="41323" y="74746"/>
                    <a:pt x="100768" y="144250"/>
                    <a:pt x="100768" y="144250"/>
                  </a:cubicBezTo>
                  <a:cubicBezTo>
                    <a:pt x="100768" y="144250"/>
                    <a:pt x="89336" y="178545"/>
                    <a:pt x="53974" y="209792"/>
                  </a:cubicBezTo>
                  <a:cubicBezTo>
                    <a:pt x="53974" y="209792"/>
                    <a:pt x="3675" y="246983"/>
                    <a:pt x="169" y="313591"/>
                  </a:cubicBezTo>
                  <a:lnTo>
                    <a:pt x="9314" y="314353"/>
                  </a:lnTo>
                  <a:cubicBezTo>
                    <a:pt x="9314" y="314353"/>
                    <a:pt x="23794" y="252317"/>
                    <a:pt x="50163" y="223052"/>
                  </a:cubicBezTo>
                  <a:cubicBezTo>
                    <a:pt x="51230" y="221986"/>
                    <a:pt x="52602" y="220461"/>
                    <a:pt x="54584" y="218632"/>
                  </a:cubicBezTo>
                  <a:cubicBezTo>
                    <a:pt x="58851" y="214669"/>
                    <a:pt x="61900" y="211621"/>
                    <a:pt x="63881" y="209487"/>
                  </a:cubicBezTo>
                  <a:cubicBezTo>
                    <a:pt x="76990" y="196836"/>
                    <a:pt x="95128" y="180832"/>
                    <a:pt x="103816" y="179307"/>
                  </a:cubicBezTo>
                  <a:cubicBezTo>
                    <a:pt x="103816" y="179307"/>
                    <a:pt x="103359" y="177631"/>
                    <a:pt x="103511" y="174887"/>
                  </a:cubicBezTo>
                  <a:cubicBezTo>
                    <a:pt x="103664" y="176259"/>
                    <a:pt x="103816" y="177783"/>
                    <a:pt x="103816" y="179307"/>
                  </a:cubicBezTo>
                  <a:cubicBezTo>
                    <a:pt x="106864" y="214364"/>
                    <a:pt x="174845" y="245001"/>
                    <a:pt x="216761" y="251403"/>
                  </a:cubicBezTo>
                  <a:cubicBezTo>
                    <a:pt x="258677" y="257652"/>
                    <a:pt x="245721" y="240429"/>
                    <a:pt x="231241" y="214974"/>
                  </a:cubicBezTo>
                  <a:cubicBezTo>
                    <a:pt x="216761" y="189520"/>
                    <a:pt x="171187" y="178088"/>
                    <a:pt x="160669" y="166199"/>
                  </a:cubicBezTo>
                  <a:cubicBezTo>
                    <a:pt x="150305" y="154463"/>
                    <a:pt x="171796" y="154463"/>
                    <a:pt x="197098" y="165894"/>
                  </a:cubicBezTo>
                  <a:cubicBezTo>
                    <a:pt x="222400" y="177478"/>
                    <a:pt x="225754" y="208115"/>
                    <a:pt x="266298" y="227473"/>
                  </a:cubicBezTo>
                  <a:cubicBezTo>
                    <a:pt x="306842" y="246830"/>
                    <a:pt x="367659" y="179612"/>
                    <a:pt x="367659" y="179612"/>
                  </a:cubicBezTo>
                  <a:cubicBezTo>
                    <a:pt x="335345" y="177936"/>
                    <a:pt x="289314" y="142878"/>
                    <a:pt x="290990" y="132209"/>
                  </a:cubicBezTo>
                  <a:cubicBezTo>
                    <a:pt x="292667" y="121539"/>
                    <a:pt x="369183" y="150652"/>
                    <a:pt x="382291" y="152176"/>
                  </a:cubicBezTo>
                  <a:cubicBezTo>
                    <a:pt x="395400" y="153548"/>
                    <a:pt x="425122" y="137239"/>
                    <a:pt x="429695" y="84653"/>
                  </a:cubicBezTo>
                  <a:cubicBezTo>
                    <a:pt x="434420" y="31763"/>
                    <a:pt x="347996" y="17130"/>
                    <a:pt x="347996" y="17130"/>
                  </a:cubicBezTo>
                  <a:close/>
                </a:path>
              </a:pathLst>
            </a:custGeom>
            <a:solidFill>
              <a:srgbClr val="009A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408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71697" name="Freeform: Shape 11">
              <a:extLst>
                <a:ext uri="{FF2B5EF4-FFF2-40B4-BE49-F238E27FC236}">
                  <a16:creationId xmlns:a16="http://schemas.microsoft.com/office/drawing/2014/main" id="{B65F1405-A2F1-4429-8B8D-6D117B4DFC9F}"/>
                </a:ext>
              </a:extLst>
            </p:cNvPr>
            <p:cNvSpPr>
              <a:spLocks/>
            </p:cNvSpPr>
            <p:nvPr/>
          </p:nvSpPr>
          <p:spPr bwMode="auto">
            <a:xfrm>
              <a:off x="5882766" y="5700291"/>
              <a:ext cx="411540" cy="323135"/>
            </a:xfrm>
            <a:custGeom>
              <a:avLst/>
              <a:gdLst>
                <a:gd name="T0" fmla="*/ 348388 w 411539"/>
                <a:gd name="T1" fmla="*/ 246144 h 323134"/>
                <a:gd name="T2" fmla="*/ 398840 w 411539"/>
                <a:gd name="T3" fmla="*/ 121150 h 323134"/>
                <a:gd name="T4" fmla="*/ 325678 w 411539"/>
                <a:gd name="T5" fmla="*/ 65668 h 323134"/>
                <a:gd name="T6" fmla="*/ 325678 w 411539"/>
                <a:gd name="T7" fmla="*/ 175573 h 323134"/>
                <a:gd name="T8" fmla="*/ 311807 w 411539"/>
                <a:gd name="T9" fmla="*/ 54389 h 323134"/>
                <a:gd name="T10" fmla="*/ 172943 w 411539"/>
                <a:gd name="T11" fmla="*/ 10187 h 323134"/>
                <a:gd name="T12" fmla="*/ 214562 w 411539"/>
                <a:gd name="T13" fmla="*/ 112462 h 323134"/>
                <a:gd name="T14" fmla="*/ 124930 w 411539"/>
                <a:gd name="T15" fmla="*/ 3937 h 323134"/>
                <a:gd name="T16" fmla="*/ 6345 w 411539"/>
                <a:gd name="T17" fmla="*/ 45549 h 323134"/>
                <a:gd name="T18" fmla="*/ 31647 w 411539"/>
                <a:gd name="T19" fmla="*/ 140203 h 323134"/>
                <a:gd name="T20" fmla="*/ 141544 w 411539"/>
                <a:gd name="T21" fmla="*/ 155292 h 323134"/>
                <a:gd name="T22" fmla="*/ 36830 w 411539"/>
                <a:gd name="T23" fmla="*/ 176792 h 323134"/>
                <a:gd name="T24" fmla="*/ 130264 w 411539"/>
                <a:gd name="T25" fmla="*/ 271446 h 323134"/>
                <a:gd name="T26" fmla="*/ 232548 w 411539"/>
                <a:gd name="T27" fmla="*/ 231054 h 323134"/>
                <a:gd name="T28" fmla="*/ 272940 w 411539"/>
                <a:gd name="T29" fmla="*/ 246144 h 323134"/>
                <a:gd name="T30" fmla="*/ 174467 w 411539"/>
                <a:gd name="T31" fmla="*/ 271598 h 323134"/>
                <a:gd name="T32" fmla="*/ 175686 w 411539"/>
                <a:gd name="T33" fmla="*/ 318087 h 323134"/>
                <a:gd name="T34" fmla="*/ 331012 w 411539"/>
                <a:gd name="T35" fmla="*/ 283945 h 323134"/>
                <a:gd name="T36" fmla="*/ 348388 w 411539"/>
                <a:gd name="T37" fmla="*/ 246144 h 323134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411539"/>
                <a:gd name="T58" fmla="*/ 0 h 323134"/>
                <a:gd name="T59" fmla="*/ 411539 w 411539"/>
                <a:gd name="T60" fmla="*/ 323134 h 323134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411539" h="323134">
                  <a:moveTo>
                    <a:pt x="348380" y="246136"/>
                  </a:moveTo>
                  <a:cubicBezTo>
                    <a:pt x="348380" y="246136"/>
                    <a:pt x="443035" y="193093"/>
                    <a:pt x="398832" y="121150"/>
                  </a:cubicBezTo>
                  <a:cubicBezTo>
                    <a:pt x="398832" y="121150"/>
                    <a:pt x="363470" y="76948"/>
                    <a:pt x="325670" y="65668"/>
                  </a:cubicBezTo>
                  <a:cubicBezTo>
                    <a:pt x="325670" y="65668"/>
                    <a:pt x="345942" y="172973"/>
                    <a:pt x="325670" y="175565"/>
                  </a:cubicBezTo>
                  <a:cubicBezTo>
                    <a:pt x="305397" y="178156"/>
                    <a:pt x="311799" y="54389"/>
                    <a:pt x="311799" y="54389"/>
                  </a:cubicBezTo>
                  <a:cubicBezTo>
                    <a:pt x="311799" y="54389"/>
                    <a:pt x="212115" y="6376"/>
                    <a:pt x="172943" y="10187"/>
                  </a:cubicBezTo>
                  <a:cubicBezTo>
                    <a:pt x="172943" y="10187"/>
                    <a:pt x="234826" y="114901"/>
                    <a:pt x="214554" y="112462"/>
                  </a:cubicBezTo>
                  <a:cubicBezTo>
                    <a:pt x="194282" y="109871"/>
                    <a:pt x="124930" y="3937"/>
                    <a:pt x="124930" y="3937"/>
                  </a:cubicBezTo>
                  <a:cubicBezTo>
                    <a:pt x="124930" y="3937"/>
                    <a:pt x="22654" y="-14963"/>
                    <a:pt x="6345" y="45549"/>
                  </a:cubicBezTo>
                  <a:cubicBezTo>
                    <a:pt x="-10116" y="106212"/>
                    <a:pt x="16405" y="136392"/>
                    <a:pt x="31647" y="140203"/>
                  </a:cubicBezTo>
                  <a:cubicBezTo>
                    <a:pt x="46737" y="144013"/>
                    <a:pt x="143982" y="142794"/>
                    <a:pt x="141544" y="155292"/>
                  </a:cubicBezTo>
                  <a:cubicBezTo>
                    <a:pt x="138952" y="167943"/>
                    <a:pt x="73411" y="188063"/>
                    <a:pt x="36830" y="176784"/>
                  </a:cubicBezTo>
                  <a:cubicBezTo>
                    <a:pt x="36830" y="176784"/>
                    <a:pt x="77222" y="276468"/>
                    <a:pt x="130264" y="271438"/>
                  </a:cubicBezTo>
                  <a:cubicBezTo>
                    <a:pt x="183307" y="266408"/>
                    <a:pt x="199616" y="233637"/>
                    <a:pt x="232540" y="231046"/>
                  </a:cubicBezTo>
                  <a:cubicBezTo>
                    <a:pt x="265463" y="228455"/>
                    <a:pt x="289393" y="237295"/>
                    <a:pt x="272932" y="246136"/>
                  </a:cubicBezTo>
                  <a:cubicBezTo>
                    <a:pt x="256470" y="254976"/>
                    <a:pt x="200988" y="249032"/>
                    <a:pt x="174467" y="271590"/>
                  </a:cubicBezTo>
                  <a:cubicBezTo>
                    <a:pt x="147945" y="294149"/>
                    <a:pt x="126454" y="308019"/>
                    <a:pt x="175686" y="318079"/>
                  </a:cubicBezTo>
                  <a:cubicBezTo>
                    <a:pt x="224919" y="328139"/>
                    <a:pt x="313323" y="321890"/>
                    <a:pt x="331004" y="283937"/>
                  </a:cubicBezTo>
                  <a:cubicBezTo>
                    <a:pt x="348380" y="246136"/>
                    <a:pt x="348380" y="246136"/>
                    <a:pt x="348380" y="246136"/>
                  </a:cubicBezTo>
                  <a:close/>
                </a:path>
              </a:pathLst>
            </a:custGeom>
            <a:solidFill>
              <a:srgbClr val="43B0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71698" name="Freeform: Shape 12">
              <a:extLst>
                <a:ext uri="{FF2B5EF4-FFF2-40B4-BE49-F238E27FC236}">
                  <a16:creationId xmlns:a16="http://schemas.microsoft.com/office/drawing/2014/main" id="{11A57482-E45D-4B88-96B4-541F28F35370}"/>
                </a:ext>
              </a:extLst>
            </p:cNvPr>
            <p:cNvSpPr>
              <a:spLocks/>
            </p:cNvSpPr>
            <p:nvPr/>
          </p:nvSpPr>
          <p:spPr bwMode="auto">
            <a:xfrm>
              <a:off x="5934610" y="5763445"/>
              <a:ext cx="347522" cy="413064"/>
            </a:xfrm>
            <a:custGeom>
              <a:avLst/>
              <a:gdLst>
                <a:gd name="T0" fmla="*/ 321687 w 347522"/>
                <a:gd name="T1" fmla="*/ 275054 h 413063"/>
                <a:gd name="T2" fmla="*/ 296385 w 347522"/>
                <a:gd name="T3" fmla="*/ 182830 h 413063"/>
                <a:gd name="T4" fmla="*/ 1143 w 347522"/>
                <a:gd name="T5" fmla="*/ 1143 h 413063"/>
                <a:gd name="T6" fmla="*/ 278856 w 347522"/>
                <a:gd name="T7" fmla="*/ 220791 h 413063"/>
                <a:gd name="T8" fmla="*/ 311017 w 347522"/>
                <a:gd name="T9" fmla="*/ 270786 h 413063"/>
                <a:gd name="T10" fmla="*/ 317724 w 347522"/>
                <a:gd name="T11" fmla="*/ 284809 h 413063"/>
                <a:gd name="T12" fmla="*/ 317724 w 347522"/>
                <a:gd name="T13" fmla="*/ 284809 h 413063"/>
                <a:gd name="T14" fmla="*/ 320772 w 347522"/>
                <a:gd name="T15" fmla="*/ 291515 h 413063"/>
                <a:gd name="T16" fmla="*/ 329003 w 347522"/>
                <a:gd name="T17" fmla="*/ 409947 h 413063"/>
                <a:gd name="T18" fmla="*/ 339520 w 347522"/>
                <a:gd name="T19" fmla="*/ 412843 h 413063"/>
                <a:gd name="T20" fmla="*/ 321687 w 347522"/>
                <a:gd name="T21" fmla="*/ 275054 h 41306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347522"/>
                <a:gd name="T34" fmla="*/ 0 h 413063"/>
                <a:gd name="T35" fmla="*/ 347522 w 347522"/>
                <a:gd name="T36" fmla="*/ 413063 h 413063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347522" h="413063">
                  <a:moveTo>
                    <a:pt x="321687" y="275046"/>
                  </a:moveTo>
                  <a:cubicBezTo>
                    <a:pt x="295165" y="225813"/>
                    <a:pt x="296385" y="182830"/>
                    <a:pt x="296385" y="182830"/>
                  </a:cubicBezTo>
                  <a:cubicBezTo>
                    <a:pt x="266205" y="86957"/>
                    <a:pt x="1143" y="1143"/>
                    <a:pt x="1143" y="1143"/>
                  </a:cubicBezTo>
                  <a:cubicBezTo>
                    <a:pt x="338149" y="137408"/>
                    <a:pt x="278856" y="220783"/>
                    <a:pt x="278856" y="220783"/>
                  </a:cubicBezTo>
                  <a:cubicBezTo>
                    <a:pt x="288002" y="226118"/>
                    <a:pt x="301567" y="251420"/>
                    <a:pt x="311017" y="270778"/>
                  </a:cubicBezTo>
                  <a:cubicBezTo>
                    <a:pt x="312389" y="274131"/>
                    <a:pt x="314523" y="278704"/>
                    <a:pt x="317724" y="284801"/>
                  </a:cubicBezTo>
                  <a:cubicBezTo>
                    <a:pt x="318943" y="287544"/>
                    <a:pt x="320010" y="289831"/>
                    <a:pt x="320772" y="291507"/>
                  </a:cubicBezTo>
                  <a:cubicBezTo>
                    <a:pt x="338149" y="334947"/>
                    <a:pt x="329003" y="409939"/>
                    <a:pt x="329003" y="409939"/>
                  </a:cubicBezTo>
                  <a:lnTo>
                    <a:pt x="339520" y="412835"/>
                  </a:lnTo>
                  <a:cubicBezTo>
                    <a:pt x="362688" y="337081"/>
                    <a:pt x="321687" y="275046"/>
                    <a:pt x="321687" y="275046"/>
                  </a:cubicBezTo>
                  <a:close/>
                </a:path>
              </a:pathLst>
            </a:custGeom>
            <a:solidFill>
              <a:srgbClr val="009A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71699" name="Freeform: Shape 13">
              <a:extLst>
                <a:ext uri="{FF2B5EF4-FFF2-40B4-BE49-F238E27FC236}">
                  <a16:creationId xmlns:a16="http://schemas.microsoft.com/office/drawing/2014/main" id="{94B06ACC-D127-4A38-9DE0-EE057F47492C}"/>
                </a:ext>
              </a:extLst>
            </p:cNvPr>
            <p:cNvSpPr>
              <a:spLocks/>
            </p:cNvSpPr>
            <p:nvPr/>
          </p:nvSpPr>
          <p:spPr bwMode="auto">
            <a:xfrm>
              <a:off x="6298513" y="5548940"/>
              <a:ext cx="541099" cy="425257"/>
            </a:xfrm>
            <a:custGeom>
              <a:avLst/>
              <a:gdLst>
                <a:gd name="T0" fmla="*/ 83227 w 541098"/>
                <a:gd name="T1" fmla="*/ 324325 h 425257"/>
                <a:gd name="T2" fmla="*/ 16618 w 541098"/>
                <a:gd name="T3" fmla="*/ 159556 h 425257"/>
                <a:gd name="T4" fmla="*/ 113102 w 541098"/>
                <a:gd name="T5" fmla="*/ 86394 h 425257"/>
                <a:gd name="T6" fmla="*/ 113102 w 541098"/>
                <a:gd name="T7" fmla="*/ 231195 h 425257"/>
                <a:gd name="T8" fmla="*/ 131392 w 541098"/>
                <a:gd name="T9" fmla="*/ 71456 h 425257"/>
                <a:gd name="T10" fmla="*/ 314459 w 541098"/>
                <a:gd name="T11" fmla="*/ 13231 h 425257"/>
                <a:gd name="T12" fmla="*/ 259579 w 541098"/>
                <a:gd name="T13" fmla="*/ 147972 h 425257"/>
                <a:gd name="T14" fmla="*/ 377714 w 541098"/>
                <a:gd name="T15" fmla="*/ 4848 h 425257"/>
                <a:gd name="T16" fmla="*/ 534100 w 541098"/>
                <a:gd name="T17" fmla="*/ 59720 h 425257"/>
                <a:gd name="T18" fmla="*/ 500871 w 541098"/>
                <a:gd name="T19" fmla="*/ 184554 h 425257"/>
                <a:gd name="T20" fmla="*/ 356070 w 541098"/>
                <a:gd name="T21" fmla="*/ 204521 h 425257"/>
                <a:gd name="T22" fmla="*/ 494165 w 541098"/>
                <a:gd name="T23" fmla="*/ 232871 h 425257"/>
                <a:gd name="T24" fmla="*/ 371008 w 541098"/>
                <a:gd name="T25" fmla="*/ 357705 h 425257"/>
                <a:gd name="T26" fmla="*/ 236259 w 541098"/>
                <a:gd name="T27" fmla="*/ 304510 h 425257"/>
                <a:gd name="T28" fmla="*/ 183063 w 541098"/>
                <a:gd name="T29" fmla="*/ 324477 h 425257"/>
                <a:gd name="T30" fmla="*/ 312935 w 541098"/>
                <a:gd name="T31" fmla="*/ 358010 h 425257"/>
                <a:gd name="T32" fmla="*/ 311258 w 541098"/>
                <a:gd name="T33" fmla="*/ 419283 h 425257"/>
                <a:gd name="T34" fmla="*/ 106547 w 541098"/>
                <a:gd name="T35" fmla="*/ 374319 h 425257"/>
                <a:gd name="T36" fmla="*/ 83227 w 541098"/>
                <a:gd name="T37" fmla="*/ 324325 h 425257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541098"/>
                <a:gd name="T58" fmla="*/ 0 h 425257"/>
                <a:gd name="T59" fmla="*/ 541098 w 541098"/>
                <a:gd name="T60" fmla="*/ 425257 h 425257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541098" h="425257">
                  <a:moveTo>
                    <a:pt x="83227" y="324325"/>
                  </a:moveTo>
                  <a:cubicBezTo>
                    <a:pt x="83227" y="324325"/>
                    <a:pt x="-41607" y="254363"/>
                    <a:pt x="16618" y="159556"/>
                  </a:cubicBezTo>
                  <a:cubicBezTo>
                    <a:pt x="16618" y="159556"/>
                    <a:pt x="63260" y="101331"/>
                    <a:pt x="113102" y="86394"/>
                  </a:cubicBezTo>
                  <a:cubicBezTo>
                    <a:pt x="113102" y="86394"/>
                    <a:pt x="86428" y="227841"/>
                    <a:pt x="113102" y="231195"/>
                  </a:cubicBezTo>
                  <a:cubicBezTo>
                    <a:pt x="139776" y="234548"/>
                    <a:pt x="131392" y="71456"/>
                    <a:pt x="131392" y="71456"/>
                  </a:cubicBezTo>
                  <a:cubicBezTo>
                    <a:pt x="131392" y="71456"/>
                    <a:pt x="262780" y="8201"/>
                    <a:pt x="314451" y="13231"/>
                  </a:cubicBezTo>
                  <a:cubicBezTo>
                    <a:pt x="314451" y="13231"/>
                    <a:pt x="232905" y="151326"/>
                    <a:pt x="259579" y="147972"/>
                  </a:cubicBezTo>
                  <a:cubicBezTo>
                    <a:pt x="286253" y="144619"/>
                    <a:pt x="377706" y="4848"/>
                    <a:pt x="377706" y="4848"/>
                  </a:cubicBezTo>
                  <a:cubicBezTo>
                    <a:pt x="377706" y="4848"/>
                    <a:pt x="512448" y="-20149"/>
                    <a:pt x="534092" y="59720"/>
                  </a:cubicBezTo>
                  <a:cubicBezTo>
                    <a:pt x="555735" y="139589"/>
                    <a:pt x="520831" y="179524"/>
                    <a:pt x="500863" y="184554"/>
                  </a:cubicBezTo>
                  <a:cubicBezTo>
                    <a:pt x="480896" y="189583"/>
                    <a:pt x="352709" y="187907"/>
                    <a:pt x="356062" y="204521"/>
                  </a:cubicBezTo>
                  <a:cubicBezTo>
                    <a:pt x="359416" y="221135"/>
                    <a:pt x="445992" y="247809"/>
                    <a:pt x="494157" y="232871"/>
                  </a:cubicBezTo>
                  <a:cubicBezTo>
                    <a:pt x="494157" y="232871"/>
                    <a:pt x="440962" y="364259"/>
                    <a:pt x="371000" y="357705"/>
                  </a:cubicBezTo>
                  <a:cubicBezTo>
                    <a:pt x="301038" y="350998"/>
                    <a:pt x="279547" y="307710"/>
                    <a:pt x="236259" y="304510"/>
                  </a:cubicBezTo>
                  <a:cubicBezTo>
                    <a:pt x="192971" y="301156"/>
                    <a:pt x="161419" y="312893"/>
                    <a:pt x="183063" y="324477"/>
                  </a:cubicBezTo>
                  <a:cubicBezTo>
                    <a:pt x="204707" y="336061"/>
                    <a:pt x="277870" y="328287"/>
                    <a:pt x="312927" y="358010"/>
                  </a:cubicBezTo>
                  <a:cubicBezTo>
                    <a:pt x="347832" y="387732"/>
                    <a:pt x="376182" y="406023"/>
                    <a:pt x="311250" y="419283"/>
                  </a:cubicBezTo>
                  <a:cubicBezTo>
                    <a:pt x="246319" y="432544"/>
                    <a:pt x="129868" y="424313"/>
                    <a:pt x="106547" y="374319"/>
                  </a:cubicBezTo>
                  <a:cubicBezTo>
                    <a:pt x="83227" y="324325"/>
                    <a:pt x="83227" y="324325"/>
                    <a:pt x="83227" y="324325"/>
                  </a:cubicBezTo>
                  <a:close/>
                </a:path>
              </a:pathLst>
            </a:custGeom>
            <a:solidFill>
              <a:srgbClr val="43B0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71700" name="Freeform: Shape 14">
              <a:extLst>
                <a:ext uri="{FF2B5EF4-FFF2-40B4-BE49-F238E27FC236}">
                  <a16:creationId xmlns:a16="http://schemas.microsoft.com/office/drawing/2014/main" id="{ACB6A8EB-900A-4E3E-8347-8B0BFA7274EC}"/>
                </a:ext>
              </a:extLst>
            </p:cNvPr>
            <p:cNvSpPr>
              <a:spLocks/>
            </p:cNvSpPr>
            <p:nvPr/>
          </p:nvSpPr>
          <p:spPr bwMode="auto">
            <a:xfrm>
              <a:off x="6314555" y="5632514"/>
              <a:ext cx="457266" cy="544147"/>
            </a:xfrm>
            <a:custGeom>
              <a:avLst/>
              <a:gdLst>
                <a:gd name="T0" fmla="*/ 456471 w 457266"/>
                <a:gd name="T1" fmla="*/ 1143 h 544146"/>
                <a:gd name="T2" fmla="*/ 67033 w 457266"/>
                <a:gd name="T3" fmla="*/ 240751 h 544146"/>
                <a:gd name="T4" fmla="*/ 33805 w 457266"/>
                <a:gd name="T5" fmla="*/ 362239 h 544146"/>
                <a:gd name="T6" fmla="*/ 10636 w 457266"/>
                <a:gd name="T7" fmla="*/ 543621 h 544146"/>
                <a:gd name="T8" fmla="*/ 24507 w 457266"/>
                <a:gd name="T9" fmla="*/ 539963 h 544146"/>
                <a:gd name="T10" fmla="*/ 35329 w 457266"/>
                <a:gd name="T11" fmla="*/ 383883 h 544146"/>
                <a:gd name="T12" fmla="*/ 39292 w 457266"/>
                <a:gd name="T13" fmla="*/ 375042 h 544146"/>
                <a:gd name="T14" fmla="*/ 39292 w 457266"/>
                <a:gd name="T15" fmla="*/ 375042 h 544146"/>
                <a:gd name="T16" fmla="*/ 47980 w 457266"/>
                <a:gd name="T17" fmla="*/ 356447 h 544146"/>
                <a:gd name="T18" fmla="*/ 90353 w 457266"/>
                <a:gd name="T19" fmla="*/ 290601 h 544146"/>
                <a:gd name="T20" fmla="*/ 456471 w 457266"/>
                <a:gd name="T21" fmla="*/ 1143 h 54414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57266"/>
                <a:gd name="T34" fmla="*/ 0 h 544146"/>
                <a:gd name="T35" fmla="*/ 457266 w 457266"/>
                <a:gd name="T36" fmla="*/ 544146 h 54414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57266" h="544146">
                  <a:moveTo>
                    <a:pt x="456471" y="1143"/>
                  </a:moveTo>
                  <a:cubicBezTo>
                    <a:pt x="456471" y="1143"/>
                    <a:pt x="106967" y="114240"/>
                    <a:pt x="67033" y="240751"/>
                  </a:cubicBezTo>
                  <a:cubicBezTo>
                    <a:pt x="67033" y="240751"/>
                    <a:pt x="68709" y="297299"/>
                    <a:pt x="33805" y="362231"/>
                  </a:cubicBezTo>
                  <a:cubicBezTo>
                    <a:pt x="33805" y="362231"/>
                    <a:pt x="-20153" y="444082"/>
                    <a:pt x="10636" y="543613"/>
                  </a:cubicBezTo>
                  <a:lnTo>
                    <a:pt x="24507" y="539955"/>
                  </a:lnTo>
                  <a:cubicBezTo>
                    <a:pt x="24507" y="539955"/>
                    <a:pt x="12313" y="441186"/>
                    <a:pt x="35329" y="383875"/>
                  </a:cubicBezTo>
                  <a:cubicBezTo>
                    <a:pt x="36243" y="381741"/>
                    <a:pt x="37615" y="378693"/>
                    <a:pt x="39292" y="375034"/>
                  </a:cubicBezTo>
                  <a:cubicBezTo>
                    <a:pt x="39292" y="375034"/>
                    <a:pt x="39292" y="375034"/>
                    <a:pt x="39292" y="375034"/>
                  </a:cubicBezTo>
                  <a:cubicBezTo>
                    <a:pt x="43407" y="366804"/>
                    <a:pt x="46303" y="360859"/>
                    <a:pt x="47980" y="356439"/>
                  </a:cubicBezTo>
                  <a:cubicBezTo>
                    <a:pt x="60478" y="330832"/>
                    <a:pt x="78464" y="297604"/>
                    <a:pt x="90353" y="290593"/>
                  </a:cubicBezTo>
                  <a:cubicBezTo>
                    <a:pt x="90506" y="290593"/>
                    <a:pt x="12313" y="180849"/>
                    <a:pt x="456471" y="1143"/>
                  </a:cubicBezTo>
                  <a:close/>
                </a:path>
              </a:pathLst>
            </a:custGeom>
            <a:solidFill>
              <a:srgbClr val="009A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71701" name="Freeform: Shape 15">
              <a:extLst>
                <a:ext uri="{FF2B5EF4-FFF2-40B4-BE49-F238E27FC236}">
                  <a16:creationId xmlns:a16="http://schemas.microsoft.com/office/drawing/2014/main" id="{DF19D496-8772-4D47-818B-DA732516645D}"/>
                </a:ext>
              </a:extLst>
            </p:cNvPr>
            <p:cNvSpPr>
              <a:spLocks/>
            </p:cNvSpPr>
            <p:nvPr/>
          </p:nvSpPr>
          <p:spPr bwMode="auto">
            <a:xfrm>
              <a:off x="6132971" y="6147455"/>
              <a:ext cx="487751" cy="243875"/>
            </a:xfrm>
            <a:custGeom>
              <a:avLst/>
              <a:gdLst>
                <a:gd name="T0" fmla="*/ 244510 w 487750"/>
                <a:gd name="T1" fmla="*/ 244654 h 243875"/>
                <a:gd name="T2" fmla="*/ 488995 w 487750"/>
                <a:gd name="T3" fmla="*/ 169 h 243875"/>
                <a:gd name="T4" fmla="*/ 169 w 487750"/>
                <a:gd name="T5" fmla="*/ 169 h 243875"/>
                <a:gd name="T6" fmla="*/ 244510 w 487750"/>
                <a:gd name="T7" fmla="*/ 244654 h 24387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87750"/>
                <a:gd name="T13" fmla="*/ 0 h 243875"/>
                <a:gd name="T14" fmla="*/ 487750 w 487750"/>
                <a:gd name="T15" fmla="*/ 243875 h 24387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87750" h="243875">
                  <a:moveTo>
                    <a:pt x="244502" y="244654"/>
                  </a:moveTo>
                  <a:cubicBezTo>
                    <a:pt x="379548" y="244654"/>
                    <a:pt x="488987" y="135215"/>
                    <a:pt x="488987" y="169"/>
                  </a:cubicBezTo>
                  <a:lnTo>
                    <a:pt x="169" y="169"/>
                  </a:lnTo>
                  <a:cubicBezTo>
                    <a:pt x="169" y="135215"/>
                    <a:pt x="109608" y="244654"/>
                    <a:pt x="244502" y="244654"/>
                  </a:cubicBezTo>
                  <a:close/>
                </a:path>
              </a:pathLst>
            </a:custGeom>
            <a:solidFill>
              <a:srgbClr val="F68D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408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71702" name="Freeform: Shape 16">
              <a:extLst>
                <a:ext uri="{FF2B5EF4-FFF2-40B4-BE49-F238E27FC236}">
                  <a16:creationId xmlns:a16="http://schemas.microsoft.com/office/drawing/2014/main" id="{5F9EF0D5-F0E5-4653-A31B-C926A09890CE}"/>
                </a:ext>
              </a:extLst>
            </p:cNvPr>
            <p:cNvSpPr>
              <a:spLocks/>
            </p:cNvSpPr>
            <p:nvPr/>
          </p:nvSpPr>
          <p:spPr bwMode="auto">
            <a:xfrm>
              <a:off x="6162693" y="6147455"/>
              <a:ext cx="274360" cy="243875"/>
            </a:xfrm>
            <a:custGeom>
              <a:avLst/>
              <a:gdLst>
                <a:gd name="T0" fmla="*/ 274994 w 274359"/>
                <a:gd name="T1" fmla="*/ 242825 h 243875"/>
                <a:gd name="T2" fmla="*/ 244662 w 274359"/>
                <a:gd name="T3" fmla="*/ 244654 h 243875"/>
                <a:gd name="T4" fmla="*/ 169 w 274359"/>
                <a:gd name="T5" fmla="*/ 169 h 243875"/>
                <a:gd name="T6" fmla="*/ 60833 w 274359"/>
                <a:gd name="T7" fmla="*/ 169 h 243875"/>
                <a:gd name="T8" fmla="*/ 274994 w 274359"/>
                <a:gd name="T9" fmla="*/ 242825 h 24387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4359"/>
                <a:gd name="T16" fmla="*/ 0 h 243875"/>
                <a:gd name="T17" fmla="*/ 274359 w 274359"/>
                <a:gd name="T18" fmla="*/ 243875 h 24387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4359" h="243875">
                  <a:moveTo>
                    <a:pt x="274986" y="242825"/>
                  </a:moveTo>
                  <a:cubicBezTo>
                    <a:pt x="265079" y="244044"/>
                    <a:pt x="254866" y="244654"/>
                    <a:pt x="244654" y="244654"/>
                  </a:cubicBezTo>
                  <a:cubicBezTo>
                    <a:pt x="109608" y="244654"/>
                    <a:pt x="169" y="135215"/>
                    <a:pt x="169" y="169"/>
                  </a:cubicBezTo>
                  <a:lnTo>
                    <a:pt x="60833" y="169"/>
                  </a:lnTo>
                  <a:cubicBezTo>
                    <a:pt x="60833" y="125003"/>
                    <a:pt x="154268" y="227887"/>
                    <a:pt x="274986" y="242825"/>
                  </a:cubicBezTo>
                  <a:close/>
                </a:path>
              </a:pathLst>
            </a:custGeom>
            <a:solidFill>
              <a:srgbClr val="FFB9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408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71703" name="Freeform: Shape 17">
              <a:extLst>
                <a:ext uri="{FF2B5EF4-FFF2-40B4-BE49-F238E27FC236}">
                  <a16:creationId xmlns:a16="http://schemas.microsoft.com/office/drawing/2014/main" id="{A03115AF-B2CB-499E-9BE5-C3219C18BAF5}"/>
                </a:ext>
              </a:extLst>
            </p:cNvPr>
            <p:cNvSpPr>
              <a:spLocks/>
            </p:cNvSpPr>
            <p:nvPr/>
          </p:nvSpPr>
          <p:spPr bwMode="auto">
            <a:xfrm>
              <a:off x="6129465" y="6375174"/>
              <a:ext cx="495372" cy="30484"/>
            </a:xfrm>
            <a:custGeom>
              <a:avLst/>
              <a:gdLst>
                <a:gd name="T0" fmla="*/ 465674 w 495371"/>
                <a:gd name="T1" fmla="*/ 169 h 30484"/>
                <a:gd name="T2" fmla="*/ 30349 w 495371"/>
                <a:gd name="T3" fmla="*/ 169 h 30484"/>
                <a:gd name="T4" fmla="*/ 169 w 495371"/>
                <a:gd name="T5" fmla="*/ 30348 h 30484"/>
                <a:gd name="T6" fmla="*/ 495854 w 495371"/>
                <a:gd name="T7" fmla="*/ 30348 h 30484"/>
                <a:gd name="T8" fmla="*/ 465674 w 495371"/>
                <a:gd name="T9" fmla="*/ 169 h 304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95371"/>
                <a:gd name="T16" fmla="*/ 0 h 30484"/>
                <a:gd name="T17" fmla="*/ 495371 w 495371"/>
                <a:gd name="T18" fmla="*/ 30484 h 304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95371" h="30484">
                  <a:moveTo>
                    <a:pt x="465666" y="169"/>
                  </a:moveTo>
                  <a:lnTo>
                    <a:pt x="30349" y="169"/>
                  </a:lnTo>
                  <a:cubicBezTo>
                    <a:pt x="13735" y="169"/>
                    <a:pt x="169" y="13734"/>
                    <a:pt x="169" y="30348"/>
                  </a:cubicBezTo>
                  <a:lnTo>
                    <a:pt x="495846" y="30348"/>
                  </a:lnTo>
                  <a:cubicBezTo>
                    <a:pt x="495846" y="13734"/>
                    <a:pt x="482433" y="169"/>
                    <a:pt x="465666" y="169"/>
                  </a:cubicBezTo>
                  <a:close/>
                </a:path>
              </a:pathLst>
            </a:custGeom>
            <a:solidFill>
              <a:srgbClr val="F68D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408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71704" name="Freeform: Shape 18">
              <a:extLst>
                <a:ext uri="{FF2B5EF4-FFF2-40B4-BE49-F238E27FC236}">
                  <a16:creationId xmlns:a16="http://schemas.microsoft.com/office/drawing/2014/main" id="{277DADDE-9623-41FE-B77B-BF3EC0D3D019}"/>
                </a:ext>
              </a:extLst>
            </p:cNvPr>
            <p:cNvSpPr>
              <a:spLocks/>
            </p:cNvSpPr>
            <p:nvPr/>
          </p:nvSpPr>
          <p:spPr bwMode="auto">
            <a:xfrm>
              <a:off x="6124740" y="6147608"/>
              <a:ext cx="502993" cy="7621"/>
            </a:xfrm>
            <a:custGeom>
              <a:avLst/>
              <a:gdLst>
                <a:gd name="T0" fmla="*/ 499047 w 502993"/>
                <a:gd name="T1" fmla="*/ 169 h 7621"/>
                <a:gd name="T2" fmla="*/ 3980 w 502993"/>
                <a:gd name="T3" fmla="*/ 169 h 7621"/>
                <a:gd name="T4" fmla="*/ 169 w 502993"/>
                <a:gd name="T5" fmla="*/ 3980 h 7621"/>
                <a:gd name="T6" fmla="*/ 3980 w 502993"/>
                <a:gd name="T7" fmla="*/ 7790 h 7621"/>
                <a:gd name="T8" fmla="*/ 499047 w 502993"/>
                <a:gd name="T9" fmla="*/ 7790 h 7621"/>
                <a:gd name="T10" fmla="*/ 502857 w 502993"/>
                <a:gd name="T11" fmla="*/ 3980 h 7621"/>
                <a:gd name="T12" fmla="*/ 499047 w 502993"/>
                <a:gd name="T13" fmla="*/ 169 h 76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502993"/>
                <a:gd name="T22" fmla="*/ 0 h 7621"/>
                <a:gd name="T23" fmla="*/ 502993 w 502993"/>
                <a:gd name="T24" fmla="*/ 7621 h 762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502993" h="7621">
                  <a:moveTo>
                    <a:pt x="499047" y="169"/>
                  </a:moveTo>
                  <a:lnTo>
                    <a:pt x="3980" y="169"/>
                  </a:lnTo>
                  <a:cubicBezTo>
                    <a:pt x="1846" y="169"/>
                    <a:pt x="169" y="1846"/>
                    <a:pt x="169" y="3980"/>
                  </a:cubicBezTo>
                  <a:cubicBezTo>
                    <a:pt x="169" y="6113"/>
                    <a:pt x="1846" y="7790"/>
                    <a:pt x="3980" y="7790"/>
                  </a:cubicBezTo>
                  <a:lnTo>
                    <a:pt x="499047" y="7790"/>
                  </a:lnTo>
                  <a:cubicBezTo>
                    <a:pt x="501180" y="7790"/>
                    <a:pt x="502857" y="6113"/>
                    <a:pt x="502857" y="3980"/>
                  </a:cubicBezTo>
                  <a:cubicBezTo>
                    <a:pt x="502857" y="1846"/>
                    <a:pt x="501180" y="169"/>
                    <a:pt x="499047" y="169"/>
                  </a:cubicBezTo>
                  <a:close/>
                </a:path>
              </a:pathLst>
            </a:custGeom>
            <a:solidFill>
              <a:srgbClr val="D867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408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71705" name="Freeform: Shape 19">
              <a:extLst>
                <a:ext uri="{FF2B5EF4-FFF2-40B4-BE49-F238E27FC236}">
                  <a16:creationId xmlns:a16="http://schemas.microsoft.com/office/drawing/2014/main" id="{F873A6CF-3F33-471E-BA67-1B8974D868B6}"/>
                </a:ext>
              </a:extLst>
            </p:cNvPr>
            <p:cNvSpPr>
              <a:spLocks/>
            </p:cNvSpPr>
            <p:nvPr/>
          </p:nvSpPr>
          <p:spPr bwMode="auto">
            <a:xfrm>
              <a:off x="8096536" y="4824705"/>
              <a:ext cx="443548" cy="126510"/>
            </a:xfrm>
            <a:custGeom>
              <a:avLst/>
              <a:gdLst>
                <a:gd name="T0" fmla="*/ 413626 w 443548"/>
                <a:gd name="T1" fmla="*/ 35715 h 126510"/>
                <a:gd name="T2" fmla="*/ 385123 w 443548"/>
                <a:gd name="T3" fmla="*/ 54310 h 126510"/>
                <a:gd name="T4" fmla="*/ 385123 w 443548"/>
                <a:gd name="T5" fmla="*/ 54310 h 126510"/>
                <a:gd name="T6" fmla="*/ 248858 w 443548"/>
                <a:gd name="T7" fmla="*/ 76259 h 126510"/>
                <a:gd name="T8" fmla="*/ 141400 w 443548"/>
                <a:gd name="T9" fmla="*/ 46080 h 126510"/>
                <a:gd name="T10" fmla="*/ 36534 w 443548"/>
                <a:gd name="T11" fmla="*/ 201 h 126510"/>
                <a:gd name="T12" fmla="*/ 33333 w 443548"/>
                <a:gd name="T13" fmla="*/ 86776 h 126510"/>
                <a:gd name="T14" fmla="*/ 116251 w 443548"/>
                <a:gd name="T15" fmla="*/ 109030 h 126510"/>
                <a:gd name="T16" fmla="*/ 116251 w 443548"/>
                <a:gd name="T17" fmla="*/ 109030 h 126510"/>
                <a:gd name="T18" fmla="*/ 257089 w 443548"/>
                <a:gd name="T19" fmla="*/ 126558 h 126510"/>
                <a:gd name="T20" fmla="*/ 397470 w 443548"/>
                <a:gd name="T21" fmla="*/ 76107 h 126510"/>
                <a:gd name="T22" fmla="*/ 397470 w 443548"/>
                <a:gd name="T23" fmla="*/ 76107 h 126510"/>
                <a:gd name="T24" fmla="*/ 397622 w 443548"/>
                <a:gd name="T25" fmla="*/ 76107 h 126510"/>
                <a:gd name="T26" fmla="*/ 398079 w 443548"/>
                <a:gd name="T27" fmla="*/ 75954 h 126510"/>
                <a:gd name="T28" fmla="*/ 418199 w 443548"/>
                <a:gd name="T29" fmla="*/ 70467 h 126510"/>
                <a:gd name="T30" fmla="*/ 444721 w 443548"/>
                <a:gd name="T31" fmla="*/ 52329 h 126510"/>
                <a:gd name="T32" fmla="*/ 413626 w 443548"/>
                <a:gd name="T33" fmla="*/ 35715 h 12651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43548"/>
                <a:gd name="T52" fmla="*/ 0 h 126510"/>
                <a:gd name="T53" fmla="*/ 443548 w 443548"/>
                <a:gd name="T54" fmla="*/ 126510 h 12651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43548" h="126510">
                  <a:moveTo>
                    <a:pt x="413626" y="35715"/>
                  </a:moveTo>
                  <a:cubicBezTo>
                    <a:pt x="406615" y="34648"/>
                    <a:pt x="385123" y="54310"/>
                    <a:pt x="385123" y="54310"/>
                  </a:cubicBezTo>
                  <a:cubicBezTo>
                    <a:pt x="339549" y="59645"/>
                    <a:pt x="272941" y="71687"/>
                    <a:pt x="248858" y="76259"/>
                  </a:cubicBezTo>
                  <a:cubicBezTo>
                    <a:pt x="231787" y="79460"/>
                    <a:pt x="186060" y="63913"/>
                    <a:pt x="141400" y="46080"/>
                  </a:cubicBezTo>
                  <a:cubicBezTo>
                    <a:pt x="88205" y="24741"/>
                    <a:pt x="36534" y="201"/>
                    <a:pt x="36534" y="201"/>
                  </a:cubicBezTo>
                  <a:cubicBezTo>
                    <a:pt x="7117" y="-1324"/>
                    <a:pt x="-26416" y="52481"/>
                    <a:pt x="33333" y="86776"/>
                  </a:cubicBezTo>
                  <a:cubicBezTo>
                    <a:pt x="42478" y="91959"/>
                    <a:pt x="76773" y="100952"/>
                    <a:pt x="116251" y="109030"/>
                  </a:cubicBezTo>
                  <a:cubicBezTo>
                    <a:pt x="116251" y="109030"/>
                    <a:pt x="116251" y="109030"/>
                    <a:pt x="116251" y="109030"/>
                  </a:cubicBezTo>
                  <a:cubicBezTo>
                    <a:pt x="170818" y="120309"/>
                    <a:pt x="235140" y="130064"/>
                    <a:pt x="257089" y="126558"/>
                  </a:cubicBezTo>
                  <a:cubicBezTo>
                    <a:pt x="282543" y="122596"/>
                    <a:pt x="354639" y="96227"/>
                    <a:pt x="397470" y="76107"/>
                  </a:cubicBezTo>
                  <a:cubicBezTo>
                    <a:pt x="397470" y="76107"/>
                    <a:pt x="397470" y="76107"/>
                    <a:pt x="397622" y="76107"/>
                  </a:cubicBezTo>
                  <a:cubicBezTo>
                    <a:pt x="397774" y="76107"/>
                    <a:pt x="397927" y="75954"/>
                    <a:pt x="398079" y="75954"/>
                  </a:cubicBezTo>
                  <a:cubicBezTo>
                    <a:pt x="400670" y="74735"/>
                    <a:pt x="411188" y="70010"/>
                    <a:pt x="418199" y="70467"/>
                  </a:cubicBezTo>
                  <a:cubicBezTo>
                    <a:pt x="426277" y="70924"/>
                    <a:pt x="444111" y="56292"/>
                    <a:pt x="444721" y="52329"/>
                  </a:cubicBezTo>
                  <a:cubicBezTo>
                    <a:pt x="445330" y="48214"/>
                    <a:pt x="420790" y="36782"/>
                    <a:pt x="413626" y="35715"/>
                  </a:cubicBezTo>
                  <a:close/>
                </a:path>
              </a:pathLst>
            </a:custGeom>
            <a:solidFill>
              <a:srgbClr val="ED97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408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71706" name="Freeform: Shape 20">
              <a:extLst>
                <a:ext uri="{FF2B5EF4-FFF2-40B4-BE49-F238E27FC236}">
                  <a16:creationId xmlns:a16="http://schemas.microsoft.com/office/drawing/2014/main" id="{24848E05-8FC3-41DE-B508-70C6D33A0AAF}"/>
                </a:ext>
              </a:extLst>
            </p:cNvPr>
            <p:cNvSpPr>
              <a:spLocks/>
            </p:cNvSpPr>
            <p:nvPr/>
          </p:nvSpPr>
          <p:spPr bwMode="auto">
            <a:xfrm>
              <a:off x="8004252" y="5076386"/>
              <a:ext cx="449645" cy="466411"/>
            </a:xfrm>
            <a:custGeom>
              <a:avLst/>
              <a:gdLst>
                <a:gd name="T0" fmla="*/ 450277 w 449645"/>
                <a:gd name="T1" fmla="*/ 461855 h 466411"/>
                <a:gd name="T2" fmla="*/ 425127 w 449645"/>
                <a:gd name="T3" fmla="*/ 466885 h 466411"/>
                <a:gd name="T4" fmla="*/ 292520 w 449645"/>
                <a:gd name="T5" fmla="*/ 283521 h 466411"/>
                <a:gd name="T6" fmla="*/ 158998 w 449645"/>
                <a:gd name="T7" fmla="*/ 225601 h 466411"/>
                <a:gd name="T8" fmla="*/ 19227 w 449645"/>
                <a:gd name="T9" fmla="*/ 160669 h 466411"/>
                <a:gd name="T10" fmla="*/ 56113 w 449645"/>
                <a:gd name="T11" fmla="*/ 169 h 466411"/>
                <a:gd name="T12" fmla="*/ 245574 w 449645"/>
                <a:gd name="T13" fmla="*/ 123021 h 466411"/>
                <a:gd name="T14" fmla="*/ 369645 w 449645"/>
                <a:gd name="T15" fmla="*/ 236880 h 466411"/>
                <a:gd name="T16" fmla="*/ 450277 w 449645"/>
                <a:gd name="T17" fmla="*/ 461855 h 4664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49645"/>
                <a:gd name="T28" fmla="*/ 0 h 466411"/>
                <a:gd name="T29" fmla="*/ 449645 w 449645"/>
                <a:gd name="T30" fmla="*/ 466411 h 46641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49645" h="466411">
                  <a:moveTo>
                    <a:pt x="450277" y="461855"/>
                  </a:moveTo>
                  <a:lnTo>
                    <a:pt x="425127" y="466885"/>
                  </a:lnTo>
                  <a:cubicBezTo>
                    <a:pt x="425127" y="466885"/>
                    <a:pt x="310201" y="337784"/>
                    <a:pt x="292520" y="283521"/>
                  </a:cubicBezTo>
                  <a:cubicBezTo>
                    <a:pt x="283070" y="254561"/>
                    <a:pt x="222405" y="241910"/>
                    <a:pt x="158998" y="225601"/>
                  </a:cubicBezTo>
                  <a:cubicBezTo>
                    <a:pt x="103821" y="211273"/>
                    <a:pt x="46663" y="194202"/>
                    <a:pt x="19227" y="160669"/>
                  </a:cubicBezTo>
                  <a:cubicBezTo>
                    <a:pt x="-39456" y="88574"/>
                    <a:pt x="56113" y="169"/>
                    <a:pt x="56113" y="169"/>
                  </a:cubicBezTo>
                  <a:cubicBezTo>
                    <a:pt x="56113" y="169"/>
                    <a:pt x="157778" y="60680"/>
                    <a:pt x="245574" y="123021"/>
                  </a:cubicBezTo>
                  <a:cubicBezTo>
                    <a:pt x="306847" y="166614"/>
                    <a:pt x="361414" y="211273"/>
                    <a:pt x="369645" y="236880"/>
                  </a:cubicBezTo>
                  <a:cubicBezTo>
                    <a:pt x="389612" y="299221"/>
                    <a:pt x="431986" y="417653"/>
                    <a:pt x="450277" y="461855"/>
                  </a:cubicBezTo>
                  <a:close/>
                </a:path>
              </a:pathLst>
            </a:custGeom>
            <a:solidFill>
              <a:srgbClr val="4A12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408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71707" name="Freeform: Shape 21">
              <a:extLst>
                <a:ext uri="{FF2B5EF4-FFF2-40B4-BE49-F238E27FC236}">
                  <a16:creationId xmlns:a16="http://schemas.microsoft.com/office/drawing/2014/main" id="{6258FB09-2782-465F-A305-1A864348D9F0}"/>
                </a:ext>
              </a:extLst>
            </p:cNvPr>
            <p:cNvSpPr>
              <a:spLocks/>
            </p:cNvSpPr>
            <p:nvPr/>
          </p:nvSpPr>
          <p:spPr bwMode="auto">
            <a:xfrm>
              <a:off x="8409531" y="5529384"/>
              <a:ext cx="109744" cy="50299"/>
            </a:xfrm>
            <a:custGeom>
              <a:avLst/>
              <a:gdLst>
                <a:gd name="T0" fmla="*/ 11312 w 109743"/>
                <a:gd name="T1" fmla="*/ 51383 h 50299"/>
                <a:gd name="T2" fmla="*/ 25487 w 109743"/>
                <a:gd name="T3" fmla="*/ 51383 h 50299"/>
                <a:gd name="T4" fmla="*/ 38595 w 109743"/>
                <a:gd name="T5" fmla="*/ 48639 h 50299"/>
                <a:gd name="T6" fmla="*/ 50027 w 109743"/>
                <a:gd name="T7" fmla="*/ 51383 h 50299"/>
                <a:gd name="T8" fmla="*/ 50179 w 109743"/>
                <a:gd name="T9" fmla="*/ 51535 h 50299"/>
                <a:gd name="T10" fmla="*/ 110242 w 109743"/>
                <a:gd name="T11" fmla="*/ 51535 h 50299"/>
                <a:gd name="T12" fmla="*/ 108870 w 109743"/>
                <a:gd name="T13" fmla="*/ 40713 h 50299"/>
                <a:gd name="T14" fmla="*/ 103230 w 109743"/>
                <a:gd name="T15" fmla="*/ 35531 h 50299"/>
                <a:gd name="T16" fmla="*/ 72898 w 109743"/>
                <a:gd name="T17" fmla="*/ 21660 h 50299"/>
                <a:gd name="T18" fmla="*/ 41644 w 109743"/>
                <a:gd name="T19" fmla="*/ 169 h 50299"/>
                <a:gd name="T20" fmla="*/ 41491 w 109743"/>
                <a:gd name="T21" fmla="*/ 169 h 50299"/>
                <a:gd name="T22" fmla="*/ 27164 w 109743"/>
                <a:gd name="T23" fmla="*/ 10534 h 50299"/>
                <a:gd name="T24" fmla="*/ 11464 w 109743"/>
                <a:gd name="T25" fmla="*/ 3675 h 50299"/>
                <a:gd name="T26" fmla="*/ 8263 w 109743"/>
                <a:gd name="T27" fmla="*/ 8095 h 50299"/>
                <a:gd name="T28" fmla="*/ 7044 w 109743"/>
                <a:gd name="T29" fmla="*/ 17240 h 50299"/>
                <a:gd name="T30" fmla="*/ 2776 w 109743"/>
                <a:gd name="T31" fmla="*/ 39494 h 50299"/>
                <a:gd name="T32" fmla="*/ 185 w 109743"/>
                <a:gd name="T33" fmla="*/ 46505 h 50299"/>
                <a:gd name="T34" fmla="*/ 11312 w 109743"/>
                <a:gd name="T35" fmla="*/ 51383 h 50299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9743"/>
                <a:gd name="T55" fmla="*/ 0 h 50299"/>
                <a:gd name="T56" fmla="*/ 109743 w 109743"/>
                <a:gd name="T57" fmla="*/ 50299 h 50299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9743" h="50299">
                  <a:moveTo>
                    <a:pt x="11312" y="51383"/>
                  </a:moveTo>
                  <a:lnTo>
                    <a:pt x="25487" y="51383"/>
                  </a:lnTo>
                  <a:cubicBezTo>
                    <a:pt x="30212" y="50621"/>
                    <a:pt x="33718" y="49249"/>
                    <a:pt x="38595" y="48639"/>
                  </a:cubicBezTo>
                  <a:cubicBezTo>
                    <a:pt x="45911" y="47725"/>
                    <a:pt x="49417" y="50621"/>
                    <a:pt x="50027" y="51383"/>
                  </a:cubicBezTo>
                  <a:cubicBezTo>
                    <a:pt x="50179" y="51535"/>
                    <a:pt x="50179" y="51535"/>
                    <a:pt x="50179" y="51535"/>
                  </a:cubicBezTo>
                  <a:lnTo>
                    <a:pt x="110234" y="51535"/>
                  </a:lnTo>
                  <a:cubicBezTo>
                    <a:pt x="111758" y="49401"/>
                    <a:pt x="110234" y="44371"/>
                    <a:pt x="108862" y="40713"/>
                  </a:cubicBezTo>
                  <a:cubicBezTo>
                    <a:pt x="107947" y="38274"/>
                    <a:pt x="105813" y="36293"/>
                    <a:pt x="103222" y="35531"/>
                  </a:cubicBezTo>
                  <a:cubicBezTo>
                    <a:pt x="96821" y="33702"/>
                    <a:pt x="84322" y="32025"/>
                    <a:pt x="72890" y="21660"/>
                  </a:cubicBezTo>
                  <a:cubicBezTo>
                    <a:pt x="66488" y="15868"/>
                    <a:pt x="41644" y="169"/>
                    <a:pt x="41644" y="169"/>
                  </a:cubicBezTo>
                  <a:lnTo>
                    <a:pt x="41491" y="169"/>
                  </a:lnTo>
                  <a:cubicBezTo>
                    <a:pt x="40882" y="169"/>
                    <a:pt x="38290" y="931"/>
                    <a:pt x="27164" y="10534"/>
                  </a:cubicBezTo>
                  <a:cubicBezTo>
                    <a:pt x="21372" y="15411"/>
                    <a:pt x="11464" y="3675"/>
                    <a:pt x="11464" y="3675"/>
                  </a:cubicBezTo>
                  <a:cubicBezTo>
                    <a:pt x="11464" y="3675"/>
                    <a:pt x="9635" y="5199"/>
                    <a:pt x="8263" y="8095"/>
                  </a:cubicBezTo>
                  <a:cubicBezTo>
                    <a:pt x="7196" y="10381"/>
                    <a:pt x="6282" y="13430"/>
                    <a:pt x="7044" y="17240"/>
                  </a:cubicBezTo>
                  <a:cubicBezTo>
                    <a:pt x="7958" y="22575"/>
                    <a:pt x="5062" y="32635"/>
                    <a:pt x="2776" y="39494"/>
                  </a:cubicBezTo>
                  <a:cubicBezTo>
                    <a:pt x="1404" y="43609"/>
                    <a:pt x="185" y="46505"/>
                    <a:pt x="185" y="46505"/>
                  </a:cubicBezTo>
                  <a:cubicBezTo>
                    <a:pt x="185" y="46505"/>
                    <a:pt x="-730" y="49858"/>
                    <a:pt x="11312" y="51383"/>
                  </a:cubicBezTo>
                  <a:close/>
                </a:path>
              </a:pathLst>
            </a:custGeom>
            <a:solidFill>
              <a:srgbClr val="0025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408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0024080D-8F09-426E-9F6A-D1CD825CA01D}"/>
                </a:ext>
              </a:extLst>
            </p:cNvPr>
            <p:cNvSpPr/>
            <p:nvPr/>
          </p:nvSpPr>
          <p:spPr>
            <a:xfrm>
              <a:off x="8003944" y="5076601"/>
              <a:ext cx="245934" cy="224993"/>
            </a:xfrm>
            <a:custGeom>
              <a:avLst/>
              <a:gdLst>
                <a:gd name="connsiteX0" fmla="*/ 245574 w 245399"/>
                <a:gd name="connsiteY0" fmla="*/ 123021 h 225584"/>
                <a:gd name="connsiteX1" fmla="*/ 158998 w 245399"/>
                <a:gd name="connsiteY1" fmla="*/ 225601 h 225584"/>
                <a:gd name="connsiteX2" fmla="*/ 19227 w 245399"/>
                <a:gd name="connsiteY2" fmla="*/ 160669 h 225584"/>
                <a:gd name="connsiteX3" fmla="*/ 56113 w 245399"/>
                <a:gd name="connsiteY3" fmla="*/ 169 h 225584"/>
                <a:gd name="connsiteX4" fmla="*/ 245574 w 245399"/>
                <a:gd name="connsiteY4" fmla="*/ 123021 h 2255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5399" h="225584">
                  <a:moveTo>
                    <a:pt x="245574" y="123021"/>
                  </a:moveTo>
                  <a:lnTo>
                    <a:pt x="158998" y="225601"/>
                  </a:lnTo>
                  <a:cubicBezTo>
                    <a:pt x="103821" y="211273"/>
                    <a:pt x="46663" y="194202"/>
                    <a:pt x="19227" y="160669"/>
                  </a:cubicBezTo>
                  <a:cubicBezTo>
                    <a:pt x="-39456" y="88574"/>
                    <a:pt x="56113" y="169"/>
                    <a:pt x="56113" y="169"/>
                  </a:cubicBezTo>
                  <a:cubicBezTo>
                    <a:pt x="56113" y="169"/>
                    <a:pt x="157931" y="60528"/>
                    <a:pt x="245574" y="123021"/>
                  </a:cubicBezTo>
                  <a:close/>
                </a:path>
              </a:pathLst>
            </a:custGeom>
            <a:solidFill>
              <a:schemeClr val="tx1">
                <a:lumMod val="75000"/>
              </a:schemeClr>
            </a:solidFill>
            <a:ln w="1408" cap="flat">
              <a:noFill/>
              <a:prstDash val="solid"/>
              <a:miter/>
            </a:ln>
          </p:spPr>
          <p:txBody>
            <a:bodyPr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cs typeface="+mn-cs"/>
              </a:endParaRPr>
            </a:p>
          </p:txBody>
        </p:sp>
        <p:sp>
          <p:nvSpPr>
            <p:cNvPr id="71709" name="Freeform: Shape 23">
              <a:extLst>
                <a:ext uri="{FF2B5EF4-FFF2-40B4-BE49-F238E27FC236}">
                  <a16:creationId xmlns:a16="http://schemas.microsoft.com/office/drawing/2014/main" id="{AC04D151-0FA7-471B-9F95-6FAA9D252B1D}"/>
                </a:ext>
              </a:extLst>
            </p:cNvPr>
            <p:cNvSpPr>
              <a:spLocks/>
            </p:cNvSpPr>
            <p:nvPr/>
          </p:nvSpPr>
          <p:spPr bwMode="auto">
            <a:xfrm>
              <a:off x="7892002" y="5106718"/>
              <a:ext cx="278932" cy="631027"/>
            </a:xfrm>
            <a:custGeom>
              <a:avLst/>
              <a:gdLst>
                <a:gd name="T0" fmla="*/ 279173 w 278932"/>
                <a:gd name="T1" fmla="*/ 39037 h 631027"/>
                <a:gd name="T2" fmla="*/ 260883 w 278932"/>
                <a:gd name="T3" fmla="*/ 94213 h 631027"/>
                <a:gd name="T4" fmla="*/ 201895 w 278932"/>
                <a:gd name="T5" fmla="*/ 251056 h 631027"/>
                <a:gd name="T6" fmla="*/ 186348 w 278932"/>
                <a:gd name="T7" fmla="*/ 286722 h 631027"/>
                <a:gd name="T8" fmla="*/ 129800 w 278932"/>
                <a:gd name="T9" fmla="*/ 384272 h 631027"/>
                <a:gd name="T10" fmla="*/ 22495 w 278932"/>
                <a:gd name="T11" fmla="*/ 631806 h 631027"/>
                <a:gd name="T12" fmla="*/ 3594 w 278932"/>
                <a:gd name="T13" fmla="*/ 626623 h 631027"/>
                <a:gd name="T14" fmla="*/ 70812 w 278932"/>
                <a:gd name="T15" fmla="*/ 339613 h 631027"/>
                <a:gd name="T16" fmla="*/ 72641 w 278932"/>
                <a:gd name="T17" fmla="*/ 335802 h 631027"/>
                <a:gd name="T18" fmla="*/ 72641 w 278932"/>
                <a:gd name="T19" fmla="*/ 335802 h 631027"/>
                <a:gd name="T20" fmla="*/ 88036 w 278932"/>
                <a:gd name="T21" fmla="*/ 181399 h 631027"/>
                <a:gd name="T22" fmla="*/ 96114 w 278932"/>
                <a:gd name="T23" fmla="*/ 130490 h 631027"/>
                <a:gd name="T24" fmla="*/ 96724 w 278932"/>
                <a:gd name="T25" fmla="*/ 127289 h 631027"/>
                <a:gd name="T26" fmla="*/ 142146 w 278932"/>
                <a:gd name="T27" fmla="*/ 169 h 631027"/>
                <a:gd name="T28" fmla="*/ 271552 w 278932"/>
                <a:gd name="T29" fmla="*/ 37055 h 631027"/>
                <a:gd name="T30" fmla="*/ 279173 w 278932"/>
                <a:gd name="T31" fmla="*/ 39037 h 631027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78932"/>
                <a:gd name="T49" fmla="*/ 0 h 631027"/>
                <a:gd name="T50" fmla="*/ 278932 w 278932"/>
                <a:gd name="T51" fmla="*/ 631027 h 631027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78932" h="631027">
                  <a:moveTo>
                    <a:pt x="279173" y="39037"/>
                  </a:moveTo>
                  <a:cubicBezTo>
                    <a:pt x="279173" y="39037"/>
                    <a:pt x="272162" y="60985"/>
                    <a:pt x="260883" y="94213"/>
                  </a:cubicBezTo>
                  <a:cubicBezTo>
                    <a:pt x="246555" y="136129"/>
                    <a:pt x="225064" y="195726"/>
                    <a:pt x="201895" y="251056"/>
                  </a:cubicBezTo>
                  <a:cubicBezTo>
                    <a:pt x="196865" y="263249"/>
                    <a:pt x="191531" y="275138"/>
                    <a:pt x="186348" y="286722"/>
                  </a:cubicBezTo>
                  <a:cubicBezTo>
                    <a:pt x="166991" y="329248"/>
                    <a:pt x="147328" y="365829"/>
                    <a:pt x="129800" y="384272"/>
                  </a:cubicBezTo>
                  <a:cubicBezTo>
                    <a:pt x="98553" y="417653"/>
                    <a:pt x="22495" y="631806"/>
                    <a:pt x="22495" y="631806"/>
                  </a:cubicBezTo>
                  <a:lnTo>
                    <a:pt x="3594" y="626623"/>
                  </a:lnTo>
                  <a:cubicBezTo>
                    <a:pt x="3594" y="626623"/>
                    <a:pt x="-22775" y="443717"/>
                    <a:pt x="70812" y="339613"/>
                  </a:cubicBezTo>
                  <a:cubicBezTo>
                    <a:pt x="71879" y="338546"/>
                    <a:pt x="72641" y="337174"/>
                    <a:pt x="72641" y="335802"/>
                  </a:cubicBezTo>
                  <a:cubicBezTo>
                    <a:pt x="72641" y="335802"/>
                    <a:pt x="72641" y="335802"/>
                    <a:pt x="72641" y="335802"/>
                  </a:cubicBezTo>
                  <a:cubicBezTo>
                    <a:pt x="73861" y="320408"/>
                    <a:pt x="78281" y="251360"/>
                    <a:pt x="88036" y="181399"/>
                  </a:cubicBezTo>
                  <a:cubicBezTo>
                    <a:pt x="90475" y="164175"/>
                    <a:pt x="93066" y="147104"/>
                    <a:pt x="96114" y="130490"/>
                  </a:cubicBezTo>
                  <a:cubicBezTo>
                    <a:pt x="96267" y="129423"/>
                    <a:pt x="96572" y="128356"/>
                    <a:pt x="96724" y="127289"/>
                  </a:cubicBezTo>
                  <a:cubicBezTo>
                    <a:pt x="110899" y="51078"/>
                    <a:pt x="124617" y="17240"/>
                    <a:pt x="142146" y="169"/>
                  </a:cubicBezTo>
                  <a:lnTo>
                    <a:pt x="271552" y="37055"/>
                  </a:lnTo>
                  <a:lnTo>
                    <a:pt x="279173" y="39037"/>
                  </a:lnTo>
                  <a:close/>
                </a:path>
              </a:pathLst>
            </a:custGeom>
            <a:solidFill>
              <a:srgbClr val="4A12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408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71710" name="Freeform: Shape 24">
              <a:extLst>
                <a:ext uri="{FF2B5EF4-FFF2-40B4-BE49-F238E27FC236}">
                  <a16:creationId xmlns:a16="http://schemas.microsoft.com/office/drawing/2014/main" id="{9324BC1E-6956-4CC8-8093-2D0BCD9922EF}"/>
                </a:ext>
              </a:extLst>
            </p:cNvPr>
            <p:cNvSpPr>
              <a:spLocks/>
            </p:cNvSpPr>
            <p:nvPr/>
          </p:nvSpPr>
          <p:spPr bwMode="auto">
            <a:xfrm>
              <a:off x="7882151" y="5713357"/>
              <a:ext cx="109744" cy="50299"/>
            </a:xfrm>
            <a:custGeom>
              <a:avLst/>
              <a:gdLst>
                <a:gd name="T0" fmla="*/ 11312 w 109743"/>
                <a:gd name="T1" fmla="*/ 51383 h 50299"/>
                <a:gd name="T2" fmla="*/ 25487 w 109743"/>
                <a:gd name="T3" fmla="*/ 51383 h 50299"/>
                <a:gd name="T4" fmla="*/ 38595 w 109743"/>
                <a:gd name="T5" fmla="*/ 48639 h 50299"/>
                <a:gd name="T6" fmla="*/ 50027 w 109743"/>
                <a:gd name="T7" fmla="*/ 51383 h 50299"/>
                <a:gd name="T8" fmla="*/ 50179 w 109743"/>
                <a:gd name="T9" fmla="*/ 51535 h 50299"/>
                <a:gd name="T10" fmla="*/ 110242 w 109743"/>
                <a:gd name="T11" fmla="*/ 51535 h 50299"/>
                <a:gd name="T12" fmla="*/ 108870 w 109743"/>
                <a:gd name="T13" fmla="*/ 40713 h 50299"/>
                <a:gd name="T14" fmla="*/ 103230 w 109743"/>
                <a:gd name="T15" fmla="*/ 35531 h 50299"/>
                <a:gd name="T16" fmla="*/ 72898 w 109743"/>
                <a:gd name="T17" fmla="*/ 21661 h 50299"/>
                <a:gd name="T18" fmla="*/ 41644 w 109743"/>
                <a:gd name="T19" fmla="*/ 169 h 50299"/>
                <a:gd name="T20" fmla="*/ 41491 w 109743"/>
                <a:gd name="T21" fmla="*/ 169 h 50299"/>
                <a:gd name="T22" fmla="*/ 27164 w 109743"/>
                <a:gd name="T23" fmla="*/ 10534 h 50299"/>
                <a:gd name="T24" fmla="*/ 11464 w 109743"/>
                <a:gd name="T25" fmla="*/ 3675 h 50299"/>
                <a:gd name="T26" fmla="*/ 8263 w 109743"/>
                <a:gd name="T27" fmla="*/ 8095 h 50299"/>
                <a:gd name="T28" fmla="*/ 7044 w 109743"/>
                <a:gd name="T29" fmla="*/ 17240 h 50299"/>
                <a:gd name="T30" fmla="*/ 2776 w 109743"/>
                <a:gd name="T31" fmla="*/ 39494 h 50299"/>
                <a:gd name="T32" fmla="*/ 185 w 109743"/>
                <a:gd name="T33" fmla="*/ 46505 h 50299"/>
                <a:gd name="T34" fmla="*/ 11312 w 109743"/>
                <a:gd name="T35" fmla="*/ 51383 h 50299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9743"/>
                <a:gd name="T55" fmla="*/ 0 h 50299"/>
                <a:gd name="T56" fmla="*/ 109743 w 109743"/>
                <a:gd name="T57" fmla="*/ 50299 h 50299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9743" h="50299">
                  <a:moveTo>
                    <a:pt x="11312" y="51383"/>
                  </a:moveTo>
                  <a:lnTo>
                    <a:pt x="25487" y="51383"/>
                  </a:lnTo>
                  <a:cubicBezTo>
                    <a:pt x="30212" y="50621"/>
                    <a:pt x="33718" y="49249"/>
                    <a:pt x="38595" y="48639"/>
                  </a:cubicBezTo>
                  <a:cubicBezTo>
                    <a:pt x="45911" y="47725"/>
                    <a:pt x="49417" y="50621"/>
                    <a:pt x="50027" y="51383"/>
                  </a:cubicBezTo>
                  <a:cubicBezTo>
                    <a:pt x="50179" y="51535"/>
                    <a:pt x="50179" y="51535"/>
                    <a:pt x="50179" y="51535"/>
                  </a:cubicBezTo>
                  <a:lnTo>
                    <a:pt x="110234" y="51535"/>
                  </a:lnTo>
                  <a:cubicBezTo>
                    <a:pt x="111758" y="49401"/>
                    <a:pt x="110234" y="44371"/>
                    <a:pt x="108862" y="40713"/>
                  </a:cubicBezTo>
                  <a:cubicBezTo>
                    <a:pt x="107947" y="38274"/>
                    <a:pt x="105813" y="36293"/>
                    <a:pt x="103222" y="35531"/>
                  </a:cubicBezTo>
                  <a:cubicBezTo>
                    <a:pt x="96821" y="33702"/>
                    <a:pt x="84322" y="32025"/>
                    <a:pt x="72890" y="21661"/>
                  </a:cubicBezTo>
                  <a:cubicBezTo>
                    <a:pt x="66488" y="15868"/>
                    <a:pt x="41644" y="169"/>
                    <a:pt x="41644" y="169"/>
                  </a:cubicBezTo>
                  <a:lnTo>
                    <a:pt x="41491" y="169"/>
                  </a:lnTo>
                  <a:cubicBezTo>
                    <a:pt x="40882" y="169"/>
                    <a:pt x="38290" y="931"/>
                    <a:pt x="27164" y="10534"/>
                  </a:cubicBezTo>
                  <a:cubicBezTo>
                    <a:pt x="21372" y="15411"/>
                    <a:pt x="11464" y="3675"/>
                    <a:pt x="11464" y="3675"/>
                  </a:cubicBezTo>
                  <a:cubicBezTo>
                    <a:pt x="11464" y="3675"/>
                    <a:pt x="9635" y="5199"/>
                    <a:pt x="8263" y="8095"/>
                  </a:cubicBezTo>
                  <a:cubicBezTo>
                    <a:pt x="7196" y="10381"/>
                    <a:pt x="6282" y="13430"/>
                    <a:pt x="7044" y="17240"/>
                  </a:cubicBezTo>
                  <a:cubicBezTo>
                    <a:pt x="7958" y="22575"/>
                    <a:pt x="5062" y="32635"/>
                    <a:pt x="2776" y="39494"/>
                  </a:cubicBezTo>
                  <a:cubicBezTo>
                    <a:pt x="1404" y="43609"/>
                    <a:pt x="185" y="46505"/>
                    <a:pt x="185" y="46505"/>
                  </a:cubicBezTo>
                  <a:cubicBezTo>
                    <a:pt x="185" y="46505"/>
                    <a:pt x="-730" y="49859"/>
                    <a:pt x="11312" y="51383"/>
                  </a:cubicBezTo>
                  <a:close/>
                </a:path>
              </a:pathLst>
            </a:custGeom>
            <a:solidFill>
              <a:srgbClr val="0025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408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71711" name="Freeform: Shape 25">
              <a:extLst>
                <a:ext uri="{FF2B5EF4-FFF2-40B4-BE49-F238E27FC236}">
                  <a16:creationId xmlns:a16="http://schemas.microsoft.com/office/drawing/2014/main" id="{161BFF2F-7544-431A-B3A9-2DBE5EADFC71}"/>
                </a:ext>
              </a:extLst>
            </p:cNvPr>
            <p:cNvSpPr>
              <a:spLocks/>
            </p:cNvSpPr>
            <p:nvPr/>
          </p:nvSpPr>
          <p:spPr bwMode="auto">
            <a:xfrm>
              <a:off x="7653744" y="4888294"/>
              <a:ext cx="332280" cy="321610"/>
            </a:xfrm>
            <a:custGeom>
              <a:avLst/>
              <a:gdLst>
                <a:gd name="T0" fmla="*/ 267460 w 332280"/>
                <a:gd name="T1" fmla="*/ 8555 h 321610"/>
                <a:gd name="T2" fmla="*/ 220818 w 332280"/>
                <a:gd name="T3" fmla="*/ 112964 h 321610"/>
                <a:gd name="T4" fmla="*/ 161679 w 332280"/>
                <a:gd name="T5" fmla="*/ 207618 h 321610"/>
                <a:gd name="T6" fmla="*/ 46143 w 332280"/>
                <a:gd name="T7" fmla="*/ 283067 h 321610"/>
                <a:gd name="T8" fmla="*/ 12610 w 332280"/>
                <a:gd name="T9" fmla="*/ 288402 h 321610"/>
                <a:gd name="T10" fmla="*/ 721 w 332280"/>
                <a:gd name="T11" fmla="*/ 321477 h 321610"/>
                <a:gd name="T12" fmla="*/ 32425 w 332280"/>
                <a:gd name="T13" fmla="*/ 317057 h 321610"/>
                <a:gd name="T14" fmla="*/ 50868 w 332280"/>
                <a:gd name="T15" fmla="*/ 307607 h 321610"/>
                <a:gd name="T16" fmla="*/ 51325 w 332280"/>
                <a:gd name="T17" fmla="*/ 307455 h 321610"/>
                <a:gd name="T18" fmla="*/ 51478 w 332280"/>
                <a:gd name="T19" fmla="*/ 307455 h 321610"/>
                <a:gd name="T20" fmla="*/ 51478 w 332280"/>
                <a:gd name="T21" fmla="*/ 307455 h 321610"/>
                <a:gd name="T22" fmla="*/ 189267 w 332280"/>
                <a:gd name="T23" fmla="*/ 250296 h 321610"/>
                <a:gd name="T24" fmla="*/ 281483 w 332280"/>
                <a:gd name="T25" fmla="*/ 142534 h 321610"/>
                <a:gd name="T26" fmla="*/ 281483 w 332280"/>
                <a:gd name="T27" fmla="*/ 142534 h 321610"/>
                <a:gd name="T28" fmla="*/ 327819 w 332280"/>
                <a:gd name="T29" fmla="*/ 70286 h 321610"/>
                <a:gd name="T30" fmla="*/ 267460 w 332280"/>
                <a:gd name="T31" fmla="*/ 8555 h 32161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332280"/>
                <a:gd name="T49" fmla="*/ 0 h 321610"/>
                <a:gd name="T50" fmla="*/ 332280 w 332280"/>
                <a:gd name="T51" fmla="*/ 321610 h 32161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332280" h="321610">
                  <a:moveTo>
                    <a:pt x="267460" y="8555"/>
                  </a:moveTo>
                  <a:cubicBezTo>
                    <a:pt x="267460" y="8555"/>
                    <a:pt x="245816" y="61445"/>
                    <a:pt x="220818" y="112964"/>
                  </a:cubicBezTo>
                  <a:cubicBezTo>
                    <a:pt x="199784" y="156252"/>
                    <a:pt x="176464" y="198625"/>
                    <a:pt x="161679" y="207618"/>
                  </a:cubicBezTo>
                  <a:cubicBezTo>
                    <a:pt x="140797" y="220422"/>
                    <a:pt x="83334" y="256241"/>
                    <a:pt x="46143" y="283067"/>
                  </a:cubicBezTo>
                  <a:cubicBezTo>
                    <a:pt x="46143" y="283067"/>
                    <a:pt x="17030" y="282915"/>
                    <a:pt x="12610" y="288402"/>
                  </a:cubicBezTo>
                  <a:cubicBezTo>
                    <a:pt x="8037" y="294041"/>
                    <a:pt x="-2328" y="319039"/>
                    <a:pt x="721" y="321477"/>
                  </a:cubicBezTo>
                  <a:cubicBezTo>
                    <a:pt x="3769" y="324068"/>
                    <a:pt x="26938" y="322849"/>
                    <a:pt x="32425" y="317057"/>
                  </a:cubicBezTo>
                  <a:cubicBezTo>
                    <a:pt x="37302" y="312027"/>
                    <a:pt x="48277" y="308369"/>
                    <a:pt x="50868" y="307607"/>
                  </a:cubicBezTo>
                  <a:cubicBezTo>
                    <a:pt x="51020" y="307607"/>
                    <a:pt x="51173" y="307455"/>
                    <a:pt x="51325" y="307455"/>
                  </a:cubicBezTo>
                  <a:cubicBezTo>
                    <a:pt x="51325" y="307455"/>
                    <a:pt x="51478" y="307455"/>
                    <a:pt x="51478" y="307455"/>
                  </a:cubicBezTo>
                  <a:cubicBezTo>
                    <a:pt x="96747" y="293584"/>
                    <a:pt x="167776" y="264472"/>
                    <a:pt x="189267" y="250296"/>
                  </a:cubicBezTo>
                  <a:cubicBezTo>
                    <a:pt x="207710" y="238102"/>
                    <a:pt x="248864" y="187498"/>
                    <a:pt x="281483" y="142534"/>
                  </a:cubicBezTo>
                  <a:cubicBezTo>
                    <a:pt x="281483" y="142534"/>
                    <a:pt x="281483" y="142534"/>
                    <a:pt x="281483" y="142534"/>
                  </a:cubicBezTo>
                  <a:cubicBezTo>
                    <a:pt x="305260" y="109916"/>
                    <a:pt x="324618" y="80193"/>
                    <a:pt x="327819" y="70286"/>
                  </a:cubicBezTo>
                  <a:cubicBezTo>
                    <a:pt x="349310" y="4897"/>
                    <a:pt x="288342" y="-12327"/>
                    <a:pt x="267460" y="8555"/>
                  </a:cubicBezTo>
                  <a:close/>
                </a:path>
              </a:pathLst>
            </a:custGeom>
            <a:solidFill>
              <a:srgbClr val="FFB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408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71712" name="Freeform: Shape 26">
              <a:extLst>
                <a:ext uri="{FF2B5EF4-FFF2-40B4-BE49-F238E27FC236}">
                  <a16:creationId xmlns:a16="http://schemas.microsoft.com/office/drawing/2014/main" id="{6C99F550-A6F9-4865-A698-4BAA6A70C55E}"/>
                </a:ext>
              </a:extLst>
            </p:cNvPr>
            <p:cNvSpPr>
              <a:spLocks/>
            </p:cNvSpPr>
            <p:nvPr/>
          </p:nvSpPr>
          <p:spPr bwMode="auto">
            <a:xfrm>
              <a:off x="7910670" y="4609212"/>
              <a:ext cx="135656" cy="167664"/>
            </a:xfrm>
            <a:custGeom>
              <a:avLst/>
              <a:gdLst>
                <a:gd name="T0" fmla="*/ 123791 w 135655"/>
                <a:gd name="T1" fmla="*/ 80038 h 167664"/>
                <a:gd name="T2" fmla="*/ 116018 w 135655"/>
                <a:gd name="T3" fmla="*/ 69978 h 167664"/>
                <a:gd name="T4" fmla="*/ 125620 w 135655"/>
                <a:gd name="T5" fmla="*/ 68606 h 167664"/>
                <a:gd name="T6" fmla="*/ 135528 w 135655"/>
                <a:gd name="T7" fmla="*/ 34159 h 167664"/>
                <a:gd name="T8" fmla="*/ 110835 w 135655"/>
                <a:gd name="T9" fmla="*/ 4284 h 167664"/>
                <a:gd name="T10" fmla="*/ 84314 w 135655"/>
                <a:gd name="T11" fmla="*/ 16631 h 167664"/>
                <a:gd name="T12" fmla="*/ 108701 w 135655"/>
                <a:gd name="T13" fmla="*/ 169 h 167664"/>
                <a:gd name="T14" fmla="*/ 66015 w 135655"/>
                <a:gd name="T15" fmla="*/ 41628 h 167664"/>
                <a:gd name="T16" fmla="*/ 169 w 135655"/>
                <a:gd name="T17" fmla="*/ 105035 h 167664"/>
                <a:gd name="T18" fmla="*/ 107635 w 135655"/>
                <a:gd name="T19" fmla="*/ 168443 h 167664"/>
                <a:gd name="T20" fmla="*/ 118152 w 135655"/>
                <a:gd name="T21" fmla="*/ 152286 h 167664"/>
                <a:gd name="T22" fmla="*/ 123791 w 135655"/>
                <a:gd name="T23" fmla="*/ 80038 h 16766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35655"/>
                <a:gd name="T37" fmla="*/ 0 h 167664"/>
                <a:gd name="T38" fmla="*/ 135655 w 135655"/>
                <a:gd name="T39" fmla="*/ 167664 h 167664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35655" h="167664">
                  <a:moveTo>
                    <a:pt x="123783" y="80038"/>
                  </a:moveTo>
                  <a:cubicBezTo>
                    <a:pt x="121192" y="76228"/>
                    <a:pt x="118601" y="73027"/>
                    <a:pt x="116010" y="69978"/>
                  </a:cubicBezTo>
                  <a:cubicBezTo>
                    <a:pt x="119211" y="69978"/>
                    <a:pt x="122716" y="69673"/>
                    <a:pt x="125612" y="68606"/>
                  </a:cubicBezTo>
                  <a:cubicBezTo>
                    <a:pt x="133233" y="65406"/>
                    <a:pt x="136739" y="41323"/>
                    <a:pt x="135520" y="34159"/>
                  </a:cubicBezTo>
                  <a:cubicBezTo>
                    <a:pt x="134453" y="26995"/>
                    <a:pt x="123783" y="6266"/>
                    <a:pt x="110827" y="4284"/>
                  </a:cubicBezTo>
                  <a:cubicBezTo>
                    <a:pt x="97872" y="2150"/>
                    <a:pt x="84306" y="16631"/>
                    <a:pt x="84306" y="16631"/>
                  </a:cubicBezTo>
                  <a:cubicBezTo>
                    <a:pt x="86745" y="6266"/>
                    <a:pt x="108693" y="169"/>
                    <a:pt x="108693" y="169"/>
                  </a:cubicBezTo>
                  <a:cubicBezTo>
                    <a:pt x="63272" y="8552"/>
                    <a:pt x="65710" y="38732"/>
                    <a:pt x="66015" y="41628"/>
                  </a:cubicBezTo>
                  <a:cubicBezTo>
                    <a:pt x="24556" y="26843"/>
                    <a:pt x="169" y="105035"/>
                    <a:pt x="169" y="105035"/>
                  </a:cubicBezTo>
                  <a:lnTo>
                    <a:pt x="107627" y="168443"/>
                  </a:lnTo>
                  <a:cubicBezTo>
                    <a:pt x="107627" y="168443"/>
                    <a:pt x="107931" y="151219"/>
                    <a:pt x="118144" y="152286"/>
                  </a:cubicBezTo>
                  <a:cubicBezTo>
                    <a:pt x="134148" y="153963"/>
                    <a:pt x="147561" y="114638"/>
                    <a:pt x="123783" y="80038"/>
                  </a:cubicBezTo>
                  <a:close/>
                </a:path>
              </a:pathLst>
            </a:custGeom>
            <a:solidFill>
              <a:srgbClr val="2C3A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408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71713" name="Freeform: Shape 27">
              <a:extLst>
                <a:ext uri="{FF2B5EF4-FFF2-40B4-BE49-F238E27FC236}">
                  <a16:creationId xmlns:a16="http://schemas.microsoft.com/office/drawing/2014/main" id="{B1A2E9A1-1A51-4036-85B7-03111055B0EE}"/>
                </a:ext>
              </a:extLst>
            </p:cNvPr>
            <p:cNvSpPr>
              <a:spLocks/>
            </p:cNvSpPr>
            <p:nvPr/>
          </p:nvSpPr>
          <p:spPr bwMode="auto">
            <a:xfrm>
              <a:off x="7962646" y="4766969"/>
              <a:ext cx="96026" cy="89929"/>
            </a:xfrm>
            <a:custGeom>
              <a:avLst/>
              <a:gdLst>
                <a:gd name="T0" fmla="*/ 78674 w 96025"/>
                <a:gd name="T1" fmla="*/ 86295 h 89928"/>
                <a:gd name="T2" fmla="*/ 21356 w 96025"/>
                <a:gd name="T3" fmla="*/ 80961 h 89928"/>
                <a:gd name="T4" fmla="*/ 20746 w 96025"/>
                <a:gd name="T5" fmla="*/ 64194 h 89928"/>
                <a:gd name="T6" fmla="*/ 5809 w 96025"/>
                <a:gd name="T7" fmla="*/ 29586 h 89928"/>
                <a:gd name="T8" fmla="*/ 169 w 96025"/>
                <a:gd name="T9" fmla="*/ 20441 h 89928"/>
                <a:gd name="T10" fmla="*/ 3065 w 96025"/>
                <a:gd name="T11" fmla="*/ 19374 h 89928"/>
                <a:gd name="T12" fmla="*/ 50933 w 96025"/>
                <a:gd name="T13" fmla="*/ 169 h 89928"/>
                <a:gd name="T14" fmla="*/ 66785 w 96025"/>
                <a:gd name="T15" fmla="*/ 26843 h 89928"/>
                <a:gd name="T16" fmla="*/ 84009 w 96025"/>
                <a:gd name="T17" fmla="*/ 46666 h 89928"/>
                <a:gd name="T18" fmla="*/ 78674 w 96025"/>
                <a:gd name="T19" fmla="*/ 86295 h 8992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96025"/>
                <a:gd name="T31" fmla="*/ 0 h 89928"/>
                <a:gd name="T32" fmla="*/ 96025 w 96025"/>
                <a:gd name="T33" fmla="*/ 89928 h 89928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96025" h="89928">
                  <a:moveTo>
                    <a:pt x="78666" y="86287"/>
                  </a:moveTo>
                  <a:cubicBezTo>
                    <a:pt x="53974" y="97871"/>
                    <a:pt x="21203" y="81105"/>
                    <a:pt x="21356" y="80953"/>
                  </a:cubicBezTo>
                  <a:cubicBezTo>
                    <a:pt x="23489" y="78819"/>
                    <a:pt x="22727" y="72569"/>
                    <a:pt x="20746" y="64186"/>
                  </a:cubicBezTo>
                  <a:cubicBezTo>
                    <a:pt x="18764" y="55498"/>
                    <a:pt x="14192" y="43762"/>
                    <a:pt x="5809" y="29586"/>
                  </a:cubicBezTo>
                  <a:cubicBezTo>
                    <a:pt x="3980" y="26538"/>
                    <a:pt x="2303" y="23642"/>
                    <a:pt x="169" y="20441"/>
                  </a:cubicBezTo>
                  <a:lnTo>
                    <a:pt x="3065" y="19374"/>
                  </a:lnTo>
                  <a:lnTo>
                    <a:pt x="50925" y="169"/>
                  </a:lnTo>
                  <a:cubicBezTo>
                    <a:pt x="50925" y="169"/>
                    <a:pt x="58699" y="14039"/>
                    <a:pt x="66777" y="26843"/>
                  </a:cubicBezTo>
                  <a:cubicBezTo>
                    <a:pt x="73636" y="37360"/>
                    <a:pt x="80800" y="46962"/>
                    <a:pt x="84001" y="46658"/>
                  </a:cubicBezTo>
                  <a:cubicBezTo>
                    <a:pt x="84306" y="46505"/>
                    <a:pt x="116010" y="68302"/>
                    <a:pt x="78666" y="86287"/>
                  </a:cubicBezTo>
                  <a:close/>
                </a:path>
              </a:pathLst>
            </a:custGeom>
            <a:solidFill>
              <a:srgbClr val="FFB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408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71714" name="Freeform: Shape 28">
              <a:extLst>
                <a:ext uri="{FF2B5EF4-FFF2-40B4-BE49-F238E27FC236}">
                  <a16:creationId xmlns:a16="http://schemas.microsoft.com/office/drawing/2014/main" id="{C7A67EC2-35A8-4056-8918-779A2D977518}"/>
                </a:ext>
              </a:extLst>
            </p:cNvPr>
            <p:cNvSpPr>
              <a:spLocks/>
            </p:cNvSpPr>
            <p:nvPr/>
          </p:nvSpPr>
          <p:spPr bwMode="auto">
            <a:xfrm>
              <a:off x="7968285" y="4771847"/>
              <a:ext cx="44202" cy="59445"/>
            </a:xfrm>
            <a:custGeom>
              <a:avLst/>
              <a:gdLst>
                <a:gd name="T0" fmla="*/ 45286 w 44202"/>
                <a:gd name="T1" fmla="*/ 169 h 59444"/>
                <a:gd name="T2" fmla="*/ 15106 w 44202"/>
                <a:gd name="T3" fmla="*/ 59469 h 59444"/>
                <a:gd name="T4" fmla="*/ 169 w 44202"/>
                <a:gd name="T5" fmla="*/ 24861 h 59444"/>
                <a:gd name="T6" fmla="*/ 45286 w 44202"/>
                <a:gd name="T7" fmla="*/ 169 h 5944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4202"/>
                <a:gd name="T13" fmla="*/ 0 h 59444"/>
                <a:gd name="T14" fmla="*/ 44202 w 44202"/>
                <a:gd name="T15" fmla="*/ 59444 h 5944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4202" h="59444">
                  <a:moveTo>
                    <a:pt x="45286" y="169"/>
                  </a:moveTo>
                  <a:cubicBezTo>
                    <a:pt x="44067" y="17240"/>
                    <a:pt x="38274" y="48029"/>
                    <a:pt x="15106" y="59461"/>
                  </a:cubicBezTo>
                  <a:cubicBezTo>
                    <a:pt x="13125" y="50773"/>
                    <a:pt x="8552" y="39037"/>
                    <a:pt x="169" y="24861"/>
                  </a:cubicBezTo>
                  <a:lnTo>
                    <a:pt x="45286" y="169"/>
                  </a:lnTo>
                  <a:close/>
                </a:path>
              </a:pathLst>
            </a:custGeom>
            <a:solidFill>
              <a:srgbClr val="ED97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408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71715" name="Freeform: Shape 29">
              <a:extLst>
                <a:ext uri="{FF2B5EF4-FFF2-40B4-BE49-F238E27FC236}">
                  <a16:creationId xmlns:a16="http://schemas.microsoft.com/office/drawing/2014/main" id="{4F3B1276-195B-4A93-ADEA-F5FC858E48A4}"/>
                </a:ext>
              </a:extLst>
            </p:cNvPr>
            <p:cNvSpPr>
              <a:spLocks/>
            </p:cNvSpPr>
            <p:nvPr/>
          </p:nvSpPr>
          <p:spPr bwMode="auto">
            <a:xfrm>
              <a:off x="7912357" y="4695422"/>
              <a:ext cx="102123" cy="120413"/>
            </a:xfrm>
            <a:custGeom>
              <a:avLst/>
              <a:gdLst>
                <a:gd name="T0" fmla="*/ 53361 w 102122"/>
                <a:gd name="T1" fmla="*/ 120796 h 120413"/>
                <a:gd name="T2" fmla="*/ 99850 w 102122"/>
                <a:gd name="T3" fmla="*/ 57541 h 120413"/>
                <a:gd name="T4" fmla="*/ 40702 w 102122"/>
                <a:gd name="T5" fmla="*/ 3736 h 120413"/>
                <a:gd name="T6" fmla="*/ 768 w 102122"/>
                <a:gd name="T7" fmla="*/ 49920 h 120413"/>
                <a:gd name="T8" fmla="*/ 53361 w 102122"/>
                <a:gd name="T9" fmla="*/ 120796 h 1204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02122"/>
                <a:gd name="T16" fmla="*/ 0 h 120413"/>
                <a:gd name="T17" fmla="*/ 102122 w 102122"/>
                <a:gd name="T18" fmla="*/ 120413 h 12041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02122" h="120413">
                  <a:moveTo>
                    <a:pt x="53353" y="120796"/>
                  </a:moveTo>
                  <a:cubicBezTo>
                    <a:pt x="53353" y="120796"/>
                    <a:pt x="115694" y="96256"/>
                    <a:pt x="99842" y="57541"/>
                  </a:cubicBezTo>
                  <a:cubicBezTo>
                    <a:pt x="83990" y="18978"/>
                    <a:pt x="81247" y="-10287"/>
                    <a:pt x="40702" y="3736"/>
                  </a:cubicBezTo>
                  <a:cubicBezTo>
                    <a:pt x="158" y="17759"/>
                    <a:pt x="-1366" y="35745"/>
                    <a:pt x="768" y="49920"/>
                  </a:cubicBezTo>
                  <a:cubicBezTo>
                    <a:pt x="2901" y="64095"/>
                    <a:pt x="36739" y="126131"/>
                    <a:pt x="53353" y="120796"/>
                  </a:cubicBezTo>
                  <a:close/>
                </a:path>
              </a:pathLst>
            </a:custGeom>
            <a:solidFill>
              <a:srgbClr val="FFB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408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71716" name="Freeform: Shape 30">
              <a:extLst>
                <a:ext uri="{FF2B5EF4-FFF2-40B4-BE49-F238E27FC236}">
                  <a16:creationId xmlns:a16="http://schemas.microsoft.com/office/drawing/2014/main" id="{3B8955E4-F915-4A9D-AA6B-11F8A9B5C968}"/>
                </a:ext>
              </a:extLst>
            </p:cNvPr>
            <p:cNvSpPr>
              <a:spLocks/>
            </p:cNvSpPr>
            <p:nvPr/>
          </p:nvSpPr>
          <p:spPr bwMode="auto">
            <a:xfrm>
              <a:off x="7904674" y="4691456"/>
              <a:ext cx="120413" cy="79259"/>
            </a:xfrm>
            <a:custGeom>
              <a:avLst/>
              <a:gdLst>
                <a:gd name="T0" fmla="*/ 84358 w 120413"/>
                <a:gd name="T1" fmla="*/ 52666 h 79259"/>
                <a:gd name="T2" fmla="*/ 121549 w 120413"/>
                <a:gd name="T3" fmla="*/ 36967 h 79259"/>
                <a:gd name="T4" fmla="*/ 79480 w 120413"/>
                <a:gd name="T5" fmla="*/ 3434 h 79259"/>
                <a:gd name="T6" fmla="*/ 23084 w 120413"/>
                <a:gd name="T7" fmla="*/ 10750 h 79259"/>
                <a:gd name="T8" fmla="*/ 20036 w 120413"/>
                <a:gd name="T9" fmla="*/ 17457 h 79259"/>
                <a:gd name="T10" fmla="*/ 1440 w 120413"/>
                <a:gd name="T11" fmla="*/ 31632 h 79259"/>
                <a:gd name="T12" fmla="*/ 19731 w 120413"/>
                <a:gd name="T13" fmla="*/ 80560 h 79259"/>
                <a:gd name="T14" fmla="*/ 17902 w 120413"/>
                <a:gd name="T15" fmla="*/ 46874 h 79259"/>
                <a:gd name="T16" fmla="*/ 23999 w 120413"/>
                <a:gd name="T17" fmla="*/ 23249 h 79259"/>
                <a:gd name="T18" fmla="*/ 94570 w 120413"/>
                <a:gd name="T19" fmla="*/ 66994 h 79259"/>
                <a:gd name="T20" fmla="*/ 57074 w 120413"/>
                <a:gd name="T21" fmla="*/ 46874 h 79259"/>
                <a:gd name="T22" fmla="*/ 84358 w 120413"/>
                <a:gd name="T23" fmla="*/ 52666 h 7925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20413"/>
                <a:gd name="T37" fmla="*/ 0 h 79259"/>
                <a:gd name="T38" fmla="*/ 120413 w 120413"/>
                <a:gd name="T39" fmla="*/ 79259 h 79259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20413" h="79259">
                  <a:moveTo>
                    <a:pt x="84358" y="52666"/>
                  </a:moveTo>
                  <a:cubicBezTo>
                    <a:pt x="113166" y="48551"/>
                    <a:pt x="121549" y="36967"/>
                    <a:pt x="121549" y="36967"/>
                  </a:cubicBezTo>
                  <a:cubicBezTo>
                    <a:pt x="121549" y="36967"/>
                    <a:pt x="95027" y="29346"/>
                    <a:pt x="79480" y="3434"/>
                  </a:cubicBezTo>
                  <a:cubicBezTo>
                    <a:pt x="79480" y="3434"/>
                    <a:pt x="47167" y="-7540"/>
                    <a:pt x="23084" y="10750"/>
                  </a:cubicBezTo>
                  <a:cubicBezTo>
                    <a:pt x="21560" y="12579"/>
                    <a:pt x="20645" y="14866"/>
                    <a:pt x="20036" y="17457"/>
                  </a:cubicBezTo>
                  <a:cubicBezTo>
                    <a:pt x="14548" y="15628"/>
                    <a:pt x="6318" y="16085"/>
                    <a:pt x="1440" y="31632"/>
                  </a:cubicBezTo>
                  <a:cubicBezTo>
                    <a:pt x="-5724" y="54953"/>
                    <a:pt x="19731" y="80560"/>
                    <a:pt x="19731" y="80560"/>
                  </a:cubicBezTo>
                  <a:cubicBezTo>
                    <a:pt x="25980" y="78883"/>
                    <a:pt x="18969" y="58001"/>
                    <a:pt x="17902" y="46874"/>
                  </a:cubicBezTo>
                  <a:cubicBezTo>
                    <a:pt x="17140" y="38644"/>
                    <a:pt x="21560" y="28279"/>
                    <a:pt x="23999" y="23249"/>
                  </a:cubicBezTo>
                  <a:cubicBezTo>
                    <a:pt x="27047" y="27212"/>
                    <a:pt x="57379" y="65470"/>
                    <a:pt x="94570" y="66994"/>
                  </a:cubicBezTo>
                  <a:cubicBezTo>
                    <a:pt x="94570" y="66994"/>
                    <a:pt x="74908" y="60135"/>
                    <a:pt x="57074" y="46874"/>
                  </a:cubicBezTo>
                  <a:cubicBezTo>
                    <a:pt x="66067" y="51295"/>
                    <a:pt x="75517" y="53886"/>
                    <a:pt x="84358" y="52666"/>
                  </a:cubicBezTo>
                  <a:close/>
                </a:path>
              </a:pathLst>
            </a:custGeom>
            <a:solidFill>
              <a:srgbClr val="2C3A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408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71717" name="Freeform: Shape 31">
              <a:extLst>
                <a:ext uri="{FF2B5EF4-FFF2-40B4-BE49-F238E27FC236}">
                  <a16:creationId xmlns:a16="http://schemas.microsoft.com/office/drawing/2014/main" id="{15BD3156-60F8-4B1B-8342-F9B28CB82DD2}"/>
                </a:ext>
              </a:extLst>
            </p:cNvPr>
            <p:cNvSpPr>
              <a:spLocks/>
            </p:cNvSpPr>
            <p:nvPr/>
          </p:nvSpPr>
          <p:spPr bwMode="auto">
            <a:xfrm>
              <a:off x="7888873" y="4807169"/>
              <a:ext cx="295699" cy="365813"/>
            </a:xfrm>
            <a:custGeom>
              <a:avLst/>
              <a:gdLst>
                <a:gd name="T0" fmla="*/ 271184 w 295698"/>
                <a:gd name="T1" fmla="*/ 125804 h 365812"/>
                <a:gd name="T2" fmla="*/ 269507 w 295698"/>
                <a:gd name="T3" fmla="*/ 120012 h 365812"/>
                <a:gd name="T4" fmla="*/ 285206 w 295698"/>
                <a:gd name="T5" fmla="*/ 72762 h 365812"/>
                <a:gd name="T6" fmla="*/ 282158 w 295698"/>
                <a:gd name="T7" fmla="*/ 26578 h 365812"/>
                <a:gd name="T8" fmla="*/ 219817 w 295698"/>
                <a:gd name="T9" fmla="*/ 666 h 365812"/>
                <a:gd name="T10" fmla="*/ 219512 w 295698"/>
                <a:gd name="T11" fmla="*/ 666 h 365812"/>
                <a:gd name="T12" fmla="*/ 218750 w 295698"/>
                <a:gd name="T13" fmla="*/ 666 h 365812"/>
                <a:gd name="T14" fmla="*/ 157629 w 295698"/>
                <a:gd name="T15" fmla="*/ 6458 h 365812"/>
                <a:gd name="T16" fmla="*/ 142988 w 295698"/>
                <a:gd name="T17" fmla="*/ 42277 h 365812"/>
                <a:gd name="T18" fmla="*/ 96043 w 295698"/>
                <a:gd name="T19" fmla="*/ 38619 h 365812"/>
                <a:gd name="T20" fmla="*/ 93756 w 295698"/>
                <a:gd name="T21" fmla="*/ 40296 h 365812"/>
                <a:gd name="T22" fmla="*/ 93756 w 295698"/>
                <a:gd name="T23" fmla="*/ 40296 h 365812"/>
                <a:gd name="T24" fmla="*/ 28519 w 295698"/>
                <a:gd name="T25" fmla="*/ 88766 h 365812"/>
                <a:gd name="T26" fmla="*/ 169 w 295698"/>
                <a:gd name="T27" fmla="*/ 142418 h 365812"/>
                <a:gd name="T28" fmla="*/ 88269 w 295698"/>
                <a:gd name="T29" fmla="*/ 183123 h 365812"/>
                <a:gd name="T30" fmla="*/ 101682 w 295698"/>
                <a:gd name="T31" fmla="*/ 228088 h 365812"/>
                <a:gd name="T32" fmla="*/ 108084 w 295698"/>
                <a:gd name="T33" fmla="*/ 348806 h 365812"/>
                <a:gd name="T34" fmla="*/ 274842 w 295698"/>
                <a:gd name="T35" fmla="*/ 355817 h 365812"/>
                <a:gd name="T36" fmla="*/ 295571 w 295698"/>
                <a:gd name="T37" fmla="*/ 298659 h 365812"/>
                <a:gd name="T38" fmla="*/ 271184 w 295698"/>
                <a:gd name="T39" fmla="*/ 125804 h 36581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295698"/>
                <a:gd name="T61" fmla="*/ 0 h 365812"/>
                <a:gd name="T62" fmla="*/ 295698 w 295698"/>
                <a:gd name="T63" fmla="*/ 365812 h 365812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295698" h="365812">
                  <a:moveTo>
                    <a:pt x="271176" y="125804"/>
                  </a:moveTo>
                  <a:cubicBezTo>
                    <a:pt x="270718" y="123975"/>
                    <a:pt x="270109" y="121994"/>
                    <a:pt x="269499" y="120012"/>
                  </a:cubicBezTo>
                  <a:cubicBezTo>
                    <a:pt x="278797" y="102332"/>
                    <a:pt x="283369" y="86327"/>
                    <a:pt x="285198" y="72762"/>
                  </a:cubicBezTo>
                  <a:cubicBezTo>
                    <a:pt x="289466" y="44259"/>
                    <a:pt x="282150" y="26578"/>
                    <a:pt x="282150" y="26578"/>
                  </a:cubicBezTo>
                  <a:cubicBezTo>
                    <a:pt x="282150" y="26578"/>
                    <a:pt x="238862" y="3562"/>
                    <a:pt x="219809" y="666"/>
                  </a:cubicBezTo>
                  <a:cubicBezTo>
                    <a:pt x="219657" y="666"/>
                    <a:pt x="219657" y="666"/>
                    <a:pt x="219504" y="666"/>
                  </a:cubicBezTo>
                  <a:cubicBezTo>
                    <a:pt x="219352" y="666"/>
                    <a:pt x="219047" y="666"/>
                    <a:pt x="218742" y="666"/>
                  </a:cubicBezTo>
                  <a:cubicBezTo>
                    <a:pt x="199385" y="-1925"/>
                    <a:pt x="157621" y="6458"/>
                    <a:pt x="157621" y="6458"/>
                  </a:cubicBezTo>
                  <a:cubicBezTo>
                    <a:pt x="157621" y="6458"/>
                    <a:pt x="165699" y="27950"/>
                    <a:pt x="142988" y="42277"/>
                  </a:cubicBezTo>
                  <a:cubicBezTo>
                    <a:pt x="120278" y="56605"/>
                    <a:pt x="96043" y="38619"/>
                    <a:pt x="96043" y="38619"/>
                  </a:cubicBezTo>
                  <a:cubicBezTo>
                    <a:pt x="95280" y="39076"/>
                    <a:pt x="94518" y="39686"/>
                    <a:pt x="93756" y="40296"/>
                  </a:cubicBezTo>
                  <a:cubicBezTo>
                    <a:pt x="93756" y="40296"/>
                    <a:pt x="93756" y="40296"/>
                    <a:pt x="93756" y="40296"/>
                  </a:cubicBezTo>
                  <a:cubicBezTo>
                    <a:pt x="93756" y="40296"/>
                    <a:pt x="34007" y="79773"/>
                    <a:pt x="28519" y="88766"/>
                  </a:cubicBezTo>
                  <a:cubicBezTo>
                    <a:pt x="23185" y="97759"/>
                    <a:pt x="169" y="142418"/>
                    <a:pt x="169" y="142418"/>
                  </a:cubicBezTo>
                  <a:cubicBezTo>
                    <a:pt x="169" y="142418"/>
                    <a:pt x="7485" y="179914"/>
                    <a:pt x="88269" y="183115"/>
                  </a:cubicBezTo>
                  <a:cubicBezTo>
                    <a:pt x="94975" y="199272"/>
                    <a:pt x="100005" y="214971"/>
                    <a:pt x="101682" y="228080"/>
                  </a:cubicBezTo>
                  <a:cubicBezTo>
                    <a:pt x="108084" y="278989"/>
                    <a:pt x="100615" y="319076"/>
                    <a:pt x="108084" y="348798"/>
                  </a:cubicBezTo>
                  <a:cubicBezTo>
                    <a:pt x="115552" y="378520"/>
                    <a:pt x="250446" y="361601"/>
                    <a:pt x="274834" y="355809"/>
                  </a:cubicBezTo>
                  <a:cubicBezTo>
                    <a:pt x="299221" y="350017"/>
                    <a:pt x="293734" y="323953"/>
                    <a:pt x="295563" y="298651"/>
                  </a:cubicBezTo>
                  <a:cubicBezTo>
                    <a:pt x="298002" y="266642"/>
                    <a:pt x="279101" y="153850"/>
                    <a:pt x="271176" y="125804"/>
                  </a:cubicBezTo>
                  <a:close/>
                </a:path>
              </a:pathLst>
            </a:custGeom>
            <a:solidFill>
              <a:srgbClr val="FB5D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408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71718" name="Freeform: Shape 32">
              <a:extLst>
                <a:ext uri="{FF2B5EF4-FFF2-40B4-BE49-F238E27FC236}">
                  <a16:creationId xmlns:a16="http://schemas.microsoft.com/office/drawing/2014/main" id="{8C0ABCBD-9F37-4D96-9268-E2057ACEB719}"/>
                </a:ext>
              </a:extLst>
            </p:cNvPr>
            <p:cNvSpPr>
              <a:spLocks/>
            </p:cNvSpPr>
            <p:nvPr/>
          </p:nvSpPr>
          <p:spPr bwMode="auto">
            <a:xfrm>
              <a:off x="8133511" y="4868177"/>
              <a:ext cx="39630" cy="57920"/>
            </a:xfrm>
            <a:custGeom>
              <a:avLst/>
              <a:gdLst>
                <a:gd name="T0" fmla="*/ 40721 w 39629"/>
                <a:gd name="T1" fmla="*/ 11753 h 57920"/>
                <a:gd name="T2" fmla="*/ 24869 w 39629"/>
                <a:gd name="T3" fmla="*/ 59156 h 57920"/>
                <a:gd name="T4" fmla="*/ 169 w 39629"/>
                <a:gd name="T5" fmla="*/ 169 h 57920"/>
                <a:gd name="T6" fmla="*/ 40721 w 39629"/>
                <a:gd name="T7" fmla="*/ 11753 h 5792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9629"/>
                <a:gd name="T13" fmla="*/ 0 h 57920"/>
                <a:gd name="T14" fmla="*/ 39629 w 39629"/>
                <a:gd name="T15" fmla="*/ 57920 h 5792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9629" h="57920">
                  <a:moveTo>
                    <a:pt x="40713" y="11753"/>
                  </a:moveTo>
                  <a:cubicBezTo>
                    <a:pt x="38732" y="25319"/>
                    <a:pt x="34159" y="41323"/>
                    <a:pt x="24861" y="59156"/>
                  </a:cubicBezTo>
                  <a:cubicBezTo>
                    <a:pt x="22728" y="49859"/>
                    <a:pt x="14039" y="15564"/>
                    <a:pt x="169" y="169"/>
                  </a:cubicBezTo>
                  <a:cubicBezTo>
                    <a:pt x="169" y="169"/>
                    <a:pt x="23490" y="2303"/>
                    <a:pt x="40713" y="11753"/>
                  </a:cubicBezTo>
                  <a:close/>
                </a:path>
              </a:pathLst>
            </a:custGeom>
            <a:solidFill>
              <a:srgbClr val="FA2E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408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71719" name="Freeform: Shape 33">
              <a:extLst>
                <a:ext uri="{FF2B5EF4-FFF2-40B4-BE49-F238E27FC236}">
                  <a16:creationId xmlns:a16="http://schemas.microsoft.com/office/drawing/2014/main" id="{854B7731-8ECE-4D03-851E-2654770EEF8D}"/>
                </a:ext>
              </a:extLst>
            </p:cNvPr>
            <p:cNvSpPr>
              <a:spLocks/>
            </p:cNvSpPr>
            <p:nvPr/>
          </p:nvSpPr>
          <p:spPr bwMode="auto">
            <a:xfrm>
              <a:off x="7624782" y="5170427"/>
              <a:ext cx="88405" cy="65541"/>
            </a:xfrm>
            <a:custGeom>
              <a:avLst/>
              <a:gdLst>
                <a:gd name="T0" fmla="*/ 418 w 88404"/>
                <a:gd name="T1" fmla="*/ 43002 h 65541"/>
                <a:gd name="T2" fmla="*/ 30902 w 88404"/>
                <a:gd name="T3" fmla="*/ 9012 h 65541"/>
                <a:gd name="T4" fmla="*/ 61395 w 88404"/>
                <a:gd name="T5" fmla="*/ 324 h 65541"/>
                <a:gd name="T6" fmla="*/ 59871 w 88404"/>
                <a:gd name="T7" fmla="*/ 5964 h 65541"/>
                <a:gd name="T8" fmla="*/ 47372 w 88404"/>
                <a:gd name="T9" fmla="*/ 15871 h 65541"/>
                <a:gd name="T10" fmla="*/ 87764 w 88404"/>
                <a:gd name="T11" fmla="*/ 5354 h 65541"/>
                <a:gd name="T12" fmla="*/ 71912 w 88404"/>
                <a:gd name="T13" fmla="*/ 45594 h 65541"/>
                <a:gd name="T14" fmla="*/ 17489 w 88404"/>
                <a:gd name="T15" fmla="*/ 63122 h 65541"/>
                <a:gd name="T16" fmla="*/ 418 w 88404"/>
                <a:gd name="T17" fmla="*/ 43002 h 6554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88404"/>
                <a:gd name="T28" fmla="*/ 0 h 65541"/>
                <a:gd name="T29" fmla="*/ 88404 w 88404"/>
                <a:gd name="T30" fmla="*/ 65541 h 6554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88404" h="65541">
                  <a:moveTo>
                    <a:pt x="418" y="43002"/>
                  </a:moveTo>
                  <a:cubicBezTo>
                    <a:pt x="418" y="43002"/>
                    <a:pt x="25568" y="12518"/>
                    <a:pt x="30902" y="9012"/>
                  </a:cubicBezTo>
                  <a:cubicBezTo>
                    <a:pt x="36237" y="5354"/>
                    <a:pt x="60015" y="-895"/>
                    <a:pt x="61387" y="324"/>
                  </a:cubicBezTo>
                  <a:cubicBezTo>
                    <a:pt x="62759" y="1544"/>
                    <a:pt x="62759" y="3373"/>
                    <a:pt x="59863" y="5964"/>
                  </a:cubicBezTo>
                  <a:cubicBezTo>
                    <a:pt x="56966" y="8555"/>
                    <a:pt x="45687" y="15109"/>
                    <a:pt x="47364" y="15871"/>
                  </a:cubicBezTo>
                  <a:cubicBezTo>
                    <a:pt x="49041" y="16633"/>
                    <a:pt x="82878" y="-285"/>
                    <a:pt x="87756" y="5354"/>
                  </a:cubicBezTo>
                  <a:cubicBezTo>
                    <a:pt x="92633" y="10994"/>
                    <a:pt x="85012" y="34467"/>
                    <a:pt x="71904" y="45594"/>
                  </a:cubicBezTo>
                  <a:cubicBezTo>
                    <a:pt x="58795" y="56720"/>
                    <a:pt x="19928" y="61598"/>
                    <a:pt x="17489" y="63122"/>
                  </a:cubicBezTo>
                  <a:cubicBezTo>
                    <a:pt x="-3240" y="76535"/>
                    <a:pt x="418" y="43002"/>
                    <a:pt x="418" y="43002"/>
                  </a:cubicBezTo>
                  <a:close/>
                </a:path>
              </a:pathLst>
            </a:custGeom>
            <a:solidFill>
              <a:srgbClr val="ED97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408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71720" name="Freeform: Shape 36">
              <a:extLst>
                <a:ext uri="{FF2B5EF4-FFF2-40B4-BE49-F238E27FC236}">
                  <a16:creationId xmlns:a16="http://schemas.microsoft.com/office/drawing/2014/main" id="{3589A9DC-0E79-41B0-A462-CAFABDA157AE}"/>
                </a:ext>
              </a:extLst>
            </p:cNvPr>
            <p:cNvSpPr>
              <a:spLocks/>
            </p:cNvSpPr>
            <p:nvPr/>
          </p:nvSpPr>
          <p:spPr bwMode="auto">
            <a:xfrm>
              <a:off x="7182854" y="5062382"/>
              <a:ext cx="92977" cy="109744"/>
            </a:xfrm>
            <a:custGeom>
              <a:avLst/>
              <a:gdLst>
                <a:gd name="T0" fmla="*/ 169 w 92977"/>
                <a:gd name="T1" fmla="*/ 80789 h 109743"/>
                <a:gd name="T2" fmla="*/ 82172 w 92977"/>
                <a:gd name="T3" fmla="*/ 105634 h 109743"/>
                <a:gd name="T4" fmla="*/ 92232 w 92977"/>
                <a:gd name="T5" fmla="*/ 64023 h 109743"/>
                <a:gd name="T6" fmla="*/ 92232 w 92977"/>
                <a:gd name="T7" fmla="*/ 57773 h 109743"/>
                <a:gd name="T8" fmla="*/ 93146 w 92977"/>
                <a:gd name="T9" fmla="*/ 26824 h 109743"/>
                <a:gd name="T10" fmla="*/ 93146 w 92977"/>
                <a:gd name="T11" fmla="*/ 26824 h 109743"/>
                <a:gd name="T12" fmla="*/ 23032 w 92977"/>
                <a:gd name="T13" fmla="*/ 302 h 109743"/>
                <a:gd name="T14" fmla="*/ 169 w 92977"/>
                <a:gd name="T15" fmla="*/ 80789 h 10974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92977"/>
                <a:gd name="T25" fmla="*/ 0 h 109743"/>
                <a:gd name="T26" fmla="*/ 92977 w 92977"/>
                <a:gd name="T27" fmla="*/ 109743 h 10974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92977" h="109743">
                  <a:moveTo>
                    <a:pt x="169" y="80781"/>
                  </a:moveTo>
                  <a:cubicBezTo>
                    <a:pt x="169" y="80781"/>
                    <a:pt x="36293" y="123612"/>
                    <a:pt x="82172" y="105626"/>
                  </a:cubicBezTo>
                  <a:cubicBezTo>
                    <a:pt x="82172" y="105626"/>
                    <a:pt x="92079" y="81695"/>
                    <a:pt x="92232" y="64015"/>
                  </a:cubicBezTo>
                  <a:cubicBezTo>
                    <a:pt x="92232" y="61881"/>
                    <a:pt x="92232" y="59747"/>
                    <a:pt x="92232" y="57765"/>
                  </a:cubicBezTo>
                  <a:cubicBezTo>
                    <a:pt x="92537" y="37950"/>
                    <a:pt x="93146" y="26824"/>
                    <a:pt x="93146" y="26824"/>
                  </a:cubicBezTo>
                  <a:cubicBezTo>
                    <a:pt x="93146" y="26824"/>
                    <a:pt x="93146" y="26824"/>
                    <a:pt x="93146" y="26824"/>
                  </a:cubicBezTo>
                  <a:cubicBezTo>
                    <a:pt x="91013" y="25909"/>
                    <a:pt x="22880" y="-1984"/>
                    <a:pt x="23032" y="302"/>
                  </a:cubicBezTo>
                  <a:cubicBezTo>
                    <a:pt x="24099" y="53955"/>
                    <a:pt x="169" y="80781"/>
                    <a:pt x="169" y="80781"/>
                  </a:cubicBezTo>
                  <a:close/>
                </a:path>
              </a:pathLst>
            </a:custGeom>
            <a:solidFill>
              <a:srgbClr val="FFB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408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71721" name="Freeform: Shape 37">
              <a:extLst>
                <a:ext uri="{FF2B5EF4-FFF2-40B4-BE49-F238E27FC236}">
                  <a16:creationId xmlns:a16="http://schemas.microsoft.com/office/drawing/2014/main" id="{A981E8B9-F134-4345-AE6D-DA7B1223BE07}"/>
                </a:ext>
              </a:extLst>
            </p:cNvPr>
            <p:cNvSpPr>
              <a:spLocks/>
            </p:cNvSpPr>
            <p:nvPr/>
          </p:nvSpPr>
          <p:spPr bwMode="auto">
            <a:xfrm>
              <a:off x="7212379" y="5074837"/>
              <a:ext cx="62493" cy="44202"/>
            </a:xfrm>
            <a:custGeom>
              <a:avLst/>
              <a:gdLst>
                <a:gd name="T0" fmla="*/ 214 w 62493"/>
                <a:gd name="T1" fmla="*/ 651 h 44202"/>
                <a:gd name="T2" fmla="*/ 62707 w 62493"/>
                <a:gd name="T3" fmla="*/ 45310 h 44202"/>
                <a:gd name="T4" fmla="*/ 63622 w 62493"/>
                <a:gd name="T5" fmla="*/ 14369 h 44202"/>
                <a:gd name="T6" fmla="*/ 63622 w 62493"/>
                <a:gd name="T7" fmla="*/ 14369 h 44202"/>
                <a:gd name="T8" fmla="*/ 214 w 62493"/>
                <a:gd name="T9" fmla="*/ 651 h 442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2493"/>
                <a:gd name="T16" fmla="*/ 0 h 44202"/>
                <a:gd name="T17" fmla="*/ 62493 w 62493"/>
                <a:gd name="T18" fmla="*/ 44202 h 442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2493" h="44202">
                  <a:moveTo>
                    <a:pt x="214" y="651"/>
                  </a:moveTo>
                  <a:cubicBezTo>
                    <a:pt x="6768" y="12844"/>
                    <a:pt x="29327" y="36622"/>
                    <a:pt x="62707" y="45310"/>
                  </a:cubicBezTo>
                  <a:cubicBezTo>
                    <a:pt x="63012" y="25495"/>
                    <a:pt x="63622" y="14369"/>
                    <a:pt x="63622" y="14369"/>
                  </a:cubicBezTo>
                  <a:cubicBezTo>
                    <a:pt x="63622" y="14369"/>
                    <a:pt x="63622" y="14369"/>
                    <a:pt x="63622" y="14369"/>
                  </a:cubicBezTo>
                  <a:cubicBezTo>
                    <a:pt x="61793" y="13911"/>
                    <a:pt x="-1767" y="-2855"/>
                    <a:pt x="214" y="651"/>
                  </a:cubicBezTo>
                  <a:close/>
                </a:path>
              </a:pathLst>
            </a:custGeom>
            <a:solidFill>
              <a:srgbClr val="ED97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408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71722" name="Freeform: Shape 38">
              <a:extLst>
                <a:ext uri="{FF2B5EF4-FFF2-40B4-BE49-F238E27FC236}">
                  <a16:creationId xmlns:a16="http://schemas.microsoft.com/office/drawing/2014/main" id="{A16C619F-9847-4843-828F-95C8C10D60C2}"/>
                </a:ext>
              </a:extLst>
            </p:cNvPr>
            <p:cNvSpPr>
              <a:spLocks/>
            </p:cNvSpPr>
            <p:nvPr/>
          </p:nvSpPr>
          <p:spPr bwMode="auto">
            <a:xfrm>
              <a:off x="7191343" y="4960787"/>
              <a:ext cx="109744" cy="129559"/>
            </a:xfrm>
            <a:custGeom>
              <a:avLst/>
              <a:gdLst>
                <a:gd name="T0" fmla="*/ 98993 w 109743"/>
                <a:gd name="T1" fmla="*/ 126446 h 129558"/>
                <a:gd name="T2" fmla="*/ 11799 w 109743"/>
                <a:gd name="T3" fmla="*/ 96571 h 129558"/>
                <a:gd name="T4" fmla="*/ 32834 w 109743"/>
                <a:gd name="T5" fmla="*/ 5262 h 129558"/>
                <a:gd name="T6" fmla="*/ 102194 w 109743"/>
                <a:gd name="T7" fmla="*/ 23095 h 129558"/>
                <a:gd name="T8" fmla="*/ 98993 w 109743"/>
                <a:gd name="T9" fmla="*/ 126446 h 1295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09743"/>
                <a:gd name="T16" fmla="*/ 0 h 129558"/>
                <a:gd name="T17" fmla="*/ 109743 w 109743"/>
                <a:gd name="T18" fmla="*/ 129558 h 12955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09743" h="129558">
                  <a:moveTo>
                    <a:pt x="98985" y="126438"/>
                  </a:moveTo>
                  <a:cubicBezTo>
                    <a:pt x="98985" y="126438"/>
                    <a:pt x="22317" y="144423"/>
                    <a:pt x="11799" y="96563"/>
                  </a:cubicBezTo>
                  <a:cubicBezTo>
                    <a:pt x="1282" y="48702"/>
                    <a:pt x="-15637" y="18675"/>
                    <a:pt x="32834" y="5262"/>
                  </a:cubicBezTo>
                  <a:cubicBezTo>
                    <a:pt x="81304" y="-8304"/>
                    <a:pt x="94869" y="7853"/>
                    <a:pt x="102186" y="23095"/>
                  </a:cubicBezTo>
                  <a:cubicBezTo>
                    <a:pt x="109654" y="38033"/>
                    <a:pt x="118647" y="120493"/>
                    <a:pt x="98985" y="126438"/>
                  </a:cubicBezTo>
                  <a:close/>
                </a:path>
              </a:pathLst>
            </a:custGeom>
            <a:solidFill>
              <a:srgbClr val="FFB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408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71723" name="Freeform: Shape 39">
              <a:extLst>
                <a:ext uri="{FF2B5EF4-FFF2-40B4-BE49-F238E27FC236}">
                  <a16:creationId xmlns:a16="http://schemas.microsoft.com/office/drawing/2014/main" id="{48400694-5FD0-41A0-A821-087F0665579E}"/>
                </a:ext>
              </a:extLst>
            </p:cNvPr>
            <p:cNvSpPr>
              <a:spLocks/>
            </p:cNvSpPr>
            <p:nvPr/>
          </p:nvSpPr>
          <p:spPr bwMode="auto">
            <a:xfrm>
              <a:off x="7152274" y="4922997"/>
              <a:ext cx="175285" cy="146325"/>
            </a:xfrm>
            <a:custGeom>
              <a:avLst/>
              <a:gdLst>
                <a:gd name="T0" fmla="*/ 53460 w 175285"/>
                <a:gd name="T1" fmla="*/ 147308 h 146325"/>
                <a:gd name="T2" fmla="*/ 4685 w 175285"/>
                <a:gd name="T3" fmla="*/ 90759 h 146325"/>
                <a:gd name="T4" fmla="*/ 7885 w 175285"/>
                <a:gd name="T5" fmla="*/ 41222 h 146325"/>
                <a:gd name="T6" fmla="*/ 93547 w 175285"/>
                <a:gd name="T7" fmla="*/ 1440 h 146325"/>
                <a:gd name="T8" fmla="*/ 143236 w 175285"/>
                <a:gd name="T9" fmla="*/ 32992 h 146325"/>
                <a:gd name="T10" fmla="*/ 175550 w 175285"/>
                <a:gd name="T11" fmla="*/ 69420 h 146325"/>
                <a:gd name="T12" fmla="*/ 99491 w 175285"/>
                <a:gd name="T13" fmla="*/ 66220 h 146325"/>
                <a:gd name="T14" fmla="*/ 82115 w 175285"/>
                <a:gd name="T15" fmla="*/ 95180 h 146325"/>
                <a:gd name="T16" fmla="*/ 64586 w 175285"/>
                <a:gd name="T17" fmla="*/ 100972 h 146325"/>
                <a:gd name="T18" fmla="*/ 60166 w 175285"/>
                <a:gd name="T19" fmla="*/ 127798 h 146325"/>
                <a:gd name="T20" fmla="*/ 53460 w 175285"/>
                <a:gd name="T21" fmla="*/ 147308 h 14632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75285"/>
                <a:gd name="T34" fmla="*/ 0 h 146325"/>
                <a:gd name="T35" fmla="*/ 175285 w 175285"/>
                <a:gd name="T36" fmla="*/ 146325 h 146325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75285" h="146325">
                  <a:moveTo>
                    <a:pt x="53460" y="147308"/>
                  </a:moveTo>
                  <a:cubicBezTo>
                    <a:pt x="52393" y="147918"/>
                    <a:pt x="35931" y="153100"/>
                    <a:pt x="4685" y="90759"/>
                  </a:cubicBezTo>
                  <a:cubicBezTo>
                    <a:pt x="-193" y="81004"/>
                    <a:pt x="-3546" y="59818"/>
                    <a:pt x="7885" y="41222"/>
                  </a:cubicBezTo>
                  <a:cubicBezTo>
                    <a:pt x="19317" y="22627"/>
                    <a:pt x="59861" y="7842"/>
                    <a:pt x="93547" y="1440"/>
                  </a:cubicBezTo>
                  <a:cubicBezTo>
                    <a:pt x="127232" y="-4962"/>
                    <a:pt x="135310" y="13939"/>
                    <a:pt x="143236" y="32992"/>
                  </a:cubicBezTo>
                  <a:cubicBezTo>
                    <a:pt x="151620" y="52959"/>
                    <a:pt x="175550" y="69420"/>
                    <a:pt x="175550" y="69420"/>
                  </a:cubicBezTo>
                  <a:cubicBezTo>
                    <a:pt x="146590" y="85577"/>
                    <a:pt x="111532" y="62409"/>
                    <a:pt x="99491" y="66220"/>
                  </a:cubicBezTo>
                  <a:cubicBezTo>
                    <a:pt x="87450" y="70030"/>
                    <a:pt x="83030" y="89083"/>
                    <a:pt x="82115" y="95180"/>
                  </a:cubicBezTo>
                  <a:cubicBezTo>
                    <a:pt x="81201" y="101277"/>
                    <a:pt x="79829" y="106459"/>
                    <a:pt x="64586" y="100972"/>
                  </a:cubicBezTo>
                  <a:cubicBezTo>
                    <a:pt x="49344" y="95485"/>
                    <a:pt x="57728" y="122616"/>
                    <a:pt x="60166" y="127798"/>
                  </a:cubicBezTo>
                  <a:cubicBezTo>
                    <a:pt x="60166" y="127950"/>
                    <a:pt x="62300" y="141821"/>
                    <a:pt x="53460" y="147308"/>
                  </a:cubicBezTo>
                  <a:close/>
                </a:path>
              </a:pathLst>
            </a:custGeom>
            <a:solidFill>
              <a:srgbClr val="A945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408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71724" name="Freeform: Shape 40">
              <a:extLst>
                <a:ext uri="{FF2B5EF4-FFF2-40B4-BE49-F238E27FC236}">
                  <a16:creationId xmlns:a16="http://schemas.microsoft.com/office/drawing/2014/main" id="{03169558-13D2-44D9-838A-3EADA3CAEBE0}"/>
                </a:ext>
              </a:extLst>
            </p:cNvPr>
            <p:cNvSpPr>
              <a:spLocks/>
            </p:cNvSpPr>
            <p:nvPr/>
          </p:nvSpPr>
          <p:spPr bwMode="auto">
            <a:xfrm>
              <a:off x="6910843" y="6150199"/>
              <a:ext cx="99074" cy="115841"/>
            </a:xfrm>
            <a:custGeom>
              <a:avLst/>
              <a:gdLst>
                <a:gd name="T0" fmla="*/ 97504 w 99074"/>
                <a:gd name="T1" fmla="*/ 116323 h 115840"/>
                <a:gd name="T2" fmla="*/ 51015 w 99074"/>
                <a:gd name="T3" fmla="*/ 116323 h 115840"/>
                <a:gd name="T4" fmla="*/ 27695 w 99074"/>
                <a:gd name="T5" fmla="*/ 88429 h 115840"/>
                <a:gd name="T6" fmla="*/ 716 w 99074"/>
                <a:gd name="T7" fmla="*/ 45743 h 115840"/>
                <a:gd name="T8" fmla="*/ 18549 w 99074"/>
                <a:gd name="T9" fmla="*/ 10076 h 115840"/>
                <a:gd name="T10" fmla="*/ 22208 w 99074"/>
                <a:gd name="T11" fmla="*/ 5199 h 115840"/>
                <a:gd name="T12" fmla="*/ 26018 w 99074"/>
                <a:gd name="T13" fmla="*/ 169 h 115840"/>
                <a:gd name="T14" fmla="*/ 62752 w 99074"/>
                <a:gd name="T15" fmla="*/ 8857 h 115840"/>
                <a:gd name="T16" fmla="*/ 64276 w 99074"/>
                <a:gd name="T17" fmla="*/ 28977 h 115840"/>
                <a:gd name="T18" fmla="*/ 64429 w 99074"/>
                <a:gd name="T19" fmla="*/ 54888 h 115840"/>
                <a:gd name="T20" fmla="*/ 87139 w 99074"/>
                <a:gd name="T21" fmla="*/ 99709 h 115840"/>
                <a:gd name="T22" fmla="*/ 97504 w 99074"/>
                <a:gd name="T23" fmla="*/ 116323 h 11584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99074"/>
                <a:gd name="T37" fmla="*/ 0 h 115840"/>
                <a:gd name="T38" fmla="*/ 99074 w 99074"/>
                <a:gd name="T39" fmla="*/ 115840 h 115840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99074" h="115840">
                  <a:moveTo>
                    <a:pt x="97504" y="116315"/>
                  </a:moveTo>
                  <a:lnTo>
                    <a:pt x="51015" y="116315"/>
                  </a:lnTo>
                  <a:cubicBezTo>
                    <a:pt x="41260" y="116315"/>
                    <a:pt x="30438" y="106407"/>
                    <a:pt x="27695" y="88421"/>
                  </a:cubicBezTo>
                  <a:cubicBezTo>
                    <a:pt x="24951" y="70283"/>
                    <a:pt x="4984" y="60528"/>
                    <a:pt x="716" y="45743"/>
                  </a:cubicBezTo>
                  <a:cubicBezTo>
                    <a:pt x="-3552" y="30958"/>
                    <a:pt x="18549" y="10076"/>
                    <a:pt x="18549" y="10076"/>
                  </a:cubicBezTo>
                  <a:lnTo>
                    <a:pt x="22208" y="5199"/>
                  </a:lnTo>
                  <a:lnTo>
                    <a:pt x="26018" y="169"/>
                  </a:lnTo>
                  <a:lnTo>
                    <a:pt x="62752" y="8857"/>
                  </a:lnTo>
                  <a:cubicBezTo>
                    <a:pt x="62752" y="8857"/>
                    <a:pt x="63666" y="17697"/>
                    <a:pt x="64276" y="28977"/>
                  </a:cubicBezTo>
                  <a:cubicBezTo>
                    <a:pt x="64733" y="37208"/>
                    <a:pt x="64886" y="46505"/>
                    <a:pt x="64429" y="54888"/>
                  </a:cubicBezTo>
                  <a:cubicBezTo>
                    <a:pt x="63362" y="74551"/>
                    <a:pt x="69916" y="95890"/>
                    <a:pt x="87139" y="99701"/>
                  </a:cubicBezTo>
                  <a:cubicBezTo>
                    <a:pt x="104668" y="103664"/>
                    <a:pt x="97504" y="116315"/>
                    <a:pt x="97504" y="116315"/>
                  </a:cubicBezTo>
                  <a:close/>
                </a:path>
              </a:pathLst>
            </a:custGeom>
            <a:solidFill>
              <a:srgbClr val="0025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408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71725" name="Freeform: Shape 41">
              <a:extLst>
                <a:ext uri="{FF2B5EF4-FFF2-40B4-BE49-F238E27FC236}">
                  <a16:creationId xmlns:a16="http://schemas.microsoft.com/office/drawing/2014/main" id="{CAAB272C-7643-4063-8ED7-DB4EAD3F0625}"/>
                </a:ext>
              </a:extLst>
            </p:cNvPr>
            <p:cNvSpPr>
              <a:spLocks/>
            </p:cNvSpPr>
            <p:nvPr/>
          </p:nvSpPr>
          <p:spPr bwMode="auto">
            <a:xfrm>
              <a:off x="7199876" y="6197841"/>
              <a:ext cx="131083" cy="68590"/>
            </a:xfrm>
            <a:custGeom>
              <a:avLst/>
              <a:gdLst>
                <a:gd name="T0" fmla="*/ 131606 w 131083"/>
                <a:gd name="T1" fmla="*/ 69138 h 68589"/>
                <a:gd name="T2" fmla="*/ 8602 w 131083"/>
                <a:gd name="T3" fmla="*/ 69138 h 68589"/>
                <a:gd name="T4" fmla="*/ 6010 w 131083"/>
                <a:gd name="T5" fmla="*/ 68376 h 68589"/>
                <a:gd name="T6" fmla="*/ 1285 w 131083"/>
                <a:gd name="T7" fmla="*/ 21726 h 68589"/>
                <a:gd name="T8" fmla="*/ 1590 w 131083"/>
                <a:gd name="T9" fmla="*/ 18830 h 68589"/>
                <a:gd name="T10" fmla="*/ 50823 w 131083"/>
                <a:gd name="T11" fmla="*/ 10447 h 68589"/>
                <a:gd name="T12" fmla="*/ 51432 w 131083"/>
                <a:gd name="T13" fmla="*/ 12886 h 68589"/>
                <a:gd name="T14" fmla="*/ 51432 w 131083"/>
                <a:gd name="T15" fmla="*/ 12886 h 68589"/>
                <a:gd name="T16" fmla="*/ 111944 w 131083"/>
                <a:gd name="T17" fmla="*/ 53286 h 68589"/>
                <a:gd name="T18" fmla="*/ 131606 w 131083"/>
                <a:gd name="T19" fmla="*/ 69138 h 6858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31083"/>
                <a:gd name="T31" fmla="*/ 0 h 68589"/>
                <a:gd name="T32" fmla="*/ 131083 w 131083"/>
                <a:gd name="T33" fmla="*/ 68589 h 68589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31083" h="68589">
                  <a:moveTo>
                    <a:pt x="131606" y="69130"/>
                  </a:moveTo>
                  <a:lnTo>
                    <a:pt x="8602" y="69130"/>
                  </a:lnTo>
                  <a:cubicBezTo>
                    <a:pt x="7382" y="68825"/>
                    <a:pt x="6468" y="68673"/>
                    <a:pt x="6010" y="68368"/>
                  </a:cubicBezTo>
                  <a:cubicBezTo>
                    <a:pt x="-2220" y="64100"/>
                    <a:pt x="371" y="31786"/>
                    <a:pt x="1285" y="21726"/>
                  </a:cubicBezTo>
                  <a:cubicBezTo>
                    <a:pt x="1438" y="19897"/>
                    <a:pt x="1590" y="18830"/>
                    <a:pt x="1590" y="18830"/>
                  </a:cubicBezTo>
                  <a:cubicBezTo>
                    <a:pt x="1590" y="18830"/>
                    <a:pt x="44878" y="-16836"/>
                    <a:pt x="50823" y="10447"/>
                  </a:cubicBezTo>
                  <a:cubicBezTo>
                    <a:pt x="50975" y="11362"/>
                    <a:pt x="51280" y="12124"/>
                    <a:pt x="51432" y="12886"/>
                  </a:cubicBezTo>
                  <a:cubicBezTo>
                    <a:pt x="58901" y="38340"/>
                    <a:pt x="92586" y="49925"/>
                    <a:pt x="111944" y="53278"/>
                  </a:cubicBezTo>
                  <a:cubicBezTo>
                    <a:pt x="126729" y="55869"/>
                    <a:pt x="130539" y="64710"/>
                    <a:pt x="131606" y="69130"/>
                  </a:cubicBezTo>
                  <a:close/>
                </a:path>
              </a:pathLst>
            </a:custGeom>
            <a:solidFill>
              <a:srgbClr val="0025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408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71726" name="Freeform: Shape 42">
              <a:extLst>
                <a:ext uri="{FF2B5EF4-FFF2-40B4-BE49-F238E27FC236}">
                  <a16:creationId xmlns:a16="http://schemas.microsoft.com/office/drawing/2014/main" id="{078580FA-A10B-4C1A-B1F2-8AE08494EEB0}"/>
                </a:ext>
              </a:extLst>
            </p:cNvPr>
            <p:cNvSpPr>
              <a:spLocks/>
            </p:cNvSpPr>
            <p:nvPr/>
          </p:nvSpPr>
          <p:spPr bwMode="auto">
            <a:xfrm>
              <a:off x="7122952" y="5544017"/>
              <a:ext cx="182907" cy="675230"/>
            </a:xfrm>
            <a:custGeom>
              <a:avLst/>
              <a:gdLst>
                <a:gd name="T0" fmla="*/ 183693 w 182906"/>
                <a:gd name="T1" fmla="*/ 11601 h 675229"/>
                <a:gd name="T2" fmla="*/ 169366 w 182906"/>
                <a:gd name="T3" fmla="*/ 192068 h 675229"/>
                <a:gd name="T4" fmla="*/ 144978 w 182906"/>
                <a:gd name="T5" fmla="*/ 521460 h 675229"/>
                <a:gd name="T6" fmla="*/ 134156 w 182906"/>
                <a:gd name="T7" fmla="*/ 661993 h 675229"/>
                <a:gd name="T8" fmla="*/ 72569 w 182906"/>
                <a:gd name="T9" fmla="*/ 673882 h 675229"/>
                <a:gd name="T10" fmla="*/ 25471 w 182906"/>
                <a:gd name="T11" fmla="*/ 419642 h 675229"/>
                <a:gd name="T12" fmla="*/ 25014 w 182906"/>
                <a:gd name="T13" fmla="*/ 413241 h 675229"/>
                <a:gd name="T14" fmla="*/ 169 w 182906"/>
                <a:gd name="T15" fmla="*/ 169 h 675229"/>
                <a:gd name="T16" fmla="*/ 183693 w 182906"/>
                <a:gd name="T17" fmla="*/ 11601 h 67522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2906"/>
                <a:gd name="T28" fmla="*/ 0 h 675229"/>
                <a:gd name="T29" fmla="*/ 182906 w 182906"/>
                <a:gd name="T30" fmla="*/ 675229 h 675229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2906" h="675229">
                  <a:moveTo>
                    <a:pt x="183685" y="11601"/>
                  </a:moveTo>
                  <a:cubicBezTo>
                    <a:pt x="183685" y="11601"/>
                    <a:pt x="177131" y="93604"/>
                    <a:pt x="169358" y="192068"/>
                  </a:cubicBezTo>
                  <a:cubicBezTo>
                    <a:pt x="158840" y="325895"/>
                    <a:pt x="146189" y="490358"/>
                    <a:pt x="144970" y="521452"/>
                  </a:cubicBezTo>
                  <a:cubicBezTo>
                    <a:pt x="142836" y="575562"/>
                    <a:pt x="134148" y="661985"/>
                    <a:pt x="134148" y="661985"/>
                  </a:cubicBezTo>
                  <a:cubicBezTo>
                    <a:pt x="134148" y="661985"/>
                    <a:pt x="113571" y="682562"/>
                    <a:pt x="72569" y="673874"/>
                  </a:cubicBezTo>
                  <a:cubicBezTo>
                    <a:pt x="72569" y="673874"/>
                    <a:pt x="35988" y="550412"/>
                    <a:pt x="25471" y="419634"/>
                  </a:cubicBezTo>
                  <a:cubicBezTo>
                    <a:pt x="25319" y="417501"/>
                    <a:pt x="25166" y="415367"/>
                    <a:pt x="25014" y="413233"/>
                  </a:cubicBezTo>
                  <a:cubicBezTo>
                    <a:pt x="15259" y="280168"/>
                    <a:pt x="169" y="169"/>
                    <a:pt x="169" y="169"/>
                  </a:cubicBezTo>
                  <a:lnTo>
                    <a:pt x="183685" y="11601"/>
                  </a:lnTo>
                  <a:close/>
                </a:path>
              </a:pathLst>
            </a:custGeom>
            <a:solidFill>
              <a:srgbClr val="FE8A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408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71727" name="Freeform: Shape 43">
              <a:extLst>
                <a:ext uri="{FF2B5EF4-FFF2-40B4-BE49-F238E27FC236}">
                  <a16:creationId xmlns:a16="http://schemas.microsoft.com/office/drawing/2014/main" id="{E2CE464B-18F5-4BB6-B919-00BB6274FDA5}"/>
                </a:ext>
              </a:extLst>
            </p:cNvPr>
            <p:cNvSpPr>
              <a:spLocks/>
            </p:cNvSpPr>
            <p:nvPr/>
          </p:nvSpPr>
          <p:spPr bwMode="auto">
            <a:xfrm>
              <a:off x="7122952" y="5544169"/>
              <a:ext cx="182907" cy="419161"/>
            </a:xfrm>
            <a:custGeom>
              <a:avLst/>
              <a:gdLst>
                <a:gd name="T0" fmla="*/ 183693 w 182906"/>
                <a:gd name="T1" fmla="*/ 11448 h 419160"/>
                <a:gd name="T2" fmla="*/ 169366 w 182906"/>
                <a:gd name="T3" fmla="*/ 191916 h 419160"/>
                <a:gd name="T4" fmla="*/ 25471 w 182906"/>
                <a:gd name="T5" fmla="*/ 419642 h 419160"/>
                <a:gd name="T6" fmla="*/ 25014 w 182906"/>
                <a:gd name="T7" fmla="*/ 413241 h 419160"/>
                <a:gd name="T8" fmla="*/ 169 w 182906"/>
                <a:gd name="T9" fmla="*/ 169 h 419160"/>
                <a:gd name="T10" fmla="*/ 183693 w 182906"/>
                <a:gd name="T11" fmla="*/ 11448 h 41916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82906"/>
                <a:gd name="T19" fmla="*/ 0 h 419160"/>
                <a:gd name="T20" fmla="*/ 182906 w 182906"/>
                <a:gd name="T21" fmla="*/ 419160 h 41916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82906" h="419160">
                  <a:moveTo>
                    <a:pt x="183685" y="11448"/>
                  </a:moveTo>
                  <a:cubicBezTo>
                    <a:pt x="183685" y="11448"/>
                    <a:pt x="177131" y="93451"/>
                    <a:pt x="169358" y="191916"/>
                  </a:cubicBezTo>
                  <a:lnTo>
                    <a:pt x="25471" y="419634"/>
                  </a:lnTo>
                  <a:cubicBezTo>
                    <a:pt x="25319" y="417501"/>
                    <a:pt x="25166" y="415367"/>
                    <a:pt x="25014" y="413233"/>
                  </a:cubicBezTo>
                  <a:cubicBezTo>
                    <a:pt x="15259" y="280168"/>
                    <a:pt x="169" y="169"/>
                    <a:pt x="169" y="169"/>
                  </a:cubicBezTo>
                  <a:lnTo>
                    <a:pt x="183685" y="11448"/>
                  </a:lnTo>
                  <a:close/>
                </a:path>
              </a:pathLst>
            </a:custGeom>
            <a:solidFill>
              <a:srgbClr val="FB5D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408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71728" name="Freeform: Shape 44">
              <a:extLst>
                <a:ext uri="{FF2B5EF4-FFF2-40B4-BE49-F238E27FC236}">
                  <a16:creationId xmlns:a16="http://schemas.microsoft.com/office/drawing/2014/main" id="{4FFD378A-542D-43D6-BDB3-62D132D5972B}"/>
                </a:ext>
              </a:extLst>
            </p:cNvPr>
            <p:cNvSpPr>
              <a:spLocks/>
            </p:cNvSpPr>
            <p:nvPr/>
          </p:nvSpPr>
          <p:spPr bwMode="auto">
            <a:xfrm>
              <a:off x="6929376" y="5511551"/>
              <a:ext cx="345998" cy="667608"/>
            </a:xfrm>
            <a:custGeom>
              <a:avLst/>
              <a:gdLst>
                <a:gd name="T0" fmla="*/ 347234 w 345998"/>
                <a:gd name="T1" fmla="*/ 53822 h 667608"/>
                <a:gd name="T2" fmla="*/ 150914 w 345998"/>
                <a:gd name="T3" fmla="*/ 490206 h 667608"/>
                <a:gd name="T4" fmla="*/ 48792 w 345998"/>
                <a:gd name="T5" fmla="*/ 668692 h 667608"/>
                <a:gd name="T6" fmla="*/ 169 w 345998"/>
                <a:gd name="T7" fmla="*/ 638512 h 667608"/>
                <a:gd name="T8" fmla="*/ 82020 w 345998"/>
                <a:gd name="T9" fmla="*/ 303489 h 667608"/>
                <a:gd name="T10" fmla="*/ 147714 w 345998"/>
                <a:gd name="T11" fmla="*/ 116162 h 667608"/>
                <a:gd name="T12" fmla="*/ 158231 w 345998"/>
                <a:gd name="T13" fmla="*/ 169 h 667608"/>
                <a:gd name="T14" fmla="*/ 347234 w 345998"/>
                <a:gd name="T15" fmla="*/ 53822 h 66760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45998"/>
                <a:gd name="T25" fmla="*/ 0 h 667608"/>
                <a:gd name="T26" fmla="*/ 345998 w 345998"/>
                <a:gd name="T27" fmla="*/ 667608 h 667608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45998" h="667608">
                  <a:moveTo>
                    <a:pt x="347234" y="53822"/>
                  </a:moveTo>
                  <a:cubicBezTo>
                    <a:pt x="347234" y="53822"/>
                    <a:pt x="228802" y="350740"/>
                    <a:pt x="150914" y="490206"/>
                  </a:cubicBezTo>
                  <a:cubicBezTo>
                    <a:pt x="73027" y="629672"/>
                    <a:pt x="48792" y="668692"/>
                    <a:pt x="48792" y="668692"/>
                  </a:cubicBezTo>
                  <a:cubicBezTo>
                    <a:pt x="48792" y="668692"/>
                    <a:pt x="4132" y="650706"/>
                    <a:pt x="169" y="638512"/>
                  </a:cubicBezTo>
                  <a:cubicBezTo>
                    <a:pt x="169" y="638512"/>
                    <a:pt x="29891" y="369183"/>
                    <a:pt x="82020" y="303489"/>
                  </a:cubicBezTo>
                  <a:cubicBezTo>
                    <a:pt x="111437" y="266450"/>
                    <a:pt x="146037" y="155030"/>
                    <a:pt x="147714" y="116162"/>
                  </a:cubicBezTo>
                  <a:cubicBezTo>
                    <a:pt x="149390" y="77294"/>
                    <a:pt x="158231" y="169"/>
                    <a:pt x="158231" y="169"/>
                  </a:cubicBezTo>
                  <a:lnTo>
                    <a:pt x="347234" y="53822"/>
                  </a:lnTo>
                  <a:close/>
                </a:path>
              </a:pathLst>
            </a:custGeom>
            <a:solidFill>
              <a:srgbClr val="FE8A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408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71729" name="Freeform: Shape 45">
              <a:extLst>
                <a:ext uri="{FF2B5EF4-FFF2-40B4-BE49-F238E27FC236}">
                  <a16:creationId xmlns:a16="http://schemas.microsoft.com/office/drawing/2014/main" id="{0F07B5DD-8ACD-4DAC-945A-6DFAB3F991EF}"/>
                </a:ext>
              </a:extLst>
            </p:cNvPr>
            <p:cNvSpPr>
              <a:spLocks/>
            </p:cNvSpPr>
            <p:nvPr/>
          </p:nvSpPr>
          <p:spPr bwMode="auto">
            <a:xfrm>
              <a:off x="6947321" y="5501073"/>
              <a:ext cx="57920" cy="89929"/>
            </a:xfrm>
            <a:custGeom>
              <a:avLst/>
              <a:gdLst>
                <a:gd name="T0" fmla="*/ 58130 w 57920"/>
                <a:gd name="T1" fmla="*/ 14763 h 89928"/>
                <a:gd name="T2" fmla="*/ 52795 w 57920"/>
                <a:gd name="T3" fmla="*/ 57601 h 89928"/>
                <a:gd name="T4" fmla="*/ 33895 w 57920"/>
                <a:gd name="T5" fmla="*/ 80617 h 89928"/>
                <a:gd name="T6" fmla="*/ 32066 w 57920"/>
                <a:gd name="T7" fmla="*/ 75434 h 89928"/>
                <a:gd name="T8" fmla="*/ 36486 w 57920"/>
                <a:gd name="T9" fmla="*/ 60954 h 89928"/>
                <a:gd name="T10" fmla="*/ 10879 w 57920"/>
                <a:gd name="T11" fmla="*/ 90677 h 89928"/>
                <a:gd name="T12" fmla="*/ 1429 w 57920"/>
                <a:gd name="T13" fmla="*/ 51047 h 89928"/>
                <a:gd name="T14" fmla="*/ 34047 w 57920"/>
                <a:gd name="T15" fmla="*/ 8208 h 89928"/>
                <a:gd name="T16" fmla="*/ 58130 w 57920"/>
                <a:gd name="T17" fmla="*/ 14763 h 8992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57920"/>
                <a:gd name="T28" fmla="*/ 0 h 89928"/>
                <a:gd name="T29" fmla="*/ 57920 w 57920"/>
                <a:gd name="T30" fmla="*/ 89928 h 8992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57920" h="89928">
                  <a:moveTo>
                    <a:pt x="58130" y="14763"/>
                  </a:moveTo>
                  <a:cubicBezTo>
                    <a:pt x="58130" y="14763"/>
                    <a:pt x="55081" y="51801"/>
                    <a:pt x="52795" y="57593"/>
                  </a:cubicBezTo>
                  <a:cubicBezTo>
                    <a:pt x="50509" y="63233"/>
                    <a:pt x="35571" y="80914"/>
                    <a:pt x="33895" y="80609"/>
                  </a:cubicBezTo>
                  <a:cubicBezTo>
                    <a:pt x="32218" y="80304"/>
                    <a:pt x="31151" y="78932"/>
                    <a:pt x="32066" y="75426"/>
                  </a:cubicBezTo>
                  <a:cubicBezTo>
                    <a:pt x="32980" y="71768"/>
                    <a:pt x="38163" y="60794"/>
                    <a:pt x="36486" y="60946"/>
                  </a:cubicBezTo>
                  <a:cubicBezTo>
                    <a:pt x="34809" y="61251"/>
                    <a:pt x="17738" y="92498"/>
                    <a:pt x="10879" y="90669"/>
                  </a:cubicBezTo>
                  <a:cubicBezTo>
                    <a:pt x="4020" y="88840"/>
                    <a:pt x="-2686" y="66738"/>
                    <a:pt x="1429" y="51039"/>
                  </a:cubicBezTo>
                  <a:cubicBezTo>
                    <a:pt x="5544" y="35340"/>
                    <a:pt x="32980" y="10647"/>
                    <a:pt x="34047" y="8208"/>
                  </a:cubicBezTo>
                  <a:cubicBezTo>
                    <a:pt x="43040" y="-13131"/>
                    <a:pt x="58130" y="14763"/>
                    <a:pt x="58130" y="14763"/>
                  </a:cubicBezTo>
                  <a:close/>
                </a:path>
              </a:pathLst>
            </a:custGeom>
            <a:solidFill>
              <a:srgbClr val="ED97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408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71730" name="Freeform: Shape 46">
              <a:extLst>
                <a:ext uri="{FF2B5EF4-FFF2-40B4-BE49-F238E27FC236}">
                  <a16:creationId xmlns:a16="http://schemas.microsoft.com/office/drawing/2014/main" id="{73A0283E-3103-4D95-93AF-2C920B9C80BE}"/>
                </a:ext>
              </a:extLst>
            </p:cNvPr>
            <p:cNvSpPr>
              <a:spLocks/>
            </p:cNvSpPr>
            <p:nvPr/>
          </p:nvSpPr>
          <p:spPr bwMode="auto">
            <a:xfrm>
              <a:off x="6976627" y="5147567"/>
              <a:ext cx="236254" cy="381055"/>
            </a:xfrm>
            <a:custGeom>
              <a:avLst/>
              <a:gdLst>
                <a:gd name="T0" fmla="*/ 16173 w 236254"/>
                <a:gd name="T1" fmla="*/ 377718 h 381055"/>
                <a:gd name="T2" fmla="*/ 31415 w 236254"/>
                <a:gd name="T3" fmla="*/ 380919 h 381055"/>
                <a:gd name="T4" fmla="*/ 101682 w 236254"/>
                <a:gd name="T5" fmla="*/ 254104 h 381055"/>
                <a:gd name="T6" fmla="*/ 237185 w 236254"/>
                <a:gd name="T7" fmla="*/ 123783 h 381055"/>
                <a:gd name="T8" fmla="*/ 204110 w 236254"/>
                <a:gd name="T9" fmla="*/ 169 h 381055"/>
                <a:gd name="T10" fmla="*/ 41628 w 236254"/>
                <a:gd name="T11" fmla="*/ 217370 h 381055"/>
                <a:gd name="T12" fmla="*/ 169 w 236254"/>
                <a:gd name="T13" fmla="*/ 367049 h 381055"/>
                <a:gd name="T14" fmla="*/ 16173 w 236254"/>
                <a:gd name="T15" fmla="*/ 377718 h 38105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36254"/>
                <a:gd name="T25" fmla="*/ 0 h 381055"/>
                <a:gd name="T26" fmla="*/ 236254 w 236254"/>
                <a:gd name="T27" fmla="*/ 381055 h 38105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36254" h="381055">
                  <a:moveTo>
                    <a:pt x="16173" y="377718"/>
                  </a:moveTo>
                  <a:cubicBezTo>
                    <a:pt x="29282" y="381986"/>
                    <a:pt x="31415" y="380919"/>
                    <a:pt x="31415" y="380919"/>
                  </a:cubicBezTo>
                  <a:cubicBezTo>
                    <a:pt x="31415" y="380919"/>
                    <a:pt x="95280" y="264774"/>
                    <a:pt x="101682" y="254104"/>
                  </a:cubicBezTo>
                  <a:cubicBezTo>
                    <a:pt x="108084" y="243434"/>
                    <a:pt x="237185" y="123783"/>
                    <a:pt x="237185" y="123783"/>
                  </a:cubicBezTo>
                  <a:lnTo>
                    <a:pt x="204110" y="169"/>
                  </a:lnTo>
                  <a:cubicBezTo>
                    <a:pt x="204110" y="169"/>
                    <a:pt x="57327" y="190087"/>
                    <a:pt x="41628" y="217370"/>
                  </a:cubicBezTo>
                  <a:cubicBezTo>
                    <a:pt x="15411" y="262487"/>
                    <a:pt x="169" y="367049"/>
                    <a:pt x="169" y="367049"/>
                  </a:cubicBezTo>
                  <a:cubicBezTo>
                    <a:pt x="169" y="367049"/>
                    <a:pt x="5809" y="374365"/>
                    <a:pt x="16173" y="377718"/>
                  </a:cubicBezTo>
                  <a:close/>
                </a:path>
              </a:pathLst>
            </a:custGeom>
            <a:solidFill>
              <a:srgbClr val="3A07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408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71731" name="Freeform: Shape 47">
              <a:extLst>
                <a:ext uri="{FF2B5EF4-FFF2-40B4-BE49-F238E27FC236}">
                  <a16:creationId xmlns:a16="http://schemas.microsoft.com/office/drawing/2014/main" id="{59074B9F-8B78-4931-94BF-6869B8C7233D}"/>
                </a:ext>
              </a:extLst>
            </p:cNvPr>
            <p:cNvSpPr>
              <a:spLocks/>
            </p:cNvSpPr>
            <p:nvPr/>
          </p:nvSpPr>
          <p:spPr bwMode="auto">
            <a:xfrm>
              <a:off x="7077928" y="5119913"/>
              <a:ext cx="253021" cy="490799"/>
            </a:xfrm>
            <a:custGeom>
              <a:avLst/>
              <a:gdLst>
                <a:gd name="T0" fmla="*/ 253714 w 253020"/>
                <a:gd name="T1" fmla="*/ 200060 h 490798"/>
                <a:gd name="T2" fmla="*/ 249751 w 253020"/>
                <a:gd name="T3" fmla="*/ 282985 h 490798"/>
                <a:gd name="T4" fmla="*/ 249446 w 253020"/>
                <a:gd name="T5" fmla="*/ 288168 h 490798"/>
                <a:gd name="T6" fmla="*/ 245179 w 253020"/>
                <a:gd name="T7" fmla="*/ 341668 h 490798"/>
                <a:gd name="T8" fmla="*/ 243197 w 253020"/>
                <a:gd name="T9" fmla="*/ 362550 h 490798"/>
                <a:gd name="T10" fmla="*/ 243045 w 253020"/>
                <a:gd name="T11" fmla="*/ 363464 h 490798"/>
                <a:gd name="T12" fmla="*/ 242435 w 253020"/>
                <a:gd name="T13" fmla="*/ 371390 h 490798"/>
                <a:gd name="T14" fmla="*/ 227955 w 253020"/>
                <a:gd name="T15" fmla="*/ 489822 h 490798"/>
                <a:gd name="T16" fmla="*/ 222925 w 253020"/>
                <a:gd name="T17" fmla="*/ 491041 h 490798"/>
                <a:gd name="T18" fmla="*/ 112106 w 253020"/>
                <a:gd name="T19" fmla="*/ 483573 h 490798"/>
                <a:gd name="T20" fmla="*/ 13489 w 253020"/>
                <a:gd name="T21" fmla="*/ 442724 h 490798"/>
                <a:gd name="T22" fmla="*/ 228 w 253020"/>
                <a:gd name="T23" fmla="*/ 428396 h 490798"/>
                <a:gd name="T24" fmla="*/ 4344 w 253020"/>
                <a:gd name="T25" fmla="*/ 404771 h 490798"/>
                <a:gd name="T26" fmla="*/ 25530 w 253020"/>
                <a:gd name="T27" fmla="*/ 239232 h 490798"/>
                <a:gd name="T28" fmla="*/ 28731 w 253020"/>
                <a:gd name="T29" fmla="*/ 200365 h 490798"/>
                <a:gd name="T30" fmla="*/ 45955 w 253020"/>
                <a:gd name="T31" fmla="*/ 107692 h 490798"/>
                <a:gd name="T32" fmla="*/ 108296 w 253020"/>
                <a:gd name="T33" fmla="*/ 387 h 490798"/>
                <a:gd name="T34" fmla="*/ 147628 w 253020"/>
                <a:gd name="T35" fmla="*/ 21421 h 490798"/>
                <a:gd name="T36" fmla="*/ 196404 w 253020"/>
                <a:gd name="T37" fmla="*/ 33005 h 490798"/>
                <a:gd name="T38" fmla="*/ 210731 w 253020"/>
                <a:gd name="T39" fmla="*/ 48857 h 490798"/>
                <a:gd name="T40" fmla="*/ 251580 w 253020"/>
                <a:gd name="T41" fmla="*/ 133909 h 490798"/>
                <a:gd name="T42" fmla="*/ 252495 w 253020"/>
                <a:gd name="T43" fmla="*/ 142902 h 490798"/>
                <a:gd name="T44" fmla="*/ 253714 w 253020"/>
                <a:gd name="T45" fmla="*/ 200060 h 490798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253020"/>
                <a:gd name="T70" fmla="*/ 0 h 490798"/>
                <a:gd name="T71" fmla="*/ 253020 w 253020"/>
                <a:gd name="T72" fmla="*/ 490798 h 490798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253020" h="490798">
                  <a:moveTo>
                    <a:pt x="253706" y="200060"/>
                  </a:moveTo>
                  <a:cubicBezTo>
                    <a:pt x="253249" y="225514"/>
                    <a:pt x="251725" y="254017"/>
                    <a:pt x="249743" y="282977"/>
                  </a:cubicBezTo>
                  <a:cubicBezTo>
                    <a:pt x="249591" y="284654"/>
                    <a:pt x="249438" y="286483"/>
                    <a:pt x="249438" y="288160"/>
                  </a:cubicBezTo>
                  <a:cubicBezTo>
                    <a:pt x="248219" y="306146"/>
                    <a:pt x="246847" y="324131"/>
                    <a:pt x="245171" y="341660"/>
                  </a:cubicBezTo>
                  <a:cubicBezTo>
                    <a:pt x="244561" y="348671"/>
                    <a:pt x="243799" y="355683"/>
                    <a:pt x="243189" y="362542"/>
                  </a:cubicBezTo>
                  <a:lnTo>
                    <a:pt x="243037" y="363456"/>
                  </a:lnTo>
                  <a:cubicBezTo>
                    <a:pt x="243037" y="366047"/>
                    <a:pt x="242732" y="368791"/>
                    <a:pt x="242427" y="371382"/>
                  </a:cubicBezTo>
                  <a:cubicBezTo>
                    <a:pt x="236025" y="437076"/>
                    <a:pt x="229166" y="489052"/>
                    <a:pt x="227947" y="489814"/>
                  </a:cubicBezTo>
                  <a:cubicBezTo>
                    <a:pt x="226423" y="490881"/>
                    <a:pt x="224746" y="491338"/>
                    <a:pt x="222917" y="491033"/>
                  </a:cubicBezTo>
                  <a:cubicBezTo>
                    <a:pt x="205693" y="488900"/>
                    <a:pt x="154175" y="492710"/>
                    <a:pt x="112106" y="483565"/>
                  </a:cubicBezTo>
                  <a:cubicBezTo>
                    <a:pt x="76592" y="476096"/>
                    <a:pt x="45955" y="461921"/>
                    <a:pt x="13489" y="442716"/>
                  </a:cubicBezTo>
                  <a:cubicBezTo>
                    <a:pt x="9221" y="440124"/>
                    <a:pt x="-686" y="433418"/>
                    <a:pt x="228" y="428388"/>
                  </a:cubicBezTo>
                  <a:cubicBezTo>
                    <a:pt x="990" y="422901"/>
                    <a:pt x="2515" y="414822"/>
                    <a:pt x="4344" y="404763"/>
                  </a:cubicBezTo>
                  <a:cubicBezTo>
                    <a:pt x="10745" y="369858"/>
                    <a:pt x="21720" y="309651"/>
                    <a:pt x="25530" y="239232"/>
                  </a:cubicBezTo>
                  <a:cubicBezTo>
                    <a:pt x="26292" y="226124"/>
                    <a:pt x="27359" y="213168"/>
                    <a:pt x="28731" y="200365"/>
                  </a:cubicBezTo>
                  <a:cubicBezTo>
                    <a:pt x="32389" y="167137"/>
                    <a:pt x="38181" y="135738"/>
                    <a:pt x="45955" y="107692"/>
                  </a:cubicBezTo>
                  <a:cubicBezTo>
                    <a:pt x="60435" y="55716"/>
                    <a:pt x="81622" y="15934"/>
                    <a:pt x="108296" y="387"/>
                  </a:cubicBezTo>
                  <a:cubicBezTo>
                    <a:pt x="111801" y="-1595"/>
                    <a:pt x="130549" y="10294"/>
                    <a:pt x="147620" y="21421"/>
                  </a:cubicBezTo>
                  <a:cubicBezTo>
                    <a:pt x="163472" y="31633"/>
                    <a:pt x="180239" y="34377"/>
                    <a:pt x="196396" y="33005"/>
                  </a:cubicBezTo>
                  <a:lnTo>
                    <a:pt x="210723" y="48857"/>
                  </a:lnTo>
                  <a:cubicBezTo>
                    <a:pt x="228099" y="68977"/>
                    <a:pt x="246542" y="95803"/>
                    <a:pt x="251572" y="133909"/>
                  </a:cubicBezTo>
                  <a:cubicBezTo>
                    <a:pt x="251877" y="136652"/>
                    <a:pt x="252334" y="139701"/>
                    <a:pt x="252487" y="142902"/>
                  </a:cubicBezTo>
                  <a:cubicBezTo>
                    <a:pt x="253706" y="158449"/>
                    <a:pt x="254163" y="178111"/>
                    <a:pt x="253706" y="200060"/>
                  </a:cubicBezTo>
                  <a:close/>
                </a:path>
              </a:pathLst>
            </a:custGeom>
            <a:solidFill>
              <a:srgbClr val="3A07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408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71732" name="Freeform: Shape 48">
              <a:extLst>
                <a:ext uri="{FF2B5EF4-FFF2-40B4-BE49-F238E27FC236}">
                  <a16:creationId xmlns:a16="http://schemas.microsoft.com/office/drawing/2014/main" id="{69A7F0B9-0862-4543-B646-3B96755CF64E}"/>
                </a:ext>
              </a:extLst>
            </p:cNvPr>
            <p:cNvSpPr>
              <a:spLocks/>
            </p:cNvSpPr>
            <p:nvPr/>
          </p:nvSpPr>
          <p:spPr bwMode="auto">
            <a:xfrm>
              <a:off x="7213491" y="5233533"/>
              <a:ext cx="117365" cy="173761"/>
            </a:xfrm>
            <a:custGeom>
              <a:avLst/>
              <a:gdLst>
                <a:gd name="T0" fmla="*/ 118144 w 117365"/>
                <a:gd name="T1" fmla="*/ 86440 h 173761"/>
                <a:gd name="T2" fmla="*/ 114181 w 117365"/>
                <a:gd name="T3" fmla="*/ 169357 h 173761"/>
                <a:gd name="T4" fmla="*/ 113876 w 117365"/>
                <a:gd name="T5" fmla="*/ 174540 h 173761"/>
                <a:gd name="T6" fmla="*/ 169 w 117365"/>
                <a:gd name="T7" fmla="*/ 169 h 173761"/>
                <a:gd name="T8" fmla="*/ 116772 w 117365"/>
                <a:gd name="T9" fmla="*/ 29282 h 173761"/>
                <a:gd name="T10" fmla="*/ 118144 w 117365"/>
                <a:gd name="T11" fmla="*/ 86440 h 17376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17365"/>
                <a:gd name="T19" fmla="*/ 0 h 173761"/>
                <a:gd name="T20" fmla="*/ 117365 w 117365"/>
                <a:gd name="T21" fmla="*/ 173761 h 17376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17365" h="173761">
                  <a:moveTo>
                    <a:pt x="118144" y="86440"/>
                  </a:moveTo>
                  <a:cubicBezTo>
                    <a:pt x="117686" y="111894"/>
                    <a:pt x="116162" y="140397"/>
                    <a:pt x="114181" y="169357"/>
                  </a:cubicBezTo>
                  <a:cubicBezTo>
                    <a:pt x="114028" y="171034"/>
                    <a:pt x="113876" y="172863"/>
                    <a:pt x="113876" y="174540"/>
                  </a:cubicBezTo>
                  <a:cubicBezTo>
                    <a:pt x="15411" y="112961"/>
                    <a:pt x="169" y="169"/>
                    <a:pt x="169" y="169"/>
                  </a:cubicBezTo>
                  <a:cubicBezTo>
                    <a:pt x="48639" y="2303"/>
                    <a:pt x="87050" y="13430"/>
                    <a:pt x="116772" y="29282"/>
                  </a:cubicBezTo>
                  <a:cubicBezTo>
                    <a:pt x="118144" y="44829"/>
                    <a:pt x="118601" y="64491"/>
                    <a:pt x="118144" y="86440"/>
                  </a:cubicBezTo>
                  <a:close/>
                </a:path>
              </a:pathLst>
            </a:custGeom>
            <a:solidFill>
              <a:srgbClr val="3006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408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71733" name="Freeform: Shape 49">
              <a:extLst>
                <a:ext uri="{FF2B5EF4-FFF2-40B4-BE49-F238E27FC236}">
                  <a16:creationId xmlns:a16="http://schemas.microsoft.com/office/drawing/2014/main" id="{F9452C89-0776-442C-BAFB-FAA5B015AD86}"/>
                </a:ext>
              </a:extLst>
            </p:cNvPr>
            <p:cNvSpPr>
              <a:spLocks/>
            </p:cNvSpPr>
            <p:nvPr/>
          </p:nvSpPr>
          <p:spPr bwMode="auto">
            <a:xfrm>
              <a:off x="7203822" y="5172219"/>
              <a:ext cx="438976" cy="144801"/>
            </a:xfrm>
            <a:custGeom>
              <a:avLst/>
              <a:gdLst>
                <a:gd name="T0" fmla="*/ 436323 w 438975"/>
                <a:gd name="T1" fmla="*/ 44259 h 144800"/>
                <a:gd name="T2" fmla="*/ 423367 w 438975"/>
                <a:gd name="T3" fmla="*/ 31456 h 144800"/>
                <a:gd name="T4" fmla="*/ 263782 w 438975"/>
                <a:gd name="T5" fmla="*/ 69561 h 144800"/>
                <a:gd name="T6" fmla="*/ 106169 w 438975"/>
                <a:gd name="T7" fmla="*/ 13165 h 144800"/>
                <a:gd name="T8" fmla="*/ 22642 w 438975"/>
                <a:gd name="T9" fmla="*/ 10879 h 144800"/>
                <a:gd name="T10" fmla="*/ 3894 w 438975"/>
                <a:gd name="T11" fmla="*/ 78410 h 144800"/>
                <a:gd name="T12" fmla="*/ 58309 w 438975"/>
                <a:gd name="T13" fmla="*/ 126423 h 144800"/>
                <a:gd name="T14" fmla="*/ 259514 w 438975"/>
                <a:gd name="T15" fmla="*/ 144561 h 144800"/>
                <a:gd name="T16" fmla="*/ 438762 w 438975"/>
                <a:gd name="T17" fmla="*/ 65141 h 144800"/>
                <a:gd name="T18" fmla="*/ 436323 w 438975"/>
                <a:gd name="T19" fmla="*/ 44259 h 14480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438975"/>
                <a:gd name="T31" fmla="*/ 0 h 144800"/>
                <a:gd name="T32" fmla="*/ 438975 w 438975"/>
                <a:gd name="T33" fmla="*/ 144800 h 14480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438975" h="144800">
                  <a:moveTo>
                    <a:pt x="436315" y="44259"/>
                  </a:moveTo>
                  <a:cubicBezTo>
                    <a:pt x="431286" y="30541"/>
                    <a:pt x="423359" y="31456"/>
                    <a:pt x="423359" y="31456"/>
                  </a:cubicBezTo>
                  <a:cubicBezTo>
                    <a:pt x="423359" y="31456"/>
                    <a:pt x="276882" y="67885"/>
                    <a:pt x="263774" y="69561"/>
                  </a:cubicBezTo>
                  <a:cubicBezTo>
                    <a:pt x="250665" y="71086"/>
                    <a:pt x="106169" y="13165"/>
                    <a:pt x="106169" y="13165"/>
                  </a:cubicBezTo>
                  <a:cubicBezTo>
                    <a:pt x="106169" y="13165"/>
                    <a:pt x="49316" y="-12289"/>
                    <a:pt x="22642" y="10879"/>
                  </a:cubicBezTo>
                  <a:cubicBezTo>
                    <a:pt x="-526" y="31151"/>
                    <a:pt x="-1593" y="56758"/>
                    <a:pt x="3894" y="78402"/>
                  </a:cubicBezTo>
                  <a:cubicBezTo>
                    <a:pt x="10296" y="104009"/>
                    <a:pt x="32092" y="123062"/>
                    <a:pt x="58309" y="126415"/>
                  </a:cubicBezTo>
                  <a:cubicBezTo>
                    <a:pt x="117296" y="133884"/>
                    <a:pt x="234966" y="148059"/>
                    <a:pt x="259506" y="144553"/>
                  </a:cubicBezTo>
                  <a:cubicBezTo>
                    <a:pt x="314378" y="136932"/>
                    <a:pt x="438754" y="65141"/>
                    <a:pt x="438754" y="65141"/>
                  </a:cubicBezTo>
                  <a:cubicBezTo>
                    <a:pt x="438754" y="65141"/>
                    <a:pt x="440278" y="55081"/>
                    <a:pt x="436315" y="44259"/>
                  </a:cubicBezTo>
                  <a:close/>
                </a:path>
              </a:pathLst>
            </a:custGeom>
            <a:solidFill>
              <a:srgbClr val="3A07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71734" name="Freeform: Shape 50">
              <a:extLst>
                <a:ext uri="{FF2B5EF4-FFF2-40B4-BE49-F238E27FC236}">
                  <a16:creationId xmlns:a16="http://schemas.microsoft.com/office/drawing/2014/main" id="{200A2CAB-50F3-4C13-99D0-57E60042F65B}"/>
                </a:ext>
              </a:extLst>
            </p:cNvPr>
            <p:cNvSpPr>
              <a:spLocks/>
            </p:cNvSpPr>
            <p:nvPr/>
          </p:nvSpPr>
          <p:spPr bwMode="auto">
            <a:xfrm>
              <a:off x="9009815" y="5476036"/>
              <a:ext cx="89929" cy="105171"/>
            </a:xfrm>
            <a:custGeom>
              <a:avLst/>
              <a:gdLst>
                <a:gd name="T0" fmla="*/ 73912 w 89929"/>
                <a:gd name="T1" fmla="*/ 8857 h 105171"/>
                <a:gd name="T2" fmla="*/ 90221 w 89929"/>
                <a:gd name="T3" fmla="*/ 41170 h 105171"/>
                <a:gd name="T4" fmla="*/ 65377 w 89929"/>
                <a:gd name="T5" fmla="*/ 79886 h 105171"/>
                <a:gd name="T6" fmla="*/ 44037 w 89929"/>
                <a:gd name="T7" fmla="*/ 105188 h 105171"/>
                <a:gd name="T8" fmla="*/ 1512 w 89929"/>
                <a:gd name="T9" fmla="*/ 105188 h 105171"/>
                <a:gd name="T10" fmla="*/ 10809 w 89929"/>
                <a:gd name="T11" fmla="*/ 90250 h 105171"/>
                <a:gd name="T12" fmla="*/ 31691 w 89929"/>
                <a:gd name="T13" fmla="*/ 49706 h 105171"/>
                <a:gd name="T14" fmla="*/ 33216 w 89929"/>
                <a:gd name="T15" fmla="*/ 8095 h 105171"/>
                <a:gd name="T16" fmla="*/ 66901 w 89929"/>
                <a:gd name="T17" fmla="*/ 169 h 105171"/>
                <a:gd name="T18" fmla="*/ 73912 w 89929"/>
                <a:gd name="T19" fmla="*/ 8857 h 10517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89929"/>
                <a:gd name="T31" fmla="*/ 0 h 105171"/>
                <a:gd name="T32" fmla="*/ 89929 w 89929"/>
                <a:gd name="T33" fmla="*/ 105171 h 105171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89929" h="105171">
                  <a:moveTo>
                    <a:pt x="73912" y="8857"/>
                  </a:moveTo>
                  <a:cubicBezTo>
                    <a:pt x="73912" y="8857"/>
                    <a:pt x="94185" y="27757"/>
                    <a:pt x="90221" y="41170"/>
                  </a:cubicBezTo>
                  <a:cubicBezTo>
                    <a:pt x="86258" y="54584"/>
                    <a:pt x="67968" y="63424"/>
                    <a:pt x="65377" y="79886"/>
                  </a:cubicBezTo>
                  <a:cubicBezTo>
                    <a:pt x="62785" y="96347"/>
                    <a:pt x="53031" y="105188"/>
                    <a:pt x="44037" y="105188"/>
                  </a:cubicBezTo>
                  <a:cubicBezTo>
                    <a:pt x="35045" y="105188"/>
                    <a:pt x="1512" y="105188"/>
                    <a:pt x="1512" y="105188"/>
                  </a:cubicBezTo>
                  <a:cubicBezTo>
                    <a:pt x="1512" y="105188"/>
                    <a:pt x="-5042" y="93604"/>
                    <a:pt x="10809" y="90250"/>
                  </a:cubicBezTo>
                  <a:cubicBezTo>
                    <a:pt x="26661" y="86745"/>
                    <a:pt x="32606" y="67539"/>
                    <a:pt x="31691" y="49706"/>
                  </a:cubicBezTo>
                  <a:cubicBezTo>
                    <a:pt x="30624" y="31873"/>
                    <a:pt x="33216" y="8095"/>
                    <a:pt x="33216" y="8095"/>
                  </a:cubicBezTo>
                  <a:lnTo>
                    <a:pt x="66901" y="169"/>
                  </a:lnTo>
                  <a:lnTo>
                    <a:pt x="73912" y="8857"/>
                  </a:lnTo>
                  <a:close/>
                </a:path>
              </a:pathLst>
            </a:custGeom>
            <a:solidFill>
              <a:srgbClr val="0025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408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71735" name="Freeform: Shape 51">
              <a:extLst>
                <a:ext uri="{FF2B5EF4-FFF2-40B4-BE49-F238E27FC236}">
                  <a16:creationId xmlns:a16="http://schemas.microsoft.com/office/drawing/2014/main" id="{4BAD5F86-8C62-4FE9-9C3C-726250AB0010}"/>
                </a:ext>
              </a:extLst>
            </p:cNvPr>
            <p:cNvSpPr>
              <a:spLocks/>
            </p:cNvSpPr>
            <p:nvPr/>
          </p:nvSpPr>
          <p:spPr bwMode="auto">
            <a:xfrm>
              <a:off x="8714544" y="5517972"/>
              <a:ext cx="120413" cy="62493"/>
            </a:xfrm>
            <a:custGeom>
              <a:avLst/>
              <a:gdLst>
                <a:gd name="T0" fmla="*/ 115705 w 120413"/>
                <a:gd name="T1" fmla="*/ 60813 h 62493"/>
                <a:gd name="T2" fmla="*/ 96500 w 120413"/>
                <a:gd name="T3" fmla="*/ 63100 h 62493"/>
                <a:gd name="T4" fmla="*/ 169 w 120413"/>
                <a:gd name="T5" fmla="*/ 63100 h 62493"/>
                <a:gd name="T6" fmla="*/ 18460 w 120413"/>
                <a:gd name="T7" fmla="*/ 47553 h 62493"/>
                <a:gd name="T8" fmla="*/ 73941 w 120413"/>
                <a:gd name="T9" fmla="*/ 11581 h 62493"/>
                <a:gd name="T10" fmla="*/ 74551 w 120413"/>
                <a:gd name="T11" fmla="*/ 9295 h 62493"/>
                <a:gd name="T12" fmla="*/ 119668 w 120413"/>
                <a:gd name="T13" fmla="*/ 16763 h 62493"/>
                <a:gd name="T14" fmla="*/ 119973 w 120413"/>
                <a:gd name="T15" fmla="*/ 19355 h 62493"/>
                <a:gd name="T16" fmla="*/ 115705 w 120413"/>
                <a:gd name="T17" fmla="*/ 60813 h 6249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20413"/>
                <a:gd name="T28" fmla="*/ 0 h 62493"/>
                <a:gd name="T29" fmla="*/ 120413 w 120413"/>
                <a:gd name="T30" fmla="*/ 62493 h 6249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20413" h="62493">
                  <a:moveTo>
                    <a:pt x="115705" y="60813"/>
                  </a:moveTo>
                  <a:cubicBezTo>
                    <a:pt x="113571" y="61880"/>
                    <a:pt x="106407" y="62490"/>
                    <a:pt x="96500" y="63100"/>
                  </a:cubicBezTo>
                  <a:lnTo>
                    <a:pt x="169" y="63100"/>
                  </a:lnTo>
                  <a:cubicBezTo>
                    <a:pt x="474" y="60204"/>
                    <a:pt x="2760" y="49991"/>
                    <a:pt x="18460" y="47553"/>
                  </a:cubicBezTo>
                  <a:cubicBezTo>
                    <a:pt x="36293" y="44657"/>
                    <a:pt x="67082" y="34292"/>
                    <a:pt x="73941" y="11581"/>
                  </a:cubicBezTo>
                  <a:cubicBezTo>
                    <a:pt x="74246" y="10819"/>
                    <a:pt x="74399" y="10057"/>
                    <a:pt x="74551" y="9295"/>
                  </a:cubicBezTo>
                  <a:cubicBezTo>
                    <a:pt x="80038" y="-14940"/>
                    <a:pt x="119668" y="16763"/>
                    <a:pt x="119668" y="16763"/>
                  </a:cubicBezTo>
                  <a:cubicBezTo>
                    <a:pt x="119668" y="16763"/>
                    <a:pt x="119820" y="17678"/>
                    <a:pt x="119973" y="19355"/>
                  </a:cubicBezTo>
                  <a:cubicBezTo>
                    <a:pt x="120887" y="28347"/>
                    <a:pt x="123326" y="57155"/>
                    <a:pt x="115705" y="60813"/>
                  </a:cubicBezTo>
                  <a:close/>
                </a:path>
              </a:pathLst>
            </a:custGeom>
            <a:solidFill>
              <a:srgbClr val="0025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408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71736" name="Freeform: Shape 52">
              <a:extLst>
                <a:ext uri="{FF2B5EF4-FFF2-40B4-BE49-F238E27FC236}">
                  <a16:creationId xmlns:a16="http://schemas.microsoft.com/office/drawing/2014/main" id="{5B7CD81C-FBA6-4E61-A416-9B3D45A81DA8}"/>
                </a:ext>
              </a:extLst>
            </p:cNvPr>
            <p:cNvSpPr>
              <a:spLocks/>
            </p:cNvSpPr>
            <p:nvPr/>
          </p:nvSpPr>
          <p:spPr bwMode="auto">
            <a:xfrm>
              <a:off x="8737560" y="4918019"/>
              <a:ext cx="167664" cy="620358"/>
            </a:xfrm>
            <a:custGeom>
              <a:avLst/>
              <a:gdLst>
                <a:gd name="T0" fmla="*/ 169 w 167664"/>
                <a:gd name="T1" fmla="*/ 10686 h 620357"/>
                <a:gd name="T2" fmla="*/ 13277 w 167664"/>
                <a:gd name="T3" fmla="*/ 176216 h 620357"/>
                <a:gd name="T4" fmla="*/ 35683 w 167664"/>
                <a:gd name="T5" fmla="*/ 478477 h 620357"/>
                <a:gd name="T6" fmla="*/ 45591 w 167664"/>
                <a:gd name="T7" fmla="*/ 607426 h 620357"/>
                <a:gd name="T8" fmla="*/ 102139 w 167664"/>
                <a:gd name="T9" fmla="*/ 618401 h 620357"/>
                <a:gd name="T10" fmla="*/ 145275 w 167664"/>
                <a:gd name="T11" fmla="*/ 385195 h 620357"/>
                <a:gd name="T12" fmla="*/ 145732 w 167664"/>
                <a:gd name="T13" fmla="*/ 379251 h 620357"/>
                <a:gd name="T14" fmla="*/ 168595 w 167664"/>
                <a:gd name="T15" fmla="*/ 169 h 620357"/>
                <a:gd name="T16" fmla="*/ 169 w 167664"/>
                <a:gd name="T17" fmla="*/ 10686 h 62035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67664"/>
                <a:gd name="T28" fmla="*/ 0 h 620357"/>
                <a:gd name="T29" fmla="*/ 167664 w 167664"/>
                <a:gd name="T30" fmla="*/ 620357 h 62035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67664" h="620357">
                  <a:moveTo>
                    <a:pt x="169" y="10686"/>
                  </a:moveTo>
                  <a:cubicBezTo>
                    <a:pt x="169" y="10686"/>
                    <a:pt x="6266" y="85830"/>
                    <a:pt x="13277" y="176216"/>
                  </a:cubicBezTo>
                  <a:cubicBezTo>
                    <a:pt x="22880" y="299069"/>
                    <a:pt x="34464" y="449814"/>
                    <a:pt x="35683" y="478469"/>
                  </a:cubicBezTo>
                  <a:cubicBezTo>
                    <a:pt x="37665" y="528159"/>
                    <a:pt x="45591" y="607418"/>
                    <a:pt x="45591" y="607418"/>
                  </a:cubicBezTo>
                  <a:cubicBezTo>
                    <a:pt x="45591" y="607418"/>
                    <a:pt x="64491" y="626319"/>
                    <a:pt x="102139" y="618393"/>
                  </a:cubicBezTo>
                  <a:cubicBezTo>
                    <a:pt x="102139" y="618393"/>
                    <a:pt x="135672" y="505143"/>
                    <a:pt x="145275" y="385187"/>
                  </a:cubicBezTo>
                  <a:cubicBezTo>
                    <a:pt x="145427" y="383205"/>
                    <a:pt x="145580" y="381224"/>
                    <a:pt x="145732" y="379243"/>
                  </a:cubicBezTo>
                  <a:cubicBezTo>
                    <a:pt x="154725" y="257153"/>
                    <a:pt x="168595" y="169"/>
                    <a:pt x="168595" y="169"/>
                  </a:cubicBezTo>
                  <a:lnTo>
                    <a:pt x="169" y="10686"/>
                  </a:lnTo>
                  <a:close/>
                </a:path>
              </a:pathLst>
            </a:custGeom>
            <a:solidFill>
              <a:srgbClr val="3A07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408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71737" name="Freeform: Shape 53">
              <a:extLst>
                <a:ext uri="{FF2B5EF4-FFF2-40B4-BE49-F238E27FC236}">
                  <a16:creationId xmlns:a16="http://schemas.microsoft.com/office/drawing/2014/main" id="{FE51ECCD-7551-463D-89C1-3ED17CC3D7F3}"/>
                </a:ext>
              </a:extLst>
            </p:cNvPr>
            <p:cNvSpPr>
              <a:spLocks/>
            </p:cNvSpPr>
            <p:nvPr/>
          </p:nvSpPr>
          <p:spPr bwMode="auto">
            <a:xfrm>
              <a:off x="8737560" y="4918019"/>
              <a:ext cx="167664" cy="384103"/>
            </a:xfrm>
            <a:custGeom>
              <a:avLst/>
              <a:gdLst>
                <a:gd name="T0" fmla="*/ 169 w 167664"/>
                <a:gd name="T1" fmla="*/ 10686 h 384103"/>
                <a:gd name="T2" fmla="*/ 13277 w 167664"/>
                <a:gd name="T3" fmla="*/ 176216 h 384103"/>
                <a:gd name="T4" fmla="*/ 145275 w 167664"/>
                <a:gd name="T5" fmla="*/ 385187 h 384103"/>
                <a:gd name="T6" fmla="*/ 145732 w 167664"/>
                <a:gd name="T7" fmla="*/ 379243 h 384103"/>
                <a:gd name="T8" fmla="*/ 168595 w 167664"/>
                <a:gd name="T9" fmla="*/ 169 h 384103"/>
                <a:gd name="T10" fmla="*/ 169 w 167664"/>
                <a:gd name="T11" fmla="*/ 10686 h 38410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67664"/>
                <a:gd name="T19" fmla="*/ 0 h 384103"/>
                <a:gd name="T20" fmla="*/ 167664 w 167664"/>
                <a:gd name="T21" fmla="*/ 384103 h 38410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67664" h="384103">
                  <a:moveTo>
                    <a:pt x="169" y="10686"/>
                  </a:moveTo>
                  <a:cubicBezTo>
                    <a:pt x="169" y="10686"/>
                    <a:pt x="6266" y="85830"/>
                    <a:pt x="13277" y="176216"/>
                  </a:cubicBezTo>
                  <a:lnTo>
                    <a:pt x="145275" y="385187"/>
                  </a:lnTo>
                  <a:cubicBezTo>
                    <a:pt x="145427" y="383205"/>
                    <a:pt x="145580" y="381224"/>
                    <a:pt x="145732" y="379243"/>
                  </a:cubicBezTo>
                  <a:cubicBezTo>
                    <a:pt x="154725" y="257153"/>
                    <a:pt x="168595" y="169"/>
                    <a:pt x="168595" y="169"/>
                  </a:cubicBezTo>
                  <a:lnTo>
                    <a:pt x="169" y="10686"/>
                  </a:lnTo>
                  <a:close/>
                </a:path>
              </a:pathLst>
            </a:custGeom>
            <a:solidFill>
              <a:srgbClr val="3006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408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71738" name="Freeform: Shape 54">
              <a:extLst>
                <a:ext uri="{FF2B5EF4-FFF2-40B4-BE49-F238E27FC236}">
                  <a16:creationId xmlns:a16="http://schemas.microsoft.com/office/drawing/2014/main" id="{5F0708C7-9E92-4D84-8390-D179A1B87EEF}"/>
                </a:ext>
              </a:extLst>
            </p:cNvPr>
            <p:cNvSpPr>
              <a:spLocks/>
            </p:cNvSpPr>
            <p:nvPr/>
          </p:nvSpPr>
          <p:spPr bwMode="auto">
            <a:xfrm>
              <a:off x="8765148" y="4888297"/>
              <a:ext cx="318562" cy="612737"/>
            </a:xfrm>
            <a:custGeom>
              <a:avLst/>
              <a:gdLst>
                <a:gd name="T0" fmla="*/ 169 w 318562"/>
                <a:gd name="T1" fmla="*/ 49249 h 612736"/>
                <a:gd name="T2" fmla="*/ 180179 w 318562"/>
                <a:gd name="T3" fmla="*/ 449670 h 612736"/>
                <a:gd name="T4" fmla="*/ 273919 w 318562"/>
                <a:gd name="T5" fmla="*/ 613371 h 612736"/>
                <a:gd name="T6" fmla="*/ 318579 w 318562"/>
                <a:gd name="T7" fmla="*/ 585782 h 612736"/>
                <a:gd name="T8" fmla="*/ 243435 w 318562"/>
                <a:gd name="T9" fmla="*/ 278492 h 612736"/>
                <a:gd name="T10" fmla="*/ 183228 w 318562"/>
                <a:gd name="T11" fmla="*/ 106560 h 612736"/>
                <a:gd name="T12" fmla="*/ 173625 w 318562"/>
                <a:gd name="T13" fmla="*/ 169 h 612736"/>
                <a:gd name="T14" fmla="*/ 169 w 318562"/>
                <a:gd name="T15" fmla="*/ 49249 h 6127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18562"/>
                <a:gd name="T25" fmla="*/ 0 h 612736"/>
                <a:gd name="T26" fmla="*/ 318562 w 318562"/>
                <a:gd name="T27" fmla="*/ 612736 h 6127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18562" h="612736">
                  <a:moveTo>
                    <a:pt x="169" y="49249"/>
                  </a:moveTo>
                  <a:cubicBezTo>
                    <a:pt x="169" y="49249"/>
                    <a:pt x="108846" y="321627"/>
                    <a:pt x="180179" y="449662"/>
                  </a:cubicBezTo>
                  <a:cubicBezTo>
                    <a:pt x="251665" y="577696"/>
                    <a:pt x="273919" y="613363"/>
                    <a:pt x="273919" y="613363"/>
                  </a:cubicBezTo>
                  <a:cubicBezTo>
                    <a:pt x="273919" y="613363"/>
                    <a:pt x="314920" y="597054"/>
                    <a:pt x="318579" y="585774"/>
                  </a:cubicBezTo>
                  <a:cubicBezTo>
                    <a:pt x="318579" y="585774"/>
                    <a:pt x="291295" y="338698"/>
                    <a:pt x="243435" y="278492"/>
                  </a:cubicBezTo>
                  <a:cubicBezTo>
                    <a:pt x="216456" y="244501"/>
                    <a:pt x="184600" y="142379"/>
                    <a:pt x="183228" y="106560"/>
                  </a:cubicBezTo>
                  <a:cubicBezTo>
                    <a:pt x="181704" y="70893"/>
                    <a:pt x="173625" y="169"/>
                    <a:pt x="173625" y="169"/>
                  </a:cubicBezTo>
                  <a:lnTo>
                    <a:pt x="169" y="49249"/>
                  </a:lnTo>
                  <a:close/>
                </a:path>
              </a:pathLst>
            </a:custGeom>
            <a:solidFill>
              <a:srgbClr val="3A07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408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71739" name="Freeform: Shape 55">
              <a:extLst>
                <a:ext uri="{FF2B5EF4-FFF2-40B4-BE49-F238E27FC236}">
                  <a16:creationId xmlns:a16="http://schemas.microsoft.com/office/drawing/2014/main" id="{02148868-36E8-4254-947A-D18FE8473945}"/>
                </a:ext>
              </a:extLst>
            </p:cNvPr>
            <p:cNvSpPr>
              <a:spLocks/>
            </p:cNvSpPr>
            <p:nvPr/>
          </p:nvSpPr>
          <p:spPr bwMode="auto">
            <a:xfrm>
              <a:off x="8358422" y="4782294"/>
              <a:ext cx="79260" cy="42678"/>
            </a:xfrm>
            <a:custGeom>
              <a:avLst/>
              <a:gdLst>
                <a:gd name="T0" fmla="*/ 71727 w 79259"/>
                <a:gd name="T1" fmla="*/ 7555 h 42678"/>
                <a:gd name="T2" fmla="*/ 37272 w 79259"/>
                <a:gd name="T3" fmla="*/ 1153 h 42678"/>
                <a:gd name="T4" fmla="*/ 14713 w 79259"/>
                <a:gd name="T5" fmla="*/ 10146 h 42678"/>
                <a:gd name="T6" fmla="*/ 18371 w 79259"/>
                <a:gd name="T7" fmla="*/ 12890 h 42678"/>
                <a:gd name="T8" fmla="*/ 30565 w 79259"/>
                <a:gd name="T9" fmla="*/ 13042 h 42678"/>
                <a:gd name="T10" fmla="*/ 1148 w 79259"/>
                <a:gd name="T11" fmla="*/ 25541 h 42678"/>
                <a:gd name="T12" fmla="*/ 29498 w 79259"/>
                <a:gd name="T13" fmla="*/ 42612 h 42678"/>
                <a:gd name="T14" fmla="*/ 70813 w 79259"/>
                <a:gd name="T15" fmla="*/ 27827 h 42678"/>
                <a:gd name="T16" fmla="*/ 71727 w 79259"/>
                <a:gd name="T17" fmla="*/ 7555 h 4267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79259"/>
                <a:gd name="T28" fmla="*/ 0 h 42678"/>
                <a:gd name="T29" fmla="*/ 79259 w 79259"/>
                <a:gd name="T30" fmla="*/ 42678 h 4267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79259" h="42678">
                  <a:moveTo>
                    <a:pt x="71719" y="7555"/>
                  </a:moveTo>
                  <a:cubicBezTo>
                    <a:pt x="71719" y="7555"/>
                    <a:pt x="42302" y="848"/>
                    <a:pt x="37272" y="1153"/>
                  </a:cubicBezTo>
                  <a:cubicBezTo>
                    <a:pt x="32242" y="1458"/>
                    <a:pt x="15018" y="8774"/>
                    <a:pt x="14713" y="10146"/>
                  </a:cubicBezTo>
                  <a:cubicBezTo>
                    <a:pt x="14408" y="11518"/>
                    <a:pt x="15323" y="12737"/>
                    <a:pt x="18371" y="12890"/>
                  </a:cubicBezTo>
                  <a:cubicBezTo>
                    <a:pt x="21420" y="13042"/>
                    <a:pt x="31175" y="11823"/>
                    <a:pt x="30565" y="13042"/>
                  </a:cubicBezTo>
                  <a:cubicBezTo>
                    <a:pt x="29955" y="14262"/>
                    <a:pt x="1453" y="19749"/>
                    <a:pt x="1148" y="25541"/>
                  </a:cubicBezTo>
                  <a:cubicBezTo>
                    <a:pt x="843" y="31333"/>
                    <a:pt x="16390" y="41850"/>
                    <a:pt x="29498" y="42612"/>
                  </a:cubicBezTo>
                  <a:cubicBezTo>
                    <a:pt x="42607" y="43374"/>
                    <a:pt x="68518" y="27980"/>
                    <a:pt x="70805" y="27827"/>
                  </a:cubicBezTo>
                  <a:cubicBezTo>
                    <a:pt x="89705" y="26150"/>
                    <a:pt x="71719" y="7555"/>
                    <a:pt x="71719" y="7555"/>
                  </a:cubicBezTo>
                  <a:close/>
                </a:path>
              </a:pathLst>
            </a:custGeom>
            <a:solidFill>
              <a:srgbClr val="FFB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71740" name="Freeform: Shape 56">
              <a:extLst>
                <a:ext uri="{FF2B5EF4-FFF2-40B4-BE49-F238E27FC236}">
                  <a16:creationId xmlns:a16="http://schemas.microsoft.com/office/drawing/2014/main" id="{DE80CEF4-73F8-4590-B1D3-CE4A0BBA0E5B}"/>
                </a:ext>
              </a:extLst>
            </p:cNvPr>
            <p:cNvSpPr>
              <a:spLocks/>
            </p:cNvSpPr>
            <p:nvPr/>
          </p:nvSpPr>
          <p:spPr bwMode="auto">
            <a:xfrm>
              <a:off x="8413027" y="4571504"/>
              <a:ext cx="393249" cy="242351"/>
            </a:xfrm>
            <a:custGeom>
              <a:avLst/>
              <a:gdLst>
                <a:gd name="T0" fmla="*/ 4463 w 393249"/>
                <a:gd name="T1" fmla="*/ 225813 h 242351"/>
                <a:gd name="T2" fmla="*/ 1262 w 393249"/>
                <a:gd name="T3" fmla="*/ 210266 h 242351"/>
                <a:gd name="T4" fmla="*/ 131583 w 393249"/>
                <a:gd name="T5" fmla="*/ 139085 h 242351"/>
                <a:gd name="T6" fmla="*/ 266019 w 393249"/>
                <a:gd name="T7" fmla="*/ 1143 h 242351"/>
                <a:gd name="T8" fmla="*/ 392529 w 393249"/>
                <a:gd name="T9" fmla="*/ 35895 h 242351"/>
                <a:gd name="T10" fmla="*/ 168774 w 393249"/>
                <a:gd name="T11" fmla="*/ 200968 h 242351"/>
                <a:gd name="T12" fmla="*/ 15132 w 393249"/>
                <a:gd name="T13" fmla="*/ 242580 h 242351"/>
                <a:gd name="T14" fmla="*/ 4463 w 393249"/>
                <a:gd name="T15" fmla="*/ 225813 h 24235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93249"/>
                <a:gd name="T25" fmla="*/ 0 h 242351"/>
                <a:gd name="T26" fmla="*/ 393249 w 393249"/>
                <a:gd name="T27" fmla="*/ 242351 h 242351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93249" h="242351">
                  <a:moveTo>
                    <a:pt x="4463" y="225813"/>
                  </a:moveTo>
                  <a:cubicBezTo>
                    <a:pt x="195" y="212400"/>
                    <a:pt x="1262" y="210266"/>
                    <a:pt x="1262" y="210266"/>
                  </a:cubicBezTo>
                  <a:cubicBezTo>
                    <a:pt x="1262" y="210266"/>
                    <a:pt x="120761" y="145639"/>
                    <a:pt x="131583" y="139085"/>
                  </a:cubicBezTo>
                  <a:cubicBezTo>
                    <a:pt x="142557" y="132531"/>
                    <a:pt x="266019" y="1143"/>
                    <a:pt x="266019" y="1143"/>
                  </a:cubicBezTo>
                  <a:lnTo>
                    <a:pt x="392529" y="35895"/>
                  </a:lnTo>
                  <a:cubicBezTo>
                    <a:pt x="392529" y="35895"/>
                    <a:pt x="196819" y="184964"/>
                    <a:pt x="168774" y="200968"/>
                  </a:cubicBezTo>
                  <a:cubicBezTo>
                    <a:pt x="122437" y="227490"/>
                    <a:pt x="15132" y="242580"/>
                    <a:pt x="15132" y="242580"/>
                  </a:cubicBezTo>
                  <a:cubicBezTo>
                    <a:pt x="15132" y="242580"/>
                    <a:pt x="7816" y="236483"/>
                    <a:pt x="4463" y="225813"/>
                  </a:cubicBezTo>
                  <a:close/>
                </a:path>
              </a:pathLst>
            </a:custGeom>
            <a:solidFill>
              <a:srgbClr val="1FD7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71741" name="Freeform: Shape 57">
              <a:extLst>
                <a:ext uri="{FF2B5EF4-FFF2-40B4-BE49-F238E27FC236}">
                  <a16:creationId xmlns:a16="http://schemas.microsoft.com/office/drawing/2014/main" id="{63ED33F1-8667-4286-8CAA-9034B8E6A16B}"/>
                </a:ext>
              </a:extLst>
            </p:cNvPr>
            <p:cNvSpPr>
              <a:spLocks/>
            </p:cNvSpPr>
            <p:nvPr/>
          </p:nvSpPr>
          <p:spPr bwMode="auto">
            <a:xfrm>
              <a:off x="8614403" y="4449931"/>
              <a:ext cx="102123" cy="146325"/>
            </a:xfrm>
            <a:custGeom>
              <a:avLst/>
              <a:gdLst>
                <a:gd name="T0" fmla="*/ 103062 w 102122"/>
                <a:gd name="T1" fmla="*/ 58851 h 146325"/>
                <a:gd name="T2" fmla="*/ 15411 w 102122"/>
                <a:gd name="T3" fmla="*/ 147104 h 146325"/>
                <a:gd name="T4" fmla="*/ 27757 w 102122"/>
                <a:gd name="T5" fmla="*/ 103054 h 146325"/>
                <a:gd name="T6" fmla="*/ 16326 w 102122"/>
                <a:gd name="T7" fmla="*/ 89031 h 146325"/>
                <a:gd name="T8" fmla="*/ 169 w 102122"/>
                <a:gd name="T9" fmla="*/ 66473 h 146325"/>
                <a:gd name="T10" fmla="*/ 14801 w 102122"/>
                <a:gd name="T11" fmla="*/ 26995 h 146325"/>
                <a:gd name="T12" fmla="*/ 24709 w 102122"/>
                <a:gd name="T13" fmla="*/ 169 h 146325"/>
                <a:gd name="T14" fmla="*/ 40256 w 102122"/>
                <a:gd name="T15" fmla="*/ 22575 h 146325"/>
                <a:gd name="T16" fmla="*/ 103062 w 102122"/>
                <a:gd name="T17" fmla="*/ 58851 h 14632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02122"/>
                <a:gd name="T28" fmla="*/ 0 h 146325"/>
                <a:gd name="T29" fmla="*/ 102122 w 102122"/>
                <a:gd name="T30" fmla="*/ 146325 h 14632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02122" h="146325">
                  <a:moveTo>
                    <a:pt x="103054" y="58851"/>
                  </a:moveTo>
                  <a:cubicBezTo>
                    <a:pt x="103054" y="58851"/>
                    <a:pt x="58699" y="136892"/>
                    <a:pt x="15411" y="147104"/>
                  </a:cubicBezTo>
                  <a:cubicBezTo>
                    <a:pt x="15411" y="147104"/>
                    <a:pt x="17240" y="120887"/>
                    <a:pt x="27757" y="103054"/>
                  </a:cubicBezTo>
                  <a:cubicBezTo>
                    <a:pt x="23490" y="98024"/>
                    <a:pt x="19679" y="93299"/>
                    <a:pt x="16326" y="89031"/>
                  </a:cubicBezTo>
                  <a:cubicBezTo>
                    <a:pt x="5351" y="75008"/>
                    <a:pt x="169" y="66473"/>
                    <a:pt x="169" y="66473"/>
                  </a:cubicBezTo>
                  <a:lnTo>
                    <a:pt x="14801" y="26995"/>
                  </a:lnTo>
                  <a:lnTo>
                    <a:pt x="24709" y="169"/>
                  </a:lnTo>
                  <a:cubicBezTo>
                    <a:pt x="29434" y="8857"/>
                    <a:pt x="34769" y="16326"/>
                    <a:pt x="40256" y="22575"/>
                  </a:cubicBezTo>
                  <a:cubicBezTo>
                    <a:pt x="68911" y="55193"/>
                    <a:pt x="103054" y="58851"/>
                    <a:pt x="103054" y="58851"/>
                  </a:cubicBezTo>
                  <a:close/>
                </a:path>
              </a:pathLst>
            </a:custGeom>
            <a:solidFill>
              <a:srgbClr val="FFB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408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71742" name="Freeform: Shape 58">
              <a:extLst>
                <a:ext uri="{FF2B5EF4-FFF2-40B4-BE49-F238E27FC236}">
                  <a16:creationId xmlns:a16="http://schemas.microsoft.com/office/drawing/2014/main" id="{1766AF11-8B11-47BB-8D43-AD40A55DD61D}"/>
                </a:ext>
              </a:extLst>
            </p:cNvPr>
            <p:cNvSpPr>
              <a:spLocks/>
            </p:cNvSpPr>
            <p:nvPr/>
          </p:nvSpPr>
          <p:spPr bwMode="auto">
            <a:xfrm>
              <a:off x="8614403" y="4472326"/>
              <a:ext cx="39630" cy="65541"/>
            </a:xfrm>
            <a:custGeom>
              <a:avLst/>
              <a:gdLst>
                <a:gd name="T0" fmla="*/ 40569 w 39629"/>
                <a:gd name="T1" fmla="*/ 180 h 65541"/>
                <a:gd name="T2" fmla="*/ 16326 w 39629"/>
                <a:gd name="T3" fmla="*/ 66636 h 65541"/>
                <a:gd name="T4" fmla="*/ 169 w 39629"/>
                <a:gd name="T5" fmla="*/ 44078 h 65541"/>
                <a:gd name="T6" fmla="*/ 14801 w 39629"/>
                <a:gd name="T7" fmla="*/ 4601 h 65541"/>
                <a:gd name="T8" fmla="*/ 40569 w 39629"/>
                <a:gd name="T9" fmla="*/ 180 h 655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9629"/>
                <a:gd name="T16" fmla="*/ 0 h 65541"/>
                <a:gd name="T17" fmla="*/ 39629 w 39629"/>
                <a:gd name="T18" fmla="*/ 65541 h 6554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9629" h="65541">
                  <a:moveTo>
                    <a:pt x="40561" y="180"/>
                  </a:moveTo>
                  <a:cubicBezTo>
                    <a:pt x="40561" y="180"/>
                    <a:pt x="45896" y="39200"/>
                    <a:pt x="16326" y="66636"/>
                  </a:cubicBezTo>
                  <a:cubicBezTo>
                    <a:pt x="5351" y="52614"/>
                    <a:pt x="169" y="44078"/>
                    <a:pt x="169" y="44078"/>
                  </a:cubicBezTo>
                  <a:lnTo>
                    <a:pt x="14801" y="4601"/>
                  </a:lnTo>
                  <a:cubicBezTo>
                    <a:pt x="30653" y="-277"/>
                    <a:pt x="40561" y="180"/>
                    <a:pt x="40561" y="180"/>
                  </a:cubicBezTo>
                  <a:close/>
                </a:path>
              </a:pathLst>
            </a:custGeom>
            <a:solidFill>
              <a:srgbClr val="ED97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408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71743" name="Freeform: Shape 59">
              <a:extLst>
                <a:ext uri="{FF2B5EF4-FFF2-40B4-BE49-F238E27FC236}">
                  <a16:creationId xmlns:a16="http://schemas.microsoft.com/office/drawing/2014/main" id="{F08DE5BE-BD1E-42B0-A86D-8C8BC316F959}"/>
                </a:ext>
              </a:extLst>
            </p:cNvPr>
            <p:cNvSpPr>
              <a:spLocks/>
            </p:cNvSpPr>
            <p:nvPr/>
          </p:nvSpPr>
          <p:spPr bwMode="auto">
            <a:xfrm>
              <a:off x="8546707" y="4394355"/>
              <a:ext cx="108220" cy="128034"/>
            </a:xfrm>
            <a:custGeom>
              <a:avLst/>
              <a:gdLst>
                <a:gd name="T0" fmla="*/ 56288 w 108219"/>
                <a:gd name="T1" fmla="*/ 127840 h 128034"/>
                <a:gd name="T2" fmla="*/ 105826 w 108219"/>
                <a:gd name="T3" fmla="*/ 61080 h 128034"/>
                <a:gd name="T4" fmla="*/ 43324 w 108219"/>
                <a:gd name="T5" fmla="*/ 3921 h 128034"/>
                <a:gd name="T6" fmla="*/ 799 w 108219"/>
                <a:gd name="T7" fmla="*/ 52696 h 128034"/>
                <a:gd name="T8" fmla="*/ 56288 w 108219"/>
                <a:gd name="T9" fmla="*/ 127840 h 1280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08219"/>
                <a:gd name="T16" fmla="*/ 0 h 128034"/>
                <a:gd name="T17" fmla="*/ 108219 w 108219"/>
                <a:gd name="T18" fmla="*/ 128034 h 12803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08219" h="128034">
                  <a:moveTo>
                    <a:pt x="56280" y="127840"/>
                  </a:moveTo>
                  <a:cubicBezTo>
                    <a:pt x="56280" y="127840"/>
                    <a:pt x="122584" y="102081"/>
                    <a:pt x="105818" y="61080"/>
                  </a:cubicBezTo>
                  <a:cubicBezTo>
                    <a:pt x="89051" y="20078"/>
                    <a:pt x="86460" y="-10864"/>
                    <a:pt x="43324" y="3921"/>
                  </a:cubicBezTo>
                  <a:cubicBezTo>
                    <a:pt x="341" y="18706"/>
                    <a:pt x="-1488" y="37607"/>
                    <a:pt x="799" y="52696"/>
                  </a:cubicBezTo>
                  <a:cubicBezTo>
                    <a:pt x="3085" y="67634"/>
                    <a:pt x="38599" y="133480"/>
                    <a:pt x="56280" y="127840"/>
                  </a:cubicBezTo>
                  <a:close/>
                </a:path>
              </a:pathLst>
            </a:custGeom>
            <a:solidFill>
              <a:srgbClr val="FFB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408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71744" name="Freeform: Shape 60">
              <a:extLst>
                <a:ext uri="{FF2B5EF4-FFF2-40B4-BE49-F238E27FC236}">
                  <a16:creationId xmlns:a16="http://schemas.microsoft.com/office/drawing/2014/main" id="{8ADA3397-3747-4DF9-A3AC-AE721E1A8869}"/>
                </a:ext>
              </a:extLst>
            </p:cNvPr>
            <p:cNvSpPr>
              <a:spLocks/>
            </p:cNvSpPr>
            <p:nvPr/>
          </p:nvSpPr>
          <p:spPr bwMode="auto">
            <a:xfrm>
              <a:off x="8625172" y="4497792"/>
              <a:ext cx="324659" cy="481654"/>
            </a:xfrm>
            <a:custGeom>
              <a:avLst/>
              <a:gdLst>
                <a:gd name="T0" fmla="*/ 319851 w 324659"/>
                <a:gd name="T1" fmla="*/ 411259 h 481653"/>
                <a:gd name="T2" fmla="*/ 95791 w 324659"/>
                <a:gd name="T3" fmla="*/ 474362 h 481653"/>
                <a:gd name="T4" fmla="*/ 95791 w 324659"/>
                <a:gd name="T5" fmla="*/ 421929 h 481653"/>
                <a:gd name="T6" fmla="*/ 93657 w 324659"/>
                <a:gd name="T7" fmla="*/ 403790 h 481653"/>
                <a:gd name="T8" fmla="*/ 49607 w 324659"/>
                <a:gd name="T9" fmla="*/ 271945 h 481653"/>
                <a:gd name="T10" fmla="*/ 43358 w 324659"/>
                <a:gd name="T11" fmla="*/ 260209 h 481653"/>
                <a:gd name="T12" fmla="*/ 15617 w 324659"/>
                <a:gd name="T13" fmla="*/ 198013 h 481653"/>
                <a:gd name="T14" fmla="*/ 3118 w 324659"/>
                <a:gd name="T15" fmla="*/ 94671 h 481653"/>
                <a:gd name="T16" fmla="*/ 3270 w 324659"/>
                <a:gd name="T17" fmla="*/ 94366 h 481653"/>
                <a:gd name="T18" fmla="*/ 61191 w 324659"/>
                <a:gd name="T19" fmla="*/ 169 h 481653"/>
                <a:gd name="T20" fmla="*/ 283422 w 324659"/>
                <a:gd name="T21" fmla="*/ 215694 h 481653"/>
                <a:gd name="T22" fmla="*/ 319851 w 324659"/>
                <a:gd name="T23" fmla="*/ 411259 h 48165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324659"/>
                <a:gd name="T37" fmla="*/ 0 h 481653"/>
                <a:gd name="T38" fmla="*/ 324659 w 324659"/>
                <a:gd name="T39" fmla="*/ 481653 h 481653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324659" h="481653">
                  <a:moveTo>
                    <a:pt x="319851" y="411251"/>
                  </a:moveTo>
                  <a:cubicBezTo>
                    <a:pt x="293177" y="449661"/>
                    <a:pt x="93352" y="501028"/>
                    <a:pt x="95791" y="474354"/>
                  </a:cubicBezTo>
                  <a:cubicBezTo>
                    <a:pt x="96705" y="464142"/>
                    <a:pt x="97925" y="446308"/>
                    <a:pt x="95791" y="421921"/>
                  </a:cubicBezTo>
                  <a:cubicBezTo>
                    <a:pt x="95333" y="416281"/>
                    <a:pt x="94571" y="410184"/>
                    <a:pt x="93657" y="403782"/>
                  </a:cubicBezTo>
                  <a:cubicBezTo>
                    <a:pt x="88627" y="368878"/>
                    <a:pt x="76585" y="323913"/>
                    <a:pt x="49607" y="271937"/>
                  </a:cubicBezTo>
                  <a:cubicBezTo>
                    <a:pt x="47625" y="267974"/>
                    <a:pt x="45491" y="264164"/>
                    <a:pt x="43358" y="260201"/>
                  </a:cubicBezTo>
                  <a:cubicBezTo>
                    <a:pt x="32231" y="240081"/>
                    <a:pt x="22781" y="218742"/>
                    <a:pt x="15617" y="198013"/>
                  </a:cubicBezTo>
                  <a:cubicBezTo>
                    <a:pt x="1746" y="158078"/>
                    <a:pt x="-3741" y="119820"/>
                    <a:pt x="3118" y="94671"/>
                  </a:cubicBezTo>
                  <a:cubicBezTo>
                    <a:pt x="3118" y="94518"/>
                    <a:pt x="3118" y="94366"/>
                    <a:pt x="3270" y="94366"/>
                  </a:cubicBezTo>
                  <a:cubicBezTo>
                    <a:pt x="45034" y="75008"/>
                    <a:pt x="61191" y="169"/>
                    <a:pt x="61191" y="169"/>
                  </a:cubicBezTo>
                  <a:cubicBezTo>
                    <a:pt x="61191" y="169"/>
                    <a:pt x="203706" y="25776"/>
                    <a:pt x="283422" y="215694"/>
                  </a:cubicBezTo>
                  <a:cubicBezTo>
                    <a:pt x="283575" y="215541"/>
                    <a:pt x="343172" y="377871"/>
                    <a:pt x="319851" y="411251"/>
                  </a:cubicBezTo>
                  <a:close/>
                </a:path>
              </a:pathLst>
            </a:custGeom>
            <a:solidFill>
              <a:srgbClr val="1FD7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408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FF11E4A9-4005-4872-B4B5-FDAC32B16FED}"/>
                </a:ext>
              </a:extLst>
            </p:cNvPr>
            <p:cNvSpPr/>
            <p:nvPr/>
          </p:nvSpPr>
          <p:spPr>
            <a:xfrm>
              <a:off x="8674112" y="4658581"/>
              <a:ext cx="78699" cy="260648"/>
            </a:xfrm>
            <a:custGeom>
              <a:avLst/>
              <a:gdLst>
                <a:gd name="connsiteX0" fmla="*/ 46353 w 77735"/>
                <a:gd name="connsiteY0" fmla="*/ 261115 h 260641"/>
                <a:gd name="connsiteX1" fmla="*/ 44219 w 77735"/>
                <a:gd name="connsiteY1" fmla="*/ 242977 h 260641"/>
                <a:gd name="connsiteX2" fmla="*/ 169 w 77735"/>
                <a:gd name="connsiteY2" fmla="*/ 111132 h 260641"/>
                <a:gd name="connsiteX3" fmla="*/ 18155 w 77735"/>
                <a:gd name="connsiteY3" fmla="*/ 49401 h 260641"/>
                <a:gd name="connsiteX4" fmla="*/ 63119 w 77735"/>
                <a:gd name="connsiteY4" fmla="*/ 169 h 260641"/>
                <a:gd name="connsiteX5" fmla="*/ 46353 w 77735"/>
                <a:gd name="connsiteY5" fmla="*/ 261115 h 260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7735" h="260641">
                  <a:moveTo>
                    <a:pt x="46353" y="261115"/>
                  </a:moveTo>
                  <a:cubicBezTo>
                    <a:pt x="45896" y="255476"/>
                    <a:pt x="45133" y="249379"/>
                    <a:pt x="44219" y="242977"/>
                  </a:cubicBezTo>
                  <a:cubicBezTo>
                    <a:pt x="39189" y="208073"/>
                    <a:pt x="27148" y="163108"/>
                    <a:pt x="169" y="111132"/>
                  </a:cubicBezTo>
                  <a:cubicBezTo>
                    <a:pt x="4742" y="83087"/>
                    <a:pt x="11143" y="59918"/>
                    <a:pt x="18155" y="49401"/>
                  </a:cubicBezTo>
                  <a:cubicBezTo>
                    <a:pt x="46505" y="6876"/>
                    <a:pt x="63119" y="169"/>
                    <a:pt x="63119" y="169"/>
                  </a:cubicBezTo>
                  <a:cubicBezTo>
                    <a:pt x="63119" y="169"/>
                    <a:pt x="105798" y="179875"/>
                    <a:pt x="46353" y="261115"/>
                  </a:cubicBez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 w="1408" cap="flat">
              <a:noFill/>
              <a:prstDash val="solid"/>
              <a:miter/>
            </a:ln>
          </p:spPr>
          <p:txBody>
            <a:bodyPr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cs typeface="+mn-cs"/>
              </a:endParaRPr>
            </a:p>
          </p:txBody>
        </p:sp>
        <p:sp>
          <p:nvSpPr>
            <p:cNvPr id="71746" name="Freeform: Shape 62">
              <a:extLst>
                <a:ext uri="{FF2B5EF4-FFF2-40B4-BE49-F238E27FC236}">
                  <a16:creationId xmlns:a16="http://schemas.microsoft.com/office/drawing/2014/main" id="{87A66696-82E7-4939-A9D9-8585C8963E85}"/>
                </a:ext>
              </a:extLst>
            </p:cNvPr>
            <p:cNvSpPr>
              <a:spLocks/>
            </p:cNvSpPr>
            <p:nvPr/>
          </p:nvSpPr>
          <p:spPr bwMode="auto">
            <a:xfrm>
              <a:off x="8412943" y="4875891"/>
              <a:ext cx="99074" cy="60969"/>
            </a:xfrm>
            <a:custGeom>
              <a:avLst/>
              <a:gdLst>
                <a:gd name="T0" fmla="*/ 83501 w 99074"/>
                <a:gd name="T1" fmla="*/ 1143 h 60968"/>
                <a:gd name="T2" fmla="*/ 37927 w 99074"/>
                <a:gd name="T3" fmla="*/ 5411 h 60968"/>
                <a:gd name="T4" fmla="*/ 12777 w 99074"/>
                <a:gd name="T5" fmla="*/ 24769 h 60968"/>
                <a:gd name="T6" fmla="*/ 18265 w 99074"/>
                <a:gd name="T7" fmla="*/ 26903 h 60968"/>
                <a:gd name="T8" fmla="*/ 33659 w 99074"/>
                <a:gd name="T9" fmla="*/ 22635 h 60968"/>
                <a:gd name="T10" fmla="*/ 1193 w 99074"/>
                <a:gd name="T11" fmla="*/ 48859 h 60968"/>
                <a:gd name="T12" fmla="*/ 42957 w 99074"/>
                <a:gd name="T13" fmla="*/ 60139 h 60968"/>
                <a:gd name="T14" fmla="*/ 89446 w 99074"/>
                <a:gd name="T15" fmla="*/ 26903 h 60968"/>
                <a:gd name="T16" fmla="*/ 83501 w 99074"/>
                <a:gd name="T17" fmla="*/ 1143 h 6096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99074"/>
                <a:gd name="T28" fmla="*/ 0 h 60968"/>
                <a:gd name="T29" fmla="*/ 99074 w 99074"/>
                <a:gd name="T30" fmla="*/ 60968 h 6096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99074" h="60968">
                  <a:moveTo>
                    <a:pt x="83501" y="1143"/>
                  </a:moveTo>
                  <a:cubicBezTo>
                    <a:pt x="83501" y="1143"/>
                    <a:pt x="44024" y="3277"/>
                    <a:pt x="37927" y="5411"/>
                  </a:cubicBezTo>
                  <a:cubicBezTo>
                    <a:pt x="31830" y="7545"/>
                    <a:pt x="12625" y="22940"/>
                    <a:pt x="12777" y="24769"/>
                  </a:cubicBezTo>
                  <a:cubicBezTo>
                    <a:pt x="12930" y="26598"/>
                    <a:pt x="14454" y="27817"/>
                    <a:pt x="18265" y="26903"/>
                  </a:cubicBezTo>
                  <a:cubicBezTo>
                    <a:pt x="22075" y="26140"/>
                    <a:pt x="33964" y="20958"/>
                    <a:pt x="33659" y="22635"/>
                  </a:cubicBezTo>
                  <a:cubicBezTo>
                    <a:pt x="33354" y="24311"/>
                    <a:pt x="-331" y="41535"/>
                    <a:pt x="1193" y="48851"/>
                  </a:cubicBezTo>
                  <a:cubicBezTo>
                    <a:pt x="2870" y="56168"/>
                    <a:pt x="26191" y="63941"/>
                    <a:pt x="42957" y="60131"/>
                  </a:cubicBezTo>
                  <a:cubicBezTo>
                    <a:pt x="59724" y="56320"/>
                    <a:pt x="86702" y="27817"/>
                    <a:pt x="89446" y="26903"/>
                  </a:cubicBezTo>
                  <a:cubicBezTo>
                    <a:pt x="112614" y="18062"/>
                    <a:pt x="83501" y="1143"/>
                    <a:pt x="83501" y="1143"/>
                  </a:cubicBezTo>
                  <a:close/>
                </a:path>
              </a:pathLst>
            </a:custGeom>
            <a:solidFill>
              <a:srgbClr val="FFB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71747" name="Freeform: Shape 127">
              <a:extLst>
                <a:ext uri="{FF2B5EF4-FFF2-40B4-BE49-F238E27FC236}">
                  <a16:creationId xmlns:a16="http://schemas.microsoft.com/office/drawing/2014/main" id="{95A9EE31-6F2B-4C02-AA17-A12B7E822E78}"/>
                </a:ext>
              </a:extLst>
            </p:cNvPr>
            <p:cNvSpPr>
              <a:spLocks/>
            </p:cNvSpPr>
            <p:nvPr/>
          </p:nvSpPr>
          <p:spPr bwMode="auto">
            <a:xfrm>
              <a:off x="8483657" y="4534073"/>
              <a:ext cx="320086" cy="373434"/>
            </a:xfrm>
            <a:custGeom>
              <a:avLst/>
              <a:gdLst>
                <a:gd name="T0" fmla="*/ 5319 w 320086"/>
                <a:gd name="T1" fmla="*/ 357906 h 373433"/>
                <a:gd name="T2" fmla="*/ 3185 w 320086"/>
                <a:gd name="T3" fmla="*/ 339311 h 373433"/>
                <a:gd name="T4" fmla="*/ 134421 w 320086"/>
                <a:gd name="T5" fmla="*/ 234292 h 373433"/>
                <a:gd name="T6" fmla="*/ 188226 w 320086"/>
                <a:gd name="T7" fmla="*/ 71345 h 373433"/>
                <a:gd name="T8" fmla="*/ 239135 w 320086"/>
                <a:gd name="T9" fmla="*/ 2450 h 373433"/>
                <a:gd name="T10" fmla="*/ 305438 w 320086"/>
                <a:gd name="T11" fmla="*/ 29734 h 373433"/>
                <a:gd name="T12" fmla="*/ 309858 w 320086"/>
                <a:gd name="T13" fmla="*/ 103963 h 373433"/>
                <a:gd name="T14" fmla="*/ 197828 w 320086"/>
                <a:gd name="T15" fmla="*/ 278037 h 373433"/>
                <a:gd name="T16" fmla="*/ 20714 w 320086"/>
                <a:gd name="T17" fmla="*/ 372844 h 373433"/>
                <a:gd name="T18" fmla="*/ 5319 w 320086"/>
                <a:gd name="T19" fmla="*/ 357906 h 37343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20086"/>
                <a:gd name="T31" fmla="*/ 0 h 373433"/>
                <a:gd name="T32" fmla="*/ 320086 w 320086"/>
                <a:gd name="T33" fmla="*/ 373433 h 373433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20086" h="373433">
                  <a:moveTo>
                    <a:pt x="5319" y="357898"/>
                  </a:moveTo>
                  <a:cubicBezTo>
                    <a:pt x="-2607" y="345095"/>
                    <a:pt x="3185" y="339303"/>
                    <a:pt x="3185" y="339303"/>
                  </a:cubicBezTo>
                  <a:cubicBezTo>
                    <a:pt x="3185" y="339303"/>
                    <a:pt x="124970" y="244039"/>
                    <a:pt x="134421" y="234284"/>
                  </a:cubicBezTo>
                  <a:cubicBezTo>
                    <a:pt x="144023" y="224682"/>
                    <a:pt x="188226" y="71345"/>
                    <a:pt x="188226" y="71345"/>
                  </a:cubicBezTo>
                  <a:cubicBezTo>
                    <a:pt x="188226" y="71345"/>
                    <a:pt x="203468" y="9309"/>
                    <a:pt x="239135" y="2450"/>
                  </a:cubicBezTo>
                  <a:cubicBezTo>
                    <a:pt x="270076" y="-3494"/>
                    <a:pt x="291568" y="11748"/>
                    <a:pt x="305438" y="29734"/>
                  </a:cubicBezTo>
                  <a:cubicBezTo>
                    <a:pt x="322052" y="51073"/>
                    <a:pt x="323729" y="80643"/>
                    <a:pt x="309858" y="103963"/>
                  </a:cubicBezTo>
                  <a:cubicBezTo>
                    <a:pt x="278764" y="156397"/>
                    <a:pt x="216119" y="260348"/>
                    <a:pt x="197828" y="278029"/>
                  </a:cubicBezTo>
                  <a:cubicBezTo>
                    <a:pt x="157131" y="317507"/>
                    <a:pt x="20714" y="372836"/>
                    <a:pt x="20714" y="372836"/>
                  </a:cubicBezTo>
                  <a:cubicBezTo>
                    <a:pt x="20714" y="372836"/>
                    <a:pt x="11568" y="367958"/>
                    <a:pt x="5319" y="357898"/>
                  </a:cubicBezTo>
                  <a:close/>
                </a:path>
              </a:pathLst>
            </a:custGeom>
            <a:solidFill>
              <a:srgbClr val="1FD7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71748" name="Freeform: Shape 128">
              <a:extLst>
                <a:ext uri="{FF2B5EF4-FFF2-40B4-BE49-F238E27FC236}">
                  <a16:creationId xmlns:a16="http://schemas.microsoft.com/office/drawing/2014/main" id="{0031856E-6D08-4563-A950-CA8D656AAF53}"/>
                </a:ext>
              </a:extLst>
            </p:cNvPr>
            <p:cNvSpPr>
              <a:spLocks/>
            </p:cNvSpPr>
            <p:nvPr/>
          </p:nvSpPr>
          <p:spPr bwMode="auto">
            <a:xfrm>
              <a:off x="8522061" y="4363508"/>
              <a:ext cx="147849" cy="111268"/>
            </a:xfrm>
            <a:custGeom>
              <a:avLst/>
              <a:gdLst>
                <a:gd name="T0" fmla="*/ 139914 w 147849"/>
                <a:gd name="T1" fmla="*/ 15716 h 111268"/>
                <a:gd name="T2" fmla="*/ 144944 w 147849"/>
                <a:gd name="T3" fmla="*/ 12820 h 111268"/>
                <a:gd name="T4" fmla="*/ 138237 w 147849"/>
                <a:gd name="T5" fmla="*/ 12515 h 111268"/>
                <a:gd name="T6" fmla="*/ 123453 w 147849"/>
                <a:gd name="T7" fmla="*/ 169 h 111268"/>
                <a:gd name="T8" fmla="*/ 130159 w 147849"/>
                <a:gd name="T9" fmla="*/ 6266 h 111268"/>
                <a:gd name="T10" fmla="*/ 43278 w 147849"/>
                <a:gd name="T11" fmla="*/ 14649 h 111268"/>
                <a:gd name="T12" fmla="*/ 18586 w 147849"/>
                <a:gd name="T13" fmla="*/ 82782 h 111268"/>
                <a:gd name="T14" fmla="*/ 66904 w 147849"/>
                <a:gd name="T15" fmla="*/ 62052 h 111268"/>
                <a:gd name="T16" fmla="*/ 101046 w 147849"/>
                <a:gd name="T17" fmla="*/ 85983 h 111268"/>
                <a:gd name="T18" fmla="*/ 111106 w 147849"/>
                <a:gd name="T19" fmla="*/ 76685 h 111268"/>
                <a:gd name="T20" fmla="*/ 122081 w 147849"/>
                <a:gd name="T21" fmla="*/ 93604 h 111268"/>
                <a:gd name="T22" fmla="*/ 135799 w 147849"/>
                <a:gd name="T23" fmla="*/ 111742 h 111268"/>
                <a:gd name="T24" fmla="*/ 143877 w 147849"/>
                <a:gd name="T25" fmla="*/ 96805 h 111268"/>
                <a:gd name="T26" fmla="*/ 142048 w 147849"/>
                <a:gd name="T27" fmla="*/ 18155 h 111268"/>
                <a:gd name="T28" fmla="*/ 139914 w 147849"/>
                <a:gd name="T29" fmla="*/ 15716 h 11126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47849"/>
                <a:gd name="T46" fmla="*/ 0 h 111268"/>
                <a:gd name="T47" fmla="*/ 147849 w 147849"/>
                <a:gd name="T48" fmla="*/ 111268 h 111268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47849" h="111268">
                  <a:moveTo>
                    <a:pt x="139914" y="15716"/>
                  </a:moveTo>
                  <a:cubicBezTo>
                    <a:pt x="140371" y="14801"/>
                    <a:pt x="141743" y="13887"/>
                    <a:pt x="144944" y="12820"/>
                  </a:cubicBezTo>
                  <a:cubicBezTo>
                    <a:pt x="144944" y="12820"/>
                    <a:pt x="141896" y="11753"/>
                    <a:pt x="138237" y="12515"/>
                  </a:cubicBezTo>
                  <a:cubicBezTo>
                    <a:pt x="136408" y="7942"/>
                    <a:pt x="131836" y="321"/>
                    <a:pt x="123453" y="169"/>
                  </a:cubicBezTo>
                  <a:cubicBezTo>
                    <a:pt x="123453" y="169"/>
                    <a:pt x="128330" y="1388"/>
                    <a:pt x="130159" y="6266"/>
                  </a:cubicBezTo>
                  <a:cubicBezTo>
                    <a:pt x="118575" y="-1050"/>
                    <a:pt x="96931" y="-3184"/>
                    <a:pt x="43278" y="14649"/>
                  </a:cubicBezTo>
                  <a:cubicBezTo>
                    <a:pt x="-27598" y="38274"/>
                    <a:pt x="7764" y="79428"/>
                    <a:pt x="18586" y="82782"/>
                  </a:cubicBezTo>
                  <a:cubicBezTo>
                    <a:pt x="29256" y="86135"/>
                    <a:pt x="49070" y="64948"/>
                    <a:pt x="66904" y="62052"/>
                  </a:cubicBezTo>
                  <a:cubicBezTo>
                    <a:pt x="84737" y="59156"/>
                    <a:pt x="94340" y="84001"/>
                    <a:pt x="101046" y="85983"/>
                  </a:cubicBezTo>
                  <a:cubicBezTo>
                    <a:pt x="107753" y="87964"/>
                    <a:pt x="103942" y="82477"/>
                    <a:pt x="111106" y="76685"/>
                  </a:cubicBezTo>
                  <a:cubicBezTo>
                    <a:pt x="118270" y="71045"/>
                    <a:pt x="122233" y="84306"/>
                    <a:pt x="122081" y="93604"/>
                  </a:cubicBezTo>
                  <a:cubicBezTo>
                    <a:pt x="121928" y="102901"/>
                    <a:pt x="135799" y="111742"/>
                    <a:pt x="135799" y="111742"/>
                  </a:cubicBezTo>
                  <a:cubicBezTo>
                    <a:pt x="135799" y="111742"/>
                    <a:pt x="135799" y="111742"/>
                    <a:pt x="143877" y="96805"/>
                  </a:cubicBezTo>
                  <a:cubicBezTo>
                    <a:pt x="151955" y="81867"/>
                    <a:pt x="149821" y="27910"/>
                    <a:pt x="142048" y="18155"/>
                  </a:cubicBezTo>
                  <a:cubicBezTo>
                    <a:pt x="141286" y="17393"/>
                    <a:pt x="140676" y="16478"/>
                    <a:pt x="139914" y="15716"/>
                  </a:cubicBezTo>
                  <a:close/>
                </a:path>
              </a:pathLst>
            </a:custGeom>
            <a:solidFill>
              <a:srgbClr val="2B47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408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71749" name="Freeform: Shape 130">
              <a:extLst>
                <a:ext uri="{FF2B5EF4-FFF2-40B4-BE49-F238E27FC236}">
                  <a16:creationId xmlns:a16="http://schemas.microsoft.com/office/drawing/2014/main" id="{9A712097-8D19-4B30-85C6-4F1CE98BDA94}"/>
                </a:ext>
              </a:extLst>
            </p:cNvPr>
            <p:cNvSpPr>
              <a:spLocks/>
            </p:cNvSpPr>
            <p:nvPr/>
          </p:nvSpPr>
          <p:spPr bwMode="auto">
            <a:xfrm>
              <a:off x="7352043" y="6264820"/>
              <a:ext cx="189003" cy="79259"/>
            </a:xfrm>
            <a:custGeom>
              <a:avLst/>
              <a:gdLst>
                <a:gd name="T0" fmla="*/ 189935 w 189003"/>
                <a:gd name="T1" fmla="*/ 169 h 79259"/>
                <a:gd name="T2" fmla="*/ 189935 w 189003"/>
                <a:gd name="T3" fmla="*/ 80343 h 79259"/>
                <a:gd name="T4" fmla="*/ 169 w 189003"/>
                <a:gd name="T5" fmla="*/ 169 h 79259"/>
                <a:gd name="T6" fmla="*/ 0 60000 65536"/>
                <a:gd name="T7" fmla="*/ 0 60000 65536"/>
                <a:gd name="T8" fmla="*/ 0 60000 65536"/>
                <a:gd name="T9" fmla="*/ 0 w 189003"/>
                <a:gd name="T10" fmla="*/ 0 h 79259"/>
                <a:gd name="T11" fmla="*/ 189003 w 189003"/>
                <a:gd name="T12" fmla="*/ 79259 h 7925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89003" h="79259">
                  <a:moveTo>
                    <a:pt x="189935" y="169"/>
                  </a:moveTo>
                  <a:lnTo>
                    <a:pt x="189935" y="80343"/>
                  </a:lnTo>
                  <a:lnTo>
                    <a:pt x="169" y="169"/>
                  </a:lnTo>
                  <a:close/>
                </a:path>
              </a:pathLst>
            </a:custGeom>
            <a:solidFill>
              <a:srgbClr val="2204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408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71750" name="Freeform: Shape 131">
              <a:extLst>
                <a:ext uri="{FF2B5EF4-FFF2-40B4-BE49-F238E27FC236}">
                  <a16:creationId xmlns:a16="http://schemas.microsoft.com/office/drawing/2014/main" id="{1391D8A6-E775-448B-BCFC-E6863C47FC83}"/>
                </a:ext>
              </a:extLst>
            </p:cNvPr>
            <p:cNvSpPr>
              <a:spLocks/>
            </p:cNvSpPr>
            <p:nvPr/>
          </p:nvSpPr>
          <p:spPr bwMode="auto">
            <a:xfrm>
              <a:off x="8538496" y="5580903"/>
              <a:ext cx="627979" cy="824603"/>
            </a:xfrm>
            <a:custGeom>
              <a:avLst/>
              <a:gdLst>
                <a:gd name="T0" fmla="*/ 169 w 627979"/>
                <a:gd name="T1" fmla="*/ 169 h 824603"/>
                <a:gd name="T2" fmla="*/ 627843 w 627979"/>
                <a:gd name="T3" fmla="*/ 169 h 824603"/>
                <a:gd name="T4" fmla="*/ 627843 w 627979"/>
                <a:gd name="T5" fmla="*/ 824620 h 824603"/>
                <a:gd name="T6" fmla="*/ 169 w 627979"/>
                <a:gd name="T7" fmla="*/ 824620 h 82460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27979"/>
                <a:gd name="T13" fmla="*/ 0 h 824603"/>
                <a:gd name="T14" fmla="*/ 627979 w 627979"/>
                <a:gd name="T15" fmla="*/ 824603 h 82460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27979" h="824603">
                  <a:moveTo>
                    <a:pt x="169" y="169"/>
                  </a:moveTo>
                  <a:lnTo>
                    <a:pt x="627843" y="169"/>
                  </a:lnTo>
                  <a:lnTo>
                    <a:pt x="627843" y="824620"/>
                  </a:lnTo>
                  <a:lnTo>
                    <a:pt x="169" y="824620"/>
                  </a:lnTo>
                  <a:close/>
                </a:path>
              </a:pathLst>
            </a:custGeom>
            <a:solidFill>
              <a:srgbClr val="1AB8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408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71751" name="Freeform: Shape 132">
              <a:extLst>
                <a:ext uri="{FF2B5EF4-FFF2-40B4-BE49-F238E27FC236}">
                  <a16:creationId xmlns:a16="http://schemas.microsoft.com/office/drawing/2014/main" id="{9AA90189-309E-445C-BFF3-9E9BE818BE06}"/>
                </a:ext>
              </a:extLst>
            </p:cNvPr>
            <p:cNvSpPr>
              <a:spLocks/>
            </p:cNvSpPr>
            <p:nvPr/>
          </p:nvSpPr>
          <p:spPr bwMode="auto">
            <a:xfrm>
              <a:off x="8344920" y="5580903"/>
              <a:ext cx="627979" cy="824603"/>
            </a:xfrm>
            <a:custGeom>
              <a:avLst/>
              <a:gdLst>
                <a:gd name="T0" fmla="*/ 169 w 627979"/>
                <a:gd name="T1" fmla="*/ 169 h 824603"/>
                <a:gd name="T2" fmla="*/ 627843 w 627979"/>
                <a:gd name="T3" fmla="*/ 169 h 824603"/>
                <a:gd name="T4" fmla="*/ 627843 w 627979"/>
                <a:gd name="T5" fmla="*/ 824620 h 824603"/>
                <a:gd name="T6" fmla="*/ 169 w 627979"/>
                <a:gd name="T7" fmla="*/ 824620 h 82460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27979"/>
                <a:gd name="T13" fmla="*/ 0 h 824603"/>
                <a:gd name="T14" fmla="*/ 627979 w 627979"/>
                <a:gd name="T15" fmla="*/ 824603 h 82460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27979" h="824603">
                  <a:moveTo>
                    <a:pt x="169" y="169"/>
                  </a:moveTo>
                  <a:lnTo>
                    <a:pt x="627843" y="169"/>
                  </a:lnTo>
                  <a:lnTo>
                    <a:pt x="627843" y="824620"/>
                  </a:lnTo>
                  <a:lnTo>
                    <a:pt x="169" y="824620"/>
                  </a:lnTo>
                  <a:close/>
                </a:path>
              </a:pathLst>
            </a:custGeom>
            <a:solidFill>
              <a:srgbClr val="1FD7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408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C0455B58-DE53-4506-A150-6240E52D86E6}"/>
                </a:ext>
              </a:extLst>
            </p:cNvPr>
            <p:cNvSpPr/>
            <p:nvPr/>
          </p:nvSpPr>
          <p:spPr>
            <a:xfrm>
              <a:off x="8972922" y="5580684"/>
              <a:ext cx="193057" cy="124176"/>
            </a:xfrm>
            <a:custGeom>
              <a:avLst/>
              <a:gdLst>
                <a:gd name="connsiteX0" fmla="*/ 193592 w 193576"/>
                <a:gd name="connsiteY0" fmla="*/ 169 h 123461"/>
                <a:gd name="connsiteX1" fmla="*/ 193592 w 193576"/>
                <a:gd name="connsiteY1" fmla="*/ 123478 h 123461"/>
                <a:gd name="connsiteX2" fmla="*/ 169 w 193576"/>
                <a:gd name="connsiteY2" fmla="*/ 169 h 123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3576" h="123461">
                  <a:moveTo>
                    <a:pt x="193592" y="169"/>
                  </a:moveTo>
                  <a:lnTo>
                    <a:pt x="193592" y="123478"/>
                  </a:lnTo>
                  <a:lnTo>
                    <a:pt x="169" y="169"/>
                  </a:ln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 w="1408" cap="flat">
              <a:noFill/>
              <a:prstDash val="solid"/>
              <a:miter/>
            </a:ln>
          </p:spPr>
          <p:txBody>
            <a:bodyPr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cs typeface="+mn-cs"/>
              </a:endParaRPr>
            </a:p>
          </p:txBody>
        </p:sp>
      </p:grpSp>
      <p:sp>
        <p:nvSpPr>
          <p:cNvPr id="76" name="TextBox 75">
            <a:extLst>
              <a:ext uri="{FF2B5EF4-FFF2-40B4-BE49-F238E27FC236}">
                <a16:creationId xmlns:a16="http://schemas.microsoft.com/office/drawing/2014/main" id="{B968BA16-C7C5-4F9A-AAF9-306992FD51CE}"/>
              </a:ext>
            </a:extLst>
          </p:cNvPr>
          <p:cNvSpPr txBox="1"/>
          <p:nvPr/>
        </p:nvSpPr>
        <p:spPr>
          <a:xfrm>
            <a:off x="8145463" y="3489325"/>
            <a:ext cx="3232150" cy="400050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000" dirty="0" err="1">
                <a:solidFill>
                  <a:schemeClr val="bg1">
                    <a:lumMod val="75000"/>
                  </a:schemeClr>
                </a:solidFill>
                <a:latin typeface="+mn-lt"/>
                <a:cs typeface="+mn-cs"/>
              </a:rPr>
              <a:t>расм</a:t>
            </a:r>
            <a:r>
              <a:rPr lang="ru-RU" sz="1000" dirty="0">
                <a:solidFill>
                  <a:schemeClr val="bg1">
                    <a:lumMod val="75000"/>
                  </a:schemeClr>
                </a:solidFill>
                <a:latin typeface="+mn-lt"/>
                <a:cs typeface="+mn-cs"/>
              </a:rPr>
              <a:t>: </a:t>
            </a:r>
            <a:r>
              <a:rPr lang="ru-RU" sz="1000" dirty="0" err="1">
                <a:solidFill>
                  <a:schemeClr val="bg1">
                    <a:lumMod val="75000"/>
                  </a:schemeClr>
                </a:solidFill>
                <a:latin typeface="+mn-lt"/>
                <a:cs typeface="+mn-cs"/>
                <a:hlinkClick r:id="rId2"/>
              </a:rPr>
              <a:t>ҳттпс</a:t>
            </a:r>
            <a:r>
              <a:rPr lang="en-US" sz="1000" dirty="0">
                <a:solidFill>
                  <a:schemeClr val="bg1">
                    <a:lumMod val="75000"/>
                  </a:schemeClr>
                </a:solidFill>
                <a:latin typeface="+mn-lt"/>
                <a:cs typeface="+mn-cs"/>
                <a:hlinkClick r:id="rId2"/>
              </a:rPr>
              <a:t>://</a:t>
            </a:r>
            <a:r>
              <a:rPr lang="ru-RU" sz="1000" dirty="0" err="1">
                <a:solidFill>
                  <a:schemeClr val="bg1">
                    <a:lumMod val="75000"/>
                  </a:schemeClr>
                </a:solidFill>
                <a:latin typeface="+mn-lt"/>
                <a:cs typeface="+mn-cs"/>
                <a:hlinkClick r:id="rId2"/>
              </a:rPr>
              <a:t>р</a:t>
            </a:r>
            <a:r>
              <a:rPr lang="en-US" sz="1000" dirty="0">
                <a:solidFill>
                  <a:schemeClr val="bg1">
                    <a:lumMod val="75000"/>
                  </a:schemeClr>
                </a:solidFill>
                <a:latin typeface="+mn-lt"/>
                <a:cs typeface="+mn-cs"/>
                <a:hlinkClick r:id="rId2"/>
              </a:rPr>
              <a:t>e</a:t>
            </a:r>
            <a:r>
              <a:rPr lang="ru-RU" sz="1000" dirty="0" err="1">
                <a:solidFill>
                  <a:schemeClr val="bg1">
                    <a:lumMod val="75000"/>
                  </a:schemeClr>
                </a:solidFill>
                <a:latin typeface="+mn-lt"/>
                <a:cs typeface="+mn-cs"/>
                <a:hlinkClick r:id="rId2"/>
              </a:rPr>
              <a:t>гнум</a:t>
            </a:r>
            <a:r>
              <a:rPr lang="en-US" sz="1000" dirty="0">
                <a:solidFill>
                  <a:schemeClr val="bg1">
                    <a:lumMod val="75000"/>
                  </a:schemeClr>
                </a:solidFill>
                <a:latin typeface="+mn-lt"/>
                <a:cs typeface="+mn-cs"/>
                <a:hlinkClick r:id="rId2"/>
              </a:rPr>
              <a:t>.</a:t>
            </a:r>
            <a:r>
              <a:rPr lang="ru-RU" sz="1000" dirty="0" err="1">
                <a:solidFill>
                  <a:schemeClr val="bg1">
                    <a:lumMod val="75000"/>
                  </a:schemeClr>
                </a:solidFill>
                <a:latin typeface="+mn-lt"/>
                <a:cs typeface="+mn-cs"/>
                <a:hlinkClick r:id="rId2"/>
              </a:rPr>
              <a:t>ру</a:t>
            </a:r>
            <a:r>
              <a:rPr lang="en-US" sz="1000" dirty="0">
                <a:solidFill>
                  <a:schemeClr val="bg1">
                    <a:lumMod val="75000"/>
                  </a:schemeClr>
                </a:solidFill>
                <a:latin typeface="+mn-lt"/>
                <a:cs typeface="+mn-cs"/>
                <a:hlinkClick r:id="rId2"/>
              </a:rPr>
              <a:t>/</a:t>
            </a:r>
            <a:r>
              <a:rPr lang="ru-RU" sz="1000" dirty="0" err="1">
                <a:solidFill>
                  <a:schemeClr val="bg1">
                    <a:lumMod val="75000"/>
                  </a:schemeClr>
                </a:solidFill>
                <a:latin typeface="+mn-lt"/>
                <a:cs typeface="+mn-cs"/>
                <a:hlinkClick r:id="rId2"/>
              </a:rPr>
              <a:t>н</a:t>
            </a:r>
            <a:r>
              <a:rPr lang="en-US" sz="1000" dirty="0" err="1">
                <a:solidFill>
                  <a:schemeClr val="bg1">
                    <a:lumMod val="75000"/>
                  </a:schemeClr>
                </a:solidFill>
                <a:latin typeface="+mn-lt"/>
                <a:cs typeface="+mn-cs"/>
                <a:hlinkClick r:id="rId2"/>
              </a:rPr>
              <a:t>ew</a:t>
            </a:r>
            <a:r>
              <a:rPr lang="ru-RU" sz="1000" dirty="0">
                <a:solidFill>
                  <a:schemeClr val="bg1">
                    <a:lumMod val="75000"/>
                  </a:schemeClr>
                </a:solidFill>
                <a:latin typeface="+mn-lt"/>
                <a:cs typeface="+mn-cs"/>
                <a:hlinkClick r:id="rId2"/>
              </a:rPr>
              <a:t>с</a:t>
            </a:r>
            <a:r>
              <a:rPr lang="en-US" sz="1000" dirty="0">
                <a:solidFill>
                  <a:schemeClr val="bg1">
                    <a:lumMod val="75000"/>
                  </a:schemeClr>
                </a:solidFill>
                <a:latin typeface="+mn-lt"/>
                <a:cs typeface="+mn-cs"/>
                <a:hlinkClick r:id="rId2"/>
              </a:rPr>
              <a:t>/c</a:t>
            </a:r>
            <a:r>
              <a:rPr lang="ru-RU" sz="1000" dirty="0" err="1">
                <a:solidFill>
                  <a:schemeClr val="bg1">
                    <a:lumMod val="75000"/>
                  </a:schemeClr>
                </a:solidFill>
                <a:latin typeface="+mn-lt"/>
                <a:cs typeface="+mn-cs"/>
                <a:hlinkClick r:id="rId2"/>
              </a:rPr>
              <a:t>ултура</a:t>
            </a:r>
            <a:r>
              <a:rPr lang="en-US" sz="1000" dirty="0">
                <a:solidFill>
                  <a:schemeClr val="bg1">
                    <a:lumMod val="75000"/>
                  </a:schemeClr>
                </a:solidFill>
                <a:latin typeface="+mn-lt"/>
                <a:cs typeface="+mn-cs"/>
                <a:hlinkClick r:id="rId2"/>
              </a:rPr>
              <a:t>/2794477.</a:t>
            </a:r>
            <a:r>
              <a:rPr lang="ru-RU" sz="1000" dirty="0" err="1">
                <a:solidFill>
                  <a:schemeClr val="bg1">
                    <a:lumMod val="75000"/>
                  </a:schemeClr>
                </a:solidFill>
                <a:latin typeface="+mn-lt"/>
                <a:cs typeface="+mn-cs"/>
                <a:hlinkClick r:id="rId2"/>
              </a:rPr>
              <a:t>ҳтмл</a:t>
            </a:r>
            <a:r>
              <a:rPr lang="en-US" sz="1000" dirty="0">
                <a:solidFill>
                  <a:schemeClr val="bg1">
                    <a:lumMod val="75000"/>
                  </a:schemeClr>
                </a:solidFill>
                <a:latin typeface="+mn-lt"/>
                <a:cs typeface="+mn-cs"/>
              </a:rPr>
              <a:t> </a:t>
            </a:r>
            <a:r>
              <a:rPr lang="ru-RU" sz="1000" dirty="0" err="1">
                <a:solidFill>
                  <a:schemeClr val="bg1">
                    <a:lumMod val="75000"/>
                  </a:schemeClr>
                </a:solidFill>
                <a:latin typeface="+mn-lt"/>
                <a:cs typeface="+mn-cs"/>
              </a:rPr>
              <a:t>саҳифасидан</a:t>
            </a:r>
            <a:r>
              <a:rPr lang="en-US" sz="1000" dirty="0">
                <a:solidFill>
                  <a:schemeClr val="bg1">
                    <a:lumMod val="75000"/>
                  </a:schemeClr>
                </a:solidFill>
                <a:latin typeface="+mn-lt"/>
                <a:cs typeface="+mn-cs"/>
              </a:rPr>
              <a:t> </a:t>
            </a:r>
            <a:r>
              <a:rPr lang="ru-RU" sz="1000" dirty="0" err="1">
                <a:solidFill>
                  <a:schemeClr val="bg1">
                    <a:lumMod val="75000"/>
                  </a:schemeClr>
                </a:solidFill>
                <a:latin typeface="+mn-lt"/>
                <a:cs typeface="+mn-cs"/>
              </a:rPr>
              <a:t>олинди</a:t>
            </a:r>
            <a:r>
              <a:rPr lang="en-US" sz="1000" dirty="0">
                <a:solidFill>
                  <a:schemeClr val="bg1">
                    <a:lumMod val="75000"/>
                  </a:schemeClr>
                </a:solidFill>
                <a:latin typeface="+mn-lt"/>
                <a:cs typeface="+mn-cs"/>
              </a:rPr>
              <a:t>. </a:t>
            </a:r>
          </a:p>
        </p:txBody>
      </p:sp>
      <p:pic>
        <p:nvPicPr>
          <p:cNvPr id="71689" name="Picture 76">
            <a:extLst>
              <a:ext uri="{FF2B5EF4-FFF2-40B4-BE49-F238E27FC236}">
                <a16:creationId xmlns:a16="http://schemas.microsoft.com/office/drawing/2014/main" id="{A97556ED-DC9B-4539-B626-0E0D3C21DB51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145463" y="960438"/>
            <a:ext cx="3603625" cy="2403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706" name="Title 1">
            <a:extLst>
              <a:ext uri="{FF2B5EF4-FFF2-40B4-BE49-F238E27FC236}">
                <a16:creationId xmlns:a16="http://schemas.microsoft.com/office/drawing/2014/main" id="{E3DF3465-0FDA-4E78-A57E-1F0F8BAD612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784600" y="438150"/>
            <a:ext cx="7964488" cy="434975"/>
          </a:xfrm>
        </p:spPr>
        <p:txBody>
          <a:bodyPr/>
          <a:lstStyle/>
          <a:p>
            <a:pPr eaLnBrk="1" hangingPunct="1"/>
            <a:r>
              <a:rPr lang="ru-RU" altLang="en-US"/>
              <a:t>А</a:t>
            </a:r>
            <a:r>
              <a:rPr lang="tr-TR" altLang="en-US"/>
              <a:t>x</a:t>
            </a:r>
            <a:r>
              <a:rPr lang="ru-RU" altLang="en-US"/>
              <a:t>лоқий</a:t>
            </a:r>
            <a:r>
              <a:rPr lang="tr-TR" altLang="en-US"/>
              <a:t> </a:t>
            </a:r>
            <a:r>
              <a:rPr lang="ru-RU" altLang="en-US"/>
              <a:t>тамойиллар</a:t>
            </a:r>
            <a:r>
              <a:rPr lang="en-US" altLang="en-US"/>
              <a:t>…</a:t>
            </a:r>
            <a:endParaRPr lang="ru-RU" altLang="en-US"/>
          </a:p>
        </p:txBody>
      </p:sp>
      <p:sp>
        <p:nvSpPr>
          <p:cNvPr id="72707" name="Rectangle 712">
            <a:extLst>
              <a:ext uri="{FF2B5EF4-FFF2-40B4-BE49-F238E27FC236}">
                <a16:creationId xmlns:a16="http://schemas.microsoft.com/office/drawing/2014/main" id="{C22713D5-4CAC-465E-B079-EF3059BEF2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8150" y="1308100"/>
            <a:ext cx="2978150" cy="3324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 defTabSz="7429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defTabSz="7429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defTabSz="7429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defTabSz="7429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defTabSz="7429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defTabSz="7429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defTabSz="7429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defTabSz="7429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defTabSz="7429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ru-RU" altLang="en-US" b="1">
                <a:solidFill>
                  <a:srgbClr val="3A07DF"/>
                </a:solidFill>
              </a:rPr>
              <a:t>Тинчликс</a:t>
            </a:r>
            <a:r>
              <a:rPr lang="en-US" altLang="en-US" b="1">
                <a:solidFill>
                  <a:srgbClr val="3A07DF"/>
                </a:solidFill>
              </a:rPr>
              <a:t>e</a:t>
            </a:r>
            <a:r>
              <a:rPr lang="ru-RU" altLang="en-US" b="1">
                <a:solidFill>
                  <a:srgbClr val="3A07DF"/>
                </a:solidFill>
              </a:rPr>
              <a:t>варлик</a:t>
            </a:r>
            <a:r>
              <a:rPr lang="tr-TR" altLang="en-US" b="1">
                <a:solidFill>
                  <a:srgbClr val="3A07DF"/>
                </a:solidFill>
              </a:rPr>
              <a:t> </a:t>
            </a:r>
            <a:r>
              <a:rPr lang="ru-RU" altLang="en-US" b="1">
                <a:solidFill>
                  <a:srgbClr val="3A07DF"/>
                </a:solidFill>
              </a:rPr>
              <a:t>тамойили</a:t>
            </a:r>
            <a:r>
              <a:rPr lang="tr-TR" altLang="en-US" b="1">
                <a:solidFill>
                  <a:srgbClr val="3A07DF"/>
                </a:solidFill>
              </a:rPr>
              <a:t> – </a:t>
            </a:r>
            <a:r>
              <a:rPr lang="ru-RU" altLang="en-US">
                <a:solidFill>
                  <a:srgbClr val="3A07DF"/>
                </a:solidFill>
              </a:rPr>
              <a:t>турли</a:t>
            </a:r>
            <a:r>
              <a:rPr lang="tr-TR" altLang="en-US">
                <a:solidFill>
                  <a:srgbClr val="3A07DF"/>
                </a:solidFill>
              </a:rPr>
              <a:t> </a:t>
            </a:r>
            <a:r>
              <a:rPr lang="ru-RU" altLang="en-US">
                <a:solidFill>
                  <a:srgbClr val="3A07DF"/>
                </a:solidFill>
              </a:rPr>
              <a:t>маданиятлар</a:t>
            </a:r>
            <a:r>
              <a:rPr lang="tr-TR" altLang="en-US">
                <a:solidFill>
                  <a:srgbClr val="3A07DF"/>
                </a:solidFill>
              </a:rPr>
              <a:t>, </a:t>
            </a:r>
            <a:r>
              <a:rPr lang="ru-RU" altLang="en-US">
                <a:solidFill>
                  <a:srgbClr val="3A07DF"/>
                </a:solidFill>
              </a:rPr>
              <a:t>анъаналар</a:t>
            </a:r>
            <a:r>
              <a:rPr lang="tr-TR" altLang="en-US">
                <a:solidFill>
                  <a:srgbClr val="3A07DF"/>
                </a:solidFill>
              </a:rPr>
              <a:t>, </a:t>
            </a:r>
            <a:r>
              <a:rPr lang="ru-RU" altLang="en-US">
                <a:solidFill>
                  <a:srgbClr val="3A07DF"/>
                </a:solidFill>
              </a:rPr>
              <a:t>маҳаллий</a:t>
            </a:r>
            <a:r>
              <a:rPr lang="tr-TR" altLang="en-US">
                <a:solidFill>
                  <a:srgbClr val="3A07DF"/>
                </a:solidFill>
              </a:rPr>
              <a:t> x</a:t>
            </a:r>
            <a:r>
              <a:rPr lang="ru-RU" altLang="en-US">
                <a:solidFill>
                  <a:srgbClr val="3A07DF"/>
                </a:solidFill>
              </a:rPr>
              <a:t>усусиятлар</a:t>
            </a:r>
            <a:r>
              <a:rPr lang="tr-TR" altLang="en-US">
                <a:solidFill>
                  <a:srgbClr val="3A07DF"/>
                </a:solidFill>
              </a:rPr>
              <a:t>, </a:t>
            </a:r>
            <a:r>
              <a:rPr lang="ru-RU" altLang="en-US">
                <a:solidFill>
                  <a:srgbClr val="3A07DF"/>
                </a:solidFill>
              </a:rPr>
              <a:t>мустақилликни</a:t>
            </a:r>
            <a:r>
              <a:rPr lang="tr-TR" altLang="en-US">
                <a:solidFill>
                  <a:srgbClr val="3A07DF"/>
                </a:solidFill>
              </a:rPr>
              <a:t> </a:t>
            </a:r>
            <a:r>
              <a:rPr lang="ru-RU" altLang="en-US">
                <a:solidFill>
                  <a:srgbClr val="3A07DF"/>
                </a:solidFill>
              </a:rPr>
              <a:t>тушуниш</a:t>
            </a:r>
            <a:r>
              <a:rPr lang="tr-TR" altLang="en-US">
                <a:solidFill>
                  <a:srgbClr val="3A07DF"/>
                </a:solidFill>
              </a:rPr>
              <a:t> </a:t>
            </a:r>
            <a:r>
              <a:rPr lang="ru-RU" altLang="en-US">
                <a:solidFill>
                  <a:srgbClr val="3A07DF"/>
                </a:solidFill>
              </a:rPr>
              <a:t>ва</a:t>
            </a:r>
            <a:r>
              <a:rPr lang="tr-TR" altLang="en-US">
                <a:solidFill>
                  <a:srgbClr val="3A07DF"/>
                </a:solidFill>
              </a:rPr>
              <a:t> </a:t>
            </a:r>
            <a:r>
              <a:rPr lang="ru-RU" altLang="en-US">
                <a:solidFill>
                  <a:srgbClr val="3A07DF"/>
                </a:solidFill>
              </a:rPr>
              <a:t>ҳурмат</a:t>
            </a:r>
            <a:r>
              <a:rPr lang="tr-TR" altLang="en-US">
                <a:solidFill>
                  <a:srgbClr val="3A07DF"/>
                </a:solidFill>
              </a:rPr>
              <a:t> </a:t>
            </a:r>
            <a:r>
              <a:rPr lang="ru-RU" altLang="en-US">
                <a:solidFill>
                  <a:srgbClr val="3A07DF"/>
                </a:solidFill>
              </a:rPr>
              <a:t>қилишда</a:t>
            </a:r>
            <a:r>
              <a:rPr lang="tr-TR" altLang="en-US">
                <a:solidFill>
                  <a:srgbClr val="3A07DF"/>
                </a:solidFill>
              </a:rPr>
              <a:t> </a:t>
            </a:r>
            <a:r>
              <a:rPr lang="ru-RU" altLang="en-US">
                <a:solidFill>
                  <a:srgbClr val="3A07DF"/>
                </a:solidFill>
              </a:rPr>
              <a:t>ифодаланади</a:t>
            </a:r>
            <a:r>
              <a:rPr lang="tr-TR" altLang="en-US">
                <a:solidFill>
                  <a:srgbClr val="3A07DF"/>
                </a:solidFill>
              </a:rPr>
              <a:t>. </a:t>
            </a:r>
            <a:r>
              <a:rPr lang="ru-RU" altLang="en-US">
                <a:solidFill>
                  <a:srgbClr val="3A07DF"/>
                </a:solidFill>
              </a:rPr>
              <a:t>тинчлик</a:t>
            </a:r>
            <a:r>
              <a:rPr lang="tr-TR" altLang="en-US">
                <a:solidFill>
                  <a:srgbClr val="3A07DF"/>
                </a:solidFill>
              </a:rPr>
              <a:t> </a:t>
            </a:r>
            <a:r>
              <a:rPr lang="ru-RU" altLang="en-US">
                <a:solidFill>
                  <a:srgbClr val="3A07DF"/>
                </a:solidFill>
              </a:rPr>
              <a:t>жамоат</a:t>
            </a:r>
            <a:r>
              <a:rPr lang="tr-TR" altLang="en-US">
                <a:solidFill>
                  <a:srgbClr val="3A07DF"/>
                </a:solidFill>
              </a:rPr>
              <a:t> </a:t>
            </a:r>
            <a:r>
              <a:rPr lang="ru-RU" altLang="en-US">
                <a:solidFill>
                  <a:srgbClr val="3A07DF"/>
                </a:solidFill>
              </a:rPr>
              <a:t>тартибини</a:t>
            </a:r>
            <a:r>
              <a:rPr lang="tr-TR" altLang="en-US">
                <a:solidFill>
                  <a:srgbClr val="3A07DF"/>
                </a:solidFill>
              </a:rPr>
              <a:t> </a:t>
            </a:r>
            <a:r>
              <a:rPr lang="ru-RU" altLang="en-US">
                <a:solidFill>
                  <a:srgbClr val="3A07DF"/>
                </a:solidFill>
              </a:rPr>
              <a:t>сақлашга</a:t>
            </a:r>
            <a:r>
              <a:rPr lang="tr-TR" altLang="en-US">
                <a:solidFill>
                  <a:srgbClr val="3A07DF"/>
                </a:solidFill>
              </a:rPr>
              <a:t>, </a:t>
            </a:r>
            <a:r>
              <a:rPr lang="ru-RU" altLang="en-US">
                <a:solidFill>
                  <a:srgbClr val="3A07DF"/>
                </a:solidFill>
              </a:rPr>
              <a:t>авлодлар</a:t>
            </a:r>
            <a:r>
              <a:rPr lang="tr-TR" altLang="en-US">
                <a:solidFill>
                  <a:srgbClr val="3A07DF"/>
                </a:solidFill>
              </a:rPr>
              <a:t> </a:t>
            </a:r>
            <a:r>
              <a:rPr lang="ru-RU" altLang="en-US">
                <a:solidFill>
                  <a:srgbClr val="3A07DF"/>
                </a:solidFill>
              </a:rPr>
              <a:t>ўртасидаги</a:t>
            </a:r>
            <a:r>
              <a:rPr lang="tr-TR" altLang="en-US">
                <a:solidFill>
                  <a:srgbClr val="3A07DF"/>
                </a:solidFill>
              </a:rPr>
              <a:t> </a:t>
            </a:r>
            <a:r>
              <a:rPr lang="ru-RU" altLang="en-US">
                <a:solidFill>
                  <a:srgbClr val="3A07DF"/>
                </a:solidFill>
              </a:rPr>
              <a:t>ўзаро</a:t>
            </a:r>
            <a:r>
              <a:rPr lang="tr-TR" altLang="en-US">
                <a:solidFill>
                  <a:srgbClr val="3A07DF"/>
                </a:solidFill>
              </a:rPr>
              <a:t> </a:t>
            </a:r>
            <a:r>
              <a:rPr lang="ru-RU" altLang="en-US">
                <a:solidFill>
                  <a:srgbClr val="3A07DF"/>
                </a:solidFill>
              </a:rPr>
              <a:t>тушунишга</a:t>
            </a:r>
            <a:r>
              <a:rPr lang="tr-TR" altLang="en-US">
                <a:solidFill>
                  <a:srgbClr val="3A07DF"/>
                </a:solidFill>
              </a:rPr>
              <a:t> </a:t>
            </a:r>
            <a:r>
              <a:rPr lang="ru-RU" altLang="en-US">
                <a:solidFill>
                  <a:srgbClr val="3A07DF"/>
                </a:solidFill>
              </a:rPr>
              <a:t>эришишга</a:t>
            </a:r>
            <a:r>
              <a:rPr lang="tr-TR" altLang="en-US">
                <a:solidFill>
                  <a:srgbClr val="3A07DF"/>
                </a:solidFill>
              </a:rPr>
              <a:t> </a:t>
            </a:r>
            <a:r>
              <a:rPr lang="ru-RU" altLang="en-US">
                <a:solidFill>
                  <a:srgbClr val="3A07DF"/>
                </a:solidFill>
              </a:rPr>
              <a:t>ёрдам</a:t>
            </a:r>
            <a:r>
              <a:rPr lang="tr-TR" altLang="en-US">
                <a:solidFill>
                  <a:srgbClr val="3A07DF"/>
                </a:solidFill>
              </a:rPr>
              <a:t> </a:t>
            </a:r>
            <a:r>
              <a:rPr lang="ru-RU" altLang="en-US">
                <a:solidFill>
                  <a:srgbClr val="3A07DF"/>
                </a:solidFill>
              </a:rPr>
              <a:t>б</a:t>
            </a:r>
            <a:r>
              <a:rPr lang="tr-TR" altLang="en-US">
                <a:solidFill>
                  <a:srgbClr val="3A07DF"/>
                </a:solidFill>
              </a:rPr>
              <a:t>e</a:t>
            </a:r>
            <a:r>
              <a:rPr lang="ru-RU" altLang="en-US">
                <a:solidFill>
                  <a:srgbClr val="3A07DF"/>
                </a:solidFill>
              </a:rPr>
              <a:t>ради</a:t>
            </a:r>
            <a:r>
              <a:rPr lang="tr-TR" altLang="en-US">
                <a:solidFill>
                  <a:srgbClr val="3A07DF"/>
                </a:solidFill>
              </a:rPr>
              <a:t>.</a:t>
            </a:r>
            <a:endParaRPr lang="ru-RU" altLang="en-US">
              <a:solidFill>
                <a:schemeClr val="tx2"/>
              </a:solidFill>
            </a:endParaRPr>
          </a:p>
        </p:txBody>
      </p:sp>
      <p:sp>
        <p:nvSpPr>
          <p:cNvPr id="72708" name="Freeform 117">
            <a:extLst>
              <a:ext uri="{FF2B5EF4-FFF2-40B4-BE49-F238E27FC236}">
                <a16:creationId xmlns:a16="http://schemas.microsoft.com/office/drawing/2014/main" id="{B13A44DC-B925-4336-841A-F10EBB4932AF}"/>
              </a:ext>
            </a:extLst>
          </p:cNvPr>
          <p:cNvSpPr>
            <a:spLocks/>
          </p:cNvSpPr>
          <p:nvPr/>
        </p:nvSpPr>
        <p:spPr bwMode="auto">
          <a:xfrm flipH="1">
            <a:off x="0" y="0"/>
            <a:ext cx="1239838" cy="1266825"/>
          </a:xfrm>
          <a:custGeom>
            <a:avLst/>
            <a:gdLst>
              <a:gd name="T0" fmla="*/ 2147483647 w 1508"/>
              <a:gd name="T1" fmla="*/ 2147483647 h 1542"/>
              <a:gd name="T2" fmla="*/ 2147483647 w 1508"/>
              <a:gd name="T3" fmla="*/ 2147483647 h 1542"/>
              <a:gd name="T4" fmla="*/ 2147483647 w 1508"/>
              <a:gd name="T5" fmla="*/ 2147483647 h 1542"/>
              <a:gd name="T6" fmla="*/ 2147483647 w 1508"/>
              <a:gd name="T7" fmla="*/ 2147483647 h 1542"/>
              <a:gd name="T8" fmla="*/ 2147483647 w 1508"/>
              <a:gd name="T9" fmla="*/ 2147483647 h 1542"/>
              <a:gd name="T10" fmla="*/ 2147483647 w 1508"/>
              <a:gd name="T11" fmla="*/ 2147483647 h 1542"/>
              <a:gd name="T12" fmla="*/ 2147483647 w 1508"/>
              <a:gd name="T13" fmla="*/ 2147483647 h 1542"/>
              <a:gd name="T14" fmla="*/ 2147483647 w 1508"/>
              <a:gd name="T15" fmla="*/ 2147483647 h 1542"/>
              <a:gd name="T16" fmla="*/ 2147483647 w 1508"/>
              <a:gd name="T17" fmla="*/ 2147483647 h 1542"/>
              <a:gd name="T18" fmla="*/ 2147483647 w 1508"/>
              <a:gd name="T19" fmla="*/ 2147483647 h 1542"/>
              <a:gd name="T20" fmla="*/ 2147483647 w 1508"/>
              <a:gd name="T21" fmla="*/ 0 h 1542"/>
              <a:gd name="T22" fmla="*/ 0 w 1508"/>
              <a:gd name="T23" fmla="*/ 0 h 1542"/>
              <a:gd name="T24" fmla="*/ 0 w 1508"/>
              <a:gd name="T25" fmla="*/ 2147483647 h 1542"/>
              <a:gd name="T26" fmla="*/ 2147483647 w 1508"/>
              <a:gd name="T27" fmla="*/ 2147483647 h 1542"/>
              <a:gd name="T28" fmla="*/ 2147483647 w 1508"/>
              <a:gd name="T29" fmla="*/ 2147483647 h 1542"/>
              <a:gd name="T30" fmla="*/ 2147483647 w 1508"/>
              <a:gd name="T31" fmla="*/ 2147483647 h 1542"/>
              <a:gd name="T32" fmla="*/ 2147483647 w 1508"/>
              <a:gd name="T33" fmla="*/ 2147483647 h 1542"/>
              <a:gd name="T34" fmla="*/ 2147483647 w 1508"/>
              <a:gd name="T35" fmla="*/ 2147483647 h 1542"/>
              <a:gd name="T36" fmla="*/ 2147483647 w 1508"/>
              <a:gd name="T37" fmla="*/ 2147483647 h 1542"/>
              <a:gd name="T38" fmla="*/ 2147483647 w 1508"/>
              <a:gd name="T39" fmla="*/ 2147483647 h 1542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w 1508"/>
              <a:gd name="T61" fmla="*/ 0 h 1542"/>
              <a:gd name="T62" fmla="*/ 1508 w 1508"/>
              <a:gd name="T63" fmla="*/ 1542 h 1542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T60" t="T61" r="T62" b="T63"/>
            <a:pathLst>
              <a:path w="1508" h="1542">
                <a:moveTo>
                  <a:pt x="1508" y="1536"/>
                </a:moveTo>
                <a:cubicBezTo>
                  <a:pt x="1508" y="1357"/>
                  <a:pt x="1508" y="1357"/>
                  <a:pt x="1508" y="1357"/>
                </a:cubicBezTo>
                <a:cubicBezTo>
                  <a:pt x="1401" y="1366"/>
                  <a:pt x="1312" y="1328"/>
                  <a:pt x="1252" y="1292"/>
                </a:cubicBezTo>
                <a:cubicBezTo>
                  <a:pt x="1154" y="1231"/>
                  <a:pt x="1075" y="1136"/>
                  <a:pt x="1032" y="1024"/>
                </a:cubicBezTo>
                <a:cubicBezTo>
                  <a:pt x="1010" y="967"/>
                  <a:pt x="997" y="905"/>
                  <a:pt x="984" y="839"/>
                </a:cubicBezTo>
                <a:cubicBezTo>
                  <a:pt x="958" y="712"/>
                  <a:pt x="931" y="581"/>
                  <a:pt x="836" y="479"/>
                </a:cubicBezTo>
                <a:cubicBezTo>
                  <a:pt x="834" y="477"/>
                  <a:pt x="834" y="477"/>
                  <a:pt x="834" y="477"/>
                </a:cubicBezTo>
                <a:cubicBezTo>
                  <a:pt x="832" y="475"/>
                  <a:pt x="832" y="475"/>
                  <a:pt x="832" y="475"/>
                </a:cubicBezTo>
                <a:cubicBezTo>
                  <a:pt x="748" y="396"/>
                  <a:pt x="627" y="346"/>
                  <a:pt x="511" y="298"/>
                </a:cubicBezTo>
                <a:cubicBezTo>
                  <a:pt x="408" y="255"/>
                  <a:pt x="302" y="211"/>
                  <a:pt x="234" y="151"/>
                </a:cubicBezTo>
                <a:cubicBezTo>
                  <a:pt x="185" y="108"/>
                  <a:pt x="161" y="60"/>
                  <a:pt x="158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3"/>
                  <a:pt x="0" y="5"/>
                  <a:pt x="0" y="8"/>
                </a:cubicBezTo>
                <a:cubicBezTo>
                  <a:pt x="0" y="119"/>
                  <a:pt x="43" y="214"/>
                  <a:pt x="130" y="290"/>
                </a:cubicBezTo>
                <a:cubicBezTo>
                  <a:pt x="217" y="368"/>
                  <a:pt x="336" y="417"/>
                  <a:pt x="451" y="464"/>
                </a:cubicBezTo>
                <a:cubicBezTo>
                  <a:pt x="558" y="509"/>
                  <a:pt x="659" y="551"/>
                  <a:pt x="722" y="609"/>
                </a:cubicBezTo>
                <a:cubicBezTo>
                  <a:pt x="786" y="679"/>
                  <a:pt x="807" y="782"/>
                  <a:pt x="829" y="891"/>
                </a:cubicBezTo>
                <a:cubicBezTo>
                  <a:pt x="843" y="961"/>
                  <a:pt x="858" y="1033"/>
                  <a:pt x="885" y="1102"/>
                </a:cubicBezTo>
                <a:cubicBezTo>
                  <a:pt x="941" y="1246"/>
                  <a:pt x="1042" y="1368"/>
                  <a:pt x="1170" y="1447"/>
                </a:cubicBezTo>
                <a:cubicBezTo>
                  <a:pt x="1275" y="1512"/>
                  <a:pt x="1392" y="1542"/>
                  <a:pt x="1508" y="1536"/>
                </a:cubicBezTo>
                <a:close/>
              </a:path>
            </a:pathLst>
          </a:custGeom>
          <a:solidFill>
            <a:srgbClr val="1FD7D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2709" name="Rectangle 737">
            <a:extLst>
              <a:ext uri="{FF2B5EF4-FFF2-40B4-BE49-F238E27FC236}">
                <a16:creationId xmlns:a16="http://schemas.microsoft.com/office/drawing/2014/main" id="{A594DEA0-DCA2-4C2C-B7F9-67473A6701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84600" y="1182688"/>
            <a:ext cx="7964488" cy="1108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spcAft>
                <a:spcPts val="1200"/>
              </a:spcAft>
            </a:pPr>
            <a:r>
              <a:rPr lang="ru-RU" altLang="en-US" dirty="0" err="1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Сичқонча</a:t>
            </a:r>
            <a:r>
              <a:rPr lang="tr-TR" altLang="en-US" dirty="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dirty="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б</a:t>
            </a:r>
            <a:r>
              <a:rPr lang="tr-TR" altLang="en-US" dirty="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e</a:t>
            </a:r>
            <a:r>
              <a:rPr lang="ru-RU" altLang="en-US" dirty="0" err="1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зорилари</a:t>
            </a:r>
            <a:r>
              <a:rPr lang="tr-TR" altLang="en-US" dirty="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dirty="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доимо</a:t>
            </a:r>
            <a:r>
              <a:rPr lang="tr-TR" altLang="en-US" dirty="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dirty="0" err="1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мушук</a:t>
            </a:r>
            <a:r>
              <a:rPr lang="tr-TR" altLang="en-US" dirty="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dirty="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Л</a:t>
            </a:r>
            <a:r>
              <a:rPr lang="tr-TR" altLang="en-US" dirty="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e</a:t>
            </a:r>
            <a:r>
              <a:rPr lang="ru-RU" altLang="en-US" dirty="0" err="1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ополдни</a:t>
            </a:r>
            <a:r>
              <a:rPr lang="tr-TR" altLang="en-US" dirty="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dirty="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б</a:t>
            </a:r>
            <a:r>
              <a:rPr lang="tr-TR" altLang="en-US" dirty="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e</a:t>
            </a:r>
            <a:r>
              <a:rPr lang="ru-RU" altLang="en-US" dirty="0" err="1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зовта</a:t>
            </a:r>
            <a:r>
              <a:rPr lang="tr-TR" altLang="en-US" dirty="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dirty="0" err="1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қилишга</a:t>
            </a:r>
            <a:r>
              <a:rPr lang="tr-TR" altLang="en-US" dirty="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dirty="0" err="1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ҳаракат</a:t>
            </a:r>
            <a:r>
              <a:rPr lang="tr-TR" altLang="en-US" dirty="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dirty="0" err="1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қилишларига</a:t>
            </a:r>
            <a:r>
              <a:rPr lang="tr-TR" altLang="en-US" dirty="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dirty="0" err="1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қарамай</a:t>
            </a:r>
            <a:r>
              <a:rPr lang="tr-TR" altLang="en-US" dirty="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, </a:t>
            </a:r>
            <a:r>
              <a:rPr lang="ru-RU" altLang="en-US" dirty="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у</a:t>
            </a:r>
            <a:r>
              <a:rPr lang="tr-TR" altLang="en-US" dirty="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dirty="0" err="1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улардан</a:t>
            </a:r>
            <a:r>
              <a:rPr lang="tr-TR" altLang="en-US" dirty="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dirty="0" err="1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ўч</a:t>
            </a:r>
            <a:r>
              <a:rPr lang="tr-TR" altLang="en-US" dirty="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dirty="0" err="1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олмайди</a:t>
            </a:r>
            <a:r>
              <a:rPr lang="tr-TR" altLang="en-US" dirty="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, </a:t>
            </a:r>
            <a:r>
              <a:rPr lang="ru-RU" altLang="en-US" dirty="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у</a:t>
            </a:r>
            <a:r>
              <a:rPr lang="tr-TR" altLang="en-US" dirty="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dirty="0" err="1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ўзини</a:t>
            </a:r>
            <a:r>
              <a:rPr lang="tr-TR" altLang="en-US" dirty="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dirty="0" err="1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жуда</a:t>
            </a:r>
            <a:r>
              <a:rPr lang="tr-TR" altLang="en-US" dirty="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dirty="0" err="1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ақлли</a:t>
            </a:r>
            <a:r>
              <a:rPr lang="tr-TR" altLang="en-US" dirty="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dirty="0" err="1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ва</a:t>
            </a:r>
            <a:r>
              <a:rPr lang="tr-TR" altLang="en-US" dirty="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dirty="0" err="1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сокин</a:t>
            </a:r>
            <a:r>
              <a:rPr lang="en-US" altLang="en-US" dirty="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dirty="0" err="1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тутади</a:t>
            </a:r>
            <a:r>
              <a:rPr lang="tr-TR" altLang="en-US" dirty="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. </a:t>
            </a:r>
            <a:r>
              <a:rPr lang="ru-RU" altLang="en-US" dirty="0" err="1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Мушук</a:t>
            </a:r>
            <a:r>
              <a:rPr lang="tr-TR" altLang="en-US" dirty="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dirty="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Л</a:t>
            </a:r>
            <a:r>
              <a:rPr lang="tr-TR" altLang="en-US" dirty="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e</a:t>
            </a:r>
            <a:r>
              <a:rPr lang="ru-RU" altLang="en-US" dirty="0" err="1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ополднинг</a:t>
            </a:r>
            <a:r>
              <a:rPr lang="tr-TR" altLang="en-US" dirty="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dirty="0" err="1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ҳар</a:t>
            </a:r>
            <a:r>
              <a:rPr lang="en-US" altLang="en-US" dirty="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dirty="0" err="1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доимги</a:t>
            </a:r>
            <a:r>
              <a:rPr lang="en-US" altLang="en-US" dirty="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dirty="0" err="1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шиори</a:t>
            </a:r>
            <a:r>
              <a:rPr lang="tr-TR" altLang="en-US" dirty="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: "</a:t>
            </a:r>
            <a:r>
              <a:rPr lang="ru-RU" altLang="en-US" dirty="0" err="1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йигитлар</a:t>
            </a:r>
            <a:r>
              <a:rPr lang="tr-TR" altLang="en-US" dirty="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, </a:t>
            </a:r>
            <a:r>
              <a:rPr lang="ru-RU" altLang="en-US" dirty="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к</a:t>
            </a:r>
            <a:r>
              <a:rPr lang="tr-TR" altLang="en-US" dirty="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e</a:t>
            </a:r>
            <a:r>
              <a:rPr lang="ru-RU" altLang="en-US" dirty="0" err="1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линг</a:t>
            </a:r>
            <a:r>
              <a:rPr lang="tr-TR" altLang="en-US" dirty="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dirty="0" err="1" smtClean="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дўст</a:t>
            </a:r>
            <a:r>
              <a:rPr lang="ru-RU" altLang="en-US" dirty="0" smtClean="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dirty="0" err="1" smtClean="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бўлиб</a:t>
            </a:r>
            <a:r>
              <a:rPr lang="ru-RU" altLang="en-US" dirty="0" smtClean="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dirty="0" err="1" smtClean="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яшайлик</a:t>
            </a:r>
            <a:r>
              <a:rPr lang="tr-TR" altLang="en-US" dirty="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!".</a:t>
            </a:r>
            <a:endParaRPr lang="ru-RU" altLang="en-US" dirty="0">
              <a:solidFill>
                <a:srgbClr val="1B2024"/>
              </a:solidFill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pic>
        <p:nvPicPr>
          <p:cNvPr id="72710" name="Picture 2" descr="Новые приключения Кота Леопольда (Мультфильм) смотреть онлайн бесплатно в  хорошем качестве">
            <a:extLst>
              <a:ext uri="{FF2B5EF4-FFF2-40B4-BE49-F238E27FC236}">
                <a16:creationId xmlns:a16="http://schemas.microsoft.com/office/drawing/2014/main" id="{C8D6A374-1BDB-42BD-A360-CB94C3B229E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46563" y="2290763"/>
            <a:ext cx="7399337" cy="41624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" name="TextBox 6">
            <a:extLst>
              <a:ext uri="{FF2B5EF4-FFF2-40B4-BE49-F238E27FC236}">
                <a16:creationId xmlns:a16="http://schemas.microsoft.com/office/drawing/2014/main" id="{456A193A-CDEE-4B2D-A673-BDFD139C21CA}"/>
              </a:ext>
            </a:extLst>
          </p:cNvPr>
          <p:cNvSpPr txBox="1"/>
          <p:nvPr/>
        </p:nvSpPr>
        <p:spPr>
          <a:xfrm>
            <a:off x="4348163" y="6328880"/>
            <a:ext cx="5921375" cy="246063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000" dirty="0" err="1">
                <a:solidFill>
                  <a:schemeClr val="bg1">
                    <a:lumMod val="75000"/>
                  </a:schemeClr>
                </a:solidFill>
                <a:latin typeface="+mn-lt"/>
                <a:cs typeface="+mn-cs"/>
              </a:rPr>
              <a:t>расм</a:t>
            </a:r>
            <a:r>
              <a:rPr lang="ru-RU" sz="1000" dirty="0">
                <a:solidFill>
                  <a:schemeClr val="bg1">
                    <a:lumMod val="75000"/>
                  </a:schemeClr>
                </a:solidFill>
                <a:latin typeface="+mn-lt"/>
                <a:cs typeface="+mn-cs"/>
              </a:rPr>
              <a:t>: </a:t>
            </a:r>
            <a:r>
              <a:rPr lang="ru-RU" sz="1000" dirty="0" err="1">
                <a:solidFill>
                  <a:schemeClr val="bg1">
                    <a:lumMod val="75000"/>
                  </a:schemeClr>
                </a:solidFill>
                <a:latin typeface="+mn-lt"/>
                <a:cs typeface="+mn-cs"/>
                <a:hlinkClick r:id="rId3"/>
              </a:rPr>
              <a:t>ҳттпс</a:t>
            </a:r>
            <a:r>
              <a:rPr lang="en-US" sz="1000" dirty="0">
                <a:solidFill>
                  <a:schemeClr val="bg1">
                    <a:lumMod val="75000"/>
                  </a:schemeClr>
                </a:solidFill>
                <a:latin typeface="+mn-lt"/>
                <a:cs typeface="+mn-cs"/>
                <a:hlinkClick r:id="rId3"/>
              </a:rPr>
              <a:t>://www.</a:t>
            </a:r>
            <a:r>
              <a:rPr lang="ru-RU" sz="1000" dirty="0" err="1">
                <a:solidFill>
                  <a:schemeClr val="bg1">
                    <a:lumMod val="75000"/>
                  </a:schemeClr>
                </a:solidFill>
                <a:latin typeface="+mn-lt"/>
                <a:cs typeface="+mn-cs"/>
                <a:hlinkClick r:id="rId3"/>
              </a:rPr>
              <a:t>иви</a:t>
            </a:r>
            <a:r>
              <a:rPr lang="en-US" sz="1000" dirty="0">
                <a:solidFill>
                  <a:schemeClr val="bg1">
                    <a:lumMod val="75000"/>
                  </a:schemeClr>
                </a:solidFill>
                <a:latin typeface="+mn-lt"/>
                <a:cs typeface="+mn-cs"/>
                <a:hlinkClick r:id="rId3"/>
              </a:rPr>
              <a:t>.</a:t>
            </a:r>
            <a:r>
              <a:rPr lang="ru-RU" sz="1000" dirty="0" err="1">
                <a:solidFill>
                  <a:schemeClr val="bg1">
                    <a:lumMod val="75000"/>
                  </a:schemeClr>
                </a:solidFill>
                <a:latin typeface="+mn-lt"/>
                <a:cs typeface="+mn-cs"/>
                <a:hlinkClick r:id="rId3"/>
              </a:rPr>
              <a:t>ру</a:t>
            </a:r>
            <a:r>
              <a:rPr lang="en-US" sz="1000" dirty="0">
                <a:solidFill>
                  <a:schemeClr val="bg1">
                    <a:lumMod val="75000"/>
                  </a:schemeClr>
                </a:solidFill>
                <a:latin typeface="+mn-lt"/>
                <a:cs typeface="+mn-cs"/>
                <a:hlinkClick r:id="rId3"/>
              </a:rPr>
              <a:t>/w</a:t>
            </a:r>
            <a:r>
              <a:rPr lang="ru-RU" sz="1000" dirty="0" err="1">
                <a:solidFill>
                  <a:schemeClr val="bg1">
                    <a:lumMod val="75000"/>
                  </a:schemeClr>
                </a:solidFill>
                <a:latin typeface="+mn-lt"/>
                <a:cs typeface="+mn-cs"/>
                <a:hlinkClick r:id="rId3"/>
              </a:rPr>
              <a:t>атч</a:t>
            </a:r>
            <a:r>
              <a:rPr lang="en-US" sz="1000" dirty="0">
                <a:solidFill>
                  <a:schemeClr val="bg1">
                    <a:lumMod val="75000"/>
                  </a:schemeClr>
                </a:solidFill>
                <a:latin typeface="+mn-lt"/>
                <a:cs typeface="+mn-cs"/>
                <a:hlinkClick r:id="rId3"/>
              </a:rPr>
              <a:t>/</a:t>
            </a:r>
            <a:r>
              <a:rPr lang="ru-RU" sz="1000" dirty="0" err="1">
                <a:solidFill>
                  <a:schemeClr val="bg1">
                    <a:lumMod val="75000"/>
                  </a:schemeClr>
                </a:solidFill>
                <a:latin typeface="+mn-lt"/>
                <a:cs typeface="+mn-cs"/>
                <a:hlinkClick r:id="rId3"/>
              </a:rPr>
              <a:t>новйи</a:t>
            </a:r>
            <a:r>
              <a:rPr lang="en-US" sz="1000" dirty="0">
                <a:solidFill>
                  <a:schemeClr val="bg1">
                    <a:lumMod val="75000"/>
                  </a:schemeClr>
                </a:solidFill>
                <a:latin typeface="+mn-lt"/>
                <a:cs typeface="+mn-cs"/>
                <a:hlinkClick r:id="rId3"/>
              </a:rPr>
              <a:t>e-</a:t>
            </a:r>
            <a:r>
              <a:rPr lang="ru-RU" sz="1000" dirty="0" err="1">
                <a:solidFill>
                  <a:schemeClr val="bg1">
                    <a:lumMod val="75000"/>
                  </a:schemeClr>
                </a:solidFill>
                <a:latin typeface="+mn-lt"/>
                <a:cs typeface="+mn-cs"/>
                <a:hlinkClick r:id="rId3"/>
              </a:rPr>
              <a:t>приключ</a:t>
            </a:r>
            <a:r>
              <a:rPr lang="en-US" sz="1000" dirty="0">
                <a:solidFill>
                  <a:schemeClr val="bg1">
                    <a:lumMod val="75000"/>
                  </a:schemeClr>
                </a:solidFill>
                <a:latin typeface="+mn-lt"/>
                <a:cs typeface="+mn-cs"/>
                <a:hlinkClick r:id="rId3"/>
              </a:rPr>
              <a:t>e</a:t>
            </a:r>
            <a:r>
              <a:rPr lang="ru-RU" sz="1000" dirty="0" err="1">
                <a:solidFill>
                  <a:schemeClr val="bg1">
                    <a:lumMod val="75000"/>
                  </a:schemeClr>
                </a:solidFill>
                <a:latin typeface="+mn-lt"/>
                <a:cs typeface="+mn-cs"/>
                <a:hlinkClick r:id="rId3"/>
              </a:rPr>
              <a:t>ния</a:t>
            </a:r>
            <a:r>
              <a:rPr lang="en-US" sz="1000" dirty="0">
                <a:solidFill>
                  <a:schemeClr val="bg1">
                    <a:lumMod val="75000"/>
                  </a:schemeClr>
                </a:solidFill>
                <a:latin typeface="+mn-lt"/>
                <a:cs typeface="+mn-cs"/>
                <a:hlinkClick r:id="rId3"/>
              </a:rPr>
              <a:t>-</a:t>
            </a:r>
            <a:r>
              <a:rPr lang="ru-RU" sz="1000" dirty="0">
                <a:solidFill>
                  <a:schemeClr val="bg1">
                    <a:lumMod val="75000"/>
                  </a:schemeClr>
                </a:solidFill>
                <a:latin typeface="+mn-lt"/>
                <a:cs typeface="+mn-cs"/>
                <a:hlinkClick r:id="rId3"/>
              </a:rPr>
              <a:t>кота</a:t>
            </a:r>
            <a:r>
              <a:rPr lang="en-US" sz="1000" dirty="0">
                <a:solidFill>
                  <a:schemeClr val="bg1">
                    <a:lumMod val="75000"/>
                  </a:schemeClr>
                </a:solidFill>
                <a:latin typeface="+mn-lt"/>
                <a:cs typeface="+mn-cs"/>
                <a:hlinkClick r:id="rId3"/>
              </a:rPr>
              <a:t>-</a:t>
            </a:r>
            <a:r>
              <a:rPr lang="ru-RU" sz="1000" dirty="0">
                <a:solidFill>
                  <a:schemeClr val="bg1">
                    <a:lumMod val="75000"/>
                  </a:schemeClr>
                </a:solidFill>
                <a:latin typeface="+mn-lt"/>
                <a:cs typeface="+mn-cs"/>
                <a:hlinkClick r:id="rId3"/>
              </a:rPr>
              <a:t>л</a:t>
            </a:r>
            <a:r>
              <a:rPr lang="en-US" sz="1000" dirty="0">
                <a:solidFill>
                  <a:schemeClr val="bg1">
                    <a:lumMod val="75000"/>
                  </a:schemeClr>
                </a:solidFill>
                <a:latin typeface="+mn-lt"/>
                <a:cs typeface="+mn-cs"/>
                <a:hlinkClick r:id="rId3"/>
              </a:rPr>
              <a:t>e</a:t>
            </a:r>
            <a:r>
              <a:rPr lang="ru-RU" sz="1000" dirty="0" err="1">
                <a:solidFill>
                  <a:schemeClr val="bg1">
                    <a:lumMod val="75000"/>
                  </a:schemeClr>
                </a:solidFill>
                <a:latin typeface="+mn-lt"/>
                <a:cs typeface="+mn-cs"/>
                <a:hlinkClick r:id="rId3"/>
              </a:rPr>
              <a:t>ополда</a:t>
            </a:r>
            <a:r>
              <a:rPr lang="en-US" sz="1000" dirty="0">
                <a:solidFill>
                  <a:schemeClr val="bg1">
                    <a:lumMod val="75000"/>
                  </a:schemeClr>
                </a:solidFill>
                <a:latin typeface="+mn-lt"/>
                <a:cs typeface="+mn-cs"/>
              </a:rPr>
              <a:t>  </a:t>
            </a:r>
            <a:r>
              <a:rPr lang="ru-RU" sz="1000" dirty="0" err="1">
                <a:solidFill>
                  <a:schemeClr val="bg1">
                    <a:lumMod val="75000"/>
                  </a:schemeClr>
                </a:solidFill>
                <a:latin typeface="+mn-lt"/>
                <a:cs typeface="+mn-cs"/>
              </a:rPr>
              <a:t>саҳифасидан</a:t>
            </a:r>
            <a:r>
              <a:rPr lang="en-US" sz="1000" dirty="0">
                <a:solidFill>
                  <a:schemeClr val="bg1">
                    <a:lumMod val="75000"/>
                  </a:schemeClr>
                </a:solidFill>
                <a:latin typeface="+mn-lt"/>
                <a:cs typeface="+mn-cs"/>
              </a:rPr>
              <a:t> </a:t>
            </a:r>
            <a:r>
              <a:rPr lang="ru-RU" sz="1000" dirty="0" err="1">
                <a:solidFill>
                  <a:schemeClr val="bg1">
                    <a:lumMod val="75000"/>
                  </a:schemeClr>
                </a:solidFill>
                <a:latin typeface="+mn-lt"/>
                <a:cs typeface="+mn-cs"/>
              </a:rPr>
              <a:t>олинди</a:t>
            </a:r>
            <a:r>
              <a:rPr lang="en-US" sz="1000" dirty="0">
                <a:solidFill>
                  <a:schemeClr val="bg1">
                    <a:lumMod val="75000"/>
                  </a:schemeClr>
                </a:solidFill>
                <a:latin typeface="+mn-lt"/>
                <a:cs typeface="+mn-cs"/>
              </a:rPr>
              <a:t>.</a:t>
            </a:r>
          </a:p>
        </p:txBody>
      </p:sp>
    </p:spTree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9A4D2E7-492C-47F8-B6BF-0D8C4E4B5C72}"/>
              </a:ext>
            </a:extLst>
          </p:cNvPr>
          <p:cNvSpPr>
            <a:spLocks noGrp="1"/>
          </p:cNvSpPr>
          <p:nvPr>
            <p:ph type="ctrTitle"/>
          </p:nvPr>
        </p:nvSpPr>
        <p:spPr>
          <a:ln>
            <a:miter lim="800000"/>
            <a:headEnd/>
            <a:tailEnd/>
          </a:ln>
        </p:spPr>
        <p:txBody>
          <a:bodyPr rtlCol="0"/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ru-RU" dirty="0"/>
              <a:t>1</a:t>
            </a:r>
          </a:p>
        </p:txBody>
      </p:sp>
      <p:sp>
        <p:nvSpPr>
          <p:cNvPr id="36867" name="Subtitle 4">
            <a:extLst>
              <a:ext uri="{FF2B5EF4-FFF2-40B4-BE49-F238E27FC236}">
                <a16:creationId xmlns:a16="http://schemas.microsoft.com/office/drawing/2014/main" id="{9C566C86-2A52-4A42-8AFB-C48DA91FAC2F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438150" y="3282950"/>
            <a:ext cx="4933950" cy="747713"/>
          </a:xfrm>
        </p:spPr>
        <p:txBody>
          <a:bodyPr/>
          <a:lstStyle/>
          <a:p>
            <a:pPr eaLnBrk="1" hangingPunct="1"/>
            <a:r>
              <a:rPr lang="ru-RU" altLang="en-US" sz="3600"/>
              <a:t>Ҳалоллик</a:t>
            </a:r>
            <a:r>
              <a:rPr lang="tr-TR" altLang="en-US" sz="3600"/>
              <a:t> </a:t>
            </a:r>
            <a:r>
              <a:rPr lang="ru-RU" altLang="en-US" sz="3600"/>
              <a:t>ва</a:t>
            </a:r>
            <a:r>
              <a:rPr lang="tr-TR" altLang="en-US" sz="3600"/>
              <a:t> </a:t>
            </a:r>
            <a:r>
              <a:rPr lang="ru-RU" altLang="en-US" sz="3600"/>
              <a:t>тўғрилик</a:t>
            </a:r>
            <a:r>
              <a:rPr lang="tr-TR" altLang="en-US" sz="3600"/>
              <a:t> </a:t>
            </a:r>
            <a:r>
              <a:rPr lang="ru-RU" altLang="en-US" sz="3600"/>
              <a:t>инсон</a:t>
            </a:r>
            <a:r>
              <a:rPr lang="tr-TR" altLang="en-US" sz="3600"/>
              <a:t> x</a:t>
            </a:r>
            <a:r>
              <a:rPr lang="ru-RU" altLang="en-US" sz="3600"/>
              <a:t>атти</a:t>
            </a:r>
            <a:r>
              <a:rPr lang="tr-TR" altLang="en-US" sz="3600"/>
              <a:t>-</a:t>
            </a:r>
            <a:r>
              <a:rPr lang="ru-RU" altLang="en-US" sz="3600"/>
              <a:t>ҳаракатларининг</a:t>
            </a:r>
            <a:r>
              <a:rPr lang="tr-TR" altLang="en-US" sz="3600"/>
              <a:t> </a:t>
            </a:r>
            <a:r>
              <a:rPr lang="ru-RU" altLang="en-US" sz="3600"/>
              <a:t>м</a:t>
            </a:r>
            <a:r>
              <a:rPr lang="tr-TR" altLang="en-US" sz="3600"/>
              <a:t>e</a:t>
            </a:r>
            <a:r>
              <a:rPr lang="ru-RU" altLang="en-US" sz="3600"/>
              <a:t>ъёри</a:t>
            </a:r>
            <a:r>
              <a:rPr lang="tr-TR" altLang="en-US" sz="3600"/>
              <a:t> </a:t>
            </a:r>
            <a:r>
              <a:rPr lang="ru-RU" altLang="en-US" sz="3600"/>
              <a:t>сифатида</a:t>
            </a:r>
            <a:r>
              <a:rPr lang="tr-TR" altLang="en-US" sz="3600"/>
              <a:t>.</a:t>
            </a:r>
            <a:endParaRPr lang="en-US" altLang="en-US" sz="3600"/>
          </a:p>
        </p:txBody>
      </p:sp>
    </p:spTree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730" name="Title 1">
            <a:extLst>
              <a:ext uri="{FF2B5EF4-FFF2-40B4-BE49-F238E27FC236}">
                <a16:creationId xmlns:a16="http://schemas.microsoft.com/office/drawing/2014/main" id="{6FAC2C33-B0DD-4137-B3C4-CD274AA6677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784600" y="438150"/>
            <a:ext cx="7964488" cy="434975"/>
          </a:xfrm>
        </p:spPr>
        <p:txBody>
          <a:bodyPr/>
          <a:lstStyle/>
          <a:p>
            <a:pPr eaLnBrk="1" hangingPunct="1"/>
            <a:r>
              <a:rPr lang="ru-RU" altLang="en-US"/>
              <a:t>А</a:t>
            </a:r>
            <a:r>
              <a:rPr lang="tr-TR" altLang="en-US"/>
              <a:t>x</a:t>
            </a:r>
            <a:r>
              <a:rPr lang="ru-RU" altLang="en-US"/>
              <a:t>лоқий</a:t>
            </a:r>
            <a:r>
              <a:rPr lang="tr-TR" altLang="en-US"/>
              <a:t> </a:t>
            </a:r>
            <a:r>
              <a:rPr lang="ru-RU" altLang="en-US"/>
              <a:t>тамойиллар</a:t>
            </a:r>
            <a:r>
              <a:rPr lang="en-US" altLang="en-US"/>
              <a:t>…</a:t>
            </a:r>
            <a:endParaRPr lang="ru-RU" altLang="en-US"/>
          </a:p>
        </p:txBody>
      </p:sp>
      <p:sp>
        <p:nvSpPr>
          <p:cNvPr id="73731" name="Rectangle 712">
            <a:extLst>
              <a:ext uri="{FF2B5EF4-FFF2-40B4-BE49-F238E27FC236}">
                <a16:creationId xmlns:a16="http://schemas.microsoft.com/office/drawing/2014/main" id="{00D82D4A-0A7E-416E-A56E-B15BF09938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8150" y="1308100"/>
            <a:ext cx="2978150" cy="2492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 defTabSz="7429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defTabSz="7429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defTabSz="7429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defTabSz="7429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defTabSz="7429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defTabSz="7429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defTabSz="7429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defTabSz="7429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defTabSz="7429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ru-RU" altLang="en-US" b="1">
                <a:solidFill>
                  <a:srgbClr val="3A07DF"/>
                </a:solidFill>
              </a:rPr>
              <a:t>Ватанпарварлик</a:t>
            </a:r>
            <a:r>
              <a:rPr lang="tr-TR" altLang="en-US" b="1">
                <a:solidFill>
                  <a:srgbClr val="3A07DF"/>
                </a:solidFill>
              </a:rPr>
              <a:t> </a:t>
            </a:r>
            <a:r>
              <a:rPr lang="ru-RU" altLang="en-US" b="1">
                <a:solidFill>
                  <a:srgbClr val="3A07DF"/>
                </a:solidFill>
              </a:rPr>
              <a:t>тамойили</a:t>
            </a:r>
            <a:r>
              <a:rPr lang="tr-TR" altLang="en-US" b="1">
                <a:solidFill>
                  <a:srgbClr val="3A07DF"/>
                </a:solidFill>
              </a:rPr>
              <a:t> </a:t>
            </a:r>
            <a:r>
              <a:rPr lang="en-US" altLang="en-US" b="1">
                <a:solidFill>
                  <a:srgbClr val="3A07DF"/>
                </a:solidFill>
              </a:rPr>
              <a:t>– </a:t>
            </a:r>
            <a:r>
              <a:rPr lang="ru-RU" altLang="en-US">
                <a:solidFill>
                  <a:srgbClr val="3A07DF"/>
                </a:solidFill>
              </a:rPr>
              <a:t>ўз</a:t>
            </a:r>
            <a:r>
              <a:rPr lang="tr-TR" altLang="en-US">
                <a:solidFill>
                  <a:srgbClr val="3A07DF"/>
                </a:solidFill>
              </a:rPr>
              <a:t> </a:t>
            </a:r>
            <a:r>
              <a:rPr lang="ru-RU" altLang="en-US">
                <a:solidFill>
                  <a:srgbClr val="3A07DF"/>
                </a:solidFill>
              </a:rPr>
              <a:t>ватанига</a:t>
            </a:r>
            <a:r>
              <a:rPr lang="tr-TR" altLang="en-US">
                <a:solidFill>
                  <a:srgbClr val="3A07DF"/>
                </a:solidFill>
              </a:rPr>
              <a:t> </a:t>
            </a:r>
            <a:r>
              <a:rPr lang="ru-RU" altLang="en-US">
                <a:solidFill>
                  <a:srgbClr val="3A07DF"/>
                </a:solidFill>
              </a:rPr>
              <a:t>муҳаббат</a:t>
            </a:r>
            <a:r>
              <a:rPr lang="tr-TR" altLang="en-US">
                <a:solidFill>
                  <a:srgbClr val="3A07DF"/>
                </a:solidFill>
              </a:rPr>
              <a:t>, </a:t>
            </a:r>
            <a:r>
              <a:rPr lang="ru-RU" altLang="en-US">
                <a:solidFill>
                  <a:srgbClr val="3A07DF"/>
                </a:solidFill>
              </a:rPr>
              <a:t>уни</a:t>
            </a:r>
            <a:r>
              <a:rPr lang="tr-TR" altLang="en-US">
                <a:solidFill>
                  <a:srgbClr val="3A07DF"/>
                </a:solidFill>
              </a:rPr>
              <a:t> </a:t>
            </a:r>
            <a:r>
              <a:rPr lang="ru-RU" altLang="en-US">
                <a:solidFill>
                  <a:srgbClr val="3A07DF"/>
                </a:solidFill>
              </a:rPr>
              <a:t>асраб</a:t>
            </a:r>
            <a:r>
              <a:rPr lang="tr-TR" altLang="en-US">
                <a:solidFill>
                  <a:srgbClr val="3A07DF"/>
                </a:solidFill>
              </a:rPr>
              <a:t>-</a:t>
            </a:r>
            <a:r>
              <a:rPr lang="ru-RU" altLang="en-US">
                <a:solidFill>
                  <a:srgbClr val="3A07DF"/>
                </a:solidFill>
              </a:rPr>
              <a:t>авайлаш</a:t>
            </a:r>
            <a:r>
              <a:rPr lang="tr-TR" altLang="en-US">
                <a:solidFill>
                  <a:srgbClr val="3A07DF"/>
                </a:solidFill>
              </a:rPr>
              <a:t> </a:t>
            </a:r>
            <a:r>
              <a:rPr lang="ru-RU" altLang="en-US">
                <a:solidFill>
                  <a:srgbClr val="3A07DF"/>
                </a:solidFill>
              </a:rPr>
              <a:t>ва</a:t>
            </a:r>
            <a:r>
              <a:rPr lang="tr-TR" altLang="en-US">
                <a:solidFill>
                  <a:srgbClr val="3A07DF"/>
                </a:solidFill>
              </a:rPr>
              <a:t> </a:t>
            </a:r>
            <a:r>
              <a:rPr lang="ru-RU" altLang="en-US">
                <a:solidFill>
                  <a:srgbClr val="3A07DF"/>
                </a:solidFill>
              </a:rPr>
              <a:t>уни</a:t>
            </a:r>
            <a:r>
              <a:rPr lang="tr-TR" altLang="en-US">
                <a:solidFill>
                  <a:srgbClr val="3A07DF"/>
                </a:solidFill>
              </a:rPr>
              <a:t> </a:t>
            </a:r>
            <a:r>
              <a:rPr lang="ru-RU" altLang="en-US">
                <a:solidFill>
                  <a:srgbClr val="3A07DF"/>
                </a:solidFill>
              </a:rPr>
              <a:t>таҳдидлардан</a:t>
            </a:r>
            <a:r>
              <a:rPr lang="tr-TR" altLang="en-US">
                <a:solidFill>
                  <a:srgbClr val="3A07DF"/>
                </a:solidFill>
              </a:rPr>
              <a:t> </a:t>
            </a:r>
            <a:r>
              <a:rPr lang="ru-RU" altLang="en-US">
                <a:solidFill>
                  <a:srgbClr val="3A07DF"/>
                </a:solidFill>
              </a:rPr>
              <a:t>ҳимоя</a:t>
            </a:r>
            <a:r>
              <a:rPr lang="tr-TR" altLang="en-US">
                <a:solidFill>
                  <a:srgbClr val="3A07DF"/>
                </a:solidFill>
              </a:rPr>
              <a:t> </a:t>
            </a:r>
            <a:r>
              <a:rPr lang="ru-RU" altLang="en-US">
                <a:solidFill>
                  <a:srgbClr val="3A07DF"/>
                </a:solidFill>
              </a:rPr>
              <a:t>қилишга</a:t>
            </a:r>
            <a:r>
              <a:rPr lang="tr-TR" altLang="en-US">
                <a:solidFill>
                  <a:srgbClr val="3A07DF"/>
                </a:solidFill>
              </a:rPr>
              <a:t> </a:t>
            </a:r>
            <a:r>
              <a:rPr lang="ru-RU" altLang="en-US">
                <a:solidFill>
                  <a:srgbClr val="3A07DF"/>
                </a:solidFill>
              </a:rPr>
              <a:t>тайёрлик</a:t>
            </a:r>
            <a:r>
              <a:rPr lang="tr-TR" altLang="en-US">
                <a:solidFill>
                  <a:srgbClr val="3A07DF"/>
                </a:solidFill>
              </a:rPr>
              <a:t>, </a:t>
            </a:r>
            <a:r>
              <a:rPr lang="ru-RU" altLang="en-US">
                <a:solidFill>
                  <a:srgbClr val="3A07DF"/>
                </a:solidFill>
              </a:rPr>
              <a:t>тари</a:t>
            </a:r>
            <a:r>
              <a:rPr lang="tr-TR" altLang="en-US">
                <a:solidFill>
                  <a:srgbClr val="3A07DF"/>
                </a:solidFill>
              </a:rPr>
              <a:t>x</a:t>
            </a:r>
            <a:r>
              <a:rPr lang="ru-RU" altLang="en-US">
                <a:solidFill>
                  <a:srgbClr val="3A07DF"/>
                </a:solidFill>
              </a:rPr>
              <a:t>га</a:t>
            </a:r>
            <a:r>
              <a:rPr lang="tr-TR" altLang="en-US">
                <a:solidFill>
                  <a:srgbClr val="3A07DF"/>
                </a:solidFill>
              </a:rPr>
              <a:t> </a:t>
            </a:r>
            <a:r>
              <a:rPr lang="ru-RU" altLang="en-US">
                <a:solidFill>
                  <a:srgbClr val="3A07DF"/>
                </a:solidFill>
              </a:rPr>
              <a:t>ҳурмат</a:t>
            </a:r>
            <a:r>
              <a:rPr lang="tr-TR" altLang="en-US">
                <a:solidFill>
                  <a:srgbClr val="3A07DF"/>
                </a:solidFill>
              </a:rPr>
              <a:t> </a:t>
            </a:r>
            <a:r>
              <a:rPr lang="ru-RU" altLang="en-US">
                <a:solidFill>
                  <a:srgbClr val="3A07DF"/>
                </a:solidFill>
              </a:rPr>
              <a:t>ва</a:t>
            </a:r>
            <a:r>
              <a:rPr lang="tr-TR" altLang="en-US">
                <a:solidFill>
                  <a:srgbClr val="3A07DF"/>
                </a:solidFill>
              </a:rPr>
              <a:t> </a:t>
            </a:r>
            <a:r>
              <a:rPr lang="ru-RU" altLang="en-US">
                <a:solidFill>
                  <a:srgbClr val="3A07DF"/>
                </a:solidFill>
              </a:rPr>
              <a:t>унинг</a:t>
            </a:r>
            <a:r>
              <a:rPr lang="tr-TR" altLang="en-US">
                <a:solidFill>
                  <a:srgbClr val="3A07DF"/>
                </a:solidFill>
              </a:rPr>
              <a:t> </a:t>
            </a:r>
            <a:r>
              <a:rPr lang="ru-RU" altLang="en-US">
                <a:solidFill>
                  <a:srgbClr val="3A07DF"/>
                </a:solidFill>
              </a:rPr>
              <a:t>ютуқлари</a:t>
            </a:r>
            <a:r>
              <a:rPr lang="tr-TR" altLang="en-US">
                <a:solidFill>
                  <a:srgbClr val="3A07DF"/>
                </a:solidFill>
              </a:rPr>
              <a:t> </a:t>
            </a:r>
            <a:r>
              <a:rPr lang="ru-RU" altLang="en-US">
                <a:solidFill>
                  <a:srgbClr val="3A07DF"/>
                </a:solidFill>
              </a:rPr>
              <a:t>билан</a:t>
            </a:r>
            <a:r>
              <a:rPr lang="tr-TR" altLang="en-US">
                <a:solidFill>
                  <a:srgbClr val="3A07DF"/>
                </a:solidFill>
              </a:rPr>
              <a:t> </a:t>
            </a:r>
            <a:r>
              <a:rPr lang="ru-RU" altLang="en-US">
                <a:solidFill>
                  <a:srgbClr val="3A07DF"/>
                </a:solidFill>
              </a:rPr>
              <a:t>фа</a:t>
            </a:r>
            <a:r>
              <a:rPr lang="tr-TR" altLang="en-US">
                <a:solidFill>
                  <a:srgbClr val="3A07DF"/>
                </a:solidFill>
              </a:rPr>
              <a:t>x</a:t>
            </a:r>
            <a:r>
              <a:rPr lang="ru-RU" altLang="en-US">
                <a:solidFill>
                  <a:srgbClr val="3A07DF"/>
                </a:solidFill>
              </a:rPr>
              <a:t>рланишда</a:t>
            </a:r>
            <a:r>
              <a:rPr lang="tr-TR" altLang="en-US">
                <a:solidFill>
                  <a:srgbClr val="3A07DF"/>
                </a:solidFill>
              </a:rPr>
              <a:t> </a:t>
            </a:r>
            <a:r>
              <a:rPr lang="ru-RU" altLang="en-US">
                <a:solidFill>
                  <a:srgbClr val="3A07DF"/>
                </a:solidFill>
              </a:rPr>
              <a:t>ифодаланади</a:t>
            </a:r>
            <a:r>
              <a:rPr lang="tr-TR" altLang="en-US">
                <a:solidFill>
                  <a:srgbClr val="3A07DF"/>
                </a:solidFill>
              </a:rPr>
              <a:t>.</a:t>
            </a:r>
            <a:endParaRPr lang="ru-RU" altLang="en-US">
              <a:solidFill>
                <a:schemeClr val="tx2"/>
              </a:solidFill>
            </a:endParaRPr>
          </a:p>
        </p:txBody>
      </p:sp>
      <p:sp>
        <p:nvSpPr>
          <p:cNvPr id="73732" name="Freeform 117">
            <a:extLst>
              <a:ext uri="{FF2B5EF4-FFF2-40B4-BE49-F238E27FC236}">
                <a16:creationId xmlns:a16="http://schemas.microsoft.com/office/drawing/2014/main" id="{47EA7C0D-8EC9-4EED-BEA9-01AC214C5293}"/>
              </a:ext>
            </a:extLst>
          </p:cNvPr>
          <p:cNvSpPr>
            <a:spLocks/>
          </p:cNvSpPr>
          <p:nvPr/>
        </p:nvSpPr>
        <p:spPr bwMode="auto">
          <a:xfrm flipH="1">
            <a:off x="0" y="0"/>
            <a:ext cx="1239838" cy="1266825"/>
          </a:xfrm>
          <a:custGeom>
            <a:avLst/>
            <a:gdLst>
              <a:gd name="T0" fmla="*/ 2147483647 w 1508"/>
              <a:gd name="T1" fmla="*/ 2147483647 h 1542"/>
              <a:gd name="T2" fmla="*/ 2147483647 w 1508"/>
              <a:gd name="T3" fmla="*/ 2147483647 h 1542"/>
              <a:gd name="T4" fmla="*/ 2147483647 w 1508"/>
              <a:gd name="T5" fmla="*/ 2147483647 h 1542"/>
              <a:gd name="T6" fmla="*/ 2147483647 w 1508"/>
              <a:gd name="T7" fmla="*/ 2147483647 h 1542"/>
              <a:gd name="T8" fmla="*/ 2147483647 w 1508"/>
              <a:gd name="T9" fmla="*/ 2147483647 h 1542"/>
              <a:gd name="T10" fmla="*/ 2147483647 w 1508"/>
              <a:gd name="T11" fmla="*/ 2147483647 h 1542"/>
              <a:gd name="T12" fmla="*/ 2147483647 w 1508"/>
              <a:gd name="T13" fmla="*/ 2147483647 h 1542"/>
              <a:gd name="T14" fmla="*/ 2147483647 w 1508"/>
              <a:gd name="T15" fmla="*/ 2147483647 h 1542"/>
              <a:gd name="T16" fmla="*/ 2147483647 w 1508"/>
              <a:gd name="T17" fmla="*/ 2147483647 h 1542"/>
              <a:gd name="T18" fmla="*/ 2147483647 w 1508"/>
              <a:gd name="T19" fmla="*/ 2147483647 h 1542"/>
              <a:gd name="T20" fmla="*/ 2147483647 w 1508"/>
              <a:gd name="T21" fmla="*/ 0 h 1542"/>
              <a:gd name="T22" fmla="*/ 0 w 1508"/>
              <a:gd name="T23" fmla="*/ 0 h 1542"/>
              <a:gd name="T24" fmla="*/ 0 w 1508"/>
              <a:gd name="T25" fmla="*/ 2147483647 h 1542"/>
              <a:gd name="T26" fmla="*/ 2147483647 w 1508"/>
              <a:gd name="T27" fmla="*/ 2147483647 h 1542"/>
              <a:gd name="T28" fmla="*/ 2147483647 w 1508"/>
              <a:gd name="T29" fmla="*/ 2147483647 h 1542"/>
              <a:gd name="T30" fmla="*/ 2147483647 w 1508"/>
              <a:gd name="T31" fmla="*/ 2147483647 h 1542"/>
              <a:gd name="T32" fmla="*/ 2147483647 w 1508"/>
              <a:gd name="T33" fmla="*/ 2147483647 h 1542"/>
              <a:gd name="T34" fmla="*/ 2147483647 w 1508"/>
              <a:gd name="T35" fmla="*/ 2147483647 h 1542"/>
              <a:gd name="T36" fmla="*/ 2147483647 w 1508"/>
              <a:gd name="T37" fmla="*/ 2147483647 h 1542"/>
              <a:gd name="T38" fmla="*/ 2147483647 w 1508"/>
              <a:gd name="T39" fmla="*/ 2147483647 h 1542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w 1508"/>
              <a:gd name="T61" fmla="*/ 0 h 1542"/>
              <a:gd name="T62" fmla="*/ 1508 w 1508"/>
              <a:gd name="T63" fmla="*/ 1542 h 1542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T60" t="T61" r="T62" b="T63"/>
            <a:pathLst>
              <a:path w="1508" h="1542">
                <a:moveTo>
                  <a:pt x="1508" y="1536"/>
                </a:moveTo>
                <a:cubicBezTo>
                  <a:pt x="1508" y="1357"/>
                  <a:pt x="1508" y="1357"/>
                  <a:pt x="1508" y="1357"/>
                </a:cubicBezTo>
                <a:cubicBezTo>
                  <a:pt x="1401" y="1366"/>
                  <a:pt x="1312" y="1328"/>
                  <a:pt x="1252" y="1292"/>
                </a:cubicBezTo>
                <a:cubicBezTo>
                  <a:pt x="1154" y="1231"/>
                  <a:pt x="1075" y="1136"/>
                  <a:pt x="1032" y="1024"/>
                </a:cubicBezTo>
                <a:cubicBezTo>
                  <a:pt x="1010" y="967"/>
                  <a:pt x="997" y="905"/>
                  <a:pt x="984" y="839"/>
                </a:cubicBezTo>
                <a:cubicBezTo>
                  <a:pt x="958" y="712"/>
                  <a:pt x="931" y="581"/>
                  <a:pt x="836" y="479"/>
                </a:cubicBezTo>
                <a:cubicBezTo>
                  <a:pt x="834" y="477"/>
                  <a:pt x="834" y="477"/>
                  <a:pt x="834" y="477"/>
                </a:cubicBezTo>
                <a:cubicBezTo>
                  <a:pt x="832" y="475"/>
                  <a:pt x="832" y="475"/>
                  <a:pt x="832" y="475"/>
                </a:cubicBezTo>
                <a:cubicBezTo>
                  <a:pt x="748" y="396"/>
                  <a:pt x="627" y="346"/>
                  <a:pt x="511" y="298"/>
                </a:cubicBezTo>
                <a:cubicBezTo>
                  <a:pt x="408" y="255"/>
                  <a:pt x="302" y="211"/>
                  <a:pt x="234" y="151"/>
                </a:cubicBezTo>
                <a:cubicBezTo>
                  <a:pt x="185" y="108"/>
                  <a:pt x="161" y="60"/>
                  <a:pt x="158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3"/>
                  <a:pt x="0" y="5"/>
                  <a:pt x="0" y="8"/>
                </a:cubicBezTo>
                <a:cubicBezTo>
                  <a:pt x="0" y="119"/>
                  <a:pt x="43" y="214"/>
                  <a:pt x="130" y="290"/>
                </a:cubicBezTo>
                <a:cubicBezTo>
                  <a:pt x="217" y="368"/>
                  <a:pt x="336" y="417"/>
                  <a:pt x="451" y="464"/>
                </a:cubicBezTo>
                <a:cubicBezTo>
                  <a:pt x="558" y="509"/>
                  <a:pt x="659" y="551"/>
                  <a:pt x="722" y="609"/>
                </a:cubicBezTo>
                <a:cubicBezTo>
                  <a:pt x="786" y="679"/>
                  <a:pt x="807" y="782"/>
                  <a:pt x="829" y="891"/>
                </a:cubicBezTo>
                <a:cubicBezTo>
                  <a:pt x="843" y="961"/>
                  <a:pt x="858" y="1033"/>
                  <a:pt x="885" y="1102"/>
                </a:cubicBezTo>
                <a:cubicBezTo>
                  <a:pt x="941" y="1246"/>
                  <a:pt x="1042" y="1368"/>
                  <a:pt x="1170" y="1447"/>
                </a:cubicBezTo>
                <a:cubicBezTo>
                  <a:pt x="1275" y="1512"/>
                  <a:pt x="1392" y="1542"/>
                  <a:pt x="1508" y="1536"/>
                </a:cubicBezTo>
                <a:close/>
              </a:path>
            </a:pathLst>
          </a:custGeom>
          <a:solidFill>
            <a:srgbClr val="1FD7D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3733" name="Rectangle 737">
            <a:extLst>
              <a:ext uri="{FF2B5EF4-FFF2-40B4-BE49-F238E27FC236}">
                <a16:creationId xmlns:a16="http://schemas.microsoft.com/office/drawing/2014/main" id="{C52ACC77-7E55-46C5-9A70-DD9B6420B5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84600" y="1274763"/>
            <a:ext cx="7964488" cy="554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spcAft>
                <a:spcPts val="1200"/>
              </a:spcAft>
            </a:pPr>
            <a:r>
              <a:rPr lang="tr-TR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X</a:t>
            </a:r>
            <a:r>
              <a:rPr lang="ru-RU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удди</a:t>
            </a:r>
            <a:r>
              <a:rPr lang="tr-TR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шу</a:t>
            </a:r>
            <a:r>
              <a:rPr lang="tr-TR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номдаги</a:t>
            </a:r>
            <a:r>
              <a:rPr lang="tr-TR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мултфилм</a:t>
            </a:r>
            <a:r>
              <a:rPr lang="tr-TR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қаҳрамони</a:t>
            </a:r>
            <a:r>
              <a:rPr lang="tr-TR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мулан</a:t>
            </a:r>
            <a:r>
              <a:rPr lang="tr-TR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армияга</a:t>
            </a:r>
            <a:r>
              <a:rPr lang="tr-TR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қўшилади</a:t>
            </a:r>
            <a:r>
              <a:rPr lang="tr-TR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ва</a:t>
            </a:r>
            <a:r>
              <a:rPr lang="tr-TR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к</a:t>
            </a:r>
            <a:r>
              <a:rPr lang="tr-TR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e</a:t>
            </a:r>
            <a:r>
              <a:rPr lang="ru-RU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йинчалик</a:t>
            </a:r>
            <a:r>
              <a:rPr lang="tr-TR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имп</a:t>
            </a:r>
            <a:r>
              <a:rPr lang="tr-TR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e</a:t>
            </a:r>
            <a:r>
              <a:rPr lang="ru-RU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раторни</a:t>
            </a:r>
            <a:r>
              <a:rPr lang="tr-TR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ва</a:t>
            </a:r>
            <a:r>
              <a:rPr lang="tr-TR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унинг</a:t>
            </a:r>
            <a:r>
              <a:rPr lang="tr-TR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мамлакатини</a:t>
            </a:r>
            <a:r>
              <a:rPr lang="tr-TR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қутқаради</a:t>
            </a:r>
            <a:r>
              <a:rPr lang="tr-TR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.</a:t>
            </a:r>
            <a:endParaRPr lang="ru-RU" altLang="en-US">
              <a:solidFill>
                <a:srgbClr val="1B2024"/>
              </a:solidFill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grpSp>
        <p:nvGrpSpPr>
          <p:cNvPr id="73734" name="Group 91">
            <a:extLst>
              <a:ext uri="{FF2B5EF4-FFF2-40B4-BE49-F238E27FC236}">
                <a16:creationId xmlns:a16="http://schemas.microsoft.com/office/drawing/2014/main" id="{D9B38CB9-92A8-4ABF-9F63-E7291ECD7171}"/>
              </a:ext>
            </a:extLst>
          </p:cNvPr>
          <p:cNvGrpSpPr>
            <a:grpSpLocks/>
          </p:cNvGrpSpPr>
          <p:nvPr/>
        </p:nvGrpSpPr>
        <p:grpSpPr bwMode="auto">
          <a:xfrm>
            <a:off x="369888" y="4049713"/>
            <a:ext cx="3013075" cy="2767012"/>
            <a:chOff x="4056064" y="-5312955"/>
            <a:chExt cx="2052638" cy="2178050"/>
          </a:xfrm>
        </p:grpSpPr>
        <p:sp>
          <p:nvSpPr>
            <p:cNvPr id="73815" name="Freeform 453">
              <a:extLst>
                <a:ext uri="{FF2B5EF4-FFF2-40B4-BE49-F238E27FC236}">
                  <a16:creationId xmlns:a16="http://schemas.microsoft.com/office/drawing/2014/main" id="{5C79CA8B-1844-4B14-9AB1-0671D76FA223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6064" y="-5312955"/>
              <a:ext cx="2017713" cy="2076450"/>
            </a:xfrm>
            <a:custGeom>
              <a:avLst/>
              <a:gdLst>
                <a:gd name="T0" fmla="*/ 2147483647 w 635"/>
                <a:gd name="T1" fmla="*/ 2147483647 h 653"/>
                <a:gd name="T2" fmla="*/ 2147483647 w 635"/>
                <a:gd name="T3" fmla="*/ 2147483647 h 653"/>
                <a:gd name="T4" fmla="*/ 2147483647 w 635"/>
                <a:gd name="T5" fmla="*/ 2147483647 h 653"/>
                <a:gd name="T6" fmla="*/ 2147483647 w 635"/>
                <a:gd name="T7" fmla="*/ 2147483647 h 653"/>
                <a:gd name="T8" fmla="*/ 2147483647 w 635"/>
                <a:gd name="T9" fmla="*/ 2147483647 h 653"/>
                <a:gd name="T10" fmla="*/ 2147483647 w 635"/>
                <a:gd name="T11" fmla="*/ 2147483647 h 653"/>
                <a:gd name="T12" fmla="*/ 2147483647 w 635"/>
                <a:gd name="T13" fmla="*/ 2147483647 h 653"/>
                <a:gd name="T14" fmla="*/ 2147483647 w 635"/>
                <a:gd name="T15" fmla="*/ 2147483647 h 653"/>
                <a:gd name="T16" fmla="*/ 2147483647 w 635"/>
                <a:gd name="T17" fmla="*/ 2147483647 h 653"/>
                <a:gd name="T18" fmla="*/ 2147483647 w 635"/>
                <a:gd name="T19" fmla="*/ 2147483647 h 653"/>
                <a:gd name="T20" fmla="*/ 2147483647 w 635"/>
                <a:gd name="T21" fmla="*/ 2147483647 h 653"/>
                <a:gd name="T22" fmla="*/ 2147483647 w 635"/>
                <a:gd name="T23" fmla="*/ 2147483647 h 65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635"/>
                <a:gd name="T37" fmla="*/ 0 h 653"/>
                <a:gd name="T38" fmla="*/ 635 w 635"/>
                <a:gd name="T39" fmla="*/ 653 h 653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635" h="653">
                  <a:moveTo>
                    <a:pt x="6" y="194"/>
                  </a:moveTo>
                  <a:cubicBezTo>
                    <a:pt x="13" y="236"/>
                    <a:pt x="41" y="273"/>
                    <a:pt x="78" y="292"/>
                  </a:cubicBezTo>
                  <a:cubicBezTo>
                    <a:pt x="109" y="307"/>
                    <a:pt x="149" y="314"/>
                    <a:pt x="164" y="344"/>
                  </a:cubicBezTo>
                  <a:cubicBezTo>
                    <a:pt x="174" y="364"/>
                    <a:pt x="170" y="386"/>
                    <a:pt x="169" y="408"/>
                  </a:cubicBezTo>
                  <a:cubicBezTo>
                    <a:pt x="166" y="496"/>
                    <a:pt x="223" y="584"/>
                    <a:pt x="304" y="618"/>
                  </a:cubicBezTo>
                  <a:cubicBezTo>
                    <a:pt x="386" y="653"/>
                    <a:pt x="488" y="631"/>
                    <a:pt x="549" y="567"/>
                  </a:cubicBezTo>
                  <a:cubicBezTo>
                    <a:pt x="592" y="521"/>
                    <a:pt x="613" y="460"/>
                    <a:pt x="623" y="399"/>
                  </a:cubicBezTo>
                  <a:cubicBezTo>
                    <a:pt x="635" y="325"/>
                    <a:pt x="630" y="248"/>
                    <a:pt x="598" y="181"/>
                  </a:cubicBezTo>
                  <a:cubicBezTo>
                    <a:pt x="551" y="85"/>
                    <a:pt x="449" y="22"/>
                    <a:pt x="343" y="8"/>
                  </a:cubicBezTo>
                  <a:cubicBezTo>
                    <a:pt x="281" y="0"/>
                    <a:pt x="218" y="7"/>
                    <a:pt x="159" y="25"/>
                  </a:cubicBezTo>
                  <a:cubicBezTo>
                    <a:pt x="109" y="40"/>
                    <a:pt x="47" y="58"/>
                    <a:pt x="20" y="106"/>
                  </a:cubicBezTo>
                  <a:cubicBezTo>
                    <a:pt x="6" y="133"/>
                    <a:pt x="0" y="164"/>
                    <a:pt x="6" y="194"/>
                  </a:cubicBezTo>
                  <a:close/>
                </a:path>
              </a:pathLst>
            </a:custGeom>
            <a:solidFill>
              <a:srgbClr val="F9940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816" name="Freeform 454">
              <a:extLst>
                <a:ext uri="{FF2B5EF4-FFF2-40B4-BE49-F238E27FC236}">
                  <a16:creationId xmlns:a16="http://schemas.microsoft.com/office/drawing/2014/main" id="{0397F21A-E759-419F-8E9D-1C137C292EA9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7189" y="-5243105"/>
              <a:ext cx="1941513" cy="2108200"/>
            </a:xfrm>
            <a:custGeom>
              <a:avLst/>
              <a:gdLst>
                <a:gd name="T0" fmla="*/ 2147483647 w 611"/>
                <a:gd name="T1" fmla="*/ 2147483647 h 663"/>
                <a:gd name="T2" fmla="*/ 2147483647 w 611"/>
                <a:gd name="T3" fmla="*/ 2147483647 h 663"/>
                <a:gd name="T4" fmla="*/ 2147483647 w 611"/>
                <a:gd name="T5" fmla="*/ 2147483647 h 663"/>
                <a:gd name="T6" fmla="*/ 2147483647 w 611"/>
                <a:gd name="T7" fmla="*/ 2147483647 h 663"/>
                <a:gd name="T8" fmla="*/ 2147483647 w 611"/>
                <a:gd name="T9" fmla="*/ 2147483647 h 663"/>
                <a:gd name="T10" fmla="*/ 2147483647 w 611"/>
                <a:gd name="T11" fmla="*/ 2147483647 h 663"/>
                <a:gd name="T12" fmla="*/ 2147483647 w 611"/>
                <a:gd name="T13" fmla="*/ 2147483647 h 663"/>
                <a:gd name="T14" fmla="*/ 2147483647 w 611"/>
                <a:gd name="T15" fmla="*/ 2147483647 h 663"/>
                <a:gd name="T16" fmla="*/ 2147483647 w 611"/>
                <a:gd name="T17" fmla="*/ 2147483647 h 663"/>
                <a:gd name="T18" fmla="*/ 2147483647 w 611"/>
                <a:gd name="T19" fmla="*/ 2147483647 h 663"/>
                <a:gd name="T20" fmla="*/ 2147483647 w 611"/>
                <a:gd name="T21" fmla="*/ 2147483647 h 663"/>
                <a:gd name="T22" fmla="*/ 2147483647 w 611"/>
                <a:gd name="T23" fmla="*/ 2147483647 h 66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611"/>
                <a:gd name="T37" fmla="*/ 0 h 663"/>
                <a:gd name="T38" fmla="*/ 611 w 611"/>
                <a:gd name="T39" fmla="*/ 663 h 663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611" h="663">
                  <a:moveTo>
                    <a:pt x="1" y="154"/>
                  </a:moveTo>
                  <a:cubicBezTo>
                    <a:pt x="2" y="196"/>
                    <a:pt x="24" y="237"/>
                    <a:pt x="58" y="261"/>
                  </a:cubicBezTo>
                  <a:cubicBezTo>
                    <a:pt x="86" y="281"/>
                    <a:pt x="125" y="293"/>
                    <a:pt x="136" y="326"/>
                  </a:cubicBezTo>
                  <a:cubicBezTo>
                    <a:pt x="142" y="346"/>
                    <a:pt x="135" y="368"/>
                    <a:pt x="131" y="389"/>
                  </a:cubicBezTo>
                  <a:cubicBezTo>
                    <a:pt x="115" y="476"/>
                    <a:pt x="158" y="571"/>
                    <a:pt x="233" y="617"/>
                  </a:cubicBezTo>
                  <a:cubicBezTo>
                    <a:pt x="309" y="663"/>
                    <a:pt x="413" y="657"/>
                    <a:pt x="483" y="603"/>
                  </a:cubicBezTo>
                  <a:cubicBezTo>
                    <a:pt x="532" y="564"/>
                    <a:pt x="562" y="507"/>
                    <a:pt x="581" y="448"/>
                  </a:cubicBezTo>
                  <a:cubicBezTo>
                    <a:pt x="604" y="377"/>
                    <a:pt x="611" y="299"/>
                    <a:pt x="588" y="229"/>
                  </a:cubicBezTo>
                  <a:cubicBezTo>
                    <a:pt x="556" y="126"/>
                    <a:pt x="465" y="49"/>
                    <a:pt x="362" y="20"/>
                  </a:cubicBezTo>
                  <a:cubicBezTo>
                    <a:pt x="302" y="2"/>
                    <a:pt x="239" y="0"/>
                    <a:pt x="178" y="9"/>
                  </a:cubicBezTo>
                  <a:cubicBezTo>
                    <a:pt x="126" y="16"/>
                    <a:pt x="62" y="25"/>
                    <a:pt x="29" y="69"/>
                  </a:cubicBezTo>
                  <a:cubicBezTo>
                    <a:pt x="10" y="93"/>
                    <a:pt x="0" y="123"/>
                    <a:pt x="1" y="154"/>
                  </a:cubicBezTo>
                  <a:close/>
                </a:path>
              </a:pathLst>
            </a:custGeom>
            <a:solidFill>
              <a:srgbClr val="FFB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817" name="Freeform 460">
              <a:extLst>
                <a:ext uri="{FF2B5EF4-FFF2-40B4-BE49-F238E27FC236}">
                  <a16:creationId xmlns:a16="http://schemas.microsoft.com/office/drawing/2014/main" id="{C281A1D5-662D-4D97-A832-67BE05097C8C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1039" y="-5181579"/>
              <a:ext cx="1230313" cy="385763"/>
            </a:xfrm>
            <a:custGeom>
              <a:avLst/>
              <a:gdLst>
                <a:gd name="T0" fmla="*/ 0 w 387"/>
                <a:gd name="T1" fmla="*/ 0 h 121"/>
                <a:gd name="T2" fmla="*/ 0 w 387"/>
                <a:gd name="T3" fmla="*/ 2147483647 h 121"/>
                <a:gd name="T4" fmla="*/ 2147483647 w 387"/>
                <a:gd name="T5" fmla="*/ 2147483647 h 121"/>
                <a:gd name="T6" fmla="*/ 2147483647 w 387"/>
                <a:gd name="T7" fmla="*/ 2147483647 h 121"/>
                <a:gd name="T8" fmla="*/ 2147483647 w 387"/>
                <a:gd name="T9" fmla="*/ 2147483647 h 121"/>
                <a:gd name="T10" fmla="*/ 2147483647 w 387"/>
                <a:gd name="T11" fmla="*/ 2147483647 h 121"/>
                <a:gd name="T12" fmla="*/ 2147483647 w 387"/>
                <a:gd name="T13" fmla="*/ 2147483647 h 121"/>
                <a:gd name="T14" fmla="*/ 2147483647 w 387"/>
                <a:gd name="T15" fmla="*/ 2147483647 h 121"/>
                <a:gd name="T16" fmla="*/ 2147483647 w 387"/>
                <a:gd name="T17" fmla="*/ 2147483647 h 121"/>
                <a:gd name="T18" fmla="*/ 2147483647 w 387"/>
                <a:gd name="T19" fmla="*/ 2147483647 h 121"/>
                <a:gd name="T20" fmla="*/ 2147483647 w 387"/>
                <a:gd name="T21" fmla="*/ 2147483647 h 121"/>
                <a:gd name="T22" fmla="*/ 2147483647 w 387"/>
                <a:gd name="T23" fmla="*/ 2147483647 h 121"/>
                <a:gd name="T24" fmla="*/ 2147483647 w 387"/>
                <a:gd name="T25" fmla="*/ 2147483647 h 121"/>
                <a:gd name="T26" fmla="*/ 2147483647 w 387"/>
                <a:gd name="T27" fmla="*/ 2147483647 h 121"/>
                <a:gd name="T28" fmla="*/ 2147483647 w 387"/>
                <a:gd name="T29" fmla="*/ 2147483647 h 121"/>
                <a:gd name="T30" fmla="*/ 2147483647 w 387"/>
                <a:gd name="T31" fmla="*/ 2147483647 h 121"/>
                <a:gd name="T32" fmla="*/ 2147483647 w 387"/>
                <a:gd name="T33" fmla="*/ 2147483647 h 121"/>
                <a:gd name="T34" fmla="*/ 2147483647 w 387"/>
                <a:gd name="T35" fmla="*/ 2147483647 h 121"/>
                <a:gd name="T36" fmla="*/ 2147483647 w 387"/>
                <a:gd name="T37" fmla="*/ 2147483647 h 121"/>
                <a:gd name="T38" fmla="*/ 2147483647 w 387"/>
                <a:gd name="T39" fmla="*/ 0 h 121"/>
                <a:gd name="T40" fmla="*/ 0 w 387"/>
                <a:gd name="T41" fmla="*/ 0 h 12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87"/>
                <a:gd name="T64" fmla="*/ 0 h 121"/>
                <a:gd name="T65" fmla="*/ 387 w 387"/>
                <a:gd name="T66" fmla="*/ 121 h 121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87" h="121">
                  <a:moveTo>
                    <a:pt x="0" y="0"/>
                  </a:moveTo>
                  <a:cubicBezTo>
                    <a:pt x="0" y="2"/>
                    <a:pt x="0" y="3"/>
                    <a:pt x="0" y="5"/>
                  </a:cubicBezTo>
                  <a:cubicBezTo>
                    <a:pt x="0" y="38"/>
                    <a:pt x="22" y="71"/>
                    <a:pt x="53" y="83"/>
                  </a:cubicBezTo>
                  <a:cubicBezTo>
                    <a:pt x="66" y="88"/>
                    <a:pt x="79" y="89"/>
                    <a:pt x="93" y="89"/>
                  </a:cubicBezTo>
                  <a:cubicBezTo>
                    <a:pt x="116" y="89"/>
                    <a:pt x="140" y="85"/>
                    <a:pt x="163" y="85"/>
                  </a:cubicBezTo>
                  <a:cubicBezTo>
                    <a:pt x="178" y="85"/>
                    <a:pt x="193" y="87"/>
                    <a:pt x="207" y="93"/>
                  </a:cubicBezTo>
                  <a:cubicBezTo>
                    <a:pt x="220" y="99"/>
                    <a:pt x="231" y="109"/>
                    <a:pt x="245" y="115"/>
                  </a:cubicBezTo>
                  <a:cubicBezTo>
                    <a:pt x="255" y="119"/>
                    <a:pt x="265" y="121"/>
                    <a:pt x="276" y="121"/>
                  </a:cubicBezTo>
                  <a:cubicBezTo>
                    <a:pt x="292" y="121"/>
                    <a:pt x="308" y="117"/>
                    <a:pt x="323" y="110"/>
                  </a:cubicBezTo>
                  <a:cubicBezTo>
                    <a:pt x="347" y="99"/>
                    <a:pt x="367" y="81"/>
                    <a:pt x="387" y="63"/>
                  </a:cubicBezTo>
                  <a:cubicBezTo>
                    <a:pt x="386" y="62"/>
                    <a:pt x="386" y="62"/>
                    <a:pt x="386" y="62"/>
                  </a:cubicBezTo>
                  <a:cubicBezTo>
                    <a:pt x="366" y="79"/>
                    <a:pt x="346" y="97"/>
                    <a:pt x="322" y="108"/>
                  </a:cubicBezTo>
                  <a:cubicBezTo>
                    <a:pt x="308" y="115"/>
                    <a:pt x="292" y="119"/>
                    <a:pt x="276" y="119"/>
                  </a:cubicBezTo>
                  <a:cubicBezTo>
                    <a:pt x="266" y="119"/>
                    <a:pt x="255" y="117"/>
                    <a:pt x="246" y="113"/>
                  </a:cubicBezTo>
                  <a:cubicBezTo>
                    <a:pt x="233" y="107"/>
                    <a:pt x="221" y="98"/>
                    <a:pt x="208" y="91"/>
                  </a:cubicBezTo>
                  <a:cubicBezTo>
                    <a:pt x="194" y="85"/>
                    <a:pt x="179" y="83"/>
                    <a:pt x="163" y="83"/>
                  </a:cubicBezTo>
                  <a:cubicBezTo>
                    <a:pt x="140" y="83"/>
                    <a:pt x="116" y="87"/>
                    <a:pt x="93" y="87"/>
                  </a:cubicBezTo>
                  <a:cubicBezTo>
                    <a:pt x="79" y="87"/>
                    <a:pt x="66" y="86"/>
                    <a:pt x="54" y="81"/>
                  </a:cubicBezTo>
                  <a:cubicBezTo>
                    <a:pt x="23" y="69"/>
                    <a:pt x="2" y="38"/>
                    <a:pt x="2" y="5"/>
                  </a:cubicBezTo>
                  <a:cubicBezTo>
                    <a:pt x="2" y="4"/>
                    <a:pt x="2" y="2"/>
                    <a:pt x="2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5D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818" name="Freeform 461">
              <a:extLst>
                <a:ext uri="{FF2B5EF4-FFF2-40B4-BE49-F238E27FC236}">
                  <a16:creationId xmlns:a16="http://schemas.microsoft.com/office/drawing/2014/main" id="{80832AA1-7C3B-4D5D-846F-B9118AD7F929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7591" y="-3813562"/>
              <a:ext cx="1157286" cy="481013"/>
            </a:xfrm>
            <a:custGeom>
              <a:avLst/>
              <a:gdLst>
                <a:gd name="T0" fmla="*/ 2147483647 w 345"/>
                <a:gd name="T1" fmla="*/ 2147483647 h 151"/>
                <a:gd name="T2" fmla="*/ 2147483647 w 345"/>
                <a:gd name="T3" fmla="*/ 0 h 151"/>
                <a:gd name="T4" fmla="*/ 2147483647 w 345"/>
                <a:gd name="T5" fmla="*/ 2147483647 h 151"/>
                <a:gd name="T6" fmla="*/ 2147483647 w 345"/>
                <a:gd name="T7" fmla="*/ 2147483647 h 151"/>
                <a:gd name="T8" fmla="*/ 2147483647 w 345"/>
                <a:gd name="T9" fmla="*/ 2147483647 h 151"/>
                <a:gd name="T10" fmla="*/ 2147483647 w 345"/>
                <a:gd name="T11" fmla="*/ 2147483647 h 151"/>
                <a:gd name="T12" fmla="*/ 2147483647 w 345"/>
                <a:gd name="T13" fmla="*/ 2147483647 h 151"/>
                <a:gd name="T14" fmla="*/ 2147483647 w 345"/>
                <a:gd name="T15" fmla="*/ 2147483647 h 151"/>
                <a:gd name="T16" fmla="*/ 2147483647 w 345"/>
                <a:gd name="T17" fmla="*/ 2147483647 h 151"/>
                <a:gd name="T18" fmla="*/ 0 w 345"/>
                <a:gd name="T19" fmla="*/ 2147483647 h 151"/>
                <a:gd name="T20" fmla="*/ 2147483647 w 345"/>
                <a:gd name="T21" fmla="*/ 2147483647 h 151"/>
                <a:gd name="T22" fmla="*/ 2147483647 w 345"/>
                <a:gd name="T23" fmla="*/ 2147483647 h 151"/>
                <a:gd name="T24" fmla="*/ 2147483647 w 345"/>
                <a:gd name="T25" fmla="*/ 2147483647 h 151"/>
                <a:gd name="T26" fmla="*/ 2147483647 w 345"/>
                <a:gd name="T27" fmla="*/ 2147483647 h 151"/>
                <a:gd name="T28" fmla="*/ 2147483647 w 345"/>
                <a:gd name="T29" fmla="*/ 2147483647 h 151"/>
                <a:gd name="T30" fmla="*/ 2147483647 w 345"/>
                <a:gd name="T31" fmla="*/ 2147483647 h 151"/>
                <a:gd name="T32" fmla="*/ 2147483647 w 345"/>
                <a:gd name="T33" fmla="*/ 2147483647 h 151"/>
                <a:gd name="T34" fmla="*/ 2147483647 w 345"/>
                <a:gd name="T35" fmla="*/ 2147483647 h 151"/>
                <a:gd name="T36" fmla="*/ 2147483647 w 345"/>
                <a:gd name="T37" fmla="*/ 2147483647 h 151"/>
                <a:gd name="T38" fmla="*/ 2147483647 w 345"/>
                <a:gd name="T39" fmla="*/ 2147483647 h 151"/>
                <a:gd name="T40" fmla="*/ 2147483647 w 345"/>
                <a:gd name="T41" fmla="*/ 2147483647 h 151"/>
                <a:gd name="T42" fmla="*/ 2147483647 w 345"/>
                <a:gd name="T43" fmla="*/ 2147483647 h 151"/>
                <a:gd name="T44" fmla="*/ 2147483647 w 345"/>
                <a:gd name="T45" fmla="*/ 2147483647 h 151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45"/>
                <a:gd name="T70" fmla="*/ 0 h 151"/>
                <a:gd name="T71" fmla="*/ 345 w 345"/>
                <a:gd name="T72" fmla="*/ 151 h 151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45" h="151">
                  <a:moveTo>
                    <a:pt x="345" y="13"/>
                  </a:moveTo>
                  <a:cubicBezTo>
                    <a:pt x="334" y="4"/>
                    <a:pt x="319" y="0"/>
                    <a:pt x="305" y="0"/>
                  </a:cubicBezTo>
                  <a:cubicBezTo>
                    <a:pt x="296" y="0"/>
                    <a:pt x="287" y="2"/>
                    <a:pt x="278" y="4"/>
                  </a:cubicBezTo>
                  <a:cubicBezTo>
                    <a:pt x="256" y="11"/>
                    <a:pt x="236" y="23"/>
                    <a:pt x="216" y="35"/>
                  </a:cubicBezTo>
                  <a:cubicBezTo>
                    <a:pt x="196" y="46"/>
                    <a:pt x="174" y="56"/>
                    <a:pt x="152" y="56"/>
                  </a:cubicBezTo>
                  <a:cubicBezTo>
                    <a:pt x="151" y="56"/>
                    <a:pt x="151" y="56"/>
                    <a:pt x="150" y="56"/>
                  </a:cubicBezTo>
                  <a:cubicBezTo>
                    <a:pt x="128" y="56"/>
                    <a:pt x="105" y="47"/>
                    <a:pt x="82" y="47"/>
                  </a:cubicBezTo>
                  <a:cubicBezTo>
                    <a:pt x="81" y="47"/>
                    <a:pt x="81" y="47"/>
                    <a:pt x="81" y="47"/>
                  </a:cubicBezTo>
                  <a:cubicBezTo>
                    <a:pt x="56" y="47"/>
                    <a:pt x="31" y="60"/>
                    <a:pt x="16" y="80"/>
                  </a:cubicBezTo>
                  <a:cubicBezTo>
                    <a:pt x="5" y="94"/>
                    <a:pt x="0" y="112"/>
                    <a:pt x="0" y="129"/>
                  </a:cubicBezTo>
                  <a:cubicBezTo>
                    <a:pt x="0" y="137"/>
                    <a:pt x="1" y="144"/>
                    <a:pt x="3" y="151"/>
                  </a:cubicBezTo>
                  <a:cubicBezTo>
                    <a:pt x="4" y="150"/>
                    <a:pt x="4" y="150"/>
                    <a:pt x="4" y="150"/>
                  </a:cubicBezTo>
                  <a:cubicBezTo>
                    <a:pt x="3" y="144"/>
                    <a:pt x="2" y="136"/>
                    <a:pt x="2" y="129"/>
                  </a:cubicBezTo>
                  <a:cubicBezTo>
                    <a:pt x="2" y="112"/>
                    <a:pt x="7" y="95"/>
                    <a:pt x="18" y="81"/>
                  </a:cubicBezTo>
                  <a:cubicBezTo>
                    <a:pt x="32" y="61"/>
                    <a:pt x="56" y="49"/>
                    <a:pt x="81" y="49"/>
                  </a:cubicBezTo>
                  <a:cubicBezTo>
                    <a:pt x="82" y="49"/>
                    <a:pt x="82" y="49"/>
                    <a:pt x="82" y="49"/>
                  </a:cubicBezTo>
                  <a:cubicBezTo>
                    <a:pt x="105" y="49"/>
                    <a:pt x="127" y="58"/>
                    <a:pt x="150" y="58"/>
                  </a:cubicBezTo>
                  <a:cubicBezTo>
                    <a:pt x="151" y="58"/>
                    <a:pt x="151" y="58"/>
                    <a:pt x="152" y="58"/>
                  </a:cubicBezTo>
                  <a:cubicBezTo>
                    <a:pt x="175" y="58"/>
                    <a:pt x="197" y="48"/>
                    <a:pt x="217" y="36"/>
                  </a:cubicBezTo>
                  <a:cubicBezTo>
                    <a:pt x="237" y="25"/>
                    <a:pt x="257" y="12"/>
                    <a:pt x="279" y="6"/>
                  </a:cubicBezTo>
                  <a:cubicBezTo>
                    <a:pt x="287" y="4"/>
                    <a:pt x="296" y="2"/>
                    <a:pt x="305" y="2"/>
                  </a:cubicBezTo>
                  <a:cubicBezTo>
                    <a:pt x="319" y="2"/>
                    <a:pt x="333" y="6"/>
                    <a:pt x="344" y="15"/>
                  </a:cubicBezTo>
                  <a:cubicBezTo>
                    <a:pt x="345" y="13"/>
                    <a:pt x="345" y="13"/>
                    <a:pt x="345" y="13"/>
                  </a:cubicBezTo>
                  <a:close/>
                </a:path>
              </a:pathLst>
            </a:custGeom>
            <a:solidFill>
              <a:srgbClr val="FB5D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73735" name="Group 4">
            <a:extLst>
              <a:ext uri="{FF2B5EF4-FFF2-40B4-BE49-F238E27FC236}">
                <a16:creationId xmlns:a16="http://schemas.microsoft.com/office/drawing/2014/main" id="{399B7CF1-50F4-4269-82D3-DB7AD8347707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71438" y="4127500"/>
            <a:ext cx="2698750" cy="2405063"/>
            <a:chOff x="-2034" y="-1377"/>
            <a:chExt cx="3108" cy="2770"/>
          </a:xfrm>
        </p:grpSpPr>
        <p:sp>
          <p:nvSpPr>
            <p:cNvPr id="73738" name="Freeform 6">
              <a:extLst>
                <a:ext uri="{FF2B5EF4-FFF2-40B4-BE49-F238E27FC236}">
                  <a16:creationId xmlns:a16="http://schemas.microsoft.com/office/drawing/2014/main" id="{E230DB53-F22D-4163-ADB4-F39B0D319EE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" y="-1052"/>
              <a:ext cx="169" cy="83"/>
            </a:xfrm>
            <a:custGeom>
              <a:avLst/>
              <a:gdLst>
                <a:gd name="T0" fmla="*/ 0 w 169"/>
                <a:gd name="T1" fmla="*/ 17 h 83"/>
                <a:gd name="T2" fmla="*/ 39 w 169"/>
                <a:gd name="T3" fmla="*/ 0 h 83"/>
                <a:gd name="T4" fmla="*/ 140 w 169"/>
                <a:gd name="T5" fmla="*/ 0 h 83"/>
                <a:gd name="T6" fmla="*/ 169 w 169"/>
                <a:gd name="T7" fmla="*/ 21 h 83"/>
                <a:gd name="T8" fmla="*/ 163 w 169"/>
                <a:gd name="T9" fmla="*/ 57 h 83"/>
                <a:gd name="T10" fmla="*/ 82 w 169"/>
                <a:gd name="T11" fmla="*/ 83 h 83"/>
                <a:gd name="T12" fmla="*/ 5 w 169"/>
                <a:gd name="T13" fmla="*/ 72 h 83"/>
                <a:gd name="T14" fmla="*/ 0 w 169"/>
                <a:gd name="T15" fmla="*/ 17 h 8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69"/>
                <a:gd name="T25" fmla="*/ 0 h 83"/>
                <a:gd name="T26" fmla="*/ 169 w 169"/>
                <a:gd name="T27" fmla="*/ 83 h 8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69" h="83">
                  <a:moveTo>
                    <a:pt x="0" y="17"/>
                  </a:moveTo>
                  <a:lnTo>
                    <a:pt x="39" y="0"/>
                  </a:lnTo>
                  <a:lnTo>
                    <a:pt x="140" y="0"/>
                  </a:lnTo>
                  <a:lnTo>
                    <a:pt x="169" y="21"/>
                  </a:lnTo>
                  <a:lnTo>
                    <a:pt x="163" y="57"/>
                  </a:lnTo>
                  <a:lnTo>
                    <a:pt x="82" y="83"/>
                  </a:lnTo>
                  <a:lnTo>
                    <a:pt x="5" y="72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39" name="Freeform 7">
              <a:extLst>
                <a:ext uri="{FF2B5EF4-FFF2-40B4-BE49-F238E27FC236}">
                  <a16:creationId xmlns:a16="http://schemas.microsoft.com/office/drawing/2014/main" id="{BB673655-4F85-4C09-A0B9-E9338EB4CC8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" y="-1052"/>
              <a:ext cx="169" cy="83"/>
            </a:xfrm>
            <a:custGeom>
              <a:avLst/>
              <a:gdLst>
                <a:gd name="T0" fmla="*/ 0 w 169"/>
                <a:gd name="T1" fmla="*/ 17 h 83"/>
                <a:gd name="T2" fmla="*/ 39 w 169"/>
                <a:gd name="T3" fmla="*/ 0 h 83"/>
                <a:gd name="T4" fmla="*/ 140 w 169"/>
                <a:gd name="T5" fmla="*/ 0 h 83"/>
                <a:gd name="T6" fmla="*/ 169 w 169"/>
                <a:gd name="T7" fmla="*/ 21 h 83"/>
                <a:gd name="T8" fmla="*/ 163 w 169"/>
                <a:gd name="T9" fmla="*/ 57 h 83"/>
                <a:gd name="T10" fmla="*/ 82 w 169"/>
                <a:gd name="T11" fmla="*/ 83 h 83"/>
                <a:gd name="T12" fmla="*/ 5 w 169"/>
                <a:gd name="T13" fmla="*/ 72 h 83"/>
                <a:gd name="T14" fmla="*/ 0 w 169"/>
                <a:gd name="T15" fmla="*/ 17 h 8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69"/>
                <a:gd name="T25" fmla="*/ 0 h 83"/>
                <a:gd name="T26" fmla="*/ 169 w 169"/>
                <a:gd name="T27" fmla="*/ 83 h 8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69" h="83">
                  <a:moveTo>
                    <a:pt x="0" y="17"/>
                  </a:moveTo>
                  <a:lnTo>
                    <a:pt x="39" y="0"/>
                  </a:lnTo>
                  <a:lnTo>
                    <a:pt x="140" y="0"/>
                  </a:lnTo>
                  <a:lnTo>
                    <a:pt x="169" y="21"/>
                  </a:lnTo>
                  <a:lnTo>
                    <a:pt x="163" y="57"/>
                  </a:lnTo>
                  <a:lnTo>
                    <a:pt x="82" y="83"/>
                  </a:lnTo>
                  <a:lnTo>
                    <a:pt x="5" y="72"/>
                  </a:lnTo>
                  <a:lnTo>
                    <a:pt x="0" y="1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40" name="Freeform 8">
              <a:extLst>
                <a:ext uri="{FF2B5EF4-FFF2-40B4-BE49-F238E27FC236}">
                  <a16:creationId xmlns:a16="http://schemas.microsoft.com/office/drawing/2014/main" id="{F3F9118D-F703-41D9-97DF-FA25D4597BBD}"/>
                </a:ext>
              </a:extLst>
            </p:cNvPr>
            <p:cNvSpPr>
              <a:spLocks/>
            </p:cNvSpPr>
            <p:nvPr/>
          </p:nvSpPr>
          <p:spPr bwMode="auto">
            <a:xfrm>
              <a:off x="-299" y="1165"/>
              <a:ext cx="1373" cy="228"/>
            </a:xfrm>
            <a:custGeom>
              <a:avLst/>
              <a:gdLst>
                <a:gd name="T0" fmla="*/ 11854 w 914"/>
                <a:gd name="T1" fmla="*/ 0 h 151"/>
                <a:gd name="T2" fmla="*/ 8255 w 914"/>
                <a:gd name="T3" fmla="*/ 109 h 151"/>
                <a:gd name="T4" fmla="*/ 8214 w 914"/>
                <a:gd name="T5" fmla="*/ 417 h 151"/>
                <a:gd name="T6" fmla="*/ 7391 w 914"/>
                <a:gd name="T7" fmla="*/ 165 h 151"/>
                <a:gd name="T8" fmla="*/ 0 w 914"/>
                <a:gd name="T9" fmla="*/ 2061 h 151"/>
                <a:gd name="T10" fmla="*/ 11854 w 914"/>
                <a:gd name="T11" fmla="*/ 4077 h 151"/>
                <a:gd name="T12" fmla="*/ 23705 w 914"/>
                <a:gd name="T13" fmla="*/ 2061 h 151"/>
                <a:gd name="T14" fmla="*/ 17899 w 914"/>
                <a:gd name="T15" fmla="*/ 305 h 151"/>
                <a:gd name="T16" fmla="*/ 16362 w 914"/>
                <a:gd name="T17" fmla="*/ 696 h 151"/>
                <a:gd name="T18" fmla="*/ 16285 w 914"/>
                <a:gd name="T19" fmla="*/ 165 h 151"/>
                <a:gd name="T20" fmla="*/ 11854 w 914"/>
                <a:gd name="T21" fmla="*/ 0 h 15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914"/>
                <a:gd name="T34" fmla="*/ 0 h 151"/>
                <a:gd name="T35" fmla="*/ 914 w 914"/>
                <a:gd name="T36" fmla="*/ 151 h 15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914" h="151">
                  <a:moveTo>
                    <a:pt x="457" y="0"/>
                  </a:moveTo>
                  <a:cubicBezTo>
                    <a:pt x="408" y="0"/>
                    <a:pt x="361" y="2"/>
                    <a:pt x="318" y="4"/>
                  </a:cubicBezTo>
                  <a:cubicBezTo>
                    <a:pt x="317" y="11"/>
                    <a:pt x="317" y="15"/>
                    <a:pt x="317" y="15"/>
                  </a:cubicBezTo>
                  <a:cubicBezTo>
                    <a:pt x="308" y="11"/>
                    <a:pt x="297" y="8"/>
                    <a:pt x="285" y="6"/>
                  </a:cubicBezTo>
                  <a:cubicBezTo>
                    <a:pt x="118" y="17"/>
                    <a:pt x="0" y="44"/>
                    <a:pt x="0" y="76"/>
                  </a:cubicBezTo>
                  <a:cubicBezTo>
                    <a:pt x="0" y="117"/>
                    <a:pt x="204" y="151"/>
                    <a:pt x="457" y="151"/>
                  </a:cubicBezTo>
                  <a:cubicBezTo>
                    <a:pt x="709" y="151"/>
                    <a:pt x="914" y="117"/>
                    <a:pt x="914" y="76"/>
                  </a:cubicBezTo>
                  <a:cubicBezTo>
                    <a:pt x="914" y="48"/>
                    <a:pt x="824" y="24"/>
                    <a:pt x="690" y="11"/>
                  </a:cubicBezTo>
                  <a:cubicBezTo>
                    <a:pt x="659" y="17"/>
                    <a:pt x="631" y="26"/>
                    <a:pt x="631" y="26"/>
                  </a:cubicBezTo>
                  <a:cubicBezTo>
                    <a:pt x="628" y="6"/>
                    <a:pt x="628" y="6"/>
                    <a:pt x="628" y="6"/>
                  </a:cubicBezTo>
                  <a:cubicBezTo>
                    <a:pt x="575" y="2"/>
                    <a:pt x="517" y="0"/>
                    <a:pt x="457" y="0"/>
                  </a:cubicBezTo>
                </a:path>
              </a:pathLst>
            </a:custGeom>
            <a:solidFill>
              <a:srgbClr val="F9940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41" name="Freeform 9">
              <a:extLst>
                <a:ext uri="{FF2B5EF4-FFF2-40B4-BE49-F238E27FC236}">
                  <a16:creationId xmlns:a16="http://schemas.microsoft.com/office/drawing/2014/main" id="{95023DA8-2C81-41A0-983D-CD03F992F67B}"/>
                </a:ext>
              </a:extLst>
            </p:cNvPr>
            <p:cNvSpPr>
              <a:spLocks/>
            </p:cNvSpPr>
            <p:nvPr/>
          </p:nvSpPr>
          <p:spPr bwMode="auto">
            <a:xfrm>
              <a:off x="-1811" y="-1147"/>
              <a:ext cx="2206" cy="1234"/>
            </a:xfrm>
            <a:custGeom>
              <a:avLst/>
              <a:gdLst>
                <a:gd name="T0" fmla="*/ 0 w 1468"/>
                <a:gd name="T1" fmla="*/ 5272 h 820"/>
                <a:gd name="T2" fmla="*/ 506 w 1468"/>
                <a:gd name="T3" fmla="*/ 6927 h 820"/>
                <a:gd name="T4" fmla="*/ 2748 w 1468"/>
                <a:gd name="T5" fmla="*/ 10673 h 820"/>
                <a:gd name="T6" fmla="*/ 16796 w 1468"/>
                <a:gd name="T7" fmla="*/ 16498 h 820"/>
                <a:gd name="T8" fmla="*/ 20542 w 1468"/>
                <a:gd name="T9" fmla="*/ 16546 h 820"/>
                <a:gd name="T10" fmla="*/ 24619 w 1468"/>
                <a:gd name="T11" fmla="*/ 17624 h 820"/>
                <a:gd name="T12" fmla="*/ 27580 w 1468"/>
                <a:gd name="T13" fmla="*/ 20468 h 820"/>
                <a:gd name="T14" fmla="*/ 34636 w 1468"/>
                <a:gd name="T15" fmla="*/ 19463 h 820"/>
                <a:gd name="T16" fmla="*/ 36354 w 1468"/>
                <a:gd name="T17" fmla="*/ 2522 h 820"/>
                <a:gd name="T18" fmla="*/ 30576 w 1468"/>
                <a:gd name="T19" fmla="*/ 1359 h 820"/>
                <a:gd name="T20" fmla="*/ 17684 w 1468"/>
                <a:gd name="T21" fmla="*/ 6447 h 820"/>
                <a:gd name="T22" fmla="*/ 6360 w 1468"/>
                <a:gd name="T23" fmla="*/ 7263 h 820"/>
                <a:gd name="T24" fmla="*/ 0 w 1468"/>
                <a:gd name="T25" fmla="*/ 5272 h 82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468"/>
                <a:gd name="T40" fmla="*/ 0 h 820"/>
                <a:gd name="T41" fmla="*/ 1468 w 1468"/>
                <a:gd name="T42" fmla="*/ 820 h 820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468" h="820">
                  <a:moveTo>
                    <a:pt x="0" y="201"/>
                  </a:moveTo>
                  <a:cubicBezTo>
                    <a:pt x="4" y="203"/>
                    <a:pt x="17" y="258"/>
                    <a:pt x="19" y="264"/>
                  </a:cubicBezTo>
                  <a:cubicBezTo>
                    <a:pt x="40" y="315"/>
                    <a:pt x="70" y="364"/>
                    <a:pt x="106" y="406"/>
                  </a:cubicBezTo>
                  <a:cubicBezTo>
                    <a:pt x="235" y="559"/>
                    <a:pt x="450" y="637"/>
                    <a:pt x="646" y="627"/>
                  </a:cubicBezTo>
                  <a:cubicBezTo>
                    <a:pt x="694" y="625"/>
                    <a:pt x="742" y="624"/>
                    <a:pt x="790" y="629"/>
                  </a:cubicBezTo>
                  <a:cubicBezTo>
                    <a:pt x="843" y="634"/>
                    <a:pt x="899" y="645"/>
                    <a:pt x="947" y="670"/>
                  </a:cubicBezTo>
                  <a:cubicBezTo>
                    <a:pt x="999" y="697"/>
                    <a:pt x="1012" y="756"/>
                    <a:pt x="1061" y="778"/>
                  </a:cubicBezTo>
                  <a:cubicBezTo>
                    <a:pt x="1153" y="820"/>
                    <a:pt x="1258" y="812"/>
                    <a:pt x="1332" y="740"/>
                  </a:cubicBezTo>
                  <a:cubicBezTo>
                    <a:pt x="1468" y="608"/>
                    <a:pt x="1398" y="96"/>
                    <a:pt x="1398" y="96"/>
                  </a:cubicBezTo>
                  <a:cubicBezTo>
                    <a:pt x="1398" y="96"/>
                    <a:pt x="1305" y="0"/>
                    <a:pt x="1176" y="52"/>
                  </a:cubicBezTo>
                  <a:cubicBezTo>
                    <a:pt x="1048" y="104"/>
                    <a:pt x="680" y="245"/>
                    <a:pt x="680" y="245"/>
                  </a:cubicBezTo>
                  <a:cubicBezTo>
                    <a:pt x="244" y="276"/>
                    <a:pt x="244" y="276"/>
                    <a:pt x="244" y="276"/>
                  </a:cubicBezTo>
                  <a:cubicBezTo>
                    <a:pt x="0" y="201"/>
                    <a:pt x="0" y="201"/>
                    <a:pt x="0" y="201"/>
                  </a:cubicBezTo>
                </a:path>
              </a:pathLst>
            </a:custGeom>
            <a:solidFill>
              <a:srgbClr val="D30C5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42" name="Freeform 10">
              <a:extLst>
                <a:ext uri="{FF2B5EF4-FFF2-40B4-BE49-F238E27FC236}">
                  <a16:creationId xmlns:a16="http://schemas.microsoft.com/office/drawing/2014/main" id="{1B82E19B-D256-48B7-91CD-14E00FC1D7AE}"/>
                </a:ext>
              </a:extLst>
            </p:cNvPr>
            <p:cNvSpPr>
              <a:spLocks/>
            </p:cNvSpPr>
            <p:nvPr/>
          </p:nvSpPr>
          <p:spPr bwMode="auto">
            <a:xfrm>
              <a:off x="-93" y="1101"/>
              <a:ext cx="263" cy="227"/>
            </a:xfrm>
            <a:custGeom>
              <a:avLst/>
              <a:gdLst>
                <a:gd name="T0" fmla="*/ 1330 w 175"/>
                <a:gd name="T1" fmla="*/ 782 h 151"/>
                <a:gd name="T2" fmla="*/ 933 w 175"/>
                <a:gd name="T3" fmla="*/ 1613 h 151"/>
                <a:gd name="T4" fmla="*/ 271 w 175"/>
                <a:gd name="T5" fmla="*/ 2527 h 151"/>
                <a:gd name="T6" fmla="*/ 271 w 175"/>
                <a:gd name="T7" fmla="*/ 3489 h 151"/>
                <a:gd name="T8" fmla="*/ 2938 w 175"/>
                <a:gd name="T9" fmla="*/ 3489 h 151"/>
                <a:gd name="T10" fmla="*/ 3368 w 175"/>
                <a:gd name="T11" fmla="*/ 2915 h 151"/>
                <a:gd name="T12" fmla="*/ 3922 w 175"/>
                <a:gd name="T13" fmla="*/ 2895 h 151"/>
                <a:gd name="T14" fmla="*/ 4300 w 175"/>
                <a:gd name="T15" fmla="*/ 2483 h 151"/>
                <a:gd name="T16" fmla="*/ 4300 w 175"/>
                <a:gd name="T17" fmla="*/ 782 h 151"/>
                <a:gd name="T18" fmla="*/ 3509 w 175"/>
                <a:gd name="T19" fmla="*/ 0 h 151"/>
                <a:gd name="T20" fmla="*/ 1748 w 175"/>
                <a:gd name="T21" fmla="*/ 0 h 151"/>
                <a:gd name="T22" fmla="*/ 1330 w 175"/>
                <a:gd name="T23" fmla="*/ 782 h 15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75"/>
                <a:gd name="T37" fmla="*/ 0 h 151"/>
                <a:gd name="T38" fmla="*/ 175 w 175"/>
                <a:gd name="T39" fmla="*/ 151 h 151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75" h="151">
                  <a:moveTo>
                    <a:pt x="51" y="30"/>
                  </a:moveTo>
                  <a:cubicBezTo>
                    <a:pt x="36" y="62"/>
                    <a:pt x="36" y="62"/>
                    <a:pt x="36" y="62"/>
                  </a:cubicBezTo>
                  <a:cubicBezTo>
                    <a:pt x="10" y="97"/>
                    <a:pt x="10" y="97"/>
                    <a:pt x="10" y="97"/>
                  </a:cubicBezTo>
                  <a:cubicBezTo>
                    <a:pt x="10" y="97"/>
                    <a:pt x="0" y="118"/>
                    <a:pt x="10" y="134"/>
                  </a:cubicBezTo>
                  <a:cubicBezTo>
                    <a:pt x="21" y="151"/>
                    <a:pt x="113" y="134"/>
                    <a:pt x="113" y="134"/>
                  </a:cubicBezTo>
                  <a:cubicBezTo>
                    <a:pt x="113" y="134"/>
                    <a:pt x="125" y="128"/>
                    <a:pt x="129" y="112"/>
                  </a:cubicBezTo>
                  <a:cubicBezTo>
                    <a:pt x="136" y="113"/>
                    <a:pt x="151" y="111"/>
                    <a:pt x="151" y="111"/>
                  </a:cubicBezTo>
                  <a:cubicBezTo>
                    <a:pt x="151" y="111"/>
                    <a:pt x="164" y="113"/>
                    <a:pt x="165" y="95"/>
                  </a:cubicBezTo>
                  <a:cubicBezTo>
                    <a:pt x="167" y="78"/>
                    <a:pt x="175" y="46"/>
                    <a:pt x="165" y="30"/>
                  </a:cubicBezTo>
                  <a:cubicBezTo>
                    <a:pt x="156" y="13"/>
                    <a:pt x="135" y="0"/>
                    <a:pt x="135" y="0"/>
                  </a:cubicBezTo>
                  <a:cubicBezTo>
                    <a:pt x="67" y="0"/>
                    <a:pt x="67" y="0"/>
                    <a:pt x="67" y="0"/>
                  </a:cubicBezTo>
                  <a:lnTo>
                    <a:pt x="51" y="3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43" name="Freeform 11">
              <a:extLst>
                <a:ext uri="{FF2B5EF4-FFF2-40B4-BE49-F238E27FC236}">
                  <a16:creationId xmlns:a16="http://schemas.microsoft.com/office/drawing/2014/main" id="{6070B0A2-16D8-40D1-AEAC-2BABC2D37A00}"/>
                </a:ext>
              </a:extLst>
            </p:cNvPr>
            <p:cNvSpPr>
              <a:spLocks/>
            </p:cNvSpPr>
            <p:nvPr/>
          </p:nvSpPr>
          <p:spPr bwMode="auto">
            <a:xfrm>
              <a:off x="658" y="1059"/>
              <a:ext cx="227" cy="269"/>
            </a:xfrm>
            <a:custGeom>
              <a:avLst/>
              <a:gdLst>
                <a:gd name="T0" fmla="*/ 244 w 151"/>
                <a:gd name="T1" fmla="*/ 1240 h 179"/>
                <a:gd name="T2" fmla="*/ 244 w 151"/>
                <a:gd name="T3" fmla="*/ 2800 h 179"/>
                <a:gd name="T4" fmla="*/ 579 w 151"/>
                <a:gd name="T5" fmla="*/ 4208 h 179"/>
                <a:gd name="T6" fmla="*/ 3309 w 151"/>
                <a:gd name="T7" fmla="*/ 4208 h 179"/>
                <a:gd name="T8" fmla="*/ 2748 w 151"/>
                <a:gd name="T9" fmla="*/ 2376 h 179"/>
                <a:gd name="T10" fmla="*/ 2344 w 151"/>
                <a:gd name="T11" fmla="*/ 520 h 179"/>
                <a:gd name="T12" fmla="*/ 244 w 151"/>
                <a:gd name="T13" fmla="*/ 1240 h 17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51"/>
                <a:gd name="T22" fmla="*/ 0 h 179"/>
                <a:gd name="T23" fmla="*/ 151 w 151"/>
                <a:gd name="T24" fmla="*/ 179 h 179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51" h="179">
                  <a:moveTo>
                    <a:pt x="9" y="48"/>
                  </a:moveTo>
                  <a:cubicBezTo>
                    <a:pt x="9" y="48"/>
                    <a:pt x="1" y="65"/>
                    <a:pt x="9" y="108"/>
                  </a:cubicBezTo>
                  <a:cubicBezTo>
                    <a:pt x="0" y="154"/>
                    <a:pt x="22" y="162"/>
                    <a:pt x="22" y="162"/>
                  </a:cubicBezTo>
                  <a:cubicBezTo>
                    <a:pt x="22" y="162"/>
                    <a:pt x="90" y="179"/>
                    <a:pt x="127" y="162"/>
                  </a:cubicBezTo>
                  <a:cubicBezTo>
                    <a:pt x="151" y="151"/>
                    <a:pt x="105" y="91"/>
                    <a:pt x="105" y="91"/>
                  </a:cubicBezTo>
                  <a:cubicBezTo>
                    <a:pt x="105" y="91"/>
                    <a:pt x="89" y="61"/>
                    <a:pt x="90" y="20"/>
                  </a:cubicBezTo>
                  <a:cubicBezTo>
                    <a:pt x="27" y="0"/>
                    <a:pt x="9" y="48"/>
                    <a:pt x="9" y="4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44" name="Freeform 12">
              <a:extLst>
                <a:ext uri="{FF2B5EF4-FFF2-40B4-BE49-F238E27FC236}">
                  <a16:creationId xmlns:a16="http://schemas.microsoft.com/office/drawing/2014/main" id="{7BCC4DD0-EA91-4035-B22D-EBDDC2DA2C4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" y="-367"/>
              <a:ext cx="244" cy="216"/>
            </a:xfrm>
            <a:custGeom>
              <a:avLst/>
              <a:gdLst>
                <a:gd name="T0" fmla="*/ 0 w 244"/>
                <a:gd name="T1" fmla="*/ 0 h 216"/>
                <a:gd name="T2" fmla="*/ 8 w 244"/>
                <a:gd name="T3" fmla="*/ 216 h 216"/>
                <a:gd name="T4" fmla="*/ 244 w 244"/>
                <a:gd name="T5" fmla="*/ 216 h 216"/>
                <a:gd name="T6" fmla="*/ 236 w 244"/>
                <a:gd name="T7" fmla="*/ 27 h 216"/>
                <a:gd name="T8" fmla="*/ 0 w 244"/>
                <a:gd name="T9" fmla="*/ 0 h 2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44"/>
                <a:gd name="T16" fmla="*/ 0 h 216"/>
                <a:gd name="T17" fmla="*/ 244 w 244"/>
                <a:gd name="T18" fmla="*/ 216 h 21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44" h="216">
                  <a:moveTo>
                    <a:pt x="0" y="0"/>
                  </a:moveTo>
                  <a:lnTo>
                    <a:pt x="8" y="216"/>
                  </a:lnTo>
                  <a:lnTo>
                    <a:pt x="244" y="216"/>
                  </a:lnTo>
                  <a:lnTo>
                    <a:pt x="236" y="2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45" name="Freeform 13">
              <a:extLst>
                <a:ext uri="{FF2B5EF4-FFF2-40B4-BE49-F238E27FC236}">
                  <a16:creationId xmlns:a16="http://schemas.microsoft.com/office/drawing/2014/main" id="{7040CA30-1C56-40DA-91A6-D07DFB38083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" y="-367"/>
              <a:ext cx="244" cy="216"/>
            </a:xfrm>
            <a:custGeom>
              <a:avLst/>
              <a:gdLst>
                <a:gd name="T0" fmla="*/ 0 w 244"/>
                <a:gd name="T1" fmla="*/ 0 h 216"/>
                <a:gd name="T2" fmla="*/ 8 w 244"/>
                <a:gd name="T3" fmla="*/ 216 h 216"/>
                <a:gd name="T4" fmla="*/ 244 w 244"/>
                <a:gd name="T5" fmla="*/ 216 h 216"/>
                <a:gd name="T6" fmla="*/ 236 w 244"/>
                <a:gd name="T7" fmla="*/ 27 h 216"/>
                <a:gd name="T8" fmla="*/ 0 w 244"/>
                <a:gd name="T9" fmla="*/ 0 h 2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44"/>
                <a:gd name="T16" fmla="*/ 0 h 216"/>
                <a:gd name="T17" fmla="*/ 244 w 244"/>
                <a:gd name="T18" fmla="*/ 216 h 21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44" h="216">
                  <a:moveTo>
                    <a:pt x="0" y="0"/>
                  </a:moveTo>
                  <a:lnTo>
                    <a:pt x="8" y="216"/>
                  </a:lnTo>
                  <a:lnTo>
                    <a:pt x="244" y="216"/>
                  </a:lnTo>
                  <a:lnTo>
                    <a:pt x="236" y="2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46" name="Freeform 14">
              <a:extLst>
                <a:ext uri="{FF2B5EF4-FFF2-40B4-BE49-F238E27FC236}">
                  <a16:creationId xmlns:a16="http://schemas.microsoft.com/office/drawing/2014/main" id="{EC521C78-C5FB-4D0E-824D-E5B435FDA0CA}"/>
                </a:ext>
              </a:extLst>
            </p:cNvPr>
            <p:cNvSpPr>
              <a:spLocks/>
            </p:cNvSpPr>
            <p:nvPr/>
          </p:nvSpPr>
          <p:spPr bwMode="auto">
            <a:xfrm>
              <a:off x="-44" y="-198"/>
              <a:ext cx="879" cy="1403"/>
            </a:xfrm>
            <a:custGeom>
              <a:avLst/>
              <a:gdLst>
                <a:gd name="T0" fmla="*/ 14217 w 585"/>
                <a:gd name="T1" fmla="*/ 16187 h 932"/>
                <a:gd name="T2" fmla="*/ 13559 w 585"/>
                <a:gd name="T3" fmla="*/ 12824 h 932"/>
                <a:gd name="T4" fmla="*/ 13185 w 585"/>
                <a:gd name="T5" fmla="*/ 10646 h 932"/>
                <a:gd name="T6" fmla="*/ 12728 w 585"/>
                <a:gd name="T7" fmla="*/ 6515 h 932"/>
                <a:gd name="T8" fmla="*/ 12157 w 585"/>
                <a:gd name="T9" fmla="*/ 0 h 932"/>
                <a:gd name="T10" fmla="*/ 3212 w 585"/>
                <a:gd name="T11" fmla="*/ 0 h 932"/>
                <a:gd name="T12" fmla="*/ 1510 w 585"/>
                <a:gd name="T13" fmla="*/ 13035 h 932"/>
                <a:gd name="T14" fmla="*/ 201 w 585"/>
                <a:gd name="T15" fmla="*/ 23371 h 932"/>
                <a:gd name="T16" fmla="*/ 0 w 585"/>
                <a:gd name="T17" fmla="*/ 24063 h 932"/>
                <a:gd name="T18" fmla="*/ 3823 w 585"/>
                <a:gd name="T19" fmla="*/ 24274 h 932"/>
                <a:gd name="T20" fmla="*/ 4511 w 585"/>
                <a:gd name="T21" fmla="*/ 18537 h 932"/>
                <a:gd name="T22" fmla="*/ 7391 w 585"/>
                <a:gd name="T23" fmla="*/ 6515 h 932"/>
                <a:gd name="T24" fmla="*/ 7849 w 585"/>
                <a:gd name="T25" fmla="*/ 6169 h 932"/>
                <a:gd name="T26" fmla="*/ 9842 w 585"/>
                <a:gd name="T27" fmla="*/ 14397 h 932"/>
                <a:gd name="T28" fmla="*/ 11631 w 585"/>
                <a:gd name="T29" fmla="*/ 22577 h 932"/>
                <a:gd name="T30" fmla="*/ 11980 w 585"/>
                <a:gd name="T31" fmla="*/ 24578 h 932"/>
                <a:gd name="T32" fmla="*/ 15203 w 585"/>
                <a:gd name="T33" fmla="*/ 24155 h 932"/>
                <a:gd name="T34" fmla="*/ 14217 w 585"/>
                <a:gd name="T35" fmla="*/ 16187 h 93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585"/>
                <a:gd name="T55" fmla="*/ 0 h 932"/>
                <a:gd name="T56" fmla="*/ 585 w 585"/>
                <a:gd name="T57" fmla="*/ 932 h 93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585" h="932">
                  <a:moveTo>
                    <a:pt x="547" y="614"/>
                  </a:moveTo>
                  <a:cubicBezTo>
                    <a:pt x="547" y="614"/>
                    <a:pt x="533" y="547"/>
                    <a:pt x="522" y="486"/>
                  </a:cubicBezTo>
                  <a:cubicBezTo>
                    <a:pt x="515" y="452"/>
                    <a:pt x="510" y="420"/>
                    <a:pt x="508" y="404"/>
                  </a:cubicBezTo>
                  <a:cubicBezTo>
                    <a:pt x="504" y="358"/>
                    <a:pt x="490" y="247"/>
                    <a:pt x="490" y="247"/>
                  </a:cubicBezTo>
                  <a:cubicBezTo>
                    <a:pt x="490" y="247"/>
                    <a:pt x="494" y="56"/>
                    <a:pt x="468" y="0"/>
                  </a:cubicBezTo>
                  <a:cubicBezTo>
                    <a:pt x="289" y="34"/>
                    <a:pt x="124" y="0"/>
                    <a:pt x="124" y="0"/>
                  </a:cubicBezTo>
                  <a:cubicBezTo>
                    <a:pt x="58" y="494"/>
                    <a:pt x="58" y="494"/>
                    <a:pt x="58" y="494"/>
                  </a:cubicBezTo>
                  <a:cubicBezTo>
                    <a:pt x="58" y="494"/>
                    <a:pt x="9" y="873"/>
                    <a:pt x="7" y="886"/>
                  </a:cubicBezTo>
                  <a:cubicBezTo>
                    <a:pt x="4" y="900"/>
                    <a:pt x="0" y="913"/>
                    <a:pt x="0" y="913"/>
                  </a:cubicBezTo>
                  <a:cubicBezTo>
                    <a:pt x="0" y="913"/>
                    <a:pt x="108" y="900"/>
                    <a:pt x="147" y="921"/>
                  </a:cubicBezTo>
                  <a:cubicBezTo>
                    <a:pt x="146" y="921"/>
                    <a:pt x="161" y="775"/>
                    <a:pt x="174" y="703"/>
                  </a:cubicBezTo>
                  <a:cubicBezTo>
                    <a:pt x="188" y="660"/>
                    <a:pt x="268" y="277"/>
                    <a:pt x="284" y="247"/>
                  </a:cubicBezTo>
                  <a:cubicBezTo>
                    <a:pt x="293" y="240"/>
                    <a:pt x="293" y="240"/>
                    <a:pt x="302" y="234"/>
                  </a:cubicBezTo>
                  <a:cubicBezTo>
                    <a:pt x="315" y="271"/>
                    <a:pt x="360" y="481"/>
                    <a:pt x="379" y="546"/>
                  </a:cubicBezTo>
                  <a:cubicBezTo>
                    <a:pt x="383" y="560"/>
                    <a:pt x="448" y="856"/>
                    <a:pt x="448" y="856"/>
                  </a:cubicBezTo>
                  <a:cubicBezTo>
                    <a:pt x="461" y="932"/>
                    <a:pt x="461" y="932"/>
                    <a:pt x="461" y="932"/>
                  </a:cubicBezTo>
                  <a:cubicBezTo>
                    <a:pt x="461" y="932"/>
                    <a:pt x="543" y="904"/>
                    <a:pt x="585" y="916"/>
                  </a:cubicBezTo>
                  <a:cubicBezTo>
                    <a:pt x="579" y="844"/>
                    <a:pt x="547" y="614"/>
                    <a:pt x="547" y="614"/>
                  </a:cubicBezTo>
                </a:path>
              </a:pathLst>
            </a:custGeom>
            <a:solidFill>
              <a:srgbClr val="4A12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47" name="Freeform 15">
              <a:extLst>
                <a:ext uri="{FF2B5EF4-FFF2-40B4-BE49-F238E27FC236}">
                  <a16:creationId xmlns:a16="http://schemas.microsoft.com/office/drawing/2014/main" id="{F9621BC0-1158-4CBA-8F7D-AE929DE4A977}"/>
                </a:ext>
              </a:extLst>
            </p:cNvPr>
            <p:cNvSpPr>
              <a:spLocks/>
            </p:cNvSpPr>
            <p:nvPr/>
          </p:nvSpPr>
          <p:spPr bwMode="auto">
            <a:xfrm>
              <a:off x="-134" y="-255"/>
              <a:ext cx="261" cy="112"/>
            </a:xfrm>
            <a:custGeom>
              <a:avLst/>
              <a:gdLst>
                <a:gd name="T0" fmla="*/ 4465 w 174"/>
                <a:gd name="T1" fmla="*/ 0 h 74"/>
                <a:gd name="T2" fmla="*/ 4176 w 174"/>
                <a:gd name="T3" fmla="*/ 166 h 74"/>
                <a:gd name="T4" fmla="*/ 3317 w 174"/>
                <a:gd name="T5" fmla="*/ 708 h 74"/>
                <a:gd name="T6" fmla="*/ 2892 w 174"/>
                <a:gd name="T7" fmla="*/ 929 h 74"/>
                <a:gd name="T8" fmla="*/ 2484 w 174"/>
                <a:gd name="T9" fmla="*/ 1128 h 74"/>
                <a:gd name="T10" fmla="*/ 1688 w 174"/>
                <a:gd name="T11" fmla="*/ 1494 h 74"/>
                <a:gd name="T12" fmla="*/ 1326 w 174"/>
                <a:gd name="T13" fmla="*/ 1622 h 74"/>
                <a:gd name="T14" fmla="*/ 1026 w 174"/>
                <a:gd name="T15" fmla="*/ 1730 h 74"/>
                <a:gd name="T16" fmla="*/ 745 w 174"/>
                <a:gd name="T17" fmla="*/ 1842 h 74"/>
                <a:gd name="T18" fmla="*/ 497 w 174"/>
                <a:gd name="T19" fmla="*/ 1890 h 74"/>
                <a:gd name="T20" fmla="*/ 135 w 174"/>
                <a:gd name="T21" fmla="*/ 1993 h 74"/>
                <a:gd name="T22" fmla="*/ 0 w 174"/>
                <a:gd name="T23" fmla="*/ 2042 h 74"/>
                <a:gd name="T24" fmla="*/ 135 w 174"/>
                <a:gd name="T25" fmla="*/ 2042 h 74"/>
                <a:gd name="T26" fmla="*/ 162 w 174"/>
                <a:gd name="T27" fmla="*/ 2042 h 74"/>
                <a:gd name="T28" fmla="*/ 254 w 174"/>
                <a:gd name="T29" fmla="*/ 2042 h 74"/>
                <a:gd name="T30" fmla="*/ 331 w 174"/>
                <a:gd name="T31" fmla="*/ 2042 h 74"/>
                <a:gd name="T32" fmla="*/ 510 w 174"/>
                <a:gd name="T33" fmla="*/ 2042 h 74"/>
                <a:gd name="T34" fmla="*/ 765 w 174"/>
                <a:gd name="T35" fmla="*/ 1993 h 74"/>
                <a:gd name="T36" fmla="*/ 1072 w 174"/>
                <a:gd name="T37" fmla="*/ 1984 h 74"/>
                <a:gd name="T38" fmla="*/ 1793 w 174"/>
                <a:gd name="T39" fmla="*/ 1842 h 74"/>
                <a:gd name="T40" fmla="*/ 2628 w 174"/>
                <a:gd name="T41" fmla="*/ 1594 h 74"/>
                <a:gd name="T42" fmla="*/ 3087 w 174"/>
                <a:gd name="T43" fmla="*/ 1444 h 74"/>
                <a:gd name="T44" fmla="*/ 3569 w 174"/>
                <a:gd name="T45" fmla="*/ 1237 h 74"/>
                <a:gd name="T46" fmla="*/ 4034 w 174"/>
                <a:gd name="T47" fmla="*/ 987 h 74"/>
                <a:gd name="T48" fmla="*/ 4446 w 174"/>
                <a:gd name="T49" fmla="*/ 770 h 74"/>
                <a:gd name="T50" fmla="*/ 4465 w 174"/>
                <a:gd name="T51" fmla="*/ 0 h 7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74"/>
                <a:gd name="T79" fmla="*/ 0 h 74"/>
                <a:gd name="T80" fmla="*/ 174 w 174"/>
                <a:gd name="T81" fmla="*/ 74 h 7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74" h="74">
                  <a:moveTo>
                    <a:pt x="174" y="0"/>
                  </a:moveTo>
                  <a:cubicBezTo>
                    <a:pt x="170" y="2"/>
                    <a:pt x="167" y="4"/>
                    <a:pt x="163" y="6"/>
                  </a:cubicBezTo>
                  <a:cubicBezTo>
                    <a:pt x="152" y="13"/>
                    <a:pt x="141" y="20"/>
                    <a:pt x="129" y="26"/>
                  </a:cubicBezTo>
                  <a:cubicBezTo>
                    <a:pt x="124" y="29"/>
                    <a:pt x="118" y="31"/>
                    <a:pt x="113" y="34"/>
                  </a:cubicBezTo>
                  <a:cubicBezTo>
                    <a:pt x="107" y="37"/>
                    <a:pt x="102" y="39"/>
                    <a:pt x="97" y="41"/>
                  </a:cubicBezTo>
                  <a:cubicBezTo>
                    <a:pt x="86" y="46"/>
                    <a:pt x="76" y="50"/>
                    <a:pt x="66" y="54"/>
                  </a:cubicBezTo>
                  <a:cubicBezTo>
                    <a:pt x="61" y="56"/>
                    <a:pt x="57" y="58"/>
                    <a:pt x="52" y="59"/>
                  </a:cubicBezTo>
                  <a:cubicBezTo>
                    <a:pt x="48" y="61"/>
                    <a:pt x="44" y="62"/>
                    <a:pt x="40" y="63"/>
                  </a:cubicBezTo>
                  <a:cubicBezTo>
                    <a:pt x="36" y="64"/>
                    <a:pt x="32" y="66"/>
                    <a:pt x="29" y="67"/>
                  </a:cubicBezTo>
                  <a:cubicBezTo>
                    <a:pt x="25" y="68"/>
                    <a:pt x="22" y="69"/>
                    <a:pt x="19" y="69"/>
                  </a:cubicBezTo>
                  <a:cubicBezTo>
                    <a:pt x="13" y="71"/>
                    <a:pt x="8" y="72"/>
                    <a:pt x="5" y="73"/>
                  </a:cubicBezTo>
                  <a:cubicBezTo>
                    <a:pt x="2" y="74"/>
                    <a:pt x="0" y="74"/>
                    <a:pt x="0" y="74"/>
                  </a:cubicBezTo>
                  <a:cubicBezTo>
                    <a:pt x="0" y="74"/>
                    <a:pt x="2" y="74"/>
                    <a:pt x="5" y="74"/>
                  </a:cubicBezTo>
                  <a:cubicBezTo>
                    <a:pt x="6" y="74"/>
                    <a:pt x="6" y="74"/>
                    <a:pt x="6" y="74"/>
                  </a:cubicBezTo>
                  <a:cubicBezTo>
                    <a:pt x="7" y="74"/>
                    <a:pt x="8" y="74"/>
                    <a:pt x="10" y="74"/>
                  </a:cubicBezTo>
                  <a:cubicBezTo>
                    <a:pt x="11" y="74"/>
                    <a:pt x="12" y="74"/>
                    <a:pt x="13" y="74"/>
                  </a:cubicBezTo>
                  <a:cubicBezTo>
                    <a:pt x="15" y="74"/>
                    <a:pt x="17" y="74"/>
                    <a:pt x="20" y="74"/>
                  </a:cubicBezTo>
                  <a:cubicBezTo>
                    <a:pt x="23" y="74"/>
                    <a:pt x="26" y="74"/>
                    <a:pt x="30" y="73"/>
                  </a:cubicBezTo>
                  <a:cubicBezTo>
                    <a:pt x="34" y="73"/>
                    <a:pt x="37" y="73"/>
                    <a:pt x="42" y="72"/>
                  </a:cubicBezTo>
                  <a:cubicBezTo>
                    <a:pt x="50" y="71"/>
                    <a:pt x="60" y="70"/>
                    <a:pt x="70" y="67"/>
                  </a:cubicBezTo>
                  <a:cubicBezTo>
                    <a:pt x="80" y="65"/>
                    <a:pt x="91" y="62"/>
                    <a:pt x="103" y="58"/>
                  </a:cubicBezTo>
                  <a:cubicBezTo>
                    <a:pt x="109" y="57"/>
                    <a:pt x="115" y="54"/>
                    <a:pt x="121" y="52"/>
                  </a:cubicBezTo>
                  <a:cubicBezTo>
                    <a:pt x="126" y="50"/>
                    <a:pt x="133" y="47"/>
                    <a:pt x="139" y="45"/>
                  </a:cubicBezTo>
                  <a:cubicBezTo>
                    <a:pt x="145" y="42"/>
                    <a:pt x="151" y="39"/>
                    <a:pt x="157" y="36"/>
                  </a:cubicBezTo>
                  <a:cubicBezTo>
                    <a:pt x="162" y="34"/>
                    <a:pt x="168" y="31"/>
                    <a:pt x="173" y="28"/>
                  </a:cubicBezTo>
                  <a:cubicBezTo>
                    <a:pt x="173" y="19"/>
                    <a:pt x="174" y="10"/>
                    <a:pt x="174" y="0"/>
                  </a:cubicBezTo>
                </a:path>
              </a:pathLst>
            </a:custGeom>
            <a:solidFill>
              <a:srgbClr val="B101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48" name="Freeform 16">
              <a:extLst>
                <a:ext uri="{FF2B5EF4-FFF2-40B4-BE49-F238E27FC236}">
                  <a16:creationId xmlns:a16="http://schemas.microsoft.com/office/drawing/2014/main" id="{9F21FF69-96BD-498A-9260-E828B57019A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" y="-280"/>
              <a:ext cx="79" cy="61"/>
            </a:xfrm>
            <a:custGeom>
              <a:avLst/>
              <a:gdLst>
                <a:gd name="T0" fmla="*/ 1477 w 52"/>
                <a:gd name="T1" fmla="*/ 0 h 41"/>
                <a:gd name="T2" fmla="*/ 716 w 52"/>
                <a:gd name="T3" fmla="*/ 794 h 41"/>
                <a:gd name="T4" fmla="*/ 62 w 52"/>
                <a:gd name="T5" fmla="*/ 292 h 41"/>
                <a:gd name="T6" fmla="*/ 0 w 52"/>
                <a:gd name="T7" fmla="*/ 491 h 41"/>
                <a:gd name="T8" fmla="*/ 655 w 52"/>
                <a:gd name="T9" fmla="*/ 985 h 41"/>
                <a:gd name="T10" fmla="*/ 1477 w 52"/>
                <a:gd name="T11" fmla="*/ 62 h 41"/>
                <a:gd name="T12" fmla="*/ 1477 w 52"/>
                <a:gd name="T13" fmla="*/ 0 h 4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52"/>
                <a:gd name="T22" fmla="*/ 0 h 41"/>
                <a:gd name="T23" fmla="*/ 52 w 52"/>
                <a:gd name="T24" fmla="*/ 41 h 4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52" h="41">
                  <a:moveTo>
                    <a:pt x="52" y="0"/>
                  </a:moveTo>
                  <a:cubicBezTo>
                    <a:pt x="25" y="33"/>
                    <a:pt x="25" y="33"/>
                    <a:pt x="25" y="33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23" y="41"/>
                    <a:pt x="23" y="41"/>
                    <a:pt x="23" y="41"/>
                  </a:cubicBezTo>
                  <a:cubicBezTo>
                    <a:pt x="52" y="3"/>
                    <a:pt x="52" y="3"/>
                    <a:pt x="52" y="3"/>
                  </a:cubicBezTo>
                  <a:cubicBezTo>
                    <a:pt x="52" y="2"/>
                    <a:pt x="52" y="1"/>
                    <a:pt x="52" y="0"/>
                  </a:cubicBezTo>
                </a:path>
              </a:pathLst>
            </a:custGeom>
            <a:solidFill>
              <a:srgbClr val="C9CB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49" name="Freeform 17">
              <a:extLst>
                <a:ext uri="{FF2B5EF4-FFF2-40B4-BE49-F238E27FC236}">
                  <a16:creationId xmlns:a16="http://schemas.microsoft.com/office/drawing/2014/main" id="{B10D7822-3728-4BB1-8080-CB0117E186B5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" y="-537"/>
              <a:ext cx="101" cy="306"/>
            </a:xfrm>
            <a:custGeom>
              <a:avLst/>
              <a:gdLst>
                <a:gd name="T0" fmla="*/ 0 w 101"/>
                <a:gd name="T1" fmla="*/ 270 h 306"/>
                <a:gd name="T2" fmla="*/ 41 w 101"/>
                <a:gd name="T3" fmla="*/ 306 h 306"/>
                <a:gd name="T4" fmla="*/ 91 w 101"/>
                <a:gd name="T5" fmla="*/ 246 h 306"/>
                <a:gd name="T6" fmla="*/ 101 w 101"/>
                <a:gd name="T7" fmla="*/ 0 h 306"/>
                <a:gd name="T8" fmla="*/ 51 w 101"/>
                <a:gd name="T9" fmla="*/ 6 h 306"/>
                <a:gd name="T10" fmla="*/ 0 w 101"/>
                <a:gd name="T11" fmla="*/ 270 h 30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1"/>
                <a:gd name="T19" fmla="*/ 0 h 306"/>
                <a:gd name="T20" fmla="*/ 101 w 101"/>
                <a:gd name="T21" fmla="*/ 306 h 30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1" h="306">
                  <a:moveTo>
                    <a:pt x="0" y="270"/>
                  </a:moveTo>
                  <a:lnTo>
                    <a:pt x="41" y="306"/>
                  </a:lnTo>
                  <a:lnTo>
                    <a:pt x="91" y="246"/>
                  </a:lnTo>
                  <a:lnTo>
                    <a:pt x="101" y="0"/>
                  </a:lnTo>
                  <a:lnTo>
                    <a:pt x="51" y="6"/>
                  </a:lnTo>
                  <a:lnTo>
                    <a:pt x="0" y="270"/>
                  </a:lnTo>
                  <a:close/>
                </a:path>
              </a:pathLst>
            </a:custGeom>
            <a:solidFill>
              <a:srgbClr val="5715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50" name="Freeform 18">
              <a:extLst>
                <a:ext uri="{FF2B5EF4-FFF2-40B4-BE49-F238E27FC236}">
                  <a16:creationId xmlns:a16="http://schemas.microsoft.com/office/drawing/2014/main" id="{C2326647-1607-433B-BD05-C84CC05EAF6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" y="-537"/>
              <a:ext cx="101" cy="306"/>
            </a:xfrm>
            <a:custGeom>
              <a:avLst/>
              <a:gdLst>
                <a:gd name="T0" fmla="*/ 0 w 101"/>
                <a:gd name="T1" fmla="*/ 270 h 306"/>
                <a:gd name="T2" fmla="*/ 41 w 101"/>
                <a:gd name="T3" fmla="*/ 306 h 306"/>
                <a:gd name="T4" fmla="*/ 91 w 101"/>
                <a:gd name="T5" fmla="*/ 246 h 306"/>
                <a:gd name="T6" fmla="*/ 101 w 101"/>
                <a:gd name="T7" fmla="*/ 0 h 306"/>
                <a:gd name="T8" fmla="*/ 51 w 101"/>
                <a:gd name="T9" fmla="*/ 6 h 306"/>
                <a:gd name="T10" fmla="*/ 0 w 101"/>
                <a:gd name="T11" fmla="*/ 270 h 30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1"/>
                <a:gd name="T19" fmla="*/ 0 h 306"/>
                <a:gd name="T20" fmla="*/ 101 w 101"/>
                <a:gd name="T21" fmla="*/ 306 h 30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1" h="306">
                  <a:moveTo>
                    <a:pt x="0" y="270"/>
                  </a:moveTo>
                  <a:lnTo>
                    <a:pt x="41" y="306"/>
                  </a:lnTo>
                  <a:lnTo>
                    <a:pt x="91" y="246"/>
                  </a:lnTo>
                  <a:lnTo>
                    <a:pt x="101" y="0"/>
                  </a:lnTo>
                  <a:lnTo>
                    <a:pt x="51" y="6"/>
                  </a:lnTo>
                  <a:lnTo>
                    <a:pt x="0" y="27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51" name="Freeform 19">
              <a:extLst>
                <a:ext uri="{FF2B5EF4-FFF2-40B4-BE49-F238E27FC236}">
                  <a16:creationId xmlns:a16="http://schemas.microsoft.com/office/drawing/2014/main" id="{F9C8E961-A7CC-46DD-944E-5A781E1F0F7C}"/>
                </a:ext>
              </a:extLst>
            </p:cNvPr>
            <p:cNvSpPr>
              <a:spLocks/>
            </p:cNvSpPr>
            <p:nvPr/>
          </p:nvSpPr>
          <p:spPr bwMode="auto">
            <a:xfrm>
              <a:off x="93" y="-924"/>
              <a:ext cx="3" cy="0"/>
            </a:xfrm>
            <a:custGeom>
              <a:avLst/>
              <a:gdLst>
                <a:gd name="T0" fmla="*/ 42 w 2"/>
                <a:gd name="T1" fmla="*/ 0 w 2"/>
                <a:gd name="T2" fmla="*/ 42 w 2"/>
                <a:gd name="T3" fmla="*/ 0 60000 65536"/>
                <a:gd name="T4" fmla="*/ 0 60000 65536"/>
                <a:gd name="T5" fmla="*/ 0 60000 65536"/>
                <a:gd name="T6" fmla="*/ 0 w 2"/>
                <a:gd name="T7" fmla="*/ 2 w 2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2">
                  <a:moveTo>
                    <a:pt x="2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</a:path>
              </a:pathLst>
            </a:custGeom>
            <a:solidFill>
              <a:srgbClr val="B101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52" name="Freeform 20">
              <a:extLst>
                <a:ext uri="{FF2B5EF4-FFF2-40B4-BE49-F238E27FC236}">
                  <a16:creationId xmlns:a16="http://schemas.microsoft.com/office/drawing/2014/main" id="{9AA3FB3D-7CA9-437A-BF3A-2D566870F827}"/>
                </a:ext>
              </a:extLst>
            </p:cNvPr>
            <p:cNvSpPr>
              <a:spLocks/>
            </p:cNvSpPr>
            <p:nvPr/>
          </p:nvSpPr>
          <p:spPr bwMode="auto">
            <a:xfrm>
              <a:off x="49" y="-716"/>
              <a:ext cx="5" cy="57"/>
            </a:xfrm>
            <a:custGeom>
              <a:avLst/>
              <a:gdLst>
                <a:gd name="T0" fmla="*/ 62 w 3"/>
                <a:gd name="T1" fmla="*/ 0 h 38"/>
                <a:gd name="T2" fmla="*/ 172 w 3"/>
                <a:gd name="T3" fmla="*/ 963 h 38"/>
                <a:gd name="T4" fmla="*/ 62 w 3"/>
                <a:gd name="T5" fmla="*/ 0 h 38"/>
                <a:gd name="T6" fmla="*/ 0 60000 65536"/>
                <a:gd name="T7" fmla="*/ 0 60000 65536"/>
                <a:gd name="T8" fmla="*/ 0 60000 65536"/>
                <a:gd name="T9" fmla="*/ 0 w 3"/>
                <a:gd name="T10" fmla="*/ 0 h 38"/>
                <a:gd name="T11" fmla="*/ 3 w 3"/>
                <a:gd name="T12" fmla="*/ 38 h 3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" h="38">
                  <a:moveTo>
                    <a:pt x="1" y="0"/>
                  </a:moveTo>
                  <a:cubicBezTo>
                    <a:pt x="0" y="11"/>
                    <a:pt x="0" y="24"/>
                    <a:pt x="3" y="38"/>
                  </a:cubicBezTo>
                  <a:cubicBezTo>
                    <a:pt x="2" y="24"/>
                    <a:pt x="1" y="11"/>
                    <a:pt x="1" y="0"/>
                  </a:cubicBezTo>
                </a:path>
              </a:pathLst>
            </a:custGeom>
            <a:solidFill>
              <a:srgbClr val="B101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53" name="Freeform 21">
              <a:extLst>
                <a:ext uri="{FF2B5EF4-FFF2-40B4-BE49-F238E27FC236}">
                  <a16:creationId xmlns:a16="http://schemas.microsoft.com/office/drawing/2014/main" id="{29BCE922-B0F1-4493-9195-430E3648EA2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" y="-291"/>
              <a:ext cx="24" cy="116"/>
            </a:xfrm>
            <a:custGeom>
              <a:avLst/>
              <a:gdLst>
                <a:gd name="T0" fmla="*/ 109 w 16"/>
                <a:gd name="T1" fmla="*/ 0 h 77"/>
                <a:gd name="T2" fmla="*/ 109 w 16"/>
                <a:gd name="T3" fmla="*/ 41 h 77"/>
                <a:gd name="T4" fmla="*/ 109 w 16"/>
                <a:gd name="T5" fmla="*/ 140 h 77"/>
                <a:gd name="T6" fmla="*/ 0 w 16"/>
                <a:gd name="T7" fmla="*/ 274 h 77"/>
                <a:gd name="T8" fmla="*/ 211 w 16"/>
                <a:gd name="T9" fmla="*/ 2052 h 77"/>
                <a:gd name="T10" fmla="*/ 406 w 16"/>
                <a:gd name="T11" fmla="*/ 2052 h 77"/>
                <a:gd name="T12" fmla="*/ 109 w 16"/>
                <a:gd name="T13" fmla="*/ 0 h 7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6"/>
                <a:gd name="T22" fmla="*/ 0 h 77"/>
                <a:gd name="T23" fmla="*/ 16 w 16"/>
                <a:gd name="T24" fmla="*/ 77 h 7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6" h="77">
                  <a:moveTo>
                    <a:pt x="5" y="0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3" y="32"/>
                    <a:pt x="6" y="55"/>
                    <a:pt x="9" y="77"/>
                  </a:cubicBezTo>
                  <a:cubicBezTo>
                    <a:pt x="12" y="77"/>
                    <a:pt x="14" y="77"/>
                    <a:pt x="16" y="77"/>
                  </a:cubicBezTo>
                  <a:cubicBezTo>
                    <a:pt x="12" y="51"/>
                    <a:pt x="9" y="24"/>
                    <a:pt x="5" y="0"/>
                  </a:cubicBezTo>
                </a:path>
              </a:pathLst>
            </a:custGeom>
            <a:solidFill>
              <a:srgbClr val="C9CB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54" name="Freeform 22">
              <a:extLst>
                <a:ext uri="{FF2B5EF4-FFF2-40B4-BE49-F238E27FC236}">
                  <a16:creationId xmlns:a16="http://schemas.microsoft.com/office/drawing/2014/main" id="{2BB3BB38-102D-433F-AD72-81664EADEBEE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" y="-175"/>
              <a:ext cx="272" cy="211"/>
            </a:xfrm>
            <a:custGeom>
              <a:avLst/>
              <a:gdLst>
                <a:gd name="T0" fmla="*/ 201 w 181"/>
                <a:gd name="T1" fmla="*/ 0 h 140"/>
                <a:gd name="T2" fmla="*/ 0 w 181"/>
                <a:gd name="T3" fmla="*/ 0 h 140"/>
                <a:gd name="T4" fmla="*/ 108 w 181"/>
                <a:gd name="T5" fmla="*/ 690 h 140"/>
                <a:gd name="T6" fmla="*/ 210 w 181"/>
                <a:gd name="T7" fmla="*/ 1150 h 140"/>
                <a:gd name="T8" fmla="*/ 406 w 181"/>
                <a:gd name="T9" fmla="*/ 1595 h 140"/>
                <a:gd name="T10" fmla="*/ 1142 w 181"/>
                <a:gd name="T11" fmla="*/ 2746 h 140"/>
                <a:gd name="T12" fmla="*/ 2241 w 181"/>
                <a:gd name="T13" fmla="*/ 3584 h 140"/>
                <a:gd name="T14" fmla="*/ 2422 w 181"/>
                <a:gd name="T15" fmla="*/ 3671 h 140"/>
                <a:gd name="T16" fmla="*/ 2591 w 181"/>
                <a:gd name="T17" fmla="*/ 3694 h 140"/>
                <a:gd name="T18" fmla="*/ 2749 w 181"/>
                <a:gd name="T19" fmla="*/ 3726 h 140"/>
                <a:gd name="T20" fmla="*/ 3096 w 181"/>
                <a:gd name="T21" fmla="*/ 3694 h 140"/>
                <a:gd name="T22" fmla="*/ 3640 w 181"/>
                <a:gd name="T23" fmla="*/ 3694 h 140"/>
                <a:gd name="T24" fmla="*/ 3640 w 181"/>
                <a:gd name="T25" fmla="*/ 3694 h 140"/>
                <a:gd name="T26" fmla="*/ 3948 w 181"/>
                <a:gd name="T27" fmla="*/ 3694 h 140"/>
                <a:gd name="T28" fmla="*/ 4402 w 181"/>
                <a:gd name="T29" fmla="*/ 3694 h 140"/>
                <a:gd name="T30" fmla="*/ 4713 w 181"/>
                <a:gd name="T31" fmla="*/ 3694 h 140"/>
                <a:gd name="T32" fmla="*/ 4713 w 181"/>
                <a:gd name="T33" fmla="*/ 3512 h 140"/>
                <a:gd name="T34" fmla="*/ 3719 w 181"/>
                <a:gd name="T35" fmla="*/ 3512 h 140"/>
                <a:gd name="T36" fmla="*/ 3045 w 181"/>
                <a:gd name="T37" fmla="*/ 3530 h 140"/>
                <a:gd name="T38" fmla="*/ 2475 w 181"/>
                <a:gd name="T39" fmla="*/ 3462 h 140"/>
                <a:gd name="T40" fmla="*/ 1443 w 181"/>
                <a:gd name="T41" fmla="*/ 2746 h 140"/>
                <a:gd name="T42" fmla="*/ 406 w 181"/>
                <a:gd name="T43" fmla="*/ 1040 h 140"/>
                <a:gd name="T44" fmla="*/ 270 w 181"/>
                <a:gd name="T45" fmla="*/ 561 h 140"/>
                <a:gd name="T46" fmla="*/ 201 w 181"/>
                <a:gd name="T47" fmla="*/ 0 h 140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181"/>
                <a:gd name="T73" fmla="*/ 0 h 140"/>
                <a:gd name="T74" fmla="*/ 181 w 181"/>
                <a:gd name="T75" fmla="*/ 140 h 140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181" h="140">
                  <a:moveTo>
                    <a:pt x="7" y="0"/>
                  </a:moveTo>
                  <a:cubicBezTo>
                    <a:pt x="5" y="0"/>
                    <a:pt x="3" y="0"/>
                    <a:pt x="0" y="0"/>
                  </a:cubicBezTo>
                  <a:cubicBezTo>
                    <a:pt x="2" y="9"/>
                    <a:pt x="3" y="17"/>
                    <a:pt x="4" y="26"/>
                  </a:cubicBezTo>
                  <a:cubicBezTo>
                    <a:pt x="5" y="32"/>
                    <a:pt x="7" y="38"/>
                    <a:pt x="8" y="43"/>
                  </a:cubicBezTo>
                  <a:cubicBezTo>
                    <a:pt x="10" y="49"/>
                    <a:pt x="12" y="55"/>
                    <a:pt x="15" y="60"/>
                  </a:cubicBezTo>
                  <a:cubicBezTo>
                    <a:pt x="22" y="76"/>
                    <a:pt x="32" y="91"/>
                    <a:pt x="44" y="103"/>
                  </a:cubicBezTo>
                  <a:cubicBezTo>
                    <a:pt x="56" y="116"/>
                    <a:pt x="70" y="129"/>
                    <a:pt x="86" y="135"/>
                  </a:cubicBezTo>
                  <a:cubicBezTo>
                    <a:pt x="88" y="136"/>
                    <a:pt x="91" y="137"/>
                    <a:pt x="93" y="138"/>
                  </a:cubicBezTo>
                  <a:cubicBezTo>
                    <a:pt x="95" y="138"/>
                    <a:pt x="98" y="139"/>
                    <a:pt x="100" y="139"/>
                  </a:cubicBezTo>
                  <a:cubicBezTo>
                    <a:pt x="102" y="140"/>
                    <a:pt x="104" y="140"/>
                    <a:pt x="106" y="140"/>
                  </a:cubicBezTo>
                  <a:cubicBezTo>
                    <a:pt x="110" y="140"/>
                    <a:pt x="115" y="139"/>
                    <a:pt x="119" y="139"/>
                  </a:cubicBezTo>
                  <a:cubicBezTo>
                    <a:pt x="126" y="139"/>
                    <a:pt x="133" y="139"/>
                    <a:pt x="140" y="139"/>
                  </a:cubicBezTo>
                  <a:cubicBezTo>
                    <a:pt x="140" y="139"/>
                    <a:pt x="140" y="139"/>
                    <a:pt x="140" y="139"/>
                  </a:cubicBezTo>
                  <a:cubicBezTo>
                    <a:pt x="142" y="139"/>
                    <a:pt x="146" y="139"/>
                    <a:pt x="152" y="139"/>
                  </a:cubicBezTo>
                  <a:cubicBezTo>
                    <a:pt x="157" y="139"/>
                    <a:pt x="164" y="139"/>
                    <a:pt x="169" y="139"/>
                  </a:cubicBezTo>
                  <a:cubicBezTo>
                    <a:pt x="175" y="139"/>
                    <a:pt x="180" y="139"/>
                    <a:pt x="181" y="139"/>
                  </a:cubicBezTo>
                  <a:cubicBezTo>
                    <a:pt x="181" y="136"/>
                    <a:pt x="181" y="134"/>
                    <a:pt x="181" y="132"/>
                  </a:cubicBezTo>
                  <a:cubicBezTo>
                    <a:pt x="168" y="132"/>
                    <a:pt x="155" y="132"/>
                    <a:pt x="143" y="132"/>
                  </a:cubicBezTo>
                  <a:cubicBezTo>
                    <a:pt x="135" y="132"/>
                    <a:pt x="125" y="133"/>
                    <a:pt x="117" y="133"/>
                  </a:cubicBezTo>
                  <a:cubicBezTo>
                    <a:pt x="109" y="133"/>
                    <a:pt x="102" y="133"/>
                    <a:pt x="95" y="130"/>
                  </a:cubicBezTo>
                  <a:cubicBezTo>
                    <a:pt x="81" y="123"/>
                    <a:pt x="67" y="114"/>
                    <a:pt x="55" y="103"/>
                  </a:cubicBezTo>
                  <a:cubicBezTo>
                    <a:pt x="36" y="85"/>
                    <a:pt x="22" y="64"/>
                    <a:pt x="15" y="39"/>
                  </a:cubicBezTo>
                  <a:cubicBezTo>
                    <a:pt x="13" y="33"/>
                    <a:pt x="11" y="27"/>
                    <a:pt x="10" y="21"/>
                  </a:cubicBezTo>
                  <a:cubicBezTo>
                    <a:pt x="9" y="14"/>
                    <a:pt x="8" y="7"/>
                    <a:pt x="7" y="0"/>
                  </a:cubicBezTo>
                </a:path>
              </a:pathLst>
            </a:custGeom>
            <a:solidFill>
              <a:srgbClr val="3F1C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55" name="Freeform 23">
              <a:extLst>
                <a:ext uri="{FF2B5EF4-FFF2-40B4-BE49-F238E27FC236}">
                  <a16:creationId xmlns:a16="http://schemas.microsoft.com/office/drawing/2014/main" id="{8F43459C-D546-40A6-A11A-2C9377A2E66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14" y="10"/>
              <a:ext cx="1" cy="8"/>
            </a:xfrm>
            <a:custGeom>
              <a:avLst/>
              <a:gdLst>
                <a:gd name="T0" fmla="*/ 0 w 1"/>
                <a:gd name="T1" fmla="*/ 138 h 5"/>
                <a:gd name="T2" fmla="*/ 0 w 1"/>
                <a:gd name="T3" fmla="*/ 221 h 5"/>
                <a:gd name="T4" fmla="*/ 0 w 1"/>
                <a:gd name="T5" fmla="*/ 138 h 5"/>
                <a:gd name="T6" fmla="*/ 1 w 1"/>
                <a:gd name="T7" fmla="*/ 0 h 5"/>
                <a:gd name="T8" fmla="*/ 1 w 1"/>
                <a:gd name="T9" fmla="*/ 0 h 5"/>
                <a:gd name="T10" fmla="*/ 1 w 1"/>
                <a:gd name="T11" fmla="*/ 0 h 5"/>
                <a:gd name="T12" fmla="*/ 1 w 1"/>
                <a:gd name="T13" fmla="*/ 0 h 5"/>
                <a:gd name="T14" fmla="*/ 1 w 1"/>
                <a:gd name="T15" fmla="*/ 0 h 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"/>
                <a:gd name="T25" fmla="*/ 0 h 5"/>
                <a:gd name="T26" fmla="*/ 1 w 1"/>
                <a:gd name="T27" fmla="*/ 5 h 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" h="5">
                  <a:moveTo>
                    <a:pt x="0" y="3"/>
                  </a:moveTo>
                  <a:cubicBezTo>
                    <a:pt x="0" y="4"/>
                    <a:pt x="0" y="4"/>
                    <a:pt x="0" y="5"/>
                  </a:cubicBezTo>
                  <a:cubicBezTo>
                    <a:pt x="0" y="3"/>
                    <a:pt x="0" y="3"/>
                    <a:pt x="0" y="3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B101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56" name="Freeform 24">
              <a:extLst>
                <a:ext uri="{FF2B5EF4-FFF2-40B4-BE49-F238E27FC236}">
                  <a16:creationId xmlns:a16="http://schemas.microsoft.com/office/drawing/2014/main" id="{2E2B584C-0D0F-4178-BB62-134BC8DCC55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" y="-253"/>
              <a:ext cx="24" cy="75"/>
            </a:xfrm>
            <a:custGeom>
              <a:avLst/>
              <a:gdLst>
                <a:gd name="T0" fmla="*/ 316 w 16"/>
                <a:gd name="T1" fmla="*/ 0 h 50"/>
                <a:gd name="T2" fmla="*/ 0 w 16"/>
                <a:gd name="T3" fmla="*/ 1287 h 50"/>
                <a:gd name="T4" fmla="*/ 63 w 16"/>
                <a:gd name="T5" fmla="*/ 1287 h 50"/>
                <a:gd name="T6" fmla="*/ 406 w 16"/>
                <a:gd name="T7" fmla="*/ 60 h 50"/>
                <a:gd name="T8" fmla="*/ 316 w 16"/>
                <a:gd name="T9" fmla="*/ 0 h 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6"/>
                <a:gd name="T16" fmla="*/ 0 h 50"/>
                <a:gd name="T17" fmla="*/ 16 w 16"/>
                <a:gd name="T18" fmla="*/ 50 h 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6" h="50">
                  <a:moveTo>
                    <a:pt x="13" y="0"/>
                  </a:moveTo>
                  <a:cubicBezTo>
                    <a:pt x="0" y="50"/>
                    <a:pt x="0" y="50"/>
                    <a:pt x="0" y="50"/>
                  </a:cubicBezTo>
                  <a:cubicBezTo>
                    <a:pt x="1" y="50"/>
                    <a:pt x="2" y="50"/>
                    <a:pt x="3" y="50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3" y="0"/>
                    <a:pt x="13" y="0"/>
                    <a:pt x="13" y="0"/>
                  </a:cubicBezTo>
                </a:path>
              </a:pathLst>
            </a:custGeom>
            <a:solidFill>
              <a:srgbClr val="C9CB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57" name="Freeform 25">
              <a:extLst>
                <a:ext uri="{FF2B5EF4-FFF2-40B4-BE49-F238E27FC236}">
                  <a16:creationId xmlns:a16="http://schemas.microsoft.com/office/drawing/2014/main" id="{71C1D7A6-3B0D-473C-A0E7-41DC470D1DB8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" y="-178"/>
              <a:ext cx="194" cy="199"/>
            </a:xfrm>
            <a:custGeom>
              <a:avLst/>
              <a:gdLst>
                <a:gd name="T0" fmla="*/ 3281 w 129"/>
                <a:gd name="T1" fmla="*/ 0 h 132"/>
                <a:gd name="T2" fmla="*/ 3006 w 129"/>
                <a:gd name="T3" fmla="*/ 986 h 132"/>
                <a:gd name="T4" fmla="*/ 1038 w 129"/>
                <a:gd name="T5" fmla="*/ 3100 h 132"/>
                <a:gd name="T6" fmla="*/ 162 w 129"/>
                <a:gd name="T7" fmla="*/ 3327 h 132"/>
                <a:gd name="T8" fmla="*/ 41 w 129"/>
                <a:gd name="T9" fmla="*/ 3327 h 132"/>
                <a:gd name="T10" fmla="*/ 41 w 129"/>
                <a:gd name="T11" fmla="*/ 3327 h 132"/>
                <a:gd name="T12" fmla="*/ 0 w 129"/>
                <a:gd name="T13" fmla="*/ 3421 h 132"/>
                <a:gd name="T14" fmla="*/ 0 w 129"/>
                <a:gd name="T15" fmla="*/ 3469 h 132"/>
                <a:gd name="T16" fmla="*/ 62 w 129"/>
                <a:gd name="T17" fmla="*/ 3489 h 132"/>
                <a:gd name="T18" fmla="*/ 62 w 129"/>
                <a:gd name="T19" fmla="*/ 3489 h 132"/>
                <a:gd name="T20" fmla="*/ 62 w 129"/>
                <a:gd name="T21" fmla="*/ 3489 h 132"/>
                <a:gd name="T22" fmla="*/ 244 w 129"/>
                <a:gd name="T23" fmla="*/ 3519 h 132"/>
                <a:gd name="T24" fmla="*/ 1128 w 129"/>
                <a:gd name="T25" fmla="*/ 3279 h 132"/>
                <a:gd name="T26" fmla="*/ 3078 w 129"/>
                <a:gd name="T27" fmla="*/ 1088 h 132"/>
                <a:gd name="T28" fmla="*/ 3376 w 129"/>
                <a:gd name="T29" fmla="*/ 0 h 132"/>
                <a:gd name="T30" fmla="*/ 3281 w 129"/>
                <a:gd name="T31" fmla="*/ 0 h 132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29"/>
                <a:gd name="T49" fmla="*/ 0 h 132"/>
                <a:gd name="T50" fmla="*/ 129 w 129"/>
                <a:gd name="T51" fmla="*/ 132 h 132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29" h="132">
                  <a:moveTo>
                    <a:pt x="126" y="0"/>
                  </a:moveTo>
                  <a:cubicBezTo>
                    <a:pt x="115" y="37"/>
                    <a:pt x="115" y="37"/>
                    <a:pt x="115" y="37"/>
                  </a:cubicBezTo>
                  <a:cubicBezTo>
                    <a:pt x="115" y="37"/>
                    <a:pt x="102" y="95"/>
                    <a:pt x="40" y="116"/>
                  </a:cubicBezTo>
                  <a:cubicBezTo>
                    <a:pt x="27" y="124"/>
                    <a:pt x="13" y="125"/>
                    <a:pt x="6" y="125"/>
                  </a:cubicBezTo>
                  <a:cubicBezTo>
                    <a:pt x="3" y="125"/>
                    <a:pt x="2" y="125"/>
                    <a:pt x="1" y="125"/>
                  </a:cubicBezTo>
                  <a:cubicBezTo>
                    <a:pt x="1" y="125"/>
                    <a:pt x="1" y="125"/>
                    <a:pt x="1" y="125"/>
                  </a:cubicBezTo>
                  <a:cubicBezTo>
                    <a:pt x="1" y="126"/>
                    <a:pt x="0" y="127"/>
                    <a:pt x="0" y="128"/>
                  </a:cubicBezTo>
                  <a:cubicBezTo>
                    <a:pt x="0" y="130"/>
                    <a:pt x="0" y="130"/>
                    <a:pt x="0" y="130"/>
                  </a:cubicBezTo>
                  <a:cubicBezTo>
                    <a:pt x="0" y="131"/>
                    <a:pt x="0" y="131"/>
                    <a:pt x="2" y="131"/>
                  </a:cubicBezTo>
                  <a:cubicBezTo>
                    <a:pt x="2" y="131"/>
                    <a:pt x="2" y="131"/>
                    <a:pt x="2" y="131"/>
                  </a:cubicBezTo>
                  <a:cubicBezTo>
                    <a:pt x="2" y="131"/>
                    <a:pt x="2" y="131"/>
                    <a:pt x="2" y="131"/>
                  </a:cubicBezTo>
                  <a:cubicBezTo>
                    <a:pt x="2" y="131"/>
                    <a:pt x="5" y="132"/>
                    <a:pt x="9" y="132"/>
                  </a:cubicBezTo>
                  <a:cubicBezTo>
                    <a:pt x="16" y="132"/>
                    <a:pt x="30" y="131"/>
                    <a:pt x="43" y="123"/>
                  </a:cubicBezTo>
                  <a:cubicBezTo>
                    <a:pt x="104" y="101"/>
                    <a:pt x="118" y="42"/>
                    <a:pt x="118" y="41"/>
                  </a:cubicBezTo>
                  <a:cubicBezTo>
                    <a:pt x="129" y="0"/>
                    <a:pt x="129" y="0"/>
                    <a:pt x="129" y="0"/>
                  </a:cubicBezTo>
                  <a:cubicBezTo>
                    <a:pt x="128" y="0"/>
                    <a:pt x="127" y="0"/>
                    <a:pt x="126" y="0"/>
                  </a:cubicBezTo>
                </a:path>
              </a:pathLst>
            </a:custGeom>
            <a:solidFill>
              <a:srgbClr val="3F1C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58" name="Freeform 26">
              <a:extLst>
                <a:ext uri="{FF2B5EF4-FFF2-40B4-BE49-F238E27FC236}">
                  <a16:creationId xmlns:a16="http://schemas.microsoft.com/office/drawing/2014/main" id="{250B2E54-B61A-472F-A926-05302C9B1AC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23" y="-289"/>
              <a:ext cx="90" cy="39"/>
            </a:xfrm>
            <a:custGeom>
              <a:avLst/>
              <a:gdLst>
                <a:gd name="T0" fmla="*/ 93 w 60"/>
                <a:gd name="T1" fmla="*/ 446 h 26"/>
                <a:gd name="T2" fmla="*/ 0 w 60"/>
                <a:gd name="T3" fmla="*/ 620 h 26"/>
                <a:gd name="T4" fmla="*/ 93 w 60"/>
                <a:gd name="T5" fmla="*/ 669 h 26"/>
                <a:gd name="T6" fmla="*/ 140 w 60"/>
                <a:gd name="T7" fmla="*/ 458 h 26"/>
                <a:gd name="T8" fmla="*/ 93 w 60"/>
                <a:gd name="T9" fmla="*/ 446 h 26"/>
                <a:gd name="T10" fmla="*/ 1547 w 60"/>
                <a:gd name="T11" fmla="*/ 0 h 26"/>
                <a:gd name="T12" fmla="*/ 1425 w 60"/>
                <a:gd name="T13" fmla="*/ 162 h 26"/>
                <a:gd name="T14" fmla="*/ 1425 w 60"/>
                <a:gd name="T15" fmla="*/ 243 h 26"/>
                <a:gd name="T16" fmla="*/ 1547 w 60"/>
                <a:gd name="T17" fmla="*/ 108 h 26"/>
                <a:gd name="T18" fmla="*/ 1547 w 60"/>
                <a:gd name="T19" fmla="*/ 0 h 2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60"/>
                <a:gd name="T31" fmla="*/ 0 h 26"/>
                <a:gd name="T32" fmla="*/ 60 w 60"/>
                <a:gd name="T33" fmla="*/ 26 h 2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60" h="26">
                  <a:moveTo>
                    <a:pt x="3" y="17"/>
                  </a:moveTo>
                  <a:cubicBezTo>
                    <a:pt x="0" y="24"/>
                    <a:pt x="0" y="24"/>
                    <a:pt x="0" y="24"/>
                  </a:cubicBezTo>
                  <a:cubicBezTo>
                    <a:pt x="3" y="26"/>
                    <a:pt x="3" y="26"/>
                    <a:pt x="3" y="26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3" y="17"/>
                    <a:pt x="3" y="17"/>
                    <a:pt x="3" y="17"/>
                  </a:cubicBezTo>
                  <a:moveTo>
                    <a:pt x="60" y="0"/>
                  </a:moveTo>
                  <a:cubicBezTo>
                    <a:pt x="55" y="6"/>
                    <a:pt x="55" y="6"/>
                    <a:pt x="55" y="6"/>
                  </a:cubicBezTo>
                  <a:cubicBezTo>
                    <a:pt x="55" y="7"/>
                    <a:pt x="55" y="8"/>
                    <a:pt x="55" y="9"/>
                  </a:cubicBezTo>
                  <a:cubicBezTo>
                    <a:pt x="60" y="4"/>
                    <a:pt x="60" y="4"/>
                    <a:pt x="60" y="4"/>
                  </a:cubicBezTo>
                  <a:cubicBezTo>
                    <a:pt x="60" y="0"/>
                    <a:pt x="60" y="0"/>
                    <a:pt x="60" y="0"/>
                  </a:cubicBezTo>
                </a:path>
              </a:pathLst>
            </a:custGeom>
            <a:solidFill>
              <a:srgbClr val="A9AB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59" name="Freeform 27">
              <a:extLst>
                <a:ext uri="{FF2B5EF4-FFF2-40B4-BE49-F238E27FC236}">
                  <a16:creationId xmlns:a16="http://schemas.microsoft.com/office/drawing/2014/main" id="{DD354A1D-8521-47FD-8D8B-6AB2BFE18D9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27" y="-423"/>
              <a:ext cx="86" cy="161"/>
            </a:xfrm>
            <a:custGeom>
              <a:avLst/>
              <a:gdLst>
                <a:gd name="T0" fmla="*/ 1120 w 57"/>
                <a:gd name="T1" fmla="*/ 93 h 107"/>
                <a:gd name="T2" fmla="*/ 1396 w 57"/>
                <a:gd name="T3" fmla="*/ 2499 h 107"/>
                <a:gd name="T4" fmla="*/ 1534 w 57"/>
                <a:gd name="T5" fmla="*/ 2343 h 107"/>
                <a:gd name="T6" fmla="*/ 1534 w 57"/>
                <a:gd name="T7" fmla="*/ 2307 h 107"/>
                <a:gd name="T8" fmla="*/ 1281 w 57"/>
                <a:gd name="T9" fmla="*/ 140 h 107"/>
                <a:gd name="T10" fmla="*/ 1120 w 57"/>
                <a:gd name="T11" fmla="*/ 93 h 107"/>
                <a:gd name="T12" fmla="*/ 804 w 57"/>
                <a:gd name="T13" fmla="*/ 0 h 107"/>
                <a:gd name="T14" fmla="*/ 628 w 57"/>
                <a:gd name="T15" fmla="*/ 615 h 107"/>
                <a:gd name="T16" fmla="*/ 0 w 57"/>
                <a:gd name="T17" fmla="*/ 2781 h 107"/>
                <a:gd name="T18" fmla="*/ 62 w 57"/>
                <a:gd name="T19" fmla="*/ 2809 h 107"/>
                <a:gd name="T20" fmla="*/ 628 w 57"/>
                <a:gd name="T21" fmla="*/ 734 h 107"/>
                <a:gd name="T22" fmla="*/ 849 w 57"/>
                <a:gd name="T23" fmla="*/ 0 h 107"/>
                <a:gd name="T24" fmla="*/ 804 w 57"/>
                <a:gd name="T25" fmla="*/ 0 h 10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57"/>
                <a:gd name="T40" fmla="*/ 0 h 107"/>
                <a:gd name="T41" fmla="*/ 57 w 57"/>
                <a:gd name="T42" fmla="*/ 107 h 107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57" h="107">
                  <a:moveTo>
                    <a:pt x="42" y="3"/>
                  </a:moveTo>
                  <a:cubicBezTo>
                    <a:pt x="43" y="12"/>
                    <a:pt x="46" y="50"/>
                    <a:pt x="52" y="95"/>
                  </a:cubicBezTo>
                  <a:cubicBezTo>
                    <a:pt x="57" y="89"/>
                    <a:pt x="57" y="89"/>
                    <a:pt x="57" y="89"/>
                  </a:cubicBezTo>
                  <a:cubicBezTo>
                    <a:pt x="57" y="88"/>
                    <a:pt x="57" y="88"/>
                    <a:pt x="57" y="88"/>
                  </a:cubicBezTo>
                  <a:cubicBezTo>
                    <a:pt x="53" y="51"/>
                    <a:pt x="49" y="19"/>
                    <a:pt x="48" y="5"/>
                  </a:cubicBezTo>
                  <a:cubicBezTo>
                    <a:pt x="42" y="3"/>
                    <a:pt x="42" y="3"/>
                    <a:pt x="42" y="3"/>
                  </a:cubicBezTo>
                  <a:moveTo>
                    <a:pt x="30" y="0"/>
                  </a:moveTo>
                  <a:cubicBezTo>
                    <a:pt x="23" y="23"/>
                    <a:pt x="23" y="23"/>
                    <a:pt x="23" y="23"/>
                  </a:cubicBezTo>
                  <a:cubicBezTo>
                    <a:pt x="0" y="106"/>
                    <a:pt x="0" y="106"/>
                    <a:pt x="0" y="106"/>
                  </a:cubicBezTo>
                  <a:cubicBezTo>
                    <a:pt x="2" y="107"/>
                    <a:pt x="2" y="107"/>
                    <a:pt x="2" y="107"/>
                  </a:cubicBezTo>
                  <a:cubicBezTo>
                    <a:pt x="23" y="28"/>
                    <a:pt x="23" y="28"/>
                    <a:pt x="23" y="28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0" y="0"/>
                    <a:pt x="30" y="0"/>
                    <a:pt x="30" y="0"/>
                  </a:cubicBezTo>
                </a:path>
              </a:pathLst>
            </a:custGeom>
            <a:solidFill>
              <a:srgbClr val="6325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60" name="Freeform 28">
              <a:extLst>
                <a:ext uri="{FF2B5EF4-FFF2-40B4-BE49-F238E27FC236}">
                  <a16:creationId xmlns:a16="http://schemas.microsoft.com/office/drawing/2014/main" id="{A0813DEA-AE2E-4910-9FAD-623CDB2F4A80}"/>
                </a:ext>
              </a:extLst>
            </p:cNvPr>
            <p:cNvSpPr>
              <a:spLocks/>
            </p:cNvSpPr>
            <p:nvPr/>
          </p:nvSpPr>
          <p:spPr bwMode="auto">
            <a:xfrm>
              <a:off x="49" y="-1022"/>
              <a:ext cx="719" cy="1052"/>
            </a:xfrm>
            <a:custGeom>
              <a:avLst/>
              <a:gdLst>
                <a:gd name="T0" fmla="*/ 993 w 478"/>
                <a:gd name="T1" fmla="*/ 8606 h 699"/>
                <a:gd name="T2" fmla="*/ 367 w 478"/>
                <a:gd name="T3" fmla="*/ 8586 h 699"/>
                <a:gd name="T4" fmla="*/ 367 w 478"/>
                <a:gd name="T5" fmla="*/ 6514 h 699"/>
                <a:gd name="T6" fmla="*/ 272 w 478"/>
                <a:gd name="T7" fmla="*/ 4813 h 699"/>
                <a:gd name="T8" fmla="*/ 211 w 478"/>
                <a:gd name="T9" fmla="*/ 3592 h 699"/>
                <a:gd name="T10" fmla="*/ 304 w 478"/>
                <a:gd name="T11" fmla="*/ 2875 h 699"/>
                <a:gd name="T12" fmla="*/ 507 w 478"/>
                <a:gd name="T13" fmla="*/ 2458 h 699"/>
                <a:gd name="T14" fmla="*/ 830 w 478"/>
                <a:gd name="T15" fmla="*/ 1708 h 699"/>
                <a:gd name="T16" fmla="*/ 3950 w 478"/>
                <a:gd name="T17" fmla="*/ 721 h 699"/>
                <a:gd name="T18" fmla="*/ 4794 w 478"/>
                <a:gd name="T19" fmla="*/ 0 h 699"/>
                <a:gd name="T20" fmla="*/ 7787 w 478"/>
                <a:gd name="T21" fmla="*/ 0 h 699"/>
                <a:gd name="T22" fmla="*/ 8426 w 478"/>
                <a:gd name="T23" fmla="*/ 272 h 699"/>
                <a:gd name="T24" fmla="*/ 10227 w 478"/>
                <a:gd name="T25" fmla="*/ 1189 h 699"/>
                <a:gd name="T26" fmla="*/ 12000 w 478"/>
                <a:gd name="T27" fmla="*/ 1677 h 699"/>
                <a:gd name="T28" fmla="*/ 12385 w 478"/>
                <a:gd name="T29" fmla="*/ 3391 h 699"/>
                <a:gd name="T30" fmla="*/ 12476 w 478"/>
                <a:gd name="T31" fmla="*/ 4265 h 699"/>
                <a:gd name="T32" fmla="*/ 12435 w 478"/>
                <a:gd name="T33" fmla="*/ 4632 h 699"/>
                <a:gd name="T34" fmla="*/ 11375 w 478"/>
                <a:gd name="T35" fmla="*/ 8445 h 699"/>
                <a:gd name="T36" fmla="*/ 10874 w 478"/>
                <a:gd name="T37" fmla="*/ 8958 h 699"/>
                <a:gd name="T38" fmla="*/ 11137 w 478"/>
                <a:gd name="T39" fmla="*/ 14540 h 699"/>
                <a:gd name="T40" fmla="*/ 11435 w 478"/>
                <a:gd name="T41" fmla="*/ 16731 h 699"/>
                <a:gd name="T42" fmla="*/ 11578 w 478"/>
                <a:gd name="T43" fmla="*/ 17792 h 699"/>
                <a:gd name="T44" fmla="*/ 11394 w 478"/>
                <a:gd name="T45" fmla="*/ 18287 h 699"/>
                <a:gd name="T46" fmla="*/ 10197 w 478"/>
                <a:gd name="T47" fmla="*/ 18287 h 699"/>
                <a:gd name="T48" fmla="*/ 8938 w 478"/>
                <a:gd name="T49" fmla="*/ 18245 h 699"/>
                <a:gd name="T50" fmla="*/ 7883 w 478"/>
                <a:gd name="T51" fmla="*/ 17524 h 699"/>
                <a:gd name="T52" fmla="*/ 6844 w 478"/>
                <a:gd name="T53" fmla="*/ 15851 h 699"/>
                <a:gd name="T54" fmla="*/ 6704 w 478"/>
                <a:gd name="T55" fmla="*/ 15371 h 699"/>
                <a:gd name="T56" fmla="*/ 6081 w 478"/>
                <a:gd name="T57" fmla="*/ 10383 h 699"/>
                <a:gd name="T58" fmla="*/ 6081 w 478"/>
                <a:gd name="T59" fmla="*/ 9162 h 699"/>
                <a:gd name="T60" fmla="*/ 5453 w 478"/>
                <a:gd name="T61" fmla="*/ 11086 h 699"/>
                <a:gd name="T62" fmla="*/ 4143 w 478"/>
                <a:gd name="T63" fmla="*/ 15747 h 699"/>
                <a:gd name="T64" fmla="*/ 2181 w 478"/>
                <a:gd name="T65" fmla="*/ 17828 h 699"/>
                <a:gd name="T66" fmla="*/ 1130 w 478"/>
                <a:gd name="T67" fmla="*/ 18044 h 699"/>
                <a:gd name="T68" fmla="*/ 1033 w 478"/>
                <a:gd name="T69" fmla="*/ 17618 h 699"/>
                <a:gd name="T70" fmla="*/ 1288 w 478"/>
                <a:gd name="T71" fmla="*/ 15484 h 699"/>
                <a:gd name="T72" fmla="*/ 1513 w 478"/>
                <a:gd name="T73" fmla="*/ 8868 h 699"/>
                <a:gd name="T74" fmla="*/ 993 w 478"/>
                <a:gd name="T75" fmla="*/ 8606 h 69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478"/>
                <a:gd name="T115" fmla="*/ 0 h 699"/>
                <a:gd name="T116" fmla="*/ 478 w 478"/>
                <a:gd name="T117" fmla="*/ 699 h 699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478" h="699">
                  <a:moveTo>
                    <a:pt x="38" y="327"/>
                  </a:moveTo>
                  <a:cubicBezTo>
                    <a:pt x="38" y="327"/>
                    <a:pt x="38" y="327"/>
                    <a:pt x="14" y="326"/>
                  </a:cubicBezTo>
                  <a:cubicBezTo>
                    <a:pt x="0" y="314"/>
                    <a:pt x="26" y="295"/>
                    <a:pt x="14" y="248"/>
                  </a:cubicBezTo>
                  <a:cubicBezTo>
                    <a:pt x="2" y="201"/>
                    <a:pt x="11" y="210"/>
                    <a:pt x="10" y="183"/>
                  </a:cubicBezTo>
                  <a:cubicBezTo>
                    <a:pt x="9" y="156"/>
                    <a:pt x="8" y="156"/>
                    <a:pt x="8" y="136"/>
                  </a:cubicBezTo>
                  <a:cubicBezTo>
                    <a:pt x="7" y="115"/>
                    <a:pt x="11" y="109"/>
                    <a:pt x="11" y="109"/>
                  </a:cubicBezTo>
                  <a:cubicBezTo>
                    <a:pt x="11" y="109"/>
                    <a:pt x="18" y="117"/>
                    <a:pt x="19" y="93"/>
                  </a:cubicBezTo>
                  <a:cubicBezTo>
                    <a:pt x="20" y="82"/>
                    <a:pt x="25" y="78"/>
                    <a:pt x="32" y="65"/>
                  </a:cubicBezTo>
                  <a:cubicBezTo>
                    <a:pt x="151" y="27"/>
                    <a:pt x="151" y="27"/>
                    <a:pt x="151" y="27"/>
                  </a:cubicBezTo>
                  <a:cubicBezTo>
                    <a:pt x="151" y="27"/>
                    <a:pt x="163" y="0"/>
                    <a:pt x="183" y="0"/>
                  </a:cubicBezTo>
                  <a:cubicBezTo>
                    <a:pt x="203" y="0"/>
                    <a:pt x="297" y="0"/>
                    <a:pt x="297" y="0"/>
                  </a:cubicBezTo>
                  <a:cubicBezTo>
                    <a:pt x="297" y="0"/>
                    <a:pt x="309" y="2"/>
                    <a:pt x="321" y="10"/>
                  </a:cubicBezTo>
                  <a:cubicBezTo>
                    <a:pt x="332" y="17"/>
                    <a:pt x="359" y="34"/>
                    <a:pt x="390" y="45"/>
                  </a:cubicBezTo>
                  <a:cubicBezTo>
                    <a:pt x="423" y="50"/>
                    <a:pt x="458" y="64"/>
                    <a:pt x="458" y="64"/>
                  </a:cubicBezTo>
                  <a:cubicBezTo>
                    <a:pt x="461" y="77"/>
                    <a:pt x="469" y="108"/>
                    <a:pt x="473" y="129"/>
                  </a:cubicBezTo>
                  <a:cubicBezTo>
                    <a:pt x="478" y="150"/>
                    <a:pt x="476" y="162"/>
                    <a:pt x="476" y="162"/>
                  </a:cubicBezTo>
                  <a:cubicBezTo>
                    <a:pt x="476" y="162"/>
                    <a:pt x="478" y="167"/>
                    <a:pt x="475" y="176"/>
                  </a:cubicBezTo>
                  <a:cubicBezTo>
                    <a:pt x="476" y="219"/>
                    <a:pt x="456" y="294"/>
                    <a:pt x="434" y="321"/>
                  </a:cubicBezTo>
                  <a:cubicBezTo>
                    <a:pt x="426" y="341"/>
                    <a:pt x="415" y="340"/>
                    <a:pt x="415" y="340"/>
                  </a:cubicBezTo>
                  <a:cubicBezTo>
                    <a:pt x="419" y="411"/>
                    <a:pt x="414" y="481"/>
                    <a:pt x="425" y="552"/>
                  </a:cubicBezTo>
                  <a:cubicBezTo>
                    <a:pt x="429" y="580"/>
                    <a:pt x="433" y="608"/>
                    <a:pt x="436" y="636"/>
                  </a:cubicBezTo>
                  <a:cubicBezTo>
                    <a:pt x="438" y="648"/>
                    <a:pt x="438" y="664"/>
                    <a:pt x="442" y="676"/>
                  </a:cubicBezTo>
                  <a:cubicBezTo>
                    <a:pt x="442" y="676"/>
                    <a:pt x="448" y="695"/>
                    <a:pt x="435" y="695"/>
                  </a:cubicBezTo>
                  <a:cubicBezTo>
                    <a:pt x="420" y="695"/>
                    <a:pt x="404" y="695"/>
                    <a:pt x="389" y="695"/>
                  </a:cubicBezTo>
                  <a:cubicBezTo>
                    <a:pt x="374" y="695"/>
                    <a:pt x="355" y="699"/>
                    <a:pt x="341" y="693"/>
                  </a:cubicBezTo>
                  <a:cubicBezTo>
                    <a:pt x="327" y="686"/>
                    <a:pt x="313" y="677"/>
                    <a:pt x="301" y="666"/>
                  </a:cubicBezTo>
                  <a:cubicBezTo>
                    <a:pt x="282" y="648"/>
                    <a:pt x="268" y="627"/>
                    <a:pt x="261" y="602"/>
                  </a:cubicBezTo>
                  <a:cubicBezTo>
                    <a:pt x="259" y="596"/>
                    <a:pt x="257" y="590"/>
                    <a:pt x="256" y="584"/>
                  </a:cubicBezTo>
                  <a:cubicBezTo>
                    <a:pt x="243" y="500"/>
                    <a:pt x="232" y="395"/>
                    <a:pt x="232" y="395"/>
                  </a:cubicBezTo>
                  <a:cubicBezTo>
                    <a:pt x="232" y="348"/>
                    <a:pt x="232" y="348"/>
                    <a:pt x="232" y="348"/>
                  </a:cubicBezTo>
                  <a:cubicBezTo>
                    <a:pt x="208" y="421"/>
                    <a:pt x="208" y="421"/>
                    <a:pt x="208" y="421"/>
                  </a:cubicBezTo>
                  <a:cubicBezTo>
                    <a:pt x="158" y="598"/>
                    <a:pt x="158" y="598"/>
                    <a:pt x="158" y="598"/>
                  </a:cubicBezTo>
                  <a:cubicBezTo>
                    <a:pt x="158" y="598"/>
                    <a:pt x="145" y="656"/>
                    <a:pt x="83" y="677"/>
                  </a:cubicBezTo>
                  <a:cubicBezTo>
                    <a:pt x="63" y="688"/>
                    <a:pt x="43" y="686"/>
                    <a:pt x="43" y="686"/>
                  </a:cubicBezTo>
                  <a:cubicBezTo>
                    <a:pt x="43" y="686"/>
                    <a:pt x="34" y="684"/>
                    <a:pt x="39" y="669"/>
                  </a:cubicBezTo>
                  <a:cubicBezTo>
                    <a:pt x="47" y="644"/>
                    <a:pt x="46" y="614"/>
                    <a:pt x="49" y="588"/>
                  </a:cubicBezTo>
                  <a:cubicBezTo>
                    <a:pt x="51" y="569"/>
                    <a:pt x="56" y="348"/>
                    <a:pt x="58" y="337"/>
                  </a:cubicBezTo>
                  <a:cubicBezTo>
                    <a:pt x="38" y="327"/>
                    <a:pt x="38" y="327"/>
                    <a:pt x="38" y="327"/>
                  </a:cubicBezTo>
                </a:path>
              </a:pathLst>
            </a:custGeom>
            <a:solidFill>
              <a:srgbClr val="4A12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61" name="Freeform 29">
              <a:extLst>
                <a:ext uri="{FF2B5EF4-FFF2-40B4-BE49-F238E27FC236}">
                  <a16:creationId xmlns:a16="http://schemas.microsoft.com/office/drawing/2014/main" id="{45397869-7806-4BC5-97B2-B934D6A98307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" y="-1150"/>
              <a:ext cx="162" cy="134"/>
            </a:xfrm>
            <a:custGeom>
              <a:avLst/>
              <a:gdLst>
                <a:gd name="T0" fmla="*/ 0 w 108"/>
                <a:gd name="T1" fmla="*/ 1147 h 89"/>
                <a:gd name="T2" fmla="*/ 1596 w 108"/>
                <a:gd name="T3" fmla="*/ 662 h 89"/>
                <a:gd name="T4" fmla="*/ 2052 w 108"/>
                <a:gd name="T5" fmla="*/ 1790 h 89"/>
                <a:gd name="T6" fmla="*/ 1749 w 108"/>
                <a:gd name="T7" fmla="*/ 2355 h 89"/>
                <a:gd name="T8" fmla="*/ 620 w 108"/>
                <a:gd name="T9" fmla="*/ 2034 h 89"/>
                <a:gd name="T10" fmla="*/ 0 w 108"/>
                <a:gd name="T11" fmla="*/ 1147 h 8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8"/>
                <a:gd name="T19" fmla="*/ 0 h 89"/>
                <a:gd name="T20" fmla="*/ 108 w 108"/>
                <a:gd name="T21" fmla="*/ 89 h 89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8" h="89">
                  <a:moveTo>
                    <a:pt x="0" y="43"/>
                  </a:moveTo>
                  <a:cubicBezTo>
                    <a:pt x="0" y="43"/>
                    <a:pt x="16" y="49"/>
                    <a:pt x="62" y="25"/>
                  </a:cubicBezTo>
                  <a:cubicBezTo>
                    <a:pt x="108" y="0"/>
                    <a:pt x="80" y="68"/>
                    <a:pt x="80" y="68"/>
                  </a:cubicBezTo>
                  <a:cubicBezTo>
                    <a:pt x="68" y="89"/>
                    <a:pt x="68" y="89"/>
                    <a:pt x="68" y="89"/>
                  </a:cubicBezTo>
                  <a:cubicBezTo>
                    <a:pt x="24" y="77"/>
                    <a:pt x="24" y="77"/>
                    <a:pt x="24" y="77"/>
                  </a:cubicBezTo>
                  <a:cubicBezTo>
                    <a:pt x="0" y="43"/>
                    <a:pt x="0" y="43"/>
                    <a:pt x="0" y="43"/>
                  </a:cubicBezTo>
                </a:path>
              </a:pathLst>
            </a:custGeom>
            <a:solidFill>
              <a:srgbClr val="D527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62" name="Freeform 30">
              <a:extLst>
                <a:ext uri="{FF2B5EF4-FFF2-40B4-BE49-F238E27FC236}">
                  <a16:creationId xmlns:a16="http://schemas.microsoft.com/office/drawing/2014/main" id="{25C456A0-7E71-4021-9C6A-189ACB06B12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" y="-1017"/>
              <a:ext cx="236" cy="299"/>
            </a:xfrm>
            <a:custGeom>
              <a:avLst/>
              <a:gdLst>
                <a:gd name="T0" fmla="*/ 0 w 236"/>
                <a:gd name="T1" fmla="*/ 18 h 299"/>
                <a:gd name="T2" fmla="*/ 19 w 236"/>
                <a:gd name="T3" fmla="*/ 0 h 299"/>
                <a:gd name="T4" fmla="*/ 37 w 236"/>
                <a:gd name="T5" fmla="*/ 67 h 299"/>
                <a:gd name="T6" fmla="*/ 90 w 236"/>
                <a:gd name="T7" fmla="*/ 91 h 299"/>
                <a:gd name="T8" fmla="*/ 207 w 236"/>
                <a:gd name="T9" fmla="*/ 18 h 299"/>
                <a:gd name="T10" fmla="*/ 236 w 236"/>
                <a:gd name="T11" fmla="*/ 45 h 299"/>
                <a:gd name="T12" fmla="*/ 155 w 236"/>
                <a:gd name="T13" fmla="*/ 279 h 299"/>
                <a:gd name="T14" fmla="*/ 70 w 236"/>
                <a:gd name="T15" fmla="*/ 299 h 299"/>
                <a:gd name="T16" fmla="*/ 0 w 236"/>
                <a:gd name="T17" fmla="*/ 18 h 29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36"/>
                <a:gd name="T28" fmla="*/ 0 h 299"/>
                <a:gd name="T29" fmla="*/ 236 w 236"/>
                <a:gd name="T30" fmla="*/ 299 h 299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36" h="299">
                  <a:moveTo>
                    <a:pt x="0" y="18"/>
                  </a:moveTo>
                  <a:lnTo>
                    <a:pt x="19" y="0"/>
                  </a:lnTo>
                  <a:lnTo>
                    <a:pt x="37" y="67"/>
                  </a:lnTo>
                  <a:lnTo>
                    <a:pt x="90" y="91"/>
                  </a:lnTo>
                  <a:lnTo>
                    <a:pt x="207" y="18"/>
                  </a:lnTo>
                  <a:lnTo>
                    <a:pt x="236" y="45"/>
                  </a:lnTo>
                  <a:lnTo>
                    <a:pt x="155" y="279"/>
                  </a:lnTo>
                  <a:lnTo>
                    <a:pt x="70" y="299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E7DC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63" name="Freeform 31">
              <a:extLst>
                <a:ext uri="{FF2B5EF4-FFF2-40B4-BE49-F238E27FC236}">
                  <a16:creationId xmlns:a16="http://schemas.microsoft.com/office/drawing/2014/main" id="{8A46B0F5-14A9-40E3-A0E2-55C39FA91F2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" y="-1017"/>
              <a:ext cx="236" cy="299"/>
            </a:xfrm>
            <a:custGeom>
              <a:avLst/>
              <a:gdLst>
                <a:gd name="T0" fmla="*/ 0 w 236"/>
                <a:gd name="T1" fmla="*/ 18 h 299"/>
                <a:gd name="T2" fmla="*/ 19 w 236"/>
                <a:gd name="T3" fmla="*/ 0 h 299"/>
                <a:gd name="T4" fmla="*/ 37 w 236"/>
                <a:gd name="T5" fmla="*/ 67 h 299"/>
                <a:gd name="T6" fmla="*/ 90 w 236"/>
                <a:gd name="T7" fmla="*/ 91 h 299"/>
                <a:gd name="T8" fmla="*/ 207 w 236"/>
                <a:gd name="T9" fmla="*/ 18 h 299"/>
                <a:gd name="T10" fmla="*/ 236 w 236"/>
                <a:gd name="T11" fmla="*/ 45 h 299"/>
                <a:gd name="T12" fmla="*/ 155 w 236"/>
                <a:gd name="T13" fmla="*/ 279 h 299"/>
                <a:gd name="T14" fmla="*/ 70 w 236"/>
                <a:gd name="T15" fmla="*/ 299 h 299"/>
                <a:gd name="T16" fmla="*/ 0 w 236"/>
                <a:gd name="T17" fmla="*/ 18 h 29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36"/>
                <a:gd name="T28" fmla="*/ 0 h 299"/>
                <a:gd name="T29" fmla="*/ 236 w 236"/>
                <a:gd name="T30" fmla="*/ 299 h 299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36" h="299">
                  <a:moveTo>
                    <a:pt x="0" y="18"/>
                  </a:moveTo>
                  <a:lnTo>
                    <a:pt x="19" y="0"/>
                  </a:lnTo>
                  <a:lnTo>
                    <a:pt x="37" y="67"/>
                  </a:lnTo>
                  <a:lnTo>
                    <a:pt x="90" y="91"/>
                  </a:lnTo>
                  <a:lnTo>
                    <a:pt x="207" y="18"/>
                  </a:lnTo>
                  <a:lnTo>
                    <a:pt x="236" y="45"/>
                  </a:lnTo>
                  <a:lnTo>
                    <a:pt x="155" y="279"/>
                  </a:lnTo>
                  <a:lnTo>
                    <a:pt x="70" y="299"/>
                  </a:lnTo>
                  <a:lnTo>
                    <a:pt x="0" y="18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64" name="Freeform 32">
              <a:extLst>
                <a:ext uri="{FF2B5EF4-FFF2-40B4-BE49-F238E27FC236}">
                  <a16:creationId xmlns:a16="http://schemas.microsoft.com/office/drawing/2014/main" id="{F9E2B7EB-BB6C-4EE6-BB57-1581093B44E8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" y="-683"/>
              <a:ext cx="111" cy="99"/>
            </a:xfrm>
            <a:custGeom>
              <a:avLst/>
              <a:gdLst>
                <a:gd name="T0" fmla="*/ 1887 w 74"/>
                <a:gd name="T1" fmla="*/ 94 h 66"/>
                <a:gd name="T2" fmla="*/ 567 w 74"/>
                <a:gd name="T3" fmla="*/ 505 h 66"/>
                <a:gd name="T4" fmla="*/ 0 w 74"/>
                <a:gd name="T5" fmla="*/ 1188 h 66"/>
                <a:gd name="T6" fmla="*/ 1887 w 74"/>
                <a:gd name="T7" fmla="*/ 1683 h 66"/>
                <a:gd name="T8" fmla="*/ 1887 w 74"/>
                <a:gd name="T9" fmla="*/ 94 h 6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4"/>
                <a:gd name="T16" fmla="*/ 0 h 66"/>
                <a:gd name="T17" fmla="*/ 74 w 74"/>
                <a:gd name="T18" fmla="*/ 66 h 6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4" h="66">
                  <a:moveTo>
                    <a:pt x="74" y="4"/>
                  </a:moveTo>
                  <a:cubicBezTo>
                    <a:pt x="74" y="4"/>
                    <a:pt x="41" y="0"/>
                    <a:pt x="22" y="20"/>
                  </a:cubicBezTo>
                  <a:cubicBezTo>
                    <a:pt x="3" y="40"/>
                    <a:pt x="0" y="47"/>
                    <a:pt x="0" y="47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4" y="4"/>
                    <a:pt x="74" y="4"/>
                    <a:pt x="74" y="4"/>
                  </a:cubicBezTo>
                </a:path>
              </a:pathLst>
            </a:custGeom>
            <a:solidFill>
              <a:srgbClr val="FDC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65" name="Freeform 33">
              <a:extLst>
                <a:ext uri="{FF2B5EF4-FFF2-40B4-BE49-F238E27FC236}">
                  <a16:creationId xmlns:a16="http://schemas.microsoft.com/office/drawing/2014/main" id="{9C67BBA9-5E60-425B-BF18-BFA624F8C6FD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" y="-577"/>
              <a:ext cx="153" cy="83"/>
            </a:xfrm>
            <a:custGeom>
              <a:avLst/>
              <a:gdLst>
                <a:gd name="T0" fmla="*/ 0 w 102"/>
                <a:gd name="T1" fmla="*/ 1477 h 55"/>
                <a:gd name="T2" fmla="*/ 1073 w 102"/>
                <a:gd name="T3" fmla="*/ 1182 h 55"/>
                <a:gd name="T4" fmla="*/ 1287 w 102"/>
                <a:gd name="T5" fmla="*/ 1159 h 55"/>
                <a:gd name="T6" fmla="*/ 2090 w 102"/>
                <a:gd name="T7" fmla="*/ 694 h 55"/>
                <a:gd name="T8" fmla="*/ 243 w 102"/>
                <a:gd name="T9" fmla="*/ 202 h 55"/>
                <a:gd name="T10" fmla="*/ 0 w 102"/>
                <a:gd name="T11" fmla="*/ 1477 h 5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2"/>
                <a:gd name="T19" fmla="*/ 0 h 55"/>
                <a:gd name="T20" fmla="*/ 102 w 102"/>
                <a:gd name="T21" fmla="*/ 55 h 5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2" h="55">
                  <a:moveTo>
                    <a:pt x="0" y="55"/>
                  </a:moveTo>
                  <a:cubicBezTo>
                    <a:pt x="0" y="55"/>
                    <a:pt x="22" y="54"/>
                    <a:pt x="42" y="44"/>
                  </a:cubicBezTo>
                  <a:cubicBezTo>
                    <a:pt x="44" y="43"/>
                    <a:pt x="47" y="43"/>
                    <a:pt x="50" y="43"/>
                  </a:cubicBezTo>
                  <a:cubicBezTo>
                    <a:pt x="57" y="43"/>
                    <a:pt x="66" y="44"/>
                    <a:pt x="81" y="26"/>
                  </a:cubicBezTo>
                  <a:cubicBezTo>
                    <a:pt x="102" y="0"/>
                    <a:pt x="9" y="7"/>
                    <a:pt x="9" y="7"/>
                  </a:cubicBezTo>
                  <a:cubicBezTo>
                    <a:pt x="0" y="55"/>
                    <a:pt x="0" y="55"/>
                    <a:pt x="0" y="55"/>
                  </a:cubicBezTo>
                </a:path>
              </a:pathLst>
            </a:custGeom>
            <a:solidFill>
              <a:srgbClr val="FDC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66" name="Freeform 34">
              <a:extLst>
                <a:ext uri="{FF2B5EF4-FFF2-40B4-BE49-F238E27FC236}">
                  <a16:creationId xmlns:a16="http://schemas.microsoft.com/office/drawing/2014/main" id="{44486A6B-1FB2-427C-BEF5-F32F8BCD6BB5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" y="-1053"/>
              <a:ext cx="158" cy="124"/>
            </a:xfrm>
            <a:custGeom>
              <a:avLst/>
              <a:gdLst>
                <a:gd name="T0" fmla="*/ 2672 w 105"/>
                <a:gd name="T1" fmla="*/ 42 h 83"/>
                <a:gd name="T2" fmla="*/ 2045 w 105"/>
                <a:gd name="T3" fmla="*/ 514 h 83"/>
                <a:gd name="T4" fmla="*/ 1359 w 105"/>
                <a:gd name="T5" fmla="*/ 714 h 83"/>
                <a:gd name="T6" fmla="*/ 688 w 105"/>
                <a:gd name="T7" fmla="*/ 514 h 83"/>
                <a:gd name="T8" fmla="*/ 93 w 105"/>
                <a:gd name="T9" fmla="*/ 42 h 83"/>
                <a:gd name="T10" fmla="*/ 0 w 105"/>
                <a:gd name="T11" fmla="*/ 0 h 83"/>
                <a:gd name="T12" fmla="*/ 0 w 105"/>
                <a:gd name="T13" fmla="*/ 163 h 83"/>
                <a:gd name="T14" fmla="*/ 0 w 105"/>
                <a:gd name="T15" fmla="*/ 1264 h 83"/>
                <a:gd name="T16" fmla="*/ 1392 w 105"/>
                <a:gd name="T17" fmla="*/ 2053 h 83"/>
                <a:gd name="T18" fmla="*/ 2763 w 105"/>
                <a:gd name="T19" fmla="*/ 1264 h 83"/>
                <a:gd name="T20" fmla="*/ 2763 w 105"/>
                <a:gd name="T21" fmla="*/ 163 h 83"/>
                <a:gd name="T22" fmla="*/ 2763 w 105"/>
                <a:gd name="T23" fmla="*/ 0 h 83"/>
                <a:gd name="T24" fmla="*/ 2672 w 105"/>
                <a:gd name="T25" fmla="*/ 42 h 8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05"/>
                <a:gd name="T40" fmla="*/ 0 h 83"/>
                <a:gd name="T41" fmla="*/ 105 w 105"/>
                <a:gd name="T42" fmla="*/ 83 h 8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05" h="83">
                  <a:moveTo>
                    <a:pt x="102" y="2"/>
                  </a:moveTo>
                  <a:cubicBezTo>
                    <a:pt x="95" y="9"/>
                    <a:pt x="86" y="17"/>
                    <a:pt x="78" y="21"/>
                  </a:cubicBezTo>
                  <a:cubicBezTo>
                    <a:pt x="68" y="28"/>
                    <a:pt x="58" y="29"/>
                    <a:pt x="52" y="29"/>
                  </a:cubicBezTo>
                  <a:cubicBezTo>
                    <a:pt x="46" y="29"/>
                    <a:pt x="37" y="28"/>
                    <a:pt x="26" y="21"/>
                  </a:cubicBezTo>
                  <a:cubicBezTo>
                    <a:pt x="18" y="17"/>
                    <a:pt x="9" y="9"/>
                    <a:pt x="3" y="2"/>
                  </a:cubicBezTo>
                  <a:cubicBezTo>
                    <a:pt x="2" y="1"/>
                    <a:pt x="1" y="1"/>
                    <a:pt x="0" y="0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53" y="83"/>
                    <a:pt x="53" y="83"/>
                    <a:pt x="53" y="83"/>
                  </a:cubicBezTo>
                  <a:cubicBezTo>
                    <a:pt x="105" y="51"/>
                    <a:pt x="105" y="51"/>
                    <a:pt x="105" y="51"/>
                  </a:cubicBezTo>
                  <a:cubicBezTo>
                    <a:pt x="105" y="7"/>
                    <a:pt x="105" y="7"/>
                    <a:pt x="105" y="7"/>
                  </a:cubicBezTo>
                  <a:cubicBezTo>
                    <a:pt x="105" y="0"/>
                    <a:pt x="105" y="0"/>
                    <a:pt x="105" y="0"/>
                  </a:cubicBezTo>
                  <a:cubicBezTo>
                    <a:pt x="104" y="0"/>
                    <a:pt x="103" y="1"/>
                    <a:pt x="102" y="2"/>
                  </a:cubicBezTo>
                </a:path>
              </a:pathLst>
            </a:custGeom>
            <a:solidFill>
              <a:srgbClr val="FDC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67" name="Freeform 35">
              <a:extLst>
                <a:ext uri="{FF2B5EF4-FFF2-40B4-BE49-F238E27FC236}">
                  <a16:creationId xmlns:a16="http://schemas.microsoft.com/office/drawing/2014/main" id="{03E397D8-0A30-4452-ADA6-61CBF5560D7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" y="-1022"/>
              <a:ext cx="43" cy="12"/>
            </a:xfrm>
            <a:custGeom>
              <a:avLst/>
              <a:gdLst>
                <a:gd name="T0" fmla="*/ 831 w 28"/>
                <a:gd name="T1" fmla="*/ 202 h 8"/>
                <a:gd name="T2" fmla="*/ 800 w 28"/>
                <a:gd name="T3" fmla="*/ 202 h 8"/>
                <a:gd name="T4" fmla="*/ 862 w 28"/>
                <a:gd name="T5" fmla="*/ 202 h 8"/>
                <a:gd name="T6" fmla="*/ 862 w 28"/>
                <a:gd name="T7" fmla="*/ 202 h 8"/>
                <a:gd name="T8" fmla="*/ 831 w 28"/>
                <a:gd name="T9" fmla="*/ 202 h 8"/>
                <a:gd name="T10" fmla="*/ 0 w 28"/>
                <a:gd name="T11" fmla="*/ 0 h 8"/>
                <a:gd name="T12" fmla="*/ 123 w 28"/>
                <a:gd name="T13" fmla="*/ 42 h 8"/>
                <a:gd name="T14" fmla="*/ 762 w 28"/>
                <a:gd name="T15" fmla="*/ 202 h 8"/>
                <a:gd name="T16" fmla="*/ 762 w 28"/>
                <a:gd name="T17" fmla="*/ 202 h 8"/>
                <a:gd name="T18" fmla="*/ 0 w 28"/>
                <a:gd name="T19" fmla="*/ 0 h 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28"/>
                <a:gd name="T31" fmla="*/ 0 h 8"/>
                <a:gd name="T32" fmla="*/ 28 w 28"/>
                <a:gd name="T33" fmla="*/ 8 h 8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28" h="8">
                  <a:moveTo>
                    <a:pt x="27" y="8"/>
                  </a:moveTo>
                  <a:cubicBezTo>
                    <a:pt x="26" y="8"/>
                    <a:pt x="26" y="8"/>
                    <a:pt x="26" y="8"/>
                  </a:cubicBezTo>
                  <a:cubicBezTo>
                    <a:pt x="27" y="8"/>
                    <a:pt x="27" y="8"/>
                    <a:pt x="28" y="8"/>
                  </a:cubicBezTo>
                  <a:cubicBezTo>
                    <a:pt x="28" y="8"/>
                    <a:pt x="28" y="8"/>
                    <a:pt x="28" y="8"/>
                  </a:cubicBezTo>
                  <a:cubicBezTo>
                    <a:pt x="27" y="8"/>
                    <a:pt x="27" y="8"/>
                    <a:pt x="27" y="8"/>
                  </a:cubicBezTo>
                  <a:moveTo>
                    <a:pt x="0" y="0"/>
                  </a:moveTo>
                  <a:cubicBezTo>
                    <a:pt x="2" y="1"/>
                    <a:pt x="3" y="2"/>
                    <a:pt x="4" y="2"/>
                  </a:cubicBezTo>
                  <a:cubicBezTo>
                    <a:pt x="12" y="7"/>
                    <a:pt x="20" y="8"/>
                    <a:pt x="25" y="8"/>
                  </a:cubicBezTo>
                  <a:cubicBezTo>
                    <a:pt x="25" y="8"/>
                    <a:pt x="25" y="8"/>
                    <a:pt x="25" y="8"/>
                  </a:cubicBezTo>
                  <a:cubicBezTo>
                    <a:pt x="19" y="8"/>
                    <a:pt x="10" y="7"/>
                    <a:pt x="0" y="0"/>
                  </a:cubicBezTo>
                </a:path>
              </a:pathLst>
            </a:custGeom>
            <a:solidFill>
              <a:srgbClr val="4826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68" name="Freeform 36">
              <a:extLst>
                <a:ext uri="{FF2B5EF4-FFF2-40B4-BE49-F238E27FC236}">
                  <a16:creationId xmlns:a16="http://schemas.microsoft.com/office/drawing/2014/main" id="{286F50E7-D1D1-44F3-ACDF-B6C563CB48F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" y="-1053"/>
              <a:ext cx="113" cy="114"/>
            </a:xfrm>
            <a:custGeom>
              <a:avLst/>
              <a:gdLst>
                <a:gd name="T0" fmla="*/ 1990 w 75"/>
                <a:gd name="T1" fmla="*/ 0 h 76"/>
                <a:gd name="T2" fmla="*/ 1912 w 75"/>
                <a:gd name="T3" fmla="*/ 46 h 76"/>
                <a:gd name="T4" fmla="*/ 1300 w 75"/>
                <a:gd name="T5" fmla="*/ 526 h 76"/>
                <a:gd name="T6" fmla="*/ 628 w 75"/>
                <a:gd name="T7" fmla="*/ 729 h 76"/>
                <a:gd name="T8" fmla="*/ 628 w 75"/>
                <a:gd name="T9" fmla="*/ 729 h 76"/>
                <a:gd name="T10" fmla="*/ 628 w 75"/>
                <a:gd name="T11" fmla="*/ 729 h 76"/>
                <a:gd name="T12" fmla="*/ 582 w 75"/>
                <a:gd name="T13" fmla="*/ 729 h 76"/>
                <a:gd name="T14" fmla="*/ 559 w 75"/>
                <a:gd name="T15" fmla="*/ 729 h 76"/>
                <a:gd name="T16" fmla="*/ 559 w 75"/>
                <a:gd name="T17" fmla="*/ 729 h 76"/>
                <a:gd name="T18" fmla="*/ 559 w 75"/>
                <a:gd name="T19" fmla="*/ 729 h 76"/>
                <a:gd name="T20" fmla="*/ 0 w 75"/>
                <a:gd name="T21" fmla="*/ 576 h 76"/>
                <a:gd name="T22" fmla="*/ 417 w 75"/>
                <a:gd name="T23" fmla="*/ 852 h 76"/>
                <a:gd name="T24" fmla="*/ 842 w 75"/>
                <a:gd name="T25" fmla="*/ 1072 h 76"/>
                <a:gd name="T26" fmla="*/ 622 w 75"/>
                <a:gd name="T27" fmla="*/ 1887 h 76"/>
                <a:gd name="T28" fmla="*/ 937 w 75"/>
                <a:gd name="T29" fmla="*/ 1944 h 76"/>
                <a:gd name="T30" fmla="*/ 1990 w 75"/>
                <a:gd name="T31" fmla="*/ 1032 h 76"/>
                <a:gd name="T32" fmla="*/ 1990 w 75"/>
                <a:gd name="T33" fmla="*/ 0 h 7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5"/>
                <a:gd name="T52" fmla="*/ 0 h 76"/>
                <a:gd name="T53" fmla="*/ 75 w 75"/>
                <a:gd name="T54" fmla="*/ 76 h 7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5" h="76">
                  <a:moveTo>
                    <a:pt x="75" y="0"/>
                  </a:moveTo>
                  <a:cubicBezTo>
                    <a:pt x="74" y="1"/>
                    <a:pt x="73" y="1"/>
                    <a:pt x="72" y="2"/>
                  </a:cubicBezTo>
                  <a:cubicBezTo>
                    <a:pt x="65" y="9"/>
                    <a:pt x="56" y="17"/>
                    <a:pt x="49" y="21"/>
                  </a:cubicBezTo>
                  <a:cubicBezTo>
                    <a:pt x="39" y="28"/>
                    <a:pt x="30" y="29"/>
                    <a:pt x="24" y="29"/>
                  </a:cubicBezTo>
                  <a:cubicBezTo>
                    <a:pt x="24" y="29"/>
                    <a:pt x="24" y="29"/>
                    <a:pt x="24" y="29"/>
                  </a:cubicBezTo>
                  <a:cubicBezTo>
                    <a:pt x="24" y="29"/>
                    <a:pt x="24" y="29"/>
                    <a:pt x="24" y="29"/>
                  </a:cubicBezTo>
                  <a:cubicBezTo>
                    <a:pt x="23" y="29"/>
                    <a:pt x="23" y="29"/>
                    <a:pt x="22" y="29"/>
                  </a:cubicBezTo>
                  <a:cubicBezTo>
                    <a:pt x="22" y="29"/>
                    <a:pt x="22" y="29"/>
                    <a:pt x="21" y="29"/>
                  </a:cubicBezTo>
                  <a:cubicBezTo>
                    <a:pt x="21" y="29"/>
                    <a:pt x="21" y="29"/>
                    <a:pt x="21" y="29"/>
                  </a:cubicBezTo>
                  <a:cubicBezTo>
                    <a:pt x="21" y="29"/>
                    <a:pt x="21" y="29"/>
                    <a:pt x="21" y="29"/>
                  </a:cubicBezTo>
                  <a:cubicBezTo>
                    <a:pt x="16" y="29"/>
                    <a:pt x="8" y="28"/>
                    <a:pt x="0" y="23"/>
                  </a:cubicBezTo>
                  <a:cubicBezTo>
                    <a:pt x="5" y="27"/>
                    <a:pt x="11" y="30"/>
                    <a:pt x="16" y="33"/>
                  </a:cubicBezTo>
                  <a:cubicBezTo>
                    <a:pt x="16" y="33"/>
                    <a:pt x="30" y="35"/>
                    <a:pt x="32" y="42"/>
                  </a:cubicBezTo>
                  <a:cubicBezTo>
                    <a:pt x="34" y="49"/>
                    <a:pt x="23" y="74"/>
                    <a:pt x="23" y="74"/>
                  </a:cubicBezTo>
                  <a:cubicBezTo>
                    <a:pt x="35" y="76"/>
                    <a:pt x="35" y="76"/>
                    <a:pt x="35" y="76"/>
                  </a:cubicBezTo>
                  <a:cubicBezTo>
                    <a:pt x="75" y="41"/>
                    <a:pt x="75" y="41"/>
                    <a:pt x="75" y="41"/>
                  </a:cubicBezTo>
                  <a:cubicBezTo>
                    <a:pt x="75" y="0"/>
                    <a:pt x="75" y="0"/>
                    <a:pt x="75" y="0"/>
                  </a:cubicBezTo>
                </a:path>
              </a:pathLst>
            </a:custGeom>
            <a:solidFill>
              <a:srgbClr val="DFA3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69" name="Freeform 37">
              <a:extLst>
                <a:ext uri="{FF2B5EF4-FFF2-40B4-BE49-F238E27FC236}">
                  <a16:creationId xmlns:a16="http://schemas.microsoft.com/office/drawing/2014/main" id="{FB0CC743-99E6-49FE-B560-5B894CEA022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" y="-1028"/>
              <a:ext cx="36" cy="26"/>
            </a:xfrm>
            <a:custGeom>
              <a:avLst/>
              <a:gdLst>
                <a:gd name="T0" fmla="*/ 297 w 24"/>
                <a:gd name="T1" fmla="*/ 0 h 17"/>
                <a:gd name="T2" fmla="*/ 0 w 24"/>
                <a:gd name="T3" fmla="*/ 236 h 17"/>
                <a:gd name="T4" fmla="*/ 243 w 24"/>
                <a:gd name="T5" fmla="*/ 508 h 17"/>
                <a:gd name="T6" fmla="*/ 456 w 24"/>
                <a:gd name="T7" fmla="*/ 297 h 17"/>
                <a:gd name="T8" fmla="*/ 619 w 24"/>
                <a:gd name="T9" fmla="*/ 176 h 17"/>
                <a:gd name="T10" fmla="*/ 601 w 24"/>
                <a:gd name="T11" fmla="*/ 101 h 17"/>
                <a:gd name="T12" fmla="*/ 297 w 24"/>
                <a:gd name="T13" fmla="*/ 0 h 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4"/>
                <a:gd name="T22" fmla="*/ 0 h 17"/>
                <a:gd name="T23" fmla="*/ 24 w 24"/>
                <a:gd name="T24" fmla="*/ 17 h 1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4" h="17">
                  <a:moveTo>
                    <a:pt x="11" y="0"/>
                  </a:moveTo>
                  <a:cubicBezTo>
                    <a:pt x="7" y="2"/>
                    <a:pt x="3" y="4"/>
                    <a:pt x="0" y="8"/>
                  </a:cubicBezTo>
                  <a:cubicBezTo>
                    <a:pt x="5" y="13"/>
                    <a:pt x="9" y="16"/>
                    <a:pt x="9" y="17"/>
                  </a:cubicBezTo>
                  <a:cubicBezTo>
                    <a:pt x="12" y="14"/>
                    <a:pt x="15" y="12"/>
                    <a:pt x="18" y="10"/>
                  </a:cubicBezTo>
                  <a:cubicBezTo>
                    <a:pt x="20" y="8"/>
                    <a:pt x="22" y="7"/>
                    <a:pt x="24" y="6"/>
                  </a:cubicBezTo>
                  <a:cubicBezTo>
                    <a:pt x="23" y="3"/>
                    <a:pt x="23" y="3"/>
                    <a:pt x="23" y="3"/>
                  </a:cubicBezTo>
                  <a:cubicBezTo>
                    <a:pt x="11" y="0"/>
                    <a:pt x="11" y="0"/>
                    <a:pt x="11" y="0"/>
                  </a:cubicBezTo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70" name="Freeform 38">
              <a:extLst>
                <a:ext uri="{FF2B5EF4-FFF2-40B4-BE49-F238E27FC236}">
                  <a16:creationId xmlns:a16="http://schemas.microsoft.com/office/drawing/2014/main" id="{D9639EEF-425F-491E-9371-15B76E0933DC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" y="-1016"/>
              <a:ext cx="64" cy="48"/>
            </a:xfrm>
            <a:custGeom>
              <a:avLst/>
              <a:gdLst>
                <a:gd name="T0" fmla="*/ 825 w 43"/>
                <a:gd name="T1" fmla="*/ 0 h 32"/>
                <a:gd name="T2" fmla="*/ 735 w 43"/>
                <a:gd name="T3" fmla="*/ 63 h 32"/>
                <a:gd name="T4" fmla="*/ 332 w 43"/>
                <a:gd name="T5" fmla="*/ 406 h 32"/>
                <a:gd name="T6" fmla="*/ 310 w 43"/>
                <a:gd name="T7" fmla="*/ 414 h 32"/>
                <a:gd name="T8" fmla="*/ 162 w 43"/>
                <a:gd name="T9" fmla="*/ 519 h 32"/>
                <a:gd name="T10" fmla="*/ 0 w 43"/>
                <a:gd name="T11" fmla="*/ 657 h 32"/>
                <a:gd name="T12" fmla="*/ 94 w 43"/>
                <a:gd name="T13" fmla="*/ 819 h 32"/>
                <a:gd name="T14" fmla="*/ 1021 w 43"/>
                <a:gd name="T15" fmla="*/ 271 h 32"/>
                <a:gd name="T16" fmla="*/ 1033 w 43"/>
                <a:gd name="T17" fmla="*/ 211 h 32"/>
                <a:gd name="T18" fmla="*/ 825 w 43"/>
                <a:gd name="T19" fmla="*/ 0 h 3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43"/>
                <a:gd name="T31" fmla="*/ 0 h 32"/>
                <a:gd name="T32" fmla="*/ 43 w 43"/>
                <a:gd name="T33" fmla="*/ 32 h 32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43" h="32">
                  <a:moveTo>
                    <a:pt x="34" y="0"/>
                  </a:moveTo>
                  <a:cubicBezTo>
                    <a:pt x="33" y="1"/>
                    <a:pt x="32" y="2"/>
                    <a:pt x="31" y="3"/>
                  </a:cubicBezTo>
                  <a:cubicBezTo>
                    <a:pt x="26" y="10"/>
                    <a:pt x="22" y="12"/>
                    <a:pt x="14" y="16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1" y="18"/>
                    <a:pt x="9" y="19"/>
                    <a:pt x="7" y="21"/>
                  </a:cubicBezTo>
                  <a:cubicBezTo>
                    <a:pt x="5" y="23"/>
                    <a:pt x="1" y="26"/>
                    <a:pt x="0" y="26"/>
                  </a:cubicBezTo>
                  <a:cubicBezTo>
                    <a:pt x="0" y="26"/>
                    <a:pt x="3" y="30"/>
                    <a:pt x="4" y="32"/>
                  </a:cubicBezTo>
                  <a:cubicBezTo>
                    <a:pt x="14" y="27"/>
                    <a:pt x="34" y="18"/>
                    <a:pt x="42" y="11"/>
                  </a:cubicBezTo>
                  <a:cubicBezTo>
                    <a:pt x="42" y="10"/>
                    <a:pt x="43" y="10"/>
                    <a:pt x="43" y="9"/>
                  </a:cubicBezTo>
                  <a:cubicBezTo>
                    <a:pt x="43" y="8"/>
                    <a:pt x="39" y="5"/>
                    <a:pt x="34" y="0"/>
                  </a:cubicBezTo>
                </a:path>
              </a:pathLst>
            </a:custGeom>
            <a:solidFill>
              <a:srgbClr val="B101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71" name="Freeform 39">
              <a:extLst>
                <a:ext uri="{FF2B5EF4-FFF2-40B4-BE49-F238E27FC236}">
                  <a16:creationId xmlns:a16="http://schemas.microsoft.com/office/drawing/2014/main" id="{AFBFA005-0C47-4B55-B7B9-346FD0C70AD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" y="-1013"/>
              <a:ext cx="14" cy="11"/>
            </a:xfrm>
            <a:custGeom>
              <a:avLst/>
              <a:gdLst>
                <a:gd name="T0" fmla="*/ 310 w 9"/>
                <a:gd name="T1" fmla="*/ 0 h 7"/>
                <a:gd name="T2" fmla="*/ 0 w 9"/>
                <a:gd name="T3" fmla="*/ 256 h 7"/>
                <a:gd name="T4" fmla="*/ 47 w 9"/>
                <a:gd name="T5" fmla="*/ 256 h 7"/>
                <a:gd name="T6" fmla="*/ 47 w 9"/>
                <a:gd name="T7" fmla="*/ 256 h 7"/>
                <a:gd name="T8" fmla="*/ 232 w 9"/>
                <a:gd name="T9" fmla="*/ 77 h 7"/>
                <a:gd name="T10" fmla="*/ 310 w 9"/>
                <a:gd name="T11" fmla="*/ 0 h 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9"/>
                <a:gd name="T19" fmla="*/ 0 h 7"/>
                <a:gd name="T20" fmla="*/ 9 w 9"/>
                <a:gd name="T21" fmla="*/ 7 h 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9" h="7">
                  <a:moveTo>
                    <a:pt x="9" y="0"/>
                  </a:moveTo>
                  <a:cubicBezTo>
                    <a:pt x="6" y="2"/>
                    <a:pt x="3" y="4"/>
                    <a:pt x="0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5"/>
                    <a:pt x="4" y="3"/>
                    <a:pt x="7" y="2"/>
                  </a:cubicBezTo>
                  <a:cubicBezTo>
                    <a:pt x="7" y="1"/>
                    <a:pt x="8" y="0"/>
                    <a:pt x="9" y="0"/>
                  </a:cubicBezTo>
                </a:path>
              </a:pathLst>
            </a:custGeom>
            <a:solidFill>
              <a:srgbClr val="AFB1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72" name="Freeform 40">
              <a:extLst>
                <a:ext uri="{FF2B5EF4-FFF2-40B4-BE49-F238E27FC236}">
                  <a16:creationId xmlns:a16="http://schemas.microsoft.com/office/drawing/2014/main" id="{D0A844C2-18A9-4AFB-BA0A-AA6CD1334D6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" y="-1002"/>
              <a:ext cx="3" cy="3"/>
            </a:xfrm>
            <a:custGeom>
              <a:avLst/>
              <a:gdLst>
                <a:gd name="T0" fmla="*/ 28 w 2"/>
                <a:gd name="T1" fmla="*/ 0 h 2"/>
                <a:gd name="T2" fmla="*/ 0 w 2"/>
                <a:gd name="T3" fmla="*/ 42 h 2"/>
                <a:gd name="T4" fmla="*/ 42 w 2"/>
                <a:gd name="T5" fmla="*/ 0 h 2"/>
                <a:gd name="T6" fmla="*/ 28 w 2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"/>
                <a:gd name="T13" fmla="*/ 0 h 2"/>
                <a:gd name="T14" fmla="*/ 2 w 2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" h="2">
                  <a:moveTo>
                    <a:pt x="1" y="0"/>
                  </a:moveTo>
                  <a:cubicBezTo>
                    <a:pt x="1" y="1"/>
                    <a:pt x="0" y="1"/>
                    <a:pt x="0" y="2"/>
                  </a:cubicBezTo>
                  <a:cubicBezTo>
                    <a:pt x="0" y="1"/>
                    <a:pt x="1" y="1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rgbClr val="9600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73" name="Freeform 41">
              <a:extLst>
                <a:ext uri="{FF2B5EF4-FFF2-40B4-BE49-F238E27FC236}">
                  <a16:creationId xmlns:a16="http://schemas.microsoft.com/office/drawing/2014/main" id="{96152D1D-7771-44CD-BE9D-75A8669CD97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" y="-1019"/>
              <a:ext cx="12" cy="9"/>
            </a:xfrm>
            <a:custGeom>
              <a:avLst/>
              <a:gdLst>
                <a:gd name="T0" fmla="*/ 202 w 8"/>
                <a:gd name="T1" fmla="*/ 0 h 6"/>
                <a:gd name="T2" fmla="*/ 42 w 8"/>
                <a:gd name="T3" fmla="*/ 108 h 6"/>
                <a:gd name="T4" fmla="*/ 0 w 8"/>
                <a:gd name="T5" fmla="*/ 162 h 6"/>
                <a:gd name="T6" fmla="*/ 202 w 8"/>
                <a:gd name="T7" fmla="*/ 40 h 6"/>
                <a:gd name="T8" fmla="*/ 202 w 8"/>
                <a:gd name="T9" fmla="*/ 0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"/>
                <a:gd name="T16" fmla="*/ 0 h 6"/>
                <a:gd name="T17" fmla="*/ 8 w 8"/>
                <a:gd name="T18" fmla="*/ 6 h 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" h="6">
                  <a:moveTo>
                    <a:pt x="8" y="0"/>
                  </a:moveTo>
                  <a:cubicBezTo>
                    <a:pt x="6" y="1"/>
                    <a:pt x="4" y="2"/>
                    <a:pt x="2" y="4"/>
                  </a:cubicBezTo>
                  <a:cubicBezTo>
                    <a:pt x="1" y="4"/>
                    <a:pt x="0" y="5"/>
                    <a:pt x="0" y="6"/>
                  </a:cubicBezTo>
                  <a:cubicBezTo>
                    <a:pt x="2" y="4"/>
                    <a:pt x="5" y="2"/>
                    <a:pt x="8" y="1"/>
                  </a:cubicBezTo>
                  <a:cubicBezTo>
                    <a:pt x="8" y="0"/>
                    <a:pt x="8" y="0"/>
                    <a:pt x="8" y="0"/>
                  </a:cubicBezTo>
                </a:path>
              </a:pathLst>
            </a:custGeom>
            <a:solidFill>
              <a:srgbClr val="3F1C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74" name="Freeform 42">
              <a:extLst>
                <a:ext uri="{FF2B5EF4-FFF2-40B4-BE49-F238E27FC236}">
                  <a16:creationId xmlns:a16="http://schemas.microsoft.com/office/drawing/2014/main" id="{90B8BD30-D9B8-4E74-9E86-EB9060D02D1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" y="-1034"/>
              <a:ext cx="18" cy="11"/>
            </a:xfrm>
            <a:custGeom>
              <a:avLst/>
              <a:gdLst>
                <a:gd name="T0" fmla="*/ 297 w 12"/>
                <a:gd name="T1" fmla="*/ 0 h 7"/>
                <a:gd name="T2" fmla="*/ 0 w 12"/>
                <a:gd name="T3" fmla="*/ 135 h 7"/>
                <a:gd name="T4" fmla="*/ 304 w 12"/>
                <a:gd name="T5" fmla="*/ 256 h 7"/>
                <a:gd name="T6" fmla="*/ 297 w 12"/>
                <a:gd name="T7" fmla="*/ 0 h 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7"/>
                <a:gd name="T14" fmla="*/ 12 w 12"/>
                <a:gd name="T15" fmla="*/ 7 h 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7">
                  <a:moveTo>
                    <a:pt x="11" y="0"/>
                  </a:moveTo>
                  <a:cubicBezTo>
                    <a:pt x="7" y="1"/>
                    <a:pt x="4" y="2"/>
                    <a:pt x="0" y="4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1" y="0"/>
                    <a:pt x="11" y="0"/>
                    <a:pt x="11" y="0"/>
                  </a:cubicBezTo>
                </a:path>
              </a:pathLst>
            </a:custGeom>
            <a:solidFill>
              <a:srgbClr val="B31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75" name="Freeform 43">
              <a:extLst>
                <a:ext uri="{FF2B5EF4-FFF2-40B4-BE49-F238E27FC236}">
                  <a16:creationId xmlns:a16="http://schemas.microsoft.com/office/drawing/2014/main" id="{F673E278-4E83-47EA-A3D6-0CA69BC92BB3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" y="-965"/>
              <a:ext cx="6" cy="3"/>
            </a:xfrm>
            <a:custGeom>
              <a:avLst/>
              <a:gdLst>
                <a:gd name="T0" fmla="*/ 94 w 4"/>
                <a:gd name="T1" fmla="*/ 0 h 2"/>
                <a:gd name="T2" fmla="*/ 0 w 4"/>
                <a:gd name="T3" fmla="*/ 42 h 2"/>
                <a:gd name="T4" fmla="*/ 0 w 4"/>
                <a:gd name="T5" fmla="*/ 42 h 2"/>
                <a:gd name="T6" fmla="*/ 94 w 4"/>
                <a:gd name="T7" fmla="*/ 0 h 2"/>
                <a:gd name="T8" fmla="*/ 94 w 4"/>
                <a:gd name="T9" fmla="*/ 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"/>
                <a:gd name="T16" fmla="*/ 0 h 2"/>
                <a:gd name="T17" fmla="*/ 4 w 4"/>
                <a:gd name="T18" fmla="*/ 2 h 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" h="2">
                  <a:moveTo>
                    <a:pt x="4" y="0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rgbClr val="B101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76" name="Freeform 44">
              <a:extLst>
                <a:ext uri="{FF2B5EF4-FFF2-40B4-BE49-F238E27FC236}">
                  <a16:creationId xmlns:a16="http://schemas.microsoft.com/office/drawing/2014/main" id="{0453E237-2254-47D6-89E8-9DF221775C41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" y="-965"/>
              <a:ext cx="140" cy="288"/>
            </a:xfrm>
            <a:custGeom>
              <a:avLst/>
              <a:gdLst>
                <a:gd name="T0" fmla="*/ 417 w 93"/>
                <a:gd name="T1" fmla="*/ 0 h 191"/>
                <a:gd name="T2" fmla="*/ 318 w 93"/>
                <a:gd name="T3" fmla="*/ 62 h 191"/>
                <a:gd name="T4" fmla="*/ 689 w 93"/>
                <a:gd name="T5" fmla="*/ 305 h 191"/>
                <a:gd name="T6" fmla="*/ 0 w 93"/>
                <a:gd name="T7" fmla="*/ 694 h 191"/>
                <a:gd name="T8" fmla="*/ 2260 w 93"/>
                <a:gd name="T9" fmla="*/ 5098 h 191"/>
                <a:gd name="T10" fmla="*/ 2418 w 93"/>
                <a:gd name="T11" fmla="*/ 4956 h 191"/>
                <a:gd name="T12" fmla="*/ 2458 w 93"/>
                <a:gd name="T13" fmla="*/ 4956 h 191"/>
                <a:gd name="T14" fmla="*/ 318 w 93"/>
                <a:gd name="T15" fmla="*/ 783 h 191"/>
                <a:gd name="T16" fmla="*/ 897 w 93"/>
                <a:gd name="T17" fmla="*/ 318 h 191"/>
                <a:gd name="T18" fmla="*/ 417 w 93"/>
                <a:gd name="T19" fmla="*/ 0 h 191"/>
                <a:gd name="T20" fmla="*/ 417 w 93"/>
                <a:gd name="T21" fmla="*/ 0 h 19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93"/>
                <a:gd name="T34" fmla="*/ 0 h 191"/>
                <a:gd name="T35" fmla="*/ 93 w 93"/>
                <a:gd name="T36" fmla="*/ 191 h 19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93" h="191">
                  <a:moveTo>
                    <a:pt x="16" y="0"/>
                  </a:moveTo>
                  <a:cubicBezTo>
                    <a:pt x="12" y="2"/>
                    <a:pt x="12" y="2"/>
                    <a:pt x="12" y="2"/>
                  </a:cubicBezTo>
                  <a:cubicBezTo>
                    <a:pt x="12" y="2"/>
                    <a:pt x="22" y="9"/>
                    <a:pt x="26" y="11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86" y="191"/>
                    <a:pt x="86" y="191"/>
                    <a:pt x="86" y="191"/>
                  </a:cubicBezTo>
                  <a:cubicBezTo>
                    <a:pt x="88" y="188"/>
                    <a:pt x="91" y="187"/>
                    <a:pt x="92" y="186"/>
                  </a:cubicBezTo>
                  <a:cubicBezTo>
                    <a:pt x="93" y="186"/>
                    <a:pt x="93" y="186"/>
                    <a:pt x="93" y="186"/>
                  </a:cubicBezTo>
                  <a:cubicBezTo>
                    <a:pt x="12" y="29"/>
                    <a:pt x="12" y="29"/>
                    <a:pt x="12" y="29"/>
                  </a:cubicBezTo>
                  <a:cubicBezTo>
                    <a:pt x="34" y="12"/>
                    <a:pt x="34" y="12"/>
                    <a:pt x="34" y="12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</a:path>
              </a:pathLst>
            </a:custGeom>
            <a:solidFill>
              <a:srgbClr val="3F1C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77" name="Freeform 45">
              <a:extLst>
                <a:ext uri="{FF2B5EF4-FFF2-40B4-BE49-F238E27FC236}">
                  <a16:creationId xmlns:a16="http://schemas.microsoft.com/office/drawing/2014/main" id="{11998AF0-09E3-4A26-A158-70C681916C25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" y="-1029"/>
              <a:ext cx="180" cy="406"/>
            </a:xfrm>
            <a:custGeom>
              <a:avLst/>
              <a:gdLst>
                <a:gd name="T0" fmla="*/ 1844 w 120"/>
                <a:gd name="T1" fmla="*/ 140 h 270"/>
                <a:gd name="T2" fmla="*/ 1781 w 120"/>
                <a:gd name="T3" fmla="*/ 762 h 270"/>
                <a:gd name="T4" fmla="*/ 2977 w 120"/>
                <a:gd name="T5" fmla="*/ 6012 h 270"/>
                <a:gd name="T6" fmla="*/ 2397 w 120"/>
                <a:gd name="T7" fmla="*/ 6607 h 270"/>
                <a:gd name="T8" fmla="*/ 0 w 120"/>
                <a:gd name="T9" fmla="*/ 1877 h 270"/>
                <a:gd name="T10" fmla="*/ 573 w 120"/>
                <a:gd name="T11" fmla="*/ 1450 h 270"/>
                <a:gd name="T12" fmla="*/ 108 w 120"/>
                <a:gd name="T13" fmla="*/ 1128 h 270"/>
                <a:gd name="T14" fmla="*/ 1269 w 120"/>
                <a:gd name="T15" fmla="*/ 477 h 270"/>
                <a:gd name="T16" fmla="*/ 1844 w 120"/>
                <a:gd name="T17" fmla="*/ 140 h 27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20"/>
                <a:gd name="T28" fmla="*/ 0 h 270"/>
                <a:gd name="T29" fmla="*/ 120 w 120"/>
                <a:gd name="T30" fmla="*/ 270 h 27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20" h="270">
                  <a:moveTo>
                    <a:pt x="72" y="5"/>
                  </a:moveTo>
                  <a:cubicBezTo>
                    <a:pt x="72" y="5"/>
                    <a:pt x="62" y="0"/>
                    <a:pt x="69" y="29"/>
                  </a:cubicBezTo>
                  <a:cubicBezTo>
                    <a:pt x="77" y="58"/>
                    <a:pt x="120" y="190"/>
                    <a:pt x="116" y="230"/>
                  </a:cubicBezTo>
                  <a:cubicBezTo>
                    <a:pt x="112" y="270"/>
                    <a:pt x="93" y="253"/>
                    <a:pt x="93" y="253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22" y="55"/>
                    <a:pt x="22" y="55"/>
                    <a:pt x="22" y="55"/>
                  </a:cubicBezTo>
                  <a:cubicBezTo>
                    <a:pt x="4" y="43"/>
                    <a:pt x="4" y="43"/>
                    <a:pt x="4" y="43"/>
                  </a:cubicBezTo>
                  <a:cubicBezTo>
                    <a:pt x="11" y="40"/>
                    <a:pt x="42" y="26"/>
                    <a:pt x="49" y="18"/>
                  </a:cubicBezTo>
                  <a:cubicBezTo>
                    <a:pt x="55" y="11"/>
                    <a:pt x="63" y="7"/>
                    <a:pt x="72" y="5"/>
                  </a:cubicBezTo>
                </a:path>
              </a:pathLst>
            </a:custGeom>
            <a:solidFill>
              <a:srgbClr val="5715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78" name="Freeform 46">
              <a:extLst>
                <a:ext uri="{FF2B5EF4-FFF2-40B4-BE49-F238E27FC236}">
                  <a16:creationId xmlns:a16="http://schemas.microsoft.com/office/drawing/2014/main" id="{AFABC6EF-8E49-4F47-9E12-784620C5529B}"/>
                </a:ext>
              </a:extLst>
            </p:cNvPr>
            <p:cNvSpPr>
              <a:spLocks/>
            </p:cNvSpPr>
            <p:nvPr/>
          </p:nvSpPr>
          <p:spPr bwMode="auto">
            <a:xfrm>
              <a:off x="497" y="-1034"/>
              <a:ext cx="60" cy="41"/>
            </a:xfrm>
            <a:custGeom>
              <a:avLst/>
              <a:gdLst>
                <a:gd name="T0" fmla="*/ 234 w 40"/>
                <a:gd name="T1" fmla="*/ 0 h 27"/>
                <a:gd name="T2" fmla="*/ 0 w 40"/>
                <a:gd name="T3" fmla="*/ 0 h 27"/>
                <a:gd name="T4" fmla="*/ 31 w 40"/>
                <a:gd name="T5" fmla="*/ 258 h 27"/>
                <a:gd name="T6" fmla="*/ 253 w 40"/>
                <a:gd name="T7" fmla="*/ 316 h 27"/>
                <a:gd name="T8" fmla="*/ 456 w 40"/>
                <a:gd name="T9" fmla="*/ 424 h 27"/>
                <a:gd name="T10" fmla="*/ 729 w 40"/>
                <a:gd name="T11" fmla="*/ 595 h 27"/>
                <a:gd name="T12" fmla="*/ 963 w 40"/>
                <a:gd name="T13" fmla="*/ 761 h 27"/>
                <a:gd name="T14" fmla="*/ 1026 w 40"/>
                <a:gd name="T15" fmla="*/ 392 h 27"/>
                <a:gd name="T16" fmla="*/ 1026 w 40"/>
                <a:gd name="T17" fmla="*/ 371 h 27"/>
                <a:gd name="T18" fmla="*/ 234 w 40"/>
                <a:gd name="T19" fmla="*/ 0 h 2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40"/>
                <a:gd name="T31" fmla="*/ 0 h 27"/>
                <a:gd name="T32" fmla="*/ 40 w 40"/>
                <a:gd name="T33" fmla="*/ 27 h 27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40" h="27">
                  <a:moveTo>
                    <a:pt x="9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4" y="9"/>
                    <a:pt x="7" y="10"/>
                    <a:pt x="10" y="11"/>
                  </a:cubicBezTo>
                  <a:cubicBezTo>
                    <a:pt x="13" y="12"/>
                    <a:pt x="15" y="13"/>
                    <a:pt x="18" y="15"/>
                  </a:cubicBezTo>
                  <a:cubicBezTo>
                    <a:pt x="24" y="18"/>
                    <a:pt x="29" y="21"/>
                    <a:pt x="29" y="21"/>
                  </a:cubicBezTo>
                  <a:cubicBezTo>
                    <a:pt x="38" y="27"/>
                    <a:pt x="38" y="27"/>
                    <a:pt x="38" y="27"/>
                  </a:cubicBezTo>
                  <a:cubicBezTo>
                    <a:pt x="40" y="14"/>
                    <a:pt x="40" y="14"/>
                    <a:pt x="40" y="14"/>
                  </a:cubicBezTo>
                  <a:cubicBezTo>
                    <a:pt x="40" y="13"/>
                    <a:pt x="40" y="13"/>
                    <a:pt x="40" y="13"/>
                  </a:cubicBezTo>
                  <a:cubicBezTo>
                    <a:pt x="33" y="9"/>
                    <a:pt x="18" y="0"/>
                    <a:pt x="9" y="0"/>
                  </a:cubicBezTo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79" name="Freeform 47">
              <a:extLst>
                <a:ext uri="{FF2B5EF4-FFF2-40B4-BE49-F238E27FC236}">
                  <a16:creationId xmlns:a16="http://schemas.microsoft.com/office/drawing/2014/main" id="{F2E948D9-27FE-44B4-9138-C8E91DAECA0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0" y="-1017"/>
              <a:ext cx="121" cy="320"/>
            </a:xfrm>
            <a:custGeom>
              <a:avLst/>
              <a:gdLst>
                <a:gd name="T0" fmla="*/ 1491 w 81"/>
                <a:gd name="T1" fmla="*/ 1194 h 213"/>
                <a:gd name="T2" fmla="*/ 1352 w 81"/>
                <a:gd name="T3" fmla="*/ 1277 h 213"/>
                <a:gd name="T4" fmla="*/ 1854 w 81"/>
                <a:gd name="T5" fmla="*/ 1585 h 213"/>
                <a:gd name="T6" fmla="*/ 0 w 81"/>
                <a:gd name="T7" fmla="*/ 5496 h 213"/>
                <a:gd name="T8" fmla="*/ 209 w 81"/>
                <a:gd name="T9" fmla="*/ 5535 h 213"/>
                <a:gd name="T10" fmla="*/ 1854 w 81"/>
                <a:gd name="T11" fmla="*/ 1855 h 213"/>
                <a:gd name="T12" fmla="*/ 2006 w 81"/>
                <a:gd name="T13" fmla="*/ 1540 h 213"/>
                <a:gd name="T14" fmla="*/ 1491 w 81"/>
                <a:gd name="T15" fmla="*/ 1194 h 213"/>
                <a:gd name="T16" fmla="*/ 363 w 81"/>
                <a:gd name="T17" fmla="*/ 0 h 213"/>
                <a:gd name="T18" fmla="*/ 566 w 81"/>
                <a:gd name="T19" fmla="*/ 108 h 213"/>
                <a:gd name="T20" fmla="*/ 363 w 81"/>
                <a:gd name="T21" fmla="*/ 0 h 21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81"/>
                <a:gd name="T34" fmla="*/ 0 h 213"/>
                <a:gd name="T35" fmla="*/ 81 w 81"/>
                <a:gd name="T36" fmla="*/ 213 h 213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81" h="213">
                  <a:moveTo>
                    <a:pt x="60" y="46"/>
                  </a:moveTo>
                  <a:cubicBezTo>
                    <a:pt x="55" y="49"/>
                    <a:pt x="55" y="49"/>
                    <a:pt x="55" y="49"/>
                  </a:cubicBezTo>
                  <a:cubicBezTo>
                    <a:pt x="75" y="61"/>
                    <a:pt x="75" y="61"/>
                    <a:pt x="75" y="61"/>
                  </a:cubicBezTo>
                  <a:cubicBezTo>
                    <a:pt x="0" y="212"/>
                    <a:pt x="0" y="212"/>
                    <a:pt x="0" y="212"/>
                  </a:cubicBezTo>
                  <a:cubicBezTo>
                    <a:pt x="3" y="212"/>
                    <a:pt x="6" y="212"/>
                    <a:pt x="9" y="213"/>
                  </a:cubicBezTo>
                  <a:cubicBezTo>
                    <a:pt x="31" y="166"/>
                    <a:pt x="74" y="72"/>
                    <a:pt x="75" y="71"/>
                  </a:cubicBezTo>
                  <a:cubicBezTo>
                    <a:pt x="81" y="59"/>
                    <a:pt x="81" y="59"/>
                    <a:pt x="81" y="59"/>
                  </a:cubicBezTo>
                  <a:cubicBezTo>
                    <a:pt x="60" y="46"/>
                    <a:pt x="60" y="46"/>
                    <a:pt x="60" y="46"/>
                  </a:cubicBezTo>
                  <a:moveTo>
                    <a:pt x="15" y="0"/>
                  </a:moveTo>
                  <a:cubicBezTo>
                    <a:pt x="18" y="1"/>
                    <a:pt x="21" y="3"/>
                    <a:pt x="23" y="4"/>
                  </a:cubicBezTo>
                  <a:cubicBezTo>
                    <a:pt x="20" y="2"/>
                    <a:pt x="18" y="1"/>
                    <a:pt x="15" y="0"/>
                  </a:cubicBezTo>
                </a:path>
              </a:pathLst>
            </a:custGeom>
            <a:solidFill>
              <a:srgbClr val="3F1C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80" name="Freeform 48">
              <a:extLst>
                <a:ext uri="{FF2B5EF4-FFF2-40B4-BE49-F238E27FC236}">
                  <a16:creationId xmlns:a16="http://schemas.microsoft.com/office/drawing/2014/main" id="{721CE845-CE58-4C72-80B0-6D50D955BDDA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" y="-1022"/>
              <a:ext cx="171" cy="355"/>
            </a:xfrm>
            <a:custGeom>
              <a:avLst/>
              <a:gdLst>
                <a:gd name="T0" fmla="*/ 1121 w 114"/>
                <a:gd name="T1" fmla="*/ 0 h 236"/>
                <a:gd name="T2" fmla="*/ 1187 w 114"/>
                <a:gd name="T3" fmla="*/ 925 h 236"/>
                <a:gd name="T4" fmla="*/ 108 w 114"/>
                <a:gd name="T5" fmla="*/ 4520 h 236"/>
                <a:gd name="T6" fmla="*/ 0 w 114"/>
                <a:gd name="T7" fmla="*/ 6184 h 236"/>
                <a:gd name="T8" fmla="*/ 791 w 114"/>
                <a:gd name="T9" fmla="*/ 6082 h 236"/>
                <a:gd name="T10" fmla="*/ 2934 w 114"/>
                <a:gd name="T11" fmla="*/ 1668 h 236"/>
                <a:gd name="T12" fmla="*/ 2415 w 114"/>
                <a:gd name="T13" fmla="*/ 1358 h 236"/>
                <a:gd name="T14" fmla="*/ 2934 w 114"/>
                <a:gd name="T15" fmla="*/ 1038 h 236"/>
                <a:gd name="T16" fmla="*/ 1884 w 114"/>
                <a:gd name="T17" fmla="*/ 346 h 236"/>
                <a:gd name="T18" fmla="*/ 1121 w 114"/>
                <a:gd name="T19" fmla="*/ 0 h 2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14"/>
                <a:gd name="T31" fmla="*/ 0 h 236"/>
                <a:gd name="T32" fmla="*/ 114 w 114"/>
                <a:gd name="T33" fmla="*/ 236 h 2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14" h="236">
                  <a:moveTo>
                    <a:pt x="43" y="0"/>
                  </a:moveTo>
                  <a:cubicBezTo>
                    <a:pt x="43" y="0"/>
                    <a:pt x="46" y="14"/>
                    <a:pt x="46" y="35"/>
                  </a:cubicBezTo>
                  <a:cubicBezTo>
                    <a:pt x="37" y="64"/>
                    <a:pt x="8" y="127"/>
                    <a:pt x="4" y="172"/>
                  </a:cubicBezTo>
                  <a:cubicBezTo>
                    <a:pt x="0" y="218"/>
                    <a:pt x="0" y="236"/>
                    <a:pt x="0" y="236"/>
                  </a:cubicBezTo>
                  <a:cubicBezTo>
                    <a:pt x="31" y="232"/>
                    <a:pt x="31" y="232"/>
                    <a:pt x="31" y="232"/>
                  </a:cubicBezTo>
                  <a:cubicBezTo>
                    <a:pt x="114" y="64"/>
                    <a:pt x="114" y="64"/>
                    <a:pt x="114" y="64"/>
                  </a:cubicBezTo>
                  <a:cubicBezTo>
                    <a:pt x="94" y="52"/>
                    <a:pt x="94" y="52"/>
                    <a:pt x="94" y="52"/>
                  </a:cubicBezTo>
                  <a:cubicBezTo>
                    <a:pt x="114" y="40"/>
                    <a:pt x="114" y="40"/>
                    <a:pt x="114" y="40"/>
                  </a:cubicBezTo>
                  <a:cubicBezTo>
                    <a:pt x="73" y="13"/>
                    <a:pt x="73" y="13"/>
                    <a:pt x="73" y="13"/>
                  </a:cubicBezTo>
                  <a:cubicBezTo>
                    <a:pt x="73" y="13"/>
                    <a:pt x="51" y="0"/>
                    <a:pt x="43" y="0"/>
                  </a:cubicBezTo>
                </a:path>
              </a:pathLst>
            </a:custGeom>
            <a:solidFill>
              <a:srgbClr val="5715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81" name="Freeform 49">
              <a:extLst>
                <a:ext uri="{FF2B5EF4-FFF2-40B4-BE49-F238E27FC236}">
                  <a16:creationId xmlns:a16="http://schemas.microsoft.com/office/drawing/2014/main" id="{6B3EF2FA-2A6D-41A2-9A43-B1F8CBFBF078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" y="-649"/>
              <a:ext cx="1" cy="3"/>
            </a:xfrm>
            <a:custGeom>
              <a:avLst/>
              <a:gdLst>
                <a:gd name="T0" fmla="*/ 0 w 1"/>
                <a:gd name="T1" fmla="*/ 0 h 2"/>
                <a:gd name="T2" fmla="*/ 0 w 1"/>
                <a:gd name="T3" fmla="*/ 28 h 2"/>
                <a:gd name="T4" fmla="*/ 1 w 1"/>
                <a:gd name="T5" fmla="*/ 42 h 2"/>
                <a:gd name="T6" fmla="*/ 0 w 1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2"/>
                <a:gd name="T14" fmla="*/ 1 w 1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2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1"/>
                    <a:pt x="0" y="1"/>
                    <a:pt x="0" y="0"/>
                  </a:cubicBezTo>
                </a:path>
              </a:pathLst>
            </a:custGeom>
            <a:solidFill>
              <a:srgbClr val="3F1C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82" name="Freeform 50">
              <a:extLst>
                <a:ext uri="{FF2B5EF4-FFF2-40B4-BE49-F238E27FC236}">
                  <a16:creationId xmlns:a16="http://schemas.microsoft.com/office/drawing/2014/main" id="{B2F09AE9-3EA9-4391-961D-CFC599FEAB38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" y="-434"/>
              <a:ext cx="15" cy="15"/>
            </a:xfrm>
            <a:custGeom>
              <a:avLst/>
              <a:gdLst>
                <a:gd name="T0" fmla="*/ 69 w 10"/>
                <a:gd name="T1" fmla="*/ 0 h 10"/>
                <a:gd name="T2" fmla="*/ 0 w 10"/>
                <a:gd name="T3" fmla="*/ 169 h 10"/>
                <a:gd name="T4" fmla="*/ 253 w 10"/>
                <a:gd name="T5" fmla="*/ 253 h 10"/>
                <a:gd name="T6" fmla="*/ 253 w 10"/>
                <a:gd name="T7" fmla="*/ 203 h 10"/>
                <a:gd name="T8" fmla="*/ 253 w 10"/>
                <a:gd name="T9" fmla="*/ 46 h 10"/>
                <a:gd name="T10" fmla="*/ 69 w 10"/>
                <a:gd name="T11" fmla="*/ 0 h 1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10"/>
                <a:gd name="T20" fmla="*/ 10 w 10"/>
                <a:gd name="T21" fmla="*/ 10 h 1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10">
                  <a:moveTo>
                    <a:pt x="3" y="0"/>
                  </a:moveTo>
                  <a:cubicBezTo>
                    <a:pt x="0" y="7"/>
                    <a:pt x="0" y="7"/>
                    <a:pt x="0" y="7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9"/>
                    <a:pt x="10" y="8"/>
                    <a:pt x="10" y="8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7" y="1"/>
                    <a:pt x="5" y="1"/>
                    <a:pt x="3" y="0"/>
                  </a:cubicBezTo>
                </a:path>
              </a:pathLst>
            </a:custGeom>
            <a:solidFill>
              <a:srgbClr val="6325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83" name="Freeform 51">
              <a:extLst>
                <a:ext uri="{FF2B5EF4-FFF2-40B4-BE49-F238E27FC236}">
                  <a16:creationId xmlns:a16="http://schemas.microsoft.com/office/drawing/2014/main" id="{AB0078C1-30F8-458A-A4F9-7937A8F964F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" y="-435"/>
              <a:ext cx="27" cy="19"/>
            </a:xfrm>
            <a:custGeom>
              <a:avLst/>
              <a:gdLst>
                <a:gd name="T0" fmla="*/ 304 w 18"/>
                <a:gd name="T1" fmla="*/ 60 h 13"/>
                <a:gd name="T2" fmla="*/ 304 w 18"/>
                <a:gd name="T3" fmla="*/ 189 h 13"/>
                <a:gd name="T4" fmla="*/ 304 w 18"/>
                <a:gd name="T5" fmla="*/ 228 h 13"/>
                <a:gd name="T6" fmla="*/ 456 w 18"/>
                <a:gd name="T7" fmla="*/ 276 h 13"/>
                <a:gd name="T8" fmla="*/ 438 w 18"/>
                <a:gd name="T9" fmla="*/ 101 h 13"/>
                <a:gd name="T10" fmla="*/ 438 w 18"/>
                <a:gd name="T11" fmla="*/ 88 h 13"/>
                <a:gd name="T12" fmla="*/ 304 w 18"/>
                <a:gd name="T13" fmla="*/ 60 h 13"/>
                <a:gd name="T14" fmla="*/ 69 w 18"/>
                <a:gd name="T15" fmla="*/ 0 h 13"/>
                <a:gd name="T16" fmla="*/ 0 w 18"/>
                <a:gd name="T17" fmla="*/ 175 h 13"/>
                <a:gd name="T18" fmla="*/ 46 w 18"/>
                <a:gd name="T19" fmla="*/ 175 h 13"/>
                <a:gd name="T20" fmla="*/ 112 w 18"/>
                <a:gd name="T21" fmla="*/ 1 h 13"/>
                <a:gd name="T22" fmla="*/ 69 w 18"/>
                <a:gd name="T23" fmla="*/ 0 h 1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8"/>
                <a:gd name="T37" fmla="*/ 0 h 13"/>
                <a:gd name="T38" fmla="*/ 18 w 18"/>
                <a:gd name="T39" fmla="*/ 13 h 13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8" h="13">
                  <a:moveTo>
                    <a:pt x="12" y="3"/>
                  </a:moveTo>
                  <a:cubicBezTo>
                    <a:pt x="12" y="9"/>
                    <a:pt x="12" y="9"/>
                    <a:pt x="12" y="9"/>
                  </a:cubicBezTo>
                  <a:cubicBezTo>
                    <a:pt x="12" y="9"/>
                    <a:pt x="12" y="10"/>
                    <a:pt x="12" y="11"/>
                  </a:cubicBezTo>
                  <a:cubicBezTo>
                    <a:pt x="18" y="13"/>
                    <a:pt x="18" y="13"/>
                    <a:pt x="18" y="13"/>
                  </a:cubicBezTo>
                  <a:cubicBezTo>
                    <a:pt x="17" y="8"/>
                    <a:pt x="17" y="5"/>
                    <a:pt x="17" y="5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5" y="4"/>
                    <a:pt x="14" y="3"/>
                    <a:pt x="12" y="3"/>
                  </a:cubicBezTo>
                  <a:moveTo>
                    <a:pt x="3" y="0"/>
                  </a:moveTo>
                  <a:cubicBezTo>
                    <a:pt x="0" y="8"/>
                    <a:pt x="0" y="8"/>
                    <a:pt x="0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3" y="1"/>
                    <a:pt x="3" y="0"/>
                  </a:cubicBezTo>
                </a:path>
              </a:pathLst>
            </a:custGeom>
            <a:solidFill>
              <a:srgbClr val="5319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84" name="Freeform 52">
              <a:extLst>
                <a:ext uri="{FF2B5EF4-FFF2-40B4-BE49-F238E27FC236}">
                  <a16:creationId xmlns:a16="http://schemas.microsoft.com/office/drawing/2014/main" id="{639D1328-74F9-4BCF-A82E-742BC4A03E2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35" y="-504"/>
              <a:ext cx="313" cy="94"/>
            </a:xfrm>
            <a:custGeom>
              <a:avLst/>
              <a:gdLst>
                <a:gd name="T0" fmla="*/ 4599 w 208"/>
                <a:gd name="T1" fmla="*/ 1235 h 63"/>
                <a:gd name="T2" fmla="*/ 4599 w 208"/>
                <a:gd name="T3" fmla="*/ 1249 h 63"/>
                <a:gd name="T4" fmla="*/ 4630 w 208"/>
                <a:gd name="T5" fmla="*/ 1443 h 63"/>
                <a:gd name="T6" fmla="*/ 4948 w 208"/>
                <a:gd name="T7" fmla="*/ 1532 h 63"/>
                <a:gd name="T8" fmla="*/ 5151 w 208"/>
                <a:gd name="T9" fmla="*/ 1547 h 63"/>
                <a:gd name="T10" fmla="*/ 5473 w 208"/>
                <a:gd name="T11" fmla="*/ 1349 h 63"/>
                <a:gd name="T12" fmla="*/ 5306 w 208"/>
                <a:gd name="T13" fmla="*/ 1383 h 63"/>
                <a:gd name="T14" fmla="*/ 5122 w 208"/>
                <a:gd name="T15" fmla="*/ 1349 h 63"/>
                <a:gd name="T16" fmla="*/ 4599 w 208"/>
                <a:gd name="T17" fmla="*/ 1235 h 63"/>
                <a:gd name="T18" fmla="*/ 41 w 208"/>
                <a:gd name="T19" fmla="*/ 0 h 63"/>
                <a:gd name="T20" fmla="*/ 0 w 208"/>
                <a:gd name="T21" fmla="*/ 209 h 63"/>
                <a:gd name="T22" fmla="*/ 4158 w 208"/>
                <a:gd name="T23" fmla="*/ 1338 h 63"/>
                <a:gd name="T24" fmla="*/ 4227 w 208"/>
                <a:gd name="T25" fmla="*/ 1140 h 63"/>
                <a:gd name="T26" fmla="*/ 41 w 208"/>
                <a:gd name="T27" fmla="*/ 0 h 6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08"/>
                <a:gd name="T43" fmla="*/ 0 h 63"/>
                <a:gd name="T44" fmla="*/ 208 w 208"/>
                <a:gd name="T45" fmla="*/ 63 h 6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08" h="63">
                  <a:moveTo>
                    <a:pt x="175" y="50"/>
                  </a:moveTo>
                  <a:cubicBezTo>
                    <a:pt x="175" y="51"/>
                    <a:pt x="175" y="51"/>
                    <a:pt x="175" y="51"/>
                  </a:cubicBezTo>
                  <a:cubicBezTo>
                    <a:pt x="175" y="51"/>
                    <a:pt x="175" y="54"/>
                    <a:pt x="176" y="59"/>
                  </a:cubicBezTo>
                  <a:cubicBezTo>
                    <a:pt x="188" y="62"/>
                    <a:pt x="188" y="62"/>
                    <a:pt x="188" y="62"/>
                  </a:cubicBezTo>
                  <a:cubicBezTo>
                    <a:pt x="188" y="62"/>
                    <a:pt x="192" y="63"/>
                    <a:pt x="196" y="63"/>
                  </a:cubicBezTo>
                  <a:cubicBezTo>
                    <a:pt x="206" y="63"/>
                    <a:pt x="208" y="58"/>
                    <a:pt x="208" y="55"/>
                  </a:cubicBezTo>
                  <a:cubicBezTo>
                    <a:pt x="206" y="56"/>
                    <a:pt x="204" y="56"/>
                    <a:pt x="202" y="56"/>
                  </a:cubicBezTo>
                  <a:cubicBezTo>
                    <a:pt x="198" y="56"/>
                    <a:pt x="195" y="55"/>
                    <a:pt x="195" y="55"/>
                  </a:cubicBezTo>
                  <a:cubicBezTo>
                    <a:pt x="195" y="55"/>
                    <a:pt x="187" y="54"/>
                    <a:pt x="175" y="50"/>
                  </a:cubicBezTo>
                  <a:moveTo>
                    <a:pt x="1" y="0"/>
                  </a:moveTo>
                  <a:cubicBezTo>
                    <a:pt x="0" y="9"/>
                    <a:pt x="0" y="9"/>
                    <a:pt x="0" y="9"/>
                  </a:cubicBezTo>
                  <a:cubicBezTo>
                    <a:pt x="158" y="54"/>
                    <a:pt x="158" y="54"/>
                    <a:pt x="158" y="54"/>
                  </a:cubicBezTo>
                  <a:cubicBezTo>
                    <a:pt x="161" y="46"/>
                    <a:pt x="161" y="46"/>
                    <a:pt x="161" y="46"/>
                  </a:cubicBezTo>
                  <a:cubicBezTo>
                    <a:pt x="119" y="35"/>
                    <a:pt x="48" y="16"/>
                    <a:pt x="1" y="0"/>
                  </a:cubicBezTo>
                </a:path>
              </a:pathLst>
            </a:custGeom>
            <a:solidFill>
              <a:srgbClr val="3F1C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85" name="Freeform 53">
              <a:extLst>
                <a:ext uri="{FF2B5EF4-FFF2-40B4-BE49-F238E27FC236}">
                  <a16:creationId xmlns:a16="http://schemas.microsoft.com/office/drawing/2014/main" id="{6D3A10E9-1AAC-4A3F-9962-205892AE974C}"/>
                </a:ext>
              </a:extLst>
            </p:cNvPr>
            <p:cNvSpPr>
              <a:spLocks/>
            </p:cNvSpPr>
            <p:nvPr/>
          </p:nvSpPr>
          <p:spPr bwMode="auto">
            <a:xfrm>
              <a:off x="49" y="-924"/>
              <a:ext cx="484" cy="508"/>
            </a:xfrm>
            <a:custGeom>
              <a:avLst/>
              <a:gdLst>
                <a:gd name="T0" fmla="*/ 1721 w 322"/>
                <a:gd name="T1" fmla="*/ 729 h 338"/>
                <a:gd name="T2" fmla="*/ 2180 w 322"/>
                <a:gd name="T3" fmla="*/ 1694 h 338"/>
                <a:gd name="T4" fmla="*/ 2444 w 322"/>
                <a:gd name="T5" fmla="*/ 2579 h 338"/>
                <a:gd name="T6" fmla="*/ 2594 w 322"/>
                <a:gd name="T7" fmla="*/ 3125 h 338"/>
                <a:gd name="T8" fmla="*/ 2820 w 322"/>
                <a:gd name="T9" fmla="*/ 4791 h 338"/>
                <a:gd name="T10" fmla="*/ 4717 w 322"/>
                <a:gd name="T11" fmla="*/ 5337 h 338"/>
                <a:gd name="T12" fmla="*/ 7864 w 322"/>
                <a:gd name="T13" fmla="*/ 5959 h 338"/>
                <a:gd name="T14" fmla="*/ 7000 w 322"/>
                <a:gd name="T15" fmla="*/ 8552 h 338"/>
                <a:gd name="T16" fmla="*/ 6575 w 322"/>
                <a:gd name="T17" fmla="*/ 8692 h 338"/>
                <a:gd name="T18" fmla="*/ 271 w 322"/>
                <a:gd name="T19" fmla="*/ 6826 h 338"/>
                <a:gd name="T20" fmla="*/ 0 w 322"/>
                <a:gd name="T21" fmla="*/ 3051 h 338"/>
                <a:gd name="T22" fmla="*/ 454 w 322"/>
                <a:gd name="T23" fmla="*/ 162 h 338"/>
                <a:gd name="T24" fmla="*/ 612 w 322"/>
                <a:gd name="T25" fmla="*/ 62 h 338"/>
                <a:gd name="T26" fmla="*/ 830 w 322"/>
                <a:gd name="T27" fmla="*/ 0 h 338"/>
                <a:gd name="T28" fmla="*/ 1721 w 322"/>
                <a:gd name="T29" fmla="*/ 729 h 33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322"/>
                <a:gd name="T46" fmla="*/ 0 h 338"/>
                <a:gd name="T47" fmla="*/ 322 w 322"/>
                <a:gd name="T48" fmla="*/ 338 h 338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322" h="338">
                  <a:moveTo>
                    <a:pt x="66" y="28"/>
                  </a:moveTo>
                  <a:cubicBezTo>
                    <a:pt x="74" y="39"/>
                    <a:pt x="80" y="52"/>
                    <a:pt x="84" y="65"/>
                  </a:cubicBezTo>
                  <a:cubicBezTo>
                    <a:pt x="88" y="76"/>
                    <a:pt x="91" y="88"/>
                    <a:pt x="94" y="99"/>
                  </a:cubicBezTo>
                  <a:cubicBezTo>
                    <a:pt x="95" y="105"/>
                    <a:pt x="100" y="114"/>
                    <a:pt x="100" y="120"/>
                  </a:cubicBezTo>
                  <a:cubicBezTo>
                    <a:pt x="107" y="133"/>
                    <a:pt x="108" y="184"/>
                    <a:pt x="108" y="184"/>
                  </a:cubicBezTo>
                  <a:cubicBezTo>
                    <a:pt x="181" y="205"/>
                    <a:pt x="181" y="205"/>
                    <a:pt x="181" y="205"/>
                  </a:cubicBezTo>
                  <a:cubicBezTo>
                    <a:pt x="181" y="205"/>
                    <a:pt x="322" y="229"/>
                    <a:pt x="302" y="229"/>
                  </a:cubicBezTo>
                  <a:cubicBezTo>
                    <a:pt x="283" y="229"/>
                    <a:pt x="269" y="320"/>
                    <a:pt x="269" y="329"/>
                  </a:cubicBezTo>
                  <a:cubicBezTo>
                    <a:pt x="269" y="338"/>
                    <a:pt x="252" y="334"/>
                    <a:pt x="252" y="334"/>
                  </a:cubicBezTo>
                  <a:cubicBezTo>
                    <a:pt x="252" y="334"/>
                    <a:pt x="38" y="278"/>
                    <a:pt x="10" y="262"/>
                  </a:cubicBezTo>
                  <a:cubicBezTo>
                    <a:pt x="4" y="228"/>
                    <a:pt x="0" y="117"/>
                    <a:pt x="0" y="117"/>
                  </a:cubicBezTo>
                  <a:cubicBezTo>
                    <a:pt x="0" y="117"/>
                    <a:pt x="12" y="26"/>
                    <a:pt x="17" y="6"/>
                  </a:cubicBezTo>
                  <a:cubicBezTo>
                    <a:pt x="20" y="5"/>
                    <a:pt x="20" y="4"/>
                    <a:pt x="23" y="2"/>
                  </a:cubicBezTo>
                  <a:cubicBezTo>
                    <a:pt x="26" y="1"/>
                    <a:pt x="29" y="0"/>
                    <a:pt x="32" y="0"/>
                  </a:cubicBezTo>
                  <a:cubicBezTo>
                    <a:pt x="33" y="0"/>
                    <a:pt x="59" y="18"/>
                    <a:pt x="66" y="28"/>
                  </a:cubicBezTo>
                </a:path>
              </a:pathLst>
            </a:custGeom>
            <a:solidFill>
              <a:srgbClr val="4A12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86" name="Freeform 54">
              <a:extLst>
                <a:ext uri="{FF2B5EF4-FFF2-40B4-BE49-F238E27FC236}">
                  <a16:creationId xmlns:a16="http://schemas.microsoft.com/office/drawing/2014/main" id="{D0EAE289-6F12-4798-A5FD-196B263CD70A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" y="-951"/>
              <a:ext cx="76" cy="55"/>
            </a:xfrm>
            <a:custGeom>
              <a:avLst/>
              <a:gdLst>
                <a:gd name="T0" fmla="*/ 0 w 50"/>
                <a:gd name="T1" fmla="*/ 195 h 37"/>
                <a:gd name="T2" fmla="*/ 565 w 50"/>
                <a:gd name="T3" fmla="*/ 884 h 37"/>
                <a:gd name="T4" fmla="*/ 1142 w 50"/>
                <a:gd name="T5" fmla="*/ 884 h 37"/>
                <a:gd name="T6" fmla="*/ 1430 w 50"/>
                <a:gd name="T7" fmla="*/ 204 h 37"/>
                <a:gd name="T8" fmla="*/ 392 w 50"/>
                <a:gd name="T9" fmla="*/ 62 h 37"/>
                <a:gd name="T10" fmla="*/ 0 w 50"/>
                <a:gd name="T11" fmla="*/ 195 h 3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50"/>
                <a:gd name="T19" fmla="*/ 0 h 37"/>
                <a:gd name="T20" fmla="*/ 50 w 50"/>
                <a:gd name="T21" fmla="*/ 37 h 3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50" h="37">
                  <a:moveTo>
                    <a:pt x="0" y="8"/>
                  </a:moveTo>
                  <a:cubicBezTo>
                    <a:pt x="20" y="37"/>
                    <a:pt x="20" y="37"/>
                    <a:pt x="20" y="37"/>
                  </a:cubicBezTo>
                  <a:cubicBezTo>
                    <a:pt x="20" y="37"/>
                    <a:pt x="30" y="36"/>
                    <a:pt x="40" y="37"/>
                  </a:cubicBezTo>
                  <a:cubicBezTo>
                    <a:pt x="50" y="9"/>
                    <a:pt x="50" y="9"/>
                    <a:pt x="50" y="9"/>
                  </a:cubicBezTo>
                  <a:cubicBezTo>
                    <a:pt x="50" y="9"/>
                    <a:pt x="40" y="0"/>
                    <a:pt x="14" y="3"/>
                  </a:cubicBezTo>
                  <a:cubicBezTo>
                    <a:pt x="0" y="8"/>
                    <a:pt x="0" y="8"/>
                    <a:pt x="0" y="8"/>
                  </a:cubicBezTo>
                  <a:close/>
                </a:path>
              </a:pathLst>
            </a:custGeom>
            <a:solidFill>
              <a:srgbClr val="5715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87" name="Freeform 55">
              <a:extLst>
                <a:ext uri="{FF2B5EF4-FFF2-40B4-BE49-F238E27FC236}">
                  <a16:creationId xmlns:a16="http://schemas.microsoft.com/office/drawing/2014/main" id="{2AC8E2DF-7C01-443C-B6F8-6984D1F59DA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" y="-911"/>
              <a:ext cx="68" cy="244"/>
            </a:xfrm>
            <a:custGeom>
              <a:avLst/>
              <a:gdLst>
                <a:gd name="T0" fmla="*/ 419 w 45"/>
                <a:gd name="T1" fmla="*/ 62 h 162"/>
                <a:gd name="T2" fmla="*/ 0 w 45"/>
                <a:gd name="T3" fmla="*/ 2881 h 162"/>
                <a:gd name="T4" fmla="*/ 202 w 45"/>
                <a:gd name="T5" fmla="*/ 4293 h 162"/>
                <a:gd name="T6" fmla="*/ 1167 w 45"/>
                <a:gd name="T7" fmla="*/ 4293 h 162"/>
                <a:gd name="T8" fmla="*/ 814 w 45"/>
                <a:gd name="T9" fmla="*/ 62 h 162"/>
                <a:gd name="T10" fmla="*/ 419 w 45"/>
                <a:gd name="T11" fmla="*/ 62 h 16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5"/>
                <a:gd name="T19" fmla="*/ 0 h 162"/>
                <a:gd name="T20" fmla="*/ 45 w 45"/>
                <a:gd name="T21" fmla="*/ 162 h 16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5" h="162">
                  <a:moveTo>
                    <a:pt x="15" y="2"/>
                  </a:moveTo>
                  <a:cubicBezTo>
                    <a:pt x="15" y="2"/>
                    <a:pt x="1" y="69"/>
                    <a:pt x="0" y="109"/>
                  </a:cubicBezTo>
                  <a:cubicBezTo>
                    <a:pt x="3" y="147"/>
                    <a:pt x="7" y="162"/>
                    <a:pt x="7" y="162"/>
                  </a:cubicBezTo>
                  <a:cubicBezTo>
                    <a:pt x="43" y="162"/>
                    <a:pt x="43" y="162"/>
                    <a:pt x="43" y="162"/>
                  </a:cubicBezTo>
                  <a:cubicBezTo>
                    <a:pt x="43" y="162"/>
                    <a:pt x="45" y="67"/>
                    <a:pt x="30" y="2"/>
                  </a:cubicBezTo>
                  <a:cubicBezTo>
                    <a:pt x="22" y="0"/>
                    <a:pt x="15" y="2"/>
                    <a:pt x="15" y="2"/>
                  </a:cubicBezTo>
                </a:path>
              </a:pathLst>
            </a:custGeom>
            <a:solidFill>
              <a:srgbClr val="5715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88" name="Freeform 56">
              <a:extLst>
                <a:ext uri="{FF2B5EF4-FFF2-40B4-BE49-F238E27FC236}">
                  <a16:creationId xmlns:a16="http://schemas.microsoft.com/office/drawing/2014/main" id="{6E41913E-202D-4FC1-849C-CE506C31F754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" y="-1111"/>
              <a:ext cx="157" cy="185"/>
            </a:xfrm>
            <a:custGeom>
              <a:avLst/>
              <a:gdLst>
                <a:gd name="T0" fmla="*/ 1269 w 105"/>
                <a:gd name="T1" fmla="*/ 317 h 123"/>
                <a:gd name="T2" fmla="*/ 315 w 105"/>
                <a:gd name="T3" fmla="*/ 0 h 123"/>
                <a:gd name="T4" fmla="*/ 42 w 105"/>
                <a:gd name="T5" fmla="*/ 41 h 123"/>
                <a:gd name="T6" fmla="*/ 63 w 105"/>
                <a:gd name="T7" fmla="*/ 1130 h 123"/>
                <a:gd name="T8" fmla="*/ 141 w 105"/>
                <a:gd name="T9" fmla="*/ 1033 h 123"/>
                <a:gd name="T10" fmla="*/ 211 w 105"/>
                <a:gd name="T11" fmla="*/ 973 h 123"/>
                <a:gd name="T12" fmla="*/ 211 w 105"/>
                <a:gd name="T13" fmla="*/ 1310 h 123"/>
                <a:gd name="T14" fmla="*/ 302 w 105"/>
                <a:gd name="T15" fmla="*/ 1388 h 123"/>
                <a:gd name="T16" fmla="*/ 344 w 105"/>
                <a:gd name="T17" fmla="*/ 2486 h 123"/>
                <a:gd name="T18" fmla="*/ 1648 w 105"/>
                <a:gd name="T19" fmla="*/ 3079 h 123"/>
                <a:gd name="T20" fmla="*/ 2274 w 105"/>
                <a:gd name="T21" fmla="*/ 2752 h 123"/>
                <a:gd name="T22" fmla="*/ 2401 w 105"/>
                <a:gd name="T23" fmla="*/ 1310 h 123"/>
                <a:gd name="T24" fmla="*/ 1269 w 105"/>
                <a:gd name="T25" fmla="*/ 317 h 12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05"/>
                <a:gd name="T40" fmla="*/ 0 h 123"/>
                <a:gd name="T41" fmla="*/ 105 w 105"/>
                <a:gd name="T42" fmla="*/ 123 h 12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05" h="123">
                  <a:moveTo>
                    <a:pt x="51" y="12"/>
                  </a:moveTo>
                  <a:cubicBezTo>
                    <a:pt x="39" y="6"/>
                    <a:pt x="26" y="0"/>
                    <a:pt x="13" y="0"/>
                  </a:cubicBezTo>
                  <a:cubicBezTo>
                    <a:pt x="9" y="0"/>
                    <a:pt x="6" y="0"/>
                    <a:pt x="2" y="1"/>
                  </a:cubicBezTo>
                  <a:cubicBezTo>
                    <a:pt x="2" y="1"/>
                    <a:pt x="0" y="29"/>
                    <a:pt x="3" y="43"/>
                  </a:cubicBezTo>
                  <a:cubicBezTo>
                    <a:pt x="4" y="42"/>
                    <a:pt x="5" y="40"/>
                    <a:pt x="6" y="39"/>
                  </a:cubicBezTo>
                  <a:cubicBezTo>
                    <a:pt x="7" y="39"/>
                    <a:pt x="8" y="38"/>
                    <a:pt x="9" y="37"/>
                  </a:cubicBezTo>
                  <a:cubicBezTo>
                    <a:pt x="9" y="50"/>
                    <a:pt x="9" y="50"/>
                    <a:pt x="9" y="50"/>
                  </a:cubicBezTo>
                  <a:cubicBezTo>
                    <a:pt x="9" y="50"/>
                    <a:pt x="10" y="51"/>
                    <a:pt x="12" y="53"/>
                  </a:cubicBezTo>
                  <a:cubicBezTo>
                    <a:pt x="14" y="62"/>
                    <a:pt x="20" y="78"/>
                    <a:pt x="14" y="95"/>
                  </a:cubicBezTo>
                  <a:cubicBezTo>
                    <a:pt x="2" y="123"/>
                    <a:pt x="66" y="118"/>
                    <a:pt x="66" y="118"/>
                  </a:cubicBezTo>
                  <a:cubicBezTo>
                    <a:pt x="75" y="118"/>
                    <a:pt x="85" y="110"/>
                    <a:pt x="91" y="105"/>
                  </a:cubicBezTo>
                  <a:cubicBezTo>
                    <a:pt x="105" y="93"/>
                    <a:pt x="100" y="65"/>
                    <a:pt x="96" y="50"/>
                  </a:cubicBezTo>
                  <a:cubicBezTo>
                    <a:pt x="92" y="37"/>
                    <a:pt x="58" y="16"/>
                    <a:pt x="51" y="12"/>
                  </a:cubicBezTo>
                  <a:close/>
                </a:path>
              </a:pathLst>
            </a:custGeom>
            <a:solidFill>
              <a:srgbClr val="D94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89" name="Freeform 57">
              <a:extLst>
                <a:ext uri="{FF2B5EF4-FFF2-40B4-BE49-F238E27FC236}">
                  <a16:creationId xmlns:a16="http://schemas.microsoft.com/office/drawing/2014/main" id="{EA78965F-E9EB-486E-98B7-89E469D870D8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" y="-1031"/>
              <a:ext cx="79" cy="148"/>
            </a:xfrm>
            <a:custGeom>
              <a:avLst/>
              <a:gdLst>
                <a:gd name="T0" fmla="*/ 1136 w 53"/>
                <a:gd name="T1" fmla="*/ 0 h 98"/>
                <a:gd name="T2" fmla="*/ 0 w 53"/>
                <a:gd name="T3" fmla="*/ 1539 h 98"/>
                <a:gd name="T4" fmla="*/ 693 w 53"/>
                <a:gd name="T5" fmla="*/ 2652 h 98"/>
                <a:gd name="T6" fmla="*/ 1295 w 53"/>
                <a:gd name="T7" fmla="*/ 812 h 98"/>
                <a:gd name="T8" fmla="*/ 1136 w 53"/>
                <a:gd name="T9" fmla="*/ 0 h 9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3"/>
                <a:gd name="T16" fmla="*/ 0 h 98"/>
                <a:gd name="T17" fmla="*/ 53 w 53"/>
                <a:gd name="T18" fmla="*/ 98 h 9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3" h="98">
                  <a:moveTo>
                    <a:pt x="46" y="0"/>
                  </a:moveTo>
                  <a:cubicBezTo>
                    <a:pt x="46" y="0"/>
                    <a:pt x="33" y="40"/>
                    <a:pt x="0" y="57"/>
                  </a:cubicBezTo>
                  <a:cubicBezTo>
                    <a:pt x="24" y="83"/>
                    <a:pt x="28" y="98"/>
                    <a:pt x="28" y="98"/>
                  </a:cubicBezTo>
                  <a:cubicBezTo>
                    <a:pt x="53" y="30"/>
                    <a:pt x="53" y="30"/>
                    <a:pt x="53" y="30"/>
                  </a:cubicBezTo>
                  <a:cubicBezTo>
                    <a:pt x="53" y="30"/>
                    <a:pt x="51" y="22"/>
                    <a:pt x="4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90" name="Freeform 58">
              <a:extLst>
                <a:ext uri="{FF2B5EF4-FFF2-40B4-BE49-F238E27FC236}">
                  <a16:creationId xmlns:a16="http://schemas.microsoft.com/office/drawing/2014/main" id="{9D1C1174-67CC-46E2-963C-03E660DE1615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" y="-784"/>
              <a:ext cx="120" cy="101"/>
            </a:xfrm>
            <a:custGeom>
              <a:avLst/>
              <a:gdLst>
                <a:gd name="T0" fmla="*/ 0 w 80"/>
                <a:gd name="T1" fmla="*/ 1702 h 67"/>
                <a:gd name="T2" fmla="*/ 963 w 80"/>
                <a:gd name="T3" fmla="*/ 561 h 67"/>
                <a:gd name="T4" fmla="*/ 1444 w 80"/>
                <a:gd name="T5" fmla="*/ 413 h 67"/>
                <a:gd name="T6" fmla="*/ 1674 w 80"/>
                <a:gd name="T7" fmla="*/ 140 h 67"/>
                <a:gd name="T8" fmla="*/ 1887 w 80"/>
                <a:gd name="T9" fmla="*/ 274 h 67"/>
                <a:gd name="T10" fmla="*/ 1887 w 80"/>
                <a:gd name="T11" fmla="*/ 372 h 67"/>
                <a:gd name="T12" fmla="*/ 1887 w 80"/>
                <a:gd name="T13" fmla="*/ 740 h 67"/>
                <a:gd name="T14" fmla="*/ 1539 w 80"/>
                <a:gd name="T15" fmla="*/ 1161 h 67"/>
                <a:gd name="T16" fmla="*/ 1608 w 80"/>
                <a:gd name="T17" fmla="*/ 1275 h 67"/>
                <a:gd name="T18" fmla="*/ 684 w 80"/>
                <a:gd name="T19" fmla="*/ 1782 h 67"/>
                <a:gd name="T20" fmla="*/ 0 w 80"/>
                <a:gd name="T21" fmla="*/ 1702 h 6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80"/>
                <a:gd name="T34" fmla="*/ 0 h 67"/>
                <a:gd name="T35" fmla="*/ 80 w 80"/>
                <a:gd name="T36" fmla="*/ 67 h 67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80" h="67">
                  <a:moveTo>
                    <a:pt x="0" y="64"/>
                  </a:moveTo>
                  <a:cubicBezTo>
                    <a:pt x="0" y="64"/>
                    <a:pt x="34" y="26"/>
                    <a:pt x="38" y="21"/>
                  </a:cubicBezTo>
                  <a:cubicBezTo>
                    <a:pt x="50" y="6"/>
                    <a:pt x="50" y="13"/>
                    <a:pt x="57" y="15"/>
                  </a:cubicBezTo>
                  <a:cubicBezTo>
                    <a:pt x="62" y="9"/>
                    <a:pt x="65" y="5"/>
                    <a:pt x="65" y="5"/>
                  </a:cubicBezTo>
                  <a:cubicBezTo>
                    <a:pt x="65" y="5"/>
                    <a:pt x="71" y="0"/>
                    <a:pt x="74" y="10"/>
                  </a:cubicBezTo>
                  <a:cubicBezTo>
                    <a:pt x="74" y="14"/>
                    <a:pt x="74" y="14"/>
                    <a:pt x="74" y="14"/>
                  </a:cubicBezTo>
                  <a:cubicBezTo>
                    <a:pt x="74" y="14"/>
                    <a:pt x="80" y="20"/>
                    <a:pt x="74" y="28"/>
                  </a:cubicBezTo>
                  <a:cubicBezTo>
                    <a:pt x="67" y="35"/>
                    <a:pt x="60" y="44"/>
                    <a:pt x="60" y="44"/>
                  </a:cubicBezTo>
                  <a:cubicBezTo>
                    <a:pt x="60" y="44"/>
                    <a:pt x="68" y="47"/>
                    <a:pt x="63" y="48"/>
                  </a:cubicBezTo>
                  <a:cubicBezTo>
                    <a:pt x="58" y="49"/>
                    <a:pt x="27" y="67"/>
                    <a:pt x="27" y="67"/>
                  </a:cubicBezTo>
                  <a:cubicBezTo>
                    <a:pt x="0" y="64"/>
                    <a:pt x="0" y="64"/>
                    <a:pt x="0" y="64"/>
                  </a:cubicBezTo>
                </a:path>
              </a:pathLst>
            </a:custGeom>
            <a:solidFill>
              <a:srgbClr val="FDC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91" name="Freeform 59">
              <a:extLst>
                <a:ext uri="{FF2B5EF4-FFF2-40B4-BE49-F238E27FC236}">
                  <a16:creationId xmlns:a16="http://schemas.microsoft.com/office/drawing/2014/main" id="{CB41E3CE-F579-4A92-B0B1-B0B0F6191886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" y="-1359"/>
              <a:ext cx="284" cy="349"/>
            </a:xfrm>
            <a:custGeom>
              <a:avLst/>
              <a:gdLst>
                <a:gd name="T0" fmla="*/ 4574 w 189"/>
                <a:gd name="T1" fmla="*/ 2458 h 232"/>
                <a:gd name="T2" fmla="*/ 4555 w 189"/>
                <a:gd name="T3" fmla="*/ 2490 h 232"/>
                <a:gd name="T4" fmla="*/ 4464 w 189"/>
                <a:gd name="T5" fmla="*/ 2135 h 232"/>
                <a:gd name="T6" fmla="*/ 2544 w 189"/>
                <a:gd name="T7" fmla="*/ 0 h 232"/>
                <a:gd name="T8" fmla="*/ 2544 w 189"/>
                <a:gd name="T9" fmla="*/ 0 h 232"/>
                <a:gd name="T10" fmla="*/ 2472 w 189"/>
                <a:gd name="T11" fmla="*/ 0 h 232"/>
                <a:gd name="T12" fmla="*/ 2422 w 189"/>
                <a:gd name="T13" fmla="*/ 0 h 232"/>
                <a:gd name="T14" fmla="*/ 2422 w 189"/>
                <a:gd name="T15" fmla="*/ 0 h 232"/>
                <a:gd name="T16" fmla="*/ 506 w 189"/>
                <a:gd name="T17" fmla="*/ 2092 h 232"/>
                <a:gd name="T18" fmla="*/ 454 w 189"/>
                <a:gd name="T19" fmla="*/ 2702 h 232"/>
                <a:gd name="T20" fmla="*/ 210 w 189"/>
                <a:gd name="T21" fmla="*/ 2618 h 232"/>
                <a:gd name="T22" fmla="*/ 108 w 189"/>
                <a:gd name="T23" fmla="*/ 2760 h 232"/>
                <a:gd name="T24" fmla="*/ 270 w 189"/>
                <a:gd name="T25" fmla="*/ 3631 h 232"/>
                <a:gd name="T26" fmla="*/ 576 w 189"/>
                <a:gd name="T27" fmla="*/ 4111 h 232"/>
                <a:gd name="T28" fmla="*/ 714 w 189"/>
                <a:gd name="T29" fmla="*/ 3938 h 232"/>
                <a:gd name="T30" fmla="*/ 823 w 189"/>
                <a:gd name="T31" fmla="*/ 4623 h 232"/>
                <a:gd name="T32" fmla="*/ 1195 w 189"/>
                <a:gd name="T33" fmla="*/ 5361 h 232"/>
                <a:gd name="T34" fmla="*/ 1796 w 189"/>
                <a:gd name="T35" fmla="*/ 5879 h 232"/>
                <a:gd name="T36" fmla="*/ 2472 w 189"/>
                <a:gd name="T37" fmla="*/ 6083 h 232"/>
                <a:gd name="T38" fmla="*/ 3141 w 189"/>
                <a:gd name="T39" fmla="*/ 5879 h 232"/>
                <a:gd name="T40" fmla="*/ 3775 w 189"/>
                <a:gd name="T41" fmla="*/ 5361 h 232"/>
                <a:gd name="T42" fmla="*/ 4129 w 189"/>
                <a:gd name="T43" fmla="*/ 4623 h 232"/>
                <a:gd name="T44" fmla="*/ 4237 w 189"/>
                <a:gd name="T45" fmla="*/ 3938 h 232"/>
                <a:gd name="T46" fmla="*/ 4401 w 189"/>
                <a:gd name="T47" fmla="*/ 4111 h 232"/>
                <a:gd name="T48" fmla="*/ 4711 w 189"/>
                <a:gd name="T49" fmla="*/ 3631 h 232"/>
                <a:gd name="T50" fmla="*/ 4879 w 189"/>
                <a:gd name="T51" fmla="*/ 2983 h 232"/>
                <a:gd name="T52" fmla="*/ 4920 w 189"/>
                <a:gd name="T53" fmla="*/ 2867 h 232"/>
                <a:gd name="T54" fmla="*/ 4574 w 189"/>
                <a:gd name="T55" fmla="*/ 2458 h 232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189"/>
                <a:gd name="T85" fmla="*/ 0 h 232"/>
                <a:gd name="T86" fmla="*/ 189 w 189"/>
                <a:gd name="T87" fmla="*/ 232 h 232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189" h="232">
                  <a:moveTo>
                    <a:pt x="176" y="94"/>
                  </a:moveTo>
                  <a:cubicBezTo>
                    <a:pt x="175" y="95"/>
                    <a:pt x="175" y="95"/>
                    <a:pt x="175" y="95"/>
                  </a:cubicBezTo>
                  <a:cubicBezTo>
                    <a:pt x="175" y="90"/>
                    <a:pt x="172" y="85"/>
                    <a:pt x="172" y="81"/>
                  </a:cubicBezTo>
                  <a:cubicBezTo>
                    <a:pt x="170" y="12"/>
                    <a:pt x="114" y="2"/>
                    <a:pt x="98" y="0"/>
                  </a:cubicBezTo>
                  <a:cubicBezTo>
                    <a:pt x="98" y="0"/>
                    <a:pt x="98" y="0"/>
                    <a:pt x="98" y="0"/>
                  </a:cubicBezTo>
                  <a:cubicBezTo>
                    <a:pt x="98" y="0"/>
                    <a:pt x="97" y="0"/>
                    <a:pt x="95" y="0"/>
                  </a:cubicBezTo>
                  <a:cubicBezTo>
                    <a:pt x="94" y="0"/>
                    <a:pt x="93" y="0"/>
                    <a:pt x="93" y="0"/>
                  </a:cubicBezTo>
                  <a:cubicBezTo>
                    <a:pt x="93" y="0"/>
                    <a:pt x="93" y="0"/>
                    <a:pt x="93" y="0"/>
                  </a:cubicBezTo>
                  <a:cubicBezTo>
                    <a:pt x="76" y="2"/>
                    <a:pt x="21" y="11"/>
                    <a:pt x="19" y="80"/>
                  </a:cubicBezTo>
                  <a:cubicBezTo>
                    <a:pt x="19" y="85"/>
                    <a:pt x="17" y="100"/>
                    <a:pt x="17" y="103"/>
                  </a:cubicBezTo>
                  <a:cubicBezTo>
                    <a:pt x="17" y="101"/>
                    <a:pt x="13" y="97"/>
                    <a:pt x="8" y="100"/>
                  </a:cubicBezTo>
                  <a:cubicBezTo>
                    <a:pt x="5" y="100"/>
                    <a:pt x="4" y="103"/>
                    <a:pt x="4" y="105"/>
                  </a:cubicBezTo>
                  <a:cubicBezTo>
                    <a:pt x="0" y="116"/>
                    <a:pt x="8" y="128"/>
                    <a:pt x="10" y="138"/>
                  </a:cubicBezTo>
                  <a:cubicBezTo>
                    <a:pt x="11" y="143"/>
                    <a:pt x="14" y="157"/>
                    <a:pt x="22" y="157"/>
                  </a:cubicBezTo>
                  <a:cubicBezTo>
                    <a:pt x="28" y="157"/>
                    <a:pt x="27" y="150"/>
                    <a:pt x="27" y="150"/>
                  </a:cubicBezTo>
                  <a:cubicBezTo>
                    <a:pt x="27" y="150"/>
                    <a:pt x="27" y="150"/>
                    <a:pt x="32" y="176"/>
                  </a:cubicBezTo>
                  <a:cubicBezTo>
                    <a:pt x="34" y="187"/>
                    <a:pt x="37" y="197"/>
                    <a:pt x="46" y="205"/>
                  </a:cubicBezTo>
                  <a:cubicBezTo>
                    <a:pt x="52" y="212"/>
                    <a:pt x="61" y="220"/>
                    <a:pt x="69" y="224"/>
                  </a:cubicBezTo>
                  <a:cubicBezTo>
                    <a:pt x="80" y="231"/>
                    <a:pt x="89" y="232"/>
                    <a:pt x="95" y="232"/>
                  </a:cubicBezTo>
                  <a:cubicBezTo>
                    <a:pt x="101" y="232"/>
                    <a:pt x="111" y="231"/>
                    <a:pt x="121" y="224"/>
                  </a:cubicBezTo>
                  <a:cubicBezTo>
                    <a:pt x="129" y="220"/>
                    <a:pt x="138" y="212"/>
                    <a:pt x="145" y="205"/>
                  </a:cubicBezTo>
                  <a:cubicBezTo>
                    <a:pt x="154" y="197"/>
                    <a:pt x="157" y="187"/>
                    <a:pt x="159" y="176"/>
                  </a:cubicBezTo>
                  <a:cubicBezTo>
                    <a:pt x="163" y="150"/>
                    <a:pt x="163" y="150"/>
                    <a:pt x="163" y="150"/>
                  </a:cubicBezTo>
                  <a:cubicBezTo>
                    <a:pt x="163" y="150"/>
                    <a:pt x="163" y="157"/>
                    <a:pt x="169" y="157"/>
                  </a:cubicBezTo>
                  <a:cubicBezTo>
                    <a:pt x="177" y="157"/>
                    <a:pt x="179" y="143"/>
                    <a:pt x="181" y="138"/>
                  </a:cubicBezTo>
                  <a:cubicBezTo>
                    <a:pt x="182" y="130"/>
                    <a:pt x="187" y="122"/>
                    <a:pt x="188" y="114"/>
                  </a:cubicBezTo>
                  <a:cubicBezTo>
                    <a:pt x="189" y="113"/>
                    <a:pt x="189" y="111"/>
                    <a:pt x="189" y="109"/>
                  </a:cubicBezTo>
                  <a:cubicBezTo>
                    <a:pt x="188" y="100"/>
                    <a:pt x="186" y="88"/>
                    <a:pt x="176" y="94"/>
                  </a:cubicBezTo>
                  <a:close/>
                </a:path>
              </a:pathLst>
            </a:custGeom>
            <a:solidFill>
              <a:srgbClr val="FDC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92" name="Freeform 60">
              <a:extLst>
                <a:ext uri="{FF2B5EF4-FFF2-40B4-BE49-F238E27FC236}">
                  <a16:creationId xmlns:a16="http://schemas.microsoft.com/office/drawing/2014/main" id="{79678B1F-11C8-4827-9027-870D68D93AE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" y="-1377"/>
              <a:ext cx="244" cy="214"/>
            </a:xfrm>
            <a:custGeom>
              <a:avLst/>
              <a:gdLst>
                <a:gd name="T0" fmla="*/ 4178 w 162"/>
                <a:gd name="T1" fmla="*/ 1992 h 142"/>
                <a:gd name="T2" fmla="*/ 4146 w 162"/>
                <a:gd name="T3" fmla="*/ 1918 h 142"/>
                <a:gd name="T4" fmla="*/ 3871 w 162"/>
                <a:gd name="T5" fmla="*/ 877 h 142"/>
                <a:gd name="T6" fmla="*/ 2877 w 162"/>
                <a:gd name="T7" fmla="*/ 164 h 142"/>
                <a:gd name="T8" fmla="*/ 2300 w 162"/>
                <a:gd name="T9" fmla="*/ 41 h 142"/>
                <a:gd name="T10" fmla="*/ 2115 w 162"/>
                <a:gd name="T11" fmla="*/ 0 h 142"/>
                <a:gd name="T12" fmla="*/ 1941 w 162"/>
                <a:gd name="T13" fmla="*/ 41 h 142"/>
                <a:gd name="T14" fmla="*/ 1404 w 162"/>
                <a:gd name="T15" fmla="*/ 164 h 142"/>
                <a:gd name="T16" fmla="*/ 411 w 162"/>
                <a:gd name="T17" fmla="*/ 877 h 142"/>
                <a:gd name="T18" fmla="*/ 41 w 162"/>
                <a:gd name="T19" fmla="*/ 2267 h 142"/>
                <a:gd name="T20" fmla="*/ 211 w 162"/>
                <a:gd name="T21" fmla="*/ 3786 h 142"/>
                <a:gd name="T22" fmla="*/ 458 w 162"/>
                <a:gd name="T23" fmla="*/ 2532 h 142"/>
                <a:gd name="T24" fmla="*/ 581 w 162"/>
                <a:gd name="T25" fmla="*/ 2342 h 142"/>
                <a:gd name="T26" fmla="*/ 669 w 162"/>
                <a:gd name="T27" fmla="*/ 1733 h 142"/>
                <a:gd name="T28" fmla="*/ 1039 w 162"/>
                <a:gd name="T29" fmla="*/ 1011 h 142"/>
                <a:gd name="T30" fmla="*/ 1318 w 162"/>
                <a:gd name="T31" fmla="*/ 1040 h 142"/>
                <a:gd name="T32" fmla="*/ 1667 w 162"/>
                <a:gd name="T33" fmla="*/ 1058 h 142"/>
                <a:gd name="T34" fmla="*/ 1985 w 162"/>
                <a:gd name="T35" fmla="*/ 1058 h 142"/>
                <a:gd name="T36" fmla="*/ 2115 w 162"/>
                <a:gd name="T37" fmla="*/ 1058 h 142"/>
                <a:gd name="T38" fmla="*/ 2286 w 162"/>
                <a:gd name="T39" fmla="*/ 1058 h 142"/>
                <a:gd name="T40" fmla="*/ 2604 w 162"/>
                <a:gd name="T41" fmla="*/ 1058 h 142"/>
                <a:gd name="T42" fmla="*/ 2945 w 162"/>
                <a:gd name="T43" fmla="*/ 1040 h 142"/>
                <a:gd name="T44" fmla="*/ 3232 w 162"/>
                <a:gd name="T45" fmla="*/ 1011 h 142"/>
                <a:gd name="T46" fmla="*/ 3571 w 162"/>
                <a:gd name="T47" fmla="*/ 1533 h 142"/>
                <a:gd name="T48" fmla="*/ 3603 w 162"/>
                <a:gd name="T49" fmla="*/ 1851 h 142"/>
                <a:gd name="T50" fmla="*/ 3603 w 162"/>
                <a:gd name="T51" fmla="*/ 2149 h 142"/>
                <a:gd name="T52" fmla="*/ 3711 w 162"/>
                <a:gd name="T53" fmla="*/ 2402 h 142"/>
                <a:gd name="T54" fmla="*/ 3871 w 162"/>
                <a:gd name="T55" fmla="*/ 2563 h 142"/>
                <a:gd name="T56" fmla="*/ 3967 w 162"/>
                <a:gd name="T57" fmla="*/ 2821 h 142"/>
                <a:gd name="T58" fmla="*/ 4038 w 162"/>
                <a:gd name="T59" fmla="*/ 3207 h 142"/>
                <a:gd name="T60" fmla="*/ 4029 w 162"/>
                <a:gd name="T61" fmla="*/ 3740 h 142"/>
                <a:gd name="T62" fmla="*/ 4029 w 162"/>
                <a:gd name="T63" fmla="*/ 3786 h 142"/>
                <a:gd name="T64" fmla="*/ 4199 w 162"/>
                <a:gd name="T65" fmla="*/ 3052 h 142"/>
                <a:gd name="T66" fmla="*/ 4178 w 162"/>
                <a:gd name="T67" fmla="*/ 1992 h 14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62"/>
                <a:gd name="T103" fmla="*/ 0 h 142"/>
                <a:gd name="T104" fmla="*/ 162 w 162"/>
                <a:gd name="T105" fmla="*/ 142 h 14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62" h="142">
                  <a:moveTo>
                    <a:pt x="158" y="75"/>
                  </a:moveTo>
                  <a:cubicBezTo>
                    <a:pt x="157" y="74"/>
                    <a:pt x="157" y="73"/>
                    <a:pt x="157" y="72"/>
                  </a:cubicBezTo>
                  <a:cubicBezTo>
                    <a:pt x="155" y="59"/>
                    <a:pt x="154" y="44"/>
                    <a:pt x="146" y="33"/>
                  </a:cubicBezTo>
                  <a:cubicBezTo>
                    <a:pt x="136" y="21"/>
                    <a:pt x="123" y="12"/>
                    <a:pt x="108" y="6"/>
                  </a:cubicBezTo>
                  <a:cubicBezTo>
                    <a:pt x="101" y="4"/>
                    <a:pt x="94" y="2"/>
                    <a:pt x="87" y="1"/>
                  </a:cubicBezTo>
                  <a:cubicBezTo>
                    <a:pt x="87" y="1"/>
                    <a:pt x="83" y="0"/>
                    <a:pt x="80" y="0"/>
                  </a:cubicBezTo>
                  <a:cubicBezTo>
                    <a:pt x="78" y="0"/>
                    <a:pt x="73" y="1"/>
                    <a:pt x="73" y="1"/>
                  </a:cubicBezTo>
                  <a:cubicBezTo>
                    <a:pt x="66" y="2"/>
                    <a:pt x="59" y="4"/>
                    <a:pt x="53" y="6"/>
                  </a:cubicBezTo>
                  <a:cubicBezTo>
                    <a:pt x="38" y="12"/>
                    <a:pt x="24" y="21"/>
                    <a:pt x="15" y="33"/>
                  </a:cubicBezTo>
                  <a:cubicBezTo>
                    <a:pt x="5" y="46"/>
                    <a:pt x="2" y="69"/>
                    <a:pt x="1" y="85"/>
                  </a:cubicBezTo>
                  <a:cubicBezTo>
                    <a:pt x="0" y="104"/>
                    <a:pt x="2" y="124"/>
                    <a:pt x="8" y="142"/>
                  </a:cubicBezTo>
                  <a:cubicBezTo>
                    <a:pt x="7" y="125"/>
                    <a:pt x="6" y="107"/>
                    <a:pt x="17" y="95"/>
                  </a:cubicBezTo>
                  <a:cubicBezTo>
                    <a:pt x="18" y="92"/>
                    <a:pt x="21" y="90"/>
                    <a:pt x="22" y="88"/>
                  </a:cubicBezTo>
                  <a:cubicBezTo>
                    <a:pt x="26" y="81"/>
                    <a:pt x="25" y="73"/>
                    <a:pt x="25" y="65"/>
                  </a:cubicBezTo>
                  <a:cubicBezTo>
                    <a:pt x="25" y="56"/>
                    <a:pt x="26" y="37"/>
                    <a:pt x="39" y="38"/>
                  </a:cubicBezTo>
                  <a:cubicBezTo>
                    <a:pt x="42" y="39"/>
                    <a:pt x="46" y="39"/>
                    <a:pt x="50" y="39"/>
                  </a:cubicBezTo>
                  <a:cubicBezTo>
                    <a:pt x="54" y="39"/>
                    <a:pt x="59" y="40"/>
                    <a:pt x="63" y="40"/>
                  </a:cubicBezTo>
                  <a:cubicBezTo>
                    <a:pt x="67" y="40"/>
                    <a:pt x="71" y="40"/>
                    <a:pt x="75" y="40"/>
                  </a:cubicBezTo>
                  <a:cubicBezTo>
                    <a:pt x="77" y="40"/>
                    <a:pt x="79" y="40"/>
                    <a:pt x="80" y="40"/>
                  </a:cubicBezTo>
                  <a:cubicBezTo>
                    <a:pt x="82" y="40"/>
                    <a:pt x="84" y="40"/>
                    <a:pt x="86" y="40"/>
                  </a:cubicBezTo>
                  <a:cubicBezTo>
                    <a:pt x="90" y="40"/>
                    <a:pt x="94" y="40"/>
                    <a:pt x="98" y="40"/>
                  </a:cubicBezTo>
                  <a:cubicBezTo>
                    <a:pt x="102" y="40"/>
                    <a:pt x="106" y="39"/>
                    <a:pt x="111" y="39"/>
                  </a:cubicBezTo>
                  <a:cubicBezTo>
                    <a:pt x="114" y="39"/>
                    <a:pt x="118" y="39"/>
                    <a:pt x="122" y="38"/>
                  </a:cubicBezTo>
                  <a:cubicBezTo>
                    <a:pt x="134" y="37"/>
                    <a:pt x="134" y="49"/>
                    <a:pt x="135" y="58"/>
                  </a:cubicBezTo>
                  <a:cubicBezTo>
                    <a:pt x="135" y="62"/>
                    <a:pt x="136" y="66"/>
                    <a:pt x="136" y="70"/>
                  </a:cubicBezTo>
                  <a:cubicBezTo>
                    <a:pt x="136" y="74"/>
                    <a:pt x="136" y="77"/>
                    <a:pt x="136" y="81"/>
                  </a:cubicBezTo>
                  <a:cubicBezTo>
                    <a:pt x="136" y="85"/>
                    <a:pt x="137" y="88"/>
                    <a:pt x="140" y="90"/>
                  </a:cubicBezTo>
                  <a:cubicBezTo>
                    <a:pt x="142" y="93"/>
                    <a:pt x="145" y="94"/>
                    <a:pt x="146" y="96"/>
                  </a:cubicBezTo>
                  <a:cubicBezTo>
                    <a:pt x="148" y="99"/>
                    <a:pt x="149" y="103"/>
                    <a:pt x="150" y="106"/>
                  </a:cubicBezTo>
                  <a:cubicBezTo>
                    <a:pt x="152" y="111"/>
                    <a:pt x="153" y="116"/>
                    <a:pt x="153" y="121"/>
                  </a:cubicBezTo>
                  <a:cubicBezTo>
                    <a:pt x="153" y="121"/>
                    <a:pt x="153" y="134"/>
                    <a:pt x="152" y="141"/>
                  </a:cubicBezTo>
                  <a:cubicBezTo>
                    <a:pt x="152" y="142"/>
                    <a:pt x="152" y="142"/>
                    <a:pt x="152" y="142"/>
                  </a:cubicBezTo>
                  <a:cubicBezTo>
                    <a:pt x="156" y="138"/>
                    <a:pt x="157" y="121"/>
                    <a:pt x="159" y="115"/>
                  </a:cubicBezTo>
                  <a:cubicBezTo>
                    <a:pt x="162" y="102"/>
                    <a:pt x="160" y="88"/>
                    <a:pt x="158" y="75"/>
                  </a:cubicBezTo>
                  <a:close/>
                </a:path>
              </a:pathLst>
            </a:custGeom>
            <a:solidFill>
              <a:srgbClr val="6333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93" name="Freeform 61">
              <a:extLst>
                <a:ext uri="{FF2B5EF4-FFF2-40B4-BE49-F238E27FC236}">
                  <a16:creationId xmlns:a16="http://schemas.microsoft.com/office/drawing/2014/main" id="{9A597377-A32E-46D6-BEFC-302958E56EA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-1798" y="-1040"/>
              <a:ext cx="1682" cy="256"/>
            </a:xfrm>
            <a:custGeom>
              <a:avLst/>
              <a:gdLst>
                <a:gd name="T0" fmla="*/ 0 w 1119"/>
                <a:gd name="T1" fmla="*/ 4408 h 170"/>
                <a:gd name="T2" fmla="*/ 108 w 1119"/>
                <a:gd name="T3" fmla="*/ 4501 h 170"/>
                <a:gd name="T4" fmla="*/ 108 w 1119"/>
                <a:gd name="T5" fmla="*/ 4454 h 170"/>
                <a:gd name="T6" fmla="*/ 0 w 1119"/>
                <a:gd name="T7" fmla="*/ 4408 h 170"/>
                <a:gd name="T8" fmla="*/ 29159 w 1119"/>
                <a:gd name="T9" fmla="*/ 0 h 170"/>
                <a:gd name="T10" fmla="*/ 28382 w 1119"/>
                <a:gd name="T11" fmla="*/ 273 h 170"/>
                <a:gd name="T12" fmla="*/ 26366 w 1119"/>
                <a:gd name="T13" fmla="*/ 1107 h 170"/>
                <a:gd name="T14" fmla="*/ 29159 w 1119"/>
                <a:gd name="T15" fmla="*/ 0 h 17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119"/>
                <a:gd name="T25" fmla="*/ 0 h 170"/>
                <a:gd name="T26" fmla="*/ 1119 w 1119"/>
                <a:gd name="T27" fmla="*/ 170 h 17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119" h="170">
                  <a:moveTo>
                    <a:pt x="0" y="167"/>
                  </a:moveTo>
                  <a:cubicBezTo>
                    <a:pt x="0" y="167"/>
                    <a:pt x="2" y="168"/>
                    <a:pt x="4" y="170"/>
                  </a:cubicBezTo>
                  <a:cubicBezTo>
                    <a:pt x="4" y="170"/>
                    <a:pt x="4" y="169"/>
                    <a:pt x="4" y="169"/>
                  </a:cubicBezTo>
                  <a:cubicBezTo>
                    <a:pt x="2" y="168"/>
                    <a:pt x="0" y="167"/>
                    <a:pt x="0" y="167"/>
                  </a:cubicBezTo>
                  <a:moveTo>
                    <a:pt x="1119" y="0"/>
                  </a:moveTo>
                  <a:cubicBezTo>
                    <a:pt x="1109" y="3"/>
                    <a:pt x="1099" y="7"/>
                    <a:pt x="1089" y="10"/>
                  </a:cubicBezTo>
                  <a:cubicBezTo>
                    <a:pt x="1064" y="20"/>
                    <a:pt x="1039" y="31"/>
                    <a:pt x="1012" y="42"/>
                  </a:cubicBezTo>
                  <a:cubicBezTo>
                    <a:pt x="1051" y="27"/>
                    <a:pt x="1088" y="13"/>
                    <a:pt x="1119" y="0"/>
                  </a:cubicBezTo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94" name="Freeform 62">
              <a:extLst>
                <a:ext uri="{FF2B5EF4-FFF2-40B4-BE49-F238E27FC236}">
                  <a16:creationId xmlns:a16="http://schemas.microsoft.com/office/drawing/2014/main" id="{D3979820-3181-474E-A064-0940A0CC77D2}"/>
                </a:ext>
              </a:extLst>
            </p:cNvPr>
            <p:cNvSpPr>
              <a:spLocks/>
            </p:cNvSpPr>
            <p:nvPr/>
          </p:nvSpPr>
          <p:spPr bwMode="auto">
            <a:xfrm>
              <a:off x="-1792" y="-1056"/>
              <a:ext cx="1950" cy="421"/>
            </a:xfrm>
            <a:custGeom>
              <a:avLst/>
              <a:gdLst>
                <a:gd name="T0" fmla="*/ 31015 w 1297"/>
                <a:gd name="T1" fmla="*/ 0 h 280"/>
                <a:gd name="T2" fmla="*/ 30627 w 1297"/>
                <a:gd name="T3" fmla="*/ 0 h 280"/>
                <a:gd name="T4" fmla="*/ 29498 w 1297"/>
                <a:gd name="T5" fmla="*/ 201 h 280"/>
                <a:gd name="T6" fmla="*/ 29107 w 1297"/>
                <a:gd name="T7" fmla="*/ 302 h 280"/>
                <a:gd name="T8" fmla="*/ 26306 w 1297"/>
                <a:gd name="T9" fmla="*/ 1383 h 280"/>
                <a:gd name="T10" fmla="*/ 25828 w 1297"/>
                <a:gd name="T11" fmla="*/ 1621 h 280"/>
                <a:gd name="T12" fmla="*/ 23105 w 1297"/>
                <a:gd name="T13" fmla="*/ 2794 h 280"/>
                <a:gd name="T14" fmla="*/ 21635 w 1297"/>
                <a:gd name="T15" fmla="*/ 3373 h 280"/>
                <a:gd name="T16" fmla="*/ 20168 w 1297"/>
                <a:gd name="T17" fmla="*/ 3941 h 280"/>
                <a:gd name="T18" fmla="*/ 18622 w 1297"/>
                <a:gd name="T19" fmla="*/ 4497 h 280"/>
                <a:gd name="T20" fmla="*/ 17833 w 1297"/>
                <a:gd name="T21" fmla="*/ 4759 h 280"/>
                <a:gd name="T22" fmla="*/ 17046 w 1297"/>
                <a:gd name="T23" fmla="*/ 4993 h 280"/>
                <a:gd name="T24" fmla="*/ 13904 w 1297"/>
                <a:gd name="T25" fmla="*/ 5756 h 280"/>
                <a:gd name="T26" fmla="*/ 12343 w 1297"/>
                <a:gd name="T27" fmla="*/ 5968 h 280"/>
                <a:gd name="T28" fmla="*/ 10801 w 1297"/>
                <a:gd name="T29" fmla="*/ 6109 h 280"/>
                <a:gd name="T30" fmla="*/ 9012 w 1297"/>
                <a:gd name="T31" fmla="*/ 6169 h 280"/>
                <a:gd name="T32" fmla="*/ 7889 w 1297"/>
                <a:gd name="T33" fmla="*/ 6169 h 280"/>
                <a:gd name="T34" fmla="*/ 5247 w 1297"/>
                <a:gd name="T35" fmla="*/ 5926 h 280"/>
                <a:gd name="T36" fmla="*/ 3057 w 1297"/>
                <a:gd name="T37" fmla="*/ 5550 h 280"/>
                <a:gd name="T38" fmla="*/ 1352 w 1297"/>
                <a:gd name="T39" fmla="*/ 5132 h 280"/>
                <a:gd name="T40" fmla="*/ 302 w 1297"/>
                <a:gd name="T41" fmla="*/ 4804 h 280"/>
                <a:gd name="T42" fmla="*/ 0 w 1297"/>
                <a:gd name="T43" fmla="*/ 4700 h 280"/>
                <a:gd name="T44" fmla="*/ 0 w 1297"/>
                <a:gd name="T45" fmla="*/ 4727 h 280"/>
                <a:gd name="T46" fmla="*/ 271 w 1297"/>
                <a:gd name="T47" fmla="*/ 4866 h 280"/>
                <a:gd name="T48" fmla="*/ 1248 w 1297"/>
                <a:gd name="T49" fmla="*/ 5387 h 280"/>
                <a:gd name="T50" fmla="*/ 2896 w 1297"/>
                <a:gd name="T51" fmla="*/ 6061 h 280"/>
                <a:gd name="T52" fmla="*/ 5128 w 1297"/>
                <a:gd name="T53" fmla="*/ 6697 h 280"/>
                <a:gd name="T54" fmla="*/ 7824 w 1297"/>
                <a:gd name="T55" fmla="*/ 7155 h 280"/>
                <a:gd name="T56" fmla="*/ 10482 w 1297"/>
                <a:gd name="T57" fmla="*/ 7316 h 280"/>
                <a:gd name="T58" fmla="*/ 10852 w 1297"/>
                <a:gd name="T59" fmla="*/ 7316 h 280"/>
                <a:gd name="T60" fmla="*/ 12482 w 1297"/>
                <a:gd name="T61" fmla="*/ 7223 h 280"/>
                <a:gd name="T62" fmla="*/ 14115 w 1297"/>
                <a:gd name="T63" fmla="*/ 7016 h 280"/>
                <a:gd name="T64" fmla="*/ 17428 w 1297"/>
                <a:gd name="T65" fmla="*/ 6285 h 280"/>
                <a:gd name="T66" fmla="*/ 18246 w 1297"/>
                <a:gd name="T67" fmla="*/ 6029 h 280"/>
                <a:gd name="T68" fmla="*/ 19069 w 1297"/>
                <a:gd name="T69" fmla="*/ 5756 h 280"/>
                <a:gd name="T70" fmla="*/ 20595 w 1297"/>
                <a:gd name="T71" fmla="*/ 5177 h 280"/>
                <a:gd name="T72" fmla="*/ 22140 w 1297"/>
                <a:gd name="T73" fmla="*/ 4548 h 280"/>
                <a:gd name="T74" fmla="*/ 23585 w 1297"/>
                <a:gd name="T75" fmla="*/ 3896 h 280"/>
                <a:gd name="T76" fmla="*/ 26287 w 1297"/>
                <a:gd name="T77" fmla="*/ 2546 h 280"/>
                <a:gd name="T78" fmla="*/ 28628 w 1297"/>
                <a:gd name="T79" fmla="*/ 1283 h 280"/>
                <a:gd name="T80" fmla="*/ 30687 w 1297"/>
                <a:gd name="T81" fmla="*/ 520 h 280"/>
                <a:gd name="T82" fmla="*/ 31833 w 1297"/>
                <a:gd name="T83" fmla="*/ 413 h 280"/>
                <a:gd name="T84" fmla="*/ 32365 w 1297"/>
                <a:gd name="T85" fmla="*/ 454 h 280"/>
                <a:gd name="T86" fmla="*/ 33461 w 1297"/>
                <a:gd name="T87" fmla="*/ 621 h 280"/>
                <a:gd name="T88" fmla="*/ 33763 w 1297"/>
                <a:gd name="T89" fmla="*/ 683 h 280"/>
                <a:gd name="T90" fmla="*/ 33858 w 1297"/>
                <a:gd name="T91" fmla="*/ 717 h 280"/>
                <a:gd name="T92" fmla="*/ 33766 w 1297"/>
                <a:gd name="T93" fmla="*/ 660 h 280"/>
                <a:gd name="T94" fmla="*/ 33493 w 1297"/>
                <a:gd name="T95" fmla="*/ 552 h 280"/>
                <a:gd name="T96" fmla="*/ 32421 w 1297"/>
                <a:gd name="T97" fmla="*/ 201 h 280"/>
                <a:gd name="T98" fmla="*/ 31015 w 1297"/>
                <a:gd name="T99" fmla="*/ 0 h 280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297"/>
                <a:gd name="T151" fmla="*/ 0 h 280"/>
                <a:gd name="T152" fmla="*/ 1297 w 1297"/>
                <a:gd name="T153" fmla="*/ 280 h 280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297" h="280">
                  <a:moveTo>
                    <a:pt x="1188" y="0"/>
                  </a:moveTo>
                  <a:cubicBezTo>
                    <a:pt x="1183" y="0"/>
                    <a:pt x="1178" y="0"/>
                    <a:pt x="1173" y="0"/>
                  </a:cubicBezTo>
                  <a:cubicBezTo>
                    <a:pt x="1159" y="1"/>
                    <a:pt x="1145" y="4"/>
                    <a:pt x="1130" y="7"/>
                  </a:cubicBezTo>
                  <a:cubicBezTo>
                    <a:pt x="1125" y="9"/>
                    <a:pt x="1120" y="10"/>
                    <a:pt x="1115" y="11"/>
                  </a:cubicBezTo>
                  <a:cubicBezTo>
                    <a:pt x="1084" y="24"/>
                    <a:pt x="1047" y="38"/>
                    <a:pt x="1008" y="53"/>
                  </a:cubicBezTo>
                  <a:cubicBezTo>
                    <a:pt x="1002" y="56"/>
                    <a:pt x="996" y="59"/>
                    <a:pt x="989" y="62"/>
                  </a:cubicBezTo>
                  <a:cubicBezTo>
                    <a:pt x="956" y="76"/>
                    <a:pt x="921" y="92"/>
                    <a:pt x="885" y="107"/>
                  </a:cubicBezTo>
                  <a:cubicBezTo>
                    <a:pt x="866" y="114"/>
                    <a:pt x="848" y="122"/>
                    <a:pt x="829" y="129"/>
                  </a:cubicBezTo>
                  <a:cubicBezTo>
                    <a:pt x="810" y="137"/>
                    <a:pt x="791" y="144"/>
                    <a:pt x="772" y="151"/>
                  </a:cubicBezTo>
                  <a:cubicBezTo>
                    <a:pt x="752" y="158"/>
                    <a:pt x="732" y="165"/>
                    <a:pt x="713" y="172"/>
                  </a:cubicBezTo>
                  <a:cubicBezTo>
                    <a:pt x="703" y="175"/>
                    <a:pt x="693" y="178"/>
                    <a:pt x="683" y="182"/>
                  </a:cubicBezTo>
                  <a:cubicBezTo>
                    <a:pt x="673" y="185"/>
                    <a:pt x="663" y="188"/>
                    <a:pt x="653" y="191"/>
                  </a:cubicBezTo>
                  <a:cubicBezTo>
                    <a:pt x="614" y="203"/>
                    <a:pt x="573" y="213"/>
                    <a:pt x="533" y="220"/>
                  </a:cubicBezTo>
                  <a:cubicBezTo>
                    <a:pt x="513" y="223"/>
                    <a:pt x="493" y="226"/>
                    <a:pt x="473" y="229"/>
                  </a:cubicBezTo>
                  <a:cubicBezTo>
                    <a:pt x="453" y="231"/>
                    <a:pt x="434" y="233"/>
                    <a:pt x="414" y="234"/>
                  </a:cubicBezTo>
                  <a:cubicBezTo>
                    <a:pt x="391" y="236"/>
                    <a:pt x="367" y="236"/>
                    <a:pt x="345" y="236"/>
                  </a:cubicBezTo>
                  <a:cubicBezTo>
                    <a:pt x="330" y="236"/>
                    <a:pt x="316" y="236"/>
                    <a:pt x="302" y="236"/>
                  </a:cubicBezTo>
                  <a:cubicBezTo>
                    <a:pt x="266" y="234"/>
                    <a:pt x="232" y="231"/>
                    <a:pt x="201" y="227"/>
                  </a:cubicBezTo>
                  <a:cubicBezTo>
                    <a:pt x="170" y="223"/>
                    <a:pt x="142" y="218"/>
                    <a:pt x="117" y="212"/>
                  </a:cubicBezTo>
                  <a:cubicBezTo>
                    <a:pt x="91" y="207"/>
                    <a:pt x="70" y="202"/>
                    <a:pt x="52" y="196"/>
                  </a:cubicBezTo>
                  <a:cubicBezTo>
                    <a:pt x="34" y="191"/>
                    <a:pt x="20" y="187"/>
                    <a:pt x="11" y="184"/>
                  </a:cubicBezTo>
                  <a:cubicBezTo>
                    <a:pt x="6" y="182"/>
                    <a:pt x="2" y="181"/>
                    <a:pt x="0" y="180"/>
                  </a:cubicBezTo>
                  <a:cubicBezTo>
                    <a:pt x="0" y="180"/>
                    <a:pt x="0" y="181"/>
                    <a:pt x="0" y="181"/>
                  </a:cubicBezTo>
                  <a:cubicBezTo>
                    <a:pt x="2" y="182"/>
                    <a:pt x="5" y="184"/>
                    <a:pt x="10" y="186"/>
                  </a:cubicBezTo>
                  <a:cubicBezTo>
                    <a:pt x="18" y="191"/>
                    <a:pt x="31" y="198"/>
                    <a:pt x="48" y="206"/>
                  </a:cubicBezTo>
                  <a:cubicBezTo>
                    <a:pt x="65" y="214"/>
                    <a:pt x="86" y="223"/>
                    <a:pt x="111" y="232"/>
                  </a:cubicBezTo>
                  <a:cubicBezTo>
                    <a:pt x="136" y="240"/>
                    <a:pt x="164" y="249"/>
                    <a:pt x="196" y="256"/>
                  </a:cubicBezTo>
                  <a:cubicBezTo>
                    <a:pt x="227" y="264"/>
                    <a:pt x="262" y="270"/>
                    <a:pt x="299" y="274"/>
                  </a:cubicBezTo>
                  <a:cubicBezTo>
                    <a:pt x="331" y="278"/>
                    <a:pt x="366" y="280"/>
                    <a:pt x="401" y="280"/>
                  </a:cubicBezTo>
                  <a:cubicBezTo>
                    <a:pt x="406" y="280"/>
                    <a:pt x="411" y="280"/>
                    <a:pt x="416" y="280"/>
                  </a:cubicBezTo>
                  <a:cubicBezTo>
                    <a:pt x="436" y="280"/>
                    <a:pt x="457" y="279"/>
                    <a:pt x="478" y="277"/>
                  </a:cubicBezTo>
                  <a:cubicBezTo>
                    <a:pt x="499" y="275"/>
                    <a:pt x="520" y="273"/>
                    <a:pt x="541" y="269"/>
                  </a:cubicBezTo>
                  <a:cubicBezTo>
                    <a:pt x="584" y="263"/>
                    <a:pt x="626" y="253"/>
                    <a:pt x="668" y="241"/>
                  </a:cubicBezTo>
                  <a:cubicBezTo>
                    <a:pt x="679" y="238"/>
                    <a:pt x="689" y="234"/>
                    <a:pt x="699" y="231"/>
                  </a:cubicBezTo>
                  <a:cubicBezTo>
                    <a:pt x="709" y="227"/>
                    <a:pt x="719" y="224"/>
                    <a:pt x="730" y="220"/>
                  </a:cubicBezTo>
                  <a:cubicBezTo>
                    <a:pt x="750" y="213"/>
                    <a:pt x="770" y="206"/>
                    <a:pt x="789" y="198"/>
                  </a:cubicBezTo>
                  <a:cubicBezTo>
                    <a:pt x="809" y="190"/>
                    <a:pt x="829" y="183"/>
                    <a:pt x="848" y="174"/>
                  </a:cubicBezTo>
                  <a:cubicBezTo>
                    <a:pt x="867" y="166"/>
                    <a:pt x="885" y="158"/>
                    <a:pt x="903" y="149"/>
                  </a:cubicBezTo>
                  <a:cubicBezTo>
                    <a:pt x="940" y="132"/>
                    <a:pt x="974" y="114"/>
                    <a:pt x="1007" y="97"/>
                  </a:cubicBezTo>
                  <a:cubicBezTo>
                    <a:pt x="1039" y="80"/>
                    <a:pt x="1069" y="63"/>
                    <a:pt x="1097" y="49"/>
                  </a:cubicBezTo>
                  <a:cubicBezTo>
                    <a:pt x="1125" y="35"/>
                    <a:pt x="1151" y="25"/>
                    <a:pt x="1175" y="20"/>
                  </a:cubicBezTo>
                  <a:cubicBezTo>
                    <a:pt x="1191" y="17"/>
                    <a:pt x="1206" y="16"/>
                    <a:pt x="1219" y="16"/>
                  </a:cubicBezTo>
                  <a:cubicBezTo>
                    <a:pt x="1227" y="16"/>
                    <a:pt x="1234" y="16"/>
                    <a:pt x="1240" y="17"/>
                  </a:cubicBezTo>
                  <a:cubicBezTo>
                    <a:pt x="1258" y="19"/>
                    <a:pt x="1272" y="21"/>
                    <a:pt x="1282" y="24"/>
                  </a:cubicBezTo>
                  <a:cubicBezTo>
                    <a:pt x="1287" y="25"/>
                    <a:pt x="1291" y="26"/>
                    <a:pt x="1293" y="26"/>
                  </a:cubicBezTo>
                  <a:cubicBezTo>
                    <a:pt x="1296" y="27"/>
                    <a:pt x="1297" y="27"/>
                    <a:pt x="1297" y="27"/>
                  </a:cubicBezTo>
                  <a:cubicBezTo>
                    <a:pt x="1297" y="27"/>
                    <a:pt x="1296" y="27"/>
                    <a:pt x="1294" y="25"/>
                  </a:cubicBezTo>
                  <a:cubicBezTo>
                    <a:pt x="1291" y="24"/>
                    <a:pt x="1288" y="23"/>
                    <a:pt x="1283" y="21"/>
                  </a:cubicBezTo>
                  <a:cubicBezTo>
                    <a:pt x="1274" y="17"/>
                    <a:pt x="1260" y="11"/>
                    <a:pt x="1242" y="7"/>
                  </a:cubicBezTo>
                  <a:cubicBezTo>
                    <a:pt x="1227" y="3"/>
                    <a:pt x="1209" y="0"/>
                    <a:pt x="1188" y="0"/>
                  </a:cubicBezTo>
                </a:path>
              </a:pathLst>
            </a:custGeom>
            <a:solidFill>
              <a:srgbClr val="B101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95" name="Freeform 63">
              <a:extLst>
                <a:ext uri="{FF2B5EF4-FFF2-40B4-BE49-F238E27FC236}">
                  <a16:creationId xmlns:a16="http://schemas.microsoft.com/office/drawing/2014/main" id="{D7D4F771-81D3-4EEB-849A-21021E291CAF}"/>
                </a:ext>
              </a:extLst>
            </p:cNvPr>
            <p:cNvSpPr>
              <a:spLocks/>
            </p:cNvSpPr>
            <p:nvPr/>
          </p:nvSpPr>
          <p:spPr bwMode="auto">
            <a:xfrm>
              <a:off x="-2034" y="-1136"/>
              <a:ext cx="2366" cy="582"/>
            </a:xfrm>
            <a:custGeom>
              <a:avLst/>
              <a:gdLst>
                <a:gd name="T0" fmla="*/ 34501 w 1574"/>
                <a:gd name="T1" fmla="*/ 1723 h 387"/>
                <a:gd name="T2" fmla="*/ 38812 w 1574"/>
                <a:gd name="T3" fmla="*/ 2692 h 387"/>
                <a:gd name="T4" fmla="*/ 39827 w 1574"/>
                <a:gd name="T5" fmla="*/ 3280 h 387"/>
                <a:gd name="T6" fmla="*/ 40769 w 1574"/>
                <a:gd name="T7" fmla="*/ 2823 h 387"/>
                <a:gd name="T8" fmla="*/ 40879 w 1574"/>
                <a:gd name="T9" fmla="*/ 2302 h 387"/>
                <a:gd name="T10" fmla="*/ 41034 w 1574"/>
                <a:gd name="T11" fmla="*/ 1696 h 387"/>
                <a:gd name="T12" fmla="*/ 34609 w 1574"/>
                <a:gd name="T13" fmla="*/ 414 h 387"/>
                <a:gd name="T14" fmla="*/ 24903 w 1574"/>
                <a:gd name="T15" fmla="*/ 4315 h 387"/>
                <a:gd name="T16" fmla="*/ 14621 w 1574"/>
                <a:gd name="T17" fmla="*/ 6428 h 387"/>
                <a:gd name="T18" fmla="*/ 3098 w 1574"/>
                <a:gd name="T19" fmla="*/ 3280 h 387"/>
                <a:gd name="T20" fmla="*/ 1876 w 1574"/>
                <a:gd name="T21" fmla="*/ 2409 h 387"/>
                <a:gd name="T22" fmla="*/ 1876 w 1574"/>
                <a:gd name="T23" fmla="*/ 4629 h 387"/>
                <a:gd name="T24" fmla="*/ 4099 w 1574"/>
                <a:gd name="T25" fmla="*/ 6149 h 387"/>
                <a:gd name="T26" fmla="*/ 30052 w 1574"/>
                <a:gd name="T27" fmla="*/ 3632 h 387"/>
                <a:gd name="T28" fmla="*/ 34501 w 1574"/>
                <a:gd name="T29" fmla="*/ 1723 h 387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574"/>
                <a:gd name="T46" fmla="*/ 0 h 387"/>
                <a:gd name="T47" fmla="*/ 1574 w 1574"/>
                <a:gd name="T48" fmla="*/ 387 h 387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574" h="387">
                  <a:moveTo>
                    <a:pt x="1324" y="66"/>
                  </a:moveTo>
                  <a:cubicBezTo>
                    <a:pt x="1378" y="56"/>
                    <a:pt x="1433" y="63"/>
                    <a:pt x="1489" y="103"/>
                  </a:cubicBezTo>
                  <a:cubicBezTo>
                    <a:pt x="1502" y="112"/>
                    <a:pt x="1513" y="122"/>
                    <a:pt x="1528" y="125"/>
                  </a:cubicBezTo>
                  <a:cubicBezTo>
                    <a:pt x="1542" y="129"/>
                    <a:pt x="1560" y="122"/>
                    <a:pt x="1564" y="108"/>
                  </a:cubicBezTo>
                  <a:cubicBezTo>
                    <a:pt x="1566" y="100"/>
                    <a:pt x="1569" y="96"/>
                    <a:pt x="1569" y="88"/>
                  </a:cubicBezTo>
                  <a:cubicBezTo>
                    <a:pt x="1569" y="80"/>
                    <a:pt x="1569" y="72"/>
                    <a:pt x="1574" y="65"/>
                  </a:cubicBezTo>
                  <a:cubicBezTo>
                    <a:pt x="1514" y="0"/>
                    <a:pt x="1409" y="4"/>
                    <a:pt x="1328" y="16"/>
                  </a:cubicBezTo>
                  <a:cubicBezTo>
                    <a:pt x="1190" y="37"/>
                    <a:pt x="1079" y="108"/>
                    <a:pt x="955" y="165"/>
                  </a:cubicBezTo>
                  <a:cubicBezTo>
                    <a:pt x="832" y="221"/>
                    <a:pt x="697" y="254"/>
                    <a:pt x="561" y="246"/>
                  </a:cubicBezTo>
                  <a:cubicBezTo>
                    <a:pt x="418" y="238"/>
                    <a:pt x="242" y="202"/>
                    <a:pt x="119" y="125"/>
                  </a:cubicBezTo>
                  <a:cubicBezTo>
                    <a:pt x="103" y="115"/>
                    <a:pt x="87" y="103"/>
                    <a:pt x="72" y="92"/>
                  </a:cubicBezTo>
                  <a:cubicBezTo>
                    <a:pt x="0" y="37"/>
                    <a:pt x="72" y="177"/>
                    <a:pt x="72" y="177"/>
                  </a:cubicBezTo>
                  <a:cubicBezTo>
                    <a:pt x="85" y="203"/>
                    <a:pt x="134" y="224"/>
                    <a:pt x="157" y="235"/>
                  </a:cubicBezTo>
                  <a:cubicBezTo>
                    <a:pt x="470" y="387"/>
                    <a:pt x="861" y="298"/>
                    <a:pt x="1153" y="139"/>
                  </a:cubicBezTo>
                  <a:cubicBezTo>
                    <a:pt x="1207" y="109"/>
                    <a:pt x="1262" y="78"/>
                    <a:pt x="1324" y="66"/>
                  </a:cubicBezTo>
                  <a:close/>
                </a:path>
              </a:pathLst>
            </a:custGeom>
            <a:solidFill>
              <a:srgbClr val="DB52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96" name="Freeform 64">
              <a:extLst>
                <a:ext uri="{FF2B5EF4-FFF2-40B4-BE49-F238E27FC236}">
                  <a16:creationId xmlns:a16="http://schemas.microsoft.com/office/drawing/2014/main" id="{A567D86F-ADBE-4ACE-A518-701EE9AF3C55}"/>
                </a:ext>
              </a:extLst>
            </p:cNvPr>
            <p:cNvSpPr>
              <a:spLocks/>
            </p:cNvSpPr>
            <p:nvPr/>
          </p:nvSpPr>
          <p:spPr bwMode="auto">
            <a:xfrm>
              <a:off x="-904" y="-920"/>
              <a:ext cx="914" cy="428"/>
            </a:xfrm>
            <a:custGeom>
              <a:avLst/>
              <a:gdLst>
                <a:gd name="T0" fmla="*/ 15092 w 608"/>
                <a:gd name="T1" fmla="*/ 0 h 284"/>
                <a:gd name="T2" fmla="*/ 14215 w 608"/>
                <a:gd name="T3" fmla="*/ 109 h 284"/>
                <a:gd name="T4" fmla="*/ 13101 w 608"/>
                <a:gd name="T5" fmla="*/ 479 h 284"/>
                <a:gd name="T6" fmla="*/ 11926 w 608"/>
                <a:gd name="T7" fmla="*/ 1150 h 284"/>
                <a:gd name="T8" fmla="*/ 10678 w 608"/>
                <a:gd name="T9" fmla="*/ 2084 h 284"/>
                <a:gd name="T10" fmla="*/ 9424 w 608"/>
                <a:gd name="T11" fmla="*/ 3094 h 284"/>
                <a:gd name="T12" fmla="*/ 8800 w 608"/>
                <a:gd name="T13" fmla="*/ 3620 h 284"/>
                <a:gd name="T14" fmla="*/ 8119 w 608"/>
                <a:gd name="T15" fmla="*/ 4098 h 284"/>
                <a:gd name="T16" fmla="*/ 6696 w 608"/>
                <a:gd name="T17" fmla="*/ 4994 h 284"/>
                <a:gd name="T18" fmla="*/ 5338 w 608"/>
                <a:gd name="T19" fmla="*/ 5778 h 284"/>
                <a:gd name="T20" fmla="*/ 4611 w 608"/>
                <a:gd name="T21" fmla="*/ 6128 h 284"/>
                <a:gd name="T22" fmla="*/ 3969 w 608"/>
                <a:gd name="T23" fmla="*/ 6406 h 284"/>
                <a:gd name="T24" fmla="*/ 3309 w 608"/>
                <a:gd name="T25" fmla="*/ 6655 h 284"/>
                <a:gd name="T26" fmla="*/ 2686 w 608"/>
                <a:gd name="T27" fmla="*/ 6886 h 284"/>
                <a:gd name="T28" fmla="*/ 2133 w 608"/>
                <a:gd name="T29" fmla="*/ 7041 h 284"/>
                <a:gd name="T30" fmla="*/ 1613 w 608"/>
                <a:gd name="T31" fmla="*/ 7204 h 284"/>
                <a:gd name="T32" fmla="*/ 1146 w 608"/>
                <a:gd name="T33" fmla="*/ 7309 h 284"/>
                <a:gd name="T34" fmla="*/ 762 w 608"/>
                <a:gd name="T35" fmla="*/ 7418 h 284"/>
                <a:gd name="T36" fmla="*/ 210 w 608"/>
                <a:gd name="T37" fmla="*/ 7499 h 284"/>
                <a:gd name="T38" fmla="*/ 0 w 608"/>
                <a:gd name="T39" fmla="*/ 7558 h 284"/>
                <a:gd name="T40" fmla="*/ 210 w 608"/>
                <a:gd name="T41" fmla="*/ 7526 h 284"/>
                <a:gd name="T42" fmla="*/ 454 w 608"/>
                <a:gd name="T43" fmla="*/ 7526 h 284"/>
                <a:gd name="T44" fmla="*/ 612 w 608"/>
                <a:gd name="T45" fmla="*/ 7499 h 284"/>
                <a:gd name="T46" fmla="*/ 762 w 608"/>
                <a:gd name="T47" fmla="*/ 7499 h 284"/>
                <a:gd name="T48" fmla="*/ 1176 w 608"/>
                <a:gd name="T49" fmla="*/ 7448 h 284"/>
                <a:gd name="T50" fmla="*/ 1652 w 608"/>
                <a:gd name="T51" fmla="*/ 7356 h 284"/>
                <a:gd name="T52" fmla="*/ 2172 w 608"/>
                <a:gd name="T53" fmla="*/ 7252 h 284"/>
                <a:gd name="T54" fmla="*/ 2760 w 608"/>
                <a:gd name="T55" fmla="*/ 7100 h 284"/>
                <a:gd name="T56" fmla="*/ 4077 w 608"/>
                <a:gd name="T57" fmla="*/ 6715 h 284"/>
                <a:gd name="T58" fmla="*/ 4756 w 608"/>
                <a:gd name="T59" fmla="*/ 6441 h 284"/>
                <a:gd name="T60" fmla="*/ 5111 w 608"/>
                <a:gd name="T61" fmla="*/ 6286 h 284"/>
                <a:gd name="T62" fmla="*/ 5479 w 608"/>
                <a:gd name="T63" fmla="*/ 6128 h 284"/>
                <a:gd name="T64" fmla="*/ 5854 w 608"/>
                <a:gd name="T65" fmla="*/ 5932 h 284"/>
                <a:gd name="T66" fmla="*/ 6171 w 608"/>
                <a:gd name="T67" fmla="*/ 5751 h 284"/>
                <a:gd name="T68" fmla="*/ 6900 w 608"/>
                <a:gd name="T69" fmla="*/ 5353 h 284"/>
                <a:gd name="T70" fmla="*/ 8343 w 608"/>
                <a:gd name="T71" fmla="*/ 4456 h 284"/>
                <a:gd name="T72" fmla="*/ 9030 w 608"/>
                <a:gd name="T73" fmla="*/ 3936 h 284"/>
                <a:gd name="T74" fmla="*/ 9681 w 608"/>
                <a:gd name="T75" fmla="*/ 3416 h 284"/>
                <a:gd name="T76" fmla="*/ 10894 w 608"/>
                <a:gd name="T77" fmla="*/ 2362 h 284"/>
                <a:gd name="T78" fmla="*/ 12068 w 608"/>
                <a:gd name="T79" fmla="*/ 1412 h 284"/>
                <a:gd name="T80" fmla="*/ 13209 w 608"/>
                <a:gd name="T81" fmla="*/ 690 h 284"/>
                <a:gd name="T82" fmla="*/ 14244 w 608"/>
                <a:gd name="T83" fmla="*/ 274 h 284"/>
                <a:gd name="T84" fmla="*/ 15092 w 608"/>
                <a:gd name="T85" fmla="*/ 93 h 284"/>
                <a:gd name="T86" fmla="*/ 15509 w 608"/>
                <a:gd name="T87" fmla="*/ 93 h 284"/>
                <a:gd name="T88" fmla="*/ 15648 w 608"/>
                <a:gd name="T89" fmla="*/ 93 h 284"/>
                <a:gd name="T90" fmla="*/ 15863 w 608"/>
                <a:gd name="T91" fmla="*/ 93 h 284"/>
                <a:gd name="T92" fmla="*/ 15648 w 608"/>
                <a:gd name="T93" fmla="*/ 62 h 284"/>
                <a:gd name="T94" fmla="*/ 15092 w 608"/>
                <a:gd name="T95" fmla="*/ 0 h 28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608"/>
                <a:gd name="T145" fmla="*/ 0 h 284"/>
                <a:gd name="T146" fmla="*/ 608 w 608"/>
                <a:gd name="T147" fmla="*/ 284 h 284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608" h="284">
                  <a:moveTo>
                    <a:pt x="579" y="0"/>
                  </a:moveTo>
                  <a:cubicBezTo>
                    <a:pt x="569" y="0"/>
                    <a:pt x="558" y="1"/>
                    <a:pt x="545" y="4"/>
                  </a:cubicBezTo>
                  <a:cubicBezTo>
                    <a:pt x="532" y="7"/>
                    <a:pt x="517" y="11"/>
                    <a:pt x="502" y="18"/>
                  </a:cubicBezTo>
                  <a:cubicBezTo>
                    <a:pt x="488" y="24"/>
                    <a:pt x="472" y="33"/>
                    <a:pt x="457" y="43"/>
                  </a:cubicBezTo>
                  <a:cubicBezTo>
                    <a:pt x="441" y="53"/>
                    <a:pt x="425" y="65"/>
                    <a:pt x="409" y="78"/>
                  </a:cubicBezTo>
                  <a:cubicBezTo>
                    <a:pt x="394" y="90"/>
                    <a:pt x="378" y="103"/>
                    <a:pt x="361" y="116"/>
                  </a:cubicBezTo>
                  <a:cubicBezTo>
                    <a:pt x="353" y="123"/>
                    <a:pt x="345" y="130"/>
                    <a:pt x="337" y="136"/>
                  </a:cubicBezTo>
                  <a:cubicBezTo>
                    <a:pt x="328" y="142"/>
                    <a:pt x="319" y="148"/>
                    <a:pt x="311" y="154"/>
                  </a:cubicBezTo>
                  <a:cubicBezTo>
                    <a:pt x="293" y="166"/>
                    <a:pt x="275" y="177"/>
                    <a:pt x="257" y="188"/>
                  </a:cubicBezTo>
                  <a:cubicBezTo>
                    <a:pt x="239" y="198"/>
                    <a:pt x="221" y="208"/>
                    <a:pt x="204" y="217"/>
                  </a:cubicBezTo>
                  <a:cubicBezTo>
                    <a:pt x="195" y="222"/>
                    <a:pt x="186" y="226"/>
                    <a:pt x="177" y="230"/>
                  </a:cubicBezTo>
                  <a:cubicBezTo>
                    <a:pt x="168" y="234"/>
                    <a:pt x="160" y="237"/>
                    <a:pt x="152" y="241"/>
                  </a:cubicBezTo>
                  <a:cubicBezTo>
                    <a:pt x="143" y="244"/>
                    <a:pt x="135" y="248"/>
                    <a:pt x="127" y="250"/>
                  </a:cubicBezTo>
                  <a:cubicBezTo>
                    <a:pt x="119" y="253"/>
                    <a:pt x="111" y="256"/>
                    <a:pt x="103" y="259"/>
                  </a:cubicBezTo>
                  <a:cubicBezTo>
                    <a:pt x="96" y="261"/>
                    <a:pt x="89" y="264"/>
                    <a:pt x="82" y="265"/>
                  </a:cubicBezTo>
                  <a:cubicBezTo>
                    <a:pt x="75" y="267"/>
                    <a:pt x="68" y="270"/>
                    <a:pt x="62" y="271"/>
                  </a:cubicBezTo>
                  <a:cubicBezTo>
                    <a:pt x="55" y="273"/>
                    <a:pt x="49" y="274"/>
                    <a:pt x="44" y="275"/>
                  </a:cubicBezTo>
                  <a:cubicBezTo>
                    <a:pt x="39" y="276"/>
                    <a:pt x="33" y="278"/>
                    <a:pt x="29" y="279"/>
                  </a:cubicBezTo>
                  <a:cubicBezTo>
                    <a:pt x="20" y="281"/>
                    <a:pt x="13" y="282"/>
                    <a:pt x="8" y="282"/>
                  </a:cubicBezTo>
                  <a:cubicBezTo>
                    <a:pt x="3" y="283"/>
                    <a:pt x="0" y="284"/>
                    <a:pt x="0" y="284"/>
                  </a:cubicBezTo>
                  <a:cubicBezTo>
                    <a:pt x="0" y="284"/>
                    <a:pt x="3" y="284"/>
                    <a:pt x="8" y="283"/>
                  </a:cubicBezTo>
                  <a:cubicBezTo>
                    <a:pt x="10" y="283"/>
                    <a:pt x="13" y="283"/>
                    <a:pt x="17" y="283"/>
                  </a:cubicBezTo>
                  <a:cubicBezTo>
                    <a:pt x="19" y="283"/>
                    <a:pt x="21" y="283"/>
                    <a:pt x="23" y="282"/>
                  </a:cubicBezTo>
                  <a:cubicBezTo>
                    <a:pt x="25" y="282"/>
                    <a:pt x="27" y="282"/>
                    <a:pt x="29" y="282"/>
                  </a:cubicBezTo>
                  <a:cubicBezTo>
                    <a:pt x="34" y="281"/>
                    <a:pt x="39" y="281"/>
                    <a:pt x="45" y="280"/>
                  </a:cubicBezTo>
                  <a:cubicBezTo>
                    <a:pt x="50" y="279"/>
                    <a:pt x="56" y="278"/>
                    <a:pt x="63" y="277"/>
                  </a:cubicBezTo>
                  <a:cubicBezTo>
                    <a:pt x="69" y="276"/>
                    <a:pt x="76" y="274"/>
                    <a:pt x="83" y="273"/>
                  </a:cubicBezTo>
                  <a:cubicBezTo>
                    <a:pt x="91" y="272"/>
                    <a:pt x="98" y="269"/>
                    <a:pt x="106" y="267"/>
                  </a:cubicBezTo>
                  <a:cubicBezTo>
                    <a:pt x="122" y="263"/>
                    <a:pt x="138" y="258"/>
                    <a:pt x="156" y="252"/>
                  </a:cubicBezTo>
                  <a:cubicBezTo>
                    <a:pt x="165" y="249"/>
                    <a:pt x="173" y="245"/>
                    <a:pt x="182" y="242"/>
                  </a:cubicBezTo>
                  <a:cubicBezTo>
                    <a:pt x="187" y="240"/>
                    <a:pt x="191" y="238"/>
                    <a:pt x="196" y="236"/>
                  </a:cubicBezTo>
                  <a:cubicBezTo>
                    <a:pt x="201" y="234"/>
                    <a:pt x="205" y="232"/>
                    <a:pt x="210" y="230"/>
                  </a:cubicBezTo>
                  <a:cubicBezTo>
                    <a:pt x="214" y="228"/>
                    <a:pt x="219" y="226"/>
                    <a:pt x="224" y="223"/>
                  </a:cubicBezTo>
                  <a:cubicBezTo>
                    <a:pt x="228" y="221"/>
                    <a:pt x="233" y="219"/>
                    <a:pt x="237" y="216"/>
                  </a:cubicBezTo>
                  <a:cubicBezTo>
                    <a:pt x="247" y="212"/>
                    <a:pt x="256" y="207"/>
                    <a:pt x="265" y="201"/>
                  </a:cubicBezTo>
                  <a:cubicBezTo>
                    <a:pt x="284" y="191"/>
                    <a:pt x="302" y="180"/>
                    <a:pt x="320" y="167"/>
                  </a:cubicBezTo>
                  <a:cubicBezTo>
                    <a:pt x="329" y="161"/>
                    <a:pt x="337" y="155"/>
                    <a:pt x="346" y="148"/>
                  </a:cubicBezTo>
                  <a:cubicBezTo>
                    <a:pt x="355" y="142"/>
                    <a:pt x="363" y="135"/>
                    <a:pt x="371" y="128"/>
                  </a:cubicBezTo>
                  <a:cubicBezTo>
                    <a:pt x="388" y="115"/>
                    <a:pt x="403" y="101"/>
                    <a:pt x="418" y="89"/>
                  </a:cubicBezTo>
                  <a:cubicBezTo>
                    <a:pt x="434" y="76"/>
                    <a:pt x="449" y="64"/>
                    <a:pt x="463" y="53"/>
                  </a:cubicBezTo>
                  <a:cubicBezTo>
                    <a:pt x="478" y="42"/>
                    <a:pt x="492" y="33"/>
                    <a:pt x="506" y="26"/>
                  </a:cubicBezTo>
                  <a:cubicBezTo>
                    <a:pt x="520" y="19"/>
                    <a:pt x="534" y="13"/>
                    <a:pt x="546" y="10"/>
                  </a:cubicBezTo>
                  <a:cubicBezTo>
                    <a:pt x="558" y="6"/>
                    <a:pt x="570" y="4"/>
                    <a:pt x="579" y="3"/>
                  </a:cubicBezTo>
                  <a:cubicBezTo>
                    <a:pt x="585" y="3"/>
                    <a:pt x="591" y="3"/>
                    <a:pt x="595" y="3"/>
                  </a:cubicBezTo>
                  <a:cubicBezTo>
                    <a:pt x="597" y="3"/>
                    <a:pt x="599" y="3"/>
                    <a:pt x="600" y="3"/>
                  </a:cubicBezTo>
                  <a:cubicBezTo>
                    <a:pt x="605" y="3"/>
                    <a:pt x="608" y="3"/>
                    <a:pt x="608" y="3"/>
                  </a:cubicBezTo>
                  <a:cubicBezTo>
                    <a:pt x="608" y="3"/>
                    <a:pt x="605" y="3"/>
                    <a:pt x="600" y="2"/>
                  </a:cubicBezTo>
                  <a:cubicBezTo>
                    <a:pt x="595" y="1"/>
                    <a:pt x="588" y="0"/>
                    <a:pt x="579" y="0"/>
                  </a:cubicBezTo>
                </a:path>
              </a:pathLst>
            </a:custGeom>
            <a:solidFill>
              <a:srgbClr val="B101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97" name="Freeform 65">
              <a:extLst>
                <a:ext uri="{FF2B5EF4-FFF2-40B4-BE49-F238E27FC236}">
                  <a16:creationId xmlns:a16="http://schemas.microsoft.com/office/drawing/2014/main" id="{087088DA-5C8C-4882-AAF3-5A2A6092FA4A}"/>
                </a:ext>
              </a:extLst>
            </p:cNvPr>
            <p:cNvSpPr>
              <a:spLocks/>
            </p:cNvSpPr>
            <p:nvPr/>
          </p:nvSpPr>
          <p:spPr bwMode="auto">
            <a:xfrm>
              <a:off x="-1351" y="-420"/>
              <a:ext cx="967" cy="128"/>
            </a:xfrm>
            <a:custGeom>
              <a:avLst/>
              <a:gdLst>
                <a:gd name="T0" fmla="*/ 0 w 644"/>
                <a:gd name="T1" fmla="*/ 0 h 85"/>
                <a:gd name="T2" fmla="*/ 162 w 644"/>
                <a:gd name="T3" fmla="*/ 140 h 85"/>
                <a:gd name="T4" fmla="*/ 620 w 644"/>
                <a:gd name="T5" fmla="*/ 417 h 85"/>
                <a:gd name="T6" fmla="*/ 2329 w 644"/>
                <a:gd name="T7" fmla="*/ 1363 h 85"/>
                <a:gd name="T8" fmla="*/ 3544 w 644"/>
                <a:gd name="T9" fmla="*/ 1842 h 85"/>
                <a:gd name="T10" fmla="*/ 4987 w 644"/>
                <a:gd name="T11" fmla="*/ 2159 h 85"/>
                <a:gd name="T12" fmla="*/ 6176 w 644"/>
                <a:gd name="T13" fmla="*/ 2254 h 85"/>
                <a:gd name="T14" fmla="*/ 6559 w 644"/>
                <a:gd name="T15" fmla="*/ 2254 h 85"/>
                <a:gd name="T16" fmla="*/ 8159 w 644"/>
                <a:gd name="T17" fmla="*/ 2093 h 85"/>
                <a:gd name="T18" fmla="*/ 9774 w 644"/>
                <a:gd name="T19" fmla="*/ 1797 h 85"/>
                <a:gd name="T20" fmla="*/ 11280 w 644"/>
                <a:gd name="T21" fmla="*/ 1525 h 85"/>
                <a:gd name="T22" fmla="*/ 12690 w 644"/>
                <a:gd name="T23" fmla="*/ 1291 h 85"/>
                <a:gd name="T24" fmla="*/ 13967 w 644"/>
                <a:gd name="T25" fmla="*/ 1149 h 85"/>
                <a:gd name="T26" fmla="*/ 15061 w 644"/>
                <a:gd name="T27" fmla="*/ 1107 h 85"/>
                <a:gd name="T28" fmla="*/ 15883 w 644"/>
                <a:gd name="T29" fmla="*/ 1086 h 85"/>
                <a:gd name="T30" fmla="*/ 15922 w 644"/>
                <a:gd name="T31" fmla="*/ 1086 h 85"/>
                <a:gd name="T32" fmla="*/ 16227 w 644"/>
                <a:gd name="T33" fmla="*/ 1086 h 85"/>
                <a:gd name="T34" fmla="*/ 16450 w 644"/>
                <a:gd name="T35" fmla="*/ 1086 h 85"/>
                <a:gd name="T36" fmla="*/ 16639 w 644"/>
                <a:gd name="T37" fmla="*/ 1086 h 85"/>
                <a:gd name="T38" fmla="*/ 16450 w 644"/>
                <a:gd name="T39" fmla="*/ 1054 h 85"/>
                <a:gd name="T40" fmla="*/ 15922 w 644"/>
                <a:gd name="T41" fmla="*/ 1007 h 85"/>
                <a:gd name="T42" fmla="*/ 15061 w 644"/>
                <a:gd name="T43" fmla="*/ 932 h 85"/>
                <a:gd name="T44" fmla="*/ 14538 w 644"/>
                <a:gd name="T45" fmla="*/ 932 h 85"/>
                <a:gd name="T46" fmla="*/ 14310 w 644"/>
                <a:gd name="T47" fmla="*/ 932 h 85"/>
                <a:gd name="T48" fmla="*/ 13958 w 644"/>
                <a:gd name="T49" fmla="*/ 932 h 85"/>
                <a:gd name="T50" fmla="*/ 12663 w 644"/>
                <a:gd name="T51" fmla="*/ 1007 h 85"/>
                <a:gd name="T52" fmla="*/ 11220 w 644"/>
                <a:gd name="T53" fmla="*/ 1149 h 85"/>
                <a:gd name="T54" fmla="*/ 9682 w 644"/>
                <a:gd name="T55" fmla="*/ 1403 h 85"/>
                <a:gd name="T56" fmla="*/ 8108 w 644"/>
                <a:gd name="T57" fmla="*/ 1667 h 85"/>
                <a:gd name="T58" fmla="*/ 6541 w 644"/>
                <a:gd name="T59" fmla="*/ 1828 h 85"/>
                <a:gd name="T60" fmla="*/ 5939 w 644"/>
                <a:gd name="T61" fmla="*/ 1842 h 85"/>
                <a:gd name="T62" fmla="*/ 5048 w 644"/>
                <a:gd name="T63" fmla="*/ 1797 h 85"/>
                <a:gd name="T64" fmla="*/ 3640 w 644"/>
                <a:gd name="T65" fmla="*/ 1565 h 85"/>
                <a:gd name="T66" fmla="*/ 3300 w 644"/>
                <a:gd name="T67" fmla="*/ 1456 h 85"/>
                <a:gd name="T68" fmla="*/ 2993 w 644"/>
                <a:gd name="T69" fmla="*/ 1358 h 85"/>
                <a:gd name="T70" fmla="*/ 2424 w 644"/>
                <a:gd name="T71" fmla="*/ 1149 h 85"/>
                <a:gd name="T72" fmla="*/ 1398 w 644"/>
                <a:gd name="T73" fmla="*/ 735 h 85"/>
                <a:gd name="T74" fmla="*/ 656 w 644"/>
                <a:gd name="T75" fmla="*/ 369 h 85"/>
                <a:gd name="T76" fmla="*/ 201 w 644"/>
                <a:gd name="T77" fmla="*/ 108 h 85"/>
                <a:gd name="T78" fmla="*/ 0 w 644"/>
                <a:gd name="T79" fmla="*/ 0 h 85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644"/>
                <a:gd name="T121" fmla="*/ 0 h 85"/>
                <a:gd name="T122" fmla="*/ 644 w 644"/>
                <a:gd name="T123" fmla="*/ 85 h 85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644" h="85">
                  <a:moveTo>
                    <a:pt x="0" y="0"/>
                  </a:moveTo>
                  <a:cubicBezTo>
                    <a:pt x="0" y="0"/>
                    <a:pt x="2" y="2"/>
                    <a:pt x="6" y="5"/>
                  </a:cubicBezTo>
                  <a:cubicBezTo>
                    <a:pt x="10" y="7"/>
                    <a:pt x="16" y="11"/>
                    <a:pt x="24" y="16"/>
                  </a:cubicBezTo>
                  <a:cubicBezTo>
                    <a:pt x="39" y="26"/>
                    <a:pt x="61" y="39"/>
                    <a:pt x="90" y="52"/>
                  </a:cubicBezTo>
                  <a:cubicBezTo>
                    <a:pt x="104" y="58"/>
                    <a:pt x="120" y="65"/>
                    <a:pt x="137" y="70"/>
                  </a:cubicBezTo>
                  <a:cubicBezTo>
                    <a:pt x="155" y="76"/>
                    <a:pt x="174" y="80"/>
                    <a:pt x="193" y="82"/>
                  </a:cubicBezTo>
                  <a:cubicBezTo>
                    <a:pt x="208" y="84"/>
                    <a:pt x="223" y="85"/>
                    <a:pt x="239" y="85"/>
                  </a:cubicBezTo>
                  <a:cubicBezTo>
                    <a:pt x="244" y="85"/>
                    <a:pt x="249" y="85"/>
                    <a:pt x="254" y="85"/>
                  </a:cubicBezTo>
                  <a:cubicBezTo>
                    <a:pt x="275" y="84"/>
                    <a:pt x="296" y="82"/>
                    <a:pt x="316" y="79"/>
                  </a:cubicBezTo>
                  <a:cubicBezTo>
                    <a:pt x="337" y="76"/>
                    <a:pt x="357" y="72"/>
                    <a:pt x="378" y="68"/>
                  </a:cubicBezTo>
                  <a:cubicBezTo>
                    <a:pt x="398" y="65"/>
                    <a:pt x="417" y="61"/>
                    <a:pt x="436" y="58"/>
                  </a:cubicBezTo>
                  <a:cubicBezTo>
                    <a:pt x="455" y="54"/>
                    <a:pt x="474" y="52"/>
                    <a:pt x="491" y="49"/>
                  </a:cubicBezTo>
                  <a:cubicBezTo>
                    <a:pt x="509" y="47"/>
                    <a:pt x="525" y="45"/>
                    <a:pt x="541" y="44"/>
                  </a:cubicBezTo>
                  <a:cubicBezTo>
                    <a:pt x="556" y="43"/>
                    <a:pt x="570" y="42"/>
                    <a:pt x="583" y="42"/>
                  </a:cubicBezTo>
                  <a:cubicBezTo>
                    <a:pt x="595" y="41"/>
                    <a:pt x="606" y="41"/>
                    <a:pt x="615" y="41"/>
                  </a:cubicBezTo>
                  <a:cubicBezTo>
                    <a:pt x="615" y="41"/>
                    <a:pt x="615" y="41"/>
                    <a:pt x="616" y="41"/>
                  </a:cubicBezTo>
                  <a:cubicBezTo>
                    <a:pt x="620" y="41"/>
                    <a:pt x="624" y="41"/>
                    <a:pt x="628" y="41"/>
                  </a:cubicBezTo>
                  <a:cubicBezTo>
                    <a:pt x="631" y="41"/>
                    <a:pt x="634" y="41"/>
                    <a:pt x="637" y="41"/>
                  </a:cubicBezTo>
                  <a:cubicBezTo>
                    <a:pt x="641" y="41"/>
                    <a:pt x="644" y="41"/>
                    <a:pt x="644" y="41"/>
                  </a:cubicBezTo>
                  <a:cubicBezTo>
                    <a:pt x="644" y="41"/>
                    <a:pt x="641" y="41"/>
                    <a:pt x="637" y="40"/>
                  </a:cubicBezTo>
                  <a:cubicBezTo>
                    <a:pt x="632" y="40"/>
                    <a:pt x="625" y="39"/>
                    <a:pt x="616" y="38"/>
                  </a:cubicBezTo>
                  <a:cubicBezTo>
                    <a:pt x="607" y="37"/>
                    <a:pt x="596" y="36"/>
                    <a:pt x="583" y="35"/>
                  </a:cubicBezTo>
                  <a:cubicBezTo>
                    <a:pt x="577" y="35"/>
                    <a:pt x="570" y="35"/>
                    <a:pt x="563" y="35"/>
                  </a:cubicBezTo>
                  <a:cubicBezTo>
                    <a:pt x="560" y="35"/>
                    <a:pt x="557" y="35"/>
                    <a:pt x="554" y="35"/>
                  </a:cubicBezTo>
                  <a:cubicBezTo>
                    <a:pt x="549" y="35"/>
                    <a:pt x="545" y="35"/>
                    <a:pt x="540" y="35"/>
                  </a:cubicBezTo>
                  <a:cubicBezTo>
                    <a:pt x="525" y="35"/>
                    <a:pt x="508" y="36"/>
                    <a:pt x="490" y="38"/>
                  </a:cubicBezTo>
                  <a:cubicBezTo>
                    <a:pt x="472" y="39"/>
                    <a:pt x="453" y="41"/>
                    <a:pt x="434" y="44"/>
                  </a:cubicBezTo>
                  <a:cubicBezTo>
                    <a:pt x="415" y="46"/>
                    <a:pt x="395" y="50"/>
                    <a:pt x="375" y="53"/>
                  </a:cubicBezTo>
                  <a:cubicBezTo>
                    <a:pt x="355" y="57"/>
                    <a:pt x="334" y="60"/>
                    <a:pt x="314" y="63"/>
                  </a:cubicBezTo>
                  <a:cubicBezTo>
                    <a:pt x="294" y="66"/>
                    <a:pt x="273" y="68"/>
                    <a:pt x="253" y="69"/>
                  </a:cubicBezTo>
                  <a:cubicBezTo>
                    <a:pt x="245" y="70"/>
                    <a:pt x="237" y="70"/>
                    <a:pt x="230" y="70"/>
                  </a:cubicBezTo>
                  <a:cubicBezTo>
                    <a:pt x="218" y="70"/>
                    <a:pt x="206" y="69"/>
                    <a:pt x="195" y="68"/>
                  </a:cubicBezTo>
                  <a:cubicBezTo>
                    <a:pt x="176" y="66"/>
                    <a:pt x="158" y="63"/>
                    <a:pt x="141" y="59"/>
                  </a:cubicBezTo>
                  <a:cubicBezTo>
                    <a:pt x="137" y="58"/>
                    <a:pt x="132" y="56"/>
                    <a:pt x="128" y="55"/>
                  </a:cubicBezTo>
                  <a:cubicBezTo>
                    <a:pt x="124" y="54"/>
                    <a:pt x="120" y="53"/>
                    <a:pt x="116" y="51"/>
                  </a:cubicBezTo>
                  <a:cubicBezTo>
                    <a:pt x="108" y="49"/>
                    <a:pt x="101" y="46"/>
                    <a:pt x="94" y="44"/>
                  </a:cubicBezTo>
                  <a:cubicBezTo>
                    <a:pt x="79" y="38"/>
                    <a:pt x="66" y="33"/>
                    <a:pt x="54" y="28"/>
                  </a:cubicBezTo>
                  <a:cubicBezTo>
                    <a:pt x="43" y="22"/>
                    <a:pt x="33" y="18"/>
                    <a:pt x="25" y="14"/>
                  </a:cubicBezTo>
                  <a:cubicBezTo>
                    <a:pt x="17" y="9"/>
                    <a:pt x="11" y="6"/>
                    <a:pt x="7" y="4"/>
                  </a:cubicBezTo>
                  <a:cubicBezTo>
                    <a:pt x="2" y="1"/>
                    <a:pt x="0" y="0"/>
                    <a:pt x="0" y="0"/>
                  </a:cubicBezTo>
                </a:path>
              </a:pathLst>
            </a:custGeom>
            <a:solidFill>
              <a:srgbClr val="B101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98" name="Freeform 66">
              <a:extLst>
                <a:ext uri="{FF2B5EF4-FFF2-40B4-BE49-F238E27FC236}">
                  <a16:creationId xmlns:a16="http://schemas.microsoft.com/office/drawing/2014/main" id="{FBEAB9AA-A187-445D-BDB2-E6F182FF8DD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73" y="-918"/>
              <a:ext cx="102" cy="415"/>
            </a:xfrm>
            <a:custGeom>
              <a:avLst/>
              <a:gdLst>
                <a:gd name="T0" fmla="*/ 0 w 68"/>
                <a:gd name="T1" fmla="*/ 7115 h 276"/>
                <a:gd name="T2" fmla="*/ 28 w 68"/>
                <a:gd name="T3" fmla="*/ 7208 h 276"/>
                <a:gd name="T4" fmla="*/ 0 w 68"/>
                <a:gd name="T5" fmla="*/ 7115 h 276"/>
                <a:gd name="T6" fmla="*/ 0 w 68"/>
                <a:gd name="T7" fmla="*/ 7072 h 276"/>
                <a:gd name="T8" fmla="*/ 0 w 68"/>
                <a:gd name="T9" fmla="*/ 7112 h 276"/>
                <a:gd name="T10" fmla="*/ 0 w 68"/>
                <a:gd name="T11" fmla="*/ 7072 h 276"/>
                <a:gd name="T12" fmla="*/ 0 w 68"/>
                <a:gd name="T13" fmla="*/ 7072 h 276"/>
                <a:gd name="T14" fmla="*/ 1539 w 68"/>
                <a:gd name="T15" fmla="*/ 2761 h 276"/>
                <a:gd name="T16" fmla="*/ 1539 w 68"/>
                <a:gd name="T17" fmla="*/ 2794 h 276"/>
                <a:gd name="T18" fmla="*/ 474 w 68"/>
                <a:gd name="T19" fmla="*/ 6589 h 276"/>
                <a:gd name="T20" fmla="*/ 474 w 68"/>
                <a:gd name="T21" fmla="*/ 6635 h 276"/>
                <a:gd name="T22" fmla="*/ 1683 w 68"/>
                <a:gd name="T23" fmla="*/ 3482 h 276"/>
                <a:gd name="T24" fmla="*/ 1539 w 68"/>
                <a:gd name="T25" fmla="*/ 2761 h 276"/>
                <a:gd name="T26" fmla="*/ 1122 w 68"/>
                <a:gd name="T27" fmla="*/ 0 h 276"/>
                <a:gd name="T28" fmla="*/ 1143 w 68"/>
                <a:gd name="T29" fmla="*/ 108 h 276"/>
                <a:gd name="T30" fmla="*/ 1275 w 68"/>
                <a:gd name="T31" fmla="*/ 660 h 276"/>
                <a:gd name="T32" fmla="*/ 1342 w 68"/>
                <a:gd name="T33" fmla="*/ 965 h 276"/>
                <a:gd name="T34" fmla="*/ 1122 w 68"/>
                <a:gd name="T35" fmla="*/ 0 h 27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68"/>
                <a:gd name="T55" fmla="*/ 0 h 276"/>
                <a:gd name="T56" fmla="*/ 68 w 68"/>
                <a:gd name="T57" fmla="*/ 276 h 27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68" h="276">
                  <a:moveTo>
                    <a:pt x="0" y="273"/>
                  </a:moveTo>
                  <a:cubicBezTo>
                    <a:pt x="0" y="274"/>
                    <a:pt x="1" y="275"/>
                    <a:pt x="1" y="276"/>
                  </a:cubicBezTo>
                  <a:cubicBezTo>
                    <a:pt x="1" y="275"/>
                    <a:pt x="0" y="274"/>
                    <a:pt x="0" y="273"/>
                  </a:cubicBezTo>
                  <a:moveTo>
                    <a:pt x="0" y="271"/>
                  </a:moveTo>
                  <a:cubicBezTo>
                    <a:pt x="0" y="271"/>
                    <a:pt x="0" y="271"/>
                    <a:pt x="0" y="272"/>
                  </a:cubicBezTo>
                  <a:cubicBezTo>
                    <a:pt x="0" y="271"/>
                    <a:pt x="0" y="271"/>
                    <a:pt x="0" y="271"/>
                  </a:cubicBezTo>
                  <a:cubicBezTo>
                    <a:pt x="0" y="271"/>
                    <a:pt x="0" y="271"/>
                    <a:pt x="0" y="271"/>
                  </a:cubicBezTo>
                  <a:moveTo>
                    <a:pt x="60" y="106"/>
                  </a:moveTo>
                  <a:cubicBezTo>
                    <a:pt x="60" y="106"/>
                    <a:pt x="60" y="106"/>
                    <a:pt x="60" y="107"/>
                  </a:cubicBezTo>
                  <a:cubicBezTo>
                    <a:pt x="61" y="150"/>
                    <a:pt x="41" y="225"/>
                    <a:pt x="19" y="252"/>
                  </a:cubicBezTo>
                  <a:cubicBezTo>
                    <a:pt x="19" y="253"/>
                    <a:pt x="19" y="253"/>
                    <a:pt x="19" y="254"/>
                  </a:cubicBezTo>
                  <a:cubicBezTo>
                    <a:pt x="39" y="225"/>
                    <a:pt x="55" y="181"/>
                    <a:pt x="66" y="133"/>
                  </a:cubicBezTo>
                  <a:cubicBezTo>
                    <a:pt x="68" y="128"/>
                    <a:pt x="63" y="115"/>
                    <a:pt x="60" y="106"/>
                  </a:cubicBezTo>
                  <a:moveTo>
                    <a:pt x="44" y="0"/>
                  </a:moveTo>
                  <a:cubicBezTo>
                    <a:pt x="45" y="1"/>
                    <a:pt x="45" y="2"/>
                    <a:pt x="45" y="4"/>
                  </a:cubicBezTo>
                  <a:cubicBezTo>
                    <a:pt x="49" y="9"/>
                    <a:pt x="50" y="17"/>
                    <a:pt x="50" y="25"/>
                  </a:cubicBezTo>
                  <a:cubicBezTo>
                    <a:pt x="51" y="29"/>
                    <a:pt x="52" y="33"/>
                    <a:pt x="53" y="37"/>
                  </a:cubicBezTo>
                  <a:cubicBezTo>
                    <a:pt x="53" y="22"/>
                    <a:pt x="53" y="7"/>
                    <a:pt x="44" y="0"/>
                  </a:cubicBezTo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99" name="Freeform 67">
              <a:extLst>
                <a:ext uri="{FF2B5EF4-FFF2-40B4-BE49-F238E27FC236}">
                  <a16:creationId xmlns:a16="http://schemas.microsoft.com/office/drawing/2014/main" id="{18D3721A-051D-44D5-B434-6C48536D0CCA}"/>
                </a:ext>
              </a:extLst>
            </p:cNvPr>
            <p:cNvSpPr>
              <a:spLocks/>
            </p:cNvSpPr>
            <p:nvPr/>
          </p:nvSpPr>
          <p:spPr bwMode="auto">
            <a:xfrm>
              <a:off x="741" y="-912"/>
              <a:ext cx="7" cy="32"/>
            </a:xfrm>
            <a:custGeom>
              <a:avLst/>
              <a:gdLst>
                <a:gd name="T0" fmla="*/ 0 w 5"/>
                <a:gd name="T1" fmla="*/ 0 h 21"/>
                <a:gd name="T2" fmla="*/ 77 w 5"/>
                <a:gd name="T3" fmla="*/ 616 h 21"/>
                <a:gd name="T4" fmla="*/ 0 w 5"/>
                <a:gd name="T5" fmla="*/ 0 h 21"/>
                <a:gd name="T6" fmla="*/ 0 60000 65536"/>
                <a:gd name="T7" fmla="*/ 0 60000 65536"/>
                <a:gd name="T8" fmla="*/ 0 60000 65536"/>
                <a:gd name="T9" fmla="*/ 0 w 5"/>
                <a:gd name="T10" fmla="*/ 0 h 21"/>
                <a:gd name="T11" fmla="*/ 5 w 5"/>
                <a:gd name="T12" fmla="*/ 21 h 2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" h="21">
                  <a:moveTo>
                    <a:pt x="0" y="0"/>
                  </a:moveTo>
                  <a:cubicBezTo>
                    <a:pt x="2" y="6"/>
                    <a:pt x="3" y="13"/>
                    <a:pt x="5" y="21"/>
                  </a:cubicBezTo>
                  <a:cubicBezTo>
                    <a:pt x="5" y="13"/>
                    <a:pt x="4" y="5"/>
                    <a:pt x="0" y="0"/>
                  </a:cubicBezTo>
                </a:path>
              </a:pathLst>
            </a:custGeom>
            <a:solidFill>
              <a:srgbClr val="AFB1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800" name="Freeform 68">
              <a:extLst>
                <a:ext uri="{FF2B5EF4-FFF2-40B4-BE49-F238E27FC236}">
                  <a16:creationId xmlns:a16="http://schemas.microsoft.com/office/drawing/2014/main" id="{10EC17BE-49AD-4321-9272-EC1062192C3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27" y="-924"/>
              <a:ext cx="438" cy="424"/>
            </a:xfrm>
            <a:custGeom>
              <a:avLst/>
              <a:gdLst>
                <a:gd name="T0" fmla="*/ 0 w 291"/>
                <a:gd name="T1" fmla="*/ 4287 h 282"/>
                <a:gd name="T2" fmla="*/ 0 w 291"/>
                <a:gd name="T3" fmla="*/ 4287 h 282"/>
                <a:gd name="T4" fmla="*/ 5641 w 291"/>
                <a:gd name="T5" fmla="*/ 2761 h 282"/>
                <a:gd name="T6" fmla="*/ 5641 w 291"/>
                <a:gd name="T7" fmla="*/ 3165 h 282"/>
                <a:gd name="T8" fmla="*/ 5367 w 291"/>
                <a:gd name="T9" fmla="*/ 4042 h 282"/>
                <a:gd name="T10" fmla="*/ 4692 w 291"/>
                <a:gd name="T11" fmla="*/ 4242 h 282"/>
                <a:gd name="T12" fmla="*/ 4440 w 291"/>
                <a:gd name="T13" fmla="*/ 4151 h 282"/>
                <a:gd name="T14" fmla="*/ 4082 w 291"/>
                <a:gd name="T15" fmla="*/ 4132 h 282"/>
                <a:gd name="T16" fmla="*/ 3870 w 291"/>
                <a:gd name="T17" fmla="*/ 4201 h 282"/>
                <a:gd name="T18" fmla="*/ 3086 w 291"/>
                <a:gd name="T19" fmla="*/ 3941 h 282"/>
                <a:gd name="T20" fmla="*/ 2003 w 291"/>
                <a:gd name="T21" fmla="*/ 4727 h 282"/>
                <a:gd name="T22" fmla="*/ 1821 w 291"/>
                <a:gd name="T23" fmla="*/ 4455 h 282"/>
                <a:gd name="T24" fmla="*/ 1045 w 291"/>
                <a:gd name="T25" fmla="*/ 4455 h 282"/>
                <a:gd name="T26" fmla="*/ 507 w 291"/>
                <a:gd name="T27" fmla="*/ 4772 h 282"/>
                <a:gd name="T28" fmla="*/ 318 w 291"/>
                <a:gd name="T29" fmla="*/ 4727 h 282"/>
                <a:gd name="T30" fmla="*/ 163 w 291"/>
                <a:gd name="T31" fmla="*/ 4565 h 282"/>
                <a:gd name="T32" fmla="*/ 3086 w 291"/>
                <a:gd name="T33" fmla="*/ 5968 h 282"/>
                <a:gd name="T34" fmla="*/ 3024 w 291"/>
                <a:gd name="T35" fmla="*/ 6077 h 282"/>
                <a:gd name="T36" fmla="*/ 2813 w 291"/>
                <a:gd name="T37" fmla="*/ 6178 h 282"/>
                <a:gd name="T38" fmla="*/ 3058 w 291"/>
                <a:gd name="T39" fmla="*/ 6178 h 282"/>
                <a:gd name="T40" fmla="*/ 3849 w 291"/>
                <a:gd name="T41" fmla="*/ 7115 h 282"/>
                <a:gd name="T42" fmla="*/ 5933 w 291"/>
                <a:gd name="T43" fmla="*/ 7324 h 282"/>
                <a:gd name="T44" fmla="*/ 6096 w 291"/>
                <a:gd name="T45" fmla="*/ 7315 h 282"/>
                <a:gd name="T46" fmla="*/ 6055 w 291"/>
                <a:gd name="T47" fmla="*/ 7223 h 282"/>
                <a:gd name="T48" fmla="*/ 6055 w 291"/>
                <a:gd name="T49" fmla="*/ 7175 h 282"/>
                <a:gd name="T50" fmla="*/ 6096 w 291"/>
                <a:gd name="T51" fmla="*/ 7067 h 282"/>
                <a:gd name="T52" fmla="*/ 6561 w 291"/>
                <a:gd name="T53" fmla="*/ 6742 h 282"/>
                <a:gd name="T54" fmla="*/ 7628 w 291"/>
                <a:gd name="T55" fmla="*/ 2900 h 282"/>
                <a:gd name="T56" fmla="*/ 7556 w 291"/>
                <a:gd name="T57" fmla="*/ 2640 h 282"/>
                <a:gd name="T58" fmla="*/ 7451 w 291"/>
                <a:gd name="T59" fmla="*/ 1146 h 282"/>
                <a:gd name="T60" fmla="*/ 7369 w 291"/>
                <a:gd name="T61" fmla="*/ 762 h 282"/>
                <a:gd name="T62" fmla="*/ 7204 w 291"/>
                <a:gd name="T63" fmla="*/ 108 h 282"/>
                <a:gd name="T64" fmla="*/ 7040 w 291"/>
                <a:gd name="T65" fmla="*/ 0 h 28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91"/>
                <a:gd name="T100" fmla="*/ 0 h 282"/>
                <a:gd name="T101" fmla="*/ 291 w 291"/>
                <a:gd name="T102" fmla="*/ 282 h 28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91" h="282">
                  <a:moveTo>
                    <a:pt x="0" y="164"/>
                  </a:moveTo>
                  <a:cubicBezTo>
                    <a:pt x="0" y="164"/>
                    <a:pt x="0" y="164"/>
                    <a:pt x="0" y="164"/>
                  </a:cubicBezTo>
                  <a:cubicBezTo>
                    <a:pt x="0" y="164"/>
                    <a:pt x="0" y="164"/>
                    <a:pt x="0" y="164"/>
                  </a:cubicBezTo>
                  <a:cubicBezTo>
                    <a:pt x="0" y="164"/>
                    <a:pt x="0" y="164"/>
                    <a:pt x="0" y="164"/>
                  </a:cubicBezTo>
                  <a:moveTo>
                    <a:pt x="266" y="0"/>
                  </a:moveTo>
                  <a:cubicBezTo>
                    <a:pt x="243" y="0"/>
                    <a:pt x="224" y="60"/>
                    <a:pt x="214" y="106"/>
                  </a:cubicBezTo>
                  <a:cubicBezTo>
                    <a:pt x="214" y="107"/>
                    <a:pt x="214" y="107"/>
                    <a:pt x="214" y="107"/>
                  </a:cubicBezTo>
                  <a:cubicBezTo>
                    <a:pt x="214" y="107"/>
                    <a:pt x="220" y="113"/>
                    <a:pt x="214" y="121"/>
                  </a:cubicBezTo>
                  <a:cubicBezTo>
                    <a:pt x="212" y="122"/>
                    <a:pt x="211" y="124"/>
                    <a:pt x="209" y="126"/>
                  </a:cubicBezTo>
                  <a:cubicBezTo>
                    <a:pt x="206" y="142"/>
                    <a:pt x="204" y="153"/>
                    <a:pt x="204" y="155"/>
                  </a:cubicBezTo>
                  <a:cubicBezTo>
                    <a:pt x="200" y="155"/>
                    <a:pt x="181" y="158"/>
                    <a:pt x="178" y="162"/>
                  </a:cubicBezTo>
                  <a:cubicBezTo>
                    <a:pt x="178" y="162"/>
                    <a:pt x="178" y="162"/>
                    <a:pt x="178" y="162"/>
                  </a:cubicBezTo>
                  <a:cubicBezTo>
                    <a:pt x="176" y="162"/>
                    <a:pt x="174" y="161"/>
                    <a:pt x="171" y="159"/>
                  </a:cubicBezTo>
                  <a:cubicBezTo>
                    <a:pt x="171" y="159"/>
                    <a:pt x="170" y="159"/>
                    <a:pt x="169" y="159"/>
                  </a:cubicBezTo>
                  <a:cubicBezTo>
                    <a:pt x="168" y="159"/>
                    <a:pt x="167" y="160"/>
                    <a:pt x="167" y="160"/>
                  </a:cubicBezTo>
                  <a:cubicBezTo>
                    <a:pt x="155" y="158"/>
                    <a:pt x="155" y="158"/>
                    <a:pt x="155" y="158"/>
                  </a:cubicBezTo>
                  <a:cubicBezTo>
                    <a:pt x="153" y="159"/>
                    <a:pt x="150" y="160"/>
                    <a:pt x="148" y="161"/>
                  </a:cubicBezTo>
                  <a:cubicBezTo>
                    <a:pt x="148" y="161"/>
                    <a:pt x="147" y="161"/>
                    <a:pt x="147" y="161"/>
                  </a:cubicBezTo>
                  <a:cubicBezTo>
                    <a:pt x="145" y="161"/>
                    <a:pt x="141" y="159"/>
                    <a:pt x="137" y="157"/>
                  </a:cubicBezTo>
                  <a:cubicBezTo>
                    <a:pt x="132" y="155"/>
                    <a:pt x="125" y="152"/>
                    <a:pt x="117" y="151"/>
                  </a:cubicBezTo>
                  <a:cubicBezTo>
                    <a:pt x="110" y="166"/>
                    <a:pt x="105" y="177"/>
                    <a:pt x="105" y="177"/>
                  </a:cubicBezTo>
                  <a:cubicBezTo>
                    <a:pt x="76" y="181"/>
                    <a:pt x="76" y="181"/>
                    <a:pt x="76" y="181"/>
                  </a:cubicBezTo>
                  <a:cubicBezTo>
                    <a:pt x="76" y="171"/>
                    <a:pt x="76" y="171"/>
                    <a:pt x="76" y="171"/>
                  </a:cubicBezTo>
                  <a:cubicBezTo>
                    <a:pt x="69" y="171"/>
                    <a:pt x="69" y="171"/>
                    <a:pt x="69" y="171"/>
                  </a:cubicBezTo>
                  <a:cubicBezTo>
                    <a:pt x="69" y="171"/>
                    <a:pt x="69" y="171"/>
                    <a:pt x="69" y="171"/>
                  </a:cubicBezTo>
                  <a:cubicBezTo>
                    <a:pt x="40" y="171"/>
                    <a:pt x="40" y="171"/>
                    <a:pt x="40" y="171"/>
                  </a:cubicBezTo>
                  <a:cubicBezTo>
                    <a:pt x="37" y="184"/>
                    <a:pt x="32" y="187"/>
                    <a:pt x="28" y="187"/>
                  </a:cubicBezTo>
                  <a:cubicBezTo>
                    <a:pt x="23" y="187"/>
                    <a:pt x="19" y="183"/>
                    <a:pt x="19" y="183"/>
                  </a:cubicBezTo>
                  <a:cubicBezTo>
                    <a:pt x="18" y="181"/>
                    <a:pt x="18" y="181"/>
                    <a:pt x="18" y="181"/>
                  </a:cubicBezTo>
                  <a:cubicBezTo>
                    <a:pt x="16" y="181"/>
                    <a:pt x="13" y="181"/>
                    <a:pt x="12" y="181"/>
                  </a:cubicBezTo>
                  <a:cubicBezTo>
                    <a:pt x="11" y="181"/>
                    <a:pt x="10" y="181"/>
                    <a:pt x="10" y="181"/>
                  </a:cubicBezTo>
                  <a:cubicBezTo>
                    <a:pt x="6" y="175"/>
                    <a:pt x="6" y="175"/>
                    <a:pt x="6" y="175"/>
                  </a:cubicBezTo>
                  <a:cubicBezTo>
                    <a:pt x="6" y="207"/>
                    <a:pt x="6" y="207"/>
                    <a:pt x="6" y="207"/>
                  </a:cubicBezTo>
                  <a:cubicBezTo>
                    <a:pt x="38" y="212"/>
                    <a:pt x="134" y="229"/>
                    <a:pt x="117" y="229"/>
                  </a:cubicBezTo>
                  <a:cubicBezTo>
                    <a:pt x="116" y="229"/>
                    <a:pt x="114" y="229"/>
                    <a:pt x="113" y="230"/>
                  </a:cubicBezTo>
                  <a:cubicBezTo>
                    <a:pt x="115" y="231"/>
                    <a:pt x="115" y="232"/>
                    <a:pt x="115" y="233"/>
                  </a:cubicBezTo>
                  <a:cubicBezTo>
                    <a:pt x="114" y="236"/>
                    <a:pt x="111" y="236"/>
                    <a:pt x="110" y="236"/>
                  </a:cubicBezTo>
                  <a:cubicBezTo>
                    <a:pt x="109" y="236"/>
                    <a:pt x="108" y="236"/>
                    <a:pt x="107" y="237"/>
                  </a:cubicBezTo>
                  <a:cubicBezTo>
                    <a:pt x="107" y="237"/>
                    <a:pt x="107" y="237"/>
                    <a:pt x="107" y="237"/>
                  </a:cubicBezTo>
                  <a:cubicBezTo>
                    <a:pt x="110" y="237"/>
                    <a:pt x="113" y="237"/>
                    <a:pt x="116" y="237"/>
                  </a:cubicBezTo>
                  <a:cubicBezTo>
                    <a:pt x="142" y="237"/>
                    <a:pt x="179" y="240"/>
                    <a:pt x="165" y="257"/>
                  </a:cubicBezTo>
                  <a:cubicBezTo>
                    <a:pt x="157" y="266"/>
                    <a:pt x="151" y="270"/>
                    <a:pt x="146" y="273"/>
                  </a:cubicBezTo>
                  <a:cubicBezTo>
                    <a:pt x="172" y="280"/>
                    <a:pt x="196" y="282"/>
                    <a:pt x="212" y="282"/>
                  </a:cubicBezTo>
                  <a:cubicBezTo>
                    <a:pt x="219" y="282"/>
                    <a:pt x="224" y="282"/>
                    <a:pt x="225" y="281"/>
                  </a:cubicBezTo>
                  <a:cubicBezTo>
                    <a:pt x="225" y="281"/>
                    <a:pt x="225" y="281"/>
                    <a:pt x="225" y="281"/>
                  </a:cubicBezTo>
                  <a:cubicBezTo>
                    <a:pt x="226" y="281"/>
                    <a:pt x="228" y="281"/>
                    <a:pt x="231" y="280"/>
                  </a:cubicBezTo>
                  <a:cubicBezTo>
                    <a:pt x="231" y="280"/>
                    <a:pt x="231" y="280"/>
                    <a:pt x="231" y="280"/>
                  </a:cubicBezTo>
                  <a:cubicBezTo>
                    <a:pt x="231" y="279"/>
                    <a:pt x="230" y="278"/>
                    <a:pt x="230" y="277"/>
                  </a:cubicBezTo>
                  <a:cubicBezTo>
                    <a:pt x="230" y="276"/>
                    <a:pt x="230" y="276"/>
                    <a:pt x="230" y="276"/>
                  </a:cubicBezTo>
                  <a:cubicBezTo>
                    <a:pt x="230" y="275"/>
                    <a:pt x="230" y="275"/>
                    <a:pt x="230" y="275"/>
                  </a:cubicBezTo>
                  <a:cubicBezTo>
                    <a:pt x="230" y="275"/>
                    <a:pt x="230" y="275"/>
                    <a:pt x="230" y="275"/>
                  </a:cubicBezTo>
                  <a:cubicBezTo>
                    <a:pt x="230" y="273"/>
                    <a:pt x="230" y="272"/>
                    <a:pt x="231" y="271"/>
                  </a:cubicBezTo>
                  <a:cubicBezTo>
                    <a:pt x="234" y="268"/>
                    <a:pt x="243" y="269"/>
                    <a:pt x="246" y="262"/>
                  </a:cubicBezTo>
                  <a:cubicBezTo>
                    <a:pt x="247" y="260"/>
                    <a:pt x="248" y="259"/>
                    <a:pt x="249" y="258"/>
                  </a:cubicBezTo>
                  <a:cubicBezTo>
                    <a:pt x="249" y="257"/>
                    <a:pt x="249" y="257"/>
                    <a:pt x="249" y="256"/>
                  </a:cubicBezTo>
                  <a:cubicBezTo>
                    <a:pt x="271" y="229"/>
                    <a:pt x="291" y="154"/>
                    <a:pt x="290" y="111"/>
                  </a:cubicBezTo>
                  <a:cubicBezTo>
                    <a:pt x="290" y="110"/>
                    <a:pt x="290" y="110"/>
                    <a:pt x="290" y="110"/>
                  </a:cubicBezTo>
                  <a:cubicBezTo>
                    <a:pt x="288" y="105"/>
                    <a:pt x="287" y="102"/>
                    <a:pt x="287" y="101"/>
                  </a:cubicBezTo>
                  <a:cubicBezTo>
                    <a:pt x="287" y="99"/>
                    <a:pt x="288" y="87"/>
                    <a:pt x="284" y="67"/>
                  </a:cubicBezTo>
                  <a:cubicBezTo>
                    <a:pt x="283" y="61"/>
                    <a:pt x="283" y="53"/>
                    <a:pt x="283" y="44"/>
                  </a:cubicBezTo>
                  <a:cubicBezTo>
                    <a:pt x="283" y="43"/>
                    <a:pt x="283" y="42"/>
                    <a:pt x="283" y="41"/>
                  </a:cubicBezTo>
                  <a:cubicBezTo>
                    <a:pt x="282" y="37"/>
                    <a:pt x="281" y="33"/>
                    <a:pt x="280" y="29"/>
                  </a:cubicBezTo>
                  <a:cubicBezTo>
                    <a:pt x="278" y="21"/>
                    <a:pt x="277" y="14"/>
                    <a:pt x="275" y="8"/>
                  </a:cubicBezTo>
                  <a:cubicBezTo>
                    <a:pt x="275" y="6"/>
                    <a:pt x="275" y="5"/>
                    <a:pt x="274" y="4"/>
                  </a:cubicBezTo>
                  <a:cubicBezTo>
                    <a:pt x="273" y="2"/>
                    <a:pt x="270" y="1"/>
                    <a:pt x="267" y="0"/>
                  </a:cubicBezTo>
                  <a:cubicBezTo>
                    <a:pt x="267" y="0"/>
                    <a:pt x="267" y="0"/>
                    <a:pt x="267" y="0"/>
                  </a:cubicBezTo>
                  <a:cubicBezTo>
                    <a:pt x="266" y="0"/>
                    <a:pt x="266" y="0"/>
                    <a:pt x="266" y="0"/>
                  </a:cubicBezTo>
                </a:path>
              </a:pathLst>
            </a:custGeom>
            <a:solidFill>
              <a:srgbClr val="3F1C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801" name="Freeform 69">
              <a:extLst>
                <a:ext uri="{FF2B5EF4-FFF2-40B4-BE49-F238E27FC236}">
                  <a16:creationId xmlns:a16="http://schemas.microsoft.com/office/drawing/2014/main" id="{D33BFEED-A1CE-468F-99FB-D26863FA01F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" y="-677"/>
              <a:ext cx="12" cy="64"/>
            </a:xfrm>
            <a:custGeom>
              <a:avLst/>
              <a:gdLst>
                <a:gd name="T0" fmla="*/ 42 w 8"/>
                <a:gd name="T1" fmla="*/ 0 h 43"/>
                <a:gd name="T2" fmla="*/ 0 w 8"/>
                <a:gd name="T3" fmla="*/ 140 h 43"/>
                <a:gd name="T4" fmla="*/ 42 w 8"/>
                <a:gd name="T5" fmla="*/ 1021 h 43"/>
                <a:gd name="T6" fmla="*/ 202 w 8"/>
                <a:gd name="T7" fmla="*/ 1033 h 43"/>
                <a:gd name="T8" fmla="*/ 202 w 8"/>
                <a:gd name="T9" fmla="*/ 263 h 43"/>
                <a:gd name="T10" fmla="*/ 42 w 8"/>
                <a:gd name="T11" fmla="*/ 0 h 43"/>
                <a:gd name="T12" fmla="*/ 42 w 8"/>
                <a:gd name="T13" fmla="*/ 0 h 4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8"/>
                <a:gd name="T22" fmla="*/ 0 h 43"/>
                <a:gd name="T23" fmla="*/ 8 w 8"/>
                <a:gd name="T24" fmla="*/ 43 h 43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8" h="43">
                  <a:moveTo>
                    <a:pt x="2" y="0"/>
                  </a:moveTo>
                  <a:cubicBezTo>
                    <a:pt x="1" y="1"/>
                    <a:pt x="0" y="4"/>
                    <a:pt x="0" y="6"/>
                  </a:cubicBezTo>
                  <a:cubicBezTo>
                    <a:pt x="0" y="8"/>
                    <a:pt x="1" y="23"/>
                    <a:pt x="2" y="42"/>
                  </a:cubicBezTo>
                  <a:cubicBezTo>
                    <a:pt x="4" y="42"/>
                    <a:pt x="6" y="43"/>
                    <a:pt x="8" y="43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D0AB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802" name="Freeform 70">
              <a:extLst>
                <a:ext uri="{FF2B5EF4-FFF2-40B4-BE49-F238E27FC236}">
                  <a16:creationId xmlns:a16="http://schemas.microsoft.com/office/drawing/2014/main" id="{CC553F95-672E-4355-B0CD-C85ADE826EB0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" y="-568"/>
              <a:ext cx="124" cy="55"/>
            </a:xfrm>
            <a:custGeom>
              <a:avLst/>
              <a:gdLst>
                <a:gd name="T0" fmla="*/ 497 w 83"/>
                <a:gd name="T1" fmla="*/ 0 h 36"/>
                <a:gd name="T2" fmla="*/ 270 w 83"/>
                <a:gd name="T3" fmla="*/ 0 h 36"/>
                <a:gd name="T4" fmla="*/ 0 w 83"/>
                <a:gd name="T5" fmla="*/ 804 h 36"/>
                <a:gd name="T6" fmla="*/ 1147 w 83"/>
                <a:gd name="T7" fmla="*/ 1008 h 36"/>
                <a:gd name="T8" fmla="*/ 1241 w 83"/>
                <a:gd name="T9" fmla="*/ 1066 h 36"/>
                <a:gd name="T10" fmla="*/ 1714 w 83"/>
                <a:gd name="T11" fmla="*/ 600 h 36"/>
                <a:gd name="T12" fmla="*/ 497 w 83"/>
                <a:gd name="T13" fmla="*/ 0 h 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83"/>
                <a:gd name="T22" fmla="*/ 0 h 36"/>
                <a:gd name="T23" fmla="*/ 83 w 83"/>
                <a:gd name="T24" fmla="*/ 36 h 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83" h="36">
                  <a:moveTo>
                    <a:pt x="20" y="0"/>
                  </a:moveTo>
                  <a:cubicBezTo>
                    <a:pt x="17" y="0"/>
                    <a:pt x="14" y="0"/>
                    <a:pt x="11" y="0"/>
                  </a:cubicBezTo>
                  <a:cubicBezTo>
                    <a:pt x="7" y="7"/>
                    <a:pt x="3" y="16"/>
                    <a:pt x="0" y="27"/>
                  </a:cubicBezTo>
                  <a:cubicBezTo>
                    <a:pt x="19" y="29"/>
                    <a:pt x="35" y="31"/>
                    <a:pt x="46" y="34"/>
                  </a:cubicBezTo>
                  <a:cubicBezTo>
                    <a:pt x="47" y="35"/>
                    <a:pt x="49" y="35"/>
                    <a:pt x="50" y="36"/>
                  </a:cubicBezTo>
                  <a:cubicBezTo>
                    <a:pt x="55" y="33"/>
                    <a:pt x="61" y="29"/>
                    <a:pt x="69" y="20"/>
                  </a:cubicBezTo>
                  <a:cubicBezTo>
                    <a:pt x="83" y="3"/>
                    <a:pt x="46" y="0"/>
                    <a:pt x="20" y="0"/>
                  </a:cubicBezTo>
                </a:path>
              </a:pathLst>
            </a:custGeom>
            <a:solidFill>
              <a:srgbClr val="D0AB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803" name="Freeform 71">
              <a:extLst>
                <a:ext uri="{FF2B5EF4-FFF2-40B4-BE49-F238E27FC236}">
                  <a16:creationId xmlns:a16="http://schemas.microsoft.com/office/drawing/2014/main" id="{0E6431F9-94DE-44AE-9892-3C91859BC9B4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" y="-685"/>
              <a:ext cx="27" cy="33"/>
            </a:xfrm>
            <a:custGeom>
              <a:avLst/>
              <a:gdLst>
                <a:gd name="T0" fmla="*/ 168 w 18"/>
                <a:gd name="T1" fmla="*/ 0 h 22"/>
                <a:gd name="T2" fmla="*/ 156 w 18"/>
                <a:gd name="T3" fmla="*/ 0 h 22"/>
                <a:gd name="T4" fmla="*/ 0 w 18"/>
                <a:gd name="T5" fmla="*/ 135 h 22"/>
                <a:gd name="T6" fmla="*/ 0 w 18"/>
                <a:gd name="T7" fmla="*/ 135 h 22"/>
                <a:gd name="T8" fmla="*/ 156 w 18"/>
                <a:gd name="T9" fmla="*/ 135 h 22"/>
                <a:gd name="T10" fmla="*/ 156 w 18"/>
                <a:gd name="T11" fmla="*/ 411 h 22"/>
                <a:gd name="T12" fmla="*/ 252 w 18"/>
                <a:gd name="T13" fmla="*/ 571 h 22"/>
                <a:gd name="T14" fmla="*/ 304 w 18"/>
                <a:gd name="T15" fmla="*/ 571 h 22"/>
                <a:gd name="T16" fmla="*/ 456 w 18"/>
                <a:gd name="T17" fmla="*/ 571 h 22"/>
                <a:gd name="T18" fmla="*/ 168 w 18"/>
                <a:gd name="T19" fmla="*/ 0 h 2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8"/>
                <a:gd name="T31" fmla="*/ 0 h 22"/>
                <a:gd name="T32" fmla="*/ 18 w 18"/>
                <a:gd name="T33" fmla="*/ 22 h 22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8" h="22">
                  <a:moveTo>
                    <a:pt x="7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5" y="1"/>
                    <a:pt x="2" y="2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4" y="5"/>
                    <a:pt x="6" y="5"/>
                    <a:pt x="6" y="5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10" y="22"/>
                    <a:pt x="10" y="22"/>
                    <a:pt x="10" y="22"/>
                  </a:cubicBezTo>
                  <a:cubicBezTo>
                    <a:pt x="10" y="22"/>
                    <a:pt x="11" y="22"/>
                    <a:pt x="12" y="22"/>
                  </a:cubicBezTo>
                  <a:cubicBezTo>
                    <a:pt x="13" y="22"/>
                    <a:pt x="16" y="22"/>
                    <a:pt x="18" y="22"/>
                  </a:cubicBezTo>
                  <a:cubicBezTo>
                    <a:pt x="7" y="0"/>
                    <a:pt x="7" y="0"/>
                    <a:pt x="7" y="0"/>
                  </a:cubicBezTo>
                </a:path>
              </a:pathLst>
            </a:custGeom>
            <a:solidFill>
              <a:srgbClr val="340F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804" name="Freeform 72">
              <a:extLst>
                <a:ext uri="{FF2B5EF4-FFF2-40B4-BE49-F238E27FC236}">
                  <a16:creationId xmlns:a16="http://schemas.microsoft.com/office/drawing/2014/main" id="{F26D0773-4063-449E-AE25-9378578CD824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" y="-677"/>
              <a:ext cx="9" cy="16"/>
            </a:xfrm>
            <a:custGeom>
              <a:avLst/>
              <a:gdLst>
                <a:gd name="T0" fmla="*/ 0 w 6"/>
                <a:gd name="T1" fmla="*/ 0 h 11"/>
                <a:gd name="T2" fmla="*/ 162 w 6"/>
                <a:gd name="T3" fmla="*/ 215 h 11"/>
                <a:gd name="T4" fmla="*/ 162 w 6"/>
                <a:gd name="T5" fmla="*/ 0 h 11"/>
                <a:gd name="T6" fmla="*/ 0 w 6"/>
                <a:gd name="T7" fmla="*/ 0 h 1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11"/>
                <a:gd name="T14" fmla="*/ 6 w 6"/>
                <a:gd name="T15" fmla="*/ 11 h 1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11">
                  <a:moveTo>
                    <a:pt x="0" y="0"/>
                  </a:moveTo>
                  <a:cubicBezTo>
                    <a:pt x="6" y="11"/>
                    <a:pt x="6" y="11"/>
                    <a:pt x="6" y="11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4" y="0"/>
                    <a:pt x="0" y="0"/>
                  </a:cubicBezTo>
                </a:path>
              </a:pathLst>
            </a:custGeom>
            <a:solidFill>
              <a:srgbClr val="AF90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805" name="Freeform 73">
              <a:extLst>
                <a:ext uri="{FF2B5EF4-FFF2-40B4-BE49-F238E27FC236}">
                  <a16:creationId xmlns:a16="http://schemas.microsoft.com/office/drawing/2014/main" id="{865B383C-A128-48F4-8D79-A9F40951CC0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" y="-688"/>
              <a:ext cx="49" cy="45"/>
            </a:xfrm>
            <a:custGeom>
              <a:avLst/>
              <a:gdLst>
                <a:gd name="T0" fmla="*/ 714 w 33"/>
                <a:gd name="T1" fmla="*/ 0 h 30"/>
                <a:gd name="T2" fmla="*/ 238 w 33"/>
                <a:gd name="T3" fmla="*/ 62 h 30"/>
                <a:gd name="T4" fmla="*/ 0 w 33"/>
                <a:gd name="T5" fmla="*/ 62 h 30"/>
                <a:gd name="T6" fmla="*/ 0 w 33"/>
                <a:gd name="T7" fmla="*/ 62 h 30"/>
                <a:gd name="T8" fmla="*/ 258 w 33"/>
                <a:gd name="T9" fmla="*/ 620 h 30"/>
                <a:gd name="T10" fmla="*/ 290 w 33"/>
                <a:gd name="T11" fmla="*/ 680 h 30"/>
                <a:gd name="T12" fmla="*/ 491 w 33"/>
                <a:gd name="T13" fmla="*/ 777 h 30"/>
                <a:gd name="T14" fmla="*/ 778 w 33"/>
                <a:gd name="T15" fmla="*/ 364 h 30"/>
                <a:gd name="T16" fmla="*/ 778 w 33"/>
                <a:gd name="T17" fmla="*/ 364 h 30"/>
                <a:gd name="T18" fmla="*/ 714 w 33"/>
                <a:gd name="T19" fmla="*/ 0 h 3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3"/>
                <a:gd name="T31" fmla="*/ 0 h 30"/>
                <a:gd name="T32" fmla="*/ 33 w 33"/>
                <a:gd name="T33" fmla="*/ 30 h 3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3" h="30">
                  <a:moveTo>
                    <a:pt x="30" y="0"/>
                  </a:moveTo>
                  <a:cubicBezTo>
                    <a:pt x="19" y="1"/>
                    <a:pt x="10" y="2"/>
                    <a:pt x="1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1" y="24"/>
                    <a:pt x="11" y="24"/>
                    <a:pt x="11" y="24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2" y="26"/>
                    <a:pt x="16" y="30"/>
                    <a:pt x="21" y="30"/>
                  </a:cubicBezTo>
                  <a:cubicBezTo>
                    <a:pt x="25" y="30"/>
                    <a:pt x="30" y="27"/>
                    <a:pt x="33" y="14"/>
                  </a:cubicBezTo>
                  <a:cubicBezTo>
                    <a:pt x="33" y="14"/>
                    <a:pt x="33" y="14"/>
                    <a:pt x="33" y="14"/>
                  </a:cubicBezTo>
                  <a:cubicBezTo>
                    <a:pt x="33" y="14"/>
                    <a:pt x="32" y="10"/>
                    <a:pt x="30" y="0"/>
                  </a:cubicBezTo>
                </a:path>
              </a:pathLst>
            </a:custGeom>
            <a:solidFill>
              <a:srgbClr val="3F1C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806" name="Freeform 74">
              <a:extLst>
                <a:ext uri="{FF2B5EF4-FFF2-40B4-BE49-F238E27FC236}">
                  <a16:creationId xmlns:a16="http://schemas.microsoft.com/office/drawing/2014/main" id="{07A243C7-24DD-4178-B779-AD3D8DC2F2F7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" y="-698"/>
              <a:ext cx="61" cy="46"/>
            </a:xfrm>
            <a:custGeom>
              <a:avLst/>
              <a:gdLst>
                <a:gd name="T0" fmla="*/ 775 w 41"/>
                <a:gd name="T1" fmla="*/ 0 h 31"/>
                <a:gd name="T2" fmla="*/ 582 w 41"/>
                <a:gd name="T3" fmla="*/ 399 h 31"/>
                <a:gd name="T4" fmla="*/ 0 w 41"/>
                <a:gd name="T5" fmla="*/ 479 h 31"/>
                <a:gd name="T6" fmla="*/ 0 w 41"/>
                <a:gd name="T7" fmla="*/ 491 h 31"/>
                <a:gd name="T8" fmla="*/ 0 w 41"/>
                <a:gd name="T9" fmla="*/ 491 h 31"/>
                <a:gd name="T10" fmla="*/ 0 w 41"/>
                <a:gd name="T11" fmla="*/ 729 h 31"/>
                <a:gd name="T12" fmla="*/ 690 w 41"/>
                <a:gd name="T13" fmla="*/ 634 h 31"/>
                <a:gd name="T14" fmla="*/ 985 w 41"/>
                <a:gd name="T15" fmla="*/ 1 h 31"/>
                <a:gd name="T16" fmla="*/ 775 w 41"/>
                <a:gd name="T17" fmla="*/ 0 h 3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1"/>
                <a:gd name="T28" fmla="*/ 0 h 31"/>
                <a:gd name="T29" fmla="*/ 41 w 41"/>
                <a:gd name="T30" fmla="*/ 31 h 3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1" h="31">
                  <a:moveTo>
                    <a:pt x="32" y="0"/>
                  </a:moveTo>
                  <a:cubicBezTo>
                    <a:pt x="24" y="17"/>
                    <a:pt x="24" y="17"/>
                    <a:pt x="24" y="17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29" y="27"/>
                    <a:pt x="29" y="27"/>
                    <a:pt x="29" y="27"/>
                  </a:cubicBezTo>
                  <a:cubicBezTo>
                    <a:pt x="29" y="27"/>
                    <a:pt x="34" y="16"/>
                    <a:pt x="41" y="1"/>
                  </a:cubicBezTo>
                  <a:cubicBezTo>
                    <a:pt x="38" y="0"/>
                    <a:pt x="35" y="0"/>
                    <a:pt x="32" y="0"/>
                  </a:cubicBezTo>
                </a:path>
              </a:pathLst>
            </a:custGeom>
            <a:solidFill>
              <a:srgbClr val="340F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807" name="Freeform 75">
              <a:extLst>
                <a:ext uri="{FF2B5EF4-FFF2-40B4-BE49-F238E27FC236}">
                  <a16:creationId xmlns:a16="http://schemas.microsoft.com/office/drawing/2014/main" id="{F44F3AE8-F3FB-40FD-9275-B45364DCC533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" y="-698"/>
              <a:ext cx="48" cy="30"/>
            </a:xfrm>
            <a:custGeom>
              <a:avLst/>
              <a:gdLst>
                <a:gd name="T0" fmla="*/ 778 w 32"/>
                <a:gd name="T1" fmla="*/ 0 h 20"/>
                <a:gd name="T2" fmla="*/ 621 w 32"/>
                <a:gd name="T3" fmla="*/ 0 h 20"/>
                <a:gd name="T4" fmla="*/ 0 w 32"/>
                <a:gd name="T5" fmla="*/ 69 h 20"/>
                <a:gd name="T6" fmla="*/ 0 w 32"/>
                <a:gd name="T7" fmla="*/ 510 h 20"/>
                <a:gd name="T8" fmla="*/ 609 w 32"/>
                <a:gd name="T9" fmla="*/ 446 h 20"/>
                <a:gd name="T10" fmla="*/ 819 w 32"/>
                <a:gd name="T11" fmla="*/ 0 h 20"/>
                <a:gd name="T12" fmla="*/ 778 w 32"/>
                <a:gd name="T13" fmla="*/ 0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2"/>
                <a:gd name="T22" fmla="*/ 0 h 20"/>
                <a:gd name="T23" fmla="*/ 32 w 32"/>
                <a:gd name="T24" fmla="*/ 20 h 2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2" h="20">
                  <a:moveTo>
                    <a:pt x="31" y="0"/>
                  </a:moveTo>
                  <a:cubicBezTo>
                    <a:pt x="29" y="0"/>
                    <a:pt x="27" y="0"/>
                    <a:pt x="25" y="0"/>
                  </a:cubicBezTo>
                  <a:cubicBezTo>
                    <a:pt x="18" y="1"/>
                    <a:pt x="10" y="2"/>
                    <a:pt x="0" y="3"/>
                  </a:cubicBezTo>
                  <a:cubicBezTo>
                    <a:pt x="0" y="12"/>
                    <a:pt x="0" y="18"/>
                    <a:pt x="0" y="20"/>
                  </a:cubicBezTo>
                  <a:cubicBezTo>
                    <a:pt x="24" y="17"/>
                    <a:pt x="24" y="17"/>
                    <a:pt x="24" y="17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2" y="0"/>
                    <a:pt x="32" y="0"/>
                    <a:pt x="31" y="0"/>
                  </a:cubicBezTo>
                </a:path>
              </a:pathLst>
            </a:custGeom>
            <a:solidFill>
              <a:srgbClr val="3F1C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808" name="Freeform 76">
              <a:extLst>
                <a:ext uri="{FF2B5EF4-FFF2-40B4-BE49-F238E27FC236}">
                  <a16:creationId xmlns:a16="http://schemas.microsoft.com/office/drawing/2014/main" id="{D41E37D7-DB06-49E5-BF11-9575B9591986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" y="-578"/>
              <a:ext cx="12" cy="10"/>
            </a:xfrm>
            <a:custGeom>
              <a:avLst/>
              <a:gdLst>
                <a:gd name="T0" fmla="*/ 141 w 8"/>
                <a:gd name="T1" fmla="*/ 0 h 7"/>
                <a:gd name="T2" fmla="*/ 0 w 8"/>
                <a:gd name="T3" fmla="*/ 120 h 7"/>
                <a:gd name="T4" fmla="*/ 63 w 8"/>
                <a:gd name="T5" fmla="*/ 114 h 7"/>
                <a:gd name="T6" fmla="*/ 202 w 8"/>
                <a:gd name="T7" fmla="*/ 56 h 7"/>
                <a:gd name="T8" fmla="*/ 141 w 8"/>
                <a:gd name="T9" fmla="*/ 0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"/>
                <a:gd name="T16" fmla="*/ 0 h 7"/>
                <a:gd name="T17" fmla="*/ 8 w 8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" h="7">
                  <a:moveTo>
                    <a:pt x="6" y="0"/>
                  </a:moveTo>
                  <a:cubicBezTo>
                    <a:pt x="4" y="2"/>
                    <a:pt x="2" y="4"/>
                    <a:pt x="0" y="7"/>
                  </a:cubicBezTo>
                  <a:cubicBezTo>
                    <a:pt x="1" y="6"/>
                    <a:pt x="2" y="6"/>
                    <a:pt x="3" y="6"/>
                  </a:cubicBezTo>
                  <a:cubicBezTo>
                    <a:pt x="4" y="6"/>
                    <a:pt x="7" y="6"/>
                    <a:pt x="8" y="3"/>
                  </a:cubicBezTo>
                  <a:cubicBezTo>
                    <a:pt x="8" y="2"/>
                    <a:pt x="8" y="1"/>
                    <a:pt x="6" y="0"/>
                  </a:cubicBezTo>
                </a:path>
              </a:pathLst>
            </a:custGeom>
            <a:solidFill>
              <a:srgbClr val="340F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809" name="Freeform 77">
              <a:extLst>
                <a:ext uri="{FF2B5EF4-FFF2-40B4-BE49-F238E27FC236}">
                  <a16:creationId xmlns:a16="http://schemas.microsoft.com/office/drawing/2014/main" id="{6F1F841D-0505-4FE8-A5AF-89B25AD5BA4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" y="-614"/>
              <a:ext cx="202" cy="89"/>
            </a:xfrm>
            <a:custGeom>
              <a:avLst/>
              <a:gdLst>
                <a:gd name="T0" fmla="*/ 0 w 134"/>
                <a:gd name="T1" fmla="*/ 0 h 59"/>
                <a:gd name="T2" fmla="*/ 62 w 134"/>
                <a:gd name="T3" fmla="*/ 1477 h 59"/>
                <a:gd name="T4" fmla="*/ 62 w 134"/>
                <a:gd name="T5" fmla="*/ 1548 h 59"/>
                <a:gd name="T6" fmla="*/ 109 w 134"/>
                <a:gd name="T7" fmla="*/ 1579 h 59"/>
                <a:gd name="T8" fmla="*/ 1639 w 134"/>
                <a:gd name="T9" fmla="*/ 1534 h 59"/>
                <a:gd name="T10" fmla="*/ 2566 w 134"/>
                <a:gd name="T11" fmla="*/ 1548 h 59"/>
                <a:gd name="T12" fmla="*/ 2849 w 134"/>
                <a:gd name="T13" fmla="*/ 836 h 59"/>
                <a:gd name="T14" fmla="*/ 2849 w 134"/>
                <a:gd name="T15" fmla="*/ 836 h 59"/>
                <a:gd name="T16" fmla="*/ 3004 w 134"/>
                <a:gd name="T17" fmla="*/ 632 h 59"/>
                <a:gd name="T18" fmla="*/ 3104 w 134"/>
                <a:gd name="T19" fmla="*/ 628 h 59"/>
                <a:gd name="T20" fmla="*/ 164 w 134"/>
                <a:gd name="T21" fmla="*/ 41 h 59"/>
                <a:gd name="T22" fmla="*/ 0 w 134"/>
                <a:gd name="T23" fmla="*/ 0 h 5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34"/>
                <a:gd name="T37" fmla="*/ 0 h 59"/>
                <a:gd name="T38" fmla="*/ 134 w 134"/>
                <a:gd name="T39" fmla="*/ 59 h 59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34" h="59">
                  <a:moveTo>
                    <a:pt x="0" y="0"/>
                  </a:moveTo>
                  <a:cubicBezTo>
                    <a:pt x="1" y="18"/>
                    <a:pt x="2" y="39"/>
                    <a:pt x="2" y="55"/>
                  </a:cubicBezTo>
                  <a:cubicBezTo>
                    <a:pt x="2" y="58"/>
                    <a:pt x="2" y="58"/>
                    <a:pt x="2" y="58"/>
                  </a:cubicBezTo>
                  <a:cubicBezTo>
                    <a:pt x="4" y="59"/>
                    <a:pt x="4" y="59"/>
                    <a:pt x="4" y="59"/>
                  </a:cubicBezTo>
                  <a:cubicBezTo>
                    <a:pt x="4" y="59"/>
                    <a:pt x="30" y="57"/>
                    <a:pt x="61" y="57"/>
                  </a:cubicBezTo>
                  <a:cubicBezTo>
                    <a:pt x="74" y="57"/>
                    <a:pt x="85" y="58"/>
                    <a:pt x="96" y="58"/>
                  </a:cubicBezTo>
                  <a:cubicBezTo>
                    <a:pt x="99" y="47"/>
                    <a:pt x="103" y="38"/>
                    <a:pt x="107" y="31"/>
                  </a:cubicBezTo>
                  <a:cubicBezTo>
                    <a:pt x="107" y="31"/>
                    <a:pt x="107" y="31"/>
                    <a:pt x="107" y="31"/>
                  </a:cubicBezTo>
                  <a:cubicBezTo>
                    <a:pt x="109" y="28"/>
                    <a:pt x="111" y="26"/>
                    <a:pt x="113" y="24"/>
                  </a:cubicBezTo>
                  <a:cubicBezTo>
                    <a:pt x="114" y="23"/>
                    <a:pt x="116" y="23"/>
                    <a:pt x="117" y="23"/>
                  </a:cubicBezTo>
                  <a:cubicBezTo>
                    <a:pt x="134" y="23"/>
                    <a:pt x="38" y="6"/>
                    <a:pt x="6" y="1"/>
                  </a:cubicBezTo>
                  <a:cubicBezTo>
                    <a:pt x="4" y="1"/>
                    <a:pt x="2" y="0"/>
                    <a:pt x="0" y="0"/>
                  </a:cubicBezTo>
                </a:path>
              </a:pathLst>
            </a:custGeom>
            <a:solidFill>
              <a:srgbClr val="4524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810" name="Freeform 78">
              <a:extLst>
                <a:ext uri="{FF2B5EF4-FFF2-40B4-BE49-F238E27FC236}">
                  <a16:creationId xmlns:a16="http://schemas.microsoft.com/office/drawing/2014/main" id="{2880F92D-9CDF-4D71-90BB-AB3CC6279C3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" y="-694"/>
              <a:ext cx="59" cy="27"/>
            </a:xfrm>
            <a:custGeom>
              <a:avLst/>
              <a:gdLst>
                <a:gd name="T0" fmla="*/ 1068 w 39"/>
                <a:gd name="T1" fmla="*/ 0 h 18"/>
                <a:gd name="T2" fmla="*/ 0 w 39"/>
                <a:gd name="T3" fmla="*/ 104 h 18"/>
                <a:gd name="T4" fmla="*/ 94 w 39"/>
                <a:gd name="T5" fmla="*/ 456 h 18"/>
                <a:gd name="T6" fmla="*/ 94 w 39"/>
                <a:gd name="T7" fmla="*/ 456 h 18"/>
                <a:gd name="T8" fmla="*/ 870 w 39"/>
                <a:gd name="T9" fmla="*/ 456 h 18"/>
                <a:gd name="T10" fmla="*/ 1068 w 39"/>
                <a:gd name="T11" fmla="*/ 456 h 18"/>
                <a:gd name="T12" fmla="*/ 1068 w 39"/>
                <a:gd name="T13" fmla="*/ 456 h 18"/>
                <a:gd name="T14" fmla="*/ 1068 w 39"/>
                <a:gd name="T15" fmla="*/ 438 h 18"/>
                <a:gd name="T16" fmla="*/ 1068 w 39"/>
                <a:gd name="T17" fmla="*/ 0 h 1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9"/>
                <a:gd name="T28" fmla="*/ 0 h 18"/>
                <a:gd name="T29" fmla="*/ 39 w 39"/>
                <a:gd name="T30" fmla="*/ 18 h 1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9" h="18">
                  <a:moveTo>
                    <a:pt x="39" y="0"/>
                  </a:moveTo>
                  <a:cubicBezTo>
                    <a:pt x="26" y="1"/>
                    <a:pt x="12" y="3"/>
                    <a:pt x="0" y="4"/>
                  </a:cubicBezTo>
                  <a:cubicBezTo>
                    <a:pt x="2" y="14"/>
                    <a:pt x="3" y="18"/>
                    <a:pt x="3" y="18"/>
                  </a:cubicBezTo>
                  <a:cubicBezTo>
                    <a:pt x="3" y="18"/>
                    <a:pt x="3" y="18"/>
                    <a:pt x="3" y="18"/>
                  </a:cubicBezTo>
                  <a:cubicBezTo>
                    <a:pt x="32" y="18"/>
                    <a:pt x="32" y="18"/>
                    <a:pt x="32" y="18"/>
                  </a:cubicBezTo>
                  <a:cubicBezTo>
                    <a:pt x="39" y="18"/>
                    <a:pt x="39" y="18"/>
                    <a:pt x="39" y="18"/>
                  </a:cubicBezTo>
                  <a:cubicBezTo>
                    <a:pt x="39" y="18"/>
                    <a:pt x="39" y="18"/>
                    <a:pt x="39" y="18"/>
                  </a:cubicBezTo>
                  <a:cubicBezTo>
                    <a:pt x="39" y="18"/>
                    <a:pt x="39" y="18"/>
                    <a:pt x="39" y="17"/>
                  </a:cubicBezTo>
                  <a:cubicBezTo>
                    <a:pt x="39" y="15"/>
                    <a:pt x="39" y="9"/>
                    <a:pt x="39" y="0"/>
                  </a:cubicBezTo>
                </a:path>
              </a:pathLst>
            </a:custGeom>
            <a:solidFill>
              <a:srgbClr val="5E1B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811" name="Freeform 79">
              <a:extLst>
                <a:ext uri="{FF2B5EF4-FFF2-40B4-BE49-F238E27FC236}">
                  <a16:creationId xmlns:a16="http://schemas.microsoft.com/office/drawing/2014/main" id="{2AC50B63-31FA-4730-AFEA-585541D4188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60" y="-765"/>
              <a:ext cx="98" cy="82"/>
            </a:xfrm>
            <a:custGeom>
              <a:avLst/>
              <a:gdLst>
                <a:gd name="T0" fmla="*/ 211 w 65"/>
                <a:gd name="T1" fmla="*/ 1437 h 54"/>
                <a:gd name="T2" fmla="*/ 211 w 65"/>
                <a:gd name="T3" fmla="*/ 1437 h 54"/>
                <a:gd name="T4" fmla="*/ 0 w 65"/>
                <a:gd name="T5" fmla="*/ 1467 h 54"/>
                <a:gd name="T6" fmla="*/ 318 w 65"/>
                <a:gd name="T7" fmla="*/ 1538 h 54"/>
                <a:gd name="T8" fmla="*/ 372 w 65"/>
                <a:gd name="T9" fmla="*/ 1485 h 54"/>
                <a:gd name="T10" fmla="*/ 211 w 65"/>
                <a:gd name="T11" fmla="*/ 1437 h 54"/>
                <a:gd name="T12" fmla="*/ 1577 w 65"/>
                <a:gd name="T13" fmla="*/ 0 h 54"/>
                <a:gd name="T14" fmla="*/ 1432 w 65"/>
                <a:gd name="T15" fmla="*/ 563 h 54"/>
                <a:gd name="T16" fmla="*/ 1577 w 65"/>
                <a:gd name="T17" fmla="*/ 424 h 54"/>
                <a:gd name="T18" fmla="*/ 1577 w 65"/>
                <a:gd name="T19" fmla="*/ 41 h 54"/>
                <a:gd name="T20" fmla="*/ 1577 w 65"/>
                <a:gd name="T21" fmla="*/ 0 h 5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65"/>
                <a:gd name="T34" fmla="*/ 0 h 54"/>
                <a:gd name="T35" fmla="*/ 65 w 65"/>
                <a:gd name="T36" fmla="*/ 54 h 5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65" h="54">
                  <a:moveTo>
                    <a:pt x="8" y="51"/>
                  </a:moveTo>
                  <a:cubicBezTo>
                    <a:pt x="8" y="51"/>
                    <a:pt x="8" y="51"/>
                    <a:pt x="8" y="51"/>
                  </a:cubicBezTo>
                  <a:cubicBezTo>
                    <a:pt x="5" y="51"/>
                    <a:pt x="3" y="52"/>
                    <a:pt x="0" y="52"/>
                  </a:cubicBezTo>
                  <a:cubicBezTo>
                    <a:pt x="12" y="54"/>
                    <a:pt x="12" y="54"/>
                    <a:pt x="12" y="54"/>
                  </a:cubicBezTo>
                  <a:cubicBezTo>
                    <a:pt x="12" y="54"/>
                    <a:pt x="13" y="53"/>
                    <a:pt x="14" y="53"/>
                  </a:cubicBezTo>
                  <a:cubicBezTo>
                    <a:pt x="12" y="52"/>
                    <a:pt x="10" y="51"/>
                    <a:pt x="8" y="51"/>
                  </a:cubicBezTo>
                  <a:moveTo>
                    <a:pt x="59" y="0"/>
                  </a:moveTo>
                  <a:cubicBezTo>
                    <a:pt x="57" y="7"/>
                    <a:pt x="56" y="13"/>
                    <a:pt x="54" y="20"/>
                  </a:cubicBezTo>
                  <a:cubicBezTo>
                    <a:pt x="56" y="18"/>
                    <a:pt x="57" y="16"/>
                    <a:pt x="59" y="15"/>
                  </a:cubicBezTo>
                  <a:cubicBezTo>
                    <a:pt x="65" y="7"/>
                    <a:pt x="59" y="1"/>
                    <a:pt x="59" y="1"/>
                  </a:cubicBezTo>
                  <a:cubicBezTo>
                    <a:pt x="59" y="0"/>
                    <a:pt x="59" y="0"/>
                    <a:pt x="59" y="0"/>
                  </a:cubicBezTo>
                </a:path>
              </a:pathLst>
            </a:custGeom>
            <a:solidFill>
              <a:srgbClr val="D0AB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812" name="Freeform 80">
              <a:extLst>
                <a:ext uri="{FF2B5EF4-FFF2-40B4-BE49-F238E27FC236}">
                  <a16:creationId xmlns:a16="http://schemas.microsoft.com/office/drawing/2014/main" id="{1CEAD3FE-F838-421B-8889-6749EE883394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" y="-926"/>
              <a:ext cx="448" cy="420"/>
            </a:xfrm>
            <a:custGeom>
              <a:avLst/>
              <a:gdLst>
                <a:gd name="T0" fmla="*/ 475 w 298"/>
                <a:gd name="T1" fmla="*/ 4189 h 279"/>
                <a:gd name="T2" fmla="*/ 210 w 298"/>
                <a:gd name="T3" fmla="*/ 4189 h 279"/>
                <a:gd name="T4" fmla="*/ 0 w 298"/>
                <a:gd name="T5" fmla="*/ 4438 h 279"/>
                <a:gd name="T6" fmla="*/ 108 w 298"/>
                <a:gd name="T7" fmla="*/ 6857 h 279"/>
                <a:gd name="T8" fmla="*/ 3856 w 298"/>
                <a:gd name="T9" fmla="*/ 7005 h 279"/>
                <a:gd name="T10" fmla="*/ 6332 w 298"/>
                <a:gd name="T11" fmla="*/ 7277 h 279"/>
                <a:gd name="T12" fmla="*/ 7619 w 298"/>
                <a:gd name="T13" fmla="*/ 4956 h 279"/>
                <a:gd name="T14" fmla="*/ 7781 w 298"/>
                <a:gd name="T15" fmla="*/ 2923 h 279"/>
                <a:gd name="T16" fmla="*/ 7458 w 298"/>
                <a:gd name="T17" fmla="*/ 245 h 279"/>
                <a:gd name="T18" fmla="*/ 7174 w 298"/>
                <a:gd name="T19" fmla="*/ 0 h 279"/>
                <a:gd name="T20" fmla="*/ 5711 w 298"/>
                <a:gd name="T21" fmla="*/ 1242 h 279"/>
                <a:gd name="T22" fmla="*/ 5450 w 298"/>
                <a:gd name="T23" fmla="*/ 2100 h 279"/>
                <a:gd name="T24" fmla="*/ 5199 w 298"/>
                <a:gd name="T25" fmla="*/ 2848 h 279"/>
                <a:gd name="T26" fmla="*/ 5137 w 298"/>
                <a:gd name="T27" fmla="*/ 3920 h 279"/>
                <a:gd name="T28" fmla="*/ 4772 w 298"/>
                <a:gd name="T29" fmla="*/ 4025 h 279"/>
                <a:gd name="T30" fmla="*/ 4029 w 298"/>
                <a:gd name="T31" fmla="*/ 4220 h 279"/>
                <a:gd name="T32" fmla="*/ 2712 w 298"/>
                <a:gd name="T33" fmla="*/ 3961 h 279"/>
                <a:gd name="T34" fmla="*/ 475 w 298"/>
                <a:gd name="T35" fmla="*/ 4189 h 279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298"/>
                <a:gd name="T55" fmla="*/ 0 h 279"/>
                <a:gd name="T56" fmla="*/ 298 w 298"/>
                <a:gd name="T57" fmla="*/ 279 h 279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298" h="279">
                  <a:moveTo>
                    <a:pt x="18" y="159"/>
                  </a:moveTo>
                  <a:cubicBezTo>
                    <a:pt x="8" y="159"/>
                    <a:pt x="8" y="159"/>
                    <a:pt x="8" y="159"/>
                  </a:cubicBezTo>
                  <a:cubicBezTo>
                    <a:pt x="8" y="159"/>
                    <a:pt x="0" y="164"/>
                    <a:pt x="0" y="168"/>
                  </a:cubicBezTo>
                  <a:cubicBezTo>
                    <a:pt x="1" y="172"/>
                    <a:pt x="4" y="260"/>
                    <a:pt x="4" y="260"/>
                  </a:cubicBezTo>
                  <a:cubicBezTo>
                    <a:pt x="4" y="260"/>
                    <a:pt x="102" y="252"/>
                    <a:pt x="148" y="266"/>
                  </a:cubicBezTo>
                  <a:cubicBezTo>
                    <a:pt x="193" y="279"/>
                    <a:pt x="243" y="276"/>
                    <a:pt x="243" y="276"/>
                  </a:cubicBezTo>
                  <a:cubicBezTo>
                    <a:pt x="243" y="276"/>
                    <a:pt x="280" y="217"/>
                    <a:pt x="292" y="188"/>
                  </a:cubicBezTo>
                  <a:cubicBezTo>
                    <a:pt x="296" y="152"/>
                    <a:pt x="298" y="148"/>
                    <a:pt x="298" y="111"/>
                  </a:cubicBezTo>
                  <a:cubicBezTo>
                    <a:pt x="294" y="58"/>
                    <a:pt x="289" y="47"/>
                    <a:pt x="286" y="9"/>
                  </a:cubicBezTo>
                  <a:cubicBezTo>
                    <a:pt x="281" y="5"/>
                    <a:pt x="280" y="3"/>
                    <a:pt x="275" y="0"/>
                  </a:cubicBezTo>
                  <a:cubicBezTo>
                    <a:pt x="239" y="0"/>
                    <a:pt x="219" y="47"/>
                    <a:pt x="219" y="47"/>
                  </a:cubicBezTo>
                  <a:cubicBezTo>
                    <a:pt x="219" y="47"/>
                    <a:pt x="211" y="68"/>
                    <a:pt x="209" y="80"/>
                  </a:cubicBezTo>
                  <a:cubicBezTo>
                    <a:pt x="208" y="92"/>
                    <a:pt x="199" y="99"/>
                    <a:pt x="199" y="108"/>
                  </a:cubicBezTo>
                  <a:cubicBezTo>
                    <a:pt x="199" y="116"/>
                    <a:pt x="197" y="149"/>
                    <a:pt x="197" y="149"/>
                  </a:cubicBezTo>
                  <a:cubicBezTo>
                    <a:pt x="197" y="149"/>
                    <a:pt x="187" y="148"/>
                    <a:pt x="183" y="153"/>
                  </a:cubicBezTo>
                  <a:cubicBezTo>
                    <a:pt x="179" y="157"/>
                    <a:pt x="162" y="156"/>
                    <a:pt x="154" y="160"/>
                  </a:cubicBezTo>
                  <a:cubicBezTo>
                    <a:pt x="147" y="164"/>
                    <a:pt x="130" y="147"/>
                    <a:pt x="104" y="150"/>
                  </a:cubicBezTo>
                  <a:cubicBezTo>
                    <a:pt x="79" y="153"/>
                    <a:pt x="18" y="159"/>
                    <a:pt x="18" y="159"/>
                  </a:cubicBezTo>
                  <a:close/>
                </a:path>
              </a:pathLst>
            </a:custGeom>
            <a:solidFill>
              <a:srgbClr val="4A12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813" name="Freeform 81">
              <a:extLst>
                <a:ext uri="{FF2B5EF4-FFF2-40B4-BE49-F238E27FC236}">
                  <a16:creationId xmlns:a16="http://schemas.microsoft.com/office/drawing/2014/main" id="{276AF0BA-A78B-4C6B-845B-EB37E7B6699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" y="-1035"/>
              <a:ext cx="75" cy="156"/>
            </a:xfrm>
            <a:custGeom>
              <a:avLst/>
              <a:gdLst>
                <a:gd name="T0" fmla="*/ 1287 w 50"/>
                <a:gd name="T1" fmla="*/ 1498 h 104"/>
                <a:gd name="T2" fmla="*/ 601 w 50"/>
                <a:gd name="T3" fmla="*/ 2671 h 104"/>
                <a:gd name="T4" fmla="*/ 0 w 50"/>
                <a:gd name="T5" fmla="*/ 715 h 104"/>
                <a:gd name="T6" fmla="*/ 162 w 50"/>
                <a:gd name="T7" fmla="*/ 0 h 104"/>
                <a:gd name="T8" fmla="*/ 1287 w 50"/>
                <a:gd name="T9" fmla="*/ 1498 h 10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0"/>
                <a:gd name="T16" fmla="*/ 0 h 104"/>
                <a:gd name="T17" fmla="*/ 50 w 50"/>
                <a:gd name="T18" fmla="*/ 104 h 10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0" h="104">
                  <a:moveTo>
                    <a:pt x="50" y="58"/>
                  </a:moveTo>
                  <a:cubicBezTo>
                    <a:pt x="50" y="58"/>
                    <a:pt x="31" y="72"/>
                    <a:pt x="23" y="104"/>
                  </a:cubicBezTo>
                  <a:cubicBezTo>
                    <a:pt x="10" y="79"/>
                    <a:pt x="4" y="42"/>
                    <a:pt x="0" y="28"/>
                  </a:cubicBezTo>
                  <a:cubicBezTo>
                    <a:pt x="4" y="7"/>
                    <a:pt x="6" y="0"/>
                    <a:pt x="6" y="0"/>
                  </a:cubicBezTo>
                  <a:cubicBezTo>
                    <a:pt x="6" y="0"/>
                    <a:pt x="9" y="19"/>
                    <a:pt x="50" y="5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814" name="Freeform 82">
              <a:extLst>
                <a:ext uri="{FF2B5EF4-FFF2-40B4-BE49-F238E27FC236}">
                  <a16:creationId xmlns:a16="http://schemas.microsoft.com/office/drawing/2014/main" id="{CCBC6F4C-FBFA-4B1B-ABA8-03F9A638BB50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" y="-1038"/>
              <a:ext cx="5" cy="7"/>
            </a:xfrm>
            <a:custGeom>
              <a:avLst/>
              <a:gdLst>
                <a:gd name="T0" fmla="*/ 0 w 3"/>
                <a:gd name="T1" fmla="*/ 29 h 5"/>
                <a:gd name="T2" fmla="*/ 0 w 3"/>
                <a:gd name="T3" fmla="*/ 77 h 5"/>
                <a:gd name="T4" fmla="*/ 172 w 3"/>
                <a:gd name="T5" fmla="*/ 0 h 5"/>
                <a:gd name="T6" fmla="*/ 0 w 3"/>
                <a:gd name="T7" fmla="*/ 29 h 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"/>
                <a:gd name="T13" fmla="*/ 0 h 5"/>
                <a:gd name="T14" fmla="*/ 3 w 3"/>
                <a:gd name="T15" fmla="*/ 5 h 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" h="5">
                  <a:moveTo>
                    <a:pt x="0" y="2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1" y="3"/>
                    <a:pt x="2" y="2"/>
                    <a:pt x="3" y="0"/>
                  </a:cubicBezTo>
                  <a:lnTo>
                    <a:pt x="0" y="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pic>
        <p:nvPicPr>
          <p:cNvPr id="73736" name="Picture 2" descr="Палаш, катана и другие острые грани женского характера">
            <a:extLst>
              <a:ext uri="{FF2B5EF4-FFF2-40B4-BE49-F238E27FC236}">
                <a16:creationId xmlns:a16="http://schemas.microsoft.com/office/drawing/2014/main" id="{9521C80C-6D1F-47B8-8CB3-08D1D5BD0D0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792538" y="1917700"/>
            <a:ext cx="7948612" cy="4341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7" name="TextBox 96">
            <a:extLst>
              <a:ext uri="{FF2B5EF4-FFF2-40B4-BE49-F238E27FC236}">
                <a16:creationId xmlns:a16="http://schemas.microsoft.com/office/drawing/2014/main" id="{D82E24E1-0BA5-4C2A-8787-77A39CDA66BF}"/>
              </a:ext>
            </a:extLst>
          </p:cNvPr>
          <p:cNvSpPr txBox="1"/>
          <p:nvPr/>
        </p:nvSpPr>
        <p:spPr>
          <a:xfrm>
            <a:off x="3706813" y="6259513"/>
            <a:ext cx="6202362" cy="246062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000" dirty="0">
                <a:solidFill>
                  <a:schemeClr val="bg1">
                    <a:lumMod val="75000"/>
                  </a:schemeClr>
                </a:solidFill>
                <a:latin typeface="+mn-lt"/>
                <a:cs typeface="+mn-cs"/>
              </a:rPr>
              <a:t>Источник изображения: </a:t>
            </a:r>
            <a:r>
              <a:rPr lang="ru-RU" sz="1000" dirty="0" err="1">
                <a:solidFill>
                  <a:schemeClr val="bg1">
                    <a:lumMod val="75000"/>
                  </a:schemeClr>
                </a:solidFill>
                <a:latin typeface="+mn-lt"/>
                <a:cs typeface="+mn-cs"/>
              </a:rPr>
              <a:t>ҳттпс</a:t>
            </a:r>
            <a:r>
              <a:rPr lang="en-US" sz="1000" dirty="0">
                <a:solidFill>
                  <a:schemeClr val="bg1">
                    <a:lumMod val="75000"/>
                  </a:schemeClr>
                </a:solidFill>
                <a:latin typeface="+mn-lt"/>
                <a:cs typeface="+mn-cs"/>
              </a:rPr>
              <a:t>://www.</a:t>
            </a:r>
            <a:r>
              <a:rPr lang="ru-RU" sz="1000" dirty="0" err="1">
                <a:solidFill>
                  <a:schemeClr val="bg1">
                    <a:lumMod val="75000"/>
                  </a:schemeClr>
                </a:solidFill>
                <a:latin typeface="+mn-lt"/>
                <a:cs typeface="+mn-cs"/>
              </a:rPr>
              <a:t>кинопоиск</a:t>
            </a:r>
            <a:r>
              <a:rPr lang="en-US" sz="1000" dirty="0">
                <a:solidFill>
                  <a:schemeClr val="bg1">
                    <a:lumMod val="75000"/>
                  </a:schemeClr>
                </a:solidFill>
                <a:latin typeface="+mn-lt"/>
                <a:cs typeface="+mn-cs"/>
              </a:rPr>
              <a:t>.</a:t>
            </a:r>
            <a:r>
              <a:rPr lang="ru-RU" sz="1000" dirty="0" err="1">
                <a:solidFill>
                  <a:schemeClr val="bg1">
                    <a:lumMod val="75000"/>
                  </a:schemeClr>
                </a:solidFill>
                <a:latin typeface="+mn-lt"/>
                <a:cs typeface="+mn-cs"/>
              </a:rPr>
              <a:t>ру</a:t>
            </a:r>
            <a:r>
              <a:rPr lang="en-US" sz="1000" dirty="0">
                <a:solidFill>
                  <a:schemeClr val="bg1">
                    <a:lumMod val="75000"/>
                  </a:schemeClr>
                </a:solidFill>
                <a:latin typeface="+mn-lt"/>
                <a:cs typeface="+mn-cs"/>
              </a:rPr>
              <a:t>/</a:t>
            </a:r>
            <a:r>
              <a:rPr lang="ru-RU" sz="1000" dirty="0" err="1">
                <a:solidFill>
                  <a:schemeClr val="bg1">
                    <a:lumMod val="75000"/>
                  </a:schemeClr>
                </a:solidFill>
                <a:latin typeface="+mn-lt"/>
                <a:cs typeface="+mn-cs"/>
              </a:rPr>
              <a:t>филм</a:t>
            </a:r>
            <a:r>
              <a:rPr lang="en-US" sz="1000" dirty="0">
                <a:solidFill>
                  <a:schemeClr val="bg1">
                    <a:lumMod val="75000"/>
                  </a:schemeClr>
                </a:solidFill>
                <a:latin typeface="+mn-lt"/>
                <a:cs typeface="+mn-cs"/>
              </a:rPr>
              <a:t>/5277/</a:t>
            </a:r>
            <a:r>
              <a:rPr lang="ru-RU" sz="1000" dirty="0" err="1">
                <a:solidFill>
                  <a:schemeClr val="bg1">
                    <a:lumMod val="75000"/>
                  </a:schemeClr>
                </a:solidFill>
                <a:latin typeface="+mn-lt"/>
                <a:cs typeface="+mn-cs"/>
              </a:rPr>
              <a:t>стиллс</a:t>
            </a:r>
            <a:r>
              <a:rPr lang="en-US" sz="1000" dirty="0">
                <a:solidFill>
                  <a:schemeClr val="bg1">
                    <a:lumMod val="75000"/>
                  </a:schemeClr>
                </a:solidFill>
                <a:latin typeface="+mn-lt"/>
                <a:cs typeface="+mn-cs"/>
              </a:rPr>
              <a:t>/</a:t>
            </a:r>
            <a:r>
              <a:rPr lang="ru-RU" sz="1000" dirty="0">
                <a:solidFill>
                  <a:schemeClr val="bg1">
                    <a:lumMod val="75000"/>
                  </a:schemeClr>
                </a:solidFill>
                <a:latin typeface="+mn-lt"/>
                <a:cs typeface="+mn-cs"/>
              </a:rPr>
              <a:t> </a:t>
            </a:r>
            <a:endParaRPr lang="en-US" sz="1000" dirty="0">
              <a:solidFill>
                <a:schemeClr val="bg1">
                  <a:lumMod val="75000"/>
                </a:schemeClr>
              </a:solidFill>
              <a:latin typeface="+mn-lt"/>
              <a:cs typeface="+mn-cs"/>
            </a:endParaRPr>
          </a:p>
        </p:txBody>
      </p:sp>
    </p:spTree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754" name="Title 1">
            <a:extLst>
              <a:ext uri="{FF2B5EF4-FFF2-40B4-BE49-F238E27FC236}">
                <a16:creationId xmlns:a16="http://schemas.microsoft.com/office/drawing/2014/main" id="{4D5C88FB-5EC7-4EC7-986B-8C80AF625DA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784600" y="438150"/>
            <a:ext cx="7964488" cy="434975"/>
          </a:xfrm>
        </p:spPr>
        <p:txBody>
          <a:bodyPr/>
          <a:lstStyle/>
          <a:p>
            <a:pPr eaLnBrk="1" hangingPunct="1"/>
            <a:r>
              <a:rPr lang="ru-RU" altLang="en-US"/>
              <a:t>А</a:t>
            </a:r>
            <a:r>
              <a:rPr lang="tr-TR" altLang="en-US"/>
              <a:t>x</a:t>
            </a:r>
            <a:r>
              <a:rPr lang="ru-RU" altLang="en-US"/>
              <a:t>лоқий</a:t>
            </a:r>
            <a:r>
              <a:rPr lang="tr-TR" altLang="en-US"/>
              <a:t> </a:t>
            </a:r>
            <a:r>
              <a:rPr lang="ru-RU" altLang="en-US"/>
              <a:t>тамойиллар</a:t>
            </a:r>
            <a:r>
              <a:rPr lang="en-US" altLang="en-US"/>
              <a:t>…</a:t>
            </a:r>
            <a:endParaRPr lang="ru-RU" altLang="en-US"/>
          </a:p>
        </p:txBody>
      </p:sp>
      <p:sp>
        <p:nvSpPr>
          <p:cNvPr id="74755" name="Rectangle 712">
            <a:extLst>
              <a:ext uri="{FF2B5EF4-FFF2-40B4-BE49-F238E27FC236}">
                <a16:creationId xmlns:a16="http://schemas.microsoft.com/office/drawing/2014/main" id="{C4632816-7927-4B02-972E-A8817D8F91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8150" y="1308100"/>
            <a:ext cx="2978150" cy="30464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 defTabSz="7429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defTabSz="7429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defTabSz="7429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defTabSz="7429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defTabSz="7429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defTabSz="7429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defTabSz="7429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defTabSz="7429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defTabSz="7429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ru-RU" altLang="en-US" b="1">
                <a:solidFill>
                  <a:srgbClr val="3A07DF"/>
                </a:solidFill>
              </a:rPr>
              <a:t>Тол</a:t>
            </a:r>
            <a:r>
              <a:rPr lang="tr-TR" altLang="en-US" b="1">
                <a:solidFill>
                  <a:srgbClr val="3A07DF"/>
                </a:solidFill>
              </a:rPr>
              <a:t>e</a:t>
            </a:r>
            <a:r>
              <a:rPr lang="ru-RU" altLang="en-US" b="1">
                <a:solidFill>
                  <a:srgbClr val="3A07DF"/>
                </a:solidFill>
              </a:rPr>
              <a:t>рантлик</a:t>
            </a:r>
            <a:r>
              <a:rPr lang="tr-TR" altLang="en-US" b="1">
                <a:solidFill>
                  <a:srgbClr val="3A07DF"/>
                </a:solidFill>
              </a:rPr>
              <a:t> </a:t>
            </a:r>
            <a:r>
              <a:rPr lang="en-US" altLang="en-US" b="1">
                <a:solidFill>
                  <a:srgbClr val="3A07DF"/>
                </a:solidFill>
              </a:rPr>
              <a:t>*(X</a:t>
            </a:r>
            <a:r>
              <a:rPr lang="ru-RU" altLang="en-US" b="1">
                <a:solidFill>
                  <a:srgbClr val="3A07DF"/>
                </a:solidFill>
              </a:rPr>
              <a:t>уш</a:t>
            </a:r>
            <a:r>
              <a:rPr lang="en-US" altLang="en-US" b="1">
                <a:solidFill>
                  <a:srgbClr val="3A07DF"/>
                </a:solidFill>
              </a:rPr>
              <a:t> </a:t>
            </a:r>
            <a:r>
              <a:rPr lang="ru-RU" altLang="en-US" b="1">
                <a:solidFill>
                  <a:srgbClr val="3A07DF"/>
                </a:solidFill>
              </a:rPr>
              <a:t>кўриш</a:t>
            </a:r>
            <a:r>
              <a:rPr lang="en-US" altLang="en-US" b="1">
                <a:solidFill>
                  <a:srgbClr val="3A07DF"/>
                </a:solidFill>
              </a:rPr>
              <a:t>, </a:t>
            </a:r>
            <a:r>
              <a:rPr lang="ru-RU" altLang="en-US" b="1">
                <a:solidFill>
                  <a:srgbClr val="3A07DF"/>
                </a:solidFill>
              </a:rPr>
              <a:t>ҳурмат</a:t>
            </a:r>
            <a:r>
              <a:rPr lang="en-US" altLang="en-US" b="1">
                <a:solidFill>
                  <a:srgbClr val="3A07DF"/>
                </a:solidFill>
              </a:rPr>
              <a:t> </a:t>
            </a:r>
            <a:r>
              <a:rPr lang="ru-RU" altLang="en-US" b="1">
                <a:solidFill>
                  <a:srgbClr val="3A07DF"/>
                </a:solidFill>
              </a:rPr>
              <a:t>қилиш</a:t>
            </a:r>
            <a:r>
              <a:rPr lang="en-US" altLang="en-US" b="1">
                <a:solidFill>
                  <a:srgbClr val="3A07DF"/>
                </a:solidFill>
              </a:rPr>
              <a:t>, </a:t>
            </a:r>
            <a:r>
              <a:rPr lang="ru-RU" altLang="en-US" b="1">
                <a:solidFill>
                  <a:srgbClr val="3A07DF"/>
                </a:solidFill>
              </a:rPr>
              <a:t>борича</a:t>
            </a:r>
            <a:r>
              <a:rPr lang="en-US" altLang="en-US" b="1">
                <a:solidFill>
                  <a:srgbClr val="3A07DF"/>
                </a:solidFill>
              </a:rPr>
              <a:t> </a:t>
            </a:r>
            <a:r>
              <a:rPr lang="ru-RU" altLang="en-US" b="1">
                <a:solidFill>
                  <a:srgbClr val="3A07DF"/>
                </a:solidFill>
              </a:rPr>
              <a:t>қабул</a:t>
            </a:r>
            <a:r>
              <a:rPr lang="en-US" altLang="en-US" b="1">
                <a:solidFill>
                  <a:srgbClr val="3A07DF"/>
                </a:solidFill>
              </a:rPr>
              <a:t> </a:t>
            </a:r>
            <a:r>
              <a:rPr lang="ru-RU" altLang="en-US" b="1">
                <a:solidFill>
                  <a:srgbClr val="3A07DF"/>
                </a:solidFill>
              </a:rPr>
              <a:t>қилиш</a:t>
            </a:r>
            <a:r>
              <a:rPr lang="en-US" altLang="en-US" b="1">
                <a:solidFill>
                  <a:srgbClr val="3A07DF"/>
                </a:solidFill>
              </a:rPr>
              <a:t>) </a:t>
            </a:r>
            <a:r>
              <a:rPr lang="ru-RU" altLang="en-US" b="1">
                <a:solidFill>
                  <a:srgbClr val="3A07DF"/>
                </a:solidFill>
              </a:rPr>
              <a:t>принципи</a:t>
            </a:r>
            <a:r>
              <a:rPr lang="en-US" altLang="en-US" b="1">
                <a:solidFill>
                  <a:srgbClr val="3A07DF"/>
                </a:solidFill>
              </a:rPr>
              <a:t> – </a:t>
            </a:r>
            <a:r>
              <a:rPr lang="ru-RU" altLang="en-US">
                <a:solidFill>
                  <a:srgbClr val="3A07DF"/>
                </a:solidFill>
              </a:rPr>
              <a:t>турли</a:t>
            </a:r>
            <a:r>
              <a:rPr lang="tr-TR" altLang="en-US">
                <a:solidFill>
                  <a:srgbClr val="3A07DF"/>
                </a:solidFill>
              </a:rPr>
              <a:t> </a:t>
            </a:r>
            <a:r>
              <a:rPr lang="ru-RU" altLang="en-US">
                <a:solidFill>
                  <a:srgbClr val="3A07DF"/>
                </a:solidFill>
              </a:rPr>
              <a:t>маданиятлар</a:t>
            </a:r>
            <a:r>
              <a:rPr lang="tr-TR" altLang="en-US">
                <a:solidFill>
                  <a:srgbClr val="3A07DF"/>
                </a:solidFill>
              </a:rPr>
              <a:t> </a:t>
            </a:r>
            <a:r>
              <a:rPr lang="ru-RU" altLang="en-US">
                <a:solidFill>
                  <a:srgbClr val="3A07DF"/>
                </a:solidFill>
              </a:rPr>
              <a:t>ва</a:t>
            </a:r>
            <a:r>
              <a:rPr lang="tr-TR" altLang="en-US">
                <a:solidFill>
                  <a:srgbClr val="3A07DF"/>
                </a:solidFill>
              </a:rPr>
              <a:t> </a:t>
            </a:r>
            <a:r>
              <a:rPr lang="ru-RU" altLang="en-US">
                <a:solidFill>
                  <a:srgbClr val="3A07DF"/>
                </a:solidFill>
              </a:rPr>
              <a:t>одамларнинг</a:t>
            </a:r>
            <a:r>
              <a:rPr lang="tr-TR" altLang="en-US">
                <a:solidFill>
                  <a:srgbClr val="3A07DF"/>
                </a:solidFill>
              </a:rPr>
              <a:t> </a:t>
            </a:r>
            <a:r>
              <a:rPr lang="ru-RU" altLang="en-US">
                <a:solidFill>
                  <a:srgbClr val="3A07DF"/>
                </a:solidFill>
              </a:rPr>
              <a:t>ифода</a:t>
            </a:r>
            <a:r>
              <a:rPr lang="tr-TR" altLang="en-US">
                <a:solidFill>
                  <a:srgbClr val="3A07DF"/>
                </a:solidFill>
              </a:rPr>
              <a:t> </a:t>
            </a:r>
            <a:r>
              <a:rPr lang="ru-RU" altLang="en-US">
                <a:solidFill>
                  <a:srgbClr val="3A07DF"/>
                </a:solidFill>
              </a:rPr>
              <a:t>шаклларини</a:t>
            </a:r>
            <a:r>
              <a:rPr lang="tr-TR" altLang="en-US">
                <a:solidFill>
                  <a:srgbClr val="3A07DF"/>
                </a:solidFill>
              </a:rPr>
              <a:t> </a:t>
            </a:r>
            <a:r>
              <a:rPr lang="ru-RU" altLang="en-US">
                <a:solidFill>
                  <a:srgbClr val="3A07DF"/>
                </a:solidFill>
              </a:rPr>
              <a:t>уларни</a:t>
            </a:r>
            <a:r>
              <a:rPr lang="tr-TR" altLang="en-US">
                <a:solidFill>
                  <a:srgbClr val="3A07DF"/>
                </a:solidFill>
              </a:rPr>
              <a:t> </a:t>
            </a:r>
            <a:r>
              <a:rPr lang="ru-RU" altLang="en-US">
                <a:solidFill>
                  <a:srgbClr val="3A07DF"/>
                </a:solidFill>
              </a:rPr>
              <a:t>бостириш</a:t>
            </a:r>
            <a:r>
              <a:rPr lang="tr-TR" altLang="en-US">
                <a:solidFill>
                  <a:srgbClr val="3A07DF"/>
                </a:solidFill>
              </a:rPr>
              <a:t> </a:t>
            </a:r>
            <a:r>
              <a:rPr lang="ru-RU" altLang="en-US">
                <a:solidFill>
                  <a:srgbClr val="3A07DF"/>
                </a:solidFill>
              </a:rPr>
              <a:t>ёки</a:t>
            </a:r>
            <a:r>
              <a:rPr lang="tr-TR" altLang="en-US">
                <a:solidFill>
                  <a:srgbClr val="3A07DF"/>
                </a:solidFill>
              </a:rPr>
              <a:t> </a:t>
            </a:r>
            <a:r>
              <a:rPr lang="ru-RU" altLang="en-US">
                <a:solidFill>
                  <a:srgbClr val="3A07DF"/>
                </a:solidFill>
              </a:rPr>
              <a:t>тузатиш</a:t>
            </a:r>
            <a:r>
              <a:rPr lang="tr-TR" altLang="en-US">
                <a:solidFill>
                  <a:srgbClr val="3A07DF"/>
                </a:solidFill>
              </a:rPr>
              <a:t> </a:t>
            </a:r>
            <a:r>
              <a:rPr lang="ru-RU" altLang="en-US">
                <a:solidFill>
                  <a:srgbClr val="3A07DF"/>
                </a:solidFill>
              </a:rPr>
              <a:t>истагисиз</a:t>
            </a:r>
            <a:r>
              <a:rPr lang="tr-TR" altLang="en-US">
                <a:solidFill>
                  <a:srgbClr val="3A07DF"/>
                </a:solidFill>
              </a:rPr>
              <a:t> </a:t>
            </a:r>
            <a:r>
              <a:rPr lang="ru-RU" altLang="en-US">
                <a:solidFill>
                  <a:srgbClr val="3A07DF"/>
                </a:solidFill>
              </a:rPr>
              <a:t>қабул</a:t>
            </a:r>
            <a:r>
              <a:rPr lang="tr-TR" altLang="en-US">
                <a:solidFill>
                  <a:srgbClr val="3A07DF"/>
                </a:solidFill>
              </a:rPr>
              <a:t> </a:t>
            </a:r>
            <a:r>
              <a:rPr lang="ru-RU" altLang="en-US">
                <a:solidFill>
                  <a:srgbClr val="3A07DF"/>
                </a:solidFill>
              </a:rPr>
              <a:t>қилиш</a:t>
            </a:r>
            <a:r>
              <a:rPr lang="tr-TR" altLang="en-US">
                <a:solidFill>
                  <a:srgbClr val="3A07DF"/>
                </a:solidFill>
              </a:rPr>
              <a:t> </a:t>
            </a:r>
            <a:r>
              <a:rPr lang="ru-RU" altLang="en-US">
                <a:solidFill>
                  <a:srgbClr val="3A07DF"/>
                </a:solidFill>
              </a:rPr>
              <a:t>ва</a:t>
            </a:r>
            <a:r>
              <a:rPr lang="tr-TR" altLang="en-US">
                <a:solidFill>
                  <a:srgbClr val="3A07DF"/>
                </a:solidFill>
              </a:rPr>
              <a:t> </a:t>
            </a:r>
            <a:r>
              <a:rPr lang="ru-RU" altLang="en-US">
                <a:solidFill>
                  <a:srgbClr val="3A07DF"/>
                </a:solidFill>
              </a:rPr>
              <a:t>ҳурмат</a:t>
            </a:r>
            <a:r>
              <a:rPr lang="tr-TR" altLang="en-US">
                <a:solidFill>
                  <a:srgbClr val="3A07DF"/>
                </a:solidFill>
              </a:rPr>
              <a:t> </a:t>
            </a:r>
            <a:r>
              <a:rPr lang="ru-RU" altLang="en-US">
                <a:solidFill>
                  <a:srgbClr val="3A07DF"/>
                </a:solidFill>
              </a:rPr>
              <a:t>қилишни</a:t>
            </a:r>
            <a:r>
              <a:rPr lang="tr-TR" altLang="en-US">
                <a:solidFill>
                  <a:srgbClr val="3A07DF"/>
                </a:solidFill>
              </a:rPr>
              <a:t> </a:t>
            </a:r>
            <a:r>
              <a:rPr lang="ru-RU" altLang="en-US">
                <a:solidFill>
                  <a:srgbClr val="3A07DF"/>
                </a:solidFill>
              </a:rPr>
              <a:t>назарда</a:t>
            </a:r>
            <a:r>
              <a:rPr lang="tr-TR" altLang="en-US">
                <a:solidFill>
                  <a:srgbClr val="3A07DF"/>
                </a:solidFill>
              </a:rPr>
              <a:t> </a:t>
            </a:r>
            <a:r>
              <a:rPr lang="ru-RU" altLang="en-US">
                <a:solidFill>
                  <a:srgbClr val="3A07DF"/>
                </a:solidFill>
              </a:rPr>
              <a:t>тутади</a:t>
            </a:r>
            <a:r>
              <a:rPr lang="tr-TR" altLang="en-US">
                <a:solidFill>
                  <a:srgbClr val="3A07DF"/>
                </a:solidFill>
              </a:rPr>
              <a:t>.</a:t>
            </a:r>
            <a:endParaRPr lang="ru-RU" altLang="en-US">
              <a:solidFill>
                <a:schemeClr val="tx2"/>
              </a:solidFill>
            </a:endParaRPr>
          </a:p>
        </p:txBody>
      </p:sp>
      <p:sp>
        <p:nvSpPr>
          <p:cNvPr id="74756" name="Freeform 117">
            <a:extLst>
              <a:ext uri="{FF2B5EF4-FFF2-40B4-BE49-F238E27FC236}">
                <a16:creationId xmlns:a16="http://schemas.microsoft.com/office/drawing/2014/main" id="{08CC938C-370D-47D0-AF74-825B152F3AD7}"/>
              </a:ext>
            </a:extLst>
          </p:cNvPr>
          <p:cNvSpPr>
            <a:spLocks/>
          </p:cNvSpPr>
          <p:nvPr/>
        </p:nvSpPr>
        <p:spPr bwMode="auto">
          <a:xfrm flipH="1">
            <a:off x="0" y="0"/>
            <a:ext cx="1239838" cy="1266825"/>
          </a:xfrm>
          <a:custGeom>
            <a:avLst/>
            <a:gdLst>
              <a:gd name="T0" fmla="*/ 2147483647 w 1508"/>
              <a:gd name="T1" fmla="*/ 2147483647 h 1542"/>
              <a:gd name="T2" fmla="*/ 2147483647 w 1508"/>
              <a:gd name="T3" fmla="*/ 2147483647 h 1542"/>
              <a:gd name="T4" fmla="*/ 2147483647 w 1508"/>
              <a:gd name="T5" fmla="*/ 2147483647 h 1542"/>
              <a:gd name="T6" fmla="*/ 2147483647 w 1508"/>
              <a:gd name="T7" fmla="*/ 2147483647 h 1542"/>
              <a:gd name="T8" fmla="*/ 2147483647 w 1508"/>
              <a:gd name="T9" fmla="*/ 2147483647 h 1542"/>
              <a:gd name="T10" fmla="*/ 2147483647 w 1508"/>
              <a:gd name="T11" fmla="*/ 2147483647 h 1542"/>
              <a:gd name="T12" fmla="*/ 2147483647 w 1508"/>
              <a:gd name="T13" fmla="*/ 2147483647 h 1542"/>
              <a:gd name="T14" fmla="*/ 2147483647 w 1508"/>
              <a:gd name="T15" fmla="*/ 2147483647 h 1542"/>
              <a:gd name="T16" fmla="*/ 2147483647 w 1508"/>
              <a:gd name="T17" fmla="*/ 2147483647 h 1542"/>
              <a:gd name="T18" fmla="*/ 2147483647 w 1508"/>
              <a:gd name="T19" fmla="*/ 2147483647 h 1542"/>
              <a:gd name="T20" fmla="*/ 2147483647 w 1508"/>
              <a:gd name="T21" fmla="*/ 0 h 1542"/>
              <a:gd name="T22" fmla="*/ 0 w 1508"/>
              <a:gd name="T23" fmla="*/ 0 h 1542"/>
              <a:gd name="T24" fmla="*/ 0 w 1508"/>
              <a:gd name="T25" fmla="*/ 2147483647 h 1542"/>
              <a:gd name="T26" fmla="*/ 2147483647 w 1508"/>
              <a:gd name="T27" fmla="*/ 2147483647 h 1542"/>
              <a:gd name="T28" fmla="*/ 2147483647 w 1508"/>
              <a:gd name="T29" fmla="*/ 2147483647 h 1542"/>
              <a:gd name="T30" fmla="*/ 2147483647 w 1508"/>
              <a:gd name="T31" fmla="*/ 2147483647 h 1542"/>
              <a:gd name="T32" fmla="*/ 2147483647 w 1508"/>
              <a:gd name="T33" fmla="*/ 2147483647 h 1542"/>
              <a:gd name="T34" fmla="*/ 2147483647 w 1508"/>
              <a:gd name="T35" fmla="*/ 2147483647 h 1542"/>
              <a:gd name="T36" fmla="*/ 2147483647 w 1508"/>
              <a:gd name="T37" fmla="*/ 2147483647 h 1542"/>
              <a:gd name="T38" fmla="*/ 2147483647 w 1508"/>
              <a:gd name="T39" fmla="*/ 2147483647 h 1542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w 1508"/>
              <a:gd name="T61" fmla="*/ 0 h 1542"/>
              <a:gd name="T62" fmla="*/ 1508 w 1508"/>
              <a:gd name="T63" fmla="*/ 1542 h 1542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T60" t="T61" r="T62" b="T63"/>
            <a:pathLst>
              <a:path w="1508" h="1542">
                <a:moveTo>
                  <a:pt x="1508" y="1536"/>
                </a:moveTo>
                <a:cubicBezTo>
                  <a:pt x="1508" y="1357"/>
                  <a:pt x="1508" y="1357"/>
                  <a:pt x="1508" y="1357"/>
                </a:cubicBezTo>
                <a:cubicBezTo>
                  <a:pt x="1401" y="1366"/>
                  <a:pt x="1312" y="1328"/>
                  <a:pt x="1252" y="1292"/>
                </a:cubicBezTo>
                <a:cubicBezTo>
                  <a:pt x="1154" y="1231"/>
                  <a:pt x="1075" y="1136"/>
                  <a:pt x="1032" y="1024"/>
                </a:cubicBezTo>
                <a:cubicBezTo>
                  <a:pt x="1010" y="967"/>
                  <a:pt x="997" y="905"/>
                  <a:pt x="984" y="839"/>
                </a:cubicBezTo>
                <a:cubicBezTo>
                  <a:pt x="958" y="712"/>
                  <a:pt x="931" y="581"/>
                  <a:pt x="836" y="479"/>
                </a:cubicBezTo>
                <a:cubicBezTo>
                  <a:pt x="834" y="477"/>
                  <a:pt x="834" y="477"/>
                  <a:pt x="834" y="477"/>
                </a:cubicBezTo>
                <a:cubicBezTo>
                  <a:pt x="832" y="475"/>
                  <a:pt x="832" y="475"/>
                  <a:pt x="832" y="475"/>
                </a:cubicBezTo>
                <a:cubicBezTo>
                  <a:pt x="748" y="396"/>
                  <a:pt x="627" y="346"/>
                  <a:pt x="511" y="298"/>
                </a:cubicBezTo>
                <a:cubicBezTo>
                  <a:pt x="408" y="255"/>
                  <a:pt x="302" y="211"/>
                  <a:pt x="234" y="151"/>
                </a:cubicBezTo>
                <a:cubicBezTo>
                  <a:pt x="185" y="108"/>
                  <a:pt x="161" y="60"/>
                  <a:pt x="158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3"/>
                  <a:pt x="0" y="5"/>
                  <a:pt x="0" y="8"/>
                </a:cubicBezTo>
                <a:cubicBezTo>
                  <a:pt x="0" y="119"/>
                  <a:pt x="43" y="214"/>
                  <a:pt x="130" y="290"/>
                </a:cubicBezTo>
                <a:cubicBezTo>
                  <a:pt x="217" y="368"/>
                  <a:pt x="336" y="417"/>
                  <a:pt x="451" y="464"/>
                </a:cubicBezTo>
                <a:cubicBezTo>
                  <a:pt x="558" y="509"/>
                  <a:pt x="659" y="551"/>
                  <a:pt x="722" y="609"/>
                </a:cubicBezTo>
                <a:cubicBezTo>
                  <a:pt x="786" y="679"/>
                  <a:pt x="807" y="782"/>
                  <a:pt x="829" y="891"/>
                </a:cubicBezTo>
                <a:cubicBezTo>
                  <a:pt x="843" y="961"/>
                  <a:pt x="858" y="1033"/>
                  <a:pt x="885" y="1102"/>
                </a:cubicBezTo>
                <a:cubicBezTo>
                  <a:pt x="941" y="1246"/>
                  <a:pt x="1042" y="1368"/>
                  <a:pt x="1170" y="1447"/>
                </a:cubicBezTo>
                <a:cubicBezTo>
                  <a:pt x="1275" y="1512"/>
                  <a:pt x="1392" y="1542"/>
                  <a:pt x="1508" y="1536"/>
                </a:cubicBezTo>
                <a:close/>
              </a:path>
            </a:pathLst>
          </a:custGeom>
          <a:solidFill>
            <a:srgbClr val="1FD7D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4757" name="Rectangle 737">
            <a:extLst>
              <a:ext uri="{FF2B5EF4-FFF2-40B4-BE49-F238E27FC236}">
                <a16:creationId xmlns:a16="http://schemas.microsoft.com/office/drawing/2014/main" id="{30D9C07F-F161-4BBB-BAA5-688222B4F4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62375" y="1074738"/>
            <a:ext cx="7964488" cy="1108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spcAft>
                <a:spcPts val="1200"/>
              </a:spcAft>
            </a:pPr>
            <a:r>
              <a:rPr lang="tr-TR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“</a:t>
            </a:r>
            <a:r>
              <a:rPr lang="ru-RU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Зв</a:t>
            </a:r>
            <a:r>
              <a:rPr lang="en-US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e</a:t>
            </a:r>
            <a:r>
              <a:rPr lang="ru-RU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рополис</a:t>
            </a:r>
            <a:r>
              <a:rPr lang="tr-TR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” </a:t>
            </a:r>
            <a:r>
              <a:rPr lang="ru-RU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мултфилмида</a:t>
            </a:r>
            <a:r>
              <a:rPr lang="tr-TR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улкан</a:t>
            </a:r>
            <a:r>
              <a:rPr lang="tr-TR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филлардан</a:t>
            </a:r>
            <a:r>
              <a:rPr lang="tr-TR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тортиб</a:t>
            </a:r>
            <a:r>
              <a:rPr lang="tr-TR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майда</a:t>
            </a:r>
            <a:r>
              <a:rPr lang="tr-TR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сичқонларгача</a:t>
            </a:r>
            <a:r>
              <a:rPr lang="tr-TR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, </a:t>
            </a:r>
            <a:r>
              <a:rPr lang="ru-RU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ўт</a:t>
            </a:r>
            <a:r>
              <a:rPr lang="tr-TR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x</a:t>
            </a:r>
            <a:r>
              <a:rPr lang="ru-RU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ўр</a:t>
            </a:r>
            <a:r>
              <a:rPr lang="tr-TR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ҳайвонлардан</a:t>
            </a:r>
            <a:r>
              <a:rPr lang="tr-TR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тортиб</a:t>
            </a:r>
            <a:r>
              <a:rPr lang="tr-TR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йиртқичларгача</a:t>
            </a:r>
            <a:r>
              <a:rPr lang="en-US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мутлақо</a:t>
            </a:r>
            <a:r>
              <a:rPr lang="tr-TR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бошқа</a:t>
            </a:r>
            <a:r>
              <a:rPr lang="tr-TR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турдаги</a:t>
            </a:r>
            <a:r>
              <a:rPr lang="en-US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ҳайвонлар</a:t>
            </a:r>
            <a:r>
              <a:rPr lang="tr-TR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биргаликда</a:t>
            </a:r>
            <a:r>
              <a:rPr lang="en-US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дўстона</a:t>
            </a:r>
            <a:r>
              <a:rPr lang="tr-TR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яшайдиган</a:t>
            </a:r>
            <a:r>
              <a:rPr lang="tr-TR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замонавий</a:t>
            </a:r>
            <a:r>
              <a:rPr lang="tr-TR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шаҳар</a:t>
            </a:r>
            <a:r>
              <a:rPr lang="tr-TR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кўрсатилган</a:t>
            </a:r>
            <a:r>
              <a:rPr lang="tr-TR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:</a:t>
            </a:r>
            <a:endParaRPr lang="ru-RU" altLang="en-US">
              <a:solidFill>
                <a:srgbClr val="1B2024"/>
              </a:solidFill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pic>
        <p:nvPicPr>
          <p:cNvPr id="74758" name="Picture 2" descr="Zveropolis">
            <a:extLst>
              <a:ext uri="{FF2B5EF4-FFF2-40B4-BE49-F238E27FC236}">
                <a16:creationId xmlns:a16="http://schemas.microsoft.com/office/drawing/2014/main" id="{4EC1A1A0-89E4-4D00-BF9B-6D8B9FDC0DE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784600" y="2225675"/>
            <a:ext cx="7964488" cy="4048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" name="TextBox 6">
            <a:extLst>
              <a:ext uri="{FF2B5EF4-FFF2-40B4-BE49-F238E27FC236}">
                <a16:creationId xmlns:a16="http://schemas.microsoft.com/office/drawing/2014/main" id="{5DCB06E9-85DA-4404-B358-3100E1BD0C00}"/>
              </a:ext>
            </a:extLst>
          </p:cNvPr>
          <p:cNvSpPr txBox="1"/>
          <p:nvPr/>
        </p:nvSpPr>
        <p:spPr>
          <a:xfrm>
            <a:off x="3762375" y="6273800"/>
            <a:ext cx="5381625" cy="246063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000" dirty="0" err="1">
                <a:solidFill>
                  <a:schemeClr val="bg1">
                    <a:lumMod val="75000"/>
                  </a:schemeClr>
                </a:solidFill>
                <a:latin typeface="+mn-lt"/>
                <a:cs typeface="+mn-cs"/>
              </a:rPr>
              <a:t>расм</a:t>
            </a:r>
            <a:r>
              <a:rPr lang="ru-RU" sz="1000" dirty="0">
                <a:solidFill>
                  <a:schemeClr val="bg1">
                    <a:lumMod val="75000"/>
                  </a:schemeClr>
                </a:solidFill>
                <a:latin typeface="+mn-lt"/>
                <a:cs typeface="+mn-cs"/>
              </a:rPr>
              <a:t>: </a:t>
            </a:r>
            <a:r>
              <a:rPr lang="ru-RU" sz="1000" dirty="0" err="1">
                <a:solidFill>
                  <a:schemeClr val="bg1">
                    <a:lumMod val="75000"/>
                  </a:schemeClr>
                </a:solidFill>
                <a:latin typeface="+mn-lt"/>
                <a:cs typeface="+mn-cs"/>
                <a:hlinkClick r:id="rId3"/>
              </a:rPr>
              <a:t>ҳттпс</a:t>
            </a:r>
            <a:r>
              <a:rPr lang="en-US" sz="1000" dirty="0">
                <a:solidFill>
                  <a:schemeClr val="bg1">
                    <a:lumMod val="75000"/>
                  </a:schemeClr>
                </a:solidFill>
                <a:latin typeface="+mn-lt"/>
                <a:cs typeface="+mn-cs"/>
                <a:hlinkClick r:id="rId3"/>
              </a:rPr>
              <a:t>://</a:t>
            </a:r>
            <a:r>
              <a:rPr lang="ru-RU" sz="1000" dirty="0" err="1">
                <a:solidFill>
                  <a:schemeClr val="bg1">
                    <a:lumMod val="75000"/>
                  </a:schemeClr>
                </a:solidFill>
                <a:latin typeface="+mn-lt"/>
                <a:cs typeface="+mn-cs"/>
                <a:hlinkClick r:id="rId3"/>
              </a:rPr>
              <a:t>аг</a:t>
            </a:r>
            <a:r>
              <a:rPr lang="en-US" sz="1000" dirty="0">
                <a:solidFill>
                  <a:schemeClr val="bg1">
                    <a:lumMod val="75000"/>
                  </a:schemeClr>
                </a:solidFill>
                <a:latin typeface="+mn-lt"/>
                <a:cs typeface="+mn-cs"/>
                <a:hlinkClick r:id="rId3"/>
              </a:rPr>
              <a:t>e</a:t>
            </a:r>
            <a:r>
              <a:rPr lang="ru-RU" sz="1000" dirty="0" err="1">
                <a:solidFill>
                  <a:schemeClr val="bg1">
                    <a:lumMod val="75000"/>
                  </a:schemeClr>
                </a:solidFill>
                <a:latin typeface="+mn-lt"/>
                <a:cs typeface="+mn-cs"/>
                <a:hlinkClick r:id="rId3"/>
              </a:rPr>
              <a:t>офг</a:t>
            </a:r>
            <a:r>
              <a:rPr lang="en-US" sz="1000" dirty="0" err="1">
                <a:solidFill>
                  <a:schemeClr val="bg1">
                    <a:lumMod val="75000"/>
                  </a:schemeClr>
                </a:solidFill>
                <a:latin typeface="+mn-lt"/>
                <a:cs typeface="+mn-cs"/>
                <a:hlinkClick r:id="rId3"/>
              </a:rPr>
              <a:t>ee</a:t>
            </a:r>
            <a:r>
              <a:rPr lang="ru-RU" sz="1000" dirty="0">
                <a:solidFill>
                  <a:schemeClr val="bg1">
                    <a:lumMod val="75000"/>
                  </a:schemeClr>
                </a:solidFill>
                <a:latin typeface="+mn-lt"/>
                <a:cs typeface="+mn-cs"/>
                <a:hlinkClick r:id="rId3"/>
              </a:rPr>
              <a:t>кс</a:t>
            </a:r>
            <a:r>
              <a:rPr lang="en-US" sz="1000" dirty="0">
                <a:solidFill>
                  <a:schemeClr val="bg1">
                    <a:lumMod val="75000"/>
                  </a:schemeClr>
                </a:solidFill>
                <a:latin typeface="+mn-lt"/>
                <a:cs typeface="+mn-cs"/>
                <a:hlinkClick r:id="rId3"/>
              </a:rPr>
              <a:t>.c</a:t>
            </a:r>
            <a:r>
              <a:rPr lang="ru-RU" sz="1000" dirty="0" err="1">
                <a:solidFill>
                  <a:schemeClr val="bg1">
                    <a:lumMod val="75000"/>
                  </a:schemeClr>
                </a:solidFill>
                <a:latin typeface="+mn-lt"/>
                <a:cs typeface="+mn-cs"/>
                <a:hlinkClick r:id="rId3"/>
              </a:rPr>
              <a:t>ом</a:t>
            </a:r>
            <a:r>
              <a:rPr lang="en-US" sz="1000" dirty="0">
                <a:solidFill>
                  <a:schemeClr val="bg1">
                    <a:lumMod val="75000"/>
                  </a:schemeClr>
                </a:solidFill>
                <a:latin typeface="+mn-lt"/>
                <a:cs typeface="+mn-cs"/>
                <a:hlinkClick r:id="rId3"/>
              </a:rPr>
              <a:t>/</a:t>
            </a:r>
            <a:r>
              <a:rPr lang="ru-RU" sz="1000" dirty="0" err="1">
                <a:solidFill>
                  <a:schemeClr val="bg1">
                    <a:lumMod val="75000"/>
                  </a:schemeClr>
                </a:solidFill>
                <a:latin typeface="+mn-lt"/>
                <a:cs typeface="+mn-cs"/>
                <a:hlinkClick r:id="rId3"/>
              </a:rPr>
              <a:t>мови</a:t>
            </a:r>
            <a:r>
              <a:rPr lang="en-US" sz="1000" dirty="0">
                <a:solidFill>
                  <a:schemeClr val="bg1">
                    <a:lumMod val="75000"/>
                  </a:schemeClr>
                </a:solidFill>
                <a:latin typeface="+mn-lt"/>
                <a:cs typeface="+mn-cs"/>
                <a:hlinkClick r:id="rId3"/>
              </a:rPr>
              <a:t>e</a:t>
            </a:r>
            <a:r>
              <a:rPr lang="ru-RU" sz="1000" dirty="0">
                <a:solidFill>
                  <a:schemeClr val="bg1">
                    <a:lumMod val="75000"/>
                  </a:schemeClr>
                </a:solidFill>
                <a:latin typeface="+mn-lt"/>
                <a:cs typeface="+mn-cs"/>
                <a:hlinkClick r:id="rId3"/>
              </a:rPr>
              <a:t>с</a:t>
            </a:r>
            <a:r>
              <a:rPr lang="en-US" sz="1000" dirty="0">
                <a:solidFill>
                  <a:schemeClr val="bg1">
                    <a:lumMod val="75000"/>
                  </a:schemeClr>
                </a:solidFill>
                <a:latin typeface="+mn-lt"/>
                <a:cs typeface="+mn-cs"/>
                <a:hlinkClick r:id="rId3"/>
              </a:rPr>
              <a:t>/</a:t>
            </a:r>
            <a:r>
              <a:rPr lang="ru-RU" sz="1000" dirty="0" err="1">
                <a:solidFill>
                  <a:schemeClr val="bg1">
                    <a:lumMod val="75000"/>
                  </a:schemeClr>
                </a:solidFill>
                <a:latin typeface="+mn-lt"/>
                <a:cs typeface="+mn-cs"/>
                <a:hlinkClick r:id="rId3"/>
              </a:rPr>
              <a:t>зоотопиа</a:t>
            </a:r>
            <a:r>
              <a:rPr lang="en-US" sz="1000" dirty="0">
                <a:solidFill>
                  <a:schemeClr val="bg1">
                    <a:lumMod val="75000"/>
                  </a:schemeClr>
                </a:solidFill>
                <a:latin typeface="+mn-lt"/>
                <a:cs typeface="+mn-cs"/>
                <a:hlinkClick r:id="rId3"/>
              </a:rPr>
              <a:t>-</a:t>
            </a:r>
            <a:r>
              <a:rPr lang="ru-RU" sz="1000" dirty="0" err="1">
                <a:solidFill>
                  <a:schemeClr val="bg1">
                    <a:lumMod val="75000"/>
                  </a:schemeClr>
                </a:solidFill>
                <a:latin typeface="+mn-lt"/>
                <a:cs typeface="+mn-cs"/>
                <a:hlinkClick r:id="rId3"/>
              </a:rPr>
              <a:t>р</a:t>
            </a:r>
            <a:r>
              <a:rPr lang="en-US" sz="1000" dirty="0">
                <a:solidFill>
                  <a:schemeClr val="bg1">
                    <a:lumMod val="75000"/>
                  </a:schemeClr>
                </a:solidFill>
                <a:latin typeface="+mn-lt"/>
                <a:cs typeface="+mn-cs"/>
                <a:hlinkClick r:id="rId3"/>
              </a:rPr>
              <a:t>e</a:t>
            </a:r>
            <a:r>
              <a:rPr lang="ru-RU" sz="1000" dirty="0" err="1">
                <a:solidFill>
                  <a:schemeClr val="bg1">
                    <a:lumMod val="75000"/>
                  </a:schemeClr>
                </a:solidFill>
                <a:latin typeface="+mn-lt"/>
                <a:cs typeface="+mn-cs"/>
                <a:hlinkClick r:id="rId3"/>
              </a:rPr>
              <a:t>ви</a:t>
            </a:r>
            <a:r>
              <a:rPr lang="en-US" sz="1000" dirty="0" err="1">
                <a:solidFill>
                  <a:schemeClr val="bg1">
                    <a:lumMod val="75000"/>
                  </a:schemeClr>
                </a:solidFill>
                <a:latin typeface="+mn-lt"/>
                <a:cs typeface="+mn-cs"/>
                <a:hlinkClick r:id="rId3"/>
              </a:rPr>
              <a:t>ew</a:t>
            </a:r>
            <a:r>
              <a:rPr lang="en-US" sz="1000" dirty="0">
                <a:solidFill>
                  <a:schemeClr val="bg1">
                    <a:lumMod val="75000"/>
                  </a:schemeClr>
                </a:solidFill>
                <a:latin typeface="+mn-lt"/>
                <a:cs typeface="+mn-cs"/>
                <a:hlinkClick r:id="rId3"/>
              </a:rPr>
              <a:t>/</a:t>
            </a:r>
            <a:r>
              <a:rPr lang="en-US" sz="1000" dirty="0">
                <a:solidFill>
                  <a:schemeClr val="bg1">
                    <a:lumMod val="75000"/>
                  </a:schemeClr>
                </a:solidFill>
                <a:latin typeface="+mn-lt"/>
                <a:cs typeface="+mn-cs"/>
              </a:rPr>
              <a:t>  </a:t>
            </a:r>
            <a:r>
              <a:rPr lang="ru-RU" sz="1000" dirty="0" err="1">
                <a:solidFill>
                  <a:schemeClr val="bg1">
                    <a:lumMod val="75000"/>
                  </a:schemeClr>
                </a:solidFill>
                <a:latin typeface="+mn-lt"/>
                <a:cs typeface="+mn-cs"/>
              </a:rPr>
              <a:t>саҳифасидан</a:t>
            </a:r>
            <a:r>
              <a:rPr lang="en-US" sz="1000" dirty="0">
                <a:solidFill>
                  <a:schemeClr val="bg1">
                    <a:lumMod val="75000"/>
                  </a:schemeClr>
                </a:solidFill>
                <a:latin typeface="+mn-lt"/>
                <a:cs typeface="+mn-cs"/>
              </a:rPr>
              <a:t> </a:t>
            </a:r>
            <a:r>
              <a:rPr lang="ru-RU" sz="1000" dirty="0" err="1">
                <a:solidFill>
                  <a:schemeClr val="bg1">
                    <a:lumMod val="75000"/>
                  </a:schemeClr>
                </a:solidFill>
                <a:latin typeface="+mn-lt"/>
                <a:cs typeface="+mn-cs"/>
              </a:rPr>
              <a:t>олинди</a:t>
            </a:r>
            <a:r>
              <a:rPr lang="en-US" sz="1000" dirty="0">
                <a:solidFill>
                  <a:schemeClr val="bg1">
                    <a:lumMod val="75000"/>
                  </a:schemeClr>
                </a:solidFill>
                <a:latin typeface="+mn-lt"/>
                <a:cs typeface="+mn-cs"/>
              </a:rPr>
              <a:t>.</a:t>
            </a:r>
          </a:p>
        </p:txBody>
      </p:sp>
    </p:spTree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778" name="Subtitle 5">
            <a:extLst>
              <a:ext uri="{FF2B5EF4-FFF2-40B4-BE49-F238E27FC236}">
                <a16:creationId xmlns:a16="http://schemas.microsoft.com/office/drawing/2014/main" id="{5524DC73-D6C8-460C-BF97-58533BA9CA19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668463" y="769938"/>
            <a:ext cx="5418137" cy="746125"/>
          </a:xfrm>
        </p:spPr>
        <p:txBody>
          <a:bodyPr/>
          <a:lstStyle/>
          <a:p>
            <a:pPr eaLnBrk="1" hangingPunct="1"/>
            <a:r>
              <a:rPr lang="ru-RU" altLang="en-US"/>
              <a:t>Маънавий</a:t>
            </a:r>
            <a:r>
              <a:rPr lang="en-US" altLang="en-US"/>
              <a:t> </a:t>
            </a:r>
            <a:r>
              <a:rPr lang="ru-RU" altLang="en-US"/>
              <a:t>ва</a:t>
            </a:r>
            <a:r>
              <a:rPr lang="en-US" altLang="en-US"/>
              <a:t> </a:t>
            </a:r>
            <a:r>
              <a:rPr lang="ru-RU" altLang="en-US"/>
              <a:t>а</a:t>
            </a:r>
            <a:r>
              <a:rPr lang="en-US" altLang="en-US"/>
              <a:t>x</a:t>
            </a:r>
            <a:r>
              <a:rPr lang="ru-RU" altLang="en-US"/>
              <a:t>лоқий</a:t>
            </a:r>
            <a:r>
              <a:rPr lang="en-US" altLang="en-US"/>
              <a:t> </a:t>
            </a:r>
            <a:r>
              <a:rPr lang="ru-RU" altLang="en-US"/>
              <a:t>тамойилларнинг</a:t>
            </a:r>
            <a:r>
              <a:rPr lang="en-US" altLang="en-US"/>
              <a:t> </a:t>
            </a:r>
            <a:r>
              <a:rPr lang="ru-RU" altLang="en-US"/>
              <a:t>инсонларнинг</a:t>
            </a:r>
            <a:r>
              <a:rPr lang="en-US" altLang="en-US"/>
              <a:t> </a:t>
            </a:r>
            <a:r>
              <a:rPr lang="ru-RU" altLang="en-US"/>
              <a:t>қарорлари</a:t>
            </a:r>
            <a:r>
              <a:rPr lang="en-US" altLang="en-US"/>
              <a:t> </a:t>
            </a:r>
            <a:r>
              <a:rPr lang="ru-RU" altLang="en-US"/>
              <a:t>ва</a:t>
            </a:r>
            <a:r>
              <a:rPr lang="en-US" altLang="en-US"/>
              <a:t> </a:t>
            </a:r>
            <a:r>
              <a:rPr lang="ru-RU" altLang="en-US"/>
              <a:t>ҳаракатлари</a:t>
            </a:r>
            <a:r>
              <a:rPr lang="en-US" altLang="en-US"/>
              <a:t> </a:t>
            </a:r>
            <a:r>
              <a:rPr lang="ru-RU" altLang="en-US"/>
              <a:t>билан</a:t>
            </a:r>
            <a:r>
              <a:rPr lang="en-US" altLang="en-US"/>
              <a:t> </a:t>
            </a:r>
            <a:r>
              <a:rPr lang="ru-RU" altLang="en-US"/>
              <a:t>боғлиқлиги</a:t>
            </a:r>
            <a:r>
              <a:rPr lang="en-US" altLang="en-US"/>
              <a:t>.</a:t>
            </a:r>
            <a:endParaRPr lang="ru-RU" altLang="en-US"/>
          </a:p>
        </p:txBody>
      </p:sp>
      <p:sp>
        <p:nvSpPr>
          <p:cNvPr id="5" name="Title 4">
            <a:extLst>
              <a:ext uri="{FF2B5EF4-FFF2-40B4-BE49-F238E27FC236}">
                <a16:creationId xmlns:a16="http://schemas.microsoft.com/office/drawing/2014/main" id="{8C1BEA9E-DB01-4B44-8B52-9E3190557EE9}"/>
              </a:ext>
            </a:extLst>
          </p:cNvPr>
          <p:cNvSpPr>
            <a:spLocks noGrp="1"/>
          </p:cNvSpPr>
          <p:nvPr>
            <p:ph type="ctrTitle"/>
          </p:nvPr>
        </p:nvSpPr>
        <p:spPr>
          <a:ln>
            <a:miter lim="800000"/>
            <a:headEnd/>
            <a:tailEnd/>
          </a:ln>
        </p:spPr>
        <p:txBody>
          <a:bodyPr rtlCol="0"/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ru-RU" dirty="0"/>
              <a:t>3</a:t>
            </a:r>
            <a:endParaRPr lang="en-US" dirty="0"/>
          </a:p>
        </p:txBody>
      </p:sp>
    </p:spTree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802" name="Title 1">
            <a:extLst>
              <a:ext uri="{FF2B5EF4-FFF2-40B4-BE49-F238E27FC236}">
                <a16:creationId xmlns:a16="http://schemas.microsoft.com/office/drawing/2014/main" id="{0ECAB8A1-D0AE-494E-AB83-E05CA05FBF1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31800" y="438150"/>
            <a:ext cx="6526213" cy="434975"/>
          </a:xfrm>
        </p:spPr>
        <p:txBody>
          <a:bodyPr/>
          <a:lstStyle/>
          <a:p>
            <a:pPr algn="ctr" eaLnBrk="1" hangingPunct="1"/>
            <a:r>
              <a:rPr lang="ru-RU" altLang="en-US">
                <a:solidFill>
                  <a:schemeClr val="tx1"/>
                </a:solidFill>
              </a:rPr>
              <a:t>Маънавий</a:t>
            </a:r>
            <a:r>
              <a:rPr lang="en-US" altLang="en-US">
                <a:solidFill>
                  <a:schemeClr val="tx1"/>
                </a:solidFill>
              </a:rPr>
              <a:t> </a:t>
            </a:r>
            <a:r>
              <a:rPr lang="ru-RU" altLang="en-US">
                <a:solidFill>
                  <a:schemeClr val="tx1"/>
                </a:solidFill>
              </a:rPr>
              <a:t>ва</a:t>
            </a:r>
            <a:r>
              <a:rPr lang="en-US" altLang="en-US">
                <a:solidFill>
                  <a:schemeClr val="tx1"/>
                </a:solidFill>
              </a:rPr>
              <a:t> </a:t>
            </a:r>
            <a:r>
              <a:rPr lang="ru-RU" altLang="en-US">
                <a:solidFill>
                  <a:schemeClr val="tx1"/>
                </a:solidFill>
              </a:rPr>
              <a:t>а</a:t>
            </a:r>
            <a:r>
              <a:rPr lang="en-US" altLang="en-US">
                <a:solidFill>
                  <a:schemeClr val="tx1"/>
                </a:solidFill>
              </a:rPr>
              <a:t>x</a:t>
            </a:r>
            <a:r>
              <a:rPr lang="ru-RU" altLang="en-US">
                <a:solidFill>
                  <a:schemeClr val="tx1"/>
                </a:solidFill>
              </a:rPr>
              <a:t>лоқий</a:t>
            </a:r>
            <a:r>
              <a:rPr lang="en-US" altLang="en-US">
                <a:solidFill>
                  <a:schemeClr val="tx1"/>
                </a:solidFill>
              </a:rPr>
              <a:t> </a:t>
            </a:r>
            <a:r>
              <a:rPr lang="ru-RU" altLang="en-US">
                <a:solidFill>
                  <a:schemeClr val="tx1"/>
                </a:solidFill>
              </a:rPr>
              <a:t>тамойилларнинг</a:t>
            </a:r>
            <a:r>
              <a:rPr lang="en-US" altLang="en-US">
                <a:solidFill>
                  <a:schemeClr val="tx1"/>
                </a:solidFill>
              </a:rPr>
              <a:t> </a:t>
            </a:r>
            <a:r>
              <a:rPr lang="ru-RU" altLang="en-US">
                <a:solidFill>
                  <a:schemeClr val="tx1"/>
                </a:solidFill>
              </a:rPr>
              <a:t>инсонларнинг</a:t>
            </a:r>
            <a:r>
              <a:rPr lang="en-US" altLang="en-US">
                <a:solidFill>
                  <a:schemeClr val="tx1"/>
                </a:solidFill>
              </a:rPr>
              <a:t/>
            </a:r>
            <a:br>
              <a:rPr lang="en-US" altLang="en-US">
                <a:solidFill>
                  <a:schemeClr val="tx1"/>
                </a:solidFill>
              </a:rPr>
            </a:br>
            <a:r>
              <a:rPr lang="en-US" altLang="en-US">
                <a:solidFill>
                  <a:schemeClr val="tx1"/>
                </a:solidFill>
              </a:rPr>
              <a:t> </a:t>
            </a:r>
            <a:r>
              <a:rPr lang="ru-RU" altLang="en-US">
                <a:solidFill>
                  <a:schemeClr val="tx1"/>
                </a:solidFill>
              </a:rPr>
              <a:t>қарорлари</a:t>
            </a:r>
            <a:r>
              <a:rPr lang="en-US" altLang="en-US">
                <a:solidFill>
                  <a:schemeClr val="tx1"/>
                </a:solidFill>
              </a:rPr>
              <a:t> </a:t>
            </a:r>
            <a:r>
              <a:rPr lang="ru-RU" altLang="en-US">
                <a:solidFill>
                  <a:schemeClr val="tx1"/>
                </a:solidFill>
              </a:rPr>
              <a:t>ва</a:t>
            </a:r>
            <a:r>
              <a:rPr lang="en-US" altLang="en-US">
                <a:solidFill>
                  <a:schemeClr val="tx1"/>
                </a:solidFill>
              </a:rPr>
              <a:t> </a:t>
            </a:r>
            <a:r>
              <a:rPr lang="ru-RU" altLang="en-US">
                <a:solidFill>
                  <a:schemeClr val="tx1"/>
                </a:solidFill>
              </a:rPr>
              <a:t>ҳаракатлари</a:t>
            </a:r>
            <a:r>
              <a:rPr lang="en-US" altLang="en-US">
                <a:solidFill>
                  <a:schemeClr val="tx1"/>
                </a:solidFill>
              </a:rPr>
              <a:t> </a:t>
            </a:r>
            <a:r>
              <a:rPr lang="ru-RU" altLang="en-US">
                <a:solidFill>
                  <a:schemeClr val="tx1"/>
                </a:solidFill>
              </a:rPr>
              <a:t>билан</a:t>
            </a:r>
            <a:r>
              <a:rPr lang="en-US" altLang="en-US">
                <a:solidFill>
                  <a:schemeClr val="tx1"/>
                </a:solidFill>
              </a:rPr>
              <a:t> </a:t>
            </a:r>
            <a:r>
              <a:rPr lang="ru-RU" altLang="en-US">
                <a:solidFill>
                  <a:schemeClr val="tx1"/>
                </a:solidFill>
              </a:rPr>
              <a:t>боғлиқлиги</a:t>
            </a:r>
            <a:r>
              <a:rPr lang="en-US" altLang="en-US">
                <a:solidFill>
                  <a:schemeClr val="tx1"/>
                </a:solidFill>
              </a:rPr>
              <a:t>!</a:t>
            </a:r>
            <a:r>
              <a:rPr lang="ru-RU" altLang="en-US">
                <a:solidFill>
                  <a:schemeClr val="bg1"/>
                </a:solidFill>
              </a:rPr>
              <a:t/>
            </a:r>
            <a:br>
              <a:rPr lang="ru-RU" altLang="en-US">
                <a:solidFill>
                  <a:schemeClr val="bg1"/>
                </a:solidFill>
              </a:rPr>
            </a:br>
            <a:endParaRPr lang="ru-RU" altLang="en-US"/>
          </a:p>
        </p:txBody>
      </p:sp>
      <p:sp>
        <p:nvSpPr>
          <p:cNvPr id="76803" name="Freeform 188">
            <a:extLst>
              <a:ext uri="{FF2B5EF4-FFF2-40B4-BE49-F238E27FC236}">
                <a16:creationId xmlns:a16="http://schemas.microsoft.com/office/drawing/2014/main" id="{C780BC88-D4BD-4960-9A24-C6C31D56CFF0}"/>
              </a:ext>
            </a:extLst>
          </p:cNvPr>
          <p:cNvSpPr>
            <a:spLocks/>
          </p:cNvSpPr>
          <p:nvPr/>
        </p:nvSpPr>
        <p:spPr bwMode="auto">
          <a:xfrm>
            <a:off x="906463" y="1168400"/>
            <a:ext cx="4427537" cy="5251450"/>
          </a:xfrm>
          <a:custGeom>
            <a:avLst/>
            <a:gdLst>
              <a:gd name="T0" fmla="*/ 2147483647 w 2787"/>
              <a:gd name="T1" fmla="*/ 2147483647 h 3306"/>
              <a:gd name="T2" fmla="*/ 2147483647 w 2787"/>
              <a:gd name="T3" fmla="*/ 2147483647 h 3306"/>
              <a:gd name="T4" fmla="*/ 2147483647 w 2787"/>
              <a:gd name="T5" fmla="*/ 2147483647 h 3306"/>
              <a:gd name="T6" fmla="*/ 2147483647 w 2787"/>
              <a:gd name="T7" fmla="*/ 2147483647 h 3306"/>
              <a:gd name="T8" fmla="*/ 2147483647 w 2787"/>
              <a:gd name="T9" fmla="*/ 2147483647 h 3306"/>
              <a:gd name="T10" fmla="*/ 2147483647 w 2787"/>
              <a:gd name="T11" fmla="*/ 2147483647 h 3306"/>
              <a:gd name="T12" fmla="*/ 2147483647 w 2787"/>
              <a:gd name="T13" fmla="*/ 2147483647 h 3306"/>
              <a:gd name="T14" fmla="*/ 2147483647 w 2787"/>
              <a:gd name="T15" fmla="*/ 2147483647 h 3306"/>
              <a:gd name="T16" fmla="*/ 2147483647 w 2787"/>
              <a:gd name="T17" fmla="*/ 2147483647 h 3306"/>
              <a:gd name="T18" fmla="*/ 2147483647 w 2787"/>
              <a:gd name="T19" fmla="*/ 2147483647 h 3306"/>
              <a:gd name="T20" fmla="*/ 2147483647 w 2787"/>
              <a:gd name="T21" fmla="*/ 2147483647 h 330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2787"/>
              <a:gd name="T34" fmla="*/ 0 h 3306"/>
              <a:gd name="T35" fmla="*/ 2787 w 2787"/>
              <a:gd name="T36" fmla="*/ 3306 h 330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2787" h="3306">
                <a:moveTo>
                  <a:pt x="247" y="2248"/>
                </a:moveTo>
                <a:cubicBezTo>
                  <a:pt x="402" y="2428"/>
                  <a:pt x="540" y="2381"/>
                  <a:pt x="720" y="2634"/>
                </a:cubicBezTo>
                <a:cubicBezTo>
                  <a:pt x="864" y="2836"/>
                  <a:pt x="826" y="2935"/>
                  <a:pt x="981" y="3083"/>
                </a:cubicBezTo>
                <a:cubicBezTo>
                  <a:pt x="1162" y="3255"/>
                  <a:pt x="1378" y="3277"/>
                  <a:pt x="1439" y="3281"/>
                </a:cubicBezTo>
                <a:cubicBezTo>
                  <a:pt x="1735" y="3306"/>
                  <a:pt x="1922" y="3144"/>
                  <a:pt x="2035" y="2996"/>
                </a:cubicBezTo>
                <a:cubicBezTo>
                  <a:pt x="2463" y="2437"/>
                  <a:pt x="2667" y="1811"/>
                  <a:pt x="2748" y="1173"/>
                </a:cubicBezTo>
                <a:cubicBezTo>
                  <a:pt x="2775" y="966"/>
                  <a:pt x="2787" y="750"/>
                  <a:pt x="2663" y="541"/>
                </a:cubicBezTo>
                <a:cubicBezTo>
                  <a:pt x="2540" y="332"/>
                  <a:pt x="2250" y="130"/>
                  <a:pt x="1888" y="75"/>
                </a:cubicBezTo>
                <a:cubicBezTo>
                  <a:pt x="1397" y="0"/>
                  <a:pt x="1008" y="211"/>
                  <a:pt x="860" y="297"/>
                </a:cubicBezTo>
                <a:cubicBezTo>
                  <a:pt x="636" y="428"/>
                  <a:pt x="297" y="626"/>
                  <a:pt x="136" y="1067"/>
                </a:cubicBezTo>
                <a:cubicBezTo>
                  <a:pt x="0" y="1441"/>
                  <a:pt x="3" y="1963"/>
                  <a:pt x="247" y="2248"/>
                </a:cubicBezTo>
                <a:close/>
              </a:path>
            </a:pathLst>
          </a:custGeom>
          <a:solidFill>
            <a:srgbClr val="FE8A9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0" name="Title 1">
            <a:extLst>
              <a:ext uri="{FF2B5EF4-FFF2-40B4-BE49-F238E27FC236}">
                <a16:creationId xmlns:a16="http://schemas.microsoft.com/office/drawing/2014/main" id="{45A0D9BD-D2B6-440F-8EB3-B0E7216C940C}"/>
              </a:ext>
            </a:extLst>
          </p:cNvPr>
          <p:cNvSpPr txBox="1">
            <a:spLocks/>
          </p:cNvSpPr>
          <p:nvPr/>
        </p:nvSpPr>
        <p:spPr>
          <a:xfrm>
            <a:off x="1909763" y="1879600"/>
            <a:ext cx="2801937" cy="790575"/>
          </a:xfrm>
          <a:prstGeom prst="rect">
            <a:avLst/>
          </a:prstGeom>
        </p:spPr>
        <p:txBody>
          <a:bodyPr lIns="0" tIns="0" rIns="0" bIns="0"/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2800" b="0" kern="1200">
                <a:solidFill>
                  <a:schemeClr val="bg1"/>
                </a:solidFill>
                <a:latin typeface="Arial" panose="020B0604020202020204" pitchFamily="34" charset="0"/>
                <a:ea typeface="+mj-ea"/>
                <a:cs typeface="Arial" panose="020B0604020202020204" pitchFamily="34" charset="0"/>
              </a:defRPr>
            </a:lvl1pPr>
          </a:lstStyle>
          <a:p>
            <a:pPr algn="ctr" fontAlgn="auto">
              <a:lnSpc>
                <a:spcPct val="100000"/>
              </a:lnSpc>
              <a:spcAft>
                <a:spcPts val="600"/>
              </a:spcAft>
              <a:defRPr/>
            </a:pPr>
            <a:r>
              <a:rPr lang="ru-RU" sz="2000" b="1" dirty="0" err="1">
                <a:latin typeface="+mn-lt"/>
              </a:rPr>
              <a:t>Сизнингча</a:t>
            </a:r>
            <a:r>
              <a:rPr lang="tr-TR" sz="2000" b="1" dirty="0">
                <a:latin typeface="+mn-lt"/>
              </a:rPr>
              <a:t>, </a:t>
            </a:r>
            <a:r>
              <a:rPr lang="ru-RU" sz="2000" b="1" dirty="0" err="1">
                <a:latin typeface="+mn-lt"/>
              </a:rPr>
              <a:t>инсонда</a:t>
            </a:r>
            <a:r>
              <a:rPr lang="tr-TR" sz="2000" b="1" dirty="0">
                <a:latin typeface="+mn-lt"/>
              </a:rPr>
              <a:t> </a:t>
            </a:r>
            <a:r>
              <a:rPr lang="ru-RU" sz="2000" b="1" dirty="0">
                <a:latin typeface="+mn-lt"/>
              </a:rPr>
              <a:t>а</a:t>
            </a:r>
            <a:r>
              <a:rPr lang="tr-TR" sz="2000" b="1" dirty="0">
                <a:latin typeface="+mn-lt"/>
              </a:rPr>
              <a:t>x</a:t>
            </a:r>
            <a:r>
              <a:rPr lang="ru-RU" sz="2000" b="1" dirty="0" err="1">
                <a:latin typeface="+mn-lt"/>
              </a:rPr>
              <a:t>лоқий</a:t>
            </a:r>
            <a:r>
              <a:rPr lang="tr-TR" sz="2000" b="1" dirty="0">
                <a:latin typeface="+mn-lt"/>
              </a:rPr>
              <a:t> </a:t>
            </a:r>
            <a:r>
              <a:rPr lang="ru-RU" sz="2000" b="1" dirty="0" err="1">
                <a:latin typeface="+mn-lt"/>
              </a:rPr>
              <a:t>тамойиллар</a:t>
            </a:r>
            <a:r>
              <a:rPr lang="tr-TR" sz="2000" b="1" dirty="0">
                <a:latin typeface="+mn-lt"/>
              </a:rPr>
              <a:t> </a:t>
            </a:r>
            <a:r>
              <a:rPr lang="ru-RU" sz="2000" b="1" dirty="0" err="1">
                <a:latin typeface="+mn-lt"/>
              </a:rPr>
              <a:t>умуман</a:t>
            </a:r>
            <a:r>
              <a:rPr lang="tr-TR" sz="2000" b="1" dirty="0">
                <a:latin typeface="+mn-lt"/>
              </a:rPr>
              <a:t> </a:t>
            </a:r>
            <a:r>
              <a:rPr lang="ru-RU" sz="2000" b="1" dirty="0" err="1">
                <a:latin typeface="+mn-lt"/>
              </a:rPr>
              <a:t>бўлмаслиги</a:t>
            </a:r>
            <a:r>
              <a:rPr lang="tr-TR" sz="2000" b="1" dirty="0">
                <a:latin typeface="+mn-lt"/>
              </a:rPr>
              <a:t> </a:t>
            </a:r>
            <a:r>
              <a:rPr lang="ru-RU" sz="2000" b="1" dirty="0" err="1">
                <a:latin typeface="+mn-lt"/>
              </a:rPr>
              <a:t>мумкинми</a:t>
            </a:r>
            <a:r>
              <a:rPr lang="tr-TR" sz="2000" b="1" dirty="0">
                <a:latin typeface="+mn-lt"/>
              </a:rPr>
              <a:t>?</a:t>
            </a:r>
            <a:endParaRPr lang="ru-RU" sz="2000" b="1" dirty="0">
              <a:latin typeface="+mn-lt"/>
            </a:endParaRPr>
          </a:p>
        </p:txBody>
      </p:sp>
      <p:grpSp>
        <p:nvGrpSpPr>
          <p:cNvPr id="76805" name="Group 70">
            <a:extLst>
              <a:ext uri="{FF2B5EF4-FFF2-40B4-BE49-F238E27FC236}">
                <a16:creationId xmlns:a16="http://schemas.microsoft.com/office/drawing/2014/main" id="{EE8C22D2-0825-467D-B3B8-F39B064BCE1F}"/>
              </a:ext>
            </a:extLst>
          </p:cNvPr>
          <p:cNvGrpSpPr>
            <a:grpSpLocks/>
          </p:cNvGrpSpPr>
          <p:nvPr/>
        </p:nvGrpSpPr>
        <p:grpSpPr bwMode="auto">
          <a:xfrm>
            <a:off x="2230438" y="3684588"/>
            <a:ext cx="1778000" cy="2735262"/>
            <a:chOff x="9236076" y="7739063"/>
            <a:chExt cx="938213" cy="1443038"/>
          </a:xfrm>
        </p:grpSpPr>
        <p:sp>
          <p:nvSpPr>
            <p:cNvPr id="76931" name="Freeform 183">
              <a:extLst>
                <a:ext uri="{FF2B5EF4-FFF2-40B4-BE49-F238E27FC236}">
                  <a16:creationId xmlns:a16="http://schemas.microsoft.com/office/drawing/2014/main" id="{2E44EB64-BFEC-4C9A-8B99-2CA6CAEDAF2E}"/>
                </a:ext>
              </a:extLst>
            </p:cNvPr>
            <p:cNvSpPr>
              <a:spLocks/>
            </p:cNvSpPr>
            <p:nvPr/>
          </p:nvSpPr>
          <p:spPr bwMode="auto">
            <a:xfrm>
              <a:off x="9236076" y="7786688"/>
              <a:ext cx="938213" cy="1039813"/>
            </a:xfrm>
            <a:custGeom>
              <a:avLst/>
              <a:gdLst>
                <a:gd name="T0" fmla="*/ 2147483647 w 591"/>
                <a:gd name="T1" fmla="*/ 2147483647 h 655"/>
                <a:gd name="T2" fmla="*/ 2147483647 w 591"/>
                <a:gd name="T3" fmla="*/ 2147483647 h 655"/>
                <a:gd name="T4" fmla="*/ 0 w 591"/>
                <a:gd name="T5" fmla="*/ 2147483647 h 655"/>
                <a:gd name="T6" fmla="*/ 2147483647 w 591"/>
                <a:gd name="T7" fmla="*/ 0 h 655"/>
                <a:gd name="T8" fmla="*/ 2147483647 w 591"/>
                <a:gd name="T9" fmla="*/ 2147483647 h 6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91"/>
                <a:gd name="T16" fmla="*/ 0 h 655"/>
                <a:gd name="T17" fmla="*/ 591 w 591"/>
                <a:gd name="T18" fmla="*/ 655 h 6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91" h="655">
                  <a:moveTo>
                    <a:pt x="591" y="489"/>
                  </a:moveTo>
                  <a:lnTo>
                    <a:pt x="216" y="655"/>
                  </a:lnTo>
                  <a:lnTo>
                    <a:pt x="0" y="166"/>
                  </a:lnTo>
                  <a:lnTo>
                    <a:pt x="374" y="0"/>
                  </a:lnTo>
                  <a:lnTo>
                    <a:pt x="591" y="489"/>
                  </a:lnTo>
                  <a:close/>
                </a:path>
              </a:pathLst>
            </a:custGeom>
            <a:solidFill>
              <a:srgbClr val="1FD7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932" name="Freeform 184">
              <a:extLst>
                <a:ext uri="{FF2B5EF4-FFF2-40B4-BE49-F238E27FC236}">
                  <a16:creationId xmlns:a16="http://schemas.microsoft.com/office/drawing/2014/main" id="{70F457D4-E208-4EC2-932B-2CCC1A80590A}"/>
                </a:ext>
              </a:extLst>
            </p:cNvPr>
            <p:cNvSpPr>
              <a:spLocks/>
            </p:cNvSpPr>
            <p:nvPr/>
          </p:nvSpPr>
          <p:spPr bwMode="auto">
            <a:xfrm>
              <a:off x="9293226" y="7843838"/>
              <a:ext cx="814388" cy="909638"/>
            </a:xfrm>
            <a:custGeom>
              <a:avLst/>
              <a:gdLst>
                <a:gd name="T0" fmla="*/ 2147483647 w 513"/>
                <a:gd name="T1" fmla="*/ 2147483647 h 573"/>
                <a:gd name="T2" fmla="*/ 2147483647 w 513"/>
                <a:gd name="T3" fmla="*/ 2147483647 h 573"/>
                <a:gd name="T4" fmla="*/ 0 w 513"/>
                <a:gd name="T5" fmla="*/ 2147483647 h 573"/>
                <a:gd name="T6" fmla="*/ 2147483647 w 513"/>
                <a:gd name="T7" fmla="*/ 0 h 573"/>
                <a:gd name="T8" fmla="*/ 2147483647 w 513"/>
                <a:gd name="T9" fmla="*/ 2147483647 h 5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13"/>
                <a:gd name="T16" fmla="*/ 0 h 573"/>
                <a:gd name="T17" fmla="*/ 513 w 513"/>
                <a:gd name="T18" fmla="*/ 573 h 5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13" h="573">
                  <a:moveTo>
                    <a:pt x="513" y="429"/>
                  </a:moveTo>
                  <a:lnTo>
                    <a:pt x="192" y="573"/>
                  </a:lnTo>
                  <a:lnTo>
                    <a:pt x="0" y="142"/>
                  </a:lnTo>
                  <a:lnTo>
                    <a:pt x="322" y="0"/>
                  </a:lnTo>
                  <a:lnTo>
                    <a:pt x="513" y="42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933" name="Freeform 185">
              <a:extLst>
                <a:ext uri="{FF2B5EF4-FFF2-40B4-BE49-F238E27FC236}">
                  <a16:creationId xmlns:a16="http://schemas.microsoft.com/office/drawing/2014/main" id="{98F1EF2C-FE27-46AD-8E2F-F0CE8EC92919}"/>
                </a:ext>
              </a:extLst>
            </p:cNvPr>
            <p:cNvSpPr>
              <a:spLocks/>
            </p:cNvSpPr>
            <p:nvPr/>
          </p:nvSpPr>
          <p:spPr bwMode="auto">
            <a:xfrm>
              <a:off x="9401176" y="7847013"/>
              <a:ext cx="279400" cy="180975"/>
            </a:xfrm>
            <a:custGeom>
              <a:avLst/>
              <a:gdLst>
                <a:gd name="T0" fmla="*/ 2147483647 w 176"/>
                <a:gd name="T1" fmla="*/ 2147483647 h 114"/>
                <a:gd name="T2" fmla="*/ 2147483647 w 176"/>
                <a:gd name="T3" fmla="*/ 2147483647 h 114"/>
                <a:gd name="T4" fmla="*/ 0 w 176"/>
                <a:gd name="T5" fmla="*/ 2147483647 h 114"/>
                <a:gd name="T6" fmla="*/ 2147483647 w 176"/>
                <a:gd name="T7" fmla="*/ 0 h 114"/>
                <a:gd name="T8" fmla="*/ 2147483647 w 176"/>
                <a:gd name="T9" fmla="*/ 2147483647 h 1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6"/>
                <a:gd name="T16" fmla="*/ 0 h 114"/>
                <a:gd name="T17" fmla="*/ 176 w 176"/>
                <a:gd name="T18" fmla="*/ 114 h 11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6" h="114">
                  <a:moveTo>
                    <a:pt x="176" y="42"/>
                  </a:moveTo>
                  <a:lnTo>
                    <a:pt x="18" y="114"/>
                  </a:lnTo>
                  <a:lnTo>
                    <a:pt x="0" y="70"/>
                  </a:lnTo>
                  <a:lnTo>
                    <a:pt x="156" y="0"/>
                  </a:lnTo>
                  <a:lnTo>
                    <a:pt x="176" y="42"/>
                  </a:lnTo>
                  <a:close/>
                </a:path>
              </a:pathLst>
            </a:custGeom>
            <a:solidFill>
              <a:srgbClr val="4A12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934" name="Freeform 186">
              <a:extLst>
                <a:ext uri="{FF2B5EF4-FFF2-40B4-BE49-F238E27FC236}">
                  <a16:creationId xmlns:a16="http://schemas.microsoft.com/office/drawing/2014/main" id="{9316C11B-E9ED-425D-96CA-BC88A7490C57}"/>
                </a:ext>
              </a:extLst>
            </p:cNvPr>
            <p:cNvSpPr>
              <a:spLocks/>
            </p:cNvSpPr>
            <p:nvPr/>
          </p:nvSpPr>
          <p:spPr bwMode="auto">
            <a:xfrm>
              <a:off x="9458326" y="7824788"/>
              <a:ext cx="114300" cy="117475"/>
            </a:xfrm>
            <a:custGeom>
              <a:avLst/>
              <a:gdLst>
                <a:gd name="T0" fmla="*/ 2147483647 w 36"/>
                <a:gd name="T1" fmla="*/ 2147483647 h 37"/>
                <a:gd name="T2" fmla="*/ 2147483647 w 36"/>
                <a:gd name="T3" fmla="*/ 2147483647 h 37"/>
                <a:gd name="T4" fmla="*/ 2147483647 w 36"/>
                <a:gd name="T5" fmla="*/ 2147483647 h 37"/>
                <a:gd name="T6" fmla="*/ 2147483647 w 36"/>
                <a:gd name="T7" fmla="*/ 2147483647 h 37"/>
                <a:gd name="T8" fmla="*/ 2147483647 w 36"/>
                <a:gd name="T9" fmla="*/ 214748364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6"/>
                <a:gd name="T16" fmla="*/ 0 h 37"/>
                <a:gd name="T17" fmla="*/ 36 w 36"/>
                <a:gd name="T18" fmla="*/ 37 h 3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6" h="37">
                  <a:moveTo>
                    <a:pt x="33" y="12"/>
                  </a:moveTo>
                  <a:cubicBezTo>
                    <a:pt x="36" y="20"/>
                    <a:pt x="33" y="29"/>
                    <a:pt x="25" y="33"/>
                  </a:cubicBezTo>
                  <a:cubicBezTo>
                    <a:pt x="17" y="37"/>
                    <a:pt x="7" y="33"/>
                    <a:pt x="3" y="25"/>
                  </a:cubicBezTo>
                  <a:cubicBezTo>
                    <a:pt x="0" y="17"/>
                    <a:pt x="3" y="7"/>
                    <a:pt x="12" y="4"/>
                  </a:cubicBezTo>
                  <a:cubicBezTo>
                    <a:pt x="20" y="0"/>
                    <a:pt x="29" y="4"/>
                    <a:pt x="33" y="12"/>
                  </a:cubicBezTo>
                  <a:close/>
                </a:path>
              </a:pathLst>
            </a:custGeom>
            <a:solidFill>
              <a:srgbClr val="4119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935" name="Freeform 187">
              <a:extLst>
                <a:ext uri="{FF2B5EF4-FFF2-40B4-BE49-F238E27FC236}">
                  <a16:creationId xmlns:a16="http://schemas.microsoft.com/office/drawing/2014/main" id="{51555CA7-0E44-497E-B23D-F7E86E231CF8}"/>
                </a:ext>
              </a:extLst>
            </p:cNvPr>
            <p:cNvSpPr>
              <a:spLocks/>
            </p:cNvSpPr>
            <p:nvPr/>
          </p:nvSpPr>
          <p:spPr bwMode="auto">
            <a:xfrm>
              <a:off x="9407526" y="7977188"/>
              <a:ext cx="377825" cy="174625"/>
            </a:xfrm>
            <a:custGeom>
              <a:avLst/>
              <a:gdLst>
                <a:gd name="T0" fmla="*/ 2147483647 w 238"/>
                <a:gd name="T1" fmla="*/ 2147483647 h 110"/>
                <a:gd name="T2" fmla="*/ 2147483647 w 238"/>
                <a:gd name="T3" fmla="*/ 2147483647 h 110"/>
                <a:gd name="T4" fmla="*/ 0 w 238"/>
                <a:gd name="T5" fmla="*/ 2147483647 h 110"/>
                <a:gd name="T6" fmla="*/ 2147483647 w 238"/>
                <a:gd name="T7" fmla="*/ 0 h 110"/>
                <a:gd name="T8" fmla="*/ 2147483647 w 238"/>
                <a:gd name="T9" fmla="*/ 2147483647 h 1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38"/>
                <a:gd name="T16" fmla="*/ 0 h 110"/>
                <a:gd name="T17" fmla="*/ 238 w 238"/>
                <a:gd name="T18" fmla="*/ 110 h 11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38" h="110">
                  <a:moveTo>
                    <a:pt x="238" y="4"/>
                  </a:moveTo>
                  <a:lnTo>
                    <a:pt x="2" y="110"/>
                  </a:lnTo>
                  <a:lnTo>
                    <a:pt x="0" y="106"/>
                  </a:lnTo>
                  <a:lnTo>
                    <a:pt x="236" y="0"/>
                  </a:lnTo>
                  <a:lnTo>
                    <a:pt x="238" y="4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936" name="Freeform 188">
              <a:extLst>
                <a:ext uri="{FF2B5EF4-FFF2-40B4-BE49-F238E27FC236}">
                  <a16:creationId xmlns:a16="http://schemas.microsoft.com/office/drawing/2014/main" id="{60F60004-7833-4BB3-AB91-656372B8C769}"/>
                </a:ext>
              </a:extLst>
            </p:cNvPr>
            <p:cNvSpPr>
              <a:spLocks/>
            </p:cNvSpPr>
            <p:nvPr/>
          </p:nvSpPr>
          <p:spPr bwMode="auto">
            <a:xfrm>
              <a:off x="9423401" y="8015288"/>
              <a:ext cx="377825" cy="171450"/>
            </a:xfrm>
            <a:custGeom>
              <a:avLst/>
              <a:gdLst>
                <a:gd name="T0" fmla="*/ 2147483647 w 238"/>
                <a:gd name="T1" fmla="*/ 2147483647 h 108"/>
                <a:gd name="T2" fmla="*/ 2147483647 w 238"/>
                <a:gd name="T3" fmla="*/ 2147483647 h 108"/>
                <a:gd name="T4" fmla="*/ 0 w 238"/>
                <a:gd name="T5" fmla="*/ 2147483647 h 108"/>
                <a:gd name="T6" fmla="*/ 2147483647 w 238"/>
                <a:gd name="T7" fmla="*/ 0 h 108"/>
                <a:gd name="T8" fmla="*/ 2147483647 w 238"/>
                <a:gd name="T9" fmla="*/ 2147483647 h 10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38"/>
                <a:gd name="T16" fmla="*/ 0 h 108"/>
                <a:gd name="T17" fmla="*/ 238 w 238"/>
                <a:gd name="T18" fmla="*/ 108 h 10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38" h="108">
                  <a:moveTo>
                    <a:pt x="238" y="4"/>
                  </a:moveTo>
                  <a:lnTo>
                    <a:pt x="2" y="108"/>
                  </a:lnTo>
                  <a:lnTo>
                    <a:pt x="0" y="106"/>
                  </a:lnTo>
                  <a:lnTo>
                    <a:pt x="236" y="0"/>
                  </a:lnTo>
                  <a:lnTo>
                    <a:pt x="238" y="4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937" name="Freeform 189">
              <a:extLst>
                <a:ext uri="{FF2B5EF4-FFF2-40B4-BE49-F238E27FC236}">
                  <a16:creationId xmlns:a16="http://schemas.microsoft.com/office/drawing/2014/main" id="{06EEED5C-8742-4258-9787-9A016FDE323D}"/>
                </a:ext>
              </a:extLst>
            </p:cNvPr>
            <p:cNvSpPr>
              <a:spLocks/>
            </p:cNvSpPr>
            <p:nvPr/>
          </p:nvSpPr>
          <p:spPr bwMode="auto">
            <a:xfrm>
              <a:off x="9442451" y="8053388"/>
              <a:ext cx="377825" cy="171450"/>
            </a:xfrm>
            <a:custGeom>
              <a:avLst/>
              <a:gdLst>
                <a:gd name="T0" fmla="*/ 2147483647 w 238"/>
                <a:gd name="T1" fmla="*/ 2147483647 h 108"/>
                <a:gd name="T2" fmla="*/ 0 w 238"/>
                <a:gd name="T3" fmla="*/ 2147483647 h 108"/>
                <a:gd name="T4" fmla="*/ 0 w 238"/>
                <a:gd name="T5" fmla="*/ 2147483647 h 108"/>
                <a:gd name="T6" fmla="*/ 2147483647 w 238"/>
                <a:gd name="T7" fmla="*/ 0 h 108"/>
                <a:gd name="T8" fmla="*/ 2147483647 w 238"/>
                <a:gd name="T9" fmla="*/ 2147483647 h 10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38"/>
                <a:gd name="T16" fmla="*/ 0 h 108"/>
                <a:gd name="T17" fmla="*/ 238 w 238"/>
                <a:gd name="T18" fmla="*/ 108 h 10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38" h="108">
                  <a:moveTo>
                    <a:pt x="238" y="4"/>
                  </a:moveTo>
                  <a:lnTo>
                    <a:pt x="0" y="108"/>
                  </a:lnTo>
                  <a:lnTo>
                    <a:pt x="0" y="104"/>
                  </a:lnTo>
                  <a:lnTo>
                    <a:pt x="236" y="0"/>
                  </a:lnTo>
                  <a:lnTo>
                    <a:pt x="238" y="4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938" name="Freeform 190">
              <a:extLst>
                <a:ext uri="{FF2B5EF4-FFF2-40B4-BE49-F238E27FC236}">
                  <a16:creationId xmlns:a16="http://schemas.microsoft.com/office/drawing/2014/main" id="{D03B8B8E-DF12-4592-B7CC-C9CC4E87E00A}"/>
                </a:ext>
              </a:extLst>
            </p:cNvPr>
            <p:cNvSpPr>
              <a:spLocks/>
            </p:cNvSpPr>
            <p:nvPr/>
          </p:nvSpPr>
          <p:spPr bwMode="auto">
            <a:xfrm>
              <a:off x="9458326" y="8091488"/>
              <a:ext cx="377825" cy="171450"/>
            </a:xfrm>
            <a:custGeom>
              <a:avLst/>
              <a:gdLst>
                <a:gd name="T0" fmla="*/ 2147483647 w 238"/>
                <a:gd name="T1" fmla="*/ 2147483647 h 108"/>
                <a:gd name="T2" fmla="*/ 2147483647 w 238"/>
                <a:gd name="T3" fmla="*/ 2147483647 h 108"/>
                <a:gd name="T4" fmla="*/ 0 w 238"/>
                <a:gd name="T5" fmla="*/ 2147483647 h 108"/>
                <a:gd name="T6" fmla="*/ 2147483647 w 238"/>
                <a:gd name="T7" fmla="*/ 0 h 108"/>
                <a:gd name="T8" fmla="*/ 2147483647 w 238"/>
                <a:gd name="T9" fmla="*/ 2147483647 h 10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38"/>
                <a:gd name="T16" fmla="*/ 0 h 108"/>
                <a:gd name="T17" fmla="*/ 238 w 238"/>
                <a:gd name="T18" fmla="*/ 108 h 10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38" h="108">
                  <a:moveTo>
                    <a:pt x="238" y="4"/>
                  </a:moveTo>
                  <a:lnTo>
                    <a:pt x="2" y="108"/>
                  </a:lnTo>
                  <a:lnTo>
                    <a:pt x="0" y="104"/>
                  </a:lnTo>
                  <a:lnTo>
                    <a:pt x="236" y="0"/>
                  </a:lnTo>
                  <a:lnTo>
                    <a:pt x="238" y="4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939" name="Freeform 191">
              <a:extLst>
                <a:ext uri="{FF2B5EF4-FFF2-40B4-BE49-F238E27FC236}">
                  <a16:creationId xmlns:a16="http://schemas.microsoft.com/office/drawing/2014/main" id="{D91B961C-E479-4515-9BC5-5CC7905D96C2}"/>
                </a:ext>
              </a:extLst>
            </p:cNvPr>
            <p:cNvSpPr>
              <a:spLocks/>
            </p:cNvSpPr>
            <p:nvPr/>
          </p:nvSpPr>
          <p:spPr bwMode="auto">
            <a:xfrm>
              <a:off x="9474201" y="8129588"/>
              <a:ext cx="377825" cy="171450"/>
            </a:xfrm>
            <a:custGeom>
              <a:avLst/>
              <a:gdLst>
                <a:gd name="T0" fmla="*/ 2147483647 w 238"/>
                <a:gd name="T1" fmla="*/ 2147483647 h 108"/>
                <a:gd name="T2" fmla="*/ 2147483647 w 238"/>
                <a:gd name="T3" fmla="*/ 2147483647 h 108"/>
                <a:gd name="T4" fmla="*/ 0 w 238"/>
                <a:gd name="T5" fmla="*/ 2147483647 h 108"/>
                <a:gd name="T6" fmla="*/ 2147483647 w 238"/>
                <a:gd name="T7" fmla="*/ 0 h 108"/>
                <a:gd name="T8" fmla="*/ 2147483647 w 238"/>
                <a:gd name="T9" fmla="*/ 2147483647 h 10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38"/>
                <a:gd name="T16" fmla="*/ 0 h 108"/>
                <a:gd name="T17" fmla="*/ 238 w 238"/>
                <a:gd name="T18" fmla="*/ 108 h 10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38" h="108">
                  <a:moveTo>
                    <a:pt x="238" y="2"/>
                  </a:moveTo>
                  <a:lnTo>
                    <a:pt x="2" y="108"/>
                  </a:lnTo>
                  <a:lnTo>
                    <a:pt x="0" y="104"/>
                  </a:lnTo>
                  <a:lnTo>
                    <a:pt x="236" y="0"/>
                  </a:lnTo>
                  <a:lnTo>
                    <a:pt x="238" y="2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940" name="Freeform 192">
              <a:extLst>
                <a:ext uri="{FF2B5EF4-FFF2-40B4-BE49-F238E27FC236}">
                  <a16:creationId xmlns:a16="http://schemas.microsoft.com/office/drawing/2014/main" id="{D407B852-1EE5-499C-BFFA-5B43B0220AE5}"/>
                </a:ext>
              </a:extLst>
            </p:cNvPr>
            <p:cNvSpPr>
              <a:spLocks/>
            </p:cNvSpPr>
            <p:nvPr/>
          </p:nvSpPr>
          <p:spPr bwMode="auto">
            <a:xfrm>
              <a:off x="9490076" y="8164513"/>
              <a:ext cx="377825" cy="174625"/>
            </a:xfrm>
            <a:custGeom>
              <a:avLst/>
              <a:gdLst>
                <a:gd name="T0" fmla="*/ 2147483647 w 238"/>
                <a:gd name="T1" fmla="*/ 2147483647 h 110"/>
                <a:gd name="T2" fmla="*/ 2147483647 w 238"/>
                <a:gd name="T3" fmla="*/ 2147483647 h 110"/>
                <a:gd name="T4" fmla="*/ 0 w 238"/>
                <a:gd name="T5" fmla="*/ 2147483647 h 110"/>
                <a:gd name="T6" fmla="*/ 2147483647 w 238"/>
                <a:gd name="T7" fmla="*/ 0 h 110"/>
                <a:gd name="T8" fmla="*/ 2147483647 w 238"/>
                <a:gd name="T9" fmla="*/ 2147483647 h 1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38"/>
                <a:gd name="T16" fmla="*/ 0 h 110"/>
                <a:gd name="T17" fmla="*/ 238 w 238"/>
                <a:gd name="T18" fmla="*/ 110 h 11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38" h="110">
                  <a:moveTo>
                    <a:pt x="238" y="4"/>
                  </a:moveTo>
                  <a:lnTo>
                    <a:pt x="2" y="110"/>
                  </a:lnTo>
                  <a:lnTo>
                    <a:pt x="0" y="106"/>
                  </a:lnTo>
                  <a:lnTo>
                    <a:pt x="238" y="0"/>
                  </a:lnTo>
                  <a:lnTo>
                    <a:pt x="238" y="4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941" name="Freeform 193">
              <a:extLst>
                <a:ext uri="{FF2B5EF4-FFF2-40B4-BE49-F238E27FC236}">
                  <a16:creationId xmlns:a16="http://schemas.microsoft.com/office/drawing/2014/main" id="{124C726A-B917-40F5-AB0A-9A23591D4F53}"/>
                </a:ext>
              </a:extLst>
            </p:cNvPr>
            <p:cNvSpPr>
              <a:spLocks/>
            </p:cNvSpPr>
            <p:nvPr/>
          </p:nvSpPr>
          <p:spPr bwMode="auto">
            <a:xfrm>
              <a:off x="9509126" y="8202613"/>
              <a:ext cx="377825" cy="174625"/>
            </a:xfrm>
            <a:custGeom>
              <a:avLst/>
              <a:gdLst>
                <a:gd name="T0" fmla="*/ 2147483647 w 238"/>
                <a:gd name="T1" fmla="*/ 2147483647 h 110"/>
                <a:gd name="T2" fmla="*/ 2147483647 w 238"/>
                <a:gd name="T3" fmla="*/ 2147483647 h 110"/>
                <a:gd name="T4" fmla="*/ 0 w 238"/>
                <a:gd name="T5" fmla="*/ 2147483647 h 110"/>
                <a:gd name="T6" fmla="*/ 2147483647 w 238"/>
                <a:gd name="T7" fmla="*/ 0 h 110"/>
                <a:gd name="T8" fmla="*/ 2147483647 w 238"/>
                <a:gd name="T9" fmla="*/ 2147483647 h 1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38"/>
                <a:gd name="T16" fmla="*/ 0 h 110"/>
                <a:gd name="T17" fmla="*/ 238 w 238"/>
                <a:gd name="T18" fmla="*/ 110 h 11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38" h="110">
                  <a:moveTo>
                    <a:pt x="238" y="4"/>
                  </a:moveTo>
                  <a:lnTo>
                    <a:pt x="2" y="110"/>
                  </a:lnTo>
                  <a:lnTo>
                    <a:pt x="0" y="106"/>
                  </a:lnTo>
                  <a:lnTo>
                    <a:pt x="236" y="0"/>
                  </a:lnTo>
                  <a:lnTo>
                    <a:pt x="238" y="4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942" name="Freeform 194">
              <a:extLst>
                <a:ext uri="{FF2B5EF4-FFF2-40B4-BE49-F238E27FC236}">
                  <a16:creationId xmlns:a16="http://schemas.microsoft.com/office/drawing/2014/main" id="{70226C1C-F0CB-41E7-A9C5-7CF952D26BEA}"/>
                </a:ext>
              </a:extLst>
            </p:cNvPr>
            <p:cNvSpPr>
              <a:spLocks/>
            </p:cNvSpPr>
            <p:nvPr/>
          </p:nvSpPr>
          <p:spPr bwMode="auto">
            <a:xfrm>
              <a:off x="9525001" y="8240713"/>
              <a:ext cx="377825" cy="174625"/>
            </a:xfrm>
            <a:custGeom>
              <a:avLst/>
              <a:gdLst>
                <a:gd name="T0" fmla="*/ 2147483647 w 238"/>
                <a:gd name="T1" fmla="*/ 2147483647 h 110"/>
                <a:gd name="T2" fmla="*/ 2147483647 w 238"/>
                <a:gd name="T3" fmla="*/ 2147483647 h 110"/>
                <a:gd name="T4" fmla="*/ 0 w 238"/>
                <a:gd name="T5" fmla="*/ 2147483647 h 110"/>
                <a:gd name="T6" fmla="*/ 2147483647 w 238"/>
                <a:gd name="T7" fmla="*/ 0 h 110"/>
                <a:gd name="T8" fmla="*/ 2147483647 w 238"/>
                <a:gd name="T9" fmla="*/ 2147483647 h 1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38"/>
                <a:gd name="T16" fmla="*/ 0 h 110"/>
                <a:gd name="T17" fmla="*/ 238 w 238"/>
                <a:gd name="T18" fmla="*/ 110 h 11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38" h="110">
                  <a:moveTo>
                    <a:pt x="238" y="4"/>
                  </a:moveTo>
                  <a:lnTo>
                    <a:pt x="2" y="110"/>
                  </a:lnTo>
                  <a:lnTo>
                    <a:pt x="0" y="106"/>
                  </a:lnTo>
                  <a:lnTo>
                    <a:pt x="236" y="0"/>
                  </a:lnTo>
                  <a:lnTo>
                    <a:pt x="238" y="4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943" name="Freeform 195">
              <a:extLst>
                <a:ext uri="{FF2B5EF4-FFF2-40B4-BE49-F238E27FC236}">
                  <a16:creationId xmlns:a16="http://schemas.microsoft.com/office/drawing/2014/main" id="{9D07651D-9AF1-4347-A3A5-F174C0DC9A00}"/>
                </a:ext>
              </a:extLst>
            </p:cNvPr>
            <p:cNvSpPr>
              <a:spLocks/>
            </p:cNvSpPr>
            <p:nvPr/>
          </p:nvSpPr>
          <p:spPr bwMode="auto">
            <a:xfrm>
              <a:off x="9540876" y="8278813"/>
              <a:ext cx="377825" cy="173038"/>
            </a:xfrm>
            <a:custGeom>
              <a:avLst/>
              <a:gdLst>
                <a:gd name="T0" fmla="*/ 2147483647 w 238"/>
                <a:gd name="T1" fmla="*/ 2147483647 h 109"/>
                <a:gd name="T2" fmla="*/ 2147483647 w 238"/>
                <a:gd name="T3" fmla="*/ 2147483647 h 109"/>
                <a:gd name="T4" fmla="*/ 0 w 238"/>
                <a:gd name="T5" fmla="*/ 2147483647 h 109"/>
                <a:gd name="T6" fmla="*/ 2147483647 w 238"/>
                <a:gd name="T7" fmla="*/ 0 h 109"/>
                <a:gd name="T8" fmla="*/ 2147483647 w 238"/>
                <a:gd name="T9" fmla="*/ 2147483647 h 10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38"/>
                <a:gd name="T16" fmla="*/ 0 h 109"/>
                <a:gd name="T17" fmla="*/ 238 w 238"/>
                <a:gd name="T18" fmla="*/ 109 h 10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38" h="109">
                  <a:moveTo>
                    <a:pt x="238" y="4"/>
                  </a:moveTo>
                  <a:lnTo>
                    <a:pt x="2" y="109"/>
                  </a:lnTo>
                  <a:lnTo>
                    <a:pt x="0" y="107"/>
                  </a:lnTo>
                  <a:lnTo>
                    <a:pt x="236" y="0"/>
                  </a:lnTo>
                  <a:lnTo>
                    <a:pt x="238" y="4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944" name="Freeform 196">
              <a:extLst>
                <a:ext uri="{FF2B5EF4-FFF2-40B4-BE49-F238E27FC236}">
                  <a16:creationId xmlns:a16="http://schemas.microsoft.com/office/drawing/2014/main" id="{9F01AD22-580D-47D7-A328-A63A4203C13A}"/>
                </a:ext>
              </a:extLst>
            </p:cNvPr>
            <p:cNvSpPr>
              <a:spLocks/>
            </p:cNvSpPr>
            <p:nvPr/>
          </p:nvSpPr>
          <p:spPr bwMode="auto">
            <a:xfrm>
              <a:off x="9559926" y="8316913"/>
              <a:ext cx="379413" cy="173038"/>
            </a:xfrm>
            <a:custGeom>
              <a:avLst/>
              <a:gdLst>
                <a:gd name="T0" fmla="*/ 2147483647 w 239"/>
                <a:gd name="T1" fmla="*/ 2147483647 h 109"/>
                <a:gd name="T2" fmla="*/ 0 w 239"/>
                <a:gd name="T3" fmla="*/ 2147483647 h 109"/>
                <a:gd name="T4" fmla="*/ 0 w 239"/>
                <a:gd name="T5" fmla="*/ 2147483647 h 109"/>
                <a:gd name="T6" fmla="*/ 2147483647 w 239"/>
                <a:gd name="T7" fmla="*/ 0 h 109"/>
                <a:gd name="T8" fmla="*/ 2147483647 w 239"/>
                <a:gd name="T9" fmla="*/ 2147483647 h 10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39"/>
                <a:gd name="T16" fmla="*/ 0 h 109"/>
                <a:gd name="T17" fmla="*/ 239 w 239"/>
                <a:gd name="T18" fmla="*/ 109 h 10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39" h="109">
                  <a:moveTo>
                    <a:pt x="239" y="4"/>
                  </a:moveTo>
                  <a:lnTo>
                    <a:pt x="0" y="109"/>
                  </a:lnTo>
                  <a:lnTo>
                    <a:pt x="0" y="105"/>
                  </a:lnTo>
                  <a:lnTo>
                    <a:pt x="237" y="0"/>
                  </a:lnTo>
                  <a:lnTo>
                    <a:pt x="239" y="4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945" name="Freeform 197">
              <a:extLst>
                <a:ext uri="{FF2B5EF4-FFF2-40B4-BE49-F238E27FC236}">
                  <a16:creationId xmlns:a16="http://schemas.microsoft.com/office/drawing/2014/main" id="{79AF8F35-B92B-45BA-AA71-E73BFFB97F0D}"/>
                </a:ext>
              </a:extLst>
            </p:cNvPr>
            <p:cNvSpPr>
              <a:spLocks/>
            </p:cNvSpPr>
            <p:nvPr/>
          </p:nvSpPr>
          <p:spPr bwMode="auto">
            <a:xfrm>
              <a:off x="9575801" y="8355013"/>
              <a:ext cx="379413" cy="173038"/>
            </a:xfrm>
            <a:custGeom>
              <a:avLst/>
              <a:gdLst>
                <a:gd name="T0" fmla="*/ 2147483647 w 239"/>
                <a:gd name="T1" fmla="*/ 2147483647 h 109"/>
                <a:gd name="T2" fmla="*/ 2147483647 w 239"/>
                <a:gd name="T3" fmla="*/ 2147483647 h 109"/>
                <a:gd name="T4" fmla="*/ 0 w 239"/>
                <a:gd name="T5" fmla="*/ 2147483647 h 109"/>
                <a:gd name="T6" fmla="*/ 2147483647 w 239"/>
                <a:gd name="T7" fmla="*/ 0 h 109"/>
                <a:gd name="T8" fmla="*/ 2147483647 w 239"/>
                <a:gd name="T9" fmla="*/ 2147483647 h 10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39"/>
                <a:gd name="T16" fmla="*/ 0 h 109"/>
                <a:gd name="T17" fmla="*/ 239 w 239"/>
                <a:gd name="T18" fmla="*/ 109 h 10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39" h="109">
                  <a:moveTo>
                    <a:pt x="239" y="4"/>
                  </a:moveTo>
                  <a:lnTo>
                    <a:pt x="2" y="109"/>
                  </a:lnTo>
                  <a:lnTo>
                    <a:pt x="0" y="105"/>
                  </a:lnTo>
                  <a:lnTo>
                    <a:pt x="237" y="0"/>
                  </a:lnTo>
                  <a:lnTo>
                    <a:pt x="239" y="4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946" name="Freeform 198">
              <a:extLst>
                <a:ext uri="{FF2B5EF4-FFF2-40B4-BE49-F238E27FC236}">
                  <a16:creationId xmlns:a16="http://schemas.microsoft.com/office/drawing/2014/main" id="{34814BDA-1453-45E3-B309-61C989A445FE}"/>
                </a:ext>
              </a:extLst>
            </p:cNvPr>
            <p:cNvSpPr>
              <a:spLocks/>
            </p:cNvSpPr>
            <p:nvPr/>
          </p:nvSpPr>
          <p:spPr bwMode="auto">
            <a:xfrm>
              <a:off x="9591676" y="8393113"/>
              <a:ext cx="379413" cy="173038"/>
            </a:xfrm>
            <a:custGeom>
              <a:avLst/>
              <a:gdLst>
                <a:gd name="T0" fmla="*/ 2147483647 w 239"/>
                <a:gd name="T1" fmla="*/ 2147483647 h 109"/>
                <a:gd name="T2" fmla="*/ 2147483647 w 239"/>
                <a:gd name="T3" fmla="*/ 2147483647 h 109"/>
                <a:gd name="T4" fmla="*/ 0 w 239"/>
                <a:gd name="T5" fmla="*/ 2147483647 h 109"/>
                <a:gd name="T6" fmla="*/ 2147483647 w 239"/>
                <a:gd name="T7" fmla="*/ 0 h 109"/>
                <a:gd name="T8" fmla="*/ 2147483647 w 239"/>
                <a:gd name="T9" fmla="*/ 2147483647 h 10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39"/>
                <a:gd name="T16" fmla="*/ 0 h 109"/>
                <a:gd name="T17" fmla="*/ 239 w 239"/>
                <a:gd name="T18" fmla="*/ 109 h 10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39" h="109">
                  <a:moveTo>
                    <a:pt x="239" y="2"/>
                  </a:moveTo>
                  <a:lnTo>
                    <a:pt x="2" y="109"/>
                  </a:lnTo>
                  <a:lnTo>
                    <a:pt x="0" y="105"/>
                  </a:lnTo>
                  <a:lnTo>
                    <a:pt x="237" y="0"/>
                  </a:lnTo>
                  <a:lnTo>
                    <a:pt x="239" y="2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947" name="Freeform 199">
              <a:extLst>
                <a:ext uri="{FF2B5EF4-FFF2-40B4-BE49-F238E27FC236}">
                  <a16:creationId xmlns:a16="http://schemas.microsoft.com/office/drawing/2014/main" id="{224F75DC-C9B0-472E-9C1D-8C79D2F8E17C}"/>
                </a:ext>
              </a:extLst>
            </p:cNvPr>
            <p:cNvSpPr>
              <a:spLocks/>
            </p:cNvSpPr>
            <p:nvPr/>
          </p:nvSpPr>
          <p:spPr bwMode="auto">
            <a:xfrm>
              <a:off x="9788526" y="7786688"/>
              <a:ext cx="334963" cy="368300"/>
            </a:xfrm>
            <a:custGeom>
              <a:avLst/>
              <a:gdLst>
                <a:gd name="T0" fmla="*/ 2147483647 w 211"/>
                <a:gd name="T1" fmla="*/ 2147483647 h 232"/>
                <a:gd name="T2" fmla="*/ 0 w 211"/>
                <a:gd name="T3" fmla="*/ 2147483647 h 232"/>
                <a:gd name="T4" fmla="*/ 2147483647 w 211"/>
                <a:gd name="T5" fmla="*/ 0 h 232"/>
                <a:gd name="T6" fmla="*/ 2147483647 w 211"/>
                <a:gd name="T7" fmla="*/ 2147483647 h 232"/>
                <a:gd name="T8" fmla="*/ 2147483647 w 211"/>
                <a:gd name="T9" fmla="*/ 2147483647 h 2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11"/>
                <a:gd name="T16" fmla="*/ 0 h 232"/>
                <a:gd name="T17" fmla="*/ 211 w 211"/>
                <a:gd name="T18" fmla="*/ 232 h 23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11" h="232">
                  <a:moveTo>
                    <a:pt x="40" y="232"/>
                  </a:moveTo>
                  <a:lnTo>
                    <a:pt x="0" y="196"/>
                  </a:lnTo>
                  <a:lnTo>
                    <a:pt x="171" y="0"/>
                  </a:lnTo>
                  <a:lnTo>
                    <a:pt x="211" y="34"/>
                  </a:lnTo>
                  <a:lnTo>
                    <a:pt x="40" y="232"/>
                  </a:lnTo>
                  <a:close/>
                </a:path>
              </a:pathLst>
            </a:custGeom>
            <a:solidFill>
              <a:srgbClr val="3A07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948" name="Freeform 200">
              <a:extLst>
                <a:ext uri="{FF2B5EF4-FFF2-40B4-BE49-F238E27FC236}">
                  <a16:creationId xmlns:a16="http://schemas.microsoft.com/office/drawing/2014/main" id="{0682B7F5-D737-4C2D-A983-81717D691EDF}"/>
                </a:ext>
              </a:extLst>
            </p:cNvPr>
            <p:cNvSpPr>
              <a:spLocks/>
            </p:cNvSpPr>
            <p:nvPr/>
          </p:nvSpPr>
          <p:spPr bwMode="auto">
            <a:xfrm>
              <a:off x="9763126" y="8097838"/>
              <a:ext cx="88900" cy="95250"/>
            </a:xfrm>
            <a:custGeom>
              <a:avLst/>
              <a:gdLst>
                <a:gd name="T0" fmla="*/ 2147483647 w 56"/>
                <a:gd name="T1" fmla="*/ 2147483647 h 60"/>
                <a:gd name="T2" fmla="*/ 2147483647 w 56"/>
                <a:gd name="T3" fmla="*/ 2147483647 h 60"/>
                <a:gd name="T4" fmla="*/ 0 w 56"/>
                <a:gd name="T5" fmla="*/ 2147483647 h 60"/>
                <a:gd name="T6" fmla="*/ 2147483647 w 56"/>
                <a:gd name="T7" fmla="*/ 2147483647 h 60"/>
                <a:gd name="T8" fmla="*/ 2147483647 w 56"/>
                <a:gd name="T9" fmla="*/ 0 h 60"/>
                <a:gd name="T10" fmla="*/ 2147483647 w 56"/>
                <a:gd name="T11" fmla="*/ 2147483647 h 6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56"/>
                <a:gd name="T19" fmla="*/ 0 h 60"/>
                <a:gd name="T20" fmla="*/ 56 w 56"/>
                <a:gd name="T21" fmla="*/ 60 h 6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56" h="60">
                  <a:moveTo>
                    <a:pt x="56" y="36"/>
                  </a:moveTo>
                  <a:lnTo>
                    <a:pt x="26" y="48"/>
                  </a:lnTo>
                  <a:lnTo>
                    <a:pt x="0" y="60"/>
                  </a:lnTo>
                  <a:lnTo>
                    <a:pt x="8" y="32"/>
                  </a:lnTo>
                  <a:lnTo>
                    <a:pt x="16" y="0"/>
                  </a:lnTo>
                  <a:lnTo>
                    <a:pt x="56" y="36"/>
                  </a:lnTo>
                  <a:close/>
                </a:path>
              </a:pathLst>
            </a:custGeom>
            <a:solidFill>
              <a:srgbClr val="E489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949" name="Freeform 201">
              <a:extLst>
                <a:ext uri="{FF2B5EF4-FFF2-40B4-BE49-F238E27FC236}">
                  <a16:creationId xmlns:a16="http://schemas.microsoft.com/office/drawing/2014/main" id="{34083866-EC3F-40A9-A416-0D7796865069}"/>
                </a:ext>
              </a:extLst>
            </p:cNvPr>
            <p:cNvSpPr>
              <a:spLocks/>
            </p:cNvSpPr>
            <p:nvPr/>
          </p:nvSpPr>
          <p:spPr bwMode="auto">
            <a:xfrm>
              <a:off x="9763126" y="8148638"/>
              <a:ext cx="41275" cy="44450"/>
            </a:xfrm>
            <a:custGeom>
              <a:avLst/>
              <a:gdLst>
                <a:gd name="T0" fmla="*/ 2147483647 w 26"/>
                <a:gd name="T1" fmla="*/ 2147483647 h 28"/>
                <a:gd name="T2" fmla="*/ 0 w 26"/>
                <a:gd name="T3" fmla="*/ 2147483647 h 28"/>
                <a:gd name="T4" fmla="*/ 2147483647 w 26"/>
                <a:gd name="T5" fmla="*/ 0 h 28"/>
                <a:gd name="T6" fmla="*/ 2147483647 w 26"/>
                <a:gd name="T7" fmla="*/ 2147483647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6"/>
                <a:gd name="T13" fmla="*/ 0 h 28"/>
                <a:gd name="T14" fmla="*/ 26 w 26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6" h="28">
                  <a:moveTo>
                    <a:pt x="26" y="16"/>
                  </a:moveTo>
                  <a:lnTo>
                    <a:pt x="0" y="28"/>
                  </a:lnTo>
                  <a:lnTo>
                    <a:pt x="8" y="0"/>
                  </a:lnTo>
                  <a:lnTo>
                    <a:pt x="26" y="16"/>
                  </a:lnTo>
                  <a:close/>
                </a:path>
              </a:pathLst>
            </a:custGeom>
            <a:solidFill>
              <a:srgbClr val="4A12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950" name="Freeform 202">
              <a:extLst>
                <a:ext uri="{FF2B5EF4-FFF2-40B4-BE49-F238E27FC236}">
                  <a16:creationId xmlns:a16="http://schemas.microsoft.com/office/drawing/2014/main" id="{2F32ABB0-7284-4749-9487-AB1139D139C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59988" y="7739063"/>
              <a:ext cx="101600" cy="101600"/>
            </a:xfrm>
            <a:custGeom>
              <a:avLst/>
              <a:gdLst>
                <a:gd name="T0" fmla="*/ 2147483647 w 32"/>
                <a:gd name="T1" fmla="*/ 2147483647 h 32"/>
                <a:gd name="T2" fmla="*/ 2147483647 w 32"/>
                <a:gd name="T3" fmla="*/ 2147483647 h 32"/>
                <a:gd name="T4" fmla="*/ 2147483647 w 32"/>
                <a:gd name="T5" fmla="*/ 2147483647 h 32"/>
                <a:gd name="T6" fmla="*/ 0 w 32"/>
                <a:gd name="T7" fmla="*/ 2147483647 h 32"/>
                <a:gd name="T8" fmla="*/ 2147483647 w 32"/>
                <a:gd name="T9" fmla="*/ 2147483647 h 32"/>
                <a:gd name="T10" fmla="*/ 2147483647 w 32"/>
                <a:gd name="T11" fmla="*/ 2147483647 h 32"/>
                <a:gd name="T12" fmla="*/ 2147483647 w 32"/>
                <a:gd name="T13" fmla="*/ 2147483647 h 3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2"/>
                <a:gd name="T22" fmla="*/ 0 h 32"/>
                <a:gd name="T23" fmla="*/ 32 w 32"/>
                <a:gd name="T24" fmla="*/ 32 h 32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2" h="32">
                  <a:moveTo>
                    <a:pt x="26" y="5"/>
                  </a:moveTo>
                  <a:cubicBezTo>
                    <a:pt x="26" y="5"/>
                    <a:pt x="26" y="5"/>
                    <a:pt x="26" y="5"/>
                  </a:cubicBezTo>
                  <a:cubicBezTo>
                    <a:pt x="21" y="0"/>
                    <a:pt x="12" y="0"/>
                    <a:pt x="7" y="6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20" y="32"/>
                    <a:pt x="20" y="32"/>
                    <a:pt x="20" y="32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32" y="18"/>
                    <a:pt x="32" y="9"/>
                    <a:pt x="26" y="5"/>
                  </a:cubicBezTo>
                  <a:close/>
                </a:path>
              </a:pathLst>
            </a:custGeom>
            <a:solidFill>
              <a:srgbClr val="9190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951" name="Freeform 203">
              <a:extLst>
                <a:ext uri="{FF2B5EF4-FFF2-40B4-BE49-F238E27FC236}">
                  <a16:creationId xmlns:a16="http://schemas.microsoft.com/office/drawing/2014/main" id="{2C1E6855-95A3-4475-8527-9E4003004439}"/>
                </a:ext>
              </a:extLst>
            </p:cNvPr>
            <p:cNvSpPr>
              <a:spLocks/>
            </p:cNvSpPr>
            <p:nvPr/>
          </p:nvSpPr>
          <p:spPr bwMode="auto">
            <a:xfrm>
              <a:off x="9610726" y="8196263"/>
              <a:ext cx="490538" cy="985838"/>
            </a:xfrm>
            <a:custGeom>
              <a:avLst/>
              <a:gdLst>
                <a:gd name="T0" fmla="*/ 2147483647 w 154"/>
                <a:gd name="T1" fmla="*/ 2147483647 h 310"/>
                <a:gd name="T2" fmla="*/ 2147483647 w 154"/>
                <a:gd name="T3" fmla="*/ 2147483647 h 310"/>
                <a:gd name="T4" fmla="*/ 2147483647 w 154"/>
                <a:gd name="T5" fmla="*/ 2147483647 h 310"/>
                <a:gd name="T6" fmla="*/ 2147483647 w 154"/>
                <a:gd name="T7" fmla="*/ 2147483647 h 310"/>
                <a:gd name="T8" fmla="*/ 2147483647 w 154"/>
                <a:gd name="T9" fmla="*/ 2147483647 h 310"/>
                <a:gd name="T10" fmla="*/ 2147483647 w 154"/>
                <a:gd name="T11" fmla="*/ 2147483647 h 310"/>
                <a:gd name="T12" fmla="*/ 2147483647 w 154"/>
                <a:gd name="T13" fmla="*/ 2147483647 h 310"/>
                <a:gd name="T14" fmla="*/ 2147483647 w 154"/>
                <a:gd name="T15" fmla="*/ 2147483647 h 310"/>
                <a:gd name="T16" fmla="*/ 2147483647 w 154"/>
                <a:gd name="T17" fmla="*/ 2147483647 h 310"/>
                <a:gd name="T18" fmla="*/ 2147483647 w 154"/>
                <a:gd name="T19" fmla="*/ 2147483647 h 310"/>
                <a:gd name="T20" fmla="*/ 2147483647 w 154"/>
                <a:gd name="T21" fmla="*/ 2147483647 h 310"/>
                <a:gd name="T22" fmla="*/ 2147483647 w 154"/>
                <a:gd name="T23" fmla="*/ 2147483647 h 310"/>
                <a:gd name="T24" fmla="*/ 2147483647 w 154"/>
                <a:gd name="T25" fmla="*/ 2147483647 h 310"/>
                <a:gd name="T26" fmla="*/ 2147483647 w 154"/>
                <a:gd name="T27" fmla="*/ 2147483647 h 31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54"/>
                <a:gd name="T43" fmla="*/ 0 h 310"/>
                <a:gd name="T44" fmla="*/ 154 w 154"/>
                <a:gd name="T45" fmla="*/ 310 h 310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54" h="310">
                  <a:moveTo>
                    <a:pt x="80" y="294"/>
                  </a:moveTo>
                  <a:cubicBezTo>
                    <a:pt x="65" y="152"/>
                    <a:pt x="65" y="152"/>
                    <a:pt x="65" y="152"/>
                  </a:cubicBezTo>
                  <a:cubicBezTo>
                    <a:pt x="65" y="152"/>
                    <a:pt x="0" y="86"/>
                    <a:pt x="9" y="79"/>
                  </a:cubicBezTo>
                  <a:cubicBezTo>
                    <a:pt x="18" y="73"/>
                    <a:pt x="60" y="109"/>
                    <a:pt x="60" y="109"/>
                  </a:cubicBezTo>
                  <a:cubicBezTo>
                    <a:pt x="60" y="109"/>
                    <a:pt x="42" y="11"/>
                    <a:pt x="55" y="10"/>
                  </a:cubicBezTo>
                  <a:cubicBezTo>
                    <a:pt x="68" y="8"/>
                    <a:pt x="75" y="82"/>
                    <a:pt x="79" y="80"/>
                  </a:cubicBezTo>
                  <a:cubicBezTo>
                    <a:pt x="83" y="79"/>
                    <a:pt x="77" y="5"/>
                    <a:pt x="85" y="3"/>
                  </a:cubicBezTo>
                  <a:cubicBezTo>
                    <a:pt x="96" y="1"/>
                    <a:pt x="93" y="78"/>
                    <a:pt x="98" y="78"/>
                  </a:cubicBezTo>
                  <a:cubicBezTo>
                    <a:pt x="103" y="78"/>
                    <a:pt x="105" y="0"/>
                    <a:pt x="115" y="2"/>
                  </a:cubicBezTo>
                  <a:cubicBezTo>
                    <a:pt x="125" y="5"/>
                    <a:pt x="115" y="80"/>
                    <a:pt x="121" y="81"/>
                  </a:cubicBezTo>
                  <a:cubicBezTo>
                    <a:pt x="127" y="81"/>
                    <a:pt x="133" y="18"/>
                    <a:pt x="141" y="21"/>
                  </a:cubicBezTo>
                  <a:cubicBezTo>
                    <a:pt x="150" y="24"/>
                    <a:pt x="131" y="138"/>
                    <a:pt x="131" y="138"/>
                  </a:cubicBezTo>
                  <a:cubicBezTo>
                    <a:pt x="154" y="272"/>
                    <a:pt x="154" y="272"/>
                    <a:pt x="154" y="272"/>
                  </a:cubicBezTo>
                  <a:cubicBezTo>
                    <a:pt x="154" y="272"/>
                    <a:pt x="112" y="310"/>
                    <a:pt x="80" y="294"/>
                  </a:cubicBezTo>
                  <a:close/>
                </a:path>
              </a:pathLst>
            </a:custGeom>
            <a:solidFill>
              <a:srgbClr val="F0D5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952" name="Freeform 204">
              <a:extLst>
                <a:ext uri="{FF2B5EF4-FFF2-40B4-BE49-F238E27FC236}">
                  <a16:creationId xmlns:a16="http://schemas.microsoft.com/office/drawing/2014/main" id="{A3FEB4FA-87A7-4F4B-B18A-9C8425ACF7EE}"/>
                </a:ext>
              </a:extLst>
            </p:cNvPr>
            <p:cNvSpPr>
              <a:spLocks/>
            </p:cNvSpPr>
            <p:nvPr/>
          </p:nvSpPr>
          <p:spPr bwMode="auto">
            <a:xfrm>
              <a:off x="9817101" y="8728076"/>
              <a:ext cx="255588" cy="101600"/>
            </a:xfrm>
            <a:custGeom>
              <a:avLst/>
              <a:gdLst>
                <a:gd name="T0" fmla="*/ 2147483647 w 161"/>
                <a:gd name="T1" fmla="*/ 2147483647 h 64"/>
                <a:gd name="T2" fmla="*/ 2147483647 w 161"/>
                <a:gd name="T3" fmla="*/ 2147483647 h 64"/>
                <a:gd name="T4" fmla="*/ 0 w 161"/>
                <a:gd name="T5" fmla="*/ 2147483647 h 64"/>
                <a:gd name="T6" fmla="*/ 2147483647 w 161"/>
                <a:gd name="T7" fmla="*/ 0 h 64"/>
                <a:gd name="T8" fmla="*/ 2147483647 w 161"/>
                <a:gd name="T9" fmla="*/ 2147483647 h 6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61"/>
                <a:gd name="T16" fmla="*/ 0 h 64"/>
                <a:gd name="T17" fmla="*/ 161 w 161"/>
                <a:gd name="T18" fmla="*/ 64 h 6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61" h="64">
                  <a:moveTo>
                    <a:pt x="161" y="38"/>
                  </a:moveTo>
                  <a:lnTo>
                    <a:pt x="6" y="64"/>
                  </a:lnTo>
                  <a:lnTo>
                    <a:pt x="0" y="28"/>
                  </a:lnTo>
                  <a:lnTo>
                    <a:pt x="153" y="0"/>
                  </a:lnTo>
                  <a:lnTo>
                    <a:pt x="161" y="38"/>
                  </a:lnTo>
                  <a:close/>
                </a:path>
              </a:pathLst>
            </a:custGeom>
            <a:solidFill>
              <a:srgbClr val="9190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94" name="TextBox 93">
            <a:extLst>
              <a:ext uri="{FF2B5EF4-FFF2-40B4-BE49-F238E27FC236}">
                <a16:creationId xmlns:a16="http://schemas.microsoft.com/office/drawing/2014/main" id="{586E9B6D-6582-4FEF-871D-00C10B6E6865}"/>
              </a:ext>
            </a:extLst>
          </p:cNvPr>
          <p:cNvSpPr txBox="1"/>
          <p:nvPr/>
        </p:nvSpPr>
        <p:spPr>
          <a:xfrm rot="19608595">
            <a:off x="1635125" y="3554413"/>
            <a:ext cx="693738" cy="1933575"/>
          </a:xfrm>
          <a:prstGeom prst="rect">
            <a:avLst/>
          </a:prstGeom>
          <a:noFill/>
        </p:spPr>
        <p:txBody>
          <a:bodyPr lIns="54610" tIns="54610" rIns="54610" bIns="54610"/>
          <a:lstStyle/>
          <a:p>
            <a:pPr fontAlgn="auto">
              <a:spcBef>
                <a:spcPts val="0"/>
              </a:spcBef>
              <a:spcAft>
                <a:spcPts val="600"/>
              </a:spcAft>
              <a:defRPr/>
            </a:pPr>
            <a:r>
              <a:rPr lang="ru-RU" sz="7200" dirty="0">
                <a:solidFill>
                  <a:schemeClr val="bg1"/>
                </a:solidFill>
                <a:latin typeface="+mj-lt"/>
                <a:cs typeface="+mn-cs"/>
              </a:rPr>
              <a:t>?</a:t>
            </a:r>
            <a:endParaRPr lang="en-US" sz="7200" dirty="0" err="1">
              <a:solidFill>
                <a:schemeClr val="bg1"/>
              </a:solidFill>
              <a:latin typeface="+mj-lt"/>
              <a:cs typeface="+mn-cs"/>
            </a:endParaRPr>
          </a:p>
        </p:txBody>
      </p:sp>
      <p:sp>
        <p:nvSpPr>
          <p:cNvPr id="147" name="TextBox 146">
            <a:extLst>
              <a:ext uri="{FF2B5EF4-FFF2-40B4-BE49-F238E27FC236}">
                <a16:creationId xmlns:a16="http://schemas.microsoft.com/office/drawing/2014/main" id="{F9248524-AE95-47B4-BA18-FA7220D6150F}"/>
              </a:ext>
            </a:extLst>
          </p:cNvPr>
          <p:cNvSpPr txBox="1"/>
          <p:nvPr/>
        </p:nvSpPr>
        <p:spPr>
          <a:xfrm rot="1338625">
            <a:off x="3952875" y="3043238"/>
            <a:ext cx="693738" cy="1933575"/>
          </a:xfrm>
          <a:prstGeom prst="rect">
            <a:avLst/>
          </a:prstGeom>
          <a:noFill/>
        </p:spPr>
        <p:txBody>
          <a:bodyPr lIns="54610" tIns="54610" rIns="54610" bIns="54610"/>
          <a:lstStyle/>
          <a:p>
            <a:pPr fontAlgn="auto">
              <a:spcBef>
                <a:spcPts val="0"/>
              </a:spcBef>
              <a:spcAft>
                <a:spcPts val="600"/>
              </a:spcAft>
              <a:defRPr/>
            </a:pPr>
            <a:r>
              <a:rPr lang="ru-RU" sz="11500" dirty="0">
                <a:solidFill>
                  <a:schemeClr val="bg1"/>
                </a:solidFill>
                <a:latin typeface="+mj-lt"/>
                <a:cs typeface="+mn-cs"/>
              </a:rPr>
              <a:t>?</a:t>
            </a:r>
            <a:endParaRPr lang="en-US" sz="11500" dirty="0" err="1">
              <a:solidFill>
                <a:schemeClr val="bg1"/>
              </a:solidFill>
              <a:latin typeface="+mj-lt"/>
              <a:cs typeface="+mn-cs"/>
            </a:endParaRPr>
          </a:p>
        </p:txBody>
      </p:sp>
      <p:sp>
        <p:nvSpPr>
          <p:cNvPr id="148" name="TextBox 147">
            <a:extLst>
              <a:ext uri="{FF2B5EF4-FFF2-40B4-BE49-F238E27FC236}">
                <a16:creationId xmlns:a16="http://schemas.microsoft.com/office/drawing/2014/main" id="{26FF2043-E8D1-4A65-8676-78AEA5C33450}"/>
              </a:ext>
            </a:extLst>
          </p:cNvPr>
          <p:cNvSpPr txBox="1"/>
          <p:nvPr/>
        </p:nvSpPr>
        <p:spPr>
          <a:xfrm rot="20125434">
            <a:off x="2709863" y="3851275"/>
            <a:ext cx="695325" cy="1933575"/>
          </a:xfrm>
          <a:prstGeom prst="rect">
            <a:avLst/>
          </a:prstGeom>
          <a:noFill/>
        </p:spPr>
        <p:txBody>
          <a:bodyPr lIns="54610" tIns="54610" rIns="54610" bIns="54610"/>
          <a:lstStyle/>
          <a:p>
            <a:pPr fontAlgn="auto">
              <a:spcBef>
                <a:spcPts val="0"/>
              </a:spcBef>
              <a:spcAft>
                <a:spcPts val="600"/>
              </a:spcAft>
              <a:defRPr/>
            </a:pPr>
            <a:r>
              <a:rPr lang="ru-RU" sz="8800" dirty="0">
                <a:solidFill>
                  <a:srgbClr val="3A07DF"/>
                </a:solidFill>
                <a:latin typeface="+mj-lt"/>
                <a:cs typeface="+mn-cs"/>
              </a:rPr>
              <a:t>?</a:t>
            </a:r>
            <a:endParaRPr lang="en-US" sz="8800" dirty="0" err="1">
              <a:solidFill>
                <a:srgbClr val="3A07DF"/>
              </a:solidFill>
              <a:latin typeface="+mj-lt"/>
              <a:cs typeface="+mn-cs"/>
            </a:endParaRPr>
          </a:p>
        </p:txBody>
      </p:sp>
      <p:sp>
        <p:nvSpPr>
          <p:cNvPr id="149" name="Title 1">
            <a:extLst>
              <a:ext uri="{FF2B5EF4-FFF2-40B4-BE49-F238E27FC236}">
                <a16:creationId xmlns:a16="http://schemas.microsoft.com/office/drawing/2014/main" id="{35725E58-D602-4C41-8BC4-B768CD29C00F}"/>
              </a:ext>
            </a:extLst>
          </p:cNvPr>
          <p:cNvSpPr txBox="1">
            <a:spLocks/>
          </p:cNvSpPr>
          <p:nvPr/>
        </p:nvSpPr>
        <p:spPr bwMode="auto">
          <a:xfrm>
            <a:off x="7446963" y="881063"/>
            <a:ext cx="4302125" cy="792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 eaLnBrk="1" hangingPunct="1">
              <a:spcAft>
                <a:spcPts val="600"/>
              </a:spcAft>
              <a:buClr>
                <a:schemeClr val="bg1"/>
              </a:buClr>
            </a:pPr>
            <a:r>
              <a:rPr lang="ru-RU" altLang="en-US" sz="1600" b="1">
                <a:solidFill>
                  <a:schemeClr val="bg1"/>
                </a:solidFill>
              </a:rPr>
              <a:t>Умуман</a:t>
            </a:r>
            <a:r>
              <a:rPr lang="tr-TR" altLang="en-US" sz="1600" b="1">
                <a:solidFill>
                  <a:schemeClr val="bg1"/>
                </a:solidFill>
              </a:rPr>
              <a:t> </a:t>
            </a:r>
            <a:r>
              <a:rPr lang="ru-RU" altLang="en-US" sz="1600" b="1">
                <a:solidFill>
                  <a:schemeClr val="bg1"/>
                </a:solidFill>
              </a:rPr>
              <a:t>олганда</a:t>
            </a:r>
            <a:r>
              <a:rPr lang="tr-TR" altLang="en-US" sz="1600" b="1">
                <a:solidFill>
                  <a:schemeClr val="bg1"/>
                </a:solidFill>
              </a:rPr>
              <a:t>, </a:t>
            </a:r>
            <a:r>
              <a:rPr lang="ru-RU" altLang="en-US" sz="1600" b="1">
                <a:solidFill>
                  <a:schemeClr val="bg1"/>
                </a:solidFill>
              </a:rPr>
              <a:t>бундай</a:t>
            </a:r>
            <a:r>
              <a:rPr lang="tr-TR" altLang="en-US" sz="1600" b="1">
                <a:solidFill>
                  <a:schemeClr val="bg1"/>
                </a:solidFill>
              </a:rPr>
              <a:t> </a:t>
            </a:r>
            <a:r>
              <a:rPr lang="ru-RU" altLang="en-US" sz="1600" b="1">
                <a:solidFill>
                  <a:schemeClr val="bg1"/>
                </a:solidFill>
              </a:rPr>
              <a:t>бўлиши</a:t>
            </a:r>
            <a:r>
              <a:rPr lang="tr-TR" altLang="en-US" sz="1600" b="1">
                <a:solidFill>
                  <a:schemeClr val="bg1"/>
                </a:solidFill>
              </a:rPr>
              <a:t> </a:t>
            </a:r>
            <a:r>
              <a:rPr lang="ru-RU" altLang="en-US" sz="1600" b="1">
                <a:solidFill>
                  <a:schemeClr val="bg1"/>
                </a:solidFill>
              </a:rPr>
              <a:t>мумкин</a:t>
            </a:r>
            <a:r>
              <a:rPr lang="tr-TR" altLang="en-US" sz="1600" b="1">
                <a:solidFill>
                  <a:schemeClr val="bg1"/>
                </a:solidFill>
              </a:rPr>
              <a:t> </a:t>
            </a:r>
            <a:r>
              <a:rPr lang="ru-RU" altLang="en-US" sz="1600" b="1">
                <a:solidFill>
                  <a:schemeClr val="bg1"/>
                </a:solidFill>
              </a:rPr>
              <a:t>эмас</a:t>
            </a:r>
            <a:r>
              <a:rPr lang="tr-TR" altLang="en-US" sz="1600" b="1">
                <a:solidFill>
                  <a:schemeClr val="bg1"/>
                </a:solidFill>
              </a:rPr>
              <a:t>, </a:t>
            </a:r>
            <a:r>
              <a:rPr lang="ru-RU" altLang="en-US" sz="1600" b="1">
                <a:solidFill>
                  <a:schemeClr val="bg1"/>
                </a:solidFill>
              </a:rPr>
              <a:t>чунки</a:t>
            </a:r>
            <a:r>
              <a:rPr lang="tr-TR" altLang="en-US" sz="1600" b="1">
                <a:solidFill>
                  <a:schemeClr val="bg1"/>
                </a:solidFill>
              </a:rPr>
              <a:t> </a:t>
            </a:r>
            <a:r>
              <a:rPr lang="ru-RU" altLang="en-US" sz="1600" b="1">
                <a:solidFill>
                  <a:schemeClr val="bg1"/>
                </a:solidFill>
              </a:rPr>
              <a:t>ҳар</a:t>
            </a:r>
            <a:r>
              <a:rPr lang="tr-TR" altLang="en-US" sz="1600" b="1">
                <a:solidFill>
                  <a:schemeClr val="bg1"/>
                </a:solidFill>
              </a:rPr>
              <a:t> </a:t>
            </a:r>
            <a:r>
              <a:rPr lang="ru-RU" altLang="en-US" sz="1600" b="1">
                <a:solidFill>
                  <a:schemeClr val="bg1"/>
                </a:solidFill>
              </a:rPr>
              <a:t>қандай</a:t>
            </a:r>
            <a:r>
              <a:rPr lang="tr-TR" altLang="en-US" sz="1600" b="1">
                <a:solidFill>
                  <a:schemeClr val="bg1"/>
                </a:solidFill>
              </a:rPr>
              <a:t> </a:t>
            </a:r>
            <a:r>
              <a:rPr lang="ru-RU" altLang="en-US" sz="1600" b="1">
                <a:solidFill>
                  <a:schemeClr val="bg1"/>
                </a:solidFill>
              </a:rPr>
              <a:t>ҳолатда</a:t>
            </a:r>
            <a:r>
              <a:rPr lang="tr-TR" altLang="en-US" sz="1600" b="1">
                <a:solidFill>
                  <a:schemeClr val="bg1"/>
                </a:solidFill>
              </a:rPr>
              <a:t> </a:t>
            </a:r>
            <a:r>
              <a:rPr lang="ru-RU" altLang="en-US" sz="1600" b="1">
                <a:solidFill>
                  <a:schemeClr val="bg1"/>
                </a:solidFill>
              </a:rPr>
              <a:t>ҳам</a:t>
            </a:r>
            <a:r>
              <a:rPr lang="tr-TR" altLang="en-US" sz="1600" b="1">
                <a:solidFill>
                  <a:schemeClr val="bg1"/>
                </a:solidFill>
              </a:rPr>
              <a:t> </a:t>
            </a:r>
            <a:r>
              <a:rPr lang="ru-RU" altLang="en-US" sz="1600" b="1">
                <a:solidFill>
                  <a:schemeClr val="bg1"/>
                </a:solidFill>
              </a:rPr>
              <a:t>одамда</a:t>
            </a:r>
            <a:r>
              <a:rPr lang="tr-TR" altLang="en-US" sz="1600" b="1">
                <a:solidFill>
                  <a:schemeClr val="bg1"/>
                </a:solidFill>
              </a:rPr>
              <a:t> </a:t>
            </a:r>
            <a:r>
              <a:rPr lang="ru-RU" altLang="en-US" sz="1600" b="1">
                <a:solidFill>
                  <a:schemeClr val="bg1"/>
                </a:solidFill>
              </a:rPr>
              <a:t>тўғри</a:t>
            </a:r>
            <a:r>
              <a:rPr lang="tr-TR" altLang="en-US" sz="1600" b="1">
                <a:solidFill>
                  <a:schemeClr val="bg1"/>
                </a:solidFill>
              </a:rPr>
              <a:t> </a:t>
            </a:r>
            <a:r>
              <a:rPr lang="ru-RU" altLang="en-US" sz="1600" b="1">
                <a:solidFill>
                  <a:schemeClr val="bg1"/>
                </a:solidFill>
              </a:rPr>
              <a:t>ва</a:t>
            </a:r>
            <a:r>
              <a:rPr lang="tr-TR" altLang="en-US" sz="1600" b="1">
                <a:solidFill>
                  <a:schemeClr val="bg1"/>
                </a:solidFill>
              </a:rPr>
              <a:t> </a:t>
            </a:r>
            <a:r>
              <a:rPr lang="ru-RU" altLang="en-US" sz="1600" b="1">
                <a:solidFill>
                  <a:schemeClr val="bg1"/>
                </a:solidFill>
              </a:rPr>
              <a:t>нотўғри</a:t>
            </a:r>
            <a:r>
              <a:rPr lang="tr-TR" altLang="en-US" sz="1600" b="1">
                <a:solidFill>
                  <a:schemeClr val="bg1"/>
                </a:solidFill>
              </a:rPr>
              <a:t>, </a:t>
            </a:r>
            <a:r>
              <a:rPr lang="ru-RU" altLang="en-US" sz="1600" b="1">
                <a:solidFill>
                  <a:schemeClr val="bg1"/>
                </a:solidFill>
              </a:rPr>
              <a:t>я</a:t>
            </a:r>
            <a:r>
              <a:rPr lang="tr-TR" altLang="en-US" sz="1600" b="1">
                <a:solidFill>
                  <a:schemeClr val="bg1"/>
                </a:solidFill>
              </a:rPr>
              <a:t>x</a:t>
            </a:r>
            <a:r>
              <a:rPr lang="ru-RU" altLang="en-US" sz="1600" b="1">
                <a:solidFill>
                  <a:schemeClr val="bg1"/>
                </a:solidFill>
              </a:rPr>
              <a:t>ши</a:t>
            </a:r>
            <a:r>
              <a:rPr lang="tr-TR" altLang="en-US" sz="1600" b="1">
                <a:solidFill>
                  <a:schemeClr val="bg1"/>
                </a:solidFill>
              </a:rPr>
              <a:t> </a:t>
            </a:r>
            <a:r>
              <a:rPr lang="ru-RU" altLang="en-US" sz="1600" b="1">
                <a:solidFill>
                  <a:schemeClr val="bg1"/>
                </a:solidFill>
              </a:rPr>
              <a:t>ва</a:t>
            </a:r>
            <a:r>
              <a:rPr lang="tr-TR" altLang="en-US" sz="1600" b="1">
                <a:solidFill>
                  <a:schemeClr val="bg1"/>
                </a:solidFill>
              </a:rPr>
              <a:t> </a:t>
            </a:r>
            <a:r>
              <a:rPr lang="ru-RU" altLang="en-US" sz="1600" b="1">
                <a:solidFill>
                  <a:schemeClr val="bg1"/>
                </a:solidFill>
              </a:rPr>
              <a:t>ёмон</a:t>
            </a:r>
            <a:r>
              <a:rPr lang="tr-TR" altLang="en-US" sz="1600" b="1">
                <a:solidFill>
                  <a:schemeClr val="bg1"/>
                </a:solidFill>
              </a:rPr>
              <a:t> </a:t>
            </a:r>
            <a:r>
              <a:rPr lang="ru-RU" altLang="en-US" sz="1600" b="1">
                <a:solidFill>
                  <a:schemeClr val="bg1"/>
                </a:solidFill>
              </a:rPr>
              <a:t>ҳақида</a:t>
            </a:r>
            <a:r>
              <a:rPr lang="tr-TR" altLang="en-US" sz="1600" b="1">
                <a:solidFill>
                  <a:schemeClr val="bg1"/>
                </a:solidFill>
              </a:rPr>
              <a:t> </a:t>
            </a:r>
            <a:r>
              <a:rPr lang="ru-RU" altLang="en-US" sz="1600" b="1">
                <a:solidFill>
                  <a:schemeClr val="bg1"/>
                </a:solidFill>
              </a:rPr>
              <a:t>ғоялар</a:t>
            </a:r>
            <a:r>
              <a:rPr lang="tr-TR" altLang="en-US" sz="1600" b="1">
                <a:solidFill>
                  <a:schemeClr val="bg1"/>
                </a:solidFill>
              </a:rPr>
              <a:t> </a:t>
            </a:r>
            <a:r>
              <a:rPr lang="ru-RU" altLang="en-US" sz="1600" b="1">
                <a:solidFill>
                  <a:schemeClr val="bg1"/>
                </a:solidFill>
              </a:rPr>
              <a:t>мавжуд</a:t>
            </a:r>
            <a:r>
              <a:rPr lang="en-US" altLang="en-US" sz="1600" b="1">
                <a:solidFill>
                  <a:schemeClr val="bg1"/>
                </a:solidFill>
              </a:rPr>
              <a:t> </a:t>
            </a:r>
            <a:r>
              <a:rPr lang="ru-RU" altLang="en-US" sz="1600" b="1">
                <a:solidFill>
                  <a:schemeClr val="bg1"/>
                </a:solidFill>
              </a:rPr>
              <a:t>бўлади</a:t>
            </a:r>
            <a:r>
              <a:rPr lang="tr-TR" altLang="en-US" sz="1600" b="1">
                <a:solidFill>
                  <a:schemeClr val="bg1"/>
                </a:solidFill>
              </a:rPr>
              <a:t>; </a:t>
            </a:r>
            <a:endParaRPr lang="en-US" altLang="en-US" sz="1600" b="1">
              <a:solidFill>
                <a:schemeClr val="bg1"/>
              </a:solidFill>
            </a:endParaRPr>
          </a:p>
          <a:p>
            <a:pPr algn="ctr" eaLnBrk="1" hangingPunct="1">
              <a:spcAft>
                <a:spcPts val="600"/>
              </a:spcAft>
              <a:buClr>
                <a:schemeClr val="bg1"/>
              </a:buClr>
            </a:pPr>
            <a:r>
              <a:rPr lang="ru-RU" altLang="en-US" sz="1600" b="1">
                <a:solidFill>
                  <a:schemeClr val="bg1"/>
                </a:solidFill>
              </a:rPr>
              <a:t>Бу масалалар</a:t>
            </a:r>
            <a:r>
              <a:rPr lang="tr-TR" altLang="en-US" sz="1600" b="1">
                <a:solidFill>
                  <a:schemeClr val="bg1"/>
                </a:solidFill>
              </a:rPr>
              <a:t> </a:t>
            </a:r>
            <a:r>
              <a:rPr lang="ru-RU" altLang="en-US" sz="1600" b="1">
                <a:solidFill>
                  <a:schemeClr val="bg1"/>
                </a:solidFill>
              </a:rPr>
              <a:t>умумэътироф</a:t>
            </a:r>
            <a:r>
              <a:rPr lang="tr-TR" altLang="en-US" sz="1600" b="1">
                <a:solidFill>
                  <a:schemeClr val="bg1"/>
                </a:solidFill>
              </a:rPr>
              <a:t> </a:t>
            </a:r>
            <a:r>
              <a:rPr lang="ru-RU" altLang="en-US" sz="1600" b="1">
                <a:solidFill>
                  <a:schemeClr val="bg1"/>
                </a:solidFill>
              </a:rPr>
              <a:t>этилганлардан</a:t>
            </a:r>
            <a:r>
              <a:rPr lang="tr-TR" altLang="en-US" sz="1600" b="1">
                <a:solidFill>
                  <a:schemeClr val="bg1"/>
                </a:solidFill>
              </a:rPr>
              <a:t> </a:t>
            </a:r>
            <a:r>
              <a:rPr lang="ru-RU" altLang="en-US" sz="1600" b="1">
                <a:solidFill>
                  <a:schemeClr val="bg1"/>
                </a:solidFill>
              </a:rPr>
              <a:t>фарқ</a:t>
            </a:r>
            <a:r>
              <a:rPr lang="tr-TR" altLang="en-US" sz="1600" b="1">
                <a:solidFill>
                  <a:schemeClr val="bg1"/>
                </a:solidFill>
              </a:rPr>
              <a:t> </a:t>
            </a:r>
            <a:r>
              <a:rPr lang="ru-RU" altLang="en-US" sz="1600" b="1">
                <a:solidFill>
                  <a:schemeClr val="bg1"/>
                </a:solidFill>
              </a:rPr>
              <a:t>қилиши</a:t>
            </a:r>
            <a:r>
              <a:rPr lang="tr-TR" altLang="en-US" sz="1600" b="1">
                <a:solidFill>
                  <a:schemeClr val="bg1"/>
                </a:solidFill>
              </a:rPr>
              <a:t> </a:t>
            </a:r>
            <a:r>
              <a:rPr lang="ru-RU" altLang="en-US" sz="1600" b="1">
                <a:solidFill>
                  <a:schemeClr val="bg1"/>
                </a:solidFill>
              </a:rPr>
              <a:t>мумкин</a:t>
            </a:r>
            <a:r>
              <a:rPr lang="tr-TR" altLang="en-US" sz="1600" b="1">
                <a:solidFill>
                  <a:schemeClr val="bg1"/>
                </a:solidFill>
              </a:rPr>
              <a:t>, </a:t>
            </a:r>
            <a:r>
              <a:rPr lang="ru-RU" altLang="en-US" sz="1600" b="1">
                <a:solidFill>
                  <a:schemeClr val="bg1"/>
                </a:solidFill>
              </a:rPr>
              <a:t>аммо</a:t>
            </a:r>
            <a:r>
              <a:rPr lang="tr-TR" altLang="en-US" sz="1600" b="1">
                <a:solidFill>
                  <a:schemeClr val="bg1"/>
                </a:solidFill>
              </a:rPr>
              <a:t> </a:t>
            </a:r>
            <a:r>
              <a:rPr lang="ru-RU" altLang="en-US" sz="1600" b="1">
                <a:solidFill>
                  <a:schemeClr val="bg1"/>
                </a:solidFill>
              </a:rPr>
              <a:t>ҳар</a:t>
            </a:r>
            <a:r>
              <a:rPr lang="tr-TR" altLang="en-US" sz="1600" b="1">
                <a:solidFill>
                  <a:schemeClr val="bg1"/>
                </a:solidFill>
              </a:rPr>
              <a:t> </a:t>
            </a:r>
            <a:r>
              <a:rPr lang="ru-RU" altLang="en-US" sz="1600" b="1">
                <a:solidFill>
                  <a:schemeClr val="bg1"/>
                </a:solidFill>
              </a:rPr>
              <a:t>бир</a:t>
            </a:r>
            <a:r>
              <a:rPr lang="tr-TR" altLang="en-US" sz="1600" b="1">
                <a:solidFill>
                  <a:schemeClr val="bg1"/>
                </a:solidFill>
              </a:rPr>
              <a:t> </a:t>
            </a:r>
            <a:r>
              <a:rPr lang="ru-RU" altLang="en-US" sz="1600" b="1">
                <a:solidFill>
                  <a:schemeClr val="bg1"/>
                </a:solidFill>
              </a:rPr>
              <a:t>киши</a:t>
            </a:r>
            <a:r>
              <a:rPr lang="tr-TR" altLang="en-US" sz="1600" b="1">
                <a:solidFill>
                  <a:schemeClr val="bg1"/>
                </a:solidFill>
              </a:rPr>
              <a:t> </a:t>
            </a:r>
            <a:r>
              <a:rPr lang="ru-RU" altLang="en-US" sz="1600" b="1">
                <a:solidFill>
                  <a:schemeClr val="bg1"/>
                </a:solidFill>
              </a:rPr>
              <a:t>уларга</a:t>
            </a:r>
            <a:r>
              <a:rPr lang="tr-TR" altLang="en-US" sz="1600" b="1">
                <a:solidFill>
                  <a:schemeClr val="bg1"/>
                </a:solidFill>
              </a:rPr>
              <a:t> </a:t>
            </a:r>
            <a:r>
              <a:rPr lang="ru-RU" altLang="en-US" sz="1600" b="1">
                <a:solidFill>
                  <a:schemeClr val="bg1"/>
                </a:solidFill>
              </a:rPr>
              <a:t>эга</a:t>
            </a:r>
            <a:r>
              <a:rPr lang="tr-TR" altLang="en-US" sz="1600" b="1">
                <a:solidFill>
                  <a:schemeClr val="bg1"/>
                </a:solidFill>
              </a:rPr>
              <a:t> </a:t>
            </a:r>
            <a:r>
              <a:rPr lang="ru-RU" altLang="en-US" sz="1600" b="1">
                <a:solidFill>
                  <a:schemeClr val="bg1"/>
                </a:solidFill>
              </a:rPr>
              <a:t>бўлиши</a:t>
            </a:r>
            <a:r>
              <a:rPr lang="tr-TR" altLang="en-US" sz="1600" b="1">
                <a:solidFill>
                  <a:schemeClr val="bg1"/>
                </a:solidFill>
              </a:rPr>
              <a:t> </a:t>
            </a:r>
            <a:r>
              <a:rPr lang="ru-RU" altLang="en-US" sz="1600" b="1">
                <a:solidFill>
                  <a:schemeClr val="bg1"/>
                </a:solidFill>
              </a:rPr>
              <a:t>к</a:t>
            </a:r>
            <a:r>
              <a:rPr lang="tr-TR" altLang="en-US" sz="1600" b="1">
                <a:solidFill>
                  <a:schemeClr val="bg1"/>
                </a:solidFill>
              </a:rPr>
              <a:t>e</a:t>
            </a:r>
            <a:r>
              <a:rPr lang="ru-RU" altLang="en-US" sz="1600" b="1">
                <a:solidFill>
                  <a:schemeClr val="bg1"/>
                </a:solidFill>
              </a:rPr>
              <a:t>рак</a:t>
            </a:r>
            <a:r>
              <a:rPr lang="tr-TR" altLang="en-US" sz="1600" b="1">
                <a:solidFill>
                  <a:schemeClr val="bg1"/>
                </a:solidFill>
              </a:rPr>
              <a:t>. </a:t>
            </a:r>
            <a:endParaRPr lang="en-US" altLang="en-US" sz="1600" b="1">
              <a:solidFill>
                <a:schemeClr val="bg1"/>
              </a:solidFill>
            </a:endParaRPr>
          </a:p>
          <a:p>
            <a:pPr algn="ctr" eaLnBrk="1" hangingPunct="1">
              <a:spcAft>
                <a:spcPts val="600"/>
              </a:spcAft>
              <a:buClr>
                <a:schemeClr val="bg1"/>
              </a:buClr>
            </a:pPr>
            <a:r>
              <a:rPr lang="ru-RU" altLang="en-US" sz="1600" b="1">
                <a:solidFill>
                  <a:schemeClr val="bg1"/>
                </a:solidFill>
              </a:rPr>
              <a:t>Тўғри</a:t>
            </a:r>
            <a:r>
              <a:rPr lang="tr-TR" altLang="en-US" sz="1600" b="1">
                <a:solidFill>
                  <a:schemeClr val="bg1"/>
                </a:solidFill>
              </a:rPr>
              <a:t> </a:t>
            </a:r>
            <a:r>
              <a:rPr lang="ru-RU" altLang="en-US" sz="1600" b="1">
                <a:solidFill>
                  <a:schemeClr val="bg1"/>
                </a:solidFill>
              </a:rPr>
              <a:t>ва</a:t>
            </a:r>
            <a:r>
              <a:rPr lang="tr-TR" altLang="en-US" sz="1600" b="1">
                <a:solidFill>
                  <a:schemeClr val="bg1"/>
                </a:solidFill>
              </a:rPr>
              <a:t> </a:t>
            </a:r>
            <a:r>
              <a:rPr lang="ru-RU" altLang="en-US" sz="1600" b="1">
                <a:solidFill>
                  <a:schemeClr val="bg1"/>
                </a:solidFill>
              </a:rPr>
              <a:t>унчалик</a:t>
            </a:r>
            <a:r>
              <a:rPr lang="tr-TR" altLang="en-US" sz="1600" b="1">
                <a:solidFill>
                  <a:schemeClr val="bg1"/>
                </a:solidFill>
              </a:rPr>
              <a:t> </a:t>
            </a:r>
            <a:r>
              <a:rPr lang="ru-RU" altLang="en-US" sz="1600" b="1">
                <a:solidFill>
                  <a:schemeClr val="bg1"/>
                </a:solidFill>
              </a:rPr>
              <a:t>тўғри</a:t>
            </a:r>
            <a:r>
              <a:rPr lang="tr-TR" altLang="en-US" sz="1600" b="1">
                <a:solidFill>
                  <a:schemeClr val="bg1"/>
                </a:solidFill>
              </a:rPr>
              <a:t> </a:t>
            </a:r>
            <a:r>
              <a:rPr lang="ru-RU" altLang="en-US" sz="1600" b="1">
                <a:solidFill>
                  <a:schemeClr val="bg1"/>
                </a:solidFill>
              </a:rPr>
              <a:t>бўлмаган</a:t>
            </a:r>
            <a:r>
              <a:rPr lang="tr-TR" altLang="en-US" sz="1600" b="1">
                <a:solidFill>
                  <a:schemeClr val="bg1"/>
                </a:solidFill>
              </a:rPr>
              <a:t> </a:t>
            </a:r>
            <a:r>
              <a:rPr lang="ru-RU" altLang="en-US" sz="1600" b="1">
                <a:solidFill>
                  <a:schemeClr val="bg1"/>
                </a:solidFill>
              </a:rPr>
              <a:t>ишлар</a:t>
            </a:r>
            <a:r>
              <a:rPr lang="tr-TR" altLang="en-US" sz="1600" b="1">
                <a:solidFill>
                  <a:schemeClr val="bg1"/>
                </a:solidFill>
              </a:rPr>
              <a:t> </a:t>
            </a:r>
            <a:r>
              <a:rPr lang="ru-RU" altLang="en-US" sz="1600" b="1">
                <a:solidFill>
                  <a:schemeClr val="bg1"/>
                </a:solidFill>
              </a:rPr>
              <a:t>ўртасида</a:t>
            </a:r>
            <a:r>
              <a:rPr lang="tr-TR" altLang="en-US" sz="1600" b="1">
                <a:solidFill>
                  <a:schemeClr val="bg1"/>
                </a:solidFill>
              </a:rPr>
              <a:t> </a:t>
            </a:r>
            <a:r>
              <a:rPr lang="ru-RU" altLang="en-US" sz="1600" b="1">
                <a:solidFill>
                  <a:schemeClr val="bg1"/>
                </a:solidFill>
              </a:rPr>
              <a:t>танлов</a:t>
            </a:r>
            <a:r>
              <a:rPr lang="tr-TR" altLang="en-US" sz="1600" b="1">
                <a:solidFill>
                  <a:schemeClr val="bg1"/>
                </a:solidFill>
              </a:rPr>
              <a:t> </a:t>
            </a:r>
            <a:r>
              <a:rPr lang="ru-RU" altLang="en-US" sz="1600" b="1">
                <a:solidFill>
                  <a:schemeClr val="bg1"/>
                </a:solidFill>
              </a:rPr>
              <a:t>қийин</a:t>
            </a:r>
            <a:r>
              <a:rPr lang="tr-TR" altLang="en-US" sz="1600" b="1">
                <a:solidFill>
                  <a:schemeClr val="bg1"/>
                </a:solidFill>
              </a:rPr>
              <a:t> </a:t>
            </a:r>
            <a:r>
              <a:rPr lang="ru-RU" altLang="en-US" sz="1600" b="1">
                <a:solidFill>
                  <a:schemeClr val="bg1"/>
                </a:solidFill>
              </a:rPr>
              <a:t>бўлган</a:t>
            </a:r>
            <a:r>
              <a:rPr lang="tr-TR" altLang="en-US" sz="1600" b="1">
                <a:solidFill>
                  <a:schemeClr val="bg1"/>
                </a:solidFill>
              </a:rPr>
              <a:t> </a:t>
            </a:r>
            <a:r>
              <a:rPr lang="ru-RU" altLang="en-US" sz="1600" b="1">
                <a:solidFill>
                  <a:schemeClr val="bg1"/>
                </a:solidFill>
              </a:rPr>
              <a:t>ҳолатларда</a:t>
            </a:r>
            <a:r>
              <a:rPr lang="tr-TR" altLang="en-US" sz="1600" b="1">
                <a:solidFill>
                  <a:schemeClr val="bg1"/>
                </a:solidFill>
              </a:rPr>
              <a:t>, </a:t>
            </a:r>
            <a:r>
              <a:rPr lang="ru-RU" altLang="en-US" sz="1600" b="1">
                <a:solidFill>
                  <a:schemeClr val="bg1"/>
                </a:solidFill>
              </a:rPr>
              <a:t>инсон</a:t>
            </a:r>
            <a:r>
              <a:rPr lang="tr-TR" altLang="en-US" sz="1600" b="1">
                <a:solidFill>
                  <a:schemeClr val="bg1"/>
                </a:solidFill>
              </a:rPr>
              <a:t> </a:t>
            </a:r>
            <a:r>
              <a:rPr lang="ru-RU" altLang="en-US" sz="1600" b="1">
                <a:solidFill>
                  <a:schemeClr val="bg1"/>
                </a:solidFill>
              </a:rPr>
              <a:t>ўзининг</a:t>
            </a:r>
            <a:r>
              <a:rPr lang="tr-TR" altLang="en-US" sz="1600" b="1">
                <a:solidFill>
                  <a:schemeClr val="bg1"/>
                </a:solidFill>
              </a:rPr>
              <a:t> </a:t>
            </a:r>
            <a:r>
              <a:rPr lang="ru-RU" altLang="en-US" sz="1600" b="1">
                <a:solidFill>
                  <a:schemeClr val="bg1"/>
                </a:solidFill>
              </a:rPr>
              <a:t>а</a:t>
            </a:r>
            <a:r>
              <a:rPr lang="tr-TR" altLang="en-US" sz="1600" b="1">
                <a:solidFill>
                  <a:schemeClr val="bg1"/>
                </a:solidFill>
              </a:rPr>
              <a:t>x</a:t>
            </a:r>
            <a:r>
              <a:rPr lang="ru-RU" altLang="en-US" sz="1600" b="1">
                <a:solidFill>
                  <a:schemeClr val="bg1"/>
                </a:solidFill>
              </a:rPr>
              <a:t>лоқий</a:t>
            </a:r>
            <a:r>
              <a:rPr lang="tr-TR" altLang="en-US" sz="1600" b="1">
                <a:solidFill>
                  <a:schemeClr val="bg1"/>
                </a:solidFill>
              </a:rPr>
              <a:t> </a:t>
            </a:r>
            <a:r>
              <a:rPr lang="ru-RU" altLang="en-US" sz="1600" b="1">
                <a:solidFill>
                  <a:schemeClr val="bg1"/>
                </a:solidFill>
              </a:rPr>
              <a:t>тамойилларига</a:t>
            </a:r>
            <a:r>
              <a:rPr lang="tr-TR" altLang="en-US" sz="1600" b="1">
                <a:solidFill>
                  <a:schemeClr val="bg1"/>
                </a:solidFill>
              </a:rPr>
              <a:t> </a:t>
            </a:r>
            <a:r>
              <a:rPr lang="ru-RU" altLang="en-US" sz="1600" b="1">
                <a:solidFill>
                  <a:schemeClr val="bg1"/>
                </a:solidFill>
              </a:rPr>
              <a:t>амал</a:t>
            </a:r>
            <a:r>
              <a:rPr lang="tr-TR" altLang="en-US" sz="1600" b="1">
                <a:solidFill>
                  <a:schemeClr val="bg1"/>
                </a:solidFill>
              </a:rPr>
              <a:t> </a:t>
            </a:r>
            <a:r>
              <a:rPr lang="ru-RU" altLang="en-US" sz="1600" b="1">
                <a:solidFill>
                  <a:schemeClr val="bg1"/>
                </a:solidFill>
              </a:rPr>
              <a:t>қилади</a:t>
            </a:r>
            <a:r>
              <a:rPr lang="tr-TR" altLang="en-US" sz="1600" b="1">
                <a:solidFill>
                  <a:schemeClr val="bg1"/>
                </a:solidFill>
              </a:rPr>
              <a:t>.</a:t>
            </a:r>
            <a:endParaRPr lang="ru-RU" altLang="en-US" sz="1600" b="1">
              <a:solidFill>
                <a:schemeClr val="bg1"/>
              </a:solidFill>
            </a:endParaRPr>
          </a:p>
        </p:txBody>
      </p:sp>
      <p:grpSp>
        <p:nvGrpSpPr>
          <p:cNvPr id="76810" name="Group 4">
            <a:extLst>
              <a:ext uri="{FF2B5EF4-FFF2-40B4-BE49-F238E27FC236}">
                <a16:creationId xmlns:a16="http://schemas.microsoft.com/office/drawing/2014/main" id="{062A59E2-28F3-4703-AA56-55EDEFD10821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8874125" y="3836988"/>
            <a:ext cx="2546350" cy="3030537"/>
            <a:chOff x="830" y="2417"/>
            <a:chExt cx="1604" cy="1909"/>
          </a:xfrm>
        </p:grpSpPr>
        <p:sp>
          <p:nvSpPr>
            <p:cNvPr id="76811" name="AutoShape 3">
              <a:extLst>
                <a:ext uri="{FF2B5EF4-FFF2-40B4-BE49-F238E27FC236}">
                  <a16:creationId xmlns:a16="http://schemas.microsoft.com/office/drawing/2014/main" id="{FE7A417A-92F0-4C15-9CC6-84D2A9CF9645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830" y="2417"/>
              <a:ext cx="1604" cy="190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12" name="Freeform 5">
              <a:extLst>
                <a:ext uri="{FF2B5EF4-FFF2-40B4-BE49-F238E27FC236}">
                  <a16:creationId xmlns:a16="http://schemas.microsoft.com/office/drawing/2014/main" id="{06BF648E-474A-4B6D-929A-045F4E64F994}"/>
                </a:ext>
              </a:extLst>
            </p:cNvPr>
            <p:cNvSpPr>
              <a:spLocks/>
            </p:cNvSpPr>
            <p:nvPr/>
          </p:nvSpPr>
          <p:spPr bwMode="auto">
            <a:xfrm>
              <a:off x="978" y="2423"/>
              <a:ext cx="239" cy="245"/>
            </a:xfrm>
            <a:custGeom>
              <a:avLst/>
              <a:gdLst>
                <a:gd name="T0" fmla="*/ 0 w 239"/>
                <a:gd name="T1" fmla="*/ 245 h 245"/>
                <a:gd name="T2" fmla="*/ 20 w 239"/>
                <a:gd name="T3" fmla="*/ 77 h 245"/>
                <a:gd name="T4" fmla="*/ 110 w 239"/>
                <a:gd name="T5" fmla="*/ 39 h 245"/>
                <a:gd name="T6" fmla="*/ 155 w 239"/>
                <a:gd name="T7" fmla="*/ 0 h 245"/>
                <a:gd name="T8" fmla="*/ 219 w 239"/>
                <a:gd name="T9" fmla="*/ 84 h 245"/>
                <a:gd name="T10" fmla="*/ 239 w 239"/>
                <a:gd name="T11" fmla="*/ 142 h 245"/>
                <a:gd name="T12" fmla="*/ 0 w 239"/>
                <a:gd name="T13" fmla="*/ 245 h 24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39"/>
                <a:gd name="T22" fmla="*/ 0 h 245"/>
                <a:gd name="T23" fmla="*/ 239 w 239"/>
                <a:gd name="T24" fmla="*/ 245 h 245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39" h="245">
                  <a:moveTo>
                    <a:pt x="0" y="245"/>
                  </a:moveTo>
                  <a:lnTo>
                    <a:pt x="20" y="77"/>
                  </a:lnTo>
                  <a:lnTo>
                    <a:pt x="110" y="39"/>
                  </a:lnTo>
                  <a:lnTo>
                    <a:pt x="155" y="0"/>
                  </a:lnTo>
                  <a:lnTo>
                    <a:pt x="219" y="84"/>
                  </a:lnTo>
                  <a:lnTo>
                    <a:pt x="239" y="142"/>
                  </a:lnTo>
                  <a:lnTo>
                    <a:pt x="0" y="245"/>
                  </a:lnTo>
                  <a:close/>
                </a:path>
              </a:pathLst>
            </a:custGeom>
            <a:solidFill>
              <a:srgbClr val="EDF8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13" name="Freeform 6">
              <a:extLst>
                <a:ext uri="{FF2B5EF4-FFF2-40B4-BE49-F238E27FC236}">
                  <a16:creationId xmlns:a16="http://schemas.microsoft.com/office/drawing/2014/main" id="{0AB936C2-8129-435F-AC5B-C9EB3A60CC5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6" y="2828"/>
              <a:ext cx="258" cy="180"/>
            </a:xfrm>
            <a:custGeom>
              <a:avLst/>
              <a:gdLst>
                <a:gd name="T0" fmla="*/ 0 w 258"/>
                <a:gd name="T1" fmla="*/ 7 h 180"/>
                <a:gd name="T2" fmla="*/ 136 w 258"/>
                <a:gd name="T3" fmla="*/ 0 h 180"/>
                <a:gd name="T4" fmla="*/ 219 w 258"/>
                <a:gd name="T5" fmla="*/ 103 h 180"/>
                <a:gd name="T6" fmla="*/ 258 w 258"/>
                <a:gd name="T7" fmla="*/ 129 h 180"/>
                <a:gd name="T8" fmla="*/ 200 w 258"/>
                <a:gd name="T9" fmla="*/ 167 h 180"/>
                <a:gd name="T10" fmla="*/ 110 w 258"/>
                <a:gd name="T11" fmla="*/ 180 h 180"/>
                <a:gd name="T12" fmla="*/ 0 w 258"/>
                <a:gd name="T13" fmla="*/ 7 h 18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58"/>
                <a:gd name="T22" fmla="*/ 0 h 180"/>
                <a:gd name="T23" fmla="*/ 258 w 258"/>
                <a:gd name="T24" fmla="*/ 180 h 18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58" h="180">
                  <a:moveTo>
                    <a:pt x="0" y="7"/>
                  </a:moveTo>
                  <a:lnTo>
                    <a:pt x="136" y="0"/>
                  </a:lnTo>
                  <a:lnTo>
                    <a:pt x="219" y="103"/>
                  </a:lnTo>
                  <a:lnTo>
                    <a:pt x="258" y="129"/>
                  </a:lnTo>
                  <a:lnTo>
                    <a:pt x="200" y="167"/>
                  </a:lnTo>
                  <a:lnTo>
                    <a:pt x="110" y="180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EDF8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14" name="Freeform 7">
              <a:extLst>
                <a:ext uri="{FF2B5EF4-FFF2-40B4-BE49-F238E27FC236}">
                  <a16:creationId xmlns:a16="http://schemas.microsoft.com/office/drawing/2014/main" id="{9D65606B-A239-48E4-B727-E9EA91F2DB6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8" y="2423"/>
              <a:ext cx="109" cy="84"/>
            </a:xfrm>
            <a:custGeom>
              <a:avLst/>
              <a:gdLst>
                <a:gd name="T0" fmla="*/ 45 w 109"/>
                <a:gd name="T1" fmla="*/ 0 h 84"/>
                <a:gd name="T2" fmla="*/ 109 w 109"/>
                <a:gd name="T3" fmla="*/ 84 h 84"/>
                <a:gd name="T4" fmla="*/ 0 w 109"/>
                <a:gd name="T5" fmla="*/ 39 h 84"/>
                <a:gd name="T6" fmla="*/ 45 w 109"/>
                <a:gd name="T7" fmla="*/ 0 h 8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9"/>
                <a:gd name="T13" fmla="*/ 0 h 84"/>
                <a:gd name="T14" fmla="*/ 109 w 109"/>
                <a:gd name="T15" fmla="*/ 84 h 8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9" h="84">
                  <a:moveTo>
                    <a:pt x="45" y="0"/>
                  </a:moveTo>
                  <a:lnTo>
                    <a:pt x="109" y="84"/>
                  </a:lnTo>
                  <a:lnTo>
                    <a:pt x="0" y="39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DAF0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15" name="Freeform 8">
              <a:extLst>
                <a:ext uri="{FF2B5EF4-FFF2-40B4-BE49-F238E27FC236}">
                  <a16:creationId xmlns:a16="http://schemas.microsoft.com/office/drawing/2014/main" id="{D194B9AB-7A63-4CE5-B1A2-C4770D2B36E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6" y="2931"/>
              <a:ext cx="58" cy="64"/>
            </a:xfrm>
            <a:custGeom>
              <a:avLst/>
              <a:gdLst>
                <a:gd name="T0" fmla="*/ 19 w 58"/>
                <a:gd name="T1" fmla="*/ 0 h 64"/>
                <a:gd name="T2" fmla="*/ 0 w 58"/>
                <a:gd name="T3" fmla="*/ 64 h 64"/>
                <a:gd name="T4" fmla="*/ 58 w 58"/>
                <a:gd name="T5" fmla="*/ 26 h 64"/>
                <a:gd name="T6" fmla="*/ 19 w 58"/>
                <a:gd name="T7" fmla="*/ 0 h 6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8"/>
                <a:gd name="T13" fmla="*/ 0 h 64"/>
                <a:gd name="T14" fmla="*/ 58 w 58"/>
                <a:gd name="T15" fmla="*/ 64 h 6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8" h="64">
                  <a:moveTo>
                    <a:pt x="19" y="0"/>
                  </a:moveTo>
                  <a:lnTo>
                    <a:pt x="0" y="64"/>
                  </a:lnTo>
                  <a:lnTo>
                    <a:pt x="58" y="26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F0F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16" name="Freeform 9">
              <a:extLst>
                <a:ext uri="{FF2B5EF4-FFF2-40B4-BE49-F238E27FC236}">
                  <a16:creationId xmlns:a16="http://schemas.microsoft.com/office/drawing/2014/main" id="{1AD0A916-FBF6-41EC-A224-7BC4977A9BA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5" y="2597"/>
              <a:ext cx="174" cy="250"/>
            </a:xfrm>
            <a:custGeom>
              <a:avLst/>
              <a:gdLst>
                <a:gd name="T0" fmla="*/ 90 w 174"/>
                <a:gd name="T1" fmla="*/ 0 h 250"/>
                <a:gd name="T2" fmla="*/ 0 w 174"/>
                <a:gd name="T3" fmla="*/ 90 h 250"/>
                <a:gd name="T4" fmla="*/ 38 w 174"/>
                <a:gd name="T5" fmla="*/ 180 h 250"/>
                <a:gd name="T6" fmla="*/ 38 w 174"/>
                <a:gd name="T7" fmla="*/ 250 h 250"/>
                <a:gd name="T8" fmla="*/ 122 w 174"/>
                <a:gd name="T9" fmla="*/ 225 h 250"/>
                <a:gd name="T10" fmla="*/ 174 w 174"/>
                <a:gd name="T11" fmla="*/ 161 h 250"/>
                <a:gd name="T12" fmla="*/ 90 w 174"/>
                <a:gd name="T13" fmla="*/ 0 h 25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74"/>
                <a:gd name="T22" fmla="*/ 0 h 250"/>
                <a:gd name="T23" fmla="*/ 174 w 174"/>
                <a:gd name="T24" fmla="*/ 250 h 25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74" h="250">
                  <a:moveTo>
                    <a:pt x="90" y="0"/>
                  </a:moveTo>
                  <a:lnTo>
                    <a:pt x="0" y="90"/>
                  </a:lnTo>
                  <a:lnTo>
                    <a:pt x="38" y="180"/>
                  </a:lnTo>
                  <a:lnTo>
                    <a:pt x="38" y="250"/>
                  </a:lnTo>
                  <a:lnTo>
                    <a:pt x="122" y="225"/>
                  </a:lnTo>
                  <a:lnTo>
                    <a:pt x="174" y="161"/>
                  </a:lnTo>
                  <a:lnTo>
                    <a:pt x="90" y="0"/>
                  </a:lnTo>
                  <a:close/>
                </a:path>
              </a:pathLst>
            </a:custGeom>
            <a:solidFill>
              <a:srgbClr val="EDF8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17" name="Freeform 10">
              <a:extLst>
                <a:ext uri="{FF2B5EF4-FFF2-40B4-BE49-F238E27FC236}">
                  <a16:creationId xmlns:a16="http://schemas.microsoft.com/office/drawing/2014/main" id="{62900E2A-75F9-4FB0-A917-4B546A74F15B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3" y="2777"/>
              <a:ext cx="84" cy="70"/>
            </a:xfrm>
            <a:custGeom>
              <a:avLst/>
              <a:gdLst>
                <a:gd name="T0" fmla="*/ 0 w 84"/>
                <a:gd name="T1" fmla="*/ 0 h 70"/>
                <a:gd name="T2" fmla="*/ 84 w 84"/>
                <a:gd name="T3" fmla="*/ 45 h 70"/>
                <a:gd name="T4" fmla="*/ 0 w 84"/>
                <a:gd name="T5" fmla="*/ 70 h 70"/>
                <a:gd name="T6" fmla="*/ 0 w 84"/>
                <a:gd name="T7" fmla="*/ 0 h 7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4"/>
                <a:gd name="T13" fmla="*/ 0 h 70"/>
                <a:gd name="T14" fmla="*/ 84 w 84"/>
                <a:gd name="T15" fmla="*/ 70 h 7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4" h="70">
                  <a:moveTo>
                    <a:pt x="0" y="0"/>
                  </a:moveTo>
                  <a:lnTo>
                    <a:pt x="84" y="45"/>
                  </a:lnTo>
                  <a:lnTo>
                    <a:pt x="0" y="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AF0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18" name="Freeform 11">
              <a:extLst>
                <a:ext uri="{FF2B5EF4-FFF2-40B4-BE49-F238E27FC236}">
                  <a16:creationId xmlns:a16="http://schemas.microsoft.com/office/drawing/2014/main" id="{3D686243-7AF2-41A3-BAD8-C26E44CDB4EB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8" y="3773"/>
              <a:ext cx="39" cy="508"/>
            </a:xfrm>
            <a:custGeom>
              <a:avLst/>
              <a:gdLst>
                <a:gd name="T0" fmla="*/ 9803560 w 6"/>
                <a:gd name="T1" fmla="*/ 0 h 79"/>
                <a:gd name="T2" fmla="*/ 0 w 6"/>
                <a:gd name="T3" fmla="*/ 8631229 h 79"/>
                <a:gd name="T4" fmla="*/ 0 w 6"/>
                <a:gd name="T5" fmla="*/ 222279622 h 79"/>
                <a:gd name="T6" fmla="*/ 9803560 w 6"/>
                <a:gd name="T7" fmla="*/ 230975756 h 79"/>
                <a:gd name="T8" fmla="*/ 19155643 w 6"/>
                <a:gd name="T9" fmla="*/ 222279622 h 79"/>
                <a:gd name="T10" fmla="*/ 19155643 w 6"/>
                <a:gd name="T11" fmla="*/ 8631229 h 79"/>
                <a:gd name="T12" fmla="*/ 9803560 w 6"/>
                <a:gd name="T13" fmla="*/ 0 h 7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6"/>
                <a:gd name="T22" fmla="*/ 0 h 79"/>
                <a:gd name="T23" fmla="*/ 6 w 6"/>
                <a:gd name="T24" fmla="*/ 79 h 79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6" h="79">
                  <a:moveTo>
                    <a:pt x="3" y="0"/>
                  </a:moveTo>
                  <a:cubicBezTo>
                    <a:pt x="2" y="0"/>
                    <a:pt x="0" y="1"/>
                    <a:pt x="0" y="3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0" y="78"/>
                    <a:pt x="2" y="79"/>
                    <a:pt x="3" y="79"/>
                  </a:cubicBezTo>
                  <a:cubicBezTo>
                    <a:pt x="5" y="79"/>
                    <a:pt x="6" y="78"/>
                    <a:pt x="6" y="76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1"/>
                    <a:pt x="5" y="0"/>
                    <a:pt x="3" y="0"/>
                  </a:cubicBezTo>
                  <a:close/>
                </a:path>
              </a:pathLst>
            </a:custGeom>
            <a:solidFill>
              <a:srgbClr val="A3AC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19" name="Rectangle 12">
              <a:extLst>
                <a:ext uri="{FF2B5EF4-FFF2-40B4-BE49-F238E27FC236}">
                  <a16:creationId xmlns:a16="http://schemas.microsoft.com/office/drawing/2014/main" id="{538F3C48-C1F6-46AA-9502-38C351B797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58" y="3792"/>
              <a:ext cx="39" cy="122"/>
            </a:xfrm>
            <a:prstGeom prst="rect">
              <a:avLst/>
            </a:prstGeom>
            <a:solidFill>
              <a:srgbClr val="869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en-US"/>
            </a:p>
          </p:txBody>
        </p:sp>
        <p:sp>
          <p:nvSpPr>
            <p:cNvPr id="76820" name="Freeform 13">
              <a:extLst>
                <a:ext uri="{FF2B5EF4-FFF2-40B4-BE49-F238E27FC236}">
                  <a16:creationId xmlns:a16="http://schemas.microsoft.com/office/drawing/2014/main" id="{D23A2C08-EB2C-451D-9A15-2B60DB60AE02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1" y="4255"/>
              <a:ext cx="380" cy="19"/>
            </a:xfrm>
            <a:custGeom>
              <a:avLst/>
              <a:gdLst>
                <a:gd name="T0" fmla="*/ 168750511 w 59"/>
                <a:gd name="T1" fmla="*/ 0 h 3"/>
                <a:gd name="T2" fmla="*/ 2782637 w 59"/>
                <a:gd name="T3" fmla="*/ 0 h 3"/>
                <a:gd name="T4" fmla="*/ 0 w 59"/>
                <a:gd name="T5" fmla="*/ 2455281 h 3"/>
                <a:gd name="T6" fmla="*/ 2782637 w 59"/>
                <a:gd name="T7" fmla="*/ 7743571 h 3"/>
                <a:gd name="T8" fmla="*/ 168750511 w 59"/>
                <a:gd name="T9" fmla="*/ 7743571 h 3"/>
                <a:gd name="T10" fmla="*/ 174668204 w 59"/>
                <a:gd name="T11" fmla="*/ 2455281 h 3"/>
                <a:gd name="T12" fmla="*/ 168750511 w 59"/>
                <a:gd name="T13" fmla="*/ 0 h 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59"/>
                <a:gd name="T22" fmla="*/ 0 h 3"/>
                <a:gd name="T23" fmla="*/ 59 w 59"/>
                <a:gd name="T24" fmla="*/ 3 h 3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59" h="3">
                  <a:moveTo>
                    <a:pt x="57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2"/>
                    <a:pt x="0" y="3"/>
                    <a:pt x="1" y="3"/>
                  </a:cubicBezTo>
                  <a:cubicBezTo>
                    <a:pt x="57" y="3"/>
                    <a:pt x="57" y="3"/>
                    <a:pt x="57" y="3"/>
                  </a:cubicBezTo>
                  <a:cubicBezTo>
                    <a:pt x="58" y="3"/>
                    <a:pt x="59" y="2"/>
                    <a:pt x="59" y="1"/>
                  </a:cubicBezTo>
                  <a:cubicBezTo>
                    <a:pt x="59" y="1"/>
                    <a:pt x="58" y="0"/>
                    <a:pt x="57" y="0"/>
                  </a:cubicBezTo>
                  <a:close/>
                </a:path>
              </a:pathLst>
            </a:custGeom>
            <a:solidFill>
              <a:srgbClr val="A3AC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21" name="Rectangle 14">
              <a:extLst>
                <a:ext uri="{FF2B5EF4-FFF2-40B4-BE49-F238E27FC236}">
                  <a16:creationId xmlns:a16="http://schemas.microsoft.com/office/drawing/2014/main" id="{A1FA835A-5C90-4615-AEF1-8D5DBAB046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32" y="4249"/>
              <a:ext cx="58" cy="77"/>
            </a:xfrm>
            <a:prstGeom prst="rect">
              <a:avLst/>
            </a:prstGeom>
            <a:solidFill>
              <a:srgbClr val="BBC3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en-US"/>
            </a:p>
          </p:txBody>
        </p:sp>
        <p:sp>
          <p:nvSpPr>
            <p:cNvPr id="76822" name="Oval 15">
              <a:extLst>
                <a:ext uri="{FF2B5EF4-FFF2-40B4-BE49-F238E27FC236}">
                  <a16:creationId xmlns:a16="http://schemas.microsoft.com/office/drawing/2014/main" id="{D31DE1B3-9A5A-47F8-B70F-A4AD0B1F18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93" y="4249"/>
              <a:ext cx="78" cy="77"/>
            </a:xfrm>
            <a:prstGeom prst="ellipse">
              <a:avLst/>
            </a:prstGeom>
            <a:solidFill>
              <a:srgbClr val="BBC3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en-US"/>
            </a:p>
          </p:txBody>
        </p:sp>
        <p:sp>
          <p:nvSpPr>
            <p:cNvPr id="76823" name="Oval 16">
              <a:extLst>
                <a:ext uri="{FF2B5EF4-FFF2-40B4-BE49-F238E27FC236}">
                  <a16:creationId xmlns:a16="http://schemas.microsoft.com/office/drawing/2014/main" id="{2A8A81B2-E099-40E3-9576-B08B1D995F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51" y="4249"/>
              <a:ext cx="78" cy="77"/>
            </a:xfrm>
            <a:prstGeom prst="ellipse">
              <a:avLst/>
            </a:prstGeom>
            <a:solidFill>
              <a:srgbClr val="A3AC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en-US"/>
            </a:p>
          </p:txBody>
        </p:sp>
        <p:sp>
          <p:nvSpPr>
            <p:cNvPr id="76824" name="Oval 17">
              <a:extLst>
                <a:ext uri="{FF2B5EF4-FFF2-40B4-BE49-F238E27FC236}">
                  <a16:creationId xmlns:a16="http://schemas.microsoft.com/office/drawing/2014/main" id="{B53B4B4E-BAA0-4FF4-BB0A-446983BA5F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64" y="4261"/>
              <a:ext cx="52" cy="52"/>
            </a:xfrm>
            <a:prstGeom prst="ellipse">
              <a:avLst/>
            </a:prstGeom>
            <a:solidFill>
              <a:srgbClr val="869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en-US"/>
            </a:p>
          </p:txBody>
        </p:sp>
        <p:sp>
          <p:nvSpPr>
            <p:cNvPr id="76825" name="Rectangle 18">
              <a:extLst>
                <a:ext uri="{FF2B5EF4-FFF2-40B4-BE49-F238E27FC236}">
                  <a16:creationId xmlns:a16="http://schemas.microsoft.com/office/drawing/2014/main" id="{CC8591BD-953C-4BC0-B2E7-277641F883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58" y="4249"/>
              <a:ext cx="52" cy="77"/>
            </a:xfrm>
            <a:prstGeom prst="rect">
              <a:avLst/>
            </a:prstGeom>
            <a:solidFill>
              <a:srgbClr val="BBC3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en-US"/>
            </a:p>
          </p:txBody>
        </p:sp>
        <p:sp>
          <p:nvSpPr>
            <p:cNvPr id="76826" name="Oval 19">
              <a:extLst>
                <a:ext uri="{FF2B5EF4-FFF2-40B4-BE49-F238E27FC236}">
                  <a16:creationId xmlns:a16="http://schemas.microsoft.com/office/drawing/2014/main" id="{E19221F2-1100-4CF4-8816-30F7662F12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19" y="4249"/>
              <a:ext cx="78" cy="77"/>
            </a:xfrm>
            <a:prstGeom prst="ellipse">
              <a:avLst/>
            </a:prstGeom>
            <a:solidFill>
              <a:srgbClr val="BBC3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en-US"/>
            </a:p>
          </p:txBody>
        </p:sp>
        <p:sp>
          <p:nvSpPr>
            <p:cNvPr id="76827" name="Oval 20">
              <a:extLst>
                <a:ext uri="{FF2B5EF4-FFF2-40B4-BE49-F238E27FC236}">
                  <a16:creationId xmlns:a16="http://schemas.microsoft.com/office/drawing/2014/main" id="{97762E6C-83F8-4561-81F6-F66174A74F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71" y="4249"/>
              <a:ext cx="84" cy="77"/>
            </a:xfrm>
            <a:prstGeom prst="ellipse">
              <a:avLst/>
            </a:prstGeom>
            <a:solidFill>
              <a:srgbClr val="A3AC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en-US"/>
            </a:p>
          </p:txBody>
        </p:sp>
        <p:sp>
          <p:nvSpPr>
            <p:cNvPr id="76828" name="Oval 21">
              <a:extLst>
                <a:ext uri="{FF2B5EF4-FFF2-40B4-BE49-F238E27FC236}">
                  <a16:creationId xmlns:a16="http://schemas.microsoft.com/office/drawing/2014/main" id="{8E261BD6-11A0-4D04-A20F-DDA14F47E4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84" y="4261"/>
              <a:ext cx="58" cy="52"/>
            </a:xfrm>
            <a:prstGeom prst="ellipse">
              <a:avLst/>
            </a:prstGeom>
            <a:solidFill>
              <a:srgbClr val="869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en-US"/>
            </a:p>
          </p:txBody>
        </p:sp>
        <p:sp>
          <p:nvSpPr>
            <p:cNvPr id="76829" name="Rectangle 22">
              <a:extLst>
                <a:ext uri="{FF2B5EF4-FFF2-40B4-BE49-F238E27FC236}">
                  <a16:creationId xmlns:a16="http://schemas.microsoft.com/office/drawing/2014/main" id="{B98F6483-C4D2-4998-97FA-FBB25092D1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71" y="4249"/>
              <a:ext cx="52" cy="77"/>
            </a:xfrm>
            <a:prstGeom prst="rect">
              <a:avLst/>
            </a:prstGeom>
            <a:solidFill>
              <a:srgbClr val="BBC3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en-US"/>
            </a:p>
          </p:txBody>
        </p:sp>
        <p:sp>
          <p:nvSpPr>
            <p:cNvPr id="76830" name="Oval 23">
              <a:extLst>
                <a:ext uri="{FF2B5EF4-FFF2-40B4-BE49-F238E27FC236}">
                  <a16:creationId xmlns:a16="http://schemas.microsoft.com/office/drawing/2014/main" id="{C44533EB-F917-40D0-973C-0E7D50A75F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33" y="4249"/>
              <a:ext cx="77" cy="77"/>
            </a:xfrm>
            <a:prstGeom prst="ellipse">
              <a:avLst/>
            </a:prstGeom>
            <a:solidFill>
              <a:srgbClr val="BBC3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en-US"/>
            </a:p>
          </p:txBody>
        </p:sp>
        <p:sp>
          <p:nvSpPr>
            <p:cNvPr id="76831" name="Oval 24">
              <a:extLst>
                <a:ext uri="{FF2B5EF4-FFF2-40B4-BE49-F238E27FC236}">
                  <a16:creationId xmlns:a16="http://schemas.microsoft.com/office/drawing/2014/main" id="{CBA80D7C-B946-452D-9DA9-505E3E288B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84" y="4249"/>
              <a:ext cx="84" cy="77"/>
            </a:xfrm>
            <a:prstGeom prst="ellipse">
              <a:avLst/>
            </a:prstGeom>
            <a:solidFill>
              <a:srgbClr val="A3AC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en-US"/>
            </a:p>
          </p:txBody>
        </p:sp>
        <p:sp>
          <p:nvSpPr>
            <p:cNvPr id="76832" name="Oval 25">
              <a:extLst>
                <a:ext uri="{FF2B5EF4-FFF2-40B4-BE49-F238E27FC236}">
                  <a16:creationId xmlns:a16="http://schemas.microsoft.com/office/drawing/2014/main" id="{F58E82C1-D566-4081-B937-73C86C8753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97" y="4261"/>
              <a:ext cx="52" cy="52"/>
            </a:xfrm>
            <a:prstGeom prst="ellipse">
              <a:avLst/>
            </a:prstGeom>
            <a:solidFill>
              <a:srgbClr val="869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en-US"/>
            </a:p>
          </p:txBody>
        </p:sp>
        <p:sp>
          <p:nvSpPr>
            <p:cNvPr id="76833" name="Freeform 26">
              <a:extLst>
                <a:ext uri="{FF2B5EF4-FFF2-40B4-BE49-F238E27FC236}">
                  <a16:creationId xmlns:a16="http://schemas.microsoft.com/office/drawing/2014/main" id="{8ADB6DF4-63F3-457A-9403-833653A0C723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8" y="3342"/>
              <a:ext cx="167" cy="437"/>
            </a:xfrm>
            <a:custGeom>
              <a:avLst/>
              <a:gdLst>
                <a:gd name="T0" fmla="*/ 0 w 167"/>
                <a:gd name="T1" fmla="*/ 431 h 437"/>
                <a:gd name="T2" fmla="*/ 38 w 167"/>
                <a:gd name="T3" fmla="*/ 437 h 437"/>
                <a:gd name="T4" fmla="*/ 167 w 167"/>
                <a:gd name="T5" fmla="*/ 13 h 437"/>
                <a:gd name="T6" fmla="*/ 135 w 167"/>
                <a:gd name="T7" fmla="*/ 0 h 437"/>
                <a:gd name="T8" fmla="*/ 0 w 167"/>
                <a:gd name="T9" fmla="*/ 431 h 4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67"/>
                <a:gd name="T16" fmla="*/ 0 h 437"/>
                <a:gd name="T17" fmla="*/ 167 w 167"/>
                <a:gd name="T18" fmla="*/ 437 h 43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67" h="437">
                  <a:moveTo>
                    <a:pt x="0" y="431"/>
                  </a:moveTo>
                  <a:lnTo>
                    <a:pt x="38" y="437"/>
                  </a:lnTo>
                  <a:lnTo>
                    <a:pt x="167" y="13"/>
                  </a:lnTo>
                  <a:lnTo>
                    <a:pt x="135" y="0"/>
                  </a:lnTo>
                  <a:lnTo>
                    <a:pt x="0" y="431"/>
                  </a:lnTo>
                  <a:close/>
                </a:path>
              </a:pathLst>
            </a:custGeom>
            <a:solidFill>
              <a:srgbClr val="869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34" name="Rectangle 27">
              <a:extLst>
                <a:ext uri="{FF2B5EF4-FFF2-40B4-BE49-F238E27FC236}">
                  <a16:creationId xmlns:a16="http://schemas.microsoft.com/office/drawing/2014/main" id="{1E663D39-B199-49AE-9C7C-EB83252618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97" y="3201"/>
              <a:ext cx="405" cy="206"/>
            </a:xfrm>
            <a:prstGeom prst="rect">
              <a:avLst/>
            </a:prstGeom>
            <a:solidFill>
              <a:srgbClr val="353F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en-US"/>
            </a:p>
          </p:txBody>
        </p:sp>
        <p:sp>
          <p:nvSpPr>
            <p:cNvPr id="76835" name="Rectangle 28">
              <a:extLst>
                <a:ext uri="{FF2B5EF4-FFF2-40B4-BE49-F238E27FC236}">
                  <a16:creationId xmlns:a16="http://schemas.microsoft.com/office/drawing/2014/main" id="{D96693EE-F89C-4E39-B680-10C2C054BA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4" y="3773"/>
              <a:ext cx="728" cy="32"/>
            </a:xfrm>
            <a:prstGeom prst="rect">
              <a:avLst/>
            </a:prstGeom>
            <a:solidFill>
              <a:srgbClr val="A3AC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en-US"/>
            </a:p>
          </p:txBody>
        </p:sp>
        <p:sp>
          <p:nvSpPr>
            <p:cNvPr id="76836" name="Rectangle 29">
              <a:extLst>
                <a:ext uri="{FF2B5EF4-FFF2-40B4-BE49-F238E27FC236}">
                  <a16:creationId xmlns:a16="http://schemas.microsoft.com/office/drawing/2014/main" id="{6F18D470-0582-4C26-8772-48D7FDFAC2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4" y="3760"/>
              <a:ext cx="728" cy="26"/>
            </a:xfrm>
            <a:prstGeom prst="rect">
              <a:avLst/>
            </a:prstGeom>
            <a:solidFill>
              <a:srgbClr val="3A43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en-US"/>
            </a:p>
          </p:txBody>
        </p:sp>
        <p:sp>
          <p:nvSpPr>
            <p:cNvPr id="76837" name="Rectangle 30">
              <a:extLst>
                <a:ext uri="{FF2B5EF4-FFF2-40B4-BE49-F238E27FC236}">
                  <a16:creationId xmlns:a16="http://schemas.microsoft.com/office/drawing/2014/main" id="{F788F941-FCC4-4D87-8CB7-51A4862543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97" y="3773"/>
              <a:ext cx="315" cy="32"/>
            </a:xfrm>
            <a:prstGeom prst="rect">
              <a:avLst/>
            </a:prstGeom>
            <a:solidFill>
              <a:srgbClr val="869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en-US"/>
            </a:p>
          </p:txBody>
        </p:sp>
        <p:sp>
          <p:nvSpPr>
            <p:cNvPr id="76838" name="Rectangle 31">
              <a:extLst>
                <a:ext uri="{FF2B5EF4-FFF2-40B4-BE49-F238E27FC236}">
                  <a16:creationId xmlns:a16="http://schemas.microsoft.com/office/drawing/2014/main" id="{35B4C260-A973-442C-BF43-295CADF870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97" y="3760"/>
              <a:ext cx="315" cy="26"/>
            </a:xfrm>
            <a:prstGeom prst="rect">
              <a:avLst/>
            </a:prstGeom>
            <a:solidFill>
              <a:srgbClr val="3A43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en-US"/>
            </a:p>
          </p:txBody>
        </p:sp>
        <p:sp>
          <p:nvSpPr>
            <p:cNvPr id="76839" name="Freeform 32">
              <a:extLst>
                <a:ext uri="{FF2B5EF4-FFF2-40B4-BE49-F238E27FC236}">
                  <a16:creationId xmlns:a16="http://schemas.microsoft.com/office/drawing/2014/main" id="{12422535-2C2F-4F61-9219-2F3AE2D6B850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5" y="4236"/>
              <a:ext cx="110" cy="90"/>
            </a:xfrm>
            <a:custGeom>
              <a:avLst/>
              <a:gdLst>
                <a:gd name="T0" fmla="*/ 71 w 110"/>
                <a:gd name="T1" fmla="*/ 6 h 90"/>
                <a:gd name="T2" fmla="*/ 13 w 110"/>
                <a:gd name="T3" fmla="*/ 0 h 90"/>
                <a:gd name="T4" fmla="*/ 0 w 110"/>
                <a:gd name="T5" fmla="*/ 51 h 90"/>
                <a:gd name="T6" fmla="*/ 0 w 110"/>
                <a:gd name="T7" fmla="*/ 90 h 90"/>
                <a:gd name="T8" fmla="*/ 110 w 110"/>
                <a:gd name="T9" fmla="*/ 90 h 90"/>
                <a:gd name="T10" fmla="*/ 110 w 110"/>
                <a:gd name="T11" fmla="*/ 58 h 90"/>
                <a:gd name="T12" fmla="*/ 91 w 110"/>
                <a:gd name="T13" fmla="*/ 45 h 90"/>
                <a:gd name="T14" fmla="*/ 71 w 110"/>
                <a:gd name="T15" fmla="*/ 6 h 9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10"/>
                <a:gd name="T25" fmla="*/ 0 h 90"/>
                <a:gd name="T26" fmla="*/ 110 w 110"/>
                <a:gd name="T27" fmla="*/ 90 h 9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10" h="90">
                  <a:moveTo>
                    <a:pt x="71" y="6"/>
                  </a:moveTo>
                  <a:lnTo>
                    <a:pt x="13" y="0"/>
                  </a:lnTo>
                  <a:lnTo>
                    <a:pt x="0" y="51"/>
                  </a:lnTo>
                  <a:lnTo>
                    <a:pt x="0" y="90"/>
                  </a:lnTo>
                  <a:lnTo>
                    <a:pt x="110" y="90"/>
                  </a:lnTo>
                  <a:lnTo>
                    <a:pt x="110" y="58"/>
                  </a:lnTo>
                  <a:lnTo>
                    <a:pt x="91" y="45"/>
                  </a:lnTo>
                  <a:lnTo>
                    <a:pt x="71" y="6"/>
                  </a:lnTo>
                  <a:close/>
                </a:path>
              </a:pathLst>
            </a:custGeom>
            <a:solidFill>
              <a:srgbClr val="4E23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40" name="Freeform 33">
              <a:extLst>
                <a:ext uri="{FF2B5EF4-FFF2-40B4-BE49-F238E27FC236}">
                  <a16:creationId xmlns:a16="http://schemas.microsoft.com/office/drawing/2014/main" id="{E6A00FC0-88A6-430F-AA44-2F106CF63FC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4" y="4242"/>
              <a:ext cx="212" cy="84"/>
            </a:xfrm>
            <a:custGeom>
              <a:avLst/>
              <a:gdLst>
                <a:gd name="T0" fmla="*/ 174 w 212"/>
                <a:gd name="T1" fmla="*/ 0 h 84"/>
                <a:gd name="T2" fmla="*/ 141 w 212"/>
                <a:gd name="T3" fmla="*/ 0 h 84"/>
                <a:gd name="T4" fmla="*/ 0 w 212"/>
                <a:gd name="T5" fmla="*/ 64 h 84"/>
                <a:gd name="T6" fmla="*/ 12 w 212"/>
                <a:gd name="T7" fmla="*/ 84 h 84"/>
                <a:gd name="T8" fmla="*/ 212 w 212"/>
                <a:gd name="T9" fmla="*/ 84 h 84"/>
                <a:gd name="T10" fmla="*/ 212 w 212"/>
                <a:gd name="T11" fmla="*/ 45 h 84"/>
                <a:gd name="T12" fmla="*/ 174 w 212"/>
                <a:gd name="T13" fmla="*/ 0 h 8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12"/>
                <a:gd name="T22" fmla="*/ 0 h 84"/>
                <a:gd name="T23" fmla="*/ 212 w 212"/>
                <a:gd name="T24" fmla="*/ 84 h 8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12" h="84">
                  <a:moveTo>
                    <a:pt x="174" y="0"/>
                  </a:moveTo>
                  <a:lnTo>
                    <a:pt x="141" y="0"/>
                  </a:lnTo>
                  <a:lnTo>
                    <a:pt x="0" y="64"/>
                  </a:lnTo>
                  <a:lnTo>
                    <a:pt x="12" y="84"/>
                  </a:lnTo>
                  <a:lnTo>
                    <a:pt x="212" y="84"/>
                  </a:lnTo>
                  <a:lnTo>
                    <a:pt x="212" y="45"/>
                  </a:lnTo>
                  <a:lnTo>
                    <a:pt x="174" y="0"/>
                  </a:lnTo>
                  <a:close/>
                </a:path>
              </a:pathLst>
            </a:custGeom>
            <a:solidFill>
              <a:srgbClr val="4E23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41" name="Freeform 34">
              <a:extLst>
                <a:ext uri="{FF2B5EF4-FFF2-40B4-BE49-F238E27FC236}">
                  <a16:creationId xmlns:a16="http://schemas.microsoft.com/office/drawing/2014/main" id="{1EEE3FFC-A23A-4907-A363-4C1474E9BF72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1" y="3227"/>
              <a:ext cx="309" cy="250"/>
            </a:xfrm>
            <a:custGeom>
              <a:avLst/>
              <a:gdLst>
                <a:gd name="T0" fmla="*/ 71032820 w 48"/>
                <a:gd name="T1" fmla="*/ 14222347 h 39"/>
                <a:gd name="T2" fmla="*/ 0 w 48"/>
                <a:gd name="T3" fmla="*/ 111224828 h 39"/>
                <a:gd name="T4" fmla="*/ 65051406 w 48"/>
                <a:gd name="T5" fmla="*/ 111224828 h 39"/>
                <a:gd name="T6" fmla="*/ 141557439 w 48"/>
                <a:gd name="T7" fmla="*/ 25813804 h 39"/>
                <a:gd name="T8" fmla="*/ 135653068 w 48"/>
                <a:gd name="T9" fmla="*/ 0 h 39"/>
                <a:gd name="T10" fmla="*/ 71032820 w 48"/>
                <a:gd name="T11" fmla="*/ 14222347 h 3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8"/>
                <a:gd name="T19" fmla="*/ 0 h 39"/>
                <a:gd name="T20" fmla="*/ 48 w 48"/>
                <a:gd name="T21" fmla="*/ 39 h 39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8" h="39">
                  <a:moveTo>
                    <a:pt x="24" y="5"/>
                  </a:moveTo>
                  <a:cubicBezTo>
                    <a:pt x="0" y="39"/>
                    <a:pt x="0" y="39"/>
                    <a:pt x="0" y="39"/>
                  </a:cubicBezTo>
                  <a:cubicBezTo>
                    <a:pt x="22" y="39"/>
                    <a:pt x="22" y="39"/>
                    <a:pt x="22" y="39"/>
                  </a:cubicBezTo>
                  <a:cubicBezTo>
                    <a:pt x="34" y="25"/>
                    <a:pt x="47" y="9"/>
                    <a:pt x="48" y="9"/>
                  </a:cubicBezTo>
                  <a:cubicBezTo>
                    <a:pt x="46" y="0"/>
                    <a:pt x="46" y="0"/>
                    <a:pt x="46" y="0"/>
                  </a:cubicBezTo>
                  <a:lnTo>
                    <a:pt x="24" y="5"/>
                  </a:lnTo>
                  <a:close/>
                </a:path>
              </a:pathLst>
            </a:custGeom>
            <a:solidFill>
              <a:srgbClr val="5415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42" name="Freeform 35">
              <a:extLst>
                <a:ext uri="{FF2B5EF4-FFF2-40B4-BE49-F238E27FC236}">
                  <a16:creationId xmlns:a16="http://schemas.microsoft.com/office/drawing/2014/main" id="{D7047F6B-7C27-4BE4-834C-F99766CFE2DB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3" y="2918"/>
              <a:ext cx="186" cy="399"/>
            </a:xfrm>
            <a:custGeom>
              <a:avLst/>
              <a:gdLst>
                <a:gd name="T0" fmla="*/ 37032680 w 29"/>
                <a:gd name="T1" fmla="*/ 0 h 62"/>
                <a:gd name="T2" fmla="*/ 0 w 29"/>
                <a:gd name="T3" fmla="*/ 182420850 h 62"/>
                <a:gd name="T4" fmla="*/ 51369351 w 29"/>
                <a:gd name="T5" fmla="*/ 170487819 h 62"/>
                <a:gd name="T6" fmla="*/ 74552911 w 29"/>
                <a:gd name="T7" fmla="*/ 112029133 h 62"/>
                <a:gd name="T8" fmla="*/ 83051287 w 29"/>
                <a:gd name="T9" fmla="*/ 61726392 h 62"/>
                <a:gd name="T10" fmla="*/ 37032680 w 29"/>
                <a:gd name="T11" fmla="*/ 0 h 6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62"/>
                <a:gd name="T20" fmla="*/ 29 w 29"/>
                <a:gd name="T21" fmla="*/ 62 h 6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62">
                  <a:moveTo>
                    <a:pt x="13" y="0"/>
                  </a:moveTo>
                  <a:cubicBezTo>
                    <a:pt x="0" y="62"/>
                    <a:pt x="0" y="62"/>
                    <a:pt x="0" y="62"/>
                  </a:cubicBezTo>
                  <a:cubicBezTo>
                    <a:pt x="18" y="58"/>
                    <a:pt x="18" y="58"/>
                    <a:pt x="18" y="58"/>
                  </a:cubicBezTo>
                  <a:cubicBezTo>
                    <a:pt x="23" y="54"/>
                    <a:pt x="24" y="43"/>
                    <a:pt x="26" y="38"/>
                  </a:cubicBezTo>
                  <a:cubicBezTo>
                    <a:pt x="27" y="33"/>
                    <a:pt x="29" y="24"/>
                    <a:pt x="29" y="21"/>
                  </a:cubicBezTo>
                  <a:cubicBezTo>
                    <a:pt x="29" y="15"/>
                    <a:pt x="13" y="0"/>
                    <a:pt x="13" y="0"/>
                  </a:cubicBezTo>
                  <a:close/>
                </a:path>
              </a:pathLst>
            </a:custGeom>
            <a:solidFill>
              <a:srgbClr val="5415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43" name="Freeform 36">
              <a:extLst>
                <a:ext uri="{FF2B5EF4-FFF2-40B4-BE49-F238E27FC236}">
                  <a16:creationId xmlns:a16="http://schemas.microsoft.com/office/drawing/2014/main" id="{57463470-A177-4129-B2BA-3323EE1AC401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4" y="3458"/>
              <a:ext cx="341" cy="238"/>
            </a:xfrm>
            <a:custGeom>
              <a:avLst/>
              <a:gdLst>
                <a:gd name="T0" fmla="*/ 6 w 341"/>
                <a:gd name="T1" fmla="*/ 174 h 238"/>
                <a:gd name="T2" fmla="*/ 264 w 341"/>
                <a:gd name="T3" fmla="*/ 238 h 238"/>
                <a:gd name="T4" fmla="*/ 341 w 341"/>
                <a:gd name="T5" fmla="*/ 180 h 238"/>
                <a:gd name="T6" fmla="*/ 341 w 341"/>
                <a:gd name="T7" fmla="*/ 26 h 238"/>
                <a:gd name="T8" fmla="*/ 0 w 341"/>
                <a:gd name="T9" fmla="*/ 0 h 238"/>
                <a:gd name="T10" fmla="*/ 6 w 341"/>
                <a:gd name="T11" fmla="*/ 174 h 23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41"/>
                <a:gd name="T19" fmla="*/ 0 h 238"/>
                <a:gd name="T20" fmla="*/ 341 w 341"/>
                <a:gd name="T21" fmla="*/ 238 h 23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41" h="238">
                  <a:moveTo>
                    <a:pt x="6" y="174"/>
                  </a:moveTo>
                  <a:lnTo>
                    <a:pt x="264" y="238"/>
                  </a:lnTo>
                  <a:lnTo>
                    <a:pt x="341" y="180"/>
                  </a:lnTo>
                  <a:lnTo>
                    <a:pt x="341" y="26"/>
                  </a:lnTo>
                  <a:lnTo>
                    <a:pt x="0" y="0"/>
                  </a:lnTo>
                  <a:lnTo>
                    <a:pt x="6" y="174"/>
                  </a:lnTo>
                  <a:close/>
                </a:path>
              </a:pathLst>
            </a:custGeom>
            <a:solidFill>
              <a:srgbClr val="1D1B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44" name="Freeform 37">
              <a:extLst>
                <a:ext uri="{FF2B5EF4-FFF2-40B4-BE49-F238E27FC236}">
                  <a16:creationId xmlns:a16="http://schemas.microsoft.com/office/drawing/2014/main" id="{4E7A77F9-1310-4110-A2EF-0B71CAF64ED7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4" y="3509"/>
              <a:ext cx="599" cy="277"/>
            </a:xfrm>
            <a:custGeom>
              <a:avLst/>
              <a:gdLst>
                <a:gd name="T0" fmla="*/ 0 w 599"/>
                <a:gd name="T1" fmla="*/ 187 h 277"/>
                <a:gd name="T2" fmla="*/ 58 w 599"/>
                <a:gd name="T3" fmla="*/ 277 h 277"/>
                <a:gd name="T4" fmla="*/ 515 w 599"/>
                <a:gd name="T5" fmla="*/ 251 h 277"/>
                <a:gd name="T6" fmla="*/ 599 w 599"/>
                <a:gd name="T7" fmla="*/ 0 h 277"/>
                <a:gd name="T8" fmla="*/ 12 w 599"/>
                <a:gd name="T9" fmla="*/ 142 h 277"/>
                <a:gd name="T10" fmla="*/ 0 w 599"/>
                <a:gd name="T11" fmla="*/ 187 h 27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599"/>
                <a:gd name="T19" fmla="*/ 0 h 277"/>
                <a:gd name="T20" fmla="*/ 599 w 599"/>
                <a:gd name="T21" fmla="*/ 277 h 27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599" h="277">
                  <a:moveTo>
                    <a:pt x="0" y="187"/>
                  </a:moveTo>
                  <a:lnTo>
                    <a:pt x="58" y="277"/>
                  </a:lnTo>
                  <a:lnTo>
                    <a:pt x="515" y="251"/>
                  </a:lnTo>
                  <a:lnTo>
                    <a:pt x="599" y="0"/>
                  </a:lnTo>
                  <a:lnTo>
                    <a:pt x="12" y="142"/>
                  </a:lnTo>
                  <a:lnTo>
                    <a:pt x="0" y="187"/>
                  </a:lnTo>
                  <a:close/>
                </a:path>
              </a:pathLst>
            </a:custGeom>
            <a:solidFill>
              <a:srgbClr val="5415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45" name="Freeform 38">
              <a:extLst>
                <a:ext uri="{FF2B5EF4-FFF2-40B4-BE49-F238E27FC236}">
                  <a16:creationId xmlns:a16="http://schemas.microsoft.com/office/drawing/2014/main" id="{7D58AE1C-62E0-4274-B104-A95B82AFFA14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0" y="3529"/>
              <a:ext cx="431" cy="270"/>
            </a:xfrm>
            <a:custGeom>
              <a:avLst/>
              <a:gdLst>
                <a:gd name="T0" fmla="*/ 0 w 431"/>
                <a:gd name="T1" fmla="*/ 270 h 270"/>
                <a:gd name="T2" fmla="*/ 386 w 431"/>
                <a:gd name="T3" fmla="*/ 238 h 270"/>
                <a:gd name="T4" fmla="*/ 419 w 431"/>
                <a:gd name="T5" fmla="*/ 173 h 270"/>
                <a:gd name="T6" fmla="*/ 431 w 431"/>
                <a:gd name="T7" fmla="*/ 0 h 270"/>
                <a:gd name="T8" fmla="*/ 13 w 431"/>
                <a:gd name="T9" fmla="*/ 90 h 270"/>
                <a:gd name="T10" fmla="*/ 0 w 431"/>
                <a:gd name="T11" fmla="*/ 270 h 27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31"/>
                <a:gd name="T19" fmla="*/ 0 h 270"/>
                <a:gd name="T20" fmla="*/ 431 w 431"/>
                <a:gd name="T21" fmla="*/ 270 h 27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31" h="270">
                  <a:moveTo>
                    <a:pt x="0" y="270"/>
                  </a:moveTo>
                  <a:lnTo>
                    <a:pt x="386" y="238"/>
                  </a:lnTo>
                  <a:lnTo>
                    <a:pt x="419" y="173"/>
                  </a:lnTo>
                  <a:lnTo>
                    <a:pt x="431" y="0"/>
                  </a:lnTo>
                  <a:lnTo>
                    <a:pt x="13" y="90"/>
                  </a:lnTo>
                  <a:lnTo>
                    <a:pt x="0" y="270"/>
                  </a:lnTo>
                  <a:close/>
                </a:path>
              </a:pathLst>
            </a:custGeom>
            <a:solidFill>
              <a:srgbClr val="5415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46" name="Freeform 39">
              <a:extLst>
                <a:ext uri="{FF2B5EF4-FFF2-40B4-BE49-F238E27FC236}">
                  <a16:creationId xmlns:a16="http://schemas.microsoft.com/office/drawing/2014/main" id="{45512EBD-9EF9-490D-8A86-26B5902B67A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1" y="3657"/>
              <a:ext cx="206" cy="611"/>
            </a:xfrm>
            <a:custGeom>
              <a:avLst/>
              <a:gdLst>
                <a:gd name="T0" fmla="*/ 25 w 206"/>
                <a:gd name="T1" fmla="*/ 0 h 611"/>
                <a:gd name="T2" fmla="*/ 0 w 206"/>
                <a:gd name="T3" fmla="*/ 58 h 611"/>
                <a:gd name="T4" fmla="*/ 141 w 206"/>
                <a:gd name="T5" fmla="*/ 611 h 611"/>
                <a:gd name="T6" fmla="*/ 206 w 206"/>
                <a:gd name="T7" fmla="*/ 598 h 611"/>
                <a:gd name="T8" fmla="*/ 167 w 206"/>
                <a:gd name="T9" fmla="*/ 0 h 611"/>
                <a:gd name="T10" fmla="*/ 25 w 206"/>
                <a:gd name="T11" fmla="*/ 0 h 6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06"/>
                <a:gd name="T19" fmla="*/ 0 h 611"/>
                <a:gd name="T20" fmla="*/ 206 w 206"/>
                <a:gd name="T21" fmla="*/ 611 h 6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06" h="611">
                  <a:moveTo>
                    <a:pt x="25" y="0"/>
                  </a:moveTo>
                  <a:lnTo>
                    <a:pt x="0" y="58"/>
                  </a:lnTo>
                  <a:lnTo>
                    <a:pt x="141" y="611"/>
                  </a:lnTo>
                  <a:lnTo>
                    <a:pt x="206" y="598"/>
                  </a:lnTo>
                  <a:lnTo>
                    <a:pt x="167" y="0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5415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47" name="Freeform 40">
              <a:extLst>
                <a:ext uri="{FF2B5EF4-FFF2-40B4-BE49-F238E27FC236}">
                  <a16:creationId xmlns:a16="http://schemas.microsoft.com/office/drawing/2014/main" id="{816F9614-C587-42A6-9010-A89FAA4A6DEF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8" y="3619"/>
              <a:ext cx="232" cy="630"/>
            </a:xfrm>
            <a:custGeom>
              <a:avLst/>
              <a:gdLst>
                <a:gd name="T0" fmla="*/ 0 w 232"/>
                <a:gd name="T1" fmla="*/ 630 h 630"/>
                <a:gd name="T2" fmla="*/ 78 w 232"/>
                <a:gd name="T3" fmla="*/ 630 h 630"/>
                <a:gd name="T4" fmla="*/ 232 w 232"/>
                <a:gd name="T5" fmla="*/ 64 h 630"/>
                <a:gd name="T6" fmla="*/ 65 w 232"/>
                <a:gd name="T7" fmla="*/ 0 h 630"/>
                <a:gd name="T8" fmla="*/ 0 w 232"/>
                <a:gd name="T9" fmla="*/ 630 h 6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32"/>
                <a:gd name="T16" fmla="*/ 0 h 630"/>
                <a:gd name="T17" fmla="*/ 232 w 232"/>
                <a:gd name="T18" fmla="*/ 630 h 63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32" h="630">
                  <a:moveTo>
                    <a:pt x="0" y="630"/>
                  </a:moveTo>
                  <a:lnTo>
                    <a:pt x="78" y="630"/>
                  </a:lnTo>
                  <a:lnTo>
                    <a:pt x="232" y="64"/>
                  </a:lnTo>
                  <a:lnTo>
                    <a:pt x="65" y="0"/>
                  </a:lnTo>
                  <a:lnTo>
                    <a:pt x="0" y="630"/>
                  </a:lnTo>
                  <a:close/>
                </a:path>
              </a:pathLst>
            </a:custGeom>
            <a:solidFill>
              <a:srgbClr val="5415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48" name="Freeform 41">
              <a:extLst>
                <a:ext uri="{FF2B5EF4-FFF2-40B4-BE49-F238E27FC236}">
                  <a16:creationId xmlns:a16="http://schemas.microsoft.com/office/drawing/2014/main" id="{36FFBA06-13BA-4D85-8054-9D9B192262BE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8" y="2841"/>
              <a:ext cx="444" cy="726"/>
            </a:xfrm>
            <a:custGeom>
              <a:avLst/>
              <a:gdLst>
                <a:gd name="T0" fmla="*/ 194159081 w 69"/>
                <a:gd name="T1" fmla="*/ 46557828 h 113"/>
                <a:gd name="T2" fmla="*/ 176342257 w 69"/>
                <a:gd name="T3" fmla="*/ 43393728 h 113"/>
                <a:gd name="T4" fmla="*/ 47064430 w 69"/>
                <a:gd name="T5" fmla="*/ 8582439 h 113"/>
                <a:gd name="T6" fmla="*/ 0 w 69"/>
                <a:gd name="T7" fmla="*/ 26229146 h 113"/>
                <a:gd name="T8" fmla="*/ 2768848 w 69"/>
                <a:gd name="T9" fmla="*/ 322188588 h 113"/>
                <a:gd name="T10" fmla="*/ 35138543 w 69"/>
                <a:gd name="T11" fmla="*/ 328022902 h 113"/>
                <a:gd name="T12" fmla="*/ 137937638 w 69"/>
                <a:gd name="T13" fmla="*/ 322188588 h 113"/>
                <a:gd name="T14" fmla="*/ 137937638 w 69"/>
                <a:gd name="T15" fmla="*/ 252555518 h 113"/>
                <a:gd name="T16" fmla="*/ 194159081 w 69"/>
                <a:gd name="T17" fmla="*/ 46557828 h 11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9"/>
                <a:gd name="T28" fmla="*/ 0 h 113"/>
                <a:gd name="T29" fmla="*/ 69 w 69"/>
                <a:gd name="T30" fmla="*/ 113 h 11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9" h="113">
                  <a:moveTo>
                    <a:pt x="66" y="16"/>
                  </a:moveTo>
                  <a:cubicBezTo>
                    <a:pt x="65" y="15"/>
                    <a:pt x="63" y="17"/>
                    <a:pt x="60" y="15"/>
                  </a:cubicBezTo>
                  <a:cubicBezTo>
                    <a:pt x="53" y="11"/>
                    <a:pt x="30" y="0"/>
                    <a:pt x="16" y="3"/>
                  </a:cubicBezTo>
                  <a:cubicBezTo>
                    <a:pt x="9" y="4"/>
                    <a:pt x="7" y="6"/>
                    <a:pt x="0" y="9"/>
                  </a:cubicBezTo>
                  <a:cubicBezTo>
                    <a:pt x="1" y="111"/>
                    <a:pt x="1" y="111"/>
                    <a:pt x="1" y="111"/>
                  </a:cubicBezTo>
                  <a:cubicBezTo>
                    <a:pt x="12" y="113"/>
                    <a:pt x="12" y="113"/>
                    <a:pt x="12" y="113"/>
                  </a:cubicBezTo>
                  <a:cubicBezTo>
                    <a:pt x="47" y="111"/>
                    <a:pt x="47" y="111"/>
                    <a:pt x="47" y="111"/>
                  </a:cubicBezTo>
                  <a:cubicBezTo>
                    <a:pt x="47" y="87"/>
                    <a:pt x="47" y="87"/>
                    <a:pt x="47" y="87"/>
                  </a:cubicBezTo>
                  <a:cubicBezTo>
                    <a:pt x="50" y="69"/>
                    <a:pt x="69" y="18"/>
                    <a:pt x="66" y="16"/>
                  </a:cubicBezTo>
                  <a:close/>
                </a:path>
              </a:pathLst>
            </a:custGeom>
            <a:solidFill>
              <a:srgbClr val="F7FB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49" name="Freeform 42">
              <a:extLst>
                <a:ext uri="{FF2B5EF4-FFF2-40B4-BE49-F238E27FC236}">
                  <a16:creationId xmlns:a16="http://schemas.microsoft.com/office/drawing/2014/main" id="{726B2E55-7B26-4A32-AE46-B268DFE2D965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2" y="2674"/>
              <a:ext cx="128" cy="218"/>
            </a:xfrm>
            <a:custGeom>
              <a:avLst/>
              <a:gdLst>
                <a:gd name="T0" fmla="*/ 2608864 w 20"/>
                <a:gd name="T1" fmla="*/ 0 h 34"/>
                <a:gd name="T2" fmla="*/ 2608864 w 20"/>
                <a:gd name="T3" fmla="*/ 68573767 h 34"/>
                <a:gd name="T4" fmla="*/ 30784615 w 20"/>
                <a:gd name="T5" fmla="*/ 94428761 h 34"/>
                <a:gd name="T6" fmla="*/ 56285956 w 20"/>
                <a:gd name="T7" fmla="*/ 88653661 h 34"/>
                <a:gd name="T8" fmla="*/ 53665324 w 20"/>
                <a:gd name="T9" fmla="*/ 16948178 h 34"/>
                <a:gd name="T10" fmla="*/ 2608864 w 20"/>
                <a:gd name="T11" fmla="*/ 0 h 3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0"/>
                <a:gd name="T19" fmla="*/ 0 h 34"/>
                <a:gd name="T20" fmla="*/ 20 w 20"/>
                <a:gd name="T21" fmla="*/ 34 h 34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0" h="34">
                  <a:moveTo>
                    <a:pt x="1" y="0"/>
                  </a:moveTo>
                  <a:cubicBezTo>
                    <a:pt x="1" y="0"/>
                    <a:pt x="1" y="20"/>
                    <a:pt x="1" y="24"/>
                  </a:cubicBezTo>
                  <a:cubicBezTo>
                    <a:pt x="1" y="31"/>
                    <a:pt x="0" y="33"/>
                    <a:pt x="11" y="33"/>
                  </a:cubicBezTo>
                  <a:cubicBezTo>
                    <a:pt x="19" y="33"/>
                    <a:pt x="20" y="34"/>
                    <a:pt x="20" y="31"/>
                  </a:cubicBezTo>
                  <a:cubicBezTo>
                    <a:pt x="20" y="29"/>
                    <a:pt x="19" y="6"/>
                    <a:pt x="19" y="6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F58D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50" name="Freeform 43">
              <a:extLst>
                <a:ext uri="{FF2B5EF4-FFF2-40B4-BE49-F238E27FC236}">
                  <a16:creationId xmlns:a16="http://schemas.microsoft.com/office/drawing/2014/main" id="{B578D94D-45CB-4D44-9F03-001C3FB8FE2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7" y="2931"/>
              <a:ext cx="142" cy="386"/>
            </a:xfrm>
            <a:custGeom>
              <a:avLst/>
              <a:gdLst>
                <a:gd name="T0" fmla="*/ 13 w 142"/>
                <a:gd name="T1" fmla="*/ 141 h 386"/>
                <a:gd name="T2" fmla="*/ 0 w 142"/>
                <a:gd name="T3" fmla="*/ 386 h 386"/>
                <a:gd name="T4" fmla="*/ 142 w 142"/>
                <a:gd name="T5" fmla="*/ 366 h 386"/>
                <a:gd name="T6" fmla="*/ 129 w 142"/>
                <a:gd name="T7" fmla="*/ 0 h 386"/>
                <a:gd name="T8" fmla="*/ 13 w 142"/>
                <a:gd name="T9" fmla="*/ 141 h 3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2"/>
                <a:gd name="T16" fmla="*/ 0 h 386"/>
                <a:gd name="T17" fmla="*/ 142 w 142"/>
                <a:gd name="T18" fmla="*/ 386 h 38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2" h="386">
                  <a:moveTo>
                    <a:pt x="13" y="141"/>
                  </a:moveTo>
                  <a:lnTo>
                    <a:pt x="0" y="386"/>
                  </a:lnTo>
                  <a:lnTo>
                    <a:pt x="142" y="366"/>
                  </a:lnTo>
                  <a:lnTo>
                    <a:pt x="129" y="0"/>
                  </a:lnTo>
                  <a:lnTo>
                    <a:pt x="13" y="141"/>
                  </a:lnTo>
                  <a:close/>
                </a:path>
              </a:pathLst>
            </a:custGeom>
            <a:solidFill>
              <a:srgbClr val="5415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51" name="Freeform 44">
              <a:extLst>
                <a:ext uri="{FF2B5EF4-FFF2-40B4-BE49-F238E27FC236}">
                  <a16:creationId xmlns:a16="http://schemas.microsoft.com/office/drawing/2014/main" id="{D96C84B0-C0AE-4A18-87D3-AB91B9B07447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5" y="2944"/>
              <a:ext cx="0" cy="0"/>
            </a:xfrm>
            <a:custGeom>
              <a:avLst/>
              <a:gdLst>
                <a:gd name="T0" fmla="*/ 0 60000 65536"/>
                <a:gd name="T1" fmla="*/ 0 60000 65536"/>
                <a:gd name="T2" fmla="*/ 0 60000 65536"/>
              </a:gdLst>
              <a:ahLst/>
              <a:cxnLst>
                <a:cxn ang="T0">
                  <a:pos x="0" y="0"/>
                </a:cxn>
                <a:cxn ang="T1">
                  <a:pos x="0" y="0"/>
                </a:cxn>
                <a:cxn ang="T2">
                  <a:pos x="0" y="0"/>
                </a:cxn>
              </a:cxnLst>
              <a:rect l="0" t="0" r="0" b="0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A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52" name="Freeform 45">
              <a:extLst>
                <a:ext uri="{FF2B5EF4-FFF2-40B4-BE49-F238E27FC236}">
                  <a16:creationId xmlns:a16="http://schemas.microsoft.com/office/drawing/2014/main" id="{4B052F50-D035-45B5-8659-BB72D5A6762E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0" y="2822"/>
              <a:ext cx="110" cy="122"/>
            </a:xfrm>
            <a:custGeom>
              <a:avLst/>
              <a:gdLst>
                <a:gd name="T0" fmla="*/ 43226448 w 17"/>
                <a:gd name="T1" fmla="*/ 0 h 19"/>
                <a:gd name="T2" fmla="*/ 0 w 17"/>
                <a:gd name="T3" fmla="*/ 28804972 h 19"/>
                <a:gd name="T4" fmla="*/ 21358296 w 17"/>
                <a:gd name="T5" fmla="*/ 54881511 h 19"/>
                <a:gd name="T6" fmla="*/ 52256020 w 17"/>
                <a:gd name="T7" fmla="*/ 22921396 h 19"/>
                <a:gd name="T8" fmla="*/ 43226448 w 17"/>
                <a:gd name="T9" fmla="*/ 0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"/>
                <a:gd name="T16" fmla="*/ 0 h 19"/>
                <a:gd name="T17" fmla="*/ 17 w 17"/>
                <a:gd name="T18" fmla="*/ 19 h 1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" h="19">
                  <a:moveTo>
                    <a:pt x="14" y="0"/>
                  </a:move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6" y="18"/>
                    <a:pt x="7" y="19"/>
                  </a:cubicBezTo>
                  <a:cubicBezTo>
                    <a:pt x="7" y="18"/>
                    <a:pt x="17" y="8"/>
                    <a:pt x="17" y="8"/>
                  </a:cubicBezTo>
                  <a:lnTo>
                    <a:pt x="14" y="0"/>
                  </a:lnTo>
                  <a:close/>
                </a:path>
              </a:pathLst>
            </a:custGeom>
            <a:solidFill>
              <a:srgbClr val="FA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53" name="Freeform 46">
              <a:extLst>
                <a:ext uri="{FF2B5EF4-FFF2-40B4-BE49-F238E27FC236}">
                  <a16:creationId xmlns:a16="http://schemas.microsoft.com/office/drawing/2014/main" id="{5E552345-4236-42EE-8015-8C4F61B38DFB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9" y="2828"/>
              <a:ext cx="51" cy="109"/>
            </a:xfrm>
            <a:custGeom>
              <a:avLst/>
              <a:gdLst>
                <a:gd name="T0" fmla="*/ 0 w 51"/>
                <a:gd name="T1" fmla="*/ 39 h 109"/>
                <a:gd name="T2" fmla="*/ 25 w 51"/>
                <a:gd name="T3" fmla="*/ 109 h 109"/>
                <a:gd name="T4" fmla="*/ 51 w 51"/>
                <a:gd name="T5" fmla="*/ 58 h 109"/>
                <a:gd name="T6" fmla="*/ 13 w 51"/>
                <a:gd name="T7" fmla="*/ 0 h 109"/>
                <a:gd name="T8" fmla="*/ 0 w 51"/>
                <a:gd name="T9" fmla="*/ 39 h 10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1"/>
                <a:gd name="T16" fmla="*/ 0 h 109"/>
                <a:gd name="T17" fmla="*/ 51 w 51"/>
                <a:gd name="T18" fmla="*/ 109 h 10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1" h="109">
                  <a:moveTo>
                    <a:pt x="0" y="39"/>
                  </a:moveTo>
                  <a:lnTo>
                    <a:pt x="25" y="109"/>
                  </a:lnTo>
                  <a:lnTo>
                    <a:pt x="51" y="58"/>
                  </a:lnTo>
                  <a:lnTo>
                    <a:pt x="13" y="0"/>
                  </a:lnTo>
                  <a:lnTo>
                    <a:pt x="0" y="39"/>
                  </a:lnTo>
                  <a:close/>
                </a:path>
              </a:pathLst>
            </a:custGeom>
            <a:solidFill>
              <a:srgbClr val="FA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54" name="Freeform 47">
              <a:extLst>
                <a:ext uri="{FF2B5EF4-FFF2-40B4-BE49-F238E27FC236}">
                  <a16:creationId xmlns:a16="http://schemas.microsoft.com/office/drawing/2014/main" id="{708BB349-1D5C-4CBF-A51B-FAB513AEF846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3" y="2847"/>
              <a:ext cx="213" cy="868"/>
            </a:xfrm>
            <a:custGeom>
              <a:avLst/>
              <a:gdLst>
                <a:gd name="T0" fmla="*/ 0 w 213"/>
                <a:gd name="T1" fmla="*/ 720 h 868"/>
                <a:gd name="T2" fmla="*/ 155 w 213"/>
                <a:gd name="T3" fmla="*/ 868 h 868"/>
                <a:gd name="T4" fmla="*/ 161 w 213"/>
                <a:gd name="T5" fmla="*/ 258 h 868"/>
                <a:gd name="T6" fmla="*/ 213 w 213"/>
                <a:gd name="T7" fmla="*/ 84 h 868"/>
                <a:gd name="T8" fmla="*/ 0 w 213"/>
                <a:gd name="T9" fmla="*/ 0 h 868"/>
                <a:gd name="T10" fmla="*/ 0 w 213"/>
                <a:gd name="T11" fmla="*/ 720 h 86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13"/>
                <a:gd name="T19" fmla="*/ 0 h 868"/>
                <a:gd name="T20" fmla="*/ 213 w 213"/>
                <a:gd name="T21" fmla="*/ 868 h 86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13" h="868">
                  <a:moveTo>
                    <a:pt x="0" y="720"/>
                  </a:moveTo>
                  <a:lnTo>
                    <a:pt x="155" y="868"/>
                  </a:lnTo>
                  <a:lnTo>
                    <a:pt x="161" y="258"/>
                  </a:lnTo>
                  <a:lnTo>
                    <a:pt x="213" y="84"/>
                  </a:lnTo>
                  <a:lnTo>
                    <a:pt x="0" y="0"/>
                  </a:lnTo>
                  <a:lnTo>
                    <a:pt x="0" y="720"/>
                  </a:lnTo>
                  <a:close/>
                </a:path>
              </a:pathLst>
            </a:custGeom>
            <a:solidFill>
              <a:srgbClr val="2624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55" name="Freeform 48">
              <a:extLst>
                <a:ext uri="{FF2B5EF4-FFF2-40B4-BE49-F238E27FC236}">
                  <a16:creationId xmlns:a16="http://schemas.microsoft.com/office/drawing/2014/main" id="{22FB7194-B38C-4336-B29F-4498DF9EFDC6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3" y="2847"/>
              <a:ext cx="213" cy="457"/>
            </a:xfrm>
            <a:custGeom>
              <a:avLst/>
              <a:gdLst>
                <a:gd name="T0" fmla="*/ 0 w 213"/>
                <a:gd name="T1" fmla="*/ 315 h 457"/>
                <a:gd name="T2" fmla="*/ 161 w 213"/>
                <a:gd name="T3" fmla="*/ 457 h 457"/>
                <a:gd name="T4" fmla="*/ 161 w 213"/>
                <a:gd name="T5" fmla="*/ 258 h 457"/>
                <a:gd name="T6" fmla="*/ 213 w 213"/>
                <a:gd name="T7" fmla="*/ 84 h 457"/>
                <a:gd name="T8" fmla="*/ 0 w 213"/>
                <a:gd name="T9" fmla="*/ 0 h 457"/>
                <a:gd name="T10" fmla="*/ 0 w 213"/>
                <a:gd name="T11" fmla="*/ 315 h 45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13"/>
                <a:gd name="T19" fmla="*/ 0 h 457"/>
                <a:gd name="T20" fmla="*/ 213 w 213"/>
                <a:gd name="T21" fmla="*/ 457 h 45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13" h="457">
                  <a:moveTo>
                    <a:pt x="0" y="315"/>
                  </a:moveTo>
                  <a:lnTo>
                    <a:pt x="161" y="457"/>
                  </a:lnTo>
                  <a:lnTo>
                    <a:pt x="161" y="258"/>
                  </a:lnTo>
                  <a:lnTo>
                    <a:pt x="213" y="84"/>
                  </a:lnTo>
                  <a:lnTo>
                    <a:pt x="0" y="0"/>
                  </a:lnTo>
                  <a:lnTo>
                    <a:pt x="0" y="315"/>
                  </a:lnTo>
                  <a:close/>
                </a:path>
              </a:pathLst>
            </a:custGeom>
            <a:solidFill>
              <a:srgbClr val="5415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56" name="Freeform 49">
              <a:extLst>
                <a:ext uri="{FF2B5EF4-FFF2-40B4-BE49-F238E27FC236}">
                  <a16:creationId xmlns:a16="http://schemas.microsoft.com/office/drawing/2014/main" id="{B83B33F9-3C51-42D1-8D84-36B3D5422862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3" y="2847"/>
              <a:ext cx="213" cy="868"/>
            </a:xfrm>
            <a:custGeom>
              <a:avLst/>
              <a:gdLst>
                <a:gd name="T0" fmla="*/ 213 w 213"/>
                <a:gd name="T1" fmla="*/ 84 h 868"/>
                <a:gd name="T2" fmla="*/ 0 w 213"/>
                <a:gd name="T3" fmla="*/ 0 h 868"/>
                <a:gd name="T4" fmla="*/ 0 w 213"/>
                <a:gd name="T5" fmla="*/ 720 h 868"/>
                <a:gd name="T6" fmla="*/ 155 w 213"/>
                <a:gd name="T7" fmla="*/ 868 h 868"/>
                <a:gd name="T8" fmla="*/ 161 w 213"/>
                <a:gd name="T9" fmla="*/ 502 h 868"/>
                <a:gd name="T10" fmla="*/ 136 w 213"/>
                <a:gd name="T11" fmla="*/ 457 h 868"/>
                <a:gd name="T12" fmla="*/ 142 w 213"/>
                <a:gd name="T13" fmla="*/ 251 h 868"/>
                <a:gd name="T14" fmla="*/ 213 w 213"/>
                <a:gd name="T15" fmla="*/ 84 h 86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13"/>
                <a:gd name="T25" fmla="*/ 0 h 868"/>
                <a:gd name="T26" fmla="*/ 213 w 213"/>
                <a:gd name="T27" fmla="*/ 868 h 868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13" h="868">
                  <a:moveTo>
                    <a:pt x="213" y="84"/>
                  </a:moveTo>
                  <a:lnTo>
                    <a:pt x="0" y="0"/>
                  </a:lnTo>
                  <a:lnTo>
                    <a:pt x="0" y="720"/>
                  </a:lnTo>
                  <a:lnTo>
                    <a:pt x="155" y="868"/>
                  </a:lnTo>
                  <a:lnTo>
                    <a:pt x="161" y="502"/>
                  </a:lnTo>
                  <a:lnTo>
                    <a:pt x="136" y="457"/>
                  </a:lnTo>
                  <a:lnTo>
                    <a:pt x="142" y="251"/>
                  </a:lnTo>
                  <a:lnTo>
                    <a:pt x="213" y="84"/>
                  </a:lnTo>
                  <a:close/>
                </a:path>
              </a:pathLst>
            </a:custGeom>
            <a:solidFill>
              <a:srgbClr val="4A12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57" name="Freeform 50">
              <a:extLst>
                <a:ext uri="{FF2B5EF4-FFF2-40B4-BE49-F238E27FC236}">
                  <a16:creationId xmlns:a16="http://schemas.microsoft.com/office/drawing/2014/main" id="{86251A38-BCD3-418B-8CF8-4D206CB6254C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6" y="2867"/>
              <a:ext cx="123" cy="713"/>
            </a:xfrm>
            <a:custGeom>
              <a:avLst/>
              <a:gdLst>
                <a:gd name="T0" fmla="*/ 13 w 123"/>
                <a:gd name="T1" fmla="*/ 180 h 713"/>
                <a:gd name="T2" fmla="*/ 13 w 123"/>
                <a:gd name="T3" fmla="*/ 713 h 713"/>
                <a:gd name="T4" fmla="*/ 84 w 123"/>
                <a:gd name="T5" fmla="*/ 700 h 713"/>
                <a:gd name="T6" fmla="*/ 123 w 123"/>
                <a:gd name="T7" fmla="*/ 0 h 713"/>
                <a:gd name="T8" fmla="*/ 0 w 123"/>
                <a:gd name="T9" fmla="*/ 51 h 713"/>
                <a:gd name="T10" fmla="*/ 13 w 123"/>
                <a:gd name="T11" fmla="*/ 180 h 71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23"/>
                <a:gd name="T19" fmla="*/ 0 h 713"/>
                <a:gd name="T20" fmla="*/ 123 w 123"/>
                <a:gd name="T21" fmla="*/ 713 h 71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23" h="713">
                  <a:moveTo>
                    <a:pt x="13" y="180"/>
                  </a:moveTo>
                  <a:lnTo>
                    <a:pt x="13" y="713"/>
                  </a:lnTo>
                  <a:lnTo>
                    <a:pt x="84" y="700"/>
                  </a:lnTo>
                  <a:lnTo>
                    <a:pt x="123" y="0"/>
                  </a:lnTo>
                  <a:lnTo>
                    <a:pt x="0" y="51"/>
                  </a:lnTo>
                  <a:lnTo>
                    <a:pt x="13" y="180"/>
                  </a:lnTo>
                  <a:close/>
                </a:path>
              </a:pathLst>
            </a:custGeom>
            <a:solidFill>
              <a:srgbClr val="4A12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58" name="Freeform 51">
              <a:extLst>
                <a:ext uri="{FF2B5EF4-FFF2-40B4-BE49-F238E27FC236}">
                  <a16:creationId xmlns:a16="http://schemas.microsoft.com/office/drawing/2014/main" id="{5BED2DD0-D3E2-4E83-97EE-F9BEC76C4E52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7" y="2886"/>
              <a:ext cx="20" cy="45"/>
            </a:xfrm>
            <a:custGeom>
              <a:avLst/>
              <a:gdLst>
                <a:gd name="T0" fmla="*/ 0 w 20"/>
                <a:gd name="T1" fmla="*/ 26 h 45"/>
                <a:gd name="T2" fmla="*/ 13 w 20"/>
                <a:gd name="T3" fmla="*/ 45 h 45"/>
                <a:gd name="T4" fmla="*/ 20 w 20"/>
                <a:gd name="T5" fmla="*/ 32 h 45"/>
                <a:gd name="T6" fmla="*/ 20 w 20"/>
                <a:gd name="T7" fmla="*/ 26 h 45"/>
                <a:gd name="T8" fmla="*/ 13 w 20"/>
                <a:gd name="T9" fmla="*/ 0 h 45"/>
                <a:gd name="T10" fmla="*/ 0 w 20"/>
                <a:gd name="T11" fmla="*/ 26 h 4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0"/>
                <a:gd name="T19" fmla="*/ 0 h 45"/>
                <a:gd name="T20" fmla="*/ 20 w 20"/>
                <a:gd name="T21" fmla="*/ 45 h 4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0" h="45">
                  <a:moveTo>
                    <a:pt x="0" y="26"/>
                  </a:moveTo>
                  <a:lnTo>
                    <a:pt x="13" y="45"/>
                  </a:lnTo>
                  <a:lnTo>
                    <a:pt x="20" y="32"/>
                  </a:lnTo>
                  <a:lnTo>
                    <a:pt x="20" y="26"/>
                  </a:lnTo>
                  <a:lnTo>
                    <a:pt x="13" y="0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5415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59" name="Freeform 52">
              <a:extLst>
                <a:ext uri="{FF2B5EF4-FFF2-40B4-BE49-F238E27FC236}">
                  <a16:creationId xmlns:a16="http://schemas.microsoft.com/office/drawing/2014/main" id="{0B5428FD-DDA7-402A-8859-A2280B9A9B5B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4" y="2918"/>
              <a:ext cx="52" cy="553"/>
            </a:xfrm>
            <a:custGeom>
              <a:avLst/>
              <a:gdLst>
                <a:gd name="T0" fmla="*/ 20 w 52"/>
                <a:gd name="T1" fmla="*/ 0 h 553"/>
                <a:gd name="T2" fmla="*/ 0 w 52"/>
                <a:gd name="T3" fmla="*/ 502 h 553"/>
                <a:gd name="T4" fmla="*/ 33 w 52"/>
                <a:gd name="T5" fmla="*/ 553 h 553"/>
                <a:gd name="T6" fmla="*/ 52 w 52"/>
                <a:gd name="T7" fmla="*/ 495 h 553"/>
                <a:gd name="T8" fmla="*/ 33 w 52"/>
                <a:gd name="T9" fmla="*/ 0 h 553"/>
                <a:gd name="T10" fmla="*/ 20 w 52"/>
                <a:gd name="T11" fmla="*/ 0 h 55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52"/>
                <a:gd name="T19" fmla="*/ 0 h 553"/>
                <a:gd name="T20" fmla="*/ 52 w 52"/>
                <a:gd name="T21" fmla="*/ 553 h 55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52" h="553">
                  <a:moveTo>
                    <a:pt x="20" y="0"/>
                  </a:moveTo>
                  <a:lnTo>
                    <a:pt x="0" y="502"/>
                  </a:lnTo>
                  <a:lnTo>
                    <a:pt x="33" y="553"/>
                  </a:lnTo>
                  <a:lnTo>
                    <a:pt x="52" y="495"/>
                  </a:lnTo>
                  <a:lnTo>
                    <a:pt x="33" y="0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5415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60" name="Freeform 53">
              <a:extLst>
                <a:ext uri="{FF2B5EF4-FFF2-40B4-BE49-F238E27FC236}">
                  <a16:creationId xmlns:a16="http://schemas.microsoft.com/office/drawing/2014/main" id="{EFBAAAB4-D247-4FCE-9801-E77292B8A7A8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4" y="2584"/>
              <a:ext cx="200" cy="283"/>
            </a:xfrm>
            <a:custGeom>
              <a:avLst/>
              <a:gdLst>
                <a:gd name="T0" fmla="*/ 51203923 w 31"/>
                <a:gd name="T1" fmla="*/ 0 h 44"/>
                <a:gd name="T2" fmla="*/ 30213141 w 31"/>
                <a:gd name="T3" fmla="*/ 8640473 h 44"/>
                <a:gd name="T4" fmla="*/ 2816942 w 31"/>
                <a:gd name="T5" fmla="*/ 35046361 h 44"/>
                <a:gd name="T6" fmla="*/ 20912879 w 31"/>
                <a:gd name="T7" fmla="*/ 105623616 h 44"/>
                <a:gd name="T8" fmla="*/ 39086997 w 31"/>
                <a:gd name="T9" fmla="*/ 128848054 h 44"/>
                <a:gd name="T10" fmla="*/ 68863441 w 31"/>
                <a:gd name="T11" fmla="*/ 128848054 h 44"/>
                <a:gd name="T12" fmla="*/ 93029938 w 31"/>
                <a:gd name="T13" fmla="*/ 90620248 h 44"/>
                <a:gd name="T14" fmla="*/ 78175542 w 31"/>
                <a:gd name="T15" fmla="*/ 5943546 h 44"/>
                <a:gd name="T16" fmla="*/ 51203923 w 31"/>
                <a:gd name="T17" fmla="*/ 0 h 4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1"/>
                <a:gd name="T28" fmla="*/ 0 h 44"/>
                <a:gd name="T29" fmla="*/ 31 w 31"/>
                <a:gd name="T30" fmla="*/ 44 h 4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1" h="44">
                  <a:moveTo>
                    <a:pt x="17" y="0"/>
                  </a:moveTo>
                  <a:cubicBezTo>
                    <a:pt x="14" y="1"/>
                    <a:pt x="12" y="2"/>
                    <a:pt x="10" y="3"/>
                  </a:cubicBezTo>
                  <a:cubicBezTo>
                    <a:pt x="2" y="8"/>
                    <a:pt x="0" y="5"/>
                    <a:pt x="1" y="12"/>
                  </a:cubicBezTo>
                  <a:cubicBezTo>
                    <a:pt x="2" y="14"/>
                    <a:pt x="7" y="36"/>
                    <a:pt x="7" y="36"/>
                  </a:cubicBezTo>
                  <a:cubicBezTo>
                    <a:pt x="13" y="44"/>
                    <a:pt x="13" y="44"/>
                    <a:pt x="13" y="44"/>
                  </a:cubicBezTo>
                  <a:cubicBezTo>
                    <a:pt x="23" y="44"/>
                    <a:pt x="23" y="44"/>
                    <a:pt x="23" y="44"/>
                  </a:cubicBezTo>
                  <a:cubicBezTo>
                    <a:pt x="31" y="31"/>
                    <a:pt x="31" y="31"/>
                    <a:pt x="31" y="31"/>
                  </a:cubicBezTo>
                  <a:cubicBezTo>
                    <a:pt x="31" y="31"/>
                    <a:pt x="28" y="11"/>
                    <a:pt x="26" y="2"/>
                  </a:cubicBezTo>
                  <a:cubicBezTo>
                    <a:pt x="23" y="0"/>
                    <a:pt x="20" y="0"/>
                    <a:pt x="17" y="0"/>
                  </a:cubicBezTo>
                  <a:close/>
                </a:path>
              </a:pathLst>
            </a:custGeom>
            <a:solidFill>
              <a:srgbClr val="FFB2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61" name="Freeform 54">
              <a:extLst>
                <a:ext uri="{FF2B5EF4-FFF2-40B4-BE49-F238E27FC236}">
                  <a16:creationId xmlns:a16="http://schemas.microsoft.com/office/drawing/2014/main" id="{549910D7-3D8D-4C26-8C98-B482380DF4AB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8" y="2578"/>
              <a:ext cx="200" cy="141"/>
            </a:xfrm>
            <a:custGeom>
              <a:avLst/>
              <a:gdLst>
                <a:gd name="T0" fmla="*/ 12117213 w 31"/>
                <a:gd name="T1" fmla="*/ 0 h 22"/>
                <a:gd name="T2" fmla="*/ 0 w 31"/>
                <a:gd name="T3" fmla="*/ 8456533 h 22"/>
                <a:gd name="T4" fmla="*/ 8875717 w 31"/>
                <a:gd name="T5" fmla="*/ 45741910 h 22"/>
                <a:gd name="T6" fmla="*/ 78175542 w 31"/>
                <a:gd name="T7" fmla="*/ 34236519 h 22"/>
                <a:gd name="T8" fmla="*/ 93029938 w 31"/>
                <a:gd name="T9" fmla="*/ 62655174 h 22"/>
                <a:gd name="T10" fmla="*/ 78175542 w 31"/>
                <a:gd name="T11" fmla="*/ 0 h 22"/>
                <a:gd name="T12" fmla="*/ 12117213 w 31"/>
                <a:gd name="T13" fmla="*/ 0 h 2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1"/>
                <a:gd name="T22" fmla="*/ 0 h 22"/>
                <a:gd name="T23" fmla="*/ 31 w 31"/>
                <a:gd name="T24" fmla="*/ 22 h 22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1" h="22">
                  <a:moveTo>
                    <a:pt x="4" y="0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26" y="12"/>
                    <a:pt x="26" y="12"/>
                    <a:pt x="26" y="12"/>
                  </a:cubicBezTo>
                  <a:cubicBezTo>
                    <a:pt x="26" y="12"/>
                    <a:pt x="30" y="19"/>
                    <a:pt x="31" y="22"/>
                  </a:cubicBezTo>
                  <a:cubicBezTo>
                    <a:pt x="31" y="14"/>
                    <a:pt x="26" y="0"/>
                    <a:pt x="26" y="0"/>
                  </a:cubicBezTo>
                  <a:lnTo>
                    <a:pt x="4" y="0"/>
                  </a:lnTo>
                  <a:close/>
                </a:path>
              </a:pathLst>
            </a:custGeom>
            <a:solidFill>
              <a:srgbClr val="1D1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62" name="Freeform 55">
              <a:extLst>
                <a:ext uri="{FF2B5EF4-FFF2-40B4-BE49-F238E27FC236}">
                  <a16:creationId xmlns:a16="http://schemas.microsoft.com/office/drawing/2014/main" id="{8284392E-2129-4232-AC8A-E6A79F9953B9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5" y="2578"/>
              <a:ext cx="65" cy="154"/>
            </a:xfrm>
            <a:custGeom>
              <a:avLst/>
              <a:gdLst>
                <a:gd name="T0" fmla="*/ 6335049 w 10"/>
                <a:gd name="T1" fmla="*/ 2719107 h 24"/>
                <a:gd name="T2" fmla="*/ 9351823 w 10"/>
                <a:gd name="T3" fmla="*/ 14304703 h 24"/>
                <a:gd name="T4" fmla="*/ 0 w 10"/>
                <a:gd name="T5" fmla="*/ 0 h 24"/>
                <a:gd name="T6" fmla="*/ 9351823 w 10"/>
                <a:gd name="T7" fmla="*/ 48787993 h 24"/>
                <a:gd name="T8" fmla="*/ 12739855 w 10"/>
                <a:gd name="T9" fmla="*/ 68966850 h 24"/>
                <a:gd name="T10" fmla="*/ 25492334 w 10"/>
                <a:gd name="T11" fmla="*/ 63169009 h 24"/>
                <a:gd name="T12" fmla="*/ 19155382 w 10"/>
                <a:gd name="T13" fmla="*/ 8516926 h 24"/>
                <a:gd name="T14" fmla="*/ 6335049 w 10"/>
                <a:gd name="T15" fmla="*/ 2719107 h 2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0"/>
                <a:gd name="T25" fmla="*/ 0 h 24"/>
                <a:gd name="T26" fmla="*/ 10 w 10"/>
                <a:gd name="T27" fmla="*/ 24 h 24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0" h="24">
                  <a:moveTo>
                    <a:pt x="2" y="1"/>
                  </a:moveTo>
                  <a:cubicBezTo>
                    <a:pt x="2" y="1"/>
                    <a:pt x="3" y="2"/>
                    <a:pt x="3" y="5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4" y="24"/>
                    <a:pt x="4" y="24"/>
                    <a:pt x="4" y="24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8" y="22"/>
                    <a:pt x="10" y="11"/>
                    <a:pt x="6" y="3"/>
                  </a:cubicBezTo>
                  <a:cubicBezTo>
                    <a:pt x="4" y="1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1D1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63" name="Freeform 56">
              <a:extLst>
                <a:ext uri="{FF2B5EF4-FFF2-40B4-BE49-F238E27FC236}">
                  <a16:creationId xmlns:a16="http://schemas.microsoft.com/office/drawing/2014/main" id="{222C1D85-3814-4A70-BDC6-891DEFBC918F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1" y="2687"/>
              <a:ext cx="52" cy="90"/>
            </a:xfrm>
            <a:custGeom>
              <a:avLst/>
              <a:gdLst>
                <a:gd name="T0" fmla="*/ 3388027 w 8"/>
                <a:gd name="T1" fmla="*/ 8607736 h 14"/>
                <a:gd name="T2" fmla="*/ 0 w 8"/>
                <a:gd name="T3" fmla="*/ 38109628 h 14"/>
                <a:gd name="T4" fmla="*/ 22022165 w 8"/>
                <a:gd name="T5" fmla="*/ 8607736 h 14"/>
                <a:gd name="T6" fmla="*/ 3388027 w 8"/>
                <a:gd name="T7" fmla="*/ 8607736 h 1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"/>
                <a:gd name="T13" fmla="*/ 0 h 14"/>
                <a:gd name="T14" fmla="*/ 8 w 8"/>
                <a:gd name="T15" fmla="*/ 14 h 1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" h="14">
                  <a:moveTo>
                    <a:pt x="1" y="3"/>
                  </a:moveTo>
                  <a:cubicBezTo>
                    <a:pt x="0" y="6"/>
                    <a:pt x="0" y="13"/>
                    <a:pt x="0" y="13"/>
                  </a:cubicBezTo>
                  <a:cubicBezTo>
                    <a:pt x="4" y="14"/>
                    <a:pt x="8" y="6"/>
                    <a:pt x="7" y="3"/>
                  </a:cubicBezTo>
                  <a:cubicBezTo>
                    <a:pt x="6" y="2"/>
                    <a:pt x="3" y="0"/>
                    <a:pt x="1" y="3"/>
                  </a:cubicBezTo>
                  <a:close/>
                </a:path>
              </a:pathLst>
            </a:custGeom>
            <a:solidFill>
              <a:srgbClr val="FFB2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64" name="Freeform 57">
              <a:extLst>
                <a:ext uri="{FF2B5EF4-FFF2-40B4-BE49-F238E27FC236}">
                  <a16:creationId xmlns:a16="http://schemas.microsoft.com/office/drawing/2014/main" id="{56A21295-8CB7-4A33-8439-3A2D95F7D740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3" y="3291"/>
              <a:ext cx="187" cy="116"/>
            </a:xfrm>
            <a:custGeom>
              <a:avLst/>
              <a:gdLst>
                <a:gd name="T0" fmla="*/ 59811896 w 29"/>
                <a:gd name="T1" fmla="*/ 0 h 18"/>
                <a:gd name="T2" fmla="*/ 29689054 w 29"/>
                <a:gd name="T3" fmla="*/ 20775263 h 18"/>
                <a:gd name="T4" fmla="*/ 8839962 w 29"/>
                <a:gd name="T5" fmla="*/ 41548953 h 18"/>
                <a:gd name="T6" fmla="*/ 0 w 29"/>
                <a:gd name="T7" fmla="*/ 53576008 h 18"/>
                <a:gd name="T8" fmla="*/ 62611066 w 29"/>
                <a:gd name="T9" fmla="*/ 53576008 h 18"/>
                <a:gd name="T10" fmla="*/ 62611066 w 29"/>
                <a:gd name="T11" fmla="*/ 41548953 h 18"/>
                <a:gd name="T12" fmla="*/ 86701715 w 29"/>
                <a:gd name="T13" fmla="*/ 20775263 h 18"/>
                <a:gd name="T14" fmla="*/ 86701715 w 29"/>
                <a:gd name="T15" fmla="*/ 0 h 18"/>
                <a:gd name="T16" fmla="*/ 59811896 w 29"/>
                <a:gd name="T17" fmla="*/ 0 h 1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9"/>
                <a:gd name="T28" fmla="*/ 0 h 18"/>
                <a:gd name="T29" fmla="*/ 29 w 29"/>
                <a:gd name="T30" fmla="*/ 18 h 1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9" h="18">
                  <a:moveTo>
                    <a:pt x="20" y="0"/>
                  </a:moveTo>
                  <a:cubicBezTo>
                    <a:pt x="18" y="1"/>
                    <a:pt x="10" y="7"/>
                    <a:pt x="10" y="7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4"/>
                    <a:pt x="1" y="17"/>
                    <a:pt x="0" y="18"/>
                  </a:cubicBezTo>
                  <a:cubicBezTo>
                    <a:pt x="21" y="18"/>
                    <a:pt x="21" y="18"/>
                    <a:pt x="21" y="18"/>
                  </a:cubicBezTo>
                  <a:cubicBezTo>
                    <a:pt x="21" y="17"/>
                    <a:pt x="21" y="14"/>
                    <a:pt x="21" y="14"/>
                  </a:cubicBezTo>
                  <a:cubicBezTo>
                    <a:pt x="29" y="7"/>
                    <a:pt x="29" y="7"/>
                    <a:pt x="29" y="7"/>
                  </a:cubicBezTo>
                  <a:cubicBezTo>
                    <a:pt x="29" y="0"/>
                    <a:pt x="29" y="0"/>
                    <a:pt x="29" y="0"/>
                  </a:cubicBezTo>
                  <a:lnTo>
                    <a:pt x="20" y="0"/>
                  </a:lnTo>
                  <a:close/>
                </a:path>
              </a:pathLst>
            </a:custGeom>
            <a:solidFill>
              <a:srgbClr val="FFB2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65" name="Freeform 58">
              <a:extLst>
                <a:ext uri="{FF2B5EF4-FFF2-40B4-BE49-F238E27FC236}">
                  <a16:creationId xmlns:a16="http://schemas.microsoft.com/office/drawing/2014/main" id="{4AD91DDA-008D-4D90-B7A1-2AEC43CEA515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4" y="3278"/>
              <a:ext cx="90" cy="122"/>
            </a:xfrm>
            <a:custGeom>
              <a:avLst/>
              <a:gdLst>
                <a:gd name="T0" fmla="*/ 6 w 90"/>
                <a:gd name="T1" fmla="*/ 90 h 122"/>
                <a:gd name="T2" fmla="*/ 77 w 90"/>
                <a:gd name="T3" fmla="*/ 122 h 122"/>
                <a:gd name="T4" fmla="*/ 90 w 90"/>
                <a:gd name="T5" fmla="*/ 7 h 122"/>
                <a:gd name="T6" fmla="*/ 0 w 90"/>
                <a:gd name="T7" fmla="*/ 0 h 122"/>
                <a:gd name="T8" fmla="*/ 6 w 90"/>
                <a:gd name="T9" fmla="*/ 90 h 1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0"/>
                <a:gd name="T16" fmla="*/ 0 h 122"/>
                <a:gd name="T17" fmla="*/ 90 w 90"/>
                <a:gd name="T18" fmla="*/ 122 h 12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0" h="122">
                  <a:moveTo>
                    <a:pt x="6" y="90"/>
                  </a:moveTo>
                  <a:lnTo>
                    <a:pt x="77" y="122"/>
                  </a:lnTo>
                  <a:lnTo>
                    <a:pt x="90" y="7"/>
                  </a:lnTo>
                  <a:lnTo>
                    <a:pt x="0" y="0"/>
                  </a:lnTo>
                  <a:lnTo>
                    <a:pt x="6" y="90"/>
                  </a:lnTo>
                  <a:close/>
                </a:path>
              </a:pathLst>
            </a:custGeom>
            <a:solidFill>
              <a:srgbClr val="FA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66" name="Freeform 59">
              <a:extLst>
                <a:ext uri="{FF2B5EF4-FFF2-40B4-BE49-F238E27FC236}">
                  <a16:creationId xmlns:a16="http://schemas.microsoft.com/office/drawing/2014/main" id="{EDDBB4BA-CDD8-4C9D-845A-DB7DDED93F57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2" y="3278"/>
              <a:ext cx="297" cy="167"/>
            </a:xfrm>
            <a:custGeom>
              <a:avLst/>
              <a:gdLst>
                <a:gd name="T0" fmla="*/ 0 w 297"/>
                <a:gd name="T1" fmla="*/ 122 h 167"/>
                <a:gd name="T2" fmla="*/ 252 w 297"/>
                <a:gd name="T3" fmla="*/ 167 h 167"/>
                <a:gd name="T4" fmla="*/ 284 w 297"/>
                <a:gd name="T5" fmla="*/ 135 h 167"/>
                <a:gd name="T6" fmla="*/ 297 w 297"/>
                <a:gd name="T7" fmla="*/ 19 h 167"/>
                <a:gd name="T8" fmla="*/ 0 w 297"/>
                <a:gd name="T9" fmla="*/ 0 h 167"/>
                <a:gd name="T10" fmla="*/ 0 w 297"/>
                <a:gd name="T11" fmla="*/ 122 h 16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7"/>
                <a:gd name="T19" fmla="*/ 0 h 167"/>
                <a:gd name="T20" fmla="*/ 297 w 297"/>
                <a:gd name="T21" fmla="*/ 167 h 16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7" h="167">
                  <a:moveTo>
                    <a:pt x="0" y="122"/>
                  </a:moveTo>
                  <a:lnTo>
                    <a:pt x="252" y="167"/>
                  </a:lnTo>
                  <a:lnTo>
                    <a:pt x="284" y="135"/>
                  </a:lnTo>
                  <a:lnTo>
                    <a:pt x="297" y="19"/>
                  </a:lnTo>
                  <a:lnTo>
                    <a:pt x="0" y="0"/>
                  </a:lnTo>
                  <a:lnTo>
                    <a:pt x="0" y="122"/>
                  </a:lnTo>
                  <a:close/>
                </a:path>
              </a:pathLst>
            </a:custGeom>
            <a:solidFill>
              <a:srgbClr val="5415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67" name="Rectangle 60">
              <a:extLst>
                <a:ext uri="{FF2B5EF4-FFF2-40B4-BE49-F238E27FC236}">
                  <a16:creationId xmlns:a16="http://schemas.microsoft.com/office/drawing/2014/main" id="{6296B518-5DC0-4F08-8C75-D83F4BDAB9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53" y="3432"/>
              <a:ext cx="64" cy="13"/>
            </a:xfrm>
            <a:prstGeom prst="rect">
              <a:avLst/>
            </a:prstGeom>
            <a:solidFill>
              <a:srgbClr val="BBC3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en-US"/>
            </a:p>
          </p:txBody>
        </p:sp>
        <p:sp>
          <p:nvSpPr>
            <p:cNvPr id="76868" name="Rectangle 61">
              <a:extLst>
                <a:ext uri="{FF2B5EF4-FFF2-40B4-BE49-F238E27FC236}">
                  <a16:creationId xmlns:a16="http://schemas.microsoft.com/office/drawing/2014/main" id="{BA1B4A67-A011-4F38-B1C9-FC073D83AB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6" y="3477"/>
              <a:ext cx="39" cy="849"/>
            </a:xfrm>
            <a:prstGeom prst="rect">
              <a:avLst/>
            </a:prstGeom>
            <a:solidFill>
              <a:srgbClr val="FB5D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en-US"/>
            </a:p>
          </p:txBody>
        </p:sp>
        <p:sp>
          <p:nvSpPr>
            <p:cNvPr id="76869" name="Rectangle 62">
              <a:extLst>
                <a:ext uri="{FF2B5EF4-FFF2-40B4-BE49-F238E27FC236}">
                  <a16:creationId xmlns:a16="http://schemas.microsoft.com/office/drawing/2014/main" id="{FA51FFD7-1DDA-4C96-8880-0514860AC9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9" y="3477"/>
              <a:ext cx="45" cy="849"/>
            </a:xfrm>
            <a:prstGeom prst="rect">
              <a:avLst/>
            </a:prstGeom>
            <a:solidFill>
              <a:srgbClr val="FE8A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en-US"/>
            </a:p>
          </p:txBody>
        </p:sp>
        <p:sp>
          <p:nvSpPr>
            <p:cNvPr id="76870" name="Rectangle 63">
              <a:extLst>
                <a:ext uri="{FF2B5EF4-FFF2-40B4-BE49-F238E27FC236}">
                  <a16:creationId xmlns:a16="http://schemas.microsoft.com/office/drawing/2014/main" id="{940F8A73-DCC4-4CAB-89B6-CFA6F9B5DF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22" y="3477"/>
              <a:ext cx="38" cy="849"/>
            </a:xfrm>
            <a:prstGeom prst="rect">
              <a:avLst/>
            </a:prstGeom>
            <a:solidFill>
              <a:srgbClr val="FB5D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en-US"/>
            </a:p>
          </p:txBody>
        </p:sp>
        <p:sp>
          <p:nvSpPr>
            <p:cNvPr id="76871" name="Rectangle 64">
              <a:extLst>
                <a:ext uri="{FF2B5EF4-FFF2-40B4-BE49-F238E27FC236}">
                  <a16:creationId xmlns:a16="http://schemas.microsoft.com/office/drawing/2014/main" id="{16C385CD-7B3C-45FC-8EF1-391A5F40A9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31" y="3477"/>
              <a:ext cx="39" cy="849"/>
            </a:xfrm>
            <a:prstGeom prst="rect">
              <a:avLst/>
            </a:prstGeom>
            <a:solidFill>
              <a:srgbClr val="FE8A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en-US"/>
            </a:p>
          </p:txBody>
        </p:sp>
        <p:sp>
          <p:nvSpPr>
            <p:cNvPr id="76872" name="Rectangle 65">
              <a:extLst>
                <a:ext uri="{FF2B5EF4-FFF2-40B4-BE49-F238E27FC236}">
                  <a16:creationId xmlns:a16="http://schemas.microsoft.com/office/drawing/2014/main" id="{387D8167-1116-4250-BCCD-6800A6B354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6" y="4313"/>
              <a:ext cx="39" cy="13"/>
            </a:xfrm>
            <a:prstGeom prst="rect">
              <a:avLst/>
            </a:prstGeom>
            <a:solidFill>
              <a:srgbClr val="4955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en-US"/>
            </a:p>
          </p:txBody>
        </p:sp>
        <p:sp>
          <p:nvSpPr>
            <p:cNvPr id="76873" name="Rectangle 66">
              <a:extLst>
                <a:ext uri="{FF2B5EF4-FFF2-40B4-BE49-F238E27FC236}">
                  <a16:creationId xmlns:a16="http://schemas.microsoft.com/office/drawing/2014/main" id="{DF73C73A-6ABE-408F-876A-93C8FC6446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9" y="4313"/>
              <a:ext cx="45" cy="13"/>
            </a:xfrm>
            <a:prstGeom prst="rect">
              <a:avLst/>
            </a:prstGeom>
            <a:solidFill>
              <a:srgbClr val="4955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en-US"/>
            </a:p>
          </p:txBody>
        </p:sp>
        <p:sp>
          <p:nvSpPr>
            <p:cNvPr id="76874" name="Rectangle 67">
              <a:extLst>
                <a:ext uri="{FF2B5EF4-FFF2-40B4-BE49-F238E27FC236}">
                  <a16:creationId xmlns:a16="http://schemas.microsoft.com/office/drawing/2014/main" id="{B6706B86-3457-407B-B3C2-36BD299148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22" y="4313"/>
              <a:ext cx="38" cy="13"/>
            </a:xfrm>
            <a:prstGeom prst="rect">
              <a:avLst/>
            </a:prstGeom>
            <a:solidFill>
              <a:srgbClr val="4955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en-US"/>
            </a:p>
          </p:txBody>
        </p:sp>
        <p:sp>
          <p:nvSpPr>
            <p:cNvPr id="76875" name="Rectangle 68">
              <a:extLst>
                <a:ext uri="{FF2B5EF4-FFF2-40B4-BE49-F238E27FC236}">
                  <a16:creationId xmlns:a16="http://schemas.microsoft.com/office/drawing/2014/main" id="{A4CFD4E9-4BC4-4B35-856B-4084988075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31" y="4313"/>
              <a:ext cx="39" cy="13"/>
            </a:xfrm>
            <a:prstGeom prst="rect">
              <a:avLst/>
            </a:prstGeom>
            <a:solidFill>
              <a:srgbClr val="4955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en-US"/>
            </a:p>
          </p:txBody>
        </p:sp>
        <p:sp>
          <p:nvSpPr>
            <p:cNvPr id="76876" name="Rectangle 69">
              <a:extLst>
                <a:ext uri="{FF2B5EF4-FFF2-40B4-BE49-F238E27FC236}">
                  <a16:creationId xmlns:a16="http://schemas.microsoft.com/office/drawing/2014/main" id="{B065B13B-D8A3-4976-90F0-2D0B9ED25D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75" y="3484"/>
              <a:ext cx="1179" cy="38"/>
            </a:xfrm>
            <a:prstGeom prst="rect">
              <a:avLst/>
            </a:prstGeom>
            <a:solidFill>
              <a:srgbClr val="A3AC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en-US"/>
            </a:p>
          </p:txBody>
        </p:sp>
        <p:sp>
          <p:nvSpPr>
            <p:cNvPr id="76877" name="Rectangle 70">
              <a:extLst>
                <a:ext uri="{FF2B5EF4-FFF2-40B4-BE49-F238E27FC236}">
                  <a16:creationId xmlns:a16="http://schemas.microsoft.com/office/drawing/2014/main" id="{DAE79C70-6B71-4BF9-9A1E-DAC94EF301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4" y="3484"/>
              <a:ext cx="45" cy="38"/>
            </a:xfrm>
            <a:prstGeom prst="rect">
              <a:avLst/>
            </a:prstGeom>
            <a:solidFill>
              <a:srgbClr val="A3AC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en-US"/>
            </a:p>
          </p:txBody>
        </p:sp>
        <p:sp>
          <p:nvSpPr>
            <p:cNvPr id="76878" name="Rectangle 71">
              <a:extLst>
                <a:ext uri="{FF2B5EF4-FFF2-40B4-BE49-F238E27FC236}">
                  <a16:creationId xmlns:a16="http://schemas.microsoft.com/office/drawing/2014/main" id="{3CD9223F-ECB5-405F-9E21-A64D39E540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22" y="3484"/>
              <a:ext cx="38" cy="38"/>
            </a:xfrm>
            <a:prstGeom prst="rect">
              <a:avLst/>
            </a:prstGeom>
            <a:solidFill>
              <a:srgbClr val="A3AC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en-US"/>
            </a:p>
          </p:txBody>
        </p:sp>
        <p:sp>
          <p:nvSpPr>
            <p:cNvPr id="76879" name="Rectangle 72">
              <a:extLst>
                <a:ext uri="{FF2B5EF4-FFF2-40B4-BE49-F238E27FC236}">
                  <a16:creationId xmlns:a16="http://schemas.microsoft.com/office/drawing/2014/main" id="{8A3A599C-8245-4BA1-AAE4-0769E0C71E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60" y="3484"/>
              <a:ext cx="310" cy="38"/>
            </a:xfrm>
            <a:prstGeom prst="rect">
              <a:avLst/>
            </a:prstGeom>
            <a:solidFill>
              <a:srgbClr val="99A3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en-US"/>
            </a:p>
          </p:txBody>
        </p:sp>
        <p:sp>
          <p:nvSpPr>
            <p:cNvPr id="76880" name="Freeform 73">
              <a:extLst>
                <a:ext uri="{FF2B5EF4-FFF2-40B4-BE49-F238E27FC236}">
                  <a16:creationId xmlns:a16="http://schemas.microsoft.com/office/drawing/2014/main" id="{A30CD2D7-5874-4829-B4EC-8500E02F06CA}"/>
                </a:ext>
              </a:extLst>
            </p:cNvPr>
            <p:cNvSpPr>
              <a:spLocks/>
            </p:cNvSpPr>
            <p:nvPr/>
          </p:nvSpPr>
          <p:spPr bwMode="auto">
            <a:xfrm>
              <a:off x="985" y="3169"/>
              <a:ext cx="438" cy="251"/>
            </a:xfrm>
            <a:custGeom>
              <a:avLst/>
              <a:gdLst>
                <a:gd name="T0" fmla="*/ 166043201 w 68"/>
                <a:gd name="T1" fmla="*/ 11870818 h 39"/>
                <a:gd name="T2" fmla="*/ 156829127 w 68"/>
                <a:gd name="T3" fmla="*/ 2770840 h 39"/>
                <a:gd name="T4" fmla="*/ 5998647 w 68"/>
                <a:gd name="T5" fmla="*/ 2770840 h 39"/>
                <a:gd name="T6" fmla="*/ 0 w 68"/>
                <a:gd name="T7" fmla="*/ 8667583 h 39"/>
                <a:gd name="T8" fmla="*/ 32641304 w 68"/>
                <a:gd name="T9" fmla="*/ 106102756 h 39"/>
                <a:gd name="T10" fmla="*/ 41421603 w 68"/>
                <a:gd name="T11" fmla="*/ 114770284 h 39"/>
                <a:gd name="T12" fmla="*/ 195457103 w 68"/>
                <a:gd name="T13" fmla="*/ 114770284 h 39"/>
                <a:gd name="T14" fmla="*/ 198751583 w 68"/>
                <a:gd name="T15" fmla="*/ 108873563 h 39"/>
                <a:gd name="T16" fmla="*/ 166043201 w 68"/>
                <a:gd name="T17" fmla="*/ 11870818 h 3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8"/>
                <a:gd name="T28" fmla="*/ 0 h 39"/>
                <a:gd name="T29" fmla="*/ 68 w 68"/>
                <a:gd name="T30" fmla="*/ 39 h 39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8" h="39">
                  <a:moveTo>
                    <a:pt x="56" y="4"/>
                  </a:moveTo>
                  <a:cubicBezTo>
                    <a:pt x="55" y="2"/>
                    <a:pt x="54" y="1"/>
                    <a:pt x="5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11" y="36"/>
                    <a:pt x="11" y="36"/>
                    <a:pt x="11" y="36"/>
                  </a:cubicBezTo>
                  <a:cubicBezTo>
                    <a:pt x="11" y="38"/>
                    <a:pt x="13" y="39"/>
                    <a:pt x="14" y="39"/>
                  </a:cubicBezTo>
                  <a:cubicBezTo>
                    <a:pt x="66" y="39"/>
                    <a:pt x="66" y="39"/>
                    <a:pt x="66" y="39"/>
                  </a:cubicBezTo>
                  <a:cubicBezTo>
                    <a:pt x="67" y="39"/>
                    <a:pt x="68" y="38"/>
                    <a:pt x="67" y="37"/>
                  </a:cubicBezTo>
                  <a:lnTo>
                    <a:pt x="56" y="4"/>
                  </a:lnTo>
                  <a:close/>
                </a:path>
              </a:pathLst>
            </a:custGeom>
            <a:solidFill>
              <a:srgbClr val="CED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81" name="Freeform 74">
              <a:extLst>
                <a:ext uri="{FF2B5EF4-FFF2-40B4-BE49-F238E27FC236}">
                  <a16:creationId xmlns:a16="http://schemas.microsoft.com/office/drawing/2014/main" id="{3EB48DA1-A7F7-4E73-8BAC-BE50E3F9069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3220"/>
              <a:ext cx="367" cy="200"/>
            </a:xfrm>
            <a:custGeom>
              <a:avLst/>
              <a:gdLst>
                <a:gd name="T0" fmla="*/ 139000659 w 57"/>
                <a:gd name="T1" fmla="*/ 0 h 31"/>
                <a:gd name="T2" fmla="*/ 0 w 57"/>
                <a:gd name="T3" fmla="*/ 80980445 h 31"/>
                <a:gd name="T4" fmla="*/ 0 w 57"/>
                <a:gd name="T5" fmla="*/ 84221941 h 31"/>
                <a:gd name="T6" fmla="*/ 8697701 w 57"/>
                <a:gd name="T7" fmla="*/ 93029938 h 31"/>
                <a:gd name="T8" fmla="*/ 162369668 w 57"/>
                <a:gd name="T9" fmla="*/ 93029938 h 31"/>
                <a:gd name="T10" fmla="*/ 165567846 w 57"/>
                <a:gd name="T11" fmla="*/ 86971514 h 31"/>
                <a:gd name="T12" fmla="*/ 139000659 w 57"/>
                <a:gd name="T13" fmla="*/ 0 h 3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57"/>
                <a:gd name="T22" fmla="*/ 0 h 31"/>
                <a:gd name="T23" fmla="*/ 57 w 57"/>
                <a:gd name="T24" fmla="*/ 31 h 3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57" h="31">
                  <a:moveTo>
                    <a:pt x="47" y="0"/>
                  </a:moveTo>
                  <a:cubicBezTo>
                    <a:pt x="0" y="27"/>
                    <a:pt x="0" y="27"/>
                    <a:pt x="0" y="27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30"/>
                    <a:pt x="2" y="31"/>
                    <a:pt x="3" y="31"/>
                  </a:cubicBezTo>
                  <a:cubicBezTo>
                    <a:pt x="55" y="31"/>
                    <a:pt x="55" y="31"/>
                    <a:pt x="55" y="31"/>
                  </a:cubicBezTo>
                  <a:cubicBezTo>
                    <a:pt x="56" y="31"/>
                    <a:pt x="57" y="30"/>
                    <a:pt x="56" y="29"/>
                  </a:cubicBezTo>
                  <a:lnTo>
                    <a:pt x="47" y="0"/>
                  </a:lnTo>
                  <a:close/>
                </a:path>
              </a:pathLst>
            </a:custGeom>
            <a:solidFill>
              <a:srgbClr val="BBC3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82" name="Freeform 75">
              <a:extLst>
                <a:ext uri="{FF2B5EF4-FFF2-40B4-BE49-F238E27FC236}">
                  <a16:creationId xmlns:a16="http://schemas.microsoft.com/office/drawing/2014/main" id="{FCDF71E3-8A10-4400-BA38-D05DAB9DD1D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2" y="3400"/>
              <a:ext cx="528" cy="45"/>
            </a:xfrm>
            <a:custGeom>
              <a:avLst/>
              <a:gdLst>
                <a:gd name="T0" fmla="*/ 230353488 w 82"/>
                <a:gd name="T1" fmla="*/ 2756604 h 7"/>
                <a:gd name="T2" fmla="*/ 11899065 w 82"/>
                <a:gd name="T3" fmla="*/ 0 h 7"/>
                <a:gd name="T4" fmla="*/ 0 w 82"/>
                <a:gd name="T5" fmla="*/ 11791247 h 7"/>
                <a:gd name="T6" fmla="*/ 8699978 w 82"/>
                <a:gd name="T7" fmla="*/ 20398977 h 7"/>
                <a:gd name="T8" fmla="*/ 239550060 w 82"/>
                <a:gd name="T9" fmla="*/ 20398977 h 7"/>
                <a:gd name="T10" fmla="*/ 242329657 w 82"/>
                <a:gd name="T11" fmla="*/ 14535902 h 7"/>
                <a:gd name="T12" fmla="*/ 230353488 w 82"/>
                <a:gd name="T13" fmla="*/ 2756604 h 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82"/>
                <a:gd name="T22" fmla="*/ 0 h 7"/>
                <a:gd name="T23" fmla="*/ 82 w 82"/>
                <a:gd name="T24" fmla="*/ 7 h 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82" h="7">
                  <a:moveTo>
                    <a:pt x="78" y="1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5"/>
                    <a:pt x="1" y="7"/>
                    <a:pt x="3" y="7"/>
                  </a:cubicBezTo>
                  <a:cubicBezTo>
                    <a:pt x="81" y="7"/>
                    <a:pt x="81" y="7"/>
                    <a:pt x="81" y="7"/>
                  </a:cubicBezTo>
                  <a:cubicBezTo>
                    <a:pt x="81" y="7"/>
                    <a:pt x="82" y="6"/>
                    <a:pt x="82" y="5"/>
                  </a:cubicBezTo>
                  <a:cubicBezTo>
                    <a:pt x="82" y="3"/>
                    <a:pt x="80" y="1"/>
                    <a:pt x="78" y="1"/>
                  </a:cubicBezTo>
                  <a:close/>
                </a:path>
              </a:pathLst>
            </a:custGeom>
            <a:solidFill>
              <a:srgbClr val="BBC3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83" name="Freeform 76">
              <a:extLst>
                <a:ext uri="{FF2B5EF4-FFF2-40B4-BE49-F238E27FC236}">
                  <a16:creationId xmlns:a16="http://schemas.microsoft.com/office/drawing/2014/main" id="{BCB5CF62-3C45-4CA4-AAC1-221A7C72236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2" y="3252"/>
              <a:ext cx="45" cy="65"/>
            </a:xfrm>
            <a:custGeom>
              <a:avLst/>
              <a:gdLst>
                <a:gd name="T0" fmla="*/ 5928165 w 7"/>
                <a:gd name="T1" fmla="*/ 3388027 h 10"/>
                <a:gd name="T2" fmla="*/ 0 w 7"/>
                <a:gd name="T3" fmla="*/ 19155382 h 10"/>
                <a:gd name="T4" fmla="*/ 14535902 w 7"/>
                <a:gd name="T5" fmla="*/ 31895475 h 10"/>
                <a:gd name="T6" fmla="*/ 20398977 w 7"/>
                <a:gd name="T7" fmla="*/ 12739855 h 10"/>
                <a:gd name="T8" fmla="*/ 5928165 w 7"/>
                <a:gd name="T9" fmla="*/ 3388027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10"/>
                <a:gd name="T17" fmla="*/ 7 w 7"/>
                <a:gd name="T18" fmla="*/ 10 h 1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10">
                  <a:moveTo>
                    <a:pt x="2" y="1"/>
                  </a:moveTo>
                  <a:cubicBezTo>
                    <a:pt x="0" y="1"/>
                    <a:pt x="0" y="4"/>
                    <a:pt x="0" y="6"/>
                  </a:cubicBezTo>
                  <a:cubicBezTo>
                    <a:pt x="1" y="9"/>
                    <a:pt x="3" y="10"/>
                    <a:pt x="5" y="10"/>
                  </a:cubicBezTo>
                  <a:cubicBezTo>
                    <a:pt x="7" y="9"/>
                    <a:pt x="7" y="7"/>
                    <a:pt x="7" y="4"/>
                  </a:cubicBezTo>
                  <a:cubicBezTo>
                    <a:pt x="6" y="2"/>
                    <a:pt x="4" y="0"/>
                    <a:pt x="2" y="1"/>
                  </a:cubicBezTo>
                  <a:close/>
                </a:path>
              </a:pathLst>
            </a:custGeom>
            <a:solidFill>
              <a:srgbClr val="FA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84" name="Rectangle 77">
              <a:extLst>
                <a:ext uri="{FF2B5EF4-FFF2-40B4-BE49-F238E27FC236}">
                  <a16:creationId xmlns:a16="http://schemas.microsoft.com/office/drawing/2014/main" id="{FFA16712-193A-4AD6-B6AD-CAA7385371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25" y="3105"/>
              <a:ext cx="84" cy="340"/>
            </a:xfrm>
            <a:prstGeom prst="rect">
              <a:avLst/>
            </a:prstGeom>
            <a:solidFill>
              <a:srgbClr val="7221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en-US"/>
            </a:p>
          </p:txBody>
        </p:sp>
        <p:sp>
          <p:nvSpPr>
            <p:cNvPr id="76885" name="Rectangle 78">
              <a:extLst>
                <a:ext uri="{FF2B5EF4-FFF2-40B4-BE49-F238E27FC236}">
                  <a16:creationId xmlns:a16="http://schemas.microsoft.com/office/drawing/2014/main" id="{D000BA6C-A119-45C9-9530-842824AD7B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25" y="3117"/>
              <a:ext cx="84" cy="258"/>
            </a:xfrm>
            <a:prstGeom prst="rect">
              <a:avLst/>
            </a:prstGeom>
            <a:solidFill>
              <a:srgbClr val="4F5B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en-US"/>
            </a:p>
          </p:txBody>
        </p:sp>
        <p:sp>
          <p:nvSpPr>
            <p:cNvPr id="76886" name="Rectangle 79">
              <a:extLst>
                <a:ext uri="{FF2B5EF4-FFF2-40B4-BE49-F238E27FC236}">
                  <a16:creationId xmlns:a16="http://schemas.microsoft.com/office/drawing/2014/main" id="{55B42E78-4CEA-4818-AA8E-BFCA2577A0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25" y="3420"/>
              <a:ext cx="84" cy="25"/>
            </a:xfrm>
            <a:prstGeom prst="rect">
              <a:avLst/>
            </a:prstGeom>
            <a:solidFill>
              <a:srgbClr val="3139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en-US"/>
            </a:p>
          </p:txBody>
        </p:sp>
        <p:sp>
          <p:nvSpPr>
            <p:cNvPr id="76887" name="Freeform 80">
              <a:extLst>
                <a:ext uri="{FF2B5EF4-FFF2-40B4-BE49-F238E27FC236}">
                  <a16:creationId xmlns:a16="http://schemas.microsoft.com/office/drawing/2014/main" id="{1CF850B0-81FA-42F7-96FE-78C4EFC4FE34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8" y="3117"/>
              <a:ext cx="58" cy="328"/>
            </a:xfrm>
            <a:custGeom>
              <a:avLst/>
              <a:gdLst>
                <a:gd name="T0" fmla="*/ 0 w 58"/>
                <a:gd name="T1" fmla="*/ 303 h 328"/>
                <a:gd name="T2" fmla="*/ 58 w 58"/>
                <a:gd name="T3" fmla="*/ 328 h 328"/>
                <a:gd name="T4" fmla="*/ 58 w 58"/>
                <a:gd name="T5" fmla="*/ 0 h 328"/>
                <a:gd name="T6" fmla="*/ 0 w 58"/>
                <a:gd name="T7" fmla="*/ 0 h 328"/>
                <a:gd name="T8" fmla="*/ 0 w 58"/>
                <a:gd name="T9" fmla="*/ 303 h 3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8"/>
                <a:gd name="T16" fmla="*/ 0 h 328"/>
                <a:gd name="T17" fmla="*/ 58 w 58"/>
                <a:gd name="T18" fmla="*/ 328 h 32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8" h="328">
                  <a:moveTo>
                    <a:pt x="0" y="303"/>
                  </a:moveTo>
                  <a:lnTo>
                    <a:pt x="58" y="328"/>
                  </a:lnTo>
                  <a:lnTo>
                    <a:pt x="58" y="0"/>
                  </a:lnTo>
                  <a:lnTo>
                    <a:pt x="0" y="0"/>
                  </a:lnTo>
                  <a:lnTo>
                    <a:pt x="0" y="303"/>
                  </a:lnTo>
                  <a:close/>
                </a:path>
              </a:pathLst>
            </a:custGeom>
            <a:solidFill>
              <a:srgbClr val="3A07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88" name="Rectangle 81">
              <a:extLst>
                <a:ext uri="{FF2B5EF4-FFF2-40B4-BE49-F238E27FC236}">
                  <a16:creationId xmlns:a16="http://schemas.microsoft.com/office/drawing/2014/main" id="{EF0152C5-6794-4DD2-B4D6-C7FE0ED74C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38" y="3362"/>
              <a:ext cx="58" cy="25"/>
            </a:xfrm>
            <a:prstGeom prst="rect">
              <a:avLst/>
            </a:prstGeom>
            <a:solidFill>
              <a:srgbClr val="7549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en-US"/>
            </a:p>
          </p:txBody>
        </p:sp>
        <p:sp>
          <p:nvSpPr>
            <p:cNvPr id="76889" name="Rectangle 82">
              <a:extLst>
                <a:ext uri="{FF2B5EF4-FFF2-40B4-BE49-F238E27FC236}">
                  <a16:creationId xmlns:a16="http://schemas.microsoft.com/office/drawing/2014/main" id="{6C594F46-938A-46BD-9DE4-81166F2BF9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38" y="3317"/>
              <a:ext cx="58" cy="19"/>
            </a:xfrm>
            <a:prstGeom prst="rect">
              <a:avLst/>
            </a:prstGeom>
            <a:solidFill>
              <a:srgbClr val="7549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en-US"/>
            </a:p>
          </p:txBody>
        </p:sp>
        <p:sp>
          <p:nvSpPr>
            <p:cNvPr id="76890" name="Oval 83">
              <a:extLst>
                <a:ext uri="{FF2B5EF4-FFF2-40B4-BE49-F238E27FC236}">
                  <a16:creationId xmlns:a16="http://schemas.microsoft.com/office/drawing/2014/main" id="{B0E382FF-D2FC-4506-903A-C90583D7C2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51" y="3355"/>
              <a:ext cx="32" cy="32"/>
            </a:xfrm>
            <a:prstGeom prst="ellipse">
              <a:avLst/>
            </a:prstGeom>
            <a:solidFill>
              <a:srgbClr val="4E23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en-US"/>
            </a:p>
          </p:txBody>
        </p:sp>
        <p:sp>
          <p:nvSpPr>
            <p:cNvPr id="76891" name="Rectangle 84">
              <a:extLst>
                <a:ext uri="{FF2B5EF4-FFF2-40B4-BE49-F238E27FC236}">
                  <a16:creationId xmlns:a16="http://schemas.microsoft.com/office/drawing/2014/main" id="{1A2C107B-345C-42F7-89BE-1952CCBB84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51" y="3188"/>
              <a:ext cx="38" cy="109"/>
            </a:xfrm>
            <a:prstGeom prst="rect">
              <a:avLst/>
            </a:prstGeom>
            <a:solidFill>
              <a:srgbClr val="E6E3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en-US"/>
            </a:p>
          </p:txBody>
        </p:sp>
        <p:sp>
          <p:nvSpPr>
            <p:cNvPr id="76892" name="Rectangle 85">
              <a:extLst>
                <a:ext uri="{FF2B5EF4-FFF2-40B4-BE49-F238E27FC236}">
                  <a16:creationId xmlns:a16="http://schemas.microsoft.com/office/drawing/2014/main" id="{ACCD7EB0-45DB-4D50-A73A-6F3F61D339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38" y="3420"/>
              <a:ext cx="58" cy="25"/>
            </a:xfrm>
            <a:prstGeom prst="rect">
              <a:avLst/>
            </a:prstGeom>
            <a:solidFill>
              <a:srgbClr val="4F5B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en-US"/>
            </a:p>
          </p:txBody>
        </p:sp>
        <p:sp>
          <p:nvSpPr>
            <p:cNvPr id="76893" name="Rectangle 86">
              <a:extLst>
                <a:ext uri="{FF2B5EF4-FFF2-40B4-BE49-F238E27FC236}">
                  <a16:creationId xmlns:a16="http://schemas.microsoft.com/office/drawing/2014/main" id="{7793F58B-719F-4B1E-93BA-83ED6D633A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09" y="3105"/>
              <a:ext cx="1" cy="340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en-US"/>
            </a:p>
          </p:txBody>
        </p:sp>
        <p:sp>
          <p:nvSpPr>
            <p:cNvPr id="76894" name="Rectangle 87">
              <a:extLst>
                <a:ext uri="{FF2B5EF4-FFF2-40B4-BE49-F238E27FC236}">
                  <a16:creationId xmlns:a16="http://schemas.microsoft.com/office/drawing/2014/main" id="{92CF957C-FD36-4E63-B698-DDDA9596DC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25" y="3105"/>
              <a:ext cx="84" cy="25"/>
            </a:xfrm>
            <a:prstGeom prst="rect">
              <a:avLst/>
            </a:prstGeom>
            <a:solidFill>
              <a:srgbClr val="3E48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en-US"/>
            </a:p>
          </p:txBody>
        </p:sp>
        <p:sp>
          <p:nvSpPr>
            <p:cNvPr id="76895" name="Rectangle 88">
              <a:extLst>
                <a:ext uri="{FF2B5EF4-FFF2-40B4-BE49-F238E27FC236}">
                  <a16:creationId xmlns:a16="http://schemas.microsoft.com/office/drawing/2014/main" id="{95C82ED4-AC2B-4CA4-83C1-C790E1E2EC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41" y="3105"/>
              <a:ext cx="84" cy="340"/>
            </a:xfrm>
            <a:prstGeom prst="rect">
              <a:avLst/>
            </a:prstGeom>
            <a:solidFill>
              <a:srgbClr val="7221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en-US"/>
            </a:p>
          </p:txBody>
        </p:sp>
        <p:sp>
          <p:nvSpPr>
            <p:cNvPr id="76896" name="Rectangle 89">
              <a:extLst>
                <a:ext uri="{FF2B5EF4-FFF2-40B4-BE49-F238E27FC236}">
                  <a16:creationId xmlns:a16="http://schemas.microsoft.com/office/drawing/2014/main" id="{931B72F6-3074-4363-A709-E331E3897D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41" y="3124"/>
              <a:ext cx="84" cy="251"/>
            </a:xfrm>
            <a:prstGeom prst="rect">
              <a:avLst/>
            </a:prstGeom>
            <a:solidFill>
              <a:srgbClr val="4F5B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en-US"/>
            </a:p>
          </p:txBody>
        </p:sp>
        <p:sp>
          <p:nvSpPr>
            <p:cNvPr id="76897" name="Rectangle 90">
              <a:extLst>
                <a:ext uri="{FF2B5EF4-FFF2-40B4-BE49-F238E27FC236}">
                  <a16:creationId xmlns:a16="http://schemas.microsoft.com/office/drawing/2014/main" id="{14FBD82A-CEFA-4444-B13B-1C78A2D74C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41" y="3420"/>
              <a:ext cx="84" cy="25"/>
            </a:xfrm>
            <a:prstGeom prst="rect">
              <a:avLst/>
            </a:prstGeom>
            <a:solidFill>
              <a:srgbClr val="3139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en-US"/>
            </a:p>
          </p:txBody>
        </p:sp>
        <p:sp>
          <p:nvSpPr>
            <p:cNvPr id="76898" name="Freeform 91">
              <a:extLst>
                <a:ext uri="{FF2B5EF4-FFF2-40B4-BE49-F238E27FC236}">
                  <a16:creationId xmlns:a16="http://schemas.microsoft.com/office/drawing/2014/main" id="{9D74EBE1-3EFC-4BC0-B62A-CC4226BF570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4" y="3117"/>
              <a:ext cx="58" cy="328"/>
            </a:xfrm>
            <a:custGeom>
              <a:avLst/>
              <a:gdLst>
                <a:gd name="T0" fmla="*/ 0 w 58"/>
                <a:gd name="T1" fmla="*/ 303 h 328"/>
                <a:gd name="T2" fmla="*/ 58 w 58"/>
                <a:gd name="T3" fmla="*/ 328 h 328"/>
                <a:gd name="T4" fmla="*/ 58 w 58"/>
                <a:gd name="T5" fmla="*/ 0 h 328"/>
                <a:gd name="T6" fmla="*/ 0 w 58"/>
                <a:gd name="T7" fmla="*/ 0 h 328"/>
                <a:gd name="T8" fmla="*/ 0 w 58"/>
                <a:gd name="T9" fmla="*/ 303 h 3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8"/>
                <a:gd name="T16" fmla="*/ 0 h 328"/>
                <a:gd name="T17" fmla="*/ 58 w 58"/>
                <a:gd name="T18" fmla="*/ 328 h 32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8" h="328">
                  <a:moveTo>
                    <a:pt x="0" y="303"/>
                  </a:moveTo>
                  <a:lnTo>
                    <a:pt x="58" y="328"/>
                  </a:lnTo>
                  <a:lnTo>
                    <a:pt x="58" y="0"/>
                  </a:lnTo>
                  <a:lnTo>
                    <a:pt x="0" y="0"/>
                  </a:lnTo>
                  <a:lnTo>
                    <a:pt x="0" y="303"/>
                  </a:lnTo>
                  <a:close/>
                </a:path>
              </a:pathLst>
            </a:custGeom>
            <a:solidFill>
              <a:srgbClr val="FB5D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99" name="Rectangle 92">
              <a:extLst>
                <a:ext uri="{FF2B5EF4-FFF2-40B4-BE49-F238E27FC236}">
                  <a16:creationId xmlns:a16="http://schemas.microsoft.com/office/drawing/2014/main" id="{ABC79156-FE1A-4E84-9826-04F8670491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54" y="3362"/>
              <a:ext cx="58" cy="25"/>
            </a:xfrm>
            <a:prstGeom prst="rect">
              <a:avLst/>
            </a:prstGeom>
            <a:solidFill>
              <a:srgbClr val="C632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en-US"/>
            </a:p>
          </p:txBody>
        </p:sp>
        <p:sp>
          <p:nvSpPr>
            <p:cNvPr id="76900" name="Rectangle 93">
              <a:extLst>
                <a:ext uri="{FF2B5EF4-FFF2-40B4-BE49-F238E27FC236}">
                  <a16:creationId xmlns:a16="http://schemas.microsoft.com/office/drawing/2014/main" id="{961D617F-8E7C-481E-AE04-845AFA16D9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54" y="3317"/>
              <a:ext cx="58" cy="19"/>
            </a:xfrm>
            <a:prstGeom prst="rect">
              <a:avLst/>
            </a:prstGeom>
            <a:solidFill>
              <a:srgbClr val="C632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en-US"/>
            </a:p>
          </p:txBody>
        </p:sp>
        <p:sp>
          <p:nvSpPr>
            <p:cNvPr id="76901" name="Oval 94">
              <a:extLst>
                <a:ext uri="{FF2B5EF4-FFF2-40B4-BE49-F238E27FC236}">
                  <a16:creationId xmlns:a16="http://schemas.microsoft.com/office/drawing/2014/main" id="{29B926E1-863C-4F0A-ADE2-073705AD10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67" y="3355"/>
              <a:ext cx="32" cy="32"/>
            </a:xfrm>
            <a:prstGeom prst="ellipse">
              <a:avLst/>
            </a:prstGeom>
            <a:solidFill>
              <a:srgbClr val="4E23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en-US"/>
            </a:p>
          </p:txBody>
        </p:sp>
        <p:sp>
          <p:nvSpPr>
            <p:cNvPr id="76902" name="Rectangle 95">
              <a:extLst>
                <a:ext uri="{FF2B5EF4-FFF2-40B4-BE49-F238E27FC236}">
                  <a16:creationId xmlns:a16="http://schemas.microsoft.com/office/drawing/2014/main" id="{EF528ABD-3E23-4F11-AFE0-67CAD8E2CD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67" y="3188"/>
              <a:ext cx="39" cy="109"/>
            </a:xfrm>
            <a:prstGeom prst="rect">
              <a:avLst/>
            </a:prstGeom>
            <a:solidFill>
              <a:srgbClr val="E6E3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en-US"/>
            </a:p>
          </p:txBody>
        </p:sp>
        <p:sp>
          <p:nvSpPr>
            <p:cNvPr id="76903" name="Rectangle 96">
              <a:extLst>
                <a:ext uri="{FF2B5EF4-FFF2-40B4-BE49-F238E27FC236}">
                  <a16:creationId xmlns:a16="http://schemas.microsoft.com/office/drawing/2014/main" id="{E4EB86FC-64DF-4FD7-B8AA-4A588373E2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54" y="3420"/>
              <a:ext cx="58" cy="25"/>
            </a:xfrm>
            <a:prstGeom prst="rect">
              <a:avLst/>
            </a:prstGeom>
            <a:solidFill>
              <a:srgbClr val="4F5B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en-US"/>
            </a:p>
          </p:txBody>
        </p:sp>
        <p:sp>
          <p:nvSpPr>
            <p:cNvPr id="76904" name="Rectangle 97">
              <a:extLst>
                <a:ext uri="{FF2B5EF4-FFF2-40B4-BE49-F238E27FC236}">
                  <a16:creationId xmlns:a16="http://schemas.microsoft.com/office/drawing/2014/main" id="{FD15A410-A750-4B8D-9DCF-A4DD96183B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18" y="3105"/>
              <a:ext cx="7" cy="340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en-US"/>
            </a:p>
          </p:txBody>
        </p:sp>
        <p:sp>
          <p:nvSpPr>
            <p:cNvPr id="76905" name="Rectangle 98">
              <a:extLst>
                <a:ext uri="{FF2B5EF4-FFF2-40B4-BE49-F238E27FC236}">
                  <a16:creationId xmlns:a16="http://schemas.microsoft.com/office/drawing/2014/main" id="{B45D2E20-E375-4835-A5CD-D34EF6876B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41" y="3105"/>
              <a:ext cx="77" cy="25"/>
            </a:xfrm>
            <a:prstGeom prst="rect">
              <a:avLst/>
            </a:prstGeom>
            <a:solidFill>
              <a:srgbClr val="3E48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en-US"/>
            </a:p>
          </p:txBody>
        </p:sp>
        <p:sp>
          <p:nvSpPr>
            <p:cNvPr id="76906" name="Rectangle 99">
              <a:extLst>
                <a:ext uri="{FF2B5EF4-FFF2-40B4-BE49-F238E27FC236}">
                  <a16:creationId xmlns:a16="http://schemas.microsoft.com/office/drawing/2014/main" id="{A6E16D69-AF26-496C-9716-00784A7E0C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57" y="3105"/>
              <a:ext cx="84" cy="340"/>
            </a:xfrm>
            <a:prstGeom prst="rect">
              <a:avLst/>
            </a:prstGeom>
            <a:solidFill>
              <a:srgbClr val="7221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en-US"/>
            </a:p>
          </p:txBody>
        </p:sp>
        <p:sp>
          <p:nvSpPr>
            <p:cNvPr id="76907" name="Rectangle 100">
              <a:extLst>
                <a:ext uri="{FF2B5EF4-FFF2-40B4-BE49-F238E27FC236}">
                  <a16:creationId xmlns:a16="http://schemas.microsoft.com/office/drawing/2014/main" id="{1C822136-29D2-45CB-88E8-16E0BA1302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57" y="3124"/>
              <a:ext cx="84" cy="251"/>
            </a:xfrm>
            <a:prstGeom prst="rect">
              <a:avLst/>
            </a:prstGeom>
            <a:solidFill>
              <a:srgbClr val="4F5B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en-US"/>
            </a:p>
          </p:txBody>
        </p:sp>
        <p:sp>
          <p:nvSpPr>
            <p:cNvPr id="76908" name="Rectangle 101">
              <a:extLst>
                <a:ext uri="{FF2B5EF4-FFF2-40B4-BE49-F238E27FC236}">
                  <a16:creationId xmlns:a16="http://schemas.microsoft.com/office/drawing/2014/main" id="{E474C2F7-6DF5-4AC5-A2F2-01E41625B5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57" y="3420"/>
              <a:ext cx="84" cy="25"/>
            </a:xfrm>
            <a:prstGeom prst="rect">
              <a:avLst/>
            </a:prstGeom>
            <a:solidFill>
              <a:srgbClr val="3139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en-US"/>
            </a:p>
          </p:txBody>
        </p:sp>
        <p:sp>
          <p:nvSpPr>
            <p:cNvPr id="76909" name="Freeform 102">
              <a:extLst>
                <a:ext uri="{FF2B5EF4-FFF2-40B4-BE49-F238E27FC236}">
                  <a16:creationId xmlns:a16="http://schemas.microsoft.com/office/drawing/2014/main" id="{F285A8DA-EB08-49D9-BBA5-806F98C66775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0" y="3117"/>
              <a:ext cx="58" cy="328"/>
            </a:xfrm>
            <a:custGeom>
              <a:avLst/>
              <a:gdLst>
                <a:gd name="T0" fmla="*/ 0 w 58"/>
                <a:gd name="T1" fmla="*/ 303 h 328"/>
                <a:gd name="T2" fmla="*/ 58 w 58"/>
                <a:gd name="T3" fmla="*/ 328 h 328"/>
                <a:gd name="T4" fmla="*/ 58 w 58"/>
                <a:gd name="T5" fmla="*/ 0 h 328"/>
                <a:gd name="T6" fmla="*/ 0 w 58"/>
                <a:gd name="T7" fmla="*/ 0 h 328"/>
                <a:gd name="T8" fmla="*/ 0 w 58"/>
                <a:gd name="T9" fmla="*/ 303 h 3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8"/>
                <a:gd name="T16" fmla="*/ 0 h 328"/>
                <a:gd name="T17" fmla="*/ 58 w 58"/>
                <a:gd name="T18" fmla="*/ 328 h 32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8" h="328">
                  <a:moveTo>
                    <a:pt x="0" y="303"/>
                  </a:moveTo>
                  <a:lnTo>
                    <a:pt x="58" y="328"/>
                  </a:lnTo>
                  <a:lnTo>
                    <a:pt x="58" y="0"/>
                  </a:lnTo>
                  <a:lnTo>
                    <a:pt x="0" y="0"/>
                  </a:lnTo>
                  <a:lnTo>
                    <a:pt x="0" y="303"/>
                  </a:lnTo>
                  <a:close/>
                </a:path>
              </a:pathLst>
            </a:custGeom>
            <a:solidFill>
              <a:srgbClr val="FFB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910" name="Rectangle 103">
              <a:extLst>
                <a:ext uri="{FF2B5EF4-FFF2-40B4-BE49-F238E27FC236}">
                  <a16:creationId xmlns:a16="http://schemas.microsoft.com/office/drawing/2014/main" id="{FBF82E1D-E39E-409B-B3F1-CCA20FFEF5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70" y="3362"/>
              <a:ext cx="58" cy="25"/>
            </a:xfrm>
            <a:prstGeom prst="rect">
              <a:avLst/>
            </a:prstGeom>
            <a:solidFill>
              <a:srgbClr val="F9C3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en-US"/>
            </a:p>
          </p:txBody>
        </p:sp>
        <p:sp>
          <p:nvSpPr>
            <p:cNvPr id="76911" name="Rectangle 104">
              <a:extLst>
                <a:ext uri="{FF2B5EF4-FFF2-40B4-BE49-F238E27FC236}">
                  <a16:creationId xmlns:a16="http://schemas.microsoft.com/office/drawing/2014/main" id="{9781933F-7BC8-40D8-8E3C-913BF69657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70" y="3317"/>
              <a:ext cx="58" cy="19"/>
            </a:xfrm>
            <a:prstGeom prst="rect">
              <a:avLst/>
            </a:prstGeom>
            <a:solidFill>
              <a:srgbClr val="F9C3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en-US"/>
            </a:p>
          </p:txBody>
        </p:sp>
        <p:sp>
          <p:nvSpPr>
            <p:cNvPr id="76912" name="Oval 105">
              <a:extLst>
                <a:ext uri="{FF2B5EF4-FFF2-40B4-BE49-F238E27FC236}">
                  <a16:creationId xmlns:a16="http://schemas.microsoft.com/office/drawing/2014/main" id="{8B92BBE6-172A-4C76-BC99-016A3761F2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3" y="3355"/>
              <a:ext cx="32" cy="32"/>
            </a:xfrm>
            <a:prstGeom prst="ellipse">
              <a:avLst/>
            </a:prstGeom>
            <a:solidFill>
              <a:srgbClr val="4E23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en-US"/>
            </a:p>
          </p:txBody>
        </p:sp>
        <p:sp>
          <p:nvSpPr>
            <p:cNvPr id="76913" name="Rectangle 106">
              <a:extLst>
                <a:ext uri="{FF2B5EF4-FFF2-40B4-BE49-F238E27FC236}">
                  <a16:creationId xmlns:a16="http://schemas.microsoft.com/office/drawing/2014/main" id="{1B6481A1-11BB-4157-BAFF-895F9B7C9A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77" y="3188"/>
              <a:ext cx="38" cy="109"/>
            </a:xfrm>
            <a:prstGeom prst="rect">
              <a:avLst/>
            </a:prstGeom>
            <a:solidFill>
              <a:srgbClr val="E6E3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en-US"/>
            </a:p>
          </p:txBody>
        </p:sp>
        <p:sp>
          <p:nvSpPr>
            <p:cNvPr id="76914" name="Rectangle 107">
              <a:extLst>
                <a:ext uri="{FF2B5EF4-FFF2-40B4-BE49-F238E27FC236}">
                  <a16:creationId xmlns:a16="http://schemas.microsoft.com/office/drawing/2014/main" id="{A7954F3C-EE13-4735-824A-03A33EAC96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70" y="3420"/>
              <a:ext cx="58" cy="25"/>
            </a:xfrm>
            <a:prstGeom prst="rect">
              <a:avLst/>
            </a:prstGeom>
            <a:solidFill>
              <a:srgbClr val="4F5B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en-US"/>
            </a:p>
          </p:txBody>
        </p:sp>
        <p:sp>
          <p:nvSpPr>
            <p:cNvPr id="76915" name="Rectangle 108">
              <a:extLst>
                <a:ext uri="{FF2B5EF4-FFF2-40B4-BE49-F238E27FC236}">
                  <a16:creationId xmlns:a16="http://schemas.microsoft.com/office/drawing/2014/main" id="{D135EEC9-4EB0-4DB7-8F2F-8D89EDFA64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5" y="3105"/>
              <a:ext cx="6" cy="340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en-US"/>
            </a:p>
          </p:txBody>
        </p:sp>
        <p:sp>
          <p:nvSpPr>
            <p:cNvPr id="76916" name="Rectangle 109">
              <a:extLst>
                <a:ext uri="{FF2B5EF4-FFF2-40B4-BE49-F238E27FC236}">
                  <a16:creationId xmlns:a16="http://schemas.microsoft.com/office/drawing/2014/main" id="{7D2A731E-606F-4BA5-8DCC-8613347007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57" y="3105"/>
              <a:ext cx="78" cy="25"/>
            </a:xfrm>
            <a:prstGeom prst="rect">
              <a:avLst/>
            </a:prstGeom>
            <a:solidFill>
              <a:srgbClr val="3E48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en-US"/>
            </a:p>
          </p:txBody>
        </p:sp>
        <p:sp>
          <p:nvSpPr>
            <p:cNvPr id="76917" name="Rectangle 110">
              <a:extLst>
                <a:ext uri="{FF2B5EF4-FFF2-40B4-BE49-F238E27FC236}">
                  <a16:creationId xmlns:a16="http://schemas.microsoft.com/office/drawing/2014/main" id="{E3780CEB-DD4F-4B5D-8A9B-7F76D9CA94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09" y="3105"/>
              <a:ext cx="96" cy="340"/>
            </a:xfrm>
            <a:prstGeom prst="rect">
              <a:avLst/>
            </a:prstGeom>
            <a:solidFill>
              <a:srgbClr val="4E23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en-US"/>
            </a:p>
          </p:txBody>
        </p:sp>
        <p:sp>
          <p:nvSpPr>
            <p:cNvPr id="76918" name="Rectangle 111">
              <a:extLst>
                <a:ext uri="{FF2B5EF4-FFF2-40B4-BE49-F238E27FC236}">
                  <a16:creationId xmlns:a16="http://schemas.microsoft.com/office/drawing/2014/main" id="{D4DDC56B-D547-4BB7-972B-159BBEC844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12" y="3233"/>
              <a:ext cx="19" cy="135"/>
            </a:xfrm>
            <a:prstGeom prst="rect">
              <a:avLst/>
            </a:prstGeom>
            <a:solidFill>
              <a:srgbClr val="C632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en-US"/>
            </a:p>
          </p:txBody>
        </p:sp>
        <p:sp>
          <p:nvSpPr>
            <p:cNvPr id="76919" name="Freeform 112">
              <a:extLst>
                <a:ext uri="{FF2B5EF4-FFF2-40B4-BE49-F238E27FC236}">
                  <a16:creationId xmlns:a16="http://schemas.microsoft.com/office/drawing/2014/main" id="{7855891C-683E-4D58-894C-59F3245E4E85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2" y="3220"/>
              <a:ext cx="19" cy="13"/>
            </a:xfrm>
            <a:custGeom>
              <a:avLst/>
              <a:gdLst>
                <a:gd name="T0" fmla="*/ 6 w 19"/>
                <a:gd name="T1" fmla="*/ 0 h 13"/>
                <a:gd name="T2" fmla="*/ 0 w 19"/>
                <a:gd name="T3" fmla="*/ 13 h 13"/>
                <a:gd name="T4" fmla="*/ 19 w 19"/>
                <a:gd name="T5" fmla="*/ 13 h 13"/>
                <a:gd name="T6" fmla="*/ 19 w 19"/>
                <a:gd name="T7" fmla="*/ 0 h 13"/>
                <a:gd name="T8" fmla="*/ 6 w 19"/>
                <a:gd name="T9" fmla="*/ 0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"/>
                <a:gd name="T16" fmla="*/ 0 h 13"/>
                <a:gd name="T17" fmla="*/ 19 w 19"/>
                <a:gd name="T18" fmla="*/ 13 h 1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" h="13">
                  <a:moveTo>
                    <a:pt x="6" y="0"/>
                  </a:moveTo>
                  <a:lnTo>
                    <a:pt x="0" y="13"/>
                  </a:lnTo>
                  <a:lnTo>
                    <a:pt x="19" y="13"/>
                  </a:lnTo>
                  <a:lnTo>
                    <a:pt x="19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400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920" name="Freeform 113">
              <a:extLst>
                <a:ext uri="{FF2B5EF4-FFF2-40B4-BE49-F238E27FC236}">
                  <a16:creationId xmlns:a16="http://schemas.microsoft.com/office/drawing/2014/main" id="{2F73A22B-E406-4C20-B8CC-873DCEFC6F04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8" y="3201"/>
              <a:ext cx="13" cy="19"/>
            </a:xfrm>
            <a:custGeom>
              <a:avLst/>
              <a:gdLst>
                <a:gd name="T0" fmla="*/ 0 w 13"/>
                <a:gd name="T1" fmla="*/ 19 h 19"/>
                <a:gd name="T2" fmla="*/ 13 w 13"/>
                <a:gd name="T3" fmla="*/ 19 h 19"/>
                <a:gd name="T4" fmla="*/ 7 w 13"/>
                <a:gd name="T5" fmla="*/ 0 h 19"/>
                <a:gd name="T6" fmla="*/ 0 w 13"/>
                <a:gd name="T7" fmla="*/ 19 h 1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3"/>
                <a:gd name="T13" fmla="*/ 0 h 19"/>
                <a:gd name="T14" fmla="*/ 13 w 13"/>
                <a:gd name="T15" fmla="*/ 19 h 1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3" h="19">
                  <a:moveTo>
                    <a:pt x="0" y="19"/>
                  </a:moveTo>
                  <a:lnTo>
                    <a:pt x="13" y="19"/>
                  </a:lnTo>
                  <a:lnTo>
                    <a:pt x="7" y="0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4E23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921" name="Freeform 114">
              <a:extLst>
                <a:ext uri="{FF2B5EF4-FFF2-40B4-BE49-F238E27FC236}">
                  <a16:creationId xmlns:a16="http://schemas.microsoft.com/office/drawing/2014/main" id="{EFA37017-6F1C-480E-87E3-CBF05B85C04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5" y="3252"/>
              <a:ext cx="45" cy="129"/>
            </a:xfrm>
            <a:custGeom>
              <a:avLst/>
              <a:gdLst>
                <a:gd name="T0" fmla="*/ 0 w 45"/>
                <a:gd name="T1" fmla="*/ 123 h 129"/>
                <a:gd name="T2" fmla="*/ 19 w 45"/>
                <a:gd name="T3" fmla="*/ 129 h 129"/>
                <a:gd name="T4" fmla="*/ 45 w 45"/>
                <a:gd name="T5" fmla="*/ 0 h 129"/>
                <a:gd name="T6" fmla="*/ 25 w 45"/>
                <a:gd name="T7" fmla="*/ 0 h 129"/>
                <a:gd name="T8" fmla="*/ 0 w 45"/>
                <a:gd name="T9" fmla="*/ 123 h 1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5"/>
                <a:gd name="T16" fmla="*/ 0 h 129"/>
                <a:gd name="T17" fmla="*/ 45 w 45"/>
                <a:gd name="T18" fmla="*/ 129 h 12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5" h="129">
                  <a:moveTo>
                    <a:pt x="0" y="123"/>
                  </a:moveTo>
                  <a:lnTo>
                    <a:pt x="19" y="129"/>
                  </a:lnTo>
                  <a:lnTo>
                    <a:pt x="45" y="0"/>
                  </a:lnTo>
                  <a:lnTo>
                    <a:pt x="25" y="0"/>
                  </a:lnTo>
                  <a:lnTo>
                    <a:pt x="0" y="123"/>
                  </a:lnTo>
                  <a:close/>
                </a:path>
              </a:pathLst>
            </a:custGeom>
            <a:solidFill>
              <a:srgbClr val="6690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922" name="Freeform 115">
              <a:extLst>
                <a:ext uri="{FF2B5EF4-FFF2-40B4-BE49-F238E27FC236}">
                  <a16:creationId xmlns:a16="http://schemas.microsoft.com/office/drawing/2014/main" id="{7A40AA3C-CAB6-45D0-8ED4-E93B59293F81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0" y="3233"/>
              <a:ext cx="20" cy="19"/>
            </a:xfrm>
            <a:custGeom>
              <a:avLst/>
              <a:gdLst>
                <a:gd name="T0" fmla="*/ 7 w 20"/>
                <a:gd name="T1" fmla="*/ 0 h 19"/>
                <a:gd name="T2" fmla="*/ 0 w 20"/>
                <a:gd name="T3" fmla="*/ 19 h 19"/>
                <a:gd name="T4" fmla="*/ 20 w 20"/>
                <a:gd name="T5" fmla="*/ 19 h 19"/>
                <a:gd name="T6" fmla="*/ 20 w 20"/>
                <a:gd name="T7" fmla="*/ 0 h 19"/>
                <a:gd name="T8" fmla="*/ 7 w 20"/>
                <a:gd name="T9" fmla="*/ 0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0"/>
                <a:gd name="T16" fmla="*/ 0 h 19"/>
                <a:gd name="T17" fmla="*/ 20 w 20"/>
                <a:gd name="T18" fmla="*/ 19 h 1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0" h="19">
                  <a:moveTo>
                    <a:pt x="7" y="0"/>
                  </a:moveTo>
                  <a:lnTo>
                    <a:pt x="0" y="19"/>
                  </a:lnTo>
                  <a:lnTo>
                    <a:pt x="20" y="19"/>
                  </a:lnTo>
                  <a:lnTo>
                    <a:pt x="20" y="0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D400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923" name="Freeform 116">
              <a:extLst>
                <a:ext uri="{FF2B5EF4-FFF2-40B4-BE49-F238E27FC236}">
                  <a16:creationId xmlns:a16="http://schemas.microsoft.com/office/drawing/2014/main" id="{3EE990A1-1483-430E-8600-9DB2CADA7B6A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7" y="3220"/>
              <a:ext cx="13" cy="13"/>
            </a:xfrm>
            <a:custGeom>
              <a:avLst/>
              <a:gdLst>
                <a:gd name="T0" fmla="*/ 0 w 13"/>
                <a:gd name="T1" fmla="*/ 13 h 13"/>
                <a:gd name="T2" fmla="*/ 13 w 13"/>
                <a:gd name="T3" fmla="*/ 13 h 13"/>
                <a:gd name="T4" fmla="*/ 13 w 13"/>
                <a:gd name="T5" fmla="*/ 0 h 13"/>
                <a:gd name="T6" fmla="*/ 0 w 13"/>
                <a:gd name="T7" fmla="*/ 13 h 1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3"/>
                <a:gd name="T13" fmla="*/ 0 h 13"/>
                <a:gd name="T14" fmla="*/ 13 w 13"/>
                <a:gd name="T15" fmla="*/ 13 h 1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3" h="13">
                  <a:moveTo>
                    <a:pt x="0" y="13"/>
                  </a:moveTo>
                  <a:lnTo>
                    <a:pt x="13" y="13"/>
                  </a:lnTo>
                  <a:lnTo>
                    <a:pt x="13" y="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4E23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924" name="Freeform 117">
              <a:extLst>
                <a:ext uri="{FF2B5EF4-FFF2-40B4-BE49-F238E27FC236}">
                  <a16:creationId xmlns:a16="http://schemas.microsoft.com/office/drawing/2014/main" id="{24780D55-724C-40A8-AE20-A201CD27F118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7" y="3252"/>
              <a:ext cx="58" cy="161"/>
            </a:xfrm>
            <a:custGeom>
              <a:avLst/>
              <a:gdLst>
                <a:gd name="T0" fmla="*/ 0 w 58"/>
                <a:gd name="T1" fmla="*/ 0 h 161"/>
                <a:gd name="T2" fmla="*/ 25 w 58"/>
                <a:gd name="T3" fmla="*/ 161 h 161"/>
                <a:gd name="T4" fmla="*/ 58 w 58"/>
                <a:gd name="T5" fmla="*/ 155 h 161"/>
                <a:gd name="T6" fmla="*/ 32 w 58"/>
                <a:gd name="T7" fmla="*/ 0 h 161"/>
                <a:gd name="T8" fmla="*/ 0 w 58"/>
                <a:gd name="T9" fmla="*/ 0 h 1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8"/>
                <a:gd name="T16" fmla="*/ 0 h 161"/>
                <a:gd name="T17" fmla="*/ 58 w 58"/>
                <a:gd name="T18" fmla="*/ 161 h 16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8" h="161">
                  <a:moveTo>
                    <a:pt x="0" y="0"/>
                  </a:moveTo>
                  <a:lnTo>
                    <a:pt x="25" y="161"/>
                  </a:lnTo>
                  <a:lnTo>
                    <a:pt x="58" y="155"/>
                  </a:lnTo>
                  <a:lnTo>
                    <a:pt x="3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925" name="Freeform 118">
              <a:extLst>
                <a:ext uri="{FF2B5EF4-FFF2-40B4-BE49-F238E27FC236}">
                  <a16:creationId xmlns:a16="http://schemas.microsoft.com/office/drawing/2014/main" id="{5FEC58E2-4D9E-48CD-8180-085DDF8D1B7C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9" y="3330"/>
              <a:ext cx="84" cy="128"/>
            </a:xfrm>
            <a:custGeom>
              <a:avLst/>
              <a:gdLst>
                <a:gd name="T0" fmla="*/ 0 w 84"/>
                <a:gd name="T1" fmla="*/ 128 h 128"/>
                <a:gd name="T2" fmla="*/ 0 w 84"/>
                <a:gd name="T3" fmla="*/ 128 h 128"/>
                <a:gd name="T4" fmla="*/ 84 w 84"/>
                <a:gd name="T5" fmla="*/ 128 h 128"/>
                <a:gd name="T6" fmla="*/ 84 w 84"/>
                <a:gd name="T7" fmla="*/ 0 h 128"/>
                <a:gd name="T8" fmla="*/ 0 w 84"/>
                <a:gd name="T9" fmla="*/ 0 h 128"/>
                <a:gd name="T10" fmla="*/ 0 w 84"/>
                <a:gd name="T11" fmla="*/ 128 h 12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4"/>
                <a:gd name="T19" fmla="*/ 0 h 128"/>
                <a:gd name="T20" fmla="*/ 84 w 84"/>
                <a:gd name="T21" fmla="*/ 128 h 12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4" h="128">
                  <a:moveTo>
                    <a:pt x="0" y="128"/>
                  </a:moveTo>
                  <a:lnTo>
                    <a:pt x="0" y="128"/>
                  </a:lnTo>
                  <a:lnTo>
                    <a:pt x="84" y="128"/>
                  </a:lnTo>
                  <a:lnTo>
                    <a:pt x="84" y="0"/>
                  </a:lnTo>
                  <a:lnTo>
                    <a:pt x="0" y="0"/>
                  </a:lnTo>
                  <a:lnTo>
                    <a:pt x="0" y="128"/>
                  </a:lnTo>
                  <a:close/>
                </a:path>
              </a:pathLst>
            </a:custGeom>
            <a:solidFill>
              <a:srgbClr val="CED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926" name="Rectangle 119">
              <a:extLst>
                <a:ext uri="{FF2B5EF4-FFF2-40B4-BE49-F238E27FC236}">
                  <a16:creationId xmlns:a16="http://schemas.microsoft.com/office/drawing/2014/main" id="{8FED7193-396F-4651-A08D-CA134D10F9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05" y="3330"/>
              <a:ext cx="58" cy="128"/>
            </a:xfrm>
            <a:prstGeom prst="rect">
              <a:avLst/>
            </a:prstGeom>
            <a:solidFill>
              <a:srgbClr val="BBC3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en-US"/>
            </a:p>
          </p:txBody>
        </p:sp>
        <p:sp>
          <p:nvSpPr>
            <p:cNvPr id="76927" name="Rectangle 120">
              <a:extLst>
                <a:ext uri="{FF2B5EF4-FFF2-40B4-BE49-F238E27FC236}">
                  <a16:creationId xmlns:a16="http://schemas.microsoft.com/office/drawing/2014/main" id="{4893036A-01F6-4EE6-9B7E-A174A3E37D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0" y="3464"/>
              <a:ext cx="1604" cy="33"/>
            </a:xfrm>
            <a:prstGeom prst="rect">
              <a:avLst/>
            </a:prstGeom>
            <a:solidFill>
              <a:srgbClr val="A3AC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en-US"/>
            </a:p>
          </p:txBody>
        </p:sp>
        <p:sp>
          <p:nvSpPr>
            <p:cNvPr id="76928" name="Rectangle 121">
              <a:extLst>
                <a:ext uri="{FF2B5EF4-FFF2-40B4-BE49-F238E27FC236}">
                  <a16:creationId xmlns:a16="http://schemas.microsoft.com/office/drawing/2014/main" id="{6B10678A-7651-42E5-9CB8-EF58F7F5B3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0" y="3445"/>
              <a:ext cx="1604" cy="32"/>
            </a:xfrm>
            <a:prstGeom prst="rect">
              <a:avLst/>
            </a:prstGeom>
            <a:solidFill>
              <a:srgbClr val="D5E3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en-US"/>
            </a:p>
          </p:txBody>
        </p:sp>
        <p:sp>
          <p:nvSpPr>
            <p:cNvPr id="76929" name="Rectangle 122">
              <a:extLst>
                <a:ext uri="{FF2B5EF4-FFF2-40B4-BE49-F238E27FC236}">
                  <a16:creationId xmlns:a16="http://schemas.microsoft.com/office/drawing/2014/main" id="{B386AD1C-FDB3-4DC6-934E-AA2C090403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4" y="3464"/>
              <a:ext cx="1236" cy="33"/>
            </a:xfrm>
            <a:prstGeom prst="rect">
              <a:avLst/>
            </a:prstGeom>
            <a:solidFill>
              <a:srgbClr val="BBC3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en-US"/>
            </a:p>
          </p:txBody>
        </p:sp>
        <p:sp>
          <p:nvSpPr>
            <p:cNvPr id="76930" name="Rectangle 123">
              <a:extLst>
                <a:ext uri="{FF2B5EF4-FFF2-40B4-BE49-F238E27FC236}">
                  <a16:creationId xmlns:a16="http://schemas.microsoft.com/office/drawing/2014/main" id="{AA8C3C32-FA44-4828-AC75-4472DA6D9B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4" y="3445"/>
              <a:ext cx="1236" cy="32"/>
            </a:xfrm>
            <a:prstGeom prst="rect">
              <a:avLst/>
            </a:prstGeom>
            <a:solidFill>
              <a:srgbClr val="F0F4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250" fill="hold"/>
                                        <p:tgtEl>
                                          <p:spTgt spid="1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250" fill="hold"/>
                                        <p:tgtEl>
                                          <p:spTgt spid="1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 nodeType="afterGroup">
                            <p:stCondLst>
                              <p:cond delay="250"/>
                            </p:stCondLst>
                            <p:childTnLst>
                              <p:par>
                                <p:cTn id="1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250"/>
                                        <p:tgtEl>
                                          <p:spTgt spid="14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250" fill="hold"/>
                                        <p:tgtEl>
                                          <p:spTgt spid="1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250" fill="hold"/>
                                        <p:tgtEl>
                                          <p:spTgt spid="1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250"/>
                                        <p:tgtEl>
                                          <p:spTgt spid="9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9" dur="250" fill="hold"/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250" fill="hold"/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5" dur="1500"/>
                                        <p:tgtEl>
                                          <p:spTgt spid="1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4" grpId="0"/>
      <p:bldP spid="147" grpId="0"/>
      <p:bldP spid="148" grpId="0"/>
      <p:bldP spid="149" grpId="0"/>
    </p:bld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826" name="Title 1">
            <a:extLst>
              <a:ext uri="{FF2B5EF4-FFF2-40B4-BE49-F238E27FC236}">
                <a16:creationId xmlns:a16="http://schemas.microsoft.com/office/drawing/2014/main" id="{3F1A2464-0E5E-4D3C-8C32-BBF9AE00DEC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ru-RU" altLang="en-US">
                <a:solidFill>
                  <a:schemeClr val="tx1"/>
                </a:solidFill>
              </a:rPr>
              <a:t>Маънавий</a:t>
            </a:r>
            <a:r>
              <a:rPr lang="en-US" altLang="en-US">
                <a:solidFill>
                  <a:schemeClr val="tx1"/>
                </a:solidFill>
              </a:rPr>
              <a:t> </a:t>
            </a:r>
            <a:r>
              <a:rPr lang="ru-RU" altLang="en-US">
                <a:solidFill>
                  <a:schemeClr val="tx1"/>
                </a:solidFill>
              </a:rPr>
              <a:t>ва</a:t>
            </a:r>
            <a:r>
              <a:rPr lang="en-US" altLang="en-US">
                <a:solidFill>
                  <a:schemeClr val="tx1"/>
                </a:solidFill>
              </a:rPr>
              <a:t> </a:t>
            </a:r>
            <a:r>
              <a:rPr lang="ru-RU" altLang="en-US">
                <a:solidFill>
                  <a:schemeClr val="tx1"/>
                </a:solidFill>
              </a:rPr>
              <a:t>а</a:t>
            </a:r>
            <a:r>
              <a:rPr lang="en-US" altLang="en-US">
                <a:solidFill>
                  <a:schemeClr val="tx1"/>
                </a:solidFill>
              </a:rPr>
              <a:t>x</a:t>
            </a:r>
            <a:r>
              <a:rPr lang="ru-RU" altLang="en-US">
                <a:solidFill>
                  <a:schemeClr val="tx1"/>
                </a:solidFill>
              </a:rPr>
              <a:t>лоқий</a:t>
            </a:r>
            <a:r>
              <a:rPr lang="en-US" altLang="en-US">
                <a:solidFill>
                  <a:schemeClr val="tx1"/>
                </a:solidFill>
              </a:rPr>
              <a:t> </a:t>
            </a:r>
            <a:r>
              <a:rPr lang="ru-RU" altLang="en-US">
                <a:solidFill>
                  <a:schemeClr val="tx1"/>
                </a:solidFill>
              </a:rPr>
              <a:t>тамойилларнинг</a:t>
            </a:r>
            <a:r>
              <a:rPr lang="en-US" altLang="en-US">
                <a:solidFill>
                  <a:schemeClr val="tx1"/>
                </a:solidFill>
              </a:rPr>
              <a:t> </a:t>
            </a:r>
            <a:r>
              <a:rPr lang="ru-RU" altLang="en-US">
                <a:solidFill>
                  <a:schemeClr val="tx1"/>
                </a:solidFill>
              </a:rPr>
              <a:t>инсонларнинг</a:t>
            </a:r>
            <a:r>
              <a:rPr lang="en-US" altLang="en-US">
                <a:solidFill>
                  <a:schemeClr val="tx1"/>
                </a:solidFill>
              </a:rPr>
              <a:t/>
            </a:r>
            <a:br>
              <a:rPr lang="en-US" altLang="en-US">
                <a:solidFill>
                  <a:schemeClr val="tx1"/>
                </a:solidFill>
              </a:rPr>
            </a:br>
            <a:r>
              <a:rPr lang="en-US" altLang="en-US">
                <a:solidFill>
                  <a:schemeClr val="tx1"/>
                </a:solidFill>
              </a:rPr>
              <a:t> </a:t>
            </a:r>
            <a:r>
              <a:rPr lang="ru-RU" altLang="en-US">
                <a:solidFill>
                  <a:schemeClr val="tx1"/>
                </a:solidFill>
              </a:rPr>
              <a:t>қарорлари</a:t>
            </a:r>
            <a:r>
              <a:rPr lang="en-US" altLang="en-US">
                <a:solidFill>
                  <a:schemeClr val="tx1"/>
                </a:solidFill>
              </a:rPr>
              <a:t> </a:t>
            </a:r>
            <a:r>
              <a:rPr lang="ru-RU" altLang="en-US">
                <a:solidFill>
                  <a:schemeClr val="tx1"/>
                </a:solidFill>
              </a:rPr>
              <a:t>ва</a:t>
            </a:r>
            <a:r>
              <a:rPr lang="en-US" altLang="en-US">
                <a:solidFill>
                  <a:schemeClr val="tx1"/>
                </a:solidFill>
              </a:rPr>
              <a:t> </a:t>
            </a:r>
            <a:r>
              <a:rPr lang="ru-RU" altLang="en-US">
                <a:solidFill>
                  <a:schemeClr val="tx1"/>
                </a:solidFill>
              </a:rPr>
              <a:t>ҳаракатлари</a:t>
            </a:r>
            <a:r>
              <a:rPr lang="en-US" altLang="en-US">
                <a:solidFill>
                  <a:schemeClr val="tx1"/>
                </a:solidFill>
              </a:rPr>
              <a:t> </a:t>
            </a:r>
            <a:r>
              <a:rPr lang="ru-RU" altLang="en-US">
                <a:solidFill>
                  <a:schemeClr val="tx1"/>
                </a:solidFill>
              </a:rPr>
              <a:t>билан</a:t>
            </a:r>
            <a:r>
              <a:rPr lang="en-US" altLang="en-US">
                <a:solidFill>
                  <a:schemeClr val="tx1"/>
                </a:solidFill>
              </a:rPr>
              <a:t> </a:t>
            </a:r>
            <a:r>
              <a:rPr lang="ru-RU" altLang="en-US">
                <a:solidFill>
                  <a:schemeClr val="tx1"/>
                </a:solidFill>
              </a:rPr>
              <a:t>боғлиқлиги</a:t>
            </a:r>
            <a:r>
              <a:rPr lang="en-US" altLang="en-US">
                <a:solidFill>
                  <a:schemeClr val="tx1"/>
                </a:solidFill>
              </a:rPr>
              <a:t>!</a:t>
            </a:r>
            <a:endParaRPr lang="ru-RU" altLang="en-US"/>
          </a:p>
        </p:txBody>
      </p:sp>
      <p:sp>
        <p:nvSpPr>
          <p:cNvPr id="77827" name="Freeform 188">
            <a:extLst>
              <a:ext uri="{FF2B5EF4-FFF2-40B4-BE49-F238E27FC236}">
                <a16:creationId xmlns:a16="http://schemas.microsoft.com/office/drawing/2014/main" id="{1691C926-A0E5-4AAD-8E2C-6DC971EE125C}"/>
              </a:ext>
            </a:extLst>
          </p:cNvPr>
          <p:cNvSpPr>
            <a:spLocks/>
          </p:cNvSpPr>
          <p:nvPr/>
        </p:nvSpPr>
        <p:spPr bwMode="auto">
          <a:xfrm>
            <a:off x="906463" y="1168400"/>
            <a:ext cx="4427537" cy="5251450"/>
          </a:xfrm>
          <a:custGeom>
            <a:avLst/>
            <a:gdLst>
              <a:gd name="T0" fmla="*/ 2147483647 w 2787"/>
              <a:gd name="T1" fmla="*/ 2147483647 h 3306"/>
              <a:gd name="T2" fmla="*/ 2147483647 w 2787"/>
              <a:gd name="T3" fmla="*/ 2147483647 h 3306"/>
              <a:gd name="T4" fmla="*/ 2147483647 w 2787"/>
              <a:gd name="T5" fmla="*/ 2147483647 h 3306"/>
              <a:gd name="T6" fmla="*/ 2147483647 w 2787"/>
              <a:gd name="T7" fmla="*/ 2147483647 h 3306"/>
              <a:gd name="T8" fmla="*/ 2147483647 w 2787"/>
              <a:gd name="T9" fmla="*/ 2147483647 h 3306"/>
              <a:gd name="T10" fmla="*/ 2147483647 w 2787"/>
              <a:gd name="T11" fmla="*/ 2147483647 h 3306"/>
              <a:gd name="T12" fmla="*/ 2147483647 w 2787"/>
              <a:gd name="T13" fmla="*/ 2147483647 h 3306"/>
              <a:gd name="T14" fmla="*/ 2147483647 w 2787"/>
              <a:gd name="T15" fmla="*/ 2147483647 h 3306"/>
              <a:gd name="T16" fmla="*/ 2147483647 w 2787"/>
              <a:gd name="T17" fmla="*/ 2147483647 h 3306"/>
              <a:gd name="T18" fmla="*/ 2147483647 w 2787"/>
              <a:gd name="T19" fmla="*/ 2147483647 h 3306"/>
              <a:gd name="T20" fmla="*/ 2147483647 w 2787"/>
              <a:gd name="T21" fmla="*/ 2147483647 h 330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2787"/>
              <a:gd name="T34" fmla="*/ 0 h 3306"/>
              <a:gd name="T35" fmla="*/ 2787 w 2787"/>
              <a:gd name="T36" fmla="*/ 3306 h 330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2787" h="3306">
                <a:moveTo>
                  <a:pt x="247" y="2248"/>
                </a:moveTo>
                <a:cubicBezTo>
                  <a:pt x="402" y="2428"/>
                  <a:pt x="540" y="2381"/>
                  <a:pt x="720" y="2634"/>
                </a:cubicBezTo>
                <a:cubicBezTo>
                  <a:pt x="864" y="2836"/>
                  <a:pt x="826" y="2935"/>
                  <a:pt x="981" y="3083"/>
                </a:cubicBezTo>
                <a:cubicBezTo>
                  <a:pt x="1162" y="3255"/>
                  <a:pt x="1378" y="3277"/>
                  <a:pt x="1439" y="3281"/>
                </a:cubicBezTo>
                <a:cubicBezTo>
                  <a:pt x="1735" y="3306"/>
                  <a:pt x="1922" y="3144"/>
                  <a:pt x="2035" y="2996"/>
                </a:cubicBezTo>
                <a:cubicBezTo>
                  <a:pt x="2463" y="2437"/>
                  <a:pt x="2667" y="1811"/>
                  <a:pt x="2748" y="1173"/>
                </a:cubicBezTo>
                <a:cubicBezTo>
                  <a:pt x="2775" y="966"/>
                  <a:pt x="2787" y="750"/>
                  <a:pt x="2663" y="541"/>
                </a:cubicBezTo>
                <a:cubicBezTo>
                  <a:pt x="2540" y="332"/>
                  <a:pt x="2250" y="130"/>
                  <a:pt x="1888" y="75"/>
                </a:cubicBezTo>
                <a:cubicBezTo>
                  <a:pt x="1397" y="0"/>
                  <a:pt x="1008" y="211"/>
                  <a:pt x="860" y="297"/>
                </a:cubicBezTo>
                <a:cubicBezTo>
                  <a:pt x="636" y="428"/>
                  <a:pt x="297" y="626"/>
                  <a:pt x="136" y="1067"/>
                </a:cubicBezTo>
                <a:cubicBezTo>
                  <a:pt x="0" y="1441"/>
                  <a:pt x="3" y="1963"/>
                  <a:pt x="247" y="2248"/>
                </a:cubicBezTo>
                <a:close/>
              </a:path>
            </a:pathLst>
          </a:custGeom>
          <a:solidFill>
            <a:srgbClr val="FE8A9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0" name="Title 1">
            <a:extLst>
              <a:ext uri="{FF2B5EF4-FFF2-40B4-BE49-F238E27FC236}">
                <a16:creationId xmlns:a16="http://schemas.microsoft.com/office/drawing/2014/main" id="{1D9B17F9-9E5F-400E-BC82-DF17A2D6F937}"/>
              </a:ext>
            </a:extLst>
          </p:cNvPr>
          <p:cNvSpPr txBox="1">
            <a:spLocks/>
          </p:cNvSpPr>
          <p:nvPr/>
        </p:nvSpPr>
        <p:spPr>
          <a:xfrm>
            <a:off x="1909763" y="1879600"/>
            <a:ext cx="2801937" cy="790575"/>
          </a:xfrm>
          <a:prstGeom prst="rect">
            <a:avLst/>
          </a:prstGeom>
        </p:spPr>
        <p:txBody>
          <a:bodyPr lIns="0" tIns="0" rIns="0" bIns="0"/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2800" b="0" kern="1200">
                <a:solidFill>
                  <a:schemeClr val="bg1"/>
                </a:solidFill>
                <a:latin typeface="Arial" panose="020B0604020202020204" pitchFamily="34" charset="0"/>
                <a:ea typeface="+mj-ea"/>
                <a:cs typeface="Arial" panose="020B0604020202020204" pitchFamily="34" charset="0"/>
              </a:defRPr>
            </a:lvl1pPr>
          </a:lstStyle>
          <a:p>
            <a:pPr algn="ctr" fontAlgn="auto">
              <a:lnSpc>
                <a:spcPct val="100000"/>
              </a:lnSpc>
              <a:spcAft>
                <a:spcPts val="600"/>
              </a:spcAft>
              <a:defRPr/>
            </a:pPr>
            <a:r>
              <a:rPr lang="ru-RU" sz="2000" b="1" dirty="0" err="1">
                <a:latin typeface="+mn-lt"/>
              </a:rPr>
              <a:t>Сизнингча</a:t>
            </a:r>
            <a:r>
              <a:rPr lang="tr-TR" sz="2000" b="1" dirty="0">
                <a:latin typeface="+mn-lt"/>
              </a:rPr>
              <a:t>, </a:t>
            </a:r>
            <a:r>
              <a:rPr lang="ru-RU" sz="2000" b="1" dirty="0" err="1">
                <a:latin typeface="+mn-lt"/>
              </a:rPr>
              <a:t>биз</a:t>
            </a:r>
            <a:r>
              <a:rPr lang="tr-TR" sz="2000" b="1" dirty="0">
                <a:latin typeface="+mn-lt"/>
              </a:rPr>
              <a:t> </a:t>
            </a:r>
            <a:r>
              <a:rPr lang="ru-RU" sz="2000" b="1" dirty="0" err="1">
                <a:latin typeface="+mn-lt"/>
              </a:rPr>
              <a:t>муҳокама</a:t>
            </a:r>
            <a:r>
              <a:rPr lang="tr-TR" sz="2000" b="1" dirty="0">
                <a:latin typeface="+mn-lt"/>
              </a:rPr>
              <a:t> </a:t>
            </a:r>
            <a:r>
              <a:rPr lang="ru-RU" sz="2000" b="1" dirty="0" err="1">
                <a:latin typeface="+mn-lt"/>
              </a:rPr>
              <a:t>қилган</a:t>
            </a:r>
            <a:r>
              <a:rPr lang="tr-TR" sz="2000" b="1" dirty="0">
                <a:latin typeface="+mn-lt"/>
              </a:rPr>
              <a:t> </a:t>
            </a:r>
            <a:r>
              <a:rPr lang="ru-RU" sz="2000" b="1" dirty="0">
                <a:latin typeface="+mn-lt"/>
              </a:rPr>
              <a:t>а</a:t>
            </a:r>
            <a:r>
              <a:rPr lang="tr-TR" sz="2000" b="1" dirty="0">
                <a:latin typeface="+mn-lt"/>
              </a:rPr>
              <a:t>x</a:t>
            </a:r>
            <a:r>
              <a:rPr lang="ru-RU" sz="2000" b="1" dirty="0" err="1">
                <a:latin typeface="+mn-lt"/>
              </a:rPr>
              <a:t>лоқий</a:t>
            </a:r>
            <a:r>
              <a:rPr lang="tr-TR" sz="2000" b="1" dirty="0">
                <a:latin typeface="+mn-lt"/>
              </a:rPr>
              <a:t> </a:t>
            </a:r>
            <a:r>
              <a:rPr lang="ru-RU" sz="2000" b="1" dirty="0" err="1">
                <a:latin typeface="+mn-lt"/>
              </a:rPr>
              <a:t>тамойилларга</a:t>
            </a:r>
            <a:r>
              <a:rPr lang="tr-TR" sz="2000" b="1" dirty="0">
                <a:latin typeface="+mn-lt"/>
              </a:rPr>
              <a:t> </a:t>
            </a:r>
            <a:r>
              <a:rPr lang="ru-RU" sz="2000" b="1" dirty="0" err="1">
                <a:latin typeface="+mn-lt"/>
              </a:rPr>
              <a:t>амал</a:t>
            </a:r>
            <a:r>
              <a:rPr lang="tr-TR" sz="2000" b="1" dirty="0">
                <a:latin typeface="+mn-lt"/>
              </a:rPr>
              <a:t> </a:t>
            </a:r>
            <a:r>
              <a:rPr lang="ru-RU" sz="2000" b="1" dirty="0" err="1">
                <a:latin typeface="+mn-lt"/>
              </a:rPr>
              <a:t>қилиш</a:t>
            </a:r>
            <a:r>
              <a:rPr lang="tr-TR" sz="2000" b="1" dirty="0">
                <a:latin typeface="+mn-lt"/>
              </a:rPr>
              <a:t> </a:t>
            </a:r>
            <a:r>
              <a:rPr lang="ru-RU" sz="2000" b="1" dirty="0">
                <a:latin typeface="+mn-lt"/>
              </a:rPr>
              <a:t>к</a:t>
            </a:r>
            <a:r>
              <a:rPr lang="tr-TR" sz="2000" b="1" dirty="0">
                <a:latin typeface="+mn-lt"/>
              </a:rPr>
              <a:t>e</a:t>
            </a:r>
            <a:r>
              <a:rPr lang="ru-RU" sz="2000" b="1" dirty="0" err="1">
                <a:latin typeface="+mn-lt"/>
              </a:rPr>
              <a:t>ракми</a:t>
            </a:r>
            <a:r>
              <a:rPr lang="tr-TR" sz="2000" b="1" dirty="0">
                <a:latin typeface="+mn-lt"/>
              </a:rPr>
              <a:t>?</a:t>
            </a:r>
            <a:endParaRPr lang="ru-RU" sz="2000" b="1" dirty="0">
              <a:latin typeface="+mn-lt"/>
            </a:endParaRPr>
          </a:p>
        </p:txBody>
      </p:sp>
      <p:grpSp>
        <p:nvGrpSpPr>
          <p:cNvPr id="77829" name="Group 70">
            <a:extLst>
              <a:ext uri="{FF2B5EF4-FFF2-40B4-BE49-F238E27FC236}">
                <a16:creationId xmlns:a16="http://schemas.microsoft.com/office/drawing/2014/main" id="{AE66A1EC-CDE0-43C7-91AE-3950EF9A891F}"/>
              </a:ext>
            </a:extLst>
          </p:cNvPr>
          <p:cNvGrpSpPr>
            <a:grpSpLocks/>
          </p:cNvGrpSpPr>
          <p:nvPr/>
        </p:nvGrpSpPr>
        <p:grpSpPr bwMode="auto">
          <a:xfrm>
            <a:off x="2230438" y="3684588"/>
            <a:ext cx="1778000" cy="2735262"/>
            <a:chOff x="9236076" y="7739063"/>
            <a:chExt cx="938213" cy="1443038"/>
          </a:xfrm>
        </p:grpSpPr>
        <p:sp>
          <p:nvSpPr>
            <p:cNvPr id="77847" name="Freeform 183">
              <a:extLst>
                <a:ext uri="{FF2B5EF4-FFF2-40B4-BE49-F238E27FC236}">
                  <a16:creationId xmlns:a16="http://schemas.microsoft.com/office/drawing/2014/main" id="{65CE8A69-0DE3-400C-A6E4-AC5E322D855A}"/>
                </a:ext>
              </a:extLst>
            </p:cNvPr>
            <p:cNvSpPr>
              <a:spLocks/>
            </p:cNvSpPr>
            <p:nvPr/>
          </p:nvSpPr>
          <p:spPr bwMode="auto">
            <a:xfrm>
              <a:off x="9236076" y="7786688"/>
              <a:ext cx="938213" cy="1039813"/>
            </a:xfrm>
            <a:custGeom>
              <a:avLst/>
              <a:gdLst>
                <a:gd name="T0" fmla="*/ 2147483647 w 591"/>
                <a:gd name="T1" fmla="*/ 2147483647 h 655"/>
                <a:gd name="T2" fmla="*/ 2147483647 w 591"/>
                <a:gd name="T3" fmla="*/ 2147483647 h 655"/>
                <a:gd name="T4" fmla="*/ 0 w 591"/>
                <a:gd name="T5" fmla="*/ 2147483647 h 655"/>
                <a:gd name="T6" fmla="*/ 2147483647 w 591"/>
                <a:gd name="T7" fmla="*/ 0 h 655"/>
                <a:gd name="T8" fmla="*/ 2147483647 w 591"/>
                <a:gd name="T9" fmla="*/ 2147483647 h 6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91"/>
                <a:gd name="T16" fmla="*/ 0 h 655"/>
                <a:gd name="T17" fmla="*/ 591 w 591"/>
                <a:gd name="T18" fmla="*/ 655 h 6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91" h="655">
                  <a:moveTo>
                    <a:pt x="591" y="489"/>
                  </a:moveTo>
                  <a:lnTo>
                    <a:pt x="216" y="655"/>
                  </a:lnTo>
                  <a:lnTo>
                    <a:pt x="0" y="166"/>
                  </a:lnTo>
                  <a:lnTo>
                    <a:pt x="374" y="0"/>
                  </a:lnTo>
                  <a:lnTo>
                    <a:pt x="591" y="489"/>
                  </a:lnTo>
                  <a:close/>
                </a:path>
              </a:pathLst>
            </a:custGeom>
            <a:solidFill>
              <a:srgbClr val="1FD7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7848" name="Freeform 184">
              <a:extLst>
                <a:ext uri="{FF2B5EF4-FFF2-40B4-BE49-F238E27FC236}">
                  <a16:creationId xmlns:a16="http://schemas.microsoft.com/office/drawing/2014/main" id="{295D735A-7858-4ACF-B2C8-8C056BFDA464}"/>
                </a:ext>
              </a:extLst>
            </p:cNvPr>
            <p:cNvSpPr>
              <a:spLocks/>
            </p:cNvSpPr>
            <p:nvPr/>
          </p:nvSpPr>
          <p:spPr bwMode="auto">
            <a:xfrm>
              <a:off x="9293226" y="7843838"/>
              <a:ext cx="814388" cy="909638"/>
            </a:xfrm>
            <a:custGeom>
              <a:avLst/>
              <a:gdLst>
                <a:gd name="T0" fmla="*/ 2147483647 w 513"/>
                <a:gd name="T1" fmla="*/ 2147483647 h 573"/>
                <a:gd name="T2" fmla="*/ 2147483647 w 513"/>
                <a:gd name="T3" fmla="*/ 2147483647 h 573"/>
                <a:gd name="T4" fmla="*/ 0 w 513"/>
                <a:gd name="T5" fmla="*/ 2147483647 h 573"/>
                <a:gd name="T6" fmla="*/ 2147483647 w 513"/>
                <a:gd name="T7" fmla="*/ 0 h 573"/>
                <a:gd name="T8" fmla="*/ 2147483647 w 513"/>
                <a:gd name="T9" fmla="*/ 2147483647 h 5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13"/>
                <a:gd name="T16" fmla="*/ 0 h 573"/>
                <a:gd name="T17" fmla="*/ 513 w 513"/>
                <a:gd name="T18" fmla="*/ 573 h 5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13" h="573">
                  <a:moveTo>
                    <a:pt x="513" y="429"/>
                  </a:moveTo>
                  <a:lnTo>
                    <a:pt x="192" y="573"/>
                  </a:lnTo>
                  <a:lnTo>
                    <a:pt x="0" y="142"/>
                  </a:lnTo>
                  <a:lnTo>
                    <a:pt x="322" y="0"/>
                  </a:lnTo>
                  <a:lnTo>
                    <a:pt x="513" y="42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7849" name="Freeform 185">
              <a:extLst>
                <a:ext uri="{FF2B5EF4-FFF2-40B4-BE49-F238E27FC236}">
                  <a16:creationId xmlns:a16="http://schemas.microsoft.com/office/drawing/2014/main" id="{C78B3260-3EB9-4C07-83D1-D59623160DA6}"/>
                </a:ext>
              </a:extLst>
            </p:cNvPr>
            <p:cNvSpPr>
              <a:spLocks/>
            </p:cNvSpPr>
            <p:nvPr/>
          </p:nvSpPr>
          <p:spPr bwMode="auto">
            <a:xfrm>
              <a:off x="9401176" y="7847013"/>
              <a:ext cx="279400" cy="180975"/>
            </a:xfrm>
            <a:custGeom>
              <a:avLst/>
              <a:gdLst>
                <a:gd name="T0" fmla="*/ 2147483647 w 176"/>
                <a:gd name="T1" fmla="*/ 2147483647 h 114"/>
                <a:gd name="T2" fmla="*/ 2147483647 w 176"/>
                <a:gd name="T3" fmla="*/ 2147483647 h 114"/>
                <a:gd name="T4" fmla="*/ 0 w 176"/>
                <a:gd name="T5" fmla="*/ 2147483647 h 114"/>
                <a:gd name="T6" fmla="*/ 2147483647 w 176"/>
                <a:gd name="T7" fmla="*/ 0 h 114"/>
                <a:gd name="T8" fmla="*/ 2147483647 w 176"/>
                <a:gd name="T9" fmla="*/ 2147483647 h 1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6"/>
                <a:gd name="T16" fmla="*/ 0 h 114"/>
                <a:gd name="T17" fmla="*/ 176 w 176"/>
                <a:gd name="T18" fmla="*/ 114 h 11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6" h="114">
                  <a:moveTo>
                    <a:pt x="176" y="42"/>
                  </a:moveTo>
                  <a:lnTo>
                    <a:pt x="18" y="114"/>
                  </a:lnTo>
                  <a:lnTo>
                    <a:pt x="0" y="70"/>
                  </a:lnTo>
                  <a:lnTo>
                    <a:pt x="156" y="0"/>
                  </a:lnTo>
                  <a:lnTo>
                    <a:pt x="176" y="42"/>
                  </a:lnTo>
                  <a:close/>
                </a:path>
              </a:pathLst>
            </a:custGeom>
            <a:solidFill>
              <a:srgbClr val="4A12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7850" name="Freeform 186">
              <a:extLst>
                <a:ext uri="{FF2B5EF4-FFF2-40B4-BE49-F238E27FC236}">
                  <a16:creationId xmlns:a16="http://schemas.microsoft.com/office/drawing/2014/main" id="{E0ABB0C3-BCF8-4A1E-BF15-6258C68A423F}"/>
                </a:ext>
              </a:extLst>
            </p:cNvPr>
            <p:cNvSpPr>
              <a:spLocks/>
            </p:cNvSpPr>
            <p:nvPr/>
          </p:nvSpPr>
          <p:spPr bwMode="auto">
            <a:xfrm>
              <a:off x="9458326" y="7824788"/>
              <a:ext cx="114300" cy="117475"/>
            </a:xfrm>
            <a:custGeom>
              <a:avLst/>
              <a:gdLst>
                <a:gd name="T0" fmla="*/ 2147483647 w 36"/>
                <a:gd name="T1" fmla="*/ 2147483647 h 37"/>
                <a:gd name="T2" fmla="*/ 2147483647 w 36"/>
                <a:gd name="T3" fmla="*/ 2147483647 h 37"/>
                <a:gd name="T4" fmla="*/ 2147483647 w 36"/>
                <a:gd name="T5" fmla="*/ 2147483647 h 37"/>
                <a:gd name="T6" fmla="*/ 2147483647 w 36"/>
                <a:gd name="T7" fmla="*/ 2147483647 h 37"/>
                <a:gd name="T8" fmla="*/ 2147483647 w 36"/>
                <a:gd name="T9" fmla="*/ 214748364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6"/>
                <a:gd name="T16" fmla="*/ 0 h 37"/>
                <a:gd name="T17" fmla="*/ 36 w 36"/>
                <a:gd name="T18" fmla="*/ 37 h 3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6" h="37">
                  <a:moveTo>
                    <a:pt x="33" y="12"/>
                  </a:moveTo>
                  <a:cubicBezTo>
                    <a:pt x="36" y="20"/>
                    <a:pt x="33" y="29"/>
                    <a:pt x="25" y="33"/>
                  </a:cubicBezTo>
                  <a:cubicBezTo>
                    <a:pt x="17" y="37"/>
                    <a:pt x="7" y="33"/>
                    <a:pt x="3" y="25"/>
                  </a:cubicBezTo>
                  <a:cubicBezTo>
                    <a:pt x="0" y="17"/>
                    <a:pt x="3" y="7"/>
                    <a:pt x="12" y="4"/>
                  </a:cubicBezTo>
                  <a:cubicBezTo>
                    <a:pt x="20" y="0"/>
                    <a:pt x="29" y="4"/>
                    <a:pt x="33" y="12"/>
                  </a:cubicBezTo>
                  <a:close/>
                </a:path>
              </a:pathLst>
            </a:custGeom>
            <a:solidFill>
              <a:srgbClr val="4119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7851" name="Freeform 187">
              <a:extLst>
                <a:ext uri="{FF2B5EF4-FFF2-40B4-BE49-F238E27FC236}">
                  <a16:creationId xmlns:a16="http://schemas.microsoft.com/office/drawing/2014/main" id="{36B9A927-0A0F-4E57-864C-42B153A8C281}"/>
                </a:ext>
              </a:extLst>
            </p:cNvPr>
            <p:cNvSpPr>
              <a:spLocks/>
            </p:cNvSpPr>
            <p:nvPr/>
          </p:nvSpPr>
          <p:spPr bwMode="auto">
            <a:xfrm>
              <a:off x="9407526" y="7977188"/>
              <a:ext cx="377825" cy="174625"/>
            </a:xfrm>
            <a:custGeom>
              <a:avLst/>
              <a:gdLst>
                <a:gd name="T0" fmla="*/ 2147483647 w 238"/>
                <a:gd name="T1" fmla="*/ 2147483647 h 110"/>
                <a:gd name="T2" fmla="*/ 2147483647 w 238"/>
                <a:gd name="T3" fmla="*/ 2147483647 h 110"/>
                <a:gd name="T4" fmla="*/ 0 w 238"/>
                <a:gd name="T5" fmla="*/ 2147483647 h 110"/>
                <a:gd name="T6" fmla="*/ 2147483647 w 238"/>
                <a:gd name="T7" fmla="*/ 0 h 110"/>
                <a:gd name="T8" fmla="*/ 2147483647 w 238"/>
                <a:gd name="T9" fmla="*/ 2147483647 h 1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38"/>
                <a:gd name="T16" fmla="*/ 0 h 110"/>
                <a:gd name="T17" fmla="*/ 238 w 238"/>
                <a:gd name="T18" fmla="*/ 110 h 11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38" h="110">
                  <a:moveTo>
                    <a:pt x="238" y="4"/>
                  </a:moveTo>
                  <a:lnTo>
                    <a:pt x="2" y="110"/>
                  </a:lnTo>
                  <a:lnTo>
                    <a:pt x="0" y="106"/>
                  </a:lnTo>
                  <a:lnTo>
                    <a:pt x="236" y="0"/>
                  </a:lnTo>
                  <a:lnTo>
                    <a:pt x="238" y="4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7852" name="Freeform 188">
              <a:extLst>
                <a:ext uri="{FF2B5EF4-FFF2-40B4-BE49-F238E27FC236}">
                  <a16:creationId xmlns:a16="http://schemas.microsoft.com/office/drawing/2014/main" id="{194D5EAB-9949-43A9-B38C-F57EA1494DA1}"/>
                </a:ext>
              </a:extLst>
            </p:cNvPr>
            <p:cNvSpPr>
              <a:spLocks/>
            </p:cNvSpPr>
            <p:nvPr/>
          </p:nvSpPr>
          <p:spPr bwMode="auto">
            <a:xfrm>
              <a:off x="9423401" y="8015288"/>
              <a:ext cx="377825" cy="171450"/>
            </a:xfrm>
            <a:custGeom>
              <a:avLst/>
              <a:gdLst>
                <a:gd name="T0" fmla="*/ 2147483647 w 238"/>
                <a:gd name="T1" fmla="*/ 2147483647 h 108"/>
                <a:gd name="T2" fmla="*/ 2147483647 w 238"/>
                <a:gd name="T3" fmla="*/ 2147483647 h 108"/>
                <a:gd name="T4" fmla="*/ 0 w 238"/>
                <a:gd name="T5" fmla="*/ 2147483647 h 108"/>
                <a:gd name="T6" fmla="*/ 2147483647 w 238"/>
                <a:gd name="T7" fmla="*/ 0 h 108"/>
                <a:gd name="T8" fmla="*/ 2147483647 w 238"/>
                <a:gd name="T9" fmla="*/ 2147483647 h 10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38"/>
                <a:gd name="T16" fmla="*/ 0 h 108"/>
                <a:gd name="T17" fmla="*/ 238 w 238"/>
                <a:gd name="T18" fmla="*/ 108 h 10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38" h="108">
                  <a:moveTo>
                    <a:pt x="238" y="4"/>
                  </a:moveTo>
                  <a:lnTo>
                    <a:pt x="2" y="108"/>
                  </a:lnTo>
                  <a:lnTo>
                    <a:pt x="0" y="106"/>
                  </a:lnTo>
                  <a:lnTo>
                    <a:pt x="236" y="0"/>
                  </a:lnTo>
                  <a:lnTo>
                    <a:pt x="238" y="4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7853" name="Freeform 189">
              <a:extLst>
                <a:ext uri="{FF2B5EF4-FFF2-40B4-BE49-F238E27FC236}">
                  <a16:creationId xmlns:a16="http://schemas.microsoft.com/office/drawing/2014/main" id="{78A755FA-1EC3-43BD-8FE2-C19EDB950E13}"/>
                </a:ext>
              </a:extLst>
            </p:cNvPr>
            <p:cNvSpPr>
              <a:spLocks/>
            </p:cNvSpPr>
            <p:nvPr/>
          </p:nvSpPr>
          <p:spPr bwMode="auto">
            <a:xfrm>
              <a:off x="9442451" y="8053388"/>
              <a:ext cx="377825" cy="171450"/>
            </a:xfrm>
            <a:custGeom>
              <a:avLst/>
              <a:gdLst>
                <a:gd name="T0" fmla="*/ 2147483647 w 238"/>
                <a:gd name="T1" fmla="*/ 2147483647 h 108"/>
                <a:gd name="T2" fmla="*/ 0 w 238"/>
                <a:gd name="T3" fmla="*/ 2147483647 h 108"/>
                <a:gd name="T4" fmla="*/ 0 w 238"/>
                <a:gd name="T5" fmla="*/ 2147483647 h 108"/>
                <a:gd name="T6" fmla="*/ 2147483647 w 238"/>
                <a:gd name="T7" fmla="*/ 0 h 108"/>
                <a:gd name="T8" fmla="*/ 2147483647 w 238"/>
                <a:gd name="T9" fmla="*/ 2147483647 h 10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38"/>
                <a:gd name="T16" fmla="*/ 0 h 108"/>
                <a:gd name="T17" fmla="*/ 238 w 238"/>
                <a:gd name="T18" fmla="*/ 108 h 10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38" h="108">
                  <a:moveTo>
                    <a:pt x="238" y="4"/>
                  </a:moveTo>
                  <a:lnTo>
                    <a:pt x="0" y="108"/>
                  </a:lnTo>
                  <a:lnTo>
                    <a:pt x="0" y="104"/>
                  </a:lnTo>
                  <a:lnTo>
                    <a:pt x="236" y="0"/>
                  </a:lnTo>
                  <a:lnTo>
                    <a:pt x="238" y="4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7854" name="Freeform 190">
              <a:extLst>
                <a:ext uri="{FF2B5EF4-FFF2-40B4-BE49-F238E27FC236}">
                  <a16:creationId xmlns:a16="http://schemas.microsoft.com/office/drawing/2014/main" id="{55CAF1B1-E6F0-42D0-AB43-9123521B73FE}"/>
                </a:ext>
              </a:extLst>
            </p:cNvPr>
            <p:cNvSpPr>
              <a:spLocks/>
            </p:cNvSpPr>
            <p:nvPr/>
          </p:nvSpPr>
          <p:spPr bwMode="auto">
            <a:xfrm>
              <a:off x="9458326" y="8091488"/>
              <a:ext cx="377825" cy="171450"/>
            </a:xfrm>
            <a:custGeom>
              <a:avLst/>
              <a:gdLst>
                <a:gd name="T0" fmla="*/ 2147483647 w 238"/>
                <a:gd name="T1" fmla="*/ 2147483647 h 108"/>
                <a:gd name="T2" fmla="*/ 2147483647 w 238"/>
                <a:gd name="T3" fmla="*/ 2147483647 h 108"/>
                <a:gd name="T4" fmla="*/ 0 w 238"/>
                <a:gd name="T5" fmla="*/ 2147483647 h 108"/>
                <a:gd name="T6" fmla="*/ 2147483647 w 238"/>
                <a:gd name="T7" fmla="*/ 0 h 108"/>
                <a:gd name="T8" fmla="*/ 2147483647 w 238"/>
                <a:gd name="T9" fmla="*/ 2147483647 h 10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38"/>
                <a:gd name="T16" fmla="*/ 0 h 108"/>
                <a:gd name="T17" fmla="*/ 238 w 238"/>
                <a:gd name="T18" fmla="*/ 108 h 10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38" h="108">
                  <a:moveTo>
                    <a:pt x="238" y="4"/>
                  </a:moveTo>
                  <a:lnTo>
                    <a:pt x="2" y="108"/>
                  </a:lnTo>
                  <a:lnTo>
                    <a:pt x="0" y="104"/>
                  </a:lnTo>
                  <a:lnTo>
                    <a:pt x="236" y="0"/>
                  </a:lnTo>
                  <a:lnTo>
                    <a:pt x="238" y="4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7855" name="Freeform 191">
              <a:extLst>
                <a:ext uri="{FF2B5EF4-FFF2-40B4-BE49-F238E27FC236}">
                  <a16:creationId xmlns:a16="http://schemas.microsoft.com/office/drawing/2014/main" id="{6737EB75-AC39-4F7D-8230-65BB084777D0}"/>
                </a:ext>
              </a:extLst>
            </p:cNvPr>
            <p:cNvSpPr>
              <a:spLocks/>
            </p:cNvSpPr>
            <p:nvPr/>
          </p:nvSpPr>
          <p:spPr bwMode="auto">
            <a:xfrm>
              <a:off x="9474201" y="8129588"/>
              <a:ext cx="377825" cy="171450"/>
            </a:xfrm>
            <a:custGeom>
              <a:avLst/>
              <a:gdLst>
                <a:gd name="T0" fmla="*/ 2147483647 w 238"/>
                <a:gd name="T1" fmla="*/ 2147483647 h 108"/>
                <a:gd name="T2" fmla="*/ 2147483647 w 238"/>
                <a:gd name="T3" fmla="*/ 2147483647 h 108"/>
                <a:gd name="T4" fmla="*/ 0 w 238"/>
                <a:gd name="T5" fmla="*/ 2147483647 h 108"/>
                <a:gd name="T6" fmla="*/ 2147483647 w 238"/>
                <a:gd name="T7" fmla="*/ 0 h 108"/>
                <a:gd name="T8" fmla="*/ 2147483647 w 238"/>
                <a:gd name="T9" fmla="*/ 2147483647 h 10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38"/>
                <a:gd name="T16" fmla="*/ 0 h 108"/>
                <a:gd name="T17" fmla="*/ 238 w 238"/>
                <a:gd name="T18" fmla="*/ 108 h 10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38" h="108">
                  <a:moveTo>
                    <a:pt x="238" y="2"/>
                  </a:moveTo>
                  <a:lnTo>
                    <a:pt x="2" y="108"/>
                  </a:lnTo>
                  <a:lnTo>
                    <a:pt x="0" y="104"/>
                  </a:lnTo>
                  <a:lnTo>
                    <a:pt x="236" y="0"/>
                  </a:lnTo>
                  <a:lnTo>
                    <a:pt x="238" y="2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7856" name="Freeform 192">
              <a:extLst>
                <a:ext uri="{FF2B5EF4-FFF2-40B4-BE49-F238E27FC236}">
                  <a16:creationId xmlns:a16="http://schemas.microsoft.com/office/drawing/2014/main" id="{B104B4BE-0029-41D3-B176-5B6DB80FCA0F}"/>
                </a:ext>
              </a:extLst>
            </p:cNvPr>
            <p:cNvSpPr>
              <a:spLocks/>
            </p:cNvSpPr>
            <p:nvPr/>
          </p:nvSpPr>
          <p:spPr bwMode="auto">
            <a:xfrm>
              <a:off x="9490076" y="8164513"/>
              <a:ext cx="377825" cy="174625"/>
            </a:xfrm>
            <a:custGeom>
              <a:avLst/>
              <a:gdLst>
                <a:gd name="T0" fmla="*/ 2147483647 w 238"/>
                <a:gd name="T1" fmla="*/ 2147483647 h 110"/>
                <a:gd name="T2" fmla="*/ 2147483647 w 238"/>
                <a:gd name="T3" fmla="*/ 2147483647 h 110"/>
                <a:gd name="T4" fmla="*/ 0 w 238"/>
                <a:gd name="T5" fmla="*/ 2147483647 h 110"/>
                <a:gd name="T6" fmla="*/ 2147483647 w 238"/>
                <a:gd name="T7" fmla="*/ 0 h 110"/>
                <a:gd name="T8" fmla="*/ 2147483647 w 238"/>
                <a:gd name="T9" fmla="*/ 2147483647 h 1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38"/>
                <a:gd name="T16" fmla="*/ 0 h 110"/>
                <a:gd name="T17" fmla="*/ 238 w 238"/>
                <a:gd name="T18" fmla="*/ 110 h 11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38" h="110">
                  <a:moveTo>
                    <a:pt x="238" y="4"/>
                  </a:moveTo>
                  <a:lnTo>
                    <a:pt x="2" y="110"/>
                  </a:lnTo>
                  <a:lnTo>
                    <a:pt x="0" y="106"/>
                  </a:lnTo>
                  <a:lnTo>
                    <a:pt x="238" y="0"/>
                  </a:lnTo>
                  <a:lnTo>
                    <a:pt x="238" y="4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7857" name="Freeform 193">
              <a:extLst>
                <a:ext uri="{FF2B5EF4-FFF2-40B4-BE49-F238E27FC236}">
                  <a16:creationId xmlns:a16="http://schemas.microsoft.com/office/drawing/2014/main" id="{605D361F-88D3-4527-AE41-1417BB61A2B2}"/>
                </a:ext>
              </a:extLst>
            </p:cNvPr>
            <p:cNvSpPr>
              <a:spLocks/>
            </p:cNvSpPr>
            <p:nvPr/>
          </p:nvSpPr>
          <p:spPr bwMode="auto">
            <a:xfrm>
              <a:off x="9509126" y="8202613"/>
              <a:ext cx="377825" cy="174625"/>
            </a:xfrm>
            <a:custGeom>
              <a:avLst/>
              <a:gdLst>
                <a:gd name="T0" fmla="*/ 2147483647 w 238"/>
                <a:gd name="T1" fmla="*/ 2147483647 h 110"/>
                <a:gd name="T2" fmla="*/ 2147483647 w 238"/>
                <a:gd name="T3" fmla="*/ 2147483647 h 110"/>
                <a:gd name="T4" fmla="*/ 0 w 238"/>
                <a:gd name="T5" fmla="*/ 2147483647 h 110"/>
                <a:gd name="T6" fmla="*/ 2147483647 w 238"/>
                <a:gd name="T7" fmla="*/ 0 h 110"/>
                <a:gd name="T8" fmla="*/ 2147483647 w 238"/>
                <a:gd name="T9" fmla="*/ 2147483647 h 1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38"/>
                <a:gd name="T16" fmla="*/ 0 h 110"/>
                <a:gd name="T17" fmla="*/ 238 w 238"/>
                <a:gd name="T18" fmla="*/ 110 h 11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38" h="110">
                  <a:moveTo>
                    <a:pt x="238" y="4"/>
                  </a:moveTo>
                  <a:lnTo>
                    <a:pt x="2" y="110"/>
                  </a:lnTo>
                  <a:lnTo>
                    <a:pt x="0" y="106"/>
                  </a:lnTo>
                  <a:lnTo>
                    <a:pt x="236" y="0"/>
                  </a:lnTo>
                  <a:lnTo>
                    <a:pt x="238" y="4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7858" name="Freeform 194">
              <a:extLst>
                <a:ext uri="{FF2B5EF4-FFF2-40B4-BE49-F238E27FC236}">
                  <a16:creationId xmlns:a16="http://schemas.microsoft.com/office/drawing/2014/main" id="{95B6A3FD-A911-4BF9-BA15-91AA557807E1}"/>
                </a:ext>
              </a:extLst>
            </p:cNvPr>
            <p:cNvSpPr>
              <a:spLocks/>
            </p:cNvSpPr>
            <p:nvPr/>
          </p:nvSpPr>
          <p:spPr bwMode="auto">
            <a:xfrm>
              <a:off x="9525001" y="8240713"/>
              <a:ext cx="377825" cy="174625"/>
            </a:xfrm>
            <a:custGeom>
              <a:avLst/>
              <a:gdLst>
                <a:gd name="T0" fmla="*/ 2147483647 w 238"/>
                <a:gd name="T1" fmla="*/ 2147483647 h 110"/>
                <a:gd name="T2" fmla="*/ 2147483647 w 238"/>
                <a:gd name="T3" fmla="*/ 2147483647 h 110"/>
                <a:gd name="T4" fmla="*/ 0 w 238"/>
                <a:gd name="T5" fmla="*/ 2147483647 h 110"/>
                <a:gd name="T6" fmla="*/ 2147483647 w 238"/>
                <a:gd name="T7" fmla="*/ 0 h 110"/>
                <a:gd name="T8" fmla="*/ 2147483647 w 238"/>
                <a:gd name="T9" fmla="*/ 2147483647 h 1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38"/>
                <a:gd name="T16" fmla="*/ 0 h 110"/>
                <a:gd name="T17" fmla="*/ 238 w 238"/>
                <a:gd name="T18" fmla="*/ 110 h 11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38" h="110">
                  <a:moveTo>
                    <a:pt x="238" y="4"/>
                  </a:moveTo>
                  <a:lnTo>
                    <a:pt x="2" y="110"/>
                  </a:lnTo>
                  <a:lnTo>
                    <a:pt x="0" y="106"/>
                  </a:lnTo>
                  <a:lnTo>
                    <a:pt x="236" y="0"/>
                  </a:lnTo>
                  <a:lnTo>
                    <a:pt x="238" y="4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7859" name="Freeform 195">
              <a:extLst>
                <a:ext uri="{FF2B5EF4-FFF2-40B4-BE49-F238E27FC236}">
                  <a16:creationId xmlns:a16="http://schemas.microsoft.com/office/drawing/2014/main" id="{5E9AA37B-09E9-4CD8-AD80-E162EC85C69C}"/>
                </a:ext>
              </a:extLst>
            </p:cNvPr>
            <p:cNvSpPr>
              <a:spLocks/>
            </p:cNvSpPr>
            <p:nvPr/>
          </p:nvSpPr>
          <p:spPr bwMode="auto">
            <a:xfrm>
              <a:off x="9540876" y="8278813"/>
              <a:ext cx="377825" cy="173038"/>
            </a:xfrm>
            <a:custGeom>
              <a:avLst/>
              <a:gdLst>
                <a:gd name="T0" fmla="*/ 2147483647 w 238"/>
                <a:gd name="T1" fmla="*/ 2147483647 h 109"/>
                <a:gd name="T2" fmla="*/ 2147483647 w 238"/>
                <a:gd name="T3" fmla="*/ 2147483647 h 109"/>
                <a:gd name="T4" fmla="*/ 0 w 238"/>
                <a:gd name="T5" fmla="*/ 2147483647 h 109"/>
                <a:gd name="T6" fmla="*/ 2147483647 w 238"/>
                <a:gd name="T7" fmla="*/ 0 h 109"/>
                <a:gd name="T8" fmla="*/ 2147483647 w 238"/>
                <a:gd name="T9" fmla="*/ 2147483647 h 10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38"/>
                <a:gd name="T16" fmla="*/ 0 h 109"/>
                <a:gd name="T17" fmla="*/ 238 w 238"/>
                <a:gd name="T18" fmla="*/ 109 h 10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38" h="109">
                  <a:moveTo>
                    <a:pt x="238" y="4"/>
                  </a:moveTo>
                  <a:lnTo>
                    <a:pt x="2" y="109"/>
                  </a:lnTo>
                  <a:lnTo>
                    <a:pt x="0" y="107"/>
                  </a:lnTo>
                  <a:lnTo>
                    <a:pt x="236" y="0"/>
                  </a:lnTo>
                  <a:lnTo>
                    <a:pt x="238" y="4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7860" name="Freeform 196">
              <a:extLst>
                <a:ext uri="{FF2B5EF4-FFF2-40B4-BE49-F238E27FC236}">
                  <a16:creationId xmlns:a16="http://schemas.microsoft.com/office/drawing/2014/main" id="{F080EDEC-6986-4B96-9247-C3D06CF9E3EB}"/>
                </a:ext>
              </a:extLst>
            </p:cNvPr>
            <p:cNvSpPr>
              <a:spLocks/>
            </p:cNvSpPr>
            <p:nvPr/>
          </p:nvSpPr>
          <p:spPr bwMode="auto">
            <a:xfrm>
              <a:off x="9559926" y="8316913"/>
              <a:ext cx="379413" cy="173038"/>
            </a:xfrm>
            <a:custGeom>
              <a:avLst/>
              <a:gdLst>
                <a:gd name="T0" fmla="*/ 2147483647 w 239"/>
                <a:gd name="T1" fmla="*/ 2147483647 h 109"/>
                <a:gd name="T2" fmla="*/ 0 w 239"/>
                <a:gd name="T3" fmla="*/ 2147483647 h 109"/>
                <a:gd name="T4" fmla="*/ 0 w 239"/>
                <a:gd name="T5" fmla="*/ 2147483647 h 109"/>
                <a:gd name="T6" fmla="*/ 2147483647 w 239"/>
                <a:gd name="T7" fmla="*/ 0 h 109"/>
                <a:gd name="T8" fmla="*/ 2147483647 w 239"/>
                <a:gd name="T9" fmla="*/ 2147483647 h 10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39"/>
                <a:gd name="T16" fmla="*/ 0 h 109"/>
                <a:gd name="T17" fmla="*/ 239 w 239"/>
                <a:gd name="T18" fmla="*/ 109 h 10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39" h="109">
                  <a:moveTo>
                    <a:pt x="239" y="4"/>
                  </a:moveTo>
                  <a:lnTo>
                    <a:pt x="0" y="109"/>
                  </a:lnTo>
                  <a:lnTo>
                    <a:pt x="0" y="105"/>
                  </a:lnTo>
                  <a:lnTo>
                    <a:pt x="237" y="0"/>
                  </a:lnTo>
                  <a:lnTo>
                    <a:pt x="239" y="4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7861" name="Freeform 197">
              <a:extLst>
                <a:ext uri="{FF2B5EF4-FFF2-40B4-BE49-F238E27FC236}">
                  <a16:creationId xmlns:a16="http://schemas.microsoft.com/office/drawing/2014/main" id="{ACEB88C3-7A6B-4156-9C09-AB80E354E50A}"/>
                </a:ext>
              </a:extLst>
            </p:cNvPr>
            <p:cNvSpPr>
              <a:spLocks/>
            </p:cNvSpPr>
            <p:nvPr/>
          </p:nvSpPr>
          <p:spPr bwMode="auto">
            <a:xfrm>
              <a:off x="9575801" y="8355013"/>
              <a:ext cx="379413" cy="173038"/>
            </a:xfrm>
            <a:custGeom>
              <a:avLst/>
              <a:gdLst>
                <a:gd name="T0" fmla="*/ 2147483647 w 239"/>
                <a:gd name="T1" fmla="*/ 2147483647 h 109"/>
                <a:gd name="T2" fmla="*/ 2147483647 w 239"/>
                <a:gd name="T3" fmla="*/ 2147483647 h 109"/>
                <a:gd name="T4" fmla="*/ 0 w 239"/>
                <a:gd name="T5" fmla="*/ 2147483647 h 109"/>
                <a:gd name="T6" fmla="*/ 2147483647 w 239"/>
                <a:gd name="T7" fmla="*/ 0 h 109"/>
                <a:gd name="T8" fmla="*/ 2147483647 w 239"/>
                <a:gd name="T9" fmla="*/ 2147483647 h 10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39"/>
                <a:gd name="T16" fmla="*/ 0 h 109"/>
                <a:gd name="T17" fmla="*/ 239 w 239"/>
                <a:gd name="T18" fmla="*/ 109 h 10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39" h="109">
                  <a:moveTo>
                    <a:pt x="239" y="4"/>
                  </a:moveTo>
                  <a:lnTo>
                    <a:pt x="2" y="109"/>
                  </a:lnTo>
                  <a:lnTo>
                    <a:pt x="0" y="105"/>
                  </a:lnTo>
                  <a:lnTo>
                    <a:pt x="237" y="0"/>
                  </a:lnTo>
                  <a:lnTo>
                    <a:pt x="239" y="4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7862" name="Freeform 198">
              <a:extLst>
                <a:ext uri="{FF2B5EF4-FFF2-40B4-BE49-F238E27FC236}">
                  <a16:creationId xmlns:a16="http://schemas.microsoft.com/office/drawing/2014/main" id="{01256AAA-D9A0-4502-929C-76930EF2F16A}"/>
                </a:ext>
              </a:extLst>
            </p:cNvPr>
            <p:cNvSpPr>
              <a:spLocks/>
            </p:cNvSpPr>
            <p:nvPr/>
          </p:nvSpPr>
          <p:spPr bwMode="auto">
            <a:xfrm>
              <a:off x="9591676" y="8393113"/>
              <a:ext cx="379413" cy="173038"/>
            </a:xfrm>
            <a:custGeom>
              <a:avLst/>
              <a:gdLst>
                <a:gd name="T0" fmla="*/ 2147483647 w 239"/>
                <a:gd name="T1" fmla="*/ 2147483647 h 109"/>
                <a:gd name="T2" fmla="*/ 2147483647 w 239"/>
                <a:gd name="T3" fmla="*/ 2147483647 h 109"/>
                <a:gd name="T4" fmla="*/ 0 w 239"/>
                <a:gd name="T5" fmla="*/ 2147483647 h 109"/>
                <a:gd name="T6" fmla="*/ 2147483647 w 239"/>
                <a:gd name="T7" fmla="*/ 0 h 109"/>
                <a:gd name="T8" fmla="*/ 2147483647 w 239"/>
                <a:gd name="T9" fmla="*/ 2147483647 h 10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39"/>
                <a:gd name="T16" fmla="*/ 0 h 109"/>
                <a:gd name="T17" fmla="*/ 239 w 239"/>
                <a:gd name="T18" fmla="*/ 109 h 10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39" h="109">
                  <a:moveTo>
                    <a:pt x="239" y="2"/>
                  </a:moveTo>
                  <a:lnTo>
                    <a:pt x="2" y="109"/>
                  </a:lnTo>
                  <a:lnTo>
                    <a:pt x="0" y="105"/>
                  </a:lnTo>
                  <a:lnTo>
                    <a:pt x="237" y="0"/>
                  </a:lnTo>
                  <a:lnTo>
                    <a:pt x="239" y="2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7863" name="Freeform 199">
              <a:extLst>
                <a:ext uri="{FF2B5EF4-FFF2-40B4-BE49-F238E27FC236}">
                  <a16:creationId xmlns:a16="http://schemas.microsoft.com/office/drawing/2014/main" id="{4187DACF-3A52-4BD5-B59D-E398959042E3}"/>
                </a:ext>
              </a:extLst>
            </p:cNvPr>
            <p:cNvSpPr>
              <a:spLocks/>
            </p:cNvSpPr>
            <p:nvPr/>
          </p:nvSpPr>
          <p:spPr bwMode="auto">
            <a:xfrm>
              <a:off x="9788526" y="7786688"/>
              <a:ext cx="334963" cy="368300"/>
            </a:xfrm>
            <a:custGeom>
              <a:avLst/>
              <a:gdLst>
                <a:gd name="T0" fmla="*/ 2147483647 w 211"/>
                <a:gd name="T1" fmla="*/ 2147483647 h 232"/>
                <a:gd name="T2" fmla="*/ 0 w 211"/>
                <a:gd name="T3" fmla="*/ 2147483647 h 232"/>
                <a:gd name="T4" fmla="*/ 2147483647 w 211"/>
                <a:gd name="T5" fmla="*/ 0 h 232"/>
                <a:gd name="T6" fmla="*/ 2147483647 w 211"/>
                <a:gd name="T7" fmla="*/ 2147483647 h 232"/>
                <a:gd name="T8" fmla="*/ 2147483647 w 211"/>
                <a:gd name="T9" fmla="*/ 2147483647 h 2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11"/>
                <a:gd name="T16" fmla="*/ 0 h 232"/>
                <a:gd name="T17" fmla="*/ 211 w 211"/>
                <a:gd name="T18" fmla="*/ 232 h 23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11" h="232">
                  <a:moveTo>
                    <a:pt x="40" y="232"/>
                  </a:moveTo>
                  <a:lnTo>
                    <a:pt x="0" y="196"/>
                  </a:lnTo>
                  <a:lnTo>
                    <a:pt x="171" y="0"/>
                  </a:lnTo>
                  <a:lnTo>
                    <a:pt x="211" y="34"/>
                  </a:lnTo>
                  <a:lnTo>
                    <a:pt x="40" y="232"/>
                  </a:lnTo>
                  <a:close/>
                </a:path>
              </a:pathLst>
            </a:custGeom>
            <a:solidFill>
              <a:srgbClr val="3A07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7864" name="Freeform 200">
              <a:extLst>
                <a:ext uri="{FF2B5EF4-FFF2-40B4-BE49-F238E27FC236}">
                  <a16:creationId xmlns:a16="http://schemas.microsoft.com/office/drawing/2014/main" id="{6A1F6D3D-36F3-462C-B2EF-92412DC9F5C0}"/>
                </a:ext>
              </a:extLst>
            </p:cNvPr>
            <p:cNvSpPr>
              <a:spLocks/>
            </p:cNvSpPr>
            <p:nvPr/>
          </p:nvSpPr>
          <p:spPr bwMode="auto">
            <a:xfrm>
              <a:off x="9763126" y="8097838"/>
              <a:ext cx="88900" cy="95250"/>
            </a:xfrm>
            <a:custGeom>
              <a:avLst/>
              <a:gdLst>
                <a:gd name="T0" fmla="*/ 2147483647 w 56"/>
                <a:gd name="T1" fmla="*/ 2147483647 h 60"/>
                <a:gd name="T2" fmla="*/ 2147483647 w 56"/>
                <a:gd name="T3" fmla="*/ 2147483647 h 60"/>
                <a:gd name="T4" fmla="*/ 0 w 56"/>
                <a:gd name="T5" fmla="*/ 2147483647 h 60"/>
                <a:gd name="T6" fmla="*/ 2147483647 w 56"/>
                <a:gd name="T7" fmla="*/ 2147483647 h 60"/>
                <a:gd name="T8" fmla="*/ 2147483647 w 56"/>
                <a:gd name="T9" fmla="*/ 0 h 60"/>
                <a:gd name="T10" fmla="*/ 2147483647 w 56"/>
                <a:gd name="T11" fmla="*/ 2147483647 h 6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56"/>
                <a:gd name="T19" fmla="*/ 0 h 60"/>
                <a:gd name="T20" fmla="*/ 56 w 56"/>
                <a:gd name="T21" fmla="*/ 60 h 6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56" h="60">
                  <a:moveTo>
                    <a:pt x="56" y="36"/>
                  </a:moveTo>
                  <a:lnTo>
                    <a:pt x="26" y="48"/>
                  </a:lnTo>
                  <a:lnTo>
                    <a:pt x="0" y="60"/>
                  </a:lnTo>
                  <a:lnTo>
                    <a:pt x="8" y="32"/>
                  </a:lnTo>
                  <a:lnTo>
                    <a:pt x="16" y="0"/>
                  </a:lnTo>
                  <a:lnTo>
                    <a:pt x="56" y="36"/>
                  </a:lnTo>
                  <a:close/>
                </a:path>
              </a:pathLst>
            </a:custGeom>
            <a:solidFill>
              <a:srgbClr val="E489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7865" name="Freeform 201">
              <a:extLst>
                <a:ext uri="{FF2B5EF4-FFF2-40B4-BE49-F238E27FC236}">
                  <a16:creationId xmlns:a16="http://schemas.microsoft.com/office/drawing/2014/main" id="{1690729A-6AD4-4374-AE1A-EC0B3B148746}"/>
                </a:ext>
              </a:extLst>
            </p:cNvPr>
            <p:cNvSpPr>
              <a:spLocks/>
            </p:cNvSpPr>
            <p:nvPr/>
          </p:nvSpPr>
          <p:spPr bwMode="auto">
            <a:xfrm>
              <a:off x="9763126" y="8148638"/>
              <a:ext cx="41275" cy="44450"/>
            </a:xfrm>
            <a:custGeom>
              <a:avLst/>
              <a:gdLst>
                <a:gd name="T0" fmla="*/ 2147483647 w 26"/>
                <a:gd name="T1" fmla="*/ 2147483647 h 28"/>
                <a:gd name="T2" fmla="*/ 0 w 26"/>
                <a:gd name="T3" fmla="*/ 2147483647 h 28"/>
                <a:gd name="T4" fmla="*/ 2147483647 w 26"/>
                <a:gd name="T5" fmla="*/ 0 h 28"/>
                <a:gd name="T6" fmla="*/ 2147483647 w 26"/>
                <a:gd name="T7" fmla="*/ 2147483647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6"/>
                <a:gd name="T13" fmla="*/ 0 h 28"/>
                <a:gd name="T14" fmla="*/ 26 w 26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6" h="28">
                  <a:moveTo>
                    <a:pt x="26" y="16"/>
                  </a:moveTo>
                  <a:lnTo>
                    <a:pt x="0" y="28"/>
                  </a:lnTo>
                  <a:lnTo>
                    <a:pt x="8" y="0"/>
                  </a:lnTo>
                  <a:lnTo>
                    <a:pt x="26" y="16"/>
                  </a:lnTo>
                  <a:close/>
                </a:path>
              </a:pathLst>
            </a:custGeom>
            <a:solidFill>
              <a:srgbClr val="4A12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7866" name="Freeform 202">
              <a:extLst>
                <a:ext uri="{FF2B5EF4-FFF2-40B4-BE49-F238E27FC236}">
                  <a16:creationId xmlns:a16="http://schemas.microsoft.com/office/drawing/2014/main" id="{01498B3D-FA17-4307-A2CA-1A8FD5B5589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59988" y="7739063"/>
              <a:ext cx="101600" cy="101600"/>
            </a:xfrm>
            <a:custGeom>
              <a:avLst/>
              <a:gdLst>
                <a:gd name="T0" fmla="*/ 2147483647 w 32"/>
                <a:gd name="T1" fmla="*/ 2147483647 h 32"/>
                <a:gd name="T2" fmla="*/ 2147483647 w 32"/>
                <a:gd name="T3" fmla="*/ 2147483647 h 32"/>
                <a:gd name="T4" fmla="*/ 2147483647 w 32"/>
                <a:gd name="T5" fmla="*/ 2147483647 h 32"/>
                <a:gd name="T6" fmla="*/ 0 w 32"/>
                <a:gd name="T7" fmla="*/ 2147483647 h 32"/>
                <a:gd name="T8" fmla="*/ 2147483647 w 32"/>
                <a:gd name="T9" fmla="*/ 2147483647 h 32"/>
                <a:gd name="T10" fmla="*/ 2147483647 w 32"/>
                <a:gd name="T11" fmla="*/ 2147483647 h 32"/>
                <a:gd name="T12" fmla="*/ 2147483647 w 32"/>
                <a:gd name="T13" fmla="*/ 2147483647 h 3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2"/>
                <a:gd name="T22" fmla="*/ 0 h 32"/>
                <a:gd name="T23" fmla="*/ 32 w 32"/>
                <a:gd name="T24" fmla="*/ 32 h 32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2" h="32">
                  <a:moveTo>
                    <a:pt x="26" y="5"/>
                  </a:moveTo>
                  <a:cubicBezTo>
                    <a:pt x="26" y="5"/>
                    <a:pt x="26" y="5"/>
                    <a:pt x="26" y="5"/>
                  </a:cubicBezTo>
                  <a:cubicBezTo>
                    <a:pt x="21" y="0"/>
                    <a:pt x="12" y="0"/>
                    <a:pt x="7" y="6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20" y="32"/>
                    <a:pt x="20" y="32"/>
                    <a:pt x="20" y="32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32" y="18"/>
                    <a:pt x="32" y="9"/>
                    <a:pt x="26" y="5"/>
                  </a:cubicBezTo>
                  <a:close/>
                </a:path>
              </a:pathLst>
            </a:custGeom>
            <a:solidFill>
              <a:srgbClr val="9190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7867" name="Freeform 203">
              <a:extLst>
                <a:ext uri="{FF2B5EF4-FFF2-40B4-BE49-F238E27FC236}">
                  <a16:creationId xmlns:a16="http://schemas.microsoft.com/office/drawing/2014/main" id="{6666658C-10B4-4797-ADD2-60B7B13BA5F6}"/>
                </a:ext>
              </a:extLst>
            </p:cNvPr>
            <p:cNvSpPr>
              <a:spLocks/>
            </p:cNvSpPr>
            <p:nvPr/>
          </p:nvSpPr>
          <p:spPr bwMode="auto">
            <a:xfrm>
              <a:off x="9610726" y="8196263"/>
              <a:ext cx="490538" cy="985838"/>
            </a:xfrm>
            <a:custGeom>
              <a:avLst/>
              <a:gdLst>
                <a:gd name="T0" fmla="*/ 2147483647 w 154"/>
                <a:gd name="T1" fmla="*/ 2147483647 h 310"/>
                <a:gd name="T2" fmla="*/ 2147483647 w 154"/>
                <a:gd name="T3" fmla="*/ 2147483647 h 310"/>
                <a:gd name="T4" fmla="*/ 2147483647 w 154"/>
                <a:gd name="T5" fmla="*/ 2147483647 h 310"/>
                <a:gd name="T6" fmla="*/ 2147483647 w 154"/>
                <a:gd name="T7" fmla="*/ 2147483647 h 310"/>
                <a:gd name="T8" fmla="*/ 2147483647 w 154"/>
                <a:gd name="T9" fmla="*/ 2147483647 h 310"/>
                <a:gd name="T10" fmla="*/ 2147483647 w 154"/>
                <a:gd name="T11" fmla="*/ 2147483647 h 310"/>
                <a:gd name="T12" fmla="*/ 2147483647 w 154"/>
                <a:gd name="T13" fmla="*/ 2147483647 h 310"/>
                <a:gd name="T14" fmla="*/ 2147483647 w 154"/>
                <a:gd name="T15" fmla="*/ 2147483647 h 310"/>
                <a:gd name="T16" fmla="*/ 2147483647 w 154"/>
                <a:gd name="T17" fmla="*/ 2147483647 h 310"/>
                <a:gd name="T18" fmla="*/ 2147483647 w 154"/>
                <a:gd name="T19" fmla="*/ 2147483647 h 310"/>
                <a:gd name="T20" fmla="*/ 2147483647 w 154"/>
                <a:gd name="T21" fmla="*/ 2147483647 h 310"/>
                <a:gd name="T22" fmla="*/ 2147483647 w 154"/>
                <a:gd name="T23" fmla="*/ 2147483647 h 310"/>
                <a:gd name="T24" fmla="*/ 2147483647 w 154"/>
                <a:gd name="T25" fmla="*/ 2147483647 h 310"/>
                <a:gd name="T26" fmla="*/ 2147483647 w 154"/>
                <a:gd name="T27" fmla="*/ 2147483647 h 31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54"/>
                <a:gd name="T43" fmla="*/ 0 h 310"/>
                <a:gd name="T44" fmla="*/ 154 w 154"/>
                <a:gd name="T45" fmla="*/ 310 h 310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54" h="310">
                  <a:moveTo>
                    <a:pt x="80" y="294"/>
                  </a:moveTo>
                  <a:cubicBezTo>
                    <a:pt x="65" y="152"/>
                    <a:pt x="65" y="152"/>
                    <a:pt x="65" y="152"/>
                  </a:cubicBezTo>
                  <a:cubicBezTo>
                    <a:pt x="65" y="152"/>
                    <a:pt x="0" y="86"/>
                    <a:pt x="9" y="79"/>
                  </a:cubicBezTo>
                  <a:cubicBezTo>
                    <a:pt x="18" y="73"/>
                    <a:pt x="60" y="109"/>
                    <a:pt x="60" y="109"/>
                  </a:cubicBezTo>
                  <a:cubicBezTo>
                    <a:pt x="60" y="109"/>
                    <a:pt x="42" y="11"/>
                    <a:pt x="55" y="10"/>
                  </a:cubicBezTo>
                  <a:cubicBezTo>
                    <a:pt x="68" y="8"/>
                    <a:pt x="75" y="82"/>
                    <a:pt x="79" y="80"/>
                  </a:cubicBezTo>
                  <a:cubicBezTo>
                    <a:pt x="83" y="79"/>
                    <a:pt x="77" y="5"/>
                    <a:pt x="85" y="3"/>
                  </a:cubicBezTo>
                  <a:cubicBezTo>
                    <a:pt x="96" y="1"/>
                    <a:pt x="93" y="78"/>
                    <a:pt x="98" y="78"/>
                  </a:cubicBezTo>
                  <a:cubicBezTo>
                    <a:pt x="103" y="78"/>
                    <a:pt x="105" y="0"/>
                    <a:pt x="115" y="2"/>
                  </a:cubicBezTo>
                  <a:cubicBezTo>
                    <a:pt x="125" y="5"/>
                    <a:pt x="115" y="80"/>
                    <a:pt x="121" y="81"/>
                  </a:cubicBezTo>
                  <a:cubicBezTo>
                    <a:pt x="127" y="81"/>
                    <a:pt x="133" y="18"/>
                    <a:pt x="141" y="21"/>
                  </a:cubicBezTo>
                  <a:cubicBezTo>
                    <a:pt x="150" y="24"/>
                    <a:pt x="131" y="138"/>
                    <a:pt x="131" y="138"/>
                  </a:cubicBezTo>
                  <a:cubicBezTo>
                    <a:pt x="154" y="272"/>
                    <a:pt x="154" y="272"/>
                    <a:pt x="154" y="272"/>
                  </a:cubicBezTo>
                  <a:cubicBezTo>
                    <a:pt x="154" y="272"/>
                    <a:pt x="112" y="310"/>
                    <a:pt x="80" y="294"/>
                  </a:cubicBezTo>
                  <a:close/>
                </a:path>
              </a:pathLst>
            </a:custGeom>
            <a:solidFill>
              <a:srgbClr val="F0D5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7868" name="Freeform 204">
              <a:extLst>
                <a:ext uri="{FF2B5EF4-FFF2-40B4-BE49-F238E27FC236}">
                  <a16:creationId xmlns:a16="http://schemas.microsoft.com/office/drawing/2014/main" id="{47E2E51D-CA4D-443B-9ED8-DAACE7A10DBA}"/>
                </a:ext>
              </a:extLst>
            </p:cNvPr>
            <p:cNvSpPr>
              <a:spLocks/>
            </p:cNvSpPr>
            <p:nvPr/>
          </p:nvSpPr>
          <p:spPr bwMode="auto">
            <a:xfrm>
              <a:off x="9817101" y="8728076"/>
              <a:ext cx="255588" cy="101600"/>
            </a:xfrm>
            <a:custGeom>
              <a:avLst/>
              <a:gdLst>
                <a:gd name="T0" fmla="*/ 2147483647 w 161"/>
                <a:gd name="T1" fmla="*/ 2147483647 h 64"/>
                <a:gd name="T2" fmla="*/ 2147483647 w 161"/>
                <a:gd name="T3" fmla="*/ 2147483647 h 64"/>
                <a:gd name="T4" fmla="*/ 0 w 161"/>
                <a:gd name="T5" fmla="*/ 2147483647 h 64"/>
                <a:gd name="T6" fmla="*/ 2147483647 w 161"/>
                <a:gd name="T7" fmla="*/ 0 h 64"/>
                <a:gd name="T8" fmla="*/ 2147483647 w 161"/>
                <a:gd name="T9" fmla="*/ 2147483647 h 6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61"/>
                <a:gd name="T16" fmla="*/ 0 h 64"/>
                <a:gd name="T17" fmla="*/ 161 w 161"/>
                <a:gd name="T18" fmla="*/ 64 h 6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61" h="64">
                  <a:moveTo>
                    <a:pt x="161" y="38"/>
                  </a:moveTo>
                  <a:lnTo>
                    <a:pt x="6" y="64"/>
                  </a:lnTo>
                  <a:lnTo>
                    <a:pt x="0" y="28"/>
                  </a:lnTo>
                  <a:lnTo>
                    <a:pt x="153" y="0"/>
                  </a:lnTo>
                  <a:lnTo>
                    <a:pt x="161" y="38"/>
                  </a:lnTo>
                  <a:close/>
                </a:path>
              </a:pathLst>
            </a:custGeom>
            <a:solidFill>
              <a:srgbClr val="9190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94" name="TextBox 93">
            <a:extLst>
              <a:ext uri="{FF2B5EF4-FFF2-40B4-BE49-F238E27FC236}">
                <a16:creationId xmlns:a16="http://schemas.microsoft.com/office/drawing/2014/main" id="{2C057E6F-FA0D-4D1B-90F5-BB9212DCBC54}"/>
              </a:ext>
            </a:extLst>
          </p:cNvPr>
          <p:cNvSpPr txBox="1"/>
          <p:nvPr/>
        </p:nvSpPr>
        <p:spPr>
          <a:xfrm rot="19608595">
            <a:off x="1635125" y="3554413"/>
            <a:ext cx="693738" cy="1933575"/>
          </a:xfrm>
          <a:prstGeom prst="rect">
            <a:avLst/>
          </a:prstGeom>
          <a:noFill/>
        </p:spPr>
        <p:txBody>
          <a:bodyPr lIns="54610" tIns="54610" rIns="54610" bIns="54610"/>
          <a:lstStyle/>
          <a:p>
            <a:pPr fontAlgn="auto">
              <a:spcBef>
                <a:spcPts val="0"/>
              </a:spcBef>
              <a:spcAft>
                <a:spcPts val="600"/>
              </a:spcAft>
              <a:defRPr/>
            </a:pPr>
            <a:r>
              <a:rPr lang="ru-RU" sz="7200" dirty="0">
                <a:solidFill>
                  <a:schemeClr val="bg1"/>
                </a:solidFill>
                <a:latin typeface="+mj-lt"/>
                <a:cs typeface="+mn-cs"/>
              </a:rPr>
              <a:t>?</a:t>
            </a:r>
            <a:endParaRPr lang="en-US" sz="7200" dirty="0" err="1">
              <a:solidFill>
                <a:schemeClr val="bg1"/>
              </a:solidFill>
              <a:latin typeface="+mj-lt"/>
              <a:cs typeface="+mn-cs"/>
            </a:endParaRPr>
          </a:p>
        </p:txBody>
      </p:sp>
      <p:sp>
        <p:nvSpPr>
          <p:cNvPr id="147" name="TextBox 146">
            <a:extLst>
              <a:ext uri="{FF2B5EF4-FFF2-40B4-BE49-F238E27FC236}">
                <a16:creationId xmlns:a16="http://schemas.microsoft.com/office/drawing/2014/main" id="{CCADCFFB-4660-4B7F-90CE-7D1106EB4434}"/>
              </a:ext>
            </a:extLst>
          </p:cNvPr>
          <p:cNvSpPr txBox="1"/>
          <p:nvPr/>
        </p:nvSpPr>
        <p:spPr>
          <a:xfrm rot="1338625">
            <a:off x="3952875" y="3043238"/>
            <a:ext cx="693738" cy="1933575"/>
          </a:xfrm>
          <a:prstGeom prst="rect">
            <a:avLst/>
          </a:prstGeom>
          <a:noFill/>
        </p:spPr>
        <p:txBody>
          <a:bodyPr lIns="54610" tIns="54610" rIns="54610" bIns="54610"/>
          <a:lstStyle/>
          <a:p>
            <a:pPr fontAlgn="auto">
              <a:spcBef>
                <a:spcPts val="0"/>
              </a:spcBef>
              <a:spcAft>
                <a:spcPts val="600"/>
              </a:spcAft>
              <a:defRPr/>
            </a:pPr>
            <a:r>
              <a:rPr lang="ru-RU" sz="11500" dirty="0">
                <a:solidFill>
                  <a:schemeClr val="bg1"/>
                </a:solidFill>
                <a:latin typeface="+mj-lt"/>
                <a:cs typeface="+mn-cs"/>
              </a:rPr>
              <a:t>?</a:t>
            </a:r>
            <a:endParaRPr lang="en-US" sz="11500" dirty="0" err="1">
              <a:solidFill>
                <a:schemeClr val="bg1"/>
              </a:solidFill>
              <a:latin typeface="+mj-lt"/>
              <a:cs typeface="+mn-cs"/>
            </a:endParaRPr>
          </a:p>
        </p:txBody>
      </p:sp>
      <p:sp>
        <p:nvSpPr>
          <p:cNvPr id="148" name="TextBox 147">
            <a:extLst>
              <a:ext uri="{FF2B5EF4-FFF2-40B4-BE49-F238E27FC236}">
                <a16:creationId xmlns:a16="http://schemas.microsoft.com/office/drawing/2014/main" id="{902B0E7F-2A83-4D01-9A13-AA1FDD9C7200}"/>
              </a:ext>
            </a:extLst>
          </p:cNvPr>
          <p:cNvSpPr txBox="1"/>
          <p:nvPr/>
        </p:nvSpPr>
        <p:spPr>
          <a:xfrm rot="20125434">
            <a:off x="2709863" y="3851275"/>
            <a:ext cx="695325" cy="1933575"/>
          </a:xfrm>
          <a:prstGeom prst="rect">
            <a:avLst/>
          </a:prstGeom>
          <a:noFill/>
        </p:spPr>
        <p:txBody>
          <a:bodyPr lIns="54610" tIns="54610" rIns="54610" bIns="54610"/>
          <a:lstStyle/>
          <a:p>
            <a:pPr fontAlgn="auto">
              <a:spcBef>
                <a:spcPts val="0"/>
              </a:spcBef>
              <a:spcAft>
                <a:spcPts val="600"/>
              </a:spcAft>
              <a:defRPr/>
            </a:pPr>
            <a:r>
              <a:rPr lang="ru-RU" sz="8800" dirty="0">
                <a:solidFill>
                  <a:srgbClr val="3A07DF"/>
                </a:solidFill>
                <a:latin typeface="+mj-lt"/>
                <a:cs typeface="+mn-cs"/>
              </a:rPr>
              <a:t>?</a:t>
            </a:r>
            <a:endParaRPr lang="en-US" sz="8800" dirty="0" err="1">
              <a:solidFill>
                <a:srgbClr val="3A07DF"/>
              </a:solidFill>
              <a:latin typeface="+mj-lt"/>
              <a:cs typeface="+mn-cs"/>
            </a:endParaRPr>
          </a:p>
        </p:txBody>
      </p:sp>
      <p:sp>
        <p:nvSpPr>
          <p:cNvPr id="149" name="Title 1">
            <a:extLst>
              <a:ext uri="{FF2B5EF4-FFF2-40B4-BE49-F238E27FC236}">
                <a16:creationId xmlns:a16="http://schemas.microsoft.com/office/drawing/2014/main" id="{63172661-B0E4-4A3B-8F3D-758048F39E63}"/>
              </a:ext>
            </a:extLst>
          </p:cNvPr>
          <p:cNvSpPr txBox="1">
            <a:spLocks/>
          </p:cNvSpPr>
          <p:nvPr/>
        </p:nvSpPr>
        <p:spPr>
          <a:xfrm>
            <a:off x="7446963" y="1282700"/>
            <a:ext cx="4302125" cy="792163"/>
          </a:xfrm>
          <a:prstGeom prst="rect">
            <a:avLst/>
          </a:prstGeom>
        </p:spPr>
        <p:txBody>
          <a:bodyPr lIns="0" tIns="0" rIns="0" bIns="0"/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2800" b="0" kern="1200">
                <a:solidFill>
                  <a:schemeClr val="bg1"/>
                </a:solidFill>
                <a:latin typeface="Arial" panose="020B0604020202020204" pitchFamily="34" charset="0"/>
                <a:ea typeface="+mj-ea"/>
                <a:cs typeface="Arial" panose="020B0604020202020204" pitchFamily="34" charset="0"/>
              </a:defRPr>
            </a:lvl1pPr>
          </a:lstStyle>
          <a:p>
            <a:pPr algn="ctr" fontAlgn="auto">
              <a:lnSpc>
                <a:spcPct val="100000"/>
              </a:lnSpc>
              <a:spcAft>
                <a:spcPts val="600"/>
              </a:spcAft>
              <a:buClr>
                <a:schemeClr val="bg1"/>
              </a:buClr>
              <a:defRPr/>
            </a:pPr>
            <a:r>
              <a:rPr lang="ru-RU" sz="1600" b="1" dirty="0" err="1"/>
              <a:t>Принциплар</a:t>
            </a:r>
            <a:r>
              <a:rPr lang="tr-TR" sz="1600" b="1" dirty="0"/>
              <a:t> </a:t>
            </a:r>
            <a:r>
              <a:rPr lang="ru-RU" sz="1600" b="1" dirty="0" err="1"/>
              <a:t>одамлар</a:t>
            </a:r>
            <a:r>
              <a:rPr lang="tr-TR" sz="1600" b="1" dirty="0"/>
              <a:t> </a:t>
            </a:r>
            <a:r>
              <a:rPr lang="ru-RU" sz="1600" b="1" dirty="0" err="1"/>
              <a:t>ўртасида</a:t>
            </a:r>
            <a:r>
              <a:rPr lang="tr-TR" sz="1600" b="1" dirty="0"/>
              <a:t> </a:t>
            </a:r>
            <a:r>
              <a:rPr lang="ru-RU" sz="1600" b="1" dirty="0" err="1"/>
              <a:t>ривожланадиган</a:t>
            </a:r>
            <a:r>
              <a:rPr lang="tr-TR" sz="1600" b="1" dirty="0"/>
              <a:t> </a:t>
            </a:r>
            <a:r>
              <a:rPr lang="ru-RU" sz="1600" b="1" dirty="0" err="1"/>
              <a:t>кундалик</a:t>
            </a:r>
            <a:r>
              <a:rPr lang="tr-TR" sz="1600" b="1" dirty="0"/>
              <a:t> </a:t>
            </a:r>
            <a:r>
              <a:rPr lang="ru-RU" sz="1600" b="1" dirty="0" err="1"/>
              <a:t>муносабатларнинг</a:t>
            </a:r>
            <a:r>
              <a:rPr lang="tr-TR" sz="1600" b="1" dirty="0"/>
              <a:t> </a:t>
            </a:r>
            <a:r>
              <a:rPr lang="ru-RU" sz="1600" b="1" dirty="0" err="1"/>
              <a:t>тартибга</a:t>
            </a:r>
            <a:r>
              <a:rPr lang="tr-TR" sz="1600" b="1" dirty="0"/>
              <a:t> </a:t>
            </a:r>
            <a:r>
              <a:rPr lang="ru-RU" sz="1600" b="1" dirty="0" err="1"/>
              <a:t>солувчиси</a:t>
            </a:r>
            <a:r>
              <a:rPr lang="tr-TR" sz="1600" b="1" dirty="0"/>
              <a:t> </a:t>
            </a:r>
            <a:r>
              <a:rPr lang="ru-RU" sz="1600" b="1" dirty="0" err="1"/>
              <a:t>сифатида</a:t>
            </a:r>
            <a:r>
              <a:rPr lang="tr-TR" sz="1600" b="1" dirty="0"/>
              <a:t> </a:t>
            </a:r>
            <a:r>
              <a:rPr lang="ru-RU" sz="1600" b="1" dirty="0" err="1"/>
              <a:t>ишлайди</a:t>
            </a:r>
            <a:r>
              <a:rPr lang="tr-TR" sz="1600" b="1" dirty="0"/>
              <a:t>. </a:t>
            </a:r>
            <a:r>
              <a:rPr lang="ru-RU" sz="1600" b="1" dirty="0"/>
              <a:t>А</a:t>
            </a:r>
            <a:r>
              <a:rPr lang="tr-TR" sz="1600" b="1" dirty="0"/>
              <a:t>x</a:t>
            </a:r>
            <a:r>
              <a:rPr lang="ru-RU" sz="1600" b="1" dirty="0" err="1"/>
              <a:t>лоқий</a:t>
            </a:r>
            <a:r>
              <a:rPr lang="tr-TR" sz="1600" b="1" dirty="0"/>
              <a:t> </a:t>
            </a:r>
            <a:r>
              <a:rPr lang="ru-RU" sz="1600" b="1" dirty="0" err="1"/>
              <a:t>тамойилларга</a:t>
            </a:r>
            <a:r>
              <a:rPr lang="tr-TR" sz="1600" b="1" dirty="0"/>
              <a:t> </a:t>
            </a:r>
            <a:r>
              <a:rPr lang="ru-RU" sz="1600" b="1" dirty="0" err="1"/>
              <a:t>эга</a:t>
            </a:r>
            <a:r>
              <a:rPr lang="tr-TR" sz="1600" b="1" dirty="0"/>
              <a:t> </a:t>
            </a:r>
            <a:r>
              <a:rPr lang="ru-RU" sz="1600" b="1" dirty="0" err="1"/>
              <a:t>бўлиш</a:t>
            </a:r>
            <a:r>
              <a:rPr lang="tr-TR" sz="1600" b="1" dirty="0"/>
              <a:t> </a:t>
            </a:r>
            <a:r>
              <a:rPr lang="ru-RU" sz="1600" b="1" dirty="0" err="1"/>
              <a:t>ва</a:t>
            </a:r>
            <a:r>
              <a:rPr lang="tr-TR" sz="1600" b="1" dirty="0"/>
              <a:t> </a:t>
            </a:r>
            <a:r>
              <a:rPr lang="ru-RU" sz="1600" b="1" dirty="0" err="1"/>
              <a:t>уларга</a:t>
            </a:r>
            <a:r>
              <a:rPr lang="tr-TR" sz="1600" b="1" dirty="0"/>
              <a:t> </a:t>
            </a:r>
            <a:r>
              <a:rPr lang="ru-RU" sz="1600" b="1" dirty="0" err="1"/>
              <a:t>риоя</a:t>
            </a:r>
            <a:r>
              <a:rPr lang="tr-TR" sz="1600" b="1" dirty="0"/>
              <a:t> </a:t>
            </a:r>
            <a:r>
              <a:rPr lang="ru-RU" sz="1600" b="1" dirty="0" err="1"/>
              <a:t>қилиш</a:t>
            </a:r>
            <a:r>
              <a:rPr lang="tr-TR" sz="1600" b="1" dirty="0"/>
              <a:t> </a:t>
            </a:r>
            <a:r>
              <a:rPr lang="ru-RU" sz="1600" b="1" dirty="0" err="1"/>
              <a:t>турли</a:t>
            </a:r>
            <a:r>
              <a:rPr lang="tr-TR" sz="1600" b="1" dirty="0"/>
              <a:t> </a:t>
            </a:r>
            <a:r>
              <a:rPr lang="ru-RU" sz="1600" b="1" dirty="0" err="1"/>
              <a:t>ижтимоий</a:t>
            </a:r>
            <a:r>
              <a:rPr lang="tr-TR" sz="1600" b="1" dirty="0"/>
              <a:t> </a:t>
            </a:r>
            <a:r>
              <a:rPr lang="ru-RU" sz="1600" b="1" dirty="0" err="1"/>
              <a:t>гуруҳлар</a:t>
            </a:r>
            <a:r>
              <a:rPr lang="tr-TR" sz="1600" b="1" dirty="0"/>
              <a:t> </a:t>
            </a:r>
            <a:r>
              <a:rPr lang="ru-RU" sz="1600" b="1" dirty="0" err="1"/>
              <a:t>ва</a:t>
            </a:r>
            <a:r>
              <a:rPr lang="tr-TR" sz="1600" b="1" dirty="0"/>
              <a:t> </a:t>
            </a:r>
            <a:r>
              <a:rPr lang="ru-RU" sz="1600" b="1" dirty="0" err="1"/>
              <a:t>мамлакатлардаги</a:t>
            </a:r>
            <a:r>
              <a:rPr lang="tr-TR" sz="1600" b="1" dirty="0"/>
              <a:t> </a:t>
            </a:r>
            <a:r>
              <a:rPr lang="ru-RU" sz="1600" b="1" dirty="0" err="1"/>
              <a:t>одамларнинг</a:t>
            </a:r>
            <a:r>
              <a:rPr lang="tr-TR" sz="1600" b="1" dirty="0"/>
              <a:t> </a:t>
            </a:r>
            <a:r>
              <a:rPr lang="ru-RU" sz="1600" b="1" dirty="0" err="1"/>
              <a:t>биргаликда</a:t>
            </a:r>
            <a:r>
              <a:rPr lang="tr-TR" sz="1600" b="1" dirty="0"/>
              <a:t> </a:t>
            </a:r>
            <a:r>
              <a:rPr lang="ru-RU" sz="1600" b="1" dirty="0" err="1"/>
              <a:t>яшаши</a:t>
            </a:r>
            <a:r>
              <a:rPr lang="tr-TR" sz="1600" b="1" dirty="0"/>
              <a:t> </a:t>
            </a:r>
            <a:r>
              <a:rPr lang="ru-RU" sz="1600" b="1" dirty="0" err="1"/>
              <a:t>ва</a:t>
            </a:r>
            <a:r>
              <a:rPr lang="tr-TR" sz="1600" b="1" dirty="0"/>
              <a:t> </a:t>
            </a:r>
            <a:r>
              <a:rPr lang="ru-RU" sz="1600" b="1" dirty="0" err="1"/>
              <a:t>ўзаро</a:t>
            </a:r>
            <a:r>
              <a:rPr lang="tr-TR" sz="1600" b="1" dirty="0"/>
              <a:t> </a:t>
            </a:r>
            <a:r>
              <a:rPr lang="ru-RU" sz="1600" b="1" dirty="0" err="1"/>
              <a:t>самарали</a:t>
            </a:r>
            <a:r>
              <a:rPr lang="tr-TR" sz="1600" b="1" dirty="0"/>
              <a:t> </a:t>
            </a:r>
            <a:r>
              <a:rPr lang="ru-RU" sz="1600" b="1" dirty="0" err="1"/>
              <a:t>муносабатда</a:t>
            </a:r>
            <a:r>
              <a:rPr lang="tr-TR" sz="1600" b="1" dirty="0"/>
              <a:t> </a:t>
            </a:r>
            <a:r>
              <a:rPr lang="ru-RU" sz="1600" b="1" dirty="0" err="1"/>
              <a:t>бўлишига</a:t>
            </a:r>
            <a:r>
              <a:rPr lang="tr-TR" sz="1600" b="1" dirty="0"/>
              <a:t> </a:t>
            </a:r>
            <a:r>
              <a:rPr lang="ru-RU" sz="1600" b="1" dirty="0" err="1"/>
              <a:t>имкон</a:t>
            </a:r>
            <a:r>
              <a:rPr lang="tr-TR" sz="1600" b="1" dirty="0"/>
              <a:t> </a:t>
            </a:r>
            <a:r>
              <a:rPr lang="ru-RU" sz="1600" b="1" dirty="0"/>
              <a:t>б</a:t>
            </a:r>
            <a:r>
              <a:rPr lang="tr-TR" sz="1600" b="1" dirty="0"/>
              <a:t>e</a:t>
            </a:r>
            <a:r>
              <a:rPr lang="ru-RU" sz="1600" b="1" dirty="0"/>
              <a:t>ради</a:t>
            </a:r>
            <a:r>
              <a:rPr lang="tr-TR" sz="1600" b="1" dirty="0"/>
              <a:t>.</a:t>
            </a:r>
            <a:r>
              <a:rPr lang="en-US" sz="1600" b="1" dirty="0"/>
              <a:t>.</a:t>
            </a:r>
            <a:r>
              <a:rPr lang="ru-RU" sz="1600" b="1" dirty="0"/>
              <a:t>. </a:t>
            </a:r>
            <a:endParaRPr lang="en-US" sz="1600" b="1" dirty="0"/>
          </a:p>
          <a:p>
            <a:pPr fontAlgn="auto">
              <a:lnSpc>
                <a:spcPct val="100000"/>
              </a:lnSpc>
              <a:spcAft>
                <a:spcPts val="600"/>
              </a:spcAft>
              <a:buClr>
                <a:schemeClr val="bg1"/>
              </a:buClr>
              <a:defRPr/>
            </a:pPr>
            <a:endParaRPr lang="en-US" sz="1600" b="1" dirty="0"/>
          </a:p>
          <a:p>
            <a:pPr marL="1612900" algn="ctr" fontAlgn="auto">
              <a:lnSpc>
                <a:spcPct val="100000"/>
              </a:lnSpc>
              <a:spcAft>
                <a:spcPts val="600"/>
              </a:spcAft>
              <a:buClr>
                <a:schemeClr val="bg1"/>
              </a:buClr>
              <a:defRPr/>
            </a:pPr>
            <a:r>
              <a:rPr lang="ru-RU" sz="1600" b="1" i="1" dirty="0"/>
              <a:t>А</a:t>
            </a:r>
            <a:r>
              <a:rPr lang="tr-TR" sz="1600" b="1" i="1" dirty="0"/>
              <a:t>x</a:t>
            </a:r>
            <a:r>
              <a:rPr lang="ru-RU" sz="1600" b="1" i="1" dirty="0" err="1"/>
              <a:t>лоқнинг</a:t>
            </a:r>
            <a:r>
              <a:rPr lang="tr-TR" sz="1600" b="1" i="1" dirty="0"/>
              <a:t> </a:t>
            </a:r>
            <a:r>
              <a:rPr lang="ru-RU" sz="1600" b="1" i="1" dirty="0" err="1"/>
              <a:t>олтин</a:t>
            </a:r>
            <a:r>
              <a:rPr lang="tr-TR" sz="1600" b="1" i="1" dirty="0"/>
              <a:t> </a:t>
            </a:r>
            <a:r>
              <a:rPr lang="ru-RU" sz="1600" b="1" i="1" dirty="0" err="1"/>
              <a:t>қоидаси</a:t>
            </a:r>
            <a:r>
              <a:rPr lang="tr-TR" sz="1600" b="1" i="1" dirty="0"/>
              <a:t>: </a:t>
            </a:r>
            <a:r>
              <a:rPr lang="ru-RU" sz="1600" b="1" i="1" dirty="0" err="1"/>
              <a:t>Бошқалар</a:t>
            </a:r>
            <a:r>
              <a:rPr lang="en-US" sz="1600" b="1" i="1" dirty="0"/>
              <a:t> </a:t>
            </a:r>
            <a:r>
              <a:rPr lang="ru-RU" sz="1600" b="1" i="1" dirty="0" err="1"/>
              <a:t>сизга</a:t>
            </a:r>
            <a:r>
              <a:rPr lang="tr-TR" sz="1600" b="1" i="1" dirty="0"/>
              <a:t> </a:t>
            </a:r>
            <a:r>
              <a:rPr lang="ru-RU" sz="1600" b="1" i="1" dirty="0" err="1"/>
              <a:t>қандай</a:t>
            </a:r>
            <a:r>
              <a:rPr lang="tr-TR" sz="1600" b="1" i="1" dirty="0"/>
              <a:t> </a:t>
            </a:r>
            <a:r>
              <a:rPr lang="ru-RU" sz="1600" b="1" i="1" dirty="0" err="1"/>
              <a:t>муносабатда</a:t>
            </a:r>
            <a:r>
              <a:rPr lang="tr-TR" sz="1600" b="1" i="1" dirty="0"/>
              <a:t> </a:t>
            </a:r>
            <a:r>
              <a:rPr lang="ru-RU" sz="1600" b="1" i="1" dirty="0" err="1"/>
              <a:t>бўлишни</a:t>
            </a:r>
            <a:r>
              <a:rPr lang="tr-TR" sz="1600" b="1" i="1" dirty="0"/>
              <a:t> </a:t>
            </a:r>
            <a:r>
              <a:rPr lang="ru-RU" sz="1600" b="1" i="1" dirty="0" err="1"/>
              <a:t>истасангиз</a:t>
            </a:r>
            <a:r>
              <a:rPr lang="tr-TR" sz="1600" b="1" i="1" dirty="0"/>
              <a:t>, </a:t>
            </a:r>
            <a:r>
              <a:rPr lang="ru-RU" sz="1600" b="1" i="1" dirty="0"/>
              <a:t>сиз</a:t>
            </a:r>
            <a:r>
              <a:rPr lang="en-US" sz="1600" b="1" i="1" dirty="0"/>
              <a:t> </a:t>
            </a:r>
            <a:r>
              <a:rPr lang="ru-RU" sz="1600" b="1" i="1" dirty="0" err="1"/>
              <a:t>ҳам</a:t>
            </a:r>
            <a:r>
              <a:rPr lang="en-US" sz="1600" b="1" i="1" dirty="0"/>
              <a:t> </a:t>
            </a:r>
            <a:r>
              <a:rPr lang="ru-RU" sz="1600" b="1" i="1" dirty="0"/>
              <a:t>улар</a:t>
            </a:r>
            <a:r>
              <a:rPr lang="en-US" sz="1600" b="1" i="1" dirty="0"/>
              <a:t> </a:t>
            </a:r>
            <a:r>
              <a:rPr lang="ru-RU" sz="1600" b="1" i="1" dirty="0" err="1"/>
              <a:t>билан</a:t>
            </a:r>
            <a:r>
              <a:rPr lang="en-US" sz="1600" b="1" i="1" dirty="0"/>
              <a:t> </a:t>
            </a:r>
            <a:r>
              <a:rPr lang="ru-RU" sz="1600" b="1" i="1" dirty="0" err="1"/>
              <a:t>шундай</a:t>
            </a:r>
            <a:r>
              <a:rPr lang="tr-TR" sz="1600" b="1" i="1" dirty="0"/>
              <a:t> </a:t>
            </a:r>
            <a:r>
              <a:rPr lang="ru-RU" sz="1600" b="1" i="1" dirty="0" err="1"/>
              <a:t>муносабатда</a:t>
            </a:r>
            <a:r>
              <a:rPr lang="tr-TR" sz="1600" b="1" i="1" dirty="0"/>
              <a:t> </a:t>
            </a:r>
            <a:r>
              <a:rPr lang="ru-RU" sz="1600" b="1" i="1" dirty="0" err="1"/>
              <a:t>бўлинг</a:t>
            </a:r>
            <a:r>
              <a:rPr lang="tr-TR" sz="1600" b="1" i="1" dirty="0"/>
              <a:t>.</a:t>
            </a:r>
            <a:endParaRPr lang="ru-RU" sz="1600" b="1" i="1" dirty="0"/>
          </a:p>
        </p:txBody>
      </p:sp>
      <p:grpSp>
        <p:nvGrpSpPr>
          <p:cNvPr id="77834" name="Graphic 49">
            <a:extLst>
              <a:ext uri="{FF2B5EF4-FFF2-40B4-BE49-F238E27FC236}">
                <a16:creationId xmlns:a16="http://schemas.microsoft.com/office/drawing/2014/main" id="{39143643-6040-47B7-B8CB-DCAE503CB764}"/>
              </a:ext>
            </a:extLst>
          </p:cNvPr>
          <p:cNvGrpSpPr>
            <a:grpSpLocks/>
          </p:cNvGrpSpPr>
          <p:nvPr/>
        </p:nvGrpSpPr>
        <p:grpSpPr bwMode="auto">
          <a:xfrm>
            <a:off x="5762625" y="3138488"/>
            <a:ext cx="3187700" cy="3721100"/>
            <a:chOff x="335386" y="4224355"/>
            <a:chExt cx="2257118" cy="2634767"/>
          </a:xfrm>
        </p:grpSpPr>
        <p:sp>
          <p:nvSpPr>
            <p:cNvPr id="77835" name="Freeform: Shape 313">
              <a:extLst>
                <a:ext uri="{FF2B5EF4-FFF2-40B4-BE49-F238E27FC236}">
                  <a16:creationId xmlns:a16="http://schemas.microsoft.com/office/drawing/2014/main" id="{ABCC42EE-E150-4DE7-A0FF-BF03A7F7F35E}"/>
                </a:ext>
              </a:extLst>
            </p:cNvPr>
            <p:cNvSpPr>
              <a:spLocks/>
            </p:cNvSpPr>
            <p:nvPr/>
          </p:nvSpPr>
          <p:spPr bwMode="auto">
            <a:xfrm>
              <a:off x="861997" y="4730400"/>
              <a:ext cx="553040" cy="1186230"/>
            </a:xfrm>
            <a:custGeom>
              <a:avLst/>
              <a:gdLst>
                <a:gd name="T0" fmla="*/ 325420 w 553039"/>
                <a:gd name="T1" fmla="*/ 38793 h 1186230"/>
                <a:gd name="T2" fmla="*/ 340408 w 553039"/>
                <a:gd name="T3" fmla="*/ 116913 h 1186230"/>
                <a:gd name="T4" fmla="*/ 345003 w 553039"/>
                <a:gd name="T5" fmla="*/ 141893 h 1186230"/>
                <a:gd name="T6" fmla="*/ 327156 w 553039"/>
                <a:gd name="T7" fmla="*/ 130619 h 1186230"/>
                <a:gd name="T8" fmla="*/ 260329 w 553039"/>
                <a:gd name="T9" fmla="*/ 194526 h 1186230"/>
                <a:gd name="T10" fmla="*/ 259982 w 553039"/>
                <a:gd name="T11" fmla="*/ 194926 h 1186230"/>
                <a:gd name="T12" fmla="*/ 260329 w 553039"/>
                <a:gd name="T13" fmla="*/ 194472 h 1186230"/>
                <a:gd name="T14" fmla="*/ 292692 w 553039"/>
                <a:gd name="T15" fmla="*/ 179698 h 1186230"/>
                <a:gd name="T16" fmla="*/ 347996 w 553039"/>
                <a:gd name="T17" fmla="*/ 154076 h 1186230"/>
                <a:gd name="T18" fmla="*/ 407681 w 553039"/>
                <a:gd name="T19" fmla="*/ 436661 h 1186230"/>
                <a:gd name="T20" fmla="*/ 501938 w 553039"/>
                <a:gd name="T21" fmla="*/ 884837 h 1186230"/>
                <a:gd name="T22" fmla="*/ 551204 w 553039"/>
                <a:gd name="T23" fmla="*/ 1118984 h 1186230"/>
                <a:gd name="T24" fmla="*/ 552781 w 553039"/>
                <a:gd name="T25" fmla="*/ 1132262 h 1186230"/>
                <a:gd name="T26" fmla="*/ 490236 w 553039"/>
                <a:gd name="T27" fmla="*/ 1149468 h 1186230"/>
                <a:gd name="T28" fmla="*/ 200804 w 553039"/>
                <a:gd name="T29" fmla="*/ 1184868 h 1186230"/>
                <a:gd name="T30" fmla="*/ 16030 w 553039"/>
                <a:gd name="T31" fmla="*/ 1180700 h 1186230"/>
                <a:gd name="T32" fmla="*/ 2004 w 553039"/>
                <a:gd name="T33" fmla="*/ 1179685 h 1186230"/>
                <a:gd name="T34" fmla="*/ 6091 w 553039"/>
                <a:gd name="T35" fmla="*/ 1161437 h 1186230"/>
                <a:gd name="T36" fmla="*/ 45526 w 553039"/>
                <a:gd name="T37" fmla="*/ 927450 h 1186230"/>
                <a:gd name="T38" fmla="*/ 51483 w 553039"/>
                <a:gd name="T39" fmla="*/ 609519 h 1186230"/>
                <a:gd name="T40" fmla="*/ 37110 w 553039"/>
                <a:gd name="T41" fmla="*/ 331076 h 1186230"/>
                <a:gd name="T42" fmla="*/ 20812 w 553039"/>
                <a:gd name="T43" fmla="*/ 133424 h 1186230"/>
                <a:gd name="T44" fmla="*/ 12717 w 553039"/>
                <a:gd name="T45" fmla="*/ 41545 h 1186230"/>
                <a:gd name="T46" fmla="*/ 39995 w 553039"/>
                <a:gd name="T47" fmla="*/ 9591 h 1186230"/>
                <a:gd name="T48" fmla="*/ 50629 w 553039"/>
                <a:gd name="T49" fmla="*/ 2004 h 1186230"/>
                <a:gd name="T50" fmla="*/ 59846 w 553039"/>
                <a:gd name="T51" fmla="*/ 36095 h 1186230"/>
                <a:gd name="T52" fmla="*/ 114028 w 553039"/>
                <a:gd name="T53" fmla="*/ 169786 h 1186230"/>
                <a:gd name="T54" fmla="*/ 116539 w 553039"/>
                <a:gd name="T55" fmla="*/ 184453 h 1186230"/>
                <a:gd name="T56" fmla="*/ 98345 w 553039"/>
                <a:gd name="T57" fmla="*/ 172618 h 1186230"/>
                <a:gd name="T58" fmla="*/ 41465 w 553039"/>
                <a:gd name="T59" fmla="*/ 174194 h 1186230"/>
                <a:gd name="T60" fmla="*/ 40289 w 553039"/>
                <a:gd name="T61" fmla="*/ 177935 h 1186230"/>
                <a:gd name="T62" fmla="*/ 126745 w 553039"/>
                <a:gd name="T63" fmla="*/ 197518 h 1186230"/>
                <a:gd name="T64" fmla="*/ 116406 w 553039"/>
                <a:gd name="T65" fmla="*/ 184347 h 1186230"/>
                <a:gd name="T66" fmla="*/ 132649 w 553039"/>
                <a:gd name="T67" fmla="*/ 187633 h 1186230"/>
                <a:gd name="T68" fmla="*/ 167007 w 553039"/>
                <a:gd name="T69" fmla="*/ 202514 h 1186230"/>
                <a:gd name="T70" fmla="*/ 207697 w 553039"/>
                <a:gd name="T71" fmla="*/ 219907 h 1186230"/>
                <a:gd name="T72" fmla="*/ 222765 w 553039"/>
                <a:gd name="T73" fmla="*/ 216594 h 1186230"/>
                <a:gd name="T74" fmla="*/ 265753 w 553039"/>
                <a:gd name="T75" fmla="*/ 155412 h 1186230"/>
                <a:gd name="T76" fmla="*/ 300386 w 553039"/>
                <a:gd name="T77" fmla="*/ 83330 h 1186230"/>
                <a:gd name="T78" fmla="*/ 308695 w 553039"/>
                <a:gd name="T79" fmla="*/ 33076 h 1186230"/>
                <a:gd name="T80" fmla="*/ 308882 w 553039"/>
                <a:gd name="T81" fmla="*/ 26316 h 1186230"/>
                <a:gd name="T82" fmla="*/ 325420 w 553039"/>
                <a:gd name="T83" fmla="*/ 38793 h 1186230"/>
                <a:gd name="T84" fmla="*/ 226639 w 553039"/>
                <a:gd name="T85" fmla="*/ 411414 h 1186230"/>
                <a:gd name="T86" fmla="*/ 226773 w 553039"/>
                <a:gd name="T87" fmla="*/ 441844 h 1186230"/>
                <a:gd name="T88" fmla="*/ 236712 w 553039"/>
                <a:gd name="T89" fmla="*/ 552265 h 1186230"/>
                <a:gd name="T90" fmla="*/ 244273 w 553039"/>
                <a:gd name="T91" fmla="*/ 637225 h 1186230"/>
                <a:gd name="T92" fmla="*/ 257017 w 553039"/>
                <a:gd name="T93" fmla="*/ 762794 h 1186230"/>
                <a:gd name="T94" fmla="*/ 267944 w 553039"/>
                <a:gd name="T95" fmla="*/ 885104 h 1186230"/>
                <a:gd name="T96" fmla="*/ 280749 w 553039"/>
                <a:gd name="T97" fmla="*/ 1007227 h 1186230"/>
                <a:gd name="T98" fmla="*/ 292398 w 553039"/>
                <a:gd name="T99" fmla="*/ 1146582 h 1186230"/>
                <a:gd name="T100" fmla="*/ 296619 w 553039"/>
                <a:gd name="T101" fmla="*/ 1151418 h 1186230"/>
                <a:gd name="T102" fmla="*/ 226639 w 553039"/>
                <a:gd name="T103" fmla="*/ 411414 h 118623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553039"/>
                <a:gd name="T157" fmla="*/ 0 h 1186230"/>
                <a:gd name="T158" fmla="*/ 553039 w 553039"/>
                <a:gd name="T159" fmla="*/ 1186230 h 118623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553039" h="1186230">
                  <a:moveTo>
                    <a:pt x="325412" y="38793"/>
                  </a:moveTo>
                  <a:cubicBezTo>
                    <a:pt x="330408" y="64842"/>
                    <a:pt x="335431" y="90864"/>
                    <a:pt x="340400" y="116913"/>
                  </a:cubicBezTo>
                  <a:cubicBezTo>
                    <a:pt x="342003" y="125222"/>
                    <a:pt x="343472" y="133584"/>
                    <a:pt x="344995" y="141893"/>
                  </a:cubicBezTo>
                  <a:cubicBezTo>
                    <a:pt x="338530" y="137779"/>
                    <a:pt x="332064" y="133718"/>
                    <a:pt x="327148" y="130619"/>
                  </a:cubicBezTo>
                  <a:cubicBezTo>
                    <a:pt x="304172" y="152580"/>
                    <a:pt x="282264" y="173553"/>
                    <a:pt x="260329" y="194526"/>
                  </a:cubicBezTo>
                  <a:cubicBezTo>
                    <a:pt x="260329" y="194526"/>
                    <a:pt x="259982" y="194926"/>
                    <a:pt x="259982" y="194926"/>
                  </a:cubicBezTo>
                  <a:cubicBezTo>
                    <a:pt x="259982" y="194926"/>
                    <a:pt x="260329" y="194472"/>
                    <a:pt x="260329" y="194472"/>
                  </a:cubicBezTo>
                  <a:cubicBezTo>
                    <a:pt x="271123" y="189556"/>
                    <a:pt x="281917" y="184667"/>
                    <a:pt x="292684" y="179698"/>
                  </a:cubicBezTo>
                  <a:cubicBezTo>
                    <a:pt x="311145" y="171175"/>
                    <a:pt x="329553" y="162626"/>
                    <a:pt x="347988" y="154076"/>
                  </a:cubicBezTo>
                  <a:cubicBezTo>
                    <a:pt x="367892" y="248280"/>
                    <a:pt x="387849" y="342457"/>
                    <a:pt x="407673" y="436661"/>
                  </a:cubicBezTo>
                  <a:cubicBezTo>
                    <a:pt x="439119" y="586035"/>
                    <a:pt x="470511" y="735436"/>
                    <a:pt x="501930" y="884837"/>
                  </a:cubicBezTo>
                  <a:cubicBezTo>
                    <a:pt x="518335" y="962877"/>
                    <a:pt x="534819" y="1040917"/>
                    <a:pt x="551196" y="1118984"/>
                  </a:cubicBezTo>
                  <a:cubicBezTo>
                    <a:pt x="551998" y="1122804"/>
                    <a:pt x="552131" y="1126732"/>
                    <a:pt x="552773" y="1132262"/>
                  </a:cubicBezTo>
                  <a:cubicBezTo>
                    <a:pt x="531666" y="1138086"/>
                    <a:pt x="511041" y="1144151"/>
                    <a:pt x="490228" y="1149468"/>
                  </a:cubicBezTo>
                  <a:cubicBezTo>
                    <a:pt x="395277" y="1173673"/>
                    <a:pt x="298882" y="1186471"/>
                    <a:pt x="200804" y="1184868"/>
                  </a:cubicBezTo>
                  <a:cubicBezTo>
                    <a:pt x="139222" y="1183852"/>
                    <a:pt x="77613" y="1182142"/>
                    <a:pt x="16030" y="1180700"/>
                  </a:cubicBezTo>
                  <a:cubicBezTo>
                    <a:pt x="12103" y="1180620"/>
                    <a:pt x="8149" y="1180139"/>
                    <a:pt x="2004" y="1179685"/>
                  </a:cubicBezTo>
                  <a:cubicBezTo>
                    <a:pt x="3473" y="1173032"/>
                    <a:pt x="4622" y="1167181"/>
                    <a:pt x="6091" y="1161437"/>
                  </a:cubicBezTo>
                  <a:cubicBezTo>
                    <a:pt x="25622" y="1084519"/>
                    <a:pt x="38072" y="1006452"/>
                    <a:pt x="45526" y="927450"/>
                  </a:cubicBezTo>
                  <a:cubicBezTo>
                    <a:pt x="55518" y="821571"/>
                    <a:pt x="55384" y="715532"/>
                    <a:pt x="51483" y="609519"/>
                  </a:cubicBezTo>
                  <a:cubicBezTo>
                    <a:pt x="48064" y="516651"/>
                    <a:pt x="42961" y="423837"/>
                    <a:pt x="37110" y="331076"/>
                  </a:cubicBezTo>
                  <a:cubicBezTo>
                    <a:pt x="32942" y="265112"/>
                    <a:pt x="26370" y="199281"/>
                    <a:pt x="20812" y="133424"/>
                  </a:cubicBezTo>
                  <a:cubicBezTo>
                    <a:pt x="18221" y="102780"/>
                    <a:pt x="15416" y="72162"/>
                    <a:pt x="12717" y="41545"/>
                  </a:cubicBezTo>
                  <a:cubicBezTo>
                    <a:pt x="21774" y="30858"/>
                    <a:pt x="30644" y="20011"/>
                    <a:pt x="39995" y="9591"/>
                  </a:cubicBezTo>
                  <a:cubicBezTo>
                    <a:pt x="42827" y="6439"/>
                    <a:pt x="47048" y="4488"/>
                    <a:pt x="50629" y="2004"/>
                  </a:cubicBezTo>
                  <a:cubicBezTo>
                    <a:pt x="53648" y="13385"/>
                    <a:pt x="55544" y="25221"/>
                    <a:pt x="59846" y="36095"/>
                  </a:cubicBezTo>
                  <a:cubicBezTo>
                    <a:pt x="77559" y="80792"/>
                    <a:pt x="96074" y="125169"/>
                    <a:pt x="114028" y="169786"/>
                  </a:cubicBezTo>
                  <a:cubicBezTo>
                    <a:pt x="115844" y="174274"/>
                    <a:pt x="115738" y="179564"/>
                    <a:pt x="116539" y="184453"/>
                  </a:cubicBezTo>
                  <a:cubicBezTo>
                    <a:pt x="110474" y="180526"/>
                    <a:pt x="104142" y="176919"/>
                    <a:pt x="98345" y="172618"/>
                  </a:cubicBezTo>
                  <a:cubicBezTo>
                    <a:pt x="66392" y="148920"/>
                    <a:pt x="77719" y="146061"/>
                    <a:pt x="41465" y="174194"/>
                  </a:cubicBezTo>
                  <a:cubicBezTo>
                    <a:pt x="41091" y="174488"/>
                    <a:pt x="41117" y="175236"/>
                    <a:pt x="40289" y="177935"/>
                  </a:cubicBezTo>
                  <a:cubicBezTo>
                    <a:pt x="68636" y="184347"/>
                    <a:pt x="96849" y="190759"/>
                    <a:pt x="126745" y="197518"/>
                  </a:cubicBezTo>
                  <a:cubicBezTo>
                    <a:pt x="122390" y="191961"/>
                    <a:pt x="119398" y="188140"/>
                    <a:pt x="116406" y="184347"/>
                  </a:cubicBezTo>
                  <a:cubicBezTo>
                    <a:pt x="121829" y="185389"/>
                    <a:pt x="127573" y="185656"/>
                    <a:pt x="132649" y="187633"/>
                  </a:cubicBezTo>
                  <a:cubicBezTo>
                    <a:pt x="144271" y="192148"/>
                    <a:pt x="155546" y="197571"/>
                    <a:pt x="167007" y="202514"/>
                  </a:cubicBezTo>
                  <a:cubicBezTo>
                    <a:pt x="180553" y="208365"/>
                    <a:pt x="194178" y="214029"/>
                    <a:pt x="207697" y="219907"/>
                  </a:cubicBezTo>
                  <a:cubicBezTo>
                    <a:pt x="213628" y="222498"/>
                    <a:pt x="218838" y="222098"/>
                    <a:pt x="222765" y="216594"/>
                  </a:cubicBezTo>
                  <a:cubicBezTo>
                    <a:pt x="237299" y="196316"/>
                    <a:pt x="253330" y="176919"/>
                    <a:pt x="265753" y="155412"/>
                  </a:cubicBezTo>
                  <a:cubicBezTo>
                    <a:pt x="279031" y="132409"/>
                    <a:pt x="288489" y="107188"/>
                    <a:pt x="300378" y="83330"/>
                  </a:cubicBezTo>
                  <a:cubicBezTo>
                    <a:pt x="308393" y="67246"/>
                    <a:pt x="314645" y="51323"/>
                    <a:pt x="308687" y="33076"/>
                  </a:cubicBezTo>
                  <a:cubicBezTo>
                    <a:pt x="308019" y="31045"/>
                    <a:pt x="308767" y="28587"/>
                    <a:pt x="308874" y="26316"/>
                  </a:cubicBezTo>
                  <a:cubicBezTo>
                    <a:pt x="317370" y="26503"/>
                    <a:pt x="325118" y="27732"/>
                    <a:pt x="325412" y="38793"/>
                  </a:cubicBezTo>
                  <a:close/>
                  <a:moveTo>
                    <a:pt x="226639" y="411414"/>
                  </a:moveTo>
                  <a:cubicBezTo>
                    <a:pt x="226639" y="421566"/>
                    <a:pt x="225945" y="431772"/>
                    <a:pt x="226773" y="441844"/>
                  </a:cubicBezTo>
                  <a:cubicBezTo>
                    <a:pt x="229819" y="478687"/>
                    <a:pt x="233399" y="515449"/>
                    <a:pt x="236712" y="552265"/>
                  </a:cubicBezTo>
                  <a:cubicBezTo>
                    <a:pt x="239277" y="580585"/>
                    <a:pt x="241494" y="608932"/>
                    <a:pt x="244273" y="637225"/>
                  </a:cubicBezTo>
                  <a:cubicBezTo>
                    <a:pt x="248360" y="679090"/>
                    <a:pt x="253036" y="720902"/>
                    <a:pt x="257017" y="762794"/>
                  </a:cubicBezTo>
                  <a:cubicBezTo>
                    <a:pt x="260917" y="803537"/>
                    <a:pt x="263990" y="844361"/>
                    <a:pt x="267944" y="885104"/>
                  </a:cubicBezTo>
                  <a:cubicBezTo>
                    <a:pt x="271898" y="925847"/>
                    <a:pt x="276947" y="966484"/>
                    <a:pt x="280741" y="1007227"/>
                  </a:cubicBezTo>
                  <a:cubicBezTo>
                    <a:pt x="285043" y="1053634"/>
                    <a:pt x="288462" y="1100122"/>
                    <a:pt x="292390" y="1146582"/>
                  </a:cubicBezTo>
                  <a:cubicBezTo>
                    <a:pt x="292470" y="1147651"/>
                    <a:pt x="294073" y="1148613"/>
                    <a:pt x="296611" y="1151418"/>
                  </a:cubicBezTo>
                  <a:cubicBezTo>
                    <a:pt x="279726" y="902630"/>
                    <a:pt x="257150" y="656701"/>
                    <a:pt x="226639" y="41141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77836" name="Freeform: Shape 314">
              <a:extLst>
                <a:ext uri="{FF2B5EF4-FFF2-40B4-BE49-F238E27FC236}">
                  <a16:creationId xmlns:a16="http://schemas.microsoft.com/office/drawing/2014/main" id="{EAC6FDE5-2304-4231-A577-20FAEDD4F135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8467" y="4775285"/>
              <a:ext cx="374037" cy="275184"/>
            </a:xfrm>
            <a:custGeom>
              <a:avLst/>
              <a:gdLst>
                <a:gd name="T0" fmla="*/ 70613 w 374036"/>
                <a:gd name="T1" fmla="*/ 274222 h 275184"/>
                <a:gd name="T2" fmla="*/ 18622 w 374036"/>
                <a:gd name="T3" fmla="*/ 216460 h 275184"/>
                <a:gd name="T4" fmla="*/ 2004 w 374036"/>
                <a:gd name="T5" fmla="*/ 197625 h 275184"/>
                <a:gd name="T6" fmla="*/ 2485 w 374036"/>
                <a:gd name="T7" fmla="*/ 189156 h 275184"/>
                <a:gd name="T8" fmla="*/ 43816 w 374036"/>
                <a:gd name="T9" fmla="*/ 100456 h 275184"/>
                <a:gd name="T10" fmla="*/ 88540 w 374036"/>
                <a:gd name="T11" fmla="*/ 56773 h 275184"/>
                <a:gd name="T12" fmla="*/ 122497 w 374036"/>
                <a:gd name="T13" fmla="*/ 13305 h 275184"/>
                <a:gd name="T14" fmla="*/ 136310 w 374036"/>
                <a:gd name="T15" fmla="*/ 2004 h 275184"/>
                <a:gd name="T16" fmla="*/ 143069 w 374036"/>
                <a:gd name="T17" fmla="*/ 2725 h 275184"/>
                <a:gd name="T18" fmla="*/ 153088 w 374036"/>
                <a:gd name="T19" fmla="*/ 47663 h 275184"/>
                <a:gd name="T20" fmla="*/ 137218 w 374036"/>
                <a:gd name="T21" fmla="*/ 75716 h 275184"/>
                <a:gd name="T22" fmla="*/ 119211 w 374036"/>
                <a:gd name="T23" fmla="*/ 102673 h 275184"/>
                <a:gd name="T24" fmla="*/ 121829 w 374036"/>
                <a:gd name="T25" fmla="*/ 105826 h 275184"/>
                <a:gd name="T26" fmla="*/ 193973 w 374036"/>
                <a:gd name="T27" fmla="*/ 83410 h 275184"/>
                <a:gd name="T28" fmla="*/ 211285 w 374036"/>
                <a:gd name="T29" fmla="*/ 77132 h 275184"/>
                <a:gd name="T30" fmla="*/ 296699 w 374036"/>
                <a:gd name="T31" fmla="*/ 43816 h 275184"/>
                <a:gd name="T32" fmla="*/ 317752 w 374036"/>
                <a:gd name="T33" fmla="*/ 36388 h 275184"/>
                <a:gd name="T34" fmla="*/ 350908 w 374036"/>
                <a:gd name="T35" fmla="*/ 28373 h 275184"/>
                <a:gd name="T36" fmla="*/ 371186 w 374036"/>
                <a:gd name="T37" fmla="*/ 33743 h 275184"/>
                <a:gd name="T38" fmla="*/ 368888 w 374036"/>
                <a:gd name="T39" fmla="*/ 57655 h 275184"/>
                <a:gd name="T40" fmla="*/ 351041 w 374036"/>
                <a:gd name="T41" fmla="*/ 75956 h 275184"/>
                <a:gd name="T42" fmla="*/ 317271 w 374036"/>
                <a:gd name="T43" fmla="*/ 104891 h 275184"/>
                <a:gd name="T44" fmla="*/ 314092 w 374036"/>
                <a:gd name="T45" fmla="*/ 107723 h 275184"/>
                <a:gd name="T46" fmla="*/ 300493 w 374036"/>
                <a:gd name="T47" fmla="*/ 120279 h 275184"/>
                <a:gd name="T48" fmla="*/ 238162 w 374036"/>
                <a:gd name="T49" fmla="*/ 168931 h 275184"/>
                <a:gd name="T50" fmla="*/ 210243 w 374036"/>
                <a:gd name="T51" fmla="*/ 200003 h 275184"/>
                <a:gd name="T52" fmla="*/ 193973 w 374036"/>
                <a:gd name="T53" fmla="*/ 212934 h 275184"/>
                <a:gd name="T54" fmla="*/ 154450 w 374036"/>
                <a:gd name="T55" fmla="*/ 235563 h 275184"/>
                <a:gd name="T56" fmla="*/ 121802 w 374036"/>
                <a:gd name="T57" fmla="*/ 251379 h 275184"/>
                <a:gd name="T58" fmla="*/ 118970 w 374036"/>
                <a:gd name="T59" fmla="*/ 257551 h 275184"/>
                <a:gd name="T60" fmla="*/ 70613 w 374036"/>
                <a:gd name="T61" fmla="*/ 274222 h 275184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374036"/>
                <a:gd name="T94" fmla="*/ 0 h 275184"/>
                <a:gd name="T95" fmla="*/ 374036 w 374036"/>
                <a:gd name="T96" fmla="*/ 275184 h 275184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374036" h="275184">
                  <a:moveTo>
                    <a:pt x="70613" y="274222"/>
                  </a:moveTo>
                  <a:cubicBezTo>
                    <a:pt x="54396" y="253971"/>
                    <a:pt x="39247" y="232864"/>
                    <a:pt x="18622" y="216460"/>
                  </a:cubicBezTo>
                  <a:cubicBezTo>
                    <a:pt x="12183" y="211331"/>
                    <a:pt x="7507" y="203983"/>
                    <a:pt x="2004" y="197625"/>
                  </a:cubicBezTo>
                  <a:cubicBezTo>
                    <a:pt x="2164" y="194793"/>
                    <a:pt x="2485" y="191988"/>
                    <a:pt x="2485" y="189156"/>
                  </a:cubicBezTo>
                  <a:cubicBezTo>
                    <a:pt x="2698" y="153248"/>
                    <a:pt x="14668" y="123459"/>
                    <a:pt x="43816" y="100456"/>
                  </a:cubicBezTo>
                  <a:cubicBezTo>
                    <a:pt x="60086" y="87631"/>
                    <a:pt x="73712" y="71441"/>
                    <a:pt x="88540" y="56773"/>
                  </a:cubicBezTo>
                  <a:cubicBezTo>
                    <a:pt x="99814" y="42239"/>
                    <a:pt x="110822" y="27492"/>
                    <a:pt x="122497" y="13305"/>
                  </a:cubicBezTo>
                  <a:cubicBezTo>
                    <a:pt x="126211" y="8790"/>
                    <a:pt x="131661" y="5717"/>
                    <a:pt x="136310" y="2004"/>
                  </a:cubicBezTo>
                  <a:cubicBezTo>
                    <a:pt x="138554" y="2244"/>
                    <a:pt x="140825" y="2485"/>
                    <a:pt x="143069" y="2725"/>
                  </a:cubicBezTo>
                  <a:cubicBezTo>
                    <a:pt x="156935" y="15362"/>
                    <a:pt x="153782" y="31766"/>
                    <a:pt x="153088" y="47663"/>
                  </a:cubicBezTo>
                  <a:cubicBezTo>
                    <a:pt x="147825" y="57014"/>
                    <a:pt x="142855" y="66578"/>
                    <a:pt x="137218" y="75716"/>
                  </a:cubicBezTo>
                  <a:cubicBezTo>
                    <a:pt x="131554" y="84906"/>
                    <a:pt x="125249" y="93696"/>
                    <a:pt x="119211" y="102673"/>
                  </a:cubicBezTo>
                  <a:cubicBezTo>
                    <a:pt x="120092" y="103715"/>
                    <a:pt x="120947" y="104784"/>
                    <a:pt x="121829" y="105826"/>
                  </a:cubicBezTo>
                  <a:cubicBezTo>
                    <a:pt x="146115" y="99227"/>
                    <a:pt x="171095" y="94979"/>
                    <a:pt x="193965" y="83410"/>
                  </a:cubicBezTo>
                  <a:cubicBezTo>
                    <a:pt x="199736" y="81326"/>
                    <a:pt x="205506" y="79216"/>
                    <a:pt x="211277" y="77132"/>
                  </a:cubicBezTo>
                  <a:cubicBezTo>
                    <a:pt x="239757" y="66017"/>
                    <a:pt x="268211" y="54930"/>
                    <a:pt x="296691" y="43816"/>
                  </a:cubicBezTo>
                  <a:cubicBezTo>
                    <a:pt x="303718" y="41331"/>
                    <a:pt x="310717" y="38873"/>
                    <a:pt x="317744" y="36388"/>
                  </a:cubicBezTo>
                  <a:cubicBezTo>
                    <a:pt x="328778" y="33690"/>
                    <a:pt x="339785" y="30778"/>
                    <a:pt x="350900" y="28373"/>
                  </a:cubicBezTo>
                  <a:cubicBezTo>
                    <a:pt x="358407" y="26744"/>
                    <a:pt x="365888" y="26904"/>
                    <a:pt x="371178" y="33743"/>
                  </a:cubicBezTo>
                  <a:cubicBezTo>
                    <a:pt x="375640" y="39514"/>
                    <a:pt x="375079" y="49827"/>
                    <a:pt x="368880" y="57655"/>
                  </a:cubicBezTo>
                  <a:cubicBezTo>
                    <a:pt x="363617" y="64308"/>
                    <a:pt x="357365" y="70292"/>
                    <a:pt x="351033" y="75956"/>
                  </a:cubicBezTo>
                  <a:cubicBezTo>
                    <a:pt x="339999" y="85841"/>
                    <a:pt x="328538" y="95272"/>
                    <a:pt x="317263" y="104891"/>
                  </a:cubicBezTo>
                  <a:cubicBezTo>
                    <a:pt x="316194" y="105826"/>
                    <a:pt x="315153" y="106787"/>
                    <a:pt x="314084" y="107723"/>
                  </a:cubicBezTo>
                  <a:cubicBezTo>
                    <a:pt x="309542" y="111917"/>
                    <a:pt x="305027" y="116085"/>
                    <a:pt x="300485" y="120279"/>
                  </a:cubicBezTo>
                  <a:cubicBezTo>
                    <a:pt x="279646" y="136416"/>
                    <a:pt x="258246" y="151886"/>
                    <a:pt x="238154" y="168931"/>
                  </a:cubicBezTo>
                  <a:cubicBezTo>
                    <a:pt x="227628" y="177854"/>
                    <a:pt x="219479" y="189556"/>
                    <a:pt x="210235" y="200003"/>
                  </a:cubicBezTo>
                  <a:cubicBezTo>
                    <a:pt x="204812" y="204304"/>
                    <a:pt x="199388" y="208606"/>
                    <a:pt x="193965" y="212934"/>
                  </a:cubicBezTo>
                  <a:cubicBezTo>
                    <a:pt x="180793" y="220468"/>
                    <a:pt x="167622" y="228002"/>
                    <a:pt x="154450" y="235563"/>
                  </a:cubicBezTo>
                  <a:cubicBezTo>
                    <a:pt x="143550" y="240773"/>
                    <a:pt x="132542" y="245822"/>
                    <a:pt x="121802" y="251379"/>
                  </a:cubicBezTo>
                  <a:cubicBezTo>
                    <a:pt x="120226" y="252208"/>
                    <a:pt x="119879" y="255440"/>
                    <a:pt x="118970" y="257551"/>
                  </a:cubicBezTo>
                  <a:cubicBezTo>
                    <a:pt x="100830" y="257070"/>
                    <a:pt x="86616" y="268238"/>
                    <a:pt x="70613" y="274222"/>
                  </a:cubicBezTo>
                  <a:close/>
                </a:path>
              </a:pathLst>
            </a:custGeom>
            <a:solidFill>
              <a:srgbClr val="FDC8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77837" name="Freeform: Shape 315">
              <a:extLst>
                <a:ext uri="{FF2B5EF4-FFF2-40B4-BE49-F238E27FC236}">
                  <a16:creationId xmlns:a16="http://schemas.microsoft.com/office/drawing/2014/main" id="{396F9E1C-3402-4537-A431-263E915DC89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386" y="4767189"/>
              <a:ext cx="1915601" cy="2091933"/>
            </a:xfrm>
            <a:custGeom>
              <a:avLst/>
              <a:gdLst>
                <a:gd name="T0" fmla="*/ 1895584 w 1915601"/>
                <a:gd name="T1" fmla="*/ 390654 h 2091932"/>
                <a:gd name="T2" fmla="*/ 1796037 w 1915601"/>
                <a:gd name="T3" fmla="*/ 253490 h 2091932"/>
                <a:gd name="T4" fmla="*/ 1745676 w 1915601"/>
                <a:gd name="T5" fmla="*/ 280741 h 2091932"/>
                <a:gd name="T6" fmla="*/ 1667208 w 1915601"/>
                <a:gd name="T7" fmla="*/ 332118 h 2091932"/>
                <a:gd name="T8" fmla="*/ 1572470 w 1915601"/>
                <a:gd name="T9" fmla="*/ 383761 h 2091932"/>
                <a:gd name="T10" fmla="*/ 1439206 w 1915601"/>
                <a:gd name="T11" fmla="*/ 414860 h 2091932"/>
                <a:gd name="T12" fmla="*/ 1387937 w 1915601"/>
                <a:gd name="T13" fmla="*/ 377136 h 2091932"/>
                <a:gd name="T14" fmla="*/ 1290206 w 1915601"/>
                <a:gd name="T15" fmla="*/ 305802 h 2091932"/>
                <a:gd name="T16" fmla="*/ 1162206 w 1915601"/>
                <a:gd name="T17" fmla="*/ 117795 h 2091932"/>
                <a:gd name="T18" fmla="*/ 1052479 w 1915601"/>
                <a:gd name="T19" fmla="*/ 79162 h 2091932"/>
                <a:gd name="T20" fmla="*/ 880369 w 1915601"/>
                <a:gd name="T21" fmla="*/ 29282 h 2091932"/>
                <a:gd name="T22" fmla="*/ 867091 w 1915601"/>
                <a:gd name="T23" fmla="*/ 80124 h 2091932"/>
                <a:gd name="T24" fmla="*/ 874678 w 1915601"/>
                <a:gd name="T25" fmla="*/ 117287 h 2091932"/>
                <a:gd name="T26" fmla="*/ 1028621 w 1915601"/>
                <a:gd name="T27" fmla="*/ 848048 h 2091932"/>
                <a:gd name="T28" fmla="*/ 1079463 w 1915601"/>
                <a:gd name="T29" fmla="*/ 1095478 h 2091932"/>
                <a:gd name="T30" fmla="*/ 727495 w 1915601"/>
                <a:gd name="T31" fmla="*/ 1148083 h 2091932"/>
                <a:gd name="T32" fmla="*/ 528694 w 1915601"/>
                <a:gd name="T33" fmla="*/ 1142900 h 2091932"/>
                <a:gd name="T34" fmla="*/ 572216 w 1915601"/>
                <a:gd name="T35" fmla="*/ 890661 h 2091932"/>
                <a:gd name="T36" fmla="*/ 563801 w 1915601"/>
                <a:gd name="T37" fmla="*/ 294287 h 2091932"/>
                <a:gd name="T38" fmla="*/ 539408 w 1915601"/>
                <a:gd name="T39" fmla="*/ 4756 h 2091932"/>
                <a:gd name="T40" fmla="*/ 452177 w 1915601"/>
                <a:gd name="T41" fmla="*/ 51136 h 2091932"/>
                <a:gd name="T42" fmla="*/ 184020 w 1915601"/>
                <a:gd name="T43" fmla="*/ 185255 h 2091932"/>
                <a:gd name="T44" fmla="*/ 39722 w 1915601"/>
                <a:gd name="T45" fmla="*/ 677380 h 2091932"/>
                <a:gd name="T46" fmla="*/ 24279 w 1915601"/>
                <a:gd name="T47" fmla="*/ 938965 h 2091932"/>
                <a:gd name="T48" fmla="*/ 213969 w 1915601"/>
                <a:gd name="T49" fmla="*/ 1283752 h 2091932"/>
                <a:gd name="T50" fmla="*/ 227622 w 1915601"/>
                <a:gd name="T51" fmla="*/ 1449984 h 2091932"/>
                <a:gd name="T52" fmla="*/ 349023 w 1915601"/>
                <a:gd name="T53" fmla="*/ 1542318 h 2091932"/>
                <a:gd name="T54" fmla="*/ 334329 w 1915601"/>
                <a:gd name="T55" fmla="*/ 1836124 h 2091932"/>
                <a:gd name="T56" fmla="*/ 321452 w 1915601"/>
                <a:gd name="T57" fmla="*/ 2090308 h 2091932"/>
                <a:gd name="T58" fmla="*/ 742563 w 1915601"/>
                <a:gd name="T59" fmla="*/ 1755252 h 2091932"/>
                <a:gd name="T60" fmla="*/ 779352 w 1915601"/>
                <a:gd name="T61" fmla="*/ 1698612 h 2091932"/>
                <a:gd name="T62" fmla="*/ 842538 w 1915601"/>
                <a:gd name="T63" fmla="*/ 2090335 h 2091932"/>
                <a:gd name="T64" fmla="*/ 1151091 w 1915601"/>
                <a:gd name="T65" fmla="*/ 1949323 h 2091932"/>
                <a:gd name="T66" fmla="*/ 1164744 w 1915601"/>
                <a:gd name="T67" fmla="*/ 1568207 h 2091932"/>
                <a:gd name="T68" fmla="*/ 1152053 w 1915601"/>
                <a:gd name="T69" fmla="*/ 1409962 h 2091932"/>
                <a:gd name="T70" fmla="*/ 1246684 w 1915601"/>
                <a:gd name="T71" fmla="*/ 1444668 h 2091932"/>
                <a:gd name="T72" fmla="*/ 1277088 w 1915601"/>
                <a:gd name="T73" fmla="*/ 1357998 h 2091932"/>
                <a:gd name="T74" fmla="*/ 1251787 w 1915601"/>
                <a:gd name="T75" fmla="*/ 943427 h 2091932"/>
                <a:gd name="T76" fmla="*/ 1229345 w 1915601"/>
                <a:gd name="T77" fmla="*/ 576764 h 2091932"/>
                <a:gd name="T78" fmla="*/ 1355289 w 1915601"/>
                <a:gd name="T79" fmla="*/ 653148 h 2091932"/>
                <a:gd name="T80" fmla="*/ 1422295 w 1915601"/>
                <a:gd name="T81" fmla="*/ 693677 h 2091932"/>
                <a:gd name="T82" fmla="*/ 1513079 w 1915601"/>
                <a:gd name="T83" fmla="*/ 683632 h 2091932"/>
                <a:gd name="T84" fmla="*/ 1680433 w 1915601"/>
                <a:gd name="T85" fmla="*/ 583898 h 2091932"/>
                <a:gd name="T86" fmla="*/ 1795717 w 1915601"/>
                <a:gd name="T87" fmla="*/ 509812 h 2091932"/>
                <a:gd name="T88" fmla="*/ 1845650 w 1915601"/>
                <a:gd name="T89" fmla="*/ 472729 h 2091932"/>
                <a:gd name="T90" fmla="*/ 1916076 w 1915601"/>
                <a:gd name="T91" fmla="*/ 421085 h 2091932"/>
                <a:gd name="T92" fmla="*/ 239297 w 1915601"/>
                <a:gd name="T93" fmla="*/ 857185 h 2091932"/>
                <a:gd name="T94" fmla="*/ 280575 w 1915601"/>
                <a:gd name="T95" fmla="*/ 704578 h 2091932"/>
                <a:gd name="T96" fmla="*/ 268365 w 1915601"/>
                <a:gd name="T97" fmla="*/ 900787 h 2091932"/>
                <a:gd name="T98" fmla="*/ 566018 w 1915601"/>
                <a:gd name="T99" fmla="*/ 1262779 h 2091932"/>
                <a:gd name="T100" fmla="*/ 511996 w 1915601"/>
                <a:gd name="T101" fmla="*/ 1278008 h 2091932"/>
                <a:gd name="T102" fmla="*/ 471440 w 1915601"/>
                <a:gd name="T103" fmla="*/ 1313541 h 2091932"/>
                <a:gd name="T104" fmla="*/ 399144 w 1915601"/>
                <a:gd name="T105" fmla="*/ 1459923 h 2091932"/>
                <a:gd name="T106" fmla="*/ 320356 w 1915601"/>
                <a:gd name="T107" fmla="*/ 1334968 h 2091932"/>
                <a:gd name="T108" fmla="*/ 266548 w 1915601"/>
                <a:gd name="T109" fmla="*/ 1304564 h 2091932"/>
                <a:gd name="T110" fmla="*/ 366924 w 1915601"/>
                <a:gd name="T111" fmla="*/ 1181800 h 2091932"/>
                <a:gd name="T112" fmla="*/ 523191 w 1915601"/>
                <a:gd name="T113" fmla="*/ 1230131 h 2091932"/>
                <a:gd name="T114" fmla="*/ 566018 w 1915601"/>
                <a:gd name="T115" fmla="*/ 1262779 h 2091932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1915601"/>
                <a:gd name="T175" fmla="*/ 0 h 2091932"/>
                <a:gd name="T176" fmla="*/ 1915601 w 1915601"/>
                <a:gd name="T177" fmla="*/ 2091932 h 2091932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1915601" h="2091932">
                  <a:moveTo>
                    <a:pt x="1909584" y="409463"/>
                  </a:moveTo>
                  <a:cubicBezTo>
                    <a:pt x="1904908" y="403185"/>
                    <a:pt x="1900260" y="396933"/>
                    <a:pt x="1895584" y="390654"/>
                  </a:cubicBezTo>
                  <a:cubicBezTo>
                    <a:pt x="1866463" y="350339"/>
                    <a:pt x="1837368" y="310050"/>
                    <a:pt x="1808247" y="269761"/>
                  </a:cubicBezTo>
                  <a:cubicBezTo>
                    <a:pt x="1804266" y="264257"/>
                    <a:pt x="1800579" y="258486"/>
                    <a:pt x="1796037" y="253490"/>
                  </a:cubicBezTo>
                  <a:cubicBezTo>
                    <a:pt x="1794167" y="251433"/>
                    <a:pt x="1790373" y="251085"/>
                    <a:pt x="1787461" y="249963"/>
                  </a:cubicBezTo>
                  <a:cubicBezTo>
                    <a:pt x="1773542" y="260223"/>
                    <a:pt x="1759595" y="270482"/>
                    <a:pt x="1745676" y="280741"/>
                  </a:cubicBezTo>
                  <a:lnTo>
                    <a:pt x="1681769" y="323381"/>
                  </a:lnTo>
                  <a:cubicBezTo>
                    <a:pt x="1676907" y="326293"/>
                    <a:pt x="1672071" y="329206"/>
                    <a:pt x="1667208" y="332118"/>
                  </a:cubicBezTo>
                  <a:cubicBezTo>
                    <a:pt x="1642816" y="346198"/>
                    <a:pt x="1618503" y="360464"/>
                    <a:pt x="1593951" y="374277"/>
                  </a:cubicBezTo>
                  <a:cubicBezTo>
                    <a:pt x="1587164" y="378098"/>
                    <a:pt x="1579657" y="380636"/>
                    <a:pt x="1572470" y="383761"/>
                  </a:cubicBezTo>
                  <a:cubicBezTo>
                    <a:pt x="1545753" y="395971"/>
                    <a:pt x="1519437" y="409143"/>
                    <a:pt x="1492239" y="420177"/>
                  </a:cubicBezTo>
                  <a:cubicBezTo>
                    <a:pt x="1457267" y="434337"/>
                    <a:pt x="1470545" y="435245"/>
                    <a:pt x="1439206" y="414860"/>
                  </a:cubicBezTo>
                  <a:cubicBezTo>
                    <a:pt x="1423550" y="404681"/>
                    <a:pt x="1407974" y="394288"/>
                    <a:pt x="1392559" y="383761"/>
                  </a:cubicBezTo>
                  <a:cubicBezTo>
                    <a:pt x="1390475" y="382345"/>
                    <a:pt x="1389433" y="379380"/>
                    <a:pt x="1387937" y="377136"/>
                  </a:cubicBezTo>
                  <a:cubicBezTo>
                    <a:pt x="1375299" y="368853"/>
                    <a:pt x="1362208" y="361132"/>
                    <a:pt x="1350079" y="352155"/>
                  </a:cubicBezTo>
                  <a:cubicBezTo>
                    <a:pt x="1329801" y="337140"/>
                    <a:pt x="1310137" y="321297"/>
                    <a:pt x="1290206" y="305802"/>
                  </a:cubicBezTo>
                  <a:cubicBezTo>
                    <a:pt x="1269741" y="285230"/>
                    <a:pt x="1247887" y="265860"/>
                    <a:pt x="1229131" y="243845"/>
                  </a:cubicBezTo>
                  <a:cubicBezTo>
                    <a:pt x="1197712" y="206976"/>
                    <a:pt x="1177862" y="163267"/>
                    <a:pt x="1162206" y="117795"/>
                  </a:cubicBezTo>
                  <a:cubicBezTo>
                    <a:pt x="1158866" y="108070"/>
                    <a:pt x="1154003" y="103047"/>
                    <a:pt x="1143824" y="100803"/>
                  </a:cubicBezTo>
                  <a:cubicBezTo>
                    <a:pt x="1113260" y="94124"/>
                    <a:pt x="1082910" y="86429"/>
                    <a:pt x="1052479" y="79162"/>
                  </a:cubicBezTo>
                  <a:cubicBezTo>
                    <a:pt x="1004309" y="67647"/>
                    <a:pt x="956192" y="56052"/>
                    <a:pt x="907968" y="44778"/>
                  </a:cubicBezTo>
                  <a:cubicBezTo>
                    <a:pt x="897120" y="42239"/>
                    <a:pt x="888063" y="37644"/>
                    <a:pt x="880369" y="29282"/>
                  </a:cubicBezTo>
                  <a:cubicBezTo>
                    <a:pt x="871526" y="19664"/>
                    <a:pt x="861560" y="11061"/>
                    <a:pt x="852103" y="2004"/>
                  </a:cubicBezTo>
                  <a:cubicBezTo>
                    <a:pt x="857099" y="28053"/>
                    <a:pt x="862121" y="54075"/>
                    <a:pt x="867091" y="80124"/>
                  </a:cubicBezTo>
                  <a:cubicBezTo>
                    <a:pt x="868694" y="88433"/>
                    <a:pt x="870163" y="96795"/>
                    <a:pt x="871686" y="105131"/>
                  </a:cubicBezTo>
                  <a:cubicBezTo>
                    <a:pt x="872674" y="109192"/>
                    <a:pt x="873663" y="113226"/>
                    <a:pt x="874678" y="117287"/>
                  </a:cubicBezTo>
                  <a:cubicBezTo>
                    <a:pt x="894582" y="211491"/>
                    <a:pt x="914540" y="305668"/>
                    <a:pt x="934364" y="399872"/>
                  </a:cubicBezTo>
                  <a:cubicBezTo>
                    <a:pt x="965810" y="549246"/>
                    <a:pt x="997202" y="698647"/>
                    <a:pt x="1028621" y="848048"/>
                  </a:cubicBezTo>
                  <a:cubicBezTo>
                    <a:pt x="1045025" y="926088"/>
                    <a:pt x="1061510" y="1004128"/>
                    <a:pt x="1077887" y="1082194"/>
                  </a:cubicBezTo>
                  <a:cubicBezTo>
                    <a:pt x="1078689" y="1086015"/>
                    <a:pt x="1078822" y="1089942"/>
                    <a:pt x="1079463" y="1095473"/>
                  </a:cubicBezTo>
                  <a:cubicBezTo>
                    <a:pt x="1058357" y="1101297"/>
                    <a:pt x="1037731" y="1107362"/>
                    <a:pt x="1016919" y="1112679"/>
                  </a:cubicBezTo>
                  <a:cubicBezTo>
                    <a:pt x="921967" y="1136884"/>
                    <a:pt x="825573" y="1149681"/>
                    <a:pt x="727495" y="1148078"/>
                  </a:cubicBezTo>
                  <a:cubicBezTo>
                    <a:pt x="665912" y="1147063"/>
                    <a:pt x="604330" y="1145353"/>
                    <a:pt x="542721" y="1143911"/>
                  </a:cubicBezTo>
                  <a:cubicBezTo>
                    <a:pt x="538793" y="1143830"/>
                    <a:pt x="534839" y="1143350"/>
                    <a:pt x="528694" y="1142895"/>
                  </a:cubicBezTo>
                  <a:cubicBezTo>
                    <a:pt x="530164" y="1136243"/>
                    <a:pt x="531313" y="1130392"/>
                    <a:pt x="532782" y="1124648"/>
                  </a:cubicBezTo>
                  <a:cubicBezTo>
                    <a:pt x="552312" y="1047730"/>
                    <a:pt x="564762" y="969663"/>
                    <a:pt x="572216" y="890661"/>
                  </a:cubicBezTo>
                  <a:cubicBezTo>
                    <a:pt x="582208" y="784782"/>
                    <a:pt x="582075" y="678743"/>
                    <a:pt x="578174" y="572730"/>
                  </a:cubicBezTo>
                  <a:cubicBezTo>
                    <a:pt x="574754" y="479862"/>
                    <a:pt x="569651" y="387048"/>
                    <a:pt x="563801" y="294287"/>
                  </a:cubicBezTo>
                  <a:cubicBezTo>
                    <a:pt x="559633" y="228323"/>
                    <a:pt x="553060" y="162492"/>
                    <a:pt x="547503" y="96635"/>
                  </a:cubicBezTo>
                  <a:cubicBezTo>
                    <a:pt x="544912" y="65991"/>
                    <a:pt x="542106" y="35373"/>
                    <a:pt x="539408" y="4756"/>
                  </a:cubicBezTo>
                  <a:cubicBezTo>
                    <a:pt x="534278" y="6946"/>
                    <a:pt x="528908" y="8736"/>
                    <a:pt x="524046" y="11408"/>
                  </a:cubicBezTo>
                  <a:cubicBezTo>
                    <a:pt x="500027" y="24553"/>
                    <a:pt x="476383" y="38365"/>
                    <a:pt x="452177" y="51136"/>
                  </a:cubicBezTo>
                  <a:cubicBezTo>
                    <a:pt x="371385" y="93750"/>
                    <a:pt x="287788" y="130272"/>
                    <a:pt x="202962" y="163935"/>
                  </a:cubicBezTo>
                  <a:cubicBezTo>
                    <a:pt x="192275" y="168183"/>
                    <a:pt x="186985" y="174114"/>
                    <a:pt x="184020" y="185255"/>
                  </a:cubicBezTo>
                  <a:cubicBezTo>
                    <a:pt x="170261" y="237006"/>
                    <a:pt x="156181" y="288703"/>
                    <a:pt x="140952" y="340053"/>
                  </a:cubicBezTo>
                  <a:cubicBezTo>
                    <a:pt x="107583" y="452611"/>
                    <a:pt x="73225" y="564875"/>
                    <a:pt x="39722" y="677380"/>
                  </a:cubicBezTo>
                  <a:cubicBezTo>
                    <a:pt x="25428" y="725417"/>
                    <a:pt x="11108" y="773534"/>
                    <a:pt x="4162" y="823415"/>
                  </a:cubicBezTo>
                  <a:cubicBezTo>
                    <a:pt x="-1529" y="864078"/>
                    <a:pt x="3654" y="902336"/>
                    <a:pt x="24279" y="938965"/>
                  </a:cubicBezTo>
                  <a:cubicBezTo>
                    <a:pt x="75790" y="1030364"/>
                    <a:pt x="126017" y="1122484"/>
                    <a:pt x="176619" y="1214390"/>
                  </a:cubicBezTo>
                  <a:cubicBezTo>
                    <a:pt x="189230" y="1237286"/>
                    <a:pt x="201439" y="1260423"/>
                    <a:pt x="213969" y="1283747"/>
                  </a:cubicBezTo>
                  <a:cubicBezTo>
                    <a:pt x="222572" y="1281663"/>
                    <a:pt x="230187" y="1279846"/>
                    <a:pt x="239965" y="1277495"/>
                  </a:cubicBezTo>
                  <a:cubicBezTo>
                    <a:pt x="235770" y="1336165"/>
                    <a:pt x="231683" y="1393259"/>
                    <a:pt x="227622" y="1449979"/>
                  </a:cubicBezTo>
                  <a:cubicBezTo>
                    <a:pt x="269514" y="1469135"/>
                    <a:pt x="309349" y="1487383"/>
                    <a:pt x="349104" y="1505577"/>
                  </a:cubicBezTo>
                  <a:cubicBezTo>
                    <a:pt x="349104" y="1518562"/>
                    <a:pt x="349638" y="1530477"/>
                    <a:pt x="349023" y="1542313"/>
                  </a:cubicBezTo>
                  <a:cubicBezTo>
                    <a:pt x="346031" y="1599247"/>
                    <a:pt x="342504" y="1656154"/>
                    <a:pt x="339619" y="1713087"/>
                  </a:cubicBezTo>
                  <a:cubicBezTo>
                    <a:pt x="337535" y="1754071"/>
                    <a:pt x="336333" y="1795108"/>
                    <a:pt x="334329" y="1836119"/>
                  </a:cubicBezTo>
                  <a:cubicBezTo>
                    <a:pt x="330375" y="1916403"/>
                    <a:pt x="325967" y="1996660"/>
                    <a:pt x="322066" y="2076918"/>
                  </a:cubicBezTo>
                  <a:cubicBezTo>
                    <a:pt x="321852" y="2081380"/>
                    <a:pt x="321665" y="2085841"/>
                    <a:pt x="321452" y="2090303"/>
                  </a:cubicBezTo>
                  <a:lnTo>
                    <a:pt x="625810" y="2090303"/>
                  </a:lnTo>
                  <a:cubicBezTo>
                    <a:pt x="653356" y="1974940"/>
                    <a:pt x="693645" y="1863610"/>
                    <a:pt x="742563" y="1755247"/>
                  </a:cubicBezTo>
                  <a:cubicBezTo>
                    <a:pt x="752582" y="1733071"/>
                    <a:pt x="763322" y="1711190"/>
                    <a:pt x="775131" y="1686264"/>
                  </a:cubicBezTo>
                  <a:cubicBezTo>
                    <a:pt x="777349" y="1692622"/>
                    <a:pt x="778818" y="1695534"/>
                    <a:pt x="779352" y="1698607"/>
                  </a:cubicBezTo>
                  <a:cubicBezTo>
                    <a:pt x="788783" y="1750678"/>
                    <a:pt x="799069" y="1802589"/>
                    <a:pt x="807245" y="1854874"/>
                  </a:cubicBezTo>
                  <a:cubicBezTo>
                    <a:pt x="819508" y="1933288"/>
                    <a:pt x="831424" y="2011755"/>
                    <a:pt x="842538" y="2090330"/>
                  </a:cubicBezTo>
                  <a:lnTo>
                    <a:pt x="1145935" y="2090330"/>
                  </a:lnTo>
                  <a:cubicBezTo>
                    <a:pt x="1147618" y="2043335"/>
                    <a:pt x="1149301" y="1996313"/>
                    <a:pt x="1151091" y="1949318"/>
                  </a:cubicBezTo>
                  <a:cubicBezTo>
                    <a:pt x="1153950" y="1874698"/>
                    <a:pt x="1157290" y="1800077"/>
                    <a:pt x="1160041" y="1725457"/>
                  </a:cubicBezTo>
                  <a:cubicBezTo>
                    <a:pt x="1161965" y="1673039"/>
                    <a:pt x="1163435" y="1620620"/>
                    <a:pt x="1164744" y="1568202"/>
                  </a:cubicBezTo>
                  <a:cubicBezTo>
                    <a:pt x="1165064" y="1555137"/>
                    <a:pt x="1164637" y="1541992"/>
                    <a:pt x="1163488" y="1528981"/>
                  </a:cubicBezTo>
                  <a:cubicBezTo>
                    <a:pt x="1159935" y="1489280"/>
                    <a:pt x="1155847" y="1449632"/>
                    <a:pt x="1152053" y="1409957"/>
                  </a:cubicBezTo>
                  <a:cubicBezTo>
                    <a:pt x="1151706" y="1406377"/>
                    <a:pt x="1152000" y="1402717"/>
                    <a:pt x="1152000" y="1395691"/>
                  </a:cubicBezTo>
                  <a:cubicBezTo>
                    <a:pt x="1184915" y="1412709"/>
                    <a:pt x="1215078" y="1428312"/>
                    <a:pt x="1246684" y="1444663"/>
                  </a:cubicBezTo>
                  <a:cubicBezTo>
                    <a:pt x="1253925" y="1429915"/>
                    <a:pt x="1260524" y="1414873"/>
                    <a:pt x="1268512" y="1400633"/>
                  </a:cubicBezTo>
                  <a:cubicBezTo>
                    <a:pt x="1276100" y="1387114"/>
                    <a:pt x="1278237" y="1373275"/>
                    <a:pt x="1277088" y="1357993"/>
                  </a:cubicBezTo>
                  <a:cubicBezTo>
                    <a:pt x="1273348" y="1308567"/>
                    <a:pt x="1270088" y="1259114"/>
                    <a:pt x="1267123" y="1209661"/>
                  </a:cubicBezTo>
                  <a:cubicBezTo>
                    <a:pt x="1261833" y="1120934"/>
                    <a:pt x="1257157" y="1032154"/>
                    <a:pt x="1251787" y="943427"/>
                  </a:cubicBezTo>
                  <a:cubicBezTo>
                    <a:pt x="1245429" y="838189"/>
                    <a:pt x="1238562" y="732978"/>
                    <a:pt x="1231990" y="627740"/>
                  </a:cubicBezTo>
                  <a:cubicBezTo>
                    <a:pt x="1231002" y="612031"/>
                    <a:pt x="1230360" y="596294"/>
                    <a:pt x="1229345" y="576764"/>
                  </a:cubicBezTo>
                  <a:cubicBezTo>
                    <a:pt x="1253257" y="592020"/>
                    <a:pt x="1274684" y="605672"/>
                    <a:pt x="1296111" y="619324"/>
                  </a:cubicBezTo>
                  <a:cubicBezTo>
                    <a:pt x="1315854" y="630572"/>
                    <a:pt x="1335705" y="641660"/>
                    <a:pt x="1355289" y="653148"/>
                  </a:cubicBezTo>
                  <a:cubicBezTo>
                    <a:pt x="1367044" y="660041"/>
                    <a:pt x="1378399" y="667575"/>
                    <a:pt x="1389914" y="674842"/>
                  </a:cubicBezTo>
                  <a:cubicBezTo>
                    <a:pt x="1400761" y="681067"/>
                    <a:pt x="1412115" y="686517"/>
                    <a:pt x="1422295" y="693677"/>
                  </a:cubicBezTo>
                  <a:cubicBezTo>
                    <a:pt x="1433516" y="701586"/>
                    <a:pt x="1445538" y="702280"/>
                    <a:pt x="1458175" y="701025"/>
                  </a:cubicBezTo>
                  <a:cubicBezTo>
                    <a:pt x="1477679" y="699101"/>
                    <a:pt x="1496220" y="693651"/>
                    <a:pt x="1513079" y="683632"/>
                  </a:cubicBezTo>
                  <a:cubicBezTo>
                    <a:pt x="1564028" y="653335"/>
                    <a:pt x="1614790" y="622691"/>
                    <a:pt x="1665659" y="592207"/>
                  </a:cubicBezTo>
                  <a:cubicBezTo>
                    <a:pt x="1670494" y="589295"/>
                    <a:pt x="1675517" y="586650"/>
                    <a:pt x="1680433" y="583898"/>
                  </a:cubicBezTo>
                  <a:cubicBezTo>
                    <a:pt x="1702101" y="569577"/>
                    <a:pt x="1723795" y="555284"/>
                    <a:pt x="1745462" y="540964"/>
                  </a:cubicBezTo>
                  <a:cubicBezTo>
                    <a:pt x="1761172" y="528914"/>
                    <a:pt x="1776026" y="515449"/>
                    <a:pt x="1795717" y="509812"/>
                  </a:cubicBezTo>
                  <a:cubicBezTo>
                    <a:pt x="1803090" y="503720"/>
                    <a:pt x="1810464" y="497602"/>
                    <a:pt x="1817865" y="491511"/>
                  </a:cubicBezTo>
                  <a:cubicBezTo>
                    <a:pt x="1827136" y="485259"/>
                    <a:pt x="1836406" y="478981"/>
                    <a:pt x="1845650" y="472729"/>
                  </a:cubicBezTo>
                  <a:cubicBezTo>
                    <a:pt x="1863845" y="459664"/>
                    <a:pt x="1882092" y="446680"/>
                    <a:pt x="1900233" y="433535"/>
                  </a:cubicBezTo>
                  <a:cubicBezTo>
                    <a:pt x="1905657" y="429608"/>
                    <a:pt x="1910813" y="425253"/>
                    <a:pt x="1916076" y="421085"/>
                  </a:cubicBezTo>
                  <a:cubicBezTo>
                    <a:pt x="1913859" y="417131"/>
                    <a:pt x="1911721" y="413310"/>
                    <a:pt x="1909584" y="409463"/>
                  </a:cubicBezTo>
                  <a:close/>
                  <a:moveTo>
                    <a:pt x="239297" y="857185"/>
                  </a:moveTo>
                  <a:cubicBezTo>
                    <a:pt x="238843" y="854486"/>
                    <a:pt x="238976" y="851441"/>
                    <a:pt x="239725" y="848796"/>
                  </a:cubicBezTo>
                  <a:cubicBezTo>
                    <a:pt x="253270" y="800705"/>
                    <a:pt x="266949" y="752642"/>
                    <a:pt x="280575" y="704578"/>
                  </a:cubicBezTo>
                  <a:cubicBezTo>
                    <a:pt x="281430" y="704631"/>
                    <a:pt x="282285" y="704685"/>
                    <a:pt x="283139" y="704765"/>
                  </a:cubicBezTo>
                  <a:cubicBezTo>
                    <a:pt x="278250" y="769821"/>
                    <a:pt x="273334" y="834850"/>
                    <a:pt x="268365" y="900787"/>
                  </a:cubicBezTo>
                  <a:cubicBezTo>
                    <a:pt x="261392" y="894829"/>
                    <a:pt x="240286" y="863116"/>
                    <a:pt x="239297" y="857185"/>
                  </a:cubicBezTo>
                  <a:close/>
                  <a:moveTo>
                    <a:pt x="566018" y="1262774"/>
                  </a:moveTo>
                  <a:cubicBezTo>
                    <a:pt x="558911" y="1268785"/>
                    <a:pt x="549721" y="1273274"/>
                    <a:pt x="540717" y="1275812"/>
                  </a:cubicBezTo>
                  <a:cubicBezTo>
                    <a:pt x="531607" y="1278377"/>
                    <a:pt x="521347" y="1279312"/>
                    <a:pt x="511996" y="1278003"/>
                  </a:cubicBezTo>
                  <a:cubicBezTo>
                    <a:pt x="498077" y="1276052"/>
                    <a:pt x="489127" y="1280968"/>
                    <a:pt x="482795" y="1292617"/>
                  </a:cubicBezTo>
                  <a:cubicBezTo>
                    <a:pt x="479001" y="1299590"/>
                    <a:pt x="474887" y="1306403"/>
                    <a:pt x="471440" y="1313536"/>
                  </a:cubicBezTo>
                  <a:cubicBezTo>
                    <a:pt x="450761" y="1356016"/>
                    <a:pt x="430243" y="1398549"/>
                    <a:pt x="409591" y="1441029"/>
                  </a:cubicBezTo>
                  <a:cubicBezTo>
                    <a:pt x="406625" y="1447094"/>
                    <a:pt x="403072" y="1452865"/>
                    <a:pt x="399144" y="1459918"/>
                  </a:cubicBezTo>
                  <a:cubicBezTo>
                    <a:pt x="396392" y="1456792"/>
                    <a:pt x="394282" y="1455002"/>
                    <a:pt x="392893" y="1452785"/>
                  </a:cubicBezTo>
                  <a:cubicBezTo>
                    <a:pt x="368634" y="1413564"/>
                    <a:pt x="344401" y="1374317"/>
                    <a:pt x="320356" y="1334963"/>
                  </a:cubicBezTo>
                  <a:cubicBezTo>
                    <a:pt x="318085" y="1331249"/>
                    <a:pt x="317016" y="1326788"/>
                    <a:pt x="315360" y="1322700"/>
                  </a:cubicBezTo>
                  <a:cubicBezTo>
                    <a:pt x="294414" y="1329246"/>
                    <a:pt x="278571" y="1321631"/>
                    <a:pt x="266548" y="1304559"/>
                  </a:cubicBezTo>
                  <a:cubicBezTo>
                    <a:pt x="259709" y="1294861"/>
                    <a:pt x="253510" y="1284709"/>
                    <a:pt x="245976" y="1273113"/>
                  </a:cubicBezTo>
                  <a:cubicBezTo>
                    <a:pt x="286372" y="1242603"/>
                    <a:pt x="325726" y="1212894"/>
                    <a:pt x="366924" y="1181795"/>
                  </a:cubicBezTo>
                  <a:cubicBezTo>
                    <a:pt x="381725" y="1197264"/>
                    <a:pt x="396099" y="1212333"/>
                    <a:pt x="410499" y="1227401"/>
                  </a:cubicBezTo>
                  <a:cubicBezTo>
                    <a:pt x="448063" y="1228202"/>
                    <a:pt x="485654" y="1228443"/>
                    <a:pt x="523191" y="1230126"/>
                  </a:cubicBezTo>
                  <a:cubicBezTo>
                    <a:pt x="536042" y="1230687"/>
                    <a:pt x="549160" y="1233653"/>
                    <a:pt x="561423" y="1237687"/>
                  </a:cubicBezTo>
                  <a:cubicBezTo>
                    <a:pt x="576224" y="1242523"/>
                    <a:pt x="578094" y="1252515"/>
                    <a:pt x="566018" y="1262774"/>
                  </a:cubicBezTo>
                  <a:close/>
                </a:path>
              </a:pathLst>
            </a:custGeom>
            <a:solidFill>
              <a:srgbClr val="4A12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77838" name="Freeform: Shape 316">
              <a:extLst>
                <a:ext uri="{FF2B5EF4-FFF2-40B4-BE49-F238E27FC236}">
                  <a16:creationId xmlns:a16="http://schemas.microsoft.com/office/drawing/2014/main" id="{89C784DA-BA3B-4B9D-B78A-20BE13108240}"/>
                </a:ext>
              </a:extLst>
            </p:cNvPr>
            <p:cNvSpPr>
              <a:spLocks/>
            </p:cNvSpPr>
            <p:nvPr/>
          </p:nvSpPr>
          <p:spPr bwMode="auto">
            <a:xfrm>
              <a:off x="875187" y="4291820"/>
              <a:ext cx="403425" cy="659907"/>
            </a:xfrm>
            <a:custGeom>
              <a:avLst/>
              <a:gdLst>
                <a:gd name="T0" fmla="*/ 295684 w 403425"/>
                <a:gd name="T1" fmla="*/ 464843 h 659907"/>
                <a:gd name="T2" fmla="*/ 295497 w 403425"/>
                <a:gd name="T3" fmla="*/ 471602 h 659907"/>
                <a:gd name="T4" fmla="*/ 287188 w 403425"/>
                <a:gd name="T5" fmla="*/ 521856 h 659907"/>
                <a:gd name="T6" fmla="*/ 252563 w 403425"/>
                <a:gd name="T7" fmla="*/ 593939 h 659907"/>
                <a:gd name="T8" fmla="*/ 209575 w 403425"/>
                <a:gd name="T9" fmla="*/ 655120 h 659907"/>
                <a:gd name="T10" fmla="*/ 194507 w 403425"/>
                <a:gd name="T11" fmla="*/ 658433 h 659907"/>
                <a:gd name="T12" fmla="*/ 153817 w 403425"/>
                <a:gd name="T13" fmla="*/ 641040 h 659907"/>
                <a:gd name="T14" fmla="*/ 119459 w 403425"/>
                <a:gd name="T15" fmla="*/ 626159 h 659907"/>
                <a:gd name="T16" fmla="*/ 103215 w 403425"/>
                <a:gd name="T17" fmla="*/ 622873 h 659907"/>
                <a:gd name="T18" fmla="*/ 103349 w 403425"/>
                <a:gd name="T19" fmla="*/ 623007 h 659907"/>
                <a:gd name="T20" fmla="*/ 100838 w 403425"/>
                <a:gd name="T21" fmla="*/ 608339 h 659907"/>
                <a:gd name="T22" fmla="*/ 46656 w 403425"/>
                <a:gd name="T23" fmla="*/ 474648 h 659907"/>
                <a:gd name="T24" fmla="*/ 37438 w 403425"/>
                <a:gd name="T25" fmla="*/ 440557 h 659907"/>
                <a:gd name="T26" fmla="*/ 44545 w 403425"/>
                <a:gd name="T27" fmla="*/ 281618 h 659907"/>
                <a:gd name="T28" fmla="*/ 6848 w 403425"/>
                <a:gd name="T29" fmla="*/ 240394 h 659907"/>
                <a:gd name="T30" fmla="*/ 21595 w 403425"/>
                <a:gd name="T31" fmla="*/ 148354 h 659907"/>
                <a:gd name="T32" fmla="*/ 31347 w 403425"/>
                <a:gd name="T33" fmla="*/ 139110 h 659907"/>
                <a:gd name="T34" fmla="*/ 56060 w 403425"/>
                <a:gd name="T35" fmla="*/ 156770 h 659907"/>
                <a:gd name="T36" fmla="*/ 69899 w 403425"/>
                <a:gd name="T37" fmla="*/ 182579 h 659907"/>
                <a:gd name="T38" fmla="*/ 92796 w 403425"/>
                <a:gd name="T39" fmla="*/ 95294 h 659907"/>
                <a:gd name="T40" fmla="*/ 132417 w 403425"/>
                <a:gd name="T41" fmla="*/ 26151 h 659907"/>
                <a:gd name="T42" fmla="*/ 222480 w 403425"/>
                <a:gd name="T43" fmla="*/ 17735 h 659907"/>
                <a:gd name="T44" fmla="*/ 260792 w 403425"/>
                <a:gd name="T45" fmla="*/ 46456 h 659907"/>
                <a:gd name="T46" fmla="*/ 359938 w 403425"/>
                <a:gd name="T47" fmla="*/ 82123 h 659907"/>
                <a:gd name="T48" fmla="*/ 401296 w 403425"/>
                <a:gd name="T49" fmla="*/ 123187 h 659907"/>
                <a:gd name="T50" fmla="*/ 388659 w 403425"/>
                <a:gd name="T51" fmla="*/ 224524 h 659907"/>
                <a:gd name="T52" fmla="*/ 353366 w 403425"/>
                <a:gd name="T53" fmla="*/ 327304 h 659907"/>
                <a:gd name="T54" fmla="*/ 302390 w 403425"/>
                <a:gd name="T55" fmla="*/ 439542 h 659907"/>
                <a:gd name="T56" fmla="*/ 295684 w 403425"/>
                <a:gd name="T57" fmla="*/ 464843 h 659907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403425"/>
                <a:gd name="T88" fmla="*/ 0 h 659907"/>
                <a:gd name="T89" fmla="*/ 403425 w 403425"/>
                <a:gd name="T90" fmla="*/ 659907 h 659907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403425" h="659907">
                  <a:moveTo>
                    <a:pt x="295684" y="464843"/>
                  </a:moveTo>
                  <a:cubicBezTo>
                    <a:pt x="295577" y="467113"/>
                    <a:pt x="294829" y="469598"/>
                    <a:pt x="295497" y="471602"/>
                  </a:cubicBezTo>
                  <a:cubicBezTo>
                    <a:pt x="301455" y="489850"/>
                    <a:pt x="295203" y="505773"/>
                    <a:pt x="287188" y="521856"/>
                  </a:cubicBezTo>
                  <a:cubicBezTo>
                    <a:pt x="275299" y="545715"/>
                    <a:pt x="265868" y="570935"/>
                    <a:pt x="252563" y="593939"/>
                  </a:cubicBezTo>
                  <a:cubicBezTo>
                    <a:pt x="240140" y="615446"/>
                    <a:pt x="224109" y="634842"/>
                    <a:pt x="209575" y="655120"/>
                  </a:cubicBezTo>
                  <a:cubicBezTo>
                    <a:pt x="205621" y="660624"/>
                    <a:pt x="200438" y="661025"/>
                    <a:pt x="194507" y="658433"/>
                  </a:cubicBezTo>
                  <a:cubicBezTo>
                    <a:pt x="180988" y="652555"/>
                    <a:pt x="167363" y="646891"/>
                    <a:pt x="153817" y="641040"/>
                  </a:cubicBezTo>
                  <a:cubicBezTo>
                    <a:pt x="142356" y="636098"/>
                    <a:pt x="131081" y="630674"/>
                    <a:pt x="119459" y="626159"/>
                  </a:cubicBezTo>
                  <a:cubicBezTo>
                    <a:pt x="114383" y="624182"/>
                    <a:pt x="108666" y="623915"/>
                    <a:pt x="103215" y="622873"/>
                  </a:cubicBezTo>
                  <a:cubicBezTo>
                    <a:pt x="103215" y="622873"/>
                    <a:pt x="103349" y="623007"/>
                    <a:pt x="103349" y="623007"/>
                  </a:cubicBezTo>
                  <a:cubicBezTo>
                    <a:pt x="102548" y="618091"/>
                    <a:pt x="102654" y="612827"/>
                    <a:pt x="100838" y="608339"/>
                  </a:cubicBezTo>
                  <a:cubicBezTo>
                    <a:pt x="82884" y="563722"/>
                    <a:pt x="64369" y="519345"/>
                    <a:pt x="46656" y="474648"/>
                  </a:cubicBezTo>
                  <a:cubicBezTo>
                    <a:pt x="42354" y="463774"/>
                    <a:pt x="40457" y="451965"/>
                    <a:pt x="37438" y="440557"/>
                  </a:cubicBezTo>
                  <a:cubicBezTo>
                    <a:pt x="39790" y="387951"/>
                    <a:pt x="42141" y="335346"/>
                    <a:pt x="44545" y="281618"/>
                  </a:cubicBezTo>
                  <a:cubicBezTo>
                    <a:pt x="18737" y="278866"/>
                    <a:pt x="11924" y="260859"/>
                    <a:pt x="6848" y="240394"/>
                  </a:cubicBezTo>
                  <a:cubicBezTo>
                    <a:pt x="-1354" y="207399"/>
                    <a:pt x="-793" y="176193"/>
                    <a:pt x="21595" y="148354"/>
                  </a:cubicBezTo>
                  <a:cubicBezTo>
                    <a:pt x="24374" y="144908"/>
                    <a:pt x="28061" y="142183"/>
                    <a:pt x="31347" y="139110"/>
                  </a:cubicBezTo>
                  <a:cubicBezTo>
                    <a:pt x="39736" y="144881"/>
                    <a:pt x="49568" y="149369"/>
                    <a:pt x="56060" y="156770"/>
                  </a:cubicBezTo>
                  <a:cubicBezTo>
                    <a:pt x="62579" y="164197"/>
                    <a:pt x="65758" y="174537"/>
                    <a:pt x="69899" y="182579"/>
                  </a:cubicBezTo>
                  <a:cubicBezTo>
                    <a:pt x="77434" y="153564"/>
                    <a:pt x="84273" y="124175"/>
                    <a:pt x="92796" y="95294"/>
                  </a:cubicBezTo>
                  <a:cubicBezTo>
                    <a:pt x="100464" y="69326"/>
                    <a:pt x="113448" y="45868"/>
                    <a:pt x="132417" y="26151"/>
                  </a:cubicBezTo>
                  <a:cubicBezTo>
                    <a:pt x="160443" y="-2970"/>
                    <a:pt x="189858" y="-5722"/>
                    <a:pt x="222480" y="17735"/>
                  </a:cubicBezTo>
                  <a:cubicBezTo>
                    <a:pt x="235437" y="27060"/>
                    <a:pt x="248742" y="36036"/>
                    <a:pt x="260792" y="46456"/>
                  </a:cubicBezTo>
                  <a:cubicBezTo>
                    <a:pt x="289406" y="71196"/>
                    <a:pt x="322775" y="81936"/>
                    <a:pt x="359938" y="82123"/>
                  </a:cubicBezTo>
                  <a:cubicBezTo>
                    <a:pt x="389861" y="82283"/>
                    <a:pt x="399639" y="97459"/>
                    <a:pt x="401296" y="123187"/>
                  </a:cubicBezTo>
                  <a:cubicBezTo>
                    <a:pt x="403540" y="157839"/>
                    <a:pt x="396674" y="191208"/>
                    <a:pt x="388659" y="224524"/>
                  </a:cubicBezTo>
                  <a:cubicBezTo>
                    <a:pt x="375728" y="258374"/>
                    <a:pt x="359938" y="291183"/>
                    <a:pt x="353366" y="327304"/>
                  </a:cubicBezTo>
                  <a:cubicBezTo>
                    <a:pt x="345805" y="368875"/>
                    <a:pt x="327985" y="406065"/>
                    <a:pt x="302390" y="439542"/>
                  </a:cubicBezTo>
                  <a:cubicBezTo>
                    <a:pt x="296485" y="447183"/>
                    <a:pt x="293199" y="455171"/>
                    <a:pt x="295684" y="464843"/>
                  </a:cubicBezTo>
                  <a:close/>
                </a:path>
              </a:pathLst>
            </a:custGeom>
            <a:solidFill>
              <a:srgbClr val="FDC8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77839" name="Freeform: Shape 317">
              <a:extLst>
                <a:ext uri="{FF2B5EF4-FFF2-40B4-BE49-F238E27FC236}">
                  <a16:creationId xmlns:a16="http://schemas.microsoft.com/office/drawing/2014/main" id="{E94A9E13-D1D7-45FF-91F4-53D814B2FB96}"/>
                </a:ext>
              </a:extLst>
            </p:cNvPr>
            <p:cNvSpPr>
              <a:spLocks/>
            </p:cNvSpPr>
            <p:nvPr/>
          </p:nvSpPr>
          <p:spPr bwMode="auto">
            <a:xfrm>
              <a:off x="904477" y="4224355"/>
              <a:ext cx="379380" cy="293886"/>
            </a:xfrm>
            <a:custGeom>
              <a:avLst/>
              <a:gdLst>
                <a:gd name="T0" fmla="*/ 359324 w 379379"/>
                <a:gd name="T1" fmla="*/ 291971 h 293885"/>
                <a:gd name="T2" fmla="*/ 371961 w 379379"/>
                <a:gd name="T3" fmla="*/ 190633 h 293885"/>
                <a:gd name="T4" fmla="*/ 330603 w 379379"/>
                <a:gd name="T5" fmla="*/ 149570 h 293885"/>
                <a:gd name="T6" fmla="*/ 231456 w 379379"/>
                <a:gd name="T7" fmla="*/ 113894 h 293885"/>
                <a:gd name="T8" fmla="*/ 193144 w 379379"/>
                <a:gd name="T9" fmla="*/ 85174 h 293885"/>
                <a:gd name="T10" fmla="*/ 103074 w 379379"/>
                <a:gd name="T11" fmla="*/ 93590 h 293885"/>
                <a:gd name="T12" fmla="*/ 63453 w 379379"/>
                <a:gd name="T13" fmla="*/ 162741 h 293885"/>
                <a:gd name="T14" fmla="*/ 40556 w 379379"/>
                <a:gd name="T15" fmla="*/ 250025 h 293885"/>
                <a:gd name="T16" fmla="*/ 26717 w 379379"/>
                <a:gd name="T17" fmla="*/ 224217 h 293885"/>
                <a:gd name="T18" fmla="*/ 2004 w 379379"/>
                <a:gd name="T19" fmla="*/ 206557 h 293885"/>
                <a:gd name="T20" fmla="*/ 20679 w 379379"/>
                <a:gd name="T21" fmla="*/ 102860 h 293885"/>
                <a:gd name="T22" fmla="*/ 46674 w 379379"/>
                <a:gd name="T23" fmla="*/ 53220 h 293885"/>
                <a:gd name="T24" fmla="*/ 145661 w 379379"/>
                <a:gd name="T25" fmla="*/ 3099 h 293885"/>
                <a:gd name="T26" fmla="*/ 274578 w 379379"/>
                <a:gd name="T27" fmla="*/ 22362 h 293885"/>
                <a:gd name="T28" fmla="*/ 372575 w 379379"/>
                <a:gd name="T29" fmla="*/ 136951 h 293885"/>
                <a:gd name="T30" fmla="*/ 372067 w 379379"/>
                <a:gd name="T31" fmla="*/ 260551 h 293885"/>
                <a:gd name="T32" fmla="*/ 359324 w 379379"/>
                <a:gd name="T33" fmla="*/ 291971 h 29388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9379"/>
                <a:gd name="T52" fmla="*/ 0 h 293885"/>
                <a:gd name="T53" fmla="*/ 379379 w 379379"/>
                <a:gd name="T54" fmla="*/ 293885 h 29388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9379" h="293885">
                  <a:moveTo>
                    <a:pt x="359316" y="291963"/>
                  </a:moveTo>
                  <a:cubicBezTo>
                    <a:pt x="367331" y="258673"/>
                    <a:pt x="374197" y="225304"/>
                    <a:pt x="371953" y="190625"/>
                  </a:cubicBezTo>
                  <a:cubicBezTo>
                    <a:pt x="370296" y="164924"/>
                    <a:pt x="360545" y="149722"/>
                    <a:pt x="330595" y="149562"/>
                  </a:cubicBezTo>
                  <a:cubicBezTo>
                    <a:pt x="293432" y="149374"/>
                    <a:pt x="260062" y="138634"/>
                    <a:pt x="231448" y="113894"/>
                  </a:cubicBezTo>
                  <a:cubicBezTo>
                    <a:pt x="219399" y="103475"/>
                    <a:pt x="206094" y="94498"/>
                    <a:pt x="193136" y="85174"/>
                  </a:cubicBezTo>
                  <a:cubicBezTo>
                    <a:pt x="160515" y="61716"/>
                    <a:pt x="131100" y="64468"/>
                    <a:pt x="103074" y="93590"/>
                  </a:cubicBezTo>
                  <a:cubicBezTo>
                    <a:pt x="84105" y="113307"/>
                    <a:pt x="71120" y="136764"/>
                    <a:pt x="63453" y="162733"/>
                  </a:cubicBezTo>
                  <a:cubicBezTo>
                    <a:pt x="54930" y="191614"/>
                    <a:pt x="48090" y="221002"/>
                    <a:pt x="40556" y="250017"/>
                  </a:cubicBezTo>
                  <a:cubicBezTo>
                    <a:pt x="36442" y="241975"/>
                    <a:pt x="33236" y="231636"/>
                    <a:pt x="26717" y="224209"/>
                  </a:cubicBezTo>
                  <a:cubicBezTo>
                    <a:pt x="20225" y="216808"/>
                    <a:pt x="10366" y="212319"/>
                    <a:pt x="2004" y="206549"/>
                  </a:cubicBezTo>
                  <a:cubicBezTo>
                    <a:pt x="3633" y="171149"/>
                    <a:pt x="7748" y="136016"/>
                    <a:pt x="20679" y="102860"/>
                  </a:cubicBezTo>
                  <a:cubicBezTo>
                    <a:pt x="27438" y="85521"/>
                    <a:pt x="35881" y="68289"/>
                    <a:pt x="46674" y="53220"/>
                  </a:cubicBezTo>
                  <a:cubicBezTo>
                    <a:pt x="70613" y="19851"/>
                    <a:pt x="106467" y="6519"/>
                    <a:pt x="145661" y="3099"/>
                  </a:cubicBezTo>
                  <a:cubicBezTo>
                    <a:pt x="189877" y="-748"/>
                    <a:pt x="233132" y="5504"/>
                    <a:pt x="274570" y="22362"/>
                  </a:cubicBezTo>
                  <a:cubicBezTo>
                    <a:pt x="326988" y="43709"/>
                    <a:pt x="359690" y="82048"/>
                    <a:pt x="372567" y="136951"/>
                  </a:cubicBezTo>
                  <a:cubicBezTo>
                    <a:pt x="382212" y="178068"/>
                    <a:pt x="381410" y="219506"/>
                    <a:pt x="372059" y="260543"/>
                  </a:cubicBezTo>
                  <a:cubicBezTo>
                    <a:pt x="369602" y="271444"/>
                    <a:pt x="363670" y="281516"/>
                    <a:pt x="359316" y="291963"/>
                  </a:cubicBezTo>
                  <a:close/>
                </a:path>
              </a:pathLst>
            </a:custGeom>
            <a:solidFill>
              <a:srgbClr val="1924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77840" name="Freeform: Shape 318">
              <a:extLst>
                <a:ext uri="{FF2B5EF4-FFF2-40B4-BE49-F238E27FC236}">
                  <a16:creationId xmlns:a16="http://schemas.microsoft.com/office/drawing/2014/main" id="{C83C1C3F-494E-430F-ADC2-370BDFC7A761}"/>
                </a:ext>
              </a:extLst>
            </p:cNvPr>
            <p:cNvSpPr>
              <a:spLocks/>
            </p:cNvSpPr>
            <p:nvPr/>
          </p:nvSpPr>
          <p:spPr bwMode="auto">
            <a:xfrm>
              <a:off x="648716" y="5992533"/>
              <a:ext cx="261826" cy="235109"/>
            </a:xfrm>
            <a:custGeom>
              <a:avLst/>
              <a:gdLst>
                <a:gd name="T0" fmla="*/ 97116 w 261825"/>
                <a:gd name="T1" fmla="*/ 2004 h 235108"/>
                <a:gd name="T2" fmla="*/ 209816 w 261825"/>
                <a:gd name="T3" fmla="*/ 4729 h 235108"/>
                <a:gd name="T4" fmla="*/ 248048 w 261825"/>
                <a:gd name="T5" fmla="*/ 12290 h 235108"/>
                <a:gd name="T6" fmla="*/ 252696 w 261825"/>
                <a:gd name="T7" fmla="*/ 37430 h 235108"/>
                <a:gd name="T8" fmla="*/ 227395 w 261825"/>
                <a:gd name="T9" fmla="*/ 50468 h 235108"/>
                <a:gd name="T10" fmla="*/ 198675 w 261825"/>
                <a:gd name="T11" fmla="*/ 52659 h 235108"/>
                <a:gd name="T12" fmla="*/ 169473 w 261825"/>
                <a:gd name="T13" fmla="*/ 67273 h 235108"/>
                <a:gd name="T14" fmla="*/ 158119 w 261825"/>
                <a:gd name="T15" fmla="*/ 88192 h 235108"/>
                <a:gd name="T16" fmla="*/ 96234 w 261825"/>
                <a:gd name="T17" fmla="*/ 215693 h 235108"/>
                <a:gd name="T18" fmla="*/ 85788 w 261825"/>
                <a:gd name="T19" fmla="*/ 234582 h 235108"/>
                <a:gd name="T20" fmla="*/ 79536 w 261825"/>
                <a:gd name="T21" fmla="*/ 227449 h 235108"/>
                <a:gd name="T22" fmla="*/ 7000 w 261825"/>
                <a:gd name="T23" fmla="*/ 109619 h 235108"/>
                <a:gd name="T24" fmla="*/ 2004 w 261825"/>
                <a:gd name="T25" fmla="*/ 97356 h 235108"/>
                <a:gd name="T26" fmla="*/ 97116 w 261825"/>
                <a:gd name="T27" fmla="*/ 2004 h 23510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61825"/>
                <a:gd name="T43" fmla="*/ 0 h 235108"/>
                <a:gd name="T44" fmla="*/ 261825 w 261825"/>
                <a:gd name="T45" fmla="*/ 235108 h 235108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61825" h="235108">
                  <a:moveTo>
                    <a:pt x="97116" y="2004"/>
                  </a:moveTo>
                  <a:cubicBezTo>
                    <a:pt x="134680" y="2805"/>
                    <a:pt x="172271" y="3046"/>
                    <a:pt x="209808" y="4729"/>
                  </a:cubicBezTo>
                  <a:cubicBezTo>
                    <a:pt x="222659" y="5290"/>
                    <a:pt x="235777" y="8256"/>
                    <a:pt x="248040" y="12290"/>
                  </a:cubicBezTo>
                  <a:cubicBezTo>
                    <a:pt x="262894" y="17179"/>
                    <a:pt x="264764" y="27198"/>
                    <a:pt x="252688" y="37430"/>
                  </a:cubicBezTo>
                  <a:cubicBezTo>
                    <a:pt x="245582" y="43442"/>
                    <a:pt x="236391" y="47930"/>
                    <a:pt x="227387" y="50468"/>
                  </a:cubicBezTo>
                  <a:cubicBezTo>
                    <a:pt x="218277" y="53033"/>
                    <a:pt x="208018" y="53968"/>
                    <a:pt x="198667" y="52659"/>
                  </a:cubicBezTo>
                  <a:cubicBezTo>
                    <a:pt x="184747" y="50709"/>
                    <a:pt x="175797" y="55625"/>
                    <a:pt x="169465" y="67273"/>
                  </a:cubicBezTo>
                  <a:cubicBezTo>
                    <a:pt x="165671" y="74246"/>
                    <a:pt x="161557" y="81059"/>
                    <a:pt x="158111" y="88192"/>
                  </a:cubicBezTo>
                  <a:cubicBezTo>
                    <a:pt x="137432" y="130672"/>
                    <a:pt x="116913" y="173206"/>
                    <a:pt x="96234" y="215685"/>
                  </a:cubicBezTo>
                  <a:cubicBezTo>
                    <a:pt x="93269" y="221750"/>
                    <a:pt x="89715" y="227521"/>
                    <a:pt x="85788" y="234574"/>
                  </a:cubicBezTo>
                  <a:cubicBezTo>
                    <a:pt x="83036" y="231448"/>
                    <a:pt x="80925" y="229658"/>
                    <a:pt x="79536" y="227441"/>
                  </a:cubicBezTo>
                  <a:cubicBezTo>
                    <a:pt x="55277" y="188221"/>
                    <a:pt x="31045" y="148973"/>
                    <a:pt x="7000" y="109619"/>
                  </a:cubicBezTo>
                  <a:cubicBezTo>
                    <a:pt x="4729" y="105906"/>
                    <a:pt x="3660" y="101444"/>
                    <a:pt x="2004" y="97356"/>
                  </a:cubicBezTo>
                  <a:cubicBezTo>
                    <a:pt x="33717" y="65537"/>
                    <a:pt x="65430" y="33770"/>
                    <a:pt x="97116" y="2004"/>
                  </a:cubicBezTo>
                  <a:close/>
                </a:path>
              </a:pathLst>
            </a:custGeom>
            <a:solidFill>
              <a:srgbClr val="FDC8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77841" name="Freeform: Shape 319">
              <a:extLst>
                <a:ext uri="{FF2B5EF4-FFF2-40B4-BE49-F238E27FC236}">
                  <a16:creationId xmlns:a16="http://schemas.microsoft.com/office/drawing/2014/main" id="{E05BD3ED-2ED1-4536-ADE2-0EB9B885194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0149" y="4960566"/>
              <a:ext cx="176332" cy="197705"/>
            </a:xfrm>
            <a:custGeom>
              <a:avLst/>
              <a:gdLst>
                <a:gd name="T0" fmla="*/ 170382 w 176331"/>
                <a:gd name="T1" fmla="*/ 92868 h 197705"/>
                <a:gd name="T2" fmla="*/ 174095 w 176331"/>
                <a:gd name="T3" fmla="*/ 107535 h 197705"/>
                <a:gd name="T4" fmla="*/ 166160 w 176331"/>
                <a:gd name="T5" fmla="*/ 145527 h 197705"/>
                <a:gd name="T6" fmla="*/ 132150 w 176331"/>
                <a:gd name="T7" fmla="*/ 179858 h 197705"/>
                <a:gd name="T8" fmla="*/ 110856 w 176331"/>
                <a:gd name="T9" fmla="*/ 197278 h 197705"/>
                <a:gd name="T10" fmla="*/ 23511 w 176331"/>
                <a:gd name="T11" fmla="*/ 76357 h 197705"/>
                <a:gd name="T12" fmla="*/ 11301 w 176331"/>
                <a:gd name="T13" fmla="*/ 60086 h 197705"/>
                <a:gd name="T14" fmla="*/ 2725 w 176331"/>
                <a:gd name="T15" fmla="*/ 56560 h 197705"/>
                <a:gd name="T16" fmla="*/ 2004 w 176331"/>
                <a:gd name="T17" fmla="*/ 51323 h 197705"/>
                <a:gd name="T18" fmla="*/ 8630 w 176331"/>
                <a:gd name="T19" fmla="*/ 50388 h 197705"/>
                <a:gd name="T20" fmla="*/ 41358 w 176331"/>
                <a:gd name="T21" fmla="*/ 36736 h 197705"/>
                <a:gd name="T22" fmla="*/ 80418 w 176331"/>
                <a:gd name="T23" fmla="*/ 2004 h 197705"/>
                <a:gd name="T24" fmla="*/ 95841 w 176331"/>
                <a:gd name="T25" fmla="*/ 8924 h 197705"/>
                <a:gd name="T26" fmla="*/ 100383 w 176331"/>
                <a:gd name="T27" fmla="*/ 12397 h 197705"/>
                <a:gd name="T28" fmla="*/ 117001 w 176331"/>
                <a:gd name="T29" fmla="*/ 31205 h 197705"/>
                <a:gd name="T30" fmla="*/ 168992 w 176331"/>
                <a:gd name="T31" fmla="*/ 88967 h 197705"/>
                <a:gd name="T32" fmla="*/ 170382 w 176331"/>
                <a:gd name="T33" fmla="*/ 92868 h 19770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76331"/>
                <a:gd name="T52" fmla="*/ 0 h 197705"/>
                <a:gd name="T53" fmla="*/ 176331 w 176331"/>
                <a:gd name="T54" fmla="*/ 197705 h 19770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76331" h="197705">
                  <a:moveTo>
                    <a:pt x="170374" y="92868"/>
                  </a:moveTo>
                  <a:cubicBezTo>
                    <a:pt x="171603" y="97757"/>
                    <a:pt x="172858" y="102646"/>
                    <a:pt x="174087" y="107535"/>
                  </a:cubicBezTo>
                  <a:cubicBezTo>
                    <a:pt x="176064" y="121161"/>
                    <a:pt x="170748" y="133264"/>
                    <a:pt x="166152" y="145527"/>
                  </a:cubicBezTo>
                  <a:cubicBezTo>
                    <a:pt x="154824" y="156962"/>
                    <a:pt x="143470" y="168423"/>
                    <a:pt x="132142" y="179858"/>
                  </a:cubicBezTo>
                  <a:cubicBezTo>
                    <a:pt x="125035" y="185656"/>
                    <a:pt x="117955" y="191480"/>
                    <a:pt x="110848" y="197278"/>
                  </a:cubicBezTo>
                  <a:cubicBezTo>
                    <a:pt x="81727" y="156962"/>
                    <a:pt x="52632" y="116673"/>
                    <a:pt x="23511" y="76357"/>
                  </a:cubicBezTo>
                  <a:cubicBezTo>
                    <a:pt x="19530" y="70853"/>
                    <a:pt x="15843" y="65082"/>
                    <a:pt x="11301" y="60086"/>
                  </a:cubicBezTo>
                  <a:cubicBezTo>
                    <a:pt x="9431" y="58029"/>
                    <a:pt x="5637" y="57682"/>
                    <a:pt x="2725" y="56560"/>
                  </a:cubicBezTo>
                  <a:cubicBezTo>
                    <a:pt x="2485" y="54796"/>
                    <a:pt x="2244" y="53060"/>
                    <a:pt x="2004" y="51323"/>
                  </a:cubicBezTo>
                  <a:cubicBezTo>
                    <a:pt x="4221" y="50976"/>
                    <a:pt x="6519" y="50094"/>
                    <a:pt x="8630" y="50388"/>
                  </a:cubicBezTo>
                  <a:cubicBezTo>
                    <a:pt x="22309" y="52258"/>
                    <a:pt x="31980" y="45846"/>
                    <a:pt x="41358" y="36736"/>
                  </a:cubicBezTo>
                  <a:cubicBezTo>
                    <a:pt x="53834" y="24606"/>
                    <a:pt x="67353" y="13519"/>
                    <a:pt x="80418" y="2004"/>
                  </a:cubicBezTo>
                  <a:cubicBezTo>
                    <a:pt x="85548" y="4301"/>
                    <a:pt x="90704" y="6626"/>
                    <a:pt x="95833" y="8924"/>
                  </a:cubicBezTo>
                  <a:cubicBezTo>
                    <a:pt x="97356" y="10072"/>
                    <a:pt x="98853" y="11221"/>
                    <a:pt x="100375" y="12397"/>
                  </a:cubicBezTo>
                  <a:cubicBezTo>
                    <a:pt x="105852" y="18729"/>
                    <a:pt x="110528" y="26102"/>
                    <a:pt x="116993" y="31205"/>
                  </a:cubicBezTo>
                  <a:cubicBezTo>
                    <a:pt x="137619" y="47583"/>
                    <a:pt x="152767" y="68716"/>
                    <a:pt x="168984" y="88967"/>
                  </a:cubicBezTo>
                  <a:cubicBezTo>
                    <a:pt x="169412" y="90250"/>
                    <a:pt x="169893" y="91559"/>
                    <a:pt x="170374" y="9286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77842" name="Freeform: Shape 320">
              <a:extLst>
                <a:ext uri="{FF2B5EF4-FFF2-40B4-BE49-F238E27FC236}">
                  <a16:creationId xmlns:a16="http://schemas.microsoft.com/office/drawing/2014/main" id="{32F67ED1-48CE-4859-B1EE-A36DFA7BCAB4}"/>
                </a:ext>
              </a:extLst>
            </p:cNvPr>
            <p:cNvSpPr>
              <a:spLocks/>
            </p:cNvSpPr>
            <p:nvPr/>
          </p:nvSpPr>
          <p:spPr bwMode="auto">
            <a:xfrm>
              <a:off x="579332" y="5946954"/>
              <a:ext cx="168316" cy="146943"/>
            </a:xfrm>
            <a:custGeom>
              <a:avLst/>
              <a:gdLst>
                <a:gd name="T0" fmla="*/ 166500 w 168316"/>
                <a:gd name="T1" fmla="*/ 47583 h 146942"/>
                <a:gd name="T2" fmla="*/ 71388 w 168316"/>
                <a:gd name="T3" fmla="*/ 142917 h 146942"/>
                <a:gd name="T4" fmla="*/ 22576 w 168316"/>
                <a:gd name="T5" fmla="*/ 124776 h 146942"/>
                <a:gd name="T6" fmla="*/ 2004 w 168316"/>
                <a:gd name="T7" fmla="*/ 93330 h 146942"/>
                <a:gd name="T8" fmla="*/ 122951 w 168316"/>
                <a:gd name="T9" fmla="*/ 2004 h 146942"/>
                <a:gd name="T10" fmla="*/ 166500 w 168316"/>
                <a:gd name="T11" fmla="*/ 47583 h 14694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68316"/>
                <a:gd name="T19" fmla="*/ 0 h 146942"/>
                <a:gd name="T20" fmla="*/ 168316 w 168316"/>
                <a:gd name="T21" fmla="*/ 146942 h 14694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68316" h="146942">
                  <a:moveTo>
                    <a:pt x="166500" y="47583"/>
                  </a:moveTo>
                  <a:cubicBezTo>
                    <a:pt x="134787" y="79349"/>
                    <a:pt x="103074" y="111116"/>
                    <a:pt x="71388" y="142909"/>
                  </a:cubicBezTo>
                  <a:cubicBezTo>
                    <a:pt x="50442" y="149454"/>
                    <a:pt x="34598" y="141840"/>
                    <a:pt x="22576" y="124768"/>
                  </a:cubicBezTo>
                  <a:cubicBezTo>
                    <a:pt x="15736" y="115070"/>
                    <a:pt x="9538" y="104917"/>
                    <a:pt x="2004" y="93322"/>
                  </a:cubicBezTo>
                  <a:cubicBezTo>
                    <a:pt x="42400" y="62811"/>
                    <a:pt x="81754" y="33102"/>
                    <a:pt x="122951" y="2004"/>
                  </a:cubicBezTo>
                  <a:cubicBezTo>
                    <a:pt x="137726" y="17446"/>
                    <a:pt x="152126" y="32514"/>
                    <a:pt x="166500" y="4758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77843" name="Freeform: Shape 321">
              <a:extLst>
                <a:ext uri="{FF2B5EF4-FFF2-40B4-BE49-F238E27FC236}">
                  <a16:creationId xmlns:a16="http://schemas.microsoft.com/office/drawing/2014/main" id="{ABDCEF40-1F9C-4735-9CFF-7B020D983D4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0322" y="4858989"/>
              <a:ext cx="90837" cy="66792"/>
            </a:xfrm>
            <a:custGeom>
              <a:avLst/>
              <a:gdLst>
                <a:gd name="T0" fmla="*/ 89662 w 90837"/>
                <a:gd name="T1" fmla="*/ 25461 h 66792"/>
                <a:gd name="T2" fmla="*/ 34358 w 90837"/>
                <a:gd name="T3" fmla="*/ 51083 h 66792"/>
                <a:gd name="T4" fmla="*/ 2004 w 90837"/>
                <a:gd name="T5" fmla="*/ 65857 h 66792"/>
                <a:gd name="T6" fmla="*/ 2004 w 90837"/>
                <a:gd name="T7" fmla="*/ 65911 h 66792"/>
                <a:gd name="T8" fmla="*/ 68823 w 90837"/>
                <a:gd name="T9" fmla="*/ 2004 h 66792"/>
                <a:gd name="T10" fmla="*/ 86670 w 90837"/>
                <a:gd name="T11" fmla="*/ 13278 h 66792"/>
                <a:gd name="T12" fmla="*/ 89662 w 90837"/>
                <a:gd name="T13" fmla="*/ 25461 h 6679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90837"/>
                <a:gd name="T22" fmla="*/ 0 h 66792"/>
                <a:gd name="T23" fmla="*/ 90837 w 90837"/>
                <a:gd name="T24" fmla="*/ 66792 h 66792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90837" h="66792">
                  <a:moveTo>
                    <a:pt x="89662" y="25461"/>
                  </a:moveTo>
                  <a:cubicBezTo>
                    <a:pt x="71227" y="34011"/>
                    <a:pt x="52793" y="42560"/>
                    <a:pt x="34358" y="51083"/>
                  </a:cubicBezTo>
                  <a:cubicBezTo>
                    <a:pt x="23591" y="56052"/>
                    <a:pt x="12797" y="60941"/>
                    <a:pt x="2004" y="65857"/>
                  </a:cubicBezTo>
                  <a:cubicBezTo>
                    <a:pt x="2004" y="65857"/>
                    <a:pt x="2004" y="65911"/>
                    <a:pt x="2004" y="65911"/>
                  </a:cubicBezTo>
                  <a:cubicBezTo>
                    <a:pt x="23938" y="44938"/>
                    <a:pt x="45846" y="23965"/>
                    <a:pt x="68823" y="2004"/>
                  </a:cubicBezTo>
                  <a:cubicBezTo>
                    <a:pt x="73739" y="5103"/>
                    <a:pt x="80204" y="9191"/>
                    <a:pt x="86670" y="13278"/>
                  </a:cubicBezTo>
                  <a:cubicBezTo>
                    <a:pt x="87685" y="17366"/>
                    <a:pt x="88673" y="21427"/>
                    <a:pt x="89662" y="25461"/>
                  </a:cubicBezTo>
                  <a:close/>
                </a:path>
              </a:pathLst>
            </a:custGeom>
            <a:solidFill>
              <a:srgbClr val="E2DE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77844" name="Freeform: Shape 322">
              <a:extLst>
                <a:ext uri="{FF2B5EF4-FFF2-40B4-BE49-F238E27FC236}">
                  <a16:creationId xmlns:a16="http://schemas.microsoft.com/office/drawing/2014/main" id="{905808C7-B929-4475-82A8-695029A499B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6353" y="5139810"/>
              <a:ext cx="72136" cy="742730"/>
            </a:xfrm>
            <a:custGeom>
              <a:avLst/>
              <a:gdLst>
                <a:gd name="T0" fmla="*/ 2283 w 72135"/>
                <a:gd name="T1" fmla="*/ 2004 h 742729"/>
                <a:gd name="T2" fmla="*/ 72236 w 72135"/>
                <a:gd name="T3" fmla="*/ 742043 h 742729"/>
                <a:gd name="T4" fmla="*/ 68015 w 72135"/>
                <a:gd name="T5" fmla="*/ 737207 h 742729"/>
                <a:gd name="T6" fmla="*/ 56366 w 72135"/>
                <a:gd name="T7" fmla="*/ 597852 h 742729"/>
                <a:gd name="T8" fmla="*/ 43569 w 72135"/>
                <a:gd name="T9" fmla="*/ 475729 h 742729"/>
                <a:gd name="T10" fmla="*/ 32633 w 72135"/>
                <a:gd name="T11" fmla="*/ 353411 h 742729"/>
                <a:gd name="T12" fmla="*/ 19890 w 72135"/>
                <a:gd name="T13" fmla="*/ 227842 h 742729"/>
                <a:gd name="T14" fmla="*/ 12329 w 72135"/>
                <a:gd name="T15" fmla="*/ 142882 h 742729"/>
                <a:gd name="T16" fmla="*/ 2390 w 72135"/>
                <a:gd name="T17" fmla="*/ 32461 h 742729"/>
                <a:gd name="T18" fmla="*/ 2283 w 72135"/>
                <a:gd name="T19" fmla="*/ 2004 h 74272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72135"/>
                <a:gd name="T31" fmla="*/ 0 h 742729"/>
                <a:gd name="T32" fmla="*/ 72135 w 72135"/>
                <a:gd name="T33" fmla="*/ 742729 h 742729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72135" h="742729">
                  <a:moveTo>
                    <a:pt x="2283" y="2004"/>
                  </a:moveTo>
                  <a:cubicBezTo>
                    <a:pt x="32767" y="247292"/>
                    <a:pt x="55370" y="493194"/>
                    <a:pt x="72228" y="742035"/>
                  </a:cubicBezTo>
                  <a:cubicBezTo>
                    <a:pt x="69717" y="739203"/>
                    <a:pt x="68114" y="738268"/>
                    <a:pt x="68007" y="737199"/>
                  </a:cubicBezTo>
                  <a:cubicBezTo>
                    <a:pt x="64079" y="690739"/>
                    <a:pt x="60659" y="644251"/>
                    <a:pt x="56358" y="597844"/>
                  </a:cubicBezTo>
                  <a:cubicBezTo>
                    <a:pt x="52564" y="557101"/>
                    <a:pt x="47542" y="516464"/>
                    <a:pt x="43561" y="475721"/>
                  </a:cubicBezTo>
                  <a:cubicBezTo>
                    <a:pt x="39607" y="434978"/>
                    <a:pt x="36534" y="394154"/>
                    <a:pt x="32633" y="353411"/>
                  </a:cubicBezTo>
                  <a:cubicBezTo>
                    <a:pt x="28626" y="311519"/>
                    <a:pt x="23977" y="269707"/>
                    <a:pt x="19890" y="227842"/>
                  </a:cubicBezTo>
                  <a:cubicBezTo>
                    <a:pt x="17111" y="199548"/>
                    <a:pt x="14894" y="171202"/>
                    <a:pt x="12329" y="142882"/>
                  </a:cubicBezTo>
                  <a:cubicBezTo>
                    <a:pt x="9016" y="106066"/>
                    <a:pt x="5436" y="69304"/>
                    <a:pt x="2390" y="32461"/>
                  </a:cubicBezTo>
                  <a:cubicBezTo>
                    <a:pt x="1588" y="22362"/>
                    <a:pt x="2283" y="12156"/>
                    <a:pt x="2283" y="2004"/>
                  </a:cubicBezTo>
                  <a:close/>
                </a:path>
              </a:pathLst>
            </a:custGeom>
            <a:solidFill>
              <a:srgbClr val="E2DE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77845" name="Freeform: Shape 323">
              <a:extLst>
                <a:ext uri="{FF2B5EF4-FFF2-40B4-BE49-F238E27FC236}">
                  <a16:creationId xmlns:a16="http://schemas.microsoft.com/office/drawing/2014/main" id="{B815C721-5ECC-41C2-8637-B2E526406496}"/>
                </a:ext>
              </a:extLst>
            </p:cNvPr>
            <p:cNvSpPr>
              <a:spLocks/>
            </p:cNvSpPr>
            <p:nvPr/>
          </p:nvSpPr>
          <p:spPr bwMode="auto">
            <a:xfrm>
              <a:off x="900255" y="4882320"/>
              <a:ext cx="88166" cy="45419"/>
            </a:xfrm>
            <a:custGeom>
              <a:avLst/>
              <a:gdLst>
                <a:gd name="T0" fmla="*/ 78128 w 88165"/>
                <a:gd name="T1" fmla="*/ 32382 h 45418"/>
                <a:gd name="T2" fmla="*/ 88468 w 88165"/>
                <a:gd name="T3" fmla="*/ 45553 h 45418"/>
                <a:gd name="T4" fmla="*/ 2004 w 88165"/>
                <a:gd name="T5" fmla="*/ 25970 h 45418"/>
                <a:gd name="T6" fmla="*/ 3179 w 88165"/>
                <a:gd name="T7" fmla="*/ 22221 h 45418"/>
                <a:gd name="T8" fmla="*/ 60068 w 88165"/>
                <a:gd name="T9" fmla="*/ 20645 h 45418"/>
                <a:gd name="T10" fmla="*/ 78262 w 88165"/>
                <a:gd name="T11" fmla="*/ 32489 h 45418"/>
                <a:gd name="T12" fmla="*/ 78128 w 88165"/>
                <a:gd name="T13" fmla="*/ 32382 h 4541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88165"/>
                <a:gd name="T22" fmla="*/ 0 h 45418"/>
                <a:gd name="T23" fmla="*/ 88165 w 88165"/>
                <a:gd name="T24" fmla="*/ 45418 h 45418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88165" h="45418">
                  <a:moveTo>
                    <a:pt x="78120" y="32374"/>
                  </a:moveTo>
                  <a:cubicBezTo>
                    <a:pt x="81113" y="36194"/>
                    <a:pt x="84105" y="39988"/>
                    <a:pt x="88460" y="45545"/>
                  </a:cubicBezTo>
                  <a:cubicBezTo>
                    <a:pt x="58537" y="38759"/>
                    <a:pt x="30350" y="32374"/>
                    <a:pt x="2004" y="25962"/>
                  </a:cubicBezTo>
                  <a:cubicBezTo>
                    <a:pt x="2832" y="23290"/>
                    <a:pt x="2832" y="22515"/>
                    <a:pt x="3179" y="22221"/>
                  </a:cubicBezTo>
                  <a:cubicBezTo>
                    <a:pt x="39434" y="-5885"/>
                    <a:pt x="28106" y="-3053"/>
                    <a:pt x="60060" y="20645"/>
                  </a:cubicBezTo>
                  <a:cubicBezTo>
                    <a:pt x="65857" y="24946"/>
                    <a:pt x="72162" y="28553"/>
                    <a:pt x="78254" y="32481"/>
                  </a:cubicBezTo>
                  <a:lnTo>
                    <a:pt x="78120" y="32374"/>
                  </a:lnTo>
                  <a:close/>
                </a:path>
              </a:pathLst>
            </a:custGeom>
            <a:solidFill>
              <a:srgbClr val="E2DE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77846" name="Freeform: Shape 324">
              <a:extLst>
                <a:ext uri="{FF2B5EF4-FFF2-40B4-BE49-F238E27FC236}">
                  <a16:creationId xmlns:a16="http://schemas.microsoft.com/office/drawing/2014/main" id="{72AEA620-758F-41F9-9154-01FDE8F8E617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9975" y="4922842"/>
              <a:ext cx="2672" cy="2672"/>
            </a:xfrm>
            <a:custGeom>
              <a:avLst/>
              <a:gdLst>
                <a:gd name="T0" fmla="*/ 2359 w 2671"/>
                <a:gd name="T1" fmla="*/ 2012 h 2671"/>
                <a:gd name="T2" fmla="*/ 2012 w 2671"/>
                <a:gd name="T3" fmla="*/ 2466 h 2671"/>
                <a:gd name="T4" fmla="*/ 2359 w 2671"/>
                <a:gd name="T5" fmla="*/ 2065 h 2671"/>
                <a:gd name="T6" fmla="*/ 0 60000 65536"/>
                <a:gd name="T7" fmla="*/ 0 60000 65536"/>
                <a:gd name="T8" fmla="*/ 0 60000 65536"/>
                <a:gd name="T9" fmla="*/ 0 w 2671"/>
                <a:gd name="T10" fmla="*/ 0 h 2671"/>
                <a:gd name="T11" fmla="*/ 2671 w 2671"/>
                <a:gd name="T12" fmla="*/ 2671 h 267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671" h="2671">
                  <a:moveTo>
                    <a:pt x="2351" y="2004"/>
                  </a:moveTo>
                  <a:lnTo>
                    <a:pt x="2004" y="2458"/>
                  </a:lnTo>
                  <a:lnTo>
                    <a:pt x="2351" y="2057"/>
                  </a:lnTo>
                  <a:close/>
                </a:path>
              </a:pathLst>
            </a:custGeom>
            <a:solidFill>
              <a:srgbClr val="0B95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250" fill="hold"/>
                                        <p:tgtEl>
                                          <p:spTgt spid="1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250" fill="hold"/>
                                        <p:tgtEl>
                                          <p:spTgt spid="1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 nodeType="afterGroup">
                            <p:stCondLst>
                              <p:cond delay="250"/>
                            </p:stCondLst>
                            <p:childTnLst>
                              <p:par>
                                <p:cTn id="1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250"/>
                                        <p:tgtEl>
                                          <p:spTgt spid="14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250" fill="hold"/>
                                        <p:tgtEl>
                                          <p:spTgt spid="1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250" fill="hold"/>
                                        <p:tgtEl>
                                          <p:spTgt spid="1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250"/>
                                        <p:tgtEl>
                                          <p:spTgt spid="9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9" dur="250" fill="hold"/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250" fill="hold"/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5" dur="1500"/>
                                        <p:tgtEl>
                                          <p:spTgt spid="1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4" grpId="0"/>
      <p:bldP spid="147" grpId="0"/>
      <p:bldP spid="148" grpId="0"/>
      <p:bldP spid="149" grpId="0"/>
    </p:bld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850" name="Subtitle 4">
            <a:extLst>
              <a:ext uri="{FF2B5EF4-FFF2-40B4-BE49-F238E27FC236}">
                <a16:creationId xmlns:a16="http://schemas.microsoft.com/office/drawing/2014/main" id="{A8CEFBBA-89A9-4DA0-B32F-C05C60A89C03}"/>
              </a:ext>
            </a:extLst>
          </p:cNvPr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pPr eaLnBrk="1" hangingPunct="1">
              <a:spcBef>
                <a:spcPct val="0"/>
              </a:spcBef>
              <a:spcAft>
                <a:spcPct val="0"/>
              </a:spcAft>
            </a:pPr>
            <a:r>
              <a:rPr lang="ru-RU" altLang="en-US"/>
              <a:t>А</a:t>
            </a:r>
            <a:r>
              <a:rPr lang="en-US" altLang="en-US"/>
              <a:t>x</a:t>
            </a:r>
            <a:r>
              <a:rPr lang="ru-RU" altLang="en-US"/>
              <a:t>лоқий</a:t>
            </a:r>
            <a:r>
              <a:rPr lang="en-US" altLang="en-US"/>
              <a:t> </a:t>
            </a:r>
            <a:r>
              <a:rPr lang="ru-RU" altLang="en-US"/>
              <a:t>м</a:t>
            </a:r>
            <a:r>
              <a:rPr lang="en-US" altLang="en-US"/>
              <a:t>e</a:t>
            </a:r>
            <a:r>
              <a:rPr lang="ru-RU" altLang="en-US"/>
              <a:t>ъёрлар</a:t>
            </a:r>
            <a:r>
              <a:rPr lang="en-US" altLang="en-US"/>
              <a:t> </a:t>
            </a:r>
            <a:r>
              <a:rPr lang="ru-RU" altLang="en-US"/>
              <a:t>ва</a:t>
            </a:r>
            <a:r>
              <a:rPr lang="en-US" altLang="en-US"/>
              <a:t> </a:t>
            </a:r>
            <a:r>
              <a:rPr lang="ru-RU" altLang="en-US"/>
              <a:t>иккиланиш</a:t>
            </a:r>
            <a:r>
              <a:rPr lang="en-US" altLang="en-US"/>
              <a:t>.</a:t>
            </a:r>
            <a:endParaRPr lang="ru-RU" alt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3634D290-F6C5-4FF6-8F70-921AE8568E68}"/>
              </a:ext>
            </a:extLst>
          </p:cNvPr>
          <p:cNvSpPr>
            <a:spLocks noGrp="1"/>
          </p:cNvSpPr>
          <p:nvPr>
            <p:ph type="ctrTitle"/>
          </p:nvPr>
        </p:nvSpPr>
        <p:spPr>
          <a:ln>
            <a:miter lim="800000"/>
            <a:headEnd/>
            <a:tailEnd/>
          </a:ln>
        </p:spPr>
        <p:txBody>
          <a:bodyPr rtlCol="0"/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ru-RU" dirty="0"/>
              <a:t>4</a:t>
            </a:r>
            <a:endParaRPr lang="en-US" dirty="0"/>
          </a:p>
        </p:txBody>
      </p:sp>
    </p:spTree>
  </p:cSld>
  <p:clrMapOvr>
    <a:masterClrMapping/>
  </p:clrMapOvr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874" name="Title 1">
            <a:extLst>
              <a:ext uri="{FF2B5EF4-FFF2-40B4-BE49-F238E27FC236}">
                <a16:creationId xmlns:a16="http://schemas.microsoft.com/office/drawing/2014/main" id="{644953F9-3DEA-4853-B588-771EDB835E7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ru-RU" altLang="en-US"/>
              <a:t>Иккиланиш</a:t>
            </a:r>
            <a:r>
              <a:rPr lang="en-US" altLang="en-US"/>
              <a:t> </a:t>
            </a:r>
            <a:r>
              <a:rPr lang="ru-RU" altLang="en-US"/>
              <a:t>нима?</a:t>
            </a:r>
          </a:p>
        </p:txBody>
      </p:sp>
      <p:grpSp>
        <p:nvGrpSpPr>
          <p:cNvPr id="79875" name="Graphic 2">
            <a:extLst>
              <a:ext uri="{FF2B5EF4-FFF2-40B4-BE49-F238E27FC236}">
                <a16:creationId xmlns:a16="http://schemas.microsoft.com/office/drawing/2014/main" id="{8A65E525-6CCB-45F9-A4D4-B8E146CB2700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4900613" y="1254125"/>
            <a:ext cx="6767512" cy="5603875"/>
            <a:chOff x="1915544" y="3510"/>
            <a:chExt cx="8331330" cy="6854710"/>
          </a:xfrm>
        </p:grpSpPr>
        <p:sp>
          <p:nvSpPr>
            <p:cNvPr id="79880" name="Freeform: Shape 69">
              <a:extLst>
                <a:ext uri="{FF2B5EF4-FFF2-40B4-BE49-F238E27FC236}">
                  <a16:creationId xmlns:a16="http://schemas.microsoft.com/office/drawing/2014/main" id="{4E12D122-F52C-45E1-8606-DBADC0590C02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5544" y="3510"/>
              <a:ext cx="8331330" cy="6262672"/>
            </a:xfrm>
            <a:custGeom>
              <a:avLst/>
              <a:gdLst>
                <a:gd name="T0" fmla="*/ 993240 w 8331329"/>
                <a:gd name="T1" fmla="*/ 4814321 h 6417316"/>
                <a:gd name="T2" fmla="*/ 375121 w 8331329"/>
                <a:gd name="T3" fmla="*/ 4344779 h 6417316"/>
                <a:gd name="T4" fmla="*/ 1790 w 8331329"/>
                <a:gd name="T5" fmla="*/ 3303145 h 6417316"/>
                <a:gd name="T6" fmla="*/ 177734 w 8331329"/>
                <a:gd name="T7" fmla="*/ 2558228 h 6417316"/>
                <a:gd name="T8" fmla="*/ 724577 w 8331329"/>
                <a:gd name="T9" fmla="*/ 1976585 h 6417316"/>
                <a:gd name="T10" fmla="*/ 1244503 w 8331329"/>
                <a:gd name="T11" fmla="*/ 1663597 h 6417316"/>
                <a:gd name="T12" fmla="*/ 1551579 w 8331329"/>
                <a:gd name="T13" fmla="*/ 1481038 h 6417316"/>
                <a:gd name="T14" fmla="*/ 2313077 w 8331329"/>
                <a:gd name="T15" fmla="*/ 946094 h 6417316"/>
                <a:gd name="T16" fmla="*/ 2825015 w 8331329"/>
                <a:gd name="T17" fmla="*/ 426628 h 6417316"/>
                <a:gd name="T18" fmla="*/ 3825849 w 8331329"/>
                <a:gd name="T19" fmla="*/ 30285 h 6417316"/>
                <a:gd name="T20" fmla="*/ 5530986 w 8331329"/>
                <a:gd name="T21" fmla="*/ 350401 h 6417316"/>
                <a:gd name="T22" fmla="*/ 6717170 w 8331329"/>
                <a:gd name="T23" fmla="*/ 1658833 h 6417316"/>
                <a:gd name="T24" fmla="*/ 7977482 w 8331329"/>
                <a:gd name="T25" fmla="*/ 2451517 h 6417316"/>
                <a:gd name="T26" fmla="*/ 8311086 w 8331329"/>
                <a:gd name="T27" fmla="*/ 3122246 h 6417316"/>
                <a:gd name="T28" fmla="*/ 7881518 w 8331329"/>
                <a:gd name="T29" fmla="*/ 4380521 h 6417316"/>
                <a:gd name="T30" fmla="*/ 7827914 w 8331329"/>
                <a:gd name="T31" fmla="*/ 4432228 h 6417316"/>
                <a:gd name="T32" fmla="*/ 5382710 w 8331329"/>
                <a:gd name="T33" fmla="*/ 5195398 h 6417316"/>
                <a:gd name="T34" fmla="*/ 993218 w 8331329"/>
                <a:gd name="T35" fmla="*/ 4814305 h 641731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8331329"/>
                <a:gd name="T55" fmla="*/ 0 h 6417316"/>
                <a:gd name="T56" fmla="*/ 8331329 w 8331329"/>
                <a:gd name="T57" fmla="*/ 6417316 h 641731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8331329" h="6417316">
                  <a:moveTo>
                    <a:pt x="993240" y="5851751"/>
                  </a:moveTo>
                  <a:cubicBezTo>
                    <a:pt x="616730" y="5615054"/>
                    <a:pt x="424451" y="5351257"/>
                    <a:pt x="375121" y="5281033"/>
                  </a:cubicBezTo>
                  <a:cubicBezTo>
                    <a:pt x="13695" y="4766354"/>
                    <a:pt x="2996" y="4214382"/>
                    <a:pt x="1790" y="4014934"/>
                  </a:cubicBezTo>
                  <a:cubicBezTo>
                    <a:pt x="628" y="3825835"/>
                    <a:pt x="2184" y="3488547"/>
                    <a:pt x="177734" y="3109493"/>
                  </a:cubicBezTo>
                  <a:cubicBezTo>
                    <a:pt x="347496" y="2742959"/>
                    <a:pt x="602588" y="2504376"/>
                    <a:pt x="724577" y="2402514"/>
                  </a:cubicBezTo>
                  <a:cubicBezTo>
                    <a:pt x="760116" y="2372850"/>
                    <a:pt x="921569" y="2255927"/>
                    <a:pt x="1244495" y="2022080"/>
                  </a:cubicBezTo>
                  <a:cubicBezTo>
                    <a:pt x="1516776" y="1824912"/>
                    <a:pt x="1500180" y="1838286"/>
                    <a:pt x="1551571" y="1800181"/>
                  </a:cubicBezTo>
                  <a:cubicBezTo>
                    <a:pt x="1674655" y="1708931"/>
                    <a:pt x="2013938" y="1457391"/>
                    <a:pt x="2313076" y="1149965"/>
                  </a:cubicBezTo>
                  <a:cubicBezTo>
                    <a:pt x="2660164" y="793230"/>
                    <a:pt x="2587286" y="737301"/>
                    <a:pt x="2825014" y="518560"/>
                  </a:cubicBezTo>
                  <a:cubicBezTo>
                    <a:pt x="3217486" y="157440"/>
                    <a:pt x="3683799" y="63625"/>
                    <a:pt x="3825848" y="36811"/>
                  </a:cubicBezTo>
                  <a:cubicBezTo>
                    <a:pt x="4721379" y="-132139"/>
                    <a:pt x="5436601" y="358949"/>
                    <a:pt x="5530987" y="425906"/>
                  </a:cubicBezTo>
                  <a:cubicBezTo>
                    <a:pt x="6244324" y="932057"/>
                    <a:pt x="5940691" y="1372981"/>
                    <a:pt x="6717171" y="2016292"/>
                  </a:cubicBezTo>
                  <a:cubicBezTo>
                    <a:pt x="7241123" y="2450376"/>
                    <a:pt x="7605773" y="2437177"/>
                    <a:pt x="7977482" y="2979788"/>
                  </a:cubicBezTo>
                  <a:cubicBezTo>
                    <a:pt x="8060532" y="3101009"/>
                    <a:pt x="8249368" y="3383244"/>
                    <a:pt x="8311085" y="3795052"/>
                  </a:cubicBezTo>
                  <a:cubicBezTo>
                    <a:pt x="8435331" y="4624042"/>
                    <a:pt x="7936373" y="5257069"/>
                    <a:pt x="7881518" y="5324465"/>
                  </a:cubicBezTo>
                  <a:cubicBezTo>
                    <a:pt x="7881518" y="5324465"/>
                    <a:pt x="7855143" y="5356870"/>
                    <a:pt x="7827912" y="5387323"/>
                  </a:cubicBezTo>
                  <a:cubicBezTo>
                    <a:pt x="7150751" y="6144816"/>
                    <a:pt x="5382711" y="6314951"/>
                    <a:pt x="5382711" y="6314951"/>
                  </a:cubicBezTo>
                  <a:cubicBezTo>
                    <a:pt x="4209068" y="6427884"/>
                    <a:pt x="2190540" y="6604399"/>
                    <a:pt x="993218" y="5851729"/>
                  </a:cubicBezTo>
                  <a:close/>
                </a:path>
              </a:pathLst>
            </a:custGeom>
            <a:solidFill>
              <a:srgbClr val="9190F9">
                <a:alpha val="27843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79881" name="Freeform: Shape 70">
              <a:extLst>
                <a:ext uri="{FF2B5EF4-FFF2-40B4-BE49-F238E27FC236}">
                  <a16:creationId xmlns:a16="http://schemas.microsoft.com/office/drawing/2014/main" id="{5C2B863B-96FD-45C1-B520-AB8C0D1FBC78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9357" y="4657608"/>
              <a:ext cx="342023" cy="342023"/>
            </a:xfrm>
            <a:custGeom>
              <a:avLst/>
              <a:gdLst>
                <a:gd name="T0" fmla="*/ 341168 w 342023"/>
                <a:gd name="T1" fmla="*/ 171340 h 342023"/>
                <a:gd name="T2" fmla="*/ 171406 w 342023"/>
                <a:gd name="T3" fmla="*/ 341036 h 342023"/>
                <a:gd name="T4" fmla="*/ 1644 w 342023"/>
                <a:gd name="T5" fmla="*/ 171340 h 342023"/>
                <a:gd name="T6" fmla="*/ 171406 w 342023"/>
                <a:gd name="T7" fmla="*/ 1645 h 342023"/>
                <a:gd name="T8" fmla="*/ 341168 w 342023"/>
                <a:gd name="T9" fmla="*/ 171340 h 3420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42023"/>
                <a:gd name="T16" fmla="*/ 0 h 342023"/>
                <a:gd name="T17" fmla="*/ 342023 w 342023"/>
                <a:gd name="T18" fmla="*/ 342023 h 34202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42023" h="342023">
                  <a:moveTo>
                    <a:pt x="341168" y="171340"/>
                  </a:moveTo>
                  <a:cubicBezTo>
                    <a:pt x="341168" y="265061"/>
                    <a:pt x="265163" y="341036"/>
                    <a:pt x="171406" y="341036"/>
                  </a:cubicBezTo>
                  <a:cubicBezTo>
                    <a:pt x="77649" y="341036"/>
                    <a:pt x="1644" y="265061"/>
                    <a:pt x="1644" y="171340"/>
                  </a:cubicBezTo>
                  <a:cubicBezTo>
                    <a:pt x="1644" y="77620"/>
                    <a:pt x="77649" y="1645"/>
                    <a:pt x="171406" y="1645"/>
                  </a:cubicBezTo>
                  <a:cubicBezTo>
                    <a:pt x="265163" y="1645"/>
                    <a:pt x="341168" y="77620"/>
                    <a:pt x="341168" y="17134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79882" name="Freeform: Shape 71">
              <a:extLst>
                <a:ext uri="{FF2B5EF4-FFF2-40B4-BE49-F238E27FC236}">
                  <a16:creationId xmlns:a16="http://schemas.microsoft.com/office/drawing/2014/main" id="{939F92BB-351E-48F8-AD22-52ED419CD338}"/>
                </a:ext>
              </a:extLst>
            </p:cNvPr>
            <p:cNvSpPr>
              <a:spLocks/>
            </p:cNvSpPr>
            <p:nvPr/>
          </p:nvSpPr>
          <p:spPr bwMode="auto">
            <a:xfrm>
              <a:off x="9552844" y="4644673"/>
              <a:ext cx="342023" cy="342023"/>
            </a:xfrm>
            <a:custGeom>
              <a:avLst/>
              <a:gdLst>
                <a:gd name="T0" fmla="*/ 341168 w 342023"/>
                <a:gd name="T1" fmla="*/ 171340 h 342023"/>
                <a:gd name="T2" fmla="*/ 171406 w 342023"/>
                <a:gd name="T3" fmla="*/ 341036 h 342023"/>
                <a:gd name="T4" fmla="*/ 1645 w 342023"/>
                <a:gd name="T5" fmla="*/ 171340 h 342023"/>
                <a:gd name="T6" fmla="*/ 171406 w 342023"/>
                <a:gd name="T7" fmla="*/ 1644 h 342023"/>
                <a:gd name="T8" fmla="*/ 341168 w 342023"/>
                <a:gd name="T9" fmla="*/ 171340 h 3420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42023"/>
                <a:gd name="T16" fmla="*/ 0 h 342023"/>
                <a:gd name="T17" fmla="*/ 342023 w 342023"/>
                <a:gd name="T18" fmla="*/ 342023 h 34202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42023" h="342023">
                  <a:moveTo>
                    <a:pt x="341168" y="171340"/>
                  </a:moveTo>
                  <a:cubicBezTo>
                    <a:pt x="341168" y="265061"/>
                    <a:pt x="265163" y="341036"/>
                    <a:pt x="171406" y="341036"/>
                  </a:cubicBezTo>
                  <a:cubicBezTo>
                    <a:pt x="77650" y="341036"/>
                    <a:pt x="1645" y="265061"/>
                    <a:pt x="1645" y="171340"/>
                  </a:cubicBezTo>
                  <a:cubicBezTo>
                    <a:pt x="1645" y="77620"/>
                    <a:pt x="77650" y="1644"/>
                    <a:pt x="171406" y="1644"/>
                  </a:cubicBezTo>
                  <a:cubicBezTo>
                    <a:pt x="265163" y="1644"/>
                    <a:pt x="341168" y="77620"/>
                    <a:pt x="341168" y="17134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79883" name="Freeform: Shape 72">
              <a:extLst>
                <a:ext uri="{FF2B5EF4-FFF2-40B4-BE49-F238E27FC236}">
                  <a16:creationId xmlns:a16="http://schemas.microsoft.com/office/drawing/2014/main" id="{C4BC03AC-432B-4376-BC94-F2862EC80ED2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2997" y="2621146"/>
              <a:ext cx="342023" cy="342023"/>
            </a:xfrm>
            <a:custGeom>
              <a:avLst/>
              <a:gdLst>
                <a:gd name="T0" fmla="*/ 341168 w 342023"/>
                <a:gd name="T1" fmla="*/ 171341 h 342023"/>
                <a:gd name="T2" fmla="*/ 171406 w 342023"/>
                <a:gd name="T3" fmla="*/ 341037 h 342023"/>
                <a:gd name="T4" fmla="*/ 1644 w 342023"/>
                <a:gd name="T5" fmla="*/ 171341 h 342023"/>
                <a:gd name="T6" fmla="*/ 171406 w 342023"/>
                <a:gd name="T7" fmla="*/ 1644 h 342023"/>
                <a:gd name="T8" fmla="*/ 341168 w 342023"/>
                <a:gd name="T9" fmla="*/ 171341 h 3420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42023"/>
                <a:gd name="T16" fmla="*/ 0 h 342023"/>
                <a:gd name="T17" fmla="*/ 342023 w 342023"/>
                <a:gd name="T18" fmla="*/ 342023 h 34202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42023" h="342023">
                  <a:moveTo>
                    <a:pt x="341168" y="171341"/>
                  </a:moveTo>
                  <a:cubicBezTo>
                    <a:pt x="341168" y="265061"/>
                    <a:pt x="265163" y="341037"/>
                    <a:pt x="171406" y="341037"/>
                  </a:cubicBezTo>
                  <a:cubicBezTo>
                    <a:pt x="77649" y="341037"/>
                    <a:pt x="1644" y="265061"/>
                    <a:pt x="1644" y="171341"/>
                  </a:cubicBezTo>
                  <a:cubicBezTo>
                    <a:pt x="1644" y="77620"/>
                    <a:pt x="77649" y="1644"/>
                    <a:pt x="171406" y="1644"/>
                  </a:cubicBezTo>
                  <a:cubicBezTo>
                    <a:pt x="265163" y="1644"/>
                    <a:pt x="341168" y="77620"/>
                    <a:pt x="341168" y="17134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79884" name="Freeform: Shape 73">
              <a:extLst>
                <a:ext uri="{FF2B5EF4-FFF2-40B4-BE49-F238E27FC236}">
                  <a16:creationId xmlns:a16="http://schemas.microsoft.com/office/drawing/2014/main" id="{85651C7B-08C4-4AAC-9029-540A9F28AD60}"/>
                </a:ext>
              </a:extLst>
            </p:cNvPr>
            <p:cNvSpPr>
              <a:spLocks/>
            </p:cNvSpPr>
            <p:nvPr/>
          </p:nvSpPr>
          <p:spPr bwMode="auto">
            <a:xfrm>
              <a:off x="8097821" y="4024054"/>
              <a:ext cx="342023" cy="342023"/>
            </a:xfrm>
            <a:custGeom>
              <a:avLst/>
              <a:gdLst>
                <a:gd name="T0" fmla="*/ 341168 w 342023"/>
                <a:gd name="T1" fmla="*/ 171341 h 342023"/>
                <a:gd name="T2" fmla="*/ 171406 w 342023"/>
                <a:gd name="T3" fmla="*/ 341037 h 342023"/>
                <a:gd name="T4" fmla="*/ 1644 w 342023"/>
                <a:gd name="T5" fmla="*/ 171341 h 342023"/>
                <a:gd name="T6" fmla="*/ 171406 w 342023"/>
                <a:gd name="T7" fmla="*/ 1644 h 342023"/>
                <a:gd name="T8" fmla="*/ 341168 w 342023"/>
                <a:gd name="T9" fmla="*/ 171341 h 3420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42023"/>
                <a:gd name="T16" fmla="*/ 0 h 342023"/>
                <a:gd name="T17" fmla="*/ 342023 w 342023"/>
                <a:gd name="T18" fmla="*/ 342023 h 34202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42023" h="342023">
                  <a:moveTo>
                    <a:pt x="341168" y="171341"/>
                  </a:moveTo>
                  <a:cubicBezTo>
                    <a:pt x="341168" y="265061"/>
                    <a:pt x="265163" y="341037"/>
                    <a:pt x="171406" y="341037"/>
                  </a:cubicBezTo>
                  <a:cubicBezTo>
                    <a:pt x="77649" y="341037"/>
                    <a:pt x="1644" y="265061"/>
                    <a:pt x="1644" y="171341"/>
                  </a:cubicBezTo>
                  <a:cubicBezTo>
                    <a:pt x="1644" y="77620"/>
                    <a:pt x="77649" y="1644"/>
                    <a:pt x="171406" y="1644"/>
                  </a:cubicBezTo>
                  <a:cubicBezTo>
                    <a:pt x="265163" y="1644"/>
                    <a:pt x="341168" y="77620"/>
                    <a:pt x="341168" y="17134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79885" name="Freeform: Shape 74">
              <a:extLst>
                <a:ext uri="{FF2B5EF4-FFF2-40B4-BE49-F238E27FC236}">
                  <a16:creationId xmlns:a16="http://schemas.microsoft.com/office/drawing/2014/main" id="{95F647B9-5ACC-41C7-88D8-6B2029E55844}"/>
                </a:ext>
              </a:extLst>
            </p:cNvPr>
            <p:cNvSpPr>
              <a:spLocks/>
            </p:cNvSpPr>
            <p:nvPr/>
          </p:nvSpPr>
          <p:spPr bwMode="auto">
            <a:xfrm>
              <a:off x="6953184" y="494179"/>
              <a:ext cx="342023" cy="342023"/>
            </a:xfrm>
            <a:custGeom>
              <a:avLst/>
              <a:gdLst>
                <a:gd name="T0" fmla="*/ 341168 w 342023"/>
                <a:gd name="T1" fmla="*/ 171340 h 342023"/>
                <a:gd name="T2" fmla="*/ 171406 w 342023"/>
                <a:gd name="T3" fmla="*/ 341036 h 342023"/>
                <a:gd name="T4" fmla="*/ 1645 w 342023"/>
                <a:gd name="T5" fmla="*/ 171340 h 342023"/>
                <a:gd name="T6" fmla="*/ 171406 w 342023"/>
                <a:gd name="T7" fmla="*/ 1644 h 342023"/>
                <a:gd name="T8" fmla="*/ 341168 w 342023"/>
                <a:gd name="T9" fmla="*/ 171340 h 3420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42023"/>
                <a:gd name="T16" fmla="*/ 0 h 342023"/>
                <a:gd name="T17" fmla="*/ 342023 w 342023"/>
                <a:gd name="T18" fmla="*/ 342023 h 34202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42023" h="342023">
                  <a:moveTo>
                    <a:pt x="341168" y="171340"/>
                  </a:moveTo>
                  <a:cubicBezTo>
                    <a:pt x="341168" y="265061"/>
                    <a:pt x="265163" y="341036"/>
                    <a:pt x="171406" y="341036"/>
                  </a:cubicBezTo>
                  <a:cubicBezTo>
                    <a:pt x="77650" y="341036"/>
                    <a:pt x="1645" y="265061"/>
                    <a:pt x="1645" y="171340"/>
                  </a:cubicBezTo>
                  <a:cubicBezTo>
                    <a:pt x="1645" y="77620"/>
                    <a:pt x="77650" y="1644"/>
                    <a:pt x="171406" y="1644"/>
                  </a:cubicBezTo>
                  <a:cubicBezTo>
                    <a:pt x="265163" y="1644"/>
                    <a:pt x="341168" y="77620"/>
                    <a:pt x="341168" y="17134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79886" name="Freeform: Shape 75">
              <a:extLst>
                <a:ext uri="{FF2B5EF4-FFF2-40B4-BE49-F238E27FC236}">
                  <a16:creationId xmlns:a16="http://schemas.microsoft.com/office/drawing/2014/main" id="{2E7669E4-83E1-4E67-B4D8-FBA623AFC6E7}"/>
                </a:ext>
              </a:extLst>
            </p:cNvPr>
            <p:cNvSpPr>
              <a:spLocks/>
            </p:cNvSpPr>
            <p:nvPr/>
          </p:nvSpPr>
          <p:spPr bwMode="auto">
            <a:xfrm>
              <a:off x="8175412" y="5614417"/>
              <a:ext cx="342023" cy="342023"/>
            </a:xfrm>
            <a:custGeom>
              <a:avLst/>
              <a:gdLst>
                <a:gd name="T0" fmla="*/ 341168 w 342023"/>
                <a:gd name="T1" fmla="*/ 171340 h 342023"/>
                <a:gd name="T2" fmla="*/ 171406 w 342023"/>
                <a:gd name="T3" fmla="*/ 341036 h 342023"/>
                <a:gd name="T4" fmla="*/ 1645 w 342023"/>
                <a:gd name="T5" fmla="*/ 171340 h 342023"/>
                <a:gd name="T6" fmla="*/ 171406 w 342023"/>
                <a:gd name="T7" fmla="*/ 1644 h 342023"/>
                <a:gd name="T8" fmla="*/ 341168 w 342023"/>
                <a:gd name="T9" fmla="*/ 171340 h 3420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42023"/>
                <a:gd name="T16" fmla="*/ 0 h 342023"/>
                <a:gd name="T17" fmla="*/ 342023 w 342023"/>
                <a:gd name="T18" fmla="*/ 342023 h 34202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42023" h="342023">
                  <a:moveTo>
                    <a:pt x="341168" y="171340"/>
                  </a:moveTo>
                  <a:cubicBezTo>
                    <a:pt x="341168" y="265061"/>
                    <a:pt x="265163" y="341036"/>
                    <a:pt x="171406" y="341036"/>
                  </a:cubicBezTo>
                  <a:cubicBezTo>
                    <a:pt x="77650" y="341036"/>
                    <a:pt x="1645" y="265061"/>
                    <a:pt x="1645" y="171340"/>
                  </a:cubicBezTo>
                  <a:cubicBezTo>
                    <a:pt x="1645" y="77620"/>
                    <a:pt x="77650" y="1644"/>
                    <a:pt x="171406" y="1644"/>
                  </a:cubicBezTo>
                  <a:cubicBezTo>
                    <a:pt x="265163" y="1644"/>
                    <a:pt x="341168" y="77620"/>
                    <a:pt x="341168" y="17134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79887" name="Freeform: Shape 76">
              <a:extLst>
                <a:ext uri="{FF2B5EF4-FFF2-40B4-BE49-F238E27FC236}">
                  <a16:creationId xmlns:a16="http://schemas.microsoft.com/office/drawing/2014/main" id="{CCADCD16-67E1-466C-866A-7B55E8EDBEB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7975" y="2840962"/>
              <a:ext cx="342023" cy="342023"/>
            </a:xfrm>
            <a:custGeom>
              <a:avLst/>
              <a:gdLst>
                <a:gd name="T0" fmla="*/ 341168 w 342023"/>
                <a:gd name="T1" fmla="*/ 171340 h 342023"/>
                <a:gd name="T2" fmla="*/ 171406 w 342023"/>
                <a:gd name="T3" fmla="*/ 341036 h 342023"/>
                <a:gd name="T4" fmla="*/ 1644 w 342023"/>
                <a:gd name="T5" fmla="*/ 171340 h 342023"/>
                <a:gd name="T6" fmla="*/ 171406 w 342023"/>
                <a:gd name="T7" fmla="*/ 1644 h 342023"/>
                <a:gd name="T8" fmla="*/ 341168 w 342023"/>
                <a:gd name="T9" fmla="*/ 171340 h 3420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42023"/>
                <a:gd name="T16" fmla="*/ 0 h 342023"/>
                <a:gd name="T17" fmla="*/ 342023 w 342023"/>
                <a:gd name="T18" fmla="*/ 342023 h 34202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42023" h="342023">
                  <a:moveTo>
                    <a:pt x="341168" y="171340"/>
                  </a:moveTo>
                  <a:cubicBezTo>
                    <a:pt x="341168" y="265061"/>
                    <a:pt x="265163" y="341036"/>
                    <a:pt x="171406" y="341036"/>
                  </a:cubicBezTo>
                  <a:cubicBezTo>
                    <a:pt x="77649" y="341036"/>
                    <a:pt x="1644" y="265061"/>
                    <a:pt x="1644" y="171340"/>
                  </a:cubicBezTo>
                  <a:cubicBezTo>
                    <a:pt x="1644" y="77620"/>
                    <a:pt x="77649" y="1644"/>
                    <a:pt x="171406" y="1644"/>
                  </a:cubicBezTo>
                  <a:cubicBezTo>
                    <a:pt x="265163" y="1644"/>
                    <a:pt x="341168" y="77620"/>
                    <a:pt x="341168" y="17134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79888" name="Freeform: Shape 77">
              <a:extLst>
                <a:ext uri="{FF2B5EF4-FFF2-40B4-BE49-F238E27FC236}">
                  <a16:creationId xmlns:a16="http://schemas.microsoft.com/office/drawing/2014/main" id="{FEE73766-C11D-4969-BC41-169138B66B0E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4571" y="3806264"/>
              <a:ext cx="2376621" cy="2394161"/>
            </a:xfrm>
            <a:custGeom>
              <a:avLst/>
              <a:gdLst>
                <a:gd name="T0" fmla="*/ 2305349 w 2376621"/>
                <a:gd name="T1" fmla="*/ 1410594 h 2394161"/>
                <a:gd name="T2" fmla="*/ 2177243 w 2376621"/>
                <a:gd name="T3" fmla="*/ 1192905 h 2394161"/>
                <a:gd name="T4" fmla="*/ 2241263 w 2376621"/>
                <a:gd name="T5" fmla="*/ 1020025 h 2394161"/>
                <a:gd name="T6" fmla="*/ 2324511 w 2376621"/>
                <a:gd name="T7" fmla="*/ 802336 h 2394161"/>
                <a:gd name="T8" fmla="*/ 2087555 w 2376621"/>
                <a:gd name="T9" fmla="*/ 603853 h 2394161"/>
                <a:gd name="T10" fmla="*/ 1869822 w 2376621"/>
                <a:gd name="T11" fmla="*/ 539855 h 2394161"/>
                <a:gd name="T12" fmla="*/ 1786553 w 2376621"/>
                <a:gd name="T13" fmla="*/ 315764 h 2394161"/>
                <a:gd name="T14" fmla="*/ 1453519 w 2376621"/>
                <a:gd name="T15" fmla="*/ 21230 h 2394161"/>
                <a:gd name="T16" fmla="*/ 1312610 w 2376621"/>
                <a:gd name="T17" fmla="*/ 232517 h 2394161"/>
                <a:gd name="T18" fmla="*/ 1005179 w 2376621"/>
                <a:gd name="T19" fmla="*/ 245298 h 2394161"/>
                <a:gd name="T20" fmla="*/ 870694 w 2376621"/>
                <a:gd name="T21" fmla="*/ 27631 h 2394161"/>
                <a:gd name="T22" fmla="*/ 524878 w 2376621"/>
                <a:gd name="T23" fmla="*/ 174855 h 2394161"/>
                <a:gd name="T24" fmla="*/ 569713 w 2376621"/>
                <a:gd name="T25" fmla="*/ 418174 h 2394161"/>
                <a:gd name="T26" fmla="*/ 358361 w 2376621"/>
                <a:gd name="T27" fmla="*/ 623037 h 2394161"/>
                <a:gd name="T28" fmla="*/ 102172 w 2376621"/>
                <a:gd name="T29" fmla="*/ 616613 h 2394161"/>
                <a:gd name="T30" fmla="*/ 12523 w 2376621"/>
                <a:gd name="T31" fmla="*/ 949537 h 2394161"/>
                <a:gd name="T32" fmla="*/ 166236 w 2376621"/>
                <a:gd name="T33" fmla="*/ 1051973 h 2394161"/>
                <a:gd name="T34" fmla="*/ 156633 w 2376621"/>
                <a:gd name="T35" fmla="*/ 1368915 h 2394161"/>
                <a:gd name="T36" fmla="*/ 2394 w 2376621"/>
                <a:gd name="T37" fmla="*/ 1551393 h 2394161"/>
                <a:gd name="T38" fmla="*/ 211093 w 2376621"/>
                <a:gd name="T39" fmla="*/ 1845906 h 2394161"/>
                <a:gd name="T40" fmla="*/ 512096 w 2376621"/>
                <a:gd name="T41" fmla="*/ 1922729 h 2394161"/>
                <a:gd name="T42" fmla="*/ 524922 w 2376621"/>
                <a:gd name="T43" fmla="*/ 2217237 h 2394161"/>
                <a:gd name="T44" fmla="*/ 864335 w 2376621"/>
                <a:gd name="T45" fmla="*/ 2390113 h 2394161"/>
                <a:gd name="T46" fmla="*/ 1018027 w 2376621"/>
                <a:gd name="T47" fmla="*/ 2230063 h 2394161"/>
                <a:gd name="T48" fmla="*/ 1351066 w 2376621"/>
                <a:gd name="T49" fmla="*/ 2230063 h 2394161"/>
                <a:gd name="T50" fmla="*/ 1491953 w 2376621"/>
                <a:gd name="T51" fmla="*/ 2377287 h 2394161"/>
                <a:gd name="T52" fmla="*/ 1805759 w 2376621"/>
                <a:gd name="T53" fmla="*/ 2134011 h 2394161"/>
                <a:gd name="T54" fmla="*/ 1869822 w 2376621"/>
                <a:gd name="T55" fmla="*/ 1948337 h 2394161"/>
                <a:gd name="T56" fmla="*/ 2074751 w 2376621"/>
                <a:gd name="T57" fmla="*/ 1833080 h 2394161"/>
                <a:gd name="T58" fmla="*/ 2356543 w 2376621"/>
                <a:gd name="T59" fmla="*/ 1474569 h 2394161"/>
                <a:gd name="T60" fmla="*/ 724216 w 2376621"/>
                <a:gd name="T61" fmla="*/ 1223753 h 2394161"/>
                <a:gd name="T62" fmla="*/ 1607122 w 2376621"/>
                <a:gd name="T63" fmla="*/ 1223753 h 239416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376621"/>
                <a:gd name="T97" fmla="*/ 0 h 2394161"/>
                <a:gd name="T98" fmla="*/ 2376621 w 2376621"/>
                <a:gd name="T99" fmla="*/ 2394161 h 2394161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376621" h="2394161">
                  <a:moveTo>
                    <a:pt x="2356586" y="1474630"/>
                  </a:moveTo>
                  <a:cubicBezTo>
                    <a:pt x="2349351" y="1459787"/>
                    <a:pt x="2335605" y="1431549"/>
                    <a:pt x="2305349" y="1410589"/>
                  </a:cubicBezTo>
                  <a:cubicBezTo>
                    <a:pt x="2239421" y="1364941"/>
                    <a:pt x="2171214" y="1406620"/>
                    <a:pt x="2145212" y="1372177"/>
                  </a:cubicBezTo>
                  <a:cubicBezTo>
                    <a:pt x="2119231" y="1337755"/>
                    <a:pt x="2184172" y="1291955"/>
                    <a:pt x="2177243" y="1192900"/>
                  </a:cubicBezTo>
                  <a:cubicBezTo>
                    <a:pt x="2172376" y="1123421"/>
                    <a:pt x="2136595" y="1091082"/>
                    <a:pt x="2158016" y="1058458"/>
                  </a:cubicBezTo>
                  <a:cubicBezTo>
                    <a:pt x="2170666" y="1039165"/>
                    <a:pt x="2186934" y="1044690"/>
                    <a:pt x="2241263" y="1020025"/>
                  </a:cubicBezTo>
                  <a:cubicBezTo>
                    <a:pt x="2285573" y="999920"/>
                    <a:pt x="2325607" y="981766"/>
                    <a:pt x="2343739" y="949581"/>
                  </a:cubicBezTo>
                  <a:cubicBezTo>
                    <a:pt x="2363208" y="915116"/>
                    <a:pt x="2350513" y="876923"/>
                    <a:pt x="2324511" y="802336"/>
                  </a:cubicBezTo>
                  <a:cubicBezTo>
                    <a:pt x="2286801" y="694116"/>
                    <a:pt x="2256939" y="608457"/>
                    <a:pt x="2190026" y="591027"/>
                  </a:cubicBezTo>
                  <a:cubicBezTo>
                    <a:pt x="2168298" y="585392"/>
                    <a:pt x="2141375" y="591553"/>
                    <a:pt x="2087550" y="603853"/>
                  </a:cubicBezTo>
                  <a:cubicBezTo>
                    <a:pt x="2003294" y="623124"/>
                    <a:pt x="1987158" y="645509"/>
                    <a:pt x="1953065" y="635863"/>
                  </a:cubicBezTo>
                  <a:cubicBezTo>
                    <a:pt x="1919871" y="626479"/>
                    <a:pt x="1923116" y="601836"/>
                    <a:pt x="1869817" y="539855"/>
                  </a:cubicBezTo>
                  <a:cubicBezTo>
                    <a:pt x="1802048" y="461058"/>
                    <a:pt x="1759581" y="457528"/>
                    <a:pt x="1754516" y="411815"/>
                  </a:cubicBezTo>
                  <a:cubicBezTo>
                    <a:pt x="1751578" y="385111"/>
                    <a:pt x="1765413" y="380441"/>
                    <a:pt x="1786548" y="315764"/>
                  </a:cubicBezTo>
                  <a:cubicBezTo>
                    <a:pt x="1798256" y="279917"/>
                    <a:pt x="1814897" y="229074"/>
                    <a:pt x="1812134" y="194105"/>
                  </a:cubicBezTo>
                  <a:cubicBezTo>
                    <a:pt x="1802926" y="75909"/>
                    <a:pt x="1558160" y="-47043"/>
                    <a:pt x="1453514" y="21230"/>
                  </a:cubicBezTo>
                  <a:cubicBezTo>
                    <a:pt x="1422162" y="41685"/>
                    <a:pt x="1397979" y="82838"/>
                    <a:pt x="1370245" y="130085"/>
                  </a:cubicBezTo>
                  <a:cubicBezTo>
                    <a:pt x="1330254" y="198205"/>
                    <a:pt x="1338520" y="214648"/>
                    <a:pt x="1312605" y="232517"/>
                  </a:cubicBezTo>
                  <a:cubicBezTo>
                    <a:pt x="1266783" y="264088"/>
                    <a:pt x="1229028" y="220831"/>
                    <a:pt x="1120480" y="232517"/>
                  </a:cubicBezTo>
                  <a:cubicBezTo>
                    <a:pt x="1049949" y="240080"/>
                    <a:pt x="1029603" y="262246"/>
                    <a:pt x="1005179" y="245298"/>
                  </a:cubicBezTo>
                  <a:cubicBezTo>
                    <a:pt x="970933" y="221532"/>
                    <a:pt x="997944" y="168848"/>
                    <a:pt x="960365" y="104455"/>
                  </a:cubicBezTo>
                  <a:cubicBezTo>
                    <a:pt x="951836" y="89831"/>
                    <a:pt x="921580" y="43066"/>
                    <a:pt x="870694" y="27631"/>
                  </a:cubicBezTo>
                  <a:cubicBezTo>
                    <a:pt x="824389" y="13556"/>
                    <a:pt x="803911" y="38528"/>
                    <a:pt x="646559" y="104455"/>
                  </a:cubicBezTo>
                  <a:cubicBezTo>
                    <a:pt x="561426" y="140105"/>
                    <a:pt x="535380" y="146222"/>
                    <a:pt x="524878" y="174855"/>
                  </a:cubicBezTo>
                  <a:cubicBezTo>
                    <a:pt x="516568" y="197503"/>
                    <a:pt x="526675" y="210504"/>
                    <a:pt x="550485" y="302916"/>
                  </a:cubicBezTo>
                  <a:cubicBezTo>
                    <a:pt x="567170" y="367638"/>
                    <a:pt x="575392" y="400371"/>
                    <a:pt x="569713" y="418174"/>
                  </a:cubicBezTo>
                  <a:cubicBezTo>
                    <a:pt x="555287" y="463163"/>
                    <a:pt x="514069" y="457375"/>
                    <a:pt x="448032" y="520605"/>
                  </a:cubicBezTo>
                  <a:cubicBezTo>
                    <a:pt x="384626" y="581292"/>
                    <a:pt x="395589" y="612469"/>
                    <a:pt x="358361" y="623037"/>
                  </a:cubicBezTo>
                  <a:cubicBezTo>
                    <a:pt x="295393" y="640927"/>
                    <a:pt x="250821" y="555509"/>
                    <a:pt x="172638" y="571821"/>
                  </a:cubicBezTo>
                  <a:cubicBezTo>
                    <a:pt x="143653" y="577872"/>
                    <a:pt x="125741" y="594622"/>
                    <a:pt x="102172" y="616613"/>
                  </a:cubicBezTo>
                  <a:cubicBezTo>
                    <a:pt x="43919" y="671095"/>
                    <a:pt x="30084" y="737373"/>
                    <a:pt x="12523" y="821498"/>
                  </a:cubicBezTo>
                  <a:cubicBezTo>
                    <a:pt x="-7385" y="916782"/>
                    <a:pt x="7195" y="941601"/>
                    <a:pt x="12523" y="949537"/>
                  </a:cubicBezTo>
                  <a:cubicBezTo>
                    <a:pt x="15768" y="954360"/>
                    <a:pt x="22411" y="963086"/>
                    <a:pt x="82988" y="1000753"/>
                  </a:cubicBezTo>
                  <a:cubicBezTo>
                    <a:pt x="152555" y="1044032"/>
                    <a:pt x="157422" y="1037213"/>
                    <a:pt x="166236" y="1051968"/>
                  </a:cubicBezTo>
                  <a:cubicBezTo>
                    <a:pt x="176913" y="1069793"/>
                    <a:pt x="172331" y="1121316"/>
                    <a:pt x="171037" y="1221643"/>
                  </a:cubicBezTo>
                  <a:cubicBezTo>
                    <a:pt x="169459" y="1346503"/>
                    <a:pt x="186165" y="1357093"/>
                    <a:pt x="156633" y="1368910"/>
                  </a:cubicBezTo>
                  <a:cubicBezTo>
                    <a:pt x="100616" y="1391317"/>
                    <a:pt x="70119" y="1383249"/>
                    <a:pt x="25371" y="1442533"/>
                  </a:cubicBezTo>
                  <a:cubicBezTo>
                    <a:pt x="7371" y="1466342"/>
                    <a:pt x="-1027" y="1494713"/>
                    <a:pt x="2394" y="1551388"/>
                  </a:cubicBezTo>
                  <a:cubicBezTo>
                    <a:pt x="5902" y="1609137"/>
                    <a:pt x="22411" y="1713433"/>
                    <a:pt x="102194" y="1788283"/>
                  </a:cubicBezTo>
                  <a:cubicBezTo>
                    <a:pt x="125807" y="1810383"/>
                    <a:pt x="161347" y="1843730"/>
                    <a:pt x="211093" y="1845901"/>
                  </a:cubicBezTo>
                  <a:cubicBezTo>
                    <a:pt x="282480" y="1849036"/>
                    <a:pt x="302102" y="1784424"/>
                    <a:pt x="364806" y="1788283"/>
                  </a:cubicBezTo>
                  <a:cubicBezTo>
                    <a:pt x="427182" y="1792120"/>
                    <a:pt x="471338" y="1860020"/>
                    <a:pt x="512096" y="1922724"/>
                  </a:cubicBezTo>
                  <a:cubicBezTo>
                    <a:pt x="545750" y="1974466"/>
                    <a:pt x="570174" y="2012001"/>
                    <a:pt x="569757" y="2063568"/>
                  </a:cubicBezTo>
                  <a:cubicBezTo>
                    <a:pt x="569100" y="2141619"/>
                    <a:pt x="512337" y="2164113"/>
                    <a:pt x="524922" y="2217237"/>
                  </a:cubicBezTo>
                  <a:cubicBezTo>
                    <a:pt x="532091" y="2247558"/>
                    <a:pt x="574624" y="2272026"/>
                    <a:pt x="659407" y="2319668"/>
                  </a:cubicBezTo>
                  <a:cubicBezTo>
                    <a:pt x="805424" y="2401776"/>
                    <a:pt x="842652" y="2397171"/>
                    <a:pt x="864335" y="2390112"/>
                  </a:cubicBezTo>
                  <a:cubicBezTo>
                    <a:pt x="888759" y="2382132"/>
                    <a:pt x="904545" y="2367464"/>
                    <a:pt x="928355" y="2345298"/>
                  </a:cubicBezTo>
                  <a:cubicBezTo>
                    <a:pt x="987902" y="2289917"/>
                    <a:pt x="979286" y="2253303"/>
                    <a:pt x="1018027" y="2230063"/>
                  </a:cubicBezTo>
                  <a:cubicBezTo>
                    <a:pt x="1056197" y="2207130"/>
                    <a:pt x="1075688" y="2236026"/>
                    <a:pt x="1171740" y="2236464"/>
                  </a:cubicBezTo>
                  <a:cubicBezTo>
                    <a:pt x="1278512" y="2236925"/>
                    <a:pt x="1315762" y="2201473"/>
                    <a:pt x="1351061" y="2230063"/>
                  </a:cubicBezTo>
                  <a:cubicBezTo>
                    <a:pt x="1382062" y="2255188"/>
                    <a:pt x="1364456" y="2291561"/>
                    <a:pt x="1402298" y="2332494"/>
                  </a:cubicBezTo>
                  <a:cubicBezTo>
                    <a:pt x="1431041" y="2363605"/>
                    <a:pt x="1468445" y="2372002"/>
                    <a:pt x="1491948" y="2377286"/>
                  </a:cubicBezTo>
                  <a:cubicBezTo>
                    <a:pt x="1609748" y="2403793"/>
                    <a:pt x="1775608" y="2343720"/>
                    <a:pt x="1805754" y="2236442"/>
                  </a:cubicBezTo>
                  <a:cubicBezTo>
                    <a:pt x="1812090" y="2213904"/>
                    <a:pt x="1816497" y="2174791"/>
                    <a:pt x="1805754" y="2134011"/>
                  </a:cubicBezTo>
                  <a:cubicBezTo>
                    <a:pt x="1791700" y="2080712"/>
                    <a:pt x="1763505" y="2069027"/>
                    <a:pt x="1767342" y="2037959"/>
                  </a:cubicBezTo>
                  <a:cubicBezTo>
                    <a:pt x="1772034" y="2000140"/>
                    <a:pt x="1816124" y="1999767"/>
                    <a:pt x="1869817" y="1948332"/>
                  </a:cubicBezTo>
                  <a:cubicBezTo>
                    <a:pt x="1945084" y="1876179"/>
                    <a:pt x="1936599" y="1801854"/>
                    <a:pt x="1985075" y="1794663"/>
                  </a:cubicBezTo>
                  <a:cubicBezTo>
                    <a:pt x="2012634" y="1790585"/>
                    <a:pt x="2020746" y="1813737"/>
                    <a:pt x="2074746" y="1833075"/>
                  </a:cubicBezTo>
                  <a:cubicBezTo>
                    <a:pt x="2118639" y="1848773"/>
                    <a:pt x="2171938" y="1854473"/>
                    <a:pt x="2209232" y="1845901"/>
                  </a:cubicBezTo>
                  <a:cubicBezTo>
                    <a:pt x="2333237" y="1817355"/>
                    <a:pt x="2417252" y="1599249"/>
                    <a:pt x="2356542" y="1474564"/>
                  </a:cubicBezTo>
                  <a:close/>
                  <a:moveTo>
                    <a:pt x="1165666" y="1665089"/>
                  </a:moveTo>
                  <a:cubicBezTo>
                    <a:pt x="921844" y="1665089"/>
                    <a:pt x="724216" y="1467505"/>
                    <a:pt x="724216" y="1223748"/>
                  </a:cubicBezTo>
                  <a:cubicBezTo>
                    <a:pt x="724216" y="979990"/>
                    <a:pt x="921865" y="782406"/>
                    <a:pt x="1165666" y="782406"/>
                  </a:cubicBezTo>
                  <a:cubicBezTo>
                    <a:pt x="1409468" y="782406"/>
                    <a:pt x="1607117" y="979990"/>
                    <a:pt x="1607117" y="1223748"/>
                  </a:cubicBezTo>
                  <a:cubicBezTo>
                    <a:pt x="1607117" y="1467505"/>
                    <a:pt x="1409468" y="1665089"/>
                    <a:pt x="1165666" y="1665089"/>
                  </a:cubicBezTo>
                  <a:close/>
                </a:path>
              </a:pathLst>
            </a:custGeom>
            <a:solidFill>
              <a:srgbClr val="4A12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79889" name="Freeform: Shape 78">
              <a:extLst>
                <a:ext uri="{FF2B5EF4-FFF2-40B4-BE49-F238E27FC236}">
                  <a16:creationId xmlns:a16="http://schemas.microsoft.com/office/drawing/2014/main" id="{94F38D5C-B0FF-4DC8-87FB-B623348896A7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0290" y="4403678"/>
              <a:ext cx="1278201" cy="1258469"/>
            </a:xfrm>
            <a:custGeom>
              <a:avLst/>
              <a:gdLst>
                <a:gd name="T0" fmla="*/ 639934 w 1278201"/>
                <a:gd name="T1" fmla="*/ 1257768 h 1258469"/>
                <a:gd name="T2" fmla="*/ 1644 w 1278201"/>
                <a:gd name="T3" fmla="*/ 629717 h 1258469"/>
                <a:gd name="T4" fmla="*/ 639934 w 1278201"/>
                <a:gd name="T5" fmla="*/ 1644 h 1258469"/>
                <a:gd name="T6" fmla="*/ 1278223 w 1278201"/>
                <a:gd name="T7" fmla="*/ 629717 h 1258469"/>
                <a:gd name="T8" fmla="*/ 639934 w 1278201"/>
                <a:gd name="T9" fmla="*/ 1257768 h 1258469"/>
                <a:gd name="T10" fmla="*/ 639934 w 1278201"/>
                <a:gd name="T11" fmla="*/ 34860 h 1258469"/>
                <a:gd name="T12" fmla="*/ 34860 w 1278201"/>
                <a:gd name="T13" fmla="*/ 629717 h 1258469"/>
                <a:gd name="T14" fmla="*/ 639934 w 1278201"/>
                <a:gd name="T15" fmla="*/ 1224552 h 1258469"/>
                <a:gd name="T16" fmla="*/ 1244986 w 1278201"/>
                <a:gd name="T17" fmla="*/ 629717 h 1258469"/>
                <a:gd name="T18" fmla="*/ 639934 w 1278201"/>
                <a:gd name="T19" fmla="*/ 34860 h 125846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278201"/>
                <a:gd name="T31" fmla="*/ 0 h 1258469"/>
                <a:gd name="T32" fmla="*/ 1278201 w 1278201"/>
                <a:gd name="T33" fmla="*/ 1258469 h 1258469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278201" h="1258469">
                  <a:moveTo>
                    <a:pt x="639934" y="1257768"/>
                  </a:moveTo>
                  <a:cubicBezTo>
                    <a:pt x="287979" y="1257768"/>
                    <a:pt x="1644" y="976015"/>
                    <a:pt x="1644" y="629717"/>
                  </a:cubicBezTo>
                  <a:cubicBezTo>
                    <a:pt x="1644" y="283419"/>
                    <a:pt x="287979" y="1644"/>
                    <a:pt x="639934" y="1644"/>
                  </a:cubicBezTo>
                  <a:cubicBezTo>
                    <a:pt x="991889" y="1644"/>
                    <a:pt x="1278223" y="283397"/>
                    <a:pt x="1278223" y="629717"/>
                  </a:cubicBezTo>
                  <a:cubicBezTo>
                    <a:pt x="1278223" y="976037"/>
                    <a:pt x="991889" y="1257768"/>
                    <a:pt x="639934" y="1257768"/>
                  </a:cubicBezTo>
                  <a:close/>
                  <a:moveTo>
                    <a:pt x="639934" y="34860"/>
                  </a:moveTo>
                  <a:cubicBezTo>
                    <a:pt x="306308" y="34860"/>
                    <a:pt x="34860" y="301703"/>
                    <a:pt x="34860" y="629717"/>
                  </a:cubicBezTo>
                  <a:cubicBezTo>
                    <a:pt x="34860" y="957730"/>
                    <a:pt x="306286" y="1224552"/>
                    <a:pt x="639934" y="1224552"/>
                  </a:cubicBezTo>
                  <a:cubicBezTo>
                    <a:pt x="973582" y="1224552"/>
                    <a:pt x="1244986" y="957708"/>
                    <a:pt x="1244986" y="629717"/>
                  </a:cubicBezTo>
                  <a:cubicBezTo>
                    <a:pt x="1244986" y="301725"/>
                    <a:pt x="973560" y="34860"/>
                    <a:pt x="639934" y="3486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79890" name="Freeform: Shape 79">
              <a:extLst>
                <a:ext uri="{FF2B5EF4-FFF2-40B4-BE49-F238E27FC236}">
                  <a16:creationId xmlns:a16="http://schemas.microsoft.com/office/drawing/2014/main" id="{A7510926-C268-4F81-963D-DAB853F03C5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9301" y="4228895"/>
              <a:ext cx="1609262" cy="1607070"/>
            </a:xfrm>
            <a:custGeom>
              <a:avLst/>
              <a:gdLst>
                <a:gd name="T0" fmla="*/ 804719 w 1609262"/>
                <a:gd name="T1" fmla="*/ 1607363 h 1607069"/>
                <a:gd name="T2" fmla="*/ 1644 w 1609262"/>
                <a:gd name="T3" fmla="*/ 804508 h 1607069"/>
                <a:gd name="T4" fmla="*/ 804719 w 1609262"/>
                <a:gd name="T5" fmla="*/ 1644 h 1607069"/>
                <a:gd name="T6" fmla="*/ 1607793 w 1609262"/>
                <a:gd name="T7" fmla="*/ 804508 h 1607069"/>
                <a:gd name="T8" fmla="*/ 804719 w 1609262"/>
                <a:gd name="T9" fmla="*/ 1607363 h 1607069"/>
                <a:gd name="T10" fmla="*/ 804719 w 1609262"/>
                <a:gd name="T11" fmla="*/ 34860 h 1607069"/>
                <a:gd name="T12" fmla="*/ 34860 w 1609262"/>
                <a:gd name="T13" fmla="*/ 804508 h 1607069"/>
                <a:gd name="T14" fmla="*/ 804719 w 1609262"/>
                <a:gd name="T15" fmla="*/ 1574147 h 1607069"/>
                <a:gd name="T16" fmla="*/ 1574577 w 1609262"/>
                <a:gd name="T17" fmla="*/ 804508 h 1607069"/>
                <a:gd name="T18" fmla="*/ 804719 w 1609262"/>
                <a:gd name="T19" fmla="*/ 34860 h 160706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609262"/>
                <a:gd name="T31" fmla="*/ 0 h 1607069"/>
                <a:gd name="T32" fmla="*/ 1609262 w 1609262"/>
                <a:gd name="T33" fmla="*/ 1607069 h 1607069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609262" h="1607069">
                  <a:moveTo>
                    <a:pt x="804719" y="1607355"/>
                  </a:moveTo>
                  <a:cubicBezTo>
                    <a:pt x="361887" y="1607355"/>
                    <a:pt x="1644" y="1247200"/>
                    <a:pt x="1644" y="804500"/>
                  </a:cubicBezTo>
                  <a:cubicBezTo>
                    <a:pt x="1644" y="361799"/>
                    <a:pt x="361909" y="1644"/>
                    <a:pt x="804719" y="1644"/>
                  </a:cubicBezTo>
                  <a:cubicBezTo>
                    <a:pt x="1247529" y="1644"/>
                    <a:pt x="1607793" y="361799"/>
                    <a:pt x="1607793" y="804500"/>
                  </a:cubicBezTo>
                  <a:cubicBezTo>
                    <a:pt x="1607793" y="1247200"/>
                    <a:pt x="1247529" y="1607355"/>
                    <a:pt x="804719" y="1607355"/>
                  </a:cubicBezTo>
                  <a:close/>
                  <a:moveTo>
                    <a:pt x="804719" y="34860"/>
                  </a:moveTo>
                  <a:cubicBezTo>
                    <a:pt x="380216" y="34860"/>
                    <a:pt x="34860" y="380128"/>
                    <a:pt x="34860" y="804500"/>
                  </a:cubicBezTo>
                  <a:cubicBezTo>
                    <a:pt x="34860" y="1228871"/>
                    <a:pt x="380216" y="1574139"/>
                    <a:pt x="804719" y="1574139"/>
                  </a:cubicBezTo>
                  <a:cubicBezTo>
                    <a:pt x="1229222" y="1574139"/>
                    <a:pt x="1574577" y="1228871"/>
                    <a:pt x="1574577" y="804500"/>
                  </a:cubicBezTo>
                  <a:cubicBezTo>
                    <a:pt x="1574577" y="380128"/>
                    <a:pt x="1229222" y="34860"/>
                    <a:pt x="804719" y="3486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79891" name="Freeform: Shape 80">
              <a:extLst>
                <a:ext uri="{FF2B5EF4-FFF2-40B4-BE49-F238E27FC236}">
                  <a16:creationId xmlns:a16="http://schemas.microsoft.com/office/drawing/2014/main" id="{4869D9EC-BB68-492D-A756-51A11D023A55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0889" y="2663257"/>
              <a:ext cx="2872116" cy="3957382"/>
            </a:xfrm>
            <a:custGeom>
              <a:avLst/>
              <a:gdLst>
                <a:gd name="T0" fmla="*/ 65347 w 2872116"/>
                <a:gd name="T1" fmla="*/ 1350939 h 3957381"/>
                <a:gd name="T2" fmla="*/ 106477 w 2872116"/>
                <a:gd name="T3" fmla="*/ 1481171 h 3957381"/>
                <a:gd name="T4" fmla="*/ 133335 w 2872116"/>
                <a:gd name="T5" fmla="*/ 1565142 h 3957381"/>
                <a:gd name="T6" fmla="*/ 154207 w 2872116"/>
                <a:gd name="T7" fmla="*/ 1630192 h 3957381"/>
                <a:gd name="T8" fmla="*/ 184682 w 2872116"/>
                <a:gd name="T9" fmla="*/ 1724183 h 3957381"/>
                <a:gd name="T10" fmla="*/ 186633 w 2872116"/>
                <a:gd name="T11" fmla="*/ 1730168 h 3957381"/>
                <a:gd name="T12" fmla="*/ 255191 w 2872116"/>
                <a:gd name="T13" fmla="*/ 1939307 h 3957381"/>
                <a:gd name="T14" fmla="*/ 329581 w 2872116"/>
                <a:gd name="T15" fmla="*/ 2161388 h 3957381"/>
                <a:gd name="T16" fmla="*/ 339732 w 2872116"/>
                <a:gd name="T17" fmla="*/ 2191228 h 3957381"/>
                <a:gd name="T18" fmla="*/ 357908 w 2872116"/>
                <a:gd name="T19" fmla="*/ 2244790 h 3957381"/>
                <a:gd name="T20" fmla="*/ 566476 w 2872116"/>
                <a:gd name="T21" fmla="*/ 2880820 h 3957381"/>
                <a:gd name="T22" fmla="*/ 639616 w 2872116"/>
                <a:gd name="T23" fmla="*/ 3322184 h 3957381"/>
                <a:gd name="T24" fmla="*/ 640164 w 2872116"/>
                <a:gd name="T25" fmla="*/ 3329550 h 3957381"/>
                <a:gd name="T26" fmla="*/ 644199 w 2872116"/>
                <a:gd name="T27" fmla="*/ 3405936 h 3957381"/>
                <a:gd name="T28" fmla="*/ 799731 w 2872116"/>
                <a:gd name="T29" fmla="*/ 3758176 h 3957381"/>
                <a:gd name="T30" fmla="*/ 1785218 w 2872116"/>
                <a:gd name="T31" fmla="*/ 3956308 h 3957381"/>
                <a:gd name="T32" fmla="*/ 2675726 w 2872116"/>
                <a:gd name="T33" fmla="*/ 3780362 h 3957381"/>
                <a:gd name="T34" fmla="*/ 2751784 w 2872116"/>
                <a:gd name="T35" fmla="*/ 3437990 h 3957381"/>
                <a:gd name="T36" fmla="*/ 2752200 w 2872116"/>
                <a:gd name="T37" fmla="*/ 3378376 h 3957381"/>
                <a:gd name="T38" fmla="*/ 2752068 w 2872116"/>
                <a:gd name="T39" fmla="*/ 3371360 h 3957381"/>
                <a:gd name="T40" fmla="*/ 2703922 w 2872116"/>
                <a:gd name="T41" fmla="*/ 2871064 h 3957381"/>
                <a:gd name="T42" fmla="*/ 2702606 w 2872116"/>
                <a:gd name="T43" fmla="*/ 2858544 h 3957381"/>
                <a:gd name="T44" fmla="*/ 2696840 w 2872116"/>
                <a:gd name="T45" fmla="*/ 2473594 h 3957381"/>
                <a:gd name="T46" fmla="*/ 2799842 w 2872116"/>
                <a:gd name="T47" fmla="*/ 1743279 h 3957381"/>
                <a:gd name="T48" fmla="*/ 2823498 w 2872116"/>
                <a:gd name="T49" fmla="*/ 1569483 h 3957381"/>
                <a:gd name="T50" fmla="*/ 2827752 w 2872116"/>
                <a:gd name="T51" fmla="*/ 1541025 h 3957381"/>
                <a:gd name="T52" fmla="*/ 2842990 w 2872116"/>
                <a:gd name="T53" fmla="*/ 1437432 h 3957381"/>
                <a:gd name="T54" fmla="*/ 2847308 w 2872116"/>
                <a:gd name="T55" fmla="*/ 1406408 h 3957381"/>
                <a:gd name="T56" fmla="*/ 2840358 w 2872116"/>
                <a:gd name="T57" fmla="*/ 851008 h 3957381"/>
                <a:gd name="T58" fmla="*/ 2821504 w 2872116"/>
                <a:gd name="T59" fmla="*/ 630052 h 3957381"/>
                <a:gd name="T60" fmla="*/ 2803898 w 2872116"/>
                <a:gd name="T61" fmla="*/ 229951 h 3957381"/>
                <a:gd name="T62" fmla="*/ 2803832 w 2872116"/>
                <a:gd name="T63" fmla="*/ 229885 h 3957381"/>
                <a:gd name="T64" fmla="*/ 2433878 w 2872116"/>
                <a:gd name="T65" fmla="*/ 59575 h 3957381"/>
                <a:gd name="T66" fmla="*/ 2262120 w 2872116"/>
                <a:gd name="T67" fmla="*/ 49139 h 3957381"/>
                <a:gd name="T68" fmla="*/ 2269422 w 2872116"/>
                <a:gd name="T69" fmla="*/ 15397 h 3957381"/>
                <a:gd name="T70" fmla="*/ 2287158 w 2872116"/>
                <a:gd name="T71" fmla="*/ 12679 h 3957381"/>
                <a:gd name="T72" fmla="*/ 2271788 w 2872116"/>
                <a:gd name="T73" fmla="*/ 11429 h 3957381"/>
                <a:gd name="T74" fmla="*/ 2270058 w 2872116"/>
                <a:gd name="T75" fmla="*/ 11297 h 3957381"/>
                <a:gd name="T76" fmla="*/ 2146052 w 2872116"/>
                <a:gd name="T77" fmla="*/ 4128 h 3957381"/>
                <a:gd name="T78" fmla="*/ 2120444 w 2872116"/>
                <a:gd name="T79" fmla="*/ 3295 h 3957381"/>
                <a:gd name="T80" fmla="*/ 2116060 w 2872116"/>
                <a:gd name="T81" fmla="*/ 3163 h 3957381"/>
                <a:gd name="T82" fmla="*/ 2099506 w 2872116"/>
                <a:gd name="T83" fmla="*/ 2813 h 3957381"/>
                <a:gd name="T84" fmla="*/ 1904378 w 2872116"/>
                <a:gd name="T85" fmla="*/ 2681 h 3957381"/>
                <a:gd name="T86" fmla="*/ 1872149 w 2872116"/>
                <a:gd name="T87" fmla="*/ 3514 h 3957381"/>
                <a:gd name="T88" fmla="*/ 1544728 w 2872116"/>
                <a:gd name="T89" fmla="*/ 22654 h 3957381"/>
                <a:gd name="T90" fmla="*/ 1542162 w 2872116"/>
                <a:gd name="T91" fmla="*/ 22939 h 3957381"/>
                <a:gd name="T92" fmla="*/ 1537646 w 2872116"/>
                <a:gd name="T93" fmla="*/ 23356 h 3957381"/>
                <a:gd name="T94" fmla="*/ 1533612 w 2872116"/>
                <a:gd name="T95" fmla="*/ 23707 h 3957381"/>
                <a:gd name="T96" fmla="*/ 1516423 w 2872116"/>
                <a:gd name="T97" fmla="*/ 25307 h 3957381"/>
                <a:gd name="T98" fmla="*/ 1505351 w 2872116"/>
                <a:gd name="T99" fmla="*/ 26842 h 3957381"/>
                <a:gd name="T100" fmla="*/ 973111 w 2872116"/>
                <a:gd name="T101" fmla="*/ 113049 h 3957381"/>
                <a:gd name="T102" fmla="*/ 956273 w 2872116"/>
                <a:gd name="T103" fmla="*/ 133856 h 3957381"/>
                <a:gd name="T104" fmla="*/ 935400 w 2872116"/>
                <a:gd name="T105" fmla="*/ 154728 h 3957381"/>
                <a:gd name="T106" fmla="*/ 581385 w 2872116"/>
                <a:gd name="T107" fmla="*/ 223527 h 3957381"/>
                <a:gd name="T108" fmla="*/ 79422 w 2872116"/>
                <a:gd name="T109" fmla="*/ 597340 h 3957381"/>
                <a:gd name="T110" fmla="*/ 41142 w 2872116"/>
                <a:gd name="T111" fmla="*/ 683394 h 3957381"/>
                <a:gd name="T112" fmla="*/ 65434 w 2872116"/>
                <a:gd name="T113" fmla="*/ 1350939 h 3957381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2872116"/>
                <a:gd name="T172" fmla="*/ 0 h 3957381"/>
                <a:gd name="T173" fmla="*/ 2872116 w 2872116"/>
                <a:gd name="T174" fmla="*/ 3957381 h 3957381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2872116" h="3957381">
                  <a:moveTo>
                    <a:pt x="65347" y="1350931"/>
                  </a:moveTo>
                  <a:cubicBezTo>
                    <a:pt x="78984" y="1394408"/>
                    <a:pt x="92686" y="1437818"/>
                    <a:pt x="106477" y="1481163"/>
                  </a:cubicBezTo>
                  <a:cubicBezTo>
                    <a:pt x="115378" y="1509205"/>
                    <a:pt x="124302" y="1537158"/>
                    <a:pt x="133335" y="1565134"/>
                  </a:cubicBezTo>
                  <a:cubicBezTo>
                    <a:pt x="140219" y="1586840"/>
                    <a:pt x="147191" y="1608479"/>
                    <a:pt x="154207" y="1630184"/>
                  </a:cubicBezTo>
                  <a:cubicBezTo>
                    <a:pt x="164226" y="1661493"/>
                    <a:pt x="174465" y="1692867"/>
                    <a:pt x="184682" y="1724175"/>
                  </a:cubicBezTo>
                  <a:cubicBezTo>
                    <a:pt x="185318" y="1726126"/>
                    <a:pt x="185997" y="1728143"/>
                    <a:pt x="186633" y="1730160"/>
                  </a:cubicBezTo>
                  <a:cubicBezTo>
                    <a:pt x="209259" y="1799881"/>
                    <a:pt x="232083" y="1869644"/>
                    <a:pt x="255191" y="1939299"/>
                  </a:cubicBezTo>
                  <a:cubicBezTo>
                    <a:pt x="279747" y="2013382"/>
                    <a:pt x="304609" y="2087487"/>
                    <a:pt x="329581" y="2161373"/>
                  </a:cubicBezTo>
                  <a:cubicBezTo>
                    <a:pt x="333001" y="2171392"/>
                    <a:pt x="336268" y="2181346"/>
                    <a:pt x="339732" y="2191212"/>
                  </a:cubicBezTo>
                  <a:cubicBezTo>
                    <a:pt x="350103" y="2220635"/>
                    <a:pt x="357053" y="2242340"/>
                    <a:pt x="357908" y="2244774"/>
                  </a:cubicBezTo>
                  <a:cubicBezTo>
                    <a:pt x="382398" y="2317607"/>
                    <a:pt x="511073" y="2675700"/>
                    <a:pt x="566476" y="2880805"/>
                  </a:cubicBezTo>
                  <a:cubicBezTo>
                    <a:pt x="595153" y="2986766"/>
                    <a:pt x="626527" y="3134954"/>
                    <a:pt x="639616" y="3322168"/>
                  </a:cubicBezTo>
                  <a:cubicBezTo>
                    <a:pt x="639836" y="3324602"/>
                    <a:pt x="640033" y="3327035"/>
                    <a:pt x="640164" y="3329535"/>
                  </a:cubicBezTo>
                  <a:cubicBezTo>
                    <a:pt x="641896" y="3354375"/>
                    <a:pt x="643234" y="3379764"/>
                    <a:pt x="644199" y="3405920"/>
                  </a:cubicBezTo>
                  <a:cubicBezTo>
                    <a:pt x="696050" y="3523282"/>
                    <a:pt x="747902" y="3640798"/>
                    <a:pt x="799731" y="3758160"/>
                  </a:cubicBezTo>
                  <a:cubicBezTo>
                    <a:pt x="993610" y="3841166"/>
                    <a:pt x="1339843" y="3959997"/>
                    <a:pt x="1785218" y="3956292"/>
                  </a:cubicBezTo>
                  <a:cubicBezTo>
                    <a:pt x="2178216" y="3952959"/>
                    <a:pt x="2488229" y="3855483"/>
                    <a:pt x="2675727" y="3780347"/>
                  </a:cubicBezTo>
                  <a:cubicBezTo>
                    <a:pt x="2745865" y="3685940"/>
                    <a:pt x="2749065" y="3538453"/>
                    <a:pt x="2751784" y="3437974"/>
                  </a:cubicBezTo>
                  <a:cubicBezTo>
                    <a:pt x="2752332" y="3418066"/>
                    <a:pt x="2752485" y="3398180"/>
                    <a:pt x="2752200" y="3378360"/>
                  </a:cubicBezTo>
                  <a:cubicBezTo>
                    <a:pt x="2752200" y="3375993"/>
                    <a:pt x="2752135" y="3373691"/>
                    <a:pt x="2752069" y="3371345"/>
                  </a:cubicBezTo>
                  <a:cubicBezTo>
                    <a:pt x="2749504" y="3205200"/>
                    <a:pt x="2721857" y="3037390"/>
                    <a:pt x="2703923" y="2871048"/>
                  </a:cubicBezTo>
                  <a:cubicBezTo>
                    <a:pt x="2703440" y="2866883"/>
                    <a:pt x="2703024" y="2862695"/>
                    <a:pt x="2702607" y="2858529"/>
                  </a:cubicBezTo>
                  <a:cubicBezTo>
                    <a:pt x="2688904" y="2728911"/>
                    <a:pt x="2681582" y="2600061"/>
                    <a:pt x="2696841" y="2473578"/>
                  </a:cubicBezTo>
                  <a:cubicBezTo>
                    <a:pt x="2726198" y="2229580"/>
                    <a:pt x="2771998" y="1987489"/>
                    <a:pt x="2799843" y="1743271"/>
                  </a:cubicBezTo>
                  <a:cubicBezTo>
                    <a:pt x="2806464" y="1685675"/>
                    <a:pt x="2814795" y="1627707"/>
                    <a:pt x="2823499" y="1569475"/>
                  </a:cubicBezTo>
                  <a:cubicBezTo>
                    <a:pt x="2824880" y="1560004"/>
                    <a:pt x="2826349" y="1550489"/>
                    <a:pt x="2827752" y="1541017"/>
                  </a:cubicBezTo>
                  <a:cubicBezTo>
                    <a:pt x="2832971" y="1506574"/>
                    <a:pt x="2838123" y="1471999"/>
                    <a:pt x="2842990" y="1437424"/>
                  </a:cubicBezTo>
                  <a:cubicBezTo>
                    <a:pt x="2844459" y="1427053"/>
                    <a:pt x="2845906" y="1416771"/>
                    <a:pt x="2847309" y="1406400"/>
                  </a:cubicBezTo>
                  <a:cubicBezTo>
                    <a:pt x="2872500" y="1220919"/>
                    <a:pt x="2886357" y="1034538"/>
                    <a:pt x="2840359" y="851008"/>
                  </a:cubicBezTo>
                  <a:cubicBezTo>
                    <a:pt x="2821789" y="776837"/>
                    <a:pt x="2819070" y="702403"/>
                    <a:pt x="2821504" y="630052"/>
                  </a:cubicBezTo>
                  <a:cubicBezTo>
                    <a:pt x="2826306" y="479847"/>
                    <a:pt x="2852900" y="338960"/>
                    <a:pt x="2803899" y="229951"/>
                  </a:cubicBezTo>
                  <a:lnTo>
                    <a:pt x="2803833" y="229885"/>
                  </a:lnTo>
                  <a:cubicBezTo>
                    <a:pt x="2740580" y="178055"/>
                    <a:pt x="2614339" y="90752"/>
                    <a:pt x="2433878" y="59575"/>
                  </a:cubicBezTo>
                  <a:cubicBezTo>
                    <a:pt x="2370626" y="48657"/>
                    <a:pt x="2312504" y="46706"/>
                    <a:pt x="2262121" y="49139"/>
                  </a:cubicBezTo>
                  <a:cubicBezTo>
                    <a:pt x="2265388" y="38155"/>
                    <a:pt x="2267822" y="26951"/>
                    <a:pt x="2269422" y="15397"/>
                  </a:cubicBezTo>
                  <a:cubicBezTo>
                    <a:pt x="2275341" y="14498"/>
                    <a:pt x="2281261" y="13578"/>
                    <a:pt x="2287159" y="12679"/>
                  </a:cubicBezTo>
                  <a:cubicBezTo>
                    <a:pt x="2282007" y="12262"/>
                    <a:pt x="2276920" y="11845"/>
                    <a:pt x="2271789" y="11429"/>
                  </a:cubicBezTo>
                  <a:cubicBezTo>
                    <a:pt x="2271241" y="11363"/>
                    <a:pt x="2270606" y="11363"/>
                    <a:pt x="2270058" y="11297"/>
                  </a:cubicBezTo>
                  <a:cubicBezTo>
                    <a:pt x="2230396" y="8162"/>
                    <a:pt x="2188915" y="5794"/>
                    <a:pt x="2146052" y="4128"/>
                  </a:cubicBezTo>
                  <a:cubicBezTo>
                    <a:pt x="2137567" y="3843"/>
                    <a:pt x="2128995" y="3580"/>
                    <a:pt x="2120445" y="3295"/>
                  </a:cubicBezTo>
                  <a:cubicBezTo>
                    <a:pt x="2118975" y="3229"/>
                    <a:pt x="2117529" y="3229"/>
                    <a:pt x="2116060" y="3163"/>
                  </a:cubicBezTo>
                  <a:cubicBezTo>
                    <a:pt x="2110557" y="3032"/>
                    <a:pt x="2105076" y="2878"/>
                    <a:pt x="2099507" y="2813"/>
                  </a:cubicBezTo>
                  <a:cubicBezTo>
                    <a:pt x="2036934" y="1278"/>
                    <a:pt x="1971599" y="1278"/>
                    <a:pt x="1904378" y="2681"/>
                  </a:cubicBezTo>
                  <a:cubicBezTo>
                    <a:pt x="1893723" y="2966"/>
                    <a:pt x="1882936" y="3229"/>
                    <a:pt x="1872149" y="3514"/>
                  </a:cubicBezTo>
                  <a:cubicBezTo>
                    <a:pt x="1766429" y="6430"/>
                    <a:pt x="1656346" y="12986"/>
                    <a:pt x="1544728" y="22654"/>
                  </a:cubicBezTo>
                  <a:cubicBezTo>
                    <a:pt x="1543895" y="22786"/>
                    <a:pt x="1542996" y="22874"/>
                    <a:pt x="1542162" y="22939"/>
                  </a:cubicBezTo>
                  <a:cubicBezTo>
                    <a:pt x="1540628" y="23071"/>
                    <a:pt x="1539093" y="23224"/>
                    <a:pt x="1537646" y="23356"/>
                  </a:cubicBezTo>
                  <a:cubicBezTo>
                    <a:pt x="1536265" y="23422"/>
                    <a:pt x="1534862" y="23553"/>
                    <a:pt x="1533612" y="23707"/>
                  </a:cubicBezTo>
                  <a:cubicBezTo>
                    <a:pt x="1523592" y="24605"/>
                    <a:pt x="1516840" y="25241"/>
                    <a:pt x="1516423" y="25307"/>
                  </a:cubicBezTo>
                  <a:cubicBezTo>
                    <a:pt x="1515305" y="25373"/>
                    <a:pt x="1511687" y="25855"/>
                    <a:pt x="1505351" y="26842"/>
                  </a:cubicBezTo>
                  <a:cubicBezTo>
                    <a:pt x="1463870" y="33025"/>
                    <a:pt x="1305684" y="58567"/>
                    <a:pt x="973111" y="113049"/>
                  </a:cubicBezTo>
                  <a:cubicBezTo>
                    <a:pt x="968309" y="119649"/>
                    <a:pt x="962740" y="126686"/>
                    <a:pt x="956273" y="133856"/>
                  </a:cubicBezTo>
                  <a:cubicBezTo>
                    <a:pt x="949103" y="141858"/>
                    <a:pt x="942000" y="148808"/>
                    <a:pt x="935400" y="154728"/>
                  </a:cubicBezTo>
                  <a:cubicBezTo>
                    <a:pt x="851254" y="157578"/>
                    <a:pt x="724464" y="170930"/>
                    <a:pt x="581385" y="223527"/>
                  </a:cubicBezTo>
                  <a:cubicBezTo>
                    <a:pt x="462729" y="267157"/>
                    <a:pt x="207681" y="359196"/>
                    <a:pt x="79422" y="597340"/>
                  </a:cubicBezTo>
                  <a:cubicBezTo>
                    <a:pt x="64119" y="625733"/>
                    <a:pt x="51447" y="654388"/>
                    <a:pt x="41142" y="683394"/>
                  </a:cubicBezTo>
                  <a:cubicBezTo>
                    <a:pt x="-34366" y="894068"/>
                    <a:pt x="12333" y="1119320"/>
                    <a:pt x="65434" y="1350931"/>
                  </a:cubicBezTo>
                  <a:close/>
                </a:path>
              </a:pathLst>
            </a:custGeom>
            <a:solidFill>
              <a:srgbClr val="1FD7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79892" name="Freeform: Shape 81">
              <a:extLst>
                <a:ext uri="{FF2B5EF4-FFF2-40B4-BE49-F238E27FC236}">
                  <a16:creationId xmlns:a16="http://schemas.microsoft.com/office/drawing/2014/main" id="{4FCC46BB-05F5-489C-A768-58F7B7502508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0048" y="514957"/>
              <a:ext cx="1047994" cy="1914013"/>
            </a:xfrm>
            <a:custGeom>
              <a:avLst/>
              <a:gdLst>
                <a:gd name="T0" fmla="*/ 22500 w 1047993"/>
                <a:gd name="T1" fmla="*/ 1157711 h 1914013"/>
                <a:gd name="T2" fmla="*/ 16932 w 1047993"/>
                <a:gd name="T3" fmla="*/ 743490 h 1914013"/>
                <a:gd name="T4" fmla="*/ 233809 w 1047993"/>
                <a:gd name="T5" fmla="*/ 189435 h 1914013"/>
                <a:gd name="T6" fmla="*/ 534754 w 1047993"/>
                <a:gd name="T7" fmla="*/ 8097 h 1914013"/>
                <a:gd name="T8" fmla="*/ 564264 w 1047993"/>
                <a:gd name="T9" fmla="*/ 2703 h 1914013"/>
                <a:gd name="T10" fmla="*/ 771890 w 1047993"/>
                <a:gd name="T11" fmla="*/ 152623 h 1914013"/>
                <a:gd name="T12" fmla="*/ 777086 w 1047993"/>
                <a:gd name="T13" fmla="*/ 158806 h 1914013"/>
                <a:gd name="T14" fmla="*/ 791117 w 1047993"/>
                <a:gd name="T15" fmla="*/ 175710 h 1914013"/>
                <a:gd name="T16" fmla="*/ 793156 w 1047993"/>
                <a:gd name="T17" fmla="*/ 178385 h 1914013"/>
                <a:gd name="T18" fmla="*/ 826394 w 1047993"/>
                <a:gd name="T19" fmla="*/ 224689 h 1914013"/>
                <a:gd name="T20" fmla="*/ 834155 w 1047993"/>
                <a:gd name="T21" fmla="*/ 236792 h 1914013"/>
                <a:gd name="T22" fmla="*/ 855006 w 1047993"/>
                <a:gd name="T23" fmla="*/ 272814 h 1914013"/>
                <a:gd name="T24" fmla="*/ 869366 w 1047993"/>
                <a:gd name="T25" fmla="*/ 301184 h 1914013"/>
                <a:gd name="T26" fmla="*/ 879013 w 1047993"/>
                <a:gd name="T27" fmla="*/ 321749 h 1914013"/>
                <a:gd name="T28" fmla="*/ 886774 w 1047993"/>
                <a:gd name="T29" fmla="*/ 339771 h 1914013"/>
                <a:gd name="T30" fmla="*/ 892080 w 1047993"/>
                <a:gd name="T31" fmla="*/ 353781 h 1914013"/>
                <a:gd name="T32" fmla="*/ 940665 w 1047993"/>
                <a:gd name="T33" fmla="*/ 505696 h 1914013"/>
                <a:gd name="T34" fmla="*/ 970855 w 1047993"/>
                <a:gd name="T35" fmla="*/ 647877 h 1914013"/>
                <a:gd name="T36" fmla="*/ 984865 w 1047993"/>
                <a:gd name="T37" fmla="*/ 761359 h 1914013"/>
                <a:gd name="T38" fmla="*/ 988416 w 1047993"/>
                <a:gd name="T39" fmla="*/ 818845 h 1914013"/>
                <a:gd name="T40" fmla="*/ 988921 w 1047993"/>
                <a:gd name="T41" fmla="*/ 830816 h 1914013"/>
                <a:gd name="T42" fmla="*/ 989447 w 1047993"/>
                <a:gd name="T43" fmla="*/ 851973 h 1914013"/>
                <a:gd name="T44" fmla="*/ 991793 w 1047993"/>
                <a:gd name="T45" fmla="*/ 954777 h 1914013"/>
                <a:gd name="T46" fmla="*/ 1000212 w 1047993"/>
                <a:gd name="T47" fmla="*/ 1094305 h 1914013"/>
                <a:gd name="T48" fmla="*/ 1018935 w 1047993"/>
                <a:gd name="T49" fmla="*/ 1278625 h 1914013"/>
                <a:gd name="T50" fmla="*/ 1039698 w 1047993"/>
                <a:gd name="T51" fmla="*/ 1374676 h 1914013"/>
                <a:gd name="T52" fmla="*/ 910540 w 1047993"/>
                <a:gd name="T53" fmla="*/ 1733866 h 1914013"/>
                <a:gd name="T54" fmla="*/ 858163 w 1047993"/>
                <a:gd name="T55" fmla="*/ 1817925 h 1914013"/>
                <a:gd name="T56" fmla="*/ 854370 w 1047993"/>
                <a:gd name="T57" fmla="*/ 1855372 h 1914013"/>
                <a:gd name="T58" fmla="*/ 820343 w 1047993"/>
                <a:gd name="T59" fmla="*/ 1866641 h 1914013"/>
                <a:gd name="T60" fmla="*/ 728040 w 1047993"/>
                <a:gd name="T61" fmla="*/ 1891745 h 1914013"/>
                <a:gd name="T62" fmla="*/ 1650 w 1047993"/>
                <a:gd name="T63" fmla="*/ 1590699 h 1914013"/>
                <a:gd name="T64" fmla="*/ 19847 w 1047993"/>
                <a:gd name="T65" fmla="*/ 1413132 h 1914013"/>
                <a:gd name="T66" fmla="*/ 22456 w 1047993"/>
                <a:gd name="T67" fmla="*/ 1157711 h 191401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047993"/>
                <a:gd name="T103" fmla="*/ 0 h 1914013"/>
                <a:gd name="T104" fmla="*/ 1047993 w 1047993"/>
                <a:gd name="T105" fmla="*/ 1914013 h 191401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047993" h="1914013">
                  <a:moveTo>
                    <a:pt x="22500" y="1157711"/>
                  </a:moveTo>
                  <a:cubicBezTo>
                    <a:pt x="15397" y="1020112"/>
                    <a:pt x="1782" y="882404"/>
                    <a:pt x="16932" y="743490"/>
                  </a:cubicBezTo>
                  <a:cubicBezTo>
                    <a:pt x="38768" y="543144"/>
                    <a:pt x="102108" y="345362"/>
                    <a:pt x="233809" y="189435"/>
                  </a:cubicBezTo>
                  <a:cubicBezTo>
                    <a:pt x="287919" y="125371"/>
                    <a:pt x="390745" y="38747"/>
                    <a:pt x="534746" y="8097"/>
                  </a:cubicBezTo>
                  <a:cubicBezTo>
                    <a:pt x="544348" y="6036"/>
                    <a:pt x="554236" y="4216"/>
                    <a:pt x="564256" y="2703"/>
                  </a:cubicBezTo>
                  <a:cubicBezTo>
                    <a:pt x="646254" y="-9794"/>
                    <a:pt x="719964" y="91213"/>
                    <a:pt x="771882" y="152623"/>
                  </a:cubicBezTo>
                  <a:cubicBezTo>
                    <a:pt x="773679" y="154662"/>
                    <a:pt x="775411" y="156701"/>
                    <a:pt x="777078" y="158806"/>
                  </a:cubicBezTo>
                  <a:cubicBezTo>
                    <a:pt x="781967" y="164507"/>
                    <a:pt x="786703" y="170185"/>
                    <a:pt x="791109" y="175710"/>
                  </a:cubicBezTo>
                  <a:cubicBezTo>
                    <a:pt x="791767" y="176565"/>
                    <a:pt x="792447" y="177530"/>
                    <a:pt x="793148" y="178385"/>
                  </a:cubicBezTo>
                  <a:cubicBezTo>
                    <a:pt x="805229" y="193513"/>
                    <a:pt x="816147" y="208970"/>
                    <a:pt x="826386" y="224689"/>
                  </a:cubicBezTo>
                  <a:cubicBezTo>
                    <a:pt x="829083" y="228658"/>
                    <a:pt x="831626" y="232648"/>
                    <a:pt x="834147" y="236792"/>
                  </a:cubicBezTo>
                  <a:cubicBezTo>
                    <a:pt x="841601" y="248543"/>
                    <a:pt x="848574" y="260514"/>
                    <a:pt x="854998" y="272814"/>
                  </a:cubicBezTo>
                  <a:cubicBezTo>
                    <a:pt x="860106" y="282176"/>
                    <a:pt x="865017" y="291537"/>
                    <a:pt x="869358" y="301184"/>
                  </a:cubicBezTo>
                  <a:cubicBezTo>
                    <a:pt x="872756" y="307937"/>
                    <a:pt x="875913" y="314865"/>
                    <a:pt x="879005" y="321749"/>
                  </a:cubicBezTo>
                  <a:cubicBezTo>
                    <a:pt x="881702" y="327647"/>
                    <a:pt x="884179" y="333720"/>
                    <a:pt x="886766" y="339771"/>
                  </a:cubicBezTo>
                  <a:cubicBezTo>
                    <a:pt x="888542" y="344463"/>
                    <a:pt x="890296" y="349111"/>
                    <a:pt x="892072" y="353781"/>
                  </a:cubicBezTo>
                  <a:cubicBezTo>
                    <a:pt x="910817" y="402892"/>
                    <a:pt x="927085" y="453801"/>
                    <a:pt x="940657" y="505696"/>
                  </a:cubicBezTo>
                  <a:cubicBezTo>
                    <a:pt x="952912" y="552505"/>
                    <a:pt x="963042" y="600104"/>
                    <a:pt x="970847" y="647877"/>
                  </a:cubicBezTo>
                  <a:cubicBezTo>
                    <a:pt x="976986" y="685609"/>
                    <a:pt x="981743" y="723539"/>
                    <a:pt x="984857" y="761359"/>
                  </a:cubicBezTo>
                  <a:cubicBezTo>
                    <a:pt x="986479" y="780565"/>
                    <a:pt x="987619" y="799749"/>
                    <a:pt x="988408" y="818845"/>
                  </a:cubicBezTo>
                  <a:cubicBezTo>
                    <a:pt x="988584" y="822813"/>
                    <a:pt x="988781" y="826825"/>
                    <a:pt x="988913" y="830816"/>
                  </a:cubicBezTo>
                  <a:cubicBezTo>
                    <a:pt x="989198" y="837897"/>
                    <a:pt x="989307" y="844869"/>
                    <a:pt x="989439" y="851973"/>
                  </a:cubicBezTo>
                  <a:cubicBezTo>
                    <a:pt x="990228" y="886285"/>
                    <a:pt x="990732" y="920662"/>
                    <a:pt x="991785" y="954777"/>
                  </a:cubicBezTo>
                  <a:cubicBezTo>
                    <a:pt x="992991" y="1001367"/>
                    <a:pt x="995073" y="1047803"/>
                    <a:pt x="1000204" y="1094305"/>
                  </a:cubicBezTo>
                  <a:cubicBezTo>
                    <a:pt x="1007505" y="1158785"/>
                    <a:pt x="1009850" y="1218442"/>
                    <a:pt x="1018927" y="1278625"/>
                  </a:cubicBezTo>
                  <a:cubicBezTo>
                    <a:pt x="1023532" y="1310174"/>
                    <a:pt x="1029955" y="1341987"/>
                    <a:pt x="1039690" y="1374676"/>
                  </a:cubicBezTo>
                  <a:cubicBezTo>
                    <a:pt x="1076238" y="1496072"/>
                    <a:pt x="987378" y="1645401"/>
                    <a:pt x="910532" y="1733866"/>
                  </a:cubicBezTo>
                  <a:cubicBezTo>
                    <a:pt x="889463" y="1758115"/>
                    <a:pt x="866749" y="1786244"/>
                    <a:pt x="858155" y="1817925"/>
                  </a:cubicBezTo>
                  <a:cubicBezTo>
                    <a:pt x="856094" y="1825555"/>
                    <a:pt x="858834" y="1849825"/>
                    <a:pt x="854362" y="1855372"/>
                  </a:cubicBezTo>
                  <a:cubicBezTo>
                    <a:pt x="845460" y="1866378"/>
                    <a:pt x="833775" y="1863484"/>
                    <a:pt x="820335" y="1866641"/>
                  </a:cubicBezTo>
                  <a:cubicBezTo>
                    <a:pt x="788215" y="1874205"/>
                    <a:pt x="759582" y="1882252"/>
                    <a:pt x="728032" y="1891745"/>
                  </a:cubicBezTo>
                  <a:cubicBezTo>
                    <a:pt x="511834" y="1956861"/>
                    <a:pt x="3229" y="1888960"/>
                    <a:pt x="1650" y="1590699"/>
                  </a:cubicBezTo>
                  <a:cubicBezTo>
                    <a:pt x="1343" y="1531152"/>
                    <a:pt x="13643" y="1472350"/>
                    <a:pt x="19847" y="1413132"/>
                  </a:cubicBezTo>
                  <a:cubicBezTo>
                    <a:pt x="28771" y="1327867"/>
                    <a:pt x="26863" y="1242822"/>
                    <a:pt x="22456" y="1157711"/>
                  </a:cubicBezTo>
                  <a:close/>
                </a:path>
              </a:pathLst>
            </a:custGeom>
            <a:solidFill>
              <a:srgbClr val="3E39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79893" name="Freeform: Shape 82">
              <a:extLst>
                <a:ext uri="{FF2B5EF4-FFF2-40B4-BE49-F238E27FC236}">
                  <a16:creationId xmlns:a16="http://schemas.microsoft.com/office/drawing/2014/main" id="{9CC732A7-09B8-43B4-8ECB-2B099D558CB0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7756" y="302695"/>
              <a:ext cx="1896474" cy="2133259"/>
            </a:xfrm>
            <a:custGeom>
              <a:avLst/>
              <a:gdLst>
                <a:gd name="T0" fmla="*/ 47631 w 1896473"/>
                <a:gd name="T1" fmla="*/ 816378 h 2133258"/>
                <a:gd name="T2" fmla="*/ 39541 w 1896473"/>
                <a:gd name="T3" fmla="*/ 762093 h 2133258"/>
                <a:gd name="T4" fmla="*/ 24457 w 1896473"/>
                <a:gd name="T5" fmla="*/ 391722 h 2133258"/>
                <a:gd name="T6" fmla="*/ 902448 w 1896473"/>
                <a:gd name="T7" fmla="*/ 12186 h 2133258"/>
                <a:gd name="T8" fmla="*/ 1765187 w 1896473"/>
                <a:gd name="T9" fmla="*/ 705769 h 2133258"/>
                <a:gd name="T10" fmla="*/ 1821840 w 1896473"/>
                <a:gd name="T11" fmla="*/ 1202302 h 2133258"/>
                <a:gd name="T12" fmla="*/ 1896033 w 1896473"/>
                <a:gd name="T13" fmla="*/ 1615405 h 2133258"/>
                <a:gd name="T14" fmla="*/ 1483062 w 1896473"/>
                <a:gd name="T15" fmla="*/ 2045060 h 2133258"/>
                <a:gd name="T16" fmla="*/ 1004887 w 1896473"/>
                <a:gd name="T17" fmla="*/ 2133387 h 2133258"/>
                <a:gd name="T18" fmla="*/ 518395 w 1896473"/>
                <a:gd name="T19" fmla="*/ 1997308 h 2133258"/>
                <a:gd name="T20" fmla="*/ 267162 w 1896473"/>
                <a:gd name="T21" fmla="*/ 1750504 h 2133258"/>
                <a:gd name="T22" fmla="*/ 62540 w 1896473"/>
                <a:gd name="T23" fmla="*/ 1440776 h 2133258"/>
                <a:gd name="T24" fmla="*/ 72428 w 1896473"/>
                <a:gd name="T25" fmla="*/ 1187130 h 2133258"/>
                <a:gd name="T26" fmla="*/ 47631 w 1896473"/>
                <a:gd name="T27" fmla="*/ 816400 h 213325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896473"/>
                <a:gd name="T43" fmla="*/ 0 h 2133258"/>
                <a:gd name="T44" fmla="*/ 1896473 w 1896473"/>
                <a:gd name="T45" fmla="*/ 2133258 h 2133258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896473" h="2133258">
                  <a:moveTo>
                    <a:pt x="47631" y="816378"/>
                  </a:moveTo>
                  <a:cubicBezTo>
                    <a:pt x="44957" y="798115"/>
                    <a:pt x="42216" y="780005"/>
                    <a:pt x="39541" y="762093"/>
                  </a:cubicBezTo>
                  <a:cubicBezTo>
                    <a:pt x="19612" y="629296"/>
                    <a:pt x="-25706" y="527851"/>
                    <a:pt x="24457" y="391722"/>
                  </a:cubicBezTo>
                  <a:cubicBezTo>
                    <a:pt x="149427" y="52505"/>
                    <a:pt x="584717" y="-31203"/>
                    <a:pt x="902448" y="12186"/>
                  </a:cubicBezTo>
                  <a:cubicBezTo>
                    <a:pt x="1297002" y="66076"/>
                    <a:pt x="1657683" y="305470"/>
                    <a:pt x="1765179" y="705769"/>
                  </a:cubicBezTo>
                  <a:cubicBezTo>
                    <a:pt x="1808678" y="867726"/>
                    <a:pt x="1806770" y="1036479"/>
                    <a:pt x="1821832" y="1202294"/>
                  </a:cubicBezTo>
                  <a:cubicBezTo>
                    <a:pt x="1834636" y="1343423"/>
                    <a:pt x="1887233" y="1475715"/>
                    <a:pt x="1896025" y="1615397"/>
                  </a:cubicBezTo>
                  <a:cubicBezTo>
                    <a:pt x="1911986" y="1869261"/>
                    <a:pt x="1691315" y="1967527"/>
                    <a:pt x="1483054" y="2045052"/>
                  </a:cubicBezTo>
                  <a:cubicBezTo>
                    <a:pt x="1330349" y="2101881"/>
                    <a:pt x="1167625" y="2130733"/>
                    <a:pt x="1004879" y="2133386"/>
                  </a:cubicBezTo>
                  <a:cubicBezTo>
                    <a:pt x="835447" y="2136127"/>
                    <a:pt x="670135" y="2065025"/>
                    <a:pt x="518395" y="1997300"/>
                  </a:cubicBezTo>
                  <a:cubicBezTo>
                    <a:pt x="386476" y="1938411"/>
                    <a:pt x="353128" y="1853234"/>
                    <a:pt x="267162" y="1750496"/>
                  </a:cubicBezTo>
                  <a:cubicBezTo>
                    <a:pt x="186545" y="1654137"/>
                    <a:pt x="87512" y="1570868"/>
                    <a:pt x="62540" y="1440768"/>
                  </a:cubicBezTo>
                  <a:cubicBezTo>
                    <a:pt x="46535" y="1357345"/>
                    <a:pt x="66114" y="1271817"/>
                    <a:pt x="72428" y="1187122"/>
                  </a:cubicBezTo>
                  <a:cubicBezTo>
                    <a:pt x="81439" y="1066011"/>
                    <a:pt x="65478" y="937928"/>
                    <a:pt x="47631" y="816400"/>
                  </a:cubicBezTo>
                  <a:close/>
                </a:path>
              </a:pathLst>
            </a:custGeom>
            <a:solidFill>
              <a:srgbClr val="3E39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79894" name="Freeform: Shape 83">
              <a:extLst>
                <a:ext uri="{FF2B5EF4-FFF2-40B4-BE49-F238E27FC236}">
                  <a16:creationId xmlns:a16="http://schemas.microsoft.com/office/drawing/2014/main" id="{C25D875F-BC0F-4A98-A24C-55C03174267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819" y="681620"/>
              <a:ext cx="1455790" cy="1650919"/>
            </a:xfrm>
            <a:custGeom>
              <a:avLst/>
              <a:gdLst>
                <a:gd name="T0" fmla="*/ 3197 w 1455790"/>
                <a:gd name="T1" fmla="*/ 778511 h 1650918"/>
                <a:gd name="T2" fmla="*/ 25604 w 1455790"/>
                <a:gd name="T3" fmla="*/ 968383 h 1650918"/>
                <a:gd name="T4" fmla="*/ 51277 w 1455790"/>
                <a:gd name="T5" fmla="*/ 1072240 h 1650918"/>
                <a:gd name="T6" fmla="*/ 232418 w 1455790"/>
                <a:gd name="T7" fmla="*/ 1357347 h 1650918"/>
                <a:gd name="T8" fmla="*/ 266796 w 1455790"/>
                <a:gd name="T9" fmla="*/ 1389291 h 1650918"/>
                <a:gd name="T10" fmla="*/ 358660 w 1455790"/>
                <a:gd name="T11" fmla="*/ 1462760 h 1650918"/>
                <a:gd name="T12" fmla="*/ 457605 w 1455790"/>
                <a:gd name="T13" fmla="*/ 1526341 h 1650918"/>
                <a:gd name="T14" fmla="*/ 652339 w 1455790"/>
                <a:gd name="T15" fmla="*/ 1612132 h 1650918"/>
                <a:gd name="T16" fmla="*/ 805438 w 1455790"/>
                <a:gd name="T17" fmla="*/ 1644975 h 1650918"/>
                <a:gd name="T18" fmla="*/ 837799 w 1455790"/>
                <a:gd name="T19" fmla="*/ 1647891 h 1650918"/>
                <a:gd name="T20" fmla="*/ 844968 w 1455790"/>
                <a:gd name="T21" fmla="*/ 1648373 h 1650918"/>
                <a:gd name="T22" fmla="*/ 891382 w 1455790"/>
                <a:gd name="T23" fmla="*/ 1649338 h 1650918"/>
                <a:gd name="T24" fmla="*/ 894868 w 1455790"/>
                <a:gd name="T25" fmla="*/ 1649338 h 1650918"/>
                <a:gd name="T26" fmla="*/ 899670 w 1455790"/>
                <a:gd name="T27" fmla="*/ 1649118 h 1650918"/>
                <a:gd name="T28" fmla="*/ 946764 w 1455790"/>
                <a:gd name="T29" fmla="*/ 1645852 h 1650918"/>
                <a:gd name="T30" fmla="*/ 972503 w 1455790"/>
                <a:gd name="T31" fmla="*/ 1642519 h 1650918"/>
                <a:gd name="T32" fmla="*/ 997892 w 1455790"/>
                <a:gd name="T33" fmla="*/ 1638134 h 1650918"/>
                <a:gd name="T34" fmla="*/ 1035887 w 1455790"/>
                <a:gd name="T35" fmla="*/ 1628948 h 1650918"/>
                <a:gd name="T36" fmla="*/ 1052462 w 1455790"/>
                <a:gd name="T37" fmla="*/ 1624015 h 1650918"/>
                <a:gd name="T38" fmla="*/ 1103897 w 1455790"/>
                <a:gd name="T39" fmla="*/ 1604195 h 1650918"/>
                <a:gd name="T40" fmla="*/ 1115232 w 1455790"/>
                <a:gd name="T41" fmla="*/ 1598889 h 1650918"/>
                <a:gd name="T42" fmla="*/ 1176884 w 1455790"/>
                <a:gd name="T43" fmla="*/ 1562999 h 1650918"/>
                <a:gd name="T44" fmla="*/ 1228604 w 1455790"/>
                <a:gd name="T45" fmla="*/ 1521956 h 1650918"/>
                <a:gd name="T46" fmla="*/ 1375586 w 1455790"/>
                <a:gd name="T47" fmla="*/ 1309573 h 1650918"/>
                <a:gd name="T48" fmla="*/ 1396393 w 1455790"/>
                <a:gd name="T49" fmla="*/ 501977 h 1650918"/>
                <a:gd name="T50" fmla="*/ 1371464 w 1455790"/>
                <a:gd name="T51" fmla="*/ 419870 h 1650918"/>
                <a:gd name="T52" fmla="*/ 1351622 w 1455790"/>
                <a:gd name="T53" fmla="*/ 362055 h 1650918"/>
                <a:gd name="T54" fmla="*/ 1204509 w 1455790"/>
                <a:gd name="T55" fmla="*/ 150987 h 1650918"/>
                <a:gd name="T56" fmla="*/ 929619 w 1455790"/>
                <a:gd name="T57" fmla="*/ 59430 h 1650918"/>
                <a:gd name="T58" fmla="*/ 854045 w 1455790"/>
                <a:gd name="T59" fmla="*/ 38295 h 1650918"/>
                <a:gd name="T60" fmla="*/ 684239 w 1455790"/>
                <a:gd name="T61" fmla="*/ 2470 h 1650918"/>
                <a:gd name="T62" fmla="*/ 348311 w 1455790"/>
                <a:gd name="T63" fmla="*/ 70173 h 1650918"/>
                <a:gd name="T64" fmla="*/ 209901 w 1455790"/>
                <a:gd name="T65" fmla="*/ 169316 h 1650918"/>
                <a:gd name="T66" fmla="*/ 146715 w 1455790"/>
                <a:gd name="T67" fmla="*/ 247301 h 1650918"/>
                <a:gd name="T68" fmla="*/ 9138 w 1455790"/>
                <a:gd name="T69" fmla="*/ 597393 h 1650918"/>
                <a:gd name="T70" fmla="*/ 6924 w 1455790"/>
                <a:gd name="T71" fmla="*/ 616796 h 1650918"/>
                <a:gd name="T72" fmla="*/ 1969 w 1455790"/>
                <a:gd name="T73" fmla="*/ 749111 h 1650918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455790"/>
                <a:gd name="T112" fmla="*/ 0 h 1650918"/>
                <a:gd name="T113" fmla="*/ 1455790 w 1455790"/>
                <a:gd name="T114" fmla="*/ 1650918 h 1650918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455790" h="1650918">
                  <a:moveTo>
                    <a:pt x="2013" y="749089"/>
                  </a:moveTo>
                  <a:cubicBezTo>
                    <a:pt x="2298" y="758889"/>
                    <a:pt x="2649" y="768711"/>
                    <a:pt x="3197" y="778511"/>
                  </a:cubicBezTo>
                  <a:cubicBezTo>
                    <a:pt x="5981" y="835011"/>
                    <a:pt x="12800" y="891357"/>
                    <a:pt x="21920" y="947089"/>
                  </a:cubicBezTo>
                  <a:cubicBezTo>
                    <a:pt x="23104" y="954324"/>
                    <a:pt x="24354" y="961428"/>
                    <a:pt x="25604" y="968378"/>
                  </a:cubicBezTo>
                  <a:cubicBezTo>
                    <a:pt x="32071" y="1003786"/>
                    <a:pt x="40293" y="1037462"/>
                    <a:pt x="50444" y="1069670"/>
                  </a:cubicBezTo>
                  <a:cubicBezTo>
                    <a:pt x="50729" y="1070503"/>
                    <a:pt x="50992" y="1071402"/>
                    <a:pt x="51277" y="1072235"/>
                  </a:cubicBezTo>
                  <a:cubicBezTo>
                    <a:pt x="83572" y="1173263"/>
                    <a:pt x="135139" y="1259799"/>
                    <a:pt x="216413" y="1341556"/>
                  </a:cubicBezTo>
                  <a:cubicBezTo>
                    <a:pt x="221565" y="1346993"/>
                    <a:pt x="227134" y="1352124"/>
                    <a:pt x="232418" y="1357342"/>
                  </a:cubicBezTo>
                  <a:cubicBezTo>
                    <a:pt x="237921" y="1362625"/>
                    <a:pt x="243556" y="1368260"/>
                    <a:pt x="249256" y="1373346"/>
                  </a:cubicBezTo>
                  <a:cubicBezTo>
                    <a:pt x="255022" y="1378696"/>
                    <a:pt x="260876" y="1384068"/>
                    <a:pt x="266796" y="1389286"/>
                  </a:cubicBezTo>
                  <a:cubicBezTo>
                    <a:pt x="287054" y="1407308"/>
                    <a:pt x="307992" y="1424628"/>
                    <a:pt x="329500" y="1441115"/>
                  </a:cubicBezTo>
                  <a:cubicBezTo>
                    <a:pt x="339103" y="1448482"/>
                    <a:pt x="348837" y="1455805"/>
                    <a:pt x="358660" y="1462755"/>
                  </a:cubicBezTo>
                  <a:cubicBezTo>
                    <a:pt x="360326" y="1463939"/>
                    <a:pt x="361992" y="1465123"/>
                    <a:pt x="363593" y="1466372"/>
                  </a:cubicBezTo>
                  <a:cubicBezTo>
                    <a:pt x="393870" y="1487880"/>
                    <a:pt x="425244" y="1507897"/>
                    <a:pt x="457605" y="1526336"/>
                  </a:cubicBezTo>
                  <a:cubicBezTo>
                    <a:pt x="485647" y="1542341"/>
                    <a:pt x="514390" y="1557162"/>
                    <a:pt x="543769" y="1570514"/>
                  </a:cubicBezTo>
                  <a:cubicBezTo>
                    <a:pt x="578979" y="1586519"/>
                    <a:pt x="615308" y="1600573"/>
                    <a:pt x="652339" y="1612127"/>
                  </a:cubicBezTo>
                  <a:cubicBezTo>
                    <a:pt x="679547" y="1620765"/>
                    <a:pt x="707238" y="1628000"/>
                    <a:pt x="735148" y="1633766"/>
                  </a:cubicBezTo>
                  <a:cubicBezTo>
                    <a:pt x="758388" y="1638634"/>
                    <a:pt x="781781" y="1642536"/>
                    <a:pt x="805438" y="1644970"/>
                  </a:cubicBezTo>
                  <a:cubicBezTo>
                    <a:pt x="807039" y="1645167"/>
                    <a:pt x="808639" y="1645386"/>
                    <a:pt x="810239" y="1645518"/>
                  </a:cubicBezTo>
                  <a:cubicBezTo>
                    <a:pt x="819426" y="1646483"/>
                    <a:pt x="828612" y="1647250"/>
                    <a:pt x="837799" y="1647886"/>
                  </a:cubicBezTo>
                  <a:cubicBezTo>
                    <a:pt x="838018" y="1647952"/>
                    <a:pt x="838149" y="1647952"/>
                    <a:pt x="838281" y="1647886"/>
                  </a:cubicBezTo>
                  <a:cubicBezTo>
                    <a:pt x="840517" y="1648105"/>
                    <a:pt x="842732" y="1648237"/>
                    <a:pt x="844968" y="1648368"/>
                  </a:cubicBezTo>
                  <a:cubicBezTo>
                    <a:pt x="859592" y="1649135"/>
                    <a:pt x="874325" y="1649486"/>
                    <a:pt x="889080" y="1649333"/>
                  </a:cubicBezTo>
                  <a:lnTo>
                    <a:pt x="891382" y="1649333"/>
                  </a:lnTo>
                  <a:cubicBezTo>
                    <a:pt x="892018" y="1649333"/>
                    <a:pt x="892632" y="1649464"/>
                    <a:pt x="893399" y="1649333"/>
                  </a:cubicBezTo>
                  <a:cubicBezTo>
                    <a:pt x="893948" y="1649333"/>
                    <a:pt x="894583" y="1649464"/>
                    <a:pt x="894868" y="1649333"/>
                  </a:cubicBezTo>
                  <a:lnTo>
                    <a:pt x="895417" y="1649333"/>
                  </a:lnTo>
                  <a:cubicBezTo>
                    <a:pt x="896885" y="1649201"/>
                    <a:pt x="898267" y="1649113"/>
                    <a:pt x="899670" y="1649113"/>
                  </a:cubicBezTo>
                  <a:cubicBezTo>
                    <a:pt x="915192" y="1648763"/>
                    <a:pt x="930781" y="1647645"/>
                    <a:pt x="946216" y="1645847"/>
                  </a:cubicBezTo>
                  <a:lnTo>
                    <a:pt x="946764" y="1645847"/>
                  </a:lnTo>
                  <a:cubicBezTo>
                    <a:pt x="949197" y="1645562"/>
                    <a:pt x="951565" y="1645299"/>
                    <a:pt x="953933" y="1645014"/>
                  </a:cubicBezTo>
                  <a:cubicBezTo>
                    <a:pt x="960116" y="1644246"/>
                    <a:pt x="966320" y="1643413"/>
                    <a:pt x="972503" y="1642514"/>
                  </a:cubicBezTo>
                  <a:cubicBezTo>
                    <a:pt x="980791" y="1641199"/>
                    <a:pt x="989144" y="1639796"/>
                    <a:pt x="997344" y="1638195"/>
                  </a:cubicBezTo>
                  <a:cubicBezTo>
                    <a:pt x="997490" y="1638151"/>
                    <a:pt x="997672" y="1638129"/>
                    <a:pt x="997892" y="1638129"/>
                  </a:cubicBezTo>
                  <a:cubicBezTo>
                    <a:pt x="998791" y="1637910"/>
                    <a:pt x="999690" y="1637647"/>
                    <a:pt x="1000611" y="1637428"/>
                  </a:cubicBezTo>
                  <a:cubicBezTo>
                    <a:pt x="1012515" y="1635060"/>
                    <a:pt x="1024267" y="1632210"/>
                    <a:pt x="1035887" y="1628943"/>
                  </a:cubicBezTo>
                  <a:cubicBezTo>
                    <a:pt x="1036523" y="1628812"/>
                    <a:pt x="1037137" y="1628658"/>
                    <a:pt x="1037707" y="1628461"/>
                  </a:cubicBezTo>
                  <a:cubicBezTo>
                    <a:pt x="1042640" y="1627079"/>
                    <a:pt x="1047595" y="1625545"/>
                    <a:pt x="1052462" y="1624010"/>
                  </a:cubicBezTo>
                  <a:cubicBezTo>
                    <a:pt x="1063030" y="1620612"/>
                    <a:pt x="1073488" y="1616906"/>
                    <a:pt x="1083858" y="1612807"/>
                  </a:cubicBezTo>
                  <a:cubicBezTo>
                    <a:pt x="1090545" y="1610022"/>
                    <a:pt x="1097210" y="1607238"/>
                    <a:pt x="1103897" y="1604190"/>
                  </a:cubicBezTo>
                  <a:cubicBezTo>
                    <a:pt x="1107581" y="1602524"/>
                    <a:pt x="1111198" y="1600858"/>
                    <a:pt x="1114750" y="1599104"/>
                  </a:cubicBezTo>
                  <a:cubicBezTo>
                    <a:pt x="1114947" y="1599038"/>
                    <a:pt x="1115100" y="1598972"/>
                    <a:pt x="1115232" y="1598884"/>
                  </a:cubicBezTo>
                  <a:lnTo>
                    <a:pt x="1115298" y="1598884"/>
                  </a:lnTo>
                  <a:cubicBezTo>
                    <a:pt x="1136937" y="1588448"/>
                    <a:pt x="1157481" y="1576412"/>
                    <a:pt x="1176884" y="1562994"/>
                  </a:cubicBezTo>
                  <a:cubicBezTo>
                    <a:pt x="1180150" y="1560758"/>
                    <a:pt x="1183571" y="1558412"/>
                    <a:pt x="1186772" y="1555978"/>
                  </a:cubicBezTo>
                  <a:cubicBezTo>
                    <a:pt x="1201396" y="1545542"/>
                    <a:pt x="1215383" y="1534054"/>
                    <a:pt x="1228604" y="1521951"/>
                  </a:cubicBezTo>
                  <a:cubicBezTo>
                    <a:pt x="1235291" y="1515834"/>
                    <a:pt x="1241825" y="1509783"/>
                    <a:pt x="1248095" y="1503315"/>
                  </a:cubicBezTo>
                  <a:cubicBezTo>
                    <a:pt x="1302577" y="1448570"/>
                    <a:pt x="1345111" y="1381634"/>
                    <a:pt x="1375586" y="1309568"/>
                  </a:cubicBezTo>
                  <a:cubicBezTo>
                    <a:pt x="1444824" y="1146910"/>
                    <a:pt x="1464315" y="973399"/>
                    <a:pt x="1450678" y="800787"/>
                  </a:cubicBezTo>
                  <a:cubicBezTo>
                    <a:pt x="1442741" y="700044"/>
                    <a:pt x="1423535" y="599651"/>
                    <a:pt x="1396393" y="501977"/>
                  </a:cubicBezTo>
                  <a:cubicBezTo>
                    <a:pt x="1394726" y="495992"/>
                    <a:pt x="1393060" y="489940"/>
                    <a:pt x="1391306" y="483955"/>
                  </a:cubicBezTo>
                  <a:cubicBezTo>
                    <a:pt x="1385035" y="462447"/>
                    <a:pt x="1378502" y="441093"/>
                    <a:pt x="1371464" y="419870"/>
                  </a:cubicBezTo>
                  <a:cubicBezTo>
                    <a:pt x="1367013" y="406101"/>
                    <a:pt x="1362344" y="392398"/>
                    <a:pt x="1357477" y="378761"/>
                  </a:cubicBezTo>
                  <a:cubicBezTo>
                    <a:pt x="1355591" y="373126"/>
                    <a:pt x="1353640" y="367558"/>
                    <a:pt x="1351622" y="362055"/>
                  </a:cubicBezTo>
                  <a:cubicBezTo>
                    <a:pt x="1335136" y="316342"/>
                    <a:pt x="1316697" y="270783"/>
                    <a:pt x="1288151" y="231406"/>
                  </a:cubicBezTo>
                  <a:cubicBezTo>
                    <a:pt x="1265262" y="199681"/>
                    <a:pt x="1236650" y="173109"/>
                    <a:pt x="1204509" y="150987"/>
                  </a:cubicBezTo>
                  <a:cubicBezTo>
                    <a:pt x="1170614" y="127550"/>
                    <a:pt x="1132903" y="109243"/>
                    <a:pt x="1094206" y="95320"/>
                  </a:cubicBezTo>
                  <a:cubicBezTo>
                    <a:pt x="1040688" y="76049"/>
                    <a:pt x="984320" y="71116"/>
                    <a:pt x="929619" y="59430"/>
                  </a:cubicBezTo>
                  <a:cubicBezTo>
                    <a:pt x="915149" y="56448"/>
                    <a:pt x="900810" y="52896"/>
                    <a:pt x="886603" y="48512"/>
                  </a:cubicBezTo>
                  <a:cubicBezTo>
                    <a:pt x="875531" y="45179"/>
                    <a:pt x="864744" y="41627"/>
                    <a:pt x="854045" y="38295"/>
                  </a:cubicBezTo>
                  <a:cubicBezTo>
                    <a:pt x="806644" y="23123"/>
                    <a:pt x="762181" y="9004"/>
                    <a:pt x="708882" y="4136"/>
                  </a:cubicBezTo>
                  <a:cubicBezTo>
                    <a:pt x="700661" y="3369"/>
                    <a:pt x="692527" y="2755"/>
                    <a:pt x="684239" y="2470"/>
                  </a:cubicBezTo>
                  <a:cubicBezTo>
                    <a:pt x="680907" y="2251"/>
                    <a:pt x="677355" y="2119"/>
                    <a:pt x="673869" y="2053"/>
                  </a:cubicBezTo>
                  <a:cubicBezTo>
                    <a:pt x="561418" y="-1696"/>
                    <a:pt x="447410" y="20273"/>
                    <a:pt x="348311" y="70173"/>
                  </a:cubicBezTo>
                  <a:cubicBezTo>
                    <a:pt x="313451" y="87778"/>
                    <a:pt x="280389" y="108848"/>
                    <a:pt x="249848" y="133557"/>
                  </a:cubicBezTo>
                  <a:cubicBezTo>
                    <a:pt x="235926" y="144760"/>
                    <a:pt x="222705" y="156731"/>
                    <a:pt x="209901" y="169316"/>
                  </a:cubicBezTo>
                  <a:cubicBezTo>
                    <a:pt x="195914" y="183655"/>
                    <a:pt x="182562" y="198607"/>
                    <a:pt x="170371" y="214195"/>
                  </a:cubicBezTo>
                  <a:cubicBezTo>
                    <a:pt x="161953" y="224851"/>
                    <a:pt x="154235" y="235901"/>
                    <a:pt x="146715" y="247301"/>
                  </a:cubicBezTo>
                  <a:cubicBezTo>
                    <a:pt x="112271" y="300381"/>
                    <a:pt x="82279" y="355411"/>
                    <a:pt x="58753" y="412810"/>
                  </a:cubicBezTo>
                  <a:cubicBezTo>
                    <a:pt x="34812" y="471392"/>
                    <a:pt x="17557" y="532606"/>
                    <a:pt x="9138" y="597393"/>
                  </a:cubicBezTo>
                  <a:cubicBezTo>
                    <a:pt x="8503" y="602611"/>
                    <a:pt x="7889" y="607697"/>
                    <a:pt x="7406" y="612828"/>
                  </a:cubicBezTo>
                  <a:cubicBezTo>
                    <a:pt x="7121" y="614209"/>
                    <a:pt x="7055" y="615480"/>
                    <a:pt x="6924" y="616796"/>
                  </a:cubicBezTo>
                  <a:cubicBezTo>
                    <a:pt x="6639" y="619230"/>
                    <a:pt x="6442" y="621729"/>
                    <a:pt x="6222" y="624163"/>
                  </a:cubicBezTo>
                  <a:cubicBezTo>
                    <a:pt x="2122" y="665688"/>
                    <a:pt x="1004" y="707366"/>
                    <a:pt x="1969" y="749111"/>
                  </a:cubicBezTo>
                  <a:close/>
                </a:path>
              </a:pathLst>
            </a:custGeom>
            <a:solidFill>
              <a:srgbClr val="FFB0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79895" name="Freeform: Shape 84">
              <a:extLst>
                <a:ext uri="{FF2B5EF4-FFF2-40B4-BE49-F238E27FC236}">
                  <a16:creationId xmlns:a16="http://schemas.microsoft.com/office/drawing/2014/main" id="{F86D1D60-A3F2-4725-89BB-271F8B9A2A05}"/>
                </a:ext>
              </a:extLst>
            </p:cNvPr>
            <p:cNvSpPr>
              <a:spLocks/>
            </p:cNvSpPr>
            <p:nvPr/>
          </p:nvSpPr>
          <p:spPr bwMode="auto">
            <a:xfrm>
              <a:off x="5274329" y="1458472"/>
              <a:ext cx="1155424" cy="1789043"/>
            </a:xfrm>
            <a:custGeom>
              <a:avLst/>
              <a:gdLst>
                <a:gd name="T0" fmla="*/ 23529 w 1155423"/>
                <a:gd name="T1" fmla="*/ 104354 h 1789043"/>
                <a:gd name="T2" fmla="*/ 87067 w 1155423"/>
                <a:gd name="T3" fmla="*/ 294418 h 1789043"/>
                <a:gd name="T4" fmla="*/ 198005 w 1155423"/>
                <a:gd name="T5" fmla="*/ 695703 h 1789043"/>
                <a:gd name="T6" fmla="*/ 256105 w 1155423"/>
                <a:gd name="T7" fmla="*/ 955487 h 1789043"/>
                <a:gd name="T8" fmla="*/ 212475 w 1155423"/>
                <a:gd name="T9" fmla="*/ 1258265 h 1789043"/>
                <a:gd name="T10" fmla="*/ 199606 w 1155423"/>
                <a:gd name="T11" fmla="*/ 1317813 h 1789043"/>
                <a:gd name="T12" fmla="*/ 524747 w 1155423"/>
                <a:gd name="T13" fmla="*/ 1734401 h 1789043"/>
                <a:gd name="T14" fmla="*/ 637707 w 1155423"/>
                <a:gd name="T15" fmla="*/ 1776693 h 1789043"/>
                <a:gd name="T16" fmla="*/ 667481 w 1155423"/>
                <a:gd name="T17" fmla="*/ 1782744 h 1789043"/>
                <a:gd name="T18" fmla="*/ 689273 w 1155423"/>
                <a:gd name="T19" fmla="*/ 1785880 h 1789043"/>
                <a:gd name="T20" fmla="*/ 745729 w 1155423"/>
                <a:gd name="T21" fmla="*/ 1789278 h 1789043"/>
                <a:gd name="T22" fmla="*/ 889839 w 1155423"/>
                <a:gd name="T23" fmla="*/ 1765841 h 1789043"/>
                <a:gd name="T24" fmla="*/ 1063832 w 1155423"/>
                <a:gd name="T25" fmla="*/ 1649377 h 1789043"/>
                <a:gd name="T26" fmla="*/ 1153591 w 1155423"/>
                <a:gd name="T27" fmla="*/ 1352848 h 1789043"/>
                <a:gd name="T28" fmla="*/ 1119762 w 1155423"/>
                <a:gd name="T29" fmla="*/ 1164253 h 1789043"/>
                <a:gd name="T30" fmla="*/ 1081131 w 1155423"/>
                <a:gd name="T31" fmla="*/ 1160767 h 1789043"/>
                <a:gd name="T32" fmla="*/ 1044999 w 1155423"/>
                <a:gd name="T33" fmla="*/ 1061558 h 1789043"/>
                <a:gd name="T34" fmla="*/ 1028008 w 1155423"/>
                <a:gd name="T35" fmla="*/ 994140 h 1789043"/>
                <a:gd name="T36" fmla="*/ 1023755 w 1155423"/>
                <a:gd name="T37" fmla="*/ 972501 h 1789043"/>
                <a:gd name="T38" fmla="*/ 1022724 w 1155423"/>
                <a:gd name="T39" fmla="*/ 965967 h 1789043"/>
                <a:gd name="T40" fmla="*/ 1018405 w 1155423"/>
                <a:gd name="T41" fmla="*/ 937312 h 1789043"/>
                <a:gd name="T42" fmla="*/ 1014020 w 1155423"/>
                <a:gd name="T43" fmla="*/ 865641 h 1789043"/>
                <a:gd name="T44" fmla="*/ 1015204 w 1155423"/>
                <a:gd name="T45" fmla="*/ 834201 h 1789043"/>
                <a:gd name="T46" fmla="*/ 1039430 w 1155423"/>
                <a:gd name="T47" fmla="*/ 681496 h 1789043"/>
                <a:gd name="T48" fmla="*/ 1040680 w 1155423"/>
                <a:gd name="T49" fmla="*/ 662027 h 1789043"/>
                <a:gd name="T50" fmla="*/ 1002181 w 1155423"/>
                <a:gd name="T51" fmla="*/ 537145 h 1789043"/>
                <a:gd name="T52" fmla="*/ 932439 w 1155423"/>
                <a:gd name="T53" fmla="*/ 412767 h 1789043"/>
                <a:gd name="T54" fmla="*/ 561909 w 1155423"/>
                <a:gd name="T55" fmla="*/ 213802 h 1789043"/>
                <a:gd name="T56" fmla="*/ 408174 w 1155423"/>
                <a:gd name="T57" fmla="*/ 186659 h 1789043"/>
                <a:gd name="T58" fmla="*/ 213396 w 1155423"/>
                <a:gd name="T59" fmla="*/ 80500 h 1789043"/>
                <a:gd name="T60" fmla="*/ 188906 w 1155423"/>
                <a:gd name="T61" fmla="*/ 60900 h 1789043"/>
                <a:gd name="T62" fmla="*/ 58499 w 1155423"/>
                <a:gd name="T63" fmla="*/ 2317 h 1789043"/>
                <a:gd name="T64" fmla="*/ 2043 w 1155423"/>
                <a:gd name="T65" fmla="*/ 28408 h 178904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155423"/>
                <a:gd name="T100" fmla="*/ 0 h 1789043"/>
                <a:gd name="T101" fmla="*/ 1155423 w 1155423"/>
                <a:gd name="T102" fmla="*/ 1789043 h 178904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155423" h="1789043">
                  <a:moveTo>
                    <a:pt x="6341" y="54322"/>
                  </a:moveTo>
                  <a:cubicBezTo>
                    <a:pt x="12107" y="70941"/>
                    <a:pt x="17829" y="87713"/>
                    <a:pt x="23529" y="104354"/>
                  </a:cubicBezTo>
                  <a:cubicBezTo>
                    <a:pt x="45169" y="167738"/>
                    <a:pt x="66458" y="230618"/>
                    <a:pt x="86782" y="293651"/>
                  </a:cubicBezTo>
                  <a:cubicBezTo>
                    <a:pt x="86913" y="293936"/>
                    <a:pt x="87001" y="294133"/>
                    <a:pt x="87067" y="294418"/>
                  </a:cubicBezTo>
                  <a:cubicBezTo>
                    <a:pt x="125193" y="412767"/>
                    <a:pt x="159922" y="531444"/>
                    <a:pt x="186867" y="654244"/>
                  </a:cubicBezTo>
                  <a:cubicBezTo>
                    <a:pt x="190003" y="668429"/>
                    <a:pt x="193752" y="682220"/>
                    <a:pt x="198005" y="695703"/>
                  </a:cubicBezTo>
                  <a:cubicBezTo>
                    <a:pt x="214777" y="750032"/>
                    <a:pt x="237667" y="800261"/>
                    <a:pt x="246020" y="859260"/>
                  </a:cubicBezTo>
                  <a:cubicBezTo>
                    <a:pt x="250821" y="893287"/>
                    <a:pt x="254241" y="925078"/>
                    <a:pt x="256105" y="955487"/>
                  </a:cubicBezTo>
                  <a:cubicBezTo>
                    <a:pt x="256390" y="959653"/>
                    <a:pt x="256587" y="963775"/>
                    <a:pt x="256741" y="967875"/>
                  </a:cubicBezTo>
                  <a:cubicBezTo>
                    <a:pt x="261608" y="1067566"/>
                    <a:pt x="249024" y="1153488"/>
                    <a:pt x="212475" y="1258265"/>
                  </a:cubicBezTo>
                  <a:cubicBezTo>
                    <a:pt x="211576" y="1260984"/>
                    <a:pt x="210590" y="1263703"/>
                    <a:pt x="209625" y="1266399"/>
                  </a:cubicBezTo>
                  <a:cubicBezTo>
                    <a:pt x="203640" y="1283172"/>
                    <a:pt x="200439" y="1300360"/>
                    <a:pt x="199606" y="1317813"/>
                  </a:cubicBezTo>
                  <a:cubicBezTo>
                    <a:pt x="199474" y="1320948"/>
                    <a:pt x="199408" y="1324083"/>
                    <a:pt x="199408" y="1327196"/>
                  </a:cubicBezTo>
                  <a:cubicBezTo>
                    <a:pt x="199825" y="1489854"/>
                    <a:pt x="402627" y="1671499"/>
                    <a:pt x="524747" y="1734401"/>
                  </a:cubicBezTo>
                  <a:cubicBezTo>
                    <a:pt x="547636" y="1746306"/>
                    <a:pt x="571161" y="1756238"/>
                    <a:pt x="595037" y="1764240"/>
                  </a:cubicBezTo>
                  <a:cubicBezTo>
                    <a:pt x="609025" y="1769107"/>
                    <a:pt x="623298" y="1773141"/>
                    <a:pt x="637702" y="1776693"/>
                  </a:cubicBezTo>
                  <a:cubicBezTo>
                    <a:pt x="646954" y="1778930"/>
                    <a:pt x="656140" y="1780793"/>
                    <a:pt x="665458" y="1782394"/>
                  </a:cubicBezTo>
                  <a:cubicBezTo>
                    <a:pt x="666160" y="1782525"/>
                    <a:pt x="666774" y="1782613"/>
                    <a:pt x="667476" y="1782744"/>
                  </a:cubicBezTo>
                  <a:cubicBezTo>
                    <a:pt x="670041" y="1783161"/>
                    <a:pt x="672562" y="1783578"/>
                    <a:pt x="675061" y="1783928"/>
                  </a:cubicBezTo>
                  <a:cubicBezTo>
                    <a:pt x="679797" y="1784696"/>
                    <a:pt x="684467" y="1785310"/>
                    <a:pt x="689268" y="1785880"/>
                  </a:cubicBezTo>
                  <a:cubicBezTo>
                    <a:pt x="689488" y="1785880"/>
                    <a:pt x="689751" y="1785946"/>
                    <a:pt x="689970" y="1785946"/>
                  </a:cubicBezTo>
                  <a:cubicBezTo>
                    <a:pt x="708562" y="1788094"/>
                    <a:pt x="727066" y="1789278"/>
                    <a:pt x="745724" y="1789278"/>
                  </a:cubicBezTo>
                  <a:lnTo>
                    <a:pt x="750306" y="1789278"/>
                  </a:lnTo>
                  <a:cubicBezTo>
                    <a:pt x="797773" y="1788730"/>
                    <a:pt x="844955" y="1780859"/>
                    <a:pt x="889834" y="1765841"/>
                  </a:cubicBezTo>
                  <a:cubicBezTo>
                    <a:pt x="918161" y="1756304"/>
                    <a:pt x="945303" y="1744070"/>
                    <a:pt x="970495" y="1728898"/>
                  </a:cubicBezTo>
                  <a:cubicBezTo>
                    <a:pt x="1006341" y="1707675"/>
                    <a:pt x="1037715" y="1680817"/>
                    <a:pt x="1063827" y="1649377"/>
                  </a:cubicBezTo>
                  <a:cubicBezTo>
                    <a:pt x="1117126" y="1585511"/>
                    <a:pt x="1149005" y="1502790"/>
                    <a:pt x="1154288" y="1410181"/>
                  </a:cubicBezTo>
                  <a:cubicBezTo>
                    <a:pt x="1155253" y="1393211"/>
                    <a:pt x="1155056" y="1373786"/>
                    <a:pt x="1153586" y="1352848"/>
                  </a:cubicBezTo>
                  <a:cubicBezTo>
                    <a:pt x="1153038" y="1343946"/>
                    <a:pt x="1152271" y="1334760"/>
                    <a:pt x="1151219" y="1325376"/>
                  </a:cubicBezTo>
                  <a:cubicBezTo>
                    <a:pt x="1145935" y="1274862"/>
                    <a:pt x="1134929" y="1217946"/>
                    <a:pt x="1119757" y="1164253"/>
                  </a:cubicBezTo>
                  <a:cubicBezTo>
                    <a:pt x="1112719" y="1163551"/>
                    <a:pt x="1105704" y="1162937"/>
                    <a:pt x="1098666" y="1162302"/>
                  </a:cubicBezTo>
                  <a:cubicBezTo>
                    <a:pt x="1092812" y="1161753"/>
                    <a:pt x="1086980" y="1161249"/>
                    <a:pt x="1081126" y="1160767"/>
                  </a:cubicBezTo>
                  <a:cubicBezTo>
                    <a:pt x="1068256" y="1130226"/>
                    <a:pt x="1056768" y="1099137"/>
                    <a:pt x="1046880" y="1067193"/>
                  </a:cubicBezTo>
                  <a:cubicBezTo>
                    <a:pt x="1046178" y="1065110"/>
                    <a:pt x="1045564" y="1063290"/>
                    <a:pt x="1044994" y="1061558"/>
                  </a:cubicBezTo>
                  <a:cubicBezTo>
                    <a:pt x="1041508" y="1049807"/>
                    <a:pt x="1038461" y="1038253"/>
                    <a:pt x="1035457" y="1026501"/>
                  </a:cubicBezTo>
                  <a:cubicBezTo>
                    <a:pt x="1032804" y="1015846"/>
                    <a:pt x="1030239" y="1005212"/>
                    <a:pt x="1028003" y="994140"/>
                  </a:cubicBezTo>
                  <a:cubicBezTo>
                    <a:pt x="1027235" y="990523"/>
                    <a:pt x="1026468" y="986905"/>
                    <a:pt x="1025766" y="983288"/>
                  </a:cubicBezTo>
                  <a:cubicBezTo>
                    <a:pt x="1025065" y="979670"/>
                    <a:pt x="1024363" y="976118"/>
                    <a:pt x="1023750" y="972501"/>
                  </a:cubicBezTo>
                  <a:cubicBezTo>
                    <a:pt x="1023530" y="971383"/>
                    <a:pt x="1023399" y="970352"/>
                    <a:pt x="1023201" y="969234"/>
                  </a:cubicBezTo>
                  <a:cubicBezTo>
                    <a:pt x="1022982" y="968181"/>
                    <a:pt x="1022851" y="967085"/>
                    <a:pt x="1022719" y="965967"/>
                  </a:cubicBezTo>
                  <a:lnTo>
                    <a:pt x="1022719" y="965836"/>
                  </a:lnTo>
                  <a:cubicBezTo>
                    <a:pt x="1021118" y="956233"/>
                    <a:pt x="1019650" y="946783"/>
                    <a:pt x="1018400" y="937312"/>
                  </a:cubicBezTo>
                  <a:cubicBezTo>
                    <a:pt x="1015615" y="914554"/>
                    <a:pt x="1013949" y="891884"/>
                    <a:pt x="1014015" y="869609"/>
                  </a:cubicBezTo>
                  <a:lnTo>
                    <a:pt x="1014015" y="865641"/>
                  </a:lnTo>
                  <a:cubicBezTo>
                    <a:pt x="1014015" y="859041"/>
                    <a:pt x="1014234" y="852486"/>
                    <a:pt x="1014563" y="845887"/>
                  </a:cubicBezTo>
                  <a:cubicBezTo>
                    <a:pt x="1014563" y="841918"/>
                    <a:pt x="1014848" y="838015"/>
                    <a:pt x="1015199" y="834201"/>
                  </a:cubicBezTo>
                  <a:cubicBezTo>
                    <a:pt x="1016580" y="815981"/>
                    <a:pt x="1019518" y="798091"/>
                    <a:pt x="1022719" y="780222"/>
                  </a:cubicBezTo>
                  <a:cubicBezTo>
                    <a:pt x="1028770" y="747379"/>
                    <a:pt x="1036290" y="714690"/>
                    <a:pt x="1039425" y="681496"/>
                  </a:cubicBezTo>
                  <a:cubicBezTo>
                    <a:pt x="1039623" y="679260"/>
                    <a:pt x="1039776" y="677111"/>
                    <a:pt x="1039973" y="674897"/>
                  </a:cubicBezTo>
                  <a:cubicBezTo>
                    <a:pt x="1040259" y="670578"/>
                    <a:pt x="1040522" y="666346"/>
                    <a:pt x="1040675" y="662027"/>
                  </a:cubicBezTo>
                  <a:cubicBezTo>
                    <a:pt x="1040807" y="658826"/>
                    <a:pt x="1040807" y="655625"/>
                    <a:pt x="1040807" y="652424"/>
                  </a:cubicBezTo>
                  <a:cubicBezTo>
                    <a:pt x="1040522" y="611228"/>
                    <a:pt x="1029472" y="568738"/>
                    <a:pt x="1002176" y="537145"/>
                  </a:cubicBezTo>
                  <a:cubicBezTo>
                    <a:pt x="983518" y="515725"/>
                    <a:pt x="979352" y="514124"/>
                    <a:pt x="969530" y="488385"/>
                  </a:cubicBezTo>
                  <a:cubicBezTo>
                    <a:pt x="958875" y="461110"/>
                    <a:pt x="951508" y="436073"/>
                    <a:pt x="932434" y="412767"/>
                  </a:cubicBezTo>
                  <a:cubicBezTo>
                    <a:pt x="880385" y="349098"/>
                    <a:pt x="797576" y="282119"/>
                    <a:pt x="721629" y="250109"/>
                  </a:cubicBezTo>
                  <a:cubicBezTo>
                    <a:pt x="670896" y="228951"/>
                    <a:pt x="616676" y="220817"/>
                    <a:pt x="561909" y="213802"/>
                  </a:cubicBezTo>
                  <a:cubicBezTo>
                    <a:pt x="555507" y="212968"/>
                    <a:pt x="549105" y="212135"/>
                    <a:pt x="542703" y="211368"/>
                  </a:cubicBezTo>
                  <a:cubicBezTo>
                    <a:pt x="497472" y="205514"/>
                    <a:pt x="452089" y="199616"/>
                    <a:pt x="408174" y="186659"/>
                  </a:cubicBezTo>
                  <a:cubicBezTo>
                    <a:pt x="341720" y="166554"/>
                    <a:pt x="284651" y="154452"/>
                    <a:pt x="237886" y="104223"/>
                  </a:cubicBezTo>
                  <a:cubicBezTo>
                    <a:pt x="230015" y="96023"/>
                    <a:pt x="222012" y="88020"/>
                    <a:pt x="213396" y="80500"/>
                  </a:cubicBezTo>
                  <a:cubicBezTo>
                    <a:pt x="206512" y="74449"/>
                    <a:pt x="199342" y="68529"/>
                    <a:pt x="191888" y="63048"/>
                  </a:cubicBezTo>
                  <a:cubicBezTo>
                    <a:pt x="190924" y="62281"/>
                    <a:pt x="189937" y="61579"/>
                    <a:pt x="188906" y="60900"/>
                  </a:cubicBezTo>
                  <a:cubicBezTo>
                    <a:pt x="153761" y="34809"/>
                    <a:pt x="113683" y="15538"/>
                    <a:pt x="71303" y="4685"/>
                  </a:cubicBezTo>
                  <a:cubicBezTo>
                    <a:pt x="67269" y="3720"/>
                    <a:pt x="62950" y="2734"/>
                    <a:pt x="58499" y="2317"/>
                  </a:cubicBezTo>
                  <a:cubicBezTo>
                    <a:pt x="53917" y="1769"/>
                    <a:pt x="49247" y="1550"/>
                    <a:pt x="44643" y="1681"/>
                  </a:cubicBezTo>
                  <a:cubicBezTo>
                    <a:pt x="24319" y="2164"/>
                    <a:pt x="5179" y="9552"/>
                    <a:pt x="2043" y="28408"/>
                  </a:cubicBezTo>
                  <a:cubicBezTo>
                    <a:pt x="574" y="37177"/>
                    <a:pt x="3425" y="46013"/>
                    <a:pt x="6297" y="54366"/>
                  </a:cubicBezTo>
                  <a:close/>
                </a:path>
              </a:pathLst>
            </a:custGeom>
            <a:solidFill>
              <a:srgbClr val="FFB0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79896" name="Freeform: Shape 85">
              <a:extLst>
                <a:ext uri="{FF2B5EF4-FFF2-40B4-BE49-F238E27FC236}">
                  <a16:creationId xmlns:a16="http://schemas.microsoft.com/office/drawing/2014/main" id="{F5BA03A5-D3B4-481C-8893-BA413E223093}"/>
                </a:ext>
              </a:extLst>
            </p:cNvPr>
            <p:cNvSpPr>
              <a:spLocks/>
            </p:cNvSpPr>
            <p:nvPr/>
          </p:nvSpPr>
          <p:spPr bwMode="auto">
            <a:xfrm>
              <a:off x="6158022" y="1311292"/>
              <a:ext cx="85506" cy="144702"/>
            </a:xfrm>
            <a:custGeom>
              <a:avLst/>
              <a:gdLst>
                <a:gd name="T0" fmla="*/ 84442 w 85505"/>
                <a:gd name="T1" fmla="*/ 88065 h 144702"/>
                <a:gd name="T2" fmla="*/ 73304 w 85505"/>
                <a:gd name="T3" fmla="*/ 25580 h 144702"/>
                <a:gd name="T4" fmla="*/ 30872 w 85505"/>
                <a:gd name="T5" fmla="*/ 3502 h 144702"/>
                <a:gd name="T6" fmla="*/ 5856 w 85505"/>
                <a:gd name="T7" fmla="*/ 98413 h 144702"/>
                <a:gd name="T8" fmla="*/ 46951 w 85505"/>
                <a:gd name="T9" fmla="*/ 143468 h 144702"/>
                <a:gd name="T10" fmla="*/ 84442 w 85505"/>
                <a:gd name="T11" fmla="*/ 88087 h 14470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5505"/>
                <a:gd name="T19" fmla="*/ 0 h 144702"/>
                <a:gd name="T20" fmla="*/ 85505 w 85505"/>
                <a:gd name="T21" fmla="*/ 144702 h 14470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5505" h="144702">
                  <a:moveTo>
                    <a:pt x="84434" y="88065"/>
                  </a:moveTo>
                  <a:cubicBezTo>
                    <a:pt x="85223" y="63707"/>
                    <a:pt x="79851" y="37879"/>
                    <a:pt x="73296" y="25580"/>
                  </a:cubicBezTo>
                  <a:cubicBezTo>
                    <a:pt x="65973" y="11855"/>
                    <a:pt x="47754" y="-3799"/>
                    <a:pt x="30872" y="3502"/>
                  </a:cubicBezTo>
                  <a:cubicBezTo>
                    <a:pt x="68" y="16876"/>
                    <a:pt x="-2738" y="70635"/>
                    <a:pt x="5856" y="98413"/>
                  </a:cubicBezTo>
                  <a:cubicBezTo>
                    <a:pt x="11600" y="117005"/>
                    <a:pt x="24229" y="142986"/>
                    <a:pt x="46943" y="143468"/>
                  </a:cubicBezTo>
                  <a:cubicBezTo>
                    <a:pt x="73800" y="144038"/>
                    <a:pt x="83491" y="117115"/>
                    <a:pt x="84434" y="88087"/>
                  </a:cubicBezTo>
                  <a:close/>
                </a:path>
              </a:pathLst>
            </a:custGeom>
            <a:solidFill>
              <a:srgbClr val="3E39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79897" name="Freeform: Shape 86">
              <a:extLst>
                <a:ext uri="{FF2B5EF4-FFF2-40B4-BE49-F238E27FC236}">
                  <a16:creationId xmlns:a16="http://schemas.microsoft.com/office/drawing/2014/main" id="{C28869E3-C9C2-4303-935C-5D2BBC38FB18}"/>
                </a:ext>
              </a:extLst>
            </p:cNvPr>
            <p:cNvSpPr>
              <a:spLocks/>
            </p:cNvSpPr>
            <p:nvPr/>
          </p:nvSpPr>
          <p:spPr bwMode="auto">
            <a:xfrm>
              <a:off x="6632031" y="1301291"/>
              <a:ext cx="87698" cy="144702"/>
            </a:xfrm>
            <a:custGeom>
              <a:avLst/>
              <a:gdLst>
                <a:gd name="T0" fmla="*/ 86955 w 87698"/>
                <a:gd name="T1" fmla="*/ 88200 h 144702"/>
                <a:gd name="T2" fmla="*/ 30872 w 87698"/>
                <a:gd name="T3" fmla="*/ 3724 h 144702"/>
                <a:gd name="T4" fmla="*/ 5856 w 87698"/>
                <a:gd name="T5" fmla="*/ 98614 h 144702"/>
                <a:gd name="T6" fmla="*/ 46943 w 87698"/>
                <a:gd name="T7" fmla="*/ 143669 h 144702"/>
                <a:gd name="T8" fmla="*/ 86955 w 87698"/>
                <a:gd name="T9" fmla="*/ 88200 h 1447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7698"/>
                <a:gd name="T16" fmla="*/ 0 h 144702"/>
                <a:gd name="T17" fmla="*/ 87698 w 87698"/>
                <a:gd name="T18" fmla="*/ 144702 h 1447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7698" h="144702">
                  <a:moveTo>
                    <a:pt x="86955" y="88200"/>
                  </a:moveTo>
                  <a:cubicBezTo>
                    <a:pt x="86846" y="43605"/>
                    <a:pt x="61501" y="-9584"/>
                    <a:pt x="30872" y="3724"/>
                  </a:cubicBezTo>
                  <a:cubicBezTo>
                    <a:pt x="68" y="17098"/>
                    <a:pt x="-2738" y="70857"/>
                    <a:pt x="5856" y="98614"/>
                  </a:cubicBezTo>
                  <a:cubicBezTo>
                    <a:pt x="11600" y="117206"/>
                    <a:pt x="24229" y="143187"/>
                    <a:pt x="46943" y="143669"/>
                  </a:cubicBezTo>
                  <a:cubicBezTo>
                    <a:pt x="75708" y="144283"/>
                    <a:pt x="87043" y="118192"/>
                    <a:pt x="86955" y="88200"/>
                  </a:cubicBezTo>
                  <a:close/>
                </a:path>
              </a:pathLst>
            </a:custGeom>
            <a:solidFill>
              <a:srgbClr val="3E39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79898" name="Freeform: Shape 87">
              <a:extLst>
                <a:ext uri="{FF2B5EF4-FFF2-40B4-BE49-F238E27FC236}">
                  <a16:creationId xmlns:a16="http://schemas.microsoft.com/office/drawing/2014/main" id="{B3CF489D-89C2-4CEC-817F-6ACE034A0861}"/>
                </a:ext>
              </a:extLst>
            </p:cNvPr>
            <p:cNvSpPr>
              <a:spLocks/>
            </p:cNvSpPr>
            <p:nvPr/>
          </p:nvSpPr>
          <p:spPr bwMode="auto">
            <a:xfrm>
              <a:off x="6478677" y="1301756"/>
              <a:ext cx="133740" cy="407797"/>
            </a:xfrm>
            <a:custGeom>
              <a:avLst/>
              <a:gdLst>
                <a:gd name="T0" fmla="*/ 16043 w 133739"/>
                <a:gd name="T1" fmla="*/ 390674 h 407796"/>
                <a:gd name="T2" fmla="*/ 43734 w 133739"/>
                <a:gd name="T3" fmla="*/ 381290 h 407796"/>
                <a:gd name="T4" fmla="*/ 73340 w 133739"/>
                <a:gd name="T5" fmla="*/ 371227 h 407796"/>
                <a:gd name="T6" fmla="*/ 105569 w 133739"/>
                <a:gd name="T7" fmla="*/ 335578 h 407796"/>
                <a:gd name="T8" fmla="*/ 50004 w 133739"/>
                <a:gd name="T9" fmla="*/ 240206 h 407796"/>
                <a:gd name="T10" fmla="*/ 16503 w 133739"/>
                <a:gd name="T11" fmla="*/ 164295 h 407796"/>
                <a:gd name="T12" fmla="*/ 1682 w 133739"/>
                <a:gd name="T13" fmla="*/ 10144 h 407796"/>
                <a:gd name="T14" fmla="*/ 16525 w 133739"/>
                <a:gd name="T15" fmla="*/ 7732 h 407796"/>
                <a:gd name="T16" fmla="*/ 44084 w 133739"/>
                <a:gd name="T17" fmla="*/ 175718 h 407796"/>
                <a:gd name="T18" fmla="*/ 73033 w 133739"/>
                <a:gd name="T19" fmla="*/ 225977 h 407796"/>
                <a:gd name="T20" fmla="*/ 119754 w 133739"/>
                <a:gd name="T21" fmla="*/ 273729 h 407796"/>
                <a:gd name="T22" fmla="*/ 118307 w 133739"/>
                <a:gd name="T23" fmla="*/ 368179 h 407796"/>
                <a:gd name="T24" fmla="*/ 81211 w 133739"/>
                <a:gd name="T25" fmla="*/ 397317 h 407796"/>
                <a:gd name="T26" fmla="*/ 54893 w 133739"/>
                <a:gd name="T27" fmla="*/ 405934 h 407796"/>
                <a:gd name="T28" fmla="*/ 17292 w 133739"/>
                <a:gd name="T29" fmla="*/ 402272 h 407796"/>
                <a:gd name="T30" fmla="*/ 16043 w 133739"/>
                <a:gd name="T31" fmla="*/ 390696 h 40779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33739"/>
                <a:gd name="T49" fmla="*/ 0 h 407796"/>
                <a:gd name="T50" fmla="*/ 133739 w 133739"/>
                <a:gd name="T51" fmla="*/ 407796 h 40779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33739" h="407796">
                  <a:moveTo>
                    <a:pt x="16043" y="390666"/>
                  </a:moveTo>
                  <a:cubicBezTo>
                    <a:pt x="25470" y="388189"/>
                    <a:pt x="33911" y="383563"/>
                    <a:pt x="43734" y="381282"/>
                  </a:cubicBezTo>
                  <a:cubicBezTo>
                    <a:pt x="53928" y="378893"/>
                    <a:pt x="63992" y="376064"/>
                    <a:pt x="73332" y="371219"/>
                  </a:cubicBezTo>
                  <a:cubicBezTo>
                    <a:pt x="87780" y="363721"/>
                    <a:pt x="100759" y="351553"/>
                    <a:pt x="105561" y="335570"/>
                  </a:cubicBezTo>
                  <a:cubicBezTo>
                    <a:pt x="118475" y="292663"/>
                    <a:pt x="75744" y="265850"/>
                    <a:pt x="50004" y="240198"/>
                  </a:cubicBezTo>
                  <a:cubicBezTo>
                    <a:pt x="29000" y="219260"/>
                    <a:pt x="21919" y="192709"/>
                    <a:pt x="16503" y="164295"/>
                  </a:cubicBezTo>
                  <a:cubicBezTo>
                    <a:pt x="6768" y="113233"/>
                    <a:pt x="6286" y="61732"/>
                    <a:pt x="1682" y="10144"/>
                  </a:cubicBezTo>
                  <a:cubicBezTo>
                    <a:pt x="827" y="606"/>
                    <a:pt x="14662" y="-1871"/>
                    <a:pt x="16525" y="7732"/>
                  </a:cubicBezTo>
                  <a:cubicBezTo>
                    <a:pt x="27312" y="63376"/>
                    <a:pt x="29614" y="120862"/>
                    <a:pt x="44084" y="175718"/>
                  </a:cubicBezTo>
                  <a:cubicBezTo>
                    <a:pt x="49456" y="196042"/>
                    <a:pt x="57480" y="211652"/>
                    <a:pt x="73025" y="225969"/>
                  </a:cubicBezTo>
                  <a:cubicBezTo>
                    <a:pt x="89775" y="241382"/>
                    <a:pt x="107556" y="254010"/>
                    <a:pt x="119746" y="273721"/>
                  </a:cubicBezTo>
                  <a:cubicBezTo>
                    <a:pt x="138009" y="303231"/>
                    <a:pt x="139829" y="339735"/>
                    <a:pt x="118299" y="368171"/>
                  </a:cubicBezTo>
                  <a:cubicBezTo>
                    <a:pt x="108696" y="380866"/>
                    <a:pt x="95498" y="390513"/>
                    <a:pt x="81203" y="397309"/>
                  </a:cubicBezTo>
                  <a:cubicBezTo>
                    <a:pt x="72893" y="401256"/>
                    <a:pt x="63904" y="404128"/>
                    <a:pt x="54893" y="405926"/>
                  </a:cubicBezTo>
                  <a:cubicBezTo>
                    <a:pt x="38472" y="409214"/>
                    <a:pt x="32377" y="406013"/>
                    <a:pt x="17292" y="402264"/>
                  </a:cubicBezTo>
                  <a:cubicBezTo>
                    <a:pt x="12162" y="400993"/>
                    <a:pt x="9597" y="392376"/>
                    <a:pt x="16043" y="390688"/>
                  </a:cubicBezTo>
                  <a:close/>
                </a:path>
              </a:pathLst>
            </a:custGeom>
            <a:solidFill>
              <a:srgbClr val="DA62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79899" name="Freeform: Shape 88">
              <a:extLst>
                <a:ext uri="{FF2B5EF4-FFF2-40B4-BE49-F238E27FC236}">
                  <a16:creationId xmlns:a16="http://schemas.microsoft.com/office/drawing/2014/main" id="{FA06865B-C852-4089-8B73-76CF75144857}"/>
                </a:ext>
              </a:extLst>
            </p:cNvPr>
            <p:cNvSpPr>
              <a:spLocks/>
            </p:cNvSpPr>
            <p:nvPr/>
          </p:nvSpPr>
          <p:spPr bwMode="auto">
            <a:xfrm>
              <a:off x="5035341" y="1273356"/>
              <a:ext cx="466993" cy="482340"/>
            </a:xfrm>
            <a:custGeom>
              <a:avLst/>
              <a:gdLst>
                <a:gd name="T0" fmla="*/ 6066 w 466992"/>
                <a:gd name="T1" fmla="*/ 254807 h 482340"/>
                <a:gd name="T2" fmla="*/ 151382 w 466992"/>
                <a:gd name="T3" fmla="*/ 446823 h 482340"/>
                <a:gd name="T4" fmla="*/ 234769 w 466992"/>
                <a:gd name="T5" fmla="*/ 478416 h 482340"/>
                <a:gd name="T6" fmla="*/ 284800 w 466992"/>
                <a:gd name="T7" fmla="*/ 482450 h 482340"/>
                <a:gd name="T8" fmla="*/ 325799 w 466992"/>
                <a:gd name="T9" fmla="*/ 478767 h 482340"/>
                <a:gd name="T10" fmla="*/ 330952 w 466992"/>
                <a:gd name="T11" fmla="*/ 477934 h 482340"/>
                <a:gd name="T12" fmla="*/ 446406 w 466992"/>
                <a:gd name="T13" fmla="*/ 419286 h 482340"/>
                <a:gd name="T14" fmla="*/ 462345 w 466992"/>
                <a:gd name="T15" fmla="*/ 326895 h 482340"/>
                <a:gd name="T16" fmla="*/ 427968 w 466992"/>
                <a:gd name="T17" fmla="*/ 245994 h 482340"/>
                <a:gd name="T18" fmla="*/ 401461 w 466992"/>
                <a:gd name="T19" fmla="*/ 203285 h 482340"/>
                <a:gd name="T20" fmla="*/ 360681 w 466992"/>
                <a:gd name="T21" fmla="*/ 143387 h 482340"/>
                <a:gd name="T22" fmla="*/ 345729 w 466992"/>
                <a:gd name="T23" fmla="*/ 119379 h 482340"/>
                <a:gd name="T24" fmla="*/ 346693 w 466992"/>
                <a:gd name="T25" fmla="*/ 115762 h 482340"/>
                <a:gd name="T26" fmla="*/ 302165 w 466992"/>
                <a:gd name="T27" fmla="*/ 34422 h 482340"/>
                <a:gd name="T28" fmla="*/ 287475 w 466992"/>
                <a:gd name="T29" fmla="*/ 25038 h 482340"/>
                <a:gd name="T30" fmla="*/ 184817 w 466992"/>
                <a:gd name="T31" fmla="*/ 1667 h 482340"/>
                <a:gd name="T32" fmla="*/ 160042 w 466992"/>
                <a:gd name="T33" fmla="*/ 3267 h 482340"/>
                <a:gd name="T34" fmla="*/ 132833 w 466992"/>
                <a:gd name="T35" fmla="*/ 8485 h 482340"/>
                <a:gd name="T36" fmla="*/ 6109 w 466992"/>
                <a:gd name="T37" fmla="*/ 254829 h 48234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466992"/>
                <a:gd name="T58" fmla="*/ 0 h 482340"/>
                <a:gd name="T59" fmla="*/ 466992 w 466992"/>
                <a:gd name="T60" fmla="*/ 482340 h 482340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466992" h="482340">
                  <a:moveTo>
                    <a:pt x="6066" y="254807"/>
                  </a:moveTo>
                  <a:cubicBezTo>
                    <a:pt x="22904" y="335095"/>
                    <a:pt x="79491" y="406065"/>
                    <a:pt x="151382" y="446823"/>
                  </a:cubicBezTo>
                  <a:cubicBezTo>
                    <a:pt x="177537" y="461709"/>
                    <a:pt x="205733" y="472562"/>
                    <a:pt x="234761" y="478416"/>
                  </a:cubicBezTo>
                  <a:cubicBezTo>
                    <a:pt x="249801" y="481398"/>
                    <a:pt x="266902" y="482867"/>
                    <a:pt x="284792" y="482450"/>
                  </a:cubicBezTo>
                  <a:cubicBezTo>
                    <a:pt x="298144" y="482231"/>
                    <a:pt x="311935" y="481069"/>
                    <a:pt x="325791" y="478767"/>
                  </a:cubicBezTo>
                  <a:cubicBezTo>
                    <a:pt x="327523" y="478548"/>
                    <a:pt x="329212" y="478219"/>
                    <a:pt x="330944" y="477934"/>
                  </a:cubicBezTo>
                  <a:cubicBezTo>
                    <a:pt x="376590" y="469734"/>
                    <a:pt x="421207" y="450594"/>
                    <a:pt x="446398" y="419286"/>
                  </a:cubicBezTo>
                  <a:cubicBezTo>
                    <a:pt x="465473" y="395563"/>
                    <a:pt x="473409" y="364956"/>
                    <a:pt x="462337" y="326895"/>
                  </a:cubicBezTo>
                  <a:cubicBezTo>
                    <a:pt x="454269" y="299073"/>
                    <a:pt x="442298" y="271733"/>
                    <a:pt x="427960" y="245994"/>
                  </a:cubicBezTo>
                  <a:cubicBezTo>
                    <a:pt x="419826" y="231173"/>
                    <a:pt x="410837" y="216834"/>
                    <a:pt x="401453" y="203285"/>
                  </a:cubicBezTo>
                  <a:cubicBezTo>
                    <a:pt x="387684" y="183377"/>
                    <a:pt x="373412" y="163908"/>
                    <a:pt x="360673" y="143387"/>
                  </a:cubicBezTo>
                  <a:cubicBezTo>
                    <a:pt x="357604" y="138520"/>
                    <a:pt x="350522" y="128917"/>
                    <a:pt x="345721" y="119379"/>
                  </a:cubicBezTo>
                  <a:cubicBezTo>
                    <a:pt x="346356" y="118415"/>
                    <a:pt x="346773" y="117231"/>
                    <a:pt x="346685" y="115762"/>
                  </a:cubicBezTo>
                  <a:cubicBezTo>
                    <a:pt x="345370" y="79521"/>
                    <a:pt x="327764" y="52729"/>
                    <a:pt x="302157" y="34422"/>
                  </a:cubicBezTo>
                  <a:cubicBezTo>
                    <a:pt x="297487" y="30936"/>
                    <a:pt x="292619" y="27888"/>
                    <a:pt x="287467" y="25038"/>
                  </a:cubicBezTo>
                  <a:cubicBezTo>
                    <a:pt x="257475" y="8551"/>
                    <a:pt x="220027" y="1184"/>
                    <a:pt x="184817" y="1667"/>
                  </a:cubicBezTo>
                  <a:cubicBezTo>
                    <a:pt x="176398" y="1732"/>
                    <a:pt x="168110" y="2302"/>
                    <a:pt x="160042" y="3267"/>
                  </a:cubicBezTo>
                  <a:cubicBezTo>
                    <a:pt x="150570" y="4385"/>
                    <a:pt x="141384" y="6183"/>
                    <a:pt x="132833" y="8485"/>
                  </a:cubicBezTo>
                  <a:cubicBezTo>
                    <a:pt x="32901" y="35540"/>
                    <a:pt x="-13667" y="160839"/>
                    <a:pt x="6109" y="254829"/>
                  </a:cubicBezTo>
                  <a:close/>
                </a:path>
              </a:pathLst>
            </a:custGeom>
            <a:solidFill>
              <a:srgbClr val="FFB0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79900" name="Freeform: Shape 89">
              <a:extLst>
                <a:ext uri="{FF2B5EF4-FFF2-40B4-BE49-F238E27FC236}">
                  <a16:creationId xmlns:a16="http://schemas.microsoft.com/office/drawing/2014/main" id="{7D201C10-4EAF-4FF2-94A8-44859BD7D3B1}"/>
                </a:ext>
              </a:extLst>
            </p:cNvPr>
            <p:cNvSpPr>
              <a:spLocks/>
            </p:cNvSpPr>
            <p:nvPr/>
          </p:nvSpPr>
          <p:spPr bwMode="auto">
            <a:xfrm>
              <a:off x="5744220" y="2209732"/>
              <a:ext cx="567846" cy="245555"/>
            </a:xfrm>
            <a:custGeom>
              <a:avLst/>
              <a:gdLst>
                <a:gd name="T0" fmla="*/ 1666 w 567845"/>
                <a:gd name="T1" fmla="*/ 1644 h 245554"/>
                <a:gd name="T2" fmla="*/ 15303 w 567845"/>
                <a:gd name="T3" fmla="*/ 16246 h 245554"/>
                <a:gd name="T4" fmla="*/ 346986 w 567845"/>
                <a:gd name="T5" fmla="*/ 218925 h 245554"/>
                <a:gd name="T6" fmla="*/ 368340 w 567845"/>
                <a:gd name="T7" fmla="*/ 224779 h 245554"/>
                <a:gd name="T8" fmla="*/ 368889 w 567845"/>
                <a:gd name="T9" fmla="*/ 224910 h 245554"/>
                <a:gd name="T10" fmla="*/ 374655 w 567845"/>
                <a:gd name="T11" fmla="*/ 226379 h 245554"/>
                <a:gd name="T12" fmla="*/ 374720 w 567845"/>
                <a:gd name="T13" fmla="*/ 226379 h 245554"/>
                <a:gd name="T14" fmla="*/ 414798 w 567845"/>
                <a:gd name="T15" fmla="*/ 235215 h 245554"/>
                <a:gd name="T16" fmla="*/ 558097 w 567845"/>
                <a:gd name="T17" fmla="*/ 242932 h 245554"/>
                <a:gd name="T18" fmla="*/ 555861 w 567845"/>
                <a:gd name="T19" fmla="*/ 232079 h 245554"/>
                <a:gd name="T20" fmla="*/ 553910 w 567845"/>
                <a:gd name="T21" fmla="*/ 221227 h 245554"/>
                <a:gd name="T22" fmla="*/ 553274 w 567845"/>
                <a:gd name="T23" fmla="*/ 218026 h 245554"/>
                <a:gd name="T24" fmla="*/ 552792 w 567845"/>
                <a:gd name="T25" fmla="*/ 214759 h 245554"/>
                <a:gd name="T26" fmla="*/ 552792 w 567845"/>
                <a:gd name="T27" fmla="*/ 214627 h 245554"/>
                <a:gd name="T28" fmla="*/ 566648 w 567845"/>
                <a:gd name="T29" fmla="*/ 176632 h 245554"/>
                <a:gd name="T30" fmla="*/ 544175 w 567845"/>
                <a:gd name="T31" fmla="*/ 118393 h 245554"/>
                <a:gd name="T32" fmla="*/ 544109 w 567845"/>
                <a:gd name="T33" fmla="*/ 117844 h 245554"/>
                <a:gd name="T34" fmla="*/ 544044 w 567845"/>
                <a:gd name="T35" fmla="*/ 115762 h 245554"/>
                <a:gd name="T36" fmla="*/ 518370 w 567845"/>
                <a:gd name="T37" fmla="*/ 117779 h 245554"/>
                <a:gd name="T38" fmla="*/ 517822 w 567845"/>
                <a:gd name="T39" fmla="*/ 117779 h 245554"/>
                <a:gd name="T40" fmla="*/ 411488 w 567845"/>
                <a:gd name="T41" fmla="*/ 115762 h 245554"/>
                <a:gd name="T42" fmla="*/ 411269 w 567845"/>
                <a:gd name="T43" fmla="*/ 115762 h 245554"/>
                <a:gd name="T44" fmla="*/ 378842 w 567845"/>
                <a:gd name="T45" fmla="*/ 112626 h 245554"/>
                <a:gd name="T46" fmla="*/ 223915 w 567845"/>
                <a:gd name="T47" fmla="*/ 84037 h 245554"/>
                <a:gd name="T48" fmla="*/ 19951 w 567845"/>
                <a:gd name="T49" fmla="*/ 10370 h 245554"/>
                <a:gd name="T50" fmla="*/ 1644 w 567845"/>
                <a:gd name="T51" fmla="*/ 1666 h 24555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567845"/>
                <a:gd name="T79" fmla="*/ 0 h 245554"/>
                <a:gd name="T80" fmla="*/ 567845 w 567845"/>
                <a:gd name="T81" fmla="*/ 245554 h 24555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567845" h="245554">
                  <a:moveTo>
                    <a:pt x="1666" y="1644"/>
                  </a:moveTo>
                  <a:cubicBezTo>
                    <a:pt x="6183" y="6577"/>
                    <a:pt x="10721" y="11445"/>
                    <a:pt x="15303" y="16246"/>
                  </a:cubicBezTo>
                  <a:cubicBezTo>
                    <a:pt x="113920" y="119840"/>
                    <a:pt x="228256" y="184670"/>
                    <a:pt x="346978" y="218917"/>
                  </a:cubicBezTo>
                  <a:cubicBezTo>
                    <a:pt x="354082" y="221000"/>
                    <a:pt x="361251" y="222951"/>
                    <a:pt x="368332" y="224771"/>
                  </a:cubicBezTo>
                  <a:cubicBezTo>
                    <a:pt x="368552" y="224836"/>
                    <a:pt x="368749" y="224902"/>
                    <a:pt x="368881" y="224902"/>
                  </a:cubicBezTo>
                  <a:cubicBezTo>
                    <a:pt x="370832" y="225450"/>
                    <a:pt x="372783" y="225954"/>
                    <a:pt x="374647" y="226371"/>
                  </a:cubicBezTo>
                  <a:lnTo>
                    <a:pt x="374712" y="226371"/>
                  </a:lnTo>
                  <a:cubicBezTo>
                    <a:pt x="388065" y="229704"/>
                    <a:pt x="401373" y="232641"/>
                    <a:pt x="414790" y="235207"/>
                  </a:cubicBezTo>
                  <a:cubicBezTo>
                    <a:pt x="461972" y="244327"/>
                    <a:pt x="510272" y="247112"/>
                    <a:pt x="558089" y="242924"/>
                  </a:cubicBezTo>
                  <a:cubicBezTo>
                    <a:pt x="557322" y="239307"/>
                    <a:pt x="556555" y="235689"/>
                    <a:pt x="555853" y="232071"/>
                  </a:cubicBezTo>
                  <a:cubicBezTo>
                    <a:pt x="555152" y="228454"/>
                    <a:pt x="554538" y="224836"/>
                    <a:pt x="553902" y="221219"/>
                  </a:cubicBezTo>
                  <a:cubicBezTo>
                    <a:pt x="553704" y="220166"/>
                    <a:pt x="553485" y="219136"/>
                    <a:pt x="553266" y="218018"/>
                  </a:cubicBezTo>
                  <a:cubicBezTo>
                    <a:pt x="553047" y="216965"/>
                    <a:pt x="552915" y="215869"/>
                    <a:pt x="552784" y="214751"/>
                  </a:cubicBezTo>
                  <a:lnTo>
                    <a:pt x="552784" y="214619"/>
                  </a:lnTo>
                  <a:cubicBezTo>
                    <a:pt x="551315" y="205082"/>
                    <a:pt x="567890" y="186161"/>
                    <a:pt x="566640" y="176624"/>
                  </a:cubicBezTo>
                  <a:cubicBezTo>
                    <a:pt x="563855" y="153954"/>
                    <a:pt x="560589" y="136349"/>
                    <a:pt x="544167" y="118393"/>
                  </a:cubicBezTo>
                  <a:cubicBezTo>
                    <a:pt x="544101" y="118195"/>
                    <a:pt x="544101" y="118042"/>
                    <a:pt x="544101" y="117844"/>
                  </a:cubicBezTo>
                  <a:cubicBezTo>
                    <a:pt x="543970" y="117143"/>
                    <a:pt x="543882" y="116463"/>
                    <a:pt x="544036" y="115762"/>
                  </a:cubicBezTo>
                  <a:cubicBezTo>
                    <a:pt x="542655" y="115893"/>
                    <a:pt x="533731" y="117011"/>
                    <a:pt x="518362" y="117779"/>
                  </a:cubicBezTo>
                  <a:lnTo>
                    <a:pt x="517814" y="117779"/>
                  </a:lnTo>
                  <a:cubicBezTo>
                    <a:pt x="495056" y="118897"/>
                    <a:pt x="458530" y="119379"/>
                    <a:pt x="411480" y="115762"/>
                  </a:cubicBezTo>
                  <a:lnTo>
                    <a:pt x="411261" y="115762"/>
                  </a:lnTo>
                  <a:cubicBezTo>
                    <a:pt x="400956" y="114929"/>
                    <a:pt x="390103" y="113964"/>
                    <a:pt x="378834" y="112626"/>
                  </a:cubicBezTo>
                  <a:cubicBezTo>
                    <a:pt x="333889" y="107693"/>
                    <a:pt x="281555" y="98989"/>
                    <a:pt x="223915" y="84037"/>
                  </a:cubicBezTo>
                  <a:cubicBezTo>
                    <a:pt x="161211" y="67834"/>
                    <a:pt x="92258" y="44309"/>
                    <a:pt x="19951" y="10370"/>
                  </a:cubicBezTo>
                  <a:cubicBezTo>
                    <a:pt x="13900" y="7586"/>
                    <a:pt x="7783" y="4670"/>
                    <a:pt x="1644" y="1666"/>
                  </a:cubicBezTo>
                  <a:close/>
                </a:path>
              </a:pathLst>
            </a:custGeom>
            <a:solidFill>
              <a:srgbClr val="DA62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79901" name="Freeform: Shape 90">
              <a:extLst>
                <a:ext uri="{FF2B5EF4-FFF2-40B4-BE49-F238E27FC236}">
                  <a16:creationId xmlns:a16="http://schemas.microsoft.com/office/drawing/2014/main" id="{12A9F8DA-7A51-47A9-B8F5-0916A18AEB8B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2088" y="1403764"/>
              <a:ext cx="171012" cy="192936"/>
            </a:xfrm>
            <a:custGeom>
              <a:avLst/>
              <a:gdLst>
                <a:gd name="T0" fmla="*/ 9188 w 171011"/>
                <a:gd name="T1" fmla="*/ 1666 h 192936"/>
                <a:gd name="T2" fmla="*/ 136051 w 171011"/>
                <a:gd name="T3" fmla="*/ 74631 h 192936"/>
                <a:gd name="T4" fmla="*/ 163917 w 171011"/>
                <a:gd name="T5" fmla="*/ 190217 h 192936"/>
                <a:gd name="T6" fmla="*/ 157186 w 171011"/>
                <a:gd name="T7" fmla="*/ 187718 h 192936"/>
                <a:gd name="T8" fmla="*/ 119235 w 171011"/>
                <a:gd name="T9" fmla="*/ 83291 h 192936"/>
                <a:gd name="T10" fmla="*/ 6535 w 171011"/>
                <a:gd name="T11" fmla="*/ 15719 h 192936"/>
                <a:gd name="T12" fmla="*/ 9188 w 171011"/>
                <a:gd name="T13" fmla="*/ 1666 h 1929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71011"/>
                <a:gd name="T22" fmla="*/ 0 h 192936"/>
                <a:gd name="T23" fmla="*/ 171011 w 171011"/>
                <a:gd name="T24" fmla="*/ 192936 h 1929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71011" h="192936">
                  <a:moveTo>
                    <a:pt x="9188" y="1666"/>
                  </a:moveTo>
                  <a:cubicBezTo>
                    <a:pt x="59833" y="679"/>
                    <a:pt x="109208" y="33873"/>
                    <a:pt x="136043" y="74631"/>
                  </a:cubicBezTo>
                  <a:cubicBezTo>
                    <a:pt x="152794" y="100063"/>
                    <a:pt x="184628" y="159742"/>
                    <a:pt x="163909" y="190217"/>
                  </a:cubicBezTo>
                  <a:cubicBezTo>
                    <a:pt x="161717" y="193462"/>
                    <a:pt x="157113" y="191225"/>
                    <a:pt x="157178" y="187718"/>
                  </a:cubicBezTo>
                  <a:cubicBezTo>
                    <a:pt x="157792" y="150446"/>
                    <a:pt x="140428" y="113656"/>
                    <a:pt x="119227" y="83291"/>
                  </a:cubicBezTo>
                  <a:cubicBezTo>
                    <a:pt x="91098" y="42950"/>
                    <a:pt x="51787" y="29313"/>
                    <a:pt x="6535" y="15719"/>
                  </a:cubicBezTo>
                  <a:cubicBezTo>
                    <a:pt x="-1687" y="13242"/>
                    <a:pt x="1317" y="1819"/>
                    <a:pt x="9188" y="1666"/>
                  </a:cubicBezTo>
                  <a:close/>
                </a:path>
              </a:pathLst>
            </a:custGeom>
            <a:solidFill>
              <a:srgbClr val="DA62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79902" name="Freeform: Shape 91">
              <a:extLst>
                <a:ext uri="{FF2B5EF4-FFF2-40B4-BE49-F238E27FC236}">
                  <a16:creationId xmlns:a16="http://schemas.microsoft.com/office/drawing/2014/main" id="{42194B3E-047E-4F33-95A7-3A89E6CA1D2B}"/>
                </a:ext>
              </a:extLst>
            </p:cNvPr>
            <p:cNvSpPr>
              <a:spLocks/>
            </p:cNvSpPr>
            <p:nvPr/>
          </p:nvSpPr>
          <p:spPr bwMode="auto">
            <a:xfrm>
              <a:off x="5944950" y="1112556"/>
              <a:ext cx="348600" cy="89891"/>
            </a:xfrm>
            <a:custGeom>
              <a:avLst/>
              <a:gdLst>
                <a:gd name="T0" fmla="*/ 2379 w 348600"/>
                <a:gd name="T1" fmla="*/ 77122 h 89890"/>
                <a:gd name="T2" fmla="*/ 1678 w 348600"/>
                <a:gd name="T3" fmla="*/ 81770 h 89890"/>
                <a:gd name="T4" fmla="*/ 4835 w 348600"/>
                <a:gd name="T5" fmla="*/ 87844 h 89890"/>
                <a:gd name="T6" fmla="*/ 15665 w 348600"/>
                <a:gd name="T7" fmla="*/ 89203 h 89890"/>
                <a:gd name="T8" fmla="*/ 113296 w 348600"/>
                <a:gd name="T9" fmla="*/ 79731 h 89890"/>
                <a:gd name="T10" fmla="*/ 268631 w 348600"/>
                <a:gd name="T11" fmla="*/ 80477 h 89890"/>
                <a:gd name="T12" fmla="*/ 346880 w 348600"/>
                <a:gd name="T13" fmla="*/ 58158 h 89890"/>
                <a:gd name="T14" fmla="*/ 335830 w 348600"/>
                <a:gd name="T15" fmla="*/ 36488 h 89890"/>
                <a:gd name="T16" fmla="*/ 253218 w 348600"/>
                <a:gd name="T17" fmla="*/ 2659 h 89890"/>
                <a:gd name="T18" fmla="*/ 116628 w 348600"/>
                <a:gd name="T19" fmla="*/ 16668 h 89890"/>
                <a:gd name="T20" fmla="*/ 2401 w 348600"/>
                <a:gd name="T21" fmla="*/ 77122 h 8989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348600"/>
                <a:gd name="T34" fmla="*/ 0 h 89890"/>
                <a:gd name="T35" fmla="*/ 348600 w 348600"/>
                <a:gd name="T36" fmla="*/ 89890 h 89890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348600" h="89890">
                  <a:moveTo>
                    <a:pt x="2379" y="77114"/>
                  </a:moveTo>
                  <a:cubicBezTo>
                    <a:pt x="1809" y="78540"/>
                    <a:pt x="1546" y="80206"/>
                    <a:pt x="1678" y="81762"/>
                  </a:cubicBezTo>
                  <a:cubicBezTo>
                    <a:pt x="1853" y="84130"/>
                    <a:pt x="2862" y="86388"/>
                    <a:pt x="4835" y="87836"/>
                  </a:cubicBezTo>
                  <a:cubicBezTo>
                    <a:pt x="7839" y="89940"/>
                    <a:pt x="11916" y="89699"/>
                    <a:pt x="15665" y="89195"/>
                  </a:cubicBezTo>
                  <a:cubicBezTo>
                    <a:pt x="48223" y="85468"/>
                    <a:pt x="80606" y="82398"/>
                    <a:pt x="113296" y="79723"/>
                  </a:cubicBezTo>
                  <a:cubicBezTo>
                    <a:pt x="164884" y="75404"/>
                    <a:pt x="216911" y="75777"/>
                    <a:pt x="268631" y="80469"/>
                  </a:cubicBezTo>
                  <a:cubicBezTo>
                    <a:pt x="295050" y="82837"/>
                    <a:pt x="349533" y="104586"/>
                    <a:pt x="346880" y="58150"/>
                  </a:cubicBezTo>
                  <a:cubicBezTo>
                    <a:pt x="346375" y="49950"/>
                    <a:pt x="341793" y="42386"/>
                    <a:pt x="335830" y="36488"/>
                  </a:cubicBezTo>
                  <a:cubicBezTo>
                    <a:pt x="313269" y="14520"/>
                    <a:pt x="284745" y="4939"/>
                    <a:pt x="253218" y="2659"/>
                  </a:cubicBezTo>
                  <a:cubicBezTo>
                    <a:pt x="207198" y="-674"/>
                    <a:pt x="160653" y="4259"/>
                    <a:pt x="116628" y="16668"/>
                  </a:cubicBezTo>
                  <a:cubicBezTo>
                    <a:pt x="84859" y="25636"/>
                    <a:pt x="15731" y="44249"/>
                    <a:pt x="2401" y="77114"/>
                  </a:cubicBezTo>
                  <a:close/>
                </a:path>
              </a:pathLst>
            </a:custGeom>
            <a:solidFill>
              <a:srgbClr val="3E39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79903" name="Freeform: Shape 92">
              <a:extLst>
                <a:ext uri="{FF2B5EF4-FFF2-40B4-BE49-F238E27FC236}">
                  <a16:creationId xmlns:a16="http://schemas.microsoft.com/office/drawing/2014/main" id="{1B660EF0-4F51-417A-B5F7-962625F57EB3}"/>
                </a:ext>
              </a:extLst>
            </p:cNvPr>
            <p:cNvSpPr>
              <a:spLocks/>
            </p:cNvSpPr>
            <p:nvPr/>
          </p:nvSpPr>
          <p:spPr bwMode="auto">
            <a:xfrm>
              <a:off x="6570227" y="1106905"/>
              <a:ext cx="190744" cy="85506"/>
            </a:xfrm>
            <a:custGeom>
              <a:avLst/>
              <a:gdLst>
                <a:gd name="T0" fmla="*/ 44397 w 190743"/>
                <a:gd name="T1" fmla="*/ 75713 h 85505"/>
                <a:gd name="T2" fmla="*/ 128596 w 190743"/>
                <a:gd name="T3" fmla="*/ 69114 h 85505"/>
                <a:gd name="T4" fmla="*/ 154467 w 190743"/>
                <a:gd name="T5" fmla="*/ 71241 h 85505"/>
                <a:gd name="T6" fmla="*/ 181609 w 190743"/>
                <a:gd name="T7" fmla="*/ 74135 h 85505"/>
                <a:gd name="T8" fmla="*/ 187463 w 190743"/>
                <a:gd name="T9" fmla="*/ 72468 h 85505"/>
                <a:gd name="T10" fmla="*/ 189108 w 190743"/>
                <a:gd name="T11" fmla="*/ 66790 h 85505"/>
                <a:gd name="T12" fmla="*/ 188625 w 190743"/>
                <a:gd name="T13" fmla="*/ 62559 h 85505"/>
                <a:gd name="T14" fmla="*/ 126009 w 190743"/>
                <a:gd name="T15" fmla="*/ 11642 h 85505"/>
                <a:gd name="T16" fmla="*/ 100927 w 190743"/>
                <a:gd name="T17" fmla="*/ 4187 h 85505"/>
                <a:gd name="T18" fmla="*/ 51742 w 190743"/>
                <a:gd name="T19" fmla="*/ 3924 h 85505"/>
                <a:gd name="T20" fmla="*/ 7411 w 190743"/>
                <a:gd name="T21" fmla="*/ 37995 h 85505"/>
                <a:gd name="T22" fmla="*/ 1667 w 190743"/>
                <a:gd name="T23" fmla="*/ 58195 h 85505"/>
                <a:gd name="T24" fmla="*/ 44376 w 190743"/>
                <a:gd name="T25" fmla="*/ 75691 h 8550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90743"/>
                <a:gd name="T40" fmla="*/ 0 h 85505"/>
                <a:gd name="T41" fmla="*/ 190743 w 190743"/>
                <a:gd name="T42" fmla="*/ 85505 h 85505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90743" h="85505">
                  <a:moveTo>
                    <a:pt x="44397" y="75705"/>
                  </a:moveTo>
                  <a:cubicBezTo>
                    <a:pt x="72329" y="69457"/>
                    <a:pt x="100568" y="67177"/>
                    <a:pt x="128588" y="69106"/>
                  </a:cubicBezTo>
                  <a:cubicBezTo>
                    <a:pt x="137226" y="69720"/>
                    <a:pt x="145820" y="70399"/>
                    <a:pt x="154459" y="71233"/>
                  </a:cubicBezTo>
                  <a:cubicBezTo>
                    <a:pt x="163470" y="72066"/>
                    <a:pt x="172546" y="73009"/>
                    <a:pt x="181601" y="74127"/>
                  </a:cubicBezTo>
                  <a:cubicBezTo>
                    <a:pt x="183574" y="74390"/>
                    <a:pt x="185811" y="74543"/>
                    <a:pt x="187455" y="72460"/>
                  </a:cubicBezTo>
                  <a:cubicBezTo>
                    <a:pt x="188486" y="71079"/>
                    <a:pt x="188990" y="68996"/>
                    <a:pt x="189100" y="66782"/>
                  </a:cubicBezTo>
                  <a:cubicBezTo>
                    <a:pt x="189121" y="65357"/>
                    <a:pt x="188902" y="63866"/>
                    <a:pt x="188617" y="62551"/>
                  </a:cubicBezTo>
                  <a:cubicBezTo>
                    <a:pt x="181053" y="33062"/>
                    <a:pt x="143299" y="18592"/>
                    <a:pt x="126001" y="11642"/>
                  </a:cubicBezTo>
                  <a:cubicBezTo>
                    <a:pt x="117779" y="8331"/>
                    <a:pt x="109382" y="5832"/>
                    <a:pt x="100919" y="4187"/>
                  </a:cubicBezTo>
                  <a:cubicBezTo>
                    <a:pt x="84695" y="921"/>
                    <a:pt x="68163" y="767"/>
                    <a:pt x="51742" y="3924"/>
                  </a:cubicBezTo>
                  <a:cubicBezTo>
                    <a:pt x="34685" y="7191"/>
                    <a:pt x="19338" y="16991"/>
                    <a:pt x="7411" y="37995"/>
                  </a:cubicBezTo>
                  <a:cubicBezTo>
                    <a:pt x="4253" y="43608"/>
                    <a:pt x="1842" y="50711"/>
                    <a:pt x="1667" y="58187"/>
                  </a:cubicBezTo>
                  <a:cubicBezTo>
                    <a:pt x="723" y="100721"/>
                    <a:pt x="30059" y="78862"/>
                    <a:pt x="44376" y="75683"/>
                  </a:cubicBezTo>
                  <a:close/>
                </a:path>
              </a:pathLst>
            </a:custGeom>
            <a:solidFill>
              <a:srgbClr val="3E39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79904" name="Freeform: Shape 93">
              <a:extLst>
                <a:ext uri="{FF2B5EF4-FFF2-40B4-BE49-F238E27FC236}">
                  <a16:creationId xmlns:a16="http://schemas.microsoft.com/office/drawing/2014/main" id="{232078AC-76A6-46FA-B905-CF537AAFFECF}"/>
                </a:ext>
              </a:extLst>
            </p:cNvPr>
            <p:cNvSpPr>
              <a:spLocks/>
            </p:cNvSpPr>
            <p:nvPr/>
          </p:nvSpPr>
          <p:spPr bwMode="auto">
            <a:xfrm>
              <a:off x="5079700" y="354568"/>
              <a:ext cx="1203658" cy="958103"/>
            </a:xfrm>
            <a:custGeom>
              <a:avLst/>
              <a:gdLst>
                <a:gd name="T0" fmla="*/ 1784 w 1203657"/>
                <a:gd name="T1" fmla="*/ 741843 h 958102"/>
                <a:gd name="T2" fmla="*/ 114038 w 1203657"/>
                <a:gd name="T3" fmla="*/ 906321 h 958102"/>
                <a:gd name="T4" fmla="*/ 140413 w 1203657"/>
                <a:gd name="T5" fmla="*/ 920441 h 958102"/>
                <a:gd name="T6" fmla="*/ 242363 w 1203657"/>
                <a:gd name="T7" fmla="*/ 951201 h 958102"/>
                <a:gd name="T8" fmla="*/ 255934 w 1203657"/>
                <a:gd name="T9" fmla="*/ 952999 h 958102"/>
                <a:gd name="T10" fmla="*/ 257754 w 1203657"/>
                <a:gd name="T11" fmla="*/ 953218 h 958102"/>
                <a:gd name="T12" fmla="*/ 653522 w 1203657"/>
                <a:gd name="T13" fmla="*/ 874531 h 958102"/>
                <a:gd name="T14" fmla="*/ 725610 w 1203657"/>
                <a:gd name="T15" fmla="*/ 837654 h 958102"/>
                <a:gd name="T16" fmla="*/ 1165789 w 1203657"/>
                <a:gd name="T17" fmla="*/ 386482 h 958102"/>
                <a:gd name="T18" fmla="*/ 1183329 w 1203657"/>
                <a:gd name="T19" fmla="*/ 323668 h 958102"/>
                <a:gd name="T20" fmla="*/ 1171840 w 1203657"/>
                <a:gd name="T21" fmla="*/ 312333 h 958102"/>
                <a:gd name="T22" fmla="*/ 1042112 w 1203657"/>
                <a:gd name="T23" fmla="*/ 31063 h 958102"/>
                <a:gd name="T24" fmla="*/ 577370 w 1203657"/>
                <a:gd name="T25" fmla="*/ 89514 h 958102"/>
                <a:gd name="T26" fmla="*/ 409230 w 1203657"/>
                <a:gd name="T27" fmla="*/ 193656 h 958102"/>
                <a:gd name="T28" fmla="*/ 224801 w 1203657"/>
                <a:gd name="T29" fmla="*/ 370236 h 958102"/>
                <a:gd name="T30" fmla="*/ 69466 w 1203657"/>
                <a:gd name="T31" fmla="*/ 614155 h 958102"/>
                <a:gd name="T32" fmla="*/ 30286 w 1203657"/>
                <a:gd name="T33" fmla="*/ 731385 h 958102"/>
                <a:gd name="T34" fmla="*/ 1762 w 1203657"/>
                <a:gd name="T35" fmla="*/ 741887 h 95810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203657"/>
                <a:gd name="T55" fmla="*/ 0 h 958102"/>
                <a:gd name="T56" fmla="*/ 1203657 w 1203657"/>
                <a:gd name="T57" fmla="*/ 958102 h 95810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203657" h="958102">
                  <a:moveTo>
                    <a:pt x="1784" y="741835"/>
                  </a:moveTo>
                  <a:cubicBezTo>
                    <a:pt x="9918" y="816204"/>
                    <a:pt x="54820" y="870971"/>
                    <a:pt x="114038" y="906313"/>
                  </a:cubicBezTo>
                  <a:cubicBezTo>
                    <a:pt x="122523" y="911466"/>
                    <a:pt x="131358" y="916201"/>
                    <a:pt x="140413" y="920433"/>
                  </a:cubicBezTo>
                  <a:cubicBezTo>
                    <a:pt x="172489" y="935736"/>
                    <a:pt x="207502" y="945975"/>
                    <a:pt x="242363" y="951193"/>
                  </a:cubicBezTo>
                  <a:cubicBezTo>
                    <a:pt x="246879" y="951895"/>
                    <a:pt x="251417" y="952508"/>
                    <a:pt x="255934" y="952991"/>
                  </a:cubicBezTo>
                  <a:cubicBezTo>
                    <a:pt x="256570" y="953057"/>
                    <a:pt x="257118" y="953122"/>
                    <a:pt x="257754" y="953210"/>
                  </a:cubicBezTo>
                  <a:cubicBezTo>
                    <a:pt x="393379" y="968097"/>
                    <a:pt x="531591" y="932338"/>
                    <a:pt x="653514" y="874523"/>
                  </a:cubicBezTo>
                  <a:cubicBezTo>
                    <a:pt x="677236" y="863254"/>
                    <a:pt x="701397" y="850932"/>
                    <a:pt x="725602" y="837646"/>
                  </a:cubicBezTo>
                  <a:cubicBezTo>
                    <a:pt x="908694" y="737736"/>
                    <a:pt x="1096938" y="582882"/>
                    <a:pt x="1165781" y="386482"/>
                  </a:cubicBezTo>
                  <a:cubicBezTo>
                    <a:pt x="1172950" y="365961"/>
                    <a:pt x="1178870" y="345023"/>
                    <a:pt x="1183321" y="323668"/>
                  </a:cubicBezTo>
                  <a:cubicBezTo>
                    <a:pt x="1184987" y="315885"/>
                    <a:pt x="1177554" y="310799"/>
                    <a:pt x="1171832" y="312333"/>
                  </a:cubicBezTo>
                  <a:cubicBezTo>
                    <a:pt x="1259179" y="207271"/>
                    <a:pt x="1144974" y="74737"/>
                    <a:pt x="1042104" y="31063"/>
                  </a:cubicBezTo>
                  <a:cubicBezTo>
                    <a:pt x="889137" y="-33921"/>
                    <a:pt x="718849" y="19158"/>
                    <a:pt x="577370" y="89514"/>
                  </a:cubicBezTo>
                  <a:cubicBezTo>
                    <a:pt x="518086" y="119003"/>
                    <a:pt x="461849" y="153929"/>
                    <a:pt x="409230" y="193656"/>
                  </a:cubicBezTo>
                  <a:cubicBezTo>
                    <a:pt x="341242" y="245069"/>
                    <a:pt x="279305" y="304419"/>
                    <a:pt x="224801" y="370236"/>
                  </a:cubicBezTo>
                  <a:cubicBezTo>
                    <a:pt x="167030" y="440022"/>
                    <a:pt x="108996" y="524607"/>
                    <a:pt x="69466" y="614147"/>
                  </a:cubicBezTo>
                  <a:cubicBezTo>
                    <a:pt x="52496" y="652559"/>
                    <a:pt x="38924" y="691935"/>
                    <a:pt x="30286" y="731377"/>
                  </a:cubicBezTo>
                  <a:cubicBezTo>
                    <a:pt x="22569" y="717960"/>
                    <a:pt x="-189" y="724142"/>
                    <a:pt x="1762" y="741879"/>
                  </a:cubicBezTo>
                  <a:close/>
                </a:path>
              </a:pathLst>
            </a:custGeom>
            <a:solidFill>
              <a:srgbClr val="3E39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79905" name="Freeform: Shape 146">
              <a:extLst>
                <a:ext uri="{FF2B5EF4-FFF2-40B4-BE49-F238E27FC236}">
                  <a16:creationId xmlns:a16="http://schemas.microsoft.com/office/drawing/2014/main" id="{EDAE771F-5CE9-4DE7-B364-6971C4F977BA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4078" y="1751235"/>
              <a:ext cx="578808" cy="681854"/>
            </a:xfrm>
            <a:custGeom>
              <a:avLst/>
              <a:gdLst>
                <a:gd name="T0" fmla="*/ 75402 w 578808"/>
                <a:gd name="T1" fmla="*/ 631994 h 681853"/>
                <a:gd name="T2" fmla="*/ 356058 w 578808"/>
                <a:gd name="T3" fmla="*/ 677707 h 681853"/>
                <a:gd name="T4" fmla="*/ 356343 w 578808"/>
                <a:gd name="T5" fmla="*/ 677707 h 681853"/>
                <a:gd name="T6" fmla="*/ 398592 w 578808"/>
                <a:gd name="T7" fmla="*/ 681193 h 681853"/>
                <a:gd name="T8" fmla="*/ 486970 w 578808"/>
                <a:gd name="T9" fmla="*/ 675142 h 681853"/>
                <a:gd name="T10" fmla="*/ 536454 w 578808"/>
                <a:gd name="T11" fmla="*/ 648854 h 681853"/>
                <a:gd name="T12" fmla="*/ 557545 w 578808"/>
                <a:gd name="T13" fmla="*/ 621996 h 681853"/>
                <a:gd name="T14" fmla="*/ 577715 w 578808"/>
                <a:gd name="T15" fmla="*/ 537039 h 681853"/>
                <a:gd name="T16" fmla="*/ 571029 w 578808"/>
                <a:gd name="T17" fmla="*/ 434629 h 681853"/>
                <a:gd name="T18" fmla="*/ 538536 w 578808"/>
                <a:gd name="T19" fmla="*/ 319693 h 681853"/>
                <a:gd name="T20" fmla="*/ 483133 w 578808"/>
                <a:gd name="T21" fmla="*/ 193977 h 681853"/>
                <a:gd name="T22" fmla="*/ 334134 w 578808"/>
                <a:gd name="T23" fmla="*/ 8781 h 681853"/>
                <a:gd name="T24" fmla="*/ 322996 w 578808"/>
                <a:gd name="T25" fmla="*/ 2664 h 681853"/>
                <a:gd name="T26" fmla="*/ 317296 w 578808"/>
                <a:gd name="T27" fmla="*/ 1699 h 681853"/>
                <a:gd name="T28" fmla="*/ 308942 w 578808"/>
                <a:gd name="T29" fmla="*/ 3015 h 681853"/>
                <a:gd name="T30" fmla="*/ 275814 w 578808"/>
                <a:gd name="T31" fmla="*/ 25136 h 681853"/>
                <a:gd name="T32" fmla="*/ 212913 w 578808"/>
                <a:gd name="T33" fmla="*/ 139933 h 681853"/>
                <a:gd name="T34" fmla="*/ 198377 w 578808"/>
                <a:gd name="T35" fmla="*/ 169005 h 681853"/>
                <a:gd name="T36" fmla="*/ 128569 w 578808"/>
                <a:gd name="T37" fmla="*/ 306538 h 681853"/>
                <a:gd name="T38" fmla="*/ 75402 w 578808"/>
                <a:gd name="T39" fmla="*/ 631994 h 681853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578808"/>
                <a:gd name="T61" fmla="*/ 0 h 681853"/>
                <a:gd name="T62" fmla="*/ 578808 w 578808"/>
                <a:gd name="T63" fmla="*/ 681853 h 681853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578808" h="681853">
                  <a:moveTo>
                    <a:pt x="75402" y="631986"/>
                  </a:moveTo>
                  <a:cubicBezTo>
                    <a:pt x="156063" y="655708"/>
                    <a:pt x="284606" y="671078"/>
                    <a:pt x="356058" y="677699"/>
                  </a:cubicBezTo>
                  <a:lnTo>
                    <a:pt x="356343" y="677699"/>
                  </a:lnTo>
                  <a:cubicBezTo>
                    <a:pt x="374935" y="679518"/>
                    <a:pt x="389603" y="680615"/>
                    <a:pt x="398592" y="681185"/>
                  </a:cubicBezTo>
                  <a:cubicBezTo>
                    <a:pt x="428036" y="683005"/>
                    <a:pt x="459060" y="682720"/>
                    <a:pt x="486970" y="675134"/>
                  </a:cubicBezTo>
                  <a:cubicBezTo>
                    <a:pt x="505342" y="670047"/>
                    <a:pt x="522312" y="661847"/>
                    <a:pt x="536454" y="648846"/>
                  </a:cubicBezTo>
                  <a:cubicBezTo>
                    <a:pt x="544456" y="641479"/>
                    <a:pt x="551560" y="632644"/>
                    <a:pt x="557545" y="621988"/>
                  </a:cubicBezTo>
                  <a:cubicBezTo>
                    <a:pt x="570217" y="599516"/>
                    <a:pt x="575984" y="568843"/>
                    <a:pt x="577715" y="537031"/>
                  </a:cubicBezTo>
                  <a:cubicBezTo>
                    <a:pt x="579601" y="500505"/>
                    <a:pt x="576049" y="462663"/>
                    <a:pt x="571029" y="434621"/>
                  </a:cubicBezTo>
                  <a:cubicBezTo>
                    <a:pt x="564210" y="396209"/>
                    <a:pt x="552656" y="357535"/>
                    <a:pt x="538536" y="319693"/>
                  </a:cubicBezTo>
                  <a:cubicBezTo>
                    <a:pt x="522466" y="276282"/>
                    <a:pt x="502909" y="233836"/>
                    <a:pt x="483133" y="193977"/>
                  </a:cubicBezTo>
                  <a:cubicBezTo>
                    <a:pt x="447571" y="122240"/>
                    <a:pt x="398154" y="57409"/>
                    <a:pt x="334134" y="8781"/>
                  </a:cubicBezTo>
                  <a:cubicBezTo>
                    <a:pt x="330582" y="6062"/>
                    <a:pt x="326899" y="3848"/>
                    <a:pt x="322996" y="2664"/>
                  </a:cubicBezTo>
                  <a:cubicBezTo>
                    <a:pt x="321111" y="2116"/>
                    <a:pt x="319247" y="1699"/>
                    <a:pt x="317296" y="1699"/>
                  </a:cubicBezTo>
                  <a:cubicBezTo>
                    <a:pt x="314577" y="1480"/>
                    <a:pt x="311793" y="1918"/>
                    <a:pt x="308942" y="3015"/>
                  </a:cubicBezTo>
                  <a:cubicBezTo>
                    <a:pt x="298375" y="6983"/>
                    <a:pt x="282852" y="16432"/>
                    <a:pt x="275814" y="25136"/>
                  </a:cubicBezTo>
                  <a:cubicBezTo>
                    <a:pt x="250141" y="56927"/>
                    <a:pt x="231702" y="100623"/>
                    <a:pt x="212913" y="139933"/>
                  </a:cubicBezTo>
                  <a:cubicBezTo>
                    <a:pt x="208111" y="150019"/>
                    <a:pt x="203310" y="159753"/>
                    <a:pt x="198377" y="169005"/>
                  </a:cubicBezTo>
                  <a:cubicBezTo>
                    <a:pt x="174084" y="214236"/>
                    <a:pt x="148477" y="259093"/>
                    <a:pt x="128569" y="306538"/>
                  </a:cubicBezTo>
                  <a:cubicBezTo>
                    <a:pt x="66917" y="453608"/>
                    <a:pt x="-90654" y="583160"/>
                    <a:pt x="75402" y="631986"/>
                  </a:cubicBezTo>
                  <a:close/>
                </a:path>
              </a:pathLst>
            </a:custGeom>
            <a:solidFill>
              <a:srgbClr val="3E39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13320033-963C-4024-AC12-040B4EC2E7A9}"/>
                </a:ext>
              </a:extLst>
            </p:cNvPr>
            <p:cNvSpPr/>
            <p:nvPr/>
          </p:nvSpPr>
          <p:spPr>
            <a:xfrm>
              <a:off x="4829457" y="4722191"/>
              <a:ext cx="224749" cy="112627"/>
            </a:xfrm>
            <a:custGeom>
              <a:avLst/>
              <a:gdLst>
                <a:gd name="connsiteX0" fmla="*/ 1666 w 225822"/>
                <a:gd name="connsiteY0" fmla="*/ 81496 h 111815"/>
                <a:gd name="connsiteX1" fmla="*/ 11839 w 225822"/>
                <a:gd name="connsiteY1" fmla="*/ 111686 h 111815"/>
                <a:gd name="connsiteX2" fmla="*/ 219662 w 225822"/>
                <a:gd name="connsiteY2" fmla="*/ 21510 h 111815"/>
                <a:gd name="connsiteX3" fmla="*/ 211287 w 225822"/>
                <a:gd name="connsiteY3" fmla="*/ 2436 h 111815"/>
                <a:gd name="connsiteX4" fmla="*/ 1644 w 225822"/>
                <a:gd name="connsiteY4" fmla="*/ 81474 h 1118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5822" h="111815">
                  <a:moveTo>
                    <a:pt x="1666" y="81496"/>
                  </a:moveTo>
                  <a:cubicBezTo>
                    <a:pt x="5064" y="91559"/>
                    <a:pt x="8353" y="101623"/>
                    <a:pt x="11839" y="111686"/>
                  </a:cubicBezTo>
                  <a:cubicBezTo>
                    <a:pt x="84212" y="89323"/>
                    <a:pt x="153954" y="59549"/>
                    <a:pt x="219662" y="21510"/>
                  </a:cubicBezTo>
                  <a:cubicBezTo>
                    <a:pt x="229726" y="15678"/>
                    <a:pt x="222424" y="-2322"/>
                    <a:pt x="211287" y="2436"/>
                  </a:cubicBezTo>
                  <a:cubicBezTo>
                    <a:pt x="142510" y="31990"/>
                    <a:pt x="73403" y="60185"/>
                    <a:pt x="1644" y="81474"/>
                  </a:cubicBez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cs typeface="+mn-cs"/>
              </a:endParaRPr>
            </a:p>
          </p:txBody>
        </p:sp>
        <p:sp>
          <p:nvSpPr>
            <p:cNvPr id="79907" name="Freeform: Shape 148">
              <a:extLst>
                <a:ext uri="{FF2B5EF4-FFF2-40B4-BE49-F238E27FC236}">
                  <a16:creationId xmlns:a16="http://schemas.microsoft.com/office/drawing/2014/main" id="{3BB013F6-3FAD-4C04-8B91-7B0C3434F4A5}"/>
                </a:ext>
              </a:extLst>
            </p:cNvPr>
            <p:cNvSpPr>
              <a:spLocks/>
            </p:cNvSpPr>
            <p:nvPr/>
          </p:nvSpPr>
          <p:spPr bwMode="auto">
            <a:xfrm>
              <a:off x="5843003" y="4069241"/>
              <a:ext cx="1949093" cy="1677228"/>
            </a:xfrm>
            <a:custGeom>
              <a:avLst/>
              <a:gdLst>
                <a:gd name="T0" fmla="*/ 51926 w 1949092"/>
                <a:gd name="T1" fmla="*/ 1349588 h 1677228"/>
                <a:gd name="T2" fmla="*/ 65541 w 1949092"/>
                <a:gd name="T3" fmla="*/ 1438273 h 1677228"/>
                <a:gd name="T4" fmla="*/ 65146 w 1949092"/>
                <a:gd name="T5" fmla="*/ 1442614 h 1677228"/>
                <a:gd name="T6" fmla="*/ 61682 w 1949092"/>
                <a:gd name="T7" fmla="*/ 1467717 h 1677228"/>
                <a:gd name="T8" fmla="*/ 60915 w 1949092"/>
                <a:gd name="T9" fmla="*/ 1471948 h 1677228"/>
                <a:gd name="T10" fmla="*/ 34584 w 1949092"/>
                <a:gd name="T11" fmla="*/ 1603123 h 1677228"/>
                <a:gd name="T12" fmla="*/ 173234 w 1949092"/>
                <a:gd name="T13" fmla="*/ 1669774 h 1677228"/>
                <a:gd name="T14" fmla="*/ 193690 w 1949092"/>
                <a:gd name="T15" fmla="*/ 1668721 h 1677228"/>
                <a:gd name="T16" fmla="*/ 1849177 w 1949092"/>
                <a:gd name="T17" fmla="*/ 1484577 h 1677228"/>
                <a:gd name="T18" fmla="*/ 1808266 w 1949092"/>
                <a:gd name="T19" fmla="*/ 267392 h 1677228"/>
                <a:gd name="T20" fmla="*/ 1740168 w 1949092"/>
                <a:gd name="T21" fmla="*/ 1644 h 1677228"/>
                <a:gd name="T22" fmla="*/ 1607415 w 1949092"/>
                <a:gd name="T23" fmla="*/ 49769 h 1677228"/>
                <a:gd name="T24" fmla="*/ 1318866 w 1949092"/>
                <a:gd name="T25" fmla="*/ 84804 h 1677228"/>
                <a:gd name="T26" fmla="*/ 1317069 w 1949092"/>
                <a:gd name="T27" fmla="*/ 384381 h 1677228"/>
                <a:gd name="T28" fmla="*/ 1273570 w 1949092"/>
                <a:gd name="T29" fmla="*/ 1059570 h 1677228"/>
                <a:gd name="T30" fmla="*/ 700893 w 1949092"/>
                <a:gd name="T31" fmla="*/ 1176866 h 1677228"/>
                <a:gd name="T32" fmla="*/ 597365 w 1949092"/>
                <a:gd name="T33" fmla="*/ 1190218 h 1677228"/>
                <a:gd name="T34" fmla="*/ 574783 w 1949092"/>
                <a:gd name="T35" fmla="*/ 1192652 h 1677228"/>
                <a:gd name="T36" fmla="*/ 568710 w 1949092"/>
                <a:gd name="T37" fmla="*/ 1193288 h 1677228"/>
                <a:gd name="T38" fmla="*/ 556651 w 1949092"/>
                <a:gd name="T39" fmla="*/ 1194450 h 1677228"/>
                <a:gd name="T40" fmla="*/ 94328 w 1949092"/>
                <a:gd name="T41" fmla="*/ 1239066 h 1677228"/>
                <a:gd name="T42" fmla="*/ 6520 w 1949092"/>
                <a:gd name="T43" fmla="*/ 1282608 h 1677228"/>
                <a:gd name="T44" fmla="*/ 51970 w 1949092"/>
                <a:gd name="T45" fmla="*/ 1349566 h 1677228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949092"/>
                <a:gd name="T70" fmla="*/ 0 h 1677228"/>
                <a:gd name="T71" fmla="*/ 1949092 w 1949092"/>
                <a:gd name="T72" fmla="*/ 1677228 h 1677228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949092" h="1677228">
                  <a:moveTo>
                    <a:pt x="51926" y="1349588"/>
                  </a:moveTo>
                  <a:cubicBezTo>
                    <a:pt x="65037" y="1379997"/>
                    <a:pt x="67843" y="1409332"/>
                    <a:pt x="65541" y="1438273"/>
                  </a:cubicBezTo>
                  <a:cubicBezTo>
                    <a:pt x="65431" y="1439763"/>
                    <a:pt x="65344" y="1441232"/>
                    <a:pt x="65146" y="1442614"/>
                  </a:cubicBezTo>
                  <a:cubicBezTo>
                    <a:pt x="64379" y="1450989"/>
                    <a:pt x="63129" y="1459342"/>
                    <a:pt x="61682" y="1467717"/>
                  </a:cubicBezTo>
                  <a:cubicBezTo>
                    <a:pt x="61397" y="1469099"/>
                    <a:pt x="61200" y="1470589"/>
                    <a:pt x="60915" y="1471948"/>
                  </a:cubicBezTo>
                  <a:cubicBezTo>
                    <a:pt x="52803" y="1515271"/>
                    <a:pt x="37960" y="1558200"/>
                    <a:pt x="34584" y="1603123"/>
                  </a:cubicBezTo>
                  <a:cubicBezTo>
                    <a:pt x="32062" y="1636186"/>
                    <a:pt x="124694" y="1666902"/>
                    <a:pt x="173234" y="1669774"/>
                  </a:cubicBezTo>
                  <a:cubicBezTo>
                    <a:pt x="181632" y="1670300"/>
                    <a:pt x="188669" y="1669993"/>
                    <a:pt x="193690" y="1668721"/>
                  </a:cubicBezTo>
                  <a:cubicBezTo>
                    <a:pt x="455623" y="1602597"/>
                    <a:pt x="1586645" y="1817699"/>
                    <a:pt x="1849169" y="1484577"/>
                  </a:cubicBezTo>
                  <a:cubicBezTo>
                    <a:pt x="2022198" y="1265025"/>
                    <a:pt x="1939981" y="866195"/>
                    <a:pt x="1808258" y="267392"/>
                  </a:cubicBezTo>
                  <a:cubicBezTo>
                    <a:pt x="1783439" y="154524"/>
                    <a:pt x="1758051" y="62616"/>
                    <a:pt x="1740160" y="1644"/>
                  </a:cubicBezTo>
                  <a:cubicBezTo>
                    <a:pt x="1701551" y="18965"/>
                    <a:pt x="1657220" y="35803"/>
                    <a:pt x="1607407" y="49769"/>
                  </a:cubicBezTo>
                  <a:cubicBezTo>
                    <a:pt x="1495526" y="81143"/>
                    <a:pt x="1395375" y="87062"/>
                    <a:pt x="1318858" y="84804"/>
                  </a:cubicBezTo>
                  <a:cubicBezTo>
                    <a:pt x="1320020" y="182259"/>
                    <a:pt x="1319494" y="282147"/>
                    <a:pt x="1317061" y="384381"/>
                  </a:cubicBezTo>
                  <a:cubicBezTo>
                    <a:pt x="1311382" y="621912"/>
                    <a:pt x="1295859" y="847362"/>
                    <a:pt x="1273562" y="1059570"/>
                  </a:cubicBezTo>
                  <a:cubicBezTo>
                    <a:pt x="969359" y="1127602"/>
                    <a:pt x="745948" y="1170333"/>
                    <a:pt x="700893" y="1176866"/>
                  </a:cubicBezTo>
                  <a:cubicBezTo>
                    <a:pt x="685962" y="1179037"/>
                    <a:pt x="612756" y="1188486"/>
                    <a:pt x="597365" y="1190218"/>
                  </a:cubicBezTo>
                  <a:cubicBezTo>
                    <a:pt x="589845" y="1191073"/>
                    <a:pt x="582325" y="1191819"/>
                    <a:pt x="574783" y="1192652"/>
                  </a:cubicBezTo>
                  <a:cubicBezTo>
                    <a:pt x="572744" y="1192871"/>
                    <a:pt x="570726" y="1193068"/>
                    <a:pt x="568710" y="1193288"/>
                  </a:cubicBezTo>
                  <a:cubicBezTo>
                    <a:pt x="564653" y="1193704"/>
                    <a:pt x="560707" y="1194143"/>
                    <a:pt x="556651" y="1194450"/>
                  </a:cubicBezTo>
                  <a:cubicBezTo>
                    <a:pt x="404319" y="1210126"/>
                    <a:pt x="249554" y="1218501"/>
                    <a:pt x="94328" y="1239066"/>
                  </a:cubicBezTo>
                  <a:cubicBezTo>
                    <a:pt x="84287" y="1240338"/>
                    <a:pt x="-22113" y="1252090"/>
                    <a:pt x="6520" y="1282608"/>
                  </a:cubicBezTo>
                  <a:cubicBezTo>
                    <a:pt x="28225" y="1305607"/>
                    <a:pt x="42696" y="1327860"/>
                    <a:pt x="51970" y="1349566"/>
                  </a:cubicBezTo>
                  <a:close/>
                </a:path>
              </a:pathLst>
            </a:custGeom>
            <a:solidFill>
              <a:srgbClr val="FFB0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79908" name="Freeform: Shape 149">
              <a:extLst>
                <a:ext uri="{FF2B5EF4-FFF2-40B4-BE49-F238E27FC236}">
                  <a16:creationId xmlns:a16="http://schemas.microsoft.com/office/drawing/2014/main" id="{352E2E8B-A642-4CE1-AE10-FA70CE8FD2DD}"/>
                </a:ext>
              </a:extLst>
            </p:cNvPr>
            <p:cNvSpPr>
              <a:spLocks/>
            </p:cNvSpPr>
            <p:nvPr/>
          </p:nvSpPr>
          <p:spPr bwMode="auto">
            <a:xfrm>
              <a:off x="6382553" y="2677076"/>
              <a:ext cx="1403171" cy="1547873"/>
            </a:xfrm>
            <a:custGeom>
              <a:avLst/>
              <a:gdLst>
                <a:gd name="T0" fmla="*/ 1688 w 1403171"/>
                <a:gd name="T1" fmla="*/ 126220 h 1547873"/>
                <a:gd name="T2" fmla="*/ 45318 w 1403171"/>
                <a:gd name="T3" fmla="*/ 134288 h 1547873"/>
                <a:gd name="T4" fmla="*/ 279428 w 1403171"/>
                <a:gd name="T5" fmla="*/ 215058 h 1547873"/>
                <a:gd name="T6" fmla="*/ 661705 w 1403171"/>
                <a:gd name="T7" fmla="*/ 599308 h 1547873"/>
                <a:gd name="T8" fmla="*/ 714390 w 1403171"/>
                <a:gd name="T9" fmla="*/ 822215 h 1547873"/>
                <a:gd name="T10" fmla="*/ 732762 w 1403171"/>
                <a:gd name="T11" fmla="*/ 1090198 h 1547873"/>
                <a:gd name="T12" fmla="*/ 732828 w 1403171"/>
                <a:gd name="T13" fmla="*/ 1091251 h 1547873"/>
                <a:gd name="T14" fmla="*/ 746115 w 1403171"/>
                <a:gd name="T15" fmla="*/ 1457194 h 1547873"/>
                <a:gd name="T16" fmla="*/ 747583 w 1403171"/>
                <a:gd name="T17" fmla="*/ 1548202 h 1547873"/>
                <a:gd name="T18" fmla="*/ 778059 w 1403171"/>
                <a:gd name="T19" fmla="*/ 1546185 h 1547873"/>
                <a:gd name="T20" fmla="*/ 946044 w 1403171"/>
                <a:gd name="T21" fmla="*/ 1527264 h 1547873"/>
                <a:gd name="T22" fmla="*/ 1097258 w 1403171"/>
                <a:gd name="T23" fmla="*/ 1497337 h 1547873"/>
                <a:gd name="T24" fmla="*/ 1257241 w 1403171"/>
                <a:gd name="T25" fmla="*/ 1451844 h 1547873"/>
                <a:gd name="T26" fmla="*/ 1363225 w 1403171"/>
                <a:gd name="T27" fmla="*/ 1416151 h 1547873"/>
                <a:gd name="T28" fmla="*/ 1403237 w 1403171"/>
                <a:gd name="T29" fmla="*/ 1401264 h 1547873"/>
                <a:gd name="T30" fmla="*/ 1212757 w 1403171"/>
                <a:gd name="T31" fmla="*/ 715223 h 1547873"/>
                <a:gd name="T32" fmla="*/ 1088335 w 1403171"/>
                <a:gd name="T33" fmla="*/ 401460 h 1547873"/>
                <a:gd name="T34" fmla="*/ 955757 w 1403171"/>
                <a:gd name="T35" fmla="*/ 245270 h 1547873"/>
                <a:gd name="T36" fmla="*/ 922147 w 1403171"/>
                <a:gd name="T37" fmla="*/ 216198 h 1547873"/>
                <a:gd name="T38" fmla="*/ 922081 w 1403171"/>
                <a:gd name="T39" fmla="*/ 216132 h 1547873"/>
                <a:gd name="T40" fmla="*/ 552126 w 1403171"/>
                <a:gd name="T41" fmla="*/ 45822 h 1547873"/>
                <a:gd name="T42" fmla="*/ 380369 w 1403171"/>
                <a:gd name="T43" fmla="*/ 35386 h 1547873"/>
                <a:gd name="T44" fmla="*/ 387670 w 1403171"/>
                <a:gd name="T45" fmla="*/ 1644 h 1547873"/>
                <a:gd name="T46" fmla="*/ 42906 w 1403171"/>
                <a:gd name="T47" fmla="*/ 106838 h 1547873"/>
                <a:gd name="T48" fmla="*/ 1644 w 1403171"/>
                <a:gd name="T49" fmla="*/ 126241 h 1547873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403171"/>
                <a:gd name="T76" fmla="*/ 0 h 1547873"/>
                <a:gd name="T77" fmla="*/ 1403171 w 1403171"/>
                <a:gd name="T78" fmla="*/ 1547873 h 1547873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403171" h="1547873">
                  <a:moveTo>
                    <a:pt x="1688" y="126220"/>
                  </a:moveTo>
                  <a:cubicBezTo>
                    <a:pt x="1688" y="126220"/>
                    <a:pt x="17825" y="128368"/>
                    <a:pt x="45318" y="134288"/>
                  </a:cubicBezTo>
                  <a:cubicBezTo>
                    <a:pt x="95569" y="145206"/>
                    <a:pt x="183465" y="168731"/>
                    <a:pt x="279428" y="215058"/>
                  </a:cubicBezTo>
                  <a:cubicBezTo>
                    <a:pt x="420776" y="283177"/>
                    <a:pt x="579642" y="400540"/>
                    <a:pt x="661705" y="599308"/>
                  </a:cubicBezTo>
                  <a:cubicBezTo>
                    <a:pt x="688628" y="664489"/>
                    <a:pt x="707352" y="738375"/>
                    <a:pt x="714390" y="822215"/>
                  </a:cubicBezTo>
                  <a:cubicBezTo>
                    <a:pt x="722041" y="913289"/>
                    <a:pt x="728093" y="1003180"/>
                    <a:pt x="732762" y="1090198"/>
                  </a:cubicBezTo>
                  <a:cubicBezTo>
                    <a:pt x="732828" y="1090549"/>
                    <a:pt x="732828" y="1090900"/>
                    <a:pt x="732828" y="1091251"/>
                  </a:cubicBezTo>
                  <a:cubicBezTo>
                    <a:pt x="739932" y="1221483"/>
                    <a:pt x="743966" y="1345400"/>
                    <a:pt x="746115" y="1457194"/>
                  </a:cubicBezTo>
                  <a:cubicBezTo>
                    <a:pt x="746750" y="1488502"/>
                    <a:pt x="747233" y="1518911"/>
                    <a:pt x="747583" y="1548202"/>
                  </a:cubicBezTo>
                  <a:cubicBezTo>
                    <a:pt x="757735" y="1547566"/>
                    <a:pt x="767907" y="1546953"/>
                    <a:pt x="778059" y="1546185"/>
                  </a:cubicBezTo>
                  <a:cubicBezTo>
                    <a:pt x="834295" y="1542085"/>
                    <a:pt x="890378" y="1535881"/>
                    <a:pt x="946044" y="1527264"/>
                  </a:cubicBezTo>
                  <a:cubicBezTo>
                    <a:pt x="996778" y="1519393"/>
                    <a:pt x="1047227" y="1509527"/>
                    <a:pt x="1097258" y="1497337"/>
                  </a:cubicBezTo>
                  <a:cubicBezTo>
                    <a:pt x="1150907" y="1484248"/>
                    <a:pt x="1204360" y="1468748"/>
                    <a:pt x="1257241" y="1451844"/>
                  </a:cubicBezTo>
                  <a:cubicBezTo>
                    <a:pt x="1292804" y="1440443"/>
                    <a:pt x="1328233" y="1428472"/>
                    <a:pt x="1363225" y="1416151"/>
                  </a:cubicBezTo>
                  <a:cubicBezTo>
                    <a:pt x="1376730" y="1411349"/>
                    <a:pt x="1390082" y="1406416"/>
                    <a:pt x="1403237" y="1401264"/>
                  </a:cubicBezTo>
                  <a:cubicBezTo>
                    <a:pt x="1351802" y="1161037"/>
                    <a:pt x="1284582" y="921840"/>
                    <a:pt x="1212757" y="715223"/>
                  </a:cubicBezTo>
                  <a:cubicBezTo>
                    <a:pt x="1172175" y="598343"/>
                    <a:pt x="1130014" y="491899"/>
                    <a:pt x="1088335" y="401460"/>
                  </a:cubicBezTo>
                  <a:cubicBezTo>
                    <a:pt x="1053541" y="347614"/>
                    <a:pt x="1010042" y="294469"/>
                    <a:pt x="955757" y="245270"/>
                  </a:cubicBezTo>
                  <a:cubicBezTo>
                    <a:pt x="947952" y="238254"/>
                    <a:pt x="936748" y="228147"/>
                    <a:pt x="922147" y="216198"/>
                  </a:cubicBezTo>
                  <a:lnTo>
                    <a:pt x="922081" y="216132"/>
                  </a:lnTo>
                  <a:cubicBezTo>
                    <a:pt x="858828" y="164302"/>
                    <a:pt x="732587" y="76999"/>
                    <a:pt x="552126" y="45822"/>
                  </a:cubicBezTo>
                  <a:cubicBezTo>
                    <a:pt x="488874" y="34904"/>
                    <a:pt x="430752" y="32952"/>
                    <a:pt x="380369" y="35386"/>
                  </a:cubicBezTo>
                  <a:cubicBezTo>
                    <a:pt x="383636" y="24402"/>
                    <a:pt x="386070" y="13199"/>
                    <a:pt x="387670" y="1644"/>
                  </a:cubicBezTo>
                  <a:cubicBezTo>
                    <a:pt x="238386" y="25915"/>
                    <a:pt x="106926" y="78314"/>
                    <a:pt x="42906" y="106838"/>
                  </a:cubicBezTo>
                  <a:cubicBezTo>
                    <a:pt x="16531" y="118590"/>
                    <a:pt x="1644" y="126241"/>
                    <a:pt x="1644" y="126241"/>
                  </a:cubicBezTo>
                  <a:close/>
                </a:path>
              </a:pathLst>
            </a:custGeom>
            <a:solidFill>
              <a:srgbClr val="1FD7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79909" name="Freeform: Shape 150">
              <a:extLst>
                <a:ext uri="{FF2B5EF4-FFF2-40B4-BE49-F238E27FC236}">
                  <a16:creationId xmlns:a16="http://schemas.microsoft.com/office/drawing/2014/main" id="{68B334EE-BB48-4F12-AFBC-827B569628C0}"/>
                </a:ext>
              </a:extLst>
            </p:cNvPr>
            <p:cNvSpPr>
              <a:spLocks/>
            </p:cNvSpPr>
            <p:nvPr/>
          </p:nvSpPr>
          <p:spPr bwMode="auto">
            <a:xfrm>
              <a:off x="5995736" y="2126179"/>
              <a:ext cx="778322" cy="1148847"/>
            </a:xfrm>
            <a:custGeom>
              <a:avLst/>
              <a:gdLst>
                <a:gd name="T0" fmla="*/ 24273 w 778321"/>
                <a:gd name="T1" fmla="*/ 1121600 h 1148846"/>
                <a:gd name="T2" fmla="*/ 458475 w 778321"/>
                <a:gd name="T3" fmla="*/ 1075055 h 1148846"/>
                <a:gd name="T4" fmla="*/ 482965 w 778321"/>
                <a:gd name="T5" fmla="*/ 1041532 h 1148846"/>
                <a:gd name="T6" fmla="*/ 574412 w 778321"/>
                <a:gd name="T7" fmla="*/ 904898 h 1148846"/>
                <a:gd name="T8" fmla="*/ 666276 w 778321"/>
                <a:gd name="T9" fmla="*/ 765962 h 1148846"/>
                <a:gd name="T10" fmla="*/ 717360 w 778321"/>
                <a:gd name="T11" fmla="*/ 684973 h 1148846"/>
                <a:gd name="T12" fmla="*/ 728082 w 778321"/>
                <a:gd name="T13" fmla="*/ 669034 h 1148846"/>
                <a:gd name="T14" fmla="*/ 767261 w 778321"/>
                <a:gd name="T15" fmla="*/ 586247 h 1148846"/>
                <a:gd name="T16" fmla="*/ 774562 w 778321"/>
                <a:gd name="T17" fmla="*/ 552497 h 1148846"/>
                <a:gd name="T18" fmla="*/ 775198 w 778321"/>
                <a:gd name="T19" fmla="*/ 548397 h 1148846"/>
                <a:gd name="T20" fmla="*/ 774912 w 778321"/>
                <a:gd name="T21" fmla="*/ 479379 h 1148846"/>
                <a:gd name="T22" fmla="*/ 765945 w 778321"/>
                <a:gd name="T23" fmla="*/ 460458 h 1148846"/>
                <a:gd name="T24" fmla="*/ 693923 w 778321"/>
                <a:gd name="T25" fmla="*/ 432284 h 1148846"/>
                <a:gd name="T26" fmla="*/ 686973 w 778321"/>
                <a:gd name="T27" fmla="*/ 432701 h 1148846"/>
                <a:gd name="T28" fmla="*/ 682939 w 778321"/>
                <a:gd name="T29" fmla="*/ 417946 h 1148846"/>
                <a:gd name="T30" fmla="*/ 603879 w 778321"/>
                <a:gd name="T31" fmla="*/ 352698 h 1148846"/>
                <a:gd name="T32" fmla="*/ 603528 w 778321"/>
                <a:gd name="T33" fmla="*/ 332791 h 1148846"/>
                <a:gd name="T34" fmla="*/ 598244 w 778321"/>
                <a:gd name="T35" fmla="*/ 314221 h 1148846"/>
                <a:gd name="T36" fmla="*/ 489126 w 778321"/>
                <a:gd name="T37" fmla="*/ 261624 h 1148846"/>
                <a:gd name="T38" fmla="*/ 354808 w 778321"/>
                <a:gd name="T39" fmla="*/ 281531 h 1148846"/>
                <a:gd name="T40" fmla="*/ 347507 w 778321"/>
                <a:gd name="T41" fmla="*/ 229636 h 1148846"/>
                <a:gd name="T42" fmla="*/ 347507 w 778321"/>
                <a:gd name="T43" fmla="*/ 229219 h 1148846"/>
                <a:gd name="T44" fmla="*/ 347639 w 778321"/>
                <a:gd name="T45" fmla="*/ 227838 h 1148846"/>
                <a:gd name="T46" fmla="*/ 348472 w 778321"/>
                <a:gd name="T47" fmla="*/ 220384 h 1148846"/>
                <a:gd name="T48" fmla="*/ 357877 w 778321"/>
                <a:gd name="T49" fmla="*/ 183923 h 1148846"/>
                <a:gd name="T50" fmla="*/ 365244 w 778321"/>
                <a:gd name="T51" fmla="*/ 165836 h 1148846"/>
                <a:gd name="T52" fmla="*/ 388484 w 778321"/>
                <a:gd name="T53" fmla="*/ 124376 h 1148846"/>
                <a:gd name="T54" fmla="*/ 389457 w 778321"/>
                <a:gd name="T55" fmla="*/ 123192 h 1148846"/>
                <a:gd name="T56" fmla="*/ 393710 w 778321"/>
                <a:gd name="T57" fmla="*/ 126744 h 1148846"/>
                <a:gd name="T58" fmla="*/ 435389 w 778321"/>
                <a:gd name="T59" fmla="*/ 154369 h 1148846"/>
                <a:gd name="T60" fmla="*/ 435454 w 778321"/>
                <a:gd name="T61" fmla="*/ 154369 h 1148846"/>
                <a:gd name="T62" fmla="*/ 497041 w 778321"/>
                <a:gd name="T63" fmla="*/ 118478 h 1148846"/>
                <a:gd name="T64" fmla="*/ 487920 w 778321"/>
                <a:gd name="T65" fmla="*/ 98856 h 1148846"/>
                <a:gd name="T66" fmla="*/ 318589 w 778321"/>
                <a:gd name="T67" fmla="*/ 7233 h 1148846"/>
                <a:gd name="T68" fmla="*/ 289648 w 778321"/>
                <a:gd name="T69" fmla="*/ 18437 h 1148846"/>
                <a:gd name="T70" fmla="*/ 161105 w 778321"/>
                <a:gd name="T71" fmla="*/ 196552 h 1148846"/>
                <a:gd name="T72" fmla="*/ 159986 w 778321"/>
                <a:gd name="T73" fmla="*/ 199336 h 1148846"/>
                <a:gd name="T74" fmla="*/ 158386 w 778321"/>
                <a:gd name="T75" fmla="*/ 203370 h 1148846"/>
                <a:gd name="T76" fmla="*/ 117387 w 778321"/>
                <a:gd name="T77" fmla="*/ 308499 h 1148846"/>
                <a:gd name="T78" fmla="*/ 116905 w 778321"/>
                <a:gd name="T79" fmla="*/ 309748 h 1148846"/>
                <a:gd name="T80" fmla="*/ 116839 w 778321"/>
                <a:gd name="T81" fmla="*/ 309880 h 1148846"/>
                <a:gd name="T82" fmla="*/ 82746 w 778321"/>
                <a:gd name="T83" fmla="*/ 392250 h 1148846"/>
                <a:gd name="T84" fmla="*/ 44685 w 778321"/>
                <a:gd name="T85" fmla="*/ 534935 h 1148846"/>
                <a:gd name="T86" fmla="*/ 42734 w 778321"/>
                <a:gd name="T87" fmla="*/ 560478 h 1148846"/>
                <a:gd name="T88" fmla="*/ 18924 w 778321"/>
                <a:gd name="T89" fmla="*/ 994548 h 1148846"/>
                <a:gd name="T90" fmla="*/ 14473 w 778321"/>
                <a:gd name="T91" fmla="*/ 1006804 h 1148846"/>
                <a:gd name="T92" fmla="*/ 24295 w 778321"/>
                <a:gd name="T93" fmla="*/ 1121666 h 114884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778321"/>
                <a:gd name="T142" fmla="*/ 0 h 1148846"/>
                <a:gd name="T143" fmla="*/ 778321 w 778321"/>
                <a:gd name="T144" fmla="*/ 1148846 h 114884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778321" h="1148846">
                  <a:moveTo>
                    <a:pt x="24273" y="1121592"/>
                  </a:moveTo>
                  <a:cubicBezTo>
                    <a:pt x="116335" y="1203349"/>
                    <a:pt x="458467" y="1075047"/>
                    <a:pt x="458467" y="1075047"/>
                  </a:cubicBezTo>
                  <a:cubicBezTo>
                    <a:pt x="467106" y="1064260"/>
                    <a:pt x="475174" y="1052991"/>
                    <a:pt x="482957" y="1041524"/>
                  </a:cubicBezTo>
                  <a:cubicBezTo>
                    <a:pt x="513783" y="995877"/>
                    <a:pt x="539807" y="945933"/>
                    <a:pt x="574404" y="904890"/>
                  </a:cubicBezTo>
                  <a:cubicBezTo>
                    <a:pt x="611018" y="861611"/>
                    <a:pt x="638161" y="813684"/>
                    <a:pt x="666268" y="765954"/>
                  </a:cubicBezTo>
                  <a:cubicBezTo>
                    <a:pt x="682339" y="738615"/>
                    <a:pt x="698695" y="711340"/>
                    <a:pt x="717352" y="684965"/>
                  </a:cubicBezTo>
                  <a:cubicBezTo>
                    <a:pt x="721101" y="679681"/>
                    <a:pt x="724719" y="674310"/>
                    <a:pt x="728074" y="669026"/>
                  </a:cubicBezTo>
                  <a:cubicBezTo>
                    <a:pt x="745679" y="641971"/>
                    <a:pt x="758965" y="614828"/>
                    <a:pt x="767253" y="586239"/>
                  </a:cubicBezTo>
                  <a:cubicBezTo>
                    <a:pt x="770519" y="575255"/>
                    <a:pt x="772953" y="564051"/>
                    <a:pt x="774554" y="552497"/>
                  </a:cubicBezTo>
                  <a:cubicBezTo>
                    <a:pt x="774838" y="551182"/>
                    <a:pt x="775036" y="549778"/>
                    <a:pt x="775190" y="548397"/>
                  </a:cubicBezTo>
                  <a:cubicBezTo>
                    <a:pt x="778039" y="526626"/>
                    <a:pt x="778039" y="503803"/>
                    <a:pt x="774904" y="479379"/>
                  </a:cubicBezTo>
                  <a:cubicBezTo>
                    <a:pt x="774071" y="472494"/>
                    <a:pt x="771419" y="466092"/>
                    <a:pt x="765937" y="460458"/>
                  </a:cubicBezTo>
                  <a:cubicBezTo>
                    <a:pt x="739913" y="434499"/>
                    <a:pt x="707837" y="431934"/>
                    <a:pt x="693915" y="432284"/>
                  </a:cubicBezTo>
                  <a:cubicBezTo>
                    <a:pt x="689530" y="432350"/>
                    <a:pt x="686965" y="432701"/>
                    <a:pt x="686965" y="432701"/>
                  </a:cubicBezTo>
                  <a:cubicBezTo>
                    <a:pt x="686965" y="432701"/>
                    <a:pt x="685913" y="426650"/>
                    <a:pt x="682931" y="417946"/>
                  </a:cubicBezTo>
                  <a:cubicBezTo>
                    <a:pt x="675060" y="394355"/>
                    <a:pt x="653771" y="350594"/>
                    <a:pt x="603871" y="352698"/>
                  </a:cubicBezTo>
                  <a:cubicBezTo>
                    <a:pt x="603871" y="352698"/>
                    <a:pt x="605274" y="344411"/>
                    <a:pt x="603520" y="332791"/>
                  </a:cubicBezTo>
                  <a:cubicBezTo>
                    <a:pt x="602687" y="327156"/>
                    <a:pt x="601086" y="320820"/>
                    <a:pt x="598236" y="314221"/>
                  </a:cubicBezTo>
                  <a:cubicBezTo>
                    <a:pt x="587801" y="289797"/>
                    <a:pt x="560110" y="262457"/>
                    <a:pt x="489118" y="261624"/>
                  </a:cubicBezTo>
                  <a:cubicBezTo>
                    <a:pt x="455157" y="261207"/>
                    <a:pt x="411395" y="266776"/>
                    <a:pt x="354808" y="281531"/>
                  </a:cubicBezTo>
                  <a:cubicBezTo>
                    <a:pt x="354808" y="281531"/>
                    <a:pt x="344569" y="263378"/>
                    <a:pt x="347507" y="229636"/>
                  </a:cubicBezTo>
                  <a:lnTo>
                    <a:pt x="347507" y="229219"/>
                  </a:lnTo>
                  <a:cubicBezTo>
                    <a:pt x="347573" y="228737"/>
                    <a:pt x="347573" y="228321"/>
                    <a:pt x="347639" y="227838"/>
                  </a:cubicBezTo>
                  <a:cubicBezTo>
                    <a:pt x="347836" y="225404"/>
                    <a:pt x="348121" y="222971"/>
                    <a:pt x="348472" y="220384"/>
                  </a:cubicBezTo>
                  <a:cubicBezTo>
                    <a:pt x="350072" y="209531"/>
                    <a:pt x="352988" y="197363"/>
                    <a:pt x="357877" y="183923"/>
                  </a:cubicBezTo>
                  <a:cubicBezTo>
                    <a:pt x="359960" y="178069"/>
                    <a:pt x="362394" y="172106"/>
                    <a:pt x="365244" y="165836"/>
                  </a:cubicBezTo>
                  <a:cubicBezTo>
                    <a:pt x="371164" y="152966"/>
                    <a:pt x="378750" y="139131"/>
                    <a:pt x="388484" y="124376"/>
                  </a:cubicBezTo>
                  <a:cubicBezTo>
                    <a:pt x="388484" y="124376"/>
                    <a:pt x="388967" y="123960"/>
                    <a:pt x="389449" y="123192"/>
                  </a:cubicBezTo>
                  <a:cubicBezTo>
                    <a:pt x="390918" y="124376"/>
                    <a:pt x="392233" y="125560"/>
                    <a:pt x="393702" y="126744"/>
                  </a:cubicBezTo>
                  <a:cubicBezTo>
                    <a:pt x="410058" y="139482"/>
                    <a:pt x="423827" y="148383"/>
                    <a:pt x="435381" y="154369"/>
                  </a:cubicBezTo>
                  <a:lnTo>
                    <a:pt x="435446" y="154369"/>
                  </a:lnTo>
                  <a:cubicBezTo>
                    <a:pt x="504838" y="189843"/>
                    <a:pt x="497033" y="118478"/>
                    <a:pt x="497033" y="118478"/>
                  </a:cubicBezTo>
                  <a:cubicBezTo>
                    <a:pt x="497252" y="111375"/>
                    <a:pt x="493766" y="104776"/>
                    <a:pt x="487912" y="98856"/>
                  </a:cubicBezTo>
                  <a:cubicBezTo>
                    <a:pt x="467807" y="60093"/>
                    <a:pt x="413391" y="-20172"/>
                    <a:pt x="318589" y="7233"/>
                  </a:cubicBezTo>
                  <a:cubicBezTo>
                    <a:pt x="309336" y="9886"/>
                    <a:pt x="299668" y="13569"/>
                    <a:pt x="289648" y="18437"/>
                  </a:cubicBezTo>
                  <a:cubicBezTo>
                    <a:pt x="224094" y="50162"/>
                    <a:pt x="199516" y="98659"/>
                    <a:pt x="161105" y="196552"/>
                  </a:cubicBezTo>
                  <a:cubicBezTo>
                    <a:pt x="160754" y="197451"/>
                    <a:pt x="160337" y="198372"/>
                    <a:pt x="159986" y="199336"/>
                  </a:cubicBezTo>
                  <a:cubicBezTo>
                    <a:pt x="159504" y="200652"/>
                    <a:pt x="158934" y="202055"/>
                    <a:pt x="158386" y="203370"/>
                  </a:cubicBezTo>
                  <a:cubicBezTo>
                    <a:pt x="146634" y="233561"/>
                    <a:pt x="133480" y="268289"/>
                    <a:pt x="117387" y="308499"/>
                  </a:cubicBezTo>
                  <a:cubicBezTo>
                    <a:pt x="117168" y="308915"/>
                    <a:pt x="117036" y="309332"/>
                    <a:pt x="116905" y="309748"/>
                  </a:cubicBezTo>
                  <a:cubicBezTo>
                    <a:pt x="116905" y="309814"/>
                    <a:pt x="116839" y="309880"/>
                    <a:pt x="116839" y="309880"/>
                  </a:cubicBezTo>
                  <a:cubicBezTo>
                    <a:pt x="106754" y="335137"/>
                    <a:pt x="95484" y="362477"/>
                    <a:pt x="82746" y="392250"/>
                  </a:cubicBezTo>
                  <a:cubicBezTo>
                    <a:pt x="59989" y="445483"/>
                    <a:pt x="48982" y="491875"/>
                    <a:pt x="44685" y="534935"/>
                  </a:cubicBezTo>
                  <a:cubicBezTo>
                    <a:pt x="43720" y="543552"/>
                    <a:pt x="43150" y="552124"/>
                    <a:pt x="42734" y="560478"/>
                  </a:cubicBezTo>
                  <a:cubicBezTo>
                    <a:pt x="36464" y="695379"/>
                    <a:pt x="87416" y="802174"/>
                    <a:pt x="18924" y="994540"/>
                  </a:cubicBezTo>
                  <a:cubicBezTo>
                    <a:pt x="17521" y="998574"/>
                    <a:pt x="16008" y="1002674"/>
                    <a:pt x="14473" y="1006796"/>
                  </a:cubicBezTo>
                  <a:cubicBezTo>
                    <a:pt x="-6969" y="1063843"/>
                    <a:pt x="-63" y="1100085"/>
                    <a:pt x="24295" y="1121658"/>
                  </a:cubicBezTo>
                  <a:close/>
                </a:path>
              </a:pathLst>
            </a:custGeom>
            <a:solidFill>
              <a:srgbClr val="FFB0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79910" name="Freeform: Shape 151">
              <a:extLst>
                <a:ext uri="{FF2B5EF4-FFF2-40B4-BE49-F238E27FC236}">
                  <a16:creationId xmlns:a16="http://schemas.microsoft.com/office/drawing/2014/main" id="{3CE82EC1-8358-4684-A01C-FC5D0C6F1C03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5053" y="3100218"/>
              <a:ext cx="1554451" cy="2260421"/>
            </a:xfrm>
            <a:custGeom>
              <a:avLst/>
              <a:gdLst>
                <a:gd name="T0" fmla="*/ 1644 w 1554450"/>
                <a:gd name="T1" fmla="*/ 1571978 h 2260421"/>
                <a:gd name="T2" fmla="*/ 570345 w 1554450"/>
                <a:gd name="T3" fmla="*/ 2065083 h 2260421"/>
                <a:gd name="T4" fmla="*/ 1231795 w 1554450"/>
                <a:gd name="T5" fmla="*/ 2171673 h 2260421"/>
                <a:gd name="T6" fmla="*/ 1401908 w 1554450"/>
                <a:gd name="T7" fmla="*/ 1537863 h 2260421"/>
                <a:gd name="T8" fmla="*/ 1553670 w 1554450"/>
                <a:gd name="T9" fmla="*/ 67354 h 2260421"/>
                <a:gd name="T10" fmla="*/ 1054820 w 1554450"/>
                <a:gd name="T11" fmla="*/ 25916 h 2260421"/>
                <a:gd name="T12" fmla="*/ 767491 w 1554450"/>
                <a:gd name="T13" fmla="*/ 1026312 h 2260421"/>
                <a:gd name="T14" fmla="*/ 766438 w 1554450"/>
                <a:gd name="T15" fmla="*/ 1028219 h 2260421"/>
                <a:gd name="T16" fmla="*/ 753503 w 1554450"/>
                <a:gd name="T17" fmla="*/ 1004387 h 2260421"/>
                <a:gd name="T18" fmla="*/ 703471 w 1554450"/>
                <a:gd name="T19" fmla="*/ 913904 h 2260421"/>
                <a:gd name="T20" fmla="*/ 372279 w 1554450"/>
                <a:gd name="T21" fmla="*/ 1316951 h 2260421"/>
                <a:gd name="T22" fmla="*/ 1644 w 1554450"/>
                <a:gd name="T23" fmla="*/ 1571978 h 226042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554450"/>
                <a:gd name="T37" fmla="*/ 0 h 2260421"/>
                <a:gd name="T38" fmla="*/ 1554450 w 1554450"/>
                <a:gd name="T39" fmla="*/ 2260421 h 2260421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554450" h="2260421">
                  <a:moveTo>
                    <a:pt x="1644" y="1571970"/>
                  </a:moveTo>
                  <a:cubicBezTo>
                    <a:pt x="162833" y="1765871"/>
                    <a:pt x="355309" y="1933265"/>
                    <a:pt x="570345" y="2065075"/>
                  </a:cubicBezTo>
                  <a:cubicBezTo>
                    <a:pt x="749447" y="2175049"/>
                    <a:pt x="1049375" y="2378486"/>
                    <a:pt x="1231787" y="2171672"/>
                  </a:cubicBezTo>
                  <a:cubicBezTo>
                    <a:pt x="1376467" y="2007655"/>
                    <a:pt x="1369144" y="1742674"/>
                    <a:pt x="1401900" y="1537855"/>
                  </a:cubicBezTo>
                  <a:cubicBezTo>
                    <a:pt x="1441430" y="1290240"/>
                    <a:pt x="1460197" y="578042"/>
                    <a:pt x="1553662" y="67354"/>
                  </a:cubicBezTo>
                  <a:cubicBezTo>
                    <a:pt x="1553662" y="67244"/>
                    <a:pt x="1498543" y="-46873"/>
                    <a:pt x="1054812" y="25916"/>
                  </a:cubicBezTo>
                  <a:cubicBezTo>
                    <a:pt x="1054812" y="25916"/>
                    <a:pt x="859464" y="781086"/>
                    <a:pt x="767491" y="1026312"/>
                  </a:cubicBezTo>
                  <a:cubicBezTo>
                    <a:pt x="767162" y="1026947"/>
                    <a:pt x="766745" y="1027583"/>
                    <a:pt x="766438" y="1028219"/>
                  </a:cubicBezTo>
                  <a:cubicBezTo>
                    <a:pt x="766438" y="1028219"/>
                    <a:pt x="761878" y="1019647"/>
                    <a:pt x="753503" y="1004387"/>
                  </a:cubicBezTo>
                  <a:cubicBezTo>
                    <a:pt x="742584" y="984458"/>
                    <a:pt x="725308" y="952996"/>
                    <a:pt x="703471" y="913904"/>
                  </a:cubicBezTo>
                  <a:cubicBezTo>
                    <a:pt x="620706" y="1067420"/>
                    <a:pt x="503475" y="1202936"/>
                    <a:pt x="372279" y="1316943"/>
                  </a:cubicBezTo>
                  <a:cubicBezTo>
                    <a:pt x="259630" y="1414749"/>
                    <a:pt x="134770" y="1501614"/>
                    <a:pt x="1644" y="1571970"/>
                  </a:cubicBezTo>
                  <a:close/>
                </a:path>
              </a:pathLst>
            </a:custGeom>
            <a:solidFill>
              <a:srgbClr val="FFB0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79911" name="Freeform: Shape 152">
              <a:extLst>
                <a:ext uri="{FF2B5EF4-FFF2-40B4-BE49-F238E27FC236}">
                  <a16:creationId xmlns:a16="http://schemas.microsoft.com/office/drawing/2014/main" id="{9FDFE367-A529-4603-958B-2AD882BF2694}"/>
                </a:ext>
              </a:extLst>
            </p:cNvPr>
            <p:cNvSpPr>
              <a:spLocks/>
            </p:cNvSpPr>
            <p:nvPr/>
          </p:nvSpPr>
          <p:spPr bwMode="auto">
            <a:xfrm>
              <a:off x="6118362" y="2102984"/>
              <a:ext cx="385872" cy="228015"/>
            </a:xfrm>
            <a:custGeom>
              <a:avLst/>
              <a:gdLst>
                <a:gd name="T0" fmla="*/ 1644 w 385872"/>
                <a:gd name="T1" fmla="*/ 226543 h 228015"/>
                <a:gd name="T2" fmla="*/ 35233 w 385872"/>
                <a:gd name="T3" fmla="*/ 226543 h 228015"/>
                <a:gd name="T4" fmla="*/ 96929 w 385872"/>
                <a:gd name="T5" fmla="*/ 119003 h 228015"/>
                <a:gd name="T6" fmla="*/ 265002 w 385872"/>
                <a:gd name="T7" fmla="*/ 33980 h 228015"/>
                <a:gd name="T8" fmla="*/ 374384 w 385872"/>
                <a:gd name="T9" fmla="*/ 141629 h 228015"/>
                <a:gd name="T10" fmla="*/ 384228 w 385872"/>
                <a:gd name="T11" fmla="*/ 134635 h 228015"/>
                <a:gd name="T12" fmla="*/ 173533 w 385872"/>
                <a:gd name="T13" fmla="*/ 18194 h 228015"/>
                <a:gd name="T14" fmla="*/ 1644 w 385872"/>
                <a:gd name="T15" fmla="*/ 226543 h 22801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85872"/>
                <a:gd name="T25" fmla="*/ 0 h 228015"/>
                <a:gd name="T26" fmla="*/ 385872 w 385872"/>
                <a:gd name="T27" fmla="*/ 228015 h 22801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85872" h="228015">
                  <a:moveTo>
                    <a:pt x="1644" y="226543"/>
                  </a:moveTo>
                  <a:cubicBezTo>
                    <a:pt x="13199" y="227815"/>
                    <a:pt x="23679" y="225798"/>
                    <a:pt x="35233" y="226543"/>
                  </a:cubicBezTo>
                  <a:cubicBezTo>
                    <a:pt x="51457" y="190938"/>
                    <a:pt x="72877" y="150903"/>
                    <a:pt x="96929" y="119003"/>
                  </a:cubicBezTo>
                  <a:cubicBezTo>
                    <a:pt x="134025" y="69519"/>
                    <a:pt x="197804" y="12362"/>
                    <a:pt x="265002" y="33980"/>
                  </a:cubicBezTo>
                  <a:cubicBezTo>
                    <a:pt x="316613" y="50621"/>
                    <a:pt x="352021" y="93417"/>
                    <a:pt x="374384" y="141629"/>
                  </a:cubicBezTo>
                  <a:cubicBezTo>
                    <a:pt x="377672" y="139393"/>
                    <a:pt x="381049" y="137069"/>
                    <a:pt x="384228" y="134635"/>
                  </a:cubicBezTo>
                  <a:cubicBezTo>
                    <a:pt x="353293" y="46279"/>
                    <a:pt x="268927" y="-34030"/>
                    <a:pt x="173533" y="18194"/>
                  </a:cubicBezTo>
                  <a:cubicBezTo>
                    <a:pt x="98397" y="59412"/>
                    <a:pt x="37250" y="142199"/>
                    <a:pt x="1644" y="226543"/>
                  </a:cubicBezTo>
                  <a:close/>
                </a:path>
              </a:pathLst>
            </a:custGeom>
            <a:solidFill>
              <a:srgbClr val="DA62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79912" name="Freeform: Shape 153">
              <a:extLst>
                <a:ext uri="{FF2B5EF4-FFF2-40B4-BE49-F238E27FC236}">
                  <a16:creationId xmlns:a16="http://schemas.microsoft.com/office/drawing/2014/main" id="{5CC8098B-49FE-4C65-9497-5641D24F261F}"/>
                </a:ext>
              </a:extLst>
            </p:cNvPr>
            <p:cNvSpPr>
              <a:spLocks/>
            </p:cNvSpPr>
            <p:nvPr/>
          </p:nvSpPr>
          <p:spPr bwMode="auto">
            <a:xfrm>
              <a:off x="6341532" y="2269075"/>
              <a:ext cx="100853" cy="92083"/>
            </a:xfrm>
            <a:custGeom>
              <a:avLst/>
              <a:gdLst>
                <a:gd name="T0" fmla="*/ 35365 w 100852"/>
                <a:gd name="T1" fmla="*/ 7614 h 92083"/>
                <a:gd name="T2" fmla="*/ 98997 w 100852"/>
                <a:gd name="T3" fmla="*/ 15989 h 92083"/>
                <a:gd name="T4" fmla="*/ 93867 w 100852"/>
                <a:gd name="T5" fmla="*/ 28333 h 92083"/>
                <a:gd name="T6" fmla="*/ 91894 w 100852"/>
                <a:gd name="T7" fmla="*/ 27390 h 92083"/>
                <a:gd name="T8" fmla="*/ 78959 w 100852"/>
                <a:gd name="T9" fmla="*/ 42540 h 92083"/>
                <a:gd name="T10" fmla="*/ 60433 w 100852"/>
                <a:gd name="T11" fmla="*/ 38944 h 92083"/>
                <a:gd name="T12" fmla="*/ 50742 w 100852"/>
                <a:gd name="T13" fmla="*/ 41816 h 92083"/>
                <a:gd name="T14" fmla="*/ 37119 w 100852"/>
                <a:gd name="T15" fmla="*/ 57865 h 92083"/>
                <a:gd name="T16" fmla="*/ 26178 w 100852"/>
                <a:gd name="T17" fmla="*/ 57821 h 92083"/>
                <a:gd name="T18" fmla="*/ 19820 w 100852"/>
                <a:gd name="T19" fmla="*/ 86148 h 92083"/>
                <a:gd name="T20" fmla="*/ 1667 w 100852"/>
                <a:gd name="T21" fmla="*/ 86257 h 92083"/>
                <a:gd name="T22" fmla="*/ 35387 w 100852"/>
                <a:gd name="T23" fmla="*/ 7592 h 9208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00852"/>
                <a:gd name="T37" fmla="*/ 0 h 92083"/>
                <a:gd name="T38" fmla="*/ 100852 w 100852"/>
                <a:gd name="T39" fmla="*/ 92083 h 92083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00852" h="92083">
                  <a:moveTo>
                    <a:pt x="35365" y="7614"/>
                  </a:moveTo>
                  <a:cubicBezTo>
                    <a:pt x="57925" y="-6264"/>
                    <a:pt x="77811" y="7241"/>
                    <a:pt x="98989" y="15989"/>
                  </a:cubicBezTo>
                  <a:cubicBezTo>
                    <a:pt x="102300" y="17348"/>
                    <a:pt x="96863" y="29824"/>
                    <a:pt x="93859" y="28333"/>
                  </a:cubicBezTo>
                  <a:cubicBezTo>
                    <a:pt x="93202" y="28004"/>
                    <a:pt x="92544" y="27719"/>
                    <a:pt x="91886" y="27390"/>
                  </a:cubicBezTo>
                  <a:cubicBezTo>
                    <a:pt x="92566" y="34735"/>
                    <a:pt x="88312" y="42167"/>
                    <a:pt x="78951" y="42540"/>
                  </a:cubicBezTo>
                  <a:cubicBezTo>
                    <a:pt x="72023" y="42825"/>
                    <a:pt x="66760" y="41641"/>
                    <a:pt x="60425" y="38944"/>
                  </a:cubicBezTo>
                  <a:cubicBezTo>
                    <a:pt x="52334" y="35502"/>
                    <a:pt x="54307" y="35918"/>
                    <a:pt x="50734" y="41816"/>
                  </a:cubicBezTo>
                  <a:cubicBezTo>
                    <a:pt x="46963" y="48065"/>
                    <a:pt x="42863" y="53327"/>
                    <a:pt x="37119" y="57865"/>
                  </a:cubicBezTo>
                  <a:cubicBezTo>
                    <a:pt x="33216" y="60956"/>
                    <a:pt x="29160" y="60255"/>
                    <a:pt x="26178" y="57821"/>
                  </a:cubicBezTo>
                  <a:cubicBezTo>
                    <a:pt x="24117" y="67249"/>
                    <a:pt x="22780" y="77049"/>
                    <a:pt x="19820" y="86148"/>
                  </a:cubicBezTo>
                  <a:cubicBezTo>
                    <a:pt x="18066" y="91563"/>
                    <a:pt x="943" y="92879"/>
                    <a:pt x="1667" y="86257"/>
                  </a:cubicBezTo>
                  <a:cubicBezTo>
                    <a:pt x="4977" y="56023"/>
                    <a:pt x="10108" y="23158"/>
                    <a:pt x="35387" y="7592"/>
                  </a:cubicBezTo>
                  <a:close/>
                </a:path>
              </a:pathLst>
            </a:custGeom>
            <a:solidFill>
              <a:srgbClr val="3E39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72B95C47-8BF8-4B9F-B73C-4CD3A25D308F}"/>
                </a:ext>
              </a:extLst>
            </p:cNvPr>
            <p:cNvSpPr/>
            <p:nvPr/>
          </p:nvSpPr>
          <p:spPr>
            <a:xfrm>
              <a:off x="7012450" y="3124054"/>
              <a:ext cx="150483" cy="1718531"/>
            </a:xfrm>
            <a:custGeom>
              <a:avLst/>
              <a:gdLst>
                <a:gd name="connsiteX0" fmla="*/ 115260 w 149086"/>
                <a:gd name="connsiteY0" fmla="*/ 912902 h 1718884"/>
                <a:gd name="connsiteX1" fmla="*/ 111116 w 149086"/>
                <a:gd name="connsiteY1" fmla="*/ 1214013 h 1718884"/>
                <a:gd name="connsiteX2" fmla="*/ 100417 w 149086"/>
                <a:gd name="connsiteY2" fmla="*/ 1474652 h 1718884"/>
                <a:gd name="connsiteX3" fmla="*/ 85903 w 149086"/>
                <a:gd name="connsiteY3" fmla="*/ 1678814 h 1718884"/>
                <a:gd name="connsiteX4" fmla="*/ 80707 w 149086"/>
                <a:gd name="connsiteY4" fmla="*/ 1719396 h 1718884"/>
                <a:gd name="connsiteX5" fmla="*/ 108682 w 149086"/>
                <a:gd name="connsiteY5" fmla="*/ 1709333 h 1718884"/>
                <a:gd name="connsiteX6" fmla="*/ 148739 w 149086"/>
                <a:gd name="connsiteY6" fmla="*/ 992992 h 1718884"/>
                <a:gd name="connsiteX7" fmla="*/ 148520 w 149086"/>
                <a:gd name="connsiteY7" fmla="*/ 921364 h 1718884"/>
                <a:gd name="connsiteX8" fmla="*/ 21971 w 149086"/>
                <a:gd name="connsiteY8" fmla="*/ 8908 h 1718884"/>
                <a:gd name="connsiteX9" fmla="*/ 1932 w 149086"/>
                <a:gd name="connsiteY9" fmla="*/ 14850 h 1718884"/>
                <a:gd name="connsiteX10" fmla="*/ 115216 w 149086"/>
                <a:gd name="connsiteY10" fmla="*/ 912902 h 1718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9086" h="1718884">
                  <a:moveTo>
                    <a:pt x="115260" y="912902"/>
                  </a:moveTo>
                  <a:cubicBezTo>
                    <a:pt x="116312" y="1013228"/>
                    <a:pt x="114624" y="1113687"/>
                    <a:pt x="111116" y="1214013"/>
                  </a:cubicBezTo>
                  <a:cubicBezTo>
                    <a:pt x="108156" y="1300900"/>
                    <a:pt x="102851" y="1387875"/>
                    <a:pt x="100417" y="1474652"/>
                  </a:cubicBezTo>
                  <a:cubicBezTo>
                    <a:pt x="98619" y="1542881"/>
                    <a:pt x="93094" y="1611023"/>
                    <a:pt x="85903" y="1678814"/>
                  </a:cubicBezTo>
                  <a:cubicBezTo>
                    <a:pt x="84412" y="1692276"/>
                    <a:pt x="82614" y="1705825"/>
                    <a:pt x="80707" y="1719396"/>
                  </a:cubicBezTo>
                  <a:cubicBezTo>
                    <a:pt x="98619" y="1713038"/>
                    <a:pt x="108682" y="1709333"/>
                    <a:pt x="108682" y="1709333"/>
                  </a:cubicBezTo>
                  <a:cubicBezTo>
                    <a:pt x="108682" y="1709333"/>
                    <a:pt x="148739" y="1300155"/>
                    <a:pt x="148739" y="992992"/>
                  </a:cubicBezTo>
                  <a:cubicBezTo>
                    <a:pt x="148848" y="969050"/>
                    <a:pt x="148739" y="945196"/>
                    <a:pt x="148520" y="921364"/>
                  </a:cubicBezTo>
                  <a:cubicBezTo>
                    <a:pt x="145560" y="614311"/>
                    <a:pt x="106863" y="304407"/>
                    <a:pt x="21971" y="8908"/>
                  </a:cubicBezTo>
                  <a:cubicBezTo>
                    <a:pt x="18266" y="-4115"/>
                    <a:pt x="-918" y="1914"/>
                    <a:pt x="1932" y="14850"/>
                  </a:cubicBezTo>
                  <a:cubicBezTo>
                    <a:pt x="68604" y="310875"/>
                    <a:pt x="112059" y="609137"/>
                    <a:pt x="115216" y="912902"/>
                  </a:cubicBez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cs typeface="+mn-cs"/>
              </a:endParaRPr>
            </a:p>
          </p:txBody>
        </p:sp>
        <p:sp>
          <p:nvSpPr>
            <p:cNvPr id="79914" name="Freeform: Shape 155">
              <a:extLst>
                <a:ext uri="{FF2B5EF4-FFF2-40B4-BE49-F238E27FC236}">
                  <a16:creationId xmlns:a16="http://schemas.microsoft.com/office/drawing/2014/main" id="{0E5C1C26-B40F-4E44-8B5E-D7FC3C0B0448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5319" y="5096318"/>
              <a:ext cx="918639" cy="662121"/>
            </a:xfrm>
            <a:custGeom>
              <a:avLst/>
              <a:gdLst>
                <a:gd name="T0" fmla="*/ 16266 w 918638"/>
                <a:gd name="T1" fmla="*/ 366666 h 662121"/>
                <a:gd name="T2" fmla="*/ 31745 w 918638"/>
                <a:gd name="T3" fmla="*/ 391879 h 662121"/>
                <a:gd name="T4" fmla="*/ 44461 w 918638"/>
                <a:gd name="T5" fmla="*/ 403214 h 662121"/>
                <a:gd name="T6" fmla="*/ 63645 w 918638"/>
                <a:gd name="T7" fmla="*/ 451207 h 662121"/>
                <a:gd name="T8" fmla="*/ 103394 w 918638"/>
                <a:gd name="T9" fmla="*/ 482888 h 662121"/>
                <a:gd name="T10" fmla="*/ 104447 w 918638"/>
                <a:gd name="T11" fmla="*/ 485212 h 662121"/>
                <a:gd name="T12" fmla="*/ 110059 w 918638"/>
                <a:gd name="T13" fmla="*/ 496241 h 662121"/>
                <a:gd name="T14" fmla="*/ 126371 w 918638"/>
                <a:gd name="T15" fmla="*/ 525159 h 662121"/>
                <a:gd name="T16" fmla="*/ 153075 w 918638"/>
                <a:gd name="T17" fmla="*/ 562562 h 662121"/>
                <a:gd name="T18" fmla="*/ 189952 w 918638"/>
                <a:gd name="T19" fmla="*/ 593607 h 662121"/>
                <a:gd name="T20" fmla="*/ 353159 w 918638"/>
                <a:gd name="T21" fmla="*/ 581110 h 662121"/>
                <a:gd name="T22" fmla="*/ 356228 w 918638"/>
                <a:gd name="T23" fmla="*/ 569249 h 662121"/>
                <a:gd name="T24" fmla="*/ 358026 w 918638"/>
                <a:gd name="T25" fmla="*/ 569140 h 662121"/>
                <a:gd name="T26" fmla="*/ 384533 w 918638"/>
                <a:gd name="T27" fmla="*/ 567232 h 662121"/>
                <a:gd name="T28" fmla="*/ 386747 w 918638"/>
                <a:gd name="T29" fmla="*/ 567013 h 662121"/>
                <a:gd name="T30" fmla="*/ 454363 w 918638"/>
                <a:gd name="T31" fmla="*/ 559712 h 662121"/>
                <a:gd name="T32" fmla="*/ 643382 w 918638"/>
                <a:gd name="T33" fmla="*/ 635330 h 662121"/>
                <a:gd name="T34" fmla="*/ 841317 w 918638"/>
                <a:gd name="T35" fmla="*/ 641622 h 662121"/>
                <a:gd name="T36" fmla="*/ 869293 w 918638"/>
                <a:gd name="T37" fmla="*/ 573700 h 662121"/>
                <a:gd name="T38" fmla="*/ 917198 w 918638"/>
                <a:gd name="T39" fmla="*/ 458640 h 662121"/>
                <a:gd name="T40" fmla="*/ 897488 w 918638"/>
                <a:gd name="T41" fmla="*/ 428121 h 662121"/>
                <a:gd name="T42" fmla="*/ 893256 w 918638"/>
                <a:gd name="T43" fmla="*/ 423670 h 662121"/>
                <a:gd name="T44" fmla="*/ 863790 w 918638"/>
                <a:gd name="T45" fmla="*/ 396550 h 662121"/>
                <a:gd name="T46" fmla="*/ 858374 w 918638"/>
                <a:gd name="T47" fmla="*/ 391770 h 662121"/>
                <a:gd name="T48" fmla="*/ 705648 w 918638"/>
                <a:gd name="T49" fmla="*/ 272150 h 662121"/>
                <a:gd name="T50" fmla="*/ 321456 w 918638"/>
                <a:gd name="T51" fmla="*/ 1644 h 662121"/>
                <a:gd name="T52" fmla="*/ 211921 w 918638"/>
                <a:gd name="T53" fmla="*/ 28853 h 662121"/>
                <a:gd name="T54" fmla="*/ 13043 w 918638"/>
                <a:gd name="T55" fmla="*/ 167767 h 662121"/>
                <a:gd name="T56" fmla="*/ 1708 w 918638"/>
                <a:gd name="T57" fmla="*/ 260266 h 662121"/>
                <a:gd name="T58" fmla="*/ 16222 w 918638"/>
                <a:gd name="T59" fmla="*/ 366644 h 662121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918638"/>
                <a:gd name="T91" fmla="*/ 0 h 662121"/>
                <a:gd name="T92" fmla="*/ 918638 w 918638"/>
                <a:gd name="T93" fmla="*/ 662121 h 662121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918638" h="662121">
                  <a:moveTo>
                    <a:pt x="16266" y="366666"/>
                  </a:moveTo>
                  <a:cubicBezTo>
                    <a:pt x="20191" y="376204"/>
                    <a:pt x="25277" y="384886"/>
                    <a:pt x="31745" y="391879"/>
                  </a:cubicBezTo>
                  <a:cubicBezTo>
                    <a:pt x="38629" y="399509"/>
                    <a:pt x="44461" y="403214"/>
                    <a:pt x="44461" y="403214"/>
                  </a:cubicBezTo>
                  <a:cubicBezTo>
                    <a:pt x="46895" y="423451"/>
                    <a:pt x="54525" y="439237"/>
                    <a:pt x="63645" y="451207"/>
                  </a:cubicBezTo>
                  <a:cubicBezTo>
                    <a:pt x="81031" y="473987"/>
                    <a:pt x="103394" y="482888"/>
                    <a:pt x="103394" y="482888"/>
                  </a:cubicBezTo>
                  <a:cubicBezTo>
                    <a:pt x="103394" y="482888"/>
                    <a:pt x="103811" y="483744"/>
                    <a:pt x="104447" y="485212"/>
                  </a:cubicBezTo>
                  <a:cubicBezTo>
                    <a:pt x="105609" y="487449"/>
                    <a:pt x="107516" y="491351"/>
                    <a:pt x="110059" y="496241"/>
                  </a:cubicBezTo>
                  <a:cubicBezTo>
                    <a:pt x="113984" y="503870"/>
                    <a:pt x="119597" y="514043"/>
                    <a:pt x="126371" y="525159"/>
                  </a:cubicBezTo>
                  <a:cubicBezTo>
                    <a:pt x="134001" y="537459"/>
                    <a:pt x="143122" y="550701"/>
                    <a:pt x="153075" y="562562"/>
                  </a:cubicBezTo>
                  <a:cubicBezTo>
                    <a:pt x="164520" y="576133"/>
                    <a:pt x="177039" y="587666"/>
                    <a:pt x="189952" y="593607"/>
                  </a:cubicBezTo>
                  <a:cubicBezTo>
                    <a:pt x="229592" y="611936"/>
                    <a:pt x="333668" y="608757"/>
                    <a:pt x="353159" y="581110"/>
                  </a:cubicBezTo>
                  <a:cubicBezTo>
                    <a:pt x="355702" y="577514"/>
                    <a:pt x="356754" y="573590"/>
                    <a:pt x="356228" y="569249"/>
                  </a:cubicBezTo>
                  <a:cubicBezTo>
                    <a:pt x="356864" y="569249"/>
                    <a:pt x="357390" y="569140"/>
                    <a:pt x="358026" y="569140"/>
                  </a:cubicBezTo>
                  <a:cubicBezTo>
                    <a:pt x="367037" y="568504"/>
                    <a:pt x="375829" y="567978"/>
                    <a:pt x="384533" y="567232"/>
                  </a:cubicBezTo>
                  <a:cubicBezTo>
                    <a:pt x="385278" y="567122"/>
                    <a:pt x="386024" y="567122"/>
                    <a:pt x="386747" y="567013"/>
                  </a:cubicBezTo>
                  <a:cubicBezTo>
                    <a:pt x="411873" y="564886"/>
                    <a:pt x="435179" y="562145"/>
                    <a:pt x="454363" y="559712"/>
                  </a:cubicBezTo>
                  <a:cubicBezTo>
                    <a:pt x="529169" y="599308"/>
                    <a:pt x="595228" y="621912"/>
                    <a:pt x="643374" y="635330"/>
                  </a:cubicBezTo>
                  <a:cubicBezTo>
                    <a:pt x="725701" y="658285"/>
                    <a:pt x="803445" y="678981"/>
                    <a:pt x="841309" y="641622"/>
                  </a:cubicBezTo>
                  <a:cubicBezTo>
                    <a:pt x="855209" y="627898"/>
                    <a:pt x="845409" y="624433"/>
                    <a:pt x="869285" y="573700"/>
                  </a:cubicBezTo>
                  <a:cubicBezTo>
                    <a:pt x="895002" y="519064"/>
                    <a:pt x="912454" y="481770"/>
                    <a:pt x="917190" y="458640"/>
                  </a:cubicBezTo>
                  <a:cubicBezTo>
                    <a:pt x="918352" y="452918"/>
                    <a:pt x="911161" y="442328"/>
                    <a:pt x="897480" y="428121"/>
                  </a:cubicBezTo>
                  <a:cubicBezTo>
                    <a:pt x="896098" y="426740"/>
                    <a:pt x="894717" y="425249"/>
                    <a:pt x="893248" y="423670"/>
                  </a:cubicBezTo>
                  <a:cubicBezTo>
                    <a:pt x="885180" y="415624"/>
                    <a:pt x="875226" y="406503"/>
                    <a:pt x="863782" y="396550"/>
                  </a:cubicBezTo>
                  <a:cubicBezTo>
                    <a:pt x="861984" y="394949"/>
                    <a:pt x="860164" y="393370"/>
                    <a:pt x="858366" y="391770"/>
                  </a:cubicBezTo>
                  <a:cubicBezTo>
                    <a:pt x="819472" y="358291"/>
                    <a:pt x="765099" y="316218"/>
                    <a:pt x="705640" y="272150"/>
                  </a:cubicBezTo>
                  <a:cubicBezTo>
                    <a:pt x="534365" y="145118"/>
                    <a:pt x="321456" y="1644"/>
                    <a:pt x="321456" y="1644"/>
                  </a:cubicBezTo>
                  <a:cubicBezTo>
                    <a:pt x="294576" y="5679"/>
                    <a:pt x="256165" y="13308"/>
                    <a:pt x="211921" y="28853"/>
                  </a:cubicBezTo>
                  <a:cubicBezTo>
                    <a:pt x="139504" y="54285"/>
                    <a:pt x="43760" y="87896"/>
                    <a:pt x="13043" y="167767"/>
                  </a:cubicBezTo>
                  <a:cubicBezTo>
                    <a:pt x="5150" y="188310"/>
                    <a:pt x="2366" y="212230"/>
                    <a:pt x="1708" y="260266"/>
                  </a:cubicBezTo>
                  <a:cubicBezTo>
                    <a:pt x="1292" y="290895"/>
                    <a:pt x="2563" y="334218"/>
                    <a:pt x="16222" y="366644"/>
                  </a:cubicBezTo>
                  <a:close/>
                </a:path>
              </a:pathLst>
            </a:custGeom>
            <a:solidFill>
              <a:srgbClr val="FFB0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79915" name="Freeform: Shape 156">
              <a:extLst>
                <a:ext uri="{FF2B5EF4-FFF2-40B4-BE49-F238E27FC236}">
                  <a16:creationId xmlns:a16="http://schemas.microsoft.com/office/drawing/2014/main" id="{F98F2B06-085E-4B34-A086-C78F49725E16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4412" y="5554890"/>
              <a:ext cx="138125" cy="111815"/>
            </a:xfrm>
            <a:custGeom>
              <a:avLst/>
              <a:gdLst>
                <a:gd name="T0" fmla="*/ 9593 w 138124"/>
                <a:gd name="T1" fmla="*/ 20195 h 111815"/>
                <a:gd name="T2" fmla="*/ 109007 w 138124"/>
                <a:gd name="T3" fmla="*/ 110568 h 111815"/>
                <a:gd name="T4" fmla="*/ 135492 w 138124"/>
                <a:gd name="T5" fmla="*/ 108660 h 111815"/>
                <a:gd name="T6" fmla="*/ 137728 w 138124"/>
                <a:gd name="T7" fmla="*/ 108441 h 111815"/>
                <a:gd name="T8" fmla="*/ 11807 w 138124"/>
                <a:gd name="T9" fmla="*/ 1647 h 111815"/>
                <a:gd name="T10" fmla="*/ 9593 w 138124"/>
                <a:gd name="T11" fmla="*/ 20195 h 11181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38124"/>
                <a:gd name="T19" fmla="*/ 0 h 111815"/>
                <a:gd name="T20" fmla="*/ 138124 w 138124"/>
                <a:gd name="T21" fmla="*/ 111815 h 11181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38124" h="111815">
                  <a:moveTo>
                    <a:pt x="9593" y="20195"/>
                  </a:moveTo>
                  <a:cubicBezTo>
                    <a:pt x="53157" y="28987"/>
                    <a:pt x="90034" y="69240"/>
                    <a:pt x="108999" y="110568"/>
                  </a:cubicBezTo>
                  <a:cubicBezTo>
                    <a:pt x="118010" y="109932"/>
                    <a:pt x="126802" y="109406"/>
                    <a:pt x="135484" y="108660"/>
                  </a:cubicBezTo>
                  <a:cubicBezTo>
                    <a:pt x="136229" y="108551"/>
                    <a:pt x="136975" y="108551"/>
                    <a:pt x="137720" y="108441"/>
                  </a:cubicBezTo>
                  <a:cubicBezTo>
                    <a:pt x="115357" y="51547"/>
                    <a:pt x="66290" y="2392"/>
                    <a:pt x="11807" y="1647"/>
                  </a:cubicBezTo>
                  <a:cubicBezTo>
                    <a:pt x="-273" y="1428"/>
                    <a:pt x="-2290" y="17761"/>
                    <a:pt x="9593" y="20195"/>
                  </a:cubicBezTo>
                  <a:close/>
                </a:path>
              </a:pathLst>
            </a:custGeom>
            <a:solidFill>
              <a:srgbClr val="DA62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79916" name="Freeform: Shape 157">
              <a:extLst>
                <a:ext uri="{FF2B5EF4-FFF2-40B4-BE49-F238E27FC236}">
                  <a16:creationId xmlns:a16="http://schemas.microsoft.com/office/drawing/2014/main" id="{F1DC2991-9A2D-4FB0-A968-0E233E6791A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94961" y="5361757"/>
              <a:ext cx="116200" cy="260902"/>
            </a:xfrm>
            <a:custGeom>
              <a:avLst/>
              <a:gdLst>
                <a:gd name="T0" fmla="*/ 4827 w 116200"/>
                <a:gd name="T1" fmla="*/ 219796 h 260902"/>
                <a:gd name="T2" fmla="*/ 10439 w 116200"/>
                <a:gd name="T3" fmla="*/ 230824 h 260902"/>
                <a:gd name="T4" fmla="*/ 26751 w 116200"/>
                <a:gd name="T5" fmla="*/ 259742 h 260902"/>
                <a:gd name="T6" fmla="*/ 113222 w 116200"/>
                <a:gd name="T7" fmla="*/ 6623 h 260902"/>
                <a:gd name="T8" fmla="*/ 112805 w 116200"/>
                <a:gd name="T9" fmla="*/ 1646 h 260902"/>
                <a:gd name="T10" fmla="*/ 4805 w 116200"/>
                <a:gd name="T11" fmla="*/ 219796 h 26090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16200"/>
                <a:gd name="T19" fmla="*/ 0 h 260902"/>
                <a:gd name="T20" fmla="*/ 116200 w 116200"/>
                <a:gd name="T21" fmla="*/ 260902 h 26090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16200" h="260902">
                  <a:moveTo>
                    <a:pt x="4827" y="219796"/>
                  </a:moveTo>
                  <a:cubicBezTo>
                    <a:pt x="5989" y="222010"/>
                    <a:pt x="7896" y="225935"/>
                    <a:pt x="10439" y="230824"/>
                  </a:cubicBezTo>
                  <a:cubicBezTo>
                    <a:pt x="14364" y="238454"/>
                    <a:pt x="19976" y="248626"/>
                    <a:pt x="26751" y="259742"/>
                  </a:cubicBezTo>
                  <a:cubicBezTo>
                    <a:pt x="13816" y="161104"/>
                    <a:pt x="4278" y="37668"/>
                    <a:pt x="113222" y="6623"/>
                  </a:cubicBezTo>
                  <a:cubicBezTo>
                    <a:pt x="115874" y="5878"/>
                    <a:pt x="115765" y="1537"/>
                    <a:pt x="112805" y="1646"/>
                  </a:cubicBezTo>
                  <a:cubicBezTo>
                    <a:pt x="13596" y="7149"/>
                    <a:pt x="-7495" y="120521"/>
                    <a:pt x="4805" y="219796"/>
                  </a:cubicBezTo>
                  <a:close/>
                </a:path>
              </a:pathLst>
            </a:custGeom>
            <a:solidFill>
              <a:srgbClr val="DA62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79917" name="Freeform: Shape 158">
              <a:extLst>
                <a:ext uri="{FF2B5EF4-FFF2-40B4-BE49-F238E27FC236}">
                  <a16:creationId xmlns:a16="http://schemas.microsoft.com/office/drawing/2014/main" id="{22D063A4-3145-4460-B966-7D40E35C19C9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1059" y="5289809"/>
              <a:ext cx="94276" cy="258710"/>
            </a:xfrm>
            <a:custGeom>
              <a:avLst/>
              <a:gdLst>
                <a:gd name="T0" fmla="*/ 8743 w 94275"/>
                <a:gd name="T1" fmla="*/ 209732 h 258709"/>
                <a:gd name="T2" fmla="*/ 27927 w 94275"/>
                <a:gd name="T3" fmla="*/ 257725 h 258709"/>
                <a:gd name="T4" fmla="*/ 91210 w 94275"/>
                <a:gd name="T5" fmla="*/ 8632 h 258709"/>
                <a:gd name="T6" fmla="*/ 88886 w 94275"/>
                <a:gd name="T7" fmla="*/ 1748 h 258709"/>
                <a:gd name="T8" fmla="*/ 8765 w 94275"/>
                <a:gd name="T9" fmla="*/ 209732 h 25870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4275"/>
                <a:gd name="T16" fmla="*/ 0 h 258709"/>
                <a:gd name="T17" fmla="*/ 94275 w 94275"/>
                <a:gd name="T18" fmla="*/ 258709 h 25870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4275" h="258709">
                  <a:moveTo>
                    <a:pt x="8743" y="209724"/>
                  </a:moveTo>
                  <a:cubicBezTo>
                    <a:pt x="11177" y="229961"/>
                    <a:pt x="18807" y="245746"/>
                    <a:pt x="27927" y="257717"/>
                  </a:cubicBezTo>
                  <a:cubicBezTo>
                    <a:pt x="24441" y="163529"/>
                    <a:pt x="-11077" y="52372"/>
                    <a:pt x="91202" y="8632"/>
                  </a:cubicBezTo>
                  <a:cubicBezTo>
                    <a:pt x="95543" y="6834"/>
                    <a:pt x="93482" y="783"/>
                    <a:pt x="88878" y="1748"/>
                  </a:cubicBezTo>
                  <a:cubicBezTo>
                    <a:pt x="-33725" y="27027"/>
                    <a:pt x="8765" y="209724"/>
                    <a:pt x="8765" y="209724"/>
                  </a:cubicBezTo>
                  <a:close/>
                </a:path>
              </a:pathLst>
            </a:custGeom>
            <a:solidFill>
              <a:srgbClr val="DA62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79918" name="Freeform: Shape 159">
              <a:extLst>
                <a:ext uri="{FF2B5EF4-FFF2-40B4-BE49-F238E27FC236}">
                  <a16:creationId xmlns:a16="http://schemas.microsoft.com/office/drawing/2014/main" id="{70CE1210-6551-4406-A45C-7FD58EBD1FE7}"/>
                </a:ext>
              </a:extLst>
            </p:cNvPr>
            <p:cNvSpPr>
              <a:spLocks/>
            </p:cNvSpPr>
            <p:nvPr/>
          </p:nvSpPr>
          <p:spPr bwMode="auto">
            <a:xfrm>
              <a:off x="6597385" y="2542481"/>
              <a:ext cx="92083" cy="135932"/>
            </a:xfrm>
            <a:custGeom>
              <a:avLst/>
              <a:gdLst>
                <a:gd name="T0" fmla="*/ 14258 w 92083"/>
                <a:gd name="T1" fmla="*/ 131657 h 135932"/>
                <a:gd name="T2" fmla="*/ 92266 w 92083"/>
                <a:gd name="T3" fmla="*/ 15961 h 135932"/>
                <a:gd name="T4" fmla="*/ 85272 w 92083"/>
                <a:gd name="T5" fmla="*/ 16378 h 135932"/>
                <a:gd name="T6" fmla="*/ 81238 w 92083"/>
                <a:gd name="T7" fmla="*/ 1644 h 135932"/>
                <a:gd name="T8" fmla="*/ 2068 w 92083"/>
                <a:gd name="T9" fmla="*/ 125825 h 135932"/>
                <a:gd name="T10" fmla="*/ 14258 w 92083"/>
                <a:gd name="T11" fmla="*/ 131657 h 13593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92083"/>
                <a:gd name="T19" fmla="*/ 0 h 135932"/>
                <a:gd name="T20" fmla="*/ 92083 w 92083"/>
                <a:gd name="T21" fmla="*/ 135932 h 13593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92083" h="135932">
                  <a:moveTo>
                    <a:pt x="14258" y="131657"/>
                  </a:moveTo>
                  <a:cubicBezTo>
                    <a:pt x="40963" y="93092"/>
                    <a:pt x="65233" y="53562"/>
                    <a:pt x="92266" y="15961"/>
                  </a:cubicBezTo>
                  <a:cubicBezTo>
                    <a:pt x="87815" y="16071"/>
                    <a:pt x="85272" y="16378"/>
                    <a:pt x="85272" y="16378"/>
                  </a:cubicBezTo>
                  <a:cubicBezTo>
                    <a:pt x="85272" y="16378"/>
                    <a:pt x="84220" y="10348"/>
                    <a:pt x="81238" y="1644"/>
                  </a:cubicBezTo>
                  <a:cubicBezTo>
                    <a:pt x="47321" y="37995"/>
                    <a:pt x="18271" y="79191"/>
                    <a:pt x="2068" y="125825"/>
                  </a:cubicBezTo>
                  <a:cubicBezTo>
                    <a:pt x="-585" y="133345"/>
                    <a:pt x="9917" y="137796"/>
                    <a:pt x="14258" y="131657"/>
                  </a:cubicBezTo>
                  <a:close/>
                </a:path>
              </a:pathLst>
            </a:custGeom>
            <a:solidFill>
              <a:srgbClr val="DA62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79919" name="Freeform: Shape 160">
              <a:extLst>
                <a:ext uri="{FF2B5EF4-FFF2-40B4-BE49-F238E27FC236}">
                  <a16:creationId xmlns:a16="http://schemas.microsoft.com/office/drawing/2014/main" id="{66EBD590-DCF7-456E-9E57-668672CB2811}"/>
                </a:ext>
              </a:extLst>
            </p:cNvPr>
            <p:cNvSpPr>
              <a:spLocks/>
            </p:cNvSpPr>
            <p:nvPr/>
          </p:nvSpPr>
          <p:spPr bwMode="auto">
            <a:xfrm>
              <a:off x="6442455" y="2438756"/>
              <a:ext cx="157857" cy="144702"/>
            </a:xfrm>
            <a:custGeom>
              <a:avLst/>
              <a:gdLst>
                <a:gd name="T0" fmla="*/ 13612 w 157856"/>
                <a:gd name="T1" fmla="*/ 142466 h 144702"/>
                <a:gd name="T2" fmla="*/ 97766 w 157856"/>
                <a:gd name="T3" fmla="*/ 63844 h 144702"/>
                <a:gd name="T4" fmla="*/ 156809 w 157856"/>
                <a:gd name="T5" fmla="*/ 20193 h 144702"/>
                <a:gd name="T6" fmla="*/ 151503 w 157856"/>
                <a:gd name="T7" fmla="*/ 1644 h 144702"/>
                <a:gd name="T8" fmla="*/ 2364 w 157856"/>
                <a:gd name="T9" fmla="*/ 134507 h 144702"/>
                <a:gd name="T10" fmla="*/ 13612 w 157856"/>
                <a:gd name="T11" fmla="*/ 142444 h 14470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57856"/>
                <a:gd name="T19" fmla="*/ 0 h 144702"/>
                <a:gd name="T20" fmla="*/ 157856 w 157856"/>
                <a:gd name="T21" fmla="*/ 144702 h 14470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57856" h="144702">
                  <a:moveTo>
                    <a:pt x="13612" y="142466"/>
                  </a:moveTo>
                  <a:cubicBezTo>
                    <a:pt x="43802" y="119160"/>
                    <a:pt x="68291" y="88422"/>
                    <a:pt x="97758" y="63844"/>
                  </a:cubicBezTo>
                  <a:cubicBezTo>
                    <a:pt x="116525" y="48168"/>
                    <a:pt x="136345" y="33654"/>
                    <a:pt x="156801" y="20193"/>
                  </a:cubicBezTo>
                  <a:cubicBezTo>
                    <a:pt x="155946" y="14580"/>
                    <a:pt x="154367" y="8222"/>
                    <a:pt x="151495" y="1644"/>
                  </a:cubicBezTo>
                  <a:cubicBezTo>
                    <a:pt x="91290" y="32909"/>
                    <a:pt x="30998" y="77284"/>
                    <a:pt x="2364" y="134507"/>
                  </a:cubicBezTo>
                  <a:cubicBezTo>
                    <a:pt x="-1034" y="141282"/>
                    <a:pt x="8416" y="146368"/>
                    <a:pt x="13612" y="142444"/>
                  </a:cubicBezTo>
                  <a:close/>
                </a:path>
              </a:pathLst>
            </a:custGeom>
            <a:solidFill>
              <a:srgbClr val="DA62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79920" name="Freeform: Shape 161">
              <a:extLst>
                <a:ext uri="{FF2B5EF4-FFF2-40B4-BE49-F238E27FC236}">
                  <a16:creationId xmlns:a16="http://schemas.microsoft.com/office/drawing/2014/main" id="{799D1664-FC57-4265-8CD5-376E1075B759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9999" y="2774640"/>
              <a:ext cx="1172964" cy="1999519"/>
            </a:xfrm>
            <a:custGeom>
              <a:avLst/>
              <a:gdLst>
                <a:gd name="T0" fmla="*/ 953724 w 1172963"/>
                <a:gd name="T1" fmla="*/ 11050 h 1999519"/>
                <a:gd name="T2" fmla="*/ 716281 w 1172963"/>
                <a:gd name="T3" fmla="*/ 542085 h 1999519"/>
                <a:gd name="T4" fmla="*/ 702710 w 1172963"/>
                <a:gd name="T5" fmla="*/ 572428 h 1999519"/>
                <a:gd name="T6" fmla="*/ 693589 w 1172963"/>
                <a:gd name="T7" fmla="*/ 592818 h 1999519"/>
                <a:gd name="T8" fmla="*/ 1161305 w 1172963"/>
                <a:gd name="T9" fmla="*/ 1319485 h 1999519"/>
                <a:gd name="T10" fmla="*/ 1171457 w 1172963"/>
                <a:gd name="T11" fmla="*/ 1353775 h 1999519"/>
                <a:gd name="T12" fmla="*/ 1133461 w 1172963"/>
                <a:gd name="T13" fmla="*/ 1408324 h 1999519"/>
                <a:gd name="T14" fmla="*/ 791066 w 1172963"/>
                <a:gd name="T15" fmla="*/ 1764049 h 1999519"/>
                <a:gd name="T16" fmla="*/ 465785 w 1172963"/>
                <a:gd name="T17" fmla="*/ 1965953 h 1999519"/>
                <a:gd name="T18" fmla="*/ 394245 w 1172963"/>
                <a:gd name="T19" fmla="*/ 1998313 h 1999519"/>
                <a:gd name="T20" fmla="*/ 167523 w 1172963"/>
                <a:gd name="T21" fmla="*/ 1592841 h 1999519"/>
                <a:gd name="T22" fmla="*/ 53252 w 1172963"/>
                <a:gd name="T23" fmla="*/ 1239965 h 1999519"/>
                <a:gd name="T24" fmla="*/ 46215 w 1172963"/>
                <a:gd name="T25" fmla="*/ 1209205 h 1999519"/>
                <a:gd name="T26" fmla="*/ 60203 w 1172963"/>
                <a:gd name="T27" fmla="*/ 446844 h 1999519"/>
                <a:gd name="T28" fmla="*/ 953899 w 1172963"/>
                <a:gd name="T29" fmla="*/ 1644 h 1999519"/>
                <a:gd name="T30" fmla="*/ 953680 w 1172963"/>
                <a:gd name="T31" fmla="*/ 11028 h 199951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172963"/>
                <a:gd name="T49" fmla="*/ 0 h 1999519"/>
                <a:gd name="T50" fmla="*/ 1172963 w 1172963"/>
                <a:gd name="T51" fmla="*/ 1999519 h 1999519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172963" h="1999519">
                  <a:moveTo>
                    <a:pt x="953716" y="11050"/>
                  </a:moveTo>
                  <a:cubicBezTo>
                    <a:pt x="874590" y="188113"/>
                    <a:pt x="795464" y="365022"/>
                    <a:pt x="716273" y="542085"/>
                  </a:cubicBezTo>
                  <a:cubicBezTo>
                    <a:pt x="711757" y="552170"/>
                    <a:pt x="707218" y="562321"/>
                    <a:pt x="702702" y="572428"/>
                  </a:cubicBezTo>
                  <a:cubicBezTo>
                    <a:pt x="699632" y="579247"/>
                    <a:pt x="696651" y="585999"/>
                    <a:pt x="693581" y="592818"/>
                  </a:cubicBezTo>
                  <a:cubicBezTo>
                    <a:pt x="798534" y="705379"/>
                    <a:pt x="1084540" y="1089628"/>
                    <a:pt x="1161297" y="1319485"/>
                  </a:cubicBezTo>
                  <a:cubicBezTo>
                    <a:pt x="1165266" y="1331390"/>
                    <a:pt x="1168664" y="1342791"/>
                    <a:pt x="1171449" y="1353775"/>
                  </a:cubicBezTo>
                  <a:cubicBezTo>
                    <a:pt x="1159894" y="1371096"/>
                    <a:pt x="1147222" y="1389337"/>
                    <a:pt x="1133453" y="1408324"/>
                  </a:cubicBezTo>
                  <a:cubicBezTo>
                    <a:pt x="1057178" y="1513715"/>
                    <a:pt x="946327" y="1642500"/>
                    <a:pt x="791058" y="1764049"/>
                  </a:cubicBezTo>
                  <a:cubicBezTo>
                    <a:pt x="675186" y="1854707"/>
                    <a:pt x="562450" y="1919539"/>
                    <a:pt x="465785" y="1965953"/>
                  </a:cubicBezTo>
                  <a:cubicBezTo>
                    <a:pt x="440791" y="1977923"/>
                    <a:pt x="416871" y="1988623"/>
                    <a:pt x="394245" y="1998313"/>
                  </a:cubicBezTo>
                  <a:cubicBezTo>
                    <a:pt x="326542" y="1902722"/>
                    <a:pt x="241277" y="1766637"/>
                    <a:pt x="167523" y="1592841"/>
                  </a:cubicBezTo>
                  <a:cubicBezTo>
                    <a:pt x="123258" y="1488545"/>
                    <a:pt x="83048" y="1370767"/>
                    <a:pt x="53252" y="1239965"/>
                  </a:cubicBezTo>
                  <a:cubicBezTo>
                    <a:pt x="50885" y="1229660"/>
                    <a:pt x="48583" y="1219444"/>
                    <a:pt x="46215" y="1209205"/>
                  </a:cubicBezTo>
                  <a:cubicBezTo>
                    <a:pt x="38563" y="1176099"/>
                    <a:pt x="-58387" y="718446"/>
                    <a:pt x="60203" y="446844"/>
                  </a:cubicBezTo>
                  <a:cubicBezTo>
                    <a:pt x="178025" y="176975"/>
                    <a:pt x="544560" y="8879"/>
                    <a:pt x="953891" y="1644"/>
                  </a:cubicBezTo>
                  <a:lnTo>
                    <a:pt x="953672" y="11028"/>
                  </a:lnTo>
                  <a:close/>
                </a:path>
              </a:pathLst>
            </a:custGeom>
            <a:solidFill>
              <a:srgbClr val="1FD7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79921" name="Freeform: Shape 162">
              <a:extLst>
                <a:ext uri="{FF2B5EF4-FFF2-40B4-BE49-F238E27FC236}">
                  <a16:creationId xmlns:a16="http://schemas.microsoft.com/office/drawing/2014/main" id="{294CD89D-3497-4618-B880-78FBFE55085A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4874" y="2408025"/>
              <a:ext cx="539344" cy="2376621"/>
            </a:xfrm>
            <a:custGeom>
              <a:avLst/>
              <a:gdLst>
                <a:gd name="T0" fmla="*/ 8398 w 539343"/>
                <a:gd name="T1" fmla="*/ 2373831 h 2376621"/>
                <a:gd name="T2" fmla="*/ 16883 w 539343"/>
                <a:gd name="T3" fmla="*/ 2372777 h 2376621"/>
                <a:gd name="T4" fmla="*/ 60447 w 539343"/>
                <a:gd name="T5" fmla="*/ 1956613 h 2376621"/>
                <a:gd name="T6" fmla="*/ 132623 w 539343"/>
                <a:gd name="T7" fmla="*/ 1691940 h 2376621"/>
                <a:gd name="T8" fmla="*/ 148408 w 539343"/>
                <a:gd name="T9" fmla="*/ 1646052 h 2376621"/>
                <a:gd name="T10" fmla="*/ 182961 w 539343"/>
                <a:gd name="T11" fmla="*/ 1548575 h 2376621"/>
                <a:gd name="T12" fmla="*/ 264893 w 539343"/>
                <a:gd name="T13" fmla="*/ 1309028 h 2376621"/>
                <a:gd name="T14" fmla="*/ 392393 w 539343"/>
                <a:gd name="T15" fmla="*/ 821001 h 2376621"/>
                <a:gd name="T16" fmla="*/ 422911 w 539343"/>
                <a:gd name="T17" fmla="*/ 562050 h 2376621"/>
                <a:gd name="T18" fmla="*/ 441876 w 539343"/>
                <a:gd name="T19" fmla="*/ 374617 h 2376621"/>
                <a:gd name="T20" fmla="*/ 537687 w 539343"/>
                <a:gd name="T21" fmla="*/ 28144 h 2376621"/>
                <a:gd name="T22" fmla="*/ 524641 w 539343"/>
                <a:gd name="T23" fmla="*/ 1966 h 2376621"/>
                <a:gd name="T24" fmla="*/ 444420 w 539343"/>
                <a:gd name="T25" fmla="*/ 226802 h 2376621"/>
                <a:gd name="T26" fmla="*/ 388556 w 539343"/>
                <a:gd name="T27" fmla="*/ 689278 h 2376621"/>
                <a:gd name="T28" fmla="*/ 306207 w 539343"/>
                <a:gd name="T29" fmla="*/ 1072944 h 2376621"/>
                <a:gd name="T30" fmla="*/ 229880 w 539343"/>
                <a:gd name="T31" fmla="*/ 1326392 h 2376621"/>
                <a:gd name="T32" fmla="*/ 144133 w 539343"/>
                <a:gd name="T33" fmla="*/ 1574118 h 2376621"/>
                <a:gd name="T34" fmla="*/ 131088 w 539343"/>
                <a:gd name="T35" fmla="*/ 1611104 h 2376621"/>
                <a:gd name="T36" fmla="*/ 115719 w 539343"/>
                <a:gd name="T37" fmla="*/ 1656028 h 2376621"/>
                <a:gd name="T38" fmla="*/ 103003 w 539343"/>
                <a:gd name="T39" fmla="*/ 1698518 h 2376621"/>
                <a:gd name="T40" fmla="*/ 34225 w 539343"/>
                <a:gd name="T41" fmla="*/ 1960428 h 2376621"/>
                <a:gd name="T42" fmla="*/ 8376 w 539343"/>
                <a:gd name="T43" fmla="*/ 2373853 h 2376621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539343"/>
                <a:gd name="T67" fmla="*/ 0 h 2376621"/>
                <a:gd name="T68" fmla="*/ 539343 w 539343"/>
                <a:gd name="T69" fmla="*/ 2376621 h 2376621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539343" h="2376621">
                  <a:moveTo>
                    <a:pt x="8398" y="2373830"/>
                  </a:moveTo>
                  <a:cubicBezTo>
                    <a:pt x="9143" y="2379026"/>
                    <a:pt x="16444" y="2377228"/>
                    <a:pt x="16883" y="2372777"/>
                  </a:cubicBezTo>
                  <a:cubicBezTo>
                    <a:pt x="30980" y="2233447"/>
                    <a:pt x="34795" y="2094642"/>
                    <a:pt x="60447" y="1956605"/>
                  </a:cubicBezTo>
                  <a:cubicBezTo>
                    <a:pt x="77088" y="1866649"/>
                    <a:pt x="103266" y="1778709"/>
                    <a:pt x="132623" y="1691932"/>
                  </a:cubicBezTo>
                  <a:cubicBezTo>
                    <a:pt x="137819" y="1676563"/>
                    <a:pt x="143015" y="1661304"/>
                    <a:pt x="148408" y="1646044"/>
                  </a:cubicBezTo>
                  <a:cubicBezTo>
                    <a:pt x="159743" y="1613508"/>
                    <a:pt x="171407" y="1580994"/>
                    <a:pt x="182961" y="1548567"/>
                  </a:cubicBezTo>
                  <a:cubicBezTo>
                    <a:pt x="211375" y="1469113"/>
                    <a:pt x="239351" y="1389527"/>
                    <a:pt x="264893" y="1309020"/>
                  </a:cubicBezTo>
                  <a:cubicBezTo>
                    <a:pt x="315978" y="1147962"/>
                    <a:pt x="361120" y="986181"/>
                    <a:pt x="392385" y="821001"/>
                  </a:cubicBezTo>
                  <a:cubicBezTo>
                    <a:pt x="408499" y="735605"/>
                    <a:pt x="417817" y="647885"/>
                    <a:pt x="422903" y="562050"/>
                  </a:cubicBezTo>
                  <a:cubicBezTo>
                    <a:pt x="426609" y="499324"/>
                    <a:pt x="432770" y="436817"/>
                    <a:pt x="441868" y="374617"/>
                  </a:cubicBezTo>
                  <a:cubicBezTo>
                    <a:pt x="458926" y="258176"/>
                    <a:pt x="494641" y="132417"/>
                    <a:pt x="537679" y="28144"/>
                  </a:cubicBezTo>
                  <a:cubicBezTo>
                    <a:pt x="539169" y="24438"/>
                    <a:pt x="526124" y="-1520"/>
                    <a:pt x="524633" y="1966"/>
                  </a:cubicBezTo>
                  <a:cubicBezTo>
                    <a:pt x="491681" y="74536"/>
                    <a:pt x="465174" y="149869"/>
                    <a:pt x="444412" y="226802"/>
                  </a:cubicBezTo>
                  <a:cubicBezTo>
                    <a:pt x="403720" y="377687"/>
                    <a:pt x="402645" y="534798"/>
                    <a:pt x="388548" y="689278"/>
                  </a:cubicBezTo>
                  <a:cubicBezTo>
                    <a:pt x="376577" y="819379"/>
                    <a:pt x="341498" y="947484"/>
                    <a:pt x="306199" y="1072936"/>
                  </a:cubicBezTo>
                  <a:cubicBezTo>
                    <a:pt x="282564" y="1157916"/>
                    <a:pt x="257242" y="1242457"/>
                    <a:pt x="229880" y="1326384"/>
                  </a:cubicBezTo>
                  <a:cubicBezTo>
                    <a:pt x="202737" y="1409456"/>
                    <a:pt x="172854" y="1491564"/>
                    <a:pt x="144133" y="1574110"/>
                  </a:cubicBezTo>
                  <a:cubicBezTo>
                    <a:pt x="139989" y="1586190"/>
                    <a:pt x="135538" y="1598577"/>
                    <a:pt x="131088" y="1611096"/>
                  </a:cubicBezTo>
                  <a:cubicBezTo>
                    <a:pt x="125892" y="1625830"/>
                    <a:pt x="120586" y="1640870"/>
                    <a:pt x="115719" y="1656020"/>
                  </a:cubicBezTo>
                  <a:cubicBezTo>
                    <a:pt x="111049" y="1670008"/>
                    <a:pt x="106817" y="1684193"/>
                    <a:pt x="103003" y="1698510"/>
                  </a:cubicBezTo>
                  <a:cubicBezTo>
                    <a:pt x="73646" y="1783796"/>
                    <a:pt x="50756" y="1871100"/>
                    <a:pt x="34225" y="1960420"/>
                  </a:cubicBezTo>
                  <a:cubicBezTo>
                    <a:pt x="9209" y="2095410"/>
                    <a:pt x="-8703" y="2236735"/>
                    <a:pt x="8376" y="2373852"/>
                  </a:cubicBezTo>
                  <a:close/>
                </a:path>
              </a:pathLst>
            </a:custGeom>
            <a:solidFill>
              <a:srgbClr val="DA62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79922" name="Freeform: Shape 163">
              <a:extLst>
                <a:ext uri="{FF2B5EF4-FFF2-40B4-BE49-F238E27FC236}">
                  <a16:creationId xmlns:a16="http://schemas.microsoft.com/office/drawing/2014/main" id="{6419169D-461B-4D75-AEDF-696A453AC01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19522" y="4975659"/>
              <a:ext cx="1074303" cy="377102"/>
            </a:xfrm>
            <a:custGeom>
              <a:avLst/>
              <a:gdLst>
                <a:gd name="T0" fmla="*/ 1644 w 1074303"/>
                <a:gd name="T1" fmla="*/ 7638 h 377102"/>
                <a:gd name="T2" fmla="*/ 17430 w 1074303"/>
                <a:gd name="T3" fmla="*/ 20990 h 377102"/>
                <a:gd name="T4" fmla="*/ 206398 w 1074303"/>
                <a:gd name="T5" fmla="*/ 178540 h 377102"/>
                <a:gd name="T6" fmla="*/ 509505 w 1074303"/>
                <a:gd name="T7" fmla="*/ 343720 h 377102"/>
                <a:gd name="T8" fmla="*/ 510031 w 1074303"/>
                <a:gd name="T9" fmla="*/ 343939 h 377102"/>
                <a:gd name="T10" fmla="*/ 582514 w 1074303"/>
                <a:gd name="T11" fmla="*/ 363846 h 377102"/>
                <a:gd name="T12" fmla="*/ 686370 w 1074303"/>
                <a:gd name="T13" fmla="*/ 377089 h 377102"/>
                <a:gd name="T14" fmla="*/ 690711 w 1074303"/>
                <a:gd name="T15" fmla="*/ 377308 h 377102"/>
                <a:gd name="T16" fmla="*/ 703647 w 1074303"/>
                <a:gd name="T17" fmla="*/ 377527 h 377102"/>
                <a:gd name="T18" fmla="*/ 948040 w 1074303"/>
                <a:gd name="T19" fmla="*/ 292877 h 377102"/>
                <a:gd name="T20" fmla="*/ 1073097 w 1074303"/>
                <a:gd name="T21" fmla="*/ 68676 h 377102"/>
                <a:gd name="T22" fmla="*/ 1066432 w 1074303"/>
                <a:gd name="T23" fmla="*/ 69312 h 377102"/>
                <a:gd name="T24" fmla="*/ 1053190 w 1074303"/>
                <a:gd name="T25" fmla="*/ 70474 h 377102"/>
                <a:gd name="T26" fmla="*/ 1044398 w 1074303"/>
                <a:gd name="T27" fmla="*/ 100774 h 377102"/>
                <a:gd name="T28" fmla="*/ 966610 w 1074303"/>
                <a:gd name="T29" fmla="*/ 242012 h 377102"/>
                <a:gd name="T30" fmla="*/ 702814 w 1074303"/>
                <a:gd name="T31" fmla="*/ 352205 h 377102"/>
                <a:gd name="T32" fmla="*/ 656925 w 1074303"/>
                <a:gd name="T33" fmla="*/ 349990 h 377102"/>
                <a:gd name="T34" fmla="*/ 651093 w 1074303"/>
                <a:gd name="T35" fmla="*/ 349464 h 377102"/>
                <a:gd name="T36" fmla="*/ 537590 w 1074303"/>
                <a:gd name="T37" fmla="*/ 326268 h 377102"/>
                <a:gd name="T38" fmla="*/ 513320 w 1074303"/>
                <a:gd name="T39" fmla="*/ 318638 h 377102"/>
                <a:gd name="T40" fmla="*/ 512377 w 1074303"/>
                <a:gd name="T41" fmla="*/ 318331 h 377102"/>
                <a:gd name="T42" fmla="*/ 181075 w 1074303"/>
                <a:gd name="T43" fmla="*/ 128881 h 377102"/>
                <a:gd name="T44" fmla="*/ 18110 w 1074303"/>
                <a:gd name="T45" fmla="*/ 5380 h 377102"/>
                <a:gd name="T46" fmla="*/ 13462 w 1074303"/>
                <a:gd name="T47" fmla="*/ 1938 h 377102"/>
                <a:gd name="T48" fmla="*/ 1644 w 1074303"/>
                <a:gd name="T49" fmla="*/ 7660 h 377102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074303"/>
                <a:gd name="T76" fmla="*/ 0 h 377102"/>
                <a:gd name="T77" fmla="*/ 1074303 w 1074303"/>
                <a:gd name="T78" fmla="*/ 377102 h 377102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074303" h="377102">
                  <a:moveTo>
                    <a:pt x="1644" y="7638"/>
                  </a:moveTo>
                  <a:lnTo>
                    <a:pt x="17430" y="20990"/>
                  </a:lnTo>
                  <a:cubicBezTo>
                    <a:pt x="72548" y="67404"/>
                    <a:pt x="138037" y="128859"/>
                    <a:pt x="206398" y="178540"/>
                  </a:cubicBezTo>
                  <a:cubicBezTo>
                    <a:pt x="317797" y="259595"/>
                    <a:pt x="414133" y="312039"/>
                    <a:pt x="509505" y="343720"/>
                  </a:cubicBezTo>
                  <a:cubicBezTo>
                    <a:pt x="509724" y="343829"/>
                    <a:pt x="509812" y="343829"/>
                    <a:pt x="510031" y="343939"/>
                  </a:cubicBezTo>
                  <a:cubicBezTo>
                    <a:pt x="533446" y="351788"/>
                    <a:pt x="557827" y="358453"/>
                    <a:pt x="582514" y="363846"/>
                  </a:cubicBezTo>
                  <a:cubicBezTo>
                    <a:pt x="618228" y="371695"/>
                    <a:pt x="653198" y="376036"/>
                    <a:pt x="686370" y="377089"/>
                  </a:cubicBezTo>
                  <a:cubicBezTo>
                    <a:pt x="687861" y="377198"/>
                    <a:pt x="689242" y="377308"/>
                    <a:pt x="690711" y="377308"/>
                  </a:cubicBezTo>
                  <a:cubicBezTo>
                    <a:pt x="695052" y="377418"/>
                    <a:pt x="699415" y="377527"/>
                    <a:pt x="703647" y="377527"/>
                  </a:cubicBezTo>
                  <a:cubicBezTo>
                    <a:pt x="801145" y="377527"/>
                    <a:pt x="883384" y="349025"/>
                    <a:pt x="948040" y="292877"/>
                  </a:cubicBezTo>
                  <a:cubicBezTo>
                    <a:pt x="1016927" y="233023"/>
                    <a:pt x="1050646" y="159269"/>
                    <a:pt x="1073097" y="68676"/>
                  </a:cubicBezTo>
                  <a:cubicBezTo>
                    <a:pt x="1070861" y="68896"/>
                    <a:pt x="1068647" y="69093"/>
                    <a:pt x="1066432" y="69312"/>
                  </a:cubicBezTo>
                  <a:cubicBezTo>
                    <a:pt x="1061981" y="69729"/>
                    <a:pt x="1057640" y="70167"/>
                    <a:pt x="1053190" y="70474"/>
                  </a:cubicBezTo>
                  <a:cubicBezTo>
                    <a:pt x="1051063" y="78740"/>
                    <a:pt x="1047358" y="93363"/>
                    <a:pt x="1044398" y="100774"/>
                  </a:cubicBezTo>
                  <a:cubicBezTo>
                    <a:pt x="1023833" y="152055"/>
                    <a:pt x="1006030" y="199105"/>
                    <a:pt x="966610" y="242012"/>
                  </a:cubicBezTo>
                  <a:cubicBezTo>
                    <a:pt x="899740" y="315130"/>
                    <a:pt x="810923" y="352205"/>
                    <a:pt x="702814" y="352205"/>
                  </a:cubicBezTo>
                  <a:cubicBezTo>
                    <a:pt x="687971" y="352205"/>
                    <a:pt x="672514" y="351459"/>
                    <a:pt x="656925" y="349990"/>
                  </a:cubicBezTo>
                  <a:cubicBezTo>
                    <a:pt x="655018" y="349881"/>
                    <a:pt x="653001" y="349683"/>
                    <a:pt x="651093" y="349464"/>
                  </a:cubicBezTo>
                  <a:cubicBezTo>
                    <a:pt x="614852" y="345649"/>
                    <a:pt x="576704" y="337910"/>
                    <a:pt x="537590" y="326268"/>
                  </a:cubicBezTo>
                  <a:cubicBezTo>
                    <a:pt x="529434" y="323834"/>
                    <a:pt x="521388" y="321291"/>
                    <a:pt x="513320" y="318638"/>
                  </a:cubicBezTo>
                  <a:cubicBezTo>
                    <a:pt x="513013" y="318528"/>
                    <a:pt x="512684" y="318419"/>
                    <a:pt x="512377" y="318331"/>
                  </a:cubicBezTo>
                  <a:cubicBezTo>
                    <a:pt x="381794" y="274965"/>
                    <a:pt x="181075" y="128881"/>
                    <a:pt x="181075" y="128881"/>
                  </a:cubicBezTo>
                  <a:cubicBezTo>
                    <a:pt x="137730" y="97398"/>
                    <a:pt x="82064" y="55894"/>
                    <a:pt x="18110" y="5380"/>
                  </a:cubicBezTo>
                  <a:cubicBezTo>
                    <a:pt x="17364" y="4349"/>
                    <a:pt x="15851" y="2639"/>
                    <a:pt x="13462" y="1938"/>
                  </a:cubicBezTo>
                  <a:cubicBezTo>
                    <a:pt x="9450" y="798"/>
                    <a:pt x="4582" y="3034"/>
                    <a:pt x="1644" y="7660"/>
                  </a:cubicBezTo>
                  <a:close/>
                </a:path>
              </a:pathLst>
            </a:custGeom>
            <a:solidFill>
              <a:srgbClr val="DA62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D5403CE6-494E-4F31-815F-E6B6859DC782}"/>
                </a:ext>
              </a:extLst>
            </p:cNvPr>
            <p:cNvSpPr/>
            <p:nvPr/>
          </p:nvSpPr>
          <p:spPr>
            <a:xfrm>
              <a:off x="4997530" y="3091042"/>
              <a:ext cx="709424" cy="972865"/>
            </a:xfrm>
            <a:custGeom>
              <a:avLst/>
              <a:gdLst>
                <a:gd name="connsiteX0" fmla="*/ 4925 w 710355"/>
                <a:gd name="connsiteY0" fmla="*/ 19337 h 973450"/>
                <a:gd name="connsiteX1" fmla="*/ 506866 w 710355"/>
                <a:gd name="connsiteY1" fmla="*/ 633970 h 973450"/>
                <a:gd name="connsiteX2" fmla="*/ 694035 w 710355"/>
                <a:gd name="connsiteY2" fmla="*/ 973230 h 973450"/>
                <a:gd name="connsiteX3" fmla="*/ 709405 w 710355"/>
                <a:gd name="connsiteY3" fmla="*/ 928307 h 973450"/>
                <a:gd name="connsiteX4" fmla="*/ 542274 w 710355"/>
                <a:gd name="connsiteY4" fmla="*/ 634299 h 973450"/>
                <a:gd name="connsiteX5" fmla="*/ 21478 w 710355"/>
                <a:gd name="connsiteY5" fmla="*/ 4735 h 973450"/>
                <a:gd name="connsiteX6" fmla="*/ 4947 w 710355"/>
                <a:gd name="connsiteY6" fmla="*/ 19359 h 973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10355" h="973450">
                  <a:moveTo>
                    <a:pt x="4925" y="19337"/>
                  </a:moveTo>
                  <a:cubicBezTo>
                    <a:pt x="193783" y="206244"/>
                    <a:pt x="364729" y="409133"/>
                    <a:pt x="506866" y="633970"/>
                  </a:cubicBezTo>
                  <a:cubicBezTo>
                    <a:pt x="575972" y="743198"/>
                    <a:pt x="638391" y="856570"/>
                    <a:pt x="694035" y="973230"/>
                  </a:cubicBezTo>
                  <a:cubicBezTo>
                    <a:pt x="698903" y="958080"/>
                    <a:pt x="704208" y="943040"/>
                    <a:pt x="709405" y="928307"/>
                  </a:cubicBezTo>
                  <a:cubicBezTo>
                    <a:pt x="658320" y="826270"/>
                    <a:pt x="600988" y="727741"/>
                    <a:pt x="542274" y="634299"/>
                  </a:cubicBezTo>
                  <a:cubicBezTo>
                    <a:pt x="397594" y="403849"/>
                    <a:pt x="224214" y="186862"/>
                    <a:pt x="21478" y="4735"/>
                  </a:cubicBezTo>
                  <a:cubicBezTo>
                    <a:pt x="11086" y="-4583"/>
                    <a:pt x="-5446" y="9186"/>
                    <a:pt x="4947" y="19359"/>
                  </a:cubicBez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cs typeface="+mn-cs"/>
              </a:endParaRPr>
            </a:p>
          </p:txBody>
        </p:sp>
        <p:sp>
          <p:nvSpPr>
            <p:cNvPr id="79924" name="Freeform: Shape 165">
              <a:extLst>
                <a:ext uri="{FF2B5EF4-FFF2-40B4-BE49-F238E27FC236}">
                  <a16:creationId xmlns:a16="http://schemas.microsoft.com/office/drawing/2014/main" id="{9EE061E3-CB8F-4BC5-AAB2-3F5CCCEDC7A4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5935" y="5983430"/>
              <a:ext cx="2692335" cy="874790"/>
            </a:xfrm>
            <a:custGeom>
              <a:avLst/>
              <a:gdLst>
                <a:gd name="T0" fmla="*/ 2691765 w 2692334"/>
                <a:gd name="T1" fmla="*/ 874776 h 874789"/>
                <a:gd name="T2" fmla="*/ 2575171 w 2692334"/>
                <a:gd name="T3" fmla="*/ 453758 h 874789"/>
                <a:gd name="T4" fmla="*/ 2435423 w 2692334"/>
                <a:gd name="T5" fmla="*/ 46984 h 874789"/>
                <a:gd name="T6" fmla="*/ 1307786 w 2692334"/>
                <a:gd name="T7" fmla="*/ 118261 h 874789"/>
                <a:gd name="T8" fmla="*/ 322707 w 2692334"/>
                <a:gd name="T9" fmla="*/ 1644 h 874789"/>
                <a:gd name="T10" fmla="*/ 164982 w 2692334"/>
                <a:gd name="T11" fmla="*/ 432966 h 874789"/>
                <a:gd name="T12" fmla="*/ 1644 w 2692334"/>
                <a:gd name="T13" fmla="*/ 874776 h 874789"/>
                <a:gd name="T14" fmla="*/ 2691765 w 2692334"/>
                <a:gd name="T15" fmla="*/ 874776 h 87478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692334"/>
                <a:gd name="T25" fmla="*/ 0 h 874789"/>
                <a:gd name="T26" fmla="*/ 2692334 w 2692334"/>
                <a:gd name="T27" fmla="*/ 874789 h 87478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692334" h="874789">
                  <a:moveTo>
                    <a:pt x="2691765" y="874768"/>
                  </a:moveTo>
                  <a:cubicBezTo>
                    <a:pt x="2658330" y="738024"/>
                    <a:pt x="2619677" y="597926"/>
                    <a:pt x="2575170" y="453750"/>
                  </a:cubicBezTo>
                  <a:cubicBezTo>
                    <a:pt x="2522047" y="281643"/>
                    <a:pt x="2471248" y="141413"/>
                    <a:pt x="2435423" y="46984"/>
                  </a:cubicBezTo>
                  <a:cubicBezTo>
                    <a:pt x="2124730" y="96928"/>
                    <a:pt x="1743024" y="132731"/>
                    <a:pt x="1307778" y="118261"/>
                  </a:cubicBezTo>
                  <a:cubicBezTo>
                    <a:pt x="931815" y="105764"/>
                    <a:pt x="599965" y="58517"/>
                    <a:pt x="322707" y="1644"/>
                  </a:cubicBezTo>
                  <a:cubicBezTo>
                    <a:pt x="285326" y="101532"/>
                    <a:pt x="230032" y="250926"/>
                    <a:pt x="164982" y="432966"/>
                  </a:cubicBezTo>
                  <a:cubicBezTo>
                    <a:pt x="164982" y="432966"/>
                    <a:pt x="83905" y="632940"/>
                    <a:pt x="1644" y="874768"/>
                  </a:cubicBezTo>
                  <a:lnTo>
                    <a:pt x="2691765" y="874768"/>
                  </a:lnTo>
                  <a:close/>
                </a:path>
              </a:pathLst>
            </a:custGeom>
            <a:solidFill>
              <a:srgbClr val="1FD7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79925" name="Freeform: Shape 166">
              <a:extLst>
                <a:ext uri="{FF2B5EF4-FFF2-40B4-BE49-F238E27FC236}">
                  <a16:creationId xmlns:a16="http://schemas.microsoft.com/office/drawing/2014/main" id="{2FC5E9A6-C267-4FDE-A3D4-234631BE5696}"/>
                </a:ext>
              </a:extLst>
            </p:cNvPr>
            <p:cNvSpPr>
              <a:spLocks/>
            </p:cNvSpPr>
            <p:nvPr/>
          </p:nvSpPr>
          <p:spPr bwMode="auto">
            <a:xfrm>
              <a:off x="6265095" y="1920810"/>
              <a:ext cx="265287" cy="43849"/>
            </a:xfrm>
            <a:custGeom>
              <a:avLst/>
              <a:gdLst>
                <a:gd name="T0" fmla="*/ 255999 w 265287"/>
                <a:gd name="T1" fmla="*/ 44068 h 43849"/>
                <a:gd name="T2" fmla="*/ 252667 w 265287"/>
                <a:gd name="T3" fmla="*/ 43432 h 43849"/>
                <a:gd name="T4" fmla="*/ 115091 w 265287"/>
                <a:gd name="T5" fmla="*/ 20061 h 43849"/>
                <a:gd name="T6" fmla="*/ 13865 w 265287"/>
                <a:gd name="T7" fmla="*/ 40823 h 43849"/>
                <a:gd name="T8" fmla="*/ 2223 w 265287"/>
                <a:gd name="T9" fmla="*/ 35539 h 43849"/>
                <a:gd name="T10" fmla="*/ 7507 w 265287"/>
                <a:gd name="T11" fmla="*/ 23897 h 43849"/>
                <a:gd name="T12" fmla="*/ 114279 w 265287"/>
                <a:gd name="T13" fmla="*/ 1995 h 43849"/>
                <a:gd name="T14" fmla="*/ 259354 w 265287"/>
                <a:gd name="T15" fmla="*/ 26616 h 43849"/>
                <a:gd name="T16" fmla="*/ 264419 w 265287"/>
                <a:gd name="T17" fmla="*/ 38346 h 43849"/>
                <a:gd name="T18" fmla="*/ 256021 w 265287"/>
                <a:gd name="T19" fmla="*/ 44046 h 4384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265287"/>
                <a:gd name="T31" fmla="*/ 0 h 43849"/>
                <a:gd name="T32" fmla="*/ 265287 w 265287"/>
                <a:gd name="T33" fmla="*/ 43849 h 43849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265287" h="43849">
                  <a:moveTo>
                    <a:pt x="255999" y="44068"/>
                  </a:moveTo>
                  <a:cubicBezTo>
                    <a:pt x="254881" y="44068"/>
                    <a:pt x="253764" y="43871"/>
                    <a:pt x="252667" y="43432"/>
                  </a:cubicBezTo>
                  <a:cubicBezTo>
                    <a:pt x="208379" y="25827"/>
                    <a:pt x="162075" y="17978"/>
                    <a:pt x="115091" y="20061"/>
                  </a:cubicBezTo>
                  <a:cubicBezTo>
                    <a:pt x="80559" y="21595"/>
                    <a:pt x="46489" y="28589"/>
                    <a:pt x="13865" y="40823"/>
                  </a:cubicBezTo>
                  <a:cubicBezTo>
                    <a:pt x="9195" y="42577"/>
                    <a:pt x="3977" y="40209"/>
                    <a:pt x="2223" y="35539"/>
                  </a:cubicBezTo>
                  <a:cubicBezTo>
                    <a:pt x="469" y="30869"/>
                    <a:pt x="2837" y="25651"/>
                    <a:pt x="7507" y="23897"/>
                  </a:cubicBezTo>
                  <a:cubicBezTo>
                    <a:pt x="41906" y="11006"/>
                    <a:pt x="77841" y="3639"/>
                    <a:pt x="114279" y="1995"/>
                  </a:cubicBezTo>
                  <a:cubicBezTo>
                    <a:pt x="163873" y="-220"/>
                    <a:pt x="212677" y="8068"/>
                    <a:pt x="259354" y="26616"/>
                  </a:cubicBezTo>
                  <a:cubicBezTo>
                    <a:pt x="264002" y="28458"/>
                    <a:pt x="266261" y="33720"/>
                    <a:pt x="264419" y="38346"/>
                  </a:cubicBezTo>
                  <a:cubicBezTo>
                    <a:pt x="263016" y="41898"/>
                    <a:pt x="259617" y="44046"/>
                    <a:pt x="256021" y="44046"/>
                  </a:cubicBezTo>
                  <a:close/>
                </a:path>
              </a:pathLst>
            </a:custGeom>
            <a:solidFill>
              <a:srgbClr val="DA62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79926" name="Freeform: Shape 167">
              <a:extLst>
                <a:ext uri="{FF2B5EF4-FFF2-40B4-BE49-F238E27FC236}">
                  <a16:creationId xmlns:a16="http://schemas.microsoft.com/office/drawing/2014/main" id="{E65A35D1-0362-4F56-BEE1-2F338A6053C3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7450870" y="808956"/>
              <a:ext cx="1626802" cy="2543249"/>
            </a:xfrm>
            <a:custGeom>
              <a:avLst/>
              <a:gdLst>
                <a:gd name="T0" fmla="*/ 529916 w 1626801"/>
                <a:gd name="T1" fmla="*/ 1147627 h 2543248"/>
                <a:gd name="T2" fmla="*/ 621692 w 1626801"/>
                <a:gd name="T3" fmla="*/ 1070124 h 2543248"/>
                <a:gd name="T4" fmla="*/ 766526 w 1626801"/>
                <a:gd name="T5" fmla="*/ 1021180 h 2543248"/>
                <a:gd name="T6" fmla="*/ 903190 w 1626801"/>
                <a:gd name="T7" fmla="*/ 970205 h 2543248"/>
                <a:gd name="T8" fmla="*/ 1005161 w 1626801"/>
                <a:gd name="T9" fmla="*/ 884568 h 2543248"/>
                <a:gd name="T10" fmla="*/ 1045962 w 1626801"/>
                <a:gd name="T11" fmla="*/ 731666 h 2543248"/>
                <a:gd name="T12" fmla="*/ 978632 w 1626801"/>
                <a:gd name="T13" fmla="*/ 576660 h 2543248"/>
                <a:gd name="T14" fmla="*/ 809345 w 1626801"/>
                <a:gd name="T15" fmla="*/ 511390 h 2543248"/>
                <a:gd name="T16" fmla="*/ 638026 w 1626801"/>
                <a:gd name="T17" fmla="*/ 564426 h 2543248"/>
                <a:gd name="T18" fmla="*/ 497270 w 1626801"/>
                <a:gd name="T19" fmla="*/ 682665 h 2543248"/>
                <a:gd name="T20" fmla="*/ 364715 w 1626801"/>
                <a:gd name="T21" fmla="*/ 800970 h 2543248"/>
                <a:gd name="T22" fmla="*/ 221942 w 1626801"/>
                <a:gd name="T23" fmla="*/ 854005 h 2543248"/>
                <a:gd name="T24" fmla="*/ 64874 w 1626801"/>
                <a:gd name="T25" fmla="*/ 784636 h 2543248"/>
                <a:gd name="T26" fmla="*/ 1644 w 1626801"/>
                <a:gd name="T27" fmla="*/ 605227 h 2543248"/>
                <a:gd name="T28" fmla="*/ 60819 w 1626801"/>
                <a:gd name="T29" fmla="*/ 395190 h 2543248"/>
                <a:gd name="T30" fmla="*/ 228081 w 1626801"/>
                <a:gd name="T31" fmla="*/ 199448 h 2543248"/>
                <a:gd name="T32" fmla="*/ 485081 w 1626801"/>
                <a:gd name="T33" fmla="*/ 56675 h 2543248"/>
                <a:gd name="T34" fmla="*/ 809410 w 1626801"/>
                <a:gd name="T35" fmla="*/ 1644 h 2543248"/>
                <a:gd name="T36" fmla="*/ 1141882 w 1626801"/>
                <a:gd name="T37" fmla="*/ 60775 h 2543248"/>
                <a:gd name="T38" fmla="*/ 1398882 w 1626801"/>
                <a:gd name="T39" fmla="*/ 223915 h 2543248"/>
                <a:gd name="T40" fmla="*/ 1566144 w 1626801"/>
                <a:gd name="T41" fmla="*/ 464494 h 2543248"/>
                <a:gd name="T42" fmla="*/ 1625319 w 1626801"/>
                <a:gd name="T43" fmla="*/ 756134 h 2543248"/>
                <a:gd name="T44" fmla="*/ 1464173 w 1626801"/>
                <a:gd name="T45" fmla="*/ 1225130 h 2543248"/>
                <a:gd name="T46" fmla="*/ 1029716 w 1626801"/>
                <a:gd name="T47" fmla="*/ 1469808 h 2543248"/>
                <a:gd name="T48" fmla="*/ 1029716 w 1626801"/>
                <a:gd name="T49" fmla="*/ 1477942 h 2543248"/>
                <a:gd name="T50" fmla="*/ 956291 w 1626801"/>
                <a:gd name="T51" fmla="*/ 1726720 h 2543248"/>
                <a:gd name="T52" fmla="*/ 764553 w 1626801"/>
                <a:gd name="T53" fmla="*/ 1812357 h 2543248"/>
                <a:gd name="T54" fmla="*/ 576879 w 1626801"/>
                <a:gd name="T55" fmla="*/ 1732859 h 2543248"/>
                <a:gd name="T56" fmla="*/ 507553 w 1626801"/>
                <a:gd name="T57" fmla="*/ 1502410 h 2543248"/>
                <a:gd name="T58" fmla="*/ 507553 w 1626801"/>
                <a:gd name="T59" fmla="*/ 1290334 h 2543248"/>
                <a:gd name="T60" fmla="*/ 529982 w 1626801"/>
                <a:gd name="T61" fmla="*/ 1147627 h 2543248"/>
                <a:gd name="T62" fmla="*/ 558462 w 1626801"/>
                <a:gd name="T63" fmla="*/ 2032590 h 2543248"/>
                <a:gd name="T64" fmla="*/ 768543 w 1626801"/>
                <a:gd name="T65" fmla="*/ 1946952 h 2543248"/>
                <a:gd name="T66" fmla="*/ 976615 w 1626801"/>
                <a:gd name="T67" fmla="*/ 2032590 h 2543248"/>
                <a:gd name="T68" fmla="*/ 1062275 w 1626801"/>
                <a:gd name="T69" fmla="*/ 2240559 h 2543248"/>
                <a:gd name="T70" fmla="*/ 976615 w 1626801"/>
                <a:gd name="T71" fmla="*/ 2452635 h 2543248"/>
                <a:gd name="T72" fmla="*/ 768543 w 1626801"/>
                <a:gd name="T73" fmla="*/ 2542371 h 2543248"/>
                <a:gd name="T74" fmla="*/ 558462 w 1626801"/>
                <a:gd name="T75" fmla="*/ 2454673 h 2543248"/>
                <a:gd name="T76" fmla="*/ 470786 w 1626801"/>
                <a:gd name="T77" fmla="*/ 2240559 h 2543248"/>
                <a:gd name="T78" fmla="*/ 558462 w 1626801"/>
                <a:gd name="T79" fmla="*/ 2032590 h 2543248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1626801"/>
                <a:gd name="T121" fmla="*/ 0 h 2543248"/>
                <a:gd name="T122" fmla="*/ 1626801 w 1626801"/>
                <a:gd name="T123" fmla="*/ 2543248 h 2543248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1626801" h="2543248">
                  <a:moveTo>
                    <a:pt x="529916" y="1147619"/>
                  </a:moveTo>
                  <a:cubicBezTo>
                    <a:pt x="544825" y="1115017"/>
                    <a:pt x="575432" y="1089190"/>
                    <a:pt x="621692" y="1070116"/>
                  </a:cubicBezTo>
                  <a:cubicBezTo>
                    <a:pt x="667909" y="1051151"/>
                    <a:pt x="716165" y="1034817"/>
                    <a:pt x="766526" y="1021180"/>
                  </a:cubicBezTo>
                  <a:cubicBezTo>
                    <a:pt x="816821" y="1007609"/>
                    <a:pt x="862380" y="990617"/>
                    <a:pt x="903182" y="970205"/>
                  </a:cubicBezTo>
                  <a:cubicBezTo>
                    <a:pt x="943961" y="949837"/>
                    <a:pt x="977922" y="921270"/>
                    <a:pt x="1005153" y="884568"/>
                  </a:cubicBezTo>
                  <a:cubicBezTo>
                    <a:pt x="1032317" y="847866"/>
                    <a:pt x="1045954" y="796870"/>
                    <a:pt x="1045954" y="731666"/>
                  </a:cubicBezTo>
                  <a:cubicBezTo>
                    <a:pt x="1045954" y="671834"/>
                    <a:pt x="1023504" y="620224"/>
                    <a:pt x="978624" y="576660"/>
                  </a:cubicBezTo>
                  <a:cubicBezTo>
                    <a:pt x="933766" y="533227"/>
                    <a:pt x="877289" y="511390"/>
                    <a:pt x="809345" y="511390"/>
                  </a:cubicBezTo>
                  <a:cubicBezTo>
                    <a:pt x="741400" y="511390"/>
                    <a:pt x="686962" y="529127"/>
                    <a:pt x="638026" y="564426"/>
                  </a:cubicBezTo>
                  <a:cubicBezTo>
                    <a:pt x="589047" y="599790"/>
                    <a:pt x="542150" y="639232"/>
                    <a:pt x="497270" y="682665"/>
                  </a:cubicBezTo>
                  <a:cubicBezTo>
                    <a:pt x="452413" y="726207"/>
                    <a:pt x="408191" y="765671"/>
                    <a:pt x="364715" y="800970"/>
                  </a:cubicBezTo>
                  <a:cubicBezTo>
                    <a:pt x="321173" y="836334"/>
                    <a:pt x="273553" y="854005"/>
                    <a:pt x="221942" y="854005"/>
                  </a:cubicBezTo>
                  <a:cubicBezTo>
                    <a:pt x="159347" y="854005"/>
                    <a:pt x="106991" y="830941"/>
                    <a:pt x="64874" y="784636"/>
                  </a:cubicBezTo>
                  <a:cubicBezTo>
                    <a:pt x="22692" y="738441"/>
                    <a:pt x="1644" y="678631"/>
                    <a:pt x="1644" y="605227"/>
                  </a:cubicBezTo>
                  <a:cubicBezTo>
                    <a:pt x="1644" y="537261"/>
                    <a:pt x="21354" y="467256"/>
                    <a:pt x="60819" y="395190"/>
                  </a:cubicBezTo>
                  <a:cubicBezTo>
                    <a:pt x="100195" y="323190"/>
                    <a:pt x="155971" y="257920"/>
                    <a:pt x="228081" y="199448"/>
                  </a:cubicBezTo>
                  <a:cubicBezTo>
                    <a:pt x="300103" y="140975"/>
                    <a:pt x="385762" y="93377"/>
                    <a:pt x="485081" y="56675"/>
                  </a:cubicBezTo>
                  <a:cubicBezTo>
                    <a:pt x="584333" y="19973"/>
                    <a:pt x="692443" y="1644"/>
                    <a:pt x="809410" y="1644"/>
                  </a:cubicBezTo>
                  <a:cubicBezTo>
                    <a:pt x="926378" y="1644"/>
                    <a:pt x="1042578" y="21376"/>
                    <a:pt x="1141874" y="60775"/>
                  </a:cubicBezTo>
                  <a:cubicBezTo>
                    <a:pt x="1241127" y="100239"/>
                    <a:pt x="1326786" y="154546"/>
                    <a:pt x="1398874" y="223915"/>
                  </a:cubicBezTo>
                  <a:cubicBezTo>
                    <a:pt x="1470918" y="293219"/>
                    <a:pt x="1526694" y="373485"/>
                    <a:pt x="1566136" y="464494"/>
                  </a:cubicBezTo>
                  <a:cubicBezTo>
                    <a:pt x="1605535" y="555634"/>
                    <a:pt x="1625311" y="652804"/>
                    <a:pt x="1625311" y="756134"/>
                  </a:cubicBezTo>
                  <a:cubicBezTo>
                    <a:pt x="1625311" y="941046"/>
                    <a:pt x="1571551" y="1097346"/>
                    <a:pt x="1464165" y="1225122"/>
                  </a:cubicBezTo>
                  <a:cubicBezTo>
                    <a:pt x="1356691" y="1352898"/>
                    <a:pt x="1211880" y="1434502"/>
                    <a:pt x="1029708" y="1469800"/>
                  </a:cubicBezTo>
                  <a:lnTo>
                    <a:pt x="1029708" y="1477934"/>
                  </a:lnTo>
                  <a:cubicBezTo>
                    <a:pt x="1029708" y="1586702"/>
                    <a:pt x="1005241" y="1669642"/>
                    <a:pt x="956283" y="1726712"/>
                  </a:cubicBezTo>
                  <a:cubicBezTo>
                    <a:pt x="907325" y="1783782"/>
                    <a:pt x="843394" y="1812349"/>
                    <a:pt x="764553" y="1812349"/>
                  </a:cubicBezTo>
                  <a:cubicBezTo>
                    <a:pt x="685712" y="1812349"/>
                    <a:pt x="623118" y="1785843"/>
                    <a:pt x="576879" y="1732851"/>
                  </a:cubicBezTo>
                  <a:cubicBezTo>
                    <a:pt x="530618" y="1679815"/>
                    <a:pt x="507553" y="1603014"/>
                    <a:pt x="507553" y="1502402"/>
                  </a:cubicBezTo>
                  <a:lnTo>
                    <a:pt x="507553" y="1290326"/>
                  </a:lnTo>
                  <a:cubicBezTo>
                    <a:pt x="507553" y="1227819"/>
                    <a:pt x="514986" y="1180221"/>
                    <a:pt x="529982" y="1147619"/>
                  </a:cubicBezTo>
                  <a:close/>
                  <a:moveTo>
                    <a:pt x="558462" y="2032582"/>
                  </a:moveTo>
                  <a:cubicBezTo>
                    <a:pt x="616935" y="1975512"/>
                    <a:pt x="686984" y="1946944"/>
                    <a:pt x="768543" y="1946944"/>
                  </a:cubicBezTo>
                  <a:cubicBezTo>
                    <a:pt x="850103" y="1946944"/>
                    <a:pt x="919494" y="1975512"/>
                    <a:pt x="976607" y="2032582"/>
                  </a:cubicBezTo>
                  <a:cubicBezTo>
                    <a:pt x="1033721" y="2089717"/>
                    <a:pt x="1062267" y="2159020"/>
                    <a:pt x="1062267" y="2240558"/>
                  </a:cubicBezTo>
                  <a:cubicBezTo>
                    <a:pt x="1062267" y="2322095"/>
                    <a:pt x="1033721" y="2392868"/>
                    <a:pt x="976607" y="2452634"/>
                  </a:cubicBezTo>
                  <a:cubicBezTo>
                    <a:pt x="919494" y="2512400"/>
                    <a:pt x="850125" y="2542371"/>
                    <a:pt x="768543" y="2542371"/>
                  </a:cubicBezTo>
                  <a:cubicBezTo>
                    <a:pt x="686962" y="2542371"/>
                    <a:pt x="616913" y="2513102"/>
                    <a:pt x="558462" y="2454673"/>
                  </a:cubicBezTo>
                  <a:cubicBezTo>
                    <a:pt x="499967" y="2396244"/>
                    <a:pt x="470786" y="2324902"/>
                    <a:pt x="470786" y="2240558"/>
                  </a:cubicBezTo>
                  <a:cubicBezTo>
                    <a:pt x="470786" y="2156214"/>
                    <a:pt x="499967" y="2089717"/>
                    <a:pt x="558462" y="2032582"/>
                  </a:cubicBezTo>
                  <a:close/>
                </a:path>
              </a:pathLst>
            </a:custGeom>
            <a:solidFill>
              <a:srgbClr val="FE8A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79927" name="Freeform: Shape 168">
              <a:extLst>
                <a:ext uri="{FF2B5EF4-FFF2-40B4-BE49-F238E27FC236}">
                  <a16:creationId xmlns:a16="http://schemas.microsoft.com/office/drawing/2014/main" id="{5E78049B-67A8-4ADA-9089-6156B2843DB9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9205214" y="2779578"/>
              <a:ext cx="931793" cy="1457983"/>
            </a:xfrm>
            <a:custGeom>
              <a:avLst/>
              <a:gdLst>
                <a:gd name="T0" fmla="*/ 228676 w 931793"/>
                <a:gd name="T1" fmla="*/ 624084 h 1457982"/>
                <a:gd name="T2" fmla="*/ 293485 w 931793"/>
                <a:gd name="T3" fmla="*/ 596042 h 1457982"/>
                <a:gd name="T4" fmla="*/ 383288 w 931793"/>
                <a:gd name="T5" fmla="*/ 593082 h 1457982"/>
                <a:gd name="T6" fmla="*/ 468860 w 931793"/>
                <a:gd name="T7" fmla="*/ 587579 h 1457982"/>
                <a:gd name="T8" fmla="*/ 540772 w 931793"/>
                <a:gd name="T9" fmla="*/ 556688 h 1457982"/>
                <a:gd name="T10" fmla="*/ 589686 w 931793"/>
                <a:gd name="T11" fmla="*/ 477562 h 1457982"/>
                <a:gd name="T12" fmla="*/ 578109 w 931793"/>
                <a:gd name="T13" fmla="*/ 378901 h 1457982"/>
                <a:gd name="T14" fmla="*/ 493919 w 931793"/>
                <a:gd name="T15" fmla="*/ 313456 h 1457982"/>
                <a:gd name="T16" fmla="*/ 388506 w 931793"/>
                <a:gd name="T17" fmla="*/ 314246 h 1457982"/>
                <a:gd name="T18" fmla="*/ 289209 w 931793"/>
                <a:gd name="T19" fmla="*/ 356911 h 1457982"/>
                <a:gd name="T20" fmla="*/ 194517 w 931793"/>
                <a:gd name="T21" fmla="*/ 401001 h 1457982"/>
                <a:gd name="T22" fmla="*/ 105175 w 931793"/>
                <a:gd name="T23" fmla="*/ 406614 h 1457982"/>
                <a:gd name="T24" fmla="*/ 28549 w 931793"/>
                <a:gd name="T25" fmla="*/ 340928 h 1457982"/>
                <a:gd name="T26" fmla="*/ 23418 w 931793"/>
                <a:gd name="T27" fmla="*/ 229244 h 1457982"/>
                <a:gd name="T28" fmla="*/ 92371 w 931793"/>
                <a:gd name="T29" fmla="*/ 121090 h 1457982"/>
                <a:gd name="T30" fmla="*/ 219731 w 931793"/>
                <a:gd name="T31" fmla="*/ 39312 h 1457982"/>
                <a:gd name="T32" fmla="*/ 388594 w 931793"/>
                <a:gd name="T33" fmla="*/ 2566 h 1457982"/>
                <a:gd name="T34" fmla="*/ 580455 w 931793"/>
                <a:gd name="T35" fmla="*/ 26618 h 1457982"/>
                <a:gd name="T36" fmla="*/ 757518 w 931793"/>
                <a:gd name="T37" fmla="*/ 116289 h 1457982"/>
                <a:gd name="T38" fmla="*/ 874442 w 931793"/>
                <a:gd name="T39" fmla="*/ 251695 h 1457982"/>
                <a:gd name="T40" fmla="*/ 927719 w 931793"/>
                <a:gd name="T41" fmla="*/ 415471 h 1457982"/>
                <a:gd name="T42" fmla="*/ 911516 w 931793"/>
                <a:gd name="T43" fmla="*/ 589618 h 1457982"/>
                <a:gd name="T44" fmla="*/ 741228 w 931793"/>
                <a:gd name="T45" fmla="*/ 826214 h 1457982"/>
                <a:gd name="T46" fmla="*/ 455201 w 931793"/>
                <a:gd name="T47" fmla="*/ 890212 h 1457982"/>
                <a:gd name="T48" fmla="*/ 453819 w 931793"/>
                <a:gd name="T49" fmla="*/ 894794 h 1457982"/>
                <a:gd name="T50" fmla="*/ 370265 w 931793"/>
                <a:gd name="T51" fmla="*/ 1022351 h 1457982"/>
                <a:gd name="T52" fmla="*/ 247838 w 931793"/>
                <a:gd name="T53" fmla="*/ 1038027 h 1457982"/>
                <a:gd name="T54" fmla="*/ 155733 w 931793"/>
                <a:gd name="T55" fmla="*/ 961445 h 1457982"/>
                <a:gd name="T56" fmla="*/ 155843 w 931793"/>
                <a:gd name="T57" fmla="*/ 819987 h 1457982"/>
                <a:gd name="T58" fmla="*/ 191843 w 931793"/>
                <a:gd name="T59" fmla="*/ 700622 h 1457982"/>
                <a:gd name="T60" fmla="*/ 228698 w 931793"/>
                <a:gd name="T61" fmla="*/ 624106 h 1457982"/>
                <a:gd name="T62" fmla="*/ 94520 w 931793"/>
                <a:gd name="T63" fmla="*/ 1126953 h 1457982"/>
                <a:gd name="T64" fmla="*/ 227295 w 931793"/>
                <a:gd name="T65" fmla="*/ 1114390 h 1457982"/>
                <a:gd name="T66" fmla="*/ 329858 w 931793"/>
                <a:gd name="T67" fmla="*/ 1197879 h 1457982"/>
                <a:gd name="T68" fmla="*/ 342772 w 931793"/>
                <a:gd name="T69" fmla="*/ 1329448 h 1457982"/>
                <a:gd name="T70" fmla="*/ 258559 w 931793"/>
                <a:gd name="T71" fmla="*/ 1434270 h 1457982"/>
                <a:gd name="T72" fmla="*/ 126245 w 931793"/>
                <a:gd name="T73" fmla="*/ 1449463 h 1457982"/>
                <a:gd name="T74" fmla="*/ 22892 w 931793"/>
                <a:gd name="T75" fmla="*/ 1364484 h 1457982"/>
                <a:gd name="T76" fmla="*/ 9891 w 931793"/>
                <a:gd name="T77" fmla="*/ 1229100 h 1457982"/>
                <a:gd name="T78" fmla="*/ 94542 w 931793"/>
                <a:gd name="T79" fmla="*/ 1126931 h 1457982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931793"/>
                <a:gd name="T121" fmla="*/ 0 h 1457982"/>
                <a:gd name="T122" fmla="*/ 931793 w 931793"/>
                <a:gd name="T123" fmla="*/ 1457982 h 1457982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931793" h="1457982">
                  <a:moveTo>
                    <a:pt x="228676" y="624084"/>
                  </a:moveTo>
                  <a:cubicBezTo>
                    <a:pt x="242598" y="608254"/>
                    <a:pt x="264216" y="598936"/>
                    <a:pt x="293485" y="596042"/>
                  </a:cubicBezTo>
                  <a:cubicBezTo>
                    <a:pt x="322710" y="593214"/>
                    <a:pt x="352638" y="592205"/>
                    <a:pt x="383288" y="593082"/>
                  </a:cubicBezTo>
                  <a:cubicBezTo>
                    <a:pt x="413895" y="593981"/>
                    <a:pt x="442419" y="592139"/>
                    <a:pt x="468860" y="587579"/>
                  </a:cubicBezTo>
                  <a:cubicBezTo>
                    <a:pt x="495257" y="583041"/>
                    <a:pt x="519220" y="572714"/>
                    <a:pt x="540772" y="556688"/>
                  </a:cubicBezTo>
                  <a:cubicBezTo>
                    <a:pt x="562302" y="540639"/>
                    <a:pt x="578614" y="514264"/>
                    <a:pt x="589686" y="477562"/>
                  </a:cubicBezTo>
                  <a:cubicBezTo>
                    <a:pt x="599837" y="443886"/>
                    <a:pt x="595978" y="411043"/>
                    <a:pt x="578109" y="378901"/>
                  </a:cubicBezTo>
                  <a:cubicBezTo>
                    <a:pt x="560241" y="346848"/>
                    <a:pt x="532156" y="324989"/>
                    <a:pt x="493919" y="313456"/>
                  </a:cubicBezTo>
                  <a:cubicBezTo>
                    <a:pt x="457174" y="302385"/>
                    <a:pt x="422051" y="302670"/>
                    <a:pt x="388506" y="314246"/>
                  </a:cubicBezTo>
                  <a:cubicBezTo>
                    <a:pt x="354940" y="325822"/>
                    <a:pt x="321855" y="340073"/>
                    <a:pt x="289209" y="356911"/>
                  </a:cubicBezTo>
                  <a:cubicBezTo>
                    <a:pt x="256586" y="373815"/>
                    <a:pt x="224993" y="388504"/>
                    <a:pt x="194517" y="401001"/>
                  </a:cubicBezTo>
                  <a:cubicBezTo>
                    <a:pt x="164021" y="413520"/>
                    <a:pt x="134203" y="415384"/>
                    <a:pt x="105175" y="406614"/>
                  </a:cubicBezTo>
                  <a:cubicBezTo>
                    <a:pt x="69943" y="396002"/>
                    <a:pt x="44400" y="374144"/>
                    <a:pt x="28549" y="340928"/>
                  </a:cubicBezTo>
                  <a:cubicBezTo>
                    <a:pt x="12653" y="307778"/>
                    <a:pt x="10965" y="270550"/>
                    <a:pt x="23418" y="229244"/>
                  </a:cubicBezTo>
                  <a:cubicBezTo>
                    <a:pt x="34951" y="191008"/>
                    <a:pt x="57927" y="154942"/>
                    <a:pt x="92371" y="121090"/>
                  </a:cubicBezTo>
                  <a:cubicBezTo>
                    <a:pt x="126749" y="87261"/>
                    <a:pt x="169216" y="59987"/>
                    <a:pt x="219731" y="39312"/>
                  </a:cubicBezTo>
                  <a:cubicBezTo>
                    <a:pt x="270179" y="18615"/>
                    <a:pt x="326481" y="6381"/>
                    <a:pt x="388594" y="2566"/>
                  </a:cubicBezTo>
                  <a:cubicBezTo>
                    <a:pt x="450684" y="-1248"/>
                    <a:pt x="514638" y="6776"/>
                    <a:pt x="580455" y="26618"/>
                  </a:cubicBezTo>
                  <a:cubicBezTo>
                    <a:pt x="649320" y="47380"/>
                    <a:pt x="708320" y="77285"/>
                    <a:pt x="757518" y="116289"/>
                  </a:cubicBezTo>
                  <a:cubicBezTo>
                    <a:pt x="806673" y="155337"/>
                    <a:pt x="845655" y="200435"/>
                    <a:pt x="874442" y="251695"/>
                  </a:cubicBezTo>
                  <a:cubicBezTo>
                    <a:pt x="903229" y="302933"/>
                    <a:pt x="920988" y="357547"/>
                    <a:pt x="927719" y="415471"/>
                  </a:cubicBezTo>
                  <a:cubicBezTo>
                    <a:pt x="934427" y="473440"/>
                    <a:pt x="929056" y="531474"/>
                    <a:pt x="911516" y="589618"/>
                  </a:cubicBezTo>
                  <a:cubicBezTo>
                    <a:pt x="880120" y="693672"/>
                    <a:pt x="823358" y="772513"/>
                    <a:pt x="741228" y="826206"/>
                  </a:cubicBezTo>
                  <a:cubicBezTo>
                    <a:pt x="659055" y="879877"/>
                    <a:pt x="563705" y="901232"/>
                    <a:pt x="455201" y="890204"/>
                  </a:cubicBezTo>
                  <a:lnTo>
                    <a:pt x="453819" y="894786"/>
                  </a:lnTo>
                  <a:cubicBezTo>
                    <a:pt x="435359" y="955999"/>
                    <a:pt x="407493" y="998511"/>
                    <a:pt x="370265" y="1022343"/>
                  </a:cubicBezTo>
                  <a:cubicBezTo>
                    <a:pt x="333037" y="1046153"/>
                    <a:pt x="292191" y="1051393"/>
                    <a:pt x="247838" y="1038019"/>
                  </a:cubicBezTo>
                  <a:cubicBezTo>
                    <a:pt x="203441" y="1024623"/>
                    <a:pt x="172747" y="999103"/>
                    <a:pt x="155733" y="961437"/>
                  </a:cubicBezTo>
                  <a:cubicBezTo>
                    <a:pt x="138698" y="923748"/>
                    <a:pt x="138763" y="876610"/>
                    <a:pt x="155843" y="819979"/>
                  </a:cubicBezTo>
                  <a:lnTo>
                    <a:pt x="191843" y="700622"/>
                  </a:lnTo>
                  <a:cubicBezTo>
                    <a:pt x="202454" y="665433"/>
                    <a:pt x="214710" y="639913"/>
                    <a:pt x="228698" y="624106"/>
                  </a:cubicBezTo>
                  <a:close/>
                  <a:moveTo>
                    <a:pt x="94520" y="1126945"/>
                  </a:moveTo>
                  <a:cubicBezTo>
                    <a:pt x="137119" y="1104736"/>
                    <a:pt x="181385" y="1100548"/>
                    <a:pt x="227295" y="1114382"/>
                  </a:cubicBezTo>
                  <a:cubicBezTo>
                    <a:pt x="273205" y="1128217"/>
                    <a:pt x="307385" y="1156061"/>
                    <a:pt x="329858" y="1197871"/>
                  </a:cubicBezTo>
                  <a:cubicBezTo>
                    <a:pt x="352308" y="1239703"/>
                    <a:pt x="356606" y="1283552"/>
                    <a:pt x="342772" y="1329440"/>
                  </a:cubicBezTo>
                  <a:cubicBezTo>
                    <a:pt x="328915" y="1375350"/>
                    <a:pt x="300852" y="1410320"/>
                    <a:pt x="258559" y="1434262"/>
                  </a:cubicBezTo>
                  <a:cubicBezTo>
                    <a:pt x="216267" y="1458203"/>
                    <a:pt x="172155" y="1463312"/>
                    <a:pt x="126245" y="1449455"/>
                  </a:cubicBezTo>
                  <a:cubicBezTo>
                    <a:pt x="80335" y="1435621"/>
                    <a:pt x="45891" y="1407250"/>
                    <a:pt x="22892" y="1364476"/>
                  </a:cubicBezTo>
                  <a:cubicBezTo>
                    <a:pt x="-107" y="1321679"/>
                    <a:pt x="-4426" y="1276558"/>
                    <a:pt x="9891" y="1229092"/>
                  </a:cubicBezTo>
                  <a:cubicBezTo>
                    <a:pt x="23725" y="1183204"/>
                    <a:pt x="51920" y="1149155"/>
                    <a:pt x="94542" y="1126923"/>
                  </a:cubicBezTo>
                  <a:close/>
                </a:path>
              </a:pathLst>
            </a:custGeom>
            <a:solidFill>
              <a:srgbClr val="F9940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79928" name="Freeform: Shape 169">
              <a:extLst>
                <a:ext uri="{FF2B5EF4-FFF2-40B4-BE49-F238E27FC236}">
                  <a16:creationId xmlns:a16="http://schemas.microsoft.com/office/drawing/2014/main" id="{360A792D-9846-4A54-BD5F-4237E1824EC1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227046" y="1863949"/>
              <a:ext cx="960295" cy="1495254"/>
            </a:xfrm>
            <a:custGeom>
              <a:avLst/>
              <a:gdLst>
                <a:gd name="T0" fmla="*/ 324961 w 960295"/>
                <a:gd name="T1" fmla="*/ 681886 h 1495254"/>
                <a:gd name="T2" fmla="*/ 377032 w 960295"/>
                <a:gd name="T3" fmla="*/ 634178 h 1495254"/>
                <a:gd name="T4" fmla="*/ 460938 w 960295"/>
                <a:gd name="T5" fmla="*/ 601993 h 1495254"/>
                <a:gd name="T6" fmla="*/ 539997 w 960295"/>
                <a:gd name="T7" fmla="*/ 568799 h 1495254"/>
                <a:gd name="T8" fmla="*/ 597856 w 960295"/>
                <a:gd name="T9" fmla="*/ 516071 h 1495254"/>
                <a:gd name="T10" fmla="*/ 618180 w 960295"/>
                <a:gd name="T11" fmla="*/ 425303 h 1495254"/>
                <a:gd name="T12" fmla="*/ 574945 w 960295"/>
                <a:gd name="T13" fmla="*/ 335873 h 1495254"/>
                <a:gd name="T14" fmla="*/ 473983 w 960295"/>
                <a:gd name="T15" fmla="*/ 301561 h 1495254"/>
                <a:gd name="T16" fmla="*/ 374621 w 960295"/>
                <a:gd name="T17" fmla="*/ 336772 h 1495254"/>
                <a:gd name="T18" fmla="*/ 294771 w 960295"/>
                <a:gd name="T19" fmla="*/ 409561 h 1495254"/>
                <a:gd name="T20" fmla="*/ 219724 w 960295"/>
                <a:gd name="T21" fmla="*/ 482197 h 1495254"/>
                <a:gd name="T22" fmla="*/ 137134 w 960295"/>
                <a:gd name="T23" fmla="*/ 516728 h 1495254"/>
                <a:gd name="T24" fmla="*/ 43231 w 960295"/>
                <a:gd name="T25" fmla="*/ 479720 h 1495254"/>
                <a:gd name="T26" fmla="*/ 1816 w 960295"/>
                <a:gd name="T27" fmla="*/ 375841 h 1495254"/>
                <a:gd name="T28" fmla="*/ 31567 w 960295"/>
                <a:gd name="T29" fmla="*/ 251091 h 1495254"/>
                <a:gd name="T30" fmla="*/ 125141 w 960295"/>
                <a:gd name="T31" fmla="*/ 132150 h 1495254"/>
                <a:gd name="T32" fmla="*/ 272671 w 960295"/>
                <a:gd name="T33" fmla="*/ 42193 h 1495254"/>
                <a:gd name="T34" fmla="*/ 461836 w 960295"/>
                <a:gd name="T35" fmla="*/ 2181 h 1495254"/>
                <a:gd name="T36" fmla="*/ 658500 w 960295"/>
                <a:gd name="T37" fmla="*/ 28995 h 1495254"/>
                <a:gd name="T38" fmla="*/ 813309 w 960295"/>
                <a:gd name="T39" fmla="*/ 118710 h 1495254"/>
                <a:gd name="T40" fmla="*/ 917253 w 960295"/>
                <a:gd name="T41" fmla="*/ 256024 h 1495254"/>
                <a:gd name="T42" fmla="*/ 958932 w 960295"/>
                <a:gd name="T43" fmla="*/ 425895 h 1495254"/>
                <a:gd name="T44" fmla="*/ 875443 w 960295"/>
                <a:gd name="T45" fmla="*/ 705170 h 1495254"/>
                <a:gd name="T46" fmla="*/ 626095 w 960295"/>
                <a:gd name="T47" fmla="*/ 859190 h 1495254"/>
                <a:gd name="T48" fmla="*/ 626292 w 960295"/>
                <a:gd name="T49" fmla="*/ 863970 h 1495254"/>
                <a:gd name="T50" fmla="*/ 589087 w 960295"/>
                <a:gd name="T51" fmla="*/ 1011829 h 1495254"/>
                <a:gd name="T52" fmla="*/ 478521 w 960295"/>
                <a:gd name="T53" fmla="*/ 1066684 h 1495254"/>
                <a:gd name="T54" fmla="*/ 366421 w 960295"/>
                <a:gd name="T55" fmla="*/ 1024457 h 1495254"/>
                <a:gd name="T56" fmla="*/ 320226 w 960295"/>
                <a:gd name="T57" fmla="*/ 890761 h 1495254"/>
                <a:gd name="T58" fmla="*/ 315183 w 960295"/>
                <a:gd name="T59" fmla="*/ 766208 h 1495254"/>
                <a:gd name="T60" fmla="*/ 324961 w 960295"/>
                <a:gd name="T61" fmla="*/ 681864 h 1495254"/>
                <a:gd name="T62" fmla="*/ 362759 w 960295"/>
                <a:gd name="T63" fmla="*/ 1200950 h 1495254"/>
                <a:gd name="T64" fmla="*/ 484112 w 960295"/>
                <a:gd name="T65" fmla="*/ 1145656 h 1495254"/>
                <a:gd name="T66" fmla="*/ 608358 w 960295"/>
                <a:gd name="T67" fmla="*/ 1191018 h 1495254"/>
                <a:gd name="T68" fmla="*/ 663608 w 960295"/>
                <a:gd name="T69" fmla="*/ 1311121 h 1495254"/>
                <a:gd name="T70" fmla="*/ 618334 w 960295"/>
                <a:gd name="T71" fmla="*/ 1437713 h 1495254"/>
                <a:gd name="T72" fmla="*/ 498275 w 960295"/>
                <a:gd name="T73" fmla="*/ 1495353 h 1495254"/>
                <a:gd name="T74" fmla="*/ 372801 w 960295"/>
                <a:gd name="T75" fmla="*/ 1448851 h 1495254"/>
                <a:gd name="T76" fmla="*/ 316214 w 960295"/>
                <a:gd name="T77" fmla="*/ 1325174 h 1495254"/>
                <a:gd name="T78" fmla="*/ 362759 w 960295"/>
                <a:gd name="T79" fmla="*/ 1200950 h 1495254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960295"/>
                <a:gd name="T121" fmla="*/ 0 h 1495254"/>
                <a:gd name="T122" fmla="*/ 960295 w 960295"/>
                <a:gd name="T123" fmla="*/ 1495254 h 1495254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960295" h="1495254">
                  <a:moveTo>
                    <a:pt x="324961" y="681886"/>
                  </a:moveTo>
                  <a:cubicBezTo>
                    <a:pt x="332942" y="662373"/>
                    <a:pt x="350306" y="646500"/>
                    <a:pt x="377032" y="634178"/>
                  </a:cubicBezTo>
                  <a:cubicBezTo>
                    <a:pt x="403736" y="621944"/>
                    <a:pt x="431668" y="611201"/>
                    <a:pt x="460938" y="601993"/>
                  </a:cubicBezTo>
                  <a:cubicBezTo>
                    <a:pt x="490163" y="592829"/>
                    <a:pt x="516516" y="581779"/>
                    <a:pt x="539997" y="568799"/>
                  </a:cubicBezTo>
                  <a:cubicBezTo>
                    <a:pt x="563457" y="555864"/>
                    <a:pt x="582728" y="538280"/>
                    <a:pt x="597856" y="516071"/>
                  </a:cubicBezTo>
                  <a:cubicBezTo>
                    <a:pt x="612940" y="493861"/>
                    <a:pt x="619737" y="463605"/>
                    <a:pt x="618180" y="425303"/>
                  </a:cubicBezTo>
                  <a:cubicBezTo>
                    <a:pt x="616755" y="390158"/>
                    <a:pt x="602351" y="360384"/>
                    <a:pt x="574945" y="335873"/>
                  </a:cubicBezTo>
                  <a:cubicBezTo>
                    <a:pt x="547561" y="311427"/>
                    <a:pt x="513885" y="299938"/>
                    <a:pt x="473983" y="301561"/>
                  </a:cubicBezTo>
                  <a:cubicBezTo>
                    <a:pt x="435637" y="303118"/>
                    <a:pt x="402530" y="314891"/>
                    <a:pt x="374621" y="336772"/>
                  </a:cubicBezTo>
                  <a:cubicBezTo>
                    <a:pt x="346689" y="358696"/>
                    <a:pt x="320094" y="382989"/>
                    <a:pt x="294771" y="409561"/>
                  </a:cubicBezTo>
                  <a:cubicBezTo>
                    <a:pt x="269470" y="436200"/>
                    <a:pt x="244433" y="460426"/>
                    <a:pt x="219724" y="482197"/>
                  </a:cubicBezTo>
                  <a:cubicBezTo>
                    <a:pt x="194993" y="503990"/>
                    <a:pt x="167434" y="515501"/>
                    <a:pt x="137134" y="516728"/>
                  </a:cubicBezTo>
                  <a:cubicBezTo>
                    <a:pt x="100366" y="518219"/>
                    <a:pt x="69080" y="505920"/>
                    <a:pt x="43231" y="479720"/>
                  </a:cubicBezTo>
                  <a:cubicBezTo>
                    <a:pt x="17360" y="453608"/>
                    <a:pt x="3569" y="418967"/>
                    <a:pt x="1816" y="375841"/>
                  </a:cubicBezTo>
                  <a:cubicBezTo>
                    <a:pt x="193" y="335917"/>
                    <a:pt x="10103" y="294348"/>
                    <a:pt x="31567" y="251091"/>
                  </a:cubicBezTo>
                  <a:cubicBezTo>
                    <a:pt x="52987" y="207877"/>
                    <a:pt x="84186" y="168216"/>
                    <a:pt x="125141" y="132150"/>
                  </a:cubicBezTo>
                  <a:cubicBezTo>
                    <a:pt x="166052" y="96084"/>
                    <a:pt x="215229" y="66113"/>
                    <a:pt x="272671" y="42193"/>
                  </a:cubicBezTo>
                  <a:cubicBezTo>
                    <a:pt x="330092" y="18274"/>
                    <a:pt x="393147" y="4944"/>
                    <a:pt x="461836" y="2181"/>
                  </a:cubicBezTo>
                  <a:cubicBezTo>
                    <a:pt x="533705" y="-735"/>
                    <a:pt x="599238" y="8232"/>
                    <a:pt x="658500" y="28995"/>
                  </a:cubicBezTo>
                  <a:cubicBezTo>
                    <a:pt x="717718" y="49801"/>
                    <a:pt x="769328" y="79685"/>
                    <a:pt x="813309" y="118710"/>
                  </a:cubicBezTo>
                  <a:cubicBezTo>
                    <a:pt x="857268" y="157692"/>
                    <a:pt x="891930" y="203514"/>
                    <a:pt x="917253" y="256024"/>
                  </a:cubicBezTo>
                  <a:cubicBezTo>
                    <a:pt x="942554" y="308621"/>
                    <a:pt x="956476" y="365208"/>
                    <a:pt x="958932" y="425895"/>
                  </a:cubicBezTo>
                  <a:cubicBezTo>
                    <a:pt x="963339" y="534487"/>
                    <a:pt x="935473" y="627557"/>
                    <a:pt x="875443" y="705170"/>
                  </a:cubicBezTo>
                  <a:cubicBezTo>
                    <a:pt x="815370" y="782783"/>
                    <a:pt x="732254" y="834130"/>
                    <a:pt x="626095" y="859190"/>
                  </a:cubicBezTo>
                  <a:lnTo>
                    <a:pt x="626292" y="863970"/>
                  </a:lnTo>
                  <a:cubicBezTo>
                    <a:pt x="628880" y="927836"/>
                    <a:pt x="616470" y="977144"/>
                    <a:pt x="589087" y="1011829"/>
                  </a:cubicBezTo>
                  <a:cubicBezTo>
                    <a:pt x="561703" y="1046513"/>
                    <a:pt x="524826" y="1064798"/>
                    <a:pt x="478521" y="1066684"/>
                  </a:cubicBezTo>
                  <a:cubicBezTo>
                    <a:pt x="432173" y="1068570"/>
                    <a:pt x="394835" y="1054472"/>
                    <a:pt x="366421" y="1024457"/>
                  </a:cubicBezTo>
                  <a:cubicBezTo>
                    <a:pt x="337985" y="994399"/>
                    <a:pt x="322616" y="949848"/>
                    <a:pt x="320226" y="890761"/>
                  </a:cubicBezTo>
                  <a:lnTo>
                    <a:pt x="315183" y="766208"/>
                  </a:lnTo>
                  <a:cubicBezTo>
                    <a:pt x="313692" y="729484"/>
                    <a:pt x="316937" y="701355"/>
                    <a:pt x="324961" y="681864"/>
                  </a:cubicBezTo>
                  <a:close/>
                  <a:moveTo>
                    <a:pt x="362759" y="1200950"/>
                  </a:moveTo>
                  <a:cubicBezTo>
                    <a:pt x="395734" y="1166046"/>
                    <a:pt x="436207" y="1147608"/>
                    <a:pt x="484112" y="1145656"/>
                  </a:cubicBezTo>
                  <a:cubicBezTo>
                    <a:pt x="532039" y="1143727"/>
                    <a:pt x="573454" y="1158855"/>
                    <a:pt x="608358" y="1191018"/>
                  </a:cubicBezTo>
                  <a:cubicBezTo>
                    <a:pt x="643262" y="1223203"/>
                    <a:pt x="661679" y="1263238"/>
                    <a:pt x="663608" y="1311121"/>
                  </a:cubicBezTo>
                  <a:cubicBezTo>
                    <a:pt x="665559" y="1359048"/>
                    <a:pt x="650475" y="1401253"/>
                    <a:pt x="618334" y="1437713"/>
                  </a:cubicBezTo>
                  <a:cubicBezTo>
                    <a:pt x="586214" y="1474174"/>
                    <a:pt x="546180" y="1493423"/>
                    <a:pt x="498275" y="1495353"/>
                  </a:cubicBezTo>
                  <a:cubicBezTo>
                    <a:pt x="450370" y="1497282"/>
                    <a:pt x="408538" y="1481760"/>
                    <a:pt x="372801" y="1448851"/>
                  </a:cubicBezTo>
                  <a:cubicBezTo>
                    <a:pt x="337064" y="1415942"/>
                    <a:pt x="318209" y="1374724"/>
                    <a:pt x="316214" y="1325174"/>
                  </a:cubicBezTo>
                  <a:cubicBezTo>
                    <a:pt x="314284" y="1277291"/>
                    <a:pt x="329763" y="1235876"/>
                    <a:pt x="362759" y="1200950"/>
                  </a:cubicBezTo>
                  <a:close/>
                </a:path>
              </a:pathLst>
            </a:custGeom>
            <a:solidFill>
              <a:srgbClr val="3A07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79929" name="Freeform: Shape 170">
              <a:extLst>
                <a:ext uri="{FF2B5EF4-FFF2-40B4-BE49-F238E27FC236}">
                  <a16:creationId xmlns:a16="http://schemas.microsoft.com/office/drawing/2014/main" id="{A587A292-28E5-404B-91A3-9134C7672952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4462" y="222792"/>
              <a:ext cx="657737" cy="629235"/>
            </a:xfrm>
            <a:custGeom>
              <a:avLst/>
              <a:gdLst>
                <a:gd name="T0" fmla="*/ 537761 w 657736"/>
                <a:gd name="T1" fmla="*/ 604473 h 629234"/>
                <a:gd name="T2" fmla="*/ 597856 w 657736"/>
                <a:gd name="T3" fmla="*/ 138809 h 629234"/>
                <a:gd name="T4" fmla="*/ 262271 w 657736"/>
                <a:gd name="T5" fmla="*/ 8621 h 629234"/>
                <a:gd name="T6" fmla="*/ 1829 w 657736"/>
                <a:gd name="T7" fmla="*/ 319059 h 629234"/>
                <a:gd name="T8" fmla="*/ 146070 w 657736"/>
                <a:gd name="T9" fmla="*/ 555713 h 629234"/>
                <a:gd name="T10" fmla="*/ 537739 w 657736"/>
                <a:gd name="T11" fmla="*/ 604451 h 62923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657736"/>
                <a:gd name="T19" fmla="*/ 0 h 629234"/>
                <a:gd name="T20" fmla="*/ 657736 w 657736"/>
                <a:gd name="T21" fmla="*/ 629234 h 629234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657736" h="629234">
                  <a:moveTo>
                    <a:pt x="537753" y="604465"/>
                  </a:moveTo>
                  <a:cubicBezTo>
                    <a:pt x="672676" y="472501"/>
                    <a:pt x="692737" y="272154"/>
                    <a:pt x="597848" y="138809"/>
                  </a:cubicBezTo>
                  <a:cubicBezTo>
                    <a:pt x="525475" y="37123"/>
                    <a:pt x="391011" y="-18894"/>
                    <a:pt x="262271" y="8621"/>
                  </a:cubicBezTo>
                  <a:cubicBezTo>
                    <a:pt x="115661" y="39973"/>
                    <a:pt x="-3696" y="175401"/>
                    <a:pt x="1829" y="319051"/>
                  </a:cubicBezTo>
                  <a:cubicBezTo>
                    <a:pt x="7025" y="453712"/>
                    <a:pt x="119673" y="536345"/>
                    <a:pt x="146070" y="555705"/>
                  </a:cubicBezTo>
                  <a:cubicBezTo>
                    <a:pt x="312061" y="677452"/>
                    <a:pt x="513921" y="612533"/>
                    <a:pt x="537731" y="604443"/>
                  </a:cubicBezTo>
                  <a:close/>
                </a:path>
              </a:pathLst>
            </a:custGeom>
            <a:solidFill>
              <a:srgbClr val="3E39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79930" name="Freeform: Shape 171">
              <a:extLst>
                <a:ext uri="{FF2B5EF4-FFF2-40B4-BE49-F238E27FC236}">
                  <a16:creationId xmlns:a16="http://schemas.microsoft.com/office/drawing/2014/main" id="{88D90308-0DAF-4ED3-A0A4-B4413FCB5433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4849" y="325602"/>
              <a:ext cx="403412" cy="570038"/>
            </a:xfrm>
            <a:custGeom>
              <a:avLst/>
              <a:gdLst>
                <a:gd name="T0" fmla="*/ 318820 w 403411"/>
                <a:gd name="T1" fmla="*/ 569096 h 570038"/>
                <a:gd name="T2" fmla="*/ 156965 w 403411"/>
                <a:gd name="T3" fmla="*/ 527220 h 570038"/>
                <a:gd name="T4" fmla="*/ 11386 w 403411"/>
                <a:gd name="T5" fmla="*/ 346803 h 570038"/>
                <a:gd name="T6" fmla="*/ 158938 w 403411"/>
                <a:gd name="T7" fmla="*/ 1644 h 570038"/>
                <a:gd name="T8" fmla="*/ 170470 w 403411"/>
                <a:gd name="T9" fmla="*/ 20280 h 570038"/>
                <a:gd name="T10" fmla="*/ 32543 w 403411"/>
                <a:gd name="T11" fmla="*/ 341058 h 570038"/>
                <a:gd name="T12" fmla="*/ 320771 w 403411"/>
                <a:gd name="T13" fmla="*/ 546864 h 570038"/>
                <a:gd name="T14" fmla="*/ 397660 w 403411"/>
                <a:gd name="T15" fmla="*/ 537261 h 570038"/>
                <a:gd name="T16" fmla="*/ 403054 w 403411"/>
                <a:gd name="T17" fmla="*/ 558506 h 570038"/>
                <a:gd name="T18" fmla="*/ 318798 w 403411"/>
                <a:gd name="T19" fmla="*/ 569118 h 57003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403411"/>
                <a:gd name="T31" fmla="*/ 0 h 570038"/>
                <a:gd name="T32" fmla="*/ 403411 w 403411"/>
                <a:gd name="T33" fmla="*/ 570038 h 570038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403411" h="570038">
                  <a:moveTo>
                    <a:pt x="318812" y="569096"/>
                  </a:moveTo>
                  <a:cubicBezTo>
                    <a:pt x="262400" y="569096"/>
                    <a:pt x="206865" y="554932"/>
                    <a:pt x="156965" y="527220"/>
                  </a:cubicBezTo>
                  <a:cubicBezTo>
                    <a:pt x="84723" y="487076"/>
                    <a:pt x="31644" y="421324"/>
                    <a:pt x="11386" y="346803"/>
                  </a:cubicBezTo>
                  <a:cubicBezTo>
                    <a:pt x="-23431" y="218785"/>
                    <a:pt x="37235" y="76846"/>
                    <a:pt x="158938" y="1644"/>
                  </a:cubicBezTo>
                  <a:lnTo>
                    <a:pt x="170470" y="20280"/>
                  </a:lnTo>
                  <a:cubicBezTo>
                    <a:pt x="56967" y="90417"/>
                    <a:pt x="248" y="222337"/>
                    <a:pt x="32543" y="341058"/>
                  </a:cubicBezTo>
                  <a:cubicBezTo>
                    <a:pt x="65956" y="463858"/>
                    <a:pt x="188821" y="546842"/>
                    <a:pt x="320763" y="546864"/>
                  </a:cubicBezTo>
                  <a:cubicBezTo>
                    <a:pt x="346261" y="546864"/>
                    <a:pt x="372066" y="543773"/>
                    <a:pt x="397652" y="537261"/>
                  </a:cubicBezTo>
                  <a:lnTo>
                    <a:pt x="403046" y="558506"/>
                  </a:lnTo>
                  <a:cubicBezTo>
                    <a:pt x="375136" y="565588"/>
                    <a:pt x="346853" y="569096"/>
                    <a:pt x="318790" y="569118"/>
                  </a:cubicBezTo>
                  <a:close/>
                </a:path>
              </a:pathLst>
            </a:custGeom>
            <a:solidFill>
              <a:srgbClr val="3E39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</p:grpSp>
      <p:grpSp>
        <p:nvGrpSpPr>
          <p:cNvPr id="79876" name="Group 172">
            <a:extLst>
              <a:ext uri="{FF2B5EF4-FFF2-40B4-BE49-F238E27FC236}">
                <a16:creationId xmlns:a16="http://schemas.microsoft.com/office/drawing/2014/main" id="{231DF87D-1081-4E55-8FCC-9C7BA5FB610E}"/>
              </a:ext>
            </a:extLst>
          </p:cNvPr>
          <p:cNvGrpSpPr>
            <a:grpSpLocks/>
          </p:cNvGrpSpPr>
          <p:nvPr/>
        </p:nvGrpSpPr>
        <p:grpSpPr bwMode="auto">
          <a:xfrm>
            <a:off x="431800" y="1282700"/>
            <a:ext cx="5143500" cy="531813"/>
            <a:chOff x="443080" y="2679689"/>
            <a:chExt cx="11306008" cy="460375"/>
          </a:xfrm>
        </p:grpSpPr>
        <p:sp>
          <p:nvSpPr>
            <p:cNvPr id="174" name="Rectangle: Rounded Corners 173">
              <a:extLst>
                <a:ext uri="{FF2B5EF4-FFF2-40B4-BE49-F238E27FC236}">
                  <a16:creationId xmlns:a16="http://schemas.microsoft.com/office/drawing/2014/main" id="{F5626934-87BD-4194-B925-D1C40E476170}"/>
                </a:ext>
              </a:extLst>
            </p:cNvPr>
            <p:cNvSpPr/>
            <p:nvPr/>
          </p:nvSpPr>
          <p:spPr>
            <a:xfrm>
              <a:off x="635004" y="2759396"/>
              <a:ext cx="11114084" cy="380668"/>
            </a:xfrm>
            <a:prstGeom prst="roundRect">
              <a:avLst>
                <a:gd name="adj" fmla="val 50000"/>
              </a:avLst>
            </a:prstGeom>
            <a:solidFill>
              <a:schemeClr val="bg1">
                <a:lumMod val="95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80000" tIns="44371" bIns="44371"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400" b="1" dirty="0">
                <a:solidFill>
                  <a:schemeClr val="tx1"/>
                </a:solidFill>
                <a:latin typeface="+mj-lt"/>
                <a:ea typeface="Golos Text" panose="020B0503020202020204" pitchFamily="34" charset="0"/>
              </a:endParaRPr>
            </a:p>
          </p:txBody>
        </p:sp>
        <p:sp>
          <p:nvSpPr>
            <p:cNvPr id="175" name="Rectangle: Rounded Corners 174">
              <a:extLst>
                <a:ext uri="{FF2B5EF4-FFF2-40B4-BE49-F238E27FC236}">
                  <a16:creationId xmlns:a16="http://schemas.microsoft.com/office/drawing/2014/main" id="{B14231BE-D1C8-4D58-A405-65D362DD0AFD}"/>
                </a:ext>
              </a:extLst>
            </p:cNvPr>
            <p:cNvSpPr/>
            <p:nvPr/>
          </p:nvSpPr>
          <p:spPr>
            <a:xfrm>
              <a:off x="443080" y="2679689"/>
              <a:ext cx="11208302" cy="380668"/>
            </a:xfrm>
            <a:prstGeom prst="roundRect">
              <a:avLst>
                <a:gd name="adj" fmla="val 50000"/>
              </a:avLst>
            </a:pr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chemeClr val="accent4">
                    <a:lumMod val="20000"/>
                    <a:lumOff val="80000"/>
                  </a:schemeClr>
                </a:gs>
              </a:gsLst>
              <a:lin ang="0" scaled="1"/>
            </a:gradFill>
            <a:ln w="3175">
              <a:solidFill>
                <a:srgbClr val="3A07DF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80000" tIns="44371" bIns="44371"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ru-RU" b="1" dirty="0" err="1">
                  <a:solidFill>
                    <a:srgbClr val="4A127B"/>
                  </a:solidFill>
                  <a:latin typeface="+mj-lt"/>
                  <a:ea typeface="Golos Text" panose="020B0503020202020204" pitchFamily="34" charset="0"/>
                </a:rPr>
                <a:t>Муҳокама</a:t>
              </a:r>
              <a:r>
                <a:rPr lang="en-US" b="1" dirty="0">
                  <a:solidFill>
                    <a:srgbClr val="4A127B"/>
                  </a:solidFill>
                  <a:latin typeface="+mj-lt"/>
                  <a:ea typeface="Golos Text" panose="020B0503020202020204" pitchFamily="34" charset="0"/>
                </a:rPr>
                <a:t> </a:t>
              </a:r>
              <a:r>
                <a:rPr lang="ru-RU" b="1" dirty="0" err="1">
                  <a:solidFill>
                    <a:srgbClr val="4A127B"/>
                  </a:solidFill>
                  <a:latin typeface="+mj-lt"/>
                  <a:ea typeface="Golos Text" panose="020B0503020202020204" pitchFamily="34" charset="0"/>
                </a:rPr>
                <a:t>учун</a:t>
              </a:r>
              <a:r>
                <a:rPr lang="en-US" b="1" dirty="0">
                  <a:solidFill>
                    <a:srgbClr val="4A127B"/>
                  </a:solidFill>
                  <a:latin typeface="+mj-lt"/>
                  <a:ea typeface="Golos Text" panose="020B0503020202020204" pitchFamily="34" charset="0"/>
                </a:rPr>
                <a:t> </a:t>
              </a:r>
              <a:r>
                <a:rPr lang="ru-RU" b="1" dirty="0" err="1">
                  <a:solidFill>
                    <a:srgbClr val="4A127B"/>
                  </a:solidFill>
                  <a:latin typeface="+mj-lt"/>
                  <a:ea typeface="Golos Text" panose="020B0503020202020204" pitchFamily="34" charset="0"/>
                </a:rPr>
                <a:t>савол</a:t>
              </a:r>
              <a:r>
                <a:rPr lang="en-US" b="1" dirty="0">
                  <a:solidFill>
                    <a:srgbClr val="4A127B"/>
                  </a:solidFill>
                  <a:latin typeface="+mj-lt"/>
                  <a:ea typeface="Golos Text" panose="020B0503020202020204" pitchFamily="34" charset="0"/>
                </a:rPr>
                <a:t>!</a:t>
              </a:r>
              <a:endParaRPr lang="ru-RU" b="1" dirty="0">
                <a:solidFill>
                  <a:srgbClr val="4A127B"/>
                </a:solidFill>
                <a:latin typeface="+mj-lt"/>
                <a:ea typeface="Golos Text" panose="020B0503020202020204" pitchFamily="34" charset="0"/>
              </a:endParaRPr>
            </a:p>
          </p:txBody>
        </p:sp>
      </p:grpSp>
      <p:sp>
        <p:nvSpPr>
          <p:cNvPr id="79877" name="Rectangle 175">
            <a:extLst>
              <a:ext uri="{FF2B5EF4-FFF2-40B4-BE49-F238E27FC236}">
                <a16:creationId xmlns:a16="http://schemas.microsoft.com/office/drawing/2014/main" id="{714B02D0-88E3-4BD3-B1C7-49CC078C8A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9900" y="1908175"/>
            <a:ext cx="4189413" cy="738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spcAft>
                <a:spcPts val="1200"/>
              </a:spcAft>
              <a:buClr>
                <a:srgbClr val="1FD7D4"/>
              </a:buClr>
            </a:pPr>
            <a:r>
              <a:rPr lang="ru-RU" altLang="en-US" sz="2400" b="1">
                <a:solidFill>
                  <a:srgbClr val="3A07DF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Иккиланиш</a:t>
            </a:r>
            <a:r>
              <a:rPr lang="en-US" altLang="en-US" sz="2400" b="1">
                <a:solidFill>
                  <a:srgbClr val="3A07DF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2400" b="1">
                <a:solidFill>
                  <a:srgbClr val="3A07DF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атамаси</a:t>
            </a:r>
            <a:r>
              <a:rPr lang="en-US" altLang="en-US" sz="2400" b="1">
                <a:solidFill>
                  <a:srgbClr val="3A07DF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2400" b="1">
                <a:solidFill>
                  <a:srgbClr val="3A07DF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билан</a:t>
            </a:r>
            <a:r>
              <a:rPr lang="en-US" altLang="en-US" sz="2400" b="1">
                <a:solidFill>
                  <a:srgbClr val="3A07DF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2400" b="1">
                <a:solidFill>
                  <a:srgbClr val="3A07DF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танишмисиз</a:t>
            </a:r>
            <a:r>
              <a:rPr lang="en-US" altLang="en-US" sz="2400" b="1">
                <a:solidFill>
                  <a:srgbClr val="3A07DF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?</a:t>
            </a:r>
            <a:endParaRPr lang="ru-RU" altLang="en-US" sz="2400" b="1">
              <a:solidFill>
                <a:srgbClr val="3A07DF"/>
              </a:solidFill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</p:spTree>
  </p:cSld>
  <p:clrMapOvr>
    <a:masterClrMapping/>
  </p:clrMapOvr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898" name="Title 1">
            <a:extLst>
              <a:ext uri="{FF2B5EF4-FFF2-40B4-BE49-F238E27FC236}">
                <a16:creationId xmlns:a16="http://schemas.microsoft.com/office/drawing/2014/main" id="{662B46D9-FB6D-4A2C-95CC-302BFFA020F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ru-RU" altLang="en-US"/>
              <a:t>Иккиланиш</a:t>
            </a:r>
            <a:r>
              <a:rPr lang="en-US" altLang="en-US"/>
              <a:t> </a:t>
            </a:r>
            <a:r>
              <a:rPr lang="ru-RU" altLang="en-US"/>
              <a:t>нима?</a:t>
            </a:r>
          </a:p>
        </p:txBody>
      </p:sp>
      <p:sp>
        <p:nvSpPr>
          <p:cNvPr id="108" name="Freeform: Shape 107">
            <a:extLst>
              <a:ext uri="{FF2B5EF4-FFF2-40B4-BE49-F238E27FC236}">
                <a16:creationId xmlns:a16="http://schemas.microsoft.com/office/drawing/2014/main" id="{A4E8A7AE-BE34-4A45-8CDD-0FBED72FF588}"/>
              </a:ext>
            </a:extLst>
          </p:cNvPr>
          <p:cNvSpPr/>
          <p:nvPr/>
        </p:nvSpPr>
        <p:spPr>
          <a:xfrm>
            <a:off x="0" y="1282700"/>
            <a:ext cx="7527925" cy="1695450"/>
          </a:xfrm>
          <a:custGeom>
            <a:avLst/>
            <a:gdLst>
              <a:gd name="connsiteX0" fmla="*/ 0 w 7198243"/>
              <a:gd name="connsiteY0" fmla="*/ 0 h 1696010"/>
              <a:gd name="connsiteX1" fmla="*/ 848006 w 7198243"/>
              <a:gd name="connsiteY1" fmla="*/ 0 h 1696010"/>
              <a:gd name="connsiteX2" fmla="*/ 925032 w 7198243"/>
              <a:gd name="connsiteY2" fmla="*/ 0 h 1696010"/>
              <a:gd name="connsiteX3" fmla="*/ 6350238 w 7198243"/>
              <a:gd name="connsiteY3" fmla="*/ 0 h 1696010"/>
              <a:gd name="connsiteX4" fmla="*/ 7198243 w 7198243"/>
              <a:gd name="connsiteY4" fmla="*/ 848005 h 1696010"/>
              <a:gd name="connsiteX5" fmla="*/ 6350238 w 7198243"/>
              <a:gd name="connsiteY5" fmla="*/ 1696010 h 1696010"/>
              <a:gd name="connsiteX6" fmla="*/ 925032 w 7198243"/>
              <a:gd name="connsiteY6" fmla="*/ 1696010 h 1696010"/>
              <a:gd name="connsiteX7" fmla="*/ 848006 w 7198243"/>
              <a:gd name="connsiteY7" fmla="*/ 1696010 h 1696010"/>
              <a:gd name="connsiteX8" fmla="*/ 0 w 7198243"/>
              <a:gd name="connsiteY8" fmla="*/ 1696010 h 16960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198243" h="1696010">
                <a:moveTo>
                  <a:pt x="0" y="0"/>
                </a:moveTo>
                <a:lnTo>
                  <a:pt x="848006" y="0"/>
                </a:lnTo>
                <a:lnTo>
                  <a:pt x="925032" y="0"/>
                </a:lnTo>
                <a:lnTo>
                  <a:pt x="6350238" y="0"/>
                </a:lnTo>
                <a:cubicBezTo>
                  <a:pt x="6818578" y="0"/>
                  <a:pt x="7198243" y="379665"/>
                  <a:pt x="7198243" y="848005"/>
                </a:cubicBezTo>
                <a:cubicBezTo>
                  <a:pt x="7198243" y="1316345"/>
                  <a:pt x="6818578" y="1696010"/>
                  <a:pt x="6350238" y="1696010"/>
                </a:cubicBezTo>
                <a:lnTo>
                  <a:pt x="925032" y="1696010"/>
                </a:lnTo>
                <a:lnTo>
                  <a:pt x="848006" y="1696010"/>
                </a:lnTo>
                <a:lnTo>
                  <a:pt x="0" y="1696010"/>
                </a:lnTo>
                <a:close/>
              </a:path>
            </a:pathLst>
          </a:custGeom>
          <a:gradFill>
            <a:gsLst>
              <a:gs pos="0">
                <a:srgbClr val="1FD7D4"/>
              </a:gs>
              <a:gs pos="100000">
                <a:srgbClr val="9190F9"/>
              </a:gs>
            </a:gsLst>
            <a:lin ang="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 dirty="0"/>
          </a:p>
        </p:txBody>
      </p:sp>
      <p:sp>
        <p:nvSpPr>
          <p:cNvPr id="80900" name="TextBox 108">
            <a:extLst>
              <a:ext uri="{FF2B5EF4-FFF2-40B4-BE49-F238E27FC236}">
                <a16:creationId xmlns:a16="http://schemas.microsoft.com/office/drawing/2014/main" id="{80F30A34-99CE-4DD2-8859-FB38AAC2707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1800" y="1438275"/>
            <a:ext cx="6619875" cy="1365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54610" tIns="54610" rIns="54610" bIns="54610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spcAft>
                <a:spcPts val="600"/>
              </a:spcAft>
            </a:pPr>
            <a:r>
              <a:rPr lang="ru-RU" altLang="en-US" b="1">
                <a:solidFill>
                  <a:schemeClr val="bg1"/>
                </a:solidFill>
              </a:rPr>
              <a:t>Иккиланиш</a:t>
            </a:r>
            <a:r>
              <a:rPr lang="en-US" altLang="en-US" b="1">
                <a:solidFill>
                  <a:schemeClr val="bg1"/>
                </a:solidFill>
              </a:rPr>
              <a:t> </a:t>
            </a:r>
            <a:r>
              <a:rPr lang="tr-TR" altLang="en-US" b="1">
                <a:solidFill>
                  <a:schemeClr val="bg1"/>
                </a:solidFill>
              </a:rPr>
              <a:t>– </a:t>
            </a:r>
            <a:r>
              <a:rPr lang="ru-RU" altLang="en-US" b="1">
                <a:solidFill>
                  <a:schemeClr val="bg1"/>
                </a:solidFill>
              </a:rPr>
              <a:t>бу</a:t>
            </a:r>
            <a:r>
              <a:rPr lang="tr-TR" altLang="en-US" b="1">
                <a:solidFill>
                  <a:schemeClr val="bg1"/>
                </a:solidFill>
              </a:rPr>
              <a:t> </a:t>
            </a:r>
            <a:r>
              <a:rPr lang="ru-RU" altLang="en-US" b="1">
                <a:solidFill>
                  <a:schemeClr val="bg1"/>
                </a:solidFill>
              </a:rPr>
              <a:t>икки</a:t>
            </a:r>
            <a:r>
              <a:rPr lang="tr-TR" altLang="en-US" b="1">
                <a:solidFill>
                  <a:schemeClr val="bg1"/>
                </a:solidFill>
              </a:rPr>
              <a:t> </a:t>
            </a:r>
            <a:r>
              <a:rPr lang="ru-RU" altLang="en-US" b="1">
                <a:solidFill>
                  <a:schemeClr val="bg1"/>
                </a:solidFill>
              </a:rPr>
              <a:t>қарама</a:t>
            </a:r>
            <a:r>
              <a:rPr lang="tr-TR" altLang="en-US" b="1">
                <a:solidFill>
                  <a:schemeClr val="bg1"/>
                </a:solidFill>
              </a:rPr>
              <a:t>-</a:t>
            </a:r>
            <a:r>
              <a:rPr lang="ru-RU" altLang="en-US" b="1">
                <a:solidFill>
                  <a:schemeClr val="bg1"/>
                </a:solidFill>
              </a:rPr>
              <a:t>қарши</a:t>
            </a:r>
            <a:r>
              <a:rPr lang="tr-TR" altLang="en-US" b="1">
                <a:solidFill>
                  <a:schemeClr val="bg1"/>
                </a:solidFill>
              </a:rPr>
              <a:t> e</a:t>
            </a:r>
            <a:r>
              <a:rPr lang="ru-RU" altLang="en-US" b="1">
                <a:solidFill>
                  <a:schemeClr val="bg1"/>
                </a:solidFill>
              </a:rPr>
              <a:t>чимдан</a:t>
            </a:r>
            <a:r>
              <a:rPr lang="tr-TR" altLang="en-US" b="1">
                <a:solidFill>
                  <a:schemeClr val="bg1"/>
                </a:solidFill>
              </a:rPr>
              <a:t> </a:t>
            </a:r>
            <a:r>
              <a:rPr lang="ru-RU" altLang="en-US" b="1">
                <a:solidFill>
                  <a:schemeClr val="bg1"/>
                </a:solidFill>
              </a:rPr>
              <a:t>бирини</a:t>
            </a:r>
            <a:r>
              <a:rPr lang="tr-TR" altLang="en-US" b="1">
                <a:solidFill>
                  <a:schemeClr val="bg1"/>
                </a:solidFill>
              </a:rPr>
              <a:t> </a:t>
            </a:r>
            <a:r>
              <a:rPr lang="ru-RU" altLang="en-US" b="1">
                <a:solidFill>
                  <a:schemeClr val="bg1"/>
                </a:solidFill>
              </a:rPr>
              <a:t>танлаш</a:t>
            </a:r>
            <a:r>
              <a:rPr lang="tr-TR" altLang="en-US" b="1">
                <a:solidFill>
                  <a:schemeClr val="bg1"/>
                </a:solidFill>
              </a:rPr>
              <a:t> </a:t>
            </a:r>
            <a:r>
              <a:rPr lang="ru-RU" altLang="en-US" b="1">
                <a:solidFill>
                  <a:schemeClr val="bg1"/>
                </a:solidFill>
              </a:rPr>
              <a:t>бир</a:t>
            </a:r>
            <a:r>
              <a:rPr lang="tr-TR" altLang="en-US" b="1">
                <a:solidFill>
                  <a:schemeClr val="bg1"/>
                </a:solidFill>
              </a:rPr>
              <a:t> x</a:t>
            </a:r>
            <a:r>
              <a:rPr lang="ru-RU" altLang="en-US" b="1">
                <a:solidFill>
                  <a:schemeClr val="bg1"/>
                </a:solidFill>
              </a:rPr>
              <a:t>ил</a:t>
            </a:r>
            <a:r>
              <a:rPr lang="tr-TR" altLang="en-US" b="1">
                <a:solidFill>
                  <a:schemeClr val="bg1"/>
                </a:solidFill>
              </a:rPr>
              <a:t> </a:t>
            </a:r>
            <a:r>
              <a:rPr lang="ru-RU" altLang="en-US" b="1">
                <a:solidFill>
                  <a:schemeClr val="bg1"/>
                </a:solidFill>
              </a:rPr>
              <a:t>даражада</a:t>
            </a:r>
            <a:r>
              <a:rPr lang="tr-TR" altLang="en-US" b="1">
                <a:solidFill>
                  <a:schemeClr val="bg1"/>
                </a:solidFill>
              </a:rPr>
              <a:t> </a:t>
            </a:r>
            <a:r>
              <a:rPr lang="ru-RU" altLang="en-US" b="1">
                <a:solidFill>
                  <a:schemeClr val="bg1"/>
                </a:solidFill>
              </a:rPr>
              <a:t>қийин</a:t>
            </a:r>
            <a:r>
              <a:rPr lang="tr-TR" altLang="en-US" b="1">
                <a:solidFill>
                  <a:schemeClr val="bg1"/>
                </a:solidFill>
              </a:rPr>
              <a:t> </a:t>
            </a:r>
            <a:r>
              <a:rPr lang="ru-RU" altLang="en-US" b="1">
                <a:solidFill>
                  <a:schemeClr val="bg1"/>
                </a:solidFill>
              </a:rPr>
              <a:t>бўлган</a:t>
            </a:r>
            <a:r>
              <a:rPr lang="tr-TR" altLang="en-US" b="1">
                <a:solidFill>
                  <a:schemeClr val="bg1"/>
                </a:solidFill>
              </a:rPr>
              <a:t> </a:t>
            </a:r>
            <a:r>
              <a:rPr lang="ru-RU" altLang="en-US" b="1">
                <a:solidFill>
                  <a:schemeClr val="bg1"/>
                </a:solidFill>
              </a:rPr>
              <a:t>вазиятдир</a:t>
            </a:r>
            <a:r>
              <a:rPr lang="tr-TR" altLang="en-US" b="1">
                <a:solidFill>
                  <a:schemeClr val="bg1"/>
                </a:solidFill>
              </a:rPr>
              <a:t>.</a:t>
            </a:r>
            <a:endParaRPr lang="ru-RU" altLang="en-US">
              <a:solidFill>
                <a:schemeClr val="bg1"/>
              </a:solidFill>
            </a:endParaRPr>
          </a:p>
        </p:txBody>
      </p:sp>
      <p:sp>
        <p:nvSpPr>
          <p:cNvPr id="110" name="Freeform: Shape 109">
            <a:extLst>
              <a:ext uri="{FF2B5EF4-FFF2-40B4-BE49-F238E27FC236}">
                <a16:creationId xmlns:a16="http://schemas.microsoft.com/office/drawing/2014/main" id="{4AC08CB7-C022-40A8-877B-D625643BBCD6}"/>
              </a:ext>
            </a:extLst>
          </p:cNvPr>
          <p:cNvSpPr/>
          <p:nvPr/>
        </p:nvSpPr>
        <p:spPr>
          <a:xfrm>
            <a:off x="0" y="3302000"/>
            <a:ext cx="7527925" cy="1695450"/>
          </a:xfrm>
          <a:custGeom>
            <a:avLst/>
            <a:gdLst>
              <a:gd name="connsiteX0" fmla="*/ 0 w 7198243"/>
              <a:gd name="connsiteY0" fmla="*/ 0 h 1696010"/>
              <a:gd name="connsiteX1" fmla="*/ 848006 w 7198243"/>
              <a:gd name="connsiteY1" fmla="*/ 0 h 1696010"/>
              <a:gd name="connsiteX2" fmla="*/ 925032 w 7198243"/>
              <a:gd name="connsiteY2" fmla="*/ 0 h 1696010"/>
              <a:gd name="connsiteX3" fmla="*/ 6350238 w 7198243"/>
              <a:gd name="connsiteY3" fmla="*/ 0 h 1696010"/>
              <a:gd name="connsiteX4" fmla="*/ 7198243 w 7198243"/>
              <a:gd name="connsiteY4" fmla="*/ 848005 h 1696010"/>
              <a:gd name="connsiteX5" fmla="*/ 6350238 w 7198243"/>
              <a:gd name="connsiteY5" fmla="*/ 1696010 h 1696010"/>
              <a:gd name="connsiteX6" fmla="*/ 925032 w 7198243"/>
              <a:gd name="connsiteY6" fmla="*/ 1696010 h 1696010"/>
              <a:gd name="connsiteX7" fmla="*/ 848006 w 7198243"/>
              <a:gd name="connsiteY7" fmla="*/ 1696010 h 1696010"/>
              <a:gd name="connsiteX8" fmla="*/ 0 w 7198243"/>
              <a:gd name="connsiteY8" fmla="*/ 1696010 h 16960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198243" h="1696010">
                <a:moveTo>
                  <a:pt x="0" y="0"/>
                </a:moveTo>
                <a:lnTo>
                  <a:pt x="848006" y="0"/>
                </a:lnTo>
                <a:lnTo>
                  <a:pt x="925032" y="0"/>
                </a:lnTo>
                <a:lnTo>
                  <a:pt x="6350238" y="0"/>
                </a:lnTo>
                <a:cubicBezTo>
                  <a:pt x="6818578" y="0"/>
                  <a:pt x="7198243" y="379665"/>
                  <a:pt x="7198243" y="848005"/>
                </a:cubicBezTo>
                <a:cubicBezTo>
                  <a:pt x="7198243" y="1316345"/>
                  <a:pt x="6818578" y="1696010"/>
                  <a:pt x="6350238" y="1696010"/>
                </a:cubicBezTo>
                <a:lnTo>
                  <a:pt x="925032" y="1696010"/>
                </a:lnTo>
                <a:lnTo>
                  <a:pt x="848006" y="1696010"/>
                </a:lnTo>
                <a:lnTo>
                  <a:pt x="0" y="1696010"/>
                </a:lnTo>
                <a:close/>
              </a:path>
            </a:pathLst>
          </a:custGeom>
          <a:gradFill>
            <a:gsLst>
              <a:gs pos="0">
                <a:srgbClr val="1FD7D4"/>
              </a:gs>
              <a:gs pos="100000">
                <a:srgbClr val="9190F9"/>
              </a:gs>
            </a:gsLst>
            <a:lin ang="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 dirty="0"/>
          </a:p>
        </p:txBody>
      </p:sp>
      <p:sp>
        <p:nvSpPr>
          <p:cNvPr id="80902" name="TextBox 110">
            <a:extLst>
              <a:ext uri="{FF2B5EF4-FFF2-40B4-BE49-F238E27FC236}">
                <a16:creationId xmlns:a16="http://schemas.microsoft.com/office/drawing/2014/main" id="{8363CF59-A694-473C-B669-8078CB2EFA6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1800" y="3455988"/>
            <a:ext cx="6619875" cy="1366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54610" tIns="54610" rIns="54610" bIns="54610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spcAft>
                <a:spcPts val="600"/>
              </a:spcAft>
            </a:pPr>
            <a:r>
              <a:rPr lang="ru-RU" altLang="en-US" b="1">
                <a:solidFill>
                  <a:schemeClr val="bg1"/>
                </a:solidFill>
              </a:rPr>
              <a:t>Маънавий</a:t>
            </a:r>
            <a:r>
              <a:rPr lang="tr-TR" altLang="en-US" b="1">
                <a:solidFill>
                  <a:schemeClr val="bg1"/>
                </a:solidFill>
              </a:rPr>
              <a:t> / </a:t>
            </a:r>
            <a:r>
              <a:rPr lang="ru-RU" altLang="en-US" b="1">
                <a:solidFill>
                  <a:schemeClr val="bg1"/>
                </a:solidFill>
              </a:rPr>
              <a:t>а</a:t>
            </a:r>
            <a:r>
              <a:rPr lang="tr-TR" altLang="en-US" b="1">
                <a:solidFill>
                  <a:schemeClr val="bg1"/>
                </a:solidFill>
              </a:rPr>
              <a:t>x</a:t>
            </a:r>
            <a:r>
              <a:rPr lang="ru-RU" altLang="en-US" b="1">
                <a:solidFill>
                  <a:schemeClr val="bg1"/>
                </a:solidFill>
              </a:rPr>
              <a:t>лоқий</a:t>
            </a:r>
            <a:r>
              <a:rPr lang="tr-TR" altLang="en-US" b="1">
                <a:solidFill>
                  <a:schemeClr val="bg1"/>
                </a:solidFill>
              </a:rPr>
              <a:t> </a:t>
            </a:r>
            <a:r>
              <a:rPr lang="ru-RU" altLang="en-US" b="1">
                <a:solidFill>
                  <a:schemeClr val="bg1"/>
                </a:solidFill>
              </a:rPr>
              <a:t>масалаларда</a:t>
            </a:r>
            <a:r>
              <a:rPr lang="en-US" altLang="en-US" b="1">
                <a:solidFill>
                  <a:schemeClr val="bg1"/>
                </a:solidFill>
              </a:rPr>
              <a:t> </a:t>
            </a:r>
            <a:r>
              <a:rPr lang="ru-RU" altLang="en-US" b="1">
                <a:solidFill>
                  <a:schemeClr val="bg1"/>
                </a:solidFill>
              </a:rPr>
              <a:t>иккиланишлар</a:t>
            </a:r>
            <a:r>
              <a:rPr lang="tr-TR" altLang="en-US" b="1">
                <a:solidFill>
                  <a:schemeClr val="bg1"/>
                </a:solidFill>
              </a:rPr>
              <a:t> – </a:t>
            </a:r>
            <a:r>
              <a:rPr lang="ru-RU" altLang="en-US" b="1">
                <a:solidFill>
                  <a:schemeClr val="bg1"/>
                </a:solidFill>
              </a:rPr>
              <a:t>одам</a:t>
            </a:r>
            <a:r>
              <a:rPr lang="tr-TR" altLang="en-US" b="1">
                <a:solidFill>
                  <a:schemeClr val="bg1"/>
                </a:solidFill>
              </a:rPr>
              <a:t> </a:t>
            </a:r>
            <a:r>
              <a:rPr lang="ru-RU" altLang="en-US" b="1">
                <a:solidFill>
                  <a:schemeClr val="bg1"/>
                </a:solidFill>
              </a:rPr>
              <a:t>вазиятни</a:t>
            </a:r>
            <a:r>
              <a:rPr lang="tr-TR" altLang="en-US" b="1">
                <a:solidFill>
                  <a:schemeClr val="bg1"/>
                </a:solidFill>
              </a:rPr>
              <a:t> </a:t>
            </a:r>
            <a:r>
              <a:rPr lang="ru-RU" altLang="en-US" b="1">
                <a:solidFill>
                  <a:schemeClr val="bg1"/>
                </a:solidFill>
              </a:rPr>
              <a:t>ҳал</a:t>
            </a:r>
            <a:r>
              <a:rPr lang="tr-TR" altLang="en-US" b="1">
                <a:solidFill>
                  <a:schemeClr val="bg1"/>
                </a:solidFill>
              </a:rPr>
              <a:t> </a:t>
            </a:r>
            <a:r>
              <a:rPr lang="ru-RU" altLang="en-US" b="1">
                <a:solidFill>
                  <a:schemeClr val="bg1"/>
                </a:solidFill>
              </a:rPr>
              <a:t>қилишнинг</a:t>
            </a:r>
            <a:r>
              <a:rPr lang="tr-TR" altLang="en-US" b="1">
                <a:solidFill>
                  <a:schemeClr val="bg1"/>
                </a:solidFill>
              </a:rPr>
              <a:t> </a:t>
            </a:r>
            <a:r>
              <a:rPr lang="ru-RU" altLang="en-US" b="1">
                <a:solidFill>
                  <a:schemeClr val="bg1"/>
                </a:solidFill>
              </a:rPr>
              <a:t>иккита</a:t>
            </a:r>
            <a:r>
              <a:rPr lang="tr-TR" altLang="en-US" b="1">
                <a:solidFill>
                  <a:schemeClr val="bg1"/>
                </a:solidFill>
              </a:rPr>
              <a:t> </a:t>
            </a:r>
            <a:r>
              <a:rPr lang="ru-RU" altLang="en-US" b="1">
                <a:solidFill>
                  <a:schemeClr val="bg1"/>
                </a:solidFill>
              </a:rPr>
              <a:t>мумкин</a:t>
            </a:r>
            <a:r>
              <a:rPr lang="tr-TR" altLang="en-US" b="1">
                <a:solidFill>
                  <a:schemeClr val="bg1"/>
                </a:solidFill>
              </a:rPr>
              <a:t> </a:t>
            </a:r>
            <a:r>
              <a:rPr lang="ru-RU" altLang="en-US" b="1">
                <a:solidFill>
                  <a:schemeClr val="bg1"/>
                </a:solidFill>
              </a:rPr>
              <a:t>бўлган</a:t>
            </a:r>
            <a:r>
              <a:rPr lang="tr-TR" altLang="en-US" b="1">
                <a:solidFill>
                  <a:schemeClr val="bg1"/>
                </a:solidFill>
              </a:rPr>
              <a:t> </a:t>
            </a:r>
            <a:r>
              <a:rPr lang="ru-RU" altLang="en-US" b="1">
                <a:solidFill>
                  <a:schemeClr val="bg1"/>
                </a:solidFill>
              </a:rPr>
              <a:t>усулидан</a:t>
            </a:r>
            <a:r>
              <a:rPr lang="tr-TR" altLang="en-US" b="1">
                <a:solidFill>
                  <a:schemeClr val="bg1"/>
                </a:solidFill>
              </a:rPr>
              <a:t> </a:t>
            </a:r>
            <a:r>
              <a:rPr lang="ru-RU" altLang="en-US" b="1">
                <a:solidFill>
                  <a:schemeClr val="bg1"/>
                </a:solidFill>
              </a:rPr>
              <a:t>бирини</a:t>
            </a:r>
            <a:r>
              <a:rPr lang="tr-TR" altLang="en-US" b="1">
                <a:solidFill>
                  <a:schemeClr val="bg1"/>
                </a:solidFill>
              </a:rPr>
              <a:t> </a:t>
            </a:r>
            <a:r>
              <a:rPr lang="ru-RU" altLang="en-US" b="1">
                <a:solidFill>
                  <a:schemeClr val="bg1"/>
                </a:solidFill>
              </a:rPr>
              <a:t>танлаши</a:t>
            </a:r>
            <a:r>
              <a:rPr lang="tr-TR" altLang="en-US" b="1">
                <a:solidFill>
                  <a:schemeClr val="bg1"/>
                </a:solidFill>
              </a:rPr>
              <a:t> </a:t>
            </a:r>
            <a:r>
              <a:rPr lang="ru-RU" altLang="en-US" b="1">
                <a:solidFill>
                  <a:schemeClr val="bg1"/>
                </a:solidFill>
              </a:rPr>
              <a:t>к</a:t>
            </a:r>
            <a:r>
              <a:rPr lang="tr-TR" altLang="en-US" b="1">
                <a:solidFill>
                  <a:schemeClr val="bg1"/>
                </a:solidFill>
              </a:rPr>
              <a:t>e</a:t>
            </a:r>
            <a:r>
              <a:rPr lang="ru-RU" altLang="en-US" b="1">
                <a:solidFill>
                  <a:schemeClr val="bg1"/>
                </a:solidFill>
              </a:rPr>
              <a:t>рак</a:t>
            </a:r>
            <a:r>
              <a:rPr lang="tr-TR" altLang="en-US" b="1">
                <a:solidFill>
                  <a:schemeClr val="bg1"/>
                </a:solidFill>
              </a:rPr>
              <a:t> </a:t>
            </a:r>
            <a:r>
              <a:rPr lang="ru-RU" altLang="en-US" b="1">
                <a:solidFill>
                  <a:schemeClr val="bg1"/>
                </a:solidFill>
              </a:rPr>
              <a:t>бўлган</a:t>
            </a:r>
            <a:r>
              <a:rPr lang="tr-TR" altLang="en-US" b="1">
                <a:solidFill>
                  <a:schemeClr val="bg1"/>
                </a:solidFill>
              </a:rPr>
              <a:t> </a:t>
            </a:r>
            <a:r>
              <a:rPr lang="ru-RU" altLang="en-US" b="1">
                <a:solidFill>
                  <a:schemeClr val="bg1"/>
                </a:solidFill>
              </a:rPr>
              <a:t>вазият</a:t>
            </a:r>
            <a:r>
              <a:rPr lang="en-US" altLang="en-US" b="1">
                <a:solidFill>
                  <a:schemeClr val="bg1"/>
                </a:solidFill>
              </a:rPr>
              <a:t> </a:t>
            </a:r>
            <a:r>
              <a:rPr lang="ru-RU" altLang="en-US" b="1">
                <a:solidFill>
                  <a:schemeClr val="bg1"/>
                </a:solidFill>
              </a:rPr>
              <a:t>бўлиб</a:t>
            </a:r>
            <a:r>
              <a:rPr lang="en-US" altLang="en-US" b="1">
                <a:solidFill>
                  <a:schemeClr val="bg1"/>
                </a:solidFill>
              </a:rPr>
              <a:t>,</a:t>
            </a:r>
            <a:r>
              <a:rPr lang="tr-TR" altLang="en-US" b="1">
                <a:solidFill>
                  <a:schemeClr val="bg1"/>
                </a:solidFill>
              </a:rPr>
              <a:t> </a:t>
            </a:r>
            <a:r>
              <a:rPr lang="ru-RU" altLang="en-US" b="1">
                <a:solidFill>
                  <a:schemeClr val="bg1"/>
                </a:solidFill>
              </a:rPr>
              <a:t>бу</a:t>
            </a:r>
            <a:r>
              <a:rPr lang="tr-TR" altLang="en-US" b="1">
                <a:solidFill>
                  <a:schemeClr val="bg1"/>
                </a:solidFill>
              </a:rPr>
              <a:t> </a:t>
            </a:r>
            <a:r>
              <a:rPr lang="ru-RU" altLang="en-US" b="1">
                <a:solidFill>
                  <a:schemeClr val="bg1"/>
                </a:solidFill>
              </a:rPr>
              <a:t>усуллардан</a:t>
            </a:r>
            <a:r>
              <a:rPr lang="tr-TR" altLang="en-US" b="1">
                <a:solidFill>
                  <a:schemeClr val="bg1"/>
                </a:solidFill>
              </a:rPr>
              <a:t> </a:t>
            </a:r>
            <a:r>
              <a:rPr lang="ru-RU" altLang="en-US" b="1">
                <a:solidFill>
                  <a:schemeClr val="bg1"/>
                </a:solidFill>
              </a:rPr>
              <a:t>бири</a:t>
            </a:r>
            <a:r>
              <a:rPr lang="tr-TR" altLang="en-US" b="1">
                <a:solidFill>
                  <a:schemeClr val="bg1"/>
                </a:solidFill>
              </a:rPr>
              <a:t> </a:t>
            </a:r>
            <a:r>
              <a:rPr lang="ru-RU" altLang="en-US" b="1">
                <a:solidFill>
                  <a:schemeClr val="bg1"/>
                </a:solidFill>
              </a:rPr>
              <a:t>ҳар</a:t>
            </a:r>
            <a:r>
              <a:rPr lang="tr-TR" altLang="en-US" b="1">
                <a:solidFill>
                  <a:schemeClr val="bg1"/>
                </a:solidFill>
              </a:rPr>
              <a:t> </a:t>
            </a:r>
            <a:r>
              <a:rPr lang="ru-RU" altLang="en-US" b="1">
                <a:solidFill>
                  <a:schemeClr val="bg1"/>
                </a:solidFill>
              </a:rPr>
              <a:t>қандай</a:t>
            </a:r>
            <a:r>
              <a:rPr lang="tr-TR" altLang="en-US" b="1">
                <a:solidFill>
                  <a:schemeClr val="bg1"/>
                </a:solidFill>
              </a:rPr>
              <a:t> </a:t>
            </a:r>
            <a:r>
              <a:rPr lang="ru-RU" altLang="en-US" b="1">
                <a:solidFill>
                  <a:schemeClr val="bg1"/>
                </a:solidFill>
              </a:rPr>
              <a:t>о</a:t>
            </a:r>
            <a:r>
              <a:rPr lang="en-US" altLang="en-US" b="1">
                <a:solidFill>
                  <a:schemeClr val="bg1"/>
                </a:solidFill>
              </a:rPr>
              <a:t>x</a:t>
            </a:r>
            <a:r>
              <a:rPr lang="ru-RU" altLang="en-US" b="1">
                <a:solidFill>
                  <a:schemeClr val="bg1"/>
                </a:solidFill>
              </a:rPr>
              <a:t>ир</a:t>
            </a:r>
            <a:r>
              <a:rPr lang="en-US" altLang="en-US" b="1">
                <a:solidFill>
                  <a:schemeClr val="bg1"/>
                </a:solidFill>
              </a:rPr>
              <a:t> </a:t>
            </a:r>
            <a:r>
              <a:rPr lang="ru-RU" altLang="en-US" b="1">
                <a:solidFill>
                  <a:schemeClr val="bg1"/>
                </a:solidFill>
              </a:rPr>
              <a:t>оқибат</a:t>
            </a:r>
            <a:r>
              <a:rPr lang="en-US" altLang="en-US" b="1">
                <a:solidFill>
                  <a:schemeClr val="bg1"/>
                </a:solidFill>
              </a:rPr>
              <a:t> </a:t>
            </a:r>
            <a:r>
              <a:rPr lang="ru-RU" altLang="en-US" b="1">
                <a:solidFill>
                  <a:schemeClr val="bg1"/>
                </a:solidFill>
              </a:rPr>
              <a:t>а</a:t>
            </a:r>
            <a:r>
              <a:rPr lang="tr-TR" altLang="en-US" b="1">
                <a:solidFill>
                  <a:schemeClr val="bg1"/>
                </a:solidFill>
              </a:rPr>
              <a:t>x</a:t>
            </a:r>
            <a:r>
              <a:rPr lang="ru-RU" altLang="en-US" b="1">
                <a:solidFill>
                  <a:schemeClr val="bg1"/>
                </a:solidFill>
              </a:rPr>
              <a:t>лоқий</a:t>
            </a:r>
            <a:r>
              <a:rPr lang="tr-TR" altLang="en-US" b="1">
                <a:solidFill>
                  <a:schemeClr val="bg1"/>
                </a:solidFill>
              </a:rPr>
              <a:t> </a:t>
            </a:r>
            <a:r>
              <a:rPr lang="ru-RU" altLang="en-US" b="1">
                <a:solidFill>
                  <a:schemeClr val="bg1"/>
                </a:solidFill>
              </a:rPr>
              <a:t>тамойилларни</a:t>
            </a:r>
            <a:r>
              <a:rPr lang="tr-TR" altLang="en-US" b="1">
                <a:solidFill>
                  <a:schemeClr val="bg1"/>
                </a:solidFill>
              </a:rPr>
              <a:t> </a:t>
            </a:r>
            <a:r>
              <a:rPr lang="ru-RU" altLang="en-US" b="1">
                <a:solidFill>
                  <a:schemeClr val="bg1"/>
                </a:solidFill>
              </a:rPr>
              <a:t>бузади</a:t>
            </a:r>
            <a:r>
              <a:rPr lang="tr-TR" altLang="en-US" b="1">
                <a:solidFill>
                  <a:schemeClr val="bg1"/>
                </a:solidFill>
              </a:rPr>
              <a:t>.</a:t>
            </a:r>
            <a:endParaRPr lang="ru-RU" altLang="en-US">
              <a:solidFill>
                <a:schemeClr val="bg1"/>
              </a:solidFill>
            </a:endParaRPr>
          </a:p>
        </p:txBody>
      </p:sp>
      <p:sp>
        <p:nvSpPr>
          <p:cNvPr id="80903" name="Rectangle 111">
            <a:extLst>
              <a:ext uri="{FF2B5EF4-FFF2-40B4-BE49-F238E27FC236}">
                <a16:creationId xmlns:a16="http://schemas.microsoft.com/office/drawing/2014/main" id="{366EB096-489E-4B97-8328-5E2742EBF9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39238" y="1395413"/>
            <a:ext cx="2757487" cy="3600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spcAft>
                <a:spcPts val="1200"/>
              </a:spcAft>
            </a:pPr>
            <a:r>
              <a:rPr lang="ru-RU" altLang="en-US" b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Шуниси</a:t>
            </a:r>
            <a:r>
              <a:rPr lang="tr-TR" altLang="en-US" b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b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эътиборга</a:t>
            </a:r>
            <a:r>
              <a:rPr lang="tr-TR" altLang="en-US" b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b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лойиқки</a:t>
            </a:r>
            <a:r>
              <a:rPr lang="tr-TR" altLang="en-US" b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, </a:t>
            </a:r>
            <a:r>
              <a:rPr lang="ru-RU" altLang="en-US" b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кўплаб</a:t>
            </a:r>
            <a:r>
              <a:rPr lang="tr-TR" altLang="en-US" b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b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файласуфлар</a:t>
            </a:r>
            <a:r>
              <a:rPr lang="tr-TR" altLang="en-US" b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, </a:t>
            </a:r>
            <a:r>
              <a:rPr lang="ru-RU" altLang="en-US" b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пси</a:t>
            </a:r>
            <a:r>
              <a:rPr lang="tr-TR" altLang="en-US" b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x</a:t>
            </a:r>
            <a:r>
              <a:rPr lang="ru-RU" altLang="en-US" b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ологлар</a:t>
            </a:r>
            <a:r>
              <a:rPr lang="tr-TR" altLang="en-US" b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b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ва</a:t>
            </a:r>
            <a:r>
              <a:rPr lang="tr-TR" altLang="en-US" b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b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ҳатто</a:t>
            </a:r>
            <a:r>
              <a:rPr lang="tr-TR" altLang="en-US" b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b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мат</a:t>
            </a:r>
            <a:r>
              <a:rPr lang="tr-TR" altLang="en-US" b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e</a:t>
            </a:r>
            <a:r>
              <a:rPr lang="ru-RU" altLang="en-US" b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матиклар</a:t>
            </a:r>
            <a:r>
              <a:rPr lang="tr-TR" altLang="en-US" b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b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одамларни</a:t>
            </a:r>
            <a:r>
              <a:rPr lang="tr-TR" altLang="en-US" b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b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қандай</a:t>
            </a:r>
            <a:r>
              <a:rPr lang="tr-TR" altLang="en-US" b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b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а</a:t>
            </a:r>
            <a:r>
              <a:rPr lang="tr-TR" altLang="en-US" b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x</a:t>
            </a:r>
            <a:r>
              <a:rPr lang="ru-RU" altLang="en-US" b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лоқий</a:t>
            </a:r>
            <a:r>
              <a:rPr lang="tr-TR" altLang="en-US" b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b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танлов</a:t>
            </a:r>
            <a:r>
              <a:rPr lang="tr-TR" altLang="en-US" b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b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қилишлари</a:t>
            </a:r>
            <a:r>
              <a:rPr lang="tr-TR" altLang="en-US" b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b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ҳақида</a:t>
            </a:r>
            <a:r>
              <a:rPr lang="tr-TR" altLang="en-US" b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b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ўйлашга</a:t>
            </a:r>
            <a:r>
              <a:rPr lang="tr-TR" altLang="en-US" b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b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мажбур</a:t>
            </a:r>
            <a:r>
              <a:rPr lang="tr-TR" altLang="en-US" b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b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қиладиган</a:t>
            </a:r>
            <a:r>
              <a:rPr lang="tr-TR" altLang="en-US" b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b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турли</a:t>
            </a:r>
            <a:r>
              <a:rPr lang="tr-TR" altLang="en-US" b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x</a:t>
            </a:r>
            <a:r>
              <a:rPr lang="ru-RU" altLang="en-US" b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ил</a:t>
            </a:r>
            <a:r>
              <a:rPr lang="tr-TR" altLang="en-US" b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b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иккиланиш</a:t>
            </a:r>
            <a:r>
              <a:rPr lang="en-US" altLang="en-US" b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b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ҳолатларини</a:t>
            </a:r>
            <a:r>
              <a:rPr lang="en-US" altLang="en-US" b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b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кўрсатиб</a:t>
            </a:r>
            <a:r>
              <a:rPr lang="en-US" altLang="en-US" b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b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ўтишган</a:t>
            </a:r>
            <a:r>
              <a:rPr lang="en-US" altLang="en-US" b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…</a:t>
            </a:r>
            <a:endParaRPr lang="ru-RU" altLang="en-US">
              <a:solidFill>
                <a:srgbClr val="1FD7D4"/>
              </a:solidFill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grpSp>
        <p:nvGrpSpPr>
          <p:cNvPr id="80904" name="Group 112">
            <a:extLst>
              <a:ext uri="{FF2B5EF4-FFF2-40B4-BE49-F238E27FC236}">
                <a16:creationId xmlns:a16="http://schemas.microsoft.com/office/drawing/2014/main" id="{5D10A6D8-B3C2-48F9-832F-9D632A8B54FB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6686550" y="3076575"/>
            <a:ext cx="2533650" cy="3781425"/>
            <a:chOff x="8746490" y="7680725"/>
            <a:chExt cx="919163" cy="1371600"/>
          </a:xfrm>
        </p:grpSpPr>
        <p:sp>
          <p:nvSpPr>
            <p:cNvPr id="80906" name="Freeform 1114">
              <a:extLst>
                <a:ext uri="{FF2B5EF4-FFF2-40B4-BE49-F238E27FC236}">
                  <a16:creationId xmlns:a16="http://schemas.microsoft.com/office/drawing/2014/main" id="{49BD691B-9AAD-41C8-B948-DF37FE31D43C}"/>
                </a:ext>
              </a:extLst>
            </p:cNvPr>
            <p:cNvSpPr>
              <a:spLocks/>
            </p:cNvSpPr>
            <p:nvPr/>
          </p:nvSpPr>
          <p:spPr bwMode="auto">
            <a:xfrm>
              <a:off x="9181465" y="8041087"/>
              <a:ext cx="220663" cy="781050"/>
            </a:xfrm>
            <a:custGeom>
              <a:avLst/>
              <a:gdLst>
                <a:gd name="T0" fmla="*/ 2147483647 w 139"/>
                <a:gd name="T1" fmla="*/ 2147483647 h 492"/>
                <a:gd name="T2" fmla="*/ 0 w 139"/>
                <a:gd name="T3" fmla="*/ 2147483647 h 492"/>
                <a:gd name="T4" fmla="*/ 2147483647 w 139"/>
                <a:gd name="T5" fmla="*/ 2147483647 h 492"/>
                <a:gd name="T6" fmla="*/ 2147483647 w 139"/>
                <a:gd name="T7" fmla="*/ 0 h 492"/>
                <a:gd name="T8" fmla="*/ 2147483647 w 139"/>
                <a:gd name="T9" fmla="*/ 2147483647 h 4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39"/>
                <a:gd name="T16" fmla="*/ 0 h 492"/>
                <a:gd name="T17" fmla="*/ 139 w 139"/>
                <a:gd name="T18" fmla="*/ 492 h 4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39" h="492">
                  <a:moveTo>
                    <a:pt x="28" y="8"/>
                  </a:moveTo>
                  <a:lnTo>
                    <a:pt x="0" y="492"/>
                  </a:lnTo>
                  <a:lnTo>
                    <a:pt x="139" y="480"/>
                  </a:lnTo>
                  <a:lnTo>
                    <a:pt x="106" y="0"/>
                  </a:lnTo>
                  <a:lnTo>
                    <a:pt x="28" y="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0907" name="Freeform 1115">
              <a:extLst>
                <a:ext uri="{FF2B5EF4-FFF2-40B4-BE49-F238E27FC236}">
                  <a16:creationId xmlns:a16="http://schemas.microsoft.com/office/drawing/2014/main" id="{0CBB499B-C36F-4E53-A932-B2403A5ED6C6}"/>
                </a:ext>
              </a:extLst>
            </p:cNvPr>
            <p:cNvSpPr>
              <a:spLocks/>
            </p:cNvSpPr>
            <p:nvPr/>
          </p:nvSpPr>
          <p:spPr bwMode="auto">
            <a:xfrm>
              <a:off x="9044940" y="8682437"/>
              <a:ext cx="547688" cy="369888"/>
            </a:xfrm>
            <a:custGeom>
              <a:avLst/>
              <a:gdLst>
                <a:gd name="T0" fmla="*/ 2147483647 w 345"/>
                <a:gd name="T1" fmla="*/ 2147483647 h 233"/>
                <a:gd name="T2" fmla="*/ 2147483647 w 345"/>
                <a:gd name="T3" fmla="*/ 2147483647 h 233"/>
                <a:gd name="T4" fmla="*/ 2147483647 w 345"/>
                <a:gd name="T5" fmla="*/ 2147483647 h 233"/>
                <a:gd name="T6" fmla="*/ 2147483647 w 345"/>
                <a:gd name="T7" fmla="*/ 2147483647 h 233"/>
                <a:gd name="T8" fmla="*/ 0 w 345"/>
                <a:gd name="T9" fmla="*/ 2147483647 h 233"/>
                <a:gd name="T10" fmla="*/ 2147483647 w 345"/>
                <a:gd name="T11" fmla="*/ 2147483647 h 233"/>
                <a:gd name="T12" fmla="*/ 2147483647 w 345"/>
                <a:gd name="T13" fmla="*/ 0 h 233"/>
                <a:gd name="T14" fmla="*/ 2147483647 w 345"/>
                <a:gd name="T15" fmla="*/ 0 h 233"/>
                <a:gd name="T16" fmla="*/ 2147483647 w 345"/>
                <a:gd name="T17" fmla="*/ 2147483647 h 233"/>
                <a:gd name="T18" fmla="*/ 2147483647 w 345"/>
                <a:gd name="T19" fmla="*/ 2147483647 h 23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45"/>
                <a:gd name="T31" fmla="*/ 0 h 233"/>
                <a:gd name="T32" fmla="*/ 345 w 345"/>
                <a:gd name="T33" fmla="*/ 233 h 233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45" h="233">
                  <a:moveTo>
                    <a:pt x="345" y="233"/>
                  </a:moveTo>
                  <a:lnTo>
                    <a:pt x="164" y="233"/>
                  </a:lnTo>
                  <a:lnTo>
                    <a:pt x="156" y="202"/>
                  </a:lnTo>
                  <a:lnTo>
                    <a:pt x="150" y="233"/>
                  </a:lnTo>
                  <a:lnTo>
                    <a:pt x="0" y="233"/>
                  </a:lnTo>
                  <a:lnTo>
                    <a:pt x="14" y="128"/>
                  </a:lnTo>
                  <a:lnTo>
                    <a:pt x="32" y="0"/>
                  </a:lnTo>
                  <a:lnTo>
                    <a:pt x="299" y="0"/>
                  </a:lnTo>
                  <a:lnTo>
                    <a:pt x="319" y="104"/>
                  </a:lnTo>
                  <a:lnTo>
                    <a:pt x="345" y="233"/>
                  </a:lnTo>
                  <a:close/>
                </a:path>
              </a:pathLst>
            </a:custGeom>
            <a:solidFill>
              <a:srgbClr val="9190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0908" name="Freeform 1116">
              <a:extLst>
                <a:ext uri="{FF2B5EF4-FFF2-40B4-BE49-F238E27FC236}">
                  <a16:creationId xmlns:a16="http://schemas.microsoft.com/office/drawing/2014/main" id="{CC227CFD-D835-48DB-A959-C6EA7518D100}"/>
                </a:ext>
              </a:extLst>
            </p:cNvPr>
            <p:cNvSpPr>
              <a:spLocks/>
            </p:cNvSpPr>
            <p:nvPr/>
          </p:nvSpPr>
          <p:spPr bwMode="auto">
            <a:xfrm>
              <a:off x="8746490" y="8002987"/>
              <a:ext cx="165100" cy="174625"/>
            </a:xfrm>
            <a:custGeom>
              <a:avLst/>
              <a:gdLst>
                <a:gd name="T0" fmla="*/ 2147483647 w 52"/>
                <a:gd name="T1" fmla="*/ 2147483647 h 55"/>
                <a:gd name="T2" fmla="*/ 2147483647 w 52"/>
                <a:gd name="T3" fmla="*/ 2147483647 h 55"/>
                <a:gd name="T4" fmla="*/ 2147483647 w 52"/>
                <a:gd name="T5" fmla="*/ 2147483647 h 55"/>
                <a:gd name="T6" fmla="*/ 2147483647 w 52"/>
                <a:gd name="T7" fmla="*/ 2147483647 h 55"/>
                <a:gd name="T8" fmla="*/ 2147483647 w 52"/>
                <a:gd name="T9" fmla="*/ 2147483647 h 55"/>
                <a:gd name="T10" fmla="*/ 2147483647 w 52"/>
                <a:gd name="T11" fmla="*/ 2147483647 h 55"/>
                <a:gd name="T12" fmla="*/ 2147483647 w 52"/>
                <a:gd name="T13" fmla="*/ 0 h 55"/>
                <a:gd name="T14" fmla="*/ 2147483647 w 52"/>
                <a:gd name="T15" fmla="*/ 2147483647 h 55"/>
                <a:gd name="T16" fmla="*/ 2147483647 w 52"/>
                <a:gd name="T17" fmla="*/ 2147483647 h 55"/>
                <a:gd name="T18" fmla="*/ 2147483647 w 52"/>
                <a:gd name="T19" fmla="*/ 2147483647 h 55"/>
                <a:gd name="T20" fmla="*/ 2147483647 w 52"/>
                <a:gd name="T21" fmla="*/ 2147483647 h 55"/>
                <a:gd name="T22" fmla="*/ 2147483647 w 52"/>
                <a:gd name="T23" fmla="*/ 2147483647 h 55"/>
                <a:gd name="T24" fmla="*/ 2147483647 w 52"/>
                <a:gd name="T25" fmla="*/ 2147483647 h 55"/>
                <a:gd name="T26" fmla="*/ 2147483647 w 52"/>
                <a:gd name="T27" fmla="*/ 2147483647 h 55"/>
                <a:gd name="T28" fmla="*/ 2147483647 w 52"/>
                <a:gd name="T29" fmla="*/ 2147483647 h 55"/>
                <a:gd name="T30" fmla="*/ 2147483647 w 52"/>
                <a:gd name="T31" fmla="*/ 2147483647 h 55"/>
                <a:gd name="T32" fmla="*/ 2147483647 w 52"/>
                <a:gd name="T33" fmla="*/ 2147483647 h 55"/>
                <a:gd name="T34" fmla="*/ 2147483647 w 52"/>
                <a:gd name="T35" fmla="*/ 2147483647 h 55"/>
                <a:gd name="T36" fmla="*/ 2147483647 w 52"/>
                <a:gd name="T37" fmla="*/ 2147483647 h 55"/>
                <a:gd name="T38" fmla="*/ 2147483647 w 52"/>
                <a:gd name="T39" fmla="*/ 2147483647 h 55"/>
                <a:gd name="T40" fmla="*/ 2147483647 w 52"/>
                <a:gd name="T41" fmla="*/ 2147483647 h 55"/>
                <a:gd name="T42" fmla="*/ 2147483647 w 52"/>
                <a:gd name="T43" fmla="*/ 2147483647 h 55"/>
                <a:gd name="T44" fmla="*/ 0 w 52"/>
                <a:gd name="T45" fmla="*/ 2147483647 h 55"/>
                <a:gd name="T46" fmla="*/ 2147483647 w 52"/>
                <a:gd name="T47" fmla="*/ 2147483647 h 55"/>
                <a:gd name="T48" fmla="*/ 2147483647 w 52"/>
                <a:gd name="T49" fmla="*/ 2147483647 h 55"/>
                <a:gd name="T50" fmla="*/ 2147483647 w 52"/>
                <a:gd name="T51" fmla="*/ 2147483647 h 55"/>
                <a:gd name="T52" fmla="*/ 2147483647 w 52"/>
                <a:gd name="T53" fmla="*/ 2147483647 h 55"/>
                <a:gd name="T54" fmla="*/ 2147483647 w 52"/>
                <a:gd name="T55" fmla="*/ 2147483647 h 55"/>
                <a:gd name="T56" fmla="*/ 2147483647 w 52"/>
                <a:gd name="T57" fmla="*/ 2147483647 h 55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5"/>
                <a:gd name="T89" fmla="*/ 52 w 52"/>
                <a:gd name="T90" fmla="*/ 55 h 55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5">
                  <a:moveTo>
                    <a:pt x="46" y="20"/>
                  </a:moveTo>
                  <a:cubicBezTo>
                    <a:pt x="45" y="15"/>
                    <a:pt x="45" y="11"/>
                    <a:pt x="45" y="6"/>
                  </a:cubicBezTo>
                  <a:cubicBezTo>
                    <a:pt x="45" y="5"/>
                    <a:pt x="44" y="4"/>
                    <a:pt x="43" y="4"/>
                  </a:cubicBezTo>
                  <a:cubicBezTo>
                    <a:pt x="42" y="3"/>
                    <a:pt x="41" y="5"/>
                    <a:pt x="40" y="6"/>
                  </a:cubicBezTo>
                  <a:cubicBezTo>
                    <a:pt x="38" y="11"/>
                    <a:pt x="37" y="17"/>
                    <a:pt x="38" y="22"/>
                  </a:cubicBezTo>
                  <a:cubicBezTo>
                    <a:pt x="34" y="15"/>
                    <a:pt x="30" y="8"/>
                    <a:pt x="27" y="1"/>
                  </a:cubicBezTo>
                  <a:cubicBezTo>
                    <a:pt x="26" y="1"/>
                    <a:pt x="26" y="0"/>
                    <a:pt x="25" y="0"/>
                  </a:cubicBezTo>
                  <a:cubicBezTo>
                    <a:pt x="24" y="0"/>
                    <a:pt x="24" y="1"/>
                    <a:pt x="24" y="2"/>
                  </a:cubicBezTo>
                  <a:cubicBezTo>
                    <a:pt x="22" y="7"/>
                    <a:pt x="24" y="12"/>
                    <a:pt x="26" y="17"/>
                  </a:cubicBezTo>
                  <a:cubicBezTo>
                    <a:pt x="27" y="19"/>
                    <a:pt x="29" y="22"/>
                    <a:pt x="30" y="25"/>
                  </a:cubicBezTo>
                  <a:cubicBezTo>
                    <a:pt x="26" y="20"/>
                    <a:pt x="22" y="16"/>
                    <a:pt x="18" y="11"/>
                  </a:cubicBezTo>
                  <a:cubicBezTo>
                    <a:pt x="17" y="10"/>
                    <a:pt x="16" y="9"/>
                    <a:pt x="14" y="10"/>
                  </a:cubicBezTo>
                  <a:cubicBezTo>
                    <a:pt x="14" y="10"/>
                    <a:pt x="13" y="11"/>
                    <a:pt x="13" y="12"/>
                  </a:cubicBezTo>
                  <a:cubicBezTo>
                    <a:pt x="13" y="13"/>
                    <a:pt x="14" y="14"/>
                    <a:pt x="14" y="15"/>
                  </a:cubicBezTo>
                  <a:cubicBezTo>
                    <a:pt x="17" y="20"/>
                    <a:pt x="20" y="26"/>
                    <a:pt x="24" y="31"/>
                  </a:cubicBezTo>
                  <a:cubicBezTo>
                    <a:pt x="19" y="26"/>
                    <a:pt x="15" y="21"/>
                    <a:pt x="10" y="17"/>
                  </a:cubicBezTo>
                  <a:cubicBezTo>
                    <a:pt x="9" y="16"/>
                    <a:pt x="8" y="16"/>
                    <a:pt x="8" y="16"/>
                  </a:cubicBezTo>
                  <a:cubicBezTo>
                    <a:pt x="7" y="16"/>
                    <a:pt x="7" y="17"/>
                    <a:pt x="7" y="18"/>
                  </a:cubicBezTo>
                  <a:cubicBezTo>
                    <a:pt x="6" y="23"/>
                    <a:pt x="10" y="28"/>
                    <a:pt x="13" y="31"/>
                  </a:cubicBezTo>
                  <a:cubicBezTo>
                    <a:pt x="16" y="34"/>
                    <a:pt x="18" y="36"/>
                    <a:pt x="20" y="38"/>
                  </a:cubicBezTo>
                  <a:cubicBezTo>
                    <a:pt x="15" y="35"/>
                    <a:pt x="10" y="32"/>
                    <a:pt x="4" y="29"/>
                  </a:cubicBezTo>
                  <a:cubicBezTo>
                    <a:pt x="3" y="28"/>
                    <a:pt x="2" y="28"/>
                    <a:pt x="1" y="28"/>
                  </a:cubicBezTo>
                  <a:cubicBezTo>
                    <a:pt x="0" y="29"/>
                    <a:pt x="0" y="30"/>
                    <a:pt x="0" y="31"/>
                  </a:cubicBezTo>
                  <a:cubicBezTo>
                    <a:pt x="0" y="32"/>
                    <a:pt x="1" y="33"/>
                    <a:pt x="2" y="33"/>
                  </a:cubicBezTo>
                  <a:cubicBezTo>
                    <a:pt x="8" y="40"/>
                    <a:pt x="15" y="45"/>
                    <a:pt x="22" y="50"/>
                  </a:cubicBezTo>
                  <a:cubicBezTo>
                    <a:pt x="22" y="50"/>
                    <a:pt x="22" y="50"/>
                    <a:pt x="22" y="50"/>
                  </a:cubicBezTo>
                  <a:cubicBezTo>
                    <a:pt x="25" y="52"/>
                    <a:pt x="28" y="53"/>
                    <a:pt x="31" y="55"/>
                  </a:cubicBezTo>
                  <a:cubicBezTo>
                    <a:pt x="38" y="48"/>
                    <a:pt x="45" y="43"/>
                    <a:pt x="52" y="36"/>
                  </a:cubicBezTo>
                  <a:cubicBezTo>
                    <a:pt x="50" y="31"/>
                    <a:pt x="47" y="26"/>
                    <a:pt x="46" y="20"/>
                  </a:cubicBezTo>
                  <a:close/>
                </a:path>
              </a:pathLst>
            </a:custGeom>
            <a:solidFill>
              <a:srgbClr val="E489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0909" name="Freeform 1117">
              <a:extLst>
                <a:ext uri="{FF2B5EF4-FFF2-40B4-BE49-F238E27FC236}">
                  <a16:creationId xmlns:a16="http://schemas.microsoft.com/office/drawing/2014/main" id="{A501D7B2-2C28-4C22-A061-9860BA92E2B3}"/>
                </a:ext>
              </a:extLst>
            </p:cNvPr>
            <p:cNvSpPr>
              <a:spLocks/>
            </p:cNvSpPr>
            <p:nvPr/>
          </p:nvSpPr>
          <p:spPr bwMode="auto">
            <a:xfrm>
              <a:off x="8832215" y="8104587"/>
              <a:ext cx="104775" cy="101600"/>
            </a:xfrm>
            <a:custGeom>
              <a:avLst/>
              <a:gdLst>
                <a:gd name="T0" fmla="*/ 2147483647 w 66"/>
                <a:gd name="T1" fmla="*/ 2147483647 h 64"/>
                <a:gd name="T2" fmla="*/ 2147483647 w 66"/>
                <a:gd name="T3" fmla="*/ 0 h 64"/>
                <a:gd name="T4" fmla="*/ 0 w 66"/>
                <a:gd name="T5" fmla="*/ 2147483647 h 64"/>
                <a:gd name="T6" fmla="*/ 2147483647 w 66"/>
                <a:gd name="T7" fmla="*/ 2147483647 h 64"/>
                <a:gd name="T8" fmla="*/ 2147483647 w 66"/>
                <a:gd name="T9" fmla="*/ 2147483647 h 6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6"/>
                <a:gd name="T16" fmla="*/ 0 h 64"/>
                <a:gd name="T17" fmla="*/ 66 w 66"/>
                <a:gd name="T18" fmla="*/ 64 h 6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6" h="64">
                  <a:moveTo>
                    <a:pt x="66" y="16"/>
                  </a:moveTo>
                  <a:lnTo>
                    <a:pt x="58" y="0"/>
                  </a:lnTo>
                  <a:lnTo>
                    <a:pt x="0" y="50"/>
                  </a:lnTo>
                  <a:lnTo>
                    <a:pt x="12" y="64"/>
                  </a:lnTo>
                  <a:lnTo>
                    <a:pt x="66" y="16"/>
                  </a:lnTo>
                  <a:close/>
                </a:path>
              </a:pathLst>
            </a:custGeom>
            <a:solidFill>
              <a:srgbClr val="E093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0910" name="Oval 1118">
              <a:extLst>
                <a:ext uri="{FF2B5EF4-FFF2-40B4-BE49-F238E27FC236}">
                  <a16:creationId xmlns:a16="http://schemas.microsoft.com/office/drawing/2014/main" id="{2DDD45F9-2ABC-4D5E-84A3-C35251B8D2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92565" y="7826775"/>
              <a:ext cx="114300" cy="117475"/>
            </a:xfrm>
            <a:prstGeom prst="ellipse">
              <a:avLst/>
            </a:prstGeom>
            <a:solidFill>
              <a:srgbClr val="4119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en-US"/>
            </a:p>
          </p:txBody>
        </p:sp>
        <p:sp>
          <p:nvSpPr>
            <p:cNvPr id="119" name="Oval 1119">
              <a:extLst>
                <a:ext uri="{FF2B5EF4-FFF2-40B4-BE49-F238E27FC236}">
                  <a16:creationId xmlns:a16="http://schemas.microsoft.com/office/drawing/2014/main" id="{9382B87D-A1BF-49C8-ACD6-D244B63025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111621" y="7680725"/>
              <a:ext cx="212513" cy="212477"/>
            </a:xfrm>
            <a:prstGeom prst="ellipse">
              <a:avLst/>
            </a:prstGeom>
            <a:solidFill>
              <a:schemeClr val="accent6">
                <a:lumMod val="50000"/>
              </a:schemeClr>
            </a:solidFill>
            <a:ln>
              <a:noFill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cs typeface="+mn-cs"/>
              </a:endParaRPr>
            </a:p>
          </p:txBody>
        </p:sp>
        <p:sp>
          <p:nvSpPr>
            <p:cNvPr id="120" name="Oval 1120">
              <a:extLst>
                <a:ext uri="{FF2B5EF4-FFF2-40B4-BE49-F238E27FC236}">
                  <a16:creationId xmlns:a16="http://schemas.microsoft.com/office/drawing/2014/main" id="{DC09BD90-7DAF-44D8-87D9-0A0ED04A9C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22773" y="7750399"/>
              <a:ext cx="214241" cy="213053"/>
            </a:xfrm>
            <a:prstGeom prst="ellipse">
              <a:avLst/>
            </a:prstGeom>
            <a:solidFill>
              <a:schemeClr val="accent6">
                <a:lumMod val="50000"/>
              </a:schemeClr>
            </a:solidFill>
            <a:ln>
              <a:noFill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cs typeface="+mn-cs"/>
              </a:endParaRPr>
            </a:p>
          </p:txBody>
        </p:sp>
        <p:sp>
          <p:nvSpPr>
            <p:cNvPr id="80913" name="Freeform 1121">
              <a:extLst>
                <a:ext uri="{FF2B5EF4-FFF2-40B4-BE49-F238E27FC236}">
                  <a16:creationId xmlns:a16="http://schemas.microsoft.com/office/drawing/2014/main" id="{AE618400-51C1-47C0-B92C-92FD6165F9BA}"/>
                </a:ext>
              </a:extLst>
            </p:cNvPr>
            <p:cNvSpPr>
              <a:spLocks/>
            </p:cNvSpPr>
            <p:nvPr/>
          </p:nvSpPr>
          <p:spPr bwMode="auto">
            <a:xfrm>
              <a:off x="9146540" y="7814075"/>
              <a:ext cx="187325" cy="265113"/>
            </a:xfrm>
            <a:custGeom>
              <a:avLst/>
              <a:gdLst>
                <a:gd name="T0" fmla="*/ 2147483647 w 59"/>
                <a:gd name="T1" fmla="*/ 0 h 83"/>
                <a:gd name="T2" fmla="*/ 0 w 59"/>
                <a:gd name="T3" fmla="*/ 2147483647 h 83"/>
                <a:gd name="T4" fmla="*/ 2147483647 w 59"/>
                <a:gd name="T5" fmla="*/ 2147483647 h 83"/>
                <a:gd name="T6" fmla="*/ 2147483647 w 59"/>
                <a:gd name="T7" fmla="*/ 2147483647 h 83"/>
                <a:gd name="T8" fmla="*/ 2147483647 w 59"/>
                <a:gd name="T9" fmla="*/ 2147483647 h 83"/>
                <a:gd name="T10" fmla="*/ 2147483647 w 59"/>
                <a:gd name="T11" fmla="*/ 2147483647 h 83"/>
                <a:gd name="T12" fmla="*/ 2147483647 w 59"/>
                <a:gd name="T13" fmla="*/ 0 h 8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59"/>
                <a:gd name="T22" fmla="*/ 0 h 83"/>
                <a:gd name="T23" fmla="*/ 59 w 59"/>
                <a:gd name="T24" fmla="*/ 83 h 83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59" h="83">
                  <a:moveTo>
                    <a:pt x="18" y="0"/>
                  </a:moveTo>
                  <a:cubicBezTo>
                    <a:pt x="18" y="0"/>
                    <a:pt x="0" y="1"/>
                    <a:pt x="0" y="34"/>
                  </a:cubicBezTo>
                  <a:cubicBezTo>
                    <a:pt x="0" y="64"/>
                    <a:pt x="25" y="65"/>
                    <a:pt x="25" y="65"/>
                  </a:cubicBezTo>
                  <a:cubicBezTo>
                    <a:pt x="25" y="81"/>
                    <a:pt x="25" y="81"/>
                    <a:pt x="25" y="81"/>
                  </a:cubicBezTo>
                  <a:cubicBezTo>
                    <a:pt x="25" y="81"/>
                    <a:pt x="51" y="83"/>
                    <a:pt x="59" y="72"/>
                  </a:cubicBezTo>
                  <a:cubicBezTo>
                    <a:pt x="59" y="41"/>
                    <a:pt x="59" y="41"/>
                    <a:pt x="59" y="41"/>
                  </a:cubicBezTo>
                  <a:cubicBezTo>
                    <a:pt x="59" y="41"/>
                    <a:pt x="19" y="23"/>
                    <a:pt x="18" y="0"/>
                  </a:cubicBezTo>
                  <a:close/>
                </a:path>
              </a:pathLst>
            </a:custGeom>
            <a:solidFill>
              <a:srgbClr val="E489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0914" name="Freeform 1122">
              <a:extLst>
                <a:ext uri="{FF2B5EF4-FFF2-40B4-BE49-F238E27FC236}">
                  <a16:creationId xmlns:a16="http://schemas.microsoft.com/office/drawing/2014/main" id="{AA45C4E1-26CD-42FB-8B6F-89F3A2CE90DE}"/>
                </a:ext>
              </a:extLst>
            </p:cNvPr>
            <p:cNvSpPr>
              <a:spLocks/>
            </p:cNvSpPr>
            <p:nvPr/>
          </p:nvSpPr>
          <p:spPr bwMode="auto">
            <a:xfrm>
              <a:off x="9165590" y="7890275"/>
              <a:ext cx="15875" cy="15875"/>
            </a:xfrm>
            <a:custGeom>
              <a:avLst/>
              <a:gdLst>
                <a:gd name="T0" fmla="*/ 2147483647 w 5"/>
                <a:gd name="T1" fmla="*/ 2147483647 h 5"/>
                <a:gd name="T2" fmla="*/ 2147483647 w 5"/>
                <a:gd name="T3" fmla="*/ 2147483647 h 5"/>
                <a:gd name="T4" fmla="*/ 0 w 5"/>
                <a:gd name="T5" fmla="*/ 2147483647 h 5"/>
                <a:gd name="T6" fmla="*/ 2147483647 w 5"/>
                <a:gd name="T7" fmla="*/ 0 h 5"/>
                <a:gd name="T8" fmla="*/ 2147483647 w 5"/>
                <a:gd name="T9" fmla="*/ 2147483647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"/>
                <a:gd name="T16" fmla="*/ 0 h 5"/>
                <a:gd name="T17" fmla="*/ 5 w 5"/>
                <a:gd name="T18" fmla="*/ 5 h 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" h="5">
                  <a:moveTo>
                    <a:pt x="5" y="3"/>
                  </a:moveTo>
                  <a:cubicBezTo>
                    <a:pt x="5" y="4"/>
                    <a:pt x="4" y="5"/>
                    <a:pt x="3" y="5"/>
                  </a:cubicBezTo>
                  <a:cubicBezTo>
                    <a:pt x="1" y="5"/>
                    <a:pt x="0" y="4"/>
                    <a:pt x="0" y="2"/>
                  </a:cubicBezTo>
                  <a:cubicBezTo>
                    <a:pt x="0" y="1"/>
                    <a:pt x="2" y="0"/>
                    <a:pt x="3" y="0"/>
                  </a:cubicBezTo>
                  <a:cubicBezTo>
                    <a:pt x="4" y="0"/>
                    <a:pt x="5" y="1"/>
                    <a:pt x="5" y="3"/>
                  </a:cubicBezTo>
                  <a:close/>
                </a:path>
              </a:pathLst>
            </a:custGeom>
            <a:solidFill>
              <a:srgbClr val="4119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0915" name="Freeform 1123">
              <a:extLst>
                <a:ext uri="{FF2B5EF4-FFF2-40B4-BE49-F238E27FC236}">
                  <a16:creationId xmlns:a16="http://schemas.microsoft.com/office/drawing/2014/main" id="{666B0D98-C056-4218-9131-F41E5A458115}"/>
                </a:ext>
              </a:extLst>
            </p:cNvPr>
            <p:cNvSpPr>
              <a:spLocks/>
            </p:cNvSpPr>
            <p:nvPr/>
          </p:nvSpPr>
          <p:spPr bwMode="auto">
            <a:xfrm>
              <a:off x="9216390" y="7890275"/>
              <a:ext cx="19050" cy="19050"/>
            </a:xfrm>
            <a:custGeom>
              <a:avLst/>
              <a:gdLst>
                <a:gd name="T0" fmla="*/ 2147483647 w 6"/>
                <a:gd name="T1" fmla="*/ 2147483647 h 6"/>
                <a:gd name="T2" fmla="*/ 2147483647 w 6"/>
                <a:gd name="T3" fmla="*/ 2147483647 h 6"/>
                <a:gd name="T4" fmla="*/ 2147483647 w 6"/>
                <a:gd name="T5" fmla="*/ 2147483647 h 6"/>
                <a:gd name="T6" fmla="*/ 2147483647 w 6"/>
                <a:gd name="T7" fmla="*/ 2147483647 h 6"/>
                <a:gd name="T8" fmla="*/ 2147483647 w 6"/>
                <a:gd name="T9" fmla="*/ 2147483647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"/>
                <a:gd name="T16" fmla="*/ 0 h 6"/>
                <a:gd name="T17" fmla="*/ 6 w 6"/>
                <a:gd name="T18" fmla="*/ 6 h 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" h="6">
                  <a:moveTo>
                    <a:pt x="6" y="3"/>
                  </a:moveTo>
                  <a:cubicBezTo>
                    <a:pt x="5" y="5"/>
                    <a:pt x="4" y="6"/>
                    <a:pt x="3" y="6"/>
                  </a:cubicBezTo>
                  <a:cubicBezTo>
                    <a:pt x="1" y="6"/>
                    <a:pt x="0" y="4"/>
                    <a:pt x="1" y="3"/>
                  </a:cubicBezTo>
                  <a:cubicBezTo>
                    <a:pt x="1" y="2"/>
                    <a:pt x="2" y="0"/>
                    <a:pt x="3" y="1"/>
                  </a:cubicBezTo>
                  <a:cubicBezTo>
                    <a:pt x="5" y="1"/>
                    <a:pt x="6" y="2"/>
                    <a:pt x="6" y="3"/>
                  </a:cubicBezTo>
                  <a:close/>
                </a:path>
              </a:pathLst>
            </a:custGeom>
            <a:solidFill>
              <a:srgbClr val="4119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0916" name="Freeform 1124">
              <a:extLst>
                <a:ext uri="{FF2B5EF4-FFF2-40B4-BE49-F238E27FC236}">
                  <a16:creationId xmlns:a16="http://schemas.microsoft.com/office/drawing/2014/main" id="{4043B0DD-7BD7-48E1-9E53-5925E659BF2D}"/>
                </a:ext>
              </a:extLst>
            </p:cNvPr>
            <p:cNvSpPr>
              <a:spLocks/>
            </p:cNvSpPr>
            <p:nvPr/>
          </p:nvSpPr>
          <p:spPr bwMode="auto">
            <a:xfrm>
              <a:off x="9178290" y="7899800"/>
              <a:ext cx="28575" cy="44450"/>
            </a:xfrm>
            <a:custGeom>
              <a:avLst/>
              <a:gdLst>
                <a:gd name="T0" fmla="*/ 2147483647 w 9"/>
                <a:gd name="T1" fmla="*/ 2147483647 h 14"/>
                <a:gd name="T2" fmla="*/ 2147483647 w 9"/>
                <a:gd name="T3" fmla="*/ 2147483647 h 14"/>
                <a:gd name="T4" fmla="*/ 2147483647 w 9"/>
                <a:gd name="T5" fmla="*/ 2147483647 h 14"/>
                <a:gd name="T6" fmla="*/ 2147483647 w 9"/>
                <a:gd name="T7" fmla="*/ 0 h 14"/>
                <a:gd name="T8" fmla="*/ 2147483647 w 9"/>
                <a:gd name="T9" fmla="*/ 2147483647 h 14"/>
                <a:gd name="T10" fmla="*/ 2147483647 w 9"/>
                <a:gd name="T11" fmla="*/ 2147483647 h 14"/>
                <a:gd name="T12" fmla="*/ 2147483647 w 9"/>
                <a:gd name="T13" fmla="*/ 2147483647 h 14"/>
                <a:gd name="T14" fmla="*/ 2147483647 w 9"/>
                <a:gd name="T15" fmla="*/ 2147483647 h 14"/>
                <a:gd name="T16" fmla="*/ 2147483647 w 9"/>
                <a:gd name="T17" fmla="*/ 2147483647 h 14"/>
                <a:gd name="T18" fmla="*/ 2147483647 w 9"/>
                <a:gd name="T19" fmla="*/ 2147483647 h 1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9"/>
                <a:gd name="T31" fmla="*/ 0 h 14"/>
                <a:gd name="T32" fmla="*/ 9 w 9"/>
                <a:gd name="T33" fmla="*/ 14 h 14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9" h="14">
                  <a:moveTo>
                    <a:pt x="4" y="14"/>
                  </a:moveTo>
                  <a:cubicBezTo>
                    <a:pt x="3" y="13"/>
                    <a:pt x="1" y="13"/>
                    <a:pt x="1" y="12"/>
                  </a:cubicBezTo>
                  <a:cubicBezTo>
                    <a:pt x="0" y="10"/>
                    <a:pt x="4" y="2"/>
                    <a:pt x="5" y="1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4" y="5"/>
                    <a:pt x="1" y="10"/>
                    <a:pt x="2" y="11"/>
                  </a:cubicBezTo>
                  <a:cubicBezTo>
                    <a:pt x="3" y="13"/>
                    <a:pt x="6" y="12"/>
                    <a:pt x="9" y="12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8" y="13"/>
                    <a:pt x="6" y="14"/>
                    <a:pt x="4" y="14"/>
                  </a:cubicBezTo>
                  <a:close/>
                </a:path>
              </a:pathLst>
            </a:custGeom>
            <a:solidFill>
              <a:srgbClr val="AD5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0917" name="Freeform 1125">
              <a:extLst>
                <a:ext uri="{FF2B5EF4-FFF2-40B4-BE49-F238E27FC236}">
                  <a16:creationId xmlns:a16="http://schemas.microsoft.com/office/drawing/2014/main" id="{A3EB654C-EF27-4A05-AEB4-86FC5AB4D9DB}"/>
                </a:ext>
              </a:extLst>
            </p:cNvPr>
            <p:cNvSpPr>
              <a:spLocks/>
            </p:cNvSpPr>
            <p:nvPr/>
          </p:nvSpPr>
          <p:spPr bwMode="auto">
            <a:xfrm>
              <a:off x="9194165" y="7956950"/>
              <a:ext cx="41275" cy="22225"/>
            </a:xfrm>
            <a:custGeom>
              <a:avLst/>
              <a:gdLst>
                <a:gd name="T0" fmla="*/ 2147483647 w 13"/>
                <a:gd name="T1" fmla="*/ 2147483647 h 7"/>
                <a:gd name="T2" fmla="*/ 0 w 13"/>
                <a:gd name="T3" fmla="*/ 2147483647 h 7"/>
                <a:gd name="T4" fmla="*/ 0 w 13"/>
                <a:gd name="T5" fmla="*/ 2147483647 h 7"/>
                <a:gd name="T6" fmla="*/ 2147483647 w 13"/>
                <a:gd name="T7" fmla="*/ 2147483647 h 7"/>
                <a:gd name="T8" fmla="*/ 2147483647 w 13"/>
                <a:gd name="T9" fmla="*/ 2147483647 h 7"/>
                <a:gd name="T10" fmla="*/ 2147483647 w 13"/>
                <a:gd name="T11" fmla="*/ 0 h 7"/>
                <a:gd name="T12" fmla="*/ 2147483647 w 13"/>
                <a:gd name="T13" fmla="*/ 0 h 7"/>
                <a:gd name="T14" fmla="*/ 2147483647 w 13"/>
                <a:gd name="T15" fmla="*/ 2147483647 h 7"/>
                <a:gd name="T16" fmla="*/ 2147483647 w 13"/>
                <a:gd name="T17" fmla="*/ 2147483647 h 7"/>
                <a:gd name="T18" fmla="*/ 2147483647 w 13"/>
                <a:gd name="T19" fmla="*/ 2147483647 h 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3"/>
                <a:gd name="T31" fmla="*/ 0 h 7"/>
                <a:gd name="T32" fmla="*/ 13 w 13"/>
                <a:gd name="T33" fmla="*/ 7 h 7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3" h="7">
                  <a:moveTo>
                    <a:pt x="3" y="7"/>
                  </a:moveTo>
                  <a:cubicBezTo>
                    <a:pt x="2" y="7"/>
                    <a:pt x="1" y="6"/>
                    <a:pt x="0" y="6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6"/>
                    <a:pt x="5" y="6"/>
                    <a:pt x="7" y="5"/>
                  </a:cubicBezTo>
                  <a:cubicBezTo>
                    <a:pt x="9" y="4"/>
                    <a:pt x="10" y="3"/>
                    <a:pt x="11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1" y="3"/>
                    <a:pt x="9" y="5"/>
                    <a:pt x="7" y="6"/>
                  </a:cubicBezTo>
                  <a:cubicBezTo>
                    <a:pt x="6" y="7"/>
                    <a:pt x="5" y="7"/>
                    <a:pt x="3" y="7"/>
                  </a:cubicBezTo>
                  <a:close/>
                </a:path>
              </a:pathLst>
            </a:custGeom>
            <a:solidFill>
              <a:srgbClr val="4119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0918" name="Freeform 1126">
              <a:extLst>
                <a:ext uri="{FF2B5EF4-FFF2-40B4-BE49-F238E27FC236}">
                  <a16:creationId xmlns:a16="http://schemas.microsoft.com/office/drawing/2014/main" id="{1DB557CF-6AE3-4672-A923-197CEDCBA4D5}"/>
                </a:ext>
              </a:extLst>
            </p:cNvPr>
            <p:cNvSpPr>
              <a:spLocks/>
            </p:cNvSpPr>
            <p:nvPr/>
          </p:nvSpPr>
          <p:spPr bwMode="auto">
            <a:xfrm>
              <a:off x="8829040" y="8050612"/>
              <a:ext cx="400050" cy="838200"/>
            </a:xfrm>
            <a:custGeom>
              <a:avLst/>
              <a:gdLst>
                <a:gd name="T0" fmla="*/ 2147483647 w 126"/>
                <a:gd name="T1" fmla="*/ 0 h 264"/>
                <a:gd name="T2" fmla="*/ 2147483647 w 126"/>
                <a:gd name="T3" fmla="*/ 2147483647 h 264"/>
                <a:gd name="T4" fmla="*/ 2147483647 w 126"/>
                <a:gd name="T5" fmla="*/ 2147483647 h 264"/>
                <a:gd name="T6" fmla="*/ 0 w 126"/>
                <a:gd name="T7" fmla="*/ 2147483647 h 264"/>
                <a:gd name="T8" fmla="*/ 2147483647 w 126"/>
                <a:gd name="T9" fmla="*/ 2147483647 h 264"/>
                <a:gd name="T10" fmla="*/ 2147483647 w 126"/>
                <a:gd name="T11" fmla="*/ 2147483647 h 264"/>
                <a:gd name="T12" fmla="*/ 2147483647 w 126"/>
                <a:gd name="T13" fmla="*/ 2147483647 h 264"/>
                <a:gd name="T14" fmla="*/ 2147483647 w 126"/>
                <a:gd name="T15" fmla="*/ 2147483647 h 264"/>
                <a:gd name="T16" fmla="*/ 2147483647 w 126"/>
                <a:gd name="T17" fmla="*/ 2147483647 h 264"/>
                <a:gd name="T18" fmla="*/ 2147483647 w 126"/>
                <a:gd name="T19" fmla="*/ 0 h 26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26"/>
                <a:gd name="T31" fmla="*/ 0 h 264"/>
                <a:gd name="T32" fmla="*/ 126 w 126"/>
                <a:gd name="T33" fmla="*/ 264 h 264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26" h="264">
                  <a:moveTo>
                    <a:pt x="126" y="0"/>
                  </a:moveTo>
                  <a:cubicBezTo>
                    <a:pt x="63" y="58"/>
                    <a:pt x="63" y="58"/>
                    <a:pt x="63" y="58"/>
                  </a:cubicBezTo>
                  <a:cubicBezTo>
                    <a:pt x="36" y="20"/>
                    <a:pt x="36" y="20"/>
                    <a:pt x="36" y="20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34" y="102"/>
                    <a:pt x="34" y="102"/>
                    <a:pt x="34" y="102"/>
                  </a:cubicBezTo>
                  <a:cubicBezTo>
                    <a:pt x="43" y="115"/>
                    <a:pt x="62" y="118"/>
                    <a:pt x="75" y="108"/>
                  </a:cubicBezTo>
                  <a:cubicBezTo>
                    <a:pt x="86" y="99"/>
                    <a:pt x="86" y="99"/>
                    <a:pt x="86" y="99"/>
                  </a:cubicBezTo>
                  <a:cubicBezTo>
                    <a:pt x="64" y="264"/>
                    <a:pt x="64" y="264"/>
                    <a:pt x="64" y="264"/>
                  </a:cubicBezTo>
                  <a:cubicBezTo>
                    <a:pt x="121" y="260"/>
                    <a:pt x="121" y="260"/>
                    <a:pt x="121" y="260"/>
                  </a:cubicBezTo>
                  <a:lnTo>
                    <a:pt x="126" y="0"/>
                  </a:lnTo>
                  <a:close/>
                </a:path>
              </a:pathLst>
            </a:custGeom>
            <a:solidFill>
              <a:srgbClr val="FFB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0919" name="Freeform 1127">
              <a:extLst>
                <a:ext uri="{FF2B5EF4-FFF2-40B4-BE49-F238E27FC236}">
                  <a16:creationId xmlns:a16="http://schemas.microsoft.com/office/drawing/2014/main" id="{C66F01FB-F853-4B8C-AC6E-125F6936C251}"/>
                </a:ext>
              </a:extLst>
            </p:cNvPr>
            <p:cNvSpPr>
              <a:spLocks/>
            </p:cNvSpPr>
            <p:nvPr/>
          </p:nvSpPr>
          <p:spPr bwMode="auto">
            <a:xfrm>
              <a:off x="9333865" y="8028387"/>
              <a:ext cx="331788" cy="831850"/>
            </a:xfrm>
            <a:custGeom>
              <a:avLst/>
              <a:gdLst>
                <a:gd name="T0" fmla="*/ 0 w 209"/>
                <a:gd name="T1" fmla="*/ 0 h 524"/>
                <a:gd name="T2" fmla="*/ 2147483647 w 209"/>
                <a:gd name="T3" fmla="*/ 2147483647 h 524"/>
                <a:gd name="T4" fmla="*/ 2147483647 w 209"/>
                <a:gd name="T5" fmla="*/ 2147483647 h 524"/>
                <a:gd name="T6" fmla="*/ 2147483647 w 209"/>
                <a:gd name="T7" fmla="*/ 2147483647 h 524"/>
                <a:gd name="T8" fmla="*/ 2147483647 w 209"/>
                <a:gd name="T9" fmla="*/ 2147483647 h 524"/>
                <a:gd name="T10" fmla="*/ 2147483647 w 209"/>
                <a:gd name="T11" fmla="*/ 2147483647 h 524"/>
                <a:gd name="T12" fmla="*/ 0 w 209"/>
                <a:gd name="T13" fmla="*/ 0 h 5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09"/>
                <a:gd name="T22" fmla="*/ 0 h 524"/>
                <a:gd name="T23" fmla="*/ 209 w 209"/>
                <a:gd name="T24" fmla="*/ 524 h 52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09" h="524">
                  <a:moveTo>
                    <a:pt x="0" y="0"/>
                  </a:moveTo>
                  <a:lnTo>
                    <a:pt x="8" y="524"/>
                  </a:lnTo>
                  <a:lnTo>
                    <a:pt x="191" y="512"/>
                  </a:lnTo>
                  <a:lnTo>
                    <a:pt x="151" y="332"/>
                  </a:lnTo>
                  <a:lnTo>
                    <a:pt x="209" y="304"/>
                  </a:lnTo>
                  <a:lnTo>
                    <a:pt x="109" y="5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0920" name="Freeform 1128">
              <a:extLst>
                <a:ext uri="{FF2B5EF4-FFF2-40B4-BE49-F238E27FC236}">
                  <a16:creationId xmlns:a16="http://schemas.microsoft.com/office/drawing/2014/main" id="{820462D0-27FF-4DA8-B312-25E88028B8C1}"/>
                </a:ext>
              </a:extLst>
            </p:cNvPr>
            <p:cNvSpPr>
              <a:spLocks/>
            </p:cNvSpPr>
            <p:nvPr/>
          </p:nvSpPr>
          <p:spPr bwMode="auto">
            <a:xfrm>
              <a:off x="9178290" y="8533212"/>
              <a:ext cx="174625" cy="158750"/>
            </a:xfrm>
            <a:custGeom>
              <a:avLst/>
              <a:gdLst>
                <a:gd name="T0" fmla="*/ 2147483647 w 55"/>
                <a:gd name="T1" fmla="*/ 2147483647 h 50"/>
                <a:gd name="T2" fmla="*/ 2147483647 w 55"/>
                <a:gd name="T3" fmla="*/ 2147483647 h 50"/>
                <a:gd name="T4" fmla="*/ 2147483647 w 55"/>
                <a:gd name="T5" fmla="*/ 2147483647 h 50"/>
                <a:gd name="T6" fmla="*/ 2147483647 w 55"/>
                <a:gd name="T7" fmla="*/ 2147483647 h 50"/>
                <a:gd name="T8" fmla="*/ 2147483647 w 55"/>
                <a:gd name="T9" fmla="*/ 2147483647 h 50"/>
                <a:gd name="T10" fmla="*/ 2147483647 w 55"/>
                <a:gd name="T11" fmla="*/ 2147483647 h 50"/>
                <a:gd name="T12" fmla="*/ 0 w 55"/>
                <a:gd name="T13" fmla="*/ 2147483647 h 50"/>
                <a:gd name="T14" fmla="*/ 2147483647 w 55"/>
                <a:gd name="T15" fmla="*/ 2147483647 h 50"/>
                <a:gd name="T16" fmla="*/ 2147483647 w 55"/>
                <a:gd name="T17" fmla="*/ 2147483647 h 50"/>
                <a:gd name="T18" fmla="*/ 2147483647 w 55"/>
                <a:gd name="T19" fmla="*/ 2147483647 h 50"/>
                <a:gd name="T20" fmla="*/ 2147483647 w 55"/>
                <a:gd name="T21" fmla="*/ 2147483647 h 50"/>
                <a:gd name="T22" fmla="*/ 2147483647 w 55"/>
                <a:gd name="T23" fmla="*/ 2147483647 h 50"/>
                <a:gd name="T24" fmla="*/ 2147483647 w 55"/>
                <a:gd name="T25" fmla="*/ 2147483647 h 50"/>
                <a:gd name="T26" fmla="*/ 2147483647 w 55"/>
                <a:gd name="T27" fmla="*/ 2147483647 h 50"/>
                <a:gd name="T28" fmla="*/ 2147483647 w 55"/>
                <a:gd name="T29" fmla="*/ 2147483647 h 50"/>
                <a:gd name="T30" fmla="*/ 2147483647 w 55"/>
                <a:gd name="T31" fmla="*/ 2147483647 h 50"/>
                <a:gd name="T32" fmla="*/ 2147483647 w 55"/>
                <a:gd name="T33" fmla="*/ 2147483647 h 50"/>
                <a:gd name="T34" fmla="*/ 2147483647 w 55"/>
                <a:gd name="T35" fmla="*/ 2147483647 h 50"/>
                <a:gd name="T36" fmla="*/ 2147483647 w 55"/>
                <a:gd name="T37" fmla="*/ 2147483647 h 50"/>
                <a:gd name="T38" fmla="*/ 2147483647 w 55"/>
                <a:gd name="T39" fmla="*/ 2147483647 h 50"/>
                <a:gd name="T40" fmla="*/ 2147483647 w 55"/>
                <a:gd name="T41" fmla="*/ 2147483647 h 50"/>
                <a:gd name="T42" fmla="*/ 2147483647 w 55"/>
                <a:gd name="T43" fmla="*/ 2147483647 h 50"/>
                <a:gd name="T44" fmla="*/ 2147483647 w 55"/>
                <a:gd name="T45" fmla="*/ 2147483647 h 50"/>
                <a:gd name="T46" fmla="*/ 2147483647 w 55"/>
                <a:gd name="T47" fmla="*/ 2147483647 h 50"/>
                <a:gd name="T48" fmla="*/ 2147483647 w 55"/>
                <a:gd name="T49" fmla="*/ 2147483647 h 50"/>
                <a:gd name="T50" fmla="*/ 2147483647 w 55"/>
                <a:gd name="T51" fmla="*/ 2147483647 h 50"/>
                <a:gd name="T52" fmla="*/ 2147483647 w 55"/>
                <a:gd name="T53" fmla="*/ 2147483647 h 50"/>
                <a:gd name="T54" fmla="*/ 2147483647 w 55"/>
                <a:gd name="T55" fmla="*/ 0 h 50"/>
                <a:gd name="T56" fmla="*/ 2147483647 w 55"/>
                <a:gd name="T57" fmla="*/ 2147483647 h 5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5"/>
                <a:gd name="T88" fmla="*/ 0 h 50"/>
                <a:gd name="T89" fmla="*/ 55 w 55"/>
                <a:gd name="T90" fmla="*/ 50 h 50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5" h="50">
                  <a:moveTo>
                    <a:pt x="23" y="3"/>
                  </a:moveTo>
                  <a:cubicBezTo>
                    <a:pt x="18" y="3"/>
                    <a:pt x="14" y="2"/>
                    <a:pt x="10" y="2"/>
                  </a:cubicBezTo>
                  <a:cubicBezTo>
                    <a:pt x="9" y="2"/>
                    <a:pt x="7" y="2"/>
                    <a:pt x="7" y="3"/>
                  </a:cubicBezTo>
                  <a:cubicBezTo>
                    <a:pt x="6" y="5"/>
                    <a:pt x="7" y="6"/>
                    <a:pt x="9" y="7"/>
                  </a:cubicBezTo>
                  <a:cubicBezTo>
                    <a:pt x="13" y="9"/>
                    <a:pt x="18" y="11"/>
                    <a:pt x="24" y="12"/>
                  </a:cubicBezTo>
                  <a:cubicBezTo>
                    <a:pt x="16" y="14"/>
                    <a:pt x="9" y="16"/>
                    <a:pt x="2" y="19"/>
                  </a:cubicBezTo>
                  <a:cubicBezTo>
                    <a:pt x="1" y="19"/>
                    <a:pt x="0" y="20"/>
                    <a:pt x="0" y="20"/>
                  </a:cubicBezTo>
                  <a:cubicBezTo>
                    <a:pt x="0" y="21"/>
                    <a:pt x="1" y="22"/>
                    <a:pt x="2" y="22"/>
                  </a:cubicBezTo>
                  <a:cubicBezTo>
                    <a:pt x="6" y="25"/>
                    <a:pt x="12" y="24"/>
                    <a:pt x="17" y="22"/>
                  </a:cubicBezTo>
                  <a:cubicBezTo>
                    <a:pt x="20" y="21"/>
                    <a:pt x="23" y="20"/>
                    <a:pt x="26" y="19"/>
                  </a:cubicBezTo>
                  <a:cubicBezTo>
                    <a:pt x="20" y="22"/>
                    <a:pt x="15" y="26"/>
                    <a:pt x="10" y="29"/>
                  </a:cubicBezTo>
                  <a:cubicBezTo>
                    <a:pt x="9" y="30"/>
                    <a:pt x="8" y="31"/>
                    <a:pt x="8" y="32"/>
                  </a:cubicBezTo>
                  <a:cubicBezTo>
                    <a:pt x="8" y="33"/>
                    <a:pt x="9" y="34"/>
                    <a:pt x="10" y="34"/>
                  </a:cubicBezTo>
                  <a:cubicBezTo>
                    <a:pt x="11" y="34"/>
                    <a:pt x="12" y="34"/>
                    <a:pt x="13" y="34"/>
                  </a:cubicBezTo>
                  <a:cubicBezTo>
                    <a:pt x="19" y="32"/>
                    <a:pt x="25" y="29"/>
                    <a:pt x="30" y="26"/>
                  </a:cubicBezTo>
                  <a:cubicBezTo>
                    <a:pt x="25" y="30"/>
                    <a:pt x="20" y="34"/>
                    <a:pt x="14" y="38"/>
                  </a:cubicBezTo>
                  <a:cubicBezTo>
                    <a:pt x="14" y="39"/>
                    <a:pt x="13" y="39"/>
                    <a:pt x="13" y="40"/>
                  </a:cubicBezTo>
                  <a:cubicBezTo>
                    <a:pt x="13" y="41"/>
                    <a:pt x="14" y="41"/>
                    <a:pt x="15" y="41"/>
                  </a:cubicBezTo>
                  <a:cubicBezTo>
                    <a:pt x="20" y="43"/>
                    <a:pt x="25" y="40"/>
                    <a:pt x="29" y="37"/>
                  </a:cubicBezTo>
                  <a:cubicBezTo>
                    <a:pt x="32" y="35"/>
                    <a:pt x="34" y="33"/>
                    <a:pt x="37" y="31"/>
                  </a:cubicBezTo>
                  <a:cubicBezTo>
                    <a:pt x="33" y="36"/>
                    <a:pt x="29" y="41"/>
                    <a:pt x="25" y="46"/>
                  </a:cubicBezTo>
                  <a:cubicBezTo>
                    <a:pt x="24" y="47"/>
                    <a:pt x="23" y="48"/>
                    <a:pt x="24" y="49"/>
                  </a:cubicBezTo>
                  <a:cubicBezTo>
                    <a:pt x="25" y="50"/>
                    <a:pt x="26" y="50"/>
                    <a:pt x="27" y="50"/>
                  </a:cubicBezTo>
                  <a:cubicBezTo>
                    <a:pt x="28" y="50"/>
                    <a:pt x="28" y="49"/>
                    <a:pt x="29" y="49"/>
                  </a:cubicBezTo>
                  <a:cubicBezTo>
                    <a:pt x="36" y="44"/>
                    <a:pt x="43" y="38"/>
                    <a:pt x="48" y="32"/>
                  </a:cubicBezTo>
                  <a:cubicBezTo>
                    <a:pt x="49" y="31"/>
                    <a:pt x="49" y="31"/>
                    <a:pt x="49" y="31"/>
                  </a:cubicBezTo>
                  <a:cubicBezTo>
                    <a:pt x="51" y="29"/>
                    <a:pt x="53" y="26"/>
                    <a:pt x="55" y="24"/>
                  </a:cubicBezTo>
                  <a:cubicBezTo>
                    <a:pt x="50" y="16"/>
                    <a:pt x="46" y="7"/>
                    <a:pt x="40" y="0"/>
                  </a:cubicBezTo>
                  <a:cubicBezTo>
                    <a:pt x="34" y="1"/>
                    <a:pt x="29" y="3"/>
                    <a:pt x="23" y="3"/>
                  </a:cubicBezTo>
                  <a:close/>
                </a:path>
              </a:pathLst>
            </a:custGeom>
            <a:solidFill>
              <a:srgbClr val="E489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0921" name="Freeform 1129">
              <a:extLst>
                <a:ext uri="{FF2B5EF4-FFF2-40B4-BE49-F238E27FC236}">
                  <a16:creationId xmlns:a16="http://schemas.microsoft.com/office/drawing/2014/main" id="{B91B00AE-B064-425F-B09B-563FBC16095E}"/>
                </a:ext>
              </a:extLst>
            </p:cNvPr>
            <p:cNvSpPr>
              <a:spLocks/>
            </p:cNvSpPr>
            <p:nvPr/>
          </p:nvSpPr>
          <p:spPr bwMode="auto">
            <a:xfrm>
              <a:off x="9102090" y="8234762"/>
              <a:ext cx="19050" cy="114300"/>
            </a:xfrm>
            <a:custGeom>
              <a:avLst/>
              <a:gdLst>
                <a:gd name="T0" fmla="*/ 0 w 12"/>
                <a:gd name="T1" fmla="*/ 2147483647 h 72"/>
                <a:gd name="T2" fmla="*/ 0 w 12"/>
                <a:gd name="T3" fmla="*/ 2147483647 h 72"/>
                <a:gd name="T4" fmla="*/ 0 w 12"/>
                <a:gd name="T5" fmla="*/ 2147483647 h 72"/>
                <a:gd name="T6" fmla="*/ 2147483647 w 12"/>
                <a:gd name="T7" fmla="*/ 2147483647 h 72"/>
                <a:gd name="T8" fmla="*/ 2147483647 w 12"/>
                <a:gd name="T9" fmla="*/ 0 h 72"/>
                <a:gd name="T10" fmla="*/ 2147483647 w 12"/>
                <a:gd name="T11" fmla="*/ 2147483647 h 72"/>
                <a:gd name="T12" fmla="*/ 2147483647 w 12"/>
                <a:gd name="T13" fmla="*/ 2147483647 h 72"/>
                <a:gd name="T14" fmla="*/ 0 w 12"/>
                <a:gd name="T15" fmla="*/ 2147483647 h 7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2"/>
                <a:gd name="T25" fmla="*/ 0 h 72"/>
                <a:gd name="T26" fmla="*/ 12 w 12"/>
                <a:gd name="T27" fmla="*/ 72 h 7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2" h="72">
                  <a:moveTo>
                    <a:pt x="0" y="72"/>
                  </a:moveTo>
                  <a:lnTo>
                    <a:pt x="0" y="72"/>
                  </a:lnTo>
                  <a:lnTo>
                    <a:pt x="0" y="70"/>
                  </a:lnTo>
                  <a:lnTo>
                    <a:pt x="10" y="2"/>
                  </a:lnTo>
                  <a:lnTo>
                    <a:pt x="12" y="0"/>
                  </a:lnTo>
                  <a:lnTo>
                    <a:pt x="12" y="2"/>
                  </a:lnTo>
                  <a:lnTo>
                    <a:pt x="2" y="72"/>
                  </a:lnTo>
                  <a:lnTo>
                    <a:pt x="0" y="72"/>
                  </a:lnTo>
                  <a:close/>
                </a:path>
              </a:pathLst>
            </a:custGeom>
            <a:solidFill>
              <a:srgbClr val="E093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0922" name="Freeform 1130">
              <a:extLst>
                <a:ext uri="{FF2B5EF4-FFF2-40B4-BE49-F238E27FC236}">
                  <a16:creationId xmlns:a16="http://schemas.microsoft.com/office/drawing/2014/main" id="{8B72EE8F-2C96-49D1-96FE-D2BC70CE2B61}"/>
                </a:ext>
              </a:extLst>
            </p:cNvPr>
            <p:cNvSpPr>
              <a:spLocks/>
            </p:cNvSpPr>
            <p:nvPr/>
          </p:nvSpPr>
          <p:spPr bwMode="auto">
            <a:xfrm>
              <a:off x="9283065" y="8495112"/>
              <a:ext cx="76200" cy="152400"/>
            </a:xfrm>
            <a:custGeom>
              <a:avLst/>
              <a:gdLst>
                <a:gd name="T0" fmla="*/ 2147483647 w 48"/>
                <a:gd name="T1" fmla="*/ 0 h 96"/>
                <a:gd name="T2" fmla="*/ 0 w 48"/>
                <a:gd name="T3" fmla="*/ 2147483647 h 96"/>
                <a:gd name="T4" fmla="*/ 2147483647 w 48"/>
                <a:gd name="T5" fmla="*/ 2147483647 h 96"/>
                <a:gd name="T6" fmla="*/ 2147483647 w 48"/>
                <a:gd name="T7" fmla="*/ 2147483647 h 96"/>
                <a:gd name="T8" fmla="*/ 2147483647 w 48"/>
                <a:gd name="T9" fmla="*/ 0 h 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8"/>
                <a:gd name="T16" fmla="*/ 0 h 96"/>
                <a:gd name="T17" fmla="*/ 48 w 48"/>
                <a:gd name="T18" fmla="*/ 96 h 9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8" h="96">
                  <a:moveTo>
                    <a:pt x="36" y="0"/>
                  </a:moveTo>
                  <a:lnTo>
                    <a:pt x="0" y="16"/>
                  </a:lnTo>
                  <a:lnTo>
                    <a:pt x="36" y="96"/>
                  </a:lnTo>
                  <a:lnTo>
                    <a:pt x="48" y="90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F9B3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0923" name="Freeform 1131">
              <a:extLst>
                <a:ext uri="{FF2B5EF4-FFF2-40B4-BE49-F238E27FC236}">
                  <a16:creationId xmlns:a16="http://schemas.microsoft.com/office/drawing/2014/main" id="{BB189FCF-9A7C-4FF9-ACC9-18DB7B42FFEF}"/>
                </a:ext>
              </a:extLst>
            </p:cNvPr>
            <p:cNvSpPr>
              <a:spLocks/>
            </p:cNvSpPr>
            <p:nvPr/>
          </p:nvSpPr>
          <p:spPr bwMode="auto">
            <a:xfrm>
              <a:off x="9365615" y="8555437"/>
              <a:ext cx="211138" cy="82550"/>
            </a:xfrm>
            <a:custGeom>
              <a:avLst/>
              <a:gdLst>
                <a:gd name="T0" fmla="*/ 2147483647 w 133"/>
                <a:gd name="T1" fmla="*/ 2147483647 h 52"/>
                <a:gd name="T2" fmla="*/ 0 w 133"/>
                <a:gd name="T3" fmla="*/ 2147483647 h 52"/>
                <a:gd name="T4" fmla="*/ 2147483647 w 133"/>
                <a:gd name="T5" fmla="*/ 2147483647 h 52"/>
                <a:gd name="T6" fmla="*/ 2147483647 w 133"/>
                <a:gd name="T7" fmla="*/ 0 h 52"/>
                <a:gd name="T8" fmla="*/ 2147483647 w 133"/>
                <a:gd name="T9" fmla="*/ 0 h 52"/>
                <a:gd name="T10" fmla="*/ 2147483647 w 133"/>
                <a:gd name="T11" fmla="*/ 0 h 52"/>
                <a:gd name="T12" fmla="*/ 2147483647 w 133"/>
                <a:gd name="T13" fmla="*/ 2147483647 h 52"/>
                <a:gd name="T14" fmla="*/ 2147483647 w 133"/>
                <a:gd name="T15" fmla="*/ 2147483647 h 5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33"/>
                <a:gd name="T25" fmla="*/ 0 h 52"/>
                <a:gd name="T26" fmla="*/ 133 w 133"/>
                <a:gd name="T27" fmla="*/ 52 h 5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33" h="52">
                  <a:moveTo>
                    <a:pt x="3" y="52"/>
                  </a:moveTo>
                  <a:lnTo>
                    <a:pt x="0" y="50"/>
                  </a:lnTo>
                  <a:lnTo>
                    <a:pt x="3" y="50"/>
                  </a:lnTo>
                  <a:lnTo>
                    <a:pt x="131" y="0"/>
                  </a:lnTo>
                  <a:lnTo>
                    <a:pt x="133" y="0"/>
                  </a:lnTo>
                  <a:lnTo>
                    <a:pt x="131" y="0"/>
                  </a:lnTo>
                  <a:lnTo>
                    <a:pt x="3" y="52"/>
                  </a:lnTo>
                  <a:close/>
                </a:path>
              </a:pathLst>
            </a:custGeom>
            <a:solidFill>
              <a:srgbClr val="E093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0924" name="Freeform 1132">
              <a:extLst>
                <a:ext uri="{FF2B5EF4-FFF2-40B4-BE49-F238E27FC236}">
                  <a16:creationId xmlns:a16="http://schemas.microsoft.com/office/drawing/2014/main" id="{77E76C79-E712-48BA-9B49-06817F2F4033}"/>
                </a:ext>
              </a:extLst>
            </p:cNvPr>
            <p:cNvSpPr>
              <a:spLocks/>
            </p:cNvSpPr>
            <p:nvPr/>
          </p:nvSpPr>
          <p:spPr bwMode="auto">
            <a:xfrm>
              <a:off x="9314815" y="8263337"/>
              <a:ext cx="169863" cy="241300"/>
            </a:xfrm>
            <a:custGeom>
              <a:avLst/>
              <a:gdLst>
                <a:gd name="T0" fmla="*/ 2147483647 w 107"/>
                <a:gd name="T1" fmla="*/ 2147483647 h 152"/>
                <a:gd name="T2" fmla="*/ 0 w 107"/>
                <a:gd name="T3" fmla="*/ 2147483647 h 152"/>
                <a:gd name="T4" fmla="*/ 0 w 107"/>
                <a:gd name="T5" fmla="*/ 2147483647 h 152"/>
                <a:gd name="T6" fmla="*/ 2147483647 w 107"/>
                <a:gd name="T7" fmla="*/ 2147483647 h 152"/>
                <a:gd name="T8" fmla="*/ 2147483647 w 107"/>
                <a:gd name="T9" fmla="*/ 2147483647 h 152"/>
                <a:gd name="T10" fmla="*/ 2147483647 w 107"/>
                <a:gd name="T11" fmla="*/ 0 h 152"/>
                <a:gd name="T12" fmla="*/ 2147483647 w 107"/>
                <a:gd name="T13" fmla="*/ 2147483647 h 152"/>
                <a:gd name="T14" fmla="*/ 2147483647 w 107"/>
                <a:gd name="T15" fmla="*/ 2147483647 h 152"/>
                <a:gd name="T16" fmla="*/ 2147483647 w 107"/>
                <a:gd name="T17" fmla="*/ 2147483647 h 152"/>
                <a:gd name="T18" fmla="*/ 2147483647 w 107"/>
                <a:gd name="T19" fmla="*/ 2147483647 h 152"/>
                <a:gd name="T20" fmla="*/ 2147483647 w 107"/>
                <a:gd name="T21" fmla="*/ 2147483647 h 15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07"/>
                <a:gd name="T34" fmla="*/ 0 h 152"/>
                <a:gd name="T35" fmla="*/ 107 w 107"/>
                <a:gd name="T36" fmla="*/ 152 h 15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07" h="152">
                  <a:moveTo>
                    <a:pt x="2" y="152"/>
                  </a:moveTo>
                  <a:lnTo>
                    <a:pt x="0" y="152"/>
                  </a:lnTo>
                  <a:lnTo>
                    <a:pt x="105" y="104"/>
                  </a:lnTo>
                  <a:lnTo>
                    <a:pt x="73" y="2"/>
                  </a:lnTo>
                  <a:lnTo>
                    <a:pt x="73" y="0"/>
                  </a:lnTo>
                  <a:lnTo>
                    <a:pt x="75" y="2"/>
                  </a:lnTo>
                  <a:lnTo>
                    <a:pt x="107" y="104"/>
                  </a:lnTo>
                  <a:lnTo>
                    <a:pt x="107" y="106"/>
                  </a:lnTo>
                  <a:lnTo>
                    <a:pt x="2" y="152"/>
                  </a:lnTo>
                  <a:close/>
                </a:path>
              </a:pathLst>
            </a:custGeom>
            <a:solidFill>
              <a:srgbClr val="E093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0925" name="Freeform 1133">
              <a:extLst>
                <a:ext uri="{FF2B5EF4-FFF2-40B4-BE49-F238E27FC236}">
                  <a16:creationId xmlns:a16="http://schemas.microsoft.com/office/drawing/2014/main" id="{1E4E20E1-D5C2-4CE0-8D18-6FE29EF5E2C9}"/>
                </a:ext>
              </a:extLst>
            </p:cNvPr>
            <p:cNvSpPr>
              <a:spLocks/>
            </p:cNvSpPr>
            <p:nvPr/>
          </p:nvSpPr>
          <p:spPr bwMode="auto">
            <a:xfrm>
              <a:off x="9283065" y="8510987"/>
              <a:ext cx="73025" cy="136525"/>
            </a:xfrm>
            <a:custGeom>
              <a:avLst/>
              <a:gdLst>
                <a:gd name="T0" fmla="*/ 0 w 46"/>
                <a:gd name="T1" fmla="*/ 2147483647 h 86"/>
                <a:gd name="T2" fmla="*/ 2147483647 w 46"/>
                <a:gd name="T3" fmla="*/ 2147483647 h 86"/>
                <a:gd name="T4" fmla="*/ 2147483647 w 46"/>
                <a:gd name="T5" fmla="*/ 2147483647 h 86"/>
                <a:gd name="T6" fmla="*/ 2147483647 w 46"/>
                <a:gd name="T7" fmla="*/ 0 h 86"/>
                <a:gd name="T8" fmla="*/ 0 w 46"/>
                <a:gd name="T9" fmla="*/ 2147483647 h 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6"/>
                <a:gd name="T16" fmla="*/ 0 h 86"/>
                <a:gd name="T17" fmla="*/ 46 w 46"/>
                <a:gd name="T18" fmla="*/ 86 h 8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6" h="86">
                  <a:moveTo>
                    <a:pt x="0" y="6"/>
                  </a:moveTo>
                  <a:lnTo>
                    <a:pt x="36" y="86"/>
                  </a:lnTo>
                  <a:lnTo>
                    <a:pt x="46" y="82"/>
                  </a:lnTo>
                  <a:lnTo>
                    <a:pt x="12" y="0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E093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0926" name="Freeform 1134">
              <a:extLst>
                <a:ext uri="{FF2B5EF4-FFF2-40B4-BE49-F238E27FC236}">
                  <a16:creationId xmlns:a16="http://schemas.microsoft.com/office/drawing/2014/main" id="{8246623E-9784-4B7C-8024-1C110F1A43AD}"/>
                </a:ext>
              </a:extLst>
            </p:cNvPr>
            <p:cNvSpPr>
              <a:spLocks/>
            </p:cNvSpPr>
            <p:nvPr/>
          </p:nvSpPr>
          <p:spPr bwMode="auto">
            <a:xfrm>
              <a:off x="9149715" y="8050612"/>
              <a:ext cx="79375" cy="396875"/>
            </a:xfrm>
            <a:custGeom>
              <a:avLst/>
              <a:gdLst>
                <a:gd name="T0" fmla="*/ 2147483647 w 50"/>
                <a:gd name="T1" fmla="*/ 0 h 250"/>
                <a:gd name="T2" fmla="*/ 2147483647 w 50"/>
                <a:gd name="T3" fmla="*/ 2147483647 h 250"/>
                <a:gd name="T4" fmla="*/ 2147483647 w 50"/>
                <a:gd name="T5" fmla="*/ 2147483647 h 250"/>
                <a:gd name="T6" fmla="*/ 2147483647 w 50"/>
                <a:gd name="T7" fmla="*/ 2147483647 h 250"/>
                <a:gd name="T8" fmla="*/ 0 w 50"/>
                <a:gd name="T9" fmla="*/ 2147483647 h 250"/>
                <a:gd name="T10" fmla="*/ 2147483647 w 50"/>
                <a:gd name="T11" fmla="*/ 0 h 25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50"/>
                <a:gd name="T19" fmla="*/ 0 h 250"/>
                <a:gd name="T20" fmla="*/ 50 w 50"/>
                <a:gd name="T21" fmla="*/ 250 h 25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50" h="250">
                  <a:moveTo>
                    <a:pt x="50" y="0"/>
                  </a:moveTo>
                  <a:lnTo>
                    <a:pt x="48" y="250"/>
                  </a:lnTo>
                  <a:lnTo>
                    <a:pt x="18" y="132"/>
                  </a:lnTo>
                  <a:lnTo>
                    <a:pt x="34" y="98"/>
                  </a:lnTo>
                  <a:lnTo>
                    <a:pt x="0" y="66"/>
                  </a:lnTo>
                  <a:lnTo>
                    <a:pt x="50" y="0"/>
                  </a:lnTo>
                  <a:close/>
                </a:path>
              </a:pathLst>
            </a:custGeom>
            <a:solidFill>
              <a:srgbClr val="F9940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0927" name="Freeform 1135">
              <a:extLst>
                <a:ext uri="{FF2B5EF4-FFF2-40B4-BE49-F238E27FC236}">
                  <a16:creationId xmlns:a16="http://schemas.microsoft.com/office/drawing/2014/main" id="{E586C4CC-7589-46A5-B324-8F330810FB48}"/>
                </a:ext>
              </a:extLst>
            </p:cNvPr>
            <p:cNvSpPr>
              <a:spLocks/>
            </p:cNvSpPr>
            <p:nvPr/>
          </p:nvSpPr>
          <p:spPr bwMode="auto">
            <a:xfrm>
              <a:off x="9333865" y="8028387"/>
              <a:ext cx="68263" cy="403225"/>
            </a:xfrm>
            <a:custGeom>
              <a:avLst/>
              <a:gdLst>
                <a:gd name="T0" fmla="*/ 0 w 43"/>
                <a:gd name="T1" fmla="*/ 0 h 254"/>
                <a:gd name="T2" fmla="*/ 2147483647 w 43"/>
                <a:gd name="T3" fmla="*/ 2147483647 h 254"/>
                <a:gd name="T4" fmla="*/ 2147483647 w 43"/>
                <a:gd name="T5" fmla="*/ 2147483647 h 254"/>
                <a:gd name="T6" fmla="*/ 2147483647 w 43"/>
                <a:gd name="T7" fmla="*/ 2147483647 h 254"/>
                <a:gd name="T8" fmla="*/ 2147483647 w 43"/>
                <a:gd name="T9" fmla="*/ 2147483647 h 254"/>
                <a:gd name="T10" fmla="*/ 0 w 43"/>
                <a:gd name="T11" fmla="*/ 0 h 25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3"/>
                <a:gd name="T19" fmla="*/ 0 h 254"/>
                <a:gd name="T20" fmla="*/ 43 w 43"/>
                <a:gd name="T21" fmla="*/ 254 h 254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3" h="254">
                  <a:moveTo>
                    <a:pt x="0" y="0"/>
                  </a:moveTo>
                  <a:lnTo>
                    <a:pt x="2" y="254"/>
                  </a:lnTo>
                  <a:lnTo>
                    <a:pt x="35" y="124"/>
                  </a:lnTo>
                  <a:lnTo>
                    <a:pt x="16" y="104"/>
                  </a:lnTo>
                  <a:lnTo>
                    <a:pt x="43" y="7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9940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3" name="Rectangle 2">
            <a:extLst>
              <a:ext uri="{FF2B5EF4-FFF2-40B4-BE49-F238E27FC236}">
                <a16:creationId xmlns:a16="http://schemas.microsoft.com/office/drawing/2014/main" id="{1769BA74-EA50-4065-95AC-E7D9520C657C}"/>
              </a:ext>
            </a:extLst>
          </p:cNvPr>
          <p:cNvSpPr/>
          <p:nvPr/>
        </p:nvSpPr>
        <p:spPr>
          <a:xfrm>
            <a:off x="42863" y="6402388"/>
            <a:ext cx="6096000" cy="400050"/>
          </a:xfrm>
          <a:prstGeom prst="rect">
            <a:avLst/>
          </a:prstGeom>
        </p:spPr>
        <p:txBody>
          <a:bodyPr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000" dirty="0">
                <a:solidFill>
                  <a:schemeClr val="bg1">
                    <a:lumMod val="85000"/>
                  </a:schemeClr>
                </a:solidFill>
                <a:latin typeface="+mn-lt"/>
                <a:cs typeface="+mn-cs"/>
              </a:rPr>
              <a:t>Источники: Академик, словари и энциклопедии (</a:t>
            </a:r>
            <a:r>
              <a:rPr lang="ru-RU" sz="1000" dirty="0" err="1">
                <a:solidFill>
                  <a:schemeClr val="bg1">
                    <a:lumMod val="85000"/>
                  </a:schemeClr>
                </a:solidFill>
                <a:latin typeface="+mn-lt"/>
                <a:cs typeface="+mn-cs"/>
              </a:rPr>
              <a:t>ҳттпс</a:t>
            </a:r>
            <a:r>
              <a:rPr lang="ru-RU" sz="1000" dirty="0">
                <a:solidFill>
                  <a:schemeClr val="bg1">
                    <a:lumMod val="85000"/>
                  </a:schemeClr>
                </a:solidFill>
                <a:latin typeface="+mn-lt"/>
                <a:cs typeface="+mn-cs"/>
              </a:rPr>
              <a:t>://</a:t>
            </a:r>
            <a:r>
              <a:rPr lang="ru-RU" sz="1000" dirty="0" err="1">
                <a:solidFill>
                  <a:schemeClr val="bg1">
                    <a:lumMod val="85000"/>
                  </a:schemeClr>
                </a:solidFill>
                <a:latin typeface="+mn-lt"/>
                <a:cs typeface="+mn-cs"/>
              </a:rPr>
              <a:t>аcадeмиc.ру</a:t>
            </a:r>
            <a:r>
              <a:rPr lang="ru-RU" sz="1000" dirty="0">
                <a:solidFill>
                  <a:schemeClr val="bg1">
                    <a:lumMod val="85000"/>
                  </a:schemeClr>
                </a:solidFill>
                <a:latin typeface="+mn-lt"/>
                <a:cs typeface="+mn-cs"/>
              </a:rPr>
              <a:t>/)</a:t>
            </a:r>
            <a:endParaRPr lang="en-US" sz="1000" dirty="0">
              <a:solidFill>
                <a:schemeClr val="bg1">
                  <a:lumMod val="85000"/>
                </a:schemeClr>
              </a:solidFill>
              <a:latin typeface="+mn-lt"/>
              <a:cs typeface="+mn-cs"/>
            </a:endParaRPr>
          </a:p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000" dirty="0">
                <a:solidFill>
                  <a:schemeClr val="bg1">
                    <a:lumMod val="85000"/>
                  </a:schemeClr>
                </a:solidFill>
                <a:latin typeface="+mn-lt"/>
                <a:cs typeface="+mn-cs"/>
              </a:rPr>
              <a:t>Энциклопедический словарь по психологии и педагогике. — 2013</a:t>
            </a:r>
            <a:endParaRPr lang="en-US" sz="1000" dirty="0">
              <a:solidFill>
                <a:schemeClr val="bg1">
                  <a:lumMod val="85000"/>
                </a:schemeClr>
              </a:solidFill>
              <a:latin typeface="+mn-lt"/>
              <a:cs typeface="+mn-cs"/>
            </a:endParaRPr>
          </a:p>
        </p:txBody>
      </p:sp>
    </p:spTree>
  </p:cSld>
  <p:clrMapOvr>
    <a:masterClrMapping/>
  </p:clrMapOvr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922" name="Title 1">
            <a:extLst>
              <a:ext uri="{FF2B5EF4-FFF2-40B4-BE49-F238E27FC236}">
                <a16:creationId xmlns:a16="http://schemas.microsoft.com/office/drawing/2014/main" id="{16B58F6D-F7D4-47CD-8AE7-BB5E70D6618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ru-RU" altLang="en-US"/>
              <a:t>Машҳур</a:t>
            </a:r>
            <a:r>
              <a:rPr lang="en-US" altLang="en-US"/>
              <a:t> </a:t>
            </a:r>
            <a:r>
              <a:rPr lang="ru-RU" altLang="en-US"/>
              <a:t>а</a:t>
            </a:r>
            <a:r>
              <a:rPr lang="tr-TR" altLang="en-US"/>
              <a:t>x</a:t>
            </a:r>
            <a:r>
              <a:rPr lang="ru-RU" altLang="en-US"/>
              <a:t>лоқий</a:t>
            </a:r>
            <a:r>
              <a:rPr lang="tr-TR" altLang="en-US"/>
              <a:t> </a:t>
            </a:r>
            <a:r>
              <a:rPr lang="ru-RU" altLang="en-US"/>
              <a:t>иккиланишлар</a:t>
            </a:r>
            <a:r>
              <a:rPr lang="en-US" altLang="en-US"/>
              <a:t>.</a:t>
            </a:r>
            <a:endParaRPr lang="ru-RU" altLang="en-US"/>
          </a:p>
        </p:txBody>
      </p:sp>
      <p:grpSp>
        <p:nvGrpSpPr>
          <p:cNvPr id="81923" name="Graphic 2">
            <a:extLst>
              <a:ext uri="{FF2B5EF4-FFF2-40B4-BE49-F238E27FC236}">
                <a16:creationId xmlns:a16="http://schemas.microsoft.com/office/drawing/2014/main" id="{74F125D1-9538-45DB-9ABD-081909857DA2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6092825" y="1809750"/>
            <a:ext cx="5888038" cy="5048250"/>
            <a:chOff x="2439357" y="222792"/>
            <a:chExt cx="7455510" cy="6635428"/>
          </a:xfrm>
        </p:grpSpPr>
        <p:sp>
          <p:nvSpPr>
            <p:cNvPr id="81928" name="Freeform: Shape 32">
              <a:extLst>
                <a:ext uri="{FF2B5EF4-FFF2-40B4-BE49-F238E27FC236}">
                  <a16:creationId xmlns:a16="http://schemas.microsoft.com/office/drawing/2014/main" id="{8C42A7D2-A218-4514-B898-B8CC1C47304A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9357" y="4657608"/>
              <a:ext cx="342023" cy="342023"/>
            </a:xfrm>
            <a:custGeom>
              <a:avLst/>
              <a:gdLst>
                <a:gd name="T0" fmla="*/ 341168 w 342023"/>
                <a:gd name="T1" fmla="*/ 171340 h 342023"/>
                <a:gd name="T2" fmla="*/ 171406 w 342023"/>
                <a:gd name="T3" fmla="*/ 341036 h 342023"/>
                <a:gd name="T4" fmla="*/ 1644 w 342023"/>
                <a:gd name="T5" fmla="*/ 171340 h 342023"/>
                <a:gd name="T6" fmla="*/ 171406 w 342023"/>
                <a:gd name="T7" fmla="*/ 1645 h 342023"/>
                <a:gd name="T8" fmla="*/ 341168 w 342023"/>
                <a:gd name="T9" fmla="*/ 171340 h 3420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42023"/>
                <a:gd name="T16" fmla="*/ 0 h 342023"/>
                <a:gd name="T17" fmla="*/ 342023 w 342023"/>
                <a:gd name="T18" fmla="*/ 342023 h 34202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42023" h="342023">
                  <a:moveTo>
                    <a:pt x="341168" y="171340"/>
                  </a:moveTo>
                  <a:cubicBezTo>
                    <a:pt x="341168" y="265061"/>
                    <a:pt x="265163" y="341036"/>
                    <a:pt x="171406" y="341036"/>
                  </a:cubicBezTo>
                  <a:cubicBezTo>
                    <a:pt x="77649" y="341036"/>
                    <a:pt x="1644" y="265061"/>
                    <a:pt x="1644" y="171340"/>
                  </a:cubicBezTo>
                  <a:cubicBezTo>
                    <a:pt x="1644" y="77620"/>
                    <a:pt x="77649" y="1645"/>
                    <a:pt x="171406" y="1645"/>
                  </a:cubicBezTo>
                  <a:cubicBezTo>
                    <a:pt x="265163" y="1645"/>
                    <a:pt x="341168" y="77620"/>
                    <a:pt x="341168" y="171340"/>
                  </a:cubicBezTo>
                  <a:close/>
                </a:path>
              </a:pathLst>
            </a:custGeom>
            <a:solidFill>
              <a:srgbClr val="FE8A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81929" name="Freeform: Shape 33">
              <a:extLst>
                <a:ext uri="{FF2B5EF4-FFF2-40B4-BE49-F238E27FC236}">
                  <a16:creationId xmlns:a16="http://schemas.microsoft.com/office/drawing/2014/main" id="{9927F4FF-B089-45B7-B21E-5686D40BC73B}"/>
                </a:ext>
              </a:extLst>
            </p:cNvPr>
            <p:cNvSpPr>
              <a:spLocks/>
            </p:cNvSpPr>
            <p:nvPr/>
          </p:nvSpPr>
          <p:spPr bwMode="auto">
            <a:xfrm>
              <a:off x="9552844" y="4644673"/>
              <a:ext cx="342023" cy="342023"/>
            </a:xfrm>
            <a:custGeom>
              <a:avLst/>
              <a:gdLst>
                <a:gd name="T0" fmla="*/ 341168 w 342023"/>
                <a:gd name="T1" fmla="*/ 171340 h 342023"/>
                <a:gd name="T2" fmla="*/ 171406 w 342023"/>
                <a:gd name="T3" fmla="*/ 341036 h 342023"/>
                <a:gd name="T4" fmla="*/ 1645 w 342023"/>
                <a:gd name="T5" fmla="*/ 171340 h 342023"/>
                <a:gd name="T6" fmla="*/ 171406 w 342023"/>
                <a:gd name="T7" fmla="*/ 1644 h 342023"/>
                <a:gd name="T8" fmla="*/ 341168 w 342023"/>
                <a:gd name="T9" fmla="*/ 171340 h 3420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42023"/>
                <a:gd name="T16" fmla="*/ 0 h 342023"/>
                <a:gd name="T17" fmla="*/ 342023 w 342023"/>
                <a:gd name="T18" fmla="*/ 342023 h 34202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42023" h="342023">
                  <a:moveTo>
                    <a:pt x="341168" y="171340"/>
                  </a:moveTo>
                  <a:cubicBezTo>
                    <a:pt x="341168" y="265061"/>
                    <a:pt x="265163" y="341036"/>
                    <a:pt x="171406" y="341036"/>
                  </a:cubicBezTo>
                  <a:cubicBezTo>
                    <a:pt x="77650" y="341036"/>
                    <a:pt x="1645" y="265061"/>
                    <a:pt x="1645" y="171340"/>
                  </a:cubicBezTo>
                  <a:cubicBezTo>
                    <a:pt x="1645" y="77620"/>
                    <a:pt x="77650" y="1644"/>
                    <a:pt x="171406" y="1644"/>
                  </a:cubicBezTo>
                  <a:cubicBezTo>
                    <a:pt x="265163" y="1644"/>
                    <a:pt x="341168" y="77620"/>
                    <a:pt x="341168" y="171340"/>
                  </a:cubicBezTo>
                  <a:close/>
                </a:path>
              </a:pathLst>
            </a:custGeom>
            <a:solidFill>
              <a:srgbClr val="3A07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81930" name="Freeform: Shape 34">
              <a:extLst>
                <a:ext uri="{FF2B5EF4-FFF2-40B4-BE49-F238E27FC236}">
                  <a16:creationId xmlns:a16="http://schemas.microsoft.com/office/drawing/2014/main" id="{89173321-F53F-42E0-B59B-987D2EAF52A9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2997" y="2621146"/>
              <a:ext cx="342023" cy="342023"/>
            </a:xfrm>
            <a:custGeom>
              <a:avLst/>
              <a:gdLst>
                <a:gd name="T0" fmla="*/ 341168 w 342023"/>
                <a:gd name="T1" fmla="*/ 171341 h 342023"/>
                <a:gd name="T2" fmla="*/ 171406 w 342023"/>
                <a:gd name="T3" fmla="*/ 341037 h 342023"/>
                <a:gd name="T4" fmla="*/ 1644 w 342023"/>
                <a:gd name="T5" fmla="*/ 171341 h 342023"/>
                <a:gd name="T6" fmla="*/ 171406 w 342023"/>
                <a:gd name="T7" fmla="*/ 1644 h 342023"/>
                <a:gd name="T8" fmla="*/ 341168 w 342023"/>
                <a:gd name="T9" fmla="*/ 171341 h 3420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42023"/>
                <a:gd name="T16" fmla="*/ 0 h 342023"/>
                <a:gd name="T17" fmla="*/ 342023 w 342023"/>
                <a:gd name="T18" fmla="*/ 342023 h 34202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42023" h="342023">
                  <a:moveTo>
                    <a:pt x="341168" y="171341"/>
                  </a:moveTo>
                  <a:cubicBezTo>
                    <a:pt x="341168" y="265061"/>
                    <a:pt x="265163" y="341037"/>
                    <a:pt x="171406" y="341037"/>
                  </a:cubicBezTo>
                  <a:cubicBezTo>
                    <a:pt x="77649" y="341037"/>
                    <a:pt x="1644" y="265061"/>
                    <a:pt x="1644" y="171341"/>
                  </a:cubicBezTo>
                  <a:cubicBezTo>
                    <a:pt x="1644" y="77620"/>
                    <a:pt x="77649" y="1644"/>
                    <a:pt x="171406" y="1644"/>
                  </a:cubicBezTo>
                  <a:cubicBezTo>
                    <a:pt x="265163" y="1644"/>
                    <a:pt x="341168" y="77620"/>
                    <a:pt x="341168" y="171341"/>
                  </a:cubicBezTo>
                  <a:close/>
                </a:path>
              </a:pathLst>
            </a:custGeom>
            <a:solidFill>
              <a:srgbClr val="FE8A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81931" name="Freeform: Shape 35">
              <a:extLst>
                <a:ext uri="{FF2B5EF4-FFF2-40B4-BE49-F238E27FC236}">
                  <a16:creationId xmlns:a16="http://schemas.microsoft.com/office/drawing/2014/main" id="{CD36B9E2-B1DA-458D-A3D1-A2369053FC6B}"/>
                </a:ext>
              </a:extLst>
            </p:cNvPr>
            <p:cNvSpPr>
              <a:spLocks/>
            </p:cNvSpPr>
            <p:nvPr/>
          </p:nvSpPr>
          <p:spPr bwMode="auto">
            <a:xfrm>
              <a:off x="8097821" y="4024054"/>
              <a:ext cx="342023" cy="342023"/>
            </a:xfrm>
            <a:custGeom>
              <a:avLst/>
              <a:gdLst>
                <a:gd name="T0" fmla="*/ 341168 w 342023"/>
                <a:gd name="T1" fmla="*/ 171341 h 342023"/>
                <a:gd name="T2" fmla="*/ 171406 w 342023"/>
                <a:gd name="T3" fmla="*/ 341037 h 342023"/>
                <a:gd name="T4" fmla="*/ 1644 w 342023"/>
                <a:gd name="T5" fmla="*/ 171341 h 342023"/>
                <a:gd name="T6" fmla="*/ 171406 w 342023"/>
                <a:gd name="T7" fmla="*/ 1644 h 342023"/>
                <a:gd name="T8" fmla="*/ 341168 w 342023"/>
                <a:gd name="T9" fmla="*/ 171341 h 3420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42023"/>
                <a:gd name="T16" fmla="*/ 0 h 342023"/>
                <a:gd name="T17" fmla="*/ 342023 w 342023"/>
                <a:gd name="T18" fmla="*/ 342023 h 34202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42023" h="342023">
                  <a:moveTo>
                    <a:pt x="341168" y="171341"/>
                  </a:moveTo>
                  <a:cubicBezTo>
                    <a:pt x="341168" y="265061"/>
                    <a:pt x="265163" y="341037"/>
                    <a:pt x="171406" y="341037"/>
                  </a:cubicBezTo>
                  <a:cubicBezTo>
                    <a:pt x="77649" y="341037"/>
                    <a:pt x="1644" y="265061"/>
                    <a:pt x="1644" y="171341"/>
                  </a:cubicBezTo>
                  <a:cubicBezTo>
                    <a:pt x="1644" y="77620"/>
                    <a:pt x="77649" y="1644"/>
                    <a:pt x="171406" y="1644"/>
                  </a:cubicBezTo>
                  <a:cubicBezTo>
                    <a:pt x="265163" y="1644"/>
                    <a:pt x="341168" y="77620"/>
                    <a:pt x="341168" y="171341"/>
                  </a:cubicBezTo>
                  <a:close/>
                </a:path>
              </a:pathLst>
            </a:custGeom>
            <a:solidFill>
              <a:srgbClr val="3A07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81932" name="Freeform: Shape 36">
              <a:extLst>
                <a:ext uri="{FF2B5EF4-FFF2-40B4-BE49-F238E27FC236}">
                  <a16:creationId xmlns:a16="http://schemas.microsoft.com/office/drawing/2014/main" id="{2151F96D-2460-435A-9AEB-D3A0F519C0A2}"/>
                </a:ext>
              </a:extLst>
            </p:cNvPr>
            <p:cNvSpPr>
              <a:spLocks/>
            </p:cNvSpPr>
            <p:nvPr/>
          </p:nvSpPr>
          <p:spPr bwMode="auto">
            <a:xfrm>
              <a:off x="6953184" y="494179"/>
              <a:ext cx="342023" cy="342023"/>
            </a:xfrm>
            <a:custGeom>
              <a:avLst/>
              <a:gdLst>
                <a:gd name="T0" fmla="*/ 341168 w 342023"/>
                <a:gd name="T1" fmla="*/ 171340 h 342023"/>
                <a:gd name="T2" fmla="*/ 171406 w 342023"/>
                <a:gd name="T3" fmla="*/ 341036 h 342023"/>
                <a:gd name="T4" fmla="*/ 1645 w 342023"/>
                <a:gd name="T5" fmla="*/ 171340 h 342023"/>
                <a:gd name="T6" fmla="*/ 171406 w 342023"/>
                <a:gd name="T7" fmla="*/ 1644 h 342023"/>
                <a:gd name="T8" fmla="*/ 341168 w 342023"/>
                <a:gd name="T9" fmla="*/ 171340 h 3420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42023"/>
                <a:gd name="T16" fmla="*/ 0 h 342023"/>
                <a:gd name="T17" fmla="*/ 342023 w 342023"/>
                <a:gd name="T18" fmla="*/ 342023 h 34202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42023" h="342023">
                  <a:moveTo>
                    <a:pt x="341168" y="171340"/>
                  </a:moveTo>
                  <a:cubicBezTo>
                    <a:pt x="341168" y="265061"/>
                    <a:pt x="265163" y="341036"/>
                    <a:pt x="171406" y="341036"/>
                  </a:cubicBezTo>
                  <a:cubicBezTo>
                    <a:pt x="77650" y="341036"/>
                    <a:pt x="1645" y="265061"/>
                    <a:pt x="1645" y="171340"/>
                  </a:cubicBezTo>
                  <a:cubicBezTo>
                    <a:pt x="1645" y="77620"/>
                    <a:pt x="77650" y="1644"/>
                    <a:pt x="171406" y="1644"/>
                  </a:cubicBezTo>
                  <a:cubicBezTo>
                    <a:pt x="265163" y="1644"/>
                    <a:pt x="341168" y="77620"/>
                    <a:pt x="341168" y="171340"/>
                  </a:cubicBezTo>
                  <a:close/>
                </a:path>
              </a:pathLst>
            </a:custGeom>
            <a:solidFill>
              <a:srgbClr val="3A07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81933" name="Freeform: Shape 37">
              <a:extLst>
                <a:ext uri="{FF2B5EF4-FFF2-40B4-BE49-F238E27FC236}">
                  <a16:creationId xmlns:a16="http://schemas.microsoft.com/office/drawing/2014/main" id="{CC9AE68E-3E0A-4BF8-A858-6079EA42BD39}"/>
                </a:ext>
              </a:extLst>
            </p:cNvPr>
            <p:cNvSpPr>
              <a:spLocks/>
            </p:cNvSpPr>
            <p:nvPr/>
          </p:nvSpPr>
          <p:spPr bwMode="auto">
            <a:xfrm>
              <a:off x="8175412" y="5614417"/>
              <a:ext cx="342023" cy="342023"/>
            </a:xfrm>
            <a:custGeom>
              <a:avLst/>
              <a:gdLst>
                <a:gd name="T0" fmla="*/ 341168 w 342023"/>
                <a:gd name="T1" fmla="*/ 171340 h 342023"/>
                <a:gd name="T2" fmla="*/ 171406 w 342023"/>
                <a:gd name="T3" fmla="*/ 341036 h 342023"/>
                <a:gd name="T4" fmla="*/ 1645 w 342023"/>
                <a:gd name="T5" fmla="*/ 171340 h 342023"/>
                <a:gd name="T6" fmla="*/ 171406 w 342023"/>
                <a:gd name="T7" fmla="*/ 1644 h 342023"/>
                <a:gd name="T8" fmla="*/ 341168 w 342023"/>
                <a:gd name="T9" fmla="*/ 171340 h 3420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42023"/>
                <a:gd name="T16" fmla="*/ 0 h 342023"/>
                <a:gd name="T17" fmla="*/ 342023 w 342023"/>
                <a:gd name="T18" fmla="*/ 342023 h 34202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42023" h="342023">
                  <a:moveTo>
                    <a:pt x="341168" y="171340"/>
                  </a:moveTo>
                  <a:cubicBezTo>
                    <a:pt x="341168" y="265061"/>
                    <a:pt x="265163" y="341036"/>
                    <a:pt x="171406" y="341036"/>
                  </a:cubicBezTo>
                  <a:cubicBezTo>
                    <a:pt x="77650" y="341036"/>
                    <a:pt x="1645" y="265061"/>
                    <a:pt x="1645" y="171340"/>
                  </a:cubicBezTo>
                  <a:cubicBezTo>
                    <a:pt x="1645" y="77620"/>
                    <a:pt x="77650" y="1644"/>
                    <a:pt x="171406" y="1644"/>
                  </a:cubicBezTo>
                  <a:cubicBezTo>
                    <a:pt x="265163" y="1644"/>
                    <a:pt x="341168" y="77620"/>
                    <a:pt x="341168" y="171340"/>
                  </a:cubicBezTo>
                  <a:close/>
                </a:path>
              </a:pathLst>
            </a:custGeom>
            <a:solidFill>
              <a:srgbClr val="3A07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81934" name="Freeform: Shape 38">
              <a:extLst>
                <a:ext uri="{FF2B5EF4-FFF2-40B4-BE49-F238E27FC236}">
                  <a16:creationId xmlns:a16="http://schemas.microsoft.com/office/drawing/2014/main" id="{943372D5-E6E0-45BC-AC7F-F9BF1985020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7975" y="2840962"/>
              <a:ext cx="342023" cy="342023"/>
            </a:xfrm>
            <a:custGeom>
              <a:avLst/>
              <a:gdLst>
                <a:gd name="T0" fmla="*/ 341168 w 342023"/>
                <a:gd name="T1" fmla="*/ 171340 h 342023"/>
                <a:gd name="T2" fmla="*/ 171406 w 342023"/>
                <a:gd name="T3" fmla="*/ 341036 h 342023"/>
                <a:gd name="T4" fmla="*/ 1644 w 342023"/>
                <a:gd name="T5" fmla="*/ 171340 h 342023"/>
                <a:gd name="T6" fmla="*/ 171406 w 342023"/>
                <a:gd name="T7" fmla="*/ 1644 h 342023"/>
                <a:gd name="T8" fmla="*/ 341168 w 342023"/>
                <a:gd name="T9" fmla="*/ 171340 h 3420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42023"/>
                <a:gd name="T16" fmla="*/ 0 h 342023"/>
                <a:gd name="T17" fmla="*/ 342023 w 342023"/>
                <a:gd name="T18" fmla="*/ 342023 h 34202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42023" h="342023">
                  <a:moveTo>
                    <a:pt x="341168" y="171340"/>
                  </a:moveTo>
                  <a:cubicBezTo>
                    <a:pt x="341168" y="265061"/>
                    <a:pt x="265163" y="341036"/>
                    <a:pt x="171406" y="341036"/>
                  </a:cubicBezTo>
                  <a:cubicBezTo>
                    <a:pt x="77649" y="341036"/>
                    <a:pt x="1644" y="265061"/>
                    <a:pt x="1644" y="171340"/>
                  </a:cubicBezTo>
                  <a:cubicBezTo>
                    <a:pt x="1644" y="77620"/>
                    <a:pt x="77649" y="1644"/>
                    <a:pt x="171406" y="1644"/>
                  </a:cubicBezTo>
                  <a:cubicBezTo>
                    <a:pt x="265163" y="1644"/>
                    <a:pt x="341168" y="77620"/>
                    <a:pt x="341168" y="171340"/>
                  </a:cubicBezTo>
                  <a:close/>
                </a:path>
              </a:pathLst>
            </a:custGeom>
            <a:solidFill>
              <a:srgbClr val="FE8A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81935" name="Freeform: Shape 39">
              <a:extLst>
                <a:ext uri="{FF2B5EF4-FFF2-40B4-BE49-F238E27FC236}">
                  <a16:creationId xmlns:a16="http://schemas.microsoft.com/office/drawing/2014/main" id="{0E2F49E6-E0E5-4027-9B14-058507964E85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0290" y="4403678"/>
              <a:ext cx="1278201" cy="1258469"/>
            </a:xfrm>
            <a:custGeom>
              <a:avLst/>
              <a:gdLst>
                <a:gd name="T0" fmla="*/ 639934 w 1278201"/>
                <a:gd name="T1" fmla="*/ 1257768 h 1258469"/>
                <a:gd name="T2" fmla="*/ 1644 w 1278201"/>
                <a:gd name="T3" fmla="*/ 629717 h 1258469"/>
                <a:gd name="T4" fmla="*/ 639934 w 1278201"/>
                <a:gd name="T5" fmla="*/ 1644 h 1258469"/>
                <a:gd name="T6" fmla="*/ 1278223 w 1278201"/>
                <a:gd name="T7" fmla="*/ 629717 h 1258469"/>
                <a:gd name="T8" fmla="*/ 639934 w 1278201"/>
                <a:gd name="T9" fmla="*/ 1257768 h 1258469"/>
                <a:gd name="T10" fmla="*/ 639934 w 1278201"/>
                <a:gd name="T11" fmla="*/ 34860 h 1258469"/>
                <a:gd name="T12" fmla="*/ 34860 w 1278201"/>
                <a:gd name="T13" fmla="*/ 629717 h 1258469"/>
                <a:gd name="T14" fmla="*/ 639934 w 1278201"/>
                <a:gd name="T15" fmla="*/ 1224552 h 1258469"/>
                <a:gd name="T16" fmla="*/ 1244986 w 1278201"/>
                <a:gd name="T17" fmla="*/ 629717 h 1258469"/>
                <a:gd name="T18" fmla="*/ 639934 w 1278201"/>
                <a:gd name="T19" fmla="*/ 34860 h 125846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278201"/>
                <a:gd name="T31" fmla="*/ 0 h 1258469"/>
                <a:gd name="T32" fmla="*/ 1278201 w 1278201"/>
                <a:gd name="T33" fmla="*/ 1258469 h 1258469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278201" h="1258469">
                  <a:moveTo>
                    <a:pt x="639934" y="1257768"/>
                  </a:moveTo>
                  <a:cubicBezTo>
                    <a:pt x="287979" y="1257768"/>
                    <a:pt x="1644" y="976015"/>
                    <a:pt x="1644" y="629717"/>
                  </a:cubicBezTo>
                  <a:cubicBezTo>
                    <a:pt x="1644" y="283419"/>
                    <a:pt x="287979" y="1644"/>
                    <a:pt x="639934" y="1644"/>
                  </a:cubicBezTo>
                  <a:cubicBezTo>
                    <a:pt x="991889" y="1644"/>
                    <a:pt x="1278223" y="283397"/>
                    <a:pt x="1278223" y="629717"/>
                  </a:cubicBezTo>
                  <a:cubicBezTo>
                    <a:pt x="1278223" y="976037"/>
                    <a:pt x="991889" y="1257768"/>
                    <a:pt x="639934" y="1257768"/>
                  </a:cubicBezTo>
                  <a:close/>
                  <a:moveTo>
                    <a:pt x="639934" y="34860"/>
                  </a:moveTo>
                  <a:cubicBezTo>
                    <a:pt x="306308" y="34860"/>
                    <a:pt x="34860" y="301703"/>
                    <a:pt x="34860" y="629717"/>
                  </a:cubicBezTo>
                  <a:cubicBezTo>
                    <a:pt x="34860" y="957730"/>
                    <a:pt x="306286" y="1224552"/>
                    <a:pt x="639934" y="1224552"/>
                  </a:cubicBezTo>
                  <a:cubicBezTo>
                    <a:pt x="973582" y="1224552"/>
                    <a:pt x="1244986" y="957708"/>
                    <a:pt x="1244986" y="629717"/>
                  </a:cubicBezTo>
                  <a:cubicBezTo>
                    <a:pt x="1244986" y="301725"/>
                    <a:pt x="973560" y="34860"/>
                    <a:pt x="639934" y="34860"/>
                  </a:cubicBezTo>
                  <a:close/>
                </a:path>
              </a:pathLst>
            </a:custGeom>
            <a:solidFill>
              <a:srgbClr val="FE8A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81936" name="Freeform: Shape 40">
              <a:extLst>
                <a:ext uri="{FF2B5EF4-FFF2-40B4-BE49-F238E27FC236}">
                  <a16:creationId xmlns:a16="http://schemas.microsoft.com/office/drawing/2014/main" id="{2FEBC536-A408-4A43-BC76-DE4AB62E021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9301" y="4228895"/>
              <a:ext cx="1609262" cy="1607070"/>
            </a:xfrm>
            <a:custGeom>
              <a:avLst/>
              <a:gdLst>
                <a:gd name="T0" fmla="*/ 804719 w 1609262"/>
                <a:gd name="T1" fmla="*/ 1607363 h 1607069"/>
                <a:gd name="T2" fmla="*/ 1644 w 1609262"/>
                <a:gd name="T3" fmla="*/ 804508 h 1607069"/>
                <a:gd name="T4" fmla="*/ 804719 w 1609262"/>
                <a:gd name="T5" fmla="*/ 1644 h 1607069"/>
                <a:gd name="T6" fmla="*/ 1607793 w 1609262"/>
                <a:gd name="T7" fmla="*/ 804508 h 1607069"/>
                <a:gd name="T8" fmla="*/ 804719 w 1609262"/>
                <a:gd name="T9" fmla="*/ 1607363 h 1607069"/>
                <a:gd name="T10" fmla="*/ 804719 w 1609262"/>
                <a:gd name="T11" fmla="*/ 34860 h 1607069"/>
                <a:gd name="T12" fmla="*/ 34860 w 1609262"/>
                <a:gd name="T13" fmla="*/ 804508 h 1607069"/>
                <a:gd name="T14" fmla="*/ 804719 w 1609262"/>
                <a:gd name="T15" fmla="*/ 1574147 h 1607069"/>
                <a:gd name="T16" fmla="*/ 1574577 w 1609262"/>
                <a:gd name="T17" fmla="*/ 804508 h 1607069"/>
                <a:gd name="T18" fmla="*/ 804719 w 1609262"/>
                <a:gd name="T19" fmla="*/ 34860 h 160706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609262"/>
                <a:gd name="T31" fmla="*/ 0 h 1607069"/>
                <a:gd name="T32" fmla="*/ 1609262 w 1609262"/>
                <a:gd name="T33" fmla="*/ 1607069 h 1607069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609262" h="1607069">
                  <a:moveTo>
                    <a:pt x="804719" y="1607355"/>
                  </a:moveTo>
                  <a:cubicBezTo>
                    <a:pt x="361887" y="1607355"/>
                    <a:pt x="1644" y="1247200"/>
                    <a:pt x="1644" y="804500"/>
                  </a:cubicBezTo>
                  <a:cubicBezTo>
                    <a:pt x="1644" y="361799"/>
                    <a:pt x="361909" y="1644"/>
                    <a:pt x="804719" y="1644"/>
                  </a:cubicBezTo>
                  <a:cubicBezTo>
                    <a:pt x="1247529" y="1644"/>
                    <a:pt x="1607793" y="361799"/>
                    <a:pt x="1607793" y="804500"/>
                  </a:cubicBezTo>
                  <a:cubicBezTo>
                    <a:pt x="1607793" y="1247200"/>
                    <a:pt x="1247529" y="1607355"/>
                    <a:pt x="804719" y="1607355"/>
                  </a:cubicBezTo>
                  <a:close/>
                  <a:moveTo>
                    <a:pt x="804719" y="34860"/>
                  </a:moveTo>
                  <a:cubicBezTo>
                    <a:pt x="380216" y="34860"/>
                    <a:pt x="34860" y="380128"/>
                    <a:pt x="34860" y="804500"/>
                  </a:cubicBezTo>
                  <a:cubicBezTo>
                    <a:pt x="34860" y="1228871"/>
                    <a:pt x="380216" y="1574139"/>
                    <a:pt x="804719" y="1574139"/>
                  </a:cubicBezTo>
                  <a:cubicBezTo>
                    <a:pt x="1229222" y="1574139"/>
                    <a:pt x="1574577" y="1228871"/>
                    <a:pt x="1574577" y="804500"/>
                  </a:cubicBezTo>
                  <a:cubicBezTo>
                    <a:pt x="1574577" y="380128"/>
                    <a:pt x="1229222" y="34860"/>
                    <a:pt x="804719" y="34860"/>
                  </a:cubicBezTo>
                  <a:close/>
                </a:path>
              </a:pathLst>
            </a:custGeom>
            <a:solidFill>
              <a:srgbClr val="FE8A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81937" name="Freeform: Shape 41">
              <a:extLst>
                <a:ext uri="{FF2B5EF4-FFF2-40B4-BE49-F238E27FC236}">
                  <a16:creationId xmlns:a16="http://schemas.microsoft.com/office/drawing/2014/main" id="{CC060EEE-D727-4E1B-8EB1-39B9600E32E0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0889" y="2663257"/>
              <a:ext cx="2872116" cy="3957382"/>
            </a:xfrm>
            <a:custGeom>
              <a:avLst/>
              <a:gdLst>
                <a:gd name="T0" fmla="*/ 65347 w 2872116"/>
                <a:gd name="T1" fmla="*/ 1350939 h 3957381"/>
                <a:gd name="T2" fmla="*/ 106477 w 2872116"/>
                <a:gd name="T3" fmla="*/ 1481171 h 3957381"/>
                <a:gd name="T4" fmla="*/ 133335 w 2872116"/>
                <a:gd name="T5" fmla="*/ 1565142 h 3957381"/>
                <a:gd name="T6" fmla="*/ 154207 w 2872116"/>
                <a:gd name="T7" fmla="*/ 1630192 h 3957381"/>
                <a:gd name="T8" fmla="*/ 184682 w 2872116"/>
                <a:gd name="T9" fmla="*/ 1724183 h 3957381"/>
                <a:gd name="T10" fmla="*/ 186633 w 2872116"/>
                <a:gd name="T11" fmla="*/ 1730168 h 3957381"/>
                <a:gd name="T12" fmla="*/ 255191 w 2872116"/>
                <a:gd name="T13" fmla="*/ 1939307 h 3957381"/>
                <a:gd name="T14" fmla="*/ 329581 w 2872116"/>
                <a:gd name="T15" fmla="*/ 2161388 h 3957381"/>
                <a:gd name="T16" fmla="*/ 339732 w 2872116"/>
                <a:gd name="T17" fmla="*/ 2191228 h 3957381"/>
                <a:gd name="T18" fmla="*/ 357908 w 2872116"/>
                <a:gd name="T19" fmla="*/ 2244790 h 3957381"/>
                <a:gd name="T20" fmla="*/ 566476 w 2872116"/>
                <a:gd name="T21" fmla="*/ 2880820 h 3957381"/>
                <a:gd name="T22" fmla="*/ 639616 w 2872116"/>
                <a:gd name="T23" fmla="*/ 3322184 h 3957381"/>
                <a:gd name="T24" fmla="*/ 640164 w 2872116"/>
                <a:gd name="T25" fmla="*/ 3329550 h 3957381"/>
                <a:gd name="T26" fmla="*/ 644199 w 2872116"/>
                <a:gd name="T27" fmla="*/ 3405936 h 3957381"/>
                <a:gd name="T28" fmla="*/ 799731 w 2872116"/>
                <a:gd name="T29" fmla="*/ 3758176 h 3957381"/>
                <a:gd name="T30" fmla="*/ 1785218 w 2872116"/>
                <a:gd name="T31" fmla="*/ 3956308 h 3957381"/>
                <a:gd name="T32" fmla="*/ 2675726 w 2872116"/>
                <a:gd name="T33" fmla="*/ 3780362 h 3957381"/>
                <a:gd name="T34" fmla="*/ 2751784 w 2872116"/>
                <a:gd name="T35" fmla="*/ 3437990 h 3957381"/>
                <a:gd name="T36" fmla="*/ 2752200 w 2872116"/>
                <a:gd name="T37" fmla="*/ 3378376 h 3957381"/>
                <a:gd name="T38" fmla="*/ 2752068 w 2872116"/>
                <a:gd name="T39" fmla="*/ 3371360 h 3957381"/>
                <a:gd name="T40" fmla="*/ 2703922 w 2872116"/>
                <a:gd name="T41" fmla="*/ 2871064 h 3957381"/>
                <a:gd name="T42" fmla="*/ 2702606 w 2872116"/>
                <a:gd name="T43" fmla="*/ 2858544 h 3957381"/>
                <a:gd name="T44" fmla="*/ 2696840 w 2872116"/>
                <a:gd name="T45" fmla="*/ 2473594 h 3957381"/>
                <a:gd name="T46" fmla="*/ 2799842 w 2872116"/>
                <a:gd name="T47" fmla="*/ 1743279 h 3957381"/>
                <a:gd name="T48" fmla="*/ 2823498 w 2872116"/>
                <a:gd name="T49" fmla="*/ 1569483 h 3957381"/>
                <a:gd name="T50" fmla="*/ 2827752 w 2872116"/>
                <a:gd name="T51" fmla="*/ 1541025 h 3957381"/>
                <a:gd name="T52" fmla="*/ 2842990 w 2872116"/>
                <a:gd name="T53" fmla="*/ 1437432 h 3957381"/>
                <a:gd name="T54" fmla="*/ 2847308 w 2872116"/>
                <a:gd name="T55" fmla="*/ 1406408 h 3957381"/>
                <a:gd name="T56" fmla="*/ 2840358 w 2872116"/>
                <a:gd name="T57" fmla="*/ 851008 h 3957381"/>
                <a:gd name="T58" fmla="*/ 2821504 w 2872116"/>
                <a:gd name="T59" fmla="*/ 630052 h 3957381"/>
                <a:gd name="T60" fmla="*/ 2803898 w 2872116"/>
                <a:gd name="T61" fmla="*/ 229951 h 3957381"/>
                <a:gd name="T62" fmla="*/ 2803832 w 2872116"/>
                <a:gd name="T63" fmla="*/ 229885 h 3957381"/>
                <a:gd name="T64" fmla="*/ 2433878 w 2872116"/>
                <a:gd name="T65" fmla="*/ 59575 h 3957381"/>
                <a:gd name="T66" fmla="*/ 2262120 w 2872116"/>
                <a:gd name="T67" fmla="*/ 49139 h 3957381"/>
                <a:gd name="T68" fmla="*/ 2269422 w 2872116"/>
                <a:gd name="T69" fmla="*/ 15397 h 3957381"/>
                <a:gd name="T70" fmla="*/ 2287158 w 2872116"/>
                <a:gd name="T71" fmla="*/ 12679 h 3957381"/>
                <a:gd name="T72" fmla="*/ 2271788 w 2872116"/>
                <a:gd name="T73" fmla="*/ 11429 h 3957381"/>
                <a:gd name="T74" fmla="*/ 2270058 w 2872116"/>
                <a:gd name="T75" fmla="*/ 11297 h 3957381"/>
                <a:gd name="T76" fmla="*/ 2146052 w 2872116"/>
                <a:gd name="T77" fmla="*/ 4128 h 3957381"/>
                <a:gd name="T78" fmla="*/ 2120444 w 2872116"/>
                <a:gd name="T79" fmla="*/ 3295 h 3957381"/>
                <a:gd name="T80" fmla="*/ 2116060 w 2872116"/>
                <a:gd name="T81" fmla="*/ 3163 h 3957381"/>
                <a:gd name="T82" fmla="*/ 2099506 w 2872116"/>
                <a:gd name="T83" fmla="*/ 2813 h 3957381"/>
                <a:gd name="T84" fmla="*/ 1904378 w 2872116"/>
                <a:gd name="T85" fmla="*/ 2681 h 3957381"/>
                <a:gd name="T86" fmla="*/ 1872149 w 2872116"/>
                <a:gd name="T87" fmla="*/ 3514 h 3957381"/>
                <a:gd name="T88" fmla="*/ 1544728 w 2872116"/>
                <a:gd name="T89" fmla="*/ 22654 h 3957381"/>
                <a:gd name="T90" fmla="*/ 1542162 w 2872116"/>
                <a:gd name="T91" fmla="*/ 22939 h 3957381"/>
                <a:gd name="T92" fmla="*/ 1537646 w 2872116"/>
                <a:gd name="T93" fmla="*/ 23356 h 3957381"/>
                <a:gd name="T94" fmla="*/ 1533612 w 2872116"/>
                <a:gd name="T95" fmla="*/ 23707 h 3957381"/>
                <a:gd name="T96" fmla="*/ 1516423 w 2872116"/>
                <a:gd name="T97" fmla="*/ 25307 h 3957381"/>
                <a:gd name="T98" fmla="*/ 1505351 w 2872116"/>
                <a:gd name="T99" fmla="*/ 26842 h 3957381"/>
                <a:gd name="T100" fmla="*/ 973111 w 2872116"/>
                <a:gd name="T101" fmla="*/ 113049 h 3957381"/>
                <a:gd name="T102" fmla="*/ 956273 w 2872116"/>
                <a:gd name="T103" fmla="*/ 133856 h 3957381"/>
                <a:gd name="T104" fmla="*/ 935400 w 2872116"/>
                <a:gd name="T105" fmla="*/ 154728 h 3957381"/>
                <a:gd name="T106" fmla="*/ 581385 w 2872116"/>
                <a:gd name="T107" fmla="*/ 223527 h 3957381"/>
                <a:gd name="T108" fmla="*/ 79422 w 2872116"/>
                <a:gd name="T109" fmla="*/ 597340 h 3957381"/>
                <a:gd name="T110" fmla="*/ 41142 w 2872116"/>
                <a:gd name="T111" fmla="*/ 683394 h 3957381"/>
                <a:gd name="T112" fmla="*/ 65434 w 2872116"/>
                <a:gd name="T113" fmla="*/ 1350939 h 3957381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2872116"/>
                <a:gd name="T172" fmla="*/ 0 h 3957381"/>
                <a:gd name="T173" fmla="*/ 2872116 w 2872116"/>
                <a:gd name="T174" fmla="*/ 3957381 h 3957381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2872116" h="3957381">
                  <a:moveTo>
                    <a:pt x="65347" y="1350931"/>
                  </a:moveTo>
                  <a:cubicBezTo>
                    <a:pt x="78984" y="1394408"/>
                    <a:pt x="92686" y="1437818"/>
                    <a:pt x="106477" y="1481163"/>
                  </a:cubicBezTo>
                  <a:cubicBezTo>
                    <a:pt x="115378" y="1509205"/>
                    <a:pt x="124302" y="1537158"/>
                    <a:pt x="133335" y="1565134"/>
                  </a:cubicBezTo>
                  <a:cubicBezTo>
                    <a:pt x="140219" y="1586840"/>
                    <a:pt x="147191" y="1608479"/>
                    <a:pt x="154207" y="1630184"/>
                  </a:cubicBezTo>
                  <a:cubicBezTo>
                    <a:pt x="164226" y="1661493"/>
                    <a:pt x="174465" y="1692867"/>
                    <a:pt x="184682" y="1724175"/>
                  </a:cubicBezTo>
                  <a:cubicBezTo>
                    <a:pt x="185318" y="1726126"/>
                    <a:pt x="185997" y="1728143"/>
                    <a:pt x="186633" y="1730160"/>
                  </a:cubicBezTo>
                  <a:cubicBezTo>
                    <a:pt x="209259" y="1799881"/>
                    <a:pt x="232083" y="1869644"/>
                    <a:pt x="255191" y="1939299"/>
                  </a:cubicBezTo>
                  <a:cubicBezTo>
                    <a:pt x="279747" y="2013382"/>
                    <a:pt x="304609" y="2087487"/>
                    <a:pt x="329581" y="2161373"/>
                  </a:cubicBezTo>
                  <a:cubicBezTo>
                    <a:pt x="333001" y="2171392"/>
                    <a:pt x="336268" y="2181346"/>
                    <a:pt x="339732" y="2191212"/>
                  </a:cubicBezTo>
                  <a:cubicBezTo>
                    <a:pt x="350103" y="2220635"/>
                    <a:pt x="357053" y="2242340"/>
                    <a:pt x="357908" y="2244774"/>
                  </a:cubicBezTo>
                  <a:cubicBezTo>
                    <a:pt x="382398" y="2317607"/>
                    <a:pt x="511073" y="2675700"/>
                    <a:pt x="566476" y="2880805"/>
                  </a:cubicBezTo>
                  <a:cubicBezTo>
                    <a:pt x="595153" y="2986766"/>
                    <a:pt x="626527" y="3134954"/>
                    <a:pt x="639616" y="3322168"/>
                  </a:cubicBezTo>
                  <a:cubicBezTo>
                    <a:pt x="639836" y="3324602"/>
                    <a:pt x="640033" y="3327035"/>
                    <a:pt x="640164" y="3329535"/>
                  </a:cubicBezTo>
                  <a:cubicBezTo>
                    <a:pt x="641896" y="3354375"/>
                    <a:pt x="643234" y="3379764"/>
                    <a:pt x="644199" y="3405920"/>
                  </a:cubicBezTo>
                  <a:cubicBezTo>
                    <a:pt x="696050" y="3523282"/>
                    <a:pt x="747902" y="3640798"/>
                    <a:pt x="799731" y="3758160"/>
                  </a:cubicBezTo>
                  <a:cubicBezTo>
                    <a:pt x="993610" y="3841166"/>
                    <a:pt x="1339843" y="3959997"/>
                    <a:pt x="1785218" y="3956292"/>
                  </a:cubicBezTo>
                  <a:cubicBezTo>
                    <a:pt x="2178216" y="3952959"/>
                    <a:pt x="2488229" y="3855483"/>
                    <a:pt x="2675727" y="3780347"/>
                  </a:cubicBezTo>
                  <a:cubicBezTo>
                    <a:pt x="2745865" y="3685940"/>
                    <a:pt x="2749065" y="3538453"/>
                    <a:pt x="2751784" y="3437974"/>
                  </a:cubicBezTo>
                  <a:cubicBezTo>
                    <a:pt x="2752332" y="3418066"/>
                    <a:pt x="2752485" y="3398180"/>
                    <a:pt x="2752200" y="3378360"/>
                  </a:cubicBezTo>
                  <a:cubicBezTo>
                    <a:pt x="2752200" y="3375993"/>
                    <a:pt x="2752135" y="3373691"/>
                    <a:pt x="2752069" y="3371345"/>
                  </a:cubicBezTo>
                  <a:cubicBezTo>
                    <a:pt x="2749504" y="3205200"/>
                    <a:pt x="2721857" y="3037390"/>
                    <a:pt x="2703923" y="2871048"/>
                  </a:cubicBezTo>
                  <a:cubicBezTo>
                    <a:pt x="2703440" y="2866883"/>
                    <a:pt x="2703024" y="2862695"/>
                    <a:pt x="2702607" y="2858529"/>
                  </a:cubicBezTo>
                  <a:cubicBezTo>
                    <a:pt x="2688904" y="2728911"/>
                    <a:pt x="2681582" y="2600061"/>
                    <a:pt x="2696841" y="2473578"/>
                  </a:cubicBezTo>
                  <a:cubicBezTo>
                    <a:pt x="2726198" y="2229580"/>
                    <a:pt x="2771998" y="1987489"/>
                    <a:pt x="2799843" y="1743271"/>
                  </a:cubicBezTo>
                  <a:cubicBezTo>
                    <a:pt x="2806464" y="1685675"/>
                    <a:pt x="2814795" y="1627707"/>
                    <a:pt x="2823499" y="1569475"/>
                  </a:cubicBezTo>
                  <a:cubicBezTo>
                    <a:pt x="2824880" y="1560004"/>
                    <a:pt x="2826349" y="1550489"/>
                    <a:pt x="2827752" y="1541017"/>
                  </a:cubicBezTo>
                  <a:cubicBezTo>
                    <a:pt x="2832971" y="1506574"/>
                    <a:pt x="2838123" y="1471999"/>
                    <a:pt x="2842990" y="1437424"/>
                  </a:cubicBezTo>
                  <a:cubicBezTo>
                    <a:pt x="2844459" y="1427053"/>
                    <a:pt x="2845906" y="1416771"/>
                    <a:pt x="2847309" y="1406400"/>
                  </a:cubicBezTo>
                  <a:cubicBezTo>
                    <a:pt x="2872500" y="1220919"/>
                    <a:pt x="2886357" y="1034538"/>
                    <a:pt x="2840359" y="851008"/>
                  </a:cubicBezTo>
                  <a:cubicBezTo>
                    <a:pt x="2821789" y="776837"/>
                    <a:pt x="2819070" y="702403"/>
                    <a:pt x="2821504" y="630052"/>
                  </a:cubicBezTo>
                  <a:cubicBezTo>
                    <a:pt x="2826306" y="479847"/>
                    <a:pt x="2852900" y="338960"/>
                    <a:pt x="2803899" y="229951"/>
                  </a:cubicBezTo>
                  <a:lnTo>
                    <a:pt x="2803833" y="229885"/>
                  </a:lnTo>
                  <a:cubicBezTo>
                    <a:pt x="2740580" y="178055"/>
                    <a:pt x="2614339" y="90752"/>
                    <a:pt x="2433878" y="59575"/>
                  </a:cubicBezTo>
                  <a:cubicBezTo>
                    <a:pt x="2370626" y="48657"/>
                    <a:pt x="2312504" y="46706"/>
                    <a:pt x="2262121" y="49139"/>
                  </a:cubicBezTo>
                  <a:cubicBezTo>
                    <a:pt x="2265388" y="38155"/>
                    <a:pt x="2267822" y="26951"/>
                    <a:pt x="2269422" y="15397"/>
                  </a:cubicBezTo>
                  <a:cubicBezTo>
                    <a:pt x="2275341" y="14498"/>
                    <a:pt x="2281261" y="13578"/>
                    <a:pt x="2287159" y="12679"/>
                  </a:cubicBezTo>
                  <a:cubicBezTo>
                    <a:pt x="2282007" y="12262"/>
                    <a:pt x="2276920" y="11845"/>
                    <a:pt x="2271789" y="11429"/>
                  </a:cubicBezTo>
                  <a:cubicBezTo>
                    <a:pt x="2271241" y="11363"/>
                    <a:pt x="2270606" y="11363"/>
                    <a:pt x="2270058" y="11297"/>
                  </a:cubicBezTo>
                  <a:cubicBezTo>
                    <a:pt x="2230396" y="8162"/>
                    <a:pt x="2188915" y="5794"/>
                    <a:pt x="2146052" y="4128"/>
                  </a:cubicBezTo>
                  <a:cubicBezTo>
                    <a:pt x="2137567" y="3843"/>
                    <a:pt x="2128995" y="3580"/>
                    <a:pt x="2120445" y="3295"/>
                  </a:cubicBezTo>
                  <a:cubicBezTo>
                    <a:pt x="2118975" y="3229"/>
                    <a:pt x="2117529" y="3229"/>
                    <a:pt x="2116060" y="3163"/>
                  </a:cubicBezTo>
                  <a:cubicBezTo>
                    <a:pt x="2110557" y="3032"/>
                    <a:pt x="2105076" y="2878"/>
                    <a:pt x="2099507" y="2813"/>
                  </a:cubicBezTo>
                  <a:cubicBezTo>
                    <a:pt x="2036934" y="1278"/>
                    <a:pt x="1971599" y="1278"/>
                    <a:pt x="1904378" y="2681"/>
                  </a:cubicBezTo>
                  <a:cubicBezTo>
                    <a:pt x="1893723" y="2966"/>
                    <a:pt x="1882936" y="3229"/>
                    <a:pt x="1872149" y="3514"/>
                  </a:cubicBezTo>
                  <a:cubicBezTo>
                    <a:pt x="1766429" y="6430"/>
                    <a:pt x="1656346" y="12986"/>
                    <a:pt x="1544728" y="22654"/>
                  </a:cubicBezTo>
                  <a:cubicBezTo>
                    <a:pt x="1543895" y="22786"/>
                    <a:pt x="1542996" y="22874"/>
                    <a:pt x="1542162" y="22939"/>
                  </a:cubicBezTo>
                  <a:cubicBezTo>
                    <a:pt x="1540628" y="23071"/>
                    <a:pt x="1539093" y="23224"/>
                    <a:pt x="1537646" y="23356"/>
                  </a:cubicBezTo>
                  <a:cubicBezTo>
                    <a:pt x="1536265" y="23422"/>
                    <a:pt x="1534862" y="23553"/>
                    <a:pt x="1533612" y="23707"/>
                  </a:cubicBezTo>
                  <a:cubicBezTo>
                    <a:pt x="1523592" y="24605"/>
                    <a:pt x="1516840" y="25241"/>
                    <a:pt x="1516423" y="25307"/>
                  </a:cubicBezTo>
                  <a:cubicBezTo>
                    <a:pt x="1515305" y="25373"/>
                    <a:pt x="1511687" y="25855"/>
                    <a:pt x="1505351" y="26842"/>
                  </a:cubicBezTo>
                  <a:cubicBezTo>
                    <a:pt x="1463870" y="33025"/>
                    <a:pt x="1305684" y="58567"/>
                    <a:pt x="973111" y="113049"/>
                  </a:cubicBezTo>
                  <a:cubicBezTo>
                    <a:pt x="968309" y="119649"/>
                    <a:pt x="962740" y="126686"/>
                    <a:pt x="956273" y="133856"/>
                  </a:cubicBezTo>
                  <a:cubicBezTo>
                    <a:pt x="949103" y="141858"/>
                    <a:pt x="942000" y="148808"/>
                    <a:pt x="935400" y="154728"/>
                  </a:cubicBezTo>
                  <a:cubicBezTo>
                    <a:pt x="851254" y="157578"/>
                    <a:pt x="724464" y="170930"/>
                    <a:pt x="581385" y="223527"/>
                  </a:cubicBezTo>
                  <a:cubicBezTo>
                    <a:pt x="462729" y="267157"/>
                    <a:pt x="207681" y="359196"/>
                    <a:pt x="79422" y="597340"/>
                  </a:cubicBezTo>
                  <a:cubicBezTo>
                    <a:pt x="64119" y="625733"/>
                    <a:pt x="51447" y="654388"/>
                    <a:pt x="41142" y="683394"/>
                  </a:cubicBezTo>
                  <a:cubicBezTo>
                    <a:pt x="-34366" y="894068"/>
                    <a:pt x="12333" y="1119320"/>
                    <a:pt x="65434" y="1350931"/>
                  </a:cubicBezTo>
                  <a:close/>
                </a:path>
              </a:pathLst>
            </a:custGeom>
            <a:solidFill>
              <a:srgbClr val="1FD7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81938" name="Freeform: Shape 42">
              <a:extLst>
                <a:ext uri="{FF2B5EF4-FFF2-40B4-BE49-F238E27FC236}">
                  <a16:creationId xmlns:a16="http://schemas.microsoft.com/office/drawing/2014/main" id="{10F58BE7-4BCF-4FE5-B349-5A39B2F7179B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0048" y="514957"/>
              <a:ext cx="1047994" cy="1914013"/>
            </a:xfrm>
            <a:custGeom>
              <a:avLst/>
              <a:gdLst>
                <a:gd name="T0" fmla="*/ 22500 w 1047993"/>
                <a:gd name="T1" fmla="*/ 1157711 h 1914013"/>
                <a:gd name="T2" fmla="*/ 16932 w 1047993"/>
                <a:gd name="T3" fmla="*/ 743490 h 1914013"/>
                <a:gd name="T4" fmla="*/ 233809 w 1047993"/>
                <a:gd name="T5" fmla="*/ 189435 h 1914013"/>
                <a:gd name="T6" fmla="*/ 534754 w 1047993"/>
                <a:gd name="T7" fmla="*/ 8097 h 1914013"/>
                <a:gd name="T8" fmla="*/ 564264 w 1047993"/>
                <a:gd name="T9" fmla="*/ 2703 h 1914013"/>
                <a:gd name="T10" fmla="*/ 771890 w 1047993"/>
                <a:gd name="T11" fmla="*/ 152623 h 1914013"/>
                <a:gd name="T12" fmla="*/ 777086 w 1047993"/>
                <a:gd name="T13" fmla="*/ 158806 h 1914013"/>
                <a:gd name="T14" fmla="*/ 791117 w 1047993"/>
                <a:gd name="T15" fmla="*/ 175710 h 1914013"/>
                <a:gd name="T16" fmla="*/ 793156 w 1047993"/>
                <a:gd name="T17" fmla="*/ 178385 h 1914013"/>
                <a:gd name="T18" fmla="*/ 826394 w 1047993"/>
                <a:gd name="T19" fmla="*/ 224689 h 1914013"/>
                <a:gd name="T20" fmla="*/ 834155 w 1047993"/>
                <a:gd name="T21" fmla="*/ 236792 h 1914013"/>
                <a:gd name="T22" fmla="*/ 855006 w 1047993"/>
                <a:gd name="T23" fmla="*/ 272814 h 1914013"/>
                <a:gd name="T24" fmla="*/ 869366 w 1047993"/>
                <a:gd name="T25" fmla="*/ 301184 h 1914013"/>
                <a:gd name="T26" fmla="*/ 879013 w 1047993"/>
                <a:gd name="T27" fmla="*/ 321749 h 1914013"/>
                <a:gd name="T28" fmla="*/ 886774 w 1047993"/>
                <a:gd name="T29" fmla="*/ 339771 h 1914013"/>
                <a:gd name="T30" fmla="*/ 892080 w 1047993"/>
                <a:gd name="T31" fmla="*/ 353781 h 1914013"/>
                <a:gd name="T32" fmla="*/ 940665 w 1047993"/>
                <a:gd name="T33" fmla="*/ 505696 h 1914013"/>
                <a:gd name="T34" fmla="*/ 970855 w 1047993"/>
                <a:gd name="T35" fmla="*/ 647877 h 1914013"/>
                <a:gd name="T36" fmla="*/ 984865 w 1047993"/>
                <a:gd name="T37" fmla="*/ 761359 h 1914013"/>
                <a:gd name="T38" fmla="*/ 988416 w 1047993"/>
                <a:gd name="T39" fmla="*/ 818845 h 1914013"/>
                <a:gd name="T40" fmla="*/ 988921 w 1047993"/>
                <a:gd name="T41" fmla="*/ 830816 h 1914013"/>
                <a:gd name="T42" fmla="*/ 989447 w 1047993"/>
                <a:gd name="T43" fmla="*/ 851973 h 1914013"/>
                <a:gd name="T44" fmla="*/ 991793 w 1047993"/>
                <a:gd name="T45" fmla="*/ 954777 h 1914013"/>
                <a:gd name="T46" fmla="*/ 1000212 w 1047993"/>
                <a:gd name="T47" fmla="*/ 1094305 h 1914013"/>
                <a:gd name="T48" fmla="*/ 1018935 w 1047993"/>
                <a:gd name="T49" fmla="*/ 1278625 h 1914013"/>
                <a:gd name="T50" fmla="*/ 1039698 w 1047993"/>
                <a:gd name="T51" fmla="*/ 1374676 h 1914013"/>
                <a:gd name="T52" fmla="*/ 910540 w 1047993"/>
                <a:gd name="T53" fmla="*/ 1733866 h 1914013"/>
                <a:gd name="T54" fmla="*/ 858163 w 1047993"/>
                <a:gd name="T55" fmla="*/ 1817925 h 1914013"/>
                <a:gd name="T56" fmla="*/ 854370 w 1047993"/>
                <a:gd name="T57" fmla="*/ 1855372 h 1914013"/>
                <a:gd name="T58" fmla="*/ 820343 w 1047993"/>
                <a:gd name="T59" fmla="*/ 1866641 h 1914013"/>
                <a:gd name="T60" fmla="*/ 728040 w 1047993"/>
                <a:gd name="T61" fmla="*/ 1891745 h 1914013"/>
                <a:gd name="T62" fmla="*/ 1650 w 1047993"/>
                <a:gd name="T63" fmla="*/ 1590699 h 1914013"/>
                <a:gd name="T64" fmla="*/ 19847 w 1047993"/>
                <a:gd name="T65" fmla="*/ 1413132 h 1914013"/>
                <a:gd name="T66" fmla="*/ 22456 w 1047993"/>
                <a:gd name="T67" fmla="*/ 1157711 h 191401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047993"/>
                <a:gd name="T103" fmla="*/ 0 h 1914013"/>
                <a:gd name="T104" fmla="*/ 1047993 w 1047993"/>
                <a:gd name="T105" fmla="*/ 1914013 h 191401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047993" h="1914013">
                  <a:moveTo>
                    <a:pt x="22500" y="1157711"/>
                  </a:moveTo>
                  <a:cubicBezTo>
                    <a:pt x="15397" y="1020112"/>
                    <a:pt x="1782" y="882404"/>
                    <a:pt x="16932" y="743490"/>
                  </a:cubicBezTo>
                  <a:cubicBezTo>
                    <a:pt x="38768" y="543144"/>
                    <a:pt x="102108" y="345362"/>
                    <a:pt x="233809" y="189435"/>
                  </a:cubicBezTo>
                  <a:cubicBezTo>
                    <a:pt x="287919" y="125371"/>
                    <a:pt x="390745" y="38747"/>
                    <a:pt x="534746" y="8097"/>
                  </a:cubicBezTo>
                  <a:cubicBezTo>
                    <a:pt x="544348" y="6036"/>
                    <a:pt x="554236" y="4216"/>
                    <a:pt x="564256" y="2703"/>
                  </a:cubicBezTo>
                  <a:cubicBezTo>
                    <a:pt x="646254" y="-9794"/>
                    <a:pt x="719964" y="91213"/>
                    <a:pt x="771882" y="152623"/>
                  </a:cubicBezTo>
                  <a:cubicBezTo>
                    <a:pt x="773679" y="154662"/>
                    <a:pt x="775411" y="156701"/>
                    <a:pt x="777078" y="158806"/>
                  </a:cubicBezTo>
                  <a:cubicBezTo>
                    <a:pt x="781967" y="164507"/>
                    <a:pt x="786703" y="170185"/>
                    <a:pt x="791109" y="175710"/>
                  </a:cubicBezTo>
                  <a:cubicBezTo>
                    <a:pt x="791767" y="176565"/>
                    <a:pt x="792447" y="177530"/>
                    <a:pt x="793148" y="178385"/>
                  </a:cubicBezTo>
                  <a:cubicBezTo>
                    <a:pt x="805229" y="193513"/>
                    <a:pt x="816147" y="208970"/>
                    <a:pt x="826386" y="224689"/>
                  </a:cubicBezTo>
                  <a:cubicBezTo>
                    <a:pt x="829083" y="228658"/>
                    <a:pt x="831626" y="232648"/>
                    <a:pt x="834147" y="236792"/>
                  </a:cubicBezTo>
                  <a:cubicBezTo>
                    <a:pt x="841601" y="248543"/>
                    <a:pt x="848574" y="260514"/>
                    <a:pt x="854998" y="272814"/>
                  </a:cubicBezTo>
                  <a:cubicBezTo>
                    <a:pt x="860106" y="282176"/>
                    <a:pt x="865017" y="291537"/>
                    <a:pt x="869358" y="301184"/>
                  </a:cubicBezTo>
                  <a:cubicBezTo>
                    <a:pt x="872756" y="307937"/>
                    <a:pt x="875913" y="314865"/>
                    <a:pt x="879005" y="321749"/>
                  </a:cubicBezTo>
                  <a:cubicBezTo>
                    <a:pt x="881702" y="327647"/>
                    <a:pt x="884179" y="333720"/>
                    <a:pt x="886766" y="339771"/>
                  </a:cubicBezTo>
                  <a:cubicBezTo>
                    <a:pt x="888542" y="344463"/>
                    <a:pt x="890296" y="349111"/>
                    <a:pt x="892072" y="353781"/>
                  </a:cubicBezTo>
                  <a:cubicBezTo>
                    <a:pt x="910817" y="402892"/>
                    <a:pt x="927085" y="453801"/>
                    <a:pt x="940657" y="505696"/>
                  </a:cubicBezTo>
                  <a:cubicBezTo>
                    <a:pt x="952912" y="552505"/>
                    <a:pt x="963042" y="600104"/>
                    <a:pt x="970847" y="647877"/>
                  </a:cubicBezTo>
                  <a:cubicBezTo>
                    <a:pt x="976986" y="685609"/>
                    <a:pt x="981743" y="723539"/>
                    <a:pt x="984857" y="761359"/>
                  </a:cubicBezTo>
                  <a:cubicBezTo>
                    <a:pt x="986479" y="780565"/>
                    <a:pt x="987619" y="799749"/>
                    <a:pt x="988408" y="818845"/>
                  </a:cubicBezTo>
                  <a:cubicBezTo>
                    <a:pt x="988584" y="822813"/>
                    <a:pt x="988781" y="826825"/>
                    <a:pt x="988913" y="830816"/>
                  </a:cubicBezTo>
                  <a:cubicBezTo>
                    <a:pt x="989198" y="837897"/>
                    <a:pt x="989307" y="844869"/>
                    <a:pt x="989439" y="851973"/>
                  </a:cubicBezTo>
                  <a:cubicBezTo>
                    <a:pt x="990228" y="886285"/>
                    <a:pt x="990732" y="920662"/>
                    <a:pt x="991785" y="954777"/>
                  </a:cubicBezTo>
                  <a:cubicBezTo>
                    <a:pt x="992991" y="1001367"/>
                    <a:pt x="995073" y="1047803"/>
                    <a:pt x="1000204" y="1094305"/>
                  </a:cubicBezTo>
                  <a:cubicBezTo>
                    <a:pt x="1007505" y="1158785"/>
                    <a:pt x="1009850" y="1218442"/>
                    <a:pt x="1018927" y="1278625"/>
                  </a:cubicBezTo>
                  <a:cubicBezTo>
                    <a:pt x="1023532" y="1310174"/>
                    <a:pt x="1029955" y="1341987"/>
                    <a:pt x="1039690" y="1374676"/>
                  </a:cubicBezTo>
                  <a:cubicBezTo>
                    <a:pt x="1076238" y="1496072"/>
                    <a:pt x="987378" y="1645401"/>
                    <a:pt x="910532" y="1733866"/>
                  </a:cubicBezTo>
                  <a:cubicBezTo>
                    <a:pt x="889463" y="1758115"/>
                    <a:pt x="866749" y="1786244"/>
                    <a:pt x="858155" y="1817925"/>
                  </a:cubicBezTo>
                  <a:cubicBezTo>
                    <a:pt x="856094" y="1825555"/>
                    <a:pt x="858834" y="1849825"/>
                    <a:pt x="854362" y="1855372"/>
                  </a:cubicBezTo>
                  <a:cubicBezTo>
                    <a:pt x="845460" y="1866378"/>
                    <a:pt x="833775" y="1863484"/>
                    <a:pt x="820335" y="1866641"/>
                  </a:cubicBezTo>
                  <a:cubicBezTo>
                    <a:pt x="788215" y="1874205"/>
                    <a:pt x="759582" y="1882252"/>
                    <a:pt x="728032" y="1891745"/>
                  </a:cubicBezTo>
                  <a:cubicBezTo>
                    <a:pt x="511834" y="1956861"/>
                    <a:pt x="3229" y="1888960"/>
                    <a:pt x="1650" y="1590699"/>
                  </a:cubicBezTo>
                  <a:cubicBezTo>
                    <a:pt x="1343" y="1531152"/>
                    <a:pt x="13643" y="1472350"/>
                    <a:pt x="19847" y="1413132"/>
                  </a:cubicBezTo>
                  <a:cubicBezTo>
                    <a:pt x="28771" y="1327867"/>
                    <a:pt x="26863" y="1242822"/>
                    <a:pt x="22456" y="1157711"/>
                  </a:cubicBezTo>
                  <a:close/>
                </a:path>
              </a:pathLst>
            </a:custGeom>
            <a:solidFill>
              <a:srgbClr val="863D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81939" name="Freeform: Shape 43">
              <a:extLst>
                <a:ext uri="{FF2B5EF4-FFF2-40B4-BE49-F238E27FC236}">
                  <a16:creationId xmlns:a16="http://schemas.microsoft.com/office/drawing/2014/main" id="{1DEC541C-9319-46A3-A9A1-8E115B820AC0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7756" y="302695"/>
              <a:ext cx="1896474" cy="2133259"/>
            </a:xfrm>
            <a:custGeom>
              <a:avLst/>
              <a:gdLst>
                <a:gd name="T0" fmla="*/ 47631 w 1896473"/>
                <a:gd name="T1" fmla="*/ 816378 h 2133258"/>
                <a:gd name="T2" fmla="*/ 39541 w 1896473"/>
                <a:gd name="T3" fmla="*/ 762093 h 2133258"/>
                <a:gd name="T4" fmla="*/ 24457 w 1896473"/>
                <a:gd name="T5" fmla="*/ 391722 h 2133258"/>
                <a:gd name="T6" fmla="*/ 902448 w 1896473"/>
                <a:gd name="T7" fmla="*/ 12186 h 2133258"/>
                <a:gd name="T8" fmla="*/ 1765187 w 1896473"/>
                <a:gd name="T9" fmla="*/ 705769 h 2133258"/>
                <a:gd name="T10" fmla="*/ 1821840 w 1896473"/>
                <a:gd name="T11" fmla="*/ 1202302 h 2133258"/>
                <a:gd name="T12" fmla="*/ 1896033 w 1896473"/>
                <a:gd name="T13" fmla="*/ 1615405 h 2133258"/>
                <a:gd name="T14" fmla="*/ 1483062 w 1896473"/>
                <a:gd name="T15" fmla="*/ 2045060 h 2133258"/>
                <a:gd name="T16" fmla="*/ 1004887 w 1896473"/>
                <a:gd name="T17" fmla="*/ 2133387 h 2133258"/>
                <a:gd name="T18" fmla="*/ 518395 w 1896473"/>
                <a:gd name="T19" fmla="*/ 1997308 h 2133258"/>
                <a:gd name="T20" fmla="*/ 267162 w 1896473"/>
                <a:gd name="T21" fmla="*/ 1750504 h 2133258"/>
                <a:gd name="T22" fmla="*/ 62540 w 1896473"/>
                <a:gd name="T23" fmla="*/ 1440776 h 2133258"/>
                <a:gd name="T24" fmla="*/ 72428 w 1896473"/>
                <a:gd name="T25" fmla="*/ 1187130 h 2133258"/>
                <a:gd name="T26" fmla="*/ 47631 w 1896473"/>
                <a:gd name="T27" fmla="*/ 816400 h 213325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896473"/>
                <a:gd name="T43" fmla="*/ 0 h 2133258"/>
                <a:gd name="T44" fmla="*/ 1896473 w 1896473"/>
                <a:gd name="T45" fmla="*/ 2133258 h 2133258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896473" h="2133258">
                  <a:moveTo>
                    <a:pt x="47631" y="816378"/>
                  </a:moveTo>
                  <a:cubicBezTo>
                    <a:pt x="44957" y="798115"/>
                    <a:pt x="42216" y="780005"/>
                    <a:pt x="39541" y="762093"/>
                  </a:cubicBezTo>
                  <a:cubicBezTo>
                    <a:pt x="19612" y="629296"/>
                    <a:pt x="-25706" y="527851"/>
                    <a:pt x="24457" y="391722"/>
                  </a:cubicBezTo>
                  <a:cubicBezTo>
                    <a:pt x="149427" y="52505"/>
                    <a:pt x="584717" y="-31203"/>
                    <a:pt x="902448" y="12186"/>
                  </a:cubicBezTo>
                  <a:cubicBezTo>
                    <a:pt x="1297002" y="66076"/>
                    <a:pt x="1657683" y="305470"/>
                    <a:pt x="1765179" y="705769"/>
                  </a:cubicBezTo>
                  <a:cubicBezTo>
                    <a:pt x="1808678" y="867726"/>
                    <a:pt x="1806770" y="1036479"/>
                    <a:pt x="1821832" y="1202294"/>
                  </a:cubicBezTo>
                  <a:cubicBezTo>
                    <a:pt x="1834636" y="1343423"/>
                    <a:pt x="1887233" y="1475715"/>
                    <a:pt x="1896025" y="1615397"/>
                  </a:cubicBezTo>
                  <a:cubicBezTo>
                    <a:pt x="1911986" y="1869261"/>
                    <a:pt x="1691315" y="1967527"/>
                    <a:pt x="1483054" y="2045052"/>
                  </a:cubicBezTo>
                  <a:cubicBezTo>
                    <a:pt x="1330349" y="2101881"/>
                    <a:pt x="1167625" y="2130733"/>
                    <a:pt x="1004879" y="2133386"/>
                  </a:cubicBezTo>
                  <a:cubicBezTo>
                    <a:pt x="835447" y="2136127"/>
                    <a:pt x="670135" y="2065025"/>
                    <a:pt x="518395" y="1997300"/>
                  </a:cubicBezTo>
                  <a:cubicBezTo>
                    <a:pt x="386476" y="1938411"/>
                    <a:pt x="353128" y="1853234"/>
                    <a:pt x="267162" y="1750496"/>
                  </a:cubicBezTo>
                  <a:cubicBezTo>
                    <a:pt x="186545" y="1654137"/>
                    <a:pt x="87512" y="1570868"/>
                    <a:pt x="62540" y="1440768"/>
                  </a:cubicBezTo>
                  <a:cubicBezTo>
                    <a:pt x="46535" y="1357345"/>
                    <a:pt x="66114" y="1271817"/>
                    <a:pt x="72428" y="1187122"/>
                  </a:cubicBezTo>
                  <a:cubicBezTo>
                    <a:pt x="81439" y="1066011"/>
                    <a:pt x="65478" y="937928"/>
                    <a:pt x="47631" y="816400"/>
                  </a:cubicBezTo>
                  <a:close/>
                </a:path>
              </a:pathLst>
            </a:custGeom>
            <a:solidFill>
              <a:srgbClr val="863D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81940" name="Freeform: Shape 44">
              <a:extLst>
                <a:ext uri="{FF2B5EF4-FFF2-40B4-BE49-F238E27FC236}">
                  <a16:creationId xmlns:a16="http://schemas.microsoft.com/office/drawing/2014/main" id="{33E3C9C0-3CDB-46AF-BA90-B155DA2B914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819" y="681620"/>
              <a:ext cx="1455790" cy="1650919"/>
            </a:xfrm>
            <a:custGeom>
              <a:avLst/>
              <a:gdLst>
                <a:gd name="T0" fmla="*/ 3197 w 1455790"/>
                <a:gd name="T1" fmla="*/ 778511 h 1650918"/>
                <a:gd name="T2" fmla="*/ 25604 w 1455790"/>
                <a:gd name="T3" fmla="*/ 968383 h 1650918"/>
                <a:gd name="T4" fmla="*/ 51277 w 1455790"/>
                <a:gd name="T5" fmla="*/ 1072240 h 1650918"/>
                <a:gd name="T6" fmla="*/ 232418 w 1455790"/>
                <a:gd name="T7" fmla="*/ 1357347 h 1650918"/>
                <a:gd name="T8" fmla="*/ 266796 w 1455790"/>
                <a:gd name="T9" fmla="*/ 1389291 h 1650918"/>
                <a:gd name="T10" fmla="*/ 358660 w 1455790"/>
                <a:gd name="T11" fmla="*/ 1462760 h 1650918"/>
                <a:gd name="T12" fmla="*/ 457605 w 1455790"/>
                <a:gd name="T13" fmla="*/ 1526341 h 1650918"/>
                <a:gd name="T14" fmla="*/ 652339 w 1455790"/>
                <a:gd name="T15" fmla="*/ 1612132 h 1650918"/>
                <a:gd name="T16" fmla="*/ 805438 w 1455790"/>
                <a:gd name="T17" fmla="*/ 1644975 h 1650918"/>
                <a:gd name="T18" fmla="*/ 837799 w 1455790"/>
                <a:gd name="T19" fmla="*/ 1647891 h 1650918"/>
                <a:gd name="T20" fmla="*/ 844968 w 1455790"/>
                <a:gd name="T21" fmla="*/ 1648373 h 1650918"/>
                <a:gd name="T22" fmla="*/ 891382 w 1455790"/>
                <a:gd name="T23" fmla="*/ 1649338 h 1650918"/>
                <a:gd name="T24" fmla="*/ 894868 w 1455790"/>
                <a:gd name="T25" fmla="*/ 1649338 h 1650918"/>
                <a:gd name="T26" fmla="*/ 899670 w 1455790"/>
                <a:gd name="T27" fmla="*/ 1649118 h 1650918"/>
                <a:gd name="T28" fmla="*/ 946764 w 1455790"/>
                <a:gd name="T29" fmla="*/ 1645852 h 1650918"/>
                <a:gd name="T30" fmla="*/ 972503 w 1455790"/>
                <a:gd name="T31" fmla="*/ 1642519 h 1650918"/>
                <a:gd name="T32" fmla="*/ 997892 w 1455790"/>
                <a:gd name="T33" fmla="*/ 1638134 h 1650918"/>
                <a:gd name="T34" fmla="*/ 1035887 w 1455790"/>
                <a:gd name="T35" fmla="*/ 1628948 h 1650918"/>
                <a:gd name="T36" fmla="*/ 1052462 w 1455790"/>
                <a:gd name="T37" fmla="*/ 1624015 h 1650918"/>
                <a:gd name="T38" fmla="*/ 1103897 w 1455790"/>
                <a:gd name="T39" fmla="*/ 1604195 h 1650918"/>
                <a:gd name="T40" fmla="*/ 1115232 w 1455790"/>
                <a:gd name="T41" fmla="*/ 1598889 h 1650918"/>
                <a:gd name="T42" fmla="*/ 1176884 w 1455790"/>
                <a:gd name="T43" fmla="*/ 1562999 h 1650918"/>
                <a:gd name="T44" fmla="*/ 1228604 w 1455790"/>
                <a:gd name="T45" fmla="*/ 1521956 h 1650918"/>
                <a:gd name="T46" fmla="*/ 1375586 w 1455790"/>
                <a:gd name="T47" fmla="*/ 1309573 h 1650918"/>
                <a:gd name="T48" fmla="*/ 1396393 w 1455790"/>
                <a:gd name="T49" fmla="*/ 501977 h 1650918"/>
                <a:gd name="T50" fmla="*/ 1371464 w 1455790"/>
                <a:gd name="T51" fmla="*/ 419870 h 1650918"/>
                <a:gd name="T52" fmla="*/ 1351622 w 1455790"/>
                <a:gd name="T53" fmla="*/ 362055 h 1650918"/>
                <a:gd name="T54" fmla="*/ 1204509 w 1455790"/>
                <a:gd name="T55" fmla="*/ 150987 h 1650918"/>
                <a:gd name="T56" fmla="*/ 929619 w 1455790"/>
                <a:gd name="T57" fmla="*/ 59430 h 1650918"/>
                <a:gd name="T58" fmla="*/ 854045 w 1455790"/>
                <a:gd name="T59" fmla="*/ 38295 h 1650918"/>
                <a:gd name="T60" fmla="*/ 684239 w 1455790"/>
                <a:gd name="T61" fmla="*/ 2470 h 1650918"/>
                <a:gd name="T62" fmla="*/ 348311 w 1455790"/>
                <a:gd name="T63" fmla="*/ 70173 h 1650918"/>
                <a:gd name="T64" fmla="*/ 209901 w 1455790"/>
                <a:gd name="T65" fmla="*/ 169316 h 1650918"/>
                <a:gd name="T66" fmla="*/ 146715 w 1455790"/>
                <a:gd name="T67" fmla="*/ 247301 h 1650918"/>
                <a:gd name="T68" fmla="*/ 9138 w 1455790"/>
                <a:gd name="T69" fmla="*/ 597393 h 1650918"/>
                <a:gd name="T70" fmla="*/ 6924 w 1455790"/>
                <a:gd name="T71" fmla="*/ 616796 h 1650918"/>
                <a:gd name="T72" fmla="*/ 1969 w 1455790"/>
                <a:gd name="T73" fmla="*/ 749111 h 1650918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455790"/>
                <a:gd name="T112" fmla="*/ 0 h 1650918"/>
                <a:gd name="T113" fmla="*/ 1455790 w 1455790"/>
                <a:gd name="T114" fmla="*/ 1650918 h 1650918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455790" h="1650918">
                  <a:moveTo>
                    <a:pt x="2013" y="749089"/>
                  </a:moveTo>
                  <a:cubicBezTo>
                    <a:pt x="2298" y="758889"/>
                    <a:pt x="2649" y="768711"/>
                    <a:pt x="3197" y="778511"/>
                  </a:cubicBezTo>
                  <a:cubicBezTo>
                    <a:pt x="5981" y="835011"/>
                    <a:pt x="12800" y="891357"/>
                    <a:pt x="21920" y="947089"/>
                  </a:cubicBezTo>
                  <a:cubicBezTo>
                    <a:pt x="23104" y="954324"/>
                    <a:pt x="24354" y="961428"/>
                    <a:pt x="25604" y="968378"/>
                  </a:cubicBezTo>
                  <a:cubicBezTo>
                    <a:pt x="32071" y="1003786"/>
                    <a:pt x="40293" y="1037462"/>
                    <a:pt x="50444" y="1069670"/>
                  </a:cubicBezTo>
                  <a:cubicBezTo>
                    <a:pt x="50729" y="1070503"/>
                    <a:pt x="50992" y="1071402"/>
                    <a:pt x="51277" y="1072235"/>
                  </a:cubicBezTo>
                  <a:cubicBezTo>
                    <a:pt x="83572" y="1173263"/>
                    <a:pt x="135139" y="1259799"/>
                    <a:pt x="216413" y="1341556"/>
                  </a:cubicBezTo>
                  <a:cubicBezTo>
                    <a:pt x="221565" y="1346993"/>
                    <a:pt x="227134" y="1352124"/>
                    <a:pt x="232418" y="1357342"/>
                  </a:cubicBezTo>
                  <a:cubicBezTo>
                    <a:pt x="237921" y="1362625"/>
                    <a:pt x="243556" y="1368260"/>
                    <a:pt x="249256" y="1373346"/>
                  </a:cubicBezTo>
                  <a:cubicBezTo>
                    <a:pt x="255022" y="1378696"/>
                    <a:pt x="260876" y="1384068"/>
                    <a:pt x="266796" y="1389286"/>
                  </a:cubicBezTo>
                  <a:cubicBezTo>
                    <a:pt x="287054" y="1407308"/>
                    <a:pt x="307992" y="1424628"/>
                    <a:pt x="329500" y="1441115"/>
                  </a:cubicBezTo>
                  <a:cubicBezTo>
                    <a:pt x="339103" y="1448482"/>
                    <a:pt x="348837" y="1455805"/>
                    <a:pt x="358660" y="1462755"/>
                  </a:cubicBezTo>
                  <a:cubicBezTo>
                    <a:pt x="360326" y="1463939"/>
                    <a:pt x="361992" y="1465123"/>
                    <a:pt x="363593" y="1466372"/>
                  </a:cubicBezTo>
                  <a:cubicBezTo>
                    <a:pt x="393870" y="1487880"/>
                    <a:pt x="425244" y="1507897"/>
                    <a:pt x="457605" y="1526336"/>
                  </a:cubicBezTo>
                  <a:cubicBezTo>
                    <a:pt x="485647" y="1542341"/>
                    <a:pt x="514390" y="1557162"/>
                    <a:pt x="543769" y="1570514"/>
                  </a:cubicBezTo>
                  <a:cubicBezTo>
                    <a:pt x="578979" y="1586519"/>
                    <a:pt x="615308" y="1600573"/>
                    <a:pt x="652339" y="1612127"/>
                  </a:cubicBezTo>
                  <a:cubicBezTo>
                    <a:pt x="679547" y="1620765"/>
                    <a:pt x="707238" y="1628000"/>
                    <a:pt x="735148" y="1633766"/>
                  </a:cubicBezTo>
                  <a:cubicBezTo>
                    <a:pt x="758388" y="1638634"/>
                    <a:pt x="781781" y="1642536"/>
                    <a:pt x="805438" y="1644970"/>
                  </a:cubicBezTo>
                  <a:cubicBezTo>
                    <a:pt x="807039" y="1645167"/>
                    <a:pt x="808639" y="1645386"/>
                    <a:pt x="810239" y="1645518"/>
                  </a:cubicBezTo>
                  <a:cubicBezTo>
                    <a:pt x="819426" y="1646483"/>
                    <a:pt x="828612" y="1647250"/>
                    <a:pt x="837799" y="1647886"/>
                  </a:cubicBezTo>
                  <a:cubicBezTo>
                    <a:pt x="838018" y="1647952"/>
                    <a:pt x="838149" y="1647952"/>
                    <a:pt x="838281" y="1647886"/>
                  </a:cubicBezTo>
                  <a:cubicBezTo>
                    <a:pt x="840517" y="1648105"/>
                    <a:pt x="842732" y="1648237"/>
                    <a:pt x="844968" y="1648368"/>
                  </a:cubicBezTo>
                  <a:cubicBezTo>
                    <a:pt x="859592" y="1649135"/>
                    <a:pt x="874325" y="1649486"/>
                    <a:pt x="889080" y="1649333"/>
                  </a:cubicBezTo>
                  <a:lnTo>
                    <a:pt x="891382" y="1649333"/>
                  </a:lnTo>
                  <a:cubicBezTo>
                    <a:pt x="892018" y="1649333"/>
                    <a:pt x="892632" y="1649464"/>
                    <a:pt x="893399" y="1649333"/>
                  </a:cubicBezTo>
                  <a:cubicBezTo>
                    <a:pt x="893948" y="1649333"/>
                    <a:pt x="894583" y="1649464"/>
                    <a:pt x="894868" y="1649333"/>
                  </a:cubicBezTo>
                  <a:lnTo>
                    <a:pt x="895417" y="1649333"/>
                  </a:lnTo>
                  <a:cubicBezTo>
                    <a:pt x="896885" y="1649201"/>
                    <a:pt x="898267" y="1649113"/>
                    <a:pt x="899670" y="1649113"/>
                  </a:cubicBezTo>
                  <a:cubicBezTo>
                    <a:pt x="915192" y="1648763"/>
                    <a:pt x="930781" y="1647645"/>
                    <a:pt x="946216" y="1645847"/>
                  </a:cubicBezTo>
                  <a:lnTo>
                    <a:pt x="946764" y="1645847"/>
                  </a:lnTo>
                  <a:cubicBezTo>
                    <a:pt x="949197" y="1645562"/>
                    <a:pt x="951565" y="1645299"/>
                    <a:pt x="953933" y="1645014"/>
                  </a:cubicBezTo>
                  <a:cubicBezTo>
                    <a:pt x="960116" y="1644246"/>
                    <a:pt x="966320" y="1643413"/>
                    <a:pt x="972503" y="1642514"/>
                  </a:cubicBezTo>
                  <a:cubicBezTo>
                    <a:pt x="980791" y="1641199"/>
                    <a:pt x="989144" y="1639796"/>
                    <a:pt x="997344" y="1638195"/>
                  </a:cubicBezTo>
                  <a:cubicBezTo>
                    <a:pt x="997490" y="1638151"/>
                    <a:pt x="997672" y="1638129"/>
                    <a:pt x="997892" y="1638129"/>
                  </a:cubicBezTo>
                  <a:cubicBezTo>
                    <a:pt x="998791" y="1637910"/>
                    <a:pt x="999690" y="1637647"/>
                    <a:pt x="1000611" y="1637428"/>
                  </a:cubicBezTo>
                  <a:cubicBezTo>
                    <a:pt x="1012515" y="1635060"/>
                    <a:pt x="1024267" y="1632210"/>
                    <a:pt x="1035887" y="1628943"/>
                  </a:cubicBezTo>
                  <a:cubicBezTo>
                    <a:pt x="1036523" y="1628812"/>
                    <a:pt x="1037137" y="1628658"/>
                    <a:pt x="1037707" y="1628461"/>
                  </a:cubicBezTo>
                  <a:cubicBezTo>
                    <a:pt x="1042640" y="1627079"/>
                    <a:pt x="1047595" y="1625545"/>
                    <a:pt x="1052462" y="1624010"/>
                  </a:cubicBezTo>
                  <a:cubicBezTo>
                    <a:pt x="1063030" y="1620612"/>
                    <a:pt x="1073488" y="1616906"/>
                    <a:pt x="1083858" y="1612807"/>
                  </a:cubicBezTo>
                  <a:cubicBezTo>
                    <a:pt x="1090545" y="1610022"/>
                    <a:pt x="1097210" y="1607238"/>
                    <a:pt x="1103897" y="1604190"/>
                  </a:cubicBezTo>
                  <a:cubicBezTo>
                    <a:pt x="1107581" y="1602524"/>
                    <a:pt x="1111198" y="1600858"/>
                    <a:pt x="1114750" y="1599104"/>
                  </a:cubicBezTo>
                  <a:cubicBezTo>
                    <a:pt x="1114947" y="1599038"/>
                    <a:pt x="1115100" y="1598972"/>
                    <a:pt x="1115232" y="1598884"/>
                  </a:cubicBezTo>
                  <a:lnTo>
                    <a:pt x="1115298" y="1598884"/>
                  </a:lnTo>
                  <a:cubicBezTo>
                    <a:pt x="1136937" y="1588448"/>
                    <a:pt x="1157481" y="1576412"/>
                    <a:pt x="1176884" y="1562994"/>
                  </a:cubicBezTo>
                  <a:cubicBezTo>
                    <a:pt x="1180150" y="1560758"/>
                    <a:pt x="1183571" y="1558412"/>
                    <a:pt x="1186772" y="1555978"/>
                  </a:cubicBezTo>
                  <a:cubicBezTo>
                    <a:pt x="1201396" y="1545542"/>
                    <a:pt x="1215383" y="1534054"/>
                    <a:pt x="1228604" y="1521951"/>
                  </a:cubicBezTo>
                  <a:cubicBezTo>
                    <a:pt x="1235291" y="1515834"/>
                    <a:pt x="1241825" y="1509783"/>
                    <a:pt x="1248095" y="1503315"/>
                  </a:cubicBezTo>
                  <a:cubicBezTo>
                    <a:pt x="1302577" y="1448570"/>
                    <a:pt x="1345111" y="1381634"/>
                    <a:pt x="1375586" y="1309568"/>
                  </a:cubicBezTo>
                  <a:cubicBezTo>
                    <a:pt x="1444824" y="1146910"/>
                    <a:pt x="1464315" y="973399"/>
                    <a:pt x="1450678" y="800787"/>
                  </a:cubicBezTo>
                  <a:cubicBezTo>
                    <a:pt x="1442741" y="700044"/>
                    <a:pt x="1423535" y="599651"/>
                    <a:pt x="1396393" y="501977"/>
                  </a:cubicBezTo>
                  <a:cubicBezTo>
                    <a:pt x="1394726" y="495992"/>
                    <a:pt x="1393060" y="489940"/>
                    <a:pt x="1391306" y="483955"/>
                  </a:cubicBezTo>
                  <a:cubicBezTo>
                    <a:pt x="1385035" y="462447"/>
                    <a:pt x="1378502" y="441093"/>
                    <a:pt x="1371464" y="419870"/>
                  </a:cubicBezTo>
                  <a:cubicBezTo>
                    <a:pt x="1367013" y="406101"/>
                    <a:pt x="1362344" y="392398"/>
                    <a:pt x="1357477" y="378761"/>
                  </a:cubicBezTo>
                  <a:cubicBezTo>
                    <a:pt x="1355591" y="373126"/>
                    <a:pt x="1353640" y="367558"/>
                    <a:pt x="1351622" y="362055"/>
                  </a:cubicBezTo>
                  <a:cubicBezTo>
                    <a:pt x="1335136" y="316342"/>
                    <a:pt x="1316697" y="270783"/>
                    <a:pt x="1288151" y="231406"/>
                  </a:cubicBezTo>
                  <a:cubicBezTo>
                    <a:pt x="1265262" y="199681"/>
                    <a:pt x="1236650" y="173109"/>
                    <a:pt x="1204509" y="150987"/>
                  </a:cubicBezTo>
                  <a:cubicBezTo>
                    <a:pt x="1170614" y="127550"/>
                    <a:pt x="1132903" y="109243"/>
                    <a:pt x="1094206" y="95320"/>
                  </a:cubicBezTo>
                  <a:cubicBezTo>
                    <a:pt x="1040688" y="76049"/>
                    <a:pt x="984320" y="71116"/>
                    <a:pt x="929619" y="59430"/>
                  </a:cubicBezTo>
                  <a:cubicBezTo>
                    <a:pt x="915149" y="56448"/>
                    <a:pt x="900810" y="52896"/>
                    <a:pt x="886603" y="48512"/>
                  </a:cubicBezTo>
                  <a:cubicBezTo>
                    <a:pt x="875531" y="45179"/>
                    <a:pt x="864744" y="41627"/>
                    <a:pt x="854045" y="38295"/>
                  </a:cubicBezTo>
                  <a:cubicBezTo>
                    <a:pt x="806644" y="23123"/>
                    <a:pt x="762181" y="9004"/>
                    <a:pt x="708882" y="4136"/>
                  </a:cubicBezTo>
                  <a:cubicBezTo>
                    <a:pt x="700661" y="3369"/>
                    <a:pt x="692527" y="2755"/>
                    <a:pt x="684239" y="2470"/>
                  </a:cubicBezTo>
                  <a:cubicBezTo>
                    <a:pt x="680907" y="2251"/>
                    <a:pt x="677355" y="2119"/>
                    <a:pt x="673869" y="2053"/>
                  </a:cubicBezTo>
                  <a:cubicBezTo>
                    <a:pt x="561418" y="-1696"/>
                    <a:pt x="447410" y="20273"/>
                    <a:pt x="348311" y="70173"/>
                  </a:cubicBezTo>
                  <a:cubicBezTo>
                    <a:pt x="313451" y="87778"/>
                    <a:pt x="280389" y="108848"/>
                    <a:pt x="249848" y="133557"/>
                  </a:cubicBezTo>
                  <a:cubicBezTo>
                    <a:pt x="235926" y="144760"/>
                    <a:pt x="222705" y="156731"/>
                    <a:pt x="209901" y="169316"/>
                  </a:cubicBezTo>
                  <a:cubicBezTo>
                    <a:pt x="195914" y="183655"/>
                    <a:pt x="182562" y="198607"/>
                    <a:pt x="170371" y="214195"/>
                  </a:cubicBezTo>
                  <a:cubicBezTo>
                    <a:pt x="161953" y="224851"/>
                    <a:pt x="154235" y="235901"/>
                    <a:pt x="146715" y="247301"/>
                  </a:cubicBezTo>
                  <a:cubicBezTo>
                    <a:pt x="112271" y="300381"/>
                    <a:pt x="82279" y="355411"/>
                    <a:pt x="58753" y="412810"/>
                  </a:cubicBezTo>
                  <a:cubicBezTo>
                    <a:pt x="34812" y="471392"/>
                    <a:pt x="17557" y="532606"/>
                    <a:pt x="9138" y="597393"/>
                  </a:cubicBezTo>
                  <a:cubicBezTo>
                    <a:pt x="8503" y="602611"/>
                    <a:pt x="7889" y="607697"/>
                    <a:pt x="7406" y="612828"/>
                  </a:cubicBezTo>
                  <a:cubicBezTo>
                    <a:pt x="7121" y="614209"/>
                    <a:pt x="7055" y="615480"/>
                    <a:pt x="6924" y="616796"/>
                  </a:cubicBezTo>
                  <a:cubicBezTo>
                    <a:pt x="6639" y="619230"/>
                    <a:pt x="6442" y="621729"/>
                    <a:pt x="6222" y="624163"/>
                  </a:cubicBezTo>
                  <a:cubicBezTo>
                    <a:pt x="2122" y="665688"/>
                    <a:pt x="1004" y="707366"/>
                    <a:pt x="1969" y="749111"/>
                  </a:cubicBezTo>
                  <a:close/>
                </a:path>
              </a:pathLst>
            </a:custGeom>
            <a:solidFill>
              <a:srgbClr val="FFB0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81941" name="Freeform: Shape 45">
              <a:extLst>
                <a:ext uri="{FF2B5EF4-FFF2-40B4-BE49-F238E27FC236}">
                  <a16:creationId xmlns:a16="http://schemas.microsoft.com/office/drawing/2014/main" id="{94DDD666-871C-4615-AA54-3137E58082DC}"/>
                </a:ext>
              </a:extLst>
            </p:cNvPr>
            <p:cNvSpPr>
              <a:spLocks/>
            </p:cNvSpPr>
            <p:nvPr/>
          </p:nvSpPr>
          <p:spPr bwMode="auto">
            <a:xfrm>
              <a:off x="5274329" y="1458472"/>
              <a:ext cx="1155424" cy="1789043"/>
            </a:xfrm>
            <a:custGeom>
              <a:avLst/>
              <a:gdLst>
                <a:gd name="T0" fmla="*/ 23529 w 1155423"/>
                <a:gd name="T1" fmla="*/ 104354 h 1789043"/>
                <a:gd name="T2" fmla="*/ 87067 w 1155423"/>
                <a:gd name="T3" fmla="*/ 294418 h 1789043"/>
                <a:gd name="T4" fmla="*/ 198005 w 1155423"/>
                <a:gd name="T5" fmla="*/ 695703 h 1789043"/>
                <a:gd name="T6" fmla="*/ 256105 w 1155423"/>
                <a:gd name="T7" fmla="*/ 955487 h 1789043"/>
                <a:gd name="T8" fmla="*/ 212475 w 1155423"/>
                <a:gd name="T9" fmla="*/ 1258265 h 1789043"/>
                <a:gd name="T10" fmla="*/ 199606 w 1155423"/>
                <a:gd name="T11" fmla="*/ 1317813 h 1789043"/>
                <a:gd name="T12" fmla="*/ 524747 w 1155423"/>
                <a:gd name="T13" fmla="*/ 1734401 h 1789043"/>
                <a:gd name="T14" fmla="*/ 637707 w 1155423"/>
                <a:gd name="T15" fmla="*/ 1776693 h 1789043"/>
                <a:gd name="T16" fmla="*/ 667481 w 1155423"/>
                <a:gd name="T17" fmla="*/ 1782744 h 1789043"/>
                <a:gd name="T18" fmla="*/ 689273 w 1155423"/>
                <a:gd name="T19" fmla="*/ 1785880 h 1789043"/>
                <a:gd name="T20" fmla="*/ 745729 w 1155423"/>
                <a:gd name="T21" fmla="*/ 1789278 h 1789043"/>
                <a:gd name="T22" fmla="*/ 889839 w 1155423"/>
                <a:gd name="T23" fmla="*/ 1765841 h 1789043"/>
                <a:gd name="T24" fmla="*/ 1063832 w 1155423"/>
                <a:gd name="T25" fmla="*/ 1649377 h 1789043"/>
                <a:gd name="T26" fmla="*/ 1153591 w 1155423"/>
                <a:gd name="T27" fmla="*/ 1352848 h 1789043"/>
                <a:gd name="T28" fmla="*/ 1119762 w 1155423"/>
                <a:gd name="T29" fmla="*/ 1164253 h 1789043"/>
                <a:gd name="T30" fmla="*/ 1081131 w 1155423"/>
                <a:gd name="T31" fmla="*/ 1160767 h 1789043"/>
                <a:gd name="T32" fmla="*/ 1044999 w 1155423"/>
                <a:gd name="T33" fmla="*/ 1061558 h 1789043"/>
                <a:gd name="T34" fmla="*/ 1028008 w 1155423"/>
                <a:gd name="T35" fmla="*/ 994140 h 1789043"/>
                <a:gd name="T36" fmla="*/ 1023755 w 1155423"/>
                <a:gd name="T37" fmla="*/ 972501 h 1789043"/>
                <a:gd name="T38" fmla="*/ 1022724 w 1155423"/>
                <a:gd name="T39" fmla="*/ 965967 h 1789043"/>
                <a:gd name="T40" fmla="*/ 1018405 w 1155423"/>
                <a:gd name="T41" fmla="*/ 937312 h 1789043"/>
                <a:gd name="T42" fmla="*/ 1014020 w 1155423"/>
                <a:gd name="T43" fmla="*/ 865641 h 1789043"/>
                <a:gd name="T44" fmla="*/ 1015204 w 1155423"/>
                <a:gd name="T45" fmla="*/ 834201 h 1789043"/>
                <a:gd name="T46" fmla="*/ 1039430 w 1155423"/>
                <a:gd name="T47" fmla="*/ 681496 h 1789043"/>
                <a:gd name="T48" fmla="*/ 1040680 w 1155423"/>
                <a:gd name="T49" fmla="*/ 662027 h 1789043"/>
                <a:gd name="T50" fmla="*/ 1002181 w 1155423"/>
                <a:gd name="T51" fmla="*/ 537145 h 1789043"/>
                <a:gd name="T52" fmla="*/ 932439 w 1155423"/>
                <a:gd name="T53" fmla="*/ 412767 h 1789043"/>
                <a:gd name="T54" fmla="*/ 561909 w 1155423"/>
                <a:gd name="T55" fmla="*/ 213802 h 1789043"/>
                <a:gd name="T56" fmla="*/ 408174 w 1155423"/>
                <a:gd name="T57" fmla="*/ 186659 h 1789043"/>
                <a:gd name="T58" fmla="*/ 213396 w 1155423"/>
                <a:gd name="T59" fmla="*/ 80500 h 1789043"/>
                <a:gd name="T60" fmla="*/ 188906 w 1155423"/>
                <a:gd name="T61" fmla="*/ 60900 h 1789043"/>
                <a:gd name="T62" fmla="*/ 58499 w 1155423"/>
                <a:gd name="T63" fmla="*/ 2317 h 1789043"/>
                <a:gd name="T64" fmla="*/ 2043 w 1155423"/>
                <a:gd name="T65" fmla="*/ 28408 h 178904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155423"/>
                <a:gd name="T100" fmla="*/ 0 h 1789043"/>
                <a:gd name="T101" fmla="*/ 1155423 w 1155423"/>
                <a:gd name="T102" fmla="*/ 1789043 h 178904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155423" h="1789043">
                  <a:moveTo>
                    <a:pt x="6341" y="54322"/>
                  </a:moveTo>
                  <a:cubicBezTo>
                    <a:pt x="12107" y="70941"/>
                    <a:pt x="17829" y="87713"/>
                    <a:pt x="23529" y="104354"/>
                  </a:cubicBezTo>
                  <a:cubicBezTo>
                    <a:pt x="45169" y="167738"/>
                    <a:pt x="66458" y="230618"/>
                    <a:pt x="86782" y="293651"/>
                  </a:cubicBezTo>
                  <a:cubicBezTo>
                    <a:pt x="86913" y="293936"/>
                    <a:pt x="87001" y="294133"/>
                    <a:pt x="87067" y="294418"/>
                  </a:cubicBezTo>
                  <a:cubicBezTo>
                    <a:pt x="125193" y="412767"/>
                    <a:pt x="159922" y="531444"/>
                    <a:pt x="186867" y="654244"/>
                  </a:cubicBezTo>
                  <a:cubicBezTo>
                    <a:pt x="190003" y="668429"/>
                    <a:pt x="193752" y="682220"/>
                    <a:pt x="198005" y="695703"/>
                  </a:cubicBezTo>
                  <a:cubicBezTo>
                    <a:pt x="214777" y="750032"/>
                    <a:pt x="237667" y="800261"/>
                    <a:pt x="246020" y="859260"/>
                  </a:cubicBezTo>
                  <a:cubicBezTo>
                    <a:pt x="250821" y="893287"/>
                    <a:pt x="254241" y="925078"/>
                    <a:pt x="256105" y="955487"/>
                  </a:cubicBezTo>
                  <a:cubicBezTo>
                    <a:pt x="256390" y="959653"/>
                    <a:pt x="256587" y="963775"/>
                    <a:pt x="256741" y="967875"/>
                  </a:cubicBezTo>
                  <a:cubicBezTo>
                    <a:pt x="261608" y="1067566"/>
                    <a:pt x="249024" y="1153488"/>
                    <a:pt x="212475" y="1258265"/>
                  </a:cubicBezTo>
                  <a:cubicBezTo>
                    <a:pt x="211576" y="1260984"/>
                    <a:pt x="210590" y="1263703"/>
                    <a:pt x="209625" y="1266399"/>
                  </a:cubicBezTo>
                  <a:cubicBezTo>
                    <a:pt x="203640" y="1283172"/>
                    <a:pt x="200439" y="1300360"/>
                    <a:pt x="199606" y="1317813"/>
                  </a:cubicBezTo>
                  <a:cubicBezTo>
                    <a:pt x="199474" y="1320948"/>
                    <a:pt x="199408" y="1324083"/>
                    <a:pt x="199408" y="1327196"/>
                  </a:cubicBezTo>
                  <a:cubicBezTo>
                    <a:pt x="199825" y="1489854"/>
                    <a:pt x="402627" y="1671499"/>
                    <a:pt x="524747" y="1734401"/>
                  </a:cubicBezTo>
                  <a:cubicBezTo>
                    <a:pt x="547636" y="1746306"/>
                    <a:pt x="571161" y="1756238"/>
                    <a:pt x="595037" y="1764240"/>
                  </a:cubicBezTo>
                  <a:cubicBezTo>
                    <a:pt x="609025" y="1769107"/>
                    <a:pt x="623298" y="1773141"/>
                    <a:pt x="637702" y="1776693"/>
                  </a:cubicBezTo>
                  <a:cubicBezTo>
                    <a:pt x="646954" y="1778930"/>
                    <a:pt x="656140" y="1780793"/>
                    <a:pt x="665458" y="1782394"/>
                  </a:cubicBezTo>
                  <a:cubicBezTo>
                    <a:pt x="666160" y="1782525"/>
                    <a:pt x="666774" y="1782613"/>
                    <a:pt x="667476" y="1782744"/>
                  </a:cubicBezTo>
                  <a:cubicBezTo>
                    <a:pt x="670041" y="1783161"/>
                    <a:pt x="672562" y="1783578"/>
                    <a:pt x="675061" y="1783928"/>
                  </a:cubicBezTo>
                  <a:cubicBezTo>
                    <a:pt x="679797" y="1784696"/>
                    <a:pt x="684467" y="1785310"/>
                    <a:pt x="689268" y="1785880"/>
                  </a:cubicBezTo>
                  <a:cubicBezTo>
                    <a:pt x="689488" y="1785880"/>
                    <a:pt x="689751" y="1785946"/>
                    <a:pt x="689970" y="1785946"/>
                  </a:cubicBezTo>
                  <a:cubicBezTo>
                    <a:pt x="708562" y="1788094"/>
                    <a:pt x="727066" y="1789278"/>
                    <a:pt x="745724" y="1789278"/>
                  </a:cubicBezTo>
                  <a:lnTo>
                    <a:pt x="750306" y="1789278"/>
                  </a:lnTo>
                  <a:cubicBezTo>
                    <a:pt x="797773" y="1788730"/>
                    <a:pt x="844955" y="1780859"/>
                    <a:pt x="889834" y="1765841"/>
                  </a:cubicBezTo>
                  <a:cubicBezTo>
                    <a:pt x="918161" y="1756304"/>
                    <a:pt x="945303" y="1744070"/>
                    <a:pt x="970495" y="1728898"/>
                  </a:cubicBezTo>
                  <a:cubicBezTo>
                    <a:pt x="1006341" y="1707675"/>
                    <a:pt x="1037715" y="1680817"/>
                    <a:pt x="1063827" y="1649377"/>
                  </a:cubicBezTo>
                  <a:cubicBezTo>
                    <a:pt x="1117126" y="1585511"/>
                    <a:pt x="1149005" y="1502790"/>
                    <a:pt x="1154288" y="1410181"/>
                  </a:cubicBezTo>
                  <a:cubicBezTo>
                    <a:pt x="1155253" y="1393211"/>
                    <a:pt x="1155056" y="1373786"/>
                    <a:pt x="1153586" y="1352848"/>
                  </a:cubicBezTo>
                  <a:cubicBezTo>
                    <a:pt x="1153038" y="1343946"/>
                    <a:pt x="1152271" y="1334760"/>
                    <a:pt x="1151219" y="1325376"/>
                  </a:cubicBezTo>
                  <a:cubicBezTo>
                    <a:pt x="1145935" y="1274862"/>
                    <a:pt x="1134929" y="1217946"/>
                    <a:pt x="1119757" y="1164253"/>
                  </a:cubicBezTo>
                  <a:cubicBezTo>
                    <a:pt x="1112719" y="1163551"/>
                    <a:pt x="1105704" y="1162937"/>
                    <a:pt x="1098666" y="1162302"/>
                  </a:cubicBezTo>
                  <a:cubicBezTo>
                    <a:pt x="1092812" y="1161753"/>
                    <a:pt x="1086980" y="1161249"/>
                    <a:pt x="1081126" y="1160767"/>
                  </a:cubicBezTo>
                  <a:cubicBezTo>
                    <a:pt x="1068256" y="1130226"/>
                    <a:pt x="1056768" y="1099137"/>
                    <a:pt x="1046880" y="1067193"/>
                  </a:cubicBezTo>
                  <a:cubicBezTo>
                    <a:pt x="1046178" y="1065110"/>
                    <a:pt x="1045564" y="1063290"/>
                    <a:pt x="1044994" y="1061558"/>
                  </a:cubicBezTo>
                  <a:cubicBezTo>
                    <a:pt x="1041508" y="1049807"/>
                    <a:pt x="1038461" y="1038253"/>
                    <a:pt x="1035457" y="1026501"/>
                  </a:cubicBezTo>
                  <a:cubicBezTo>
                    <a:pt x="1032804" y="1015846"/>
                    <a:pt x="1030239" y="1005212"/>
                    <a:pt x="1028003" y="994140"/>
                  </a:cubicBezTo>
                  <a:cubicBezTo>
                    <a:pt x="1027235" y="990523"/>
                    <a:pt x="1026468" y="986905"/>
                    <a:pt x="1025766" y="983288"/>
                  </a:cubicBezTo>
                  <a:cubicBezTo>
                    <a:pt x="1025065" y="979670"/>
                    <a:pt x="1024363" y="976118"/>
                    <a:pt x="1023750" y="972501"/>
                  </a:cubicBezTo>
                  <a:cubicBezTo>
                    <a:pt x="1023530" y="971383"/>
                    <a:pt x="1023399" y="970352"/>
                    <a:pt x="1023201" y="969234"/>
                  </a:cubicBezTo>
                  <a:cubicBezTo>
                    <a:pt x="1022982" y="968181"/>
                    <a:pt x="1022851" y="967085"/>
                    <a:pt x="1022719" y="965967"/>
                  </a:cubicBezTo>
                  <a:lnTo>
                    <a:pt x="1022719" y="965836"/>
                  </a:lnTo>
                  <a:cubicBezTo>
                    <a:pt x="1021118" y="956233"/>
                    <a:pt x="1019650" y="946783"/>
                    <a:pt x="1018400" y="937312"/>
                  </a:cubicBezTo>
                  <a:cubicBezTo>
                    <a:pt x="1015615" y="914554"/>
                    <a:pt x="1013949" y="891884"/>
                    <a:pt x="1014015" y="869609"/>
                  </a:cubicBezTo>
                  <a:lnTo>
                    <a:pt x="1014015" y="865641"/>
                  </a:lnTo>
                  <a:cubicBezTo>
                    <a:pt x="1014015" y="859041"/>
                    <a:pt x="1014234" y="852486"/>
                    <a:pt x="1014563" y="845887"/>
                  </a:cubicBezTo>
                  <a:cubicBezTo>
                    <a:pt x="1014563" y="841918"/>
                    <a:pt x="1014848" y="838015"/>
                    <a:pt x="1015199" y="834201"/>
                  </a:cubicBezTo>
                  <a:cubicBezTo>
                    <a:pt x="1016580" y="815981"/>
                    <a:pt x="1019518" y="798091"/>
                    <a:pt x="1022719" y="780222"/>
                  </a:cubicBezTo>
                  <a:cubicBezTo>
                    <a:pt x="1028770" y="747379"/>
                    <a:pt x="1036290" y="714690"/>
                    <a:pt x="1039425" y="681496"/>
                  </a:cubicBezTo>
                  <a:cubicBezTo>
                    <a:pt x="1039623" y="679260"/>
                    <a:pt x="1039776" y="677111"/>
                    <a:pt x="1039973" y="674897"/>
                  </a:cubicBezTo>
                  <a:cubicBezTo>
                    <a:pt x="1040259" y="670578"/>
                    <a:pt x="1040522" y="666346"/>
                    <a:pt x="1040675" y="662027"/>
                  </a:cubicBezTo>
                  <a:cubicBezTo>
                    <a:pt x="1040807" y="658826"/>
                    <a:pt x="1040807" y="655625"/>
                    <a:pt x="1040807" y="652424"/>
                  </a:cubicBezTo>
                  <a:cubicBezTo>
                    <a:pt x="1040522" y="611228"/>
                    <a:pt x="1029472" y="568738"/>
                    <a:pt x="1002176" y="537145"/>
                  </a:cubicBezTo>
                  <a:cubicBezTo>
                    <a:pt x="983518" y="515725"/>
                    <a:pt x="979352" y="514124"/>
                    <a:pt x="969530" y="488385"/>
                  </a:cubicBezTo>
                  <a:cubicBezTo>
                    <a:pt x="958875" y="461110"/>
                    <a:pt x="951508" y="436073"/>
                    <a:pt x="932434" y="412767"/>
                  </a:cubicBezTo>
                  <a:cubicBezTo>
                    <a:pt x="880385" y="349098"/>
                    <a:pt x="797576" y="282119"/>
                    <a:pt x="721629" y="250109"/>
                  </a:cubicBezTo>
                  <a:cubicBezTo>
                    <a:pt x="670896" y="228951"/>
                    <a:pt x="616676" y="220817"/>
                    <a:pt x="561909" y="213802"/>
                  </a:cubicBezTo>
                  <a:cubicBezTo>
                    <a:pt x="555507" y="212968"/>
                    <a:pt x="549105" y="212135"/>
                    <a:pt x="542703" y="211368"/>
                  </a:cubicBezTo>
                  <a:cubicBezTo>
                    <a:pt x="497472" y="205514"/>
                    <a:pt x="452089" y="199616"/>
                    <a:pt x="408174" y="186659"/>
                  </a:cubicBezTo>
                  <a:cubicBezTo>
                    <a:pt x="341720" y="166554"/>
                    <a:pt x="284651" y="154452"/>
                    <a:pt x="237886" y="104223"/>
                  </a:cubicBezTo>
                  <a:cubicBezTo>
                    <a:pt x="230015" y="96023"/>
                    <a:pt x="222012" y="88020"/>
                    <a:pt x="213396" y="80500"/>
                  </a:cubicBezTo>
                  <a:cubicBezTo>
                    <a:pt x="206512" y="74449"/>
                    <a:pt x="199342" y="68529"/>
                    <a:pt x="191888" y="63048"/>
                  </a:cubicBezTo>
                  <a:cubicBezTo>
                    <a:pt x="190924" y="62281"/>
                    <a:pt x="189937" y="61579"/>
                    <a:pt x="188906" y="60900"/>
                  </a:cubicBezTo>
                  <a:cubicBezTo>
                    <a:pt x="153761" y="34809"/>
                    <a:pt x="113683" y="15538"/>
                    <a:pt x="71303" y="4685"/>
                  </a:cubicBezTo>
                  <a:cubicBezTo>
                    <a:pt x="67269" y="3720"/>
                    <a:pt x="62950" y="2734"/>
                    <a:pt x="58499" y="2317"/>
                  </a:cubicBezTo>
                  <a:cubicBezTo>
                    <a:pt x="53917" y="1769"/>
                    <a:pt x="49247" y="1550"/>
                    <a:pt x="44643" y="1681"/>
                  </a:cubicBezTo>
                  <a:cubicBezTo>
                    <a:pt x="24319" y="2164"/>
                    <a:pt x="5179" y="9552"/>
                    <a:pt x="2043" y="28408"/>
                  </a:cubicBezTo>
                  <a:cubicBezTo>
                    <a:pt x="574" y="37177"/>
                    <a:pt x="3425" y="46013"/>
                    <a:pt x="6297" y="54366"/>
                  </a:cubicBezTo>
                  <a:close/>
                </a:path>
              </a:pathLst>
            </a:custGeom>
            <a:solidFill>
              <a:srgbClr val="FFB0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81942" name="Freeform: Shape 46">
              <a:extLst>
                <a:ext uri="{FF2B5EF4-FFF2-40B4-BE49-F238E27FC236}">
                  <a16:creationId xmlns:a16="http://schemas.microsoft.com/office/drawing/2014/main" id="{CE2140FA-3266-4D21-B063-FEF0FFC83DE9}"/>
                </a:ext>
              </a:extLst>
            </p:cNvPr>
            <p:cNvSpPr>
              <a:spLocks/>
            </p:cNvSpPr>
            <p:nvPr/>
          </p:nvSpPr>
          <p:spPr bwMode="auto">
            <a:xfrm>
              <a:off x="6158022" y="1311292"/>
              <a:ext cx="85506" cy="144702"/>
            </a:xfrm>
            <a:custGeom>
              <a:avLst/>
              <a:gdLst>
                <a:gd name="T0" fmla="*/ 84442 w 85505"/>
                <a:gd name="T1" fmla="*/ 88065 h 144702"/>
                <a:gd name="T2" fmla="*/ 73304 w 85505"/>
                <a:gd name="T3" fmla="*/ 25580 h 144702"/>
                <a:gd name="T4" fmla="*/ 30872 w 85505"/>
                <a:gd name="T5" fmla="*/ 3502 h 144702"/>
                <a:gd name="T6" fmla="*/ 5856 w 85505"/>
                <a:gd name="T7" fmla="*/ 98413 h 144702"/>
                <a:gd name="T8" fmla="*/ 46951 w 85505"/>
                <a:gd name="T9" fmla="*/ 143468 h 144702"/>
                <a:gd name="T10" fmla="*/ 84442 w 85505"/>
                <a:gd name="T11" fmla="*/ 88087 h 14470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5505"/>
                <a:gd name="T19" fmla="*/ 0 h 144702"/>
                <a:gd name="T20" fmla="*/ 85505 w 85505"/>
                <a:gd name="T21" fmla="*/ 144702 h 14470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5505" h="144702">
                  <a:moveTo>
                    <a:pt x="84434" y="88065"/>
                  </a:moveTo>
                  <a:cubicBezTo>
                    <a:pt x="85223" y="63707"/>
                    <a:pt x="79851" y="37879"/>
                    <a:pt x="73296" y="25580"/>
                  </a:cubicBezTo>
                  <a:cubicBezTo>
                    <a:pt x="65973" y="11855"/>
                    <a:pt x="47754" y="-3799"/>
                    <a:pt x="30872" y="3502"/>
                  </a:cubicBezTo>
                  <a:cubicBezTo>
                    <a:pt x="68" y="16876"/>
                    <a:pt x="-2738" y="70635"/>
                    <a:pt x="5856" y="98413"/>
                  </a:cubicBezTo>
                  <a:cubicBezTo>
                    <a:pt x="11600" y="117005"/>
                    <a:pt x="24229" y="142986"/>
                    <a:pt x="46943" y="143468"/>
                  </a:cubicBezTo>
                  <a:cubicBezTo>
                    <a:pt x="73800" y="144038"/>
                    <a:pt x="83491" y="117115"/>
                    <a:pt x="84434" y="88087"/>
                  </a:cubicBezTo>
                  <a:close/>
                </a:path>
              </a:pathLst>
            </a:custGeom>
            <a:solidFill>
              <a:srgbClr val="3E39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81943" name="Freeform: Shape 47">
              <a:extLst>
                <a:ext uri="{FF2B5EF4-FFF2-40B4-BE49-F238E27FC236}">
                  <a16:creationId xmlns:a16="http://schemas.microsoft.com/office/drawing/2014/main" id="{F90E5DC5-1D3C-47B3-A707-2B605DFC3866}"/>
                </a:ext>
              </a:extLst>
            </p:cNvPr>
            <p:cNvSpPr>
              <a:spLocks/>
            </p:cNvSpPr>
            <p:nvPr/>
          </p:nvSpPr>
          <p:spPr bwMode="auto">
            <a:xfrm>
              <a:off x="6632031" y="1301291"/>
              <a:ext cx="87698" cy="144702"/>
            </a:xfrm>
            <a:custGeom>
              <a:avLst/>
              <a:gdLst>
                <a:gd name="T0" fmla="*/ 86955 w 87698"/>
                <a:gd name="T1" fmla="*/ 88200 h 144702"/>
                <a:gd name="T2" fmla="*/ 30872 w 87698"/>
                <a:gd name="T3" fmla="*/ 3724 h 144702"/>
                <a:gd name="T4" fmla="*/ 5856 w 87698"/>
                <a:gd name="T5" fmla="*/ 98614 h 144702"/>
                <a:gd name="T6" fmla="*/ 46943 w 87698"/>
                <a:gd name="T7" fmla="*/ 143669 h 144702"/>
                <a:gd name="T8" fmla="*/ 86955 w 87698"/>
                <a:gd name="T9" fmla="*/ 88200 h 1447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7698"/>
                <a:gd name="T16" fmla="*/ 0 h 144702"/>
                <a:gd name="T17" fmla="*/ 87698 w 87698"/>
                <a:gd name="T18" fmla="*/ 144702 h 1447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7698" h="144702">
                  <a:moveTo>
                    <a:pt x="86955" y="88200"/>
                  </a:moveTo>
                  <a:cubicBezTo>
                    <a:pt x="86846" y="43605"/>
                    <a:pt x="61501" y="-9584"/>
                    <a:pt x="30872" y="3724"/>
                  </a:cubicBezTo>
                  <a:cubicBezTo>
                    <a:pt x="68" y="17098"/>
                    <a:pt x="-2738" y="70857"/>
                    <a:pt x="5856" y="98614"/>
                  </a:cubicBezTo>
                  <a:cubicBezTo>
                    <a:pt x="11600" y="117206"/>
                    <a:pt x="24229" y="143187"/>
                    <a:pt x="46943" y="143669"/>
                  </a:cubicBezTo>
                  <a:cubicBezTo>
                    <a:pt x="75708" y="144283"/>
                    <a:pt x="87043" y="118192"/>
                    <a:pt x="86955" y="88200"/>
                  </a:cubicBezTo>
                  <a:close/>
                </a:path>
              </a:pathLst>
            </a:custGeom>
            <a:solidFill>
              <a:srgbClr val="3E39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81944" name="Freeform: Shape 48">
              <a:extLst>
                <a:ext uri="{FF2B5EF4-FFF2-40B4-BE49-F238E27FC236}">
                  <a16:creationId xmlns:a16="http://schemas.microsoft.com/office/drawing/2014/main" id="{1CEF16E4-B395-461E-939E-B194948A41D9}"/>
                </a:ext>
              </a:extLst>
            </p:cNvPr>
            <p:cNvSpPr>
              <a:spLocks/>
            </p:cNvSpPr>
            <p:nvPr/>
          </p:nvSpPr>
          <p:spPr bwMode="auto">
            <a:xfrm>
              <a:off x="6478677" y="1301756"/>
              <a:ext cx="133740" cy="407797"/>
            </a:xfrm>
            <a:custGeom>
              <a:avLst/>
              <a:gdLst>
                <a:gd name="T0" fmla="*/ 16043 w 133739"/>
                <a:gd name="T1" fmla="*/ 390674 h 407796"/>
                <a:gd name="T2" fmla="*/ 43734 w 133739"/>
                <a:gd name="T3" fmla="*/ 381290 h 407796"/>
                <a:gd name="T4" fmla="*/ 73340 w 133739"/>
                <a:gd name="T5" fmla="*/ 371227 h 407796"/>
                <a:gd name="T6" fmla="*/ 105569 w 133739"/>
                <a:gd name="T7" fmla="*/ 335578 h 407796"/>
                <a:gd name="T8" fmla="*/ 50004 w 133739"/>
                <a:gd name="T9" fmla="*/ 240206 h 407796"/>
                <a:gd name="T10" fmla="*/ 16503 w 133739"/>
                <a:gd name="T11" fmla="*/ 164295 h 407796"/>
                <a:gd name="T12" fmla="*/ 1682 w 133739"/>
                <a:gd name="T13" fmla="*/ 10144 h 407796"/>
                <a:gd name="T14" fmla="*/ 16525 w 133739"/>
                <a:gd name="T15" fmla="*/ 7732 h 407796"/>
                <a:gd name="T16" fmla="*/ 44084 w 133739"/>
                <a:gd name="T17" fmla="*/ 175718 h 407796"/>
                <a:gd name="T18" fmla="*/ 73033 w 133739"/>
                <a:gd name="T19" fmla="*/ 225977 h 407796"/>
                <a:gd name="T20" fmla="*/ 119754 w 133739"/>
                <a:gd name="T21" fmla="*/ 273729 h 407796"/>
                <a:gd name="T22" fmla="*/ 118307 w 133739"/>
                <a:gd name="T23" fmla="*/ 368179 h 407796"/>
                <a:gd name="T24" fmla="*/ 81211 w 133739"/>
                <a:gd name="T25" fmla="*/ 397317 h 407796"/>
                <a:gd name="T26" fmla="*/ 54893 w 133739"/>
                <a:gd name="T27" fmla="*/ 405934 h 407796"/>
                <a:gd name="T28" fmla="*/ 17292 w 133739"/>
                <a:gd name="T29" fmla="*/ 402272 h 407796"/>
                <a:gd name="T30" fmla="*/ 16043 w 133739"/>
                <a:gd name="T31" fmla="*/ 390696 h 40779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33739"/>
                <a:gd name="T49" fmla="*/ 0 h 407796"/>
                <a:gd name="T50" fmla="*/ 133739 w 133739"/>
                <a:gd name="T51" fmla="*/ 407796 h 40779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33739" h="407796">
                  <a:moveTo>
                    <a:pt x="16043" y="390666"/>
                  </a:moveTo>
                  <a:cubicBezTo>
                    <a:pt x="25470" y="388189"/>
                    <a:pt x="33911" y="383563"/>
                    <a:pt x="43734" y="381282"/>
                  </a:cubicBezTo>
                  <a:cubicBezTo>
                    <a:pt x="53928" y="378893"/>
                    <a:pt x="63992" y="376064"/>
                    <a:pt x="73332" y="371219"/>
                  </a:cubicBezTo>
                  <a:cubicBezTo>
                    <a:pt x="87780" y="363721"/>
                    <a:pt x="100759" y="351553"/>
                    <a:pt x="105561" y="335570"/>
                  </a:cubicBezTo>
                  <a:cubicBezTo>
                    <a:pt x="118475" y="292663"/>
                    <a:pt x="75744" y="265850"/>
                    <a:pt x="50004" y="240198"/>
                  </a:cubicBezTo>
                  <a:cubicBezTo>
                    <a:pt x="29000" y="219260"/>
                    <a:pt x="21919" y="192709"/>
                    <a:pt x="16503" y="164295"/>
                  </a:cubicBezTo>
                  <a:cubicBezTo>
                    <a:pt x="6768" y="113233"/>
                    <a:pt x="6286" y="61732"/>
                    <a:pt x="1682" y="10144"/>
                  </a:cubicBezTo>
                  <a:cubicBezTo>
                    <a:pt x="827" y="606"/>
                    <a:pt x="14662" y="-1871"/>
                    <a:pt x="16525" y="7732"/>
                  </a:cubicBezTo>
                  <a:cubicBezTo>
                    <a:pt x="27312" y="63376"/>
                    <a:pt x="29614" y="120862"/>
                    <a:pt x="44084" y="175718"/>
                  </a:cubicBezTo>
                  <a:cubicBezTo>
                    <a:pt x="49456" y="196042"/>
                    <a:pt x="57480" y="211652"/>
                    <a:pt x="73025" y="225969"/>
                  </a:cubicBezTo>
                  <a:cubicBezTo>
                    <a:pt x="89775" y="241382"/>
                    <a:pt x="107556" y="254010"/>
                    <a:pt x="119746" y="273721"/>
                  </a:cubicBezTo>
                  <a:cubicBezTo>
                    <a:pt x="138009" y="303231"/>
                    <a:pt x="139829" y="339735"/>
                    <a:pt x="118299" y="368171"/>
                  </a:cubicBezTo>
                  <a:cubicBezTo>
                    <a:pt x="108696" y="380866"/>
                    <a:pt x="95498" y="390513"/>
                    <a:pt x="81203" y="397309"/>
                  </a:cubicBezTo>
                  <a:cubicBezTo>
                    <a:pt x="72893" y="401256"/>
                    <a:pt x="63904" y="404128"/>
                    <a:pt x="54893" y="405926"/>
                  </a:cubicBezTo>
                  <a:cubicBezTo>
                    <a:pt x="38472" y="409214"/>
                    <a:pt x="32377" y="406013"/>
                    <a:pt x="17292" y="402264"/>
                  </a:cubicBezTo>
                  <a:cubicBezTo>
                    <a:pt x="12162" y="400993"/>
                    <a:pt x="9597" y="392376"/>
                    <a:pt x="16043" y="390688"/>
                  </a:cubicBezTo>
                  <a:close/>
                </a:path>
              </a:pathLst>
            </a:custGeom>
            <a:solidFill>
              <a:srgbClr val="DA62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81945" name="Freeform: Shape 49">
              <a:extLst>
                <a:ext uri="{FF2B5EF4-FFF2-40B4-BE49-F238E27FC236}">
                  <a16:creationId xmlns:a16="http://schemas.microsoft.com/office/drawing/2014/main" id="{5C83991A-0404-419D-862D-7FFB671E0BB5}"/>
                </a:ext>
              </a:extLst>
            </p:cNvPr>
            <p:cNvSpPr>
              <a:spLocks/>
            </p:cNvSpPr>
            <p:nvPr/>
          </p:nvSpPr>
          <p:spPr bwMode="auto">
            <a:xfrm>
              <a:off x="5035341" y="1273356"/>
              <a:ext cx="466993" cy="482340"/>
            </a:xfrm>
            <a:custGeom>
              <a:avLst/>
              <a:gdLst>
                <a:gd name="T0" fmla="*/ 6066 w 466992"/>
                <a:gd name="T1" fmla="*/ 254807 h 482340"/>
                <a:gd name="T2" fmla="*/ 151382 w 466992"/>
                <a:gd name="T3" fmla="*/ 446823 h 482340"/>
                <a:gd name="T4" fmla="*/ 234769 w 466992"/>
                <a:gd name="T5" fmla="*/ 478416 h 482340"/>
                <a:gd name="T6" fmla="*/ 284800 w 466992"/>
                <a:gd name="T7" fmla="*/ 482450 h 482340"/>
                <a:gd name="T8" fmla="*/ 325799 w 466992"/>
                <a:gd name="T9" fmla="*/ 478767 h 482340"/>
                <a:gd name="T10" fmla="*/ 330952 w 466992"/>
                <a:gd name="T11" fmla="*/ 477934 h 482340"/>
                <a:gd name="T12" fmla="*/ 446406 w 466992"/>
                <a:gd name="T13" fmla="*/ 419286 h 482340"/>
                <a:gd name="T14" fmla="*/ 462345 w 466992"/>
                <a:gd name="T15" fmla="*/ 326895 h 482340"/>
                <a:gd name="T16" fmla="*/ 427968 w 466992"/>
                <a:gd name="T17" fmla="*/ 245994 h 482340"/>
                <a:gd name="T18" fmla="*/ 401461 w 466992"/>
                <a:gd name="T19" fmla="*/ 203285 h 482340"/>
                <a:gd name="T20" fmla="*/ 360681 w 466992"/>
                <a:gd name="T21" fmla="*/ 143387 h 482340"/>
                <a:gd name="T22" fmla="*/ 345729 w 466992"/>
                <a:gd name="T23" fmla="*/ 119379 h 482340"/>
                <a:gd name="T24" fmla="*/ 346693 w 466992"/>
                <a:gd name="T25" fmla="*/ 115762 h 482340"/>
                <a:gd name="T26" fmla="*/ 302165 w 466992"/>
                <a:gd name="T27" fmla="*/ 34422 h 482340"/>
                <a:gd name="T28" fmla="*/ 287475 w 466992"/>
                <a:gd name="T29" fmla="*/ 25038 h 482340"/>
                <a:gd name="T30" fmla="*/ 184817 w 466992"/>
                <a:gd name="T31" fmla="*/ 1667 h 482340"/>
                <a:gd name="T32" fmla="*/ 160042 w 466992"/>
                <a:gd name="T33" fmla="*/ 3267 h 482340"/>
                <a:gd name="T34" fmla="*/ 132833 w 466992"/>
                <a:gd name="T35" fmla="*/ 8485 h 482340"/>
                <a:gd name="T36" fmla="*/ 6109 w 466992"/>
                <a:gd name="T37" fmla="*/ 254829 h 48234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466992"/>
                <a:gd name="T58" fmla="*/ 0 h 482340"/>
                <a:gd name="T59" fmla="*/ 466992 w 466992"/>
                <a:gd name="T60" fmla="*/ 482340 h 482340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466992" h="482340">
                  <a:moveTo>
                    <a:pt x="6066" y="254807"/>
                  </a:moveTo>
                  <a:cubicBezTo>
                    <a:pt x="22904" y="335095"/>
                    <a:pt x="79491" y="406065"/>
                    <a:pt x="151382" y="446823"/>
                  </a:cubicBezTo>
                  <a:cubicBezTo>
                    <a:pt x="177537" y="461709"/>
                    <a:pt x="205733" y="472562"/>
                    <a:pt x="234761" y="478416"/>
                  </a:cubicBezTo>
                  <a:cubicBezTo>
                    <a:pt x="249801" y="481398"/>
                    <a:pt x="266902" y="482867"/>
                    <a:pt x="284792" y="482450"/>
                  </a:cubicBezTo>
                  <a:cubicBezTo>
                    <a:pt x="298144" y="482231"/>
                    <a:pt x="311935" y="481069"/>
                    <a:pt x="325791" y="478767"/>
                  </a:cubicBezTo>
                  <a:cubicBezTo>
                    <a:pt x="327523" y="478548"/>
                    <a:pt x="329212" y="478219"/>
                    <a:pt x="330944" y="477934"/>
                  </a:cubicBezTo>
                  <a:cubicBezTo>
                    <a:pt x="376590" y="469734"/>
                    <a:pt x="421207" y="450594"/>
                    <a:pt x="446398" y="419286"/>
                  </a:cubicBezTo>
                  <a:cubicBezTo>
                    <a:pt x="465473" y="395563"/>
                    <a:pt x="473409" y="364956"/>
                    <a:pt x="462337" y="326895"/>
                  </a:cubicBezTo>
                  <a:cubicBezTo>
                    <a:pt x="454269" y="299073"/>
                    <a:pt x="442298" y="271733"/>
                    <a:pt x="427960" y="245994"/>
                  </a:cubicBezTo>
                  <a:cubicBezTo>
                    <a:pt x="419826" y="231173"/>
                    <a:pt x="410837" y="216834"/>
                    <a:pt x="401453" y="203285"/>
                  </a:cubicBezTo>
                  <a:cubicBezTo>
                    <a:pt x="387684" y="183377"/>
                    <a:pt x="373412" y="163908"/>
                    <a:pt x="360673" y="143387"/>
                  </a:cubicBezTo>
                  <a:cubicBezTo>
                    <a:pt x="357604" y="138520"/>
                    <a:pt x="350522" y="128917"/>
                    <a:pt x="345721" y="119379"/>
                  </a:cubicBezTo>
                  <a:cubicBezTo>
                    <a:pt x="346356" y="118415"/>
                    <a:pt x="346773" y="117231"/>
                    <a:pt x="346685" y="115762"/>
                  </a:cubicBezTo>
                  <a:cubicBezTo>
                    <a:pt x="345370" y="79521"/>
                    <a:pt x="327764" y="52729"/>
                    <a:pt x="302157" y="34422"/>
                  </a:cubicBezTo>
                  <a:cubicBezTo>
                    <a:pt x="297487" y="30936"/>
                    <a:pt x="292619" y="27888"/>
                    <a:pt x="287467" y="25038"/>
                  </a:cubicBezTo>
                  <a:cubicBezTo>
                    <a:pt x="257475" y="8551"/>
                    <a:pt x="220027" y="1184"/>
                    <a:pt x="184817" y="1667"/>
                  </a:cubicBezTo>
                  <a:cubicBezTo>
                    <a:pt x="176398" y="1732"/>
                    <a:pt x="168110" y="2302"/>
                    <a:pt x="160042" y="3267"/>
                  </a:cubicBezTo>
                  <a:cubicBezTo>
                    <a:pt x="150570" y="4385"/>
                    <a:pt x="141384" y="6183"/>
                    <a:pt x="132833" y="8485"/>
                  </a:cubicBezTo>
                  <a:cubicBezTo>
                    <a:pt x="32901" y="35540"/>
                    <a:pt x="-13667" y="160839"/>
                    <a:pt x="6109" y="254829"/>
                  </a:cubicBezTo>
                  <a:close/>
                </a:path>
              </a:pathLst>
            </a:custGeom>
            <a:solidFill>
              <a:srgbClr val="FFB0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81946" name="Freeform: Shape 50">
              <a:extLst>
                <a:ext uri="{FF2B5EF4-FFF2-40B4-BE49-F238E27FC236}">
                  <a16:creationId xmlns:a16="http://schemas.microsoft.com/office/drawing/2014/main" id="{C3445FF2-F25A-4B67-BD98-9D662405A433}"/>
                </a:ext>
              </a:extLst>
            </p:cNvPr>
            <p:cNvSpPr>
              <a:spLocks/>
            </p:cNvSpPr>
            <p:nvPr/>
          </p:nvSpPr>
          <p:spPr bwMode="auto">
            <a:xfrm>
              <a:off x="5744220" y="2209732"/>
              <a:ext cx="567846" cy="245555"/>
            </a:xfrm>
            <a:custGeom>
              <a:avLst/>
              <a:gdLst>
                <a:gd name="T0" fmla="*/ 1666 w 567845"/>
                <a:gd name="T1" fmla="*/ 1644 h 245554"/>
                <a:gd name="T2" fmla="*/ 15303 w 567845"/>
                <a:gd name="T3" fmla="*/ 16246 h 245554"/>
                <a:gd name="T4" fmla="*/ 346986 w 567845"/>
                <a:gd name="T5" fmla="*/ 218925 h 245554"/>
                <a:gd name="T6" fmla="*/ 368340 w 567845"/>
                <a:gd name="T7" fmla="*/ 224779 h 245554"/>
                <a:gd name="T8" fmla="*/ 368889 w 567845"/>
                <a:gd name="T9" fmla="*/ 224910 h 245554"/>
                <a:gd name="T10" fmla="*/ 374655 w 567845"/>
                <a:gd name="T11" fmla="*/ 226379 h 245554"/>
                <a:gd name="T12" fmla="*/ 374720 w 567845"/>
                <a:gd name="T13" fmla="*/ 226379 h 245554"/>
                <a:gd name="T14" fmla="*/ 414798 w 567845"/>
                <a:gd name="T15" fmla="*/ 235215 h 245554"/>
                <a:gd name="T16" fmla="*/ 558097 w 567845"/>
                <a:gd name="T17" fmla="*/ 242932 h 245554"/>
                <a:gd name="T18" fmla="*/ 555861 w 567845"/>
                <a:gd name="T19" fmla="*/ 232079 h 245554"/>
                <a:gd name="T20" fmla="*/ 553910 w 567845"/>
                <a:gd name="T21" fmla="*/ 221227 h 245554"/>
                <a:gd name="T22" fmla="*/ 553274 w 567845"/>
                <a:gd name="T23" fmla="*/ 218026 h 245554"/>
                <a:gd name="T24" fmla="*/ 552792 w 567845"/>
                <a:gd name="T25" fmla="*/ 214759 h 245554"/>
                <a:gd name="T26" fmla="*/ 552792 w 567845"/>
                <a:gd name="T27" fmla="*/ 214627 h 245554"/>
                <a:gd name="T28" fmla="*/ 566648 w 567845"/>
                <a:gd name="T29" fmla="*/ 176632 h 245554"/>
                <a:gd name="T30" fmla="*/ 544175 w 567845"/>
                <a:gd name="T31" fmla="*/ 118393 h 245554"/>
                <a:gd name="T32" fmla="*/ 544109 w 567845"/>
                <a:gd name="T33" fmla="*/ 117844 h 245554"/>
                <a:gd name="T34" fmla="*/ 544044 w 567845"/>
                <a:gd name="T35" fmla="*/ 115762 h 245554"/>
                <a:gd name="T36" fmla="*/ 518370 w 567845"/>
                <a:gd name="T37" fmla="*/ 117779 h 245554"/>
                <a:gd name="T38" fmla="*/ 517822 w 567845"/>
                <a:gd name="T39" fmla="*/ 117779 h 245554"/>
                <a:gd name="T40" fmla="*/ 411488 w 567845"/>
                <a:gd name="T41" fmla="*/ 115762 h 245554"/>
                <a:gd name="T42" fmla="*/ 411269 w 567845"/>
                <a:gd name="T43" fmla="*/ 115762 h 245554"/>
                <a:gd name="T44" fmla="*/ 378842 w 567845"/>
                <a:gd name="T45" fmla="*/ 112626 h 245554"/>
                <a:gd name="T46" fmla="*/ 223915 w 567845"/>
                <a:gd name="T47" fmla="*/ 84037 h 245554"/>
                <a:gd name="T48" fmla="*/ 19951 w 567845"/>
                <a:gd name="T49" fmla="*/ 10370 h 245554"/>
                <a:gd name="T50" fmla="*/ 1644 w 567845"/>
                <a:gd name="T51" fmla="*/ 1666 h 24555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567845"/>
                <a:gd name="T79" fmla="*/ 0 h 245554"/>
                <a:gd name="T80" fmla="*/ 567845 w 567845"/>
                <a:gd name="T81" fmla="*/ 245554 h 24555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567845" h="245554">
                  <a:moveTo>
                    <a:pt x="1666" y="1644"/>
                  </a:moveTo>
                  <a:cubicBezTo>
                    <a:pt x="6183" y="6577"/>
                    <a:pt x="10721" y="11445"/>
                    <a:pt x="15303" y="16246"/>
                  </a:cubicBezTo>
                  <a:cubicBezTo>
                    <a:pt x="113920" y="119840"/>
                    <a:pt x="228256" y="184670"/>
                    <a:pt x="346978" y="218917"/>
                  </a:cubicBezTo>
                  <a:cubicBezTo>
                    <a:pt x="354082" y="221000"/>
                    <a:pt x="361251" y="222951"/>
                    <a:pt x="368332" y="224771"/>
                  </a:cubicBezTo>
                  <a:cubicBezTo>
                    <a:pt x="368552" y="224836"/>
                    <a:pt x="368749" y="224902"/>
                    <a:pt x="368881" y="224902"/>
                  </a:cubicBezTo>
                  <a:cubicBezTo>
                    <a:pt x="370832" y="225450"/>
                    <a:pt x="372783" y="225954"/>
                    <a:pt x="374647" y="226371"/>
                  </a:cubicBezTo>
                  <a:lnTo>
                    <a:pt x="374712" y="226371"/>
                  </a:lnTo>
                  <a:cubicBezTo>
                    <a:pt x="388065" y="229704"/>
                    <a:pt x="401373" y="232641"/>
                    <a:pt x="414790" y="235207"/>
                  </a:cubicBezTo>
                  <a:cubicBezTo>
                    <a:pt x="461972" y="244327"/>
                    <a:pt x="510272" y="247112"/>
                    <a:pt x="558089" y="242924"/>
                  </a:cubicBezTo>
                  <a:cubicBezTo>
                    <a:pt x="557322" y="239307"/>
                    <a:pt x="556555" y="235689"/>
                    <a:pt x="555853" y="232071"/>
                  </a:cubicBezTo>
                  <a:cubicBezTo>
                    <a:pt x="555152" y="228454"/>
                    <a:pt x="554538" y="224836"/>
                    <a:pt x="553902" y="221219"/>
                  </a:cubicBezTo>
                  <a:cubicBezTo>
                    <a:pt x="553704" y="220166"/>
                    <a:pt x="553485" y="219136"/>
                    <a:pt x="553266" y="218018"/>
                  </a:cubicBezTo>
                  <a:cubicBezTo>
                    <a:pt x="553047" y="216965"/>
                    <a:pt x="552915" y="215869"/>
                    <a:pt x="552784" y="214751"/>
                  </a:cubicBezTo>
                  <a:lnTo>
                    <a:pt x="552784" y="214619"/>
                  </a:lnTo>
                  <a:cubicBezTo>
                    <a:pt x="551315" y="205082"/>
                    <a:pt x="567890" y="186161"/>
                    <a:pt x="566640" y="176624"/>
                  </a:cubicBezTo>
                  <a:cubicBezTo>
                    <a:pt x="563855" y="153954"/>
                    <a:pt x="560589" y="136349"/>
                    <a:pt x="544167" y="118393"/>
                  </a:cubicBezTo>
                  <a:cubicBezTo>
                    <a:pt x="544101" y="118195"/>
                    <a:pt x="544101" y="118042"/>
                    <a:pt x="544101" y="117844"/>
                  </a:cubicBezTo>
                  <a:cubicBezTo>
                    <a:pt x="543970" y="117143"/>
                    <a:pt x="543882" y="116463"/>
                    <a:pt x="544036" y="115762"/>
                  </a:cubicBezTo>
                  <a:cubicBezTo>
                    <a:pt x="542655" y="115893"/>
                    <a:pt x="533731" y="117011"/>
                    <a:pt x="518362" y="117779"/>
                  </a:cubicBezTo>
                  <a:lnTo>
                    <a:pt x="517814" y="117779"/>
                  </a:lnTo>
                  <a:cubicBezTo>
                    <a:pt x="495056" y="118897"/>
                    <a:pt x="458530" y="119379"/>
                    <a:pt x="411480" y="115762"/>
                  </a:cubicBezTo>
                  <a:lnTo>
                    <a:pt x="411261" y="115762"/>
                  </a:lnTo>
                  <a:cubicBezTo>
                    <a:pt x="400956" y="114929"/>
                    <a:pt x="390103" y="113964"/>
                    <a:pt x="378834" y="112626"/>
                  </a:cubicBezTo>
                  <a:cubicBezTo>
                    <a:pt x="333889" y="107693"/>
                    <a:pt x="281555" y="98989"/>
                    <a:pt x="223915" y="84037"/>
                  </a:cubicBezTo>
                  <a:cubicBezTo>
                    <a:pt x="161211" y="67834"/>
                    <a:pt x="92258" y="44309"/>
                    <a:pt x="19951" y="10370"/>
                  </a:cubicBezTo>
                  <a:cubicBezTo>
                    <a:pt x="13900" y="7586"/>
                    <a:pt x="7783" y="4670"/>
                    <a:pt x="1644" y="1666"/>
                  </a:cubicBezTo>
                  <a:close/>
                </a:path>
              </a:pathLst>
            </a:custGeom>
            <a:solidFill>
              <a:srgbClr val="DA62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81947" name="Freeform: Shape 51">
              <a:extLst>
                <a:ext uri="{FF2B5EF4-FFF2-40B4-BE49-F238E27FC236}">
                  <a16:creationId xmlns:a16="http://schemas.microsoft.com/office/drawing/2014/main" id="{5B5C92F4-DDD8-431A-B0F7-ED1AD7FF328C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2088" y="1403764"/>
              <a:ext cx="171012" cy="192936"/>
            </a:xfrm>
            <a:custGeom>
              <a:avLst/>
              <a:gdLst>
                <a:gd name="T0" fmla="*/ 9188 w 171011"/>
                <a:gd name="T1" fmla="*/ 1666 h 192936"/>
                <a:gd name="T2" fmla="*/ 136051 w 171011"/>
                <a:gd name="T3" fmla="*/ 74631 h 192936"/>
                <a:gd name="T4" fmla="*/ 163917 w 171011"/>
                <a:gd name="T5" fmla="*/ 190217 h 192936"/>
                <a:gd name="T6" fmla="*/ 157186 w 171011"/>
                <a:gd name="T7" fmla="*/ 187718 h 192936"/>
                <a:gd name="T8" fmla="*/ 119235 w 171011"/>
                <a:gd name="T9" fmla="*/ 83291 h 192936"/>
                <a:gd name="T10" fmla="*/ 6535 w 171011"/>
                <a:gd name="T11" fmla="*/ 15719 h 192936"/>
                <a:gd name="T12" fmla="*/ 9188 w 171011"/>
                <a:gd name="T13" fmla="*/ 1666 h 1929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71011"/>
                <a:gd name="T22" fmla="*/ 0 h 192936"/>
                <a:gd name="T23" fmla="*/ 171011 w 171011"/>
                <a:gd name="T24" fmla="*/ 192936 h 1929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71011" h="192936">
                  <a:moveTo>
                    <a:pt x="9188" y="1666"/>
                  </a:moveTo>
                  <a:cubicBezTo>
                    <a:pt x="59833" y="679"/>
                    <a:pt x="109208" y="33873"/>
                    <a:pt x="136043" y="74631"/>
                  </a:cubicBezTo>
                  <a:cubicBezTo>
                    <a:pt x="152794" y="100063"/>
                    <a:pt x="184628" y="159742"/>
                    <a:pt x="163909" y="190217"/>
                  </a:cubicBezTo>
                  <a:cubicBezTo>
                    <a:pt x="161717" y="193462"/>
                    <a:pt x="157113" y="191225"/>
                    <a:pt x="157178" y="187718"/>
                  </a:cubicBezTo>
                  <a:cubicBezTo>
                    <a:pt x="157792" y="150446"/>
                    <a:pt x="140428" y="113656"/>
                    <a:pt x="119227" y="83291"/>
                  </a:cubicBezTo>
                  <a:cubicBezTo>
                    <a:pt x="91098" y="42950"/>
                    <a:pt x="51787" y="29313"/>
                    <a:pt x="6535" y="15719"/>
                  </a:cubicBezTo>
                  <a:cubicBezTo>
                    <a:pt x="-1687" y="13242"/>
                    <a:pt x="1317" y="1819"/>
                    <a:pt x="9188" y="1666"/>
                  </a:cubicBezTo>
                  <a:close/>
                </a:path>
              </a:pathLst>
            </a:custGeom>
            <a:solidFill>
              <a:srgbClr val="DA62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81948" name="Freeform: Shape 52">
              <a:extLst>
                <a:ext uri="{FF2B5EF4-FFF2-40B4-BE49-F238E27FC236}">
                  <a16:creationId xmlns:a16="http://schemas.microsoft.com/office/drawing/2014/main" id="{34F1EDA9-A096-4E5E-A37D-0ECBE3C75414}"/>
                </a:ext>
              </a:extLst>
            </p:cNvPr>
            <p:cNvSpPr>
              <a:spLocks/>
            </p:cNvSpPr>
            <p:nvPr/>
          </p:nvSpPr>
          <p:spPr bwMode="auto">
            <a:xfrm>
              <a:off x="5944950" y="1112556"/>
              <a:ext cx="348600" cy="89891"/>
            </a:xfrm>
            <a:custGeom>
              <a:avLst/>
              <a:gdLst>
                <a:gd name="T0" fmla="*/ 2379 w 348600"/>
                <a:gd name="T1" fmla="*/ 77122 h 89890"/>
                <a:gd name="T2" fmla="*/ 1678 w 348600"/>
                <a:gd name="T3" fmla="*/ 81770 h 89890"/>
                <a:gd name="T4" fmla="*/ 4835 w 348600"/>
                <a:gd name="T5" fmla="*/ 87844 h 89890"/>
                <a:gd name="T6" fmla="*/ 15665 w 348600"/>
                <a:gd name="T7" fmla="*/ 89203 h 89890"/>
                <a:gd name="T8" fmla="*/ 113296 w 348600"/>
                <a:gd name="T9" fmla="*/ 79731 h 89890"/>
                <a:gd name="T10" fmla="*/ 268631 w 348600"/>
                <a:gd name="T11" fmla="*/ 80477 h 89890"/>
                <a:gd name="T12" fmla="*/ 346880 w 348600"/>
                <a:gd name="T13" fmla="*/ 58158 h 89890"/>
                <a:gd name="T14" fmla="*/ 335830 w 348600"/>
                <a:gd name="T15" fmla="*/ 36488 h 89890"/>
                <a:gd name="T16" fmla="*/ 253218 w 348600"/>
                <a:gd name="T17" fmla="*/ 2659 h 89890"/>
                <a:gd name="T18" fmla="*/ 116628 w 348600"/>
                <a:gd name="T19" fmla="*/ 16668 h 89890"/>
                <a:gd name="T20" fmla="*/ 2401 w 348600"/>
                <a:gd name="T21" fmla="*/ 77122 h 8989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348600"/>
                <a:gd name="T34" fmla="*/ 0 h 89890"/>
                <a:gd name="T35" fmla="*/ 348600 w 348600"/>
                <a:gd name="T36" fmla="*/ 89890 h 89890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348600" h="89890">
                  <a:moveTo>
                    <a:pt x="2379" y="77114"/>
                  </a:moveTo>
                  <a:cubicBezTo>
                    <a:pt x="1809" y="78540"/>
                    <a:pt x="1546" y="80206"/>
                    <a:pt x="1678" y="81762"/>
                  </a:cubicBezTo>
                  <a:cubicBezTo>
                    <a:pt x="1853" y="84130"/>
                    <a:pt x="2862" y="86388"/>
                    <a:pt x="4835" y="87836"/>
                  </a:cubicBezTo>
                  <a:cubicBezTo>
                    <a:pt x="7839" y="89940"/>
                    <a:pt x="11916" y="89699"/>
                    <a:pt x="15665" y="89195"/>
                  </a:cubicBezTo>
                  <a:cubicBezTo>
                    <a:pt x="48223" y="85468"/>
                    <a:pt x="80606" y="82398"/>
                    <a:pt x="113296" y="79723"/>
                  </a:cubicBezTo>
                  <a:cubicBezTo>
                    <a:pt x="164884" y="75404"/>
                    <a:pt x="216911" y="75777"/>
                    <a:pt x="268631" y="80469"/>
                  </a:cubicBezTo>
                  <a:cubicBezTo>
                    <a:pt x="295050" y="82837"/>
                    <a:pt x="349533" y="104586"/>
                    <a:pt x="346880" y="58150"/>
                  </a:cubicBezTo>
                  <a:cubicBezTo>
                    <a:pt x="346375" y="49950"/>
                    <a:pt x="341793" y="42386"/>
                    <a:pt x="335830" y="36488"/>
                  </a:cubicBezTo>
                  <a:cubicBezTo>
                    <a:pt x="313269" y="14520"/>
                    <a:pt x="284745" y="4939"/>
                    <a:pt x="253218" y="2659"/>
                  </a:cubicBezTo>
                  <a:cubicBezTo>
                    <a:pt x="207198" y="-674"/>
                    <a:pt x="160653" y="4259"/>
                    <a:pt x="116628" y="16668"/>
                  </a:cubicBezTo>
                  <a:cubicBezTo>
                    <a:pt x="84859" y="25636"/>
                    <a:pt x="15731" y="44249"/>
                    <a:pt x="2401" y="77114"/>
                  </a:cubicBezTo>
                  <a:close/>
                </a:path>
              </a:pathLst>
            </a:custGeom>
            <a:solidFill>
              <a:srgbClr val="3E39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81949" name="Freeform: Shape 53">
              <a:extLst>
                <a:ext uri="{FF2B5EF4-FFF2-40B4-BE49-F238E27FC236}">
                  <a16:creationId xmlns:a16="http://schemas.microsoft.com/office/drawing/2014/main" id="{B60284A0-B798-4BBE-9870-E1CC2A4B2DC6}"/>
                </a:ext>
              </a:extLst>
            </p:cNvPr>
            <p:cNvSpPr>
              <a:spLocks/>
            </p:cNvSpPr>
            <p:nvPr/>
          </p:nvSpPr>
          <p:spPr bwMode="auto">
            <a:xfrm>
              <a:off x="6570227" y="1106905"/>
              <a:ext cx="190744" cy="85506"/>
            </a:xfrm>
            <a:custGeom>
              <a:avLst/>
              <a:gdLst>
                <a:gd name="T0" fmla="*/ 44397 w 190743"/>
                <a:gd name="T1" fmla="*/ 75713 h 85505"/>
                <a:gd name="T2" fmla="*/ 128596 w 190743"/>
                <a:gd name="T3" fmla="*/ 69114 h 85505"/>
                <a:gd name="T4" fmla="*/ 154467 w 190743"/>
                <a:gd name="T5" fmla="*/ 71241 h 85505"/>
                <a:gd name="T6" fmla="*/ 181609 w 190743"/>
                <a:gd name="T7" fmla="*/ 74135 h 85505"/>
                <a:gd name="T8" fmla="*/ 187463 w 190743"/>
                <a:gd name="T9" fmla="*/ 72468 h 85505"/>
                <a:gd name="T10" fmla="*/ 189108 w 190743"/>
                <a:gd name="T11" fmla="*/ 66790 h 85505"/>
                <a:gd name="T12" fmla="*/ 188625 w 190743"/>
                <a:gd name="T13" fmla="*/ 62559 h 85505"/>
                <a:gd name="T14" fmla="*/ 126009 w 190743"/>
                <a:gd name="T15" fmla="*/ 11642 h 85505"/>
                <a:gd name="T16" fmla="*/ 100927 w 190743"/>
                <a:gd name="T17" fmla="*/ 4187 h 85505"/>
                <a:gd name="T18" fmla="*/ 51742 w 190743"/>
                <a:gd name="T19" fmla="*/ 3924 h 85505"/>
                <a:gd name="T20" fmla="*/ 7411 w 190743"/>
                <a:gd name="T21" fmla="*/ 37995 h 85505"/>
                <a:gd name="T22" fmla="*/ 1667 w 190743"/>
                <a:gd name="T23" fmla="*/ 58195 h 85505"/>
                <a:gd name="T24" fmla="*/ 44376 w 190743"/>
                <a:gd name="T25" fmla="*/ 75691 h 8550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90743"/>
                <a:gd name="T40" fmla="*/ 0 h 85505"/>
                <a:gd name="T41" fmla="*/ 190743 w 190743"/>
                <a:gd name="T42" fmla="*/ 85505 h 85505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90743" h="85505">
                  <a:moveTo>
                    <a:pt x="44397" y="75705"/>
                  </a:moveTo>
                  <a:cubicBezTo>
                    <a:pt x="72329" y="69457"/>
                    <a:pt x="100568" y="67177"/>
                    <a:pt x="128588" y="69106"/>
                  </a:cubicBezTo>
                  <a:cubicBezTo>
                    <a:pt x="137226" y="69720"/>
                    <a:pt x="145820" y="70399"/>
                    <a:pt x="154459" y="71233"/>
                  </a:cubicBezTo>
                  <a:cubicBezTo>
                    <a:pt x="163470" y="72066"/>
                    <a:pt x="172546" y="73009"/>
                    <a:pt x="181601" y="74127"/>
                  </a:cubicBezTo>
                  <a:cubicBezTo>
                    <a:pt x="183574" y="74390"/>
                    <a:pt x="185811" y="74543"/>
                    <a:pt x="187455" y="72460"/>
                  </a:cubicBezTo>
                  <a:cubicBezTo>
                    <a:pt x="188486" y="71079"/>
                    <a:pt x="188990" y="68996"/>
                    <a:pt x="189100" y="66782"/>
                  </a:cubicBezTo>
                  <a:cubicBezTo>
                    <a:pt x="189121" y="65357"/>
                    <a:pt x="188902" y="63866"/>
                    <a:pt x="188617" y="62551"/>
                  </a:cubicBezTo>
                  <a:cubicBezTo>
                    <a:pt x="181053" y="33062"/>
                    <a:pt x="143299" y="18592"/>
                    <a:pt x="126001" y="11642"/>
                  </a:cubicBezTo>
                  <a:cubicBezTo>
                    <a:pt x="117779" y="8331"/>
                    <a:pt x="109382" y="5832"/>
                    <a:pt x="100919" y="4187"/>
                  </a:cubicBezTo>
                  <a:cubicBezTo>
                    <a:pt x="84695" y="921"/>
                    <a:pt x="68163" y="767"/>
                    <a:pt x="51742" y="3924"/>
                  </a:cubicBezTo>
                  <a:cubicBezTo>
                    <a:pt x="34685" y="7191"/>
                    <a:pt x="19338" y="16991"/>
                    <a:pt x="7411" y="37995"/>
                  </a:cubicBezTo>
                  <a:cubicBezTo>
                    <a:pt x="4253" y="43608"/>
                    <a:pt x="1842" y="50711"/>
                    <a:pt x="1667" y="58187"/>
                  </a:cubicBezTo>
                  <a:cubicBezTo>
                    <a:pt x="723" y="100721"/>
                    <a:pt x="30059" y="78862"/>
                    <a:pt x="44376" y="75683"/>
                  </a:cubicBezTo>
                  <a:close/>
                </a:path>
              </a:pathLst>
            </a:custGeom>
            <a:solidFill>
              <a:srgbClr val="3E39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81950" name="Freeform: Shape 54">
              <a:extLst>
                <a:ext uri="{FF2B5EF4-FFF2-40B4-BE49-F238E27FC236}">
                  <a16:creationId xmlns:a16="http://schemas.microsoft.com/office/drawing/2014/main" id="{5122BC4A-BA21-46AF-B719-33B5A743C788}"/>
                </a:ext>
              </a:extLst>
            </p:cNvPr>
            <p:cNvSpPr>
              <a:spLocks/>
            </p:cNvSpPr>
            <p:nvPr/>
          </p:nvSpPr>
          <p:spPr bwMode="auto">
            <a:xfrm>
              <a:off x="5079700" y="354568"/>
              <a:ext cx="1203658" cy="958103"/>
            </a:xfrm>
            <a:custGeom>
              <a:avLst/>
              <a:gdLst>
                <a:gd name="T0" fmla="*/ 1784 w 1203657"/>
                <a:gd name="T1" fmla="*/ 741843 h 958102"/>
                <a:gd name="T2" fmla="*/ 114038 w 1203657"/>
                <a:gd name="T3" fmla="*/ 906321 h 958102"/>
                <a:gd name="T4" fmla="*/ 140413 w 1203657"/>
                <a:gd name="T5" fmla="*/ 920441 h 958102"/>
                <a:gd name="T6" fmla="*/ 242363 w 1203657"/>
                <a:gd name="T7" fmla="*/ 951201 h 958102"/>
                <a:gd name="T8" fmla="*/ 255934 w 1203657"/>
                <a:gd name="T9" fmla="*/ 952999 h 958102"/>
                <a:gd name="T10" fmla="*/ 257754 w 1203657"/>
                <a:gd name="T11" fmla="*/ 953218 h 958102"/>
                <a:gd name="T12" fmla="*/ 653522 w 1203657"/>
                <a:gd name="T13" fmla="*/ 874531 h 958102"/>
                <a:gd name="T14" fmla="*/ 725610 w 1203657"/>
                <a:gd name="T15" fmla="*/ 837654 h 958102"/>
                <a:gd name="T16" fmla="*/ 1165789 w 1203657"/>
                <a:gd name="T17" fmla="*/ 386482 h 958102"/>
                <a:gd name="T18" fmla="*/ 1183329 w 1203657"/>
                <a:gd name="T19" fmla="*/ 323668 h 958102"/>
                <a:gd name="T20" fmla="*/ 1171840 w 1203657"/>
                <a:gd name="T21" fmla="*/ 312333 h 958102"/>
                <a:gd name="T22" fmla="*/ 1042112 w 1203657"/>
                <a:gd name="T23" fmla="*/ 31063 h 958102"/>
                <a:gd name="T24" fmla="*/ 577370 w 1203657"/>
                <a:gd name="T25" fmla="*/ 89514 h 958102"/>
                <a:gd name="T26" fmla="*/ 409230 w 1203657"/>
                <a:gd name="T27" fmla="*/ 193656 h 958102"/>
                <a:gd name="T28" fmla="*/ 224801 w 1203657"/>
                <a:gd name="T29" fmla="*/ 370236 h 958102"/>
                <a:gd name="T30" fmla="*/ 69466 w 1203657"/>
                <a:gd name="T31" fmla="*/ 614155 h 958102"/>
                <a:gd name="T32" fmla="*/ 30286 w 1203657"/>
                <a:gd name="T33" fmla="*/ 731385 h 958102"/>
                <a:gd name="T34" fmla="*/ 1762 w 1203657"/>
                <a:gd name="T35" fmla="*/ 741887 h 95810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203657"/>
                <a:gd name="T55" fmla="*/ 0 h 958102"/>
                <a:gd name="T56" fmla="*/ 1203657 w 1203657"/>
                <a:gd name="T57" fmla="*/ 958102 h 95810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203657" h="958102">
                  <a:moveTo>
                    <a:pt x="1784" y="741835"/>
                  </a:moveTo>
                  <a:cubicBezTo>
                    <a:pt x="9918" y="816204"/>
                    <a:pt x="54820" y="870971"/>
                    <a:pt x="114038" y="906313"/>
                  </a:cubicBezTo>
                  <a:cubicBezTo>
                    <a:pt x="122523" y="911466"/>
                    <a:pt x="131358" y="916201"/>
                    <a:pt x="140413" y="920433"/>
                  </a:cubicBezTo>
                  <a:cubicBezTo>
                    <a:pt x="172489" y="935736"/>
                    <a:pt x="207502" y="945975"/>
                    <a:pt x="242363" y="951193"/>
                  </a:cubicBezTo>
                  <a:cubicBezTo>
                    <a:pt x="246879" y="951895"/>
                    <a:pt x="251417" y="952508"/>
                    <a:pt x="255934" y="952991"/>
                  </a:cubicBezTo>
                  <a:cubicBezTo>
                    <a:pt x="256570" y="953057"/>
                    <a:pt x="257118" y="953122"/>
                    <a:pt x="257754" y="953210"/>
                  </a:cubicBezTo>
                  <a:cubicBezTo>
                    <a:pt x="393379" y="968097"/>
                    <a:pt x="531591" y="932338"/>
                    <a:pt x="653514" y="874523"/>
                  </a:cubicBezTo>
                  <a:cubicBezTo>
                    <a:pt x="677236" y="863254"/>
                    <a:pt x="701397" y="850932"/>
                    <a:pt x="725602" y="837646"/>
                  </a:cubicBezTo>
                  <a:cubicBezTo>
                    <a:pt x="908694" y="737736"/>
                    <a:pt x="1096938" y="582882"/>
                    <a:pt x="1165781" y="386482"/>
                  </a:cubicBezTo>
                  <a:cubicBezTo>
                    <a:pt x="1172950" y="365961"/>
                    <a:pt x="1178870" y="345023"/>
                    <a:pt x="1183321" y="323668"/>
                  </a:cubicBezTo>
                  <a:cubicBezTo>
                    <a:pt x="1184987" y="315885"/>
                    <a:pt x="1177554" y="310799"/>
                    <a:pt x="1171832" y="312333"/>
                  </a:cubicBezTo>
                  <a:cubicBezTo>
                    <a:pt x="1259179" y="207271"/>
                    <a:pt x="1144974" y="74737"/>
                    <a:pt x="1042104" y="31063"/>
                  </a:cubicBezTo>
                  <a:cubicBezTo>
                    <a:pt x="889137" y="-33921"/>
                    <a:pt x="718849" y="19158"/>
                    <a:pt x="577370" y="89514"/>
                  </a:cubicBezTo>
                  <a:cubicBezTo>
                    <a:pt x="518086" y="119003"/>
                    <a:pt x="461849" y="153929"/>
                    <a:pt x="409230" y="193656"/>
                  </a:cubicBezTo>
                  <a:cubicBezTo>
                    <a:pt x="341242" y="245069"/>
                    <a:pt x="279305" y="304419"/>
                    <a:pt x="224801" y="370236"/>
                  </a:cubicBezTo>
                  <a:cubicBezTo>
                    <a:pt x="167030" y="440022"/>
                    <a:pt x="108996" y="524607"/>
                    <a:pt x="69466" y="614147"/>
                  </a:cubicBezTo>
                  <a:cubicBezTo>
                    <a:pt x="52496" y="652559"/>
                    <a:pt x="38924" y="691935"/>
                    <a:pt x="30286" y="731377"/>
                  </a:cubicBezTo>
                  <a:cubicBezTo>
                    <a:pt x="22569" y="717960"/>
                    <a:pt x="-189" y="724142"/>
                    <a:pt x="1762" y="741879"/>
                  </a:cubicBezTo>
                  <a:close/>
                </a:path>
              </a:pathLst>
            </a:custGeom>
            <a:solidFill>
              <a:srgbClr val="863D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81951" name="Freeform: Shape 55">
              <a:extLst>
                <a:ext uri="{FF2B5EF4-FFF2-40B4-BE49-F238E27FC236}">
                  <a16:creationId xmlns:a16="http://schemas.microsoft.com/office/drawing/2014/main" id="{D1821C2A-D747-4C19-860A-4017698F201D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4078" y="1751235"/>
              <a:ext cx="578808" cy="681854"/>
            </a:xfrm>
            <a:custGeom>
              <a:avLst/>
              <a:gdLst>
                <a:gd name="T0" fmla="*/ 75402 w 578808"/>
                <a:gd name="T1" fmla="*/ 631994 h 681853"/>
                <a:gd name="T2" fmla="*/ 356058 w 578808"/>
                <a:gd name="T3" fmla="*/ 677707 h 681853"/>
                <a:gd name="T4" fmla="*/ 356343 w 578808"/>
                <a:gd name="T5" fmla="*/ 677707 h 681853"/>
                <a:gd name="T6" fmla="*/ 398592 w 578808"/>
                <a:gd name="T7" fmla="*/ 681193 h 681853"/>
                <a:gd name="T8" fmla="*/ 486970 w 578808"/>
                <a:gd name="T9" fmla="*/ 675142 h 681853"/>
                <a:gd name="T10" fmla="*/ 536454 w 578808"/>
                <a:gd name="T11" fmla="*/ 648854 h 681853"/>
                <a:gd name="T12" fmla="*/ 557545 w 578808"/>
                <a:gd name="T13" fmla="*/ 621996 h 681853"/>
                <a:gd name="T14" fmla="*/ 577715 w 578808"/>
                <a:gd name="T15" fmla="*/ 537039 h 681853"/>
                <a:gd name="T16" fmla="*/ 571029 w 578808"/>
                <a:gd name="T17" fmla="*/ 434629 h 681853"/>
                <a:gd name="T18" fmla="*/ 538536 w 578808"/>
                <a:gd name="T19" fmla="*/ 319693 h 681853"/>
                <a:gd name="T20" fmla="*/ 483133 w 578808"/>
                <a:gd name="T21" fmla="*/ 193977 h 681853"/>
                <a:gd name="T22" fmla="*/ 334134 w 578808"/>
                <a:gd name="T23" fmla="*/ 8781 h 681853"/>
                <a:gd name="T24" fmla="*/ 322996 w 578808"/>
                <a:gd name="T25" fmla="*/ 2664 h 681853"/>
                <a:gd name="T26" fmla="*/ 317296 w 578808"/>
                <a:gd name="T27" fmla="*/ 1699 h 681853"/>
                <a:gd name="T28" fmla="*/ 308942 w 578808"/>
                <a:gd name="T29" fmla="*/ 3015 h 681853"/>
                <a:gd name="T30" fmla="*/ 275814 w 578808"/>
                <a:gd name="T31" fmla="*/ 25136 h 681853"/>
                <a:gd name="T32" fmla="*/ 212913 w 578808"/>
                <a:gd name="T33" fmla="*/ 139933 h 681853"/>
                <a:gd name="T34" fmla="*/ 198377 w 578808"/>
                <a:gd name="T35" fmla="*/ 169005 h 681853"/>
                <a:gd name="T36" fmla="*/ 128569 w 578808"/>
                <a:gd name="T37" fmla="*/ 306538 h 681853"/>
                <a:gd name="T38" fmla="*/ 75402 w 578808"/>
                <a:gd name="T39" fmla="*/ 631994 h 681853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578808"/>
                <a:gd name="T61" fmla="*/ 0 h 681853"/>
                <a:gd name="T62" fmla="*/ 578808 w 578808"/>
                <a:gd name="T63" fmla="*/ 681853 h 681853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578808" h="681853">
                  <a:moveTo>
                    <a:pt x="75402" y="631986"/>
                  </a:moveTo>
                  <a:cubicBezTo>
                    <a:pt x="156063" y="655708"/>
                    <a:pt x="284606" y="671078"/>
                    <a:pt x="356058" y="677699"/>
                  </a:cubicBezTo>
                  <a:lnTo>
                    <a:pt x="356343" y="677699"/>
                  </a:lnTo>
                  <a:cubicBezTo>
                    <a:pt x="374935" y="679518"/>
                    <a:pt x="389603" y="680615"/>
                    <a:pt x="398592" y="681185"/>
                  </a:cubicBezTo>
                  <a:cubicBezTo>
                    <a:pt x="428036" y="683005"/>
                    <a:pt x="459060" y="682720"/>
                    <a:pt x="486970" y="675134"/>
                  </a:cubicBezTo>
                  <a:cubicBezTo>
                    <a:pt x="505342" y="670047"/>
                    <a:pt x="522312" y="661847"/>
                    <a:pt x="536454" y="648846"/>
                  </a:cubicBezTo>
                  <a:cubicBezTo>
                    <a:pt x="544456" y="641479"/>
                    <a:pt x="551560" y="632644"/>
                    <a:pt x="557545" y="621988"/>
                  </a:cubicBezTo>
                  <a:cubicBezTo>
                    <a:pt x="570217" y="599516"/>
                    <a:pt x="575984" y="568843"/>
                    <a:pt x="577715" y="537031"/>
                  </a:cubicBezTo>
                  <a:cubicBezTo>
                    <a:pt x="579601" y="500505"/>
                    <a:pt x="576049" y="462663"/>
                    <a:pt x="571029" y="434621"/>
                  </a:cubicBezTo>
                  <a:cubicBezTo>
                    <a:pt x="564210" y="396209"/>
                    <a:pt x="552656" y="357535"/>
                    <a:pt x="538536" y="319693"/>
                  </a:cubicBezTo>
                  <a:cubicBezTo>
                    <a:pt x="522466" y="276282"/>
                    <a:pt x="502909" y="233836"/>
                    <a:pt x="483133" y="193977"/>
                  </a:cubicBezTo>
                  <a:cubicBezTo>
                    <a:pt x="447571" y="122240"/>
                    <a:pt x="398154" y="57409"/>
                    <a:pt x="334134" y="8781"/>
                  </a:cubicBezTo>
                  <a:cubicBezTo>
                    <a:pt x="330582" y="6062"/>
                    <a:pt x="326899" y="3848"/>
                    <a:pt x="322996" y="2664"/>
                  </a:cubicBezTo>
                  <a:cubicBezTo>
                    <a:pt x="321111" y="2116"/>
                    <a:pt x="319247" y="1699"/>
                    <a:pt x="317296" y="1699"/>
                  </a:cubicBezTo>
                  <a:cubicBezTo>
                    <a:pt x="314577" y="1480"/>
                    <a:pt x="311793" y="1918"/>
                    <a:pt x="308942" y="3015"/>
                  </a:cubicBezTo>
                  <a:cubicBezTo>
                    <a:pt x="298375" y="6983"/>
                    <a:pt x="282852" y="16432"/>
                    <a:pt x="275814" y="25136"/>
                  </a:cubicBezTo>
                  <a:cubicBezTo>
                    <a:pt x="250141" y="56927"/>
                    <a:pt x="231702" y="100623"/>
                    <a:pt x="212913" y="139933"/>
                  </a:cubicBezTo>
                  <a:cubicBezTo>
                    <a:pt x="208111" y="150019"/>
                    <a:pt x="203310" y="159753"/>
                    <a:pt x="198377" y="169005"/>
                  </a:cubicBezTo>
                  <a:cubicBezTo>
                    <a:pt x="174084" y="214236"/>
                    <a:pt x="148477" y="259093"/>
                    <a:pt x="128569" y="306538"/>
                  </a:cubicBezTo>
                  <a:cubicBezTo>
                    <a:pt x="66917" y="453608"/>
                    <a:pt x="-90654" y="583160"/>
                    <a:pt x="75402" y="631986"/>
                  </a:cubicBezTo>
                  <a:close/>
                </a:path>
              </a:pathLst>
            </a:custGeom>
            <a:solidFill>
              <a:srgbClr val="863D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21B4BE7F-EDB6-446D-90A5-99A8B95ABAF3}"/>
                </a:ext>
              </a:extLst>
            </p:cNvPr>
            <p:cNvSpPr/>
            <p:nvPr/>
          </p:nvSpPr>
          <p:spPr>
            <a:xfrm>
              <a:off x="4829382" y="4721529"/>
              <a:ext cx="225133" cy="112677"/>
            </a:xfrm>
            <a:custGeom>
              <a:avLst/>
              <a:gdLst>
                <a:gd name="connsiteX0" fmla="*/ 1666 w 225822"/>
                <a:gd name="connsiteY0" fmla="*/ 81496 h 111815"/>
                <a:gd name="connsiteX1" fmla="*/ 11839 w 225822"/>
                <a:gd name="connsiteY1" fmla="*/ 111686 h 111815"/>
                <a:gd name="connsiteX2" fmla="*/ 219662 w 225822"/>
                <a:gd name="connsiteY2" fmla="*/ 21510 h 111815"/>
                <a:gd name="connsiteX3" fmla="*/ 211287 w 225822"/>
                <a:gd name="connsiteY3" fmla="*/ 2436 h 111815"/>
                <a:gd name="connsiteX4" fmla="*/ 1644 w 225822"/>
                <a:gd name="connsiteY4" fmla="*/ 81474 h 1118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5822" h="111815">
                  <a:moveTo>
                    <a:pt x="1666" y="81496"/>
                  </a:moveTo>
                  <a:cubicBezTo>
                    <a:pt x="5064" y="91559"/>
                    <a:pt x="8353" y="101623"/>
                    <a:pt x="11839" y="111686"/>
                  </a:cubicBezTo>
                  <a:cubicBezTo>
                    <a:pt x="84212" y="89323"/>
                    <a:pt x="153954" y="59549"/>
                    <a:pt x="219662" y="21510"/>
                  </a:cubicBezTo>
                  <a:cubicBezTo>
                    <a:pt x="229726" y="15678"/>
                    <a:pt x="222424" y="-2322"/>
                    <a:pt x="211287" y="2436"/>
                  </a:cubicBezTo>
                  <a:cubicBezTo>
                    <a:pt x="142510" y="31990"/>
                    <a:pt x="73403" y="60185"/>
                    <a:pt x="1644" y="81474"/>
                  </a:cubicBez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cs typeface="+mn-cs"/>
              </a:endParaRPr>
            </a:p>
          </p:txBody>
        </p:sp>
        <p:sp>
          <p:nvSpPr>
            <p:cNvPr id="81953" name="Freeform: Shape 57">
              <a:extLst>
                <a:ext uri="{FF2B5EF4-FFF2-40B4-BE49-F238E27FC236}">
                  <a16:creationId xmlns:a16="http://schemas.microsoft.com/office/drawing/2014/main" id="{FB92032D-A24D-4AA3-81E4-E0CEDBCE2519}"/>
                </a:ext>
              </a:extLst>
            </p:cNvPr>
            <p:cNvSpPr>
              <a:spLocks/>
            </p:cNvSpPr>
            <p:nvPr/>
          </p:nvSpPr>
          <p:spPr bwMode="auto">
            <a:xfrm>
              <a:off x="5843003" y="4069241"/>
              <a:ext cx="1949093" cy="1677228"/>
            </a:xfrm>
            <a:custGeom>
              <a:avLst/>
              <a:gdLst>
                <a:gd name="T0" fmla="*/ 51926 w 1949092"/>
                <a:gd name="T1" fmla="*/ 1349588 h 1677228"/>
                <a:gd name="T2" fmla="*/ 65541 w 1949092"/>
                <a:gd name="T3" fmla="*/ 1438273 h 1677228"/>
                <a:gd name="T4" fmla="*/ 65146 w 1949092"/>
                <a:gd name="T5" fmla="*/ 1442614 h 1677228"/>
                <a:gd name="T6" fmla="*/ 61682 w 1949092"/>
                <a:gd name="T7" fmla="*/ 1467717 h 1677228"/>
                <a:gd name="T8" fmla="*/ 60915 w 1949092"/>
                <a:gd name="T9" fmla="*/ 1471948 h 1677228"/>
                <a:gd name="T10" fmla="*/ 34584 w 1949092"/>
                <a:gd name="T11" fmla="*/ 1603123 h 1677228"/>
                <a:gd name="T12" fmla="*/ 173234 w 1949092"/>
                <a:gd name="T13" fmla="*/ 1669774 h 1677228"/>
                <a:gd name="T14" fmla="*/ 193690 w 1949092"/>
                <a:gd name="T15" fmla="*/ 1668721 h 1677228"/>
                <a:gd name="T16" fmla="*/ 1849177 w 1949092"/>
                <a:gd name="T17" fmla="*/ 1484577 h 1677228"/>
                <a:gd name="T18" fmla="*/ 1808266 w 1949092"/>
                <a:gd name="T19" fmla="*/ 267392 h 1677228"/>
                <a:gd name="T20" fmla="*/ 1740168 w 1949092"/>
                <a:gd name="T21" fmla="*/ 1644 h 1677228"/>
                <a:gd name="T22" fmla="*/ 1607415 w 1949092"/>
                <a:gd name="T23" fmla="*/ 49769 h 1677228"/>
                <a:gd name="T24" fmla="*/ 1318866 w 1949092"/>
                <a:gd name="T25" fmla="*/ 84804 h 1677228"/>
                <a:gd name="T26" fmla="*/ 1317069 w 1949092"/>
                <a:gd name="T27" fmla="*/ 384381 h 1677228"/>
                <a:gd name="T28" fmla="*/ 1273570 w 1949092"/>
                <a:gd name="T29" fmla="*/ 1059570 h 1677228"/>
                <a:gd name="T30" fmla="*/ 700893 w 1949092"/>
                <a:gd name="T31" fmla="*/ 1176866 h 1677228"/>
                <a:gd name="T32" fmla="*/ 597365 w 1949092"/>
                <a:gd name="T33" fmla="*/ 1190218 h 1677228"/>
                <a:gd name="T34" fmla="*/ 574783 w 1949092"/>
                <a:gd name="T35" fmla="*/ 1192652 h 1677228"/>
                <a:gd name="T36" fmla="*/ 568710 w 1949092"/>
                <a:gd name="T37" fmla="*/ 1193288 h 1677228"/>
                <a:gd name="T38" fmla="*/ 556651 w 1949092"/>
                <a:gd name="T39" fmla="*/ 1194450 h 1677228"/>
                <a:gd name="T40" fmla="*/ 94328 w 1949092"/>
                <a:gd name="T41" fmla="*/ 1239066 h 1677228"/>
                <a:gd name="T42" fmla="*/ 6520 w 1949092"/>
                <a:gd name="T43" fmla="*/ 1282608 h 1677228"/>
                <a:gd name="T44" fmla="*/ 51970 w 1949092"/>
                <a:gd name="T45" fmla="*/ 1349566 h 1677228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949092"/>
                <a:gd name="T70" fmla="*/ 0 h 1677228"/>
                <a:gd name="T71" fmla="*/ 1949092 w 1949092"/>
                <a:gd name="T72" fmla="*/ 1677228 h 1677228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949092" h="1677228">
                  <a:moveTo>
                    <a:pt x="51926" y="1349588"/>
                  </a:moveTo>
                  <a:cubicBezTo>
                    <a:pt x="65037" y="1379997"/>
                    <a:pt x="67843" y="1409332"/>
                    <a:pt x="65541" y="1438273"/>
                  </a:cubicBezTo>
                  <a:cubicBezTo>
                    <a:pt x="65431" y="1439763"/>
                    <a:pt x="65344" y="1441232"/>
                    <a:pt x="65146" y="1442614"/>
                  </a:cubicBezTo>
                  <a:cubicBezTo>
                    <a:pt x="64379" y="1450989"/>
                    <a:pt x="63129" y="1459342"/>
                    <a:pt x="61682" y="1467717"/>
                  </a:cubicBezTo>
                  <a:cubicBezTo>
                    <a:pt x="61397" y="1469099"/>
                    <a:pt x="61200" y="1470589"/>
                    <a:pt x="60915" y="1471948"/>
                  </a:cubicBezTo>
                  <a:cubicBezTo>
                    <a:pt x="52803" y="1515271"/>
                    <a:pt x="37960" y="1558200"/>
                    <a:pt x="34584" y="1603123"/>
                  </a:cubicBezTo>
                  <a:cubicBezTo>
                    <a:pt x="32062" y="1636186"/>
                    <a:pt x="124694" y="1666902"/>
                    <a:pt x="173234" y="1669774"/>
                  </a:cubicBezTo>
                  <a:cubicBezTo>
                    <a:pt x="181632" y="1670300"/>
                    <a:pt x="188669" y="1669993"/>
                    <a:pt x="193690" y="1668721"/>
                  </a:cubicBezTo>
                  <a:cubicBezTo>
                    <a:pt x="455623" y="1602597"/>
                    <a:pt x="1586645" y="1817699"/>
                    <a:pt x="1849169" y="1484577"/>
                  </a:cubicBezTo>
                  <a:cubicBezTo>
                    <a:pt x="2022198" y="1265025"/>
                    <a:pt x="1939981" y="866195"/>
                    <a:pt x="1808258" y="267392"/>
                  </a:cubicBezTo>
                  <a:cubicBezTo>
                    <a:pt x="1783439" y="154524"/>
                    <a:pt x="1758051" y="62616"/>
                    <a:pt x="1740160" y="1644"/>
                  </a:cubicBezTo>
                  <a:cubicBezTo>
                    <a:pt x="1701551" y="18965"/>
                    <a:pt x="1657220" y="35803"/>
                    <a:pt x="1607407" y="49769"/>
                  </a:cubicBezTo>
                  <a:cubicBezTo>
                    <a:pt x="1495526" y="81143"/>
                    <a:pt x="1395375" y="87062"/>
                    <a:pt x="1318858" y="84804"/>
                  </a:cubicBezTo>
                  <a:cubicBezTo>
                    <a:pt x="1320020" y="182259"/>
                    <a:pt x="1319494" y="282147"/>
                    <a:pt x="1317061" y="384381"/>
                  </a:cubicBezTo>
                  <a:cubicBezTo>
                    <a:pt x="1311382" y="621912"/>
                    <a:pt x="1295859" y="847362"/>
                    <a:pt x="1273562" y="1059570"/>
                  </a:cubicBezTo>
                  <a:cubicBezTo>
                    <a:pt x="969359" y="1127602"/>
                    <a:pt x="745948" y="1170333"/>
                    <a:pt x="700893" y="1176866"/>
                  </a:cubicBezTo>
                  <a:cubicBezTo>
                    <a:pt x="685962" y="1179037"/>
                    <a:pt x="612756" y="1188486"/>
                    <a:pt x="597365" y="1190218"/>
                  </a:cubicBezTo>
                  <a:cubicBezTo>
                    <a:pt x="589845" y="1191073"/>
                    <a:pt x="582325" y="1191819"/>
                    <a:pt x="574783" y="1192652"/>
                  </a:cubicBezTo>
                  <a:cubicBezTo>
                    <a:pt x="572744" y="1192871"/>
                    <a:pt x="570726" y="1193068"/>
                    <a:pt x="568710" y="1193288"/>
                  </a:cubicBezTo>
                  <a:cubicBezTo>
                    <a:pt x="564653" y="1193704"/>
                    <a:pt x="560707" y="1194143"/>
                    <a:pt x="556651" y="1194450"/>
                  </a:cubicBezTo>
                  <a:cubicBezTo>
                    <a:pt x="404319" y="1210126"/>
                    <a:pt x="249554" y="1218501"/>
                    <a:pt x="94328" y="1239066"/>
                  </a:cubicBezTo>
                  <a:cubicBezTo>
                    <a:pt x="84287" y="1240338"/>
                    <a:pt x="-22113" y="1252090"/>
                    <a:pt x="6520" y="1282608"/>
                  </a:cubicBezTo>
                  <a:cubicBezTo>
                    <a:pt x="28225" y="1305607"/>
                    <a:pt x="42696" y="1327860"/>
                    <a:pt x="51970" y="1349566"/>
                  </a:cubicBezTo>
                  <a:close/>
                </a:path>
              </a:pathLst>
            </a:custGeom>
            <a:solidFill>
              <a:srgbClr val="FFB0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81954" name="Freeform: Shape 58">
              <a:extLst>
                <a:ext uri="{FF2B5EF4-FFF2-40B4-BE49-F238E27FC236}">
                  <a16:creationId xmlns:a16="http://schemas.microsoft.com/office/drawing/2014/main" id="{D6E0FD46-D67F-44E2-8386-7463C11789B4}"/>
                </a:ext>
              </a:extLst>
            </p:cNvPr>
            <p:cNvSpPr>
              <a:spLocks/>
            </p:cNvSpPr>
            <p:nvPr/>
          </p:nvSpPr>
          <p:spPr bwMode="auto">
            <a:xfrm>
              <a:off x="6382553" y="2677076"/>
              <a:ext cx="1403171" cy="1547873"/>
            </a:xfrm>
            <a:custGeom>
              <a:avLst/>
              <a:gdLst>
                <a:gd name="T0" fmla="*/ 1688 w 1403171"/>
                <a:gd name="T1" fmla="*/ 126220 h 1547873"/>
                <a:gd name="T2" fmla="*/ 45318 w 1403171"/>
                <a:gd name="T3" fmla="*/ 134288 h 1547873"/>
                <a:gd name="T4" fmla="*/ 279428 w 1403171"/>
                <a:gd name="T5" fmla="*/ 215058 h 1547873"/>
                <a:gd name="T6" fmla="*/ 661705 w 1403171"/>
                <a:gd name="T7" fmla="*/ 599308 h 1547873"/>
                <a:gd name="T8" fmla="*/ 714390 w 1403171"/>
                <a:gd name="T9" fmla="*/ 822215 h 1547873"/>
                <a:gd name="T10" fmla="*/ 732762 w 1403171"/>
                <a:gd name="T11" fmla="*/ 1090198 h 1547873"/>
                <a:gd name="T12" fmla="*/ 732828 w 1403171"/>
                <a:gd name="T13" fmla="*/ 1091251 h 1547873"/>
                <a:gd name="T14" fmla="*/ 746115 w 1403171"/>
                <a:gd name="T15" fmla="*/ 1457194 h 1547873"/>
                <a:gd name="T16" fmla="*/ 747583 w 1403171"/>
                <a:gd name="T17" fmla="*/ 1548202 h 1547873"/>
                <a:gd name="T18" fmla="*/ 778059 w 1403171"/>
                <a:gd name="T19" fmla="*/ 1546185 h 1547873"/>
                <a:gd name="T20" fmla="*/ 946044 w 1403171"/>
                <a:gd name="T21" fmla="*/ 1527264 h 1547873"/>
                <a:gd name="T22" fmla="*/ 1097258 w 1403171"/>
                <a:gd name="T23" fmla="*/ 1497337 h 1547873"/>
                <a:gd name="T24" fmla="*/ 1257241 w 1403171"/>
                <a:gd name="T25" fmla="*/ 1451844 h 1547873"/>
                <a:gd name="T26" fmla="*/ 1363225 w 1403171"/>
                <a:gd name="T27" fmla="*/ 1416151 h 1547873"/>
                <a:gd name="T28" fmla="*/ 1403237 w 1403171"/>
                <a:gd name="T29" fmla="*/ 1401264 h 1547873"/>
                <a:gd name="T30" fmla="*/ 1212757 w 1403171"/>
                <a:gd name="T31" fmla="*/ 715223 h 1547873"/>
                <a:gd name="T32" fmla="*/ 1088335 w 1403171"/>
                <a:gd name="T33" fmla="*/ 401460 h 1547873"/>
                <a:gd name="T34" fmla="*/ 955757 w 1403171"/>
                <a:gd name="T35" fmla="*/ 245270 h 1547873"/>
                <a:gd name="T36" fmla="*/ 922147 w 1403171"/>
                <a:gd name="T37" fmla="*/ 216198 h 1547873"/>
                <a:gd name="T38" fmla="*/ 922081 w 1403171"/>
                <a:gd name="T39" fmla="*/ 216132 h 1547873"/>
                <a:gd name="T40" fmla="*/ 552126 w 1403171"/>
                <a:gd name="T41" fmla="*/ 45822 h 1547873"/>
                <a:gd name="T42" fmla="*/ 380369 w 1403171"/>
                <a:gd name="T43" fmla="*/ 35386 h 1547873"/>
                <a:gd name="T44" fmla="*/ 387670 w 1403171"/>
                <a:gd name="T45" fmla="*/ 1644 h 1547873"/>
                <a:gd name="T46" fmla="*/ 42906 w 1403171"/>
                <a:gd name="T47" fmla="*/ 106838 h 1547873"/>
                <a:gd name="T48" fmla="*/ 1644 w 1403171"/>
                <a:gd name="T49" fmla="*/ 126241 h 1547873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403171"/>
                <a:gd name="T76" fmla="*/ 0 h 1547873"/>
                <a:gd name="T77" fmla="*/ 1403171 w 1403171"/>
                <a:gd name="T78" fmla="*/ 1547873 h 1547873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403171" h="1547873">
                  <a:moveTo>
                    <a:pt x="1688" y="126220"/>
                  </a:moveTo>
                  <a:cubicBezTo>
                    <a:pt x="1688" y="126220"/>
                    <a:pt x="17825" y="128368"/>
                    <a:pt x="45318" y="134288"/>
                  </a:cubicBezTo>
                  <a:cubicBezTo>
                    <a:pt x="95569" y="145206"/>
                    <a:pt x="183465" y="168731"/>
                    <a:pt x="279428" y="215058"/>
                  </a:cubicBezTo>
                  <a:cubicBezTo>
                    <a:pt x="420776" y="283177"/>
                    <a:pt x="579642" y="400540"/>
                    <a:pt x="661705" y="599308"/>
                  </a:cubicBezTo>
                  <a:cubicBezTo>
                    <a:pt x="688628" y="664489"/>
                    <a:pt x="707352" y="738375"/>
                    <a:pt x="714390" y="822215"/>
                  </a:cubicBezTo>
                  <a:cubicBezTo>
                    <a:pt x="722041" y="913289"/>
                    <a:pt x="728093" y="1003180"/>
                    <a:pt x="732762" y="1090198"/>
                  </a:cubicBezTo>
                  <a:cubicBezTo>
                    <a:pt x="732828" y="1090549"/>
                    <a:pt x="732828" y="1090900"/>
                    <a:pt x="732828" y="1091251"/>
                  </a:cubicBezTo>
                  <a:cubicBezTo>
                    <a:pt x="739932" y="1221483"/>
                    <a:pt x="743966" y="1345400"/>
                    <a:pt x="746115" y="1457194"/>
                  </a:cubicBezTo>
                  <a:cubicBezTo>
                    <a:pt x="746750" y="1488502"/>
                    <a:pt x="747233" y="1518911"/>
                    <a:pt x="747583" y="1548202"/>
                  </a:cubicBezTo>
                  <a:cubicBezTo>
                    <a:pt x="757735" y="1547566"/>
                    <a:pt x="767907" y="1546953"/>
                    <a:pt x="778059" y="1546185"/>
                  </a:cubicBezTo>
                  <a:cubicBezTo>
                    <a:pt x="834295" y="1542085"/>
                    <a:pt x="890378" y="1535881"/>
                    <a:pt x="946044" y="1527264"/>
                  </a:cubicBezTo>
                  <a:cubicBezTo>
                    <a:pt x="996778" y="1519393"/>
                    <a:pt x="1047227" y="1509527"/>
                    <a:pt x="1097258" y="1497337"/>
                  </a:cubicBezTo>
                  <a:cubicBezTo>
                    <a:pt x="1150907" y="1484248"/>
                    <a:pt x="1204360" y="1468748"/>
                    <a:pt x="1257241" y="1451844"/>
                  </a:cubicBezTo>
                  <a:cubicBezTo>
                    <a:pt x="1292804" y="1440443"/>
                    <a:pt x="1328233" y="1428472"/>
                    <a:pt x="1363225" y="1416151"/>
                  </a:cubicBezTo>
                  <a:cubicBezTo>
                    <a:pt x="1376730" y="1411349"/>
                    <a:pt x="1390082" y="1406416"/>
                    <a:pt x="1403237" y="1401264"/>
                  </a:cubicBezTo>
                  <a:cubicBezTo>
                    <a:pt x="1351802" y="1161037"/>
                    <a:pt x="1284582" y="921840"/>
                    <a:pt x="1212757" y="715223"/>
                  </a:cubicBezTo>
                  <a:cubicBezTo>
                    <a:pt x="1172175" y="598343"/>
                    <a:pt x="1130014" y="491899"/>
                    <a:pt x="1088335" y="401460"/>
                  </a:cubicBezTo>
                  <a:cubicBezTo>
                    <a:pt x="1053541" y="347614"/>
                    <a:pt x="1010042" y="294469"/>
                    <a:pt x="955757" y="245270"/>
                  </a:cubicBezTo>
                  <a:cubicBezTo>
                    <a:pt x="947952" y="238254"/>
                    <a:pt x="936748" y="228147"/>
                    <a:pt x="922147" y="216198"/>
                  </a:cubicBezTo>
                  <a:lnTo>
                    <a:pt x="922081" y="216132"/>
                  </a:lnTo>
                  <a:cubicBezTo>
                    <a:pt x="858828" y="164302"/>
                    <a:pt x="732587" y="76999"/>
                    <a:pt x="552126" y="45822"/>
                  </a:cubicBezTo>
                  <a:cubicBezTo>
                    <a:pt x="488874" y="34904"/>
                    <a:pt x="430752" y="32952"/>
                    <a:pt x="380369" y="35386"/>
                  </a:cubicBezTo>
                  <a:cubicBezTo>
                    <a:pt x="383636" y="24402"/>
                    <a:pt x="386070" y="13199"/>
                    <a:pt x="387670" y="1644"/>
                  </a:cubicBezTo>
                  <a:cubicBezTo>
                    <a:pt x="238386" y="25915"/>
                    <a:pt x="106926" y="78314"/>
                    <a:pt x="42906" y="106838"/>
                  </a:cubicBezTo>
                  <a:cubicBezTo>
                    <a:pt x="16531" y="118590"/>
                    <a:pt x="1644" y="126241"/>
                    <a:pt x="1644" y="126241"/>
                  </a:cubicBezTo>
                  <a:close/>
                </a:path>
              </a:pathLst>
            </a:custGeom>
            <a:solidFill>
              <a:srgbClr val="1FD7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81955" name="Freeform: Shape 59">
              <a:extLst>
                <a:ext uri="{FF2B5EF4-FFF2-40B4-BE49-F238E27FC236}">
                  <a16:creationId xmlns:a16="http://schemas.microsoft.com/office/drawing/2014/main" id="{D50B7BD7-4F41-4392-A764-6E4D9B654B2E}"/>
                </a:ext>
              </a:extLst>
            </p:cNvPr>
            <p:cNvSpPr>
              <a:spLocks/>
            </p:cNvSpPr>
            <p:nvPr/>
          </p:nvSpPr>
          <p:spPr bwMode="auto">
            <a:xfrm>
              <a:off x="5995736" y="2126179"/>
              <a:ext cx="778322" cy="1148847"/>
            </a:xfrm>
            <a:custGeom>
              <a:avLst/>
              <a:gdLst>
                <a:gd name="T0" fmla="*/ 24273 w 778321"/>
                <a:gd name="T1" fmla="*/ 1121600 h 1148846"/>
                <a:gd name="T2" fmla="*/ 458475 w 778321"/>
                <a:gd name="T3" fmla="*/ 1075055 h 1148846"/>
                <a:gd name="T4" fmla="*/ 482965 w 778321"/>
                <a:gd name="T5" fmla="*/ 1041532 h 1148846"/>
                <a:gd name="T6" fmla="*/ 574412 w 778321"/>
                <a:gd name="T7" fmla="*/ 904898 h 1148846"/>
                <a:gd name="T8" fmla="*/ 666276 w 778321"/>
                <a:gd name="T9" fmla="*/ 765962 h 1148846"/>
                <a:gd name="T10" fmla="*/ 717360 w 778321"/>
                <a:gd name="T11" fmla="*/ 684973 h 1148846"/>
                <a:gd name="T12" fmla="*/ 728082 w 778321"/>
                <a:gd name="T13" fmla="*/ 669034 h 1148846"/>
                <a:gd name="T14" fmla="*/ 767261 w 778321"/>
                <a:gd name="T15" fmla="*/ 586247 h 1148846"/>
                <a:gd name="T16" fmla="*/ 774562 w 778321"/>
                <a:gd name="T17" fmla="*/ 552497 h 1148846"/>
                <a:gd name="T18" fmla="*/ 775198 w 778321"/>
                <a:gd name="T19" fmla="*/ 548397 h 1148846"/>
                <a:gd name="T20" fmla="*/ 774912 w 778321"/>
                <a:gd name="T21" fmla="*/ 479379 h 1148846"/>
                <a:gd name="T22" fmla="*/ 765945 w 778321"/>
                <a:gd name="T23" fmla="*/ 460458 h 1148846"/>
                <a:gd name="T24" fmla="*/ 693923 w 778321"/>
                <a:gd name="T25" fmla="*/ 432284 h 1148846"/>
                <a:gd name="T26" fmla="*/ 686973 w 778321"/>
                <a:gd name="T27" fmla="*/ 432701 h 1148846"/>
                <a:gd name="T28" fmla="*/ 682939 w 778321"/>
                <a:gd name="T29" fmla="*/ 417946 h 1148846"/>
                <a:gd name="T30" fmla="*/ 603879 w 778321"/>
                <a:gd name="T31" fmla="*/ 352698 h 1148846"/>
                <a:gd name="T32" fmla="*/ 603528 w 778321"/>
                <a:gd name="T33" fmla="*/ 332791 h 1148846"/>
                <a:gd name="T34" fmla="*/ 598244 w 778321"/>
                <a:gd name="T35" fmla="*/ 314221 h 1148846"/>
                <a:gd name="T36" fmla="*/ 489126 w 778321"/>
                <a:gd name="T37" fmla="*/ 261624 h 1148846"/>
                <a:gd name="T38" fmla="*/ 354808 w 778321"/>
                <a:gd name="T39" fmla="*/ 281531 h 1148846"/>
                <a:gd name="T40" fmla="*/ 347507 w 778321"/>
                <a:gd name="T41" fmla="*/ 229636 h 1148846"/>
                <a:gd name="T42" fmla="*/ 347507 w 778321"/>
                <a:gd name="T43" fmla="*/ 229219 h 1148846"/>
                <a:gd name="T44" fmla="*/ 347639 w 778321"/>
                <a:gd name="T45" fmla="*/ 227838 h 1148846"/>
                <a:gd name="T46" fmla="*/ 348472 w 778321"/>
                <a:gd name="T47" fmla="*/ 220384 h 1148846"/>
                <a:gd name="T48" fmla="*/ 357877 w 778321"/>
                <a:gd name="T49" fmla="*/ 183923 h 1148846"/>
                <a:gd name="T50" fmla="*/ 365244 w 778321"/>
                <a:gd name="T51" fmla="*/ 165836 h 1148846"/>
                <a:gd name="T52" fmla="*/ 388484 w 778321"/>
                <a:gd name="T53" fmla="*/ 124376 h 1148846"/>
                <a:gd name="T54" fmla="*/ 389457 w 778321"/>
                <a:gd name="T55" fmla="*/ 123192 h 1148846"/>
                <a:gd name="T56" fmla="*/ 393710 w 778321"/>
                <a:gd name="T57" fmla="*/ 126744 h 1148846"/>
                <a:gd name="T58" fmla="*/ 435389 w 778321"/>
                <a:gd name="T59" fmla="*/ 154369 h 1148846"/>
                <a:gd name="T60" fmla="*/ 435454 w 778321"/>
                <a:gd name="T61" fmla="*/ 154369 h 1148846"/>
                <a:gd name="T62" fmla="*/ 497041 w 778321"/>
                <a:gd name="T63" fmla="*/ 118478 h 1148846"/>
                <a:gd name="T64" fmla="*/ 487920 w 778321"/>
                <a:gd name="T65" fmla="*/ 98856 h 1148846"/>
                <a:gd name="T66" fmla="*/ 318589 w 778321"/>
                <a:gd name="T67" fmla="*/ 7233 h 1148846"/>
                <a:gd name="T68" fmla="*/ 289648 w 778321"/>
                <a:gd name="T69" fmla="*/ 18437 h 1148846"/>
                <a:gd name="T70" fmla="*/ 161105 w 778321"/>
                <a:gd name="T71" fmla="*/ 196552 h 1148846"/>
                <a:gd name="T72" fmla="*/ 159986 w 778321"/>
                <a:gd name="T73" fmla="*/ 199336 h 1148846"/>
                <a:gd name="T74" fmla="*/ 158386 w 778321"/>
                <a:gd name="T75" fmla="*/ 203370 h 1148846"/>
                <a:gd name="T76" fmla="*/ 117387 w 778321"/>
                <a:gd name="T77" fmla="*/ 308499 h 1148846"/>
                <a:gd name="T78" fmla="*/ 116905 w 778321"/>
                <a:gd name="T79" fmla="*/ 309748 h 1148846"/>
                <a:gd name="T80" fmla="*/ 116839 w 778321"/>
                <a:gd name="T81" fmla="*/ 309880 h 1148846"/>
                <a:gd name="T82" fmla="*/ 82746 w 778321"/>
                <a:gd name="T83" fmla="*/ 392250 h 1148846"/>
                <a:gd name="T84" fmla="*/ 44685 w 778321"/>
                <a:gd name="T85" fmla="*/ 534935 h 1148846"/>
                <a:gd name="T86" fmla="*/ 42734 w 778321"/>
                <a:gd name="T87" fmla="*/ 560478 h 1148846"/>
                <a:gd name="T88" fmla="*/ 18924 w 778321"/>
                <a:gd name="T89" fmla="*/ 994548 h 1148846"/>
                <a:gd name="T90" fmla="*/ 14473 w 778321"/>
                <a:gd name="T91" fmla="*/ 1006804 h 1148846"/>
                <a:gd name="T92" fmla="*/ 24295 w 778321"/>
                <a:gd name="T93" fmla="*/ 1121666 h 114884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778321"/>
                <a:gd name="T142" fmla="*/ 0 h 1148846"/>
                <a:gd name="T143" fmla="*/ 778321 w 778321"/>
                <a:gd name="T144" fmla="*/ 1148846 h 114884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778321" h="1148846">
                  <a:moveTo>
                    <a:pt x="24273" y="1121592"/>
                  </a:moveTo>
                  <a:cubicBezTo>
                    <a:pt x="116335" y="1203349"/>
                    <a:pt x="458467" y="1075047"/>
                    <a:pt x="458467" y="1075047"/>
                  </a:cubicBezTo>
                  <a:cubicBezTo>
                    <a:pt x="467106" y="1064260"/>
                    <a:pt x="475174" y="1052991"/>
                    <a:pt x="482957" y="1041524"/>
                  </a:cubicBezTo>
                  <a:cubicBezTo>
                    <a:pt x="513783" y="995877"/>
                    <a:pt x="539807" y="945933"/>
                    <a:pt x="574404" y="904890"/>
                  </a:cubicBezTo>
                  <a:cubicBezTo>
                    <a:pt x="611018" y="861611"/>
                    <a:pt x="638161" y="813684"/>
                    <a:pt x="666268" y="765954"/>
                  </a:cubicBezTo>
                  <a:cubicBezTo>
                    <a:pt x="682339" y="738615"/>
                    <a:pt x="698695" y="711340"/>
                    <a:pt x="717352" y="684965"/>
                  </a:cubicBezTo>
                  <a:cubicBezTo>
                    <a:pt x="721101" y="679681"/>
                    <a:pt x="724719" y="674310"/>
                    <a:pt x="728074" y="669026"/>
                  </a:cubicBezTo>
                  <a:cubicBezTo>
                    <a:pt x="745679" y="641971"/>
                    <a:pt x="758965" y="614828"/>
                    <a:pt x="767253" y="586239"/>
                  </a:cubicBezTo>
                  <a:cubicBezTo>
                    <a:pt x="770519" y="575255"/>
                    <a:pt x="772953" y="564051"/>
                    <a:pt x="774554" y="552497"/>
                  </a:cubicBezTo>
                  <a:cubicBezTo>
                    <a:pt x="774838" y="551182"/>
                    <a:pt x="775036" y="549778"/>
                    <a:pt x="775190" y="548397"/>
                  </a:cubicBezTo>
                  <a:cubicBezTo>
                    <a:pt x="778039" y="526626"/>
                    <a:pt x="778039" y="503803"/>
                    <a:pt x="774904" y="479379"/>
                  </a:cubicBezTo>
                  <a:cubicBezTo>
                    <a:pt x="774071" y="472494"/>
                    <a:pt x="771419" y="466092"/>
                    <a:pt x="765937" y="460458"/>
                  </a:cubicBezTo>
                  <a:cubicBezTo>
                    <a:pt x="739913" y="434499"/>
                    <a:pt x="707837" y="431934"/>
                    <a:pt x="693915" y="432284"/>
                  </a:cubicBezTo>
                  <a:cubicBezTo>
                    <a:pt x="689530" y="432350"/>
                    <a:pt x="686965" y="432701"/>
                    <a:pt x="686965" y="432701"/>
                  </a:cubicBezTo>
                  <a:cubicBezTo>
                    <a:pt x="686965" y="432701"/>
                    <a:pt x="685913" y="426650"/>
                    <a:pt x="682931" y="417946"/>
                  </a:cubicBezTo>
                  <a:cubicBezTo>
                    <a:pt x="675060" y="394355"/>
                    <a:pt x="653771" y="350594"/>
                    <a:pt x="603871" y="352698"/>
                  </a:cubicBezTo>
                  <a:cubicBezTo>
                    <a:pt x="603871" y="352698"/>
                    <a:pt x="605274" y="344411"/>
                    <a:pt x="603520" y="332791"/>
                  </a:cubicBezTo>
                  <a:cubicBezTo>
                    <a:pt x="602687" y="327156"/>
                    <a:pt x="601086" y="320820"/>
                    <a:pt x="598236" y="314221"/>
                  </a:cubicBezTo>
                  <a:cubicBezTo>
                    <a:pt x="587801" y="289797"/>
                    <a:pt x="560110" y="262457"/>
                    <a:pt x="489118" y="261624"/>
                  </a:cubicBezTo>
                  <a:cubicBezTo>
                    <a:pt x="455157" y="261207"/>
                    <a:pt x="411395" y="266776"/>
                    <a:pt x="354808" y="281531"/>
                  </a:cubicBezTo>
                  <a:cubicBezTo>
                    <a:pt x="354808" y="281531"/>
                    <a:pt x="344569" y="263378"/>
                    <a:pt x="347507" y="229636"/>
                  </a:cubicBezTo>
                  <a:lnTo>
                    <a:pt x="347507" y="229219"/>
                  </a:lnTo>
                  <a:cubicBezTo>
                    <a:pt x="347573" y="228737"/>
                    <a:pt x="347573" y="228321"/>
                    <a:pt x="347639" y="227838"/>
                  </a:cubicBezTo>
                  <a:cubicBezTo>
                    <a:pt x="347836" y="225404"/>
                    <a:pt x="348121" y="222971"/>
                    <a:pt x="348472" y="220384"/>
                  </a:cubicBezTo>
                  <a:cubicBezTo>
                    <a:pt x="350072" y="209531"/>
                    <a:pt x="352988" y="197363"/>
                    <a:pt x="357877" y="183923"/>
                  </a:cubicBezTo>
                  <a:cubicBezTo>
                    <a:pt x="359960" y="178069"/>
                    <a:pt x="362394" y="172106"/>
                    <a:pt x="365244" y="165836"/>
                  </a:cubicBezTo>
                  <a:cubicBezTo>
                    <a:pt x="371164" y="152966"/>
                    <a:pt x="378750" y="139131"/>
                    <a:pt x="388484" y="124376"/>
                  </a:cubicBezTo>
                  <a:cubicBezTo>
                    <a:pt x="388484" y="124376"/>
                    <a:pt x="388967" y="123960"/>
                    <a:pt x="389449" y="123192"/>
                  </a:cubicBezTo>
                  <a:cubicBezTo>
                    <a:pt x="390918" y="124376"/>
                    <a:pt x="392233" y="125560"/>
                    <a:pt x="393702" y="126744"/>
                  </a:cubicBezTo>
                  <a:cubicBezTo>
                    <a:pt x="410058" y="139482"/>
                    <a:pt x="423827" y="148383"/>
                    <a:pt x="435381" y="154369"/>
                  </a:cubicBezTo>
                  <a:lnTo>
                    <a:pt x="435446" y="154369"/>
                  </a:lnTo>
                  <a:cubicBezTo>
                    <a:pt x="504838" y="189843"/>
                    <a:pt x="497033" y="118478"/>
                    <a:pt x="497033" y="118478"/>
                  </a:cubicBezTo>
                  <a:cubicBezTo>
                    <a:pt x="497252" y="111375"/>
                    <a:pt x="493766" y="104776"/>
                    <a:pt x="487912" y="98856"/>
                  </a:cubicBezTo>
                  <a:cubicBezTo>
                    <a:pt x="467807" y="60093"/>
                    <a:pt x="413391" y="-20172"/>
                    <a:pt x="318589" y="7233"/>
                  </a:cubicBezTo>
                  <a:cubicBezTo>
                    <a:pt x="309336" y="9886"/>
                    <a:pt x="299668" y="13569"/>
                    <a:pt x="289648" y="18437"/>
                  </a:cubicBezTo>
                  <a:cubicBezTo>
                    <a:pt x="224094" y="50162"/>
                    <a:pt x="199516" y="98659"/>
                    <a:pt x="161105" y="196552"/>
                  </a:cubicBezTo>
                  <a:cubicBezTo>
                    <a:pt x="160754" y="197451"/>
                    <a:pt x="160337" y="198372"/>
                    <a:pt x="159986" y="199336"/>
                  </a:cubicBezTo>
                  <a:cubicBezTo>
                    <a:pt x="159504" y="200652"/>
                    <a:pt x="158934" y="202055"/>
                    <a:pt x="158386" y="203370"/>
                  </a:cubicBezTo>
                  <a:cubicBezTo>
                    <a:pt x="146634" y="233561"/>
                    <a:pt x="133480" y="268289"/>
                    <a:pt x="117387" y="308499"/>
                  </a:cubicBezTo>
                  <a:cubicBezTo>
                    <a:pt x="117168" y="308915"/>
                    <a:pt x="117036" y="309332"/>
                    <a:pt x="116905" y="309748"/>
                  </a:cubicBezTo>
                  <a:cubicBezTo>
                    <a:pt x="116905" y="309814"/>
                    <a:pt x="116839" y="309880"/>
                    <a:pt x="116839" y="309880"/>
                  </a:cubicBezTo>
                  <a:cubicBezTo>
                    <a:pt x="106754" y="335137"/>
                    <a:pt x="95484" y="362477"/>
                    <a:pt x="82746" y="392250"/>
                  </a:cubicBezTo>
                  <a:cubicBezTo>
                    <a:pt x="59989" y="445483"/>
                    <a:pt x="48982" y="491875"/>
                    <a:pt x="44685" y="534935"/>
                  </a:cubicBezTo>
                  <a:cubicBezTo>
                    <a:pt x="43720" y="543552"/>
                    <a:pt x="43150" y="552124"/>
                    <a:pt x="42734" y="560478"/>
                  </a:cubicBezTo>
                  <a:cubicBezTo>
                    <a:pt x="36464" y="695379"/>
                    <a:pt x="87416" y="802174"/>
                    <a:pt x="18924" y="994540"/>
                  </a:cubicBezTo>
                  <a:cubicBezTo>
                    <a:pt x="17521" y="998574"/>
                    <a:pt x="16008" y="1002674"/>
                    <a:pt x="14473" y="1006796"/>
                  </a:cubicBezTo>
                  <a:cubicBezTo>
                    <a:pt x="-6969" y="1063843"/>
                    <a:pt x="-63" y="1100085"/>
                    <a:pt x="24295" y="1121658"/>
                  </a:cubicBezTo>
                  <a:close/>
                </a:path>
              </a:pathLst>
            </a:custGeom>
            <a:solidFill>
              <a:srgbClr val="FFB0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81956" name="Freeform: Shape 60">
              <a:extLst>
                <a:ext uri="{FF2B5EF4-FFF2-40B4-BE49-F238E27FC236}">
                  <a16:creationId xmlns:a16="http://schemas.microsoft.com/office/drawing/2014/main" id="{FB8B5104-9144-44EF-8A02-5A7D9A1B3B08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5053" y="3100218"/>
              <a:ext cx="1554451" cy="2260421"/>
            </a:xfrm>
            <a:custGeom>
              <a:avLst/>
              <a:gdLst>
                <a:gd name="T0" fmla="*/ 1644 w 1554450"/>
                <a:gd name="T1" fmla="*/ 1571978 h 2260421"/>
                <a:gd name="T2" fmla="*/ 570345 w 1554450"/>
                <a:gd name="T3" fmla="*/ 2065083 h 2260421"/>
                <a:gd name="T4" fmla="*/ 1231795 w 1554450"/>
                <a:gd name="T5" fmla="*/ 2171673 h 2260421"/>
                <a:gd name="T6" fmla="*/ 1401908 w 1554450"/>
                <a:gd name="T7" fmla="*/ 1537863 h 2260421"/>
                <a:gd name="T8" fmla="*/ 1553670 w 1554450"/>
                <a:gd name="T9" fmla="*/ 67354 h 2260421"/>
                <a:gd name="T10" fmla="*/ 1054820 w 1554450"/>
                <a:gd name="T11" fmla="*/ 25916 h 2260421"/>
                <a:gd name="T12" fmla="*/ 767491 w 1554450"/>
                <a:gd name="T13" fmla="*/ 1026312 h 2260421"/>
                <a:gd name="T14" fmla="*/ 766438 w 1554450"/>
                <a:gd name="T15" fmla="*/ 1028219 h 2260421"/>
                <a:gd name="T16" fmla="*/ 753503 w 1554450"/>
                <a:gd name="T17" fmla="*/ 1004387 h 2260421"/>
                <a:gd name="T18" fmla="*/ 703471 w 1554450"/>
                <a:gd name="T19" fmla="*/ 913904 h 2260421"/>
                <a:gd name="T20" fmla="*/ 372279 w 1554450"/>
                <a:gd name="T21" fmla="*/ 1316951 h 2260421"/>
                <a:gd name="T22" fmla="*/ 1644 w 1554450"/>
                <a:gd name="T23" fmla="*/ 1571978 h 226042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554450"/>
                <a:gd name="T37" fmla="*/ 0 h 2260421"/>
                <a:gd name="T38" fmla="*/ 1554450 w 1554450"/>
                <a:gd name="T39" fmla="*/ 2260421 h 2260421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554450" h="2260421">
                  <a:moveTo>
                    <a:pt x="1644" y="1571970"/>
                  </a:moveTo>
                  <a:cubicBezTo>
                    <a:pt x="162833" y="1765871"/>
                    <a:pt x="355309" y="1933265"/>
                    <a:pt x="570345" y="2065075"/>
                  </a:cubicBezTo>
                  <a:cubicBezTo>
                    <a:pt x="749447" y="2175049"/>
                    <a:pt x="1049375" y="2378486"/>
                    <a:pt x="1231787" y="2171672"/>
                  </a:cubicBezTo>
                  <a:cubicBezTo>
                    <a:pt x="1376467" y="2007655"/>
                    <a:pt x="1369144" y="1742674"/>
                    <a:pt x="1401900" y="1537855"/>
                  </a:cubicBezTo>
                  <a:cubicBezTo>
                    <a:pt x="1441430" y="1290240"/>
                    <a:pt x="1460197" y="578042"/>
                    <a:pt x="1553662" y="67354"/>
                  </a:cubicBezTo>
                  <a:cubicBezTo>
                    <a:pt x="1553662" y="67244"/>
                    <a:pt x="1498543" y="-46873"/>
                    <a:pt x="1054812" y="25916"/>
                  </a:cubicBezTo>
                  <a:cubicBezTo>
                    <a:pt x="1054812" y="25916"/>
                    <a:pt x="859464" y="781086"/>
                    <a:pt x="767491" y="1026312"/>
                  </a:cubicBezTo>
                  <a:cubicBezTo>
                    <a:pt x="767162" y="1026947"/>
                    <a:pt x="766745" y="1027583"/>
                    <a:pt x="766438" y="1028219"/>
                  </a:cubicBezTo>
                  <a:cubicBezTo>
                    <a:pt x="766438" y="1028219"/>
                    <a:pt x="761878" y="1019647"/>
                    <a:pt x="753503" y="1004387"/>
                  </a:cubicBezTo>
                  <a:cubicBezTo>
                    <a:pt x="742584" y="984458"/>
                    <a:pt x="725308" y="952996"/>
                    <a:pt x="703471" y="913904"/>
                  </a:cubicBezTo>
                  <a:cubicBezTo>
                    <a:pt x="620706" y="1067420"/>
                    <a:pt x="503475" y="1202936"/>
                    <a:pt x="372279" y="1316943"/>
                  </a:cubicBezTo>
                  <a:cubicBezTo>
                    <a:pt x="259630" y="1414749"/>
                    <a:pt x="134770" y="1501614"/>
                    <a:pt x="1644" y="1571970"/>
                  </a:cubicBezTo>
                  <a:close/>
                </a:path>
              </a:pathLst>
            </a:custGeom>
            <a:solidFill>
              <a:srgbClr val="FFB0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81957" name="Freeform: Shape 61">
              <a:extLst>
                <a:ext uri="{FF2B5EF4-FFF2-40B4-BE49-F238E27FC236}">
                  <a16:creationId xmlns:a16="http://schemas.microsoft.com/office/drawing/2014/main" id="{DE8F1E0A-429D-4E87-8A8E-34049B046352}"/>
                </a:ext>
              </a:extLst>
            </p:cNvPr>
            <p:cNvSpPr>
              <a:spLocks/>
            </p:cNvSpPr>
            <p:nvPr/>
          </p:nvSpPr>
          <p:spPr bwMode="auto">
            <a:xfrm>
              <a:off x="6118362" y="2102984"/>
              <a:ext cx="385872" cy="228015"/>
            </a:xfrm>
            <a:custGeom>
              <a:avLst/>
              <a:gdLst>
                <a:gd name="T0" fmla="*/ 1644 w 385872"/>
                <a:gd name="T1" fmla="*/ 226543 h 228015"/>
                <a:gd name="T2" fmla="*/ 35233 w 385872"/>
                <a:gd name="T3" fmla="*/ 226543 h 228015"/>
                <a:gd name="T4" fmla="*/ 96929 w 385872"/>
                <a:gd name="T5" fmla="*/ 119003 h 228015"/>
                <a:gd name="T6" fmla="*/ 265002 w 385872"/>
                <a:gd name="T7" fmla="*/ 33980 h 228015"/>
                <a:gd name="T8" fmla="*/ 374384 w 385872"/>
                <a:gd name="T9" fmla="*/ 141629 h 228015"/>
                <a:gd name="T10" fmla="*/ 384228 w 385872"/>
                <a:gd name="T11" fmla="*/ 134635 h 228015"/>
                <a:gd name="T12" fmla="*/ 173533 w 385872"/>
                <a:gd name="T13" fmla="*/ 18194 h 228015"/>
                <a:gd name="T14" fmla="*/ 1644 w 385872"/>
                <a:gd name="T15" fmla="*/ 226543 h 22801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85872"/>
                <a:gd name="T25" fmla="*/ 0 h 228015"/>
                <a:gd name="T26" fmla="*/ 385872 w 385872"/>
                <a:gd name="T27" fmla="*/ 228015 h 22801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85872" h="228015">
                  <a:moveTo>
                    <a:pt x="1644" y="226543"/>
                  </a:moveTo>
                  <a:cubicBezTo>
                    <a:pt x="13199" y="227815"/>
                    <a:pt x="23679" y="225798"/>
                    <a:pt x="35233" y="226543"/>
                  </a:cubicBezTo>
                  <a:cubicBezTo>
                    <a:pt x="51457" y="190938"/>
                    <a:pt x="72877" y="150903"/>
                    <a:pt x="96929" y="119003"/>
                  </a:cubicBezTo>
                  <a:cubicBezTo>
                    <a:pt x="134025" y="69519"/>
                    <a:pt x="197804" y="12362"/>
                    <a:pt x="265002" y="33980"/>
                  </a:cubicBezTo>
                  <a:cubicBezTo>
                    <a:pt x="316613" y="50621"/>
                    <a:pt x="352021" y="93417"/>
                    <a:pt x="374384" y="141629"/>
                  </a:cubicBezTo>
                  <a:cubicBezTo>
                    <a:pt x="377672" y="139393"/>
                    <a:pt x="381049" y="137069"/>
                    <a:pt x="384228" y="134635"/>
                  </a:cubicBezTo>
                  <a:cubicBezTo>
                    <a:pt x="353293" y="46279"/>
                    <a:pt x="268927" y="-34030"/>
                    <a:pt x="173533" y="18194"/>
                  </a:cubicBezTo>
                  <a:cubicBezTo>
                    <a:pt x="98397" y="59412"/>
                    <a:pt x="37250" y="142199"/>
                    <a:pt x="1644" y="226543"/>
                  </a:cubicBezTo>
                  <a:close/>
                </a:path>
              </a:pathLst>
            </a:custGeom>
            <a:solidFill>
              <a:srgbClr val="DA62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81958" name="Freeform: Shape 62">
              <a:extLst>
                <a:ext uri="{FF2B5EF4-FFF2-40B4-BE49-F238E27FC236}">
                  <a16:creationId xmlns:a16="http://schemas.microsoft.com/office/drawing/2014/main" id="{88202154-8C95-43E6-AB1F-5D83FD2301DB}"/>
                </a:ext>
              </a:extLst>
            </p:cNvPr>
            <p:cNvSpPr>
              <a:spLocks/>
            </p:cNvSpPr>
            <p:nvPr/>
          </p:nvSpPr>
          <p:spPr bwMode="auto">
            <a:xfrm>
              <a:off x="6341532" y="2269075"/>
              <a:ext cx="100853" cy="92083"/>
            </a:xfrm>
            <a:custGeom>
              <a:avLst/>
              <a:gdLst>
                <a:gd name="T0" fmla="*/ 35365 w 100852"/>
                <a:gd name="T1" fmla="*/ 7614 h 92083"/>
                <a:gd name="T2" fmla="*/ 98997 w 100852"/>
                <a:gd name="T3" fmla="*/ 15989 h 92083"/>
                <a:gd name="T4" fmla="*/ 93867 w 100852"/>
                <a:gd name="T5" fmla="*/ 28333 h 92083"/>
                <a:gd name="T6" fmla="*/ 91894 w 100852"/>
                <a:gd name="T7" fmla="*/ 27390 h 92083"/>
                <a:gd name="T8" fmla="*/ 78959 w 100852"/>
                <a:gd name="T9" fmla="*/ 42540 h 92083"/>
                <a:gd name="T10" fmla="*/ 60433 w 100852"/>
                <a:gd name="T11" fmla="*/ 38944 h 92083"/>
                <a:gd name="T12" fmla="*/ 50742 w 100852"/>
                <a:gd name="T13" fmla="*/ 41816 h 92083"/>
                <a:gd name="T14" fmla="*/ 37119 w 100852"/>
                <a:gd name="T15" fmla="*/ 57865 h 92083"/>
                <a:gd name="T16" fmla="*/ 26178 w 100852"/>
                <a:gd name="T17" fmla="*/ 57821 h 92083"/>
                <a:gd name="T18" fmla="*/ 19820 w 100852"/>
                <a:gd name="T19" fmla="*/ 86148 h 92083"/>
                <a:gd name="T20" fmla="*/ 1667 w 100852"/>
                <a:gd name="T21" fmla="*/ 86257 h 92083"/>
                <a:gd name="T22" fmla="*/ 35387 w 100852"/>
                <a:gd name="T23" fmla="*/ 7592 h 9208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00852"/>
                <a:gd name="T37" fmla="*/ 0 h 92083"/>
                <a:gd name="T38" fmla="*/ 100852 w 100852"/>
                <a:gd name="T39" fmla="*/ 92083 h 92083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00852" h="92083">
                  <a:moveTo>
                    <a:pt x="35365" y="7614"/>
                  </a:moveTo>
                  <a:cubicBezTo>
                    <a:pt x="57925" y="-6264"/>
                    <a:pt x="77811" y="7241"/>
                    <a:pt x="98989" y="15989"/>
                  </a:cubicBezTo>
                  <a:cubicBezTo>
                    <a:pt x="102300" y="17348"/>
                    <a:pt x="96863" y="29824"/>
                    <a:pt x="93859" y="28333"/>
                  </a:cubicBezTo>
                  <a:cubicBezTo>
                    <a:pt x="93202" y="28004"/>
                    <a:pt x="92544" y="27719"/>
                    <a:pt x="91886" y="27390"/>
                  </a:cubicBezTo>
                  <a:cubicBezTo>
                    <a:pt x="92566" y="34735"/>
                    <a:pt x="88312" y="42167"/>
                    <a:pt x="78951" y="42540"/>
                  </a:cubicBezTo>
                  <a:cubicBezTo>
                    <a:pt x="72023" y="42825"/>
                    <a:pt x="66760" y="41641"/>
                    <a:pt x="60425" y="38944"/>
                  </a:cubicBezTo>
                  <a:cubicBezTo>
                    <a:pt x="52334" y="35502"/>
                    <a:pt x="54307" y="35918"/>
                    <a:pt x="50734" y="41816"/>
                  </a:cubicBezTo>
                  <a:cubicBezTo>
                    <a:pt x="46963" y="48065"/>
                    <a:pt x="42863" y="53327"/>
                    <a:pt x="37119" y="57865"/>
                  </a:cubicBezTo>
                  <a:cubicBezTo>
                    <a:pt x="33216" y="60956"/>
                    <a:pt x="29160" y="60255"/>
                    <a:pt x="26178" y="57821"/>
                  </a:cubicBezTo>
                  <a:cubicBezTo>
                    <a:pt x="24117" y="67249"/>
                    <a:pt x="22780" y="77049"/>
                    <a:pt x="19820" y="86148"/>
                  </a:cubicBezTo>
                  <a:cubicBezTo>
                    <a:pt x="18066" y="91563"/>
                    <a:pt x="943" y="92879"/>
                    <a:pt x="1667" y="86257"/>
                  </a:cubicBezTo>
                  <a:cubicBezTo>
                    <a:pt x="4977" y="56023"/>
                    <a:pt x="10108" y="23158"/>
                    <a:pt x="35387" y="7592"/>
                  </a:cubicBezTo>
                  <a:close/>
                </a:path>
              </a:pathLst>
            </a:custGeom>
            <a:solidFill>
              <a:srgbClr val="3E39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5627844D-146E-4E86-BB59-9DBA44D23D2E}"/>
                </a:ext>
              </a:extLst>
            </p:cNvPr>
            <p:cNvSpPr/>
            <p:nvPr/>
          </p:nvSpPr>
          <p:spPr>
            <a:xfrm>
              <a:off x="7012365" y="3125271"/>
              <a:ext cx="150758" cy="1717281"/>
            </a:xfrm>
            <a:custGeom>
              <a:avLst/>
              <a:gdLst>
                <a:gd name="connsiteX0" fmla="*/ 115260 w 149086"/>
                <a:gd name="connsiteY0" fmla="*/ 912902 h 1718884"/>
                <a:gd name="connsiteX1" fmla="*/ 111116 w 149086"/>
                <a:gd name="connsiteY1" fmla="*/ 1214013 h 1718884"/>
                <a:gd name="connsiteX2" fmla="*/ 100417 w 149086"/>
                <a:gd name="connsiteY2" fmla="*/ 1474652 h 1718884"/>
                <a:gd name="connsiteX3" fmla="*/ 85903 w 149086"/>
                <a:gd name="connsiteY3" fmla="*/ 1678814 h 1718884"/>
                <a:gd name="connsiteX4" fmla="*/ 80707 w 149086"/>
                <a:gd name="connsiteY4" fmla="*/ 1719396 h 1718884"/>
                <a:gd name="connsiteX5" fmla="*/ 108682 w 149086"/>
                <a:gd name="connsiteY5" fmla="*/ 1709333 h 1718884"/>
                <a:gd name="connsiteX6" fmla="*/ 148739 w 149086"/>
                <a:gd name="connsiteY6" fmla="*/ 992992 h 1718884"/>
                <a:gd name="connsiteX7" fmla="*/ 148520 w 149086"/>
                <a:gd name="connsiteY7" fmla="*/ 921364 h 1718884"/>
                <a:gd name="connsiteX8" fmla="*/ 21971 w 149086"/>
                <a:gd name="connsiteY8" fmla="*/ 8908 h 1718884"/>
                <a:gd name="connsiteX9" fmla="*/ 1932 w 149086"/>
                <a:gd name="connsiteY9" fmla="*/ 14850 h 1718884"/>
                <a:gd name="connsiteX10" fmla="*/ 115216 w 149086"/>
                <a:gd name="connsiteY10" fmla="*/ 912902 h 1718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9086" h="1718884">
                  <a:moveTo>
                    <a:pt x="115260" y="912902"/>
                  </a:moveTo>
                  <a:cubicBezTo>
                    <a:pt x="116312" y="1013228"/>
                    <a:pt x="114624" y="1113687"/>
                    <a:pt x="111116" y="1214013"/>
                  </a:cubicBezTo>
                  <a:cubicBezTo>
                    <a:pt x="108156" y="1300900"/>
                    <a:pt x="102851" y="1387875"/>
                    <a:pt x="100417" y="1474652"/>
                  </a:cubicBezTo>
                  <a:cubicBezTo>
                    <a:pt x="98619" y="1542881"/>
                    <a:pt x="93094" y="1611023"/>
                    <a:pt x="85903" y="1678814"/>
                  </a:cubicBezTo>
                  <a:cubicBezTo>
                    <a:pt x="84412" y="1692276"/>
                    <a:pt x="82614" y="1705825"/>
                    <a:pt x="80707" y="1719396"/>
                  </a:cubicBezTo>
                  <a:cubicBezTo>
                    <a:pt x="98619" y="1713038"/>
                    <a:pt x="108682" y="1709333"/>
                    <a:pt x="108682" y="1709333"/>
                  </a:cubicBezTo>
                  <a:cubicBezTo>
                    <a:pt x="108682" y="1709333"/>
                    <a:pt x="148739" y="1300155"/>
                    <a:pt x="148739" y="992992"/>
                  </a:cubicBezTo>
                  <a:cubicBezTo>
                    <a:pt x="148848" y="969050"/>
                    <a:pt x="148739" y="945196"/>
                    <a:pt x="148520" y="921364"/>
                  </a:cubicBezTo>
                  <a:cubicBezTo>
                    <a:pt x="145560" y="614311"/>
                    <a:pt x="106863" y="304407"/>
                    <a:pt x="21971" y="8908"/>
                  </a:cubicBezTo>
                  <a:cubicBezTo>
                    <a:pt x="18266" y="-4115"/>
                    <a:pt x="-918" y="1914"/>
                    <a:pt x="1932" y="14850"/>
                  </a:cubicBezTo>
                  <a:cubicBezTo>
                    <a:pt x="68604" y="310875"/>
                    <a:pt x="112059" y="609137"/>
                    <a:pt x="115216" y="912902"/>
                  </a:cubicBez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cs typeface="+mn-cs"/>
              </a:endParaRPr>
            </a:p>
          </p:txBody>
        </p:sp>
        <p:sp>
          <p:nvSpPr>
            <p:cNvPr id="81960" name="Freeform: Shape 64">
              <a:extLst>
                <a:ext uri="{FF2B5EF4-FFF2-40B4-BE49-F238E27FC236}">
                  <a16:creationId xmlns:a16="http://schemas.microsoft.com/office/drawing/2014/main" id="{742C2AB5-C547-4F01-A2BA-6C2DC07ED927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5319" y="5096318"/>
              <a:ext cx="918639" cy="662121"/>
            </a:xfrm>
            <a:custGeom>
              <a:avLst/>
              <a:gdLst>
                <a:gd name="T0" fmla="*/ 16266 w 918638"/>
                <a:gd name="T1" fmla="*/ 366666 h 662121"/>
                <a:gd name="T2" fmla="*/ 31745 w 918638"/>
                <a:gd name="T3" fmla="*/ 391879 h 662121"/>
                <a:gd name="T4" fmla="*/ 44461 w 918638"/>
                <a:gd name="T5" fmla="*/ 403214 h 662121"/>
                <a:gd name="T6" fmla="*/ 63645 w 918638"/>
                <a:gd name="T7" fmla="*/ 451207 h 662121"/>
                <a:gd name="T8" fmla="*/ 103394 w 918638"/>
                <a:gd name="T9" fmla="*/ 482888 h 662121"/>
                <a:gd name="T10" fmla="*/ 104447 w 918638"/>
                <a:gd name="T11" fmla="*/ 485212 h 662121"/>
                <a:gd name="T12" fmla="*/ 110059 w 918638"/>
                <a:gd name="T13" fmla="*/ 496241 h 662121"/>
                <a:gd name="T14" fmla="*/ 126371 w 918638"/>
                <a:gd name="T15" fmla="*/ 525159 h 662121"/>
                <a:gd name="T16" fmla="*/ 153075 w 918638"/>
                <a:gd name="T17" fmla="*/ 562562 h 662121"/>
                <a:gd name="T18" fmla="*/ 189952 w 918638"/>
                <a:gd name="T19" fmla="*/ 593607 h 662121"/>
                <a:gd name="T20" fmla="*/ 353159 w 918638"/>
                <a:gd name="T21" fmla="*/ 581110 h 662121"/>
                <a:gd name="T22" fmla="*/ 356228 w 918638"/>
                <a:gd name="T23" fmla="*/ 569249 h 662121"/>
                <a:gd name="T24" fmla="*/ 358026 w 918638"/>
                <a:gd name="T25" fmla="*/ 569140 h 662121"/>
                <a:gd name="T26" fmla="*/ 384533 w 918638"/>
                <a:gd name="T27" fmla="*/ 567232 h 662121"/>
                <a:gd name="T28" fmla="*/ 386747 w 918638"/>
                <a:gd name="T29" fmla="*/ 567013 h 662121"/>
                <a:gd name="T30" fmla="*/ 454363 w 918638"/>
                <a:gd name="T31" fmla="*/ 559712 h 662121"/>
                <a:gd name="T32" fmla="*/ 643382 w 918638"/>
                <a:gd name="T33" fmla="*/ 635330 h 662121"/>
                <a:gd name="T34" fmla="*/ 841317 w 918638"/>
                <a:gd name="T35" fmla="*/ 641622 h 662121"/>
                <a:gd name="T36" fmla="*/ 869293 w 918638"/>
                <a:gd name="T37" fmla="*/ 573700 h 662121"/>
                <a:gd name="T38" fmla="*/ 917198 w 918638"/>
                <a:gd name="T39" fmla="*/ 458640 h 662121"/>
                <a:gd name="T40" fmla="*/ 897488 w 918638"/>
                <a:gd name="T41" fmla="*/ 428121 h 662121"/>
                <a:gd name="T42" fmla="*/ 893256 w 918638"/>
                <a:gd name="T43" fmla="*/ 423670 h 662121"/>
                <a:gd name="T44" fmla="*/ 863790 w 918638"/>
                <a:gd name="T45" fmla="*/ 396550 h 662121"/>
                <a:gd name="T46" fmla="*/ 858374 w 918638"/>
                <a:gd name="T47" fmla="*/ 391770 h 662121"/>
                <a:gd name="T48" fmla="*/ 705648 w 918638"/>
                <a:gd name="T49" fmla="*/ 272150 h 662121"/>
                <a:gd name="T50" fmla="*/ 321456 w 918638"/>
                <a:gd name="T51" fmla="*/ 1644 h 662121"/>
                <a:gd name="T52" fmla="*/ 211921 w 918638"/>
                <a:gd name="T53" fmla="*/ 28853 h 662121"/>
                <a:gd name="T54" fmla="*/ 13043 w 918638"/>
                <a:gd name="T55" fmla="*/ 167767 h 662121"/>
                <a:gd name="T56" fmla="*/ 1708 w 918638"/>
                <a:gd name="T57" fmla="*/ 260266 h 662121"/>
                <a:gd name="T58" fmla="*/ 16222 w 918638"/>
                <a:gd name="T59" fmla="*/ 366644 h 662121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918638"/>
                <a:gd name="T91" fmla="*/ 0 h 662121"/>
                <a:gd name="T92" fmla="*/ 918638 w 918638"/>
                <a:gd name="T93" fmla="*/ 662121 h 662121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918638" h="662121">
                  <a:moveTo>
                    <a:pt x="16266" y="366666"/>
                  </a:moveTo>
                  <a:cubicBezTo>
                    <a:pt x="20191" y="376204"/>
                    <a:pt x="25277" y="384886"/>
                    <a:pt x="31745" y="391879"/>
                  </a:cubicBezTo>
                  <a:cubicBezTo>
                    <a:pt x="38629" y="399509"/>
                    <a:pt x="44461" y="403214"/>
                    <a:pt x="44461" y="403214"/>
                  </a:cubicBezTo>
                  <a:cubicBezTo>
                    <a:pt x="46895" y="423451"/>
                    <a:pt x="54525" y="439237"/>
                    <a:pt x="63645" y="451207"/>
                  </a:cubicBezTo>
                  <a:cubicBezTo>
                    <a:pt x="81031" y="473987"/>
                    <a:pt x="103394" y="482888"/>
                    <a:pt x="103394" y="482888"/>
                  </a:cubicBezTo>
                  <a:cubicBezTo>
                    <a:pt x="103394" y="482888"/>
                    <a:pt x="103811" y="483744"/>
                    <a:pt x="104447" y="485212"/>
                  </a:cubicBezTo>
                  <a:cubicBezTo>
                    <a:pt x="105609" y="487449"/>
                    <a:pt x="107516" y="491351"/>
                    <a:pt x="110059" y="496241"/>
                  </a:cubicBezTo>
                  <a:cubicBezTo>
                    <a:pt x="113984" y="503870"/>
                    <a:pt x="119597" y="514043"/>
                    <a:pt x="126371" y="525159"/>
                  </a:cubicBezTo>
                  <a:cubicBezTo>
                    <a:pt x="134001" y="537459"/>
                    <a:pt x="143122" y="550701"/>
                    <a:pt x="153075" y="562562"/>
                  </a:cubicBezTo>
                  <a:cubicBezTo>
                    <a:pt x="164520" y="576133"/>
                    <a:pt x="177039" y="587666"/>
                    <a:pt x="189952" y="593607"/>
                  </a:cubicBezTo>
                  <a:cubicBezTo>
                    <a:pt x="229592" y="611936"/>
                    <a:pt x="333668" y="608757"/>
                    <a:pt x="353159" y="581110"/>
                  </a:cubicBezTo>
                  <a:cubicBezTo>
                    <a:pt x="355702" y="577514"/>
                    <a:pt x="356754" y="573590"/>
                    <a:pt x="356228" y="569249"/>
                  </a:cubicBezTo>
                  <a:cubicBezTo>
                    <a:pt x="356864" y="569249"/>
                    <a:pt x="357390" y="569140"/>
                    <a:pt x="358026" y="569140"/>
                  </a:cubicBezTo>
                  <a:cubicBezTo>
                    <a:pt x="367037" y="568504"/>
                    <a:pt x="375829" y="567978"/>
                    <a:pt x="384533" y="567232"/>
                  </a:cubicBezTo>
                  <a:cubicBezTo>
                    <a:pt x="385278" y="567122"/>
                    <a:pt x="386024" y="567122"/>
                    <a:pt x="386747" y="567013"/>
                  </a:cubicBezTo>
                  <a:cubicBezTo>
                    <a:pt x="411873" y="564886"/>
                    <a:pt x="435179" y="562145"/>
                    <a:pt x="454363" y="559712"/>
                  </a:cubicBezTo>
                  <a:cubicBezTo>
                    <a:pt x="529169" y="599308"/>
                    <a:pt x="595228" y="621912"/>
                    <a:pt x="643374" y="635330"/>
                  </a:cubicBezTo>
                  <a:cubicBezTo>
                    <a:pt x="725701" y="658285"/>
                    <a:pt x="803445" y="678981"/>
                    <a:pt x="841309" y="641622"/>
                  </a:cubicBezTo>
                  <a:cubicBezTo>
                    <a:pt x="855209" y="627898"/>
                    <a:pt x="845409" y="624433"/>
                    <a:pt x="869285" y="573700"/>
                  </a:cubicBezTo>
                  <a:cubicBezTo>
                    <a:pt x="895002" y="519064"/>
                    <a:pt x="912454" y="481770"/>
                    <a:pt x="917190" y="458640"/>
                  </a:cubicBezTo>
                  <a:cubicBezTo>
                    <a:pt x="918352" y="452918"/>
                    <a:pt x="911161" y="442328"/>
                    <a:pt x="897480" y="428121"/>
                  </a:cubicBezTo>
                  <a:cubicBezTo>
                    <a:pt x="896098" y="426740"/>
                    <a:pt x="894717" y="425249"/>
                    <a:pt x="893248" y="423670"/>
                  </a:cubicBezTo>
                  <a:cubicBezTo>
                    <a:pt x="885180" y="415624"/>
                    <a:pt x="875226" y="406503"/>
                    <a:pt x="863782" y="396550"/>
                  </a:cubicBezTo>
                  <a:cubicBezTo>
                    <a:pt x="861984" y="394949"/>
                    <a:pt x="860164" y="393370"/>
                    <a:pt x="858366" y="391770"/>
                  </a:cubicBezTo>
                  <a:cubicBezTo>
                    <a:pt x="819472" y="358291"/>
                    <a:pt x="765099" y="316218"/>
                    <a:pt x="705640" y="272150"/>
                  </a:cubicBezTo>
                  <a:cubicBezTo>
                    <a:pt x="534365" y="145118"/>
                    <a:pt x="321456" y="1644"/>
                    <a:pt x="321456" y="1644"/>
                  </a:cubicBezTo>
                  <a:cubicBezTo>
                    <a:pt x="294576" y="5679"/>
                    <a:pt x="256165" y="13308"/>
                    <a:pt x="211921" y="28853"/>
                  </a:cubicBezTo>
                  <a:cubicBezTo>
                    <a:pt x="139504" y="54285"/>
                    <a:pt x="43760" y="87896"/>
                    <a:pt x="13043" y="167767"/>
                  </a:cubicBezTo>
                  <a:cubicBezTo>
                    <a:pt x="5150" y="188310"/>
                    <a:pt x="2366" y="212230"/>
                    <a:pt x="1708" y="260266"/>
                  </a:cubicBezTo>
                  <a:cubicBezTo>
                    <a:pt x="1292" y="290895"/>
                    <a:pt x="2563" y="334218"/>
                    <a:pt x="16222" y="366644"/>
                  </a:cubicBezTo>
                  <a:close/>
                </a:path>
              </a:pathLst>
            </a:custGeom>
            <a:solidFill>
              <a:srgbClr val="FFB0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81961" name="Freeform: Shape 65">
              <a:extLst>
                <a:ext uri="{FF2B5EF4-FFF2-40B4-BE49-F238E27FC236}">
                  <a16:creationId xmlns:a16="http://schemas.microsoft.com/office/drawing/2014/main" id="{FBAE1C16-4AB3-4D77-AB56-FF45A3E09791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4412" y="5554890"/>
              <a:ext cx="138125" cy="111815"/>
            </a:xfrm>
            <a:custGeom>
              <a:avLst/>
              <a:gdLst>
                <a:gd name="T0" fmla="*/ 9593 w 138124"/>
                <a:gd name="T1" fmla="*/ 20195 h 111815"/>
                <a:gd name="T2" fmla="*/ 109007 w 138124"/>
                <a:gd name="T3" fmla="*/ 110568 h 111815"/>
                <a:gd name="T4" fmla="*/ 135492 w 138124"/>
                <a:gd name="T5" fmla="*/ 108660 h 111815"/>
                <a:gd name="T6" fmla="*/ 137728 w 138124"/>
                <a:gd name="T7" fmla="*/ 108441 h 111815"/>
                <a:gd name="T8" fmla="*/ 11807 w 138124"/>
                <a:gd name="T9" fmla="*/ 1647 h 111815"/>
                <a:gd name="T10" fmla="*/ 9593 w 138124"/>
                <a:gd name="T11" fmla="*/ 20195 h 11181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38124"/>
                <a:gd name="T19" fmla="*/ 0 h 111815"/>
                <a:gd name="T20" fmla="*/ 138124 w 138124"/>
                <a:gd name="T21" fmla="*/ 111815 h 11181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38124" h="111815">
                  <a:moveTo>
                    <a:pt x="9593" y="20195"/>
                  </a:moveTo>
                  <a:cubicBezTo>
                    <a:pt x="53157" y="28987"/>
                    <a:pt x="90034" y="69240"/>
                    <a:pt x="108999" y="110568"/>
                  </a:cubicBezTo>
                  <a:cubicBezTo>
                    <a:pt x="118010" y="109932"/>
                    <a:pt x="126802" y="109406"/>
                    <a:pt x="135484" y="108660"/>
                  </a:cubicBezTo>
                  <a:cubicBezTo>
                    <a:pt x="136229" y="108551"/>
                    <a:pt x="136975" y="108551"/>
                    <a:pt x="137720" y="108441"/>
                  </a:cubicBezTo>
                  <a:cubicBezTo>
                    <a:pt x="115357" y="51547"/>
                    <a:pt x="66290" y="2392"/>
                    <a:pt x="11807" y="1647"/>
                  </a:cubicBezTo>
                  <a:cubicBezTo>
                    <a:pt x="-273" y="1428"/>
                    <a:pt x="-2290" y="17761"/>
                    <a:pt x="9593" y="20195"/>
                  </a:cubicBezTo>
                  <a:close/>
                </a:path>
              </a:pathLst>
            </a:custGeom>
            <a:solidFill>
              <a:srgbClr val="DA62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81962" name="Freeform: Shape 66">
              <a:extLst>
                <a:ext uri="{FF2B5EF4-FFF2-40B4-BE49-F238E27FC236}">
                  <a16:creationId xmlns:a16="http://schemas.microsoft.com/office/drawing/2014/main" id="{2264E608-C765-473A-9FC7-C0101FA6E45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94961" y="5361757"/>
              <a:ext cx="116200" cy="260902"/>
            </a:xfrm>
            <a:custGeom>
              <a:avLst/>
              <a:gdLst>
                <a:gd name="T0" fmla="*/ 4827 w 116200"/>
                <a:gd name="T1" fmla="*/ 219796 h 260902"/>
                <a:gd name="T2" fmla="*/ 10439 w 116200"/>
                <a:gd name="T3" fmla="*/ 230824 h 260902"/>
                <a:gd name="T4" fmla="*/ 26751 w 116200"/>
                <a:gd name="T5" fmla="*/ 259742 h 260902"/>
                <a:gd name="T6" fmla="*/ 113222 w 116200"/>
                <a:gd name="T7" fmla="*/ 6623 h 260902"/>
                <a:gd name="T8" fmla="*/ 112805 w 116200"/>
                <a:gd name="T9" fmla="*/ 1646 h 260902"/>
                <a:gd name="T10" fmla="*/ 4805 w 116200"/>
                <a:gd name="T11" fmla="*/ 219796 h 26090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16200"/>
                <a:gd name="T19" fmla="*/ 0 h 260902"/>
                <a:gd name="T20" fmla="*/ 116200 w 116200"/>
                <a:gd name="T21" fmla="*/ 260902 h 26090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16200" h="260902">
                  <a:moveTo>
                    <a:pt x="4827" y="219796"/>
                  </a:moveTo>
                  <a:cubicBezTo>
                    <a:pt x="5989" y="222010"/>
                    <a:pt x="7896" y="225935"/>
                    <a:pt x="10439" y="230824"/>
                  </a:cubicBezTo>
                  <a:cubicBezTo>
                    <a:pt x="14364" y="238454"/>
                    <a:pt x="19976" y="248626"/>
                    <a:pt x="26751" y="259742"/>
                  </a:cubicBezTo>
                  <a:cubicBezTo>
                    <a:pt x="13816" y="161104"/>
                    <a:pt x="4278" y="37668"/>
                    <a:pt x="113222" y="6623"/>
                  </a:cubicBezTo>
                  <a:cubicBezTo>
                    <a:pt x="115874" y="5878"/>
                    <a:pt x="115765" y="1537"/>
                    <a:pt x="112805" y="1646"/>
                  </a:cubicBezTo>
                  <a:cubicBezTo>
                    <a:pt x="13596" y="7149"/>
                    <a:pt x="-7495" y="120521"/>
                    <a:pt x="4805" y="219796"/>
                  </a:cubicBezTo>
                  <a:close/>
                </a:path>
              </a:pathLst>
            </a:custGeom>
            <a:solidFill>
              <a:srgbClr val="DA62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81963" name="Freeform: Shape 67">
              <a:extLst>
                <a:ext uri="{FF2B5EF4-FFF2-40B4-BE49-F238E27FC236}">
                  <a16:creationId xmlns:a16="http://schemas.microsoft.com/office/drawing/2014/main" id="{750F41CB-71C1-4539-9CC9-74AD05B6A57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1059" y="5289809"/>
              <a:ext cx="94276" cy="258710"/>
            </a:xfrm>
            <a:custGeom>
              <a:avLst/>
              <a:gdLst>
                <a:gd name="T0" fmla="*/ 8743 w 94275"/>
                <a:gd name="T1" fmla="*/ 209732 h 258709"/>
                <a:gd name="T2" fmla="*/ 27927 w 94275"/>
                <a:gd name="T3" fmla="*/ 257725 h 258709"/>
                <a:gd name="T4" fmla="*/ 91210 w 94275"/>
                <a:gd name="T5" fmla="*/ 8632 h 258709"/>
                <a:gd name="T6" fmla="*/ 88886 w 94275"/>
                <a:gd name="T7" fmla="*/ 1748 h 258709"/>
                <a:gd name="T8" fmla="*/ 8765 w 94275"/>
                <a:gd name="T9" fmla="*/ 209732 h 25870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4275"/>
                <a:gd name="T16" fmla="*/ 0 h 258709"/>
                <a:gd name="T17" fmla="*/ 94275 w 94275"/>
                <a:gd name="T18" fmla="*/ 258709 h 25870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4275" h="258709">
                  <a:moveTo>
                    <a:pt x="8743" y="209724"/>
                  </a:moveTo>
                  <a:cubicBezTo>
                    <a:pt x="11177" y="229961"/>
                    <a:pt x="18807" y="245746"/>
                    <a:pt x="27927" y="257717"/>
                  </a:cubicBezTo>
                  <a:cubicBezTo>
                    <a:pt x="24441" y="163529"/>
                    <a:pt x="-11077" y="52372"/>
                    <a:pt x="91202" y="8632"/>
                  </a:cubicBezTo>
                  <a:cubicBezTo>
                    <a:pt x="95543" y="6834"/>
                    <a:pt x="93482" y="783"/>
                    <a:pt x="88878" y="1748"/>
                  </a:cubicBezTo>
                  <a:cubicBezTo>
                    <a:pt x="-33725" y="27027"/>
                    <a:pt x="8765" y="209724"/>
                    <a:pt x="8765" y="209724"/>
                  </a:cubicBezTo>
                  <a:close/>
                </a:path>
              </a:pathLst>
            </a:custGeom>
            <a:solidFill>
              <a:srgbClr val="DA62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81964" name="Freeform: Shape 68">
              <a:extLst>
                <a:ext uri="{FF2B5EF4-FFF2-40B4-BE49-F238E27FC236}">
                  <a16:creationId xmlns:a16="http://schemas.microsoft.com/office/drawing/2014/main" id="{A0423F94-A118-480E-9C5D-73303EB46996}"/>
                </a:ext>
              </a:extLst>
            </p:cNvPr>
            <p:cNvSpPr>
              <a:spLocks/>
            </p:cNvSpPr>
            <p:nvPr/>
          </p:nvSpPr>
          <p:spPr bwMode="auto">
            <a:xfrm>
              <a:off x="6597385" y="2542481"/>
              <a:ext cx="92083" cy="135932"/>
            </a:xfrm>
            <a:custGeom>
              <a:avLst/>
              <a:gdLst>
                <a:gd name="T0" fmla="*/ 14258 w 92083"/>
                <a:gd name="T1" fmla="*/ 131657 h 135932"/>
                <a:gd name="T2" fmla="*/ 92266 w 92083"/>
                <a:gd name="T3" fmla="*/ 15961 h 135932"/>
                <a:gd name="T4" fmla="*/ 85272 w 92083"/>
                <a:gd name="T5" fmla="*/ 16378 h 135932"/>
                <a:gd name="T6" fmla="*/ 81238 w 92083"/>
                <a:gd name="T7" fmla="*/ 1644 h 135932"/>
                <a:gd name="T8" fmla="*/ 2068 w 92083"/>
                <a:gd name="T9" fmla="*/ 125825 h 135932"/>
                <a:gd name="T10" fmla="*/ 14258 w 92083"/>
                <a:gd name="T11" fmla="*/ 131657 h 13593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92083"/>
                <a:gd name="T19" fmla="*/ 0 h 135932"/>
                <a:gd name="T20" fmla="*/ 92083 w 92083"/>
                <a:gd name="T21" fmla="*/ 135932 h 13593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92083" h="135932">
                  <a:moveTo>
                    <a:pt x="14258" y="131657"/>
                  </a:moveTo>
                  <a:cubicBezTo>
                    <a:pt x="40963" y="93092"/>
                    <a:pt x="65233" y="53562"/>
                    <a:pt x="92266" y="15961"/>
                  </a:cubicBezTo>
                  <a:cubicBezTo>
                    <a:pt x="87815" y="16071"/>
                    <a:pt x="85272" y="16378"/>
                    <a:pt x="85272" y="16378"/>
                  </a:cubicBezTo>
                  <a:cubicBezTo>
                    <a:pt x="85272" y="16378"/>
                    <a:pt x="84220" y="10348"/>
                    <a:pt x="81238" y="1644"/>
                  </a:cubicBezTo>
                  <a:cubicBezTo>
                    <a:pt x="47321" y="37995"/>
                    <a:pt x="18271" y="79191"/>
                    <a:pt x="2068" y="125825"/>
                  </a:cubicBezTo>
                  <a:cubicBezTo>
                    <a:pt x="-585" y="133345"/>
                    <a:pt x="9917" y="137796"/>
                    <a:pt x="14258" y="131657"/>
                  </a:cubicBezTo>
                  <a:close/>
                </a:path>
              </a:pathLst>
            </a:custGeom>
            <a:solidFill>
              <a:srgbClr val="DA62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81965" name="Freeform: Shape 69">
              <a:extLst>
                <a:ext uri="{FF2B5EF4-FFF2-40B4-BE49-F238E27FC236}">
                  <a16:creationId xmlns:a16="http://schemas.microsoft.com/office/drawing/2014/main" id="{189929AB-9684-4798-A3A4-2C38A61B4E84}"/>
                </a:ext>
              </a:extLst>
            </p:cNvPr>
            <p:cNvSpPr>
              <a:spLocks/>
            </p:cNvSpPr>
            <p:nvPr/>
          </p:nvSpPr>
          <p:spPr bwMode="auto">
            <a:xfrm>
              <a:off x="6442455" y="2438756"/>
              <a:ext cx="157857" cy="144702"/>
            </a:xfrm>
            <a:custGeom>
              <a:avLst/>
              <a:gdLst>
                <a:gd name="T0" fmla="*/ 13612 w 157856"/>
                <a:gd name="T1" fmla="*/ 142466 h 144702"/>
                <a:gd name="T2" fmla="*/ 97766 w 157856"/>
                <a:gd name="T3" fmla="*/ 63844 h 144702"/>
                <a:gd name="T4" fmla="*/ 156809 w 157856"/>
                <a:gd name="T5" fmla="*/ 20193 h 144702"/>
                <a:gd name="T6" fmla="*/ 151503 w 157856"/>
                <a:gd name="T7" fmla="*/ 1644 h 144702"/>
                <a:gd name="T8" fmla="*/ 2364 w 157856"/>
                <a:gd name="T9" fmla="*/ 134507 h 144702"/>
                <a:gd name="T10" fmla="*/ 13612 w 157856"/>
                <a:gd name="T11" fmla="*/ 142444 h 14470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57856"/>
                <a:gd name="T19" fmla="*/ 0 h 144702"/>
                <a:gd name="T20" fmla="*/ 157856 w 157856"/>
                <a:gd name="T21" fmla="*/ 144702 h 14470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57856" h="144702">
                  <a:moveTo>
                    <a:pt x="13612" y="142466"/>
                  </a:moveTo>
                  <a:cubicBezTo>
                    <a:pt x="43802" y="119160"/>
                    <a:pt x="68291" y="88422"/>
                    <a:pt x="97758" y="63844"/>
                  </a:cubicBezTo>
                  <a:cubicBezTo>
                    <a:pt x="116525" y="48168"/>
                    <a:pt x="136345" y="33654"/>
                    <a:pt x="156801" y="20193"/>
                  </a:cubicBezTo>
                  <a:cubicBezTo>
                    <a:pt x="155946" y="14580"/>
                    <a:pt x="154367" y="8222"/>
                    <a:pt x="151495" y="1644"/>
                  </a:cubicBezTo>
                  <a:cubicBezTo>
                    <a:pt x="91290" y="32909"/>
                    <a:pt x="30998" y="77284"/>
                    <a:pt x="2364" y="134507"/>
                  </a:cubicBezTo>
                  <a:cubicBezTo>
                    <a:pt x="-1034" y="141282"/>
                    <a:pt x="8416" y="146368"/>
                    <a:pt x="13612" y="142444"/>
                  </a:cubicBezTo>
                  <a:close/>
                </a:path>
              </a:pathLst>
            </a:custGeom>
            <a:solidFill>
              <a:srgbClr val="DA62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81966" name="Freeform: Shape 70">
              <a:extLst>
                <a:ext uri="{FF2B5EF4-FFF2-40B4-BE49-F238E27FC236}">
                  <a16:creationId xmlns:a16="http://schemas.microsoft.com/office/drawing/2014/main" id="{DCB9515E-531E-4CD8-9DF5-DA9AB76A95C0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9999" y="2774640"/>
              <a:ext cx="1172964" cy="1999519"/>
            </a:xfrm>
            <a:custGeom>
              <a:avLst/>
              <a:gdLst>
                <a:gd name="T0" fmla="*/ 953724 w 1172963"/>
                <a:gd name="T1" fmla="*/ 11050 h 1999519"/>
                <a:gd name="T2" fmla="*/ 716281 w 1172963"/>
                <a:gd name="T3" fmla="*/ 542085 h 1999519"/>
                <a:gd name="T4" fmla="*/ 702710 w 1172963"/>
                <a:gd name="T5" fmla="*/ 572428 h 1999519"/>
                <a:gd name="T6" fmla="*/ 693589 w 1172963"/>
                <a:gd name="T7" fmla="*/ 592818 h 1999519"/>
                <a:gd name="T8" fmla="*/ 1161305 w 1172963"/>
                <a:gd name="T9" fmla="*/ 1319485 h 1999519"/>
                <a:gd name="T10" fmla="*/ 1171457 w 1172963"/>
                <a:gd name="T11" fmla="*/ 1353775 h 1999519"/>
                <a:gd name="T12" fmla="*/ 1133461 w 1172963"/>
                <a:gd name="T13" fmla="*/ 1408324 h 1999519"/>
                <a:gd name="T14" fmla="*/ 791066 w 1172963"/>
                <a:gd name="T15" fmla="*/ 1764049 h 1999519"/>
                <a:gd name="T16" fmla="*/ 465785 w 1172963"/>
                <a:gd name="T17" fmla="*/ 1965953 h 1999519"/>
                <a:gd name="T18" fmla="*/ 394245 w 1172963"/>
                <a:gd name="T19" fmla="*/ 1998313 h 1999519"/>
                <a:gd name="T20" fmla="*/ 167523 w 1172963"/>
                <a:gd name="T21" fmla="*/ 1592841 h 1999519"/>
                <a:gd name="T22" fmla="*/ 53252 w 1172963"/>
                <a:gd name="T23" fmla="*/ 1239965 h 1999519"/>
                <a:gd name="T24" fmla="*/ 46215 w 1172963"/>
                <a:gd name="T25" fmla="*/ 1209205 h 1999519"/>
                <a:gd name="T26" fmla="*/ 60203 w 1172963"/>
                <a:gd name="T27" fmla="*/ 446844 h 1999519"/>
                <a:gd name="T28" fmla="*/ 953899 w 1172963"/>
                <a:gd name="T29" fmla="*/ 1644 h 1999519"/>
                <a:gd name="T30" fmla="*/ 953680 w 1172963"/>
                <a:gd name="T31" fmla="*/ 11028 h 199951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172963"/>
                <a:gd name="T49" fmla="*/ 0 h 1999519"/>
                <a:gd name="T50" fmla="*/ 1172963 w 1172963"/>
                <a:gd name="T51" fmla="*/ 1999519 h 1999519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172963" h="1999519">
                  <a:moveTo>
                    <a:pt x="953716" y="11050"/>
                  </a:moveTo>
                  <a:cubicBezTo>
                    <a:pt x="874590" y="188113"/>
                    <a:pt x="795464" y="365022"/>
                    <a:pt x="716273" y="542085"/>
                  </a:cubicBezTo>
                  <a:cubicBezTo>
                    <a:pt x="711757" y="552170"/>
                    <a:pt x="707218" y="562321"/>
                    <a:pt x="702702" y="572428"/>
                  </a:cubicBezTo>
                  <a:cubicBezTo>
                    <a:pt x="699632" y="579247"/>
                    <a:pt x="696651" y="585999"/>
                    <a:pt x="693581" y="592818"/>
                  </a:cubicBezTo>
                  <a:cubicBezTo>
                    <a:pt x="798534" y="705379"/>
                    <a:pt x="1084540" y="1089628"/>
                    <a:pt x="1161297" y="1319485"/>
                  </a:cubicBezTo>
                  <a:cubicBezTo>
                    <a:pt x="1165266" y="1331390"/>
                    <a:pt x="1168664" y="1342791"/>
                    <a:pt x="1171449" y="1353775"/>
                  </a:cubicBezTo>
                  <a:cubicBezTo>
                    <a:pt x="1159894" y="1371096"/>
                    <a:pt x="1147222" y="1389337"/>
                    <a:pt x="1133453" y="1408324"/>
                  </a:cubicBezTo>
                  <a:cubicBezTo>
                    <a:pt x="1057178" y="1513715"/>
                    <a:pt x="946327" y="1642500"/>
                    <a:pt x="791058" y="1764049"/>
                  </a:cubicBezTo>
                  <a:cubicBezTo>
                    <a:pt x="675186" y="1854707"/>
                    <a:pt x="562450" y="1919539"/>
                    <a:pt x="465785" y="1965953"/>
                  </a:cubicBezTo>
                  <a:cubicBezTo>
                    <a:pt x="440791" y="1977923"/>
                    <a:pt x="416871" y="1988623"/>
                    <a:pt x="394245" y="1998313"/>
                  </a:cubicBezTo>
                  <a:cubicBezTo>
                    <a:pt x="326542" y="1902722"/>
                    <a:pt x="241277" y="1766637"/>
                    <a:pt x="167523" y="1592841"/>
                  </a:cubicBezTo>
                  <a:cubicBezTo>
                    <a:pt x="123258" y="1488545"/>
                    <a:pt x="83048" y="1370767"/>
                    <a:pt x="53252" y="1239965"/>
                  </a:cubicBezTo>
                  <a:cubicBezTo>
                    <a:pt x="50885" y="1229660"/>
                    <a:pt x="48583" y="1219444"/>
                    <a:pt x="46215" y="1209205"/>
                  </a:cubicBezTo>
                  <a:cubicBezTo>
                    <a:pt x="38563" y="1176099"/>
                    <a:pt x="-58387" y="718446"/>
                    <a:pt x="60203" y="446844"/>
                  </a:cubicBezTo>
                  <a:cubicBezTo>
                    <a:pt x="178025" y="176975"/>
                    <a:pt x="544560" y="8879"/>
                    <a:pt x="953891" y="1644"/>
                  </a:cubicBezTo>
                  <a:lnTo>
                    <a:pt x="953672" y="11028"/>
                  </a:lnTo>
                  <a:close/>
                </a:path>
              </a:pathLst>
            </a:custGeom>
            <a:solidFill>
              <a:srgbClr val="1FD7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81967" name="Freeform: Shape 71">
              <a:extLst>
                <a:ext uri="{FF2B5EF4-FFF2-40B4-BE49-F238E27FC236}">
                  <a16:creationId xmlns:a16="http://schemas.microsoft.com/office/drawing/2014/main" id="{399969D0-B761-4173-BC4D-5E8324096143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4874" y="2408025"/>
              <a:ext cx="539344" cy="2376621"/>
            </a:xfrm>
            <a:custGeom>
              <a:avLst/>
              <a:gdLst>
                <a:gd name="T0" fmla="*/ 8398 w 539343"/>
                <a:gd name="T1" fmla="*/ 2373831 h 2376621"/>
                <a:gd name="T2" fmla="*/ 16883 w 539343"/>
                <a:gd name="T3" fmla="*/ 2372777 h 2376621"/>
                <a:gd name="T4" fmla="*/ 60447 w 539343"/>
                <a:gd name="T5" fmla="*/ 1956613 h 2376621"/>
                <a:gd name="T6" fmla="*/ 132623 w 539343"/>
                <a:gd name="T7" fmla="*/ 1691940 h 2376621"/>
                <a:gd name="T8" fmla="*/ 148408 w 539343"/>
                <a:gd name="T9" fmla="*/ 1646052 h 2376621"/>
                <a:gd name="T10" fmla="*/ 182961 w 539343"/>
                <a:gd name="T11" fmla="*/ 1548575 h 2376621"/>
                <a:gd name="T12" fmla="*/ 264893 w 539343"/>
                <a:gd name="T13" fmla="*/ 1309028 h 2376621"/>
                <a:gd name="T14" fmla="*/ 392393 w 539343"/>
                <a:gd name="T15" fmla="*/ 821001 h 2376621"/>
                <a:gd name="T16" fmla="*/ 422911 w 539343"/>
                <a:gd name="T17" fmla="*/ 562050 h 2376621"/>
                <a:gd name="T18" fmla="*/ 441876 w 539343"/>
                <a:gd name="T19" fmla="*/ 374617 h 2376621"/>
                <a:gd name="T20" fmla="*/ 537687 w 539343"/>
                <a:gd name="T21" fmla="*/ 28144 h 2376621"/>
                <a:gd name="T22" fmla="*/ 524641 w 539343"/>
                <a:gd name="T23" fmla="*/ 1966 h 2376621"/>
                <a:gd name="T24" fmla="*/ 444420 w 539343"/>
                <a:gd name="T25" fmla="*/ 226802 h 2376621"/>
                <a:gd name="T26" fmla="*/ 388556 w 539343"/>
                <a:gd name="T27" fmla="*/ 689278 h 2376621"/>
                <a:gd name="T28" fmla="*/ 306207 w 539343"/>
                <a:gd name="T29" fmla="*/ 1072944 h 2376621"/>
                <a:gd name="T30" fmla="*/ 229880 w 539343"/>
                <a:gd name="T31" fmla="*/ 1326392 h 2376621"/>
                <a:gd name="T32" fmla="*/ 144133 w 539343"/>
                <a:gd name="T33" fmla="*/ 1574118 h 2376621"/>
                <a:gd name="T34" fmla="*/ 131088 w 539343"/>
                <a:gd name="T35" fmla="*/ 1611104 h 2376621"/>
                <a:gd name="T36" fmla="*/ 115719 w 539343"/>
                <a:gd name="T37" fmla="*/ 1656028 h 2376621"/>
                <a:gd name="T38" fmla="*/ 103003 w 539343"/>
                <a:gd name="T39" fmla="*/ 1698518 h 2376621"/>
                <a:gd name="T40" fmla="*/ 34225 w 539343"/>
                <a:gd name="T41" fmla="*/ 1960428 h 2376621"/>
                <a:gd name="T42" fmla="*/ 8376 w 539343"/>
                <a:gd name="T43" fmla="*/ 2373853 h 2376621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539343"/>
                <a:gd name="T67" fmla="*/ 0 h 2376621"/>
                <a:gd name="T68" fmla="*/ 539343 w 539343"/>
                <a:gd name="T69" fmla="*/ 2376621 h 2376621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539343" h="2376621">
                  <a:moveTo>
                    <a:pt x="8398" y="2373830"/>
                  </a:moveTo>
                  <a:cubicBezTo>
                    <a:pt x="9143" y="2379026"/>
                    <a:pt x="16444" y="2377228"/>
                    <a:pt x="16883" y="2372777"/>
                  </a:cubicBezTo>
                  <a:cubicBezTo>
                    <a:pt x="30980" y="2233447"/>
                    <a:pt x="34795" y="2094642"/>
                    <a:pt x="60447" y="1956605"/>
                  </a:cubicBezTo>
                  <a:cubicBezTo>
                    <a:pt x="77088" y="1866649"/>
                    <a:pt x="103266" y="1778709"/>
                    <a:pt x="132623" y="1691932"/>
                  </a:cubicBezTo>
                  <a:cubicBezTo>
                    <a:pt x="137819" y="1676563"/>
                    <a:pt x="143015" y="1661304"/>
                    <a:pt x="148408" y="1646044"/>
                  </a:cubicBezTo>
                  <a:cubicBezTo>
                    <a:pt x="159743" y="1613508"/>
                    <a:pt x="171407" y="1580994"/>
                    <a:pt x="182961" y="1548567"/>
                  </a:cubicBezTo>
                  <a:cubicBezTo>
                    <a:pt x="211375" y="1469113"/>
                    <a:pt x="239351" y="1389527"/>
                    <a:pt x="264893" y="1309020"/>
                  </a:cubicBezTo>
                  <a:cubicBezTo>
                    <a:pt x="315978" y="1147962"/>
                    <a:pt x="361120" y="986181"/>
                    <a:pt x="392385" y="821001"/>
                  </a:cubicBezTo>
                  <a:cubicBezTo>
                    <a:pt x="408499" y="735605"/>
                    <a:pt x="417817" y="647885"/>
                    <a:pt x="422903" y="562050"/>
                  </a:cubicBezTo>
                  <a:cubicBezTo>
                    <a:pt x="426609" y="499324"/>
                    <a:pt x="432770" y="436817"/>
                    <a:pt x="441868" y="374617"/>
                  </a:cubicBezTo>
                  <a:cubicBezTo>
                    <a:pt x="458926" y="258176"/>
                    <a:pt x="494641" y="132417"/>
                    <a:pt x="537679" y="28144"/>
                  </a:cubicBezTo>
                  <a:cubicBezTo>
                    <a:pt x="539169" y="24438"/>
                    <a:pt x="526124" y="-1520"/>
                    <a:pt x="524633" y="1966"/>
                  </a:cubicBezTo>
                  <a:cubicBezTo>
                    <a:pt x="491681" y="74536"/>
                    <a:pt x="465174" y="149869"/>
                    <a:pt x="444412" y="226802"/>
                  </a:cubicBezTo>
                  <a:cubicBezTo>
                    <a:pt x="403720" y="377687"/>
                    <a:pt x="402645" y="534798"/>
                    <a:pt x="388548" y="689278"/>
                  </a:cubicBezTo>
                  <a:cubicBezTo>
                    <a:pt x="376577" y="819379"/>
                    <a:pt x="341498" y="947484"/>
                    <a:pt x="306199" y="1072936"/>
                  </a:cubicBezTo>
                  <a:cubicBezTo>
                    <a:pt x="282564" y="1157916"/>
                    <a:pt x="257242" y="1242457"/>
                    <a:pt x="229880" y="1326384"/>
                  </a:cubicBezTo>
                  <a:cubicBezTo>
                    <a:pt x="202737" y="1409456"/>
                    <a:pt x="172854" y="1491564"/>
                    <a:pt x="144133" y="1574110"/>
                  </a:cubicBezTo>
                  <a:cubicBezTo>
                    <a:pt x="139989" y="1586190"/>
                    <a:pt x="135538" y="1598577"/>
                    <a:pt x="131088" y="1611096"/>
                  </a:cubicBezTo>
                  <a:cubicBezTo>
                    <a:pt x="125892" y="1625830"/>
                    <a:pt x="120586" y="1640870"/>
                    <a:pt x="115719" y="1656020"/>
                  </a:cubicBezTo>
                  <a:cubicBezTo>
                    <a:pt x="111049" y="1670008"/>
                    <a:pt x="106817" y="1684193"/>
                    <a:pt x="103003" y="1698510"/>
                  </a:cubicBezTo>
                  <a:cubicBezTo>
                    <a:pt x="73646" y="1783796"/>
                    <a:pt x="50756" y="1871100"/>
                    <a:pt x="34225" y="1960420"/>
                  </a:cubicBezTo>
                  <a:cubicBezTo>
                    <a:pt x="9209" y="2095410"/>
                    <a:pt x="-8703" y="2236735"/>
                    <a:pt x="8376" y="2373852"/>
                  </a:cubicBezTo>
                  <a:close/>
                </a:path>
              </a:pathLst>
            </a:custGeom>
            <a:solidFill>
              <a:srgbClr val="DA62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81968" name="Freeform: Shape 72">
              <a:extLst>
                <a:ext uri="{FF2B5EF4-FFF2-40B4-BE49-F238E27FC236}">
                  <a16:creationId xmlns:a16="http://schemas.microsoft.com/office/drawing/2014/main" id="{D53E0225-2072-4D16-B628-B7A54C7DCCC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19522" y="4975659"/>
              <a:ext cx="1074303" cy="377102"/>
            </a:xfrm>
            <a:custGeom>
              <a:avLst/>
              <a:gdLst>
                <a:gd name="T0" fmla="*/ 1644 w 1074303"/>
                <a:gd name="T1" fmla="*/ 7638 h 377102"/>
                <a:gd name="T2" fmla="*/ 17430 w 1074303"/>
                <a:gd name="T3" fmla="*/ 20990 h 377102"/>
                <a:gd name="T4" fmla="*/ 206398 w 1074303"/>
                <a:gd name="T5" fmla="*/ 178540 h 377102"/>
                <a:gd name="T6" fmla="*/ 509505 w 1074303"/>
                <a:gd name="T7" fmla="*/ 343720 h 377102"/>
                <a:gd name="T8" fmla="*/ 510031 w 1074303"/>
                <a:gd name="T9" fmla="*/ 343939 h 377102"/>
                <a:gd name="T10" fmla="*/ 582514 w 1074303"/>
                <a:gd name="T11" fmla="*/ 363846 h 377102"/>
                <a:gd name="T12" fmla="*/ 686370 w 1074303"/>
                <a:gd name="T13" fmla="*/ 377089 h 377102"/>
                <a:gd name="T14" fmla="*/ 690711 w 1074303"/>
                <a:gd name="T15" fmla="*/ 377308 h 377102"/>
                <a:gd name="T16" fmla="*/ 703647 w 1074303"/>
                <a:gd name="T17" fmla="*/ 377527 h 377102"/>
                <a:gd name="T18" fmla="*/ 948040 w 1074303"/>
                <a:gd name="T19" fmla="*/ 292877 h 377102"/>
                <a:gd name="T20" fmla="*/ 1073097 w 1074303"/>
                <a:gd name="T21" fmla="*/ 68676 h 377102"/>
                <a:gd name="T22" fmla="*/ 1066432 w 1074303"/>
                <a:gd name="T23" fmla="*/ 69312 h 377102"/>
                <a:gd name="T24" fmla="*/ 1053190 w 1074303"/>
                <a:gd name="T25" fmla="*/ 70474 h 377102"/>
                <a:gd name="T26" fmla="*/ 1044398 w 1074303"/>
                <a:gd name="T27" fmla="*/ 100774 h 377102"/>
                <a:gd name="T28" fmla="*/ 966610 w 1074303"/>
                <a:gd name="T29" fmla="*/ 242012 h 377102"/>
                <a:gd name="T30" fmla="*/ 702814 w 1074303"/>
                <a:gd name="T31" fmla="*/ 352205 h 377102"/>
                <a:gd name="T32" fmla="*/ 656925 w 1074303"/>
                <a:gd name="T33" fmla="*/ 349990 h 377102"/>
                <a:gd name="T34" fmla="*/ 651093 w 1074303"/>
                <a:gd name="T35" fmla="*/ 349464 h 377102"/>
                <a:gd name="T36" fmla="*/ 537590 w 1074303"/>
                <a:gd name="T37" fmla="*/ 326268 h 377102"/>
                <a:gd name="T38" fmla="*/ 513320 w 1074303"/>
                <a:gd name="T39" fmla="*/ 318638 h 377102"/>
                <a:gd name="T40" fmla="*/ 512377 w 1074303"/>
                <a:gd name="T41" fmla="*/ 318331 h 377102"/>
                <a:gd name="T42" fmla="*/ 181075 w 1074303"/>
                <a:gd name="T43" fmla="*/ 128881 h 377102"/>
                <a:gd name="T44" fmla="*/ 18110 w 1074303"/>
                <a:gd name="T45" fmla="*/ 5380 h 377102"/>
                <a:gd name="T46" fmla="*/ 13462 w 1074303"/>
                <a:gd name="T47" fmla="*/ 1938 h 377102"/>
                <a:gd name="T48" fmla="*/ 1644 w 1074303"/>
                <a:gd name="T49" fmla="*/ 7660 h 377102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074303"/>
                <a:gd name="T76" fmla="*/ 0 h 377102"/>
                <a:gd name="T77" fmla="*/ 1074303 w 1074303"/>
                <a:gd name="T78" fmla="*/ 377102 h 377102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074303" h="377102">
                  <a:moveTo>
                    <a:pt x="1644" y="7638"/>
                  </a:moveTo>
                  <a:lnTo>
                    <a:pt x="17430" y="20990"/>
                  </a:lnTo>
                  <a:cubicBezTo>
                    <a:pt x="72548" y="67404"/>
                    <a:pt x="138037" y="128859"/>
                    <a:pt x="206398" y="178540"/>
                  </a:cubicBezTo>
                  <a:cubicBezTo>
                    <a:pt x="317797" y="259595"/>
                    <a:pt x="414133" y="312039"/>
                    <a:pt x="509505" y="343720"/>
                  </a:cubicBezTo>
                  <a:cubicBezTo>
                    <a:pt x="509724" y="343829"/>
                    <a:pt x="509812" y="343829"/>
                    <a:pt x="510031" y="343939"/>
                  </a:cubicBezTo>
                  <a:cubicBezTo>
                    <a:pt x="533446" y="351788"/>
                    <a:pt x="557827" y="358453"/>
                    <a:pt x="582514" y="363846"/>
                  </a:cubicBezTo>
                  <a:cubicBezTo>
                    <a:pt x="618228" y="371695"/>
                    <a:pt x="653198" y="376036"/>
                    <a:pt x="686370" y="377089"/>
                  </a:cubicBezTo>
                  <a:cubicBezTo>
                    <a:pt x="687861" y="377198"/>
                    <a:pt x="689242" y="377308"/>
                    <a:pt x="690711" y="377308"/>
                  </a:cubicBezTo>
                  <a:cubicBezTo>
                    <a:pt x="695052" y="377418"/>
                    <a:pt x="699415" y="377527"/>
                    <a:pt x="703647" y="377527"/>
                  </a:cubicBezTo>
                  <a:cubicBezTo>
                    <a:pt x="801145" y="377527"/>
                    <a:pt x="883384" y="349025"/>
                    <a:pt x="948040" y="292877"/>
                  </a:cubicBezTo>
                  <a:cubicBezTo>
                    <a:pt x="1016927" y="233023"/>
                    <a:pt x="1050646" y="159269"/>
                    <a:pt x="1073097" y="68676"/>
                  </a:cubicBezTo>
                  <a:cubicBezTo>
                    <a:pt x="1070861" y="68896"/>
                    <a:pt x="1068647" y="69093"/>
                    <a:pt x="1066432" y="69312"/>
                  </a:cubicBezTo>
                  <a:cubicBezTo>
                    <a:pt x="1061981" y="69729"/>
                    <a:pt x="1057640" y="70167"/>
                    <a:pt x="1053190" y="70474"/>
                  </a:cubicBezTo>
                  <a:cubicBezTo>
                    <a:pt x="1051063" y="78740"/>
                    <a:pt x="1047358" y="93363"/>
                    <a:pt x="1044398" y="100774"/>
                  </a:cubicBezTo>
                  <a:cubicBezTo>
                    <a:pt x="1023833" y="152055"/>
                    <a:pt x="1006030" y="199105"/>
                    <a:pt x="966610" y="242012"/>
                  </a:cubicBezTo>
                  <a:cubicBezTo>
                    <a:pt x="899740" y="315130"/>
                    <a:pt x="810923" y="352205"/>
                    <a:pt x="702814" y="352205"/>
                  </a:cubicBezTo>
                  <a:cubicBezTo>
                    <a:pt x="687971" y="352205"/>
                    <a:pt x="672514" y="351459"/>
                    <a:pt x="656925" y="349990"/>
                  </a:cubicBezTo>
                  <a:cubicBezTo>
                    <a:pt x="655018" y="349881"/>
                    <a:pt x="653001" y="349683"/>
                    <a:pt x="651093" y="349464"/>
                  </a:cubicBezTo>
                  <a:cubicBezTo>
                    <a:pt x="614852" y="345649"/>
                    <a:pt x="576704" y="337910"/>
                    <a:pt x="537590" y="326268"/>
                  </a:cubicBezTo>
                  <a:cubicBezTo>
                    <a:pt x="529434" y="323834"/>
                    <a:pt x="521388" y="321291"/>
                    <a:pt x="513320" y="318638"/>
                  </a:cubicBezTo>
                  <a:cubicBezTo>
                    <a:pt x="513013" y="318528"/>
                    <a:pt x="512684" y="318419"/>
                    <a:pt x="512377" y="318331"/>
                  </a:cubicBezTo>
                  <a:cubicBezTo>
                    <a:pt x="381794" y="274965"/>
                    <a:pt x="181075" y="128881"/>
                    <a:pt x="181075" y="128881"/>
                  </a:cubicBezTo>
                  <a:cubicBezTo>
                    <a:pt x="137730" y="97398"/>
                    <a:pt x="82064" y="55894"/>
                    <a:pt x="18110" y="5380"/>
                  </a:cubicBezTo>
                  <a:cubicBezTo>
                    <a:pt x="17364" y="4349"/>
                    <a:pt x="15851" y="2639"/>
                    <a:pt x="13462" y="1938"/>
                  </a:cubicBezTo>
                  <a:cubicBezTo>
                    <a:pt x="9450" y="798"/>
                    <a:pt x="4582" y="3034"/>
                    <a:pt x="1644" y="7660"/>
                  </a:cubicBezTo>
                  <a:close/>
                </a:path>
              </a:pathLst>
            </a:custGeom>
            <a:solidFill>
              <a:srgbClr val="DA62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A27CDFA9-99D4-4F5E-89C7-1F4CA21E8572}"/>
                </a:ext>
              </a:extLst>
            </p:cNvPr>
            <p:cNvSpPr/>
            <p:nvPr/>
          </p:nvSpPr>
          <p:spPr>
            <a:xfrm>
              <a:off x="4996221" y="3089798"/>
              <a:ext cx="711580" cy="974449"/>
            </a:xfrm>
            <a:custGeom>
              <a:avLst/>
              <a:gdLst>
                <a:gd name="connsiteX0" fmla="*/ 4925 w 710355"/>
                <a:gd name="connsiteY0" fmla="*/ 19337 h 973450"/>
                <a:gd name="connsiteX1" fmla="*/ 506866 w 710355"/>
                <a:gd name="connsiteY1" fmla="*/ 633970 h 973450"/>
                <a:gd name="connsiteX2" fmla="*/ 694035 w 710355"/>
                <a:gd name="connsiteY2" fmla="*/ 973230 h 973450"/>
                <a:gd name="connsiteX3" fmla="*/ 709405 w 710355"/>
                <a:gd name="connsiteY3" fmla="*/ 928307 h 973450"/>
                <a:gd name="connsiteX4" fmla="*/ 542274 w 710355"/>
                <a:gd name="connsiteY4" fmla="*/ 634299 h 973450"/>
                <a:gd name="connsiteX5" fmla="*/ 21478 w 710355"/>
                <a:gd name="connsiteY5" fmla="*/ 4735 h 973450"/>
                <a:gd name="connsiteX6" fmla="*/ 4947 w 710355"/>
                <a:gd name="connsiteY6" fmla="*/ 19359 h 973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10355" h="973450">
                  <a:moveTo>
                    <a:pt x="4925" y="19337"/>
                  </a:moveTo>
                  <a:cubicBezTo>
                    <a:pt x="193783" y="206244"/>
                    <a:pt x="364729" y="409133"/>
                    <a:pt x="506866" y="633970"/>
                  </a:cubicBezTo>
                  <a:cubicBezTo>
                    <a:pt x="575972" y="743198"/>
                    <a:pt x="638391" y="856570"/>
                    <a:pt x="694035" y="973230"/>
                  </a:cubicBezTo>
                  <a:cubicBezTo>
                    <a:pt x="698903" y="958080"/>
                    <a:pt x="704208" y="943040"/>
                    <a:pt x="709405" y="928307"/>
                  </a:cubicBezTo>
                  <a:cubicBezTo>
                    <a:pt x="658320" y="826270"/>
                    <a:pt x="600988" y="727741"/>
                    <a:pt x="542274" y="634299"/>
                  </a:cubicBezTo>
                  <a:cubicBezTo>
                    <a:pt x="397594" y="403849"/>
                    <a:pt x="224214" y="186862"/>
                    <a:pt x="21478" y="4735"/>
                  </a:cubicBezTo>
                  <a:cubicBezTo>
                    <a:pt x="11086" y="-4583"/>
                    <a:pt x="-5446" y="9186"/>
                    <a:pt x="4947" y="19359"/>
                  </a:cubicBez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cs typeface="+mn-cs"/>
              </a:endParaRPr>
            </a:p>
          </p:txBody>
        </p:sp>
        <p:sp>
          <p:nvSpPr>
            <p:cNvPr id="81970" name="Freeform: Shape 74">
              <a:extLst>
                <a:ext uri="{FF2B5EF4-FFF2-40B4-BE49-F238E27FC236}">
                  <a16:creationId xmlns:a16="http://schemas.microsoft.com/office/drawing/2014/main" id="{E1574154-46B8-4FE3-A582-3735E663DE1C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5935" y="5983430"/>
              <a:ext cx="2692335" cy="874790"/>
            </a:xfrm>
            <a:custGeom>
              <a:avLst/>
              <a:gdLst>
                <a:gd name="T0" fmla="*/ 2691765 w 2692334"/>
                <a:gd name="T1" fmla="*/ 874776 h 874789"/>
                <a:gd name="T2" fmla="*/ 2575171 w 2692334"/>
                <a:gd name="T3" fmla="*/ 453758 h 874789"/>
                <a:gd name="T4" fmla="*/ 2435423 w 2692334"/>
                <a:gd name="T5" fmla="*/ 46984 h 874789"/>
                <a:gd name="T6" fmla="*/ 1307786 w 2692334"/>
                <a:gd name="T7" fmla="*/ 118261 h 874789"/>
                <a:gd name="T8" fmla="*/ 322707 w 2692334"/>
                <a:gd name="T9" fmla="*/ 1644 h 874789"/>
                <a:gd name="T10" fmla="*/ 164982 w 2692334"/>
                <a:gd name="T11" fmla="*/ 432966 h 874789"/>
                <a:gd name="T12" fmla="*/ 1644 w 2692334"/>
                <a:gd name="T13" fmla="*/ 874776 h 874789"/>
                <a:gd name="T14" fmla="*/ 2691765 w 2692334"/>
                <a:gd name="T15" fmla="*/ 874776 h 87478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692334"/>
                <a:gd name="T25" fmla="*/ 0 h 874789"/>
                <a:gd name="T26" fmla="*/ 2692334 w 2692334"/>
                <a:gd name="T27" fmla="*/ 874789 h 87478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692334" h="874789">
                  <a:moveTo>
                    <a:pt x="2691765" y="874768"/>
                  </a:moveTo>
                  <a:cubicBezTo>
                    <a:pt x="2658330" y="738024"/>
                    <a:pt x="2619677" y="597926"/>
                    <a:pt x="2575170" y="453750"/>
                  </a:cubicBezTo>
                  <a:cubicBezTo>
                    <a:pt x="2522047" y="281643"/>
                    <a:pt x="2471248" y="141413"/>
                    <a:pt x="2435423" y="46984"/>
                  </a:cubicBezTo>
                  <a:cubicBezTo>
                    <a:pt x="2124730" y="96928"/>
                    <a:pt x="1743024" y="132731"/>
                    <a:pt x="1307778" y="118261"/>
                  </a:cubicBezTo>
                  <a:cubicBezTo>
                    <a:pt x="931815" y="105764"/>
                    <a:pt x="599965" y="58517"/>
                    <a:pt x="322707" y="1644"/>
                  </a:cubicBezTo>
                  <a:cubicBezTo>
                    <a:pt x="285326" y="101532"/>
                    <a:pt x="230032" y="250926"/>
                    <a:pt x="164982" y="432966"/>
                  </a:cubicBezTo>
                  <a:cubicBezTo>
                    <a:pt x="164982" y="432966"/>
                    <a:pt x="83905" y="632940"/>
                    <a:pt x="1644" y="874768"/>
                  </a:cubicBezTo>
                  <a:lnTo>
                    <a:pt x="2691765" y="874768"/>
                  </a:lnTo>
                  <a:close/>
                </a:path>
              </a:pathLst>
            </a:custGeom>
            <a:solidFill>
              <a:srgbClr val="1FD7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81971" name="Freeform: Shape 75">
              <a:extLst>
                <a:ext uri="{FF2B5EF4-FFF2-40B4-BE49-F238E27FC236}">
                  <a16:creationId xmlns:a16="http://schemas.microsoft.com/office/drawing/2014/main" id="{20E561C4-46EE-4C55-8690-E3998714C91E}"/>
                </a:ext>
              </a:extLst>
            </p:cNvPr>
            <p:cNvSpPr>
              <a:spLocks/>
            </p:cNvSpPr>
            <p:nvPr/>
          </p:nvSpPr>
          <p:spPr bwMode="auto">
            <a:xfrm>
              <a:off x="6265095" y="1920810"/>
              <a:ext cx="265287" cy="43849"/>
            </a:xfrm>
            <a:custGeom>
              <a:avLst/>
              <a:gdLst>
                <a:gd name="T0" fmla="*/ 255999 w 265287"/>
                <a:gd name="T1" fmla="*/ 44068 h 43849"/>
                <a:gd name="T2" fmla="*/ 252667 w 265287"/>
                <a:gd name="T3" fmla="*/ 43432 h 43849"/>
                <a:gd name="T4" fmla="*/ 115091 w 265287"/>
                <a:gd name="T5" fmla="*/ 20061 h 43849"/>
                <a:gd name="T6" fmla="*/ 13865 w 265287"/>
                <a:gd name="T7" fmla="*/ 40823 h 43849"/>
                <a:gd name="T8" fmla="*/ 2223 w 265287"/>
                <a:gd name="T9" fmla="*/ 35539 h 43849"/>
                <a:gd name="T10" fmla="*/ 7507 w 265287"/>
                <a:gd name="T11" fmla="*/ 23897 h 43849"/>
                <a:gd name="T12" fmla="*/ 114279 w 265287"/>
                <a:gd name="T13" fmla="*/ 1995 h 43849"/>
                <a:gd name="T14" fmla="*/ 259354 w 265287"/>
                <a:gd name="T15" fmla="*/ 26616 h 43849"/>
                <a:gd name="T16" fmla="*/ 264419 w 265287"/>
                <a:gd name="T17" fmla="*/ 38346 h 43849"/>
                <a:gd name="T18" fmla="*/ 256021 w 265287"/>
                <a:gd name="T19" fmla="*/ 44046 h 4384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265287"/>
                <a:gd name="T31" fmla="*/ 0 h 43849"/>
                <a:gd name="T32" fmla="*/ 265287 w 265287"/>
                <a:gd name="T33" fmla="*/ 43849 h 43849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265287" h="43849">
                  <a:moveTo>
                    <a:pt x="255999" y="44068"/>
                  </a:moveTo>
                  <a:cubicBezTo>
                    <a:pt x="254881" y="44068"/>
                    <a:pt x="253764" y="43871"/>
                    <a:pt x="252667" y="43432"/>
                  </a:cubicBezTo>
                  <a:cubicBezTo>
                    <a:pt x="208379" y="25827"/>
                    <a:pt x="162075" y="17978"/>
                    <a:pt x="115091" y="20061"/>
                  </a:cubicBezTo>
                  <a:cubicBezTo>
                    <a:pt x="80559" y="21595"/>
                    <a:pt x="46489" y="28589"/>
                    <a:pt x="13865" y="40823"/>
                  </a:cubicBezTo>
                  <a:cubicBezTo>
                    <a:pt x="9195" y="42577"/>
                    <a:pt x="3977" y="40209"/>
                    <a:pt x="2223" y="35539"/>
                  </a:cubicBezTo>
                  <a:cubicBezTo>
                    <a:pt x="469" y="30869"/>
                    <a:pt x="2837" y="25651"/>
                    <a:pt x="7507" y="23897"/>
                  </a:cubicBezTo>
                  <a:cubicBezTo>
                    <a:pt x="41906" y="11006"/>
                    <a:pt x="77841" y="3639"/>
                    <a:pt x="114279" y="1995"/>
                  </a:cubicBezTo>
                  <a:cubicBezTo>
                    <a:pt x="163873" y="-220"/>
                    <a:pt x="212677" y="8068"/>
                    <a:pt x="259354" y="26616"/>
                  </a:cubicBezTo>
                  <a:cubicBezTo>
                    <a:pt x="264002" y="28458"/>
                    <a:pt x="266261" y="33720"/>
                    <a:pt x="264419" y="38346"/>
                  </a:cubicBezTo>
                  <a:cubicBezTo>
                    <a:pt x="263016" y="41898"/>
                    <a:pt x="259617" y="44046"/>
                    <a:pt x="256021" y="44046"/>
                  </a:cubicBezTo>
                  <a:close/>
                </a:path>
              </a:pathLst>
            </a:custGeom>
            <a:solidFill>
              <a:srgbClr val="DA62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81972" name="Freeform: Shape 76">
              <a:extLst>
                <a:ext uri="{FF2B5EF4-FFF2-40B4-BE49-F238E27FC236}">
                  <a16:creationId xmlns:a16="http://schemas.microsoft.com/office/drawing/2014/main" id="{18E45B7A-63AC-4C82-8B8E-F43A59169CD1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4462" y="222792"/>
              <a:ext cx="657737" cy="629235"/>
            </a:xfrm>
            <a:custGeom>
              <a:avLst/>
              <a:gdLst>
                <a:gd name="T0" fmla="*/ 537761 w 657736"/>
                <a:gd name="T1" fmla="*/ 604473 h 629234"/>
                <a:gd name="T2" fmla="*/ 597856 w 657736"/>
                <a:gd name="T3" fmla="*/ 138809 h 629234"/>
                <a:gd name="T4" fmla="*/ 262271 w 657736"/>
                <a:gd name="T5" fmla="*/ 8621 h 629234"/>
                <a:gd name="T6" fmla="*/ 1829 w 657736"/>
                <a:gd name="T7" fmla="*/ 319059 h 629234"/>
                <a:gd name="T8" fmla="*/ 146070 w 657736"/>
                <a:gd name="T9" fmla="*/ 555713 h 629234"/>
                <a:gd name="T10" fmla="*/ 537739 w 657736"/>
                <a:gd name="T11" fmla="*/ 604451 h 62923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657736"/>
                <a:gd name="T19" fmla="*/ 0 h 629234"/>
                <a:gd name="T20" fmla="*/ 657736 w 657736"/>
                <a:gd name="T21" fmla="*/ 629234 h 629234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657736" h="629234">
                  <a:moveTo>
                    <a:pt x="537753" y="604465"/>
                  </a:moveTo>
                  <a:cubicBezTo>
                    <a:pt x="672676" y="472501"/>
                    <a:pt x="692737" y="272154"/>
                    <a:pt x="597848" y="138809"/>
                  </a:cubicBezTo>
                  <a:cubicBezTo>
                    <a:pt x="525475" y="37123"/>
                    <a:pt x="391011" y="-18894"/>
                    <a:pt x="262271" y="8621"/>
                  </a:cubicBezTo>
                  <a:cubicBezTo>
                    <a:pt x="115661" y="39973"/>
                    <a:pt x="-3696" y="175401"/>
                    <a:pt x="1829" y="319051"/>
                  </a:cubicBezTo>
                  <a:cubicBezTo>
                    <a:pt x="7025" y="453712"/>
                    <a:pt x="119673" y="536345"/>
                    <a:pt x="146070" y="555705"/>
                  </a:cubicBezTo>
                  <a:cubicBezTo>
                    <a:pt x="312061" y="677452"/>
                    <a:pt x="513921" y="612533"/>
                    <a:pt x="537731" y="604443"/>
                  </a:cubicBezTo>
                  <a:close/>
                </a:path>
              </a:pathLst>
            </a:custGeom>
            <a:solidFill>
              <a:srgbClr val="863D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81973" name="Freeform: Shape 77">
              <a:extLst>
                <a:ext uri="{FF2B5EF4-FFF2-40B4-BE49-F238E27FC236}">
                  <a16:creationId xmlns:a16="http://schemas.microsoft.com/office/drawing/2014/main" id="{721FD420-9685-4E11-846A-CC28BD317D06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4849" y="325602"/>
              <a:ext cx="403412" cy="570038"/>
            </a:xfrm>
            <a:custGeom>
              <a:avLst/>
              <a:gdLst>
                <a:gd name="T0" fmla="*/ 318820 w 403411"/>
                <a:gd name="T1" fmla="*/ 569096 h 570038"/>
                <a:gd name="T2" fmla="*/ 156965 w 403411"/>
                <a:gd name="T3" fmla="*/ 527220 h 570038"/>
                <a:gd name="T4" fmla="*/ 11386 w 403411"/>
                <a:gd name="T5" fmla="*/ 346803 h 570038"/>
                <a:gd name="T6" fmla="*/ 158938 w 403411"/>
                <a:gd name="T7" fmla="*/ 1644 h 570038"/>
                <a:gd name="T8" fmla="*/ 170470 w 403411"/>
                <a:gd name="T9" fmla="*/ 20280 h 570038"/>
                <a:gd name="T10" fmla="*/ 32543 w 403411"/>
                <a:gd name="T11" fmla="*/ 341058 h 570038"/>
                <a:gd name="T12" fmla="*/ 320771 w 403411"/>
                <a:gd name="T13" fmla="*/ 546864 h 570038"/>
                <a:gd name="T14" fmla="*/ 397660 w 403411"/>
                <a:gd name="T15" fmla="*/ 537261 h 570038"/>
                <a:gd name="T16" fmla="*/ 403054 w 403411"/>
                <a:gd name="T17" fmla="*/ 558506 h 570038"/>
                <a:gd name="T18" fmla="*/ 318798 w 403411"/>
                <a:gd name="T19" fmla="*/ 569118 h 57003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403411"/>
                <a:gd name="T31" fmla="*/ 0 h 570038"/>
                <a:gd name="T32" fmla="*/ 403411 w 403411"/>
                <a:gd name="T33" fmla="*/ 570038 h 570038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403411" h="570038">
                  <a:moveTo>
                    <a:pt x="318812" y="569096"/>
                  </a:moveTo>
                  <a:cubicBezTo>
                    <a:pt x="262400" y="569096"/>
                    <a:pt x="206865" y="554932"/>
                    <a:pt x="156965" y="527220"/>
                  </a:cubicBezTo>
                  <a:cubicBezTo>
                    <a:pt x="84723" y="487076"/>
                    <a:pt x="31644" y="421324"/>
                    <a:pt x="11386" y="346803"/>
                  </a:cubicBezTo>
                  <a:cubicBezTo>
                    <a:pt x="-23431" y="218785"/>
                    <a:pt x="37235" y="76846"/>
                    <a:pt x="158938" y="1644"/>
                  </a:cubicBezTo>
                  <a:lnTo>
                    <a:pt x="170470" y="20280"/>
                  </a:lnTo>
                  <a:cubicBezTo>
                    <a:pt x="56967" y="90417"/>
                    <a:pt x="248" y="222337"/>
                    <a:pt x="32543" y="341058"/>
                  </a:cubicBezTo>
                  <a:cubicBezTo>
                    <a:pt x="65956" y="463858"/>
                    <a:pt x="188821" y="546842"/>
                    <a:pt x="320763" y="546864"/>
                  </a:cubicBezTo>
                  <a:cubicBezTo>
                    <a:pt x="346261" y="546864"/>
                    <a:pt x="372066" y="543773"/>
                    <a:pt x="397652" y="537261"/>
                  </a:cubicBezTo>
                  <a:lnTo>
                    <a:pt x="403046" y="558506"/>
                  </a:lnTo>
                  <a:cubicBezTo>
                    <a:pt x="375136" y="565588"/>
                    <a:pt x="346853" y="569096"/>
                    <a:pt x="318790" y="569118"/>
                  </a:cubicBezTo>
                  <a:close/>
                </a:path>
              </a:pathLst>
            </a:custGeom>
            <a:solidFill>
              <a:srgbClr val="3E39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</p:grpSp>
      <p:grpSp>
        <p:nvGrpSpPr>
          <p:cNvPr id="81924" name="Group 78">
            <a:extLst>
              <a:ext uri="{FF2B5EF4-FFF2-40B4-BE49-F238E27FC236}">
                <a16:creationId xmlns:a16="http://schemas.microsoft.com/office/drawing/2014/main" id="{5C2D8933-2D5F-4C7B-8B5C-B65010441ECE}"/>
              </a:ext>
            </a:extLst>
          </p:cNvPr>
          <p:cNvGrpSpPr>
            <a:grpSpLocks/>
          </p:cNvGrpSpPr>
          <p:nvPr/>
        </p:nvGrpSpPr>
        <p:grpSpPr bwMode="auto">
          <a:xfrm>
            <a:off x="431800" y="1282700"/>
            <a:ext cx="7191375" cy="531813"/>
            <a:chOff x="443080" y="2679689"/>
            <a:chExt cx="11306008" cy="460375"/>
          </a:xfrm>
        </p:grpSpPr>
        <p:sp>
          <p:nvSpPr>
            <p:cNvPr id="80" name="Rectangle: Rounded Corners 79">
              <a:extLst>
                <a:ext uri="{FF2B5EF4-FFF2-40B4-BE49-F238E27FC236}">
                  <a16:creationId xmlns:a16="http://schemas.microsoft.com/office/drawing/2014/main" id="{B86382F2-9CF1-4C7A-804A-1F7BF3C5959F}"/>
                </a:ext>
              </a:extLst>
            </p:cNvPr>
            <p:cNvSpPr/>
            <p:nvPr/>
          </p:nvSpPr>
          <p:spPr>
            <a:xfrm>
              <a:off x="637753" y="2759396"/>
              <a:ext cx="11111335" cy="380668"/>
            </a:xfrm>
            <a:prstGeom prst="roundRect">
              <a:avLst>
                <a:gd name="adj" fmla="val 50000"/>
              </a:avLst>
            </a:prstGeom>
            <a:solidFill>
              <a:schemeClr val="bg1">
                <a:lumMod val="95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80000" tIns="44371" bIns="44371"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400" b="1" dirty="0">
                <a:solidFill>
                  <a:schemeClr val="tx1"/>
                </a:solidFill>
                <a:latin typeface="+mj-lt"/>
                <a:ea typeface="Golos Text" panose="020B0503020202020204" pitchFamily="34" charset="0"/>
              </a:endParaRPr>
            </a:p>
          </p:txBody>
        </p:sp>
        <p:sp>
          <p:nvSpPr>
            <p:cNvPr id="81" name="Rectangle: Rounded Corners 80">
              <a:extLst>
                <a:ext uri="{FF2B5EF4-FFF2-40B4-BE49-F238E27FC236}">
                  <a16:creationId xmlns:a16="http://schemas.microsoft.com/office/drawing/2014/main" id="{A6A36B3E-8974-4DFC-9A43-9E8D7235BD98}"/>
                </a:ext>
              </a:extLst>
            </p:cNvPr>
            <p:cNvSpPr/>
            <p:nvPr/>
          </p:nvSpPr>
          <p:spPr>
            <a:xfrm>
              <a:off x="443080" y="2679689"/>
              <a:ext cx="11208672" cy="380668"/>
            </a:xfrm>
            <a:prstGeom prst="roundRect">
              <a:avLst>
                <a:gd name="adj" fmla="val 50000"/>
              </a:avLst>
            </a:pr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chemeClr val="accent4">
                    <a:lumMod val="20000"/>
                    <a:lumOff val="80000"/>
                  </a:schemeClr>
                </a:gs>
              </a:gsLst>
              <a:lin ang="0" scaled="1"/>
            </a:gradFill>
            <a:ln w="3175">
              <a:solidFill>
                <a:srgbClr val="3A07DF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80000" tIns="44371" bIns="44371"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ru-RU" b="1" dirty="0">
                  <a:solidFill>
                    <a:srgbClr val="4A127B"/>
                  </a:solidFill>
                  <a:latin typeface="+mj-lt"/>
                  <a:ea typeface="Golos Text" panose="020B0503020202020204" pitchFamily="34" charset="0"/>
                </a:rPr>
                <a:t>Я</a:t>
              </a:r>
              <a:r>
                <a:rPr lang="tr-TR" b="1" dirty="0">
                  <a:solidFill>
                    <a:srgbClr val="4A127B"/>
                  </a:solidFill>
                  <a:latin typeface="+mj-lt"/>
                  <a:ea typeface="Golos Text" panose="020B0503020202020204" pitchFamily="34" charset="0"/>
                </a:rPr>
                <a:t>x</a:t>
              </a:r>
              <a:r>
                <a:rPr lang="ru-RU" b="1" dirty="0" err="1">
                  <a:solidFill>
                    <a:srgbClr val="4A127B"/>
                  </a:solidFill>
                  <a:latin typeface="+mj-lt"/>
                  <a:ea typeface="Golos Text" panose="020B0503020202020204" pitchFamily="34" charset="0"/>
                </a:rPr>
                <a:t>шилик</a:t>
              </a:r>
              <a:r>
                <a:rPr lang="tr-TR" b="1" dirty="0">
                  <a:solidFill>
                    <a:srgbClr val="4A127B"/>
                  </a:solidFill>
                  <a:latin typeface="+mj-lt"/>
                  <a:ea typeface="Golos Text" panose="020B0503020202020204" pitchFamily="34" charset="0"/>
                </a:rPr>
                <a:t> </a:t>
              </a:r>
              <a:r>
                <a:rPr lang="ru-RU" b="1" dirty="0" err="1">
                  <a:solidFill>
                    <a:srgbClr val="4A127B"/>
                  </a:solidFill>
                  <a:latin typeface="+mj-lt"/>
                  <a:ea typeface="Golos Text" panose="020B0503020202020204" pitchFamily="34" charset="0"/>
                </a:rPr>
                <a:t>учун</a:t>
              </a:r>
              <a:r>
                <a:rPr lang="tr-TR" b="1" dirty="0">
                  <a:solidFill>
                    <a:srgbClr val="4A127B"/>
                  </a:solidFill>
                  <a:latin typeface="+mj-lt"/>
                  <a:ea typeface="Golos Text" panose="020B0503020202020204" pitchFamily="34" charset="0"/>
                </a:rPr>
                <a:t> </a:t>
              </a:r>
              <a:r>
                <a:rPr lang="ru-RU" b="1" dirty="0" err="1">
                  <a:solidFill>
                    <a:srgbClr val="4A127B"/>
                  </a:solidFill>
                  <a:latin typeface="+mj-lt"/>
                  <a:ea typeface="Golos Text" panose="020B0503020202020204" pitchFamily="34" charset="0"/>
                </a:rPr>
                <a:t>ёлғон</a:t>
              </a:r>
              <a:r>
                <a:rPr lang="en-US" b="1" dirty="0">
                  <a:solidFill>
                    <a:srgbClr val="4A127B"/>
                  </a:solidFill>
                  <a:latin typeface="+mj-lt"/>
                  <a:ea typeface="Golos Text" panose="020B0503020202020204" pitchFamily="34" charset="0"/>
                </a:rPr>
                <a:t> </a:t>
              </a:r>
              <a:r>
                <a:rPr lang="ru-RU" b="1" dirty="0" err="1">
                  <a:solidFill>
                    <a:srgbClr val="4A127B"/>
                  </a:solidFill>
                  <a:latin typeface="+mj-lt"/>
                  <a:ea typeface="Golos Text" panose="020B0503020202020204" pitchFamily="34" charset="0"/>
                </a:rPr>
                <a:t>гапириш</a:t>
              </a:r>
              <a:r>
                <a:rPr lang="en-US" b="1" dirty="0">
                  <a:solidFill>
                    <a:srgbClr val="4A127B"/>
                  </a:solidFill>
                  <a:latin typeface="+mj-lt"/>
                  <a:ea typeface="Golos Text" panose="020B0503020202020204" pitchFamily="34" charset="0"/>
                </a:rPr>
                <a:t>.</a:t>
              </a:r>
              <a:endParaRPr lang="ru-RU" b="1" dirty="0">
                <a:solidFill>
                  <a:srgbClr val="4A127B"/>
                </a:solidFill>
                <a:latin typeface="+mj-lt"/>
                <a:ea typeface="Golos Text" panose="020B0503020202020204" pitchFamily="34" charset="0"/>
              </a:endParaRPr>
            </a:p>
          </p:txBody>
        </p:sp>
      </p:grpSp>
      <p:sp>
        <p:nvSpPr>
          <p:cNvPr id="82" name="Thought Bubble: Cloud 81">
            <a:extLst>
              <a:ext uri="{FF2B5EF4-FFF2-40B4-BE49-F238E27FC236}">
                <a16:creationId xmlns:a16="http://schemas.microsoft.com/office/drawing/2014/main" id="{83F17D82-DCBE-46C2-A402-00B4D2CA0B90}"/>
              </a:ext>
            </a:extLst>
          </p:cNvPr>
          <p:cNvSpPr/>
          <p:nvPr/>
        </p:nvSpPr>
        <p:spPr>
          <a:xfrm>
            <a:off x="403225" y="1960563"/>
            <a:ext cx="7064375" cy="4313237"/>
          </a:xfrm>
          <a:prstGeom prst="cloudCallout">
            <a:avLst>
              <a:gd name="adj1" fmla="val 63160"/>
              <a:gd name="adj2" fmla="val -20856"/>
            </a:avLst>
          </a:prstGeom>
          <a:ln>
            <a:solidFill>
              <a:srgbClr val="4A127B"/>
            </a:solidFill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lIns="0" tIns="0" rIns="0" bIns="72000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600" dirty="0">
                <a:solidFill>
                  <a:srgbClr val="4A127B"/>
                </a:solidFill>
              </a:rPr>
              <a:t>Ушбу</a:t>
            </a:r>
            <a:r>
              <a:rPr lang="tr-TR" sz="1600" dirty="0">
                <a:solidFill>
                  <a:srgbClr val="4A127B"/>
                </a:solidFill>
              </a:rPr>
              <a:t> </a:t>
            </a:r>
            <a:r>
              <a:rPr lang="ru-RU" sz="1600" dirty="0" err="1">
                <a:solidFill>
                  <a:srgbClr val="4A127B"/>
                </a:solidFill>
              </a:rPr>
              <a:t>мисол</a:t>
            </a:r>
            <a:r>
              <a:rPr lang="en-US" sz="1600" dirty="0">
                <a:solidFill>
                  <a:srgbClr val="4A127B"/>
                </a:solidFill>
              </a:rPr>
              <a:t> </a:t>
            </a:r>
            <a:r>
              <a:rPr lang="ru-RU" sz="1600" dirty="0">
                <a:solidFill>
                  <a:srgbClr val="4A127B"/>
                </a:solidFill>
              </a:rPr>
              <a:t>а</a:t>
            </a:r>
            <a:r>
              <a:rPr lang="en-US" sz="1600" dirty="0">
                <a:solidFill>
                  <a:srgbClr val="4A127B"/>
                </a:solidFill>
              </a:rPr>
              <a:t>x</a:t>
            </a:r>
            <a:r>
              <a:rPr lang="ru-RU" sz="1600" dirty="0" err="1">
                <a:solidFill>
                  <a:srgbClr val="4A127B"/>
                </a:solidFill>
              </a:rPr>
              <a:t>лоқий</a:t>
            </a:r>
            <a:r>
              <a:rPr lang="en-US" sz="1600" dirty="0">
                <a:solidFill>
                  <a:srgbClr val="4A127B"/>
                </a:solidFill>
              </a:rPr>
              <a:t> </a:t>
            </a:r>
            <a:r>
              <a:rPr lang="ru-RU" sz="1600" dirty="0" err="1">
                <a:solidFill>
                  <a:srgbClr val="4A127B"/>
                </a:solidFill>
              </a:rPr>
              <a:t>иккиланишнинг</a:t>
            </a:r>
            <a:r>
              <a:rPr lang="tr-TR" sz="1600" dirty="0">
                <a:solidFill>
                  <a:srgbClr val="4A127B"/>
                </a:solidFill>
              </a:rPr>
              <a:t> </a:t>
            </a:r>
            <a:r>
              <a:rPr lang="ru-RU" sz="1600" dirty="0" err="1">
                <a:solidFill>
                  <a:srgbClr val="4A127B"/>
                </a:solidFill>
              </a:rPr>
              <a:t>аниқ</a:t>
            </a:r>
            <a:r>
              <a:rPr lang="tr-TR" sz="1600" dirty="0">
                <a:solidFill>
                  <a:srgbClr val="4A127B"/>
                </a:solidFill>
              </a:rPr>
              <a:t> </a:t>
            </a:r>
            <a:r>
              <a:rPr lang="ru-RU" sz="1600" dirty="0" err="1">
                <a:solidFill>
                  <a:srgbClr val="4A127B"/>
                </a:solidFill>
              </a:rPr>
              <a:t>муаллифи</a:t>
            </a:r>
            <a:r>
              <a:rPr lang="tr-TR" sz="1600" dirty="0">
                <a:solidFill>
                  <a:srgbClr val="4A127B"/>
                </a:solidFill>
              </a:rPr>
              <a:t> </a:t>
            </a:r>
            <a:r>
              <a:rPr lang="ru-RU" sz="1600" dirty="0" err="1">
                <a:solidFill>
                  <a:srgbClr val="4A127B"/>
                </a:solidFill>
              </a:rPr>
              <a:t>йўқ</a:t>
            </a:r>
            <a:r>
              <a:rPr lang="tr-TR" sz="1600" dirty="0">
                <a:solidFill>
                  <a:srgbClr val="4A127B"/>
                </a:solidFill>
              </a:rPr>
              <a:t>.</a:t>
            </a:r>
            <a:endParaRPr lang="en-US" sz="1600" dirty="0">
              <a:solidFill>
                <a:srgbClr val="4A127B"/>
              </a:solidFill>
            </a:endParaRP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600" dirty="0" err="1">
                <a:solidFill>
                  <a:srgbClr val="4A127B"/>
                </a:solidFill>
              </a:rPr>
              <a:t>Дугонангиз</a:t>
            </a:r>
            <a:r>
              <a:rPr lang="tr-TR" sz="1600" dirty="0">
                <a:solidFill>
                  <a:srgbClr val="4A127B"/>
                </a:solidFill>
              </a:rPr>
              <a:t> </a:t>
            </a:r>
            <a:r>
              <a:rPr lang="ru-RU" sz="1600" dirty="0" err="1">
                <a:solidFill>
                  <a:srgbClr val="4A127B"/>
                </a:solidFill>
              </a:rPr>
              <a:t>унга</a:t>
            </a:r>
            <a:r>
              <a:rPr lang="tr-TR" sz="1600" dirty="0">
                <a:solidFill>
                  <a:srgbClr val="4A127B"/>
                </a:solidFill>
              </a:rPr>
              <a:t> </a:t>
            </a:r>
            <a:r>
              <a:rPr lang="ru-RU" sz="1600" dirty="0" err="1">
                <a:solidFill>
                  <a:srgbClr val="4A127B"/>
                </a:solidFill>
              </a:rPr>
              <a:t>унчалик</a:t>
            </a:r>
            <a:r>
              <a:rPr lang="tr-TR" sz="1600" dirty="0">
                <a:solidFill>
                  <a:srgbClr val="4A127B"/>
                </a:solidFill>
              </a:rPr>
              <a:t> </a:t>
            </a:r>
            <a:r>
              <a:rPr lang="ru-RU" sz="1600" dirty="0" err="1">
                <a:solidFill>
                  <a:srgbClr val="4A127B"/>
                </a:solidFill>
              </a:rPr>
              <a:t>мос</a:t>
            </a:r>
            <a:r>
              <a:rPr lang="tr-TR" sz="1600" dirty="0">
                <a:solidFill>
                  <a:srgbClr val="4A127B"/>
                </a:solidFill>
              </a:rPr>
              <a:t> </a:t>
            </a:r>
            <a:r>
              <a:rPr lang="ru-RU" sz="1600" dirty="0">
                <a:solidFill>
                  <a:srgbClr val="4A127B"/>
                </a:solidFill>
              </a:rPr>
              <a:t>к</a:t>
            </a:r>
            <a:r>
              <a:rPr lang="tr-TR" sz="1600" dirty="0">
                <a:solidFill>
                  <a:srgbClr val="4A127B"/>
                </a:solidFill>
              </a:rPr>
              <a:t>e</a:t>
            </a:r>
            <a:r>
              <a:rPr lang="ru-RU" sz="1600" dirty="0" err="1">
                <a:solidFill>
                  <a:srgbClr val="4A127B"/>
                </a:solidFill>
              </a:rPr>
              <a:t>лмайдиган</a:t>
            </a:r>
            <a:r>
              <a:rPr lang="tr-TR" sz="1600" dirty="0">
                <a:solidFill>
                  <a:srgbClr val="4A127B"/>
                </a:solidFill>
              </a:rPr>
              <a:t> </a:t>
            </a:r>
            <a:r>
              <a:rPr lang="ru-RU" sz="1600" dirty="0" err="1">
                <a:solidFill>
                  <a:srgbClr val="4A127B"/>
                </a:solidFill>
              </a:rPr>
              <a:t>янги</a:t>
            </a:r>
            <a:r>
              <a:rPr lang="tr-TR" sz="1600" dirty="0">
                <a:solidFill>
                  <a:srgbClr val="4A127B"/>
                </a:solidFill>
              </a:rPr>
              <a:t> </a:t>
            </a:r>
            <a:r>
              <a:rPr lang="ru-RU" sz="1600" dirty="0" err="1">
                <a:solidFill>
                  <a:srgbClr val="4A127B"/>
                </a:solidFill>
              </a:rPr>
              <a:t>соч</a:t>
            </a:r>
            <a:r>
              <a:rPr lang="tr-TR" sz="1600" dirty="0">
                <a:solidFill>
                  <a:srgbClr val="4A127B"/>
                </a:solidFill>
              </a:rPr>
              <a:t> </a:t>
            </a:r>
            <a:r>
              <a:rPr lang="ru-RU" sz="1600" dirty="0" err="1">
                <a:solidFill>
                  <a:srgbClr val="4A127B"/>
                </a:solidFill>
              </a:rPr>
              <a:t>турмаги</a:t>
            </a:r>
            <a:r>
              <a:rPr lang="tr-TR" sz="1600" dirty="0">
                <a:solidFill>
                  <a:srgbClr val="4A127B"/>
                </a:solidFill>
              </a:rPr>
              <a:t> </a:t>
            </a:r>
            <a:r>
              <a:rPr lang="ru-RU" sz="1600" dirty="0" err="1">
                <a:solidFill>
                  <a:srgbClr val="4A127B"/>
                </a:solidFill>
              </a:rPr>
              <a:t>қилдирди</a:t>
            </a:r>
            <a:r>
              <a:rPr lang="tr-TR" sz="1600" dirty="0">
                <a:solidFill>
                  <a:srgbClr val="4A127B"/>
                </a:solidFill>
              </a:rPr>
              <a:t>. </a:t>
            </a:r>
            <a:r>
              <a:rPr lang="ru-RU" sz="1600" dirty="0">
                <a:solidFill>
                  <a:srgbClr val="4A127B"/>
                </a:solidFill>
              </a:rPr>
              <a:t>У</a:t>
            </a:r>
            <a:r>
              <a:rPr lang="tr-TR" sz="1600" dirty="0">
                <a:solidFill>
                  <a:srgbClr val="4A127B"/>
                </a:solidFill>
              </a:rPr>
              <a:t> </a:t>
            </a:r>
            <a:r>
              <a:rPr lang="ru-RU" sz="1600" dirty="0" err="1">
                <a:solidFill>
                  <a:srgbClr val="4A127B"/>
                </a:solidFill>
              </a:rPr>
              <a:t>сиздан</a:t>
            </a:r>
            <a:r>
              <a:rPr lang="tr-TR" sz="1600" dirty="0">
                <a:solidFill>
                  <a:srgbClr val="4A127B"/>
                </a:solidFill>
              </a:rPr>
              <a:t> </a:t>
            </a:r>
            <a:r>
              <a:rPr lang="ru-RU" sz="1600" dirty="0" err="1">
                <a:solidFill>
                  <a:srgbClr val="4A127B"/>
                </a:solidFill>
              </a:rPr>
              <a:t>янги</a:t>
            </a:r>
            <a:r>
              <a:rPr lang="en-US" sz="1600" dirty="0">
                <a:solidFill>
                  <a:srgbClr val="4A127B"/>
                </a:solidFill>
              </a:rPr>
              <a:t> </a:t>
            </a:r>
            <a:r>
              <a:rPr lang="ru-RU" sz="1600" dirty="0" err="1">
                <a:solidFill>
                  <a:srgbClr val="4A127B"/>
                </a:solidFill>
              </a:rPr>
              <a:t>соч</a:t>
            </a:r>
            <a:r>
              <a:rPr lang="en-US" sz="1600" dirty="0">
                <a:solidFill>
                  <a:srgbClr val="4A127B"/>
                </a:solidFill>
              </a:rPr>
              <a:t> </a:t>
            </a:r>
            <a:r>
              <a:rPr lang="ru-RU" sz="1600" dirty="0" err="1">
                <a:solidFill>
                  <a:srgbClr val="4A127B"/>
                </a:solidFill>
              </a:rPr>
              <a:t>турмаги</a:t>
            </a:r>
            <a:r>
              <a:rPr lang="en-US" sz="1600" dirty="0">
                <a:solidFill>
                  <a:srgbClr val="4A127B"/>
                </a:solidFill>
              </a:rPr>
              <a:t> </a:t>
            </a:r>
            <a:r>
              <a:rPr lang="ru-RU" sz="1600" dirty="0" err="1">
                <a:solidFill>
                  <a:srgbClr val="4A127B"/>
                </a:solidFill>
              </a:rPr>
              <a:t>унга</a:t>
            </a:r>
            <a:r>
              <a:rPr lang="en-US" sz="1600" dirty="0">
                <a:solidFill>
                  <a:srgbClr val="4A127B"/>
                </a:solidFill>
              </a:rPr>
              <a:t> </a:t>
            </a:r>
            <a:r>
              <a:rPr lang="ru-RU" sz="1600" dirty="0" err="1">
                <a:solidFill>
                  <a:srgbClr val="4A127B"/>
                </a:solidFill>
              </a:rPr>
              <a:t>ярашдими</a:t>
            </a:r>
            <a:r>
              <a:rPr lang="en-US" sz="1600" dirty="0">
                <a:solidFill>
                  <a:srgbClr val="4A127B"/>
                </a:solidFill>
              </a:rPr>
              <a:t> </a:t>
            </a:r>
            <a:r>
              <a:rPr lang="ru-RU" sz="1600" dirty="0" err="1">
                <a:solidFill>
                  <a:srgbClr val="4A127B"/>
                </a:solidFill>
              </a:rPr>
              <a:t>д</a:t>
            </a:r>
            <a:r>
              <a:rPr lang="en-US" sz="1600" dirty="0">
                <a:solidFill>
                  <a:srgbClr val="4A127B"/>
                </a:solidFill>
              </a:rPr>
              <a:t>e</a:t>
            </a:r>
            <a:r>
              <a:rPr lang="ru-RU" sz="1600" dirty="0">
                <a:solidFill>
                  <a:srgbClr val="4A127B"/>
                </a:solidFill>
              </a:rPr>
              <a:t>б</a:t>
            </a:r>
            <a:r>
              <a:rPr lang="en-US" sz="1600" dirty="0">
                <a:solidFill>
                  <a:srgbClr val="4A127B"/>
                </a:solidFill>
              </a:rPr>
              <a:t> </a:t>
            </a:r>
            <a:r>
              <a:rPr lang="ru-RU" sz="1600" dirty="0" err="1">
                <a:solidFill>
                  <a:srgbClr val="4A127B"/>
                </a:solidFill>
              </a:rPr>
              <a:t>сўради</a:t>
            </a:r>
            <a:r>
              <a:rPr lang="en-US" sz="1600" dirty="0">
                <a:solidFill>
                  <a:srgbClr val="4A127B"/>
                </a:solidFill>
              </a:rPr>
              <a:t>.</a:t>
            </a:r>
            <a:r>
              <a:rPr lang="tr-TR" sz="1600" dirty="0">
                <a:solidFill>
                  <a:srgbClr val="4A127B"/>
                </a:solidFill>
              </a:rPr>
              <a:t> </a:t>
            </a:r>
            <a:r>
              <a:rPr lang="ru-RU" sz="1600" dirty="0">
                <a:solidFill>
                  <a:srgbClr val="4A127B"/>
                </a:solidFill>
              </a:rPr>
              <a:t>Сиз</a:t>
            </a:r>
            <a:r>
              <a:rPr lang="tr-TR" sz="1600" dirty="0">
                <a:solidFill>
                  <a:srgbClr val="4A127B"/>
                </a:solidFill>
              </a:rPr>
              <a:t> </a:t>
            </a:r>
            <a:r>
              <a:rPr lang="ru-RU" sz="1600" dirty="0" err="1">
                <a:solidFill>
                  <a:srgbClr val="4A127B"/>
                </a:solidFill>
              </a:rPr>
              <a:t>ҳақиқатни</a:t>
            </a:r>
            <a:r>
              <a:rPr lang="tr-TR" sz="1600" dirty="0">
                <a:solidFill>
                  <a:srgbClr val="4A127B"/>
                </a:solidFill>
              </a:rPr>
              <a:t> </a:t>
            </a:r>
            <a:r>
              <a:rPr lang="ru-RU" sz="1600" dirty="0" err="1">
                <a:solidFill>
                  <a:srgbClr val="4A127B"/>
                </a:solidFill>
              </a:rPr>
              <a:t>айтиб</a:t>
            </a:r>
            <a:r>
              <a:rPr lang="tr-TR" sz="1600" dirty="0">
                <a:solidFill>
                  <a:srgbClr val="4A127B"/>
                </a:solidFill>
              </a:rPr>
              <a:t>, </a:t>
            </a:r>
            <a:r>
              <a:rPr lang="ru-RU" sz="1600" dirty="0" err="1">
                <a:solidFill>
                  <a:srgbClr val="4A127B"/>
                </a:solidFill>
              </a:rPr>
              <a:t>дугонангизни</a:t>
            </a:r>
            <a:r>
              <a:rPr lang="tr-TR" sz="1600" dirty="0">
                <a:solidFill>
                  <a:srgbClr val="4A127B"/>
                </a:solidFill>
              </a:rPr>
              <a:t> x</a:t>
            </a:r>
            <a:r>
              <a:rPr lang="ru-RU" sz="1600" dirty="0" err="1">
                <a:solidFill>
                  <a:srgbClr val="4A127B"/>
                </a:solidFill>
              </a:rPr>
              <a:t>афа</a:t>
            </a:r>
            <a:r>
              <a:rPr lang="tr-TR" sz="1600" dirty="0">
                <a:solidFill>
                  <a:srgbClr val="4A127B"/>
                </a:solidFill>
              </a:rPr>
              <a:t> </a:t>
            </a:r>
            <a:r>
              <a:rPr lang="ru-RU" sz="1600" dirty="0" err="1">
                <a:solidFill>
                  <a:srgbClr val="4A127B"/>
                </a:solidFill>
              </a:rPr>
              <a:t>қилишингиз</a:t>
            </a:r>
            <a:r>
              <a:rPr lang="tr-TR" sz="1600" dirty="0">
                <a:solidFill>
                  <a:srgbClr val="4A127B"/>
                </a:solidFill>
              </a:rPr>
              <a:t> </a:t>
            </a:r>
            <a:r>
              <a:rPr lang="ru-RU" sz="1600" dirty="0" err="1">
                <a:solidFill>
                  <a:srgbClr val="4A127B"/>
                </a:solidFill>
              </a:rPr>
              <a:t>мумкин</a:t>
            </a:r>
            <a:r>
              <a:rPr lang="tr-TR" sz="1600" dirty="0">
                <a:solidFill>
                  <a:srgbClr val="4A127B"/>
                </a:solidFill>
              </a:rPr>
              <a:t> </a:t>
            </a:r>
            <a:r>
              <a:rPr lang="ru-RU" sz="1600" dirty="0" err="1">
                <a:solidFill>
                  <a:srgbClr val="4A127B"/>
                </a:solidFill>
              </a:rPr>
              <a:t>ёки</a:t>
            </a:r>
            <a:r>
              <a:rPr lang="tr-TR" sz="1600" dirty="0">
                <a:solidFill>
                  <a:srgbClr val="4A127B"/>
                </a:solidFill>
              </a:rPr>
              <a:t> </a:t>
            </a:r>
            <a:r>
              <a:rPr lang="ru-RU" sz="1600" dirty="0" err="1">
                <a:solidFill>
                  <a:srgbClr val="4A127B"/>
                </a:solidFill>
              </a:rPr>
              <a:t>ёлғон</a:t>
            </a:r>
            <a:r>
              <a:rPr lang="tr-TR" sz="1600" dirty="0">
                <a:solidFill>
                  <a:srgbClr val="4A127B"/>
                </a:solidFill>
              </a:rPr>
              <a:t> </a:t>
            </a:r>
            <a:r>
              <a:rPr lang="ru-RU" sz="1600" dirty="0" err="1">
                <a:solidFill>
                  <a:srgbClr val="4A127B"/>
                </a:solidFill>
              </a:rPr>
              <a:t>гапириб</a:t>
            </a:r>
            <a:r>
              <a:rPr lang="en-US" sz="1600" dirty="0">
                <a:solidFill>
                  <a:srgbClr val="4A127B"/>
                </a:solidFill>
              </a:rPr>
              <a:t> </a:t>
            </a:r>
            <a:r>
              <a:rPr lang="ru-RU" sz="1600" dirty="0">
                <a:solidFill>
                  <a:srgbClr val="4A127B"/>
                </a:solidFill>
              </a:rPr>
              <a:t>уни</a:t>
            </a:r>
            <a:r>
              <a:rPr lang="en-US" sz="1600" dirty="0">
                <a:solidFill>
                  <a:srgbClr val="4A127B"/>
                </a:solidFill>
              </a:rPr>
              <a:t> x</a:t>
            </a:r>
            <a:r>
              <a:rPr lang="ru-RU" sz="1600" dirty="0" err="1">
                <a:solidFill>
                  <a:srgbClr val="4A127B"/>
                </a:solidFill>
              </a:rPr>
              <a:t>урсанд</a:t>
            </a:r>
            <a:r>
              <a:rPr lang="en-US" sz="1600" dirty="0">
                <a:solidFill>
                  <a:srgbClr val="4A127B"/>
                </a:solidFill>
              </a:rPr>
              <a:t> </a:t>
            </a:r>
            <a:r>
              <a:rPr lang="ru-RU" sz="1600" dirty="0" err="1">
                <a:solidFill>
                  <a:srgbClr val="4A127B"/>
                </a:solidFill>
              </a:rPr>
              <a:t>қилишингиз</a:t>
            </a:r>
            <a:r>
              <a:rPr lang="tr-TR" sz="1600" dirty="0">
                <a:solidFill>
                  <a:srgbClr val="4A127B"/>
                </a:solidFill>
              </a:rPr>
              <a:t> </a:t>
            </a:r>
            <a:r>
              <a:rPr lang="ru-RU" sz="1600" dirty="0" err="1">
                <a:solidFill>
                  <a:srgbClr val="4A127B"/>
                </a:solidFill>
              </a:rPr>
              <a:t>мумкин</a:t>
            </a:r>
            <a:r>
              <a:rPr lang="tr-TR" sz="1600" dirty="0">
                <a:solidFill>
                  <a:srgbClr val="4A127B"/>
                </a:solidFill>
              </a:rPr>
              <a:t>. </a:t>
            </a:r>
            <a:endParaRPr lang="en-US" sz="1600" dirty="0">
              <a:solidFill>
                <a:srgbClr val="4A127B"/>
              </a:solidFill>
            </a:endParaRP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600" dirty="0" err="1">
                <a:solidFill>
                  <a:srgbClr val="4A127B"/>
                </a:solidFill>
              </a:rPr>
              <a:t>Аслида</a:t>
            </a:r>
            <a:r>
              <a:rPr lang="tr-TR" sz="1600" dirty="0">
                <a:solidFill>
                  <a:srgbClr val="4A127B"/>
                </a:solidFill>
              </a:rPr>
              <a:t>, </a:t>
            </a:r>
            <a:r>
              <a:rPr lang="ru-RU" sz="1600" dirty="0" err="1">
                <a:solidFill>
                  <a:srgbClr val="4A127B"/>
                </a:solidFill>
              </a:rPr>
              <a:t>бу</a:t>
            </a:r>
            <a:r>
              <a:rPr lang="tr-TR" sz="1600" dirty="0">
                <a:solidFill>
                  <a:srgbClr val="4A127B"/>
                </a:solidFill>
              </a:rPr>
              <a:t> </a:t>
            </a:r>
            <a:r>
              <a:rPr lang="ru-RU" sz="1600" dirty="0" err="1">
                <a:solidFill>
                  <a:srgbClr val="4A127B"/>
                </a:solidFill>
              </a:rPr>
              <a:t>ёлғон</a:t>
            </a:r>
            <a:r>
              <a:rPr lang="tr-TR" sz="1600" dirty="0">
                <a:solidFill>
                  <a:srgbClr val="4A127B"/>
                </a:solidFill>
              </a:rPr>
              <a:t> </a:t>
            </a:r>
            <a:r>
              <a:rPr lang="ru-RU" sz="1600" dirty="0" err="1">
                <a:solidFill>
                  <a:srgbClr val="4A127B"/>
                </a:solidFill>
              </a:rPr>
              <a:t>ҳ</a:t>
            </a:r>
            <a:r>
              <a:rPr lang="tr-TR" sz="1600" dirty="0">
                <a:solidFill>
                  <a:srgbClr val="4A127B"/>
                </a:solidFill>
              </a:rPr>
              <a:t>e</a:t>
            </a:r>
            <a:r>
              <a:rPr lang="ru-RU" sz="1600" dirty="0">
                <a:solidFill>
                  <a:srgbClr val="4A127B"/>
                </a:solidFill>
              </a:rPr>
              <a:t>ч</a:t>
            </a:r>
            <a:r>
              <a:rPr lang="tr-TR" sz="1600" dirty="0">
                <a:solidFill>
                  <a:srgbClr val="4A127B"/>
                </a:solidFill>
              </a:rPr>
              <a:t> </a:t>
            </a:r>
            <a:r>
              <a:rPr lang="ru-RU" sz="1600" dirty="0" err="1">
                <a:solidFill>
                  <a:srgbClr val="4A127B"/>
                </a:solidFill>
              </a:rPr>
              <a:t>кимга</a:t>
            </a:r>
            <a:r>
              <a:rPr lang="tr-TR" sz="1600" dirty="0">
                <a:solidFill>
                  <a:srgbClr val="4A127B"/>
                </a:solidFill>
              </a:rPr>
              <a:t> </a:t>
            </a:r>
            <a:r>
              <a:rPr lang="ru-RU" sz="1600" dirty="0" err="1">
                <a:solidFill>
                  <a:srgbClr val="4A127B"/>
                </a:solidFill>
              </a:rPr>
              <a:t>зарар</a:t>
            </a:r>
            <a:r>
              <a:rPr lang="tr-TR" sz="1600" dirty="0">
                <a:solidFill>
                  <a:srgbClr val="4A127B"/>
                </a:solidFill>
              </a:rPr>
              <a:t> </a:t>
            </a:r>
            <a:r>
              <a:rPr lang="ru-RU" sz="1600" dirty="0">
                <a:solidFill>
                  <a:srgbClr val="4A127B"/>
                </a:solidFill>
              </a:rPr>
              <a:t>к</a:t>
            </a:r>
            <a:r>
              <a:rPr lang="tr-TR" sz="1600" dirty="0">
                <a:solidFill>
                  <a:srgbClr val="4A127B"/>
                </a:solidFill>
              </a:rPr>
              <a:t>e</a:t>
            </a:r>
            <a:r>
              <a:rPr lang="ru-RU" sz="1600" dirty="0" err="1">
                <a:solidFill>
                  <a:srgbClr val="4A127B"/>
                </a:solidFill>
              </a:rPr>
              <a:t>лтирмайди</a:t>
            </a:r>
            <a:r>
              <a:rPr lang="tr-TR" sz="1600" dirty="0">
                <a:solidFill>
                  <a:srgbClr val="4A127B"/>
                </a:solidFill>
              </a:rPr>
              <a:t>, </a:t>
            </a:r>
            <a:r>
              <a:rPr lang="ru-RU" sz="1600" dirty="0" err="1">
                <a:solidFill>
                  <a:srgbClr val="4A127B"/>
                </a:solidFill>
              </a:rPr>
              <a:t>ҳатто</a:t>
            </a:r>
            <a:r>
              <a:rPr lang="tr-TR" sz="1600" dirty="0">
                <a:solidFill>
                  <a:srgbClr val="4A127B"/>
                </a:solidFill>
              </a:rPr>
              <a:t> </a:t>
            </a:r>
            <a:r>
              <a:rPr lang="ru-RU" sz="1600" dirty="0" err="1">
                <a:solidFill>
                  <a:srgbClr val="4A127B"/>
                </a:solidFill>
              </a:rPr>
              <a:t>буни</a:t>
            </a:r>
            <a:r>
              <a:rPr lang="tr-TR" sz="1600" dirty="0">
                <a:solidFill>
                  <a:srgbClr val="4A127B"/>
                </a:solidFill>
              </a:rPr>
              <a:t> </a:t>
            </a:r>
            <a:r>
              <a:rPr lang="ru-RU" sz="1600" dirty="0" err="1">
                <a:solidFill>
                  <a:srgbClr val="4A127B"/>
                </a:solidFill>
              </a:rPr>
              <a:t>одобли</a:t>
            </a:r>
            <a:r>
              <a:rPr lang="tr-TR" sz="1600" dirty="0">
                <a:solidFill>
                  <a:srgbClr val="4A127B"/>
                </a:solidFill>
              </a:rPr>
              <a:t> </a:t>
            </a:r>
            <a:r>
              <a:rPr lang="ru-RU" sz="1600" dirty="0" err="1">
                <a:solidFill>
                  <a:srgbClr val="4A127B"/>
                </a:solidFill>
              </a:rPr>
              <a:t>ўлпон</a:t>
            </a:r>
            <a:r>
              <a:rPr lang="tr-TR" sz="1600" dirty="0">
                <a:solidFill>
                  <a:srgbClr val="4A127B"/>
                </a:solidFill>
              </a:rPr>
              <a:t> </a:t>
            </a:r>
            <a:r>
              <a:rPr lang="ru-RU" sz="1600" dirty="0" err="1">
                <a:solidFill>
                  <a:srgbClr val="4A127B"/>
                </a:solidFill>
              </a:rPr>
              <a:t>д</a:t>
            </a:r>
            <a:r>
              <a:rPr lang="tr-TR" sz="1600" dirty="0">
                <a:solidFill>
                  <a:srgbClr val="4A127B"/>
                </a:solidFill>
              </a:rPr>
              <a:t>e</a:t>
            </a:r>
            <a:r>
              <a:rPr lang="ru-RU" sz="1600" dirty="0">
                <a:solidFill>
                  <a:srgbClr val="4A127B"/>
                </a:solidFill>
              </a:rPr>
              <a:t>б</a:t>
            </a:r>
            <a:r>
              <a:rPr lang="tr-TR" sz="1600" dirty="0">
                <a:solidFill>
                  <a:srgbClr val="4A127B"/>
                </a:solidFill>
              </a:rPr>
              <a:t> </a:t>
            </a:r>
            <a:r>
              <a:rPr lang="ru-RU" sz="1600" dirty="0" err="1">
                <a:solidFill>
                  <a:srgbClr val="4A127B"/>
                </a:solidFill>
              </a:rPr>
              <a:t>ҳисоблаш</a:t>
            </a:r>
            <a:r>
              <a:rPr lang="tr-TR" sz="1600" dirty="0">
                <a:solidFill>
                  <a:srgbClr val="4A127B"/>
                </a:solidFill>
              </a:rPr>
              <a:t> </a:t>
            </a:r>
            <a:r>
              <a:rPr lang="ru-RU" sz="1600" dirty="0" err="1">
                <a:solidFill>
                  <a:srgbClr val="4A127B"/>
                </a:solidFill>
              </a:rPr>
              <a:t>мумкин</a:t>
            </a:r>
            <a:r>
              <a:rPr lang="tr-TR" sz="1600" dirty="0">
                <a:solidFill>
                  <a:srgbClr val="4A127B"/>
                </a:solidFill>
              </a:rPr>
              <a:t>. </a:t>
            </a:r>
            <a:r>
              <a:rPr lang="ru-RU" sz="1600" dirty="0" err="1">
                <a:solidFill>
                  <a:srgbClr val="4A127B"/>
                </a:solidFill>
              </a:rPr>
              <a:t>Бироқ</a:t>
            </a:r>
            <a:r>
              <a:rPr lang="tr-TR" sz="1600" dirty="0">
                <a:solidFill>
                  <a:srgbClr val="4A127B"/>
                </a:solidFill>
              </a:rPr>
              <a:t>, </a:t>
            </a:r>
            <a:r>
              <a:rPr lang="ru-RU" sz="1600" dirty="0" err="1">
                <a:solidFill>
                  <a:srgbClr val="4A127B"/>
                </a:solidFill>
              </a:rPr>
              <a:t>ёлғон</a:t>
            </a:r>
            <a:r>
              <a:rPr lang="tr-TR" sz="1600" dirty="0">
                <a:solidFill>
                  <a:srgbClr val="4A127B"/>
                </a:solidFill>
              </a:rPr>
              <a:t> </a:t>
            </a:r>
            <a:r>
              <a:rPr lang="ru-RU" sz="1600" dirty="0" err="1">
                <a:solidFill>
                  <a:srgbClr val="4A127B"/>
                </a:solidFill>
              </a:rPr>
              <a:t>гапириб</a:t>
            </a:r>
            <a:r>
              <a:rPr lang="tr-TR" sz="1600" dirty="0">
                <a:solidFill>
                  <a:srgbClr val="4A127B"/>
                </a:solidFill>
              </a:rPr>
              <a:t>, </a:t>
            </a:r>
            <a:r>
              <a:rPr lang="ru-RU" sz="1600" dirty="0" err="1">
                <a:solidFill>
                  <a:srgbClr val="4A127B"/>
                </a:solidFill>
              </a:rPr>
              <a:t>дугонангизга</a:t>
            </a:r>
            <a:r>
              <a:rPr lang="en-US" sz="1600" dirty="0">
                <a:solidFill>
                  <a:srgbClr val="4A127B"/>
                </a:solidFill>
              </a:rPr>
              <a:t> </a:t>
            </a:r>
            <a:r>
              <a:rPr lang="ru-RU" sz="1600" dirty="0" err="1">
                <a:solidFill>
                  <a:srgbClr val="4A127B"/>
                </a:solidFill>
              </a:rPr>
              <a:t>самимийлик</a:t>
            </a:r>
            <a:r>
              <a:rPr lang="en-US" sz="1600" dirty="0">
                <a:solidFill>
                  <a:srgbClr val="4A127B"/>
                </a:solidFill>
              </a:rPr>
              <a:t> </a:t>
            </a:r>
            <a:r>
              <a:rPr lang="ru-RU" sz="1600" dirty="0" err="1">
                <a:solidFill>
                  <a:srgbClr val="4A127B"/>
                </a:solidFill>
              </a:rPr>
              <a:t>қилмадингиз</a:t>
            </a:r>
            <a:r>
              <a:rPr lang="en-US" sz="1600" dirty="0">
                <a:solidFill>
                  <a:srgbClr val="4A127B"/>
                </a:solidFill>
              </a:rPr>
              <a:t>…</a:t>
            </a:r>
            <a:endParaRPr lang="ru-RU" sz="1600" dirty="0">
              <a:solidFill>
                <a:srgbClr val="4A127B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" dur="15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2" grpId="0" animBg="1"/>
    </p:bldLst>
  </p:timing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946" name="Title 1">
            <a:extLst>
              <a:ext uri="{FF2B5EF4-FFF2-40B4-BE49-F238E27FC236}">
                <a16:creationId xmlns:a16="http://schemas.microsoft.com/office/drawing/2014/main" id="{B6C4FD31-3B22-471F-B7B3-1E141919A00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ru-RU" altLang="en-US"/>
              <a:t>Машҳур</a:t>
            </a:r>
            <a:r>
              <a:rPr lang="en-US" altLang="en-US"/>
              <a:t> </a:t>
            </a:r>
            <a:r>
              <a:rPr lang="ru-RU" altLang="en-US"/>
              <a:t>а</a:t>
            </a:r>
            <a:r>
              <a:rPr lang="tr-TR" altLang="en-US"/>
              <a:t>x</a:t>
            </a:r>
            <a:r>
              <a:rPr lang="ru-RU" altLang="en-US"/>
              <a:t>лоқий</a:t>
            </a:r>
            <a:r>
              <a:rPr lang="tr-TR" altLang="en-US"/>
              <a:t> </a:t>
            </a:r>
            <a:r>
              <a:rPr lang="ru-RU" altLang="en-US"/>
              <a:t>иккиланишлар</a:t>
            </a:r>
            <a:r>
              <a:rPr lang="en-US" altLang="en-US"/>
              <a:t>.</a:t>
            </a:r>
            <a:endParaRPr lang="ru-RU" altLang="en-US"/>
          </a:p>
        </p:txBody>
      </p:sp>
      <p:grpSp>
        <p:nvGrpSpPr>
          <p:cNvPr id="82947" name="Graphic 2">
            <a:extLst>
              <a:ext uri="{FF2B5EF4-FFF2-40B4-BE49-F238E27FC236}">
                <a16:creationId xmlns:a16="http://schemas.microsoft.com/office/drawing/2014/main" id="{9D8CDACE-991C-4E85-BED3-B2F96ECC7B47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6092825" y="1809750"/>
            <a:ext cx="5888038" cy="5048250"/>
            <a:chOff x="2439357" y="222792"/>
            <a:chExt cx="7455510" cy="6635428"/>
          </a:xfrm>
        </p:grpSpPr>
        <p:sp>
          <p:nvSpPr>
            <p:cNvPr id="82954" name="Freeform: Shape 32">
              <a:extLst>
                <a:ext uri="{FF2B5EF4-FFF2-40B4-BE49-F238E27FC236}">
                  <a16:creationId xmlns:a16="http://schemas.microsoft.com/office/drawing/2014/main" id="{0CCC3565-FFCD-4465-B59F-2490BB5566EF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9357" y="4657608"/>
              <a:ext cx="342023" cy="342023"/>
            </a:xfrm>
            <a:custGeom>
              <a:avLst/>
              <a:gdLst>
                <a:gd name="T0" fmla="*/ 341168 w 342023"/>
                <a:gd name="T1" fmla="*/ 171340 h 342023"/>
                <a:gd name="T2" fmla="*/ 171406 w 342023"/>
                <a:gd name="T3" fmla="*/ 341036 h 342023"/>
                <a:gd name="T4" fmla="*/ 1644 w 342023"/>
                <a:gd name="T5" fmla="*/ 171340 h 342023"/>
                <a:gd name="T6" fmla="*/ 171406 w 342023"/>
                <a:gd name="T7" fmla="*/ 1645 h 342023"/>
                <a:gd name="T8" fmla="*/ 341168 w 342023"/>
                <a:gd name="T9" fmla="*/ 171340 h 3420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42023"/>
                <a:gd name="T16" fmla="*/ 0 h 342023"/>
                <a:gd name="T17" fmla="*/ 342023 w 342023"/>
                <a:gd name="T18" fmla="*/ 342023 h 34202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42023" h="342023">
                  <a:moveTo>
                    <a:pt x="341168" y="171340"/>
                  </a:moveTo>
                  <a:cubicBezTo>
                    <a:pt x="341168" y="265061"/>
                    <a:pt x="265163" y="341036"/>
                    <a:pt x="171406" y="341036"/>
                  </a:cubicBezTo>
                  <a:cubicBezTo>
                    <a:pt x="77649" y="341036"/>
                    <a:pt x="1644" y="265061"/>
                    <a:pt x="1644" y="171340"/>
                  </a:cubicBezTo>
                  <a:cubicBezTo>
                    <a:pt x="1644" y="77620"/>
                    <a:pt x="77649" y="1645"/>
                    <a:pt x="171406" y="1645"/>
                  </a:cubicBezTo>
                  <a:cubicBezTo>
                    <a:pt x="265163" y="1645"/>
                    <a:pt x="341168" y="77620"/>
                    <a:pt x="341168" y="171340"/>
                  </a:cubicBezTo>
                  <a:close/>
                </a:path>
              </a:pathLst>
            </a:custGeom>
            <a:solidFill>
              <a:srgbClr val="FE8A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82955" name="Freeform: Shape 33">
              <a:extLst>
                <a:ext uri="{FF2B5EF4-FFF2-40B4-BE49-F238E27FC236}">
                  <a16:creationId xmlns:a16="http://schemas.microsoft.com/office/drawing/2014/main" id="{59CF017D-6EAD-4781-ACF9-C42F1DC5C11F}"/>
                </a:ext>
              </a:extLst>
            </p:cNvPr>
            <p:cNvSpPr>
              <a:spLocks/>
            </p:cNvSpPr>
            <p:nvPr/>
          </p:nvSpPr>
          <p:spPr bwMode="auto">
            <a:xfrm>
              <a:off x="9552844" y="4644673"/>
              <a:ext cx="342023" cy="342023"/>
            </a:xfrm>
            <a:custGeom>
              <a:avLst/>
              <a:gdLst>
                <a:gd name="T0" fmla="*/ 341168 w 342023"/>
                <a:gd name="T1" fmla="*/ 171340 h 342023"/>
                <a:gd name="T2" fmla="*/ 171406 w 342023"/>
                <a:gd name="T3" fmla="*/ 341036 h 342023"/>
                <a:gd name="T4" fmla="*/ 1645 w 342023"/>
                <a:gd name="T5" fmla="*/ 171340 h 342023"/>
                <a:gd name="T6" fmla="*/ 171406 w 342023"/>
                <a:gd name="T7" fmla="*/ 1644 h 342023"/>
                <a:gd name="T8" fmla="*/ 341168 w 342023"/>
                <a:gd name="T9" fmla="*/ 171340 h 3420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42023"/>
                <a:gd name="T16" fmla="*/ 0 h 342023"/>
                <a:gd name="T17" fmla="*/ 342023 w 342023"/>
                <a:gd name="T18" fmla="*/ 342023 h 34202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42023" h="342023">
                  <a:moveTo>
                    <a:pt x="341168" y="171340"/>
                  </a:moveTo>
                  <a:cubicBezTo>
                    <a:pt x="341168" y="265061"/>
                    <a:pt x="265163" y="341036"/>
                    <a:pt x="171406" y="341036"/>
                  </a:cubicBezTo>
                  <a:cubicBezTo>
                    <a:pt x="77650" y="341036"/>
                    <a:pt x="1645" y="265061"/>
                    <a:pt x="1645" y="171340"/>
                  </a:cubicBezTo>
                  <a:cubicBezTo>
                    <a:pt x="1645" y="77620"/>
                    <a:pt x="77650" y="1644"/>
                    <a:pt x="171406" y="1644"/>
                  </a:cubicBezTo>
                  <a:cubicBezTo>
                    <a:pt x="265163" y="1644"/>
                    <a:pt x="341168" y="77620"/>
                    <a:pt x="341168" y="171340"/>
                  </a:cubicBezTo>
                  <a:close/>
                </a:path>
              </a:pathLst>
            </a:custGeom>
            <a:solidFill>
              <a:srgbClr val="3A07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82956" name="Freeform: Shape 34">
              <a:extLst>
                <a:ext uri="{FF2B5EF4-FFF2-40B4-BE49-F238E27FC236}">
                  <a16:creationId xmlns:a16="http://schemas.microsoft.com/office/drawing/2014/main" id="{DA8527B3-C41E-40C0-BBB0-3763307BB396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2997" y="2621146"/>
              <a:ext cx="342023" cy="342023"/>
            </a:xfrm>
            <a:custGeom>
              <a:avLst/>
              <a:gdLst>
                <a:gd name="T0" fmla="*/ 341168 w 342023"/>
                <a:gd name="T1" fmla="*/ 171341 h 342023"/>
                <a:gd name="T2" fmla="*/ 171406 w 342023"/>
                <a:gd name="T3" fmla="*/ 341037 h 342023"/>
                <a:gd name="T4" fmla="*/ 1644 w 342023"/>
                <a:gd name="T5" fmla="*/ 171341 h 342023"/>
                <a:gd name="T6" fmla="*/ 171406 w 342023"/>
                <a:gd name="T7" fmla="*/ 1644 h 342023"/>
                <a:gd name="T8" fmla="*/ 341168 w 342023"/>
                <a:gd name="T9" fmla="*/ 171341 h 3420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42023"/>
                <a:gd name="T16" fmla="*/ 0 h 342023"/>
                <a:gd name="T17" fmla="*/ 342023 w 342023"/>
                <a:gd name="T18" fmla="*/ 342023 h 34202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42023" h="342023">
                  <a:moveTo>
                    <a:pt x="341168" y="171341"/>
                  </a:moveTo>
                  <a:cubicBezTo>
                    <a:pt x="341168" y="265061"/>
                    <a:pt x="265163" y="341037"/>
                    <a:pt x="171406" y="341037"/>
                  </a:cubicBezTo>
                  <a:cubicBezTo>
                    <a:pt x="77649" y="341037"/>
                    <a:pt x="1644" y="265061"/>
                    <a:pt x="1644" y="171341"/>
                  </a:cubicBezTo>
                  <a:cubicBezTo>
                    <a:pt x="1644" y="77620"/>
                    <a:pt x="77649" y="1644"/>
                    <a:pt x="171406" y="1644"/>
                  </a:cubicBezTo>
                  <a:cubicBezTo>
                    <a:pt x="265163" y="1644"/>
                    <a:pt x="341168" y="77620"/>
                    <a:pt x="341168" y="171341"/>
                  </a:cubicBezTo>
                  <a:close/>
                </a:path>
              </a:pathLst>
            </a:custGeom>
            <a:solidFill>
              <a:srgbClr val="FE8A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82957" name="Freeform: Shape 35">
              <a:extLst>
                <a:ext uri="{FF2B5EF4-FFF2-40B4-BE49-F238E27FC236}">
                  <a16:creationId xmlns:a16="http://schemas.microsoft.com/office/drawing/2014/main" id="{A7CCBAA8-072F-4586-9D32-96862CBB49F1}"/>
                </a:ext>
              </a:extLst>
            </p:cNvPr>
            <p:cNvSpPr>
              <a:spLocks/>
            </p:cNvSpPr>
            <p:nvPr/>
          </p:nvSpPr>
          <p:spPr bwMode="auto">
            <a:xfrm>
              <a:off x="8097821" y="4024054"/>
              <a:ext cx="342023" cy="342023"/>
            </a:xfrm>
            <a:custGeom>
              <a:avLst/>
              <a:gdLst>
                <a:gd name="T0" fmla="*/ 341168 w 342023"/>
                <a:gd name="T1" fmla="*/ 171341 h 342023"/>
                <a:gd name="T2" fmla="*/ 171406 w 342023"/>
                <a:gd name="T3" fmla="*/ 341037 h 342023"/>
                <a:gd name="T4" fmla="*/ 1644 w 342023"/>
                <a:gd name="T5" fmla="*/ 171341 h 342023"/>
                <a:gd name="T6" fmla="*/ 171406 w 342023"/>
                <a:gd name="T7" fmla="*/ 1644 h 342023"/>
                <a:gd name="T8" fmla="*/ 341168 w 342023"/>
                <a:gd name="T9" fmla="*/ 171341 h 3420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42023"/>
                <a:gd name="T16" fmla="*/ 0 h 342023"/>
                <a:gd name="T17" fmla="*/ 342023 w 342023"/>
                <a:gd name="T18" fmla="*/ 342023 h 34202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42023" h="342023">
                  <a:moveTo>
                    <a:pt x="341168" y="171341"/>
                  </a:moveTo>
                  <a:cubicBezTo>
                    <a:pt x="341168" y="265061"/>
                    <a:pt x="265163" y="341037"/>
                    <a:pt x="171406" y="341037"/>
                  </a:cubicBezTo>
                  <a:cubicBezTo>
                    <a:pt x="77649" y="341037"/>
                    <a:pt x="1644" y="265061"/>
                    <a:pt x="1644" y="171341"/>
                  </a:cubicBezTo>
                  <a:cubicBezTo>
                    <a:pt x="1644" y="77620"/>
                    <a:pt x="77649" y="1644"/>
                    <a:pt x="171406" y="1644"/>
                  </a:cubicBezTo>
                  <a:cubicBezTo>
                    <a:pt x="265163" y="1644"/>
                    <a:pt x="341168" y="77620"/>
                    <a:pt x="341168" y="171341"/>
                  </a:cubicBezTo>
                  <a:close/>
                </a:path>
              </a:pathLst>
            </a:custGeom>
            <a:solidFill>
              <a:srgbClr val="3A07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82958" name="Freeform: Shape 36">
              <a:extLst>
                <a:ext uri="{FF2B5EF4-FFF2-40B4-BE49-F238E27FC236}">
                  <a16:creationId xmlns:a16="http://schemas.microsoft.com/office/drawing/2014/main" id="{75A7FABF-E59D-4AD2-9334-C292CAF644A3}"/>
                </a:ext>
              </a:extLst>
            </p:cNvPr>
            <p:cNvSpPr>
              <a:spLocks/>
            </p:cNvSpPr>
            <p:nvPr/>
          </p:nvSpPr>
          <p:spPr bwMode="auto">
            <a:xfrm>
              <a:off x="6953184" y="494179"/>
              <a:ext cx="342023" cy="342023"/>
            </a:xfrm>
            <a:custGeom>
              <a:avLst/>
              <a:gdLst>
                <a:gd name="T0" fmla="*/ 341168 w 342023"/>
                <a:gd name="T1" fmla="*/ 171340 h 342023"/>
                <a:gd name="T2" fmla="*/ 171406 w 342023"/>
                <a:gd name="T3" fmla="*/ 341036 h 342023"/>
                <a:gd name="T4" fmla="*/ 1645 w 342023"/>
                <a:gd name="T5" fmla="*/ 171340 h 342023"/>
                <a:gd name="T6" fmla="*/ 171406 w 342023"/>
                <a:gd name="T7" fmla="*/ 1644 h 342023"/>
                <a:gd name="T8" fmla="*/ 341168 w 342023"/>
                <a:gd name="T9" fmla="*/ 171340 h 3420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42023"/>
                <a:gd name="T16" fmla="*/ 0 h 342023"/>
                <a:gd name="T17" fmla="*/ 342023 w 342023"/>
                <a:gd name="T18" fmla="*/ 342023 h 34202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42023" h="342023">
                  <a:moveTo>
                    <a:pt x="341168" y="171340"/>
                  </a:moveTo>
                  <a:cubicBezTo>
                    <a:pt x="341168" y="265061"/>
                    <a:pt x="265163" y="341036"/>
                    <a:pt x="171406" y="341036"/>
                  </a:cubicBezTo>
                  <a:cubicBezTo>
                    <a:pt x="77650" y="341036"/>
                    <a:pt x="1645" y="265061"/>
                    <a:pt x="1645" y="171340"/>
                  </a:cubicBezTo>
                  <a:cubicBezTo>
                    <a:pt x="1645" y="77620"/>
                    <a:pt x="77650" y="1644"/>
                    <a:pt x="171406" y="1644"/>
                  </a:cubicBezTo>
                  <a:cubicBezTo>
                    <a:pt x="265163" y="1644"/>
                    <a:pt x="341168" y="77620"/>
                    <a:pt x="341168" y="171340"/>
                  </a:cubicBezTo>
                  <a:close/>
                </a:path>
              </a:pathLst>
            </a:custGeom>
            <a:solidFill>
              <a:srgbClr val="3A07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82959" name="Freeform: Shape 37">
              <a:extLst>
                <a:ext uri="{FF2B5EF4-FFF2-40B4-BE49-F238E27FC236}">
                  <a16:creationId xmlns:a16="http://schemas.microsoft.com/office/drawing/2014/main" id="{BFD707D9-E719-4514-86AA-B4FEAE410BAB}"/>
                </a:ext>
              </a:extLst>
            </p:cNvPr>
            <p:cNvSpPr>
              <a:spLocks/>
            </p:cNvSpPr>
            <p:nvPr/>
          </p:nvSpPr>
          <p:spPr bwMode="auto">
            <a:xfrm>
              <a:off x="8175412" y="5614417"/>
              <a:ext cx="342023" cy="342023"/>
            </a:xfrm>
            <a:custGeom>
              <a:avLst/>
              <a:gdLst>
                <a:gd name="T0" fmla="*/ 341168 w 342023"/>
                <a:gd name="T1" fmla="*/ 171340 h 342023"/>
                <a:gd name="T2" fmla="*/ 171406 w 342023"/>
                <a:gd name="T3" fmla="*/ 341036 h 342023"/>
                <a:gd name="T4" fmla="*/ 1645 w 342023"/>
                <a:gd name="T5" fmla="*/ 171340 h 342023"/>
                <a:gd name="T6" fmla="*/ 171406 w 342023"/>
                <a:gd name="T7" fmla="*/ 1644 h 342023"/>
                <a:gd name="T8" fmla="*/ 341168 w 342023"/>
                <a:gd name="T9" fmla="*/ 171340 h 3420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42023"/>
                <a:gd name="T16" fmla="*/ 0 h 342023"/>
                <a:gd name="T17" fmla="*/ 342023 w 342023"/>
                <a:gd name="T18" fmla="*/ 342023 h 34202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42023" h="342023">
                  <a:moveTo>
                    <a:pt x="341168" y="171340"/>
                  </a:moveTo>
                  <a:cubicBezTo>
                    <a:pt x="341168" y="265061"/>
                    <a:pt x="265163" y="341036"/>
                    <a:pt x="171406" y="341036"/>
                  </a:cubicBezTo>
                  <a:cubicBezTo>
                    <a:pt x="77650" y="341036"/>
                    <a:pt x="1645" y="265061"/>
                    <a:pt x="1645" y="171340"/>
                  </a:cubicBezTo>
                  <a:cubicBezTo>
                    <a:pt x="1645" y="77620"/>
                    <a:pt x="77650" y="1644"/>
                    <a:pt x="171406" y="1644"/>
                  </a:cubicBezTo>
                  <a:cubicBezTo>
                    <a:pt x="265163" y="1644"/>
                    <a:pt x="341168" y="77620"/>
                    <a:pt x="341168" y="171340"/>
                  </a:cubicBezTo>
                  <a:close/>
                </a:path>
              </a:pathLst>
            </a:custGeom>
            <a:solidFill>
              <a:srgbClr val="3A07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82960" name="Freeform: Shape 38">
              <a:extLst>
                <a:ext uri="{FF2B5EF4-FFF2-40B4-BE49-F238E27FC236}">
                  <a16:creationId xmlns:a16="http://schemas.microsoft.com/office/drawing/2014/main" id="{F60E8957-45CB-473E-BC97-81937C8C038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7975" y="2840962"/>
              <a:ext cx="342023" cy="342023"/>
            </a:xfrm>
            <a:custGeom>
              <a:avLst/>
              <a:gdLst>
                <a:gd name="T0" fmla="*/ 341168 w 342023"/>
                <a:gd name="T1" fmla="*/ 171340 h 342023"/>
                <a:gd name="T2" fmla="*/ 171406 w 342023"/>
                <a:gd name="T3" fmla="*/ 341036 h 342023"/>
                <a:gd name="T4" fmla="*/ 1644 w 342023"/>
                <a:gd name="T5" fmla="*/ 171340 h 342023"/>
                <a:gd name="T6" fmla="*/ 171406 w 342023"/>
                <a:gd name="T7" fmla="*/ 1644 h 342023"/>
                <a:gd name="T8" fmla="*/ 341168 w 342023"/>
                <a:gd name="T9" fmla="*/ 171340 h 3420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42023"/>
                <a:gd name="T16" fmla="*/ 0 h 342023"/>
                <a:gd name="T17" fmla="*/ 342023 w 342023"/>
                <a:gd name="T18" fmla="*/ 342023 h 34202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42023" h="342023">
                  <a:moveTo>
                    <a:pt x="341168" y="171340"/>
                  </a:moveTo>
                  <a:cubicBezTo>
                    <a:pt x="341168" y="265061"/>
                    <a:pt x="265163" y="341036"/>
                    <a:pt x="171406" y="341036"/>
                  </a:cubicBezTo>
                  <a:cubicBezTo>
                    <a:pt x="77649" y="341036"/>
                    <a:pt x="1644" y="265061"/>
                    <a:pt x="1644" y="171340"/>
                  </a:cubicBezTo>
                  <a:cubicBezTo>
                    <a:pt x="1644" y="77620"/>
                    <a:pt x="77649" y="1644"/>
                    <a:pt x="171406" y="1644"/>
                  </a:cubicBezTo>
                  <a:cubicBezTo>
                    <a:pt x="265163" y="1644"/>
                    <a:pt x="341168" y="77620"/>
                    <a:pt x="341168" y="171340"/>
                  </a:cubicBezTo>
                  <a:close/>
                </a:path>
              </a:pathLst>
            </a:custGeom>
            <a:solidFill>
              <a:srgbClr val="FE8A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82961" name="Freeform: Shape 39">
              <a:extLst>
                <a:ext uri="{FF2B5EF4-FFF2-40B4-BE49-F238E27FC236}">
                  <a16:creationId xmlns:a16="http://schemas.microsoft.com/office/drawing/2014/main" id="{19B5797E-A421-4150-9EBA-808B14B02D87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0290" y="4403678"/>
              <a:ext cx="1278201" cy="1258469"/>
            </a:xfrm>
            <a:custGeom>
              <a:avLst/>
              <a:gdLst>
                <a:gd name="T0" fmla="*/ 639934 w 1278201"/>
                <a:gd name="T1" fmla="*/ 1257768 h 1258469"/>
                <a:gd name="T2" fmla="*/ 1644 w 1278201"/>
                <a:gd name="T3" fmla="*/ 629717 h 1258469"/>
                <a:gd name="T4" fmla="*/ 639934 w 1278201"/>
                <a:gd name="T5" fmla="*/ 1644 h 1258469"/>
                <a:gd name="T6" fmla="*/ 1278223 w 1278201"/>
                <a:gd name="T7" fmla="*/ 629717 h 1258469"/>
                <a:gd name="T8" fmla="*/ 639934 w 1278201"/>
                <a:gd name="T9" fmla="*/ 1257768 h 1258469"/>
                <a:gd name="T10" fmla="*/ 639934 w 1278201"/>
                <a:gd name="T11" fmla="*/ 34860 h 1258469"/>
                <a:gd name="T12" fmla="*/ 34860 w 1278201"/>
                <a:gd name="T13" fmla="*/ 629717 h 1258469"/>
                <a:gd name="T14" fmla="*/ 639934 w 1278201"/>
                <a:gd name="T15" fmla="*/ 1224552 h 1258469"/>
                <a:gd name="T16" fmla="*/ 1244986 w 1278201"/>
                <a:gd name="T17" fmla="*/ 629717 h 1258469"/>
                <a:gd name="T18" fmla="*/ 639934 w 1278201"/>
                <a:gd name="T19" fmla="*/ 34860 h 125846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278201"/>
                <a:gd name="T31" fmla="*/ 0 h 1258469"/>
                <a:gd name="T32" fmla="*/ 1278201 w 1278201"/>
                <a:gd name="T33" fmla="*/ 1258469 h 1258469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278201" h="1258469">
                  <a:moveTo>
                    <a:pt x="639934" y="1257768"/>
                  </a:moveTo>
                  <a:cubicBezTo>
                    <a:pt x="287979" y="1257768"/>
                    <a:pt x="1644" y="976015"/>
                    <a:pt x="1644" y="629717"/>
                  </a:cubicBezTo>
                  <a:cubicBezTo>
                    <a:pt x="1644" y="283419"/>
                    <a:pt x="287979" y="1644"/>
                    <a:pt x="639934" y="1644"/>
                  </a:cubicBezTo>
                  <a:cubicBezTo>
                    <a:pt x="991889" y="1644"/>
                    <a:pt x="1278223" y="283397"/>
                    <a:pt x="1278223" y="629717"/>
                  </a:cubicBezTo>
                  <a:cubicBezTo>
                    <a:pt x="1278223" y="976037"/>
                    <a:pt x="991889" y="1257768"/>
                    <a:pt x="639934" y="1257768"/>
                  </a:cubicBezTo>
                  <a:close/>
                  <a:moveTo>
                    <a:pt x="639934" y="34860"/>
                  </a:moveTo>
                  <a:cubicBezTo>
                    <a:pt x="306308" y="34860"/>
                    <a:pt x="34860" y="301703"/>
                    <a:pt x="34860" y="629717"/>
                  </a:cubicBezTo>
                  <a:cubicBezTo>
                    <a:pt x="34860" y="957730"/>
                    <a:pt x="306286" y="1224552"/>
                    <a:pt x="639934" y="1224552"/>
                  </a:cubicBezTo>
                  <a:cubicBezTo>
                    <a:pt x="973582" y="1224552"/>
                    <a:pt x="1244986" y="957708"/>
                    <a:pt x="1244986" y="629717"/>
                  </a:cubicBezTo>
                  <a:cubicBezTo>
                    <a:pt x="1244986" y="301725"/>
                    <a:pt x="973560" y="34860"/>
                    <a:pt x="639934" y="34860"/>
                  </a:cubicBezTo>
                  <a:close/>
                </a:path>
              </a:pathLst>
            </a:custGeom>
            <a:solidFill>
              <a:srgbClr val="FE8A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82962" name="Freeform: Shape 40">
              <a:extLst>
                <a:ext uri="{FF2B5EF4-FFF2-40B4-BE49-F238E27FC236}">
                  <a16:creationId xmlns:a16="http://schemas.microsoft.com/office/drawing/2014/main" id="{1364E9E2-48C4-48F5-849A-303A78D3860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9301" y="4228895"/>
              <a:ext cx="1609262" cy="1607070"/>
            </a:xfrm>
            <a:custGeom>
              <a:avLst/>
              <a:gdLst>
                <a:gd name="T0" fmla="*/ 804719 w 1609262"/>
                <a:gd name="T1" fmla="*/ 1607363 h 1607069"/>
                <a:gd name="T2" fmla="*/ 1644 w 1609262"/>
                <a:gd name="T3" fmla="*/ 804508 h 1607069"/>
                <a:gd name="T4" fmla="*/ 804719 w 1609262"/>
                <a:gd name="T5" fmla="*/ 1644 h 1607069"/>
                <a:gd name="T6" fmla="*/ 1607793 w 1609262"/>
                <a:gd name="T7" fmla="*/ 804508 h 1607069"/>
                <a:gd name="T8" fmla="*/ 804719 w 1609262"/>
                <a:gd name="T9" fmla="*/ 1607363 h 1607069"/>
                <a:gd name="T10" fmla="*/ 804719 w 1609262"/>
                <a:gd name="T11" fmla="*/ 34860 h 1607069"/>
                <a:gd name="T12" fmla="*/ 34860 w 1609262"/>
                <a:gd name="T13" fmla="*/ 804508 h 1607069"/>
                <a:gd name="T14" fmla="*/ 804719 w 1609262"/>
                <a:gd name="T15" fmla="*/ 1574147 h 1607069"/>
                <a:gd name="T16" fmla="*/ 1574577 w 1609262"/>
                <a:gd name="T17" fmla="*/ 804508 h 1607069"/>
                <a:gd name="T18" fmla="*/ 804719 w 1609262"/>
                <a:gd name="T19" fmla="*/ 34860 h 160706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609262"/>
                <a:gd name="T31" fmla="*/ 0 h 1607069"/>
                <a:gd name="T32" fmla="*/ 1609262 w 1609262"/>
                <a:gd name="T33" fmla="*/ 1607069 h 1607069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609262" h="1607069">
                  <a:moveTo>
                    <a:pt x="804719" y="1607355"/>
                  </a:moveTo>
                  <a:cubicBezTo>
                    <a:pt x="361887" y="1607355"/>
                    <a:pt x="1644" y="1247200"/>
                    <a:pt x="1644" y="804500"/>
                  </a:cubicBezTo>
                  <a:cubicBezTo>
                    <a:pt x="1644" y="361799"/>
                    <a:pt x="361909" y="1644"/>
                    <a:pt x="804719" y="1644"/>
                  </a:cubicBezTo>
                  <a:cubicBezTo>
                    <a:pt x="1247529" y="1644"/>
                    <a:pt x="1607793" y="361799"/>
                    <a:pt x="1607793" y="804500"/>
                  </a:cubicBezTo>
                  <a:cubicBezTo>
                    <a:pt x="1607793" y="1247200"/>
                    <a:pt x="1247529" y="1607355"/>
                    <a:pt x="804719" y="1607355"/>
                  </a:cubicBezTo>
                  <a:close/>
                  <a:moveTo>
                    <a:pt x="804719" y="34860"/>
                  </a:moveTo>
                  <a:cubicBezTo>
                    <a:pt x="380216" y="34860"/>
                    <a:pt x="34860" y="380128"/>
                    <a:pt x="34860" y="804500"/>
                  </a:cubicBezTo>
                  <a:cubicBezTo>
                    <a:pt x="34860" y="1228871"/>
                    <a:pt x="380216" y="1574139"/>
                    <a:pt x="804719" y="1574139"/>
                  </a:cubicBezTo>
                  <a:cubicBezTo>
                    <a:pt x="1229222" y="1574139"/>
                    <a:pt x="1574577" y="1228871"/>
                    <a:pt x="1574577" y="804500"/>
                  </a:cubicBezTo>
                  <a:cubicBezTo>
                    <a:pt x="1574577" y="380128"/>
                    <a:pt x="1229222" y="34860"/>
                    <a:pt x="804719" y="34860"/>
                  </a:cubicBezTo>
                  <a:close/>
                </a:path>
              </a:pathLst>
            </a:custGeom>
            <a:solidFill>
              <a:srgbClr val="FE8A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82963" name="Freeform: Shape 41">
              <a:extLst>
                <a:ext uri="{FF2B5EF4-FFF2-40B4-BE49-F238E27FC236}">
                  <a16:creationId xmlns:a16="http://schemas.microsoft.com/office/drawing/2014/main" id="{8E821444-0A7F-45B9-AC17-63121FED229E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0889" y="2663257"/>
              <a:ext cx="2872116" cy="3957382"/>
            </a:xfrm>
            <a:custGeom>
              <a:avLst/>
              <a:gdLst>
                <a:gd name="T0" fmla="*/ 65347 w 2872116"/>
                <a:gd name="T1" fmla="*/ 1350939 h 3957381"/>
                <a:gd name="T2" fmla="*/ 106477 w 2872116"/>
                <a:gd name="T3" fmla="*/ 1481171 h 3957381"/>
                <a:gd name="T4" fmla="*/ 133335 w 2872116"/>
                <a:gd name="T5" fmla="*/ 1565142 h 3957381"/>
                <a:gd name="T6" fmla="*/ 154207 w 2872116"/>
                <a:gd name="T7" fmla="*/ 1630192 h 3957381"/>
                <a:gd name="T8" fmla="*/ 184682 w 2872116"/>
                <a:gd name="T9" fmla="*/ 1724183 h 3957381"/>
                <a:gd name="T10" fmla="*/ 186633 w 2872116"/>
                <a:gd name="T11" fmla="*/ 1730168 h 3957381"/>
                <a:gd name="T12" fmla="*/ 255191 w 2872116"/>
                <a:gd name="T13" fmla="*/ 1939307 h 3957381"/>
                <a:gd name="T14" fmla="*/ 329581 w 2872116"/>
                <a:gd name="T15" fmla="*/ 2161388 h 3957381"/>
                <a:gd name="T16" fmla="*/ 339732 w 2872116"/>
                <a:gd name="T17" fmla="*/ 2191228 h 3957381"/>
                <a:gd name="T18" fmla="*/ 357908 w 2872116"/>
                <a:gd name="T19" fmla="*/ 2244790 h 3957381"/>
                <a:gd name="T20" fmla="*/ 566476 w 2872116"/>
                <a:gd name="T21" fmla="*/ 2880820 h 3957381"/>
                <a:gd name="T22" fmla="*/ 639616 w 2872116"/>
                <a:gd name="T23" fmla="*/ 3322184 h 3957381"/>
                <a:gd name="T24" fmla="*/ 640164 w 2872116"/>
                <a:gd name="T25" fmla="*/ 3329550 h 3957381"/>
                <a:gd name="T26" fmla="*/ 644199 w 2872116"/>
                <a:gd name="T27" fmla="*/ 3405936 h 3957381"/>
                <a:gd name="T28" fmla="*/ 799731 w 2872116"/>
                <a:gd name="T29" fmla="*/ 3758176 h 3957381"/>
                <a:gd name="T30" fmla="*/ 1785218 w 2872116"/>
                <a:gd name="T31" fmla="*/ 3956308 h 3957381"/>
                <a:gd name="T32" fmla="*/ 2675726 w 2872116"/>
                <a:gd name="T33" fmla="*/ 3780362 h 3957381"/>
                <a:gd name="T34" fmla="*/ 2751784 w 2872116"/>
                <a:gd name="T35" fmla="*/ 3437990 h 3957381"/>
                <a:gd name="T36" fmla="*/ 2752200 w 2872116"/>
                <a:gd name="T37" fmla="*/ 3378376 h 3957381"/>
                <a:gd name="T38" fmla="*/ 2752068 w 2872116"/>
                <a:gd name="T39" fmla="*/ 3371360 h 3957381"/>
                <a:gd name="T40" fmla="*/ 2703922 w 2872116"/>
                <a:gd name="T41" fmla="*/ 2871064 h 3957381"/>
                <a:gd name="T42" fmla="*/ 2702606 w 2872116"/>
                <a:gd name="T43" fmla="*/ 2858544 h 3957381"/>
                <a:gd name="T44" fmla="*/ 2696840 w 2872116"/>
                <a:gd name="T45" fmla="*/ 2473594 h 3957381"/>
                <a:gd name="T46" fmla="*/ 2799842 w 2872116"/>
                <a:gd name="T47" fmla="*/ 1743279 h 3957381"/>
                <a:gd name="T48" fmla="*/ 2823498 w 2872116"/>
                <a:gd name="T49" fmla="*/ 1569483 h 3957381"/>
                <a:gd name="T50" fmla="*/ 2827752 w 2872116"/>
                <a:gd name="T51" fmla="*/ 1541025 h 3957381"/>
                <a:gd name="T52" fmla="*/ 2842990 w 2872116"/>
                <a:gd name="T53" fmla="*/ 1437432 h 3957381"/>
                <a:gd name="T54" fmla="*/ 2847308 w 2872116"/>
                <a:gd name="T55" fmla="*/ 1406408 h 3957381"/>
                <a:gd name="T56" fmla="*/ 2840358 w 2872116"/>
                <a:gd name="T57" fmla="*/ 851008 h 3957381"/>
                <a:gd name="T58" fmla="*/ 2821504 w 2872116"/>
                <a:gd name="T59" fmla="*/ 630052 h 3957381"/>
                <a:gd name="T60" fmla="*/ 2803898 w 2872116"/>
                <a:gd name="T61" fmla="*/ 229951 h 3957381"/>
                <a:gd name="T62" fmla="*/ 2803832 w 2872116"/>
                <a:gd name="T63" fmla="*/ 229885 h 3957381"/>
                <a:gd name="T64" fmla="*/ 2433878 w 2872116"/>
                <a:gd name="T65" fmla="*/ 59575 h 3957381"/>
                <a:gd name="T66" fmla="*/ 2262120 w 2872116"/>
                <a:gd name="T67" fmla="*/ 49139 h 3957381"/>
                <a:gd name="T68" fmla="*/ 2269422 w 2872116"/>
                <a:gd name="T69" fmla="*/ 15397 h 3957381"/>
                <a:gd name="T70" fmla="*/ 2287158 w 2872116"/>
                <a:gd name="T71" fmla="*/ 12679 h 3957381"/>
                <a:gd name="T72" fmla="*/ 2271788 w 2872116"/>
                <a:gd name="T73" fmla="*/ 11429 h 3957381"/>
                <a:gd name="T74" fmla="*/ 2270058 w 2872116"/>
                <a:gd name="T75" fmla="*/ 11297 h 3957381"/>
                <a:gd name="T76" fmla="*/ 2146052 w 2872116"/>
                <a:gd name="T77" fmla="*/ 4128 h 3957381"/>
                <a:gd name="T78" fmla="*/ 2120444 w 2872116"/>
                <a:gd name="T79" fmla="*/ 3295 h 3957381"/>
                <a:gd name="T80" fmla="*/ 2116060 w 2872116"/>
                <a:gd name="T81" fmla="*/ 3163 h 3957381"/>
                <a:gd name="T82" fmla="*/ 2099506 w 2872116"/>
                <a:gd name="T83" fmla="*/ 2813 h 3957381"/>
                <a:gd name="T84" fmla="*/ 1904378 w 2872116"/>
                <a:gd name="T85" fmla="*/ 2681 h 3957381"/>
                <a:gd name="T86" fmla="*/ 1872149 w 2872116"/>
                <a:gd name="T87" fmla="*/ 3514 h 3957381"/>
                <a:gd name="T88" fmla="*/ 1544728 w 2872116"/>
                <a:gd name="T89" fmla="*/ 22654 h 3957381"/>
                <a:gd name="T90" fmla="*/ 1542162 w 2872116"/>
                <a:gd name="T91" fmla="*/ 22939 h 3957381"/>
                <a:gd name="T92" fmla="*/ 1537646 w 2872116"/>
                <a:gd name="T93" fmla="*/ 23356 h 3957381"/>
                <a:gd name="T94" fmla="*/ 1533612 w 2872116"/>
                <a:gd name="T95" fmla="*/ 23707 h 3957381"/>
                <a:gd name="T96" fmla="*/ 1516423 w 2872116"/>
                <a:gd name="T97" fmla="*/ 25307 h 3957381"/>
                <a:gd name="T98" fmla="*/ 1505351 w 2872116"/>
                <a:gd name="T99" fmla="*/ 26842 h 3957381"/>
                <a:gd name="T100" fmla="*/ 973111 w 2872116"/>
                <a:gd name="T101" fmla="*/ 113049 h 3957381"/>
                <a:gd name="T102" fmla="*/ 956273 w 2872116"/>
                <a:gd name="T103" fmla="*/ 133856 h 3957381"/>
                <a:gd name="T104" fmla="*/ 935400 w 2872116"/>
                <a:gd name="T105" fmla="*/ 154728 h 3957381"/>
                <a:gd name="T106" fmla="*/ 581385 w 2872116"/>
                <a:gd name="T107" fmla="*/ 223527 h 3957381"/>
                <a:gd name="T108" fmla="*/ 79422 w 2872116"/>
                <a:gd name="T109" fmla="*/ 597340 h 3957381"/>
                <a:gd name="T110" fmla="*/ 41142 w 2872116"/>
                <a:gd name="T111" fmla="*/ 683394 h 3957381"/>
                <a:gd name="T112" fmla="*/ 65434 w 2872116"/>
                <a:gd name="T113" fmla="*/ 1350939 h 3957381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2872116"/>
                <a:gd name="T172" fmla="*/ 0 h 3957381"/>
                <a:gd name="T173" fmla="*/ 2872116 w 2872116"/>
                <a:gd name="T174" fmla="*/ 3957381 h 3957381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2872116" h="3957381">
                  <a:moveTo>
                    <a:pt x="65347" y="1350931"/>
                  </a:moveTo>
                  <a:cubicBezTo>
                    <a:pt x="78984" y="1394408"/>
                    <a:pt x="92686" y="1437818"/>
                    <a:pt x="106477" y="1481163"/>
                  </a:cubicBezTo>
                  <a:cubicBezTo>
                    <a:pt x="115378" y="1509205"/>
                    <a:pt x="124302" y="1537158"/>
                    <a:pt x="133335" y="1565134"/>
                  </a:cubicBezTo>
                  <a:cubicBezTo>
                    <a:pt x="140219" y="1586840"/>
                    <a:pt x="147191" y="1608479"/>
                    <a:pt x="154207" y="1630184"/>
                  </a:cubicBezTo>
                  <a:cubicBezTo>
                    <a:pt x="164226" y="1661493"/>
                    <a:pt x="174465" y="1692867"/>
                    <a:pt x="184682" y="1724175"/>
                  </a:cubicBezTo>
                  <a:cubicBezTo>
                    <a:pt x="185318" y="1726126"/>
                    <a:pt x="185997" y="1728143"/>
                    <a:pt x="186633" y="1730160"/>
                  </a:cubicBezTo>
                  <a:cubicBezTo>
                    <a:pt x="209259" y="1799881"/>
                    <a:pt x="232083" y="1869644"/>
                    <a:pt x="255191" y="1939299"/>
                  </a:cubicBezTo>
                  <a:cubicBezTo>
                    <a:pt x="279747" y="2013382"/>
                    <a:pt x="304609" y="2087487"/>
                    <a:pt x="329581" y="2161373"/>
                  </a:cubicBezTo>
                  <a:cubicBezTo>
                    <a:pt x="333001" y="2171392"/>
                    <a:pt x="336268" y="2181346"/>
                    <a:pt x="339732" y="2191212"/>
                  </a:cubicBezTo>
                  <a:cubicBezTo>
                    <a:pt x="350103" y="2220635"/>
                    <a:pt x="357053" y="2242340"/>
                    <a:pt x="357908" y="2244774"/>
                  </a:cubicBezTo>
                  <a:cubicBezTo>
                    <a:pt x="382398" y="2317607"/>
                    <a:pt x="511073" y="2675700"/>
                    <a:pt x="566476" y="2880805"/>
                  </a:cubicBezTo>
                  <a:cubicBezTo>
                    <a:pt x="595153" y="2986766"/>
                    <a:pt x="626527" y="3134954"/>
                    <a:pt x="639616" y="3322168"/>
                  </a:cubicBezTo>
                  <a:cubicBezTo>
                    <a:pt x="639836" y="3324602"/>
                    <a:pt x="640033" y="3327035"/>
                    <a:pt x="640164" y="3329535"/>
                  </a:cubicBezTo>
                  <a:cubicBezTo>
                    <a:pt x="641896" y="3354375"/>
                    <a:pt x="643234" y="3379764"/>
                    <a:pt x="644199" y="3405920"/>
                  </a:cubicBezTo>
                  <a:cubicBezTo>
                    <a:pt x="696050" y="3523282"/>
                    <a:pt x="747902" y="3640798"/>
                    <a:pt x="799731" y="3758160"/>
                  </a:cubicBezTo>
                  <a:cubicBezTo>
                    <a:pt x="993610" y="3841166"/>
                    <a:pt x="1339843" y="3959997"/>
                    <a:pt x="1785218" y="3956292"/>
                  </a:cubicBezTo>
                  <a:cubicBezTo>
                    <a:pt x="2178216" y="3952959"/>
                    <a:pt x="2488229" y="3855483"/>
                    <a:pt x="2675727" y="3780347"/>
                  </a:cubicBezTo>
                  <a:cubicBezTo>
                    <a:pt x="2745865" y="3685940"/>
                    <a:pt x="2749065" y="3538453"/>
                    <a:pt x="2751784" y="3437974"/>
                  </a:cubicBezTo>
                  <a:cubicBezTo>
                    <a:pt x="2752332" y="3418066"/>
                    <a:pt x="2752485" y="3398180"/>
                    <a:pt x="2752200" y="3378360"/>
                  </a:cubicBezTo>
                  <a:cubicBezTo>
                    <a:pt x="2752200" y="3375993"/>
                    <a:pt x="2752135" y="3373691"/>
                    <a:pt x="2752069" y="3371345"/>
                  </a:cubicBezTo>
                  <a:cubicBezTo>
                    <a:pt x="2749504" y="3205200"/>
                    <a:pt x="2721857" y="3037390"/>
                    <a:pt x="2703923" y="2871048"/>
                  </a:cubicBezTo>
                  <a:cubicBezTo>
                    <a:pt x="2703440" y="2866883"/>
                    <a:pt x="2703024" y="2862695"/>
                    <a:pt x="2702607" y="2858529"/>
                  </a:cubicBezTo>
                  <a:cubicBezTo>
                    <a:pt x="2688904" y="2728911"/>
                    <a:pt x="2681582" y="2600061"/>
                    <a:pt x="2696841" y="2473578"/>
                  </a:cubicBezTo>
                  <a:cubicBezTo>
                    <a:pt x="2726198" y="2229580"/>
                    <a:pt x="2771998" y="1987489"/>
                    <a:pt x="2799843" y="1743271"/>
                  </a:cubicBezTo>
                  <a:cubicBezTo>
                    <a:pt x="2806464" y="1685675"/>
                    <a:pt x="2814795" y="1627707"/>
                    <a:pt x="2823499" y="1569475"/>
                  </a:cubicBezTo>
                  <a:cubicBezTo>
                    <a:pt x="2824880" y="1560004"/>
                    <a:pt x="2826349" y="1550489"/>
                    <a:pt x="2827752" y="1541017"/>
                  </a:cubicBezTo>
                  <a:cubicBezTo>
                    <a:pt x="2832971" y="1506574"/>
                    <a:pt x="2838123" y="1471999"/>
                    <a:pt x="2842990" y="1437424"/>
                  </a:cubicBezTo>
                  <a:cubicBezTo>
                    <a:pt x="2844459" y="1427053"/>
                    <a:pt x="2845906" y="1416771"/>
                    <a:pt x="2847309" y="1406400"/>
                  </a:cubicBezTo>
                  <a:cubicBezTo>
                    <a:pt x="2872500" y="1220919"/>
                    <a:pt x="2886357" y="1034538"/>
                    <a:pt x="2840359" y="851008"/>
                  </a:cubicBezTo>
                  <a:cubicBezTo>
                    <a:pt x="2821789" y="776837"/>
                    <a:pt x="2819070" y="702403"/>
                    <a:pt x="2821504" y="630052"/>
                  </a:cubicBezTo>
                  <a:cubicBezTo>
                    <a:pt x="2826306" y="479847"/>
                    <a:pt x="2852900" y="338960"/>
                    <a:pt x="2803899" y="229951"/>
                  </a:cubicBezTo>
                  <a:lnTo>
                    <a:pt x="2803833" y="229885"/>
                  </a:lnTo>
                  <a:cubicBezTo>
                    <a:pt x="2740580" y="178055"/>
                    <a:pt x="2614339" y="90752"/>
                    <a:pt x="2433878" y="59575"/>
                  </a:cubicBezTo>
                  <a:cubicBezTo>
                    <a:pt x="2370626" y="48657"/>
                    <a:pt x="2312504" y="46706"/>
                    <a:pt x="2262121" y="49139"/>
                  </a:cubicBezTo>
                  <a:cubicBezTo>
                    <a:pt x="2265388" y="38155"/>
                    <a:pt x="2267822" y="26951"/>
                    <a:pt x="2269422" y="15397"/>
                  </a:cubicBezTo>
                  <a:cubicBezTo>
                    <a:pt x="2275341" y="14498"/>
                    <a:pt x="2281261" y="13578"/>
                    <a:pt x="2287159" y="12679"/>
                  </a:cubicBezTo>
                  <a:cubicBezTo>
                    <a:pt x="2282007" y="12262"/>
                    <a:pt x="2276920" y="11845"/>
                    <a:pt x="2271789" y="11429"/>
                  </a:cubicBezTo>
                  <a:cubicBezTo>
                    <a:pt x="2271241" y="11363"/>
                    <a:pt x="2270606" y="11363"/>
                    <a:pt x="2270058" y="11297"/>
                  </a:cubicBezTo>
                  <a:cubicBezTo>
                    <a:pt x="2230396" y="8162"/>
                    <a:pt x="2188915" y="5794"/>
                    <a:pt x="2146052" y="4128"/>
                  </a:cubicBezTo>
                  <a:cubicBezTo>
                    <a:pt x="2137567" y="3843"/>
                    <a:pt x="2128995" y="3580"/>
                    <a:pt x="2120445" y="3295"/>
                  </a:cubicBezTo>
                  <a:cubicBezTo>
                    <a:pt x="2118975" y="3229"/>
                    <a:pt x="2117529" y="3229"/>
                    <a:pt x="2116060" y="3163"/>
                  </a:cubicBezTo>
                  <a:cubicBezTo>
                    <a:pt x="2110557" y="3032"/>
                    <a:pt x="2105076" y="2878"/>
                    <a:pt x="2099507" y="2813"/>
                  </a:cubicBezTo>
                  <a:cubicBezTo>
                    <a:pt x="2036934" y="1278"/>
                    <a:pt x="1971599" y="1278"/>
                    <a:pt x="1904378" y="2681"/>
                  </a:cubicBezTo>
                  <a:cubicBezTo>
                    <a:pt x="1893723" y="2966"/>
                    <a:pt x="1882936" y="3229"/>
                    <a:pt x="1872149" y="3514"/>
                  </a:cubicBezTo>
                  <a:cubicBezTo>
                    <a:pt x="1766429" y="6430"/>
                    <a:pt x="1656346" y="12986"/>
                    <a:pt x="1544728" y="22654"/>
                  </a:cubicBezTo>
                  <a:cubicBezTo>
                    <a:pt x="1543895" y="22786"/>
                    <a:pt x="1542996" y="22874"/>
                    <a:pt x="1542162" y="22939"/>
                  </a:cubicBezTo>
                  <a:cubicBezTo>
                    <a:pt x="1540628" y="23071"/>
                    <a:pt x="1539093" y="23224"/>
                    <a:pt x="1537646" y="23356"/>
                  </a:cubicBezTo>
                  <a:cubicBezTo>
                    <a:pt x="1536265" y="23422"/>
                    <a:pt x="1534862" y="23553"/>
                    <a:pt x="1533612" y="23707"/>
                  </a:cubicBezTo>
                  <a:cubicBezTo>
                    <a:pt x="1523592" y="24605"/>
                    <a:pt x="1516840" y="25241"/>
                    <a:pt x="1516423" y="25307"/>
                  </a:cubicBezTo>
                  <a:cubicBezTo>
                    <a:pt x="1515305" y="25373"/>
                    <a:pt x="1511687" y="25855"/>
                    <a:pt x="1505351" y="26842"/>
                  </a:cubicBezTo>
                  <a:cubicBezTo>
                    <a:pt x="1463870" y="33025"/>
                    <a:pt x="1305684" y="58567"/>
                    <a:pt x="973111" y="113049"/>
                  </a:cubicBezTo>
                  <a:cubicBezTo>
                    <a:pt x="968309" y="119649"/>
                    <a:pt x="962740" y="126686"/>
                    <a:pt x="956273" y="133856"/>
                  </a:cubicBezTo>
                  <a:cubicBezTo>
                    <a:pt x="949103" y="141858"/>
                    <a:pt x="942000" y="148808"/>
                    <a:pt x="935400" y="154728"/>
                  </a:cubicBezTo>
                  <a:cubicBezTo>
                    <a:pt x="851254" y="157578"/>
                    <a:pt x="724464" y="170930"/>
                    <a:pt x="581385" y="223527"/>
                  </a:cubicBezTo>
                  <a:cubicBezTo>
                    <a:pt x="462729" y="267157"/>
                    <a:pt x="207681" y="359196"/>
                    <a:pt x="79422" y="597340"/>
                  </a:cubicBezTo>
                  <a:cubicBezTo>
                    <a:pt x="64119" y="625733"/>
                    <a:pt x="51447" y="654388"/>
                    <a:pt x="41142" y="683394"/>
                  </a:cubicBezTo>
                  <a:cubicBezTo>
                    <a:pt x="-34366" y="894068"/>
                    <a:pt x="12333" y="1119320"/>
                    <a:pt x="65434" y="1350931"/>
                  </a:cubicBezTo>
                  <a:close/>
                </a:path>
              </a:pathLst>
            </a:custGeom>
            <a:solidFill>
              <a:srgbClr val="1FD7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82964" name="Freeform: Shape 42">
              <a:extLst>
                <a:ext uri="{FF2B5EF4-FFF2-40B4-BE49-F238E27FC236}">
                  <a16:creationId xmlns:a16="http://schemas.microsoft.com/office/drawing/2014/main" id="{AF520C02-82FB-44B0-80D0-A8963A23CEDF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0048" y="514957"/>
              <a:ext cx="1047994" cy="1914013"/>
            </a:xfrm>
            <a:custGeom>
              <a:avLst/>
              <a:gdLst>
                <a:gd name="T0" fmla="*/ 22500 w 1047993"/>
                <a:gd name="T1" fmla="*/ 1157711 h 1914013"/>
                <a:gd name="T2" fmla="*/ 16932 w 1047993"/>
                <a:gd name="T3" fmla="*/ 743490 h 1914013"/>
                <a:gd name="T4" fmla="*/ 233809 w 1047993"/>
                <a:gd name="T5" fmla="*/ 189435 h 1914013"/>
                <a:gd name="T6" fmla="*/ 534754 w 1047993"/>
                <a:gd name="T7" fmla="*/ 8097 h 1914013"/>
                <a:gd name="T8" fmla="*/ 564264 w 1047993"/>
                <a:gd name="T9" fmla="*/ 2703 h 1914013"/>
                <a:gd name="T10" fmla="*/ 771890 w 1047993"/>
                <a:gd name="T11" fmla="*/ 152623 h 1914013"/>
                <a:gd name="T12" fmla="*/ 777086 w 1047993"/>
                <a:gd name="T13" fmla="*/ 158806 h 1914013"/>
                <a:gd name="T14" fmla="*/ 791117 w 1047993"/>
                <a:gd name="T15" fmla="*/ 175710 h 1914013"/>
                <a:gd name="T16" fmla="*/ 793156 w 1047993"/>
                <a:gd name="T17" fmla="*/ 178385 h 1914013"/>
                <a:gd name="T18" fmla="*/ 826394 w 1047993"/>
                <a:gd name="T19" fmla="*/ 224689 h 1914013"/>
                <a:gd name="T20" fmla="*/ 834155 w 1047993"/>
                <a:gd name="T21" fmla="*/ 236792 h 1914013"/>
                <a:gd name="T22" fmla="*/ 855006 w 1047993"/>
                <a:gd name="T23" fmla="*/ 272814 h 1914013"/>
                <a:gd name="T24" fmla="*/ 869366 w 1047993"/>
                <a:gd name="T25" fmla="*/ 301184 h 1914013"/>
                <a:gd name="T26" fmla="*/ 879013 w 1047993"/>
                <a:gd name="T27" fmla="*/ 321749 h 1914013"/>
                <a:gd name="T28" fmla="*/ 886774 w 1047993"/>
                <a:gd name="T29" fmla="*/ 339771 h 1914013"/>
                <a:gd name="T30" fmla="*/ 892080 w 1047993"/>
                <a:gd name="T31" fmla="*/ 353781 h 1914013"/>
                <a:gd name="T32" fmla="*/ 940665 w 1047993"/>
                <a:gd name="T33" fmla="*/ 505696 h 1914013"/>
                <a:gd name="T34" fmla="*/ 970855 w 1047993"/>
                <a:gd name="T35" fmla="*/ 647877 h 1914013"/>
                <a:gd name="T36" fmla="*/ 984865 w 1047993"/>
                <a:gd name="T37" fmla="*/ 761359 h 1914013"/>
                <a:gd name="T38" fmla="*/ 988416 w 1047993"/>
                <a:gd name="T39" fmla="*/ 818845 h 1914013"/>
                <a:gd name="T40" fmla="*/ 988921 w 1047993"/>
                <a:gd name="T41" fmla="*/ 830816 h 1914013"/>
                <a:gd name="T42" fmla="*/ 989447 w 1047993"/>
                <a:gd name="T43" fmla="*/ 851973 h 1914013"/>
                <a:gd name="T44" fmla="*/ 991793 w 1047993"/>
                <a:gd name="T45" fmla="*/ 954777 h 1914013"/>
                <a:gd name="T46" fmla="*/ 1000212 w 1047993"/>
                <a:gd name="T47" fmla="*/ 1094305 h 1914013"/>
                <a:gd name="T48" fmla="*/ 1018935 w 1047993"/>
                <a:gd name="T49" fmla="*/ 1278625 h 1914013"/>
                <a:gd name="T50" fmla="*/ 1039698 w 1047993"/>
                <a:gd name="T51" fmla="*/ 1374676 h 1914013"/>
                <a:gd name="T52" fmla="*/ 910540 w 1047993"/>
                <a:gd name="T53" fmla="*/ 1733866 h 1914013"/>
                <a:gd name="T54" fmla="*/ 858163 w 1047993"/>
                <a:gd name="T55" fmla="*/ 1817925 h 1914013"/>
                <a:gd name="T56" fmla="*/ 854370 w 1047993"/>
                <a:gd name="T57" fmla="*/ 1855372 h 1914013"/>
                <a:gd name="T58" fmla="*/ 820343 w 1047993"/>
                <a:gd name="T59" fmla="*/ 1866641 h 1914013"/>
                <a:gd name="T60" fmla="*/ 728040 w 1047993"/>
                <a:gd name="T61" fmla="*/ 1891745 h 1914013"/>
                <a:gd name="T62" fmla="*/ 1650 w 1047993"/>
                <a:gd name="T63" fmla="*/ 1590699 h 1914013"/>
                <a:gd name="T64" fmla="*/ 19847 w 1047993"/>
                <a:gd name="T65" fmla="*/ 1413132 h 1914013"/>
                <a:gd name="T66" fmla="*/ 22456 w 1047993"/>
                <a:gd name="T67" fmla="*/ 1157711 h 191401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047993"/>
                <a:gd name="T103" fmla="*/ 0 h 1914013"/>
                <a:gd name="T104" fmla="*/ 1047993 w 1047993"/>
                <a:gd name="T105" fmla="*/ 1914013 h 191401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047993" h="1914013">
                  <a:moveTo>
                    <a:pt x="22500" y="1157711"/>
                  </a:moveTo>
                  <a:cubicBezTo>
                    <a:pt x="15397" y="1020112"/>
                    <a:pt x="1782" y="882404"/>
                    <a:pt x="16932" y="743490"/>
                  </a:cubicBezTo>
                  <a:cubicBezTo>
                    <a:pt x="38768" y="543144"/>
                    <a:pt x="102108" y="345362"/>
                    <a:pt x="233809" y="189435"/>
                  </a:cubicBezTo>
                  <a:cubicBezTo>
                    <a:pt x="287919" y="125371"/>
                    <a:pt x="390745" y="38747"/>
                    <a:pt x="534746" y="8097"/>
                  </a:cubicBezTo>
                  <a:cubicBezTo>
                    <a:pt x="544348" y="6036"/>
                    <a:pt x="554236" y="4216"/>
                    <a:pt x="564256" y="2703"/>
                  </a:cubicBezTo>
                  <a:cubicBezTo>
                    <a:pt x="646254" y="-9794"/>
                    <a:pt x="719964" y="91213"/>
                    <a:pt x="771882" y="152623"/>
                  </a:cubicBezTo>
                  <a:cubicBezTo>
                    <a:pt x="773679" y="154662"/>
                    <a:pt x="775411" y="156701"/>
                    <a:pt x="777078" y="158806"/>
                  </a:cubicBezTo>
                  <a:cubicBezTo>
                    <a:pt x="781967" y="164507"/>
                    <a:pt x="786703" y="170185"/>
                    <a:pt x="791109" y="175710"/>
                  </a:cubicBezTo>
                  <a:cubicBezTo>
                    <a:pt x="791767" y="176565"/>
                    <a:pt x="792447" y="177530"/>
                    <a:pt x="793148" y="178385"/>
                  </a:cubicBezTo>
                  <a:cubicBezTo>
                    <a:pt x="805229" y="193513"/>
                    <a:pt x="816147" y="208970"/>
                    <a:pt x="826386" y="224689"/>
                  </a:cubicBezTo>
                  <a:cubicBezTo>
                    <a:pt x="829083" y="228658"/>
                    <a:pt x="831626" y="232648"/>
                    <a:pt x="834147" y="236792"/>
                  </a:cubicBezTo>
                  <a:cubicBezTo>
                    <a:pt x="841601" y="248543"/>
                    <a:pt x="848574" y="260514"/>
                    <a:pt x="854998" y="272814"/>
                  </a:cubicBezTo>
                  <a:cubicBezTo>
                    <a:pt x="860106" y="282176"/>
                    <a:pt x="865017" y="291537"/>
                    <a:pt x="869358" y="301184"/>
                  </a:cubicBezTo>
                  <a:cubicBezTo>
                    <a:pt x="872756" y="307937"/>
                    <a:pt x="875913" y="314865"/>
                    <a:pt x="879005" y="321749"/>
                  </a:cubicBezTo>
                  <a:cubicBezTo>
                    <a:pt x="881702" y="327647"/>
                    <a:pt x="884179" y="333720"/>
                    <a:pt x="886766" y="339771"/>
                  </a:cubicBezTo>
                  <a:cubicBezTo>
                    <a:pt x="888542" y="344463"/>
                    <a:pt x="890296" y="349111"/>
                    <a:pt x="892072" y="353781"/>
                  </a:cubicBezTo>
                  <a:cubicBezTo>
                    <a:pt x="910817" y="402892"/>
                    <a:pt x="927085" y="453801"/>
                    <a:pt x="940657" y="505696"/>
                  </a:cubicBezTo>
                  <a:cubicBezTo>
                    <a:pt x="952912" y="552505"/>
                    <a:pt x="963042" y="600104"/>
                    <a:pt x="970847" y="647877"/>
                  </a:cubicBezTo>
                  <a:cubicBezTo>
                    <a:pt x="976986" y="685609"/>
                    <a:pt x="981743" y="723539"/>
                    <a:pt x="984857" y="761359"/>
                  </a:cubicBezTo>
                  <a:cubicBezTo>
                    <a:pt x="986479" y="780565"/>
                    <a:pt x="987619" y="799749"/>
                    <a:pt x="988408" y="818845"/>
                  </a:cubicBezTo>
                  <a:cubicBezTo>
                    <a:pt x="988584" y="822813"/>
                    <a:pt x="988781" y="826825"/>
                    <a:pt x="988913" y="830816"/>
                  </a:cubicBezTo>
                  <a:cubicBezTo>
                    <a:pt x="989198" y="837897"/>
                    <a:pt x="989307" y="844869"/>
                    <a:pt x="989439" y="851973"/>
                  </a:cubicBezTo>
                  <a:cubicBezTo>
                    <a:pt x="990228" y="886285"/>
                    <a:pt x="990732" y="920662"/>
                    <a:pt x="991785" y="954777"/>
                  </a:cubicBezTo>
                  <a:cubicBezTo>
                    <a:pt x="992991" y="1001367"/>
                    <a:pt x="995073" y="1047803"/>
                    <a:pt x="1000204" y="1094305"/>
                  </a:cubicBezTo>
                  <a:cubicBezTo>
                    <a:pt x="1007505" y="1158785"/>
                    <a:pt x="1009850" y="1218442"/>
                    <a:pt x="1018927" y="1278625"/>
                  </a:cubicBezTo>
                  <a:cubicBezTo>
                    <a:pt x="1023532" y="1310174"/>
                    <a:pt x="1029955" y="1341987"/>
                    <a:pt x="1039690" y="1374676"/>
                  </a:cubicBezTo>
                  <a:cubicBezTo>
                    <a:pt x="1076238" y="1496072"/>
                    <a:pt x="987378" y="1645401"/>
                    <a:pt x="910532" y="1733866"/>
                  </a:cubicBezTo>
                  <a:cubicBezTo>
                    <a:pt x="889463" y="1758115"/>
                    <a:pt x="866749" y="1786244"/>
                    <a:pt x="858155" y="1817925"/>
                  </a:cubicBezTo>
                  <a:cubicBezTo>
                    <a:pt x="856094" y="1825555"/>
                    <a:pt x="858834" y="1849825"/>
                    <a:pt x="854362" y="1855372"/>
                  </a:cubicBezTo>
                  <a:cubicBezTo>
                    <a:pt x="845460" y="1866378"/>
                    <a:pt x="833775" y="1863484"/>
                    <a:pt x="820335" y="1866641"/>
                  </a:cubicBezTo>
                  <a:cubicBezTo>
                    <a:pt x="788215" y="1874205"/>
                    <a:pt x="759582" y="1882252"/>
                    <a:pt x="728032" y="1891745"/>
                  </a:cubicBezTo>
                  <a:cubicBezTo>
                    <a:pt x="511834" y="1956861"/>
                    <a:pt x="3229" y="1888960"/>
                    <a:pt x="1650" y="1590699"/>
                  </a:cubicBezTo>
                  <a:cubicBezTo>
                    <a:pt x="1343" y="1531152"/>
                    <a:pt x="13643" y="1472350"/>
                    <a:pt x="19847" y="1413132"/>
                  </a:cubicBezTo>
                  <a:cubicBezTo>
                    <a:pt x="28771" y="1327867"/>
                    <a:pt x="26863" y="1242822"/>
                    <a:pt x="22456" y="1157711"/>
                  </a:cubicBezTo>
                  <a:close/>
                </a:path>
              </a:pathLst>
            </a:custGeom>
            <a:solidFill>
              <a:srgbClr val="863D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82965" name="Freeform: Shape 43">
              <a:extLst>
                <a:ext uri="{FF2B5EF4-FFF2-40B4-BE49-F238E27FC236}">
                  <a16:creationId xmlns:a16="http://schemas.microsoft.com/office/drawing/2014/main" id="{4367533F-EE6C-45BC-A59A-143EAC735E2F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7756" y="302695"/>
              <a:ext cx="1896474" cy="2133259"/>
            </a:xfrm>
            <a:custGeom>
              <a:avLst/>
              <a:gdLst>
                <a:gd name="T0" fmla="*/ 47631 w 1896473"/>
                <a:gd name="T1" fmla="*/ 816378 h 2133258"/>
                <a:gd name="T2" fmla="*/ 39541 w 1896473"/>
                <a:gd name="T3" fmla="*/ 762093 h 2133258"/>
                <a:gd name="T4" fmla="*/ 24457 w 1896473"/>
                <a:gd name="T5" fmla="*/ 391722 h 2133258"/>
                <a:gd name="T6" fmla="*/ 902448 w 1896473"/>
                <a:gd name="T7" fmla="*/ 12186 h 2133258"/>
                <a:gd name="T8" fmla="*/ 1765187 w 1896473"/>
                <a:gd name="T9" fmla="*/ 705769 h 2133258"/>
                <a:gd name="T10" fmla="*/ 1821840 w 1896473"/>
                <a:gd name="T11" fmla="*/ 1202302 h 2133258"/>
                <a:gd name="T12" fmla="*/ 1896033 w 1896473"/>
                <a:gd name="T13" fmla="*/ 1615405 h 2133258"/>
                <a:gd name="T14" fmla="*/ 1483062 w 1896473"/>
                <a:gd name="T15" fmla="*/ 2045060 h 2133258"/>
                <a:gd name="T16" fmla="*/ 1004887 w 1896473"/>
                <a:gd name="T17" fmla="*/ 2133387 h 2133258"/>
                <a:gd name="T18" fmla="*/ 518395 w 1896473"/>
                <a:gd name="T19" fmla="*/ 1997308 h 2133258"/>
                <a:gd name="T20" fmla="*/ 267162 w 1896473"/>
                <a:gd name="T21" fmla="*/ 1750504 h 2133258"/>
                <a:gd name="T22" fmla="*/ 62540 w 1896473"/>
                <a:gd name="T23" fmla="*/ 1440776 h 2133258"/>
                <a:gd name="T24" fmla="*/ 72428 w 1896473"/>
                <a:gd name="T25" fmla="*/ 1187130 h 2133258"/>
                <a:gd name="T26" fmla="*/ 47631 w 1896473"/>
                <a:gd name="T27" fmla="*/ 816400 h 213325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896473"/>
                <a:gd name="T43" fmla="*/ 0 h 2133258"/>
                <a:gd name="T44" fmla="*/ 1896473 w 1896473"/>
                <a:gd name="T45" fmla="*/ 2133258 h 2133258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896473" h="2133258">
                  <a:moveTo>
                    <a:pt x="47631" y="816378"/>
                  </a:moveTo>
                  <a:cubicBezTo>
                    <a:pt x="44957" y="798115"/>
                    <a:pt x="42216" y="780005"/>
                    <a:pt x="39541" y="762093"/>
                  </a:cubicBezTo>
                  <a:cubicBezTo>
                    <a:pt x="19612" y="629296"/>
                    <a:pt x="-25706" y="527851"/>
                    <a:pt x="24457" y="391722"/>
                  </a:cubicBezTo>
                  <a:cubicBezTo>
                    <a:pt x="149427" y="52505"/>
                    <a:pt x="584717" y="-31203"/>
                    <a:pt x="902448" y="12186"/>
                  </a:cubicBezTo>
                  <a:cubicBezTo>
                    <a:pt x="1297002" y="66076"/>
                    <a:pt x="1657683" y="305470"/>
                    <a:pt x="1765179" y="705769"/>
                  </a:cubicBezTo>
                  <a:cubicBezTo>
                    <a:pt x="1808678" y="867726"/>
                    <a:pt x="1806770" y="1036479"/>
                    <a:pt x="1821832" y="1202294"/>
                  </a:cubicBezTo>
                  <a:cubicBezTo>
                    <a:pt x="1834636" y="1343423"/>
                    <a:pt x="1887233" y="1475715"/>
                    <a:pt x="1896025" y="1615397"/>
                  </a:cubicBezTo>
                  <a:cubicBezTo>
                    <a:pt x="1911986" y="1869261"/>
                    <a:pt x="1691315" y="1967527"/>
                    <a:pt x="1483054" y="2045052"/>
                  </a:cubicBezTo>
                  <a:cubicBezTo>
                    <a:pt x="1330349" y="2101881"/>
                    <a:pt x="1167625" y="2130733"/>
                    <a:pt x="1004879" y="2133386"/>
                  </a:cubicBezTo>
                  <a:cubicBezTo>
                    <a:pt x="835447" y="2136127"/>
                    <a:pt x="670135" y="2065025"/>
                    <a:pt x="518395" y="1997300"/>
                  </a:cubicBezTo>
                  <a:cubicBezTo>
                    <a:pt x="386476" y="1938411"/>
                    <a:pt x="353128" y="1853234"/>
                    <a:pt x="267162" y="1750496"/>
                  </a:cubicBezTo>
                  <a:cubicBezTo>
                    <a:pt x="186545" y="1654137"/>
                    <a:pt x="87512" y="1570868"/>
                    <a:pt x="62540" y="1440768"/>
                  </a:cubicBezTo>
                  <a:cubicBezTo>
                    <a:pt x="46535" y="1357345"/>
                    <a:pt x="66114" y="1271817"/>
                    <a:pt x="72428" y="1187122"/>
                  </a:cubicBezTo>
                  <a:cubicBezTo>
                    <a:pt x="81439" y="1066011"/>
                    <a:pt x="65478" y="937928"/>
                    <a:pt x="47631" y="816400"/>
                  </a:cubicBezTo>
                  <a:close/>
                </a:path>
              </a:pathLst>
            </a:custGeom>
            <a:solidFill>
              <a:srgbClr val="863D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82966" name="Freeform: Shape 44">
              <a:extLst>
                <a:ext uri="{FF2B5EF4-FFF2-40B4-BE49-F238E27FC236}">
                  <a16:creationId xmlns:a16="http://schemas.microsoft.com/office/drawing/2014/main" id="{BBB26E48-62DF-46C7-A036-DA66E38CB145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819" y="681620"/>
              <a:ext cx="1455790" cy="1650919"/>
            </a:xfrm>
            <a:custGeom>
              <a:avLst/>
              <a:gdLst>
                <a:gd name="T0" fmla="*/ 3197 w 1455790"/>
                <a:gd name="T1" fmla="*/ 778511 h 1650918"/>
                <a:gd name="T2" fmla="*/ 25604 w 1455790"/>
                <a:gd name="T3" fmla="*/ 968383 h 1650918"/>
                <a:gd name="T4" fmla="*/ 51277 w 1455790"/>
                <a:gd name="T5" fmla="*/ 1072240 h 1650918"/>
                <a:gd name="T6" fmla="*/ 232418 w 1455790"/>
                <a:gd name="T7" fmla="*/ 1357347 h 1650918"/>
                <a:gd name="T8" fmla="*/ 266796 w 1455790"/>
                <a:gd name="T9" fmla="*/ 1389291 h 1650918"/>
                <a:gd name="T10" fmla="*/ 358660 w 1455790"/>
                <a:gd name="T11" fmla="*/ 1462760 h 1650918"/>
                <a:gd name="T12" fmla="*/ 457605 w 1455790"/>
                <a:gd name="T13" fmla="*/ 1526341 h 1650918"/>
                <a:gd name="T14" fmla="*/ 652339 w 1455790"/>
                <a:gd name="T15" fmla="*/ 1612132 h 1650918"/>
                <a:gd name="T16" fmla="*/ 805438 w 1455790"/>
                <a:gd name="T17" fmla="*/ 1644975 h 1650918"/>
                <a:gd name="T18" fmla="*/ 837799 w 1455790"/>
                <a:gd name="T19" fmla="*/ 1647891 h 1650918"/>
                <a:gd name="T20" fmla="*/ 844968 w 1455790"/>
                <a:gd name="T21" fmla="*/ 1648373 h 1650918"/>
                <a:gd name="T22" fmla="*/ 891382 w 1455790"/>
                <a:gd name="T23" fmla="*/ 1649338 h 1650918"/>
                <a:gd name="T24" fmla="*/ 894868 w 1455790"/>
                <a:gd name="T25" fmla="*/ 1649338 h 1650918"/>
                <a:gd name="T26" fmla="*/ 899670 w 1455790"/>
                <a:gd name="T27" fmla="*/ 1649118 h 1650918"/>
                <a:gd name="T28" fmla="*/ 946764 w 1455790"/>
                <a:gd name="T29" fmla="*/ 1645852 h 1650918"/>
                <a:gd name="T30" fmla="*/ 972503 w 1455790"/>
                <a:gd name="T31" fmla="*/ 1642519 h 1650918"/>
                <a:gd name="T32" fmla="*/ 997892 w 1455790"/>
                <a:gd name="T33" fmla="*/ 1638134 h 1650918"/>
                <a:gd name="T34" fmla="*/ 1035887 w 1455790"/>
                <a:gd name="T35" fmla="*/ 1628948 h 1650918"/>
                <a:gd name="T36" fmla="*/ 1052462 w 1455790"/>
                <a:gd name="T37" fmla="*/ 1624015 h 1650918"/>
                <a:gd name="T38" fmla="*/ 1103897 w 1455790"/>
                <a:gd name="T39" fmla="*/ 1604195 h 1650918"/>
                <a:gd name="T40" fmla="*/ 1115232 w 1455790"/>
                <a:gd name="T41" fmla="*/ 1598889 h 1650918"/>
                <a:gd name="T42" fmla="*/ 1176884 w 1455790"/>
                <a:gd name="T43" fmla="*/ 1562999 h 1650918"/>
                <a:gd name="T44" fmla="*/ 1228604 w 1455790"/>
                <a:gd name="T45" fmla="*/ 1521956 h 1650918"/>
                <a:gd name="T46" fmla="*/ 1375586 w 1455790"/>
                <a:gd name="T47" fmla="*/ 1309573 h 1650918"/>
                <a:gd name="T48" fmla="*/ 1396393 w 1455790"/>
                <a:gd name="T49" fmla="*/ 501977 h 1650918"/>
                <a:gd name="T50" fmla="*/ 1371464 w 1455790"/>
                <a:gd name="T51" fmla="*/ 419870 h 1650918"/>
                <a:gd name="T52" fmla="*/ 1351622 w 1455790"/>
                <a:gd name="T53" fmla="*/ 362055 h 1650918"/>
                <a:gd name="T54" fmla="*/ 1204509 w 1455790"/>
                <a:gd name="T55" fmla="*/ 150987 h 1650918"/>
                <a:gd name="T56" fmla="*/ 929619 w 1455790"/>
                <a:gd name="T57" fmla="*/ 59430 h 1650918"/>
                <a:gd name="T58" fmla="*/ 854045 w 1455790"/>
                <a:gd name="T59" fmla="*/ 38295 h 1650918"/>
                <a:gd name="T60" fmla="*/ 684239 w 1455790"/>
                <a:gd name="T61" fmla="*/ 2470 h 1650918"/>
                <a:gd name="T62" fmla="*/ 348311 w 1455790"/>
                <a:gd name="T63" fmla="*/ 70173 h 1650918"/>
                <a:gd name="T64" fmla="*/ 209901 w 1455790"/>
                <a:gd name="T65" fmla="*/ 169316 h 1650918"/>
                <a:gd name="T66" fmla="*/ 146715 w 1455790"/>
                <a:gd name="T67" fmla="*/ 247301 h 1650918"/>
                <a:gd name="T68" fmla="*/ 9138 w 1455790"/>
                <a:gd name="T69" fmla="*/ 597393 h 1650918"/>
                <a:gd name="T70" fmla="*/ 6924 w 1455790"/>
                <a:gd name="T71" fmla="*/ 616796 h 1650918"/>
                <a:gd name="T72" fmla="*/ 1969 w 1455790"/>
                <a:gd name="T73" fmla="*/ 749111 h 1650918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455790"/>
                <a:gd name="T112" fmla="*/ 0 h 1650918"/>
                <a:gd name="T113" fmla="*/ 1455790 w 1455790"/>
                <a:gd name="T114" fmla="*/ 1650918 h 1650918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455790" h="1650918">
                  <a:moveTo>
                    <a:pt x="2013" y="749089"/>
                  </a:moveTo>
                  <a:cubicBezTo>
                    <a:pt x="2298" y="758889"/>
                    <a:pt x="2649" y="768711"/>
                    <a:pt x="3197" y="778511"/>
                  </a:cubicBezTo>
                  <a:cubicBezTo>
                    <a:pt x="5981" y="835011"/>
                    <a:pt x="12800" y="891357"/>
                    <a:pt x="21920" y="947089"/>
                  </a:cubicBezTo>
                  <a:cubicBezTo>
                    <a:pt x="23104" y="954324"/>
                    <a:pt x="24354" y="961428"/>
                    <a:pt x="25604" y="968378"/>
                  </a:cubicBezTo>
                  <a:cubicBezTo>
                    <a:pt x="32071" y="1003786"/>
                    <a:pt x="40293" y="1037462"/>
                    <a:pt x="50444" y="1069670"/>
                  </a:cubicBezTo>
                  <a:cubicBezTo>
                    <a:pt x="50729" y="1070503"/>
                    <a:pt x="50992" y="1071402"/>
                    <a:pt x="51277" y="1072235"/>
                  </a:cubicBezTo>
                  <a:cubicBezTo>
                    <a:pt x="83572" y="1173263"/>
                    <a:pt x="135139" y="1259799"/>
                    <a:pt x="216413" y="1341556"/>
                  </a:cubicBezTo>
                  <a:cubicBezTo>
                    <a:pt x="221565" y="1346993"/>
                    <a:pt x="227134" y="1352124"/>
                    <a:pt x="232418" y="1357342"/>
                  </a:cubicBezTo>
                  <a:cubicBezTo>
                    <a:pt x="237921" y="1362625"/>
                    <a:pt x="243556" y="1368260"/>
                    <a:pt x="249256" y="1373346"/>
                  </a:cubicBezTo>
                  <a:cubicBezTo>
                    <a:pt x="255022" y="1378696"/>
                    <a:pt x="260876" y="1384068"/>
                    <a:pt x="266796" y="1389286"/>
                  </a:cubicBezTo>
                  <a:cubicBezTo>
                    <a:pt x="287054" y="1407308"/>
                    <a:pt x="307992" y="1424628"/>
                    <a:pt x="329500" y="1441115"/>
                  </a:cubicBezTo>
                  <a:cubicBezTo>
                    <a:pt x="339103" y="1448482"/>
                    <a:pt x="348837" y="1455805"/>
                    <a:pt x="358660" y="1462755"/>
                  </a:cubicBezTo>
                  <a:cubicBezTo>
                    <a:pt x="360326" y="1463939"/>
                    <a:pt x="361992" y="1465123"/>
                    <a:pt x="363593" y="1466372"/>
                  </a:cubicBezTo>
                  <a:cubicBezTo>
                    <a:pt x="393870" y="1487880"/>
                    <a:pt x="425244" y="1507897"/>
                    <a:pt x="457605" y="1526336"/>
                  </a:cubicBezTo>
                  <a:cubicBezTo>
                    <a:pt x="485647" y="1542341"/>
                    <a:pt x="514390" y="1557162"/>
                    <a:pt x="543769" y="1570514"/>
                  </a:cubicBezTo>
                  <a:cubicBezTo>
                    <a:pt x="578979" y="1586519"/>
                    <a:pt x="615308" y="1600573"/>
                    <a:pt x="652339" y="1612127"/>
                  </a:cubicBezTo>
                  <a:cubicBezTo>
                    <a:pt x="679547" y="1620765"/>
                    <a:pt x="707238" y="1628000"/>
                    <a:pt x="735148" y="1633766"/>
                  </a:cubicBezTo>
                  <a:cubicBezTo>
                    <a:pt x="758388" y="1638634"/>
                    <a:pt x="781781" y="1642536"/>
                    <a:pt x="805438" y="1644970"/>
                  </a:cubicBezTo>
                  <a:cubicBezTo>
                    <a:pt x="807039" y="1645167"/>
                    <a:pt x="808639" y="1645386"/>
                    <a:pt x="810239" y="1645518"/>
                  </a:cubicBezTo>
                  <a:cubicBezTo>
                    <a:pt x="819426" y="1646483"/>
                    <a:pt x="828612" y="1647250"/>
                    <a:pt x="837799" y="1647886"/>
                  </a:cubicBezTo>
                  <a:cubicBezTo>
                    <a:pt x="838018" y="1647952"/>
                    <a:pt x="838149" y="1647952"/>
                    <a:pt x="838281" y="1647886"/>
                  </a:cubicBezTo>
                  <a:cubicBezTo>
                    <a:pt x="840517" y="1648105"/>
                    <a:pt x="842732" y="1648237"/>
                    <a:pt x="844968" y="1648368"/>
                  </a:cubicBezTo>
                  <a:cubicBezTo>
                    <a:pt x="859592" y="1649135"/>
                    <a:pt x="874325" y="1649486"/>
                    <a:pt x="889080" y="1649333"/>
                  </a:cubicBezTo>
                  <a:lnTo>
                    <a:pt x="891382" y="1649333"/>
                  </a:lnTo>
                  <a:cubicBezTo>
                    <a:pt x="892018" y="1649333"/>
                    <a:pt x="892632" y="1649464"/>
                    <a:pt x="893399" y="1649333"/>
                  </a:cubicBezTo>
                  <a:cubicBezTo>
                    <a:pt x="893948" y="1649333"/>
                    <a:pt x="894583" y="1649464"/>
                    <a:pt x="894868" y="1649333"/>
                  </a:cubicBezTo>
                  <a:lnTo>
                    <a:pt x="895417" y="1649333"/>
                  </a:lnTo>
                  <a:cubicBezTo>
                    <a:pt x="896885" y="1649201"/>
                    <a:pt x="898267" y="1649113"/>
                    <a:pt x="899670" y="1649113"/>
                  </a:cubicBezTo>
                  <a:cubicBezTo>
                    <a:pt x="915192" y="1648763"/>
                    <a:pt x="930781" y="1647645"/>
                    <a:pt x="946216" y="1645847"/>
                  </a:cubicBezTo>
                  <a:lnTo>
                    <a:pt x="946764" y="1645847"/>
                  </a:lnTo>
                  <a:cubicBezTo>
                    <a:pt x="949197" y="1645562"/>
                    <a:pt x="951565" y="1645299"/>
                    <a:pt x="953933" y="1645014"/>
                  </a:cubicBezTo>
                  <a:cubicBezTo>
                    <a:pt x="960116" y="1644246"/>
                    <a:pt x="966320" y="1643413"/>
                    <a:pt x="972503" y="1642514"/>
                  </a:cubicBezTo>
                  <a:cubicBezTo>
                    <a:pt x="980791" y="1641199"/>
                    <a:pt x="989144" y="1639796"/>
                    <a:pt x="997344" y="1638195"/>
                  </a:cubicBezTo>
                  <a:cubicBezTo>
                    <a:pt x="997490" y="1638151"/>
                    <a:pt x="997672" y="1638129"/>
                    <a:pt x="997892" y="1638129"/>
                  </a:cubicBezTo>
                  <a:cubicBezTo>
                    <a:pt x="998791" y="1637910"/>
                    <a:pt x="999690" y="1637647"/>
                    <a:pt x="1000611" y="1637428"/>
                  </a:cubicBezTo>
                  <a:cubicBezTo>
                    <a:pt x="1012515" y="1635060"/>
                    <a:pt x="1024267" y="1632210"/>
                    <a:pt x="1035887" y="1628943"/>
                  </a:cubicBezTo>
                  <a:cubicBezTo>
                    <a:pt x="1036523" y="1628812"/>
                    <a:pt x="1037137" y="1628658"/>
                    <a:pt x="1037707" y="1628461"/>
                  </a:cubicBezTo>
                  <a:cubicBezTo>
                    <a:pt x="1042640" y="1627079"/>
                    <a:pt x="1047595" y="1625545"/>
                    <a:pt x="1052462" y="1624010"/>
                  </a:cubicBezTo>
                  <a:cubicBezTo>
                    <a:pt x="1063030" y="1620612"/>
                    <a:pt x="1073488" y="1616906"/>
                    <a:pt x="1083858" y="1612807"/>
                  </a:cubicBezTo>
                  <a:cubicBezTo>
                    <a:pt x="1090545" y="1610022"/>
                    <a:pt x="1097210" y="1607238"/>
                    <a:pt x="1103897" y="1604190"/>
                  </a:cubicBezTo>
                  <a:cubicBezTo>
                    <a:pt x="1107581" y="1602524"/>
                    <a:pt x="1111198" y="1600858"/>
                    <a:pt x="1114750" y="1599104"/>
                  </a:cubicBezTo>
                  <a:cubicBezTo>
                    <a:pt x="1114947" y="1599038"/>
                    <a:pt x="1115100" y="1598972"/>
                    <a:pt x="1115232" y="1598884"/>
                  </a:cubicBezTo>
                  <a:lnTo>
                    <a:pt x="1115298" y="1598884"/>
                  </a:lnTo>
                  <a:cubicBezTo>
                    <a:pt x="1136937" y="1588448"/>
                    <a:pt x="1157481" y="1576412"/>
                    <a:pt x="1176884" y="1562994"/>
                  </a:cubicBezTo>
                  <a:cubicBezTo>
                    <a:pt x="1180150" y="1560758"/>
                    <a:pt x="1183571" y="1558412"/>
                    <a:pt x="1186772" y="1555978"/>
                  </a:cubicBezTo>
                  <a:cubicBezTo>
                    <a:pt x="1201396" y="1545542"/>
                    <a:pt x="1215383" y="1534054"/>
                    <a:pt x="1228604" y="1521951"/>
                  </a:cubicBezTo>
                  <a:cubicBezTo>
                    <a:pt x="1235291" y="1515834"/>
                    <a:pt x="1241825" y="1509783"/>
                    <a:pt x="1248095" y="1503315"/>
                  </a:cubicBezTo>
                  <a:cubicBezTo>
                    <a:pt x="1302577" y="1448570"/>
                    <a:pt x="1345111" y="1381634"/>
                    <a:pt x="1375586" y="1309568"/>
                  </a:cubicBezTo>
                  <a:cubicBezTo>
                    <a:pt x="1444824" y="1146910"/>
                    <a:pt x="1464315" y="973399"/>
                    <a:pt x="1450678" y="800787"/>
                  </a:cubicBezTo>
                  <a:cubicBezTo>
                    <a:pt x="1442741" y="700044"/>
                    <a:pt x="1423535" y="599651"/>
                    <a:pt x="1396393" y="501977"/>
                  </a:cubicBezTo>
                  <a:cubicBezTo>
                    <a:pt x="1394726" y="495992"/>
                    <a:pt x="1393060" y="489940"/>
                    <a:pt x="1391306" y="483955"/>
                  </a:cubicBezTo>
                  <a:cubicBezTo>
                    <a:pt x="1385035" y="462447"/>
                    <a:pt x="1378502" y="441093"/>
                    <a:pt x="1371464" y="419870"/>
                  </a:cubicBezTo>
                  <a:cubicBezTo>
                    <a:pt x="1367013" y="406101"/>
                    <a:pt x="1362344" y="392398"/>
                    <a:pt x="1357477" y="378761"/>
                  </a:cubicBezTo>
                  <a:cubicBezTo>
                    <a:pt x="1355591" y="373126"/>
                    <a:pt x="1353640" y="367558"/>
                    <a:pt x="1351622" y="362055"/>
                  </a:cubicBezTo>
                  <a:cubicBezTo>
                    <a:pt x="1335136" y="316342"/>
                    <a:pt x="1316697" y="270783"/>
                    <a:pt x="1288151" y="231406"/>
                  </a:cubicBezTo>
                  <a:cubicBezTo>
                    <a:pt x="1265262" y="199681"/>
                    <a:pt x="1236650" y="173109"/>
                    <a:pt x="1204509" y="150987"/>
                  </a:cubicBezTo>
                  <a:cubicBezTo>
                    <a:pt x="1170614" y="127550"/>
                    <a:pt x="1132903" y="109243"/>
                    <a:pt x="1094206" y="95320"/>
                  </a:cubicBezTo>
                  <a:cubicBezTo>
                    <a:pt x="1040688" y="76049"/>
                    <a:pt x="984320" y="71116"/>
                    <a:pt x="929619" y="59430"/>
                  </a:cubicBezTo>
                  <a:cubicBezTo>
                    <a:pt x="915149" y="56448"/>
                    <a:pt x="900810" y="52896"/>
                    <a:pt x="886603" y="48512"/>
                  </a:cubicBezTo>
                  <a:cubicBezTo>
                    <a:pt x="875531" y="45179"/>
                    <a:pt x="864744" y="41627"/>
                    <a:pt x="854045" y="38295"/>
                  </a:cubicBezTo>
                  <a:cubicBezTo>
                    <a:pt x="806644" y="23123"/>
                    <a:pt x="762181" y="9004"/>
                    <a:pt x="708882" y="4136"/>
                  </a:cubicBezTo>
                  <a:cubicBezTo>
                    <a:pt x="700661" y="3369"/>
                    <a:pt x="692527" y="2755"/>
                    <a:pt x="684239" y="2470"/>
                  </a:cubicBezTo>
                  <a:cubicBezTo>
                    <a:pt x="680907" y="2251"/>
                    <a:pt x="677355" y="2119"/>
                    <a:pt x="673869" y="2053"/>
                  </a:cubicBezTo>
                  <a:cubicBezTo>
                    <a:pt x="561418" y="-1696"/>
                    <a:pt x="447410" y="20273"/>
                    <a:pt x="348311" y="70173"/>
                  </a:cubicBezTo>
                  <a:cubicBezTo>
                    <a:pt x="313451" y="87778"/>
                    <a:pt x="280389" y="108848"/>
                    <a:pt x="249848" y="133557"/>
                  </a:cubicBezTo>
                  <a:cubicBezTo>
                    <a:pt x="235926" y="144760"/>
                    <a:pt x="222705" y="156731"/>
                    <a:pt x="209901" y="169316"/>
                  </a:cubicBezTo>
                  <a:cubicBezTo>
                    <a:pt x="195914" y="183655"/>
                    <a:pt x="182562" y="198607"/>
                    <a:pt x="170371" y="214195"/>
                  </a:cubicBezTo>
                  <a:cubicBezTo>
                    <a:pt x="161953" y="224851"/>
                    <a:pt x="154235" y="235901"/>
                    <a:pt x="146715" y="247301"/>
                  </a:cubicBezTo>
                  <a:cubicBezTo>
                    <a:pt x="112271" y="300381"/>
                    <a:pt x="82279" y="355411"/>
                    <a:pt x="58753" y="412810"/>
                  </a:cubicBezTo>
                  <a:cubicBezTo>
                    <a:pt x="34812" y="471392"/>
                    <a:pt x="17557" y="532606"/>
                    <a:pt x="9138" y="597393"/>
                  </a:cubicBezTo>
                  <a:cubicBezTo>
                    <a:pt x="8503" y="602611"/>
                    <a:pt x="7889" y="607697"/>
                    <a:pt x="7406" y="612828"/>
                  </a:cubicBezTo>
                  <a:cubicBezTo>
                    <a:pt x="7121" y="614209"/>
                    <a:pt x="7055" y="615480"/>
                    <a:pt x="6924" y="616796"/>
                  </a:cubicBezTo>
                  <a:cubicBezTo>
                    <a:pt x="6639" y="619230"/>
                    <a:pt x="6442" y="621729"/>
                    <a:pt x="6222" y="624163"/>
                  </a:cubicBezTo>
                  <a:cubicBezTo>
                    <a:pt x="2122" y="665688"/>
                    <a:pt x="1004" y="707366"/>
                    <a:pt x="1969" y="749111"/>
                  </a:cubicBezTo>
                  <a:close/>
                </a:path>
              </a:pathLst>
            </a:custGeom>
            <a:solidFill>
              <a:srgbClr val="FFB0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82967" name="Freeform: Shape 45">
              <a:extLst>
                <a:ext uri="{FF2B5EF4-FFF2-40B4-BE49-F238E27FC236}">
                  <a16:creationId xmlns:a16="http://schemas.microsoft.com/office/drawing/2014/main" id="{0CF33F5C-DBC8-42AD-942E-A15E180487C5}"/>
                </a:ext>
              </a:extLst>
            </p:cNvPr>
            <p:cNvSpPr>
              <a:spLocks/>
            </p:cNvSpPr>
            <p:nvPr/>
          </p:nvSpPr>
          <p:spPr bwMode="auto">
            <a:xfrm>
              <a:off x="5274329" y="1458472"/>
              <a:ext cx="1155424" cy="1789043"/>
            </a:xfrm>
            <a:custGeom>
              <a:avLst/>
              <a:gdLst>
                <a:gd name="T0" fmla="*/ 23529 w 1155423"/>
                <a:gd name="T1" fmla="*/ 104354 h 1789043"/>
                <a:gd name="T2" fmla="*/ 87067 w 1155423"/>
                <a:gd name="T3" fmla="*/ 294418 h 1789043"/>
                <a:gd name="T4" fmla="*/ 198005 w 1155423"/>
                <a:gd name="T5" fmla="*/ 695703 h 1789043"/>
                <a:gd name="T6" fmla="*/ 256105 w 1155423"/>
                <a:gd name="T7" fmla="*/ 955487 h 1789043"/>
                <a:gd name="T8" fmla="*/ 212475 w 1155423"/>
                <a:gd name="T9" fmla="*/ 1258265 h 1789043"/>
                <a:gd name="T10" fmla="*/ 199606 w 1155423"/>
                <a:gd name="T11" fmla="*/ 1317813 h 1789043"/>
                <a:gd name="T12" fmla="*/ 524747 w 1155423"/>
                <a:gd name="T13" fmla="*/ 1734401 h 1789043"/>
                <a:gd name="T14" fmla="*/ 637707 w 1155423"/>
                <a:gd name="T15" fmla="*/ 1776693 h 1789043"/>
                <a:gd name="T16" fmla="*/ 667481 w 1155423"/>
                <a:gd name="T17" fmla="*/ 1782744 h 1789043"/>
                <a:gd name="T18" fmla="*/ 689273 w 1155423"/>
                <a:gd name="T19" fmla="*/ 1785880 h 1789043"/>
                <a:gd name="T20" fmla="*/ 745729 w 1155423"/>
                <a:gd name="T21" fmla="*/ 1789278 h 1789043"/>
                <a:gd name="T22" fmla="*/ 889839 w 1155423"/>
                <a:gd name="T23" fmla="*/ 1765841 h 1789043"/>
                <a:gd name="T24" fmla="*/ 1063832 w 1155423"/>
                <a:gd name="T25" fmla="*/ 1649377 h 1789043"/>
                <a:gd name="T26" fmla="*/ 1153591 w 1155423"/>
                <a:gd name="T27" fmla="*/ 1352848 h 1789043"/>
                <a:gd name="T28" fmla="*/ 1119762 w 1155423"/>
                <a:gd name="T29" fmla="*/ 1164253 h 1789043"/>
                <a:gd name="T30" fmla="*/ 1081131 w 1155423"/>
                <a:gd name="T31" fmla="*/ 1160767 h 1789043"/>
                <a:gd name="T32" fmla="*/ 1044999 w 1155423"/>
                <a:gd name="T33" fmla="*/ 1061558 h 1789043"/>
                <a:gd name="T34" fmla="*/ 1028008 w 1155423"/>
                <a:gd name="T35" fmla="*/ 994140 h 1789043"/>
                <a:gd name="T36" fmla="*/ 1023755 w 1155423"/>
                <a:gd name="T37" fmla="*/ 972501 h 1789043"/>
                <a:gd name="T38" fmla="*/ 1022724 w 1155423"/>
                <a:gd name="T39" fmla="*/ 965967 h 1789043"/>
                <a:gd name="T40" fmla="*/ 1018405 w 1155423"/>
                <a:gd name="T41" fmla="*/ 937312 h 1789043"/>
                <a:gd name="T42" fmla="*/ 1014020 w 1155423"/>
                <a:gd name="T43" fmla="*/ 865641 h 1789043"/>
                <a:gd name="T44" fmla="*/ 1015204 w 1155423"/>
                <a:gd name="T45" fmla="*/ 834201 h 1789043"/>
                <a:gd name="T46" fmla="*/ 1039430 w 1155423"/>
                <a:gd name="T47" fmla="*/ 681496 h 1789043"/>
                <a:gd name="T48" fmla="*/ 1040680 w 1155423"/>
                <a:gd name="T49" fmla="*/ 662027 h 1789043"/>
                <a:gd name="T50" fmla="*/ 1002181 w 1155423"/>
                <a:gd name="T51" fmla="*/ 537145 h 1789043"/>
                <a:gd name="T52" fmla="*/ 932439 w 1155423"/>
                <a:gd name="T53" fmla="*/ 412767 h 1789043"/>
                <a:gd name="T54" fmla="*/ 561909 w 1155423"/>
                <a:gd name="T55" fmla="*/ 213802 h 1789043"/>
                <a:gd name="T56" fmla="*/ 408174 w 1155423"/>
                <a:gd name="T57" fmla="*/ 186659 h 1789043"/>
                <a:gd name="T58" fmla="*/ 213396 w 1155423"/>
                <a:gd name="T59" fmla="*/ 80500 h 1789043"/>
                <a:gd name="T60" fmla="*/ 188906 w 1155423"/>
                <a:gd name="T61" fmla="*/ 60900 h 1789043"/>
                <a:gd name="T62" fmla="*/ 58499 w 1155423"/>
                <a:gd name="T63" fmla="*/ 2317 h 1789043"/>
                <a:gd name="T64" fmla="*/ 2043 w 1155423"/>
                <a:gd name="T65" fmla="*/ 28408 h 178904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155423"/>
                <a:gd name="T100" fmla="*/ 0 h 1789043"/>
                <a:gd name="T101" fmla="*/ 1155423 w 1155423"/>
                <a:gd name="T102" fmla="*/ 1789043 h 178904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155423" h="1789043">
                  <a:moveTo>
                    <a:pt x="6341" y="54322"/>
                  </a:moveTo>
                  <a:cubicBezTo>
                    <a:pt x="12107" y="70941"/>
                    <a:pt x="17829" y="87713"/>
                    <a:pt x="23529" y="104354"/>
                  </a:cubicBezTo>
                  <a:cubicBezTo>
                    <a:pt x="45169" y="167738"/>
                    <a:pt x="66458" y="230618"/>
                    <a:pt x="86782" y="293651"/>
                  </a:cubicBezTo>
                  <a:cubicBezTo>
                    <a:pt x="86913" y="293936"/>
                    <a:pt x="87001" y="294133"/>
                    <a:pt x="87067" y="294418"/>
                  </a:cubicBezTo>
                  <a:cubicBezTo>
                    <a:pt x="125193" y="412767"/>
                    <a:pt x="159922" y="531444"/>
                    <a:pt x="186867" y="654244"/>
                  </a:cubicBezTo>
                  <a:cubicBezTo>
                    <a:pt x="190003" y="668429"/>
                    <a:pt x="193752" y="682220"/>
                    <a:pt x="198005" y="695703"/>
                  </a:cubicBezTo>
                  <a:cubicBezTo>
                    <a:pt x="214777" y="750032"/>
                    <a:pt x="237667" y="800261"/>
                    <a:pt x="246020" y="859260"/>
                  </a:cubicBezTo>
                  <a:cubicBezTo>
                    <a:pt x="250821" y="893287"/>
                    <a:pt x="254241" y="925078"/>
                    <a:pt x="256105" y="955487"/>
                  </a:cubicBezTo>
                  <a:cubicBezTo>
                    <a:pt x="256390" y="959653"/>
                    <a:pt x="256587" y="963775"/>
                    <a:pt x="256741" y="967875"/>
                  </a:cubicBezTo>
                  <a:cubicBezTo>
                    <a:pt x="261608" y="1067566"/>
                    <a:pt x="249024" y="1153488"/>
                    <a:pt x="212475" y="1258265"/>
                  </a:cubicBezTo>
                  <a:cubicBezTo>
                    <a:pt x="211576" y="1260984"/>
                    <a:pt x="210590" y="1263703"/>
                    <a:pt x="209625" y="1266399"/>
                  </a:cubicBezTo>
                  <a:cubicBezTo>
                    <a:pt x="203640" y="1283172"/>
                    <a:pt x="200439" y="1300360"/>
                    <a:pt x="199606" y="1317813"/>
                  </a:cubicBezTo>
                  <a:cubicBezTo>
                    <a:pt x="199474" y="1320948"/>
                    <a:pt x="199408" y="1324083"/>
                    <a:pt x="199408" y="1327196"/>
                  </a:cubicBezTo>
                  <a:cubicBezTo>
                    <a:pt x="199825" y="1489854"/>
                    <a:pt x="402627" y="1671499"/>
                    <a:pt x="524747" y="1734401"/>
                  </a:cubicBezTo>
                  <a:cubicBezTo>
                    <a:pt x="547636" y="1746306"/>
                    <a:pt x="571161" y="1756238"/>
                    <a:pt x="595037" y="1764240"/>
                  </a:cubicBezTo>
                  <a:cubicBezTo>
                    <a:pt x="609025" y="1769107"/>
                    <a:pt x="623298" y="1773141"/>
                    <a:pt x="637702" y="1776693"/>
                  </a:cubicBezTo>
                  <a:cubicBezTo>
                    <a:pt x="646954" y="1778930"/>
                    <a:pt x="656140" y="1780793"/>
                    <a:pt x="665458" y="1782394"/>
                  </a:cubicBezTo>
                  <a:cubicBezTo>
                    <a:pt x="666160" y="1782525"/>
                    <a:pt x="666774" y="1782613"/>
                    <a:pt x="667476" y="1782744"/>
                  </a:cubicBezTo>
                  <a:cubicBezTo>
                    <a:pt x="670041" y="1783161"/>
                    <a:pt x="672562" y="1783578"/>
                    <a:pt x="675061" y="1783928"/>
                  </a:cubicBezTo>
                  <a:cubicBezTo>
                    <a:pt x="679797" y="1784696"/>
                    <a:pt x="684467" y="1785310"/>
                    <a:pt x="689268" y="1785880"/>
                  </a:cubicBezTo>
                  <a:cubicBezTo>
                    <a:pt x="689488" y="1785880"/>
                    <a:pt x="689751" y="1785946"/>
                    <a:pt x="689970" y="1785946"/>
                  </a:cubicBezTo>
                  <a:cubicBezTo>
                    <a:pt x="708562" y="1788094"/>
                    <a:pt x="727066" y="1789278"/>
                    <a:pt x="745724" y="1789278"/>
                  </a:cubicBezTo>
                  <a:lnTo>
                    <a:pt x="750306" y="1789278"/>
                  </a:lnTo>
                  <a:cubicBezTo>
                    <a:pt x="797773" y="1788730"/>
                    <a:pt x="844955" y="1780859"/>
                    <a:pt x="889834" y="1765841"/>
                  </a:cubicBezTo>
                  <a:cubicBezTo>
                    <a:pt x="918161" y="1756304"/>
                    <a:pt x="945303" y="1744070"/>
                    <a:pt x="970495" y="1728898"/>
                  </a:cubicBezTo>
                  <a:cubicBezTo>
                    <a:pt x="1006341" y="1707675"/>
                    <a:pt x="1037715" y="1680817"/>
                    <a:pt x="1063827" y="1649377"/>
                  </a:cubicBezTo>
                  <a:cubicBezTo>
                    <a:pt x="1117126" y="1585511"/>
                    <a:pt x="1149005" y="1502790"/>
                    <a:pt x="1154288" y="1410181"/>
                  </a:cubicBezTo>
                  <a:cubicBezTo>
                    <a:pt x="1155253" y="1393211"/>
                    <a:pt x="1155056" y="1373786"/>
                    <a:pt x="1153586" y="1352848"/>
                  </a:cubicBezTo>
                  <a:cubicBezTo>
                    <a:pt x="1153038" y="1343946"/>
                    <a:pt x="1152271" y="1334760"/>
                    <a:pt x="1151219" y="1325376"/>
                  </a:cubicBezTo>
                  <a:cubicBezTo>
                    <a:pt x="1145935" y="1274862"/>
                    <a:pt x="1134929" y="1217946"/>
                    <a:pt x="1119757" y="1164253"/>
                  </a:cubicBezTo>
                  <a:cubicBezTo>
                    <a:pt x="1112719" y="1163551"/>
                    <a:pt x="1105704" y="1162937"/>
                    <a:pt x="1098666" y="1162302"/>
                  </a:cubicBezTo>
                  <a:cubicBezTo>
                    <a:pt x="1092812" y="1161753"/>
                    <a:pt x="1086980" y="1161249"/>
                    <a:pt x="1081126" y="1160767"/>
                  </a:cubicBezTo>
                  <a:cubicBezTo>
                    <a:pt x="1068256" y="1130226"/>
                    <a:pt x="1056768" y="1099137"/>
                    <a:pt x="1046880" y="1067193"/>
                  </a:cubicBezTo>
                  <a:cubicBezTo>
                    <a:pt x="1046178" y="1065110"/>
                    <a:pt x="1045564" y="1063290"/>
                    <a:pt x="1044994" y="1061558"/>
                  </a:cubicBezTo>
                  <a:cubicBezTo>
                    <a:pt x="1041508" y="1049807"/>
                    <a:pt x="1038461" y="1038253"/>
                    <a:pt x="1035457" y="1026501"/>
                  </a:cubicBezTo>
                  <a:cubicBezTo>
                    <a:pt x="1032804" y="1015846"/>
                    <a:pt x="1030239" y="1005212"/>
                    <a:pt x="1028003" y="994140"/>
                  </a:cubicBezTo>
                  <a:cubicBezTo>
                    <a:pt x="1027235" y="990523"/>
                    <a:pt x="1026468" y="986905"/>
                    <a:pt x="1025766" y="983288"/>
                  </a:cubicBezTo>
                  <a:cubicBezTo>
                    <a:pt x="1025065" y="979670"/>
                    <a:pt x="1024363" y="976118"/>
                    <a:pt x="1023750" y="972501"/>
                  </a:cubicBezTo>
                  <a:cubicBezTo>
                    <a:pt x="1023530" y="971383"/>
                    <a:pt x="1023399" y="970352"/>
                    <a:pt x="1023201" y="969234"/>
                  </a:cubicBezTo>
                  <a:cubicBezTo>
                    <a:pt x="1022982" y="968181"/>
                    <a:pt x="1022851" y="967085"/>
                    <a:pt x="1022719" y="965967"/>
                  </a:cubicBezTo>
                  <a:lnTo>
                    <a:pt x="1022719" y="965836"/>
                  </a:lnTo>
                  <a:cubicBezTo>
                    <a:pt x="1021118" y="956233"/>
                    <a:pt x="1019650" y="946783"/>
                    <a:pt x="1018400" y="937312"/>
                  </a:cubicBezTo>
                  <a:cubicBezTo>
                    <a:pt x="1015615" y="914554"/>
                    <a:pt x="1013949" y="891884"/>
                    <a:pt x="1014015" y="869609"/>
                  </a:cubicBezTo>
                  <a:lnTo>
                    <a:pt x="1014015" y="865641"/>
                  </a:lnTo>
                  <a:cubicBezTo>
                    <a:pt x="1014015" y="859041"/>
                    <a:pt x="1014234" y="852486"/>
                    <a:pt x="1014563" y="845887"/>
                  </a:cubicBezTo>
                  <a:cubicBezTo>
                    <a:pt x="1014563" y="841918"/>
                    <a:pt x="1014848" y="838015"/>
                    <a:pt x="1015199" y="834201"/>
                  </a:cubicBezTo>
                  <a:cubicBezTo>
                    <a:pt x="1016580" y="815981"/>
                    <a:pt x="1019518" y="798091"/>
                    <a:pt x="1022719" y="780222"/>
                  </a:cubicBezTo>
                  <a:cubicBezTo>
                    <a:pt x="1028770" y="747379"/>
                    <a:pt x="1036290" y="714690"/>
                    <a:pt x="1039425" y="681496"/>
                  </a:cubicBezTo>
                  <a:cubicBezTo>
                    <a:pt x="1039623" y="679260"/>
                    <a:pt x="1039776" y="677111"/>
                    <a:pt x="1039973" y="674897"/>
                  </a:cubicBezTo>
                  <a:cubicBezTo>
                    <a:pt x="1040259" y="670578"/>
                    <a:pt x="1040522" y="666346"/>
                    <a:pt x="1040675" y="662027"/>
                  </a:cubicBezTo>
                  <a:cubicBezTo>
                    <a:pt x="1040807" y="658826"/>
                    <a:pt x="1040807" y="655625"/>
                    <a:pt x="1040807" y="652424"/>
                  </a:cubicBezTo>
                  <a:cubicBezTo>
                    <a:pt x="1040522" y="611228"/>
                    <a:pt x="1029472" y="568738"/>
                    <a:pt x="1002176" y="537145"/>
                  </a:cubicBezTo>
                  <a:cubicBezTo>
                    <a:pt x="983518" y="515725"/>
                    <a:pt x="979352" y="514124"/>
                    <a:pt x="969530" y="488385"/>
                  </a:cubicBezTo>
                  <a:cubicBezTo>
                    <a:pt x="958875" y="461110"/>
                    <a:pt x="951508" y="436073"/>
                    <a:pt x="932434" y="412767"/>
                  </a:cubicBezTo>
                  <a:cubicBezTo>
                    <a:pt x="880385" y="349098"/>
                    <a:pt x="797576" y="282119"/>
                    <a:pt x="721629" y="250109"/>
                  </a:cubicBezTo>
                  <a:cubicBezTo>
                    <a:pt x="670896" y="228951"/>
                    <a:pt x="616676" y="220817"/>
                    <a:pt x="561909" y="213802"/>
                  </a:cubicBezTo>
                  <a:cubicBezTo>
                    <a:pt x="555507" y="212968"/>
                    <a:pt x="549105" y="212135"/>
                    <a:pt x="542703" y="211368"/>
                  </a:cubicBezTo>
                  <a:cubicBezTo>
                    <a:pt x="497472" y="205514"/>
                    <a:pt x="452089" y="199616"/>
                    <a:pt x="408174" y="186659"/>
                  </a:cubicBezTo>
                  <a:cubicBezTo>
                    <a:pt x="341720" y="166554"/>
                    <a:pt x="284651" y="154452"/>
                    <a:pt x="237886" y="104223"/>
                  </a:cubicBezTo>
                  <a:cubicBezTo>
                    <a:pt x="230015" y="96023"/>
                    <a:pt x="222012" y="88020"/>
                    <a:pt x="213396" y="80500"/>
                  </a:cubicBezTo>
                  <a:cubicBezTo>
                    <a:pt x="206512" y="74449"/>
                    <a:pt x="199342" y="68529"/>
                    <a:pt x="191888" y="63048"/>
                  </a:cubicBezTo>
                  <a:cubicBezTo>
                    <a:pt x="190924" y="62281"/>
                    <a:pt x="189937" y="61579"/>
                    <a:pt x="188906" y="60900"/>
                  </a:cubicBezTo>
                  <a:cubicBezTo>
                    <a:pt x="153761" y="34809"/>
                    <a:pt x="113683" y="15538"/>
                    <a:pt x="71303" y="4685"/>
                  </a:cubicBezTo>
                  <a:cubicBezTo>
                    <a:pt x="67269" y="3720"/>
                    <a:pt x="62950" y="2734"/>
                    <a:pt x="58499" y="2317"/>
                  </a:cubicBezTo>
                  <a:cubicBezTo>
                    <a:pt x="53917" y="1769"/>
                    <a:pt x="49247" y="1550"/>
                    <a:pt x="44643" y="1681"/>
                  </a:cubicBezTo>
                  <a:cubicBezTo>
                    <a:pt x="24319" y="2164"/>
                    <a:pt x="5179" y="9552"/>
                    <a:pt x="2043" y="28408"/>
                  </a:cubicBezTo>
                  <a:cubicBezTo>
                    <a:pt x="574" y="37177"/>
                    <a:pt x="3425" y="46013"/>
                    <a:pt x="6297" y="54366"/>
                  </a:cubicBezTo>
                  <a:close/>
                </a:path>
              </a:pathLst>
            </a:custGeom>
            <a:solidFill>
              <a:srgbClr val="FFB0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82968" name="Freeform: Shape 46">
              <a:extLst>
                <a:ext uri="{FF2B5EF4-FFF2-40B4-BE49-F238E27FC236}">
                  <a16:creationId xmlns:a16="http://schemas.microsoft.com/office/drawing/2014/main" id="{AF06C364-13D4-4C18-B60F-FBDE16D55C98}"/>
                </a:ext>
              </a:extLst>
            </p:cNvPr>
            <p:cNvSpPr>
              <a:spLocks/>
            </p:cNvSpPr>
            <p:nvPr/>
          </p:nvSpPr>
          <p:spPr bwMode="auto">
            <a:xfrm>
              <a:off x="6158022" y="1311292"/>
              <a:ext cx="85506" cy="144702"/>
            </a:xfrm>
            <a:custGeom>
              <a:avLst/>
              <a:gdLst>
                <a:gd name="T0" fmla="*/ 84442 w 85505"/>
                <a:gd name="T1" fmla="*/ 88065 h 144702"/>
                <a:gd name="T2" fmla="*/ 73304 w 85505"/>
                <a:gd name="T3" fmla="*/ 25580 h 144702"/>
                <a:gd name="T4" fmla="*/ 30872 w 85505"/>
                <a:gd name="T5" fmla="*/ 3502 h 144702"/>
                <a:gd name="T6" fmla="*/ 5856 w 85505"/>
                <a:gd name="T7" fmla="*/ 98413 h 144702"/>
                <a:gd name="T8" fmla="*/ 46951 w 85505"/>
                <a:gd name="T9" fmla="*/ 143468 h 144702"/>
                <a:gd name="T10" fmla="*/ 84442 w 85505"/>
                <a:gd name="T11" fmla="*/ 88087 h 14470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5505"/>
                <a:gd name="T19" fmla="*/ 0 h 144702"/>
                <a:gd name="T20" fmla="*/ 85505 w 85505"/>
                <a:gd name="T21" fmla="*/ 144702 h 14470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5505" h="144702">
                  <a:moveTo>
                    <a:pt x="84434" y="88065"/>
                  </a:moveTo>
                  <a:cubicBezTo>
                    <a:pt x="85223" y="63707"/>
                    <a:pt x="79851" y="37879"/>
                    <a:pt x="73296" y="25580"/>
                  </a:cubicBezTo>
                  <a:cubicBezTo>
                    <a:pt x="65973" y="11855"/>
                    <a:pt x="47754" y="-3799"/>
                    <a:pt x="30872" y="3502"/>
                  </a:cubicBezTo>
                  <a:cubicBezTo>
                    <a:pt x="68" y="16876"/>
                    <a:pt x="-2738" y="70635"/>
                    <a:pt x="5856" y="98413"/>
                  </a:cubicBezTo>
                  <a:cubicBezTo>
                    <a:pt x="11600" y="117005"/>
                    <a:pt x="24229" y="142986"/>
                    <a:pt x="46943" y="143468"/>
                  </a:cubicBezTo>
                  <a:cubicBezTo>
                    <a:pt x="73800" y="144038"/>
                    <a:pt x="83491" y="117115"/>
                    <a:pt x="84434" y="88087"/>
                  </a:cubicBezTo>
                  <a:close/>
                </a:path>
              </a:pathLst>
            </a:custGeom>
            <a:solidFill>
              <a:srgbClr val="3E39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82969" name="Freeform: Shape 47">
              <a:extLst>
                <a:ext uri="{FF2B5EF4-FFF2-40B4-BE49-F238E27FC236}">
                  <a16:creationId xmlns:a16="http://schemas.microsoft.com/office/drawing/2014/main" id="{D11FA4C0-9863-4F7C-A5C8-13706C335811}"/>
                </a:ext>
              </a:extLst>
            </p:cNvPr>
            <p:cNvSpPr>
              <a:spLocks/>
            </p:cNvSpPr>
            <p:nvPr/>
          </p:nvSpPr>
          <p:spPr bwMode="auto">
            <a:xfrm>
              <a:off x="6632031" y="1301291"/>
              <a:ext cx="87698" cy="144702"/>
            </a:xfrm>
            <a:custGeom>
              <a:avLst/>
              <a:gdLst>
                <a:gd name="T0" fmla="*/ 86955 w 87698"/>
                <a:gd name="T1" fmla="*/ 88200 h 144702"/>
                <a:gd name="T2" fmla="*/ 30872 w 87698"/>
                <a:gd name="T3" fmla="*/ 3724 h 144702"/>
                <a:gd name="T4" fmla="*/ 5856 w 87698"/>
                <a:gd name="T5" fmla="*/ 98614 h 144702"/>
                <a:gd name="T6" fmla="*/ 46943 w 87698"/>
                <a:gd name="T7" fmla="*/ 143669 h 144702"/>
                <a:gd name="T8" fmla="*/ 86955 w 87698"/>
                <a:gd name="T9" fmla="*/ 88200 h 1447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7698"/>
                <a:gd name="T16" fmla="*/ 0 h 144702"/>
                <a:gd name="T17" fmla="*/ 87698 w 87698"/>
                <a:gd name="T18" fmla="*/ 144702 h 1447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7698" h="144702">
                  <a:moveTo>
                    <a:pt x="86955" y="88200"/>
                  </a:moveTo>
                  <a:cubicBezTo>
                    <a:pt x="86846" y="43605"/>
                    <a:pt x="61501" y="-9584"/>
                    <a:pt x="30872" y="3724"/>
                  </a:cubicBezTo>
                  <a:cubicBezTo>
                    <a:pt x="68" y="17098"/>
                    <a:pt x="-2738" y="70857"/>
                    <a:pt x="5856" y="98614"/>
                  </a:cubicBezTo>
                  <a:cubicBezTo>
                    <a:pt x="11600" y="117206"/>
                    <a:pt x="24229" y="143187"/>
                    <a:pt x="46943" y="143669"/>
                  </a:cubicBezTo>
                  <a:cubicBezTo>
                    <a:pt x="75708" y="144283"/>
                    <a:pt x="87043" y="118192"/>
                    <a:pt x="86955" y="88200"/>
                  </a:cubicBezTo>
                  <a:close/>
                </a:path>
              </a:pathLst>
            </a:custGeom>
            <a:solidFill>
              <a:srgbClr val="3E39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82970" name="Freeform: Shape 48">
              <a:extLst>
                <a:ext uri="{FF2B5EF4-FFF2-40B4-BE49-F238E27FC236}">
                  <a16:creationId xmlns:a16="http://schemas.microsoft.com/office/drawing/2014/main" id="{CBE8ACDC-7872-47EA-B445-D51FF24FB8CD}"/>
                </a:ext>
              </a:extLst>
            </p:cNvPr>
            <p:cNvSpPr>
              <a:spLocks/>
            </p:cNvSpPr>
            <p:nvPr/>
          </p:nvSpPr>
          <p:spPr bwMode="auto">
            <a:xfrm>
              <a:off x="6478677" y="1301756"/>
              <a:ext cx="133740" cy="407797"/>
            </a:xfrm>
            <a:custGeom>
              <a:avLst/>
              <a:gdLst>
                <a:gd name="T0" fmla="*/ 16043 w 133739"/>
                <a:gd name="T1" fmla="*/ 390674 h 407796"/>
                <a:gd name="T2" fmla="*/ 43734 w 133739"/>
                <a:gd name="T3" fmla="*/ 381290 h 407796"/>
                <a:gd name="T4" fmla="*/ 73340 w 133739"/>
                <a:gd name="T5" fmla="*/ 371227 h 407796"/>
                <a:gd name="T6" fmla="*/ 105569 w 133739"/>
                <a:gd name="T7" fmla="*/ 335578 h 407796"/>
                <a:gd name="T8" fmla="*/ 50004 w 133739"/>
                <a:gd name="T9" fmla="*/ 240206 h 407796"/>
                <a:gd name="T10" fmla="*/ 16503 w 133739"/>
                <a:gd name="T11" fmla="*/ 164295 h 407796"/>
                <a:gd name="T12" fmla="*/ 1682 w 133739"/>
                <a:gd name="T13" fmla="*/ 10144 h 407796"/>
                <a:gd name="T14" fmla="*/ 16525 w 133739"/>
                <a:gd name="T15" fmla="*/ 7732 h 407796"/>
                <a:gd name="T16" fmla="*/ 44084 w 133739"/>
                <a:gd name="T17" fmla="*/ 175718 h 407796"/>
                <a:gd name="T18" fmla="*/ 73033 w 133739"/>
                <a:gd name="T19" fmla="*/ 225977 h 407796"/>
                <a:gd name="T20" fmla="*/ 119754 w 133739"/>
                <a:gd name="T21" fmla="*/ 273729 h 407796"/>
                <a:gd name="T22" fmla="*/ 118307 w 133739"/>
                <a:gd name="T23" fmla="*/ 368179 h 407796"/>
                <a:gd name="T24" fmla="*/ 81211 w 133739"/>
                <a:gd name="T25" fmla="*/ 397317 h 407796"/>
                <a:gd name="T26" fmla="*/ 54893 w 133739"/>
                <a:gd name="T27" fmla="*/ 405934 h 407796"/>
                <a:gd name="T28" fmla="*/ 17292 w 133739"/>
                <a:gd name="T29" fmla="*/ 402272 h 407796"/>
                <a:gd name="T30" fmla="*/ 16043 w 133739"/>
                <a:gd name="T31" fmla="*/ 390696 h 40779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33739"/>
                <a:gd name="T49" fmla="*/ 0 h 407796"/>
                <a:gd name="T50" fmla="*/ 133739 w 133739"/>
                <a:gd name="T51" fmla="*/ 407796 h 40779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33739" h="407796">
                  <a:moveTo>
                    <a:pt x="16043" y="390666"/>
                  </a:moveTo>
                  <a:cubicBezTo>
                    <a:pt x="25470" y="388189"/>
                    <a:pt x="33911" y="383563"/>
                    <a:pt x="43734" y="381282"/>
                  </a:cubicBezTo>
                  <a:cubicBezTo>
                    <a:pt x="53928" y="378893"/>
                    <a:pt x="63992" y="376064"/>
                    <a:pt x="73332" y="371219"/>
                  </a:cubicBezTo>
                  <a:cubicBezTo>
                    <a:pt x="87780" y="363721"/>
                    <a:pt x="100759" y="351553"/>
                    <a:pt x="105561" y="335570"/>
                  </a:cubicBezTo>
                  <a:cubicBezTo>
                    <a:pt x="118475" y="292663"/>
                    <a:pt x="75744" y="265850"/>
                    <a:pt x="50004" y="240198"/>
                  </a:cubicBezTo>
                  <a:cubicBezTo>
                    <a:pt x="29000" y="219260"/>
                    <a:pt x="21919" y="192709"/>
                    <a:pt x="16503" y="164295"/>
                  </a:cubicBezTo>
                  <a:cubicBezTo>
                    <a:pt x="6768" y="113233"/>
                    <a:pt x="6286" y="61732"/>
                    <a:pt x="1682" y="10144"/>
                  </a:cubicBezTo>
                  <a:cubicBezTo>
                    <a:pt x="827" y="606"/>
                    <a:pt x="14662" y="-1871"/>
                    <a:pt x="16525" y="7732"/>
                  </a:cubicBezTo>
                  <a:cubicBezTo>
                    <a:pt x="27312" y="63376"/>
                    <a:pt x="29614" y="120862"/>
                    <a:pt x="44084" y="175718"/>
                  </a:cubicBezTo>
                  <a:cubicBezTo>
                    <a:pt x="49456" y="196042"/>
                    <a:pt x="57480" y="211652"/>
                    <a:pt x="73025" y="225969"/>
                  </a:cubicBezTo>
                  <a:cubicBezTo>
                    <a:pt x="89775" y="241382"/>
                    <a:pt x="107556" y="254010"/>
                    <a:pt x="119746" y="273721"/>
                  </a:cubicBezTo>
                  <a:cubicBezTo>
                    <a:pt x="138009" y="303231"/>
                    <a:pt x="139829" y="339735"/>
                    <a:pt x="118299" y="368171"/>
                  </a:cubicBezTo>
                  <a:cubicBezTo>
                    <a:pt x="108696" y="380866"/>
                    <a:pt x="95498" y="390513"/>
                    <a:pt x="81203" y="397309"/>
                  </a:cubicBezTo>
                  <a:cubicBezTo>
                    <a:pt x="72893" y="401256"/>
                    <a:pt x="63904" y="404128"/>
                    <a:pt x="54893" y="405926"/>
                  </a:cubicBezTo>
                  <a:cubicBezTo>
                    <a:pt x="38472" y="409214"/>
                    <a:pt x="32377" y="406013"/>
                    <a:pt x="17292" y="402264"/>
                  </a:cubicBezTo>
                  <a:cubicBezTo>
                    <a:pt x="12162" y="400993"/>
                    <a:pt x="9597" y="392376"/>
                    <a:pt x="16043" y="390688"/>
                  </a:cubicBezTo>
                  <a:close/>
                </a:path>
              </a:pathLst>
            </a:custGeom>
            <a:solidFill>
              <a:srgbClr val="DA62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82971" name="Freeform: Shape 49">
              <a:extLst>
                <a:ext uri="{FF2B5EF4-FFF2-40B4-BE49-F238E27FC236}">
                  <a16:creationId xmlns:a16="http://schemas.microsoft.com/office/drawing/2014/main" id="{899EE4FA-1F19-4D8B-A66C-E6F7D23430DF}"/>
                </a:ext>
              </a:extLst>
            </p:cNvPr>
            <p:cNvSpPr>
              <a:spLocks/>
            </p:cNvSpPr>
            <p:nvPr/>
          </p:nvSpPr>
          <p:spPr bwMode="auto">
            <a:xfrm>
              <a:off x="5035341" y="1273356"/>
              <a:ext cx="466993" cy="482340"/>
            </a:xfrm>
            <a:custGeom>
              <a:avLst/>
              <a:gdLst>
                <a:gd name="T0" fmla="*/ 6066 w 466992"/>
                <a:gd name="T1" fmla="*/ 254807 h 482340"/>
                <a:gd name="T2" fmla="*/ 151382 w 466992"/>
                <a:gd name="T3" fmla="*/ 446823 h 482340"/>
                <a:gd name="T4" fmla="*/ 234769 w 466992"/>
                <a:gd name="T5" fmla="*/ 478416 h 482340"/>
                <a:gd name="T6" fmla="*/ 284800 w 466992"/>
                <a:gd name="T7" fmla="*/ 482450 h 482340"/>
                <a:gd name="T8" fmla="*/ 325799 w 466992"/>
                <a:gd name="T9" fmla="*/ 478767 h 482340"/>
                <a:gd name="T10" fmla="*/ 330952 w 466992"/>
                <a:gd name="T11" fmla="*/ 477934 h 482340"/>
                <a:gd name="T12" fmla="*/ 446406 w 466992"/>
                <a:gd name="T13" fmla="*/ 419286 h 482340"/>
                <a:gd name="T14" fmla="*/ 462345 w 466992"/>
                <a:gd name="T15" fmla="*/ 326895 h 482340"/>
                <a:gd name="T16" fmla="*/ 427968 w 466992"/>
                <a:gd name="T17" fmla="*/ 245994 h 482340"/>
                <a:gd name="T18" fmla="*/ 401461 w 466992"/>
                <a:gd name="T19" fmla="*/ 203285 h 482340"/>
                <a:gd name="T20" fmla="*/ 360681 w 466992"/>
                <a:gd name="T21" fmla="*/ 143387 h 482340"/>
                <a:gd name="T22" fmla="*/ 345729 w 466992"/>
                <a:gd name="T23" fmla="*/ 119379 h 482340"/>
                <a:gd name="T24" fmla="*/ 346693 w 466992"/>
                <a:gd name="T25" fmla="*/ 115762 h 482340"/>
                <a:gd name="T26" fmla="*/ 302165 w 466992"/>
                <a:gd name="T27" fmla="*/ 34422 h 482340"/>
                <a:gd name="T28" fmla="*/ 287475 w 466992"/>
                <a:gd name="T29" fmla="*/ 25038 h 482340"/>
                <a:gd name="T30" fmla="*/ 184817 w 466992"/>
                <a:gd name="T31" fmla="*/ 1667 h 482340"/>
                <a:gd name="T32" fmla="*/ 160042 w 466992"/>
                <a:gd name="T33" fmla="*/ 3267 h 482340"/>
                <a:gd name="T34" fmla="*/ 132833 w 466992"/>
                <a:gd name="T35" fmla="*/ 8485 h 482340"/>
                <a:gd name="T36" fmla="*/ 6109 w 466992"/>
                <a:gd name="T37" fmla="*/ 254829 h 48234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466992"/>
                <a:gd name="T58" fmla="*/ 0 h 482340"/>
                <a:gd name="T59" fmla="*/ 466992 w 466992"/>
                <a:gd name="T60" fmla="*/ 482340 h 482340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466992" h="482340">
                  <a:moveTo>
                    <a:pt x="6066" y="254807"/>
                  </a:moveTo>
                  <a:cubicBezTo>
                    <a:pt x="22904" y="335095"/>
                    <a:pt x="79491" y="406065"/>
                    <a:pt x="151382" y="446823"/>
                  </a:cubicBezTo>
                  <a:cubicBezTo>
                    <a:pt x="177537" y="461709"/>
                    <a:pt x="205733" y="472562"/>
                    <a:pt x="234761" y="478416"/>
                  </a:cubicBezTo>
                  <a:cubicBezTo>
                    <a:pt x="249801" y="481398"/>
                    <a:pt x="266902" y="482867"/>
                    <a:pt x="284792" y="482450"/>
                  </a:cubicBezTo>
                  <a:cubicBezTo>
                    <a:pt x="298144" y="482231"/>
                    <a:pt x="311935" y="481069"/>
                    <a:pt x="325791" y="478767"/>
                  </a:cubicBezTo>
                  <a:cubicBezTo>
                    <a:pt x="327523" y="478548"/>
                    <a:pt x="329212" y="478219"/>
                    <a:pt x="330944" y="477934"/>
                  </a:cubicBezTo>
                  <a:cubicBezTo>
                    <a:pt x="376590" y="469734"/>
                    <a:pt x="421207" y="450594"/>
                    <a:pt x="446398" y="419286"/>
                  </a:cubicBezTo>
                  <a:cubicBezTo>
                    <a:pt x="465473" y="395563"/>
                    <a:pt x="473409" y="364956"/>
                    <a:pt x="462337" y="326895"/>
                  </a:cubicBezTo>
                  <a:cubicBezTo>
                    <a:pt x="454269" y="299073"/>
                    <a:pt x="442298" y="271733"/>
                    <a:pt x="427960" y="245994"/>
                  </a:cubicBezTo>
                  <a:cubicBezTo>
                    <a:pt x="419826" y="231173"/>
                    <a:pt x="410837" y="216834"/>
                    <a:pt x="401453" y="203285"/>
                  </a:cubicBezTo>
                  <a:cubicBezTo>
                    <a:pt x="387684" y="183377"/>
                    <a:pt x="373412" y="163908"/>
                    <a:pt x="360673" y="143387"/>
                  </a:cubicBezTo>
                  <a:cubicBezTo>
                    <a:pt x="357604" y="138520"/>
                    <a:pt x="350522" y="128917"/>
                    <a:pt x="345721" y="119379"/>
                  </a:cubicBezTo>
                  <a:cubicBezTo>
                    <a:pt x="346356" y="118415"/>
                    <a:pt x="346773" y="117231"/>
                    <a:pt x="346685" y="115762"/>
                  </a:cubicBezTo>
                  <a:cubicBezTo>
                    <a:pt x="345370" y="79521"/>
                    <a:pt x="327764" y="52729"/>
                    <a:pt x="302157" y="34422"/>
                  </a:cubicBezTo>
                  <a:cubicBezTo>
                    <a:pt x="297487" y="30936"/>
                    <a:pt x="292619" y="27888"/>
                    <a:pt x="287467" y="25038"/>
                  </a:cubicBezTo>
                  <a:cubicBezTo>
                    <a:pt x="257475" y="8551"/>
                    <a:pt x="220027" y="1184"/>
                    <a:pt x="184817" y="1667"/>
                  </a:cubicBezTo>
                  <a:cubicBezTo>
                    <a:pt x="176398" y="1732"/>
                    <a:pt x="168110" y="2302"/>
                    <a:pt x="160042" y="3267"/>
                  </a:cubicBezTo>
                  <a:cubicBezTo>
                    <a:pt x="150570" y="4385"/>
                    <a:pt x="141384" y="6183"/>
                    <a:pt x="132833" y="8485"/>
                  </a:cubicBezTo>
                  <a:cubicBezTo>
                    <a:pt x="32901" y="35540"/>
                    <a:pt x="-13667" y="160839"/>
                    <a:pt x="6109" y="254829"/>
                  </a:cubicBezTo>
                  <a:close/>
                </a:path>
              </a:pathLst>
            </a:custGeom>
            <a:solidFill>
              <a:srgbClr val="FFB0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82972" name="Freeform: Shape 50">
              <a:extLst>
                <a:ext uri="{FF2B5EF4-FFF2-40B4-BE49-F238E27FC236}">
                  <a16:creationId xmlns:a16="http://schemas.microsoft.com/office/drawing/2014/main" id="{62F7C443-D00A-45AF-81D0-9D172EF4C484}"/>
                </a:ext>
              </a:extLst>
            </p:cNvPr>
            <p:cNvSpPr>
              <a:spLocks/>
            </p:cNvSpPr>
            <p:nvPr/>
          </p:nvSpPr>
          <p:spPr bwMode="auto">
            <a:xfrm>
              <a:off x="5744220" y="2209732"/>
              <a:ext cx="567846" cy="245555"/>
            </a:xfrm>
            <a:custGeom>
              <a:avLst/>
              <a:gdLst>
                <a:gd name="T0" fmla="*/ 1666 w 567845"/>
                <a:gd name="T1" fmla="*/ 1644 h 245554"/>
                <a:gd name="T2" fmla="*/ 15303 w 567845"/>
                <a:gd name="T3" fmla="*/ 16246 h 245554"/>
                <a:gd name="T4" fmla="*/ 346986 w 567845"/>
                <a:gd name="T5" fmla="*/ 218925 h 245554"/>
                <a:gd name="T6" fmla="*/ 368340 w 567845"/>
                <a:gd name="T7" fmla="*/ 224779 h 245554"/>
                <a:gd name="T8" fmla="*/ 368889 w 567845"/>
                <a:gd name="T9" fmla="*/ 224910 h 245554"/>
                <a:gd name="T10" fmla="*/ 374655 w 567845"/>
                <a:gd name="T11" fmla="*/ 226379 h 245554"/>
                <a:gd name="T12" fmla="*/ 374720 w 567845"/>
                <a:gd name="T13" fmla="*/ 226379 h 245554"/>
                <a:gd name="T14" fmla="*/ 414798 w 567845"/>
                <a:gd name="T15" fmla="*/ 235215 h 245554"/>
                <a:gd name="T16" fmla="*/ 558097 w 567845"/>
                <a:gd name="T17" fmla="*/ 242932 h 245554"/>
                <a:gd name="T18" fmla="*/ 555861 w 567845"/>
                <a:gd name="T19" fmla="*/ 232079 h 245554"/>
                <a:gd name="T20" fmla="*/ 553910 w 567845"/>
                <a:gd name="T21" fmla="*/ 221227 h 245554"/>
                <a:gd name="T22" fmla="*/ 553274 w 567845"/>
                <a:gd name="T23" fmla="*/ 218026 h 245554"/>
                <a:gd name="T24" fmla="*/ 552792 w 567845"/>
                <a:gd name="T25" fmla="*/ 214759 h 245554"/>
                <a:gd name="T26" fmla="*/ 552792 w 567845"/>
                <a:gd name="T27" fmla="*/ 214627 h 245554"/>
                <a:gd name="T28" fmla="*/ 566648 w 567845"/>
                <a:gd name="T29" fmla="*/ 176632 h 245554"/>
                <a:gd name="T30" fmla="*/ 544175 w 567845"/>
                <a:gd name="T31" fmla="*/ 118393 h 245554"/>
                <a:gd name="T32" fmla="*/ 544109 w 567845"/>
                <a:gd name="T33" fmla="*/ 117844 h 245554"/>
                <a:gd name="T34" fmla="*/ 544044 w 567845"/>
                <a:gd name="T35" fmla="*/ 115762 h 245554"/>
                <a:gd name="T36" fmla="*/ 518370 w 567845"/>
                <a:gd name="T37" fmla="*/ 117779 h 245554"/>
                <a:gd name="T38" fmla="*/ 517822 w 567845"/>
                <a:gd name="T39" fmla="*/ 117779 h 245554"/>
                <a:gd name="T40" fmla="*/ 411488 w 567845"/>
                <a:gd name="T41" fmla="*/ 115762 h 245554"/>
                <a:gd name="T42" fmla="*/ 411269 w 567845"/>
                <a:gd name="T43" fmla="*/ 115762 h 245554"/>
                <a:gd name="T44" fmla="*/ 378842 w 567845"/>
                <a:gd name="T45" fmla="*/ 112626 h 245554"/>
                <a:gd name="T46" fmla="*/ 223915 w 567845"/>
                <a:gd name="T47" fmla="*/ 84037 h 245554"/>
                <a:gd name="T48" fmla="*/ 19951 w 567845"/>
                <a:gd name="T49" fmla="*/ 10370 h 245554"/>
                <a:gd name="T50" fmla="*/ 1644 w 567845"/>
                <a:gd name="T51" fmla="*/ 1666 h 24555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567845"/>
                <a:gd name="T79" fmla="*/ 0 h 245554"/>
                <a:gd name="T80" fmla="*/ 567845 w 567845"/>
                <a:gd name="T81" fmla="*/ 245554 h 24555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567845" h="245554">
                  <a:moveTo>
                    <a:pt x="1666" y="1644"/>
                  </a:moveTo>
                  <a:cubicBezTo>
                    <a:pt x="6183" y="6577"/>
                    <a:pt x="10721" y="11445"/>
                    <a:pt x="15303" y="16246"/>
                  </a:cubicBezTo>
                  <a:cubicBezTo>
                    <a:pt x="113920" y="119840"/>
                    <a:pt x="228256" y="184670"/>
                    <a:pt x="346978" y="218917"/>
                  </a:cubicBezTo>
                  <a:cubicBezTo>
                    <a:pt x="354082" y="221000"/>
                    <a:pt x="361251" y="222951"/>
                    <a:pt x="368332" y="224771"/>
                  </a:cubicBezTo>
                  <a:cubicBezTo>
                    <a:pt x="368552" y="224836"/>
                    <a:pt x="368749" y="224902"/>
                    <a:pt x="368881" y="224902"/>
                  </a:cubicBezTo>
                  <a:cubicBezTo>
                    <a:pt x="370832" y="225450"/>
                    <a:pt x="372783" y="225954"/>
                    <a:pt x="374647" y="226371"/>
                  </a:cubicBezTo>
                  <a:lnTo>
                    <a:pt x="374712" y="226371"/>
                  </a:lnTo>
                  <a:cubicBezTo>
                    <a:pt x="388065" y="229704"/>
                    <a:pt x="401373" y="232641"/>
                    <a:pt x="414790" y="235207"/>
                  </a:cubicBezTo>
                  <a:cubicBezTo>
                    <a:pt x="461972" y="244327"/>
                    <a:pt x="510272" y="247112"/>
                    <a:pt x="558089" y="242924"/>
                  </a:cubicBezTo>
                  <a:cubicBezTo>
                    <a:pt x="557322" y="239307"/>
                    <a:pt x="556555" y="235689"/>
                    <a:pt x="555853" y="232071"/>
                  </a:cubicBezTo>
                  <a:cubicBezTo>
                    <a:pt x="555152" y="228454"/>
                    <a:pt x="554538" y="224836"/>
                    <a:pt x="553902" y="221219"/>
                  </a:cubicBezTo>
                  <a:cubicBezTo>
                    <a:pt x="553704" y="220166"/>
                    <a:pt x="553485" y="219136"/>
                    <a:pt x="553266" y="218018"/>
                  </a:cubicBezTo>
                  <a:cubicBezTo>
                    <a:pt x="553047" y="216965"/>
                    <a:pt x="552915" y="215869"/>
                    <a:pt x="552784" y="214751"/>
                  </a:cubicBezTo>
                  <a:lnTo>
                    <a:pt x="552784" y="214619"/>
                  </a:lnTo>
                  <a:cubicBezTo>
                    <a:pt x="551315" y="205082"/>
                    <a:pt x="567890" y="186161"/>
                    <a:pt x="566640" y="176624"/>
                  </a:cubicBezTo>
                  <a:cubicBezTo>
                    <a:pt x="563855" y="153954"/>
                    <a:pt x="560589" y="136349"/>
                    <a:pt x="544167" y="118393"/>
                  </a:cubicBezTo>
                  <a:cubicBezTo>
                    <a:pt x="544101" y="118195"/>
                    <a:pt x="544101" y="118042"/>
                    <a:pt x="544101" y="117844"/>
                  </a:cubicBezTo>
                  <a:cubicBezTo>
                    <a:pt x="543970" y="117143"/>
                    <a:pt x="543882" y="116463"/>
                    <a:pt x="544036" y="115762"/>
                  </a:cubicBezTo>
                  <a:cubicBezTo>
                    <a:pt x="542655" y="115893"/>
                    <a:pt x="533731" y="117011"/>
                    <a:pt x="518362" y="117779"/>
                  </a:cubicBezTo>
                  <a:lnTo>
                    <a:pt x="517814" y="117779"/>
                  </a:lnTo>
                  <a:cubicBezTo>
                    <a:pt x="495056" y="118897"/>
                    <a:pt x="458530" y="119379"/>
                    <a:pt x="411480" y="115762"/>
                  </a:cubicBezTo>
                  <a:lnTo>
                    <a:pt x="411261" y="115762"/>
                  </a:lnTo>
                  <a:cubicBezTo>
                    <a:pt x="400956" y="114929"/>
                    <a:pt x="390103" y="113964"/>
                    <a:pt x="378834" y="112626"/>
                  </a:cubicBezTo>
                  <a:cubicBezTo>
                    <a:pt x="333889" y="107693"/>
                    <a:pt x="281555" y="98989"/>
                    <a:pt x="223915" y="84037"/>
                  </a:cubicBezTo>
                  <a:cubicBezTo>
                    <a:pt x="161211" y="67834"/>
                    <a:pt x="92258" y="44309"/>
                    <a:pt x="19951" y="10370"/>
                  </a:cubicBezTo>
                  <a:cubicBezTo>
                    <a:pt x="13900" y="7586"/>
                    <a:pt x="7783" y="4670"/>
                    <a:pt x="1644" y="1666"/>
                  </a:cubicBezTo>
                  <a:close/>
                </a:path>
              </a:pathLst>
            </a:custGeom>
            <a:solidFill>
              <a:srgbClr val="DA62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82973" name="Freeform: Shape 51">
              <a:extLst>
                <a:ext uri="{FF2B5EF4-FFF2-40B4-BE49-F238E27FC236}">
                  <a16:creationId xmlns:a16="http://schemas.microsoft.com/office/drawing/2014/main" id="{70287CB9-5135-4814-8D3C-074F94D79558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2088" y="1403764"/>
              <a:ext cx="171012" cy="192936"/>
            </a:xfrm>
            <a:custGeom>
              <a:avLst/>
              <a:gdLst>
                <a:gd name="T0" fmla="*/ 9188 w 171011"/>
                <a:gd name="T1" fmla="*/ 1666 h 192936"/>
                <a:gd name="T2" fmla="*/ 136051 w 171011"/>
                <a:gd name="T3" fmla="*/ 74631 h 192936"/>
                <a:gd name="T4" fmla="*/ 163917 w 171011"/>
                <a:gd name="T5" fmla="*/ 190217 h 192936"/>
                <a:gd name="T6" fmla="*/ 157186 w 171011"/>
                <a:gd name="T7" fmla="*/ 187718 h 192936"/>
                <a:gd name="T8" fmla="*/ 119235 w 171011"/>
                <a:gd name="T9" fmla="*/ 83291 h 192936"/>
                <a:gd name="T10" fmla="*/ 6535 w 171011"/>
                <a:gd name="T11" fmla="*/ 15719 h 192936"/>
                <a:gd name="T12" fmla="*/ 9188 w 171011"/>
                <a:gd name="T13" fmla="*/ 1666 h 1929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71011"/>
                <a:gd name="T22" fmla="*/ 0 h 192936"/>
                <a:gd name="T23" fmla="*/ 171011 w 171011"/>
                <a:gd name="T24" fmla="*/ 192936 h 1929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71011" h="192936">
                  <a:moveTo>
                    <a:pt x="9188" y="1666"/>
                  </a:moveTo>
                  <a:cubicBezTo>
                    <a:pt x="59833" y="679"/>
                    <a:pt x="109208" y="33873"/>
                    <a:pt x="136043" y="74631"/>
                  </a:cubicBezTo>
                  <a:cubicBezTo>
                    <a:pt x="152794" y="100063"/>
                    <a:pt x="184628" y="159742"/>
                    <a:pt x="163909" y="190217"/>
                  </a:cubicBezTo>
                  <a:cubicBezTo>
                    <a:pt x="161717" y="193462"/>
                    <a:pt x="157113" y="191225"/>
                    <a:pt x="157178" y="187718"/>
                  </a:cubicBezTo>
                  <a:cubicBezTo>
                    <a:pt x="157792" y="150446"/>
                    <a:pt x="140428" y="113656"/>
                    <a:pt x="119227" y="83291"/>
                  </a:cubicBezTo>
                  <a:cubicBezTo>
                    <a:pt x="91098" y="42950"/>
                    <a:pt x="51787" y="29313"/>
                    <a:pt x="6535" y="15719"/>
                  </a:cubicBezTo>
                  <a:cubicBezTo>
                    <a:pt x="-1687" y="13242"/>
                    <a:pt x="1317" y="1819"/>
                    <a:pt x="9188" y="1666"/>
                  </a:cubicBezTo>
                  <a:close/>
                </a:path>
              </a:pathLst>
            </a:custGeom>
            <a:solidFill>
              <a:srgbClr val="DA62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82974" name="Freeform: Shape 52">
              <a:extLst>
                <a:ext uri="{FF2B5EF4-FFF2-40B4-BE49-F238E27FC236}">
                  <a16:creationId xmlns:a16="http://schemas.microsoft.com/office/drawing/2014/main" id="{E58639DF-DE9F-48F3-9CDE-D5D3EF4E274D}"/>
                </a:ext>
              </a:extLst>
            </p:cNvPr>
            <p:cNvSpPr>
              <a:spLocks/>
            </p:cNvSpPr>
            <p:nvPr/>
          </p:nvSpPr>
          <p:spPr bwMode="auto">
            <a:xfrm>
              <a:off x="5944950" y="1112556"/>
              <a:ext cx="348600" cy="89891"/>
            </a:xfrm>
            <a:custGeom>
              <a:avLst/>
              <a:gdLst>
                <a:gd name="T0" fmla="*/ 2379 w 348600"/>
                <a:gd name="T1" fmla="*/ 77122 h 89890"/>
                <a:gd name="T2" fmla="*/ 1678 w 348600"/>
                <a:gd name="T3" fmla="*/ 81770 h 89890"/>
                <a:gd name="T4" fmla="*/ 4835 w 348600"/>
                <a:gd name="T5" fmla="*/ 87844 h 89890"/>
                <a:gd name="T6" fmla="*/ 15665 w 348600"/>
                <a:gd name="T7" fmla="*/ 89203 h 89890"/>
                <a:gd name="T8" fmla="*/ 113296 w 348600"/>
                <a:gd name="T9" fmla="*/ 79731 h 89890"/>
                <a:gd name="T10" fmla="*/ 268631 w 348600"/>
                <a:gd name="T11" fmla="*/ 80477 h 89890"/>
                <a:gd name="T12" fmla="*/ 346880 w 348600"/>
                <a:gd name="T13" fmla="*/ 58158 h 89890"/>
                <a:gd name="T14" fmla="*/ 335830 w 348600"/>
                <a:gd name="T15" fmla="*/ 36488 h 89890"/>
                <a:gd name="T16" fmla="*/ 253218 w 348600"/>
                <a:gd name="T17" fmla="*/ 2659 h 89890"/>
                <a:gd name="T18" fmla="*/ 116628 w 348600"/>
                <a:gd name="T19" fmla="*/ 16668 h 89890"/>
                <a:gd name="T20" fmla="*/ 2401 w 348600"/>
                <a:gd name="T21" fmla="*/ 77122 h 8989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348600"/>
                <a:gd name="T34" fmla="*/ 0 h 89890"/>
                <a:gd name="T35" fmla="*/ 348600 w 348600"/>
                <a:gd name="T36" fmla="*/ 89890 h 89890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348600" h="89890">
                  <a:moveTo>
                    <a:pt x="2379" y="77114"/>
                  </a:moveTo>
                  <a:cubicBezTo>
                    <a:pt x="1809" y="78540"/>
                    <a:pt x="1546" y="80206"/>
                    <a:pt x="1678" y="81762"/>
                  </a:cubicBezTo>
                  <a:cubicBezTo>
                    <a:pt x="1853" y="84130"/>
                    <a:pt x="2862" y="86388"/>
                    <a:pt x="4835" y="87836"/>
                  </a:cubicBezTo>
                  <a:cubicBezTo>
                    <a:pt x="7839" y="89940"/>
                    <a:pt x="11916" y="89699"/>
                    <a:pt x="15665" y="89195"/>
                  </a:cubicBezTo>
                  <a:cubicBezTo>
                    <a:pt x="48223" y="85468"/>
                    <a:pt x="80606" y="82398"/>
                    <a:pt x="113296" y="79723"/>
                  </a:cubicBezTo>
                  <a:cubicBezTo>
                    <a:pt x="164884" y="75404"/>
                    <a:pt x="216911" y="75777"/>
                    <a:pt x="268631" y="80469"/>
                  </a:cubicBezTo>
                  <a:cubicBezTo>
                    <a:pt x="295050" y="82837"/>
                    <a:pt x="349533" y="104586"/>
                    <a:pt x="346880" y="58150"/>
                  </a:cubicBezTo>
                  <a:cubicBezTo>
                    <a:pt x="346375" y="49950"/>
                    <a:pt x="341793" y="42386"/>
                    <a:pt x="335830" y="36488"/>
                  </a:cubicBezTo>
                  <a:cubicBezTo>
                    <a:pt x="313269" y="14520"/>
                    <a:pt x="284745" y="4939"/>
                    <a:pt x="253218" y="2659"/>
                  </a:cubicBezTo>
                  <a:cubicBezTo>
                    <a:pt x="207198" y="-674"/>
                    <a:pt x="160653" y="4259"/>
                    <a:pt x="116628" y="16668"/>
                  </a:cubicBezTo>
                  <a:cubicBezTo>
                    <a:pt x="84859" y="25636"/>
                    <a:pt x="15731" y="44249"/>
                    <a:pt x="2401" y="77114"/>
                  </a:cubicBezTo>
                  <a:close/>
                </a:path>
              </a:pathLst>
            </a:custGeom>
            <a:solidFill>
              <a:srgbClr val="3E39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82975" name="Freeform: Shape 53">
              <a:extLst>
                <a:ext uri="{FF2B5EF4-FFF2-40B4-BE49-F238E27FC236}">
                  <a16:creationId xmlns:a16="http://schemas.microsoft.com/office/drawing/2014/main" id="{4D34DCE9-704E-49F5-8AFD-9C3C601A886C}"/>
                </a:ext>
              </a:extLst>
            </p:cNvPr>
            <p:cNvSpPr>
              <a:spLocks/>
            </p:cNvSpPr>
            <p:nvPr/>
          </p:nvSpPr>
          <p:spPr bwMode="auto">
            <a:xfrm>
              <a:off x="6570227" y="1106905"/>
              <a:ext cx="190744" cy="85506"/>
            </a:xfrm>
            <a:custGeom>
              <a:avLst/>
              <a:gdLst>
                <a:gd name="T0" fmla="*/ 44397 w 190743"/>
                <a:gd name="T1" fmla="*/ 75713 h 85505"/>
                <a:gd name="T2" fmla="*/ 128596 w 190743"/>
                <a:gd name="T3" fmla="*/ 69114 h 85505"/>
                <a:gd name="T4" fmla="*/ 154467 w 190743"/>
                <a:gd name="T5" fmla="*/ 71241 h 85505"/>
                <a:gd name="T6" fmla="*/ 181609 w 190743"/>
                <a:gd name="T7" fmla="*/ 74135 h 85505"/>
                <a:gd name="T8" fmla="*/ 187463 w 190743"/>
                <a:gd name="T9" fmla="*/ 72468 h 85505"/>
                <a:gd name="T10" fmla="*/ 189108 w 190743"/>
                <a:gd name="T11" fmla="*/ 66790 h 85505"/>
                <a:gd name="T12" fmla="*/ 188625 w 190743"/>
                <a:gd name="T13" fmla="*/ 62559 h 85505"/>
                <a:gd name="T14" fmla="*/ 126009 w 190743"/>
                <a:gd name="T15" fmla="*/ 11642 h 85505"/>
                <a:gd name="T16" fmla="*/ 100927 w 190743"/>
                <a:gd name="T17" fmla="*/ 4187 h 85505"/>
                <a:gd name="T18" fmla="*/ 51742 w 190743"/>
                <a:gd name="T19" fmla="*/ 3924 h 85505"/>
                <a:gd name="T20" fmla="*/ 7411 w 190743"/>
                <a:gd name="T21" fmla="*/ 37995 h 85505"/>
                <a:gd name="T22" fmla="*/ 1667 w 190743"/>
                <a:gd name="T23" fmla="*/ 58195 h 85505"/>
                <a:gd name="T24" fmla="*/ 44376 w 190743"/>
                <a:gd name="T25" fmla="*/ 75691 h 8550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90743"/>
                <a:gd name="T40" fmla="*/ 0 h 85505"/>
                <a:gd name="T41" fmla="*/ 190743 w 190743"/>
                <a:gd name="T42" fmla="*/ 85505 h 85505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90743" h="85505">
                  <a:moveTo>
                    <a:pt x="44397" y="75705"/>
                  </a:moveTo>
                  <a:cubicBezTo>
                    <a:pt x="72329" y="69457"/>
                    <a:pt x="100568" y="67177"/>
                    <a:pt x="128588" y="69106"/>
                  </a:cubicBezTo>
                  <a:cubicBezTo>
                    <a:pt x="137226" y="69720"/>
                    <a:pt x="145820" y="70399"/>
                    <a:pt x="154459" y="71233"/>
                  </a:cubicBezTo>
                  <a:cubicBezTo>
                    <a:pt x="163470" y="72066"/>
                    <a:pt x="172546" y="73009"/>
                    <a:pt x="181601" y="74127"/>
                  </a:cubicBezTo>
                  <a:cubicBezTo>
                    <a:pt x="183574" y="74390"/>
                    <a:pt x="185811" y="74543"/>
                    <a:pt x="187455" y="72460"/>
                  </a:cubicBezTo>
                  <a:cubicBezTo>
                    <a:pt x="188486" y="71079"/>
                    <a:pt x="188990" y="68996"/>
                    <a:pt x="189100" y="66782"/>
                  </a:cubicBezTo>
                  <a:cubicBezTo>
                    <a:pt x="189121" y="65357"/>
                    <a:pt x="188902" y="63866"/>
                    <a:pt x="188617" y="62551"/>
                  </a:cubicBezTo>
                  <a:cubicBezTo>
                    <a:pt x="181053" y="33062"/>
                    <a:pt x="143299" y="18592"/>
                    <a:pt x="126001" y="11642"/>
                  </a:cubicBezTo>
                  <a:cubicBezTo>
                    <a:pt x="117779" y="8331"/>
                    <a:pt x="109382" y="5832"/>
                    <a:pt x="100919" y="4187"/>
                  </a:cubicBezTo>
                  <a:cubicBezTo>
                    <a:pt x="84695" y="921"/>
                    <a:pt x="68163" y="767"/>
                    <a:pt x="51742" y="3924"/>
                  </a:cubicBezTo>
                  <a:cubicBezTo>
                    <a:pt x="34685" y="7191"/>
                    <a:pt x="19338" y="16991"/>
                    <a:pt x="7411" y="37995"/>
                  </a:cubicBezTo>
                  <a:cubicBezTo>
                    <a:pt x="4253" y="43608"/>
                    <a:pt x="1842" y="50711"/>
                    <a:pt x="1667" y="58187"/>
                  </a:cubicBezTo>
                  <a:cubicBezTo>
                    <a:pt x="723" y="100721"/>
                    <a:pt x="30059" y="78862"/>
                    <a:pt x="44376" y="75683"/>
                  </a:cubicBezTo>
                  <a:close/>
                </a:path>
              </a:pathLst>
            </a:custGeom>
            <a:solidFill>
              <a:srgbClr val="3E39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82976" name="Freeform: Shape 54">
              <a:extLst>
                <a:ext uri="{FF2B5EF4-FFF2-40B4-BE49-F238E27FC236}">
                  <a16:creationId xmlns:a16="http://schemas.microsoft.com/office/drawing/2014/main" id="{A2AAB8A5-6002-4485-BB49-C344F5C00EB9}"/>
                </a:ext>
              </a:extLst>
            </p:cNvPr>
            <p:cNvSpPr>
              <a:spLocks/>
            </p:cNvSpPr>
            <p:nvPr/>
          </p:nvSpPr>
          <p:spPr bwMode="auto">
            <a:xfrm>
              <a:off x="5079700" y="354568"/>
              <a:ext cx="1203658" cy="958103"/>
            </a:xfrm>
            <a:custGeom>
              <a:avLst/>
              <a:gdLst>
                <a:gd name="T0" fmla="*/ 1784 w 1203657"/>
                <a:gd name="T1" fmla="*/ 741843 h 958102"/>
                <a:gd name="T2" fmla="*/ 114038 w 1203657"/>
                <a:gd name="T3" fmla="*/ 906321 h 958102"/>
                <a:gd name="T4" fmla="*/ 140413 w 1203657"/>
                <a:gd name="T5" fmla="*/ 920441 h 958102"/>
                <a:gd name="T6" fmla="*/ 242363 w 1203657"/>
                <a:gd name="T7" fmla="*/ 951201 h 958102"/>
                <a:gd name="T8" fmla="*/ 255934 w 1203657"/>
                <a:gd name="T9" fmla="*/ 952999 h 958102"/>
                <a:gd name="T10" fmla="*/ 257754 w 1203657"/>
                <a:gd name="T11" fmla="*/ 953218 h 958102"/>
                <a:gd name="T12" fmla="*/ 653522 w 1203657"/>
                <a:gd name="T13" fmla="*/ 874531 h 958102"/>
                <a:gd name="T14" fmla="*/ 725610 w 1203657"/>
                <a:gd name="T15" fmla="*/ 837654 h 958102"/>
                <a:gd name="T16" fmla="*/ 1165789 w 1203657"/>
                <a:gd name="T17" fmla="*/ 386482 h 958102"/>
                <a:gd name="T18" fmla="*/ 1183329 w 1203657"/>
                <a:gd name="T19" fmla="*/ 323668 h 958102"/>
                <a:gd name="T20" fmla="*/ 1171840 w 1203657"/>
                <a:gd name="T21" fmla="*/ 312333 h 958102"/>
                <a:gd name="T22" fmla="*/ 1042112 w 1203657"/>
                <a:gd name="T23" fmla="*/ 31063 h 958102"/>
                <a:gd name="T24" fmla="*/ 577370 w 1203657"/>
                <a:gd name="T25" fmla="*/ 89514 h 958102"/>
                <a:gd name="T26" fmla="*/ 409230 w 1203657"/>
                <a:gd name="T27" fmla="*/ 193656 h 958102"/>
                <a:gd name="T28" fmla="*/ 224801 w 1203657"/>
                <a:gd name="T29" fmla="*/ 370236 h 958102"/>
                <a:gd name="T30" fmla="*/ 69466 w 1203657"/>
                <a:gd name="T31" fmla="*/ 614155 h 958102"/>
                <a:gd name="T32" fmla="*/ 30286 w 1203657"/>
                <a:gd name="T33" fmla="*/ 731385 h 958102"/>
                <a:gd name="T34" fmla="*/ 1762 w 1203657"/>
                <a:gd name="T35" fmla="*/ 741887 h 95810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203657"/>
                <a:gd name="T55" fmla="*/ 0 h 958102"/>
                <a:gd name="T56" fmla="*/ 1203657 w 1203657"/>
                <a:gd name="T57" fmla="*/ 958102 h 95810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203657" h="958102">
                  <a:moveTo>
                    <a:pt x="1784" y="741835"/>
                  </a:moveTo>
                  <a:cubicBezTo>
                    <a:pt x="9918" y="816204"/>
                    <a:pt x="54820" y="870971"/>
                    <a:pt x="114038" y="906313"/>
                  </a:cubicBezTo>
                  <a:cubicBezTo>
                    <a:pt x="122523" y="911466"/>
                    <a:pt x="131358" y="916201"/>
                    <a:pt x="140413" y="920433"/>
                  </a:cubicBezTo>
                  <a:cubicBezTo>
                    <a:pt x="172489" y="935736"/>
                    <a:pt x="207502" y="945975"/>
                    <a:pt x="242363" y="951193"/>
                  </a:cubicBezTo>
                  <a:cubicBezTo>
                    <a:pt x="246879" y="951895"/>
                    <a:pt x="251417" y="952508"/>
                    <a:pt x="255934" y="952991"/>
                  </a:cubicBezTo>
                  <a:cubicBezTo>
                    <a:pt x="256570" y="953057"/>
                    <a:pt x="257118" y="953122"/>
                    <a:pt x="257754" y="953210"/>
                  </a:cubicBezTo>
                  <a:cubicBezTo>
                    <a:pt x="393379" y="968097"/>
                    <a:pt x="531591" y="932338"/>
                    <a:pt x="653514" y="874523"/>
                  </a:cubicBezTo>
                  <a:cubicBezTo>
                    <a:pt x="677236" y="863254"/>
                    <a:pt x="701397" y="850932"/>
                    <a:pt x="725602" y="837646"/>
                  </a:cubicBezTo>
                  <a:cubicBezTo>
                    <a:pt x="908694" y="737736"/>
                    <a:pt x="1096938" y="582882"/>
                    <a:pt x="1165781" y="386482"/>
                  </a:cubicBezTo>
                  <a:cubicBezTo>
                    <a:pt x="1172950" y="365961"/>
                    <a:pt x="1178870" y="345023"/>
                    <a:pt x="1183321" y="323668"/>
                  </a:cubicBezTo>
                  <a:cubicBezTo>
                    <a:pt x="1184987" y="315885"/>
                    <a:pt x="1177554" y="310799"/>
                    <a:pt x="1171832" y="312333"/>
                  </a:cubicBezTo>
                  <a:cubicBezTo>
                    <a:pt x="1259179" y="207271"/>
                    <a:pt x="1144974" y="74737"/>
                    <a:pt x="1042104" y="31063"/>
                  </a:cubicBezTo>
                  <a:cubicBezTo>
                    <a:pt x="889137" y="-33921"/>
                    <a:pt x="718849" y="19158"/>
                    <a:pt x="577370" y="89514"/>
                  </a:cubicBezTo>
                  <a:cubicBezTo>
                    <a:pt x="518086" y="119003"/>
                    <a:pt x="461849" y="153929"/>
                    <a:pt x="409230" y="193656"/>
                  </a:cubicBezTo>
                  <a:cubicBezTo>
                    <a:pt x="341242" y="245069"/>
                    <a:pt x="279305" y="304419"/>
                    <a:pt x="224801" y="370236"/>
                  </a:cubicBezTo>
                  <a:cubicBezTo>
                    <a:pt x="167030" y="440022"/>
                    <a:pt x="108996" y="524607"/>
                    <a:pt x="69466" y="614147"/>
                  </a:cubicBezTo>
                  <a:cubicBezTo>
                    <a:pt x="52496" y="652559"/>
                    <a:pt x="38924" y="691935"/>
                    <a:pt x="30286" y="731377"/>
                  </a:cubicBezTo>
                  <a:cubicBezTo>
                    <a:pt x="22569" y="717960"/>
                    <a:pt x="-189" y="724142"/>
                    <a:pt x="1762" y="741879"/>
                  </a:cubicBezTo>
                  <a:close/>
                </a:path>
              </a:pathLst>
            </a:custGeom>
            <a:solidFill>
              <a:srgbClr val="863D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82977" name="Freeform: Shape 55">
              <a:extLst>
                <a:ext uri="{FF2B5EF4-FFF2-40B4-BE49-F238E27FC236}">
                  <a16:creationId xmlns:a16="http://schemas.microsoft.com/office/drawing/2014/main" id="{5D457A00-CE17-4D6E-931F-DCB327748A86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4078" y="1751235"/>
              <a:ext cx="578808" cy="681854"/>
            </a:xfrm>
            <a:custGeom>
              <a:avLst/>
              <a:gdLst>
                <a:gd name="T0" fmla="*/ 75402 w 578808"/>
                <a:gd name="T1" fmla="*/ 631994 h 681853"/>
                <a:gd name="T2" fmla="*/ 356058 w 578808"/>
                <a:gd name="T3" fmla="*/ 677707 h 681853"/>
                <a:gd name="T4" fmla="*/ 356343 w 578808"/>
                <a:gd name="T5" fmla="*/ 677707 h 681853"/>
                <a:gd name="T6" fmla="*/ 398592 w 578808"/>
                <a:gd name="T7" fmla="*/ 681193 h 681853"/>
                <a:gd name="T8" fmla="*/ 486970 w 578808"/>
                <a:gd name="T9" fmla="*/ 675142 h 681853"/>
                <a:gd name="T10" fmla="*/ 536454 w 578808"/>
                <a:gd name="T11" fmla="*/ 648854 h 681853"/>
                <a:gd name="T12" fmla="*/ 557545 w 578808"/>
                <a:gd name="T13" fmla="*/ 621996 h 681853"/>
                <a:gd name="T14" fmla="*/ 577715 w 578808"/>
                <a:gd name="T15" fmla="*/ 537039 h 681853"/>
                <a:gd name="T16" fmla="*/ 571029 w 578808"/>
                <a:gd name="T17" fmla="*/ 434629 h 681853"/>
                <a:gd name="T18" fmla="*/ 538536 w 578808"/>
                <a:gd name="T19" fmla="*/ 319693 h 681853"/>
                <a:gd name="T20" fmla="*/ 483133 w 578808"/>
                <a:gd name="T21" fmla="*/ 193977 h 681853"/>
                <a:gd name="T22" fmla="*/ 334134 w 578808"/>
                <a:gd name="T23" fmla="*/ 8781 h 681853"/>
                <a:gd name="T24" fmla="*/ 322996 w 578808"/>
                <a:gd name="T25" fmla="*/ 2664 h 681853"/>
                <a:gd name="T26" fmla="*/ 317296 w 578808"/>
                <a:gd name="T27" fmla="*/ 1699 h 681853"/>
                <a:gd name="T28" fmla="*/ 308942 w 578808"/>
                <a:gd name="T29" fmla="*/ 3015 h 681853"/>
                <a:gd name="T30" fmla="*/ 275814 w 578808"/>
                <a:gd name="T31" fmla="*/ 25136 h 681853"/>
                <a:gd name="T32" fmla="*/ 212913 w 578808"/>
                <a:gd name="T33" fmla="*/ 139933 h 681853"/>
                <a:gd name="T34" fmla="*/ 198377 w 578808"/>
                <a:gd name="T35" fmla="*/ 169005 h 681853"/>
                <a:gd name="T36" fmla="*/ 128569 w 578808"/>
                <a:gd name="T37" fmla="*/ 306538 h 681853"/>
                <a:gd name="T38" fmla="*/ 75402 w 578808"/>
                <a:gd name="T39" fmla="*/ 631994 h 681853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578808"/>
                <a:gd name="T61" fmla="*/ 0 h 681853"/>
                <a:gd name="T62" fmla="*/ 578808 w 578808"/>
                <a:gd name="T63" fmla="*/ 681853 h 681853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578808" h="681853">
                  <a:moveTo>
                    <a:pt x="75402" y="631986"/>
                  </a:moveTo>
                  <a:cubicBezTo>
                    <a:pt x="156063" y="655708"/>
                    <a:pt x="284606" y="671078"/>
                    <a:pt x="356058" y="677699"/>
                  </a:cubicBezTo>
                  <a:lnTo>
                    <a:pt x="356343" y="677699"/>
                  </a:lnTo>
                  <a:cubicBezTo>
                    <a:pt x="374935" y="679518"/>
                    <a:pt x="389603" y="680615"/>
                    <a:pt x="398592" y="681185"/>
                  </a:cubicBezTo>
                  <a:cubicBezTo>
                    <a:pt x="428036" y="683005"/>
                    <a:pt x="459060" y="682720"/>
                    <a:pt x="486970" y="675134"/>
                  </a:cubicBezTo>
                  <a:cubicBezTo>
                    <a:pt x="505342" y="670047"/>
                    <a:pt x="522312" y="661847"/>
                    <a:pt x="536454" y="648846"/>
                  </a:cubicBezTo>
                  <a:cubicBezTo>
                    <a:pt x="544456" y="641479"/>
                    <a:pt x="551560" y="632644"/>
                    <a:pt x="557545" y="621988"/>
                  </a:cubicBezTo>
                  <a:cubicBezTo>
                    <a:pt x="570217" y="599516"/>
                    <a:pt x="575984" y="568843"/>
                    <a:pt x="577715" y="537031"/>
                  </a:cubicBezTo>
                  <a:cubicBezTo>
                    <a:pt x="579601" y="500505"/>
                    <a:pt x="576049" y="462663"/>
                    <a:pt x="571029" y="434621"/>
                  </a:cubicBezTo>
                  <a:cubicBezTo>
                    <a:pt x="564210" y="396209"/>
                    <a:pt x="552656" y="357535"/>
                    <a:pt x="538536" y="319693"/>
                  </a:cubicBezTo>
                  <a:cubicBezTo>
                    <a:pt x="522466" y="276282"/>
                    <a:pt x="502909" y="233836"/>
                    <a:pt x="483133" y="193977"/>
                  </a:cubicBezTo>
                  <a:cubicBezTo>
                    <a:pt x="447571" y="122240"/>
                    <a:pt x="398154" y="57409"/>
                    <a:pt x="334134" y="8781"/>
                  </a:cubicBezTo>
                  <a:cubicBezTo>
                    <a:pt x="330582" y="6062"/>
                    <a:pt x="326899" y="3848"/>
                    <a:pt x="322996" y="2664"/>
                  </a:cubicBezTo>
                  <a:cubicBezTo>
                    <a:pt x="321111" y="2116"/>
                    <a:pt x="319247" y="1699"/>
                    <a:pt x="317296" y="1699"/>
                  </a:cubicBezTo>
                  <a:cubicBezTo>
                    <a:pt x="314577" y="1480"/>
                    <a:pt x="311793" y="1918"/>
                    <a:pt x="308942" y="3015"/>
                  </a:cubicBezTo>
                  <a:cubicBezTo>
                    <a:pt x="298375" y="6983"/>
                    <a:pt x="282852" y="16432"/>
                    <a:pt x="275814" y="25136"/>
                  </a:cubicBezTo>
                  <a:cubicBezTo>
                    <a:pt x="250141" y="56927"/>
                    <a:pt x="231702" y="100623"/>
                    <a:pt x="212913" y="139933"/>
                  </a:cubicBezTo>
                  <a:cubicBezTo>
                    <a:pt x="208111" y="150019"/>
                    <a:pt x="203310" y="159753"/>
                    <a:pt x="198377" y="169005"/>
                  </a:cubicBezTo>
                  <a:cubicBezTo>
                    <a:pt x="174084" y="214236"/>
                    <a:pt x="148477" y="259093"/>
                    <a:pt x="128569" y="306538"/>
                  </a:cubicBezTo>
                  <a:cubicBezTo>
                    <a:pt x="66917" y="453608"/>
                    <a:pt x="-90654" y="583160"/>
                    <a:pt x="75402" y="631986"/>
                  </a:cubicBezTo>
                  <a:close/>
                </a:path>
              </a:pathLst>
            </a:custGeom>
            <a:solidFill>
              <a:srgbClr val="863D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73100947-9F74-4558-937C-607B117DE5A9}"/>
                </a:ext>
              </a:extLst>
            </p:cNvPr>
            <p:cNvSpPr/>
            <p:nvPr/>
          </p:nvSpPr>
          <p:spPr>
            <a:xfrm>
              <a:off x="4829382" y="4721529"/>
              <a:ext cx="225133" cy="112677"/>
            </a:xfrm>
            <a:custGeom>
              <a:avLst/>
              <a:gdLst>
                <a:gd name="connsiteX0" fmla="*/ 1666 w 225822"/>
                <a:gd name="connsiteY0" fmla="*/ 81496 h 111815"/>
                <a:gd name="connsiteX1" fmla="*/ 11839 w 225822"/>
                <a:gd name="connsiteY1" fmla="*/ 111686 h 111815"/>
                <a:gd name="connsiteX2" fmla="*/ 219662 w 225822"/>
                <a:gd name="connsiteY2" fmla="*/ 21510 h 111815"/>
                <a:gd name="connsiteX3" fmla="*/ 211287 w 225822"/>
                <a:gd name="connsiteY3" fmla="*/ 2436 h 111815"/>
                <a:gd name="connsiteX4" fmla="*/ 1644 w 225822"/>
                <a:gd name="connsiteY4" fmla="*/ 81474 h 1118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5822" h="111815">
                  <a:moveTo>
                    <a:pt x="1666" y="81496"/>
                  </a:moveTo>
                  <a:cubicBezTo>
                    <a:pt x="5064" y="91559"/>
                    <a:pt x="8353" y="101623"/>
                    <a:pt x="11839" y="111686"/>
                  </a:cubicBezTo>
                  <a:cubicBezTo>
                    <a:pt x="84212" y="89323"/>
                    <a:pt x="153954" y="59549"/>
                    <a:pt x="219662" y="21510"/>
                  </a:cubicBezTo>
                  <a:cubicBezTo>
                    <a:pt x="229726" y="15678"/>
                    <a:pt x="222424" y="-2322"/>
                    <a:pt x="211287" y="2436"/>
                  </a:cubicBezTo>
                  <a:cubicBezTo>
                    <a:pt x="142510" y="31990"/>
                    <a:pt x="73403" y="60185"/>
                    <a:pt x="1644" y="81474"/>
                  </a:cubicBez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cs typeface="+mn-cs"/>
              </a:endParaRPr>
            </a:p>
          </p:txBody>
        </p:sp>
        <p:sp>
          <p:nvSpPr>
            <p:cNvPr id="82979" name="Freeform: Shape 57">
              <a:extLst>
                <a:ext uri="{FF2B5EF4-FFF2-40B4-BE49-F238E27FC236}">
                  <a16:creationId xmlns:a16="http://schemas.microsoft.com/office/drawing/2014/main" id="{B121EDA9-B0C5-40FD-92AE-A1D36E08FDE5}"/>
                </a:ext>
              </a:extLst>
            </p:cNvPr>
            <p:cNvSpPr>
              <a:spLocks/>
            </p:cNvSpPr>
            <p:nvPr/>
          </p:nvSpPr>
          <p:spPr bwMode="auto">
            <a:xfrm>
              <a:off x="5843003" y="4069241"/>
              <a:ext cx="1949093" cy="1677228"/>
            </a:xfrm>
            <a:custGeom>
              <a:avLst/>
              <a:gdLst>
                <a:gd name="T0" fmla="*/ 51926 w 1949092"/>
                <a:gd name="T1" fmla="*/ 1349588 h 1677228"/>
                <a:gd name="T2" fmla="*/ 65541 w 1949092"/>
                <a:gd name="T3" fmla="*/ 1438273 h 1677228"/>
                <a:gd name="T4" fmla="*/ 65146 w 1949092"/>
                <a:gd name="T5" fmla="*/ 1442614 h 1677228"/>
                <a:gd name="T6" fmla="*/ 61682 w 1949092"/>
                <a:gd name="T7" fmla="*/ 1467717 h 1677228"/>
                <a:gd name="T8" fmla="*/ 60915 w 1949092"/>
                <a:gd name="T9" fmla="*/ 1471948 h 1677228"/>
                <a:gd name="T10" fmla="*/ 34584 w 1949092"/>
                <a:gd name="T11" fmla="*/ 1603123 h 1677228"/>
                <a:gd name="T12" fmla="*/ 173234 w 1949092"/>
                <a:gd name="T13" fmla="*/ 1669774 h 1677228"/>
                <a:gd name="T14" fmla="*/ 193690 w 1949092"/>
                <a:gd name="T15" fmla="*/ 1668721 h 1677228"/>
                <a:gd name="T16" fmla="*/ 1849177 w 1949092"/>
                <a:gd name="T17" fmla="*/ 1484577 h 1677228"/>
                <a:gd name="T18" fmla="*/ 1808266 w 1949092"/>
                <a:gd name="T19" fmla="*/ 267392 h 1677228"/>
                <a:gd name="T20" fmla="*/ 1740168 w 1949092"/>
                <a:gd name="T21" fmla="*/ 1644 h 1677228"/>
                <a:gd name="T22" fmla="*/ 1607415 w 1949092"/>
                <a:gd name="T23" fmla="*/ 49769 h 1677228"/>
                <a:gd name="T24" fmla="*/ 1318866 w 1949092"/>
                <a:gd name="T25" fmla="*/ 84804 h 1677228"/>
                <a:gd name="T26" fmla="*/ 1317069 w 1949092"/>
                <a:gd name="T27" fmla="*/ 384381 h 1677228"/>
                <a:gd name="T28" fmla="*/ 1273570 w 1949092"/>
                <a:gd name="T29" fmla="*/ 1059570 h 1677228"/>
                <a:gd name="T30" fmla="*/ 700893 w 1949092"/>
                <a:gd name="T31" fmla="*/ 1176866 h 1677228"/>
                <a:gd name="T32" fmla="*/ 597365 w 1949092"/>
                <a:gd name="T33" fmla="*/ 1190218 h 1677228"/>
                <a:gd name="T34" fmla="*/ 574783 w 1949092"/>
                <a:gd name="T35" fmla="*/ 1192652 h 1677228"/>
                <a:gd name="T36" fmla="*/ 568710 w 1949092"/>
                <a:gd name="T37" fmla="*/ 1193288 h 1677228"/>
                <a:gd name="T38" fmla="*/ 556651 w 1949092"/>
                <a:gd name="T39" fmla="*/ 1194450 h 1677228"/>
                <a:gd name="T40" fmla="*/ 94328 w 1949092"/>
                <a:gd name="T41" fmla="*/ 1239066 h 1677228"/>
                <a:gd name="T42" fmla="*/ 6520 w 1949092"/>
                <a:gd name="T43" fmla="*/ 1282608 h 1677228"/>
                <a:gd name="T44" fmla="*/ 51970 w 1949092"/>
                <a:gd name="T45" fmla="*/ 1349566 h 1677228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949092"/>
                <a:gd name="T70" fmla="*/ 0 h 1677228"/>
                <a:gd name="T71" fmla="*/ 1949092 w 1949092"/>
                <a:gd name="T72" fmla="*/ 1677228 h 1677228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949092" h="1677228">
                  <a:moveTo>
                    <a:pt x="51926" y="1349588"/>
                  </a:moveTo>
                  <a:cubicBezTo>
                    <a:pt x="65037" y="1379997"/>
                    <a:pt x="67843" y="1409332"/>
                    <a:pt x="65541" y="1438273"/>
                  </a:cubicBezTo>
                  <a:cubicBezTo>
                    <a:pt x="65431" y="1439763"/>
                    <a:pt x="65344" y="1441232"/>
                    <a:pt x="65146" y="1442614"/>
                  </a:cubicBezTo>
                  <a:cubicBezTo>
                    <a:pt x="64379" y="1450989"/>
                    <a:pt x="63129" y="1459342"/>
                    <a:pt x="61682" y="1467717"/>
                  </a:cubicBezTo>
                  <a:cubicBezTo>
                    <a:pt x="61397" y="1469099"/>
                    <a:pt x="61200" y="1470589"/>
                    <a:pt x="60915" y="1471948"/>
                  </a:cubicBezTo>
                  <a:cubicBezTo>
                    <a:pt x="52803" y="1515271"/>
                    <a:pt x="37960" y="1558200"/>
                    <a:pt x="34584" y="1603123"/>
                  </a:cubicBezTo>
                  <a:cubicBezTo>
                    <a:pt x="32062" y="1636186"/>
                    <a:pt x="124694" y="1666902"/>
                    <a:pt x="173234" y="1669774"/>
                  </a:cubicBezTo>
                  <a:cubicBezTo>
                    <a:pt x="181632" y="1670300"/>
                    <a:pt x="188669" y="1669993"/>
                    <a:pt x="193690" y="1668721"/>
                  </a:cubicBezTo>
                  <a:cubicBezTo>
                    <a:pt x="455623" y="1602597"/>
                    <a:pt x="1586645" y="1817699"/>
                    <a:pt x="1849169" y="1484577"/>
                  </a:cubicBezTo>
                  <a:cubicBezTo>
                    <a:pt x="2022198" y="1265025"/>
                    <a:pt x="1939981" y="866195"/>
                    <a:pt x="1808258" y="267392"/>
                  </a:cubicBezTo>
                  <a:cubicBezTo>
                    <a:pt x="1783439" y="154524"/>
                    <a:pt x="1758051" y="62616"/>
                    <a:pt x="1740160" y="1644"/>
                  </a:cubicBezTo>
                  <a:cubicBezTo>
                    <a:pt x="1701551" y="18965"/>
                    <a:pt x="1657220" y="35803"/>
                    <a:pt x="1607407" y="49769"/>
                  </a:cubicBezTo>
                  <a:cubicBezTo>
                    <a:pt x="1495526" y="81143"/>
                    <a:pt x="1395375" y="87062"/>
                    <a:pt x="1318858" y="84804"/>
                  </a:cubicBezTo>
                  <a:cubicBezTo>
                    <a:pt x="1320020" y="182259"/>
                    <a:pt x="1319494" y="282147"/>
                    <a:pt x="1317061" y="384381"/>
                  </a:cubicBezTo>
                  <a:cubicBezTo>
                    <a:pt x="1311382" y="621912"/>
                    <a:pt x="1295859" y="847362"/>
                    <a:pt x="1273562" y="1059570"/>
                  </a:cubicBezTo>
                  <a:cubicBezTo>
                    <a:pt x="969359" y="1127602"/>
                    <a:pt x="745948" y="1170333"/>
                    <a:pt x="700893" y="1176866"/>
                  </a:cubicBezTo>
                  <a:cubicBezTo>
                    <a:pt x="685962" y="1179037"/>
                    <a:pt x="612756" y="1188486"/>
                    <a:pt x="597365" y="1190218"/>
                  </a:cubicBezTo>
                  <a:cubicBezTo>
                    <a:pt x="589845" y="1191073"/>
                    <a:pt x="582325" y="1191819"/>
                    <a:pt x="574783" y="1192652"/>
                  </a:cubicBezTo>
                  <a:cubicBezTo>
                    <a:pt x="572744" y="1192871"/>
                    <a:pt x="570726" y="1193068"/>
                    <a:pt x="568710" y="1193288"/>
                  </a:cubicBezTo>
                  <a:cubicBezTo>
                    <a:pt x="564653" y="1193704"/>
                    <a:pt x="560707" y="1194143"/>
                    <a:pt x="556651" y="1194450"/>
                  </a:cubicBezTo>
                  <a:cubicBezTo>
                    <a:pt x="404319" y="1210126"/>
                    <a:pt x="249554" y="1218501"/>
                    <a:pt x="94328" y="1239066"/>
                  </a:cubicBezTo>
                  <a:cubicBezTo>
                    <a:pt x="84287" y="1240338"/>
                    <a:pt x="-22113" y="1252090"/>
                    <a:pt x="6520" y="1282608"/>
                  </a:cubicBezTo>
                  <a:cubicBezTo>
                    <a:pt x="28225" y="1305607"/>
                    <a:pt x="42696" y="1327860"/>
                    <a:pt x="51970" y="1349566"/>
                  </a:cubicBezTo>
                  <a:close/>
                </a:path>
              </a:pathLst>
            </a:custGeom>
            <a:solidFill>
              <a:srgbClr val="FFB0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82980" name="Freeform: Shape 58">
              <a:extLst>
                <a:ext uri="{FF2B5EF4-FFF2-40B4-BE49-F238E27FC236}">
                  <a16:creationId xmlns:a16="http://schemas.microsoft.com/office/drawing/2014/main" id="{62162C24-0143-463E-8191-79F94E95CFBD}"/>
                </a:ext>
              </a:extLst>
            </p:cNvPr>
            <p:cNvSpPr>
              <a:spLocks/>
            </p:cNvSpPr>
            <p:nvPr/>
          </p:nvSpPr>
          <p:spPr bwMode="auto">
            <a:xfrm>
              <a:off x="6382553" y="2677076"/>
              <a:ext cx="1403171" cy="1547873"/>
            </a:xfrm>
            <a:custGeom>
              <a:avLst/>
              <a:gdLst>
                <a:gd name="T0" fmla="*/ 1688 w 1403171"/>
                <a:gd name="T1" fmla="*/ 126220 h 1547873"/>
                <a:gd name="T2" fmla="*/ 45318 w 1403171"/>
                <a:gd name="T3" fmla="*/ 134288 h 1547873"/>
                <a:gd name="T4" fmla="*/ 279428 w 1403171"/>
                <a:gd name="T5" fmla="*/ 215058 h 1547873"/>
                <a:gd name="T6" fmla="*/ 661705 w 1403171"/>
                <a:gd name="T7" fmla="*/ 599308 h 1547873"/>
                <a:gd name="T8" fmla="*/ 714390 w 1403171"/>
                <a:gd name="T9" fmla="*/ 822215 h 1547873"/>
                <a:gd name="T10" fmla="*/ 732762 w 1403171"/>
                <a:gd name="T11" fmla="*/ 1090198 h 1547873"/>
                <a:gd name="T12" fmla="*/ 732828 w 1403171"/>
                <a:gd name="T13" fmla="*/ 1091251 h 1547873"/>
                <a:gd name="T14" fmla="*/ 746115 w 1403171"/>
                <a:gd name="T15" fmla="*/ 1457194 h 1547873"/>
                <a:gd name="T16" fmla="*/ 747583 w 1403171"/>
                <a:gd name="T17" fmla="*/ 1548202 h 1547873"/>
                <a:gd name="T18" fmla="*/ 778059 w 1403171"/>
                <a:gd name="T19" fmla="*/ 1546185 h 1547873"/>
                <a:gd name="T20" fmla="*/ 946044 w 1403171"/>
                <a:gd name="T21" fmla="*/ 1527264 h 1547873"/>
                <a:gd name="T22" fmla="*/ 1097258 w 1403171"/>
                <a:gd name="T23" fmla="*/ 1497337 h 1547873"/>
                <a:gd name="T24" fmla="*/ 1257241 w 1403171"/>
                <a:gd name="T25" fmla="*/ 1451844 h 1547873"/>
                <a:gd name="T26" fmla="*/ 1363225 w 1403171"/>
                <a:gd name="T27" fmla="*/ 1416151 h 1547873"/>
                <a:gd name="T28" fmla="*/ 1403237 w 1403171"/>
                <a:gd name="T29" fmla="*/ 1401264 h 1547873"/>
                <a:gd name="T30" fmla="*/ 1212757 w 1403171"/>
                <a:gd name="T31" fmla="*/ 715223 h 1547873"/>
                <a:gd name="T32" fmla="*/ 1088335 w 1403171"/>
                <a:gd name="T33" fmla="*/ 401460 h 1547873"/>
                <a:gd name="T34" fmla="*/ 955757 w 1403171"/>
                <a:gd name="T35" fmla="*/ 245270 h 1547873"/>
                <a:gd name="T36" fmla="*/ 922147 w 1403171"/>
                <a:gd name="T37" fmla="*/ 216198 h 1547873"/>
                <a:gd name="T38" fmla="*/ 922081 w 1403171"/>
                <a:gd name="T39" fmla="*/ 216132 h 1547873"/>
                <a:gd name="T40" fmla="*/ 552126 w 1403171"/>
                <a:gd name="T41" fmla="*/ 45822 h 1547873"/>
                <a:gd name="T42" fmla="*/ 380369 w 1403171"/>
                <a:gd name="T43" fmla="*/ 35386 h 1547873"/>
                <a:gd name="T44" fmla="*/ 387670 w 1403171"/>
                <a:gd name="T45" fmla="*/ 1644 h 1547873"/>
                <a:gd name="T46" fmla="*/ 42906 w 1403171"/>
                <a:gd name="T47" fmla="*/ 106838 h 1547873"/>
                <a:gd name="T48" fmla="*/ 1644 w 1403171"/>
                <a:gd name="T49" fmla="*/ 126241 h 1547873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403171"/>
                <a:gd name="T76" fmla="*/ 0 h 1547873"/>
                <a:gd name="T77" fmla="*/ 1403171 w 1403171"/>
                <a:gd name="T78" fmla="*/ 1547873 h 1547873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403171" h="1547873">
                  <a:moveTo>
                    <a:pt x="1688" y="126220"/>
                  </a:moveTo>
                  <a:cubicBezTo>
                    <a:pt x="1688" y="126220"/>
                    <a:pt x="17825" y="128368"/>
                    <a:pt x="45318" y="134288"/>
                  </a:cubicBezTo>
                  <a:cubicBezTo>
                    <a:pt x="95569" y="145206"/>
                    <a:pt x="183465" y="168731"/>
                    <a:pt x="279428" y="215058"/>
                  </a:cubicBezTo>
                  <a:cubicBezTo>
                    <a:pt x="420776" y="283177"/>
                    <a:pt x="579642" y="400540"/>
                    <a:pt x="661705" y="599308"/>
                  </a:cubicBezTo>
                  <a:cubicBezTo>
                    <a:pt x="688628" y="664489"/>
                    <a:pt x="707352" y="738375"/>
                    <a:pt x="714390" y="822215"/>
                  </a:cubicBezTo>
                  <a:cubicBezTo>
                    <a:pt x="722041" y="913289"/>
                    <a:pt x="728093" y="1003180"/>
                    <a:pt x="732762" y="1090198"/>
                  </a:cubicBezTo>
                  <a:cubicBezTo>
                    <a:pt x="732828" y="1090549"/>
                    <a:pt x="732828" y="1090900"/>
                    <a:pt x="732828" y="1091251"/>
                  </a:cubicBezTo>
                  <a:cubicBezTo>
                    <a:pt x="739932" y="1221483"/>
                    <a:pt x="743966" y="1345400"/>
                    <a:pt x="746115" y="1457194"/>
                  </a:cubicBezTo>
                  <a:cubicBezTo>
                    <a:pt x="746750" y="1488502"/>
                    <a:pt x="747233" y="1518911"/>
                    <a:pt x="747583" y="1548202"/>
                  </a:cubicBezTo>
                  <a:cubicBezTo>
                    <a:pt x="757735" y="1547566"/>
                    <a:pt x="767907" y="1546953"/>
                    <a:pt x="778059" y="1546185"/>
                  </a:cubicBezTo>
                  <a:cubicBezTo>
                    <a:pt x="834295" y="1542085"/>
                    <a:pt x="890378" y="1535881"/>
                    <a:pt x="946044" y="1527264"/>
                  </a:cubicBezTo>
                  <a:cubicBezTo>
                    <a:pt x="996778" y="1519393"/>
                    <a:pt x="1047227" y="1509527"/>
                    <a:pt x="1097258" y="1497337"/>
                  </a:cubicBezTo>
                  <a:cubicBezTo>
                    <a:pt x="1150907" y="1484248"/>
                    <a:pt x="1204360" y="1468748"/>
                    <a:pt x="1257241" y="1451844"/>
                  </a:cubicBezTo>
                  <a:cubicBezTo>
                    <a:pt x="1292804" y="1440443"/>
                    <a:pt x="1328233" y="1428472"/>
                    <a:pt x="1363225" y="1416151"/>
                  </a:cubicBezTo>
                  <a:cubicBezTo>
                    <a:pt x="1376730" y="1411349"/>
                    <a:pt x="1390082" y="1406416"/>
                    <a:pt x="1403237" y="1401264"/>
                  </a:cubicBezTo>
                  <a:cubicBezTo>
                    <a:pt x="1351802" y="1161037"/>
                    <a:pt x="1284582" y="921840"/>
                    <a:pt x="1212757" y="715223"/>
                  </a:cubicBezTo>
                  <a:cubicBezTo>
                    <a:pt x="1172175" y="598343"/>
                    <a:pt x="1130014" y="491899"/>
                    <a:pt x="1088335" y="401460"/>
                  </a:cubicBezTo>
                  <a:cubicBezTo>
                    <a:pt x="1053541" y="347614"/>
                    <a:pt x="1010042" y="294469"/>
                    <a:pt x="955757" y="245270"/>
                  </a:cubicBezTo>
                  <a:cubicBezTo>
                    <a:pt x="947952" y="238254"/>
                    <a:pt x="936748" y="228147"/>
                    <a:pt x="922147" y="216198"/>
                  </a:cubicBezTo>
                  <a:lnTo>
                    <a:pt x="922081" y="216132"/>
                  </a:lnTo>
                  <a:cubicBezTo>
                    <a:pt x="858828" y="164302"/>
                    <a:pt x="732587" y="76999"/>
                    <a:pt x="552126" y="45822"/>
                  </a:cubicBezTo>
                  <a:cubicBezTo>
                    <a:pt x="488874" y="34904"/>
                    <a:pt x="430752" y="32952"/>
                    <a:pt x="380369" y="35386"/>
                  </a:cubicBezTo>
                  <a:cubicBezTo>
                    <a:pt x="383636" y="24402"/>
                    <a:pt x="386070" y="13199"/>
                    <a:pt x="387670" y="1644"/>
                  </a:cubicBezTo>
                  <a:cubicBezTo>
                    <a:pt x="238386" y="25915"/>
                    <a:pt x="106926" y="78314"/>
                    <a:pt x="42906" y="106838"/>
                  </a:cubicBezTo>
                  <a:cubicBezTo>
                    <a:pt x="16531" y="118590"/>
                    <a:pt x="1644" y="126241"/>
                    <a:pt x="1644" y="126241"/>
                  </a:cubicBezTo>
                  <a:close/>
                </a:path>
              </a:pathLst>
            </a:custGeom>
            <a:solidFill>
              <a:srgbClr val="1FD7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82981" name="Freeform: Shape 59">
              <a:extLst>
                <a:ext uri="{FF2B5EF4-FFF2-40B4-BE49-F238E27FC236}">
                  <a16:creationId xmlns:a16="http://schemas.microsoft.com/office/drawing/2014/main" id="{E1A12EE9-E969-49F9-8FEB-A9EE8E37217F}"/>
                </a:ext>
              </a:extLst>
            </p:cNvPr>
            <p:cNvSpPr>
              <a:spLocks/>
            </p:cNvSpPr>
            <p:nvPr/>
          </p:nvSpPr>
          <p:spPr bwMode="auto">
            <a:xfrm>
              <a:off x="5995736" y="2126179"/>
              <a:ext cx="778322" cy="1148847"/>
            </a:xfrm>
            <a:custGeom>
              <a:avLst/>
              <a:gdLst>
                <a:gd name="T0" fmla="*/ 24273 w 778321"/>
                <a:gd name="T1" fmla="*/ 1121600 h 1148846"/>
                <a:gd name="T2" fmla="*/ 458475 w 778321"/>
                <a:gd name="T3" fmla="*/ 1075055 h 1148846"/>
                <a:gd name="T4" fmla="*/ 482965 w 778321"/>
                <a:gd name="T5" fmla="*/ 1041532 h 1148846"/>
                <a:gd name="T6" fmla="*/ 574412 w 778321"/>
                <a:gd name="T7" fmla="*/ 904898 h 1148846"/>
                <a:gd name="T8" fmla="*/ 666276 w 778321"/>
                <a:gd name="T9" fmla="*/ 765962 h 1148846"/>
                <a:gd name="T10" fmla="*/ 717360 w 778321"/>
                <a:gd name="T11" fmla="*/ 684973 h 1148846"/>
                <a:gd name="T12" fmla="*/ 728082 w 778321"/>
                <a:gd name="T13" fmla="*/ 669034 h 1148846"/>
                <a:gd name="T14" fmla="*/ 767261 w 778321"/>
                <a:gd name="T15" fmla="*/ 586247 h 1148846"/>
                <a:gd name="T16" fmla="*/ 774562 w 778321"/>
                <a:gd name="T17" fmla="*/ 552497 h 1148846"/>
                <a:gd name="T18" fmla="*/ 775198 w 778321"/>
                <a:gd name="T19" fmla="*/ 548397 h 1148846"/>
                <a:gd name="T20" fmla="*/ 774912 w 778321"/>
                <a:gd name="T21" fmla="*/ 479379 h 1148846"/>
                <a:gd name="T22" fmla="*/ 765945 w 778321"/>
                <a:gd name="T23" fmla="*/ 460458 h 1148846"/>
                <a:gd name="T24" fmla="*/ 693923 w 778321"/>
                <a:gd name="T25" fmla="*/ 432284 h 1148846"/>
                <a:gd name="T26" fmla="*/ 686973 w 778321"/>
                <a:gd name="T27" fmla="*/ 432701 h 1148846"/>
                <a:gd name="T28" fmla="*/ 682939 w 778321"/>
                <a:gd name="T29" fmla="*/ 417946 h 1148846"/>
                <a:gd name="T30" fmla="*/ 603879 w 778321"/>
                <a:gd name="T31" fmla="*/ 352698 h 1148846"/>
                <a:gd name="T32" fmla="*/ 603528 w 778321"/>
                <a:gd name="T33" fmla="*/ 332791 h 1148846"/>
                <a:gd name="T34" fmla="*/ 598244 w 778321"/>
                <a:gd name="T35" fmla="*/ 314221 h 1148846"/>
                <a:gd name="T36" fmla="*/ 489126 w 778321"/>
                <a:gd name="T37" fmla="*/ 261624 h 1148846"/>
                <a:gd name="T38" fmla="*/ 354808 w 778321"/>
                <a:gd name="T39" fmla="*/ 281531 h 1148846"/>
                <a:gd name="T40" fmla="*/ 347507 w 778321"/>
                <a:gd name="T41" fmla="*/ 229636 h 1148846"/>
                <a:gd name="T42" fmla="*/ 347507 w 778321"/>
                <a:gd name="T43" fmla="*/ 229219 h 1148846"/>
                <a:gd name="T44" fmla="*/ 347639 w 778321"/>
                <a:gd name="T45" fmla="*/ 227838 h 1148846"/>
                <a:gd name="T46" fmla="*/ 348472 w 778321"/>
                <a:gd name="T47" fmla="*/ 220384 h 1148846"/>
                <a:gd name="T48" fmla="*/ 357877 w 778321"/>
                <a:gd name="T49" fmla="*/ 183923 h 1148846"/>
                <a:gd name="T50" fmla="*/ 365244 w 778321"/>
                <a:gd name="T51" fmla="*/ 165836 h 1148846"/>
                <a:gd name="T52" fmla="*/ 388484 w 778321"/>
                <a:gd name="T53" fmla="*/ 124376 h 1148846"/>
                <a:gd name="T54" fmla="*/ 389457 w 778321"/>
                <a:gd name="T55" fmla="*/ 123192 h 1148846"/>
                <a:gd name="T56" fmla="*/ 393710 w 778321"/>
                <a:gd name="T57" fmla="*/ 126744 h 1148846"/>
                <a:gd name="T58" fmla="*/ 435389 w 778321"/>
                <a:gd name="T59" fmla="*/ 154369 h 1148846"/>
                <a:gd name="T60" fmla="*/ 435454 w 778321"/>
                <a:gd name="T61" fmla="*/ 154369 h 1148846"/>
                <a:gd name="T62" fmla="*/ 497041 w 778321"/>
                <a:gd name="T63" fmla="*/ 118478 h 1148846"/>
                <a:gd name="T64" fmla="*/ 487920 w 778321"/>
                <a:gd name="T65" fmla="*/ 98856 h 1148846"/>
                <a:gd name="T66" fmla="*/ 318589 w 778321"/>
                <a:gd name="T67" fmla="*/ 7233 h 1148846"/>
                <a:gd name="T68" fmla="*/ 289648 w 778321"/>
                <a:gd name="T69" fmla="*/ 18437 h 1148846"/>
                <a:gd name="T70" fmla="*/ 161105 w 778321"/>
                <a:gd name="T71" fmla="*/ 196552 h 1148846"/>
                <a:gd name="T72" fmla="*/ 159986 w 778321"/>
                <a:gd name="T73" fmla="*/ 199336 h 1148846"/>
                <a:gd name="T74" fmla="*/ 158386 w 778321"/>
                <a:gd name="T75" fmla="*/ 203370 h 1148846"/>
                <a:gd name="T76" fmla="*/ 117387 w 778321"/>
                <a:gd name="T77" fmla="*/ 308499 h 1148846"/>
                <a:gd name="T78" fmla="*/ 116905 w 778321"/>
                <a:gd name="T79" fmla="*/ 309748 h 1148846"/>
                <a:gd name="T80" fmla="*/ 116839 w 778321"/>
                <a:gd name="T81" fmla="*/ 309880 h 1148846"/>
                <a:gd name="T82" fmla="*/ 82746 w 778321"/>
                <a:gd name="T83" fmla="*/ 392250 h 1148846"/>
                <a:gd name="T84" fmla="*/ 44685 w 778321"/>
                <a:gd name="T85" fmla="*/ 534935 h 1148846"/>
                <a:gd name="T86" fmla="*/ 42734 w 778321"/>
                <a:gd name="T87" fmla="*/ 560478 h 1148846"/>
                <a:gd name="T88" fmla="*/ 18924 w 778321"/>
                <a:gd name="T89" fmla="*/ 994548 h 1148846"/>
                <a:gd name="T90" fmla="*/ 14473 w 778321"/>
                <a:gd name="T91" fmla="*/ 1006804 h 1148846"/>
                <a:gd name="T92" fmla="*/ 24295 w 778321"/>
                <a:gd name="T93" fmla="*/ 1121666 h 114884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778321"/>
                <a:gd name="T142" fmla="*/ 0 h 1148846"/>
                <a:gd name="T143" fmla="*/ 778321 w 778321"/>
                <a:gd name="T144" fmla="*/ 1148846 h 114884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778321" h="1148846">
                  <a:moveTo>
                    <a:pt x="24273" y="1121592"/>
                  </a:moveTo>
                  <a:cubicBezTo>
                    <a:pt x="116335" y="1203349"/>
                    <a:pt x="458467" y="1075047"/>
                    <a:pt x="458467" y="1075047"/>
                  </a:cubicBezTo>
                  <a:cubicBezTo>
                    <a:pt x="467106" y="1064260"/>
                    <a:pt x="475174" y="1052991"/>
                    <a:pt x="482957" y="1041524"/>
                  </a:cubicBezTo>
                  <a:cubicBezTo>
                    <a:pt x="513783" y="995877"/>
                    <a:pt x="539807" y="945933"/>
                    <a:pt x="574404" y="904890"/>
                  </a:cubicBezTo>
                  <a:cubicBezTo>
                    <a:pt x="611018" y="861611"/>
                    <a:pt x="638161" y="813684"/>
                    <a:pt x="666268" y="765954"/>
                  </a:cubicBezTo>
                  <a:cubicBezTo>
                    <a:pt x="682339" y="738615"/>
                    <a:pt x="698695" y="711340"/>
                    <a:pt x="717352" y="684965"/>
                  </a:cubicBezTo>
                  <a:cubicBezTo>
                    <a:pt x="721101" y="679681"/>
                    <a:pt x="724719" y="674310"/>
                    <a:pt x="728074" y="669026"/>
                  </a:cubicBezTo>
                  <a:cubicBezTo>
                    <a:pt x="745679" y="641971"/>
                    <a:pt x="758965" y="614828"/>
                    <a:pt x="767253" y="586239"/>
                  </a:cubicBezTo>
                  <a:cubicBezTo>
                    <a:pt x="770519" y="575255"/>
                    <a:pt x="772953" y="564051"/>
                    <a:pt x="774554" y="552497"/>
                  </a:cubicBezTo>
                  <a:cubicBezTo>
                    <a:pt x="774838" y="551182"/>
                    <a:pt x="775036" y="549778"/>
                    <a:pt x="775190" y="548397"/>
                  </a:cubicBezTo>
                  <a:cubicBezTo>
                    <a:pt x="778039" y="526626"/>
                    <a:pt x="778039" y="503803"/>
                    <a:pt x="774904" y="479379"/>
                  </a:cubicBezTo>
                  <a:cubicBezTo>
                    <a:pt x="774071" y="472494"/>
                    <a:pt x="771419" y="466092"/>
                    <a:pt x="765937" y="460458"/>
                  </a:cubicBezTo>
                  <a:cubicBezTo>
                    <a:pt x="739913" y="434499"/>
                    <a:pt x="707837" y="431934"/>
                    <a:pt x="693915" y="432284"/>
                  </a:cubicBezTo>
                  <a:cubicBezTo>
                    <a:pt x="689530" y="432350"/>
                    <a:pt x="686965" y="432701"/>
                    <a:pt x="686965" y="432701"/>
                  </a:cubicBezTo>
                  <a:cubicBezTo>
                    <a:pt x="686965" y="432701"/>
                    <a:pt x="685913" y="426650"/>
                    <a:pt x="682931" y="417946"/>
                  </a:cubicBezTo>
                  <a:cubicBezTo>
                    <a:pt x="675060" y="394355"/>
                    <a:pt x="653771" y="350594"/>
                    <a:pt x="603871" y="352698"/>
                  </a:cubicBezTo>
                  <a:cubicBezTo>
                    <a:pt x="603871" y="352698"/>
                    <a:pt x="605274" y="344411"/>
                    <a:pt x="603520" y="332791"/>
                  </a:cubicBezTo>
                  <a:cubicBezTo>
                    <a:pt x="602687" y="327156"/>
                    <a:pt x="601086" y="320820"/>
                    <a:pt x="598236" y="314221"/>
                  </a:cubicBezTo>
                  <a:cubicBezTo>
                    <a:pt x="587801" y="289797"/>
                    <a:pt x="560110" y="262457"/>
                    <a:pt x="489118" y="261624"/>
                  </a:cubicBezTo>
                  <a:cubicBezTo>
                    <a:pt x="455157" y="261207"/>
                    <a:pt x="411395" y="266776"/>
                    <a:pt x="354808" y="281531"/>
                  </a:cubicBezTo>
                  <a:cubicBezTo>
                    <a:pt x="354808" y="281531"/>
                    <a:pt x="344569" y="263378"/>
                    <a:pt x="347507" y="229636"/>
                  </a:cubicBezTo>
                  <a:lnTo>
                    <a:pt x="347507" y="229219"/>
                  </a:lnTo>
                  <a:cubicBezTo>
                    <a:pt x="347573" y="228737"/>
                    <a:pt x="347573" y="228321"/>
                    <a:pt x="347639" y="227838"/>
                  </a:cubicBezTo>
                  <a:cubicBezTo>
                    <a:pt x="347836" y="225404"/>
                    <a:pt x="348121" y="222971"/>
                    <a:pt x="348472" y="220384"/>
                  </a:cubicBezTo>
                  <a:cubicBezTo>
                    <a:pt x="350072" y="209531"/>
                    <a:pt x="352988" y="197363"/>
                    <a:pt x="357877" y="183923"/>
                  </a:cubicBezTo>
                  <a:cubicBezTo>
                    <a:pt x="359960" y="178069"/>
                    <a:pt x="362394" y="172106"/>
                    <a:pt x="365244" y="165836"/>
                  </a:cubicBezTo>
                  <a:cubicBezTo>
                    <a:pt x="371164" y="152966"/>
                    <a:pt x="378750" y="139131"/>
                    <a:pt x="388484" y="124376"/>
                  </a:cubicBezTo>
                  <a:cubicBezTo>
                    <a:pt x="388484" y="124376"/>
                    <a:pt x="388967" y="123960"/>
                    <a:pt x="389449" y="123192"/>
                  </a:cubicBezTo>
                  <a:cubicBezTo>
                    <a:pt x="390918" y="124376"/>
                    <a:pt x="392233" y="125560"/>
                    <a:pt x="393702" y="126744"/>
                  </a:cubicBezTo>
                  <a:cubicBezTo>
                    <a:pt x="410058" y="139482"/>
                    <a:pt x="423827" y="148383"/>
                    <a:pt x="435381" y="154369"/>
                  </a:cubicBezTo>
                  <a:lnTo>
                    <a:pt x="435446" y="154369"/>
                  </a:lnTo>
                  <a:cubicBezTo>
                    <a:pt x="504838" y="189843"/>
                    <a:pt x="497033" y="118478"/>
                    <a:pt x="497033" y="118478"/>
                  </a:cubicBezTo>
                  <a:cubicBezTo>
                    <a:pt x="497252" y="111375"/>
                    <a:pt x="493766" y="104776"/>
                    <a:pt x="487912" y="98856"/>
                  </a:cubicBezTo>
                  <a:cubicBezTo>
                    <a:pt x="467807" y="60093"/>
                    <a:pt x="413391" y="-20172"/>
                    <a:pt x="318589" y="7233"/>
                  </a:cubicBezTo>
                  <a:cubicBezTo>
                    <a:pt x="309336" y="9886"/>
                    <a:pt x="299668" y="13569"/>
                    <a:pt x="289648" y="18437"/>
                  </a:cubicBezTo>
                  <a:cubicBezTo>
                    <a:pt x="224094" y="50162"/>
                    <a:pt x="199516" y="98659"/>
                    <a:pt x="161105" y="196552"/>
                  </a:cubicBezTo>
                  <a:cubicBezTo>
                    <a:pt x="160754" y="197451"/>
                    <a:pt x="160337" y="198372"/>
                    <a:pt x="159986" y="199336"/>
                  </a:cubicBezTo>
                  <a:cubicBezTo>
                    <a:pt x="159504" y="200652"/>
                    <a:pt x="158934" y="202055"/>
                    <a:pt x="158386" y="203370"/>
                  </a:cubicBezTo>
                  <a:cubicBezTo>
                    <a:pt x="146634" y="233561"/>
                    <a:pt x="133480" y="268289"/>
                    <a:pt x="117387" y="308499"/>
                  </a:cubicBezTo>
                  <a:cubicBezTo>
                    <a:pt x="117168" y="308915"/>
                    <a:pt x="117036" y="309332"/>
                    <a:pt x="116905" y="309748"/>
                  </a:cubicBezTo>
                  <a:cubicBezTo>
                    <a:pt x="116905" y="309814"/>
                    <a:pt x="116839" y="309880"/>
                    <a:pt x="116839" y="309880"/>
                  </a:cubicBezTo>
                  <a:cubicBezTo>
                    <a:pt x="106754" y="335137"/>
                    <a:pt x="95484" y="362477"/>
                    <a:pt x="82746" y="392250"/>
                  </a:cubicBezTo>
                  <a:cubicBezTo>
                    <a:pt x="59989" y="445483"/>
                    <a:pt x="48982" y="491875"/>
                    <a:pt x="44685" y="534935"/>
                  </a:cubicBezTo>
                  <a:cubicBezTo>
                    <a:pt x="43720" y="543552"/>
                    <a:pt x="43150" y="552124"/>
                    <a:pt x="42734" y="560478"/>
                  </a:cubicBezTo>
                  <a:cubicBezTo>
                    <a:pt x="36464" y="695379"/>
                    <a:pt x="87416" y="802174"/>
                    <a:pt x="18924" y="994540"/>
                  </a:cubicBezTo>
                  <a:cubicBezTo>
                    <a:pt x="17521" y="998574"/>
                    <a:pt x="16008" y="1002674"/>
                    <a:pt x="14473" y="1006796"/>
                  </a:cubicBezTo>
                  <a:cubicBezTo>
                    <a:pt x="-6969" y="1063843"/>
                    <a:pt x="-63" y="1100085"/>
                    <a:pt x="24295" y="1121658"/>
                  </a:cubicBezTo>
                  <a:close/>
                </a:path>
              </a:pathLst>
            </a:custGeom>
            <a:solidFill>
              <a:srgbClr val="FFB0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82982" name="Freeform: Shape 60">
              <a:extLst>
                <a:ext uri="{FF2B5EF4-FFF2-40B4-BE49-F238E27FC236}">
                  <a16:creationId xmlns:a16="http://schemas.microsoft.com/office/drawing/2014/main" id="{7BFB46FA-CB70-42F2-9E2C-F2A29B929C01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5053" y="3100218"/>
              <a:ext cx="1554451" cy="2260421"/>
            </a:xfrm>
            <a:custGeom>
              <a:avLst/>
              <a:gdLst>
                <a:gd name="T0" fmla="*/ 1644 w 1554450"/>
                <a:gd name="T1" fmla="*/ 1571978 h 2260421"/>
                <a:gd name="T2" fmla="*/ 570345 w 1554450"/>
                <a:gd name="T3" fmla="*/ 2065083 h 2260421"/>
                <a:gd name="T4" fmla="*/ 1231795 w 1554450"/>
                <a:gd name="T5" fmla="*/ 2171673 h 2260421"/>
                <a:gd name="T6" fmla="*/ 1401908 w 1554450"/>
                <a:gd name="T7" fmla="*/ 1537863 h 2260421"/>
                <a:gd name="T8" fmla="*/ 1553670 w 1554450"/>
                <a:gd name="T9" fmla="*/ 67354 h 2260421"/>
                <a:gd name="T10" fmla="*/ 1054820 w 1554450"/>
                <a:gd name="T11" fmla="*/ 25916 h 2260421"/>
                <a:gd name="T12" fmla="*/ 767491 w 1554450"/>
                <a:gd name="T13" fmla="*/ 1026312 h 2260421"/>
                <a:gd name="T14" fmla="*/ 766438 w 1554450"/>
                <a:gd name="T15" fmla="*/ 1028219 h 2260421"/>
                <a:gd name="T16" fmla="*/ 753503 w 1554450"/>
                <a:gd name="T17" fmla="*/ 1004387 h 2260421"/>
                <a:gd name="T18" fmla="*/ 703471 w 1554450"/>
                <a:gd name="T19" fmla="*/ 913904 h 2260421"/>
                <a:gd name="T20" fmla="*/ 372279 w 1554450"/>
                <a:gd name="T21" fmla="*/ 1316951 h 2260421"/>
                <a:gd name="T22" fmla="*/ 1644 w 1554450"/>
                <a:gd name="T23" fmla="*/ 1571978 h 226042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554450"/>
                <a:gd name="T37" fmla="*/ 0 h 2260421"/>
                <a:gd name="T38" fmla="*/ 1554450 w 1554450"/>
                <a:gd name="T39" fmla="*/ 2260421 h 2260421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554450" h="2260421">
                  <a:moveTo>
                    <a:pt x="1644" y="1571970"/>
                  </a:moveTo>
                  <a:cubicBezTo>
                    <a:pt x="162833" y="1765871"/>
                    <a:pt x="355309" y="1933265"/>
                    <a:pt x="570345" y="2065075"/>
                  </a:cubicBezTo>
                  <a:cubicBezTo>
                    <a:pt x="749447" y="2175049"/>
                    <a:pt x="1049375" y="2378486"/>
                    <a:pt x="1231787" y="2171672"/>
                  </a:cubicBezTo>
                  <a:cubicBezTo>
                    <a:pt x="1376467" y="2007655"/>
                    <a:pt x="1369144" y="1742674"/>
                    <a:pt x="1401900" y="1537855"/>
                  </a:cubicBezTo>
                  <a:cubicBezTo>
                    <a:pt x="1441430" y="1290240"/>
                    <a:pt x="1460197" y="578042"/>
                    <a:pt x="1553662" y="67354"/>
                  </a:cubicBezTo>
                  <a:cubicBezTo>
                    <a:pt x="1553662" y="67244"/>
                    <a:pt x="1498543" y="-46873"/>
                    <a:pt x="1054812" y="25916"/>
                  </a:cubicBezTo>
                  <a:cubicBezTo>
                    <a:pt x="1054812" y="25916"/>
                    <a:pt x="859464" y="781086"/>
                    <a:pt x="767491" y="1026312"/>
                  </a:cubicBezTo>
                  <a:cubicBezTo>
                    <a:pt x="767162" y="1026947"/>
                    <a:pt x="766745" y="1027583"/>
                    <a:pt x="766438" y="1028219"/>
                  </a:cubicBezTo>
                  <a:cubicBezTo>
                    <a:pt x="766438" y="1028219"/>
                    <a:pt x="761878" y="1019647"/>
                    <a:pt x="753503" y="1004387"/>
                  </a:cubicBezTo>
                  <a:cubicBezTo>
                    <a:pt x="742584" y="984458"/>
                    <a:pt x="725308" y="952996"/>
                    <a:pt x="703471" y="913904"/>
                  </a:cubicBezTo>
                  <a:cubicBezTo>
                    <a:pt x="620706" y="1067420"/>
                    <a:pt x="503475" y="1202936"/>
                    <a:pt x="372279" y="1316943"/>
                  </a:cubicBezTo>
                  <a:cubicBezTo>
                    <a:pt x="259630" y="1414749"/>
                    <a:pt x="134770" y="1501614"/>
                    <a:pt x="1644" y="1571970"/>
                  </a:cubicBezTo>
                  <a:close/>
                </a:path>
              </a:pathLst>
            </a:custGeom>
            <a:solidFill>
              <a:srgbClr val="FFB0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82983" name="Freeform: Shape 61">
              <a:extLst>
                <a:ext uri="{FF2B5EF4-FFF2-40B4-BE49-F238E27FC236}">
                  <a16:creationId xmlns:a16="http://schemas.microsoft.com/office/drawing/2014/main" id="{4C942934-8F47-40E1-9143-22DE4B91510B}"/>
                </a:ext>
              </a:extLst>
            </p:cNvPr>
            <p:cNvSpPr>
              <a:spLocks/>
            </p:cNvSpPr>
            <p:nvPr/>
          </p:nvSpPr>
          <p:spPr bwMode="auto">
            <a:xfrm>
              <a:off x="6118362" y="2102984"/>
              <a:ext cx="385872" cy="228015"/>
            </a:xfrm>
            <a:custGeom>
              <a:avLst/>
              <a:gdLst>
                <a:gd name="T0" fmla="*/ 1644 w 385872"/>
                <a:gd name="T1" fmla="*/ 226543 h 228015"/>
                <a:gd name="T2" fmla="*/ 35233 w 385872"/>
                <a:gd name="T3" fmla="*/ 226543 h 228015"/>
                <a:gd name="T4" fmla="*/ 96929 w 385872"/>
                <a:gd name="T5" fmla="*/ 119003 h 228015"/>
                <a:gd name="T6" fmla="*/ 265002 w 385872"/>
                <a:gd name="T7" fmla="*/ 33980 h 228015"/>
                <a:gd name="T8" fmla="*/ 374384 w 385872"/>
                <a:gd name="T9" fmla="*/ 141629 h 228015"/>
                <a:gd name="T10" fmla="*/ 384228 w 385872"/>
                <a:gd name="T11" fmla="*/ 134635 h 228015"/>
                <a:gd name="T12" fmla="*/ 173533 w 385872"/>
                <a:gd name="T13" fmla="*/ 18194 h 228015"/>
                <a:gd name="T14" fmla="*/ 1644 w 385872"/>
                <a:gd name="T15" fmla="*/ 226543 h 22801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85872"/>
                <a:gd name="T25" fmla="*/ 0 h 228015"/>
                <a:gd name="T26" fmla="*/ 385872 w 385872"/>
                <a:gd name="T27" fmla="*/ 228015 h 22801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85872" h="228015">
                  <a:moveTo>
                    <a:pt x="1644" y="226543"/>
                  </a:moveTo>
                  <a:cubicBezTo>
                    <a:pt x="13199" y="227815"/>
                    <a:pt x="23679" y="225798"/>
                    <a:pt x="35233" y="226543"/>
                  </a:cubicBezTo>
                  <a:cubicBezTo>
                    <a:pt x="51457" y="190938"/>
                    <a:pt x="72877" y="150903"/>
                    <a:pt x="96929" y="119003"/>
                  </a:cubicBezTo>
                  <a:cubicBezTo>
                    <a:pt x="134025" y="69519"/>
                    <a:pt x="197804" y="12362"/>
                    <a:pt x="265002" y="33980"/>
                  </a:cubicBezTo>
                  <a:cubicBezTo>
                    <a:pt x="316613" y="50621"/>
                    <a:pt x="352021" y="93417"/>
                    <a:pt x="374384" y="141629"/>
                  </a:cubicBezTo>
                  <a:cubicBezTo>
                    <a:pt x="377672" y="139393"/>
                    <a:pt x="381049" y="137069"/>
                    <a:pt x="384228" y="134635"/>
                  </a:cubicBezTo>
                  <a:cubicBezTo>
                    <a:pt x="353293" y="46279"/>
                    <a:pt x="268927" y="-34030"/>
                    <a:pt x="173533" y="18194"/>
                  </a:cubicBezTo>
                  <a:cubicBezTo>
                    <a:pt x="98397" y="59412"/>
                    <a:pt x="37250" y="142199"/>
                    <a:pt x="1644" y="226543"/>
                  </a:cubicBezTo>
                  <a:close/>
                </a:path>
              </a:pathLst>
            </a:custGeom>
            <a:solidFill>
              <a:srgbClr val="DA62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82984" name="Freeform: Shape 62">
              <a:extLst>
                <a:ext uri="{FF2B5EF4-FFF2-40B4-BE49-F238E27FC236}">
                  <a16:creationId xmlns:a16="http://schemas.microsoft.com/office/drawing/2014/main" id="{C5D9F694-5DD8-4AD7-B5ED-6C7A397A4055}"/>
                </a:ext>
              </a:extLst>
            </p:cNvPr>
            <p:cNvSpPr>
              <a:spLocks/>
            </p:cNvSpPr>
            <p:nvPr/>
          </p:nvSpPr>
          <p:spPr bwMode="auto">
            <a:xfrm>
              <a:off x="6341532" y="2269075"/>
              <a:ext cx="100853" cy="92083"/>
            </a:xfrm>
            <a:custGeom>
              <a:avLst/>
              <a:gdLst>
                <a:gd name="T0" fmla="*/ 35365 w 100852"/>
                <a:gd name="T1" fmla="*/ 7614 h 92083"/>
                <a:gd name="T2" fmla="*/ 98997 w 100852"/>
                <a:gd name="T3" fmla="*/ 15989 h 92083"/>
                <a:gd name="T4" fmla="*/ 93867 w 100852"/>
                <a:gd name="T5" fmla="*/ 28333 h 92083"/>
                <a:gd name="T6" fmla="*/ 91894 w 100852"/>
                <a:gd name="T7" fmla="*/ 27390 h 92083"/>
                <a:gd name="T8" fmla="*/ 78959 w 100852"/>
                <a:gd name="T9" fmla="*/ 42540 h 92083"/>
                <a:gd name="T10" fmla="*/ 60433 w 100852"/>
                <a:gd name="T11" fmla="*/ 38944 h 92083"/>
                <a:gd name="T12" fmla="*/ 50742 w 100852"/>
                <a:gd name="T13" fmla="*/ 41816 h 92083"/>
                <a:gd name="T14" fmla="*/ 37119 w 100852"/>
                <a:gd name="T15" fmla="*/ 57865 h 92083"/>
                <a:gd name="T16" fmla="*/ 26178 w 100852"/>
                <a:gd name="T17" fmla="*/ 57821 h 92083"/>
                <a:gd name="T18" fmla="*/ 19820 w 100852"/>
                <a:gd name="T19" fmla="*/ 86148 h 92083"/>
                <a:gd name="T20" fmla="*/ 1667 w 100852"/>
                <a:gd name="T21" fmla="*/ 86257 h 92083"/>
                <a:gd name="T22" fmla="*/ 35387 w 100852"/>
                <a:gd name="T23" fmla="*/ 7592 h 9208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00852"/>
                <a:gd name="T37" fmla="*/ 0 h 92083"/>
                <a:gd name="T38" fmla="*/ 100852 w 100852"/>
                <a:gd name="T39" fmla="*/ 92083 h 92083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00852" h="92083">
                  <a:moveTo>
                    <a:pt x="35365" y="7614"/>
                  </a:moveTo>
                  <a:cubicBezTo>
                    <a:pt x="57925" y="-6264"/>
                    <a:pt x="77811" y="7241"/>
                    <a:pt x="98989" y="15989"/>
                  </a:cubicBezTo>
                  <a:cubicBezTo>
                    <a:pt x="102300" y="17348"/>
                    <a:pt x="96863" y="29824"/>
                    <a:pt x="93859" y="28333"/>
                  </a:cubicBezTo>
                  <a:cubicBezTo>
                    <a:pt x="93202" y="28004"/>
                    <a:pt x="92544" y="27719"/>
                    <a:pt x="91886" y="27390"/>
                  </a:cubicBezTo>
                  <a:cubicBezTo>
                    <a:pt x="92566" y="34735"/>
                    <a:pt x="88312" y="42167"/>
                    <a:pt x="78951" y="42540"/>
                  </a:cubicBezTo>
                  <a:cubicBezTo>
                    <a:pt x="72023" y="42825"/>
                    <a:pt x="66760" y="41641"/>
                    <a:pt x="60425" y="38944"/>
                  </a:cubicBezTo>
                  <a:cubicBezTo>
                    <a:pt x="52334" y="35502"/>
                    <a:pt x="54307" y="35918"/>
                    <a:pt x="50734" y="41816"/>
                  </a:cubicBezTo>
                  <a:cubicBezTo>
                    <a:pt x="46963" y="48065"/>
                    <a:pt x="42863" y="53327"/>
                    <a:pt x="37119" y="57865"/>
                  </a:cubicBezTo>
                  <a:cubicBezTo>
                    <a:pt x="33216" y="60956"/>
                    <a:pt x="29160" y="60255"/>
                    <a:pt x="26178" y="57821"/>
                  </a:cubicBezTo>
                  <a:cubicBezTo>
                    <a:pt x="24117" y="67249"/>
                    <a:pt x="22780" y="77049"/>
                    <a:pt x="19820" y="86148"/>
                  </a:cubicBezTo>
                  <a:cubicBezTo>
                    <a:pt x="18066" y="91563"/>
                    <a:pt x="943" y="92879"/>
                    <a:pt x="1667" y="86257"/>
                  </a:cubicBezTo>
                  <a:cubicBezTo>
                    <a:pt x="4977" y="56023"/>
                    <a:pt x="10108" y="23158"/>
                    <a:pt x="35387" y="7592"/>
                  </a:cubicBezTo>
                  <a:close/>
                </a:path>
              </a:pathLst>
            </a:custGeom>
            <a:solidFill>
              <a:srgbClr val="3E39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44534D60-CB4F-4318-A9C8-73D0CA726E41}"/>
                </a:ext>
              </a:extLst>
            </p:cNvPr>
            <p:cNvSpPr/>
            <p:nvPr/>
          </p:nvSpPr>
          <p:spPr>
            <a:xfrm>
              <a:off x="7012365" y="3125271"/>
              <a:ext cx="150758" cy="1717281"/>
            </a:xfrm>
            <a:custGeom>
              <a:avLst/>
              <a:gdLst>
                <a:gd name="connsiteX0" fmla="*/ 115260 w 149086"/>
                <a:gd name="connsiteY0" fmla="*/ 912902 h 1718884"/>
                <a:gd name="connsiteX1" fmla="*/ 111116 w 149086"/>
                <a:gd name="connsiteY1" fmla="*/ 1214013 h 1718884"/>
                <a:gd name="connsiteX2" fmla="*/ 100417 w 149086"/>
                <a:gd name="connsiteY2" fmla="*/ 1474652 h 1718884"/>
                <a:gd name="connsiteX3" fmla="*/ 85903 w 149086"/>
                <a:gd name="connsiteY3" fmla="*/ 1678814 h 1718884"/>
                <a:gd name="connsiteX4" fmla="*/ 80707 w 149086"/>
                <a:gd name="connsiteY4" fmla="*/ 1719396 h 1718884"/>
                <a:gd name="connsiteX5" fmla="*/ 108682 w 149086"/>
                <a:gd name="connsiteY5" fmla="*/ 1709333 h 1718884"/>
                <a:gd name="connsiteX6" fmla="*/ 148739 w 149086"/>
                <a:gd name="connsiteY6" fmla="*/ 992992 h 1718884"/>
                <a:gd name="connsiteX7" fmla="*/ 148520 w 149086"/>
                <a:gd name="connsiteY7" fmla="*/ 921364 h 1718884"/>
                <a:gd name="connsiteX8" fmla="*/ 21971 w 149086"/>
                <a:gd name="connsiteY8" fmla="*/ 8908 h 1718884"/>
                <a:gd name="connsiteX9" fmla="*/ 1932 w 149086"/>
                <a:gd name="connsiteY9" fmla="*/ 14850 h 1718884"/>
                <a:gd name="connsiteX10" fmla="*/ 115216 w 149086"/>
                <a:gd name="connsiteY10" fmla="*/ 912902 h 1718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9086" h="1718884">
                  <a:moveTo>
                    <a:pt x="115260" y="912902"/>
                  </a:moveTo>
                  <a:cubicBezTo>
                    <a:pt x="116312" y="1013228"/>
                    <a:pt x="114624" y="1113687"/>
                    <a:pt x="111116" y="1214013"/>
                  </a:cubicBezTo>
                  <a:cubicBezTo>
                    <a:pt x="108156" y="1300900"/>
                    <a:pt x="102851" y="1387875"/>
                    <a:pt x="100417" y="1474652"/>
                  </a:cubicBezTo>
                  <a:cubicBezTo>
                    <a:pt x="98619" y="1542881"/>
                    <a:pt x="93094" y="1611023"/>
                    <a:pt x="85903" y="1678814"/>
                  </a:cubicBezTo>
                  <a:cubicBezTo>
                    <a:pt x="84412" y="1692276"/>
                    <a:pt x="82614" y="1705825"/>
                    <a:pt x="80707" y="1719396"/>
                  </a:cubicBezTo>
                  <a:cubicBezTo>
                    <a:pt x="98619" y="1713038"/>
                    <a:pt x="108682" y="1709333"/>
                    <a:pt x="108682" y="1709333"/>
                  </a:cubicBezTo>
                  <a:cubicBezTo>
                    <a:pt x="108682" y="1709333"/>
                    <a:pt x="148739" y="1300155"/>
                    <a:pt x="148739" y="992992"/>
                  </a:cubicBezTo>
                  <a:cubicBezTo>
                    <a:pt x="148848" y="969050"/>
                    <a:pt x="148739" y="945196"/>
                    <a:pt x="148520" y="921364"/>
                  </a:cubicBezTo>
                  <a:cubicBezTo>
                    <a:pt x="145560" y="614311"/>
                    <a:pt x="106863" y="304407"/>
                    <a:pt x="21971" y="8908"/>
                  </a:cubicBezTo>
                  <a:cubicBezTo>
                    <a:pt x="18266" y="-4115"/>
                    <a:pt x="-918" y="1914"/>
                    <a:pt x="1932" y="14850"/>
                  </a:cubicBezTo>
                  <a:cubicBezTo>
                    <a:pt x="68604" y="310875"/>
                    <a:pt x="112059" y="609137"/>
                    <a:pt x="115216" y="912902"/>
                  </a:cubicBez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cs typeface="+mn-cs"/>
              </a:endParaRPr>
            </a:p>
          </p:txBody>
        </p:sp>
        <p:sp>
          <p:nvSpPr>
            <p:cNvPr id="82986" name="Freeform: Shape 64">
              <a:extLst>
                <a:ext uri="{FF2B5EF4-FFF2-40B4-BE49-F238E27FC236}">
                  <a16:creationId xmlns:a16="http://schemas.microsoft.com/office/drawing/2014/main" id="{57FC6467-B21A-4B0D-88B6-BF909302DA7A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5319" y="5096318"/>
              <a:ext cx="918639" cy="662121"/>
            </a:xfrm>
            <a:custGeom>
              <a:avLst/>
              <a:gdLst>
                <a:gd name="T0" fmla="*/ 16266 w 918638"/>
                <a:gd name="T1" fmla="*/ 366666 h 662121"/>
                <a:gd name="T2" fmla="*/ 31745 w 918638"/>
                <a:gd name="T3" fmla="*/ 391879 h 662121"/>
                <a:gd name="T4" fmla="*/ 44461 w 918638"/>
                <a:gd name="T5" fmla="*/ 403214 h 662121"/>
                <a:gd name="T6" fmla="*/ 63645 w 918638"/>
                <a:gd name="T7" fmla="*/ 451207 h 662121"/>
                <a:gd name="T8" fmla="*/ 103394 w 918638"/>
                <a:gd name="T9" fmla="*/ 482888 h 662121"/>
                <a:gd name="T10" fmla="*/ 104447 w 918638"/>
                <a:gd name="T11" fmla="*/ 485212 h 662121"/>
                <a:gd name="T12" fmla="*/ 110059 w 918638"/>
                <a:gd name="T13" fmla="*/ 496241 h 662121"/>
                <a:gd name="T14" fmla="*/ 126371 w 918638"/>
                <a:gd name="T15" fmla="*/ 525159 h 662121"/>
                <a:gd name="T16" fmla="*/ 153075 w 918638"/>
                <a:gd name="T17" fmla="*/ 562562 h 662121"/>
                <a:gd name="T18" fmla="*/ 189952 w 918638"/>
                <a:gd name="T19" fmla="*/ 593607 h 662121"/>
                <a:gd name="T20" fmla="*/ 353159 w 918638"/>
                <a:gd name="T21" fmla="*/ 581110 h 662121"/>
                <a:gd name="T22" fmla="*/ 356228 w 918638"/>
                <a:gd name="T23" fmla="*/ 569249 h 662121"/>
                <a:gd name="T24" fmla="*/ 358026 w 918638"/>
                <a:gd name="T25" fmla="*/ 569140 h 662121"/>
                <a:gd name="T26" fmla="*/ 384533 w 918638"/>
                <a:gd name="T27" fmla="*/ 567232 h 662121"/>
                <a:gd name="T28" fmla="*/ 386747 w 918638"/>
                <a:gd name="T29" fmla="*/ 567013 h 662121"/>
                <a:gd name="T30" fmla="*/ 454363 w 918638"/>
                <a:gd name="T31" fmla="*/ 559712 h 662121"/>
                <a:gd name="T32" fmla="*/ 643382 w 918638"/>
                <a:gd name="T33" fmla="*/ 635330 h 662121"/>
                <a:gd name="T34" fmla="*/ 841317 w 918638"/>
                <a:gd name="T35" fmla="*/ 641622 h 662121"/>
                <a:gd name="T36" fmla="*/ 869293 w 918638"/>
                <a:gd name="T37" fmla="*/ 573700 h 662121"/>
                <a:gd name="T38" fmla="*/ 917198 w 918638"/>
                <a:gd name="T39" fmla="*/ 458640 h 662121"/>
                <a:gd name="T40" fmla="*/ 897488 w 918638"/>
                <a:gd name="T41" fmla="*/ 428121 h 662121"/>
                <a:gd name="T42" fmla="*/ 893256 w 918638"/>
                <a:gd name="T43" fmla="*/ 423670 h 662121"/>
                <a:gd name="T44" fmla="*/ 863790 w 918638"/>
                <a:gd name="T45" fmla="*/ 396550 h 662121"/>
                <a:gd name="T46" fmla="*/ 858374 w 918638"/>
                <a:gd name="T47" fmla="*/ 391770 h 662121"/>
                <a:gd name="T48" fmla="*/ 705648 w 918638"/>
                <a:gd name="T49" fmla="*/ 272150 h 662121"/>
                <a:gd name="T50" fmla="*/ 321456 w 918638"/>
                <a:gd name="T51" fmla="*/ 1644 h 662121"/>
                <a:gd name="T52" fmla="*/ 211921 w 918638"/>
                <a:gd name="T53" fmla="*/ 28853 h 662121"/>
                <a:gd name="T54" fmla="*/ 13043 w 918638"/>
                <a:gd name="T55" fmla="*/ 167767 h 662121"/>
                <a:gd name="T56" fmla="*/ 1708 w 918638"/>
                <a:gd name="T57" fmla="*/ 260266 h 662121"/>
                <a:gd name="T58" fmla="*/ 16222 w 918638"/>
                <a:gd name="T59" fmla="*/ 366644 h 662121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918638"/>
                <a:gd name="T91" fmla="*/ 0 h 662121"/>
                <a:gd name="T92" fmla="*/ 918638 w 918638"/>
                <a:gd name="T93" fmla="*/ 662121 h 662121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918638" h="662121">
                  <a:moveTo>
                    <a:pt x="16266" y="366666"/>
                  </a:moveTo>
                  <a:cubicBezTo>
                    <a:pt x="20191" y="376204"/>
                    <a:pt x="25277" y="384886"/>
                    <a:pt x="31745" y="391879"/>
                  </a:cubicBezTo>
                  <a:cubicBezTo>
                    <a:pt x="38629" y="399509"/>
                    <a:pt x="44461" y="403214"/>
                    <a:pt x="44461" y="403214"/>
                  </a:cubicBezTo>
                  <a:cubicBezTo>
                    <a:pt x="46895" y="423451"/>
                    <a:pt x="54525" y="439237"/>
                    <a:pt x="63645" y="451207"/>
                  </a:cubicBezTo>
                  <a:cubicBezTo>
                    <a:pt x="81031" y="473987"/>
                    <a:pt x="103394" y="482888"/>
                    <a:pt x="103394" y="482888"/>
                  </a:cubicBezTo>
                  <a:cubicBezTo>
                    <a:pt x="103394" y="482888"/>
                    <a:pt x="103811" y="483744"/>
                    <a:pt x="104447" y="485212"/>
                  </a:cubicBezTo>
                  <a:cubicBezTo>
                    <a:pt x="105609" y="487449"/>
                    <a:pt x="107516" y="491351"/>
                    <a:pt x="110059" y="496241"/>
                  </a:cubicBezTo>
                  <a:cubicBezTo>
                    <a:pt x="113984" y="503870"/>
                    <a:pt x="119597" y="514043"/>
                    <a:pt x="126371" y="525159"/>
                  </a:cubicBezTo>
                  <a:cubicBezTo>
                    <a:pt x="134001" y="537459"/>
                    <a:pt x="143122" y="550701"/>
                    <a:pt x="153075" y="562562"/>
                  </a:cubicBezTo>
                  <a:cubicBezTo>
                    <a:pt x="164520" y="576133"/>
                    <a:pt x="177039" y="587666"/>
                    <a:pt x="189952" y="593607"/>
                  </a:cubicBezTo>
                  <a:cubicBezTo>
                    <a:pt x="229592" y="611936"/>
                    <a:pt x="333668" y="608757"/>
                    <a:pt x="353159" y="581110"/>
                  </a:cubicBezTo>
                  <a:cubicBezTo>
                    <a:pt x="355702" y="577514"/>
                    <a:pt x="356754" y="573590"/>
                    <a:pt x="356228" y="569249"/>
                  </a:cubicBezTo>
                  <a:cubicBezTo>
                    <a:pt x="356864" y="569249"/>
                    <a:pt x="357390" y="569140"/>
                    <a:pt x="358026" y="569140"/>
                  </a:cubicBezTo>
                  <a:cubicBezTo>
                    <a:pt x="367037" y="568504"/>
                    <a:pt x="375829" y="567978"/>
                    <a:pt x="384533" y="567232"/>
                  </a:cubicBezTo>
                  <a:cubicBezTo>
                    <a:pt x="385278" y="567122"/>
                    <a:pt x="386024" y="567122"/>
                    <a:pt x="386747" y="567013"/>
                  </a:cubicBezTo>
                  <a:cubicBezTo>
                    <a:pt x="411873" y="564886"/>
                    <a:pt x="435179" y="562145"/>
                    <a:pt x="454363" y="559712"/>
                  </a:cubicBezTo>
                  <a:cubicBezTo>
                    <a:pt x="529169" y="599308"/>
                    <a:pt x="595228" y="621912"/>
                    <a:pt x="643374" y="635330"/>
                  </a:cubicBezTo>
                  <a:cubicBezTo>
                    <a:pt x="725701" y="658285"/>
                    <a:pt x="803445" y="678981"/>
                    <a:pt x="841309" y="641622"/>
                  </a:cubicBezTo>
                  <a:cubicBezTo>
                    <a:pt x="855209" y="627898"/>
                    <a:pt x="845409" y="624433"/>
                    <a:pt x="869285" y="573700"/>
                  </a:cubicBezTo>
                  <a:cubicBezTo>
                    <a:pt x="895002" y="519064"/>
                    <a:pt x="912454" y="481770"/>
                    <a:pt x="917190" y="458640"/>
                  </a:cubicBezTo>
                  <a:cubicBezTo>
                    <a:pt x="918352" y="452918"/>
                    <a:pt x="911161" y="442328"/>
                    <a:pt x="897480" y="428121"/>
                  </a:cubicBezTo>
                  <a:cubicBezTo>
                    <a:pt x="896098" y="426740"/>
                    <a:pt x="894717" y="425249"/>
                    <a:pt x="893248" y="423670"/>
                  </a:cubicBezTo>
                  <a:cubicBezTo>
                    <a:pt x="885180" y="415624"/>
                    <a:pt x="875226" y="406503"/>
                    <a:pt x="863782" y="396550"/>
                  </a:cubicBezTo>
                  <a:cubicBezTo>
                    <a:pt x="861984" y="394949"/>
                    <a:pt x="860164" y="393370"/>
                    <a:pt x="858366" y="391770"/>
                  </a:cubicBezTo>
                  <a:cubicBezTo>
                    <a:pt x="819472" y="358291"/>
                    <a:pt x="765099" y="316218"/>
                    <a:pt x="705640" y="272150"/>
                  </a:cubicBezTo>
                  <a:cubicBezTo>
                    <a:pt x="534365" y="145118"/>
                    <a:pt x="321456" y="1644"/>
                    <a:pt x="321456" y="1644"/>
                  </a:cubicBezTo>
                  <a:cubicBezTo>
                    <a:pt x="294576" y="5679"/>
                    <a:pt x="256165" y="13308"/>
                    <a:pt x="211921" y="28853"/>
                  </a:cubicBezTo>
                  <a:cubicBezTo>
                    <a:pt x="139504" y="54285"/>
                    <a:pt x="43760" y="87896"/>
                    <a:pt x="13043" y="167767"/>
                  </a:cubicBezTo>
                  <a:cubicBezTo>
                    <a:pt x="5150" y="188310"/>
                    <a:pt x="2366" y="212230"/>
                    <a:pt x="1708" y="260266"/>
                  </a:cubicBezTo>
                  <a:cubicBezTo>
                    <a:pt x="1292" y="290895"/>
                    <a:pt x="2563" y="334218"/>
                    <a:pt x="16222" y="366644"/>
                  </a:cubicBezTo>
                  <a:close/>
                </a:path>
              </a:pathLst>
            </a:custGeom>
            <a:solidFill>
              <a:srgbClr val="FFB0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82987" name="Freeform: Shape 65">
              <a:extLst>
                <a:ext uri="{FF2B5EF4-FFF2-40B4-BE49-F238E27FC236}">
                  <a16:creationId xmlns:a16="http://schemas.microsoft.com/office/drawing/2014/main" id="{05D3757B-F52E-4375-A945-B9A9FC12DD33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4412" y="5554890"/>
              <a:ext cx="138125" cy="111815"/>
            </a:xfrm>
            <a:custGeom>
              <a:avLst/>
              <a:gdLst>
                <a:gd name="T0" fmla="*/ 9593 w 138124"/>
                <a:gd name="T1" fmla="*/ 20195 h 111815"/>
                <a:gd name="T2" fmla="*/ 109007 w 138124"/>
                <a:gd name="T3" fmla="*/ 110568 h 111815"/>
                <a:gd name="T4" fmla="*/ 135492 w 138124"/>
                <a:gd name="T5" fmla="*/ 108660 h 111815"/>
                <a:gd name="T6" fmla="*/ 137728 w 138124"/>
                <a:gd name="T7" fmla="*/ 108441 h 111815"/>
                <a:gd name="T8" fmla="*/ 11807 w 138124"/>
                <a:gd name="T9" fmla="*/ 1647 h 111815"/>
                <a:gd name="T10" fmla="*/ 9593 w 138124"/>
                <a:gd name="T11" fmla="*/ 20195 h 11181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38124"/>
                <a:gd name="T19" fmla="*/ 0 h 111815"/>
                <a:gd name="T20" fmla="*/ 138124 w 138124"/>
                <a:gd name="T21" fmla="*/ 111815 h 11181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38124" h="111815">
                  <a:moveTo>
                    <a:pt x="9593" y="20195"/>
                  </a:moveTo>
                  <a:cubicBezTo>
                    <a:pt x="53157" y="28987"/>
                    <a:pt x="90034" y="69240"/>
                    <a:pt x="108999" y="110568"/>
                  </a:cubicBezTo>
                  <a:cubicBezTo>
                    <a:pt x="118010" y="109932"/>
                    <a:pt x="126802" y="109406"/>
                    <a:pt x="135484" y="108660"/>
                  </a:cubicBezTo>
                  <a:cubicBezTo>
                    <a:pt x="136229" y="108551"/>
                    <a:pt x="136975" y="108551"/>
                    <a:pt x="137720" y="108441"/>
                  </a:cubicBezTo>
                  <a:cubicBezTo>
                    <a:pt x="115357" y="51547"/>
                    <a:pt x="66290" y="2392"/>
                    <a:pt x="11807" y="1647"/>
                  </a:cubicBezTo>
                  <a:cubicBezTo>
                    <a:pt x="-273" y="1428"/>
                    <a:pt x="-2290" y="17761"/>
                    <a:pt x="9593" y="20195"/>
                  </a:cubicBezTo>
                  <a:close/>
                </a:path>
              </a:pathLst>
            </a:custGeom>
            <a:solidFill>
              <a:srgbClr val="DA62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82988" name="Freeform: Shape 66">
              <a:extLst>
                <a:ext uri="{FF2B5EF4-FFF2-40B4-BE49-F238E27FC236}">
                  <a16:creationId xmlns:a16="http://schemas.microsoft.com/office/drawing/2014/main" id="{D7FAEE7D-70F4-4092-98B3-20C4BA226CC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94961" y="5361757"/>
              <a:ext cx="116200" cy="260902"/>
            </a:xfrm>
            <a:custGeom>
              <a:avLst/>
              <a:gdLst>
                <a:gd name="T0" fmla="*/ 4827 w 116200"/>
                <a:gd name="T1" fmla="*/ 219796 h 260902"/>
                <a:gd name="T2" fmla="*/ 10439 w 116200"/>
                <a:gd name="T3" fmla="*/ 230824 h 260902"/>
                <a:gd name="T4" fmla="*/ 26751 w 116200"/>
                <a:gd name="T5" fmla="*/ 259742 h 260902"/>
                <a:gd name="T6" fmla="*/ 113222 w 116200"/>
                <a:gd name="T7" fmla="*/ 6623 h 260902"/>
                <a:gd name="T8" fmla="*/ 112805 w 116200"/>
                <a:gd name="T9" fmla="*/ 1646 h 260902"/>
                <a:gd name="T10" fmla="*/ 4805 w 116200"/>
                <a:gd name="T11" fmla="*/ 219796 h 26090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16200"/>
                <a:gd name="T19" fmla="*/ 0 h 260902"/>
                <a:gd name="T20" fmla="*/ 116200 w 116200"/>
                <a:gd name="T21" fmla="*/ 260902 h 26090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16200" h="260902">
                  <a:moveTo>
                    <a:pt x="4827" y="219796"/>
                  </a:moveTo>
                  <a:cubicBezTo>
                    <a:pt x="5989" y="222010"/>
                    <a:pt x="7896" y="225935"/>
                    <a:pt x="10439" y="230824"/>
                  </a:cubicBezTo>
                  <a:cubicBezTo>
                    <a:pt x="14364" y="238454"/>
                    <a:pt x="19976" y="248626"/>
                    <a:pt x="26751" y="259742"/>
                  </a:cubicBezTo>
                  <a:cubicBezTo>
                    <a:pt x="13816" y="161104"/>
                    <a:pt x="4278" y="37668"/>
                    <a:pt x="113222" y="6623"/>
                  </a:cubicBezTo>
                  <a:cubicBezTo>
                    <a:pt x="115874" y="5878"/>
                    <a:pt x="115765" y="1537"/>
                    <a:pt x="112805" y="1646"/>
                  </a:cubicBezTo>
                  <a:cubicBezTo>
                    <a:pt x="13596" y="7149"/>
                    <a:pt x="-7495" y="120521"/>
                    <a:pt x="4805" y="219796"/>
                  </a:cubicBezTo>
                  <a:close/>
                </a:path>
              </a:pathLst>
            </a:custGeom>
            <a:solidFill>
              <a:srgbClr val="DA62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82989" name="Freeform: Shape 67">
              <a:extLst>
                <a:ext uri="{FF2B5EF4-FFF2-40B4-BE49-F238E27FC236}">
                  <a16:creationId xmlns:a16="http://schemas.microsoft.com/office/drawing/2014/main" id="{F647812A-9866-4B4B-8A70-EEC1E70861EC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1059" y="5289809"/>
              <a:ext cx="94276" cy="258710"/>
            </a:xfrm>
            <a:custGeom>
              <a:avLst/>
              <a:gdLst>
                <a:gd name="T0" fmla="*/ 8743 w 94275"/>
                <a:gd name="T1" fmla="*/ 209732 h 258709"/>
                <a:gd name="T2" fmla="*/ 27927 w 94275"/>
                <a:gd name="T3" fmla="*/ 257725 h 258709"/>
                <a:gd name="T4" fmla="*/ 91210 w 94275"/>
                <a:gd name="T5" fmla="*/ 8632 h 258709"/>
                <a:gd name="T6" fmla="*/ 88886 w 94275"/>
                <a:gd name="T7" fmla="*/ 1748 h 258709"/>
                <a:gd name="T8" fmla="*/ 8765 w 94275"/>
                <a:gd name="T9" fmla="*/ 209732 h 25870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4275"/>
                <a:gd name="T16" fmla="*/ 0 h 258709"/>
                <a:gd name="T17" fmla="*/ 94275 w 94275"/>
                <a:gd name="T18" fmla="*/ 258709 h 25870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4275" h="258709">
                  <a:moveTo>
                    <a:pt x="8743" y="209724"/>
                  </a:moveTo>
                  <a:cubicBezTo>
                    <a:pt x="11177" y="229961"/>
                    <a:pt x="18807" y="245746"/>
                    <a:pt x="27927" y="257717"/>
                  </a:cubicBezTo>
                  <a:cubicBezTo>
                    <a:pt x="24441" y="163529"/>
                    <a:pt x="-11077" y="52372"/>
                    <a:pt x="91202" y="8632"/>
                  </a:cubicBezTo>
                  <a:cubicBezTo>
                    <a:pt x="95543" y="6834"/>
                    <a:pt x="93482" y="783"/>
                    <a:pt x="88878" y="1748"/>
                  </a:cubicBezTo>
                  <a:cubicBezTo>
                    <a:pt x="-33725" y="27027"/>
                    <a:pt x="8765" y="209724"/>
                    <a:pt x="8765" y="209724"/>
                  </a:cubicBezTo>
                  <a:close/>
                </a:path>
              </a:pathLst>
            </a:custGeom>
            <a:solidFill>
              <a:srgbClr val="DA62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82990" name="Freeform: Shape 68">
              <a:extLst>
                <a:ext uri="{FF2B5EF4-FFF2-40B4-BE49-F238E27FC236}">
                  <a16:creationId xmlns:a16="http://schemas.microsoft.com/office/drawing/2014/main" id="{95A459FD-9753-454C-969E-B0FB9B2B2E52}"/>
                </a:ext>
              </a:extLst>
            </p:cNvPr>
            <p:cNvSpPr>
              <a:spLocks/>
            </p:cNvSpPr>
            <p:nvPr/>
          </p:nvSpPr>
          <p:spPr bwMode="auto">
            <a:xfrm>
              <a:off x="6597385" y="2542481"/>
              <a:ext cx="92083" cy="135932"/>
            </a:xfrm>
            <a:custGeom>
              <a:avLst/>
              <a:gdLst>
                <a:gd name="T0" fmla="*/ 14258 w 92083"/>
                <a:gd name="T1" fmla="*/ 131657 h 135932"/>
                <a:gd name="T2" fmla="*/ 92266 w 92083"/>
                <a:gd name="T3" fmla="*/ 15961 h 135932"/>
                <a:gd name="T4" fmla="*/ 85272 w 92083"/>
                <a:gd name="T5" fmla="*/ 16378 h 135932"/>
                <a:gd name="T6" fmla="*/ 81238 w 92083"/>
                <a:gd name="T7" fmla="*/ 1644 h 135932"/>
                <a:gd name="T8" fmla="*/ 2068 w 92083"/>
                <a:gd name="T9" fmla="*/ 125825 h 135932"/>
                <a:gd name="T10" fmla="*/ 14258 w 92083"/>
                <a:gd name="T11" fmla="*/ 131657 h 13593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92083"/>
                <a:gd name="T19" fmla="*/ 0 h 135932"/>
                <a:gd name="T20" fmla="*/ 92083 w 92083"/>
                <a:gd name="T21" fmla="*/ 135932 h 13593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92083" h="135932">
                  <a:moveTo>
                    <a:pt x="14258" y="131657"/>
                  </a:moveTo>
                  <a:cubicBezTo>
                    <a:pt x="40963" y="93092"/>
                    <a:pt x="65233" y="53562"/>
                    <a:pt x="92266" y="15961"/>
                  </a:cubicBezTo>
                  <a:cubicBezTo>
                    <a:pt x="87815" y="16071"/>
                    <a:pt x="85272" y="16378"/>
                    <a:pt x="85272" y="16378"/>
                  </a:cubicBezTo>
                  <a:cubicBezTo>
                    <a:pt x="85272" y="16378"/>
                    <a:pt x="84220" y="10348"/>
                    <a:pt x="81238" y="1644"/>
                  </a:cubicBezTo>
                  <a:cubicBezTo>
                    <a:pt x="47321" y="37995"/>
                    <a:pt x="18271" y="79191"/>
                    <a:pt x="2068" y="125825"/>
                  </a:cubicBezTo>
                  <a:cubicBezTo>
                    <a:pt x="-585" y="133345"/>
                    <a:pt x="9917" y="137796"/>
                    <a:pt x="14258" y="131657"/>
                  </a:cubicBezTo>
                  <a:close/>
                </a:path>
              </a:pathLst>
            </a:custGeom>
            <a:solidFill>
              <a:srgbClr val="DA62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82991" name="Freeform: Shape 69">
              <a:extLst>
                <a:ext uri="{FF2B5EF4-FFF2-40B4-BE49-F238E27FC236}">
                  <a16:creationId xmlns:a16="http://schemas.microsoft.com/office/drawing/2014/main" id="{5578D120-1B0F-4D02-A106-5DF4A4851188}"/>
                </a:ext>
              </a:extLst>
            </p:cNvPr>
            <p:cNvSpPr>
              <a:spLocks/>
            </p:cNvSpPr>
            <p:nvPr/>
          </p:nvSpPr>
          <p:spPr bwMode="auto">
            <a:xfrm>
              <a:off x="6442455" y="2438756"/>
              <a:ext cx="157857" cy="144702"/>
            </a:xfrm>
            <a:custGeom>
              <a:avLst/>
              <a:gdLst>
                <a:gd name="T0" fmla="*/ 13612 w 157856"/>
                <a:gd name="T1" fmla="*/ 142466 h 144702"/>
                <a:gd name="T2" fmla="*/ 97766 w 157856"/>
                <a:gd name="T3" fmla="*/ 63844 h 144702"/>
                <a:gd name="T4" fmla="*/ 156809 w 157856"/>
                <a:gd name="T5" fmla="*/ 20193 h 144702"/>
                <a:gd name="T6" fmla="*/ 151503 w 157856"/>
                <a:gd name="T7" fmla="*/ 1644 h 144702"/>
                <a:gd name="T8" fmla="*/ 2364 w 157856"/>
                <a:gd name="T9" fmla="*/ 134507 h 144702"/>
                <a:gd name="T10" fmla="*/ 13612 w 157856"/>
                <a:gd name="T11" fmla="*/ 142444 h 14470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57856"/>
                <a:gd name="T19" fmla="*/ 0 h 144702"/>
                <a:gd name="T20" fmla="*/ 157856 w 157856"/>
                <a:gd name="T21" fmla="*/ 144702 h 14470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57856" h="144702">
                  <a:moveTo>
                    <a:pt x="13612" y="142466"/>
                  </a:moveTo>
                  <a:cubicBezTo>
                    <a:pt x="43802" y="119160"/>
                    <a:pt x="68291" y="88422"/>
                    <a:pt x="97758" y="63844"/>
                  </a:cubicBezTo>
                  <a:cubicBezTo>
                    <a:pt x="116525" y="48168"/>
                    <a:pt x="136345" y="33654"/>
                    <a:pt x="156801" y="20193"/>
                  </a:cubicBezTo>
                  <a:cubicBezTo>
                    <a:pt x="155946" y="14580"/>
                    <a:pt x="154367" y="8222"/>
                    <a:pt x="151495" y="1644"/>
                  </a:cubicBezTo>
                  <a:cubicBezTo>
                    <a:pt x="91290" y="32909"/>
                    <a:pt x="30998" y="77284"/>
                    <a:pt x="2364" y="134507"/>
                  </a:cubicBezTo>
                  <a:cubicBezTo>
                    <a:pt x="-1034" y="141282"/>
                    <a:pt x="8416" y="146368"/>
                    <a:pt x="13612" y="142444"/>
                  </a:cubicBezTo>
                  <a:close/>
                </a:path>
              </a:pathLst>
            </a:custGeom>
            <a:solidFill>
              <a:srgbClr val="DA62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82992" name="Freeform: Shape 70">
              <a:extLst>
                <a:ext uri="{FF2B5EF4-FFF2-40B4-BE49-F238E27FC236}">
                  <a16:creationId xmlns:a16="http://schemas.microsoft.com/office/drawing/2014/main" id="{0E6BA9AD-16C7-4D28-A112-6B518BB7384C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9999" y="2774640"/>
              <a:ext cx="1172964" cy="1999519"/>
            </a:xfrm>
            <a:custGeom>
              <a:avLst/>
              <a:gdLst>
                <a:gd name="T0" fmla="*/ 953724 w 1172963"/>
                <a:gd name="T1" fmla="*/ 11050 h 1999519"/>
                <a:gd name="T2" fmla="*/ 716281 w 1172963"/>
                <a:gd name="T3" fmla="*/ 542085 h 1999519"/>
                <a:gd name="T4" fmla="*/ 702710 w 1172963"/>
                <a:gd name="T5" fmla="*/ 572428 h 1999519"/>
                <a:gd name="T6" fmla="*/ 693589 w 1172963"/>
                <a:gd name="T7" fmla="*/ 592818 h 1999519"/>
                <a:gd name="T8" fmla="*/ 1161305 w 1172963"/>
                <a:gd name="T9" fmla="*/ 1319485 h 1999519"/>
                <a:gd name="T10" fmla="*/ 1171457 w 1172963"/>
                <a:gd name="T11" fmla="*/ 1353775 h 1999519"/>
                <a:gd name="T12" fmla="*/ 1133461 w 1172963"/>
                <a:gd name="T13" fmla="*/ 1408324 h 1999519"/>
                <a:gd name="T14" fmla="*/ 791066 w 1172963"/>
                <a:gd name="T15" fmla="*/ 1764049 h 1999519"/>
                <a:gd name="T16" fmla="*/ 465785 w 1172963"/>
                <a:gd name="T17" fmla="*/ 1965953 h 1999519"/>
                <a:gd name="T18" fmla="*/ 394245 w 1172963"/>
                <a:gd name="T19" fmla="*/ 1998313 h 1999519"/>
                <a:gd name="T20" fmla="*/ 167523 w 1172963"/>
                <a:gd name="T21" fmla="*/ 1592841 h 1999519"/>
                <a:gd name="T22" fmla="*/ 53252 w 1172963"/>
                <a:gd name="T23" fmla="*/ 1239965 h 1999519"/>
                <a:gd name="T24" fmla="*/ 46215 w 1172963"/>
                <a:gd name="T25" fmla="*/ 1209205 h 1999519"/>
                <a:gd name="T26" fmla="*/ 60203 w 1172963"/>
                <a:gd name="T27" fmla="*/ 446844 h 1999519"/>
                <a:gd name="T28" fmla="*/ 953899 w 1172963"/>
                <a:gd name="T29" fmla="*/ 1644 h 1999519"/>
                <a:gd name="T30" fmla="*/ 953680 w 1172963"/>
                <a:gd name="T31" fmla="*/ 11028 h 199951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172963"/>
                <a:gd name="T49" fmla="*/ 0 h 1999519"/>
                <a:gd name="T50" fmla="*/ 1172963 w 1172963"/>
                <a:gd name="T51" fmla="*/ 1999519 h 1999519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172963" h="1999519">
                  <a:moveTo>
                    <a:pt x="953716" y="11050"/>
                  </a:moveTo>
                  <a:cubicBezTo>
                    <a:pt x="874590" y="188113"/>
                    <a:pt x="795464" y="365022"/>
                    <a:pt x="716273" y="542085"/>
                  </a:cubicBezTo>
                  <a:cubicBezTo>
                    <a:pt x="711757" y="552170"/>
                    <a:pt x="707218" y="562321"/>
                    <a:pt x="702702" y="572428"/>
                  </a:cubicBezTo>
                  <a:cubicBezTo>
                    <a:pt x="699632" y="579247"/>
                    <a:pt x="696651" y="585999"/>
                    <a:pt x="693581" y="592818"/>
                  </a:cubicBezTo>
                  <a:cubicBezTo>
                    <a:pt x="798534" y="705379"/>
                    <a:pt x="1084540" y="1089628"/>
                    <a:pt x="1161297" y="1319485"/>
                  </a:cubicBezTo>
                  <a:cubicBezTo>
                    <a:pt x="1165266" y="1331390"/>
                    <a:pt x="1168664" y="1342791"/>
                    <a:pt x="1171449" y="1353775"/>
                  </a:cubicBezTo>
                  <a:cubicBezTo>
                    <a:pt x="1159894" y="1371096"/>
                    <a:pt x="1147222" y="1389337"/>
                    <a:pt x="1133453" y="1408324"/>
                  </a:cubicBezTo>
                  <a:cubicBezTo>
                    <a:pt x="1057178" y="1513715"/>
                    <a:pt x="946327" y="1642500"/>
                    <a:pt x="791058" y="1764049"/>
                  </a:cubicBezTo>
                  <a:cubicBezTo>
                    <a:pt x="675186" y="1854707"/>
                    <a:pt x="562450" y="1919539"/>
                    <a:pt x="465785" y="1965953"/>
                  </a:cubicBezTo>
                  <a:cubicBezTo>
                    <a:pt x="440791" y="1977923"/>
                    <a:pt x="416871" y="1988623"/>
                    <a:pt x="394245" y="1998313"/>
                  </a:cubicBezTo>
                  <a:cubicBezTo>
                    <a:pt x="326542" y="1902722"/>
                    <a:pt x="241277" y="1766637"/>
                    <a:pt x="167523" y="1592841"/>
                  </a:cubicBezTo>
                  <a:cubicBezTo>
                    <a:pt x="123258" y="1488545"/>
                    <a:pt x="83048" y="1370767"/>
                    <a:pt x="53252" y="1239965"/>
                  </a:cubicBezTo>
                  <a:cubicBezTo>
                    <a:pt x="50885" y="1229660"/>
                    <a:pt x="48583" y="1219444"/>
                    <a:pt x="46215" y="1209205"/>
                  </a:cubicBezTo>
                  <a:cubicBezTo>
                    <a:pt x="38563" y="1176099"/>
                    <a:pt x="-58387" y="718446"/>
                    <a:pt x="60203" y="446844"/>
                  </a:cubicBezTo>
                  <a:cubicBezTo>
                    <a:pt x="178025" y="176975"/>
                    <a:pt x="544560" y="8879"/>
                    <a:pt x="953891" y="1644"/>
                  </a:cubicBezTo>
                  <a:lnTo>
                    <a:pt x="953672" y="11028"/>
                  </a:lnTo>
                  <a:close/>
                </a:path>
              </a:pathLst>
            </a:custGeom>
            <a:solidFill>
              <a:srgbClr val="1FD7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82993" name="Freeform: Shape 71">
              <a:extLst>
                <a:ext uri="{FF2B5EF4-FFF2-40B4-BE49-F238E27FC236}">
                  <a16:creationId xmlns:a16="http://schemas.microsoft.com/office/drawing/2014/main" id="{A7502B4F-91C6-476E-8CB8-A01F88983803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4874" y="2408025"/>
              <a:ext cx="539344" cy="2376621"/>
            </a:xfrm>
            <a:custGeom>
              <a:avLst/>
              <a:gdLst>
                <a:gd name="T0" fmla="*/ 8398 w 539343"/>
                <a:gd name="T1" fmla="*/ 2373831 h 2376621"/>
                <a:gd name="T2" fmla="*/ 16883 w 539343"/>
                <a:gd name="T3" fmla="*/ 2372777 h 2376621"/>
                <a:gd name="T4" fmla="*/ 60447 w 539343"/>
                <a:gd name="T5" fmla="*/ 1956613 h 2376621"/>
                <a:gd name="T6" fmla="*/ 132623 w 539343"/>
                <a:gd name="T7" fmla="*/ 1691940 h 2376621"/>
                <a:gd name="T8" fmla="*/ 148408 w 539343"/>
                <a:gd name="T9" fmla="*/ 1646052 h 2376621"/>
                <a:gd name="T10" fmla="*/ 182961 w 539343"/>
                <a:gd name="T11" fmla="*/ 1548575 h 2376621"/>
                <a:gd name="T12" fmla="*/ 264893 w 539343"/>
                <a:gd name="T13" fmla="*/ 1309028 h 2376621"/>
                <a:gd name="T14" fmla="*/ 392393 w 539343"/>
                <a:gd name="T15" fmla="*/ 821001 h 2376621"/>
                <a:gd name="T16" fmla="*/ 422911 w 539343"/>
                <a:gd name="T17" fmla="*/ 562050 h 2376621"/>
                <a:gd name="T18" fmla="*/ 441876 w 539343"/>
                <a:gd name="T19" fmla="*/ 374617 h 2376621"/>
                <a:gd name="T20" fmla="*/ 537687 w 539343"/>
                <a:gd name="T21" fmla="*/ 28144 h 2376621"/>
                <a:gd name="T22" fmla="*/ 524641 w 539343"/>
                <a:gd name="T23" fmla="*/ 1966 h 2376621"/>
                <a:gd name="T24" fmla="*/ 444420 w 539343"/>
                <a:gd name="T25" fmla="*/ 226802 h 2376621"/>
                <a:gd name="T26" fmla="*/ 388556 w 539343"/>
                <a:gd name="T27" fmla="*/ 689278 h 2376621"/>
                <a:gd name="T28" fmla="*/ 306207 w 539343"/>
                <a:gd name="T29" fmla="*/ 1072944 h 2376621"/>
                <a:gd name="T30" fmla="*/ 229880 w 539343"/>
                <a:gd name="T31" fmla="*/ 1326392 h 2376621"/>
                <a:gd name="T32" fmla="*/ 144133 w 539343"/>
                <a:gd name="T33" fmla="*/ 1574118 h 2376621"/>
                <a:gd name="T34" fmla="*/ 131088 w 539343"/>
                <a:gd name="T35" fmla="*/ 1611104 h 2376621"/>
                <a:gd name="T36" fmla="*/ 115719 w 539343"/>
                <a:gd name="T37" fmla="*/ 1656028 h 2376621"/>
                <a:gd name="T38" fmla="*/ 103003 w 539343"/>
                <a:gd name="T39" fmla="*/ 1698518 h 2376621"/>
                <a:gd name="T40" fmla="*/ 34225 w 539343"/>
                <a:gd name="T41" fmla="*/ 1960428 h 2376621"/>
                <a:gd name="T42" fmla="*/ 8376 w 539343"/>
                <a:gd name="T43" fmla="*/ 2373853 h 2376621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539343"/>
                <a:gd name="T67" fmla="*/ 0 h 2376621"/>
                <a:gd name="T68" fmla="*/ 539343 w 539343"/>
                <a:gd name="T69" fmla="*/ 2376621 h 2376621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539343" h="2376621">
                  <a:moveTo>
                    <a:pt x="8398" y="2373830"/>
                  </a:moveTo>
                  <a:cubicBezTo>
                    <a:pt x="9143" y="2379026"/>
                    <a:pt x="16444" y="2377228"/>
                    <a:pt x="16883" y="2372777"/>
                  </a:cubicBezTo>
                  <a:cubicBezTo>
                    <a:pt x="30980" y="2233447"/>
                    <a:pt x="34795" y="2094642"/>
                    <a:pt x="60447" y="1956605"/>
                  </a:cubicBezTo>
                  <a:cubicBezTo>
                    <a:pt x="77088" y="1866649"/>
                    <a:pt x="103266" y="1778709"/>
                    <a:pt x="132623" y="1691932"/>
                  </a:cubicBezTo>
                  <a:cubicBezTo>
                    <a:pt x="137819" y="1676563"/>
                    <a:pt x="143015" y="1661304"/>
                    <a:pt x="148408" y="1646044"/>
                  </a:cubicBezTo>
                  <a:cubicBezTo>
                    <a:pt x="159743" y="1613508"/>
                    <a:pt x="171407" y="1580994"/>
                    <a:pt x="182961" y="1548567"/>
                  </a:cubicBezTo>
                  <a:cubicBezTo>
                    <a:pt x="211375" y="1469113"/>
                    <a:pt x="239351" y="1389527"/>
                    <a:pt x="264893" y="1309020"/>
                  </a:cubicBezTo>
                  <a:cubicBezTo>
                    <a:pt x="315978" y="1147962"/>
                    <a:pt x="361120" y="986181"/>
                    <a:pt x="392385" y="821001"/>
                  </a:cubicBezTo>
                  <a:cubicBezTo>
                    <a:pt x="408499" y="735605"/>
                    <a:pt x="417817" y="647885"/>
                    <a:pt x="422903" y="562050"/>
                  </a:cubicBezTo>
                  <a:cubicBezTo>
                    <a:pt x="426609" y="499324"/>
                    <a:pt x="432770" y="436817"/>
                    <a:pt x="441868" y="374617"/>
                  </a:cubicBezTo>
                  <a:cubicBezTo>
                    <a:pt x="458926" y="258176"/>
                    <a:pt x="494641" y="132417"/>
                    <a:pt x="537679" y="28144"/>
                  </a:cubicBezTo>
                  <a:cubicBezTo>
                    <a:pt x="539169" y="24438"/>
                    <a:pt x="526124" y="-1520"/>
                    <a:pt x="524633" y="1966"/>
                  </a:cubicBezTo>
                  <a:cubicBezTo>
                    <a:pt x="491681" y="74536"/>
                    <a:pt x="465174" y="149869"/>
                    <a:pt x="444412" y="226802"/>
                  </a:cubicBezTo>
                  <a:cubicBezTo>
                    <a:pt x="403720" y="377687"/>
                    <a:pt x="402645" y="534798"/>
                    <a:pt x="388548" y="689278"/>
                  </a:cubicBezTo>
                  <a:cubicBezTo>
                    <a:pt x="376577" y="819379"/>
                    <a:pt x="341498" y="947484"/>
                    <a:pt x="306199" y="1072936"/>
                  </a:cubicBezTo>
                  <a:cubicBezTo>
                    <a:pt x="282564" y="1157916"/>
                    <a:pt x="257242" y="1242457"/>
                    <a:pt x="229880" y="1326384"/>
                  </a:cubicBezTo>
                  <a:cubicBezTo>
                    <a:pt x="202737" y="1409456"/>
                    <a:pt x="172854" y="1491564"/>
                    <a:pt x="144133" y="1574110"/>
                  </a:cubicBezTo>
                  <a:cubicBezTo>
                    <a:pt x="139989" y="1586190"/>
                    <a:pt x="135538" y="1598577"/>
                    <a:pt x="131088" y="1611096"/>
                  </a:cubicBezTo>
                  <a:cubicBezTo>
                    <a:pt x="125892" y="1625830"/>
                    <a:pt x="120586" y="1640870"/>
                    <a:pt x="115719" y="1656020"/>
                  </a:cubicBezTo>
                  <a:cubicBezTo>
                    <a:pt x="111049" y="1670008"/>
                    <a:pt x="106817" y="1684193"/>
                    <a:pt x="103003" y="1698510"/>
                  </a:cubicBezTo>
                  <a:cubicBezTo>
                    <a:pt x="73646" y="1783796"/>
                    <a:pt x="50756" y="1871100"/>
                    <a:pt x="34225" y="1960420"/>
                  </a:cubicBezTo>
                  <a:cubicBezTo>
                    <a:pt x="9209" y="2095410"/>
                    <a:pt x="-8703" y="2236735"/>
                    <a:pt x="8376" y="2373852"/>
                  </a:cubicBezTo>
                  <a:close/>
                </a:path>
              </a:pathLst>
            </a:custGeom>
            <a:solidFill>
              <a:srgbClr val="DA62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82994" name="Freeform: Shape 72">
              <a:extLst>
                <a:ext uri="{FF2B5EF4-FFF2-40B4-BE49-F238E27FC236}">
                  <a16:creationId xmlns:a16="http://schemas.microsoft.com/office/drawing/2014/main" id="{CE339CFD-5EAD-413F-A67F-34F9C2F0C195}"/>
                </a:ext>
              </a:extLst>
            </p:cNvPr>
            <p:cNvSpPr>
              <a:spLocks/>
            </p:cNvSpPr>
            <p:nvPr/>
          </p:nvSpPr>
          <p:spPr bwMode="auto">
            <a:xfrm>
              <a:off x="5219522" y="4975659"/>
              <a:ext cx="1074303" cy="377102"/>
            </a:xfrm>
            <a:custGeom>
              <a:avLst/>
              <a:gdLst>
                <a:gd name="T0" fmla="*/ 1644 w 1074303"/>
                <a:gd name="T1" fmla="*/ 7638 h 377102"/>
                <a:gd name="T2" fmla="*/ 17430 w 1074303"/>
                <a:gd name="T3" fmla="*/ 20990 h 377102"/>
                <a:gd name="T4" fmla="*/ 206398 w 1074303"/>
                <a:gd name="T5" fmla="*/ 178540 h 377102"/>
                <a:gd name="T6" fmla="*/ 509505 w 1074303"/>
                <a:gd name="T7" fmla="*/ 343720 h 377102"/>
                <a:gd name="T8" fmla="*/ 510031 w 1074303"/>
                <a:gd name="T9" fmla="*/ 343939 h 377102"/>
                <a:gd name="T10" fmla="*/ 582514 w 1074303"/>
                <a:gd name="T11" fmla="*/ 363846 h 377102"/>
                <a:gd name="T12" fmla="*/ 686370 w 1074303"/>
                <a:gd name="T13" fmla="*/ 377089 h 377102"/>
                <a:gd name="T14" fmla="*/ 690711 w 1074303"/>
                <a:gd name="T15" fmla="*/ 377308 h 377102"/>
                <a:gd name="T16" fmla="*/ 703647 w 1074303"/>
                <a:gd name="T17" fmla="*/ 377527 h 377102"/>
                <a:gd name="T18" fmla="*/ 948040 w 1074303"/>
                <a:gd name="T19" fmla="*/ 292877 h 377102"/>
                <a:gd name="T20" fmla="*/ 1073097 w 1074303"/>
                <a:gd name="T21" fmla="*/ 68676 h 377102"/>
                <a:gd name="T22" fmla="*/ 1066432 w 1074303"/>
                <a:gd name="T23" fmla="*/ 69312 h 377102"/>
                <a:gd name="T24" fmla="*/ 1053190 w 1074303"/>
                <a:gd name="T25" fmla="*/ 70474 h 377102"/>
                <a:gd name="T26" fmla="*/ 1044398 w 1074303"/>
                <a:gd name="T27" fmla="*/ 100774 h 377102"/>
                <a:gd name="T28" fmla="*/ 966610 w 1074303"/>
                <a:gd name="T29" fmla="*/ 242012 h 377102"/>
                <a:gd name="T30" fmla="*/ 702814 w 1074303"/>
                <a:gd name="T31" fmla="*/ 352205 h 377102"/>
                <a:gd name="T32" fmla="*/ 656925 w 1074303"/>
                <a:gd name="T33" fmla="*/ 349990 h 377102"/>
                <a:gd name="T34" fmla="*/ 651093 w 1074303"/>
                <a:gd name="T35" fmla="*/ 349464 h 377102"/>
                <a:gd name="T36" fmla="*/ 537590 w 1074303"/>
                <a:gd name="T37" fmla="*/ 326268 h 377102"/>
                <a:gd name="T38" fmla="*/ 513320 w 1074303"/>
                <a:gd name="T39" fmla="*/ 318638 h 377102"/>
                <a:gd name="T40" fmla="*/ 512377 w 1074303"/>
                <a:gd name="T41" fmla="*/ 318331 h 377102"/>
                <a:gd name="T42" fmla="*/ 181075 w 1074303"/>
                <a:gd name="T43" fmla="*/ 128881 h 377102"/>
                <a:gd name="T44" fmla="*/ 18110 w 1074303"/>
                <a:gd name="T45" fmla="*/ 5380 h 377102"/>
                <a:gd name="T46" fmla="*/ 13462 w 1074303"/>
                <a:gd name="T47" fmla="*/ 1938 h 377102"/>
                <a:gd name="T48" fmla="*/ 1644 w 1074303"/>
                <a:gd name="T49" fmla="*/ 7660 h 377102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074303"/>
                <a:gd name="T76" fmla="*/ 0 h 377102"/>
                <a:gd name="T77" fmla="*/ 1074303 w 1074303"/>
                <a:gd name="T78" fmla="*/ 377102 h 377102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074303" h="377102">
                  <a:moveTo>
                    <a:pt x="1644" y="7638"/>
                  </a:moveTo>
                  <a:lnTo>
                    <a:pt x="17430" y="20990"/>
                  </a:lnTo>
                  <a:cubicBezTo>
                    <a:pt x="72548" y="67404"/>
                    <a:pt x="138037" y="128859"/>
                    <a:pt x="206398" y="178540"/>
                  </a:cubicBezTo>
                  <a:cubicBezTo>
                    <a:pt x="317797" y="259595"/>
                    <a:pt x="414133" y="312039"/>
                    <a:pt x="509505" y="343720"/>
                  </a:cubicBezTo>
                  <a:cubicBezTo>
                    <a:pt x="509724" y="343829"/>
                    <a:pt x="509812" y="343829"/>
                    <a:pt x="510031" y="343939"/>
                  </a:cubicBezTo>
                  <a:cubicBezTo>
                    <a:pt x="533446" y="351788"/>
                    <a:pt x="557827" y="358453"/>
                    <a:pt x="582514" y="363846"/>
                  </a:cubicBezTo>
                  <a:cubicBezTo>
                    <a:pt x="618228" y="371695"/>
                    <a:pt x="653198" y="376036"/>
                    <a:pt x="686370" y="377089"/>
                  </a:cubicBezTo>
                  <a:cubicBezTo>
                    <a:pt x="687861" y="377198"/>
                    <a:pt x="689242" y="377308"/>
                    <a:pt x="690711" y="377308"/>
                  </a:cubicBezTo>
                  <a:cubicBezTo>
                    <a:pt x="695052" y="377418"/>
                    <a:pt x="699415" y="377527"/>
                    <a:pt x="703647" y="377527"/>
                  </a:cubicBezTo>
                  <a:cubicBezTo>
                    <a:pt x="801145" y="377527"/>
                    <a:pt x="883384" y="349025"/>
                    <a:pt x="948040" y="292877"/>
                  </a:cubicBezTo>
                  <a:cubicBezTo>
                    <a:pt x="1016927" y="233023"/>
                    <a:pt x="1050646" y="159269"/>
                    <a:pt x="1073097" y="68676"/>
                  </a:cubicBezTo>
                  <a:cubicBezTo>
                    <a:pt x="1070861" y="68896"/>
                    <a:pt x="1068647" y="69093"/>
                    <a:pt x="1066432" y="69312"/>
                  </a:cubicBezTo>
                  <a:cubicBezTo>
                    <a:pt x="1061981" y="69729"/>
                    <a:pt x="1057640" y="70167"/>
                    <a:pt x="1053190" y="70474"/>
                  </a:cubicBezTo>
                  <a:cubicBezTo>
                    <a:pt x="1051063" y="78740"/>
                    <a:pt x="1047358" y="93363"/>
                    <a:pt x="1044398" y="100774"/>
                  </a:cubicBezTo>
                  <a:cubicBezTo>
                    <a:pt x="1023833" y="152055"/>
                    <a:pt x="1006030" y="199105"/>
                    <a:pt x="966610" y="242012"/>
                  </a:cubicBezTo>
                  <a:cubicBezTo>
                    <a:pt x="899740" y="315130"/>
                    <a:pt x="810923" y="352205"/>
                    <a:pt x="702814" y="352205"/>
                  </a:cubicBezTo>
                  <a:cubicBezTo>
                    <a:pt x="687971" y="352205"/>
                    <a:pt x="672514" y="351459"/>
                    <a:pt x="656925" y="349990"/>
                  </a:cubicBezTo>
                  <a:cubicBezTo>
                    <a:pt x="655018" y="349881"/>
                    <a:pt x="653001" y="349683"/>
                    <a:pt x="651093" y="349464"/>
                  </a:cubicBezTo>
                  <a:cubicBezTo>
                    <a:pt x="614852" y="345649"/>
                    <a:pt x="576704" y="337910"/>
                    <a:pt x="537590" y="326268"/>
                  </a:cubicBezTo>
                  <a:cubicBezTo>
                    <a:pt x="529434" y="323834"/>
                    <a:pt x="521388" y="321291"/>
                    <a:pt x="513320" y="318638"/>
                  </a:cubicBezTo>
                  <a:cubicBezTo>
                    <a:pt x="513013" y="318528"/>
                    <a:pt x="512684" y="318419"/>
                    <a:pt x="512377" y="318331"/>
                  </a:cubicBezTo>
                  <a:cubicBezTo>
                    <a:pt x="381794" y="274965"/>
                    <a:pt x="181075" y="128881"/>
                    <a:pt x="181075" y="128881"/>
                  </a:cubicBezTo>
                  <a:cubicBezTo>
                    <a:pt x="137730" y="97398"/>
                    <a:pt x="82064" y="55894"/>
                    <a:pt x="18110" y="5380"/>
                  </a:cubicBezTo>
                  <a:cubicBezTo>
                    <a:pt x="17364" y="4349"/>
                    <a:pt x="15851" y="2639"/>
                    <a:pt x="13462" y="1938"/>
                  </a:cubicBezTo>
                  <a:cubicBezTo>
                    <a:pt x="9450" y="798"/>
                    <a:pt x="4582" y="3034"/>
                    <a:pt x="1644" y="7660"/>
                  </a:cubicBezTo>
                  <a:close/>
                </a:path>
              </a:pathLst>
            </a:custGeom>
            <a:solidFill>
              <a:srgbClr val="DA62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9320032D-C9FF-4CE5-BADD-A78E39AEC3B6}"/>
                </a:ext>
              </a:extLst>
            </p:cNvPr>
            <p:cNvSpPr/>
            <p:nvPr/>
          </p:nvSpPr>
          <p:spPr>
            <a:xfrm>
              <a:off x="4996221" y="3089798"/>
              <a:ext cx="711580" cy="974449"/>
            </a:xfrm>
            <a:custGeom>
              <a:avLst/>
              <a:gdLst>
                <a:gd name="connsiteX0" fmla="*/ 4925 w 710355"/>
                <a:gd name="connsiteY0" fmla="*/ 19337 h 973450"/>
                <a:gd name="connsiteX1" fmla="*/ 506866 w 710355"/>
                <a:gd name="connsiteY1" fmla="*/ 633970 h 973450"/>
                <a:gd name="connsiteX2" fmla="*/ 694035 w 710355"/>
                <a:gd name="connsiteY2" fmla="*/ 973230 h 973450"/>
                <a:gd name="connsiteX3" fmla="*/ 709405 w 710355"/>
                <a:gd name="connsiteY3" fmla="*/ 928307 h 973450"/>
                <a:gd name="connsiteX4" fmla="*/ 542274 w 710355"/>
                <a:gd name="connsiteY4" fmla="*/ 634299 h 973450"/>
                <a:gd name="connsiteX5" fmla="*/ 21478 w 710355"/>
                <a:gd name="connsiteY5" fmla="*/ 4735 h 973450"/>
                <a:gd name="connsiteX6" fmla="*/ 4947 w 710355"/>
                <a:gd name="connsiteY6" fmla="*/ 19359 h 973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10355" h="973450">
                  <a:moveTo>
                    <a:pt x="4925" y="19337"/>
                  </a:moveTo>
                  <a:cubicBezTo>
                    <a:pt x="193783" y="206244"/>
                    <a:pt x="364729" y="409133"/>
                    <a:pt x="506866" y="633970"/>
                  </a:cubicBezTo>
                  <a:cubicBezTo>
                    <a:pt x="575972" y="743198"/>
                    <a:pt x="638391" y="856570"/>
                    <a:pt x="694035" y="973230"/>
                  </a:cubicBezTo>
                  <a:cubicBezTo>
                    <a:pt x="698903" y="958080"/>
                    <a:pt x="704208" y="943040"/>
                    <a:pt x="709405" y="928307"/>
                  </a:cubicBezTo>
                  <a:cubicBezTo>
                    <a:pt x="658320" y="826270"/>
                    <a:pt x="600988" y="727741"/>
                    <a:pt x="542274" y="634299"/>
                  </a:cubicBezTo>
                  <a:cubicBezTo>
                    <a:pt x="397594" y="403849"/>
                    <a:pt x="224214" y="186862"/>
                    <a:pt x="21478" y="4735"/>
                  </a:cubicBezTo>
                  <a:cubicBezTo>
                    <a:pt x="11086" y="-4583"/>
                    <a:pt x="-5446" y="9186"/>
                    <a:pt x="4947" y="19359"/>
                  </a:cubicBez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cs typeface="+mn-cs"/>
              </a:endParaRPr>
            </a:p>
          </p:txBody>
        </p:sp>
        <p:sp>
          <p:nvSpPr>
            <p:cNvPr id="82996" name="Freeform: Shape 74">
              <a:extLst>
                <a:ext uri="{FF2B5EF4-FFF2-40B4-BE49-F238E27FC236}">
                  <a16:creationId xmlns:a16="http://schemas.microsoft.com/office/drawing/2014/main" id="{E535783C-B416-47B5-A02A-984F79B1157D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5935" y="5983430"/>
              <a:ext cx="2692335" cy="874790"/>
            </a:xfrm>
            <a:custGeom>
              <a:avLst/>
              <a:gdLst>
                <a:gd name="T0" fmla="*/ 2691765 w 2692334"/>
                <a:gd name="T1" fmla="*/ 874776 h 874789"/>
                <a:gd name="T2" fmla="*/ 2575171 w 2692334"/>
                <a:gd name="T3" fmla="*/ 453758 h 874789"/>
                <a:gd name="T4" fmla="*/ 2435423 w 2692334"/>
                <a:gd name="T5" fmla="*/ 46984 h 874789"/>
                <a:gd name="T6" fmla="*/ 1307786 w 2692334"/>
                <a:gd name="T7" fmla="*/ 118261 h 874789"/>
                <a:gd name="T8" fmla="*/ 322707 w 2692334"/>
                <a:gd name="T9" fmla="*/ 1644 h 874789"/>
                <a:gd name="T10" fmla="*/ 164982 w 2692334"/>
                <a:gd name="T11" fmla="*/ 432966 h 874789"/>
                <a:gd name="T12" fmla="*/ 1644 w 2692334"/>
                <a:gd name="T13" fmla="*/ 874776 h 874789"/>
                <a:gd name="T14" fmla="*/ 2691765 w 2692334"/>
                <a:gd name="T15" fmla="*/ 874776 h 87478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692334"/>
                <a:gd name="T25" fmla="*/ 0 h 874789"/>
                <a:gd name="T26" fmla="*/ 2692334 w 2692334"/>
                <a:gd name="T27" fmla="*/ 874789 h 87478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692334" h="874789">
                  <a:moveTo>
                    <a:pt x="2691765" y="874768"/>
                  </a:moveTo>
                  <a:cubicBezTo>
                    <a:pt x="2658330" y="738024"/>
                    <a:pt x="2619677" y="597926"/>
                    <a:pt x="2575170" y="453750"/>
                  </a:cubicBezTo>
                  <a:cubicBezTo>
                    <a:pt x="2522047" y="281643"/>
                    <a:pt x="2471248" y="141413"/>
                    <a:pt x="2435423" y="46984"/>
                  </a:cubicBezTo>
                  <a:cubicBezTo>
                    <a:pt x="2124730" y="96928"/>
                    <a:pt x="1743024" y="132731"/>
                    <a:pt x="1307778" y="118261"/>
                  </a:cubicBezTo>
                  <a:cubicBezTo>
                    <a:pt x="931815" y="105764"/>
                    <a:pt x="599965" y="58517"/>
                    <a:pt x="322707" y="1644"/>
                  </a:cubicBezTo>
                  <a:cubicBezTo>
                    <a:pt x="285326" y="101532"/>
                    <a:pt x="230032" y="250926"/>
                    <a:pt x="164982" y="432966"/>
                  </a:cubicBezTo>
                  <a:cubicBezTo>
                    <a:pt x="164982" y="432966"/>
                    <a:pt x="83905" y="632940"/>
                    <a:pt x="1644" y="874768"/>
                  </a:cubicBezTo>
                  <a:lnTo>
                    <a:pt x="2691765" y="874768"/>
                  </a:lnTo>
                  <a:close/>
                </a:path>
              </a:pathLst>
            </a:custGeom>
            <a:solidFill>
              <a:srgbClr val="1FD7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82997" name="Freeform: Shape 75">
              <a:extLst>
                <a:ext uri="{FF2B5EF4-FFF2-40B4-BE49-F238E27FC236}">
                  <a16:creationId xmlns:a16="http://schemas.microsoft.com/office/drawing/2014/main" id="{C02A8F62-4829-4515-AC6A-E339DE1FFFA4}"/>
                </a:ext>
              </a:extLst>
            </p:cNvPr>
            <p:cNvSpPr>
              <a:spLocks/>
            </p:cNvSpPr>
            <p:nvPr/>
          </p:nvSpPr>
          <p:spPr bwMode="auto">
            <a:xfrm>
              <a:off x="6265095" y="1920810"/>
              <a:ext cx="265287" cy="43849"/>
            </a:xfrm>
            <a:custGeom>
              <a:avLst/>
              <a:gdLst>
                <a:gd name="T0" fmla="*/ 255999 w 265287"/>
                <a:gd name="T1" fmla="*/ 44068 h 43849"/>
                <a:gd name="T2" fmla="*/ 252667 w 265287"/>
                <a:gd name="T3" fmla="*/ 43432 h 43849"/>
                <a:gd name="T4" fmla="*/ 115091 w 265287"/>
                <a:gd name="T5" fmla="*/ 20061 h 43849"/>
                <a:gd name="T6" fmla="*/ 13865 w 265287"/>
                <a:gd name="T7" fmla="*/ 40823 h 43849"/>
                <a:gd name="T8" fmla="*/ 2223 w 265287"/>
                <a:gd name="T9" fmla="*/ 35539 h 43849"/>
                <a:gd name="T10" fmla="*/ 7507 w 265287"/>
                <a:gd name="T11" fmla="*/ 23897 h 43849"/>
                <a:gd name="T12" fmla="*/ 114279 w 265287"/>
                <a:gd name="T13" fmla="*/ 1995 h 43849"/>
                <a:gd name="T14" fmla="*/ 259354 w 265287"/>
                <a:gd name="T15" fmla="*/ 26616 h 43849"/>
                <a:gd name="T16" fmla="*/ 264419 w 265287"/>
                <a:gd name="T17" fmla="*/ 38346 h 43849"/>
                <a:gd name="T18" fmla="*/ 256021 w 265287"/>
                <a:gd name="T19" fmla="*/ 44046 h 4384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265287"/>
                <a:gd name="T31" fmla="*/ 0 h 43849"/>
                <a:gd name="T32" fmla="*/ 265287 w 265287"/>
                <a:gd name="T33" fmla="*/ 43849 h 43849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265287" h="43849">
                  <a:moveTo>
                    <a:pt x="255999" y="44068"/>
                  </a:moveTo>
                  <a:cubicBezTo>
                    <a:pt x="254881" y="44068"/>
                    <a:pt x="253764" y="43871"/>
                    <a:pt x="252667" y="43432"/>
                  </a:cubicBezTo>
                  <a:cubicBezTo>
                    <a:pt x="208379" y="25827"/>
                    <a:pt x="162075" y="17978"/>
                    <a:pt x="115091" y="20061"/>
                  </a:cubicBezTo>
                  <a:cubicBezTo>
                    <a:pt x="80559" y="21595"/>
                    <a:pt x="46489" y="28589"/>
                    <a:pt x="13865" y="40823"/>
                  </a:cubicBezTo>
                  <a:cubicBezTo>
                    <a:pt x="9195" y="42577"/>
                    <a:pt x="3977" y="40209"/>
                    <a:pt x="2223" y="35539"/>
                  </a:cubicBezTo>
                  <a:cubicBezTo>
                    <a:pt x="469" y="30869"/>
                    <a:pt x="2837" y="25651"/>
                    <a:pt x="7507" y="23897"/>
                  </a:cubicBezTo>
                  <a:cubicBezTo>
                    <a:pt x="41906" y="11006"/>
                    <a:pt x="77841" y="3639"/>
                    <a:pt x="114279" y="1995"/>
                  </a:cubicBezTo>
                  <a:cubicBezTo>
                    <a:pt x="163873" y="-220"/>
                    <a:pt x="212677" y="8068"/>
                    <a:pt x="259354" y="26616"/>
                  </a:cubicBezTo>
                  <a:cubicBezTo>
                    <a:pt x="264002" y="28458"/>
                    <a:pt x="266261" y="33720"/>
                    <a:pt x="264419" y="38346"/>
                  </a:cubicBezTo>
                  <a:cubicBezTo>
                    <a:pt x="263016" y="41898"/>
                    <a:pt x="259617" y="44046"/>
                    <a:pt x="256021" y="44046"/>
                  </a:cubicBezTo>
                  <a:close/>
                </a:path>
              </a:pathLst>
            </a:custGeom>
            <a:solidFill>
              <a:srgbClr val="DA62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82998" name="Freeform: Shape 76">
              <a:extLst>
                <a:ext uri="{FF2B5EF4-FFF2-40B4-BE49-F238E27FC236}">
                  <a16:creationId xmlns:a16="http://schemas.microsoft.com/office/drawing/2014/main" id="{19EC8776-2DFD-4042-9502-CCC05F4F161E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4462" y="222792"/>
              <a:ext cx="657737" cy="629235"/>
            </a:xfrm>
            <a:custGeom>
              <a:avLst/>
              <a:gdLst>
                <a:gd name="T0" fmla="*/ 537761 w 657736"/>
                <a:gd name="T1" fmla="*/ 604473 h 629234"/>
                <a:gd name="T2" fmla="*/ 597856 w 657736"/>
                <a:gd name="T3" fmla="*/ 138809 h 629234"/>
                <a:gd name="T4" fmla="*/ 262271 w 657736"/>
                <a:gd name="T5" fmla="*/ 8621 h 629234"/>
                <a:gd name="T6" fmla="*/ 1829 w 657736"/>
                <a:gd name="T7" fmla="*/ 319059 h 629234"/>
                <a:gd name="T8" fmla="*/ 146070 w 657736"/>
                <a:gd name="T9" fmla="*/ 555713 h 629234"/>
                <a:gd name="T10" fmla="*/ 537739 w 657736"/>
                <a:gd name="T11" fmla="*/ 604451 h 62923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657736"/>
                <a:gd name="T19" fmla="*/ 0 h 629234"/>
                <a:gd name="T20" fmla="*/ 657736 w 657736"/>
                <a:gd name="T21" fmla="*/ 629234 h 629234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657736" h="629234">
                  <a:moveTo>
                    <a:pt x="537753" y="604465"/>
                  </a:moveTo>
                  <a:cubicBezTo>
                    <a:pt x="672676" y="472501"/>
                    <a:pt x="692737" y="272154"/>
                    <a:pt x="597848" y="138809"/>
                  </a:cubicBezTo>
                  <a:cubicBezTo>
                    <a:pt x="525475" y="37123"/>
                    <a:pt x="391011" y="-18894"/>
                    <a:pt x="262271" y="8621"/>
                  </a:cubicBezTo>
                  <a:cubicBezTo>
                    <a:pt x="115661" y="39973"/>
                    <a:pt x="-3696" y="175401"/>
                    <a:pt x="1829" y="319051"/>
                  </a:cubicBezTo>
                  <a:cubicBezTo>
                    <a:pt x="7025" y="453712"/>
                    <a:pt x="119673" y="536345"/>
                    <a:pt x="146070" y="555705"/>
                  </a:cubicBezTo>
                  <a:cubicBezTo>
                    <a:pt x="312061" y="677452"/>
                    <a:pt x="513921" y="612533"/>
                    <a:pt x="537731" y="604443"/>
                  </a:cubicBezTo>
                  <a:close/>
                </a:path>
              </a:pathLst>
            </a:custGeom>
            <a:solidFill>
              <a:srgbClr val="863D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82999" name="Freeform: Shape 77">
              <a:extLst>
                <a:ext uri="{FF2B5EF4-FFF2-40B4-BE49-F238E27FC236}">
                  <a16:creationId xmlns:a16="http://schemas.microsoft.com/office/drawing/2014/main" id="{93330B9D-E66D-4A10-8C01-8864B6358B7D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4849" y="325602"/>
              <a:ext cx="403412" cy="570038"/>
            </a:xfrm>
            <a:custGeom>
              <a:avLst/>
              <a:gdLst>
                <a:gd name="T0" fmla="*/ 318820 w 403411"/>
                <a:gd name="T1" fmla="*/ 569096 h 570038"/>
                <a:gd name="T2" fmla="*/ 156965 w 403411"/>
                <a:gd name="T3" fmla="*/ 527220 h 570038"/>
                <a:gd name="T4" fmla="*/ 11386 w 403411"/>
                <a:gd name="T5" fmla="*/ 346803 h 570038"/>
                <a:gd name="T6" fmla="*/ 158938 w 403411"/>
                <a:gd name="T7" fmla="*/ 1644 h 570038"/>
                <a:gd name="T8" fmla="*/ 170470 w 403411"/>
                <a:gd name="T9" fmla="*/ 20280 h 570038"/>
                <a:gd name="T10" fmla="*/ 32543 w 403411"/>
                <a:gd name="T11" fmla="*/ 341058 h 570038"/>
                <a:gd name="T12" fmla="*/ 320771 w 403411"/>
                <a:gd name="T13" fmla="*/ 546864 h 570038"/>
                <a:gd name="T14" fmla="*/ 397660 w 403411"/>
                <a:gd name="T15" fmla="*/ 537261 h 570038"/>
                <a:gd name="T16" fmla="*/ 403054 w 403411"/>
                <a:gd name="T17" fmla="*/ 558506 h 570038"/>
                <a:gd name="T18" fmla="*/ 318798 w 403411"/>
                <a:gd name="T19" fmla="*/ 569118 h 57003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403411"/>
                <a:gd name="T31" fmla="*/ 0 h 570038"/>
                <a:gd name="T32" fmla="*/ 403411 w 403411"/>
                <a:gd name="T33" fmla="*/ 570038 h 570038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403411" h="570038">
                  <a:moveTo>
                    <a:pt x="318812" y="569096"/>
                  </a:moveTo>
                  <a:cubicBezTo>
                    <a:pt x="262400" y="569096"/>
                    <a:pt x="206865" y="554932"/>
                    <a:pt x="156965" y="527220"/>
                  </a:cubicBezTo>
                  <a:cubicBezTo>
                    <a:pt x="84723" y="487076"/>
                    <a:pt x="31644" y="421324"/>
                    <a:pt x="11386" y="346803"/>
                  </a:cubicBezTo>
                  <a:cubicBezTo>
                    <a:pt x="-23431" y="218785"/>
                    <a:pt x="37235" y="76846"/>
                    <a:pt x="158938" y="1644"/>
                  </a:cubicBezTo>
                  <a:lnTo>
                    <a:pt x="170470" y="20280"/>
                  </a:lnTo>
                  <a:cubicBezTo>
                    <a:pt x="56967" y="90417"/>
                    <a:pt x="248" y="222337"/>
                    <a:pt x="32543" y="341058"/>
                  </a:cubicBezTo>
                  <a:cubicBezTo>
                    <a:pt x="65956" y="463858"/>
                    <a:pt x="188821" y="546842"/>
                    <a:pt x="320763" y="546864"/>
                  </a:cubicBezTo>
                  <a:cubicBezTo>
                    <a:pt x="346261" y="546864"/>
                    <a:pt x="372066" y="543773"/>
                    <a:pt x="397652" y="537261"/>
                  </a:cubicBezTo>
                  <a:lnTo>
                    <a:pt x="403046" y="558506"/>
                  </a:lnTo>
                  <a:cubicBezTo>
                    <a:pt x="375136" y="565588"/>
                    <a:pt x="346853" y="569096"/>
                    <a:pt x="318790" y="569118"/>
                  </a:cubicBezTo>
                  <a:close/>
                </a:path>
              </a:pathLst>
            </a:custGeom>
            <a:solidFill>
              <a:srgbClr val="3E39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</p:grpSp>
      <p:grpSp>
        <p:nvGrpSpPr>
          <p:cNvPr id="82948" name="Group 78">
            <a:extLst>
              <a:ext uri="{FF2B5EF4-FFF2-40B4-BE49-F238E27FC236}">
                <a16:creationId xmlns:a16="http://schemas.microsoft.com/office/drawing/2014/main" id="{484F4D45-F8A5-42D7-8D31-88E18932C67A}"/>
              </a:ext>
            </a:extLst>
          </p:cNvPr>
          <p:cNvGrpSpPr>
            <a:grpSpLocks/>
          </p:cNvGrpSpPr>
          <p:nvPr/>
        </p:nvGrpSpPr>
        <p:grpSpPr bwMode="auto">
          <a:xfrm>
            <a:off x="431800" y="1282700"/>
            <a:ext cx="7191375" cy="531813"/>
            <a:chOff x="443080" y="2679689"/>
            <a:chExt cx="11306008" cy="460375"/>
          </a:xfrm>
        </p:grpSpPr>
        <p:sp>
          <p:nvSpPr>
            <p:cNvPr id="80" name="Rectangle: Rounded Corners 79">
              <a:extLst>
                <a:ext uri="{FF2B5EF4-FFF2-40B4-BE49-F238E27FC236}">
                  <a16:creationId xmlns:a16="http://schemas.microsoft.com/office/drawing/2014/main" id="{D224E7B8-C4F3-4475-B8A0-A540B2500A76}"/>
                </a:ext>
              </a:extLst>
            </p:cNvPr>
            <p:cNvSpPr/>
            <p:nvPr/>
          </p:nvSpPr>
          <p:spPr>
            <a:xfrm>
              <a:off x="637753" y="2759396"/>
              <a:ext cx="11111335" cy="380668"/>
            </a:xfrm>
            <a:prstGeom prst="roundRect">
              <a:avLst>
                <a:gd name="adj" fmla="val 50000"/>
              </a:avLst>
            </a:prstGeom>
            <a:solidFill>
              <a:schemeClr val="bg1">
                <a:lumMod val="95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80000" tIns="44371" bIns="44371"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400" b="1" dirty="0">
                <a:solidFill>
                  <a:schemeClr val="tx1"/>
                </a:solidFill>
                <a:latin typeface="+mj-lt"/>
                <a:ea typeface="Golos Text" panose="020B0503020202020204" pitchFamily="34" charset="0"/>
              </a:endParaRPr>
            </a:p>
          </p:txBody>
        </p:sp>
        <p:sp>
          <p:nvSpPr>
            <p:cNvPr id="81" name="Rectangle: Rounded Corners 80">
              <a:extLst>
                <a:ext uri="{FF2B5EF4-FFF2-40B4-BE49-F238E27FC236}">
                  <a16:creationId xmlns:a16="http://schemas.microsoft.com/office/drawing/2014/main" id="{B0C35375-54EB-4BD1-8590-96844A3454AD}"/>
                </a:ext>
              </a:extLst>
            </p:cNvPr>
            <p:cNvSpPr/>
            <p:nvPr/>
          </p:nvSpPr>
          <p:spPr>
            <a:xfrm>
              <a:off x="443080" y="2679689"/>
              <a:ext cx="11208672" cy="380668"/>
            </a:xfrm>
            <a:prstGeom prst="roundRect">
              <a:avLst>
                <a:gd name="adj" fmla="val 50000"/>
              </a:avLst>
            </a:pr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chemeClr val="accent4">
                    <a:lumMod val="20000"/>
                    <a:lumOff val="80000"/>
                  </a:schemeClr>
                </a:gs>
              </a:gsLst>
              <a:lin ang="0" scaled="1"/>
            </a:gradFill>
            <a:ln w="3175">
              <a:solidFill>
                <a:srgbClr val="3A07DF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80000" tIns="44371" bIns="44371"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ru-RU" b="1" dirty="0" err="1">
                  <a:solidFill>
                    <a:srgbClr val="4A127B"/>
                  </a:solidFill>
                  <a:latin typeface="+mj-lt"/>
                  <a:ea typeface="Golos Text" panose="020B0503020202020204" pitchFamily="34" charset="0"/>
                </a:rPr>
                <a:t>Маҳбусларнинг</a:t>
              </a:r>
              <a:r>
                <a:rPr lang="en-US" b="1" dirty="0">
                  <a:solidFill>
                    <a:srgbClr val="4A127B"/>
                  </a:solidFill>
                  <a:latin typeface="+mj-lt"/>
                  <a:ea typeface="Golos Text" panose="020B0503020202020204" pitchFamily="34" charset="0"/>
                </a:rPr>
                <a:t> </a:t>
              </a:r>
              <a:r>
                <a:rPr lang="ru-RU" b="1" dirty="0" err="1">
                  <a:solidFill>
                    <a:srgbClr val="4A127B"/>
                  </a:solidFill>
                  <a:latin typeface="+mj-lt"/>
                  <a:ea typeface="Golos Text" panose="020B0503020202020204" pitchFamily="34" charset="0"/>
                </a:rPr>
                <a:t>иккиланиши</a:t>
              </a:r>
              <a:r>
                <a:rPr lang="en-US" b="1" dirty="0">
                  <a:solidFill>
                    <a:srgbClr val="4A127B"/>
                  </a:solidFill>
                  <a:latin typeface="+mj-lt"/>
                  <a:ea typeface="Golos Text" panose="020B0503020202020204" pitchFamily="34" charset="0"/>
                </a:rPr>
                <a:t>…</a:t>
              </a:r>
              <a:endParaRPr lang="ru-RU" b="1" dirty="0">
                <a:solidFill>
                  <a:srgbClr val="4A127B"/>
                </a:solidFill>
                <a:latin typeface="+mj-lt"/>
                <a:ea typeface="Golos Text" panose="020B0503020202020204" pitchFamily="34" charset="0"/>
              </a:endParaRPr>
            </a:p>
          </p:txBody>
        </p:sp>
      </p:grpSp>
      <p:grpSp>
        <p:nvGrpSpPr>
          <p:cNvPr id="4" name="Group 2">
            <a:extLst>
              <a:ext uri="{FF2B5EF4-FFF2-40B4-BE49-F238E27FC236}">
                <a16:creationId xmlns:a16="http://schemas.microsoft.com/office/drawing/2014/main" id="{9C4ECD59-B6EE-422C-8366-696C3AA44798}"/>
              </a:ext>
            </a:extLst>
          </p:cNvPr>
          <p:cNvGrpSpPr>
            <a:grpSpLocks/>
          </p:cNvGrpSpPr>
          <p:nvPr/>
        </p:nvGrpSpPr>
        <p:grpSpPr bwMode="auto">
          <a:xfrm>
            <a:off x="168275" y="1536700"/>
            <a:ext cx="7299325" cy="5140325"/>
            <a:chOff x="168734" y="1536700"/>
            <a:chExt cx="7298706" cy="5140570"/>
          </a:xfrm>
        </p:grpSpPr>
        <p:sp>
          <p:nvSpPr>
            <p:cNvPr id="82" name="Thought Bubble: Cloud 81">
              <a:extLst>
                <a:ext uri="{FF2B5EF4-FFF2-40B4-BE49-F238E27FC236}">
                  <a16:creationId xmlns:a16="http://schemas.microsoft.com/office/drawing/2014/main" id="{DD19DEA7-68A6-4D6B-81B6-4DBDA1A25206}"/>
                </a:ext>
              </a:extLst>
            </p:cNvPr>
            <p:cNvSpPr/>
            <p:nvPr/>
          </p:nvSpPr>
          <p:spPr>
            <a:xfrm>
              <a:off x="211593" y="1536700"/>
              <a:ext cx="7255847" cy="5140570"/>
            </a:xfrm>
            <a:prstGeom prst="cloudCallout">
              <a:avLst>
                <a:gd name="adj1" fmla="val 63160"/>
                <a:gd name="adj2" fmla="val -20856"/>
              </a:avLst>
            </a:prstGeom>
            <a:ln>
              <a:solidFill>
                <a:srgbClr val="4A127B"/>
              </a:solidFill>
            </a:ln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lIns="0" tIns="0" rIns="0" bIns="72000"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600" dirty="0">
                <a:solidFill>
                  <a:srgbClr val="4A127B"/>
                </a:solidFill>
              </a:endParaRPr>
            </a:p>
          </p:txBody>
        </p:sp>
        <p:sp>
          <p:nvSpPr>
            <p:cNvPr id="82951" name="Rectangle 82">
              <a:extLst>
                <a:ext uri="{FF2B5EF4-FFF2-40B4-BE49-F238E27FC236}">
                  <a16:creationId xmlns:a16="http://schemas.microsoft.com/office/drawing/2014/main" id="{AC349476-B50C-4D4F-97A8-D104F87DD8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8734" y="2148254"/>
              <a:ext cx="6173757" cy="432446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 eaLnBrk="1" hangingPunct="1">
                <a:spcAft>
                  <a:spcPts val="600"/>
                </a:spcAft>
              </a:pPr>
              <a:r>
                <a:rPr lang="en-US" altLang="en-US" sz="1600">
                  <a:solidFill>
                    <a:srgbClr val="4A127B"/>
                  </a:solidFill>
                  <a:ea typeface="Calibri" panose="020F0502020204030204" pitchFamily="34" charset="0"/>
                  <a:cs typeface="Times New Roman" panose="02020603050405020304" pitchFamily="18" charset="0"/>
                </a:rPr>
                <a:t>     </a:t>
              </a:r>
              <a:r>
                <a:rPr lang="tr-TR" altLang="en-US" sz="1600">
                  <a:solidFill>
                    <a:srgbClr val="4A127B"/>
                  </a:solidFill>
                  <a:ea typeface="Calibri" panose="020F0502020204030204" pitchFamily="34" charset="0"/>
                  <a:cs typeface="Times New Roman" panose="02020603050405020304" pitchFamily="18" charset="0"/>
                </a:rPr>
                <a:t>1950-</a:t>
              </a:r>
              <a:r>
                <a:rPr lang="ru-RU" altLang="en-US" sz="1600">
                  <a:solidFill>
                    <a:srgbClr val="4A127B"/>
                  </a:solidFill>
                  <a:ea typeface="Calibri" panose="020F0502020204030204" pitchFamily="34" charset="0"/>
                  <a:cs typeface="Times New Roman" panose="02020603050405020304" pitchFamily="18" charset="0"/>
                </a:rPr>
                <a:t>йилда</a:t>
              </a:r>
              <a:r>
                <a:rPr lang="tr-TR" altLang="en-US" sz="1600">
                  <a:solidFill>
                    <a:srgbClr val="4A127B"/>
                  </a:solidFill>
                  <a:ea typeface="Calibri" panose="020F0502020204030204" pitchFamily="34" charset="0"/>
                  <a:cs typeface="Times New Roman" panose="02020603050405020304" pitchFamily="18" charset="0"/>
                </a:rPr>
                <a:t> </a:t>
              </a:r>
              <a:r>
                <a:rPr lang="ru-RU" altLang="en-US" sz="1600">
                  <a:solidFill>
                    <a:srgbClr val="4A127B"/>
                  </a:solidFill>
                  <a:ea typeface="Calibri" panose="020F0502020204030204" pitchFamily="34" charset="0"/>
                  <a:cs typeface="Times New Roman" panose="02020603050405020304" pitchFamily="18" charset="0"/>
                </a:rPr>
                <a:t>ам</a:t>
              </a:r>
              <a:r>
                <a:rPr lang="tr-TR" altLang="en-US" sz="1600">
                  <a:solidFill>
                    <a:srgbClr val="4A127B"/>
                  </a:solidFill>
                  <a:ea typeface="Calibri" panose="020F0502020204030204" pitchFamily="34" charset="0"/>
                  <a:cs typeface="Times New Roman" panose="02020603050405020304" pitchFamily="18" charset="0"/>
                </a:rPr>
                <a:t>e</a:t>
              </a:r>
              <a:r>
                <a:rPr lang="ru-RU" altLang="en-US" sz="1600">
                  <a:solidFill>
                    <a:srgbClr val="4A127B"/>
                  </a:solidFill>
                  <a:ea typeface="Calibri" panose="020F0502020204030204" pitchFamily="34" charset="0"/>
                  <a:cs typeface="Times New Roman" panose="02020603050405020304" pitchFamily="18" charset="0"/>
                </a:rPr>
                <a:t>рикалик</a:t>
              </a:r>
              <a:r>
                <a:rPr lang="tr-TR" altLang="en-US" sz="1600">
                  <a:solidFill>
                    <a:srgbClr val="4A127B"/>
                  </a:solidFill>
                  <a:ea typeface="Calibri" panose="020F0502020204030204" pitchFamily="34" charset="0"/>
                  <a:cs typeface="Times New Roman" panose="02020603050405020304" pitchFamily="18" charset="0"/>
                </a:rPr>
                <a:t> </a:t>
              </a:r>
              <a:r>
                <a:rPr lang="ru-RU" altLang="en-US" sz="1600">
                  <a:solidFill>
                    <a:srgbClr val="4A127B"/>
                  </a:solidFill>
                  <a:ea typeface="Calibri" panose="020F0502020204030204" pitchFamily="34" charset="0"/>
                  <a:cs typeface="Times New Roman" panose="02020603050405020304" pitchFamily="18" charset="0"/>
                </a:rPr>
                <a:t>мат</a:t>
              </a:r>
              <a:r>
                <a:rPr lang="tr-TR" altLang="en-US" sz="1600">
                  <a:solidFill>
                    <a:srgbClr val="4A127B"/>
                  </a:solidFill>
                  <a:ea typeface="Calibri" panose="020F0502020204030204" pitchFamily="34" charset="0"/>
                  <a:cs typeface="Times New Roman" panose="02020603050405020304" pitchFamily="18" charset="0"/>
                </a:rPr>
                <a:t>e</a:t>
              </a:r>
              <a:r>
                <a:rPr lang="ru-RU" altLang="en-US" sz="1600">
                  <a:solidFill>
                    <a:srgbClr val="4A127B"/>
                  </a:solidFill>
                  <a:ea typeface="Calibri" panose="020F0502020204030204" pitchFamily="34" charset="0"/>
                  <a:cs typeface="Times New Roman" panose="02020603050405020304" pitchFamily="18" charset="0"/>
                </a:rPr>
                <a:t>матиклар</a:t>
              </a:r>
              <a:r>
                <a:rPr lang="tr-TR" altLang="en-US" sz="1600">
                  <a:solidFill>
                    <a:srgbClr val="4A127B"/>
                  </a:solidFill>
                  <a:ea typeface="Calibri" panose="020F0502020204030204" pitchFamily="34" charset="0"/>
                  <a:cs typeface="Times New Roman" panose="02020603050405020304" pitchFamily="18" charset="0"/>
                </a:rPr>
                <a:t> </a:t>
              </a:r>
              <a:r>
                <a:rPr lang="ru-RU" altLang="en-US" sz="1600">
                  <a:solidFill>
                    <a:srgbClr val="4A127B"/>
                  </a:solidFill>
                  <a:ea typeface="Calibri" panose="020F0502020204030204" pitchFamily="34" charset="0"/>
                  <a:cs typeface="Times New Roman" panose="02020603050405020304" pitchFamily="18" charset="0"/>
                </a:rPr>
                <a:t>М</a:t>
              </a:r>
              <a:r>
                <a:rPr lang="tr-TR" altLang="en-US" sz="1600">
                  <a:solidFill>
                    <a:srgbClr val="4A127B"/>
                  </a:solidFill>
                  <a:ea typeface="Calibri" panose="020F0502020204030204" pitchFamily="34" charset="0"/>
                  <a:cs typeface="Times New Roman" panose="02020603050405020304" pitchFamily="18" charset="0"/>
                </a:rPr>
                <a:t>e</a:t>
              </a:r>
              <a:r>
                <a:rPr lang="ru-RU" altLang="en-US" sz="1600">
                  <a:solidFill>
                    <a:srgbClr val="4A127B"/>
                  </a:solidFill>
                  <a:ea typeface="Calibri" panose="020F0502020204030204" pitchFamily="34" charset="0"/>
                  <a:cs typeface="Times New Roman" panose="02020603050405020304" pitchFamily="18" charset="0"/>
                </a:rPr>
                <a:t>рил</a:t>
              </a:r>
              <a:r>
                <a:rPr lang="tr-TR" altLang="en-US" sz="1600">
                  <a:solidFill>
                    <a:srgbClr val="4A127B"/>
                  </a:solidFill>
                  <a:ea typeface="Calibri" panose="020F0502020204030204" pitchFamily="34" charset="0"/>
                  <a:cs typeface="Times New Roman" panose="02020603050405020304" pitchFamily="18" charset="0"/>
                </a:rPr>
                <a:t> </a:t>
              </a:r>
              <a:r>
                <a:rPr lang="ru-RU" altLang="en-US" sz="1600">
                  <a:solidFill>
                    <a:srgbClr val="4A127B"/>
                  </a:solidFill>
                  <a:ea typeface="Calibri" panose="020F0502020204030204" pitchFamily="34" charset="0"/>
                  <a:cs typeface="Times New Roman" panose="02020603050405020304" pitchFamily="18" charset="0"/>
                </a:rPr>
                <a:t>Флоод</a:t>
              </a:r>
              <a:r>
                <a:rPr lang="tr-TR" altLang="en-US" sz="1600">
                  <a:solidFill>
                    <a:srgbClr val="4A127B"/>
                  </a:solidFill>
                  <a:ea typeface="Calibri" panose="020F0502020204030204" pitchFamily="34" charset="0"/>
                  <a:cs typeface="Times New Roman" panose="02020603050405020304" pitchFamily="18" charset="0"/>
                </a:rPr>
                <a:t> </a:t>
              </a:r>
              <a:r>
                <a:rPr lang="ru-RU" altLang="en-US" sz="1600">
                  <a:solidFill>
                    <a:srgbClr val="4A127B"/>
                  </a:solidFill>
                  <a:ea typeface="Calibri" panose="020F0502020204030204" pitchFamily="34" charset="0"/>
                  <a:cs typeface="Times New Roman" panose="02020603050405020304" pitchFamily="18" charset="0"/>
                </a:rPr>
                <a:t>ва</a:t>
              </a:r>
              <a:r>
                <a:rPr lang="tr-TR" altLang="en-US" sz="1600">
                  <a:solidFill>
                    <a:srgbClr val="4A127B"/>
                  </a:solidFill>
                  <a:ea typeface="Calibri" panose="020F0502020204030204" pitchFamily="34" charset="0"/>
                  <a:cs typeface="Times New Roman" panose="02020603050405020304" pitchFamily="18" charset="0"/>
                </a:rPr>
                <a:t> </a:t>
              </a:r>
              <a:r>
                <a:rPr lang="ru-RU" altLang="en-US" sz="1600">
                  <a:solidFill>
                    <a:srgbClr val="4A127B"/>
                  </a:solidFill>
                  <a:ea typeface="Calibri" panose="020F0502020204030204" pitchFamily="34" charset="0"/>
                  <a:cs typeface="Times New Roman" panose="02020603050405020304" pitchFamily="18" charset="0"/>
                </a:rPr>
                <a:t>М</a:t>
              </a:r>
              <a:r>
                <a:rPr lang="tr-TR" altLang="en-US" sz="1600">
                  <a:solidFill>
                    <a:srgbClr val="4A127B"/>
                  </a:solidFill>
                  <a:ea typeface="Calibri" panose="020F0502020204030204" pitchFamily="34" charset="0"/>
                  <a:cs typeface="Times New Roman" panose="02020603050405020304" pitchFamily="18" charset="0"/>
                </a:rPr>
                <a:t>e</a:t>
              </a:r>
              <a:r>
                <a:rPr lang="ru-RU" altLang="en-US" sz="1600">
                  <a:solidFill>
                    <a:srgbClr val="4A127B"/>
                  </a:solidFill>
                  <a:ea typeface="Calibri" panose="020F0502020204030204" pitchFamily="34" charset="0"/>
                  <a:cs typeface="Times New Roman" panose="02020603050405020304" pitchFamily="18" charset="0"/>
                </a:rPr>
                <a:t>лвин</a:t>
              </a:r>
              <a:r>
                <a:rPr lang="tr-TR" altLang="en-US" sz="1600">
                  <a:solidFill>
                    <a:srgbClr val="4A127B"/>
                  </a:solidFill>
                  <a:ea typeface="Calibri" panose="020F0502020204030204" pitchFamily="34" charset="0"/>
                  <a:cs typeface="Times New Roman" panose="02020603050405020304" pitchFamily="18" charset="0"/>
                </a:rPr>
                <a:t> </a:t>
              </a:r>
              <a:r>
                <a:rPr lang="ru-RU" altLang="en-US" sz="1600">
                  <a:solidFill>
                    <a:srgbClr val="4A127B"/>
                  </a:solidFill>
                  <a:ea typeface="Calibri" panose="020F0502020204030204" pitchFamily="34" charset="0"/>
                  <a:cs typeface="Times New Roman" panose="02020603050405020304" pitchFamily="18" charset="0"/>
                </a:rPr>
                <a:t>Др</a:t>
              </a:r>
              <a:r>
                <a:rPr lang="tr-TR" altLang="en-US" sz="1600">
                  <a:solidFill>
                    <a:srgbClr val="4A127B"/>
                  </a:solidFill>
                  <a:ea typeface="Calibri" panose="020F0502020204030204" pitchFamily="34" charset="0"/>
                  <a:cs typeface="Times New Roman" panose="02020603050405020304" pitchFamily="18" charset="0"/>
                </a:rPr>
                <a:t>e</a:t>
              </a:r>
              <a:r>
                <a:rPr lang="ru-RU" altLang="en-US" sz="1600">
                  <a:solidFill>
                    <a:srgbClr val="4A127B"/>
                  </a:solidFill>
                  <a:ea typeface="Calibri" panose="020F0502020204030204" pitchFamily="34" charset="0"/>
                  <a:cs typeface="Times New Roman" panose="02020603050405020304" pitchFamily="18" charset="0"/>
                </a:rPr>
                <a:t>сч</a:t>
              </a:r>
              <a:r>
                <a:rPr lang="tr-TR" altLang="en-US" sz="1600">
                  <a:solidFill>
                    <a:srgbClr val="4A127B"/>
                  </a:solidFill>
                  <a:ea typeface="Calibri" panose="020F0502020204030204" pitchFamily="34" charset="0"/>
                  <a:cs typeface="Times New Roman" panose="02020603050405020304" pitchFamily="18" charset="0"/>
                </a:rPr>
                <a:t>e</a:t>
              </a:r>
              <a:r>
                <a:rPr lang="ru-RU" altLang="en-US" sz="1600">
                  <a:solidFill>
                    <a:srgbClr val="4A127B"/>
                  </a:solidFill>
                  <a:ea typeface="Calibri" panose="020F0502020204030204" pitchFamily="34" charset="0"/>
                  <a:cs typeface="Times New Roman" panose="02020603050405020304" pitchFamily="18" charset="0"/>
                </a:rPr>
                <a:t>р</a:t>
              </a:r>
              <a:r>
                <a:rPr lang="tr-TR" altLang="en-US" sz="1600">
                  <a:solidFill>
                    <a:srgbClr val="4A127B"/>
                  </a:solidFill>
                  <a:ea typeface="Calibri" panose="020F0502020204030204" pitchFamily="34" charset="0"/>
                  <a:cs typeface="Times New Roman" panose="02020603050405020304" pitchFamily="18" charset="0"/>
                </a:rPr>
                <a:t> </a:t>
              </a:r>
              <a:r>
                <a:rPr lang="ru-RU" altLang="en-US" sz="1600">
                  <a:solidFill>
                    <a:srgbClr val="4A127B"/>
                  </a:solidFill>
                  <a:ea typeface="Calibri" panose="020F0502020204030204" pitchFamily="34" charset="0"/>
                  <a:cs typeface="Times New Roman" panose="02020603050405020304" pitchFamily="18" charset="0"/>
                </a:rPr>
                <a:t>маҳбуснинг</a:t>
              </a:r>
              <a:r>
                <a:rPr lang="tr-TR" altLang="en-US" sz="1600">
                  <a:solidFill>
                    <a:srgbClr val="4A127B"/>
                  </a:solidFill>
                  <a:ea typeface="Calibri" panose="020F0502020204030204" pitchFamily="34" charset="0"/>
                  <a:cs typeface="Times New Roman" panose="02020603050405020304" pitchFamily="18" charset="0"/>
                </a:rPr>
                <a:t> </a:t>
              </a:r>
              <a:r>
                <a:rPr lang="ru-RU" altLang="en-US" sz="1600">
                  <a:solidFill>
                    <a:srgbClr val="4A127B"/>
                  </a:solidFill>
                  <a:ea typeface="Calibri" panose="020F0502020204030204" pitchFamily="34" charset="0"/>
                  <a:cs typeface="Times New Roman" panose="02020603050405020304" pitchFamily="18" charset="0"/>
                </a:rPr>
                <a:t>иккиланиши</a:t>
              </a:r>
              <a:r>
                <a:rPr lang="en-US" altLang="en-US" sz="1600">
                  <a:solidFill>
                    <a:srgbClr val="4A127B"/>
                  </a:solidFill>
                  <a:ea typeface="Calibri" panose="020F0502020204030204" pitchFamily="34" charset="0"/>
                  <a:cs typeface="Times New Roman" panose="02020603050405020304" pitchFamily="18" charset="0"/>
                </a:rPr>
                <a:t> </a:t>
              </a:r>
              <a:r>
                <a:rPr lang="ru-RU" altLang="en-US" sz="1600">
                  <a:solidFill>
                    <a:srgbClr val="4A127B"/>
                  </a:solidFill>
                  <a:ea typeface="Calibri" panose="020F0502020204030204" pitchFamily="34" charset="0"/>
                  <a:cs typeface="Times New Roman" panose="02020603050405020304" pitchFamily="18" charset="0"/>
                </a:rPr>
                <a:t>д</a:t>
              </a:r>
              <a:r>
                <a:rPr lang="tr-TR" altLang="en-US" sz="1600">
                  <a:solidFill>
                    <a:srgbClr val="4A127B"/>
                  </a:solidFill>
                  <a:ea typeface="Calibri" panose="020F0502020204030204" pitchFamily="34" charset="0"/>
                  <a:cs typeface="Times New Roman" panose="02020603050405020304" pitchFamily="18" charset="0"/>
                </a:rPr>
                <a:t>e</a:t>
              </a:r>
              <a:r>
                <a:rPr lang="ru-RU" altLang="en-US" sz="1600">
                  <a:solidFill>
                    <a:srgbClr val="4A127B"/>
                  </a:solidFill>
                  <a:ea typeface="Calibri" panose="020F0502020204030204" pitchFamily="34" charset="0"/>
                  <a:cs typeface="Times New Roman" panose="02020603050405020304" pitchFamily="18" charset="0"/>
                </a:rPr>
                <a:t>б</a:t>
              </a:r>
              <a:r>
                <a:rPr lang="tr-TR" altLang="en-US" sz="1600">
                  <a:solidFill>
                    <a:srgbClr val="4A127B"/>
                  </a:solidFill>
                  <a:ea typeface="Calibri" panose="020F0502020204030204" pitchFamily="34" charset="0"/>
                  <a:cs typeface="Times New Roman" panose="02020603050405020304" pitchFamily="18" charset="0"/>
                </a:rPr>
                <a:t> </a:t>
              </a:r>
              <a:r>
                <a:rPr lang="ru-RU" altLang="en-US" sz="1600">
                  <a:solidFill>
                    <a:srgbClr val="4A127B"/>
                  </a:solidFill>
                  <a:ea typeface="Calibri" panose="020F0502020204030204" pitchFamily="34" charset="0"/>
                  <a:cs typeface="Times New Roman" panose="02020603050405020304" pitchFamily="18" charset="0"/>
                </a:rPr>
                <a:t>аталадиган</a:t>
              </a:r>
              <a:r>
                <a:rPr lang="tr-TR" altLang="en-US" sz="1600">
                  <a:solidFill>
                    <a:srgbClr val="4A127B"/>
                  </a:solidFill>
                  <a:ea typeface="Calibri" panose="020F0502020204030204" pitchFamily="34" charset="0"/>
                  <a:cs typeface="Times New Roman" panose="02020603050405020304" pitchFamily="18" charset="0"/>
                </a:rPr>
                <a:t> </a:t>
              </a:r>
              <a:r>
                <a:rPr lang="ru-RU" altLang="en-US" sz="1600">
                  <a:solidFill>
                    <a:srgbClr val="4A127B"/>
                  </a:solidFill>
                  <a:ea typeface="Calibri" panose="020F0502020204030204" pitchFamily="34" charset="0"/>
                  <a:cs typeface="Times New Roman" panose="02020603050405020304" pitchFamily="18" charset="0"/>
                </a:rPr>
                <a:t>фикрни</a:t>
              </a:r>
              <a:r>
                <a:rPr lang="tr-TR" altLang="en-US" sz="1600">
                  <a:solidFill>
                    <a:srgbClr val="4A127B"/>
                  </a:solidFill>
                  <a:ea typeface="Calibri" panose="020F0502020204030204" pitchFamily="34" charset="0"/>
                  <a:cs typeface="Times New Roman" panose="02020603050405020304" pitchFamily="18" charset="0"/>
                </a:rPr>
                <a:t> </a:t>
              </a:r>
              <a:r>
                <a:rPr lang="ru-RU" altLang="en-US" sz="1600">
                  <a:solidFill>
                    <a:srgbClr val="4A127B"/>
                  </a:solidFill>
                  <a:ea typeface="Calibri" panose="020F0502020204030204" pitchFamily="34" charset="0"/>
                  <a:cs typeface="Times New Roman" panose="02020603050405020304" pitchFamily="18" charset="0"/>
                </a:rPr>
                <a:t>шакллантирдилар</a:t>
              </a:r>
              <a:r>
                <a:rPr lang="tr-TR" altLang="en-US" sz="1600">
                  <a:solidFill>
                    <a:srgbClr val="4A127B"/>
                  </a:solidFill>
                  <a:ea typeface="Calibri" panose="020F0502020204030204" pitchFamily="34" charset="0"/>
                  <a:cs typeface="Times New Roman" panose="02020603050405020304" pitchFamily="18" charset="0"/>
                </a:rPr>
                <a:t>.</a:t>
              </a:r>
              <a:endParaRPr lang="en-US" altLang="en-US" sz="1600">
                <a:solidFill>
                  <a:srgbClr val="4A127B"/>
                </a:solidFill>
                <a:ea typeface="Calibri" panose="020F0502020204030204" pitchFamily="34" charset="0"/>
                <a:cs typeface="Times New Roman" panose="02020603050405020304" pitchFamily="18" charset="0"/>
              </a:endParaRPr>
            </a:p>
            <a:p>
              <a:pPr algn="ctr" eaLnBrk="1" hangingPunct="1">
                <a:spcAft>
                  <a:spcPts val="600"/>
                </a:spcAft>
              </a:pPr>
              <a:r>
                <a:rPr lang="ru-RU" altLang="en-US" sz="1600">
                  <a:solidFill>
                    <a:srgbClr val="4A127B"/>
                  </a:solidFill>
                  <a:ea typeface="Calibri" panose="020F0502020204030204" pitchFamily="34" charset="0"/>
                  <a:cs typeface="Times New Roman" panose="02020603050405020304" pitchFamily="18" charset="0"/>
                </a:rPr>
                <a:t>Икки</a:t>
              </a:r>
              <a:r>
                <a:rPr lang="tr-TR" altLang="en-US" sz="1600">
                  <a:solidFill>
                    <a:srgbClr val="4A127B"/>
                  </a:solidFill>
                  <a:ea typeface="Calibri" panose="020F0502020204030204" pitchFamily="34" charset="0"/>
                  <a:cs typeface="Times New Roman" panose="02020603050405020304" pitchFamily="18" charset="0"/>
                </a:rPr>
                <a:t> </a:t>
              </a:r>
              <a:r>
                <a:rPr lang="ru-RU" altLang="en-US" sz="1600">
                  <a:solidFill>
                    <a:srgbClr val="4A127B"/>
                  </a:solidFill>
                  <a:ea typeface="Calibri" panose="020F0502020204030204" pitchFamily="34" charset="0"/>
                  <a:cs typeface="Times New Roman" panose="02020603050405020304" pitchFamily="18" charset="0"/>
                </a:rPr>
                <a:t>жиноятчи</a:t>
              </a:r>
              <a:r>
                <a:rPr lang="tr-TR" altLang="en-US" sz="1600">
                  <a:solidFill>
                    <a:srgbClr val="4A127B"/>
                  </a:solidFill>
                  <a:ea typeface="Calibri" panose="020F0502020204030204" pitchFamily="34" charset="0"/>
                  <a:cs typeface="Times New Roman" panose="02020603050405020304" pitchFamily="18" charset="0"/>
                </a:rPr>
                <a:t> </a:t>
              </a:r>
              <a:r>
                <a:rPr lang="ru-RU" altLang="en-US" sz="1600">
                  <a:solidFill>
                    <a:srgbClr val="4A127B"/>
                  </a:solidFill>
                  <a:ea typeface="Calibri" panose="020F0502020204030204" pitchFamily="34" charset="0"/>
                  <a:cs typeface="Times New Roman" panose="02020603050405020304" pitchFamily="18" charset="0"/>
                </a:rPr>
                <a:t>бир</a:t>
              </a:r>
              <a:r>
                <a:rPr lang="tr-TR" altLang="en-US" sz="1600">
                  <a:solidFill>
                    <a:srgbClr val="4A127B"/>
                  </a:solidFill>
                  <a:ea typeface="Calibri" panose="020F0502020204030204" pitchFamily="34" charset="0"/>
                  <a:cs typeface="Times New Roman" panose="02020603050405020304" pitchFamily="18" charset="0"/>
                </a:rPr>
                <a:t> </a:t>
              </a:r>
              <a:r>
                <a:rPr lang="ru-RU" altLang="en-US" sz="1600">
                  <a:solidFill>
                    <a:srgbClr val="4A127B"/>
                  </a:solidFill>
                  <a:ea typeface="Calibri" panose="020F0502020204030204" pitchFamily="34" charset="0"/>
                  <a:cs typeface="Times New Roman" panose="02020603050405020304" pitchFamily="18" charset="0"/>
                </a:rPr>
                <a:t>вақтнинг</a:t>
              </a:r>
              <a:r>
                <a:rPr lang="tr-TR" altLang="en-US" sz="1600">
                  <a:solidFill>
                    <a:srgbClr val="4A127B"/>
                  </a:solidFill>
                  <a:ea typeface="Calibri" panose="020F0502020204030204" pitchFamily="34" charset="0"/>
                  <a:cs typeface="Times New Roman" panose="02020603050405020304" pitchFamily="18" charset="0"/>
                </a:rPr>
                <a:t> </a:t>
              </a:r>
              <a:r>
                <a:rPr lang="ru-RU" altLang="en-US" sz="1600">
                  <a:solidFill>
                    <a:srgbClr val="4A127B"/>
                  </a:solidFill>
                  <a:ea typeface="Calibri" panose="020F0502020204030204" pitchFamily="34" charset="0"/>
                  <a:cs typeface="Times New Roman" panose="02020603050405020304" pitchFamily="18" charset="0"/>
                </a:rPr>
                <a:t>ўзида</a:t>
              </a:r>
              <a:r>
                <a:rPr lang="tr-TR" altLang="en-US" sz="1600">
                  <a:solidFill>
                    <a:srgbClr val="4A127B"/>
                  </a:solidFill>
                  <a:ea typeface="Calibri" panose="020F0502020204030204" pitchFamily="34" charset="0"/>
                  <a:cs typeface="Times New Roman" panose="02020603050405020304" pitchFamily="18" charset="0"/>
                </a:rPr>
                <a:t> </a:t>
              </a:r>
              <a:r>
                <a:rPr lang="ru-RU" altLang="en-US" sz="1600">
                  <a:solidFill>
                    <a:srgbClr val="4A127B"/>
                  </a:solidFill>
                  <a:ea typeface="Calibri" panose="020F0502020204030204" pitchFamily="34" charset="0"/>
                  <a:cs typeface="Times New Roman" panose="02020603050405020304" pitchFamily="18" charset="0"/>
                </a:rPr>
                <a:t>бир</a:t>
              </a:r>
              <a:r>
                <a:rPr lang="tr-TR" altLang="en-US" sz="1600">
                  <a:solidFill>
                    <a:srgbClr val="4A127B"/>
                  </a:solidFill>
                  <a:ea typeface="Calibri" panose="020F0502020204030204" pitchFamily="34" charset="0"/>
                  <a:cs typeface="Times New Roman" panose="02020603050405020304" pitchFamily="18" charset="0"/>
                </a:rPr>
                <a:t> x</a:t>
              </a:r>
              <a:r>
                <a:rPr lang="ru-RU" altLang="en-US" sz="1600">
                  <a:solidFill>
                    <a:srgbClr val="4A127B"/>
                  </a:solidFill>
                  <a:ea typeface="Calibri" panose="020F0502020204030204" pitchFamily="34" charset="0"/>
                  <a:cs typeface="Times New Roman" panose="02020603050405020304" pitchFamily="18" charset="0"/>
                </a:rPr>
                <a:t>ил</a:t>
              </a:r>
              <a:r>
                <a:rPr lang="tr-TR" altLang="en-US" sz="1600">
                  <a:solidFill>
                    <a:srgbClr val="4A127B"/>
                  </a:solidFill>
                  <a:ea typeface="Calibri" panose="020F0502020204030204" pitchFamily="34" charset="0"/>
                  <a:cs typeface="Times New Roman" panose="02020603050405020304" pitchFamily="18" charset="0"/>
                </a:rPr>
                <a:t> </a:t>
              </a:r>
              <a:r>
                <a:rPr lang="ru-RU" altLang="en-US" sz="1600">
                  <a:solidFill>
                    <a:srgbClr val="4A127B"/>
                  </a:solidFill>
                  <a:ea typeface="Calibri" panose="020F0502020204030204" pitchFamily="34" charset="0"/>
                  <a:cs typeface="Times New Roman" panose="02020603050405020304" pitchFamily="18" charset="0"/>
                </a:rPr>
                <a:t>жиноятлар</a:t>
              </a:r>
              <a:r>
                <a:rPr lang="tr-TR" altLang="en-US" sz="1600">
                  <a:solidFill>
                    <a:srgbClr val="4A127B"/>
                  </a:solidFill>
                  <a:ea typeface="Calibri" panose="020F0502020204030204" pitchFamily="34" charset="0"/>
                  <a:cs typeface="Times New Roman" panose="02020603050405020304" pitchFamily="18" charset="0"/>
                </a:rPr>
                <a:t> </a:t>
              </a:r>
              <a:r>
                <a:rPr lang="ru-RU" altLang="en-US" sz="1600">
                  <a:solidFill>
                    <a:srgbClr val="4A127B"/>
                  </a:solidFill>
                  <a:ea typeface="Calibri" panose="020F0502020204030204" pitchFamily="34" charset="0"/>
                  <a:cs typeface="Times New Roman" panose="02020603050405020304" pitchFamily="18" charset="0"/>
                </a:rPr>
                <a:t>учун</a:t>
              </a:r>
              <a:r>
                <a:rPr lang="tr-TR" altLang="en-US" sz="1600">
                  <a:solidFill>
                    <a:srgbClr val="4A127B"/>
                  </a:solidFill>
                  <a:ea typeface="Calibri" panose="020F0502020204030204" pitchFamily="34" charset="0"/>
                  <a:cs typeface="Times New Roman" panose="02020603050405020304" pitchFamily="18" charset="0"/>
                </a:rPr>
                <a:t> </a:t>
              </a:r>
              <a:r>
                <a:rPr lang="ru-RU" altLang="en-US" sz="1600">
                  <a:solidFill>
                    <a:srgbClr val="4A127B"/>
                  </a:solidFill>
                  <a:ea typeface="Calibri" panose="020F0502020204030204" pitchFamily="34" charset="0"/>
                  <a:cs typeface="Times New Roman" panose="02020603050405020304" pitchFamily="18" charset="0"/>
                </a:rPr>
                <a:t>қўлга</a:t>
              </a:r>
              <a:r>
                <a:rPr lang="tr-TR" altLang="en-US" sz="1600">
                  <a:solidFill>
                    <a:srgbClr val="4A127B"/>
                  </a:solidFill>
                  <a:ea typeface="Calibri" panose="020F0502020204030204" pitchFamily="34" charset="0"/>
                  <a:cs typeface="Times New Roman" panose="02020603050405020304" pitchFamily="18" charset="0"/>
                </a:rPr>
                <a:t> </a:t>
              </a:r>
              <a:r>
                <a:rPr lang="ru-RU" altLang="en-US" sz="1600">
                  <a:solidFill>
                    <a:srgbClr val="4A127B"/>
                  </a:solidFill>
                  <a:ea typeface="Calibri" panose="020F0502020204030204" pitchFamily="34" charset="0"/>
                  <a:cs typeface="Times New Roman" panose="02020603050405020304" pitchFamily="18" charset="0"/>
                </a:rPr>
                <a:t>олинди</a:t>
              </a:r>
              <a:r>
                <a:rPr lang="tr-TR" altLang="en-US" sz="1600">
                  <a:solidFill>
                    <a:srgbClr val="4A127B"/>
                  </a:solidFill>
                  <a:ea typeface="Calibri" panose="020F0502020204030204" pitchFamily="34" charset="0"/>
                  <a:cs typeface="Times New Roman" panose="02020603050405020304" pitchFamily="18" charset="0"/>
                </a:rPr>
                <a:t>. </a:t>
              </a:r>
              <a:r>
                <a:rPr lang="ru-RU" altLang="en-US" sz="1600">
                  <a:solidFill>
                    <a:srgbClr val="4A127B"/>
                  </a:solidFill>
                  <a:ea typeface="Calibri" panose="020F0502020204030204" pitchFamily="34" charset="0"/>
                  <a:cs typeface="Times New Roman" panose="02020603050405020304" pitchFamily="18" charset="0"/>
                </a:rPr>
                <a:t>Улар</a:t>
              </a:r>
              <a:r>
                <a:rPr lang="tr-TR" altLang="en-US" sz="1600">
                  <a:solidFill>
                    <a:srgbClr val="4A127B"/>
                  </a:solidFill>
                  <a:ea typeface="Calibri" panose="020F0502020204030204" pitchFamily="34" charset="0"/>
                  <a:cs typeface="Times New Roman" panose="02020603050405020304" pitchFamily="18" charset="0"/>
                </a:rPr>
                <a:t> </a:t>
              </a:r>
              <a:r>
                <a:rPr lang="ru-RU" altLang="en-US" sz="1600">
                  <a:solidFill>
                    <a:srgbClr val="4A127B"/>
                  </a:solidFill>
                  <a:ea typeface="Calibri" panose="020F0502020204030204" pitchFamily="34" charset="0"/>
                  <a:cs typeface="Times New Roman" panose="02020603050405020304" pitchFamily="18" charset="0"/>
                </a:rPr>
                <a:t>турли</a:t>
              </a:r>
              <a:r>
                <a:rPr lang="tr-TR" altLang="en-US" sz="1600">
                  <a:solidFill>
                    <a:srgbClr val="4A127B"/>
                  </a:solidFill>
                  <a:ea typeface="Calibri" panose="020F0502020204030204" pitchFamily="34" charset="0"/>
                  <a:cs typeface="Times New Roman" panose="02020603050405020304" pitchFamily="18" charset="0"/>
                </a:rPr>
                <a:t> </a:t>
              </a:r>
              <a:r>
                <a:rPr lang="ru-RU" altLang="en-US" sz="1600">
                  <a:solidFill>
                    <a:srgbClr val="4A127B"/>
                  </a:solidFill>
                  <a:ea typeface="Calibri" panose="020F0502020204030204" pitchFamily="34" charset="0"/>
                  <a:cs typeface="Times New Roman" panose="02020603050405020304" pitchFamily="18" charset="0"/>
                </a:rPr>
                <a:t>ҳужраларда</a:t>
              </a:r>
              <a:r>
                <a:rPr lang="tr-TR" altLang="en-US" sz="1600">
                  <a:solidFill>
                    <a:srgbClr val="4A127B"/>
                  </a:solidFill>
                  <a:ea typeface="Calibri" panose="020F0502020204030204" pitchFamily="34" charset="0"/>
                  <a:cs typeface="Times New Roman" panose="02020603050405020304" pitchFamily="18" charset="0"/>
                </a:rPr>
                <a:t> </a:t>
              </a:r>
              <a:r>
                <a:rPr lang="ru-RU" altLang="en-US" sz="1600">
                  <a:solidFill>
                    <a:srgbClr val="4A127B"/>
                  </a:solidFill>
                  <a:ea typeface="Calibri" panose="020F0502020204030204" pitchFamily="34" charset="0"/>
                  <a:cs typeface="Times New Roman" panose="02020603050405020304" pitchFamily="18" charset="0"/>
                </a:rPr>
                <a:t>ўтиришади</a:t>
              </a:r>
              <a:r>
                <a:rPr lang="tr-TR" altLang="en-US" sz="1600">
                  <a:solidFill>
                    <a:srgbClr val="4A127B"/>
                  </a:solidFill>
                  <a:ea typeface="Calibri" panose="020F0502020204030204" pitchFamily="34" charset="0"/>
                  <a:cs typeface="Times New Roman" panose="02020603050405020304" pitchFamily="18" charset="0"/>
                </a:rPr>
                <a:t> </a:t>
              </a:r>
              <a:r>
                <a:rPr lang="ru-RU" altLang="en-US" sz="1600">
                  <a:solidFill>
                    <a:srgbClr val="4A127B"/>
                  </a:solidFill>
                  <a:ea typeface="Calibri" panose="020F0502020204030204" pitchFamily="34" charset="0"/>
                  <a:cs typeface="Times New Roman" panose="02020603050405020304" pitchFamily="18" charset="0"/>
                </a:rPr>
                <a:t>ва</a:t>
              </a:r>
              <a:r>
                <a:rPr lang="tr-TR" altLang="en-US" sz="1600">
                  <a:solidFill>
                    <a:srgbClr val="4A127B"/>
                  </a:solidFill>
                  <a:ea typeface="Calibri" panose="020F0502020204030204" pitchFamily="34" charset="0"/>
                  <a:cs typeface="Times New Roman" panose="02020603050405020304" pitchFamily="18" charset="0"/>
                </a:rPr>
                <a:t> </a:t>
              </a:r>
              <a:r>
                <a:rPr lang="ru-RU" altLang="en-US" sz="1600">
                  <a:solidFill>
                    <a:srgbClr val="4A127B"/>
                  </a:solidFill>
                  <a:ea typeface="Calibri" panose="020F0502020204030204" pitchFamily="34" charset="0"/>
                  <a:cs typeface="Times New Roman" panose="02020603050405020304" pitchFamily="18" charset="0"/>
                </a:rPr>
                <a:t>бир</a:t>
              </a:r>
              <a:r>
                <a:rPr lang="tr-TR" altLang="en-US" sz="1600">
                  <a:solidFill>
                    <a:srgbClr val="4A127B"/>
                  </a:solidFill>
                  <a:ea typeface="Calibri" panose="020F0502020204030204" pitchFamily="34" charset="0"/>
                  <a:cs typeface="Times New Roman" panose="02020603050405020304" pitchFamily="18" charset="0"/>
                </a:rPr>
                <a:t>-</a:t>
              </a:r>
              <a:r>
                <a:rPr lang="ru-RU" altLang="en-US" sz="1600">
                  <a:solidFill>
                    <a:srgbClr val="4A127B"/>
                  </a:solidFill>
                  <a:ea typeface="Calibri" panose="020F0502020204030204" pitchFamily="34" charset="0"/>
                  <a:cs typeface="Times New Roman" panose="02020603050405020304" pitchFamily="18" charset="0"/>
                </a:rPr>
                <a:t>бирлари</a:t>
              </a:r>
              <a:r>
                <a:rPr lang="tr-TR" altLang="en-US" sz="1600">
                  <a:solidFill>
                    <a:srgbClr val="4A127B"/>
                  </a:solidFill>
                  <a:ea typeface="Calibri" panose="020F0502020204030204" pitchFamily="34" charset="0"/>
                  <a:cs typeface="Times New Roman" panose="02020603050405020304" pitchFamily="18" charset="0"/>
                </a:rPr>
                <a:t> </a:t>
              </a:r>
              <a:r>
                <a:rPr lang="ru-RU" altLang="en-US" sz="1600">
                  <a:solidFill>
                    <a:srgbClr val="4A127B"/>
                  </a:solidFill>
                  <a:ea typeface="Calibri" panose="020F0502020204030204" pitchFamily="34" charset="0"/>
                  <a:cs typeface="Times New Roman" panose="02020603050405020304" pitchFamily="18" charset="0"/>
                </a:rPr>
                <a:t>билан</a:t>
              </a:r>
              <a:r>
                <a:rPr lang="tr-TR" altLang="en-US" sz="1600">
                  <a:solidFill>
                    <a:srgbClr val="4A127B"/>
                  </a:solidFill>
                  <a:ea typeface="Calibri" panose="020F0502020204030204" pitchFamily="34" charset="0"/>
                  <a:cs typeface="Times New Roman" panose="02020603050405020304" pitchFamily="18" charset="0"/>
                </a:rPr>
                <a:t> </a:t>
              </a:r>
              <a:r>
                <a:rPr lang="ru-RU" altLang="en-US" sz="1600">
                  <a:solidFill>
                    <a:srgbClr val="4A127B"/>
                  </a:solidFill>
                  <a:ea typeface="Calibri" panose="020F0502020204030204" pitchFamily="34" charset="0"/>
                  <a:cs typeface="Times New Roman" panose="02020603050405020304" pitchFamily="18" charset="0"/>
                </a:rPr>
                <a:t>мулоқот</a:t>
              </a:r>
              <a:r>
                <a:rPr lang="tr-TR" altLang="en-US" sz="1600">
                  <a:solidFill>
                    <a:srgbClr val="4A127B"/>
                  </a:solidFill>
                  <a:ea typeface="Calibri" panose="020F0502020204030204" pitchFamily="34" charset="0"/>
                  <a:cs typeface="Times New Roman" panose="02020603050405020304" pitchFamily="18" charset="0"/>
                </a:rPr>
                <a:t> </a:t>
              </a:r>
              <a:r>
                <a:rPr lang="ru-RU" altLang="en-US" sz="1600">
                  <a:solidFill>
                    <a:srgbClr val="4A127B"/>
                  </a:solidFill>
                  <a:ea typeface="Calibri" panose="020F0502020204030204" pitchFamily="34" charset="0"/>
                  <a:cs typeface="Times New Roman" panose="02020603050405020304" pitchFamily="18" charset="0"/>
                </a:rPr>
                <a:t>қилиш</a:t>
              </a:r>
              <a:r>
                <a:rPr lang="tr-TR" altLang="en-US" sz="1600">
                  <a:solidFill>
                    <a:srgbClr val="4A127B"/>
                  </a:solidFill>
                  <a:ea typeface="Calibri" panose="020F0502020204030204" pitchFamily="34" charset="0"/>
                  <a:cs typeface="Times New Roman" panose="02020603050405020304" pitchFamily="18" charset="0"/>
                </a:rPr>
                <a:t> </a:t>
              </a:r>
              <a:r>
                <a:rPr lang="ru-RU" altLang="en-US" sz="1600">
                  <a:solidFill>
                    <a:srgbClr val="4A127B"/>
                  </a:solidFill>
                  <a:ea typeface="Calibri" panose="020F0502020204030204" pitchFamily="34" charset="0"/>
                  <a:cs typeface="Times New Roman" panose="02020603050405020304" pitchFamily="18" charset="0"/>
                </a:rPr>
                <a:t>имконига</a:t>
              </a:r>
              <a:r>
                <a:rPr lang="tr-TR" altLang="en-US" sz="1600">
                  <a:solidFill>
                    <a:srgbClr val="4A127B"/>
                  </a:solidFill>
                  <a:ea typeface="Calibri" panose="020F0502020204030204" pitchFamily="34" charset="0"/>
                  <a:cs typeface="Times New Roman" panose="02020603050405020304" pitchFamily="18" charset="0"/>
                </a:rPr>
                <a:t> </a:t>
              </a:r>
              <a:r>
                <a:rPr lang="ru-RU" altLang="en-US" sz="1600">
                  <a:solidFill>
                    <a:srgbClr val="4A127B"/>
                  </a:solidFill>
                  <a:ea typeface="Calibri" panose="020F0502020204030204" pitchFamily="34" charset="0"/>
                  <a:cs typeface="Times New Roman" panose="02020603050405020304" pitchFamily="18" charset="0"/>
                </a:rPr>
                <a:t>эга</a:t>
              </a:r>
              <a:r>
                <a:rPr lang="tr-TR" altLang="en-US" sz="1600">
                  <a:solidFill>
                    <a:srgbClr val="4A127B"/>
                  </a:solidFill>
                  <a:ea typeface="Calibri" panose="020F0502020204030204" pitchFamily="34" charset="0"/>
                  <a:cs typeface="Times New Roman" panose="02020603050405020304" pitchFamily="18" charset="0"/>
                </a:rPr>
                <a:t> </a:t>
              </a:r>
              <a:r>
                <a:rPr lang="ru-RU" altLang="en-US" sz="1600">
                  <a:solidFill>
                    <a:srgbClr val="4A127B"/>
                  </a:solidFill>
                  <a:ea typeface="Calibri" panose="020F0502020204030204" pitchFamily="34" charset="0"/>
                  <a:cs typeface="Times New Roman" panose="02020603050405020304" pitchFamily="18" charset="0"/>
                </a:rPr>
                <a:t>эмаслар</a:t>
              </a:r>
              <a:r>
                <a:rPr lang="tr-TR" altLang="en-US" sz="1600">
                  <a:solidFill>
                    <a:srgbClr val="4A127B"/>
                  </a:solidFill>
                  <a:ea typeface="Calibri" panose="020F0502020204030204" pitchFamily="34" charset="0"/>
                  <a:cs typeface="Times New Roman" panose="02020603050405020304" pitchFamily="18" charset="0"/>
                </a:rPr>
                <a:t>. </a:t>
              </a:r>
              <a:endParaRPr lang="en-US" altLang="en-US" sz="1600">
                <a:solidFill>
                  <a:srgbClr val="4A127B"/>
                </a:solidFill>
                <a:ea typeface="Calibri" panose="020F0502020204030204" pitchFamily="34" charset="0"/>
                <a:cs typeface="Times New Roman" panose="02020603050405020304" pitchFamily="18" charset="0"/>
              </a:endParaRPr>
            </a:p>
            <a:p>
              <a:pPr algn="ctr" eaLnBrk="1" hangingPunct="1">
                <a:spcAft>
                  <a:spcPts val="600"/>
                </a:spcAft>
              </a:pPr>
              <a:r>
                <a:rPr lang="ru-RU" altLang="en-US" sz="1600">
                  <a:solidFill>
                    <a:srgbClr val="4A127B"/>
                  </a:solidFill>
                  <a:ea typeface="Calibri" panose="020F0502020204030204" pitchFamily="34" charset="0"/>
                  <a:cs typeface="Times New Roman" panose="02020603050405020304" pitchFamily="18" charset="0"/>
                </a:rPr>
                <a:t>Полиция</a:t>
              </a:r>
              <a:r>
                <a:rPr lang="tr-TR" altLang="en-US" sz="1600">
                  <a:solidFill>
                    <a:srgbClr val="4A127B"/>
                  </a:solidFill>
                  <a:ea typeface="Calibri" panose="020F0502020204030204" pitchFamily="34" charset="0"/>
                  <a:cs typeface="Times New Roman" panose="02020603050405020304" pitchFamily="18" charset="0"/>
                </a:rPr>
                <a:t> x</a:t>
              </a:r>
              <a:r>
                <a:rPr lang="ru-RU" altLang="en-US" sz="1600">
                  <a:solidFill>
                    <a:srgbClr val="4A127B"/>
                  </a:solidFill>
                  <a:ea typeface="Calibri" panose="020F0502020204030204" pitchFamily="34" charset="0"/>
                  <a:cs typeface="Times New Roman" panose="02020603050405020304" pitchFamily="18" charset="0"/>
                </a:rPr>
                <a:t>одимлари</a:t>
              </a:r>
              <a:r>
                <a:rPr lang="tr-TR" altLang="en-US" sz="1600">
                  <a:solidFill>
                    <a:srgbClr val="4A127B"/>
                  </a:solidFill>
                  <a:ea typeface="Calibri" panose="020F0502020204030204" pitchFamily="34" charset="0"/>
                  <a:cs typeface="Times New Roman" panose="02020603050405020304" pitchFamily="18" charset="0"/>
                </a:rPr>
                <a:t> </a:t>
              </a:r>
              <a:r>
                <a:rPr lang="ru-RU" altLang="en-US" sz="1600">
                  <a:solidFill>
                    <a:srgbClr val="4A127B"/>
                  </a:solidFill>
                  <a:ea typeface="Calibri" panose="020F0502020204030204" pitchFamily="34" charset="0"/>
                  <a:cs typeface="Times New Roman" panose="02020603050405020304" pitchFamily="18" charset="0"/>
                </a:rPr>
                <a:t>уларни</a:t>
              </a:r>
              <a:r>
                <a:rPr lang="tr-TR" altLang="en-US" sz="1600">
                  <a:solidFill>
                    <a:srgbClr val="4A127B"/>
                  </a:solidFill>
                  <a:ea typeface="Calibri" panose="020F0502020204030204" pitchFamily="34" charset="0"/>
                  <a:cs typeface="Times New Roman" panose="02020603050405020304" pitchFamily="18" charset="0"/>
                </a:rPr>
                <a:t> </a:t>
              </a:r>
              <a:r>
                <a:rPr lang="ru-RU" altLang="en-US" sz="1600">
                  <a:solidFill>
                    <a:srgbClr val="4A127B"/>
                  </a:solidFill>
                  <a:ea typeface="Calibri" panose="020F0502020204030204" pitchFamily="34" charset="0"/>
                  <a:cs typeface="Times New Roman" panose="02020603050405020304" pitchFamily="18" charset="0"/>
                </a:rPr>
                <a:t>ш</a:t>
              </a:r>
              <a:r>
                <a:rPr lang="tr-TR" altLang="en-US" sz="1600">
                  <a:solidFill>
                    <a:srgbClr val="4A127B"/>
                  </a:solidFill>
                  <a:ea typeface="Calibri" panose="020F0502020204030204" pitchFamily="34" charset="0"/>
                  <a:cs typeface="Times New Roman" panose="02020603050405020304" pitchFamily="18" charset="0"/>
                </a:rPr>
                <a:t>e</a:t>
              </a:r>
              <a:r>
                <a:rPr lang="ru-RU" altLang="en-US" sz="1600">
                  <a:solidFill>
                    <a:srgbClr val="4A127B"/>
                  </a:solidFill>
                  <a:ea typeface="Calibri" panose="020F0502020204030204" pitchFamily="34" charset="0"/>
                  <a:cs typeface="Times New Roman" panose="02020603050405020304" pitchFamily="18" charset="0"/>
                </a:rPr>
                <a:t>риклар</a:t>
              </a:r>
              <a:r>
                <a:rPr lang="tr-TR" altLang="en-US" sz="1600">
                  <a:solidFill>
                    <a:srgbClr val="4A127B"/>
                  </a:solidFill>
                  <a:ea typeface="Calibri" panose="020F0502020204030204" pitchFamily="34" charset="0"/>
                  <a:cs typeface="Times New Roman" panose="02020603050405020304" pitchFamily="18" charset="0"/>
                </a:rPr>
                <a:t> </a:t>
              </a:r>
              <a:r>
                <a:rPr lang="ru-RU" altLang="en-US" sz="1600">
                  <a:solidFill>
                    <a:srgbClr val="4A127B"/>
                  </a:solidFill>
                  <a:ea typeface="Calibri" panose="020F0502020204030204" pitchFamily="34" charset="0"/>
                  <a:cs typeface="Times New Roman" panose="02020603050405020304" pitchFamily="18" charset="0"/>
                </a:rPr>
                <a:t>д</a:t>
              </a:r>
              <a:r>
                <a:rPr lang="tr-TR" altLang="en-US" sz="1600">
                  <a:solidFill>
                    <a:srgbClr val="4A127B"/>
                  </a:solidFill>
                  <a:ea typeface="Calibri" panose="020F0502020204030204" pitchFamily="34" charset="0"/>
                  <a:cs typeface="Times New Roman" panose="02020603050405020304" pitchFamily="18" charset="0"/>
                </a:rPr>
                <a:t>e</a:t>
              </a:r>
              <a:r>
                <a:rPr lang="ru-RU" altLang="en-US" sz="1600">
                  <a:solidFill>
                    <a:srgbClr val="4A127B"/>
                  </a:solidFill>
                  <a:ea typeface="Calibri" panose="020F0502020204030204" pitchFamily="34" charset="0"/>
                  <a:cs typeface="Times New Roman" panose="02020603050405020304" pitchFamily="18" charset="0"/>
                </a:rPr>
                <a:t>б</a:t>
              </a:r>
              <a:r>
                <a:rPr lang="tr-TR" altLang="en-US" sz="1600">
                  <a:solidFill>
                    <a:srgbClr val="4A127B"/>
                  </a:solidFill>
                  <a:ea typeface="Calibri" panose="020F0502020204030204" pitchFamily="34" charset="0"/>
                  <a:cs typeface="Times New Roman" panose="02020603050405020304" pitchFamily="18" charset="0"/>
                </a:rPr>
                <a:t> </a:t>
              </a:r>
              <a:r>
                <a:rPr lang="ru-RU" altLang="en-US" sz="1600">
                  <a:solidFill>
                    <a:srgbClr val="4A127B"/>
                  </a:solidFill>
                  <a:ea typeface="Calibri" panose="020F0502020204030204" pitchFamily="34" charset="0"/>
                  <a:cs typeface="Times New Roman" panose="02020603050405020304" pitchFamily="18" charset="0"/>
                </a:rPr>
                <a:t>ҳисоблайдилар</a:t>
              </a:r>
              <a:r>
                <a:rPr lang="tr-TR" altLang="en-US" sz="1600">
                  <a:solidFill>
                    <a:srgbClr val="4A127B"/>
                  </a:solidFill>
                  <a:ea typeface="Calibri" panose="020F0502020204030204" pitchFamily="34" charset="0"/>
                  <a:cs typeface="Times New Roman" panose="02020603050405020304" pitchFamily="18" charset="0"/>
                </a:rPr>
                <a:t> </a:t>
              </a:r>
              <a:r>
                <a:rPr lang="ru-RU" altLang="en-US" sz="1600">
                  <a:solidFill>
                    <a:srgbClr val="4A127B"/>
                  </a:solidFill>
                  <a:ea typeface="Calibri" panose="020F0502020204030204" pitchFamily="34" charset="0"/>
                  <a:cs typeface="Times New Roman" panose="02020603050405020304" pitchFamily="18" charset="0"/>
                </a:rPr>
                <a:t>ва</a:t>
              </a:r>
              <a:r>
                <a:rPr lang="tr-TR" altLang="en-US" sz="1600">
                  <a:solidFill>
                    <a:srgbClr val="4A127B"/>
                  </a:solidFill>
                  <a:ea typeface="Calibri" panose="020F0502020204030204" pitchFamily="34" charset="0"/>
                  <a:cs typeface="Times New Roman" panose="02020603050405020304" pitchFamily="18" charset="0"/>
                </a:rPr>
                <a:t> </a:t>
              </a:r>
              <a:r>
                <a:rPr lang="ru-RU" altLang="en-US" sz="1600">
                  <a:solidFill>
                    <a:srgbClr val="4A127B"/>
                  </a:solidFill>
                  <a:ea typeface="Calibri" panose="020F0502020204030204" pitchFamily="34" charset="0"/>
                  <a:cs typeface="Times New Roman" panose="02020603050405020304" pitchFamily="18" charset="0"/>
                </a:rPr>
                <a:t>ҳар</a:t>
              </a:r>
              <a:r>
                <a:rPr lang="tr-TR" altLang="en-US" sz="1600">
                  <a:solidFill>
                    <a:srgbClr val="4A127B"/>
                  </a:solidFill>
                  <a:ea typeface="Calibri" panose="020F0502020204030204" pitchFamily="34" charset="0"/>
                  <a:cs typeface="Times New Roman" panose="02020603050405020304" pitchFamily="18" charset="0"/>
                </a:rPr>
                <a:t> </a:t>
              </a:r>
              <a:r>
                <a:rPr lang="ru-RU" altLang="en-US" sz="1600">
                  <a:solidFill>
                    <a:srgbClr val="4A127B"/>
                  </a:solidFill>
                  <a:ea typeface="Calibri" panose="020F0502020204030204" pitchFamily="34" charset="0"/>
                  <a:cs typeface="Times New Roman" panose="02020603050405020304" pitchFamily="18" charset="0"/>
                </a:rPr>
                <a:t>бир</a:t>
              </a:r>
              <a:r>
                <a:rPr lang="tr-TR" altLang="en-US" sz="1600">
                  <a:solidFill>
                    <a:srgbClr val="4A127B"/>
                  </a:solidFill>
                  <a:ea typeface="Calibri" panose="020F0502020204030204" pitchFamily="34" charset="0"/>
                  <a:cs typeface="Times New Roman" panose="02020603050405020304" pitchFamily="18" charset="0"/>
                </a:rPr>
                <a:t> </a:t>
              </a:r>
              <a:r>
                <a:rPr lang="ru-RU" altLang="en-US" sz="1600">
                  <a:solidFill>
                    <a:srgbClr val="4A127B"/>
                  </a:solidFill>
                  <a:ea typeface="Calibri" panose="020F0502020204030204" pitchFamily="34" charset="0"/>
                  <a:cs typeface="Times New Roman" panose="02020603050405020304" pitchFamily="18" charset="0"/>
                </a:rPr>
                <a:t>маҳбусга</a:t>
              </a:r>
              <a:r>
                <a:rPr lang="tr-TR" altLang="en-US" sz="1600">
                  <a:solidFill>
                    <a:srgbClr val="4A127B"/>
                  </a:solidFill>
                  <a:ea typeface="Calibri" panose="020F0502020204030204" pitchFamily="34" charset="0"/>
                  <a:cs typeface="Times New Roman" panose="02020603050405020304" pitchFamily="18" charset="0"/>
                </a:rPr>
                <a:t> </a:t>
              </a:r>
              <a:r>
                <a:rPr lang="ru-RU" altLang="en-US" sz="1600">
                  <a:solidFill>
                    <a:srgbClr val="4A127B"/>
                  </a:solidFill>
                  <a:ea typeface="Calibri" panose="020F0502020204030204" pitchFamily="34" charset="0"/>
                  <a:cs typeface="Times New Roman" panose="02020603050405020304" pitchFamily="18" charset="0"/>
                </a:rPr>
                <a:t>алоҳида</a:t>
              </a:r>
              <a:r>
                <a:rPr lang="tr-TR" altLang="en-US" sz="1600">
                  <a:solidFill>
                    <a:srgbClr val="4A127B"/>
                  </a:solidFill>
                  <a:ea typeface="Calibri" panose="020F0502020204030204" pitchFamily="34" charset="0"/>
                  <a:cs typeface="Times New Roman" panose="02020603050405020304" pitchFamily="18" charset="0"/>
                </a:rPr>
                <a:t> </a:t>
              </a:r>
              <a:r>
                <a:rPr lang="ru-RU" altLang="en-US" sz="1600">
                  <a:solidFill>
                    <a:srgbClr val="4A127B"/>
                  </a:solidFill>
                  <a:ea typeface="Calibri" panose="020F0502020204030204" pitchFamily="34" charset="0"/>
                  <a:cs typeface="Times New Roman" panose="02020603050405020304" pitchFamily="18" charset="0"/>
                </a:rPr>
                <a:t>битим</a:t>
              </a:r>
              <a:r>
                <a:rPr lang="tr-TR" altLang="en-US" sz="1600">
                  <a:solidFill>
                    <a:srgbClr val="4A127B"/>
                  </a:solidFill>
                  <a:ea typeface="Calibri" panose="020F0502020204030204" pitchFamily="34" charset="0"/>
                  <a:cs typeface="Times New Roman" panose="02020603050405020304" pitchFamily="18" charset="0"/>
                </a:rPr>
                <a:t> </a:t>
              </a:r>
              <a:r>
                <a:rPr lang="ru-RU" altLang="en-US" sz="1600">
                  <a:solidFill>
                    <a:srgbClr val="4A127B"/>
                  </a:solidFill>
                  <a:ea typeface="Calibri" panose="020F0502020204030204" pitchFamily="34" charset="0"/>
                  <a:cs typeface="Times New Roman" panose="02020603050405020304" pitchFamily="18" charset="0"/>
                </a:rPr>
                <a:t>таклиф</a:t>
              </a:r>
              <a:r>
                <a:rPr lang="tr-TR" altLang="en-US" sz="1600">
                  <a:solidFill>
                    <a:srgbClr val="4A127B"/>
                  </a:solidFill>
                  <a:ea typeface="Calibri" panose="020F0502020204030204" pitchFamily="34" charset="0"/>
                  <a:cs typeface="Times New Roman" panose="02020603050405020304" pitchFamily="18" charset="0"/>
                </a:rPr>
                <a:t> </a:t>
              </a:r>
              <a:r>
                <a:rPr lang="ru-RU" altLang="en-US" sz="1600">
                  <a:solidFill>
                    <a:srgbClr val="4A127B"/>
                  </a:solidFill>
                  <a:ea typeface="Calibri" panose="020F0502020204030204" pitchFamily="34" charset="0"/>
                  <a:cs typeface="Times New Roman" panose="02020603050405020304" pitchFamily="18" charset="0"/>
                </a:rPr>
                <a:t>қиладилар</a:t>
              </a:r>
              <a:r>
                <a:rPr lang="tr-TR" altLang="en-US" sz="1600">
                  <a:solidFill>
                    <a:srgbClr val="4A127B"/>
                  </a:solidFill>
                  <a:ea typeface="Calibri" panose="020F0502020204030204" pitchFamily="34" charset="0"/>
                  <a:cs typeface="Times New Roman" panose="02020603050405020304" pitchFamily="18" charset="0"/>
                </a:rPr>
                <a:t>: </a:t>
              </a:r>
              <a:r>
                <a:rPr lang="ru-RU" altLang="en-US" sz="1600">
                  <a:solidFill>
                    <a:srgbClr val="4A127B"/>
                  </a:solidFill>
                  <a:ea typeface="Calibri" panose="020F0502020204030204" pitchFamily="34" charset="0"/>
                  <a:cs typeface="Times New Roman" panose="02020603050405020304" pitchFamily="18" charset="0"/>
                </a:rPr>
                <a:t>агар</a:t>
              </a:r>
              <a:r>
                <a:rPr lang="tr-TR" altLang="en-US" sz="1600">
                  <a:solidFill>
                    <a:srgbClr val="4A127B"/>
                  </a:solidFill>
                  <a:ea typeface="Calibri" panose="020F0502020204030204" pitchFamily="34" charset="0"/>
                  <a:cs typeface="Times New Roman" panose="02020603050405020304" pitchFamily="18" charset="0"/>
                </a:rPr>
                <a:t> </a:t>
              </a:r>
              <a:r>
                <a:rPr lang="ru-RU" altLang="en-US" sz="1600">
                  <a:solidFill>
                    <a:srgbClr val="4A127B"/>
                  </a:solidFill>
                  <a:ea typeface="Calibri" panose="020F0502020204030204" pitchFamily="34" charset="0"/>
                  <a:cs typeface="Times New Roman" panose="02020603050405020304" pitchFamily="18" charset="0"/>
                </a:rPr>
                <a:t>бири</a:t>
              </a:r>
              <a:r>
                <a:rPr lang="tr-TR" altLang="en-US" sz="1600">
                  <a:solidFill>
                    <a:srgbClr val="4A127B"/>
                  </a:solidFill>
                  <a:ea typeface="Calibri" panose="020F0502020204030204" pitchFamily="34" charset="0"/>
                  <a:cs typeface="Times New Roman" panose="02020603050405020304" pitchFamily="18" charset="0"/>
                </a:rPr>
                <a:t> </a:t>
              </a:r>
              <a:r>
                <a:rPr lang="ru-RU" altLang="en-US" sz="1600">
                  <a:solidFill>
                    <a:srgbClr val="4A127B"/>
                  </a:solidFill>
                  <a:ea typeface="Calibri" panose="020F0502020204030204" pitchFamily="34" charset="0"/>
                  <a:cs typeface="Times New Roman" panose="02020603050405020304" pitchFamily="18" charset="0"/>
                </a:rPr>
                <a:t>иккинчисига</a:t>
              </a:r>
              <a:r>
                <a:rPr lang="tr-TR" altLang="en-US" sz="1600">
                  <a:solidFill>
                    <a:srgbClr val="4A127B"/>
                  </a:solidFill>
                  <a:ea typeface="Calibri" panose="020F0502020204030204" pitchFamily="34" charset="0"/>
                  <a:cs typeface="Times New Roman" panose="02020603050405020304" pitchFamily="18" charset="0"/>
                </a:rPr>
                <a:t> </a:t>
              </a:r>
              <a:r>
                <a:rPr lang="ru-RU" altLang="en-US" sz="1600">
                  <a:solidFill>
                    <a:srgbClr val="4A127B"/>
                  </a:solidFill>
                  <a:ea typeface="Calibri" panose="020F0502020204030204" pitchFamily="34" charset="0"/>
                  <a:cs typeface="Times New Roman" panose="02020603050405020304" pitchFamily="18" charset="0"/>
                </a:rPr>
                <a:t>қарши</a:t>
              </a:r>
              <a:r>
                <a:rPr lang="tr-TR" altLang="en-US" sz="1600">
                  <a:solidFill>
                    <a:srgbClr val="4A127B"/>
                  </a:solidFill>
                  <a:ea typeface="Calibri" panose="020F0502020204030204" pitchFamily="34" charset="0"/>
                  <a:cs typeface="Times New Roman" panose="02020603050405020304" pitchFamily="18" charset="0"/>
                </a:rPr>
                <a:t> </a:t>
              </a:r>
              <a:r>
                <a:rPr lang="ru-RU" altLang="en-US" sz="1600">
                  <a:solidFill>
                    <a:srgbClr val="4A127B"/>
                  </a:solidFill>
                  <a:ea typeface="Calibri" panose="020F0502020204030204" pitchFamily="34" charset="0"/>
                  <a:cs typeface="Times New Roman" panose="02020603050405020304" pitchFamily="18" charset="0"/>
                </a:rPr>
                <a:t>гувоҳлик</a:t>
              </a:r>
              <a:r>
                <a:rPr lang="tr-TR" altLang="en-US" sz="1600">
                  <a:solidFill>
                    <a:srgbClr val="4A127B"/>
                  </a:solidFill>
                  <a:ea typeface="Calibri" panose="020F0502020204030204" pitchFamily="34" charset="0"/>
                  <a:cs typeface="Times New Roman" panose="02020603050405020304" pitchFamily="18" charset="0"/>
                </a:rPr>
                <a:t> </a:t>
              </a:r>
              <a:r>
                <a:rPr lang="ru-RU" altLang="en-US" sz="1600">
                  <a:solidFill>
                    <a:srgbClr val="4A127B"/>
                  </a:solidFill>
                  <a:ea typeface="Calibri" panose="020F0502020204030204" pitchFamily="34" charset="0"/>
                  <a:cs typeface="Times New Roman" panose="02020603050405020304" pitchFamily="18" charset="0"/>
                </a:rPr>
                <a:t>б</a:t>
              </a:r>
              <a:r>
                <a:rPr lang="tr-TR" altLang="en-US" sz="1600">
                  <a:solidFill>
                    <a:srgbClr val="4A127B"/>
                  </a:solidFill>
                  <a:ea typeface="Calibri" panose="020F0502020204030204" pitchFamily="34" charset="0"/>
                  <a:cs typeface="Times New Roman" panose="02020603050405020304" pitchFamily="18" charset="0"/>
                </a:rPr>
                <a:t>e</a:t>
              </a:r>
              <a:r>
                <a:rPr lang="ru-RU" altLang="en-US" sz="1600">
                  <a:solidFill>
                    <a:srgbClr val="4A127B"/>
                  </a:solidFill>
                  <a:ea typeface="Calibri" panose="020F0502020204030204" pitchFamily="34" charset="0"/>
                  <a:cs typeface="Times New Roman" panose="02020603050405020304" pitchFamily="18" charset="0"/>
                </a:rPr>
                <a:t>рса</a:t>
              </a:r>
              <a:r>
                <a:rPr lang="en-US" altLang="en-US" sz="1600">
                  <a:solidFill>
                    <a:srgbClr val="4A127B"/>
                  </a:solidFill>
                  <a:ea typeface="Calibri" panose="020F0502020204030204" pitchFamily="34" charset="0"/>
                  <a:cs typeface="Times New Roman" panose="02020603050405020304" pitchFamily="18" charset="0"/>
                </a:rPr>
                <a:t> </a:t>
              </a:r>
              <a:r>
                <a:rPr lang="ru-RU" altLang="en-US" sz="1600">
                  <a:solidFill>
                    <a:srgbClr val="4A127B"/>
                  </a:solidFill>
                  <a:ea typeface="Calibri" panose="020F0502020204030204" pitchFamily="34" charset="0"/>
                  <a:cs typeface="Times New Roman" panose="02020603050405020304" pitchFamily="18" charset="0"/>
                </a:rPr>
                <a:t>ва</a:t>
              </a:r>
              <a:r>
                <a:rPr lang="tr-TR" altLang="en-US" sz="1600">
                  <a:solidFill>
                    <a:srgbClr val="4A127B"/>
                  </a:solidFill>
                  <a:ea typeface="Calibri" panose="020F0502020204030204" pitchFamily="34" charset="0"/>
                  <a:cs typeface="Times New Roman" panose="02020603050405020304" pitchFamily="18" charset="0"/>
                </a:rPr>
                <a:t> </a:t>
              </a:r>
              <a:r>
                <a:rPr lang="ru-RU" altLang="en-US" sz="1600">
                  <a:solidFill>
                    <a:srgbClr val="4A127B"/>
                  </a:solidFill>
                  <a:ea typeface="Calibri" panose="020F0502020204030204" pitchFamily="34" charset="0"/>
                  <a:cs typeface="Times New Roman" panose="02020603050405020304" pitchFamily="18" charset="0"/>
                </a:rPr>
                <a:t>иккинчиси</a:t>
              </a:r>
              <a:r>
                <a:rPr lang="tr-TR" altLang="en-US" sz="1600">
                  <a:solidFill>
                    <a:srgbClr val="4A127B"/>
                  </a:solidFill>
                  <a:ea typeface="Calibri" panose="020F0502020204030204" pitchFamily="34" charset="0"/>
                  <a:cs typeface="Times New Roman" panose="02020603050405020304" pitchFamily="18" charset="0"/>
                </a:rPr>
                <a:t> </a:t>
              </a:r>
              <a:r>
                <a:rPr lang="ru-RU" altLang="en-US" sz="1600">
                  <a:solidFill>
                    <a:srgbClr val="4A127B"/>
                  </a:solidFill>
                  <a:ea typeface="Calibri" panose="020F0502020204030204" pitchFamily="34" charset="0"/>
                  <a:cs typeface="Times New Roman" panose="02020603050405020304" pitchFamily="18" charset="0"/>
                </a:rPr>
                <a:t>сукут</a:t>
              </a:r>
              <a:r>
                <a:rPr lang="tr-TR" altLang="en-US" sz="1600">
                  <a:solidFill>
                    <a:srgbClr val="4A127B"/>
                  </a:solidFill>
                  <a:ea typeface="Calibri" panose="020F0502020204030204" pitchFamily="34" charset="0"/>
                  <a:cs typeface="Times New Roman" panose="02020603050405020304" pitchFamily="18" charset="0"/>
                </a:rPr>
                <a:t> </a:t>
              </a:r>
              <a:r>
                <a:rPr lang="ru-RU" altLang="en-US" sz="1600">
                  <a:solidFill>
                    <a:srgbClr val="4A127B"/>
                  </a:solidFill>
                  <a:ea typeface="Calibri" panose="020F0502020204030204" pitchFamily="34" charset="0"/>
                  <a:cs typeface="Times New Roman" panose="02020603050405020304" pitchFamily="18" charset="0"/>
                </a:rPr>
                <a:t>сақласа</a:t>
              </a:r>
              <a:r>
                <a:rPr lang="tr-TR" altLang="en-US" sz="1600">
                  <a:solidFill>
                    <a:srgbClr val="4A127B"/>
                  </a:solidFill>
                  <a:ea typeface="Calibri" panose="020F0502020204030204" pitchFamily="34" charset="0"/>
                  <a:cs typeface="Times New Roman" panose="02020603050405020304" pitchFamily="18" charset="0"/>
                </a:rPr>
                <a:t>, </a:t>
              </a:r>
              <a:r>
                <a:rPr lang="ru-RU" altLang="en-US" sz="1600">
                  <a:solidFill>
                    <a:srgbClr val="4A127B"/>
                  </a:solidFill>
                  <a:ea typeface="Calibri" panose="020F0502020204030204" pitchFamily="34" charset="0"/>
                  <a:cs typeface="Times New Roman" panose="02020603050405020304" pitchFamily="18" charset="0"/>
                </a:rPr>
                <a:t>биринчиси</a:t>
              </a:r>
              <a:r>
                <a:rPr lang="tr-TR" altLang="en-US" sz="1600">
                  <a:solidFill>
                    <a:srgbClr val="4A127B"/>
                  </a:solidFill>
                  <a:ea typeface="Calibri" panose="020F0502020204030204" pitchFamily="34" charset="0"/>
                  <a:cs typeface="Times New Roman" panose="02020603050405020304" pitchFamily="18" charset="0"/>
                </a:rPr>
                <a:t> </a:t>
              </a:r>
              <a:r>
                <a:rPr lang="ru-RU" altLang="en-US" sz="1600">
                  <a:solidFill>
                    <a:srgbClr val="4A127B"/>
                  </a:solidFill>
                  <a:ea typeface="Calibri" panose="020F0502020204030204" pitchFamily="34" charset="0"/>
                  <a:cs typeface="Times New Roman" panose="02020603050405020304" pitchFamily="18" charset="0"/>
                </a:rPr>
                <a:t>озод</a:t>
              </a:r>
              <a:r>
                <a:rPr lang="tr-TR" altLang="en-US" sz="1600">
                  <a:solidFill>
                    <a:srgbClr val="4A127B"/>
                  </a:solidFill>
                  <a:ea typeface="Calibri" panose="020F0502020204030204" pitchFamily="34" charset="0"/>
                  <a:cs typeface="Times New Roman" panose="02020603050405020304" pitchFamily="18" charset="0"/>
                </a:rPr>
                <a:t> </a:t>
              </a:r>
              <a:r>
                <a:rPr lang="ru-RU" altLang="en-US" sz="1600">
                  <a:solidFill>
                    <a:srgbClr val="4A127B"/>
                  </a:solidFill>
                  <a:ea typeface="Calibri" panose="020F0502020204030204" pitchFamily="34" charset="0"/>
                  <a:cs typeface="Times New Roman" panose="02020603050405020304" pitchFamily="18" charset="0"/>
                </a:rPr>
                <a:t>қилинади</a:t>
              </a:r>
              <a:r>
                <a:rPr lang="tr-TR" altLang="en-US" sz="1600">
                  <a:solidFill>
                    <a:srgbClr val="4A127B"/>
                  </a:solidFill>
                  <a:ea typeface="Calibri" panose="020F0502020204030204" pitchFamily="34" charset="0"/>
                  <a:cs typeface="Times New Roman" panose="02020603050405020304" pitchFamily="18" charset="0"/>
                </a:rPr>
                <a:t>, </a:t>
              </a:r>
              <a:r>
                <a:rPr lang="ru-RU" altLang="en-US" sz="1600">
                  <a:solidFill>
                    <a:srgbClr val="4A127B"/>
                  </a:solidFill>
                  <a:ea typeface="Calibri" panose="020F0502020204030204" pitchFamily="34" charset="0"/>
                  <a:cs typeface="Times New Roman" panose="02020603050405020304" pitchFamily="18" charset="0"/>
                </a:rPr>
                <a:t>иккинчиси</a:t>
              </a:r>
              <a:r>
                <a:rPr lang="tr-TR" altLang="en-US" sz="1600">
                  <a:solidFill>
                    <a:srgbClr val="4A127B"/>
                  </a:solidFill>
                  <a:ea typeface="Calibri" panose="020F0502020204030204" pitchFamily="34" charset="0"/>
                  <a:cs typeface="Times New Roman" panose="02020603050405020304" pitchFamily="18" charset="0"/>
                </a:rPr>
                <a:t> </a:t>
              </a:r>
              <a:r>
                <a:rPr lang="ru-RU" altLang="en-US" sz="1600">
                  <a:solidFill>
                    <a:srgbClr val="4A127B"/>
                  </a:solidFill>
                  <a:ea typeface="Calibri" panose="020F0502020204030204" pitchFamily="34" charset="0"/>
                  <a:cs typeface="Times New Roman" panose="02020603050405020304" pitchFamily="18" charset="0"/>
                </a:rPr>
                <a:t>эса</a:t>
              </a:r>
              <a:r>
                <a:rPr lang="tr-TR" altLang="en-US" sz="1600">
                  <a:solidFill>
                    <a:srgbClr val="4A127B"/>
                  </a:solidFill>
                  <a:ea typeface="Calibri" panose="020F0502020204030204" pitchFamily="34" charset="0"/>
                  <a:cs typeface="Times New Roman" panose="02020603050405020304" pitchFamily="18" charset="0"/>
                </a:rPr>
                <a:t> 10 </a:t>
              </a:r>
              <a:r>
                <a:rPr lang="ru-RU" altLang="en-US" sz="1600">
                  <a:solidFill>
                    <a:srgbClr val="4A127B"/>
                  </a:solidFill>
                  <a:ea typeface="Calibri" panose="020F0502020204030204" pitchFamily="34" charset="0"/>
                  <a:cs typeface="Times New Roman" panose="02020603050405020304" pitchFamily="18" charset="0"/>
                </a:rPr>
                <a:t>йиллик</a:t>
              </a:r>
              <a:r>
                <a:rPr lang="tr-TR" altLang="en-US" sz="1600">
                  <a:solidFill>
                    <a:srgbClr val="4A127B"/>
                  </a:solidFill>
                  <a:ea typeface="Calibri" panose="020F0502020204030204" pitchFamily="34" charset="0"/>
                  <a:cs typeface="Times New Roman" panose="02020603050405020304" pitchFamily="18" charset="0"/>
                </a:rPr>
                <a:t> </a:t>
              </a:r>
              <a:r>
                <a:rPr lang="ru-RU" altLang="en-US" sz="1600">
                  <a:solidFill>
                    <a:srgbClr val="4A127B"/>
                  </a:solidFill>
                  <a:ea typeface="Calibri" panose="020F0502020204030204" pitchFamily="34" charset="0"/>
                  <a:cs typeface="Times New Roman" panose="02020603050405020304" pitchFamily="18" charset="0"/>
                </a:rPr>
                <a:t>қамоқ</a:t>
              </a:r>
              <a:r>
                <a:rPr lang="tr-TR" altLang="en-US" sz="1600">
                  <a:solidFill>
                    <a:srgbClr val="4A127B"/>
                  </a:solidFill>
                  <a:ea typeface="Calibri" panose="020F0502020204030204" pitchFamily="34" charset="0"/>
                  <a:cs typeface="Times New Roman" panose="02020603050405020304" pitchFamily="18" charset="0"/>
                </a:rPr>
                <a:t> </a:t>
              </a:r>
              <a:r>
                <a:rPr lang="ru-RU" altLang="en-US" sz="1600">
                  <a:solidFill>
                    <a:srgbClr val="4A127B"/>
                  </a:solidFill>
                  <a:ea typeface="Calibri" panose="020F0502020204030204" pitchFamily="34" charset="0"/>
                  <a:cs typeface="Times New Roman" panose="02020603050405020304" pitchFamily="18" charset="0"/>
                </a:rPr>
                <a:t>жазосини</a:t>
              </a:r>
              <a:r>
                <a:rPr lang="tr-TR" altLang="en-US" sz="1600">
                  <a:solidFill>
                    <a:srgbClr val="4A127B"/>
                  </a:solidFill>
                  <a:ea typeface="Calibri" panose="020F0502020204030204" pitchFamily="34" charset="0"/>
                  <a:cs typeface="Times New Roman" panose="02020603050405020304" pitchFamily="18" charset="0"/>
                </a:rPr>
                <a:t> </a:t>
              </a:r>
              <a:r>
                <a:rPr lang="ru-RU" altLang="en-US" sz="1600">
                  <a:solidFill>
                    <a:srgbClr val="4A127B"/>
                  </a:solidFill>
                  <a:ea typeface="Calibri" panose="020F0502020204030204" pitchFamily="34" charset="0"/>
                  <a:cs typeface="Times New Roman" panose="02020603050405020304" pitchFamily="18" charset="0"/>
                </a:rPr>
                <a:t>олади</a:t>
              </a:r>
              <a:r>
                <a:rPr lang="tr-TR" altLang="en-US" sz="1600">
                  <a:solidFill>
                    <a:srgbClr val="4A127B"/>
                  </a:solidFill>
                  <a:ea typeface="Calibri" panose="020F0502020204030204" pitchFamily="34" charset="0"/>
                  <a:cs typeface="Times New Roman" panose="02020603050405020304" pitchFamily="18" charset="0"/>
                </a:rPr>
                <a:t>. </a:t>
              </a:r>
              <a:endParaRPr lang="en-US" altLang="en-US" sz="1600">
                <a:solidFill>
                  <a:srgbClr val="4A127B"/>
                </a:solidFill>
                <a:ea typeface="Calibri" panose="020F0502020204030204" pitchFamily="34" charset="0"/>
                <a:cs typeface="Times New Roman" panose="02020603050405020304" pitchFamily="18" charset="0"/>
              </a:endParaRPr>
            </a:p>
            <a:p>
              <a:pPr algn="ctr" eaLnBrk="1" hangingPunct="1">
                <a:spcAft>
                  <a:spcPts val="600"/>
                </a:spcAft>
              </a:pPr>
              <a:r>
                <a:rPr lang="ru-RU" altLang="en-US" sz="1600">
                  <a:solidFill>
                    <a:srgbClr val="4A127B"/>
                  </a:solidFill>
                  <a:ea typeface="Calibri" panose="020F0502020204030204" pitchFamily="34" charset="0"/>
                  <a:cs typeface="Times New Roman" panose="02020603050405020304" pitchFamily="18" charset="0"/>
                </a:rPr>
                <a:t>Агар</a:t>
              </a:r>
              <a:r>
                <a:rPr lang="tr-TR" altLang="en-US" sz="1600">
                  <a:solidFill>
                    <a:srgbClr val="4A127B"/>
                  </a:solidFill>
                  <a:ea typeface="Calibri" panose="020F0502020204030204" pitchFamily="34" charset="0"/>
                  <a:cs typeface="Times New Roman" panose="02020603050405020304" pitchFamily="18" charset="0"/>
                </a:rPr>
                <a:t> </a:t>
              </a:r>
              <a:r>
                <a:rPr lang="ru-RU" altLang="en-US" sz="1600">
                  <a:solidFill>
                    <a:srgbClr val="4A127B"/>
                  </a:solidFill>
                  <a:ea typeface="Calibri" panose="020F0502020204030204" pitchFamily="34" charset="0"/>
                  <a:cs typeface="Times New Roman" panose="02020603050405020304" pitchFamily="18" charset="0"/>
                </a:rPr>
                <a:t>иккала</a:t>
              </a:r>
              <a:r>
                <a:rPr lang="tr-TR" altLang="en-US" sz="1600">
                  <a:solidFill>
                    <a:srgbClr val="4A127B"/>
                  </a:solidFill>
                  <a:ea typeface="Calibri" panose="020F0502020204030204" pitchFamily="34" charset="0"/>
                  <a:cs typeface="Times New Roman" panose="02020603050405020304" pitchFamily="18" charset="0"/>
                </a:rPr>
                <a:t> </a:t>
              </a:r>
              <a:r>
                <a:rPr lang="ru-RU" altLang="en-US" sz="1600">
                  <a:solidFill>
                    <a:srgbClr val="4A127B"/>
                  </a:solidFill>
                  <a:ea typeface="Calibri" panose="020F0502020204030204" pitchFamily="34" charset="0"/>
                  <a:cs typeface="Times New Roman" panose="02020603050405020304" pitchFamily="18" charset="0"/>
                </a:rPr>
                <a:t>жиноятчи</a:t>
              </a:r>
              <a:r>
                <a:rPr lang="tr-TR" altLang="en-US" sz="1600">
                  <a:solidFill>
                    <a:srgbClr val="4A127B"/>
                  </a:solidFill>
                  <a:ea typeface="Calibri" panose="020F0502020204030204" pitchFamily="34" charset="0"/>
                  <a:cs typeface="Times New Roman" panose="02020603050405020304" pitchFamily="18" charset="0"/>
                </a:rPr>
                <a:t> </a:t>
              </a:r>
              <a:r>
                <a:rPr lang="ru-RU" altLang="en-US" sz="1600">
                  <a:solidFill>
                    <a:srgbClr val="4A127B"/>
                  </a:solidFill>
                  <a:ea typeface="Calibri" panose="020F0502020204030204" pitchFamily="34" charset="0"/>
                  <a:cs typeface="Times New Roman" panose="02020603050405020304" pitchFamily="18" charset="0"/>
                </a:rPr>
                <a:t>ҳам</a:t>
              </a:r>
              <a:r>
                <a:rPr lang="tr-TR" altLang="en-US" sz="1600">
                  <a:solidFill>
                    <a:srgbClr val="4A127B"/>
                  </a:solidFill>
                  <a:ea typeface="Calibri" panose="020F0502020204030204" pitchFamily="34" charset="0"/>
                  <a:cs typeface="Times New Roman" panose="02020603050405020304" pitchFamily="18" charset="0"/>
                </a:rPr>
                <a:t> </a:t>
              </a:r>
              <a:r>
                <a:rPr lang="ru-RU" altLang="en-US" sz="1600">
                  <a:solidFill>
                    <a:srgbClr val="4A127B"/>
                  </a:solidFill>
                  <a:ea typeface="Calibri" panose="020F0502020204030204" pitchFamily="34" charset="0"/>
                  <a:cs typeface="Times New Roman" panose="02020603050405020304" pitchFamily="18" charset="0"/>
                </a:rPr>
                <a:t>сукут</a:t>
              </a:r>
              <a:r>
                <a:rPr lang="en-US" altLang="en-US" sz="1600">
                  <a:solidFill>
                    <a:srgbClr val="4A127B"/>
                  </a:solidFill>
                  <a:ea typeface="Calibri" panose="020F0502020204030204" pitchFamily="34" charset="0"/>
                  <a:cs typeface="Times New Roman" panose="02020603050405020304" pitchFamily="18" charset="0"/>
                </a:rPr>
                <a:t> </a:t>
              </a:r>
              <a:r>
                <a:rPr lang="ru-RU" altLang="en-US" sz="1600">
                  <a:solidFill>
                    <a:srgbClr val="4A127B"/>
                  </a:solidFill>
                  <a:ea typeface="Calibri" panose="020F0502020204030204" pitchFamily="34" charset="0"/>
                  <a:cs typeface="Times New Roman" panose="02020603050405020304" pitchFamily="18" charset="0"/>
                </a:rPr>
                <a:t>сақласа</a:t>
              </a:r>
              <a:r>
                <a:rPr lang="en-US" altLang="en-US" sz="1600">
                  <a:solidFill>
                    <a:srgbClr val="4A127B"/>
                  </a:solidFill>
                  <a:ea typeface="Calibri" panose="020F0502020204030204" pitchFamily="34" charset="0"/>
                  <a:cs typeface="Times New Roman" panose="02020603050405020304" pitchFamily="18" charset="0"/>
                </a:rPr>
                <a:t> </a:t>
              </a:r>
              <a:r>
                <a:rPr lang="ru-RU" altLang="en-US" sz="1600">
                  <a:solidFill>
                    <a:srgbClr val="4A127B"/>
                  </a:solidFill>
                  <a:ea typeface="Calibri" panose="020F0502020204030204" pitchFamily="34" charset="0"/>
                  <a:cs typeface="Times New Roman" panose="02020603050405020304" pitchFamily="18" charset="0"/>
                </a:rPr>
                <a:t>ва</a:t>
              </a:r>
              <a:r>
                <a:rPr lang="en-US" altLang="en-US" sz="1600">
                  <a:solidFill>
                    <a:srgbClr val="4A127B"/>
                  </a:solidFill>
                  <a:ea typeface="Calibri" panose="020F0502020204030204" pitchFamily="34" charset="0"/>
                  <a:cs typeface="Times New Roman" panose="02020603050405020304" pitchFamily="18" charset="0"/>
                </a:rPr>
                <a:t> </a:t>
              </a:r>
              <a:r>
                <a:rPr lang="ru-RU" altLang="en-US" sz="1600">
                  <a:solidFill>
                    <a:srgbClr val="4A127B"/>
                  </a:solidFill>
                  <a:ea typeface="Calibri" panose="020F0502020204030204" pitchFamily="34" charset="0"/>
                  <a:cs typeface="Times New Roman" panose="02020603050405020304" pitchFamily="18" charset="0"/>
                </a:rPr>
                <a:t>ҳ</a:t>
              </a:r>
              <a:r>
                <a:rPr lang="en-US" altLang="en-US" sz="1600">
                  <a:solidFill>
                    <a:srgbClr val="4A127B"/>
                  </a:solidFill>
                  <a:ea typeface="Calibri" panose="020F0502020204030204" pitchFamily="34" charset="0"/>
                  <a:cs typeface="Times New Roman" panose="02020603050405020304" pitchFamily="18" charset="0"/>
                </a:rPr>
                <a:t>e</a:t>
              </a:r>
              <a:r>
                <a:rPr lang="ru-RU" altLang="en-US" sz="1600">
                  <a:solidFill>
                    <a:srgbClr val="4A127B"/>
                  </a:solidFill>
                  <a:ea typeface="Calibri" panose="020F0502020204030204" pitchFamily="34" charset="0"/>
                  <a:cs typeface="Times New Roman" panose="02020603050405020304" pitchFamily="18" charset="0"/>
                </a:rPr>
                <a:t>ч</a:t>
              </a:r>
              <a:r>
                <a:rPr lang="en-US" altLang="en-US" sz="1600">
                  <a:solidFill>
                    <a:srgbClr val="4A127B"/>
                  </a:solidFill>
                  <a:ea typeface="Calibri" panose="020F0502020204030204" pitchFamily="34" charset="0"/>
                  <a:cs typeface="Times New Roman" panose="02020603050405020304" pitchFamily="18" charset="0"/>
                </a:rPr>
                <a:t> </a:t>
              </a:r>
              <a:r>
                <a:rPr lang="ru-RU" altLang="en-US" sz="1600">
                  <a:solidFill>
                    <a:srgbClr val="4A127B"/>
                  </a:solidFill>
                  <a:ea typeface="Calibri" panose="020F0502020204030204" pitchFamily="34" charset="0"/>
                  <a:cs typeface="Times New Roman" panose="02020603050405020304" pitchFamily="18" charset="0"/>
                </a:rPr>
                <a:t>бир</a:t>
              </a:r>
              <a:r>
                <a:rPr lang="en-US" altLang="en-US" sz="1600">
                  <a:solidFill>
                    <a:srgbClr val="4A127B"/>
                  </a:solidFill>
                  <a:ea typeface="Calibri" panose="020F0502020204030204" pitchFamily="34" charset="0"/>
                  <a:cs typeface="Times New Roman" panose="02020603050405020304" pitchFamily="18" charset="0"/>
                </a:rPr>
                <a:t> </a:t>
              </a:r>
              <a:r>
                <a:rPr lang="ru-RU" altLang="en-US" sz="1600">
                  <a:solidFill>
                    <a:srgbClr val="4A127B"/>
                  </a:solidFill>
                  <a:ea typeface="Calibri" panose="020F0502020204030204" pitchFamily="34" charset="0"/>
                  <a:cs typeface="Times New Roman" panose="02020603050405020304" pitchFamily="18" charset="0"/>
                </a:rPr>
                <a:t>айбловни</a:t>
              </a:r>
              <a:r>
                <a:rPr lang="en-US" altLang="en-US" sz="1600">
                  <a:solidFill>
                    <a:srgbClr val="4A127B"/>
                  </a:solidFill>
                  <a:ea typeface="Calibri" panose="020F0502020204030204" pitchFamily="34" charset="0"/>
                  <a:cs typeface="Times New Roman" panose="02020603050405020304" pitchFamily="18" charset="0"/>
                </a:rPr>
                <a:t> </a:t>
              </a:r>
              <a:r>
                <a:rPr lang="ru-RU" altLang="en-US" sz="1600">
                  <a:solidFill>
                    <a:srgbClr val="4A127B"/>
                  </a:solidFill>
                  <a:ea typeface="Calibri" panose="020F0502020204030204" pitchFamily="34" charset="0"/>
                  <a:cs typeface="Times New Roman" panose="02020603050405020304" pitchFamily="18" charset="0"/>
                </a:rPr>
                <a:t>бўйнига</a:t>
              </a:r>
              <a:r>
                <a:rPr lang="en-US" altLang="en-US" sz="1600">
                  <a:solidFill>
                    <a:srgbClr val="4A127B"/>
                  </a:solidFill>
                  <a:ea typeface="Calibri" panose="020F0502020204030204" pitchFamily="34" charset="0"/>
                  <a:cs typeface="Times New Roman" panose="02020603050405020304" pitchFamily="18" charset="0"/>
                </a:rPr>
                <a:t> </a:t>
              </a:r>
              <a:r>
                <a:rPr lang="ru-RU" altLang="en-US" sz="1600">
                  <a:solidFill>
                    <a:srgbClr val="4A127B"/>
                  </a:solidFill>
                  <a:ea typeface="Calibri" panose="020F0502020204030204" pitchFamily="34" charset="0"/>
                  <a:cs typeface="Times New Roman" panose="02020603050405020304" pitchFamily="18" charset="0"/>
                </a:rPr>
                <a:t>олмаса</a:t>
              </a:r>
              <a:r>
                <a:rPr lang="tr-TR" altLang="en-US" sz="1600">
                  <a:solidFill>
                    <a:srgbClr val="4A127B"/>
                  </a:solidFill>
                  <a:ea typeface="Calibri" panose="020F0502020204030204" pitchFamily="34" charset="0"/>
                  <a:cs typeface="Times New Roman" panose="02020603050405020304" pitchFamily="18" charset="0"/>
                </a:rPr>
                <a:t>, </a:t>
              </a:r>
              <a:r>
                <a:rPr lang="ru-RU" altLang="en-US" sz="1600">
                  <a:solidFill>
                    <a:srgbClr val="4A127B"/>
                  </a:solidFill>
                  <a:ea typeface="Calibri" panose="020F0502020204030204" pitchFamily="34" charset="0"/>
                  <a:cs typeface="Times New Roman" panose="02020603050405020304" pitchFamily="18" charset="0"/>
                </a:rPr>
                <a:t>у</a:t>
              </a:r>
              <a:r>
                <a:rPr lang="en-US" altLang="en-US" sz="1600">
                  <a:solidFill>
                    <a:srgbClr val="4A127B"/>
                  </a:solidFill>
                  <a:ea typeface="Calibri" panose="020F0502020204030204" pitchFamily="34" charset="0"/>
                  <a:cs typeface="Times New Roman" panose="02020603050405020304" pitchFamily="18" charset="0"/>
                </a:rPr>
                <a:t> </a:t>
              </a:r>
              <a:r>
                <a:rPr lang="ru-RU" altLang="en-US" sz="1600">
                  <a:solidFill>
                    <a:srgbClr val="4A127B"/>
                  </a:solidFill>
                  <a:ea typeface="Calibri" panose="020F0502020204030204" pitchFamily="34" charset="0"/>
                  <a:cs typeface="Times New Roman" panose="02020603050405020304" pitchFamily="18" charset="0"/>
                </a:rPr>
                <a:t>ҳолда</a:t>
              </a:r>
              <a:r>
                <a:rPr lang="en-US" altLang="en-US" sz="1600">
                  <a:solidFill>
                    <a:srgbClr val="4A127B"/>
                  </a:solidFill>
                  <a:ea typeface="Calibri" panose="020F0502020204030204" pitchFamily="34" charset="0"/>
                  <a:cs typeface="Times New Roman" panose="02020603050405020304" pitchFamily="18" charset="0"/>
                </a:rPr>
                <a:t> </a:t>
              </a:r>
              <a:r>
                <a:rPr lang="ru-RU" altLang="en-US" sz="1600">
                  <a:solidFill>
                    <a:srgbClr val="4A127B"/>
                  </a:solidFill>
                  <a:ea typeface="Calibri" panose="020F0502020204030204" pitchFamily="34" charset="0"/>
                  <a:cs typeface="Times New Roman" panose="02020603050405020304" pitchFamily="18" charset="0"/>
                </a:rPr>
                <a:t>ҳар</a:t>
              </a:r>
              <a:r>
                <a:rPr lang="tr-TR" altLang="en-US" sz="1600">
                  <a:solidFill>
                    <a:srgbClr val="4A127B"/>
                  </a:solidFill>
                  <a:ea typeface="Calibri" panose="020F0502020204030204" pitchFamily="34" charset="0"/>
                  <a:cs typeface="Times New Roman" panose="02020603050405020304" pitchFamily="18" charset="0"/>
                </a:rPr>
                <a:t> </a:t>
              </a:r>
              <a:r>
                <a:rPr lang="ru-RU" altLang="en-US" sz="1600">
                  <a:solidFill>
                    <a:srgbClr val="4A127B"/>
                  </a:solidFill>
                  <a:ea typeface="Calibri" panose="020F0502020204030204" pitchFamily="34" charset="0"/>
                  <a:cs typeface="Times New Roman" panose="02020603050405020304" pitchFamily="18" charset="0"/>
                </a:rPr>
                <a:t>бири</a:t>
              </a:r>
              <a:r>
                <a:rPr lang="tr-TR" altLang="en-US" sz="1600">
                  <a:solidFill>
                    <a:srgbClr val="4A127B"/>
                  </a:solidFill>
                  <a:ea typeface="Calibri" panose="020F0502020204030204" pitchFamily="34" charset="0"/>
                  <a:cs typeface="Times New Roman" panose="02020603050405020304" pitchFamily="18" charset="0"/>
                </a:rPr>
                <a:t> </a:t>
              </a:r>
              <a:r>
                <a:rPr lang="ru-RU" altLang="en-US" sz="1600">
                  <a:solidFill>
                    <a:srgbClr val="4A127B"/>
                  </a:solidFill>
                  <a:ea typeface="Calibri" panose="020F0502020204030204" pitchFamily="34" charset="0"/>
                  <a:cs typeface="Times New Roman" panose="02020603050405020304" pitchFamily="18" charset="0"/>
                </a:rPr>
                <a:t>олти</a:t>
              </a:r>
              <a:r>
                <a:rPr lang="tr-TR" altLang="en-US" sz="1600">
                  <a:solidFill>
                    <a:srgbClr val="4A127B"/>
                  </a:solidFill>
                  <a:ea typeface="Calibri" panose="020F0502020204030204" pitchFamily="34" charset="0"/>
                  <a:cs typeface="Times New Roman" panose="02020603050405020304" pitchFamily="18" charset="0"/>
                </a:rPr>
                <a:t> </a:t>
              </a:r>
              <a:r>
                <a:rPr lang="ru-RU" altLang="en-US" sz="1600">
                  <a:solidFill>
                    <a:srgbClr val="4A127B"/>
                  </a:solidFill>
                  <a:ea typeface="Calibri" panose="020F0502020204030204" pitchFamily="34" charset="0"/>
                  <a:cs typeface="Times New Roman" panose="02020603050405020304" pitchFamily="18" charset="0"/>
                </a:rPr>
                <a:t>ойлик</a:t>
              </a:r>
              <a:r>
                <a:rPr lang="tr-TR" altLang="en-US" sz="1600">
                  <a:solidFill>
                    <a:srgbClr val="4A127B"/>
                  </a:solidFill>
                  <a:ea typeface="Calibri" panose="020F0502020204030204" pitchFamily="34" charset="0"/>
                  <a:cs typeface="Times New Roman" panose="02020603050405020304" pitchFamily="18" charset="0"/>
                </a:rPr>
                <a:t> </a:t>
              </a:r>
              <a:r>
                <a:rPr lang="ru-RU" altLang="en-US" sz="1600">
                  <a:solidFill>
                    <a:srgbClr val="4A127B"/>
                  </a:solidFill>
                  <a:ea typeface="Calibri" panose="020F0502020204030204" pitchFamily="34" charset="0"/>
                  <a:cs typeface="Times New Roman" panose="02020603050405020304" pitchFamily="18" charset="0"/>
                </a:rPr>
                <a:t>қамоқ</a:t>
              </a:r>
              <a:r>
                <a:rPr lang="tr-TR" altLang="en-US" sz="1600">
                  <a:solidFill>
                    <a:srgbClr val="4A127B"/>
                  </a:solidFill>
                  <a:ea typeface="Calibri" panose="020F0502020204030204" pitchFamily="34" charset="0"/>
                  <a:cs typeface="Times New Roman" panose="02020603050405020304" pitchFamily="18" charset="0"/>
                </a:rPr>
                <a:t> </a:t>
              </a:r>
              <a:r>
                <a:rPr lang="ru-RU" altLang="en-US" sz="1600">
                  <a:solidFill>
                    <a:srgbClr val="4A127B"/>
                  </a:solidFill>
                  <a:ea typeface="Calibri" panose="020F0502020204030204" pitchFamily="34" charset="0"/>
                  <a:cs typeface="Times New Roman" panose="02020603050405020304" pitchFamily="18" charset="0"/>
                </a:rPr>
                <a:t>жазосини</a:t>
              </a:r>
              <a:r>
                <a:rPr lang="tr-TR" altLang="en-US" sz="1600">
                  <a:solidFill>
                    <a:srgbClr val="4A127B"/>
                  </a:solidFill>
                  <a:ea typeface="Calibri" panose="020F0502020204030204" pitchFamily="34" charset="0"/>
                  <a:cs typeface="Times New Roman" panose="02020603050405020304" pitchFamily="18" charset="0"/>
                </a:rPr>
                <a:t> </a:t>
              </a:r>
              <a:r>
                <a:rPr lang="ru-RU" altLang="en-US" sz="1600">
                  <a:solidFill>
                    <a:srgbClr val="4A127B"/>
                  </a:solidFill>
                  <a:ea typeface="Calibri" panose="020F0502020204030204" pitchFamily="34" charset="0"/>
                  <a:cs typeface="Times New Roman" panose="02020603050405020304" pitchFamily="18" charset="0"/>
                </a:rPr>
                <a:t>олади</a:t>
              </a:r>
              <a:r>
                <a:rPr lang="tr-TR" altLang="en-US" sz="1600">
                  <a:solidFill>
                    <a:srgbClr val="4A127B"/>
                  </a:solidFill>
                  <a:ea typeface="Calibri" panose="020F0502020204030204" pitchFamily="34" charset="0"/>
                  <a:cs typeface="Times New Roman" panose="02020603050405020304" pitchFamily="18" charset="0"/>
                </a:rPr>
                <a:t>.</a:t>
              </a:r>
              <a:endParaRPr lang="en-US" altLang="en-US" sz="1600">
                <a:solidFill>
                  <a:srgbClr val="4A127B"/>
                </a:solidFill>
                <a:ea typeface="Calibri" panose="020F0502020204030204" pitchFamily="34" charset="0"/>
                <a:cs typeface="Times New Roman" panose="02020603050405020304" pitchFamily="18" charset="0"/>
              </a:endParaRPr>
            </a:p>
            <a:p>
              <a:pPr algn="ctr" eaLnBrk="1" hangingPunct="1">
                <a:spcAft>
                  <a:spcPts val="600"/>
                </a:spcAft>
              </a:pPr>
              <a:r>
                <a:rPr lang="ru-RU" altLang="en-US" sz="1600">
                  <a:solidFill>
                    <a:srgbClr val="4A127B"/>
                  </a:solidFill>
                  <a:ea typeface="Calibri" panose="020F0502020204030204" pitchFamily="34" charset="0"/>
                  <a:cs typeface="Times New Roman" panose="02020603050405020304" pitchFamily="18" charset="0"/>
                </a:rPr>
                <a:t>Агар</a:t>
              </a:r>
              <a:r>
                <a:rPr lang="tr-TR" altLang="en-US" sz="1600">
                  <a:solidFill>
                    <a:srgbClr val="4A127B"/>
                  </a:solidFill>
                  <a:ea typeface="Calibri" panose="020F0502020204030204" pitchFamily="34" charset="0"/>
                  <a:cs typeface="Times New Roman" panose="02020603050405020304" pitchFamily="18" charset="0"/>
                </a:rPr>
                <a:t> </a:t>
              </a:r>
              <a:r>
                <a:rPr lang="ru-RU" altLang="en-US" sz="1600">
                  <a:solidFill>
                    <a:srgbClr val="4A127B"/>
                  </a:solidFill>
                  <a:ea typeface="Calibri" panose="020F0502020204030204" pitchFamily="34" charset="0"/>
                  <a:cs typeface="Times New Roman" panose="02020603050405020304" pitchFamily="18" charset="0"/>
                </a:rPr>
                <a:t>иккала</a:t>
              </a:r>
              <a:r>
                <a:rPr lang="tr-TR" altLang="en-US" sz="1600">
                  <a:solidFill>
                    <a:srgbClr val="4A127B"/>
                  </a:solidFill>
                  <a:ea typeface="Calibri" panose="020F0502020204030204" pitchFamily="34" charset="0"/>
                  <a:cs typeface="Times New Roman" panose="02020603050405020304" pitchFamily="18" charset="0"/>
                </a:rPr>
                <a:t> </a:t>
              </a:r>
              <a:r>
                <a:rPr lang="ru-RU" altLang="en-US" sz="1600">
                  <a:solidFill>
                    <a:srgbClr val="4A127B"/>
                  </a:solidFill>
                  <a:ea typeface="Calibri" panose="020F0502020204030204" pitchFamily="34" charset="0"/>
                  <a:cs typeface="Times New Roman" panose="02020603050405020304" pitchFamily="18" charset="0"/>
                </a:rPr>
                <a:t>жиноятчи</a:t>
              </a:r>
              <a:r>
                <a:rPr lang="tr-TR" altLang="en-US" sz="1600">
                  <a:solidFill>
                    <a:srgbClr val="4A127B"/>
                  </a:solidFill>
                  <a:ea typeface="Calibri" panose="020F0502020204030204" pitchFamily="34" charset="0"/>
                  <a:cs typeface="Times New Roman" panose="02020603050405020304" pitchFamily="18" charset="0"/>
                </a:rPr>
                <a:t> </a:t>
              </a:r>
              <a:r>
                <a:rPr lang="ru-RU" altLang="en-US" sz="1600">
                  <a:solidFill>
                    <a:srgbClr val="4A127B"/>
                  </a:solidFill>
                  <a:ea typeface="Calibri" panose="020F0502020204030204" pitchFamily="34" charset="0"/>
                  <a:cs typeface="Times New Roman" panose="02020603050405020304" pitchFamily="18" charset="0"/>
                </a:rPr>
                <a:t>бир</a:t>
              </a:r>
              <a:r>
                <a:rPr lang="tr-TR" altLang="en-US" sz="1600">
                  <a:solidFill>
                    <a:srgbClr val="4A127B"/>
                  </a:solidFill>
                  <a:ea typeface="Calibri" panose="020F0502020204030204" pitchFamily="34" charset="0"/>
                  <a:cs typeface="Times New Roman" panose="02020603050405020304" pitchFamily="18" charset="0"/>
                </a:rPr>
                <a:t>-</a:t>
              </a:r>
              <a:r>
                <a:rPr lang="ru-RU" altLang="en-US" sz="1600">
                  <a:solidFill>
                    <a:srgbClr val="4A127B"/>
                  </a:solidFill>
                  <a:ea typeface="Calibri" panose="020F0502020204030204" pitchFamily="34" charset="0"/>
                  <a:cs typeface="Times New Roman" panose="02020603050405020304" pitchFamily="18" charset="0"/>
                </a:rPr>
                <a:t>бирига</a:t>
              </a:r>
              <a:r>
                <a:rPr lang="tr-TR" altLang="en-US" sz="1600">
                  <a:solidFill>
                    <a:srgbClr val="4A127B"/>
                  </a:solidFill>
                  <a:ea typeface="Calibri" panose="020F0502020204030204" pitchFamily="34" charset="0"/>
                  <a:cs typeface="Times New Roman" panose="02020603050405020304" pitchFamily="18" charset="0"/>
                </a:rPr>
                <a:t> </a:t>
              </a:r>
              <a:r>
                <a:rPr lang="ru-RU" altLang="en-US" sz="1600">
                  <a:solidFill>
                    <a:srgbClr val="4A127B"/>
                  </a:solidFill>
                  <a:ea typeface="Calibri" panose="020F0502020204030204" pitchFamily="34" charset="0"/>
                  <a:cs typeface="Times New Roman" panose="02020603050405020304" pitchFamily="18" charset="0"/>
                </a:rPr>
                <a:t>қарши</a:t>
              </a:r>
              <a:r>
                <a:rPr lang="tr-TR" altLang="en-US" sz="1600">
                  <a:solidFill>
                    <a:srgbClr val="4A127B"/>
                  </a:solidFill>
                  <a:ea typeface="Calibri" panose="020F0502020204030204" pitchFamily="34" charset="0"/>
                  <a:cs typeface="Times New Roman" panose="02020603050405020304" pitchFamily="18" charset="0"/>
                </a:rPr>
                <a:t> </a:t>
              </a:r>
              <a:r>
                <a:rPr lang="ru-RU" altLang="en-US" sz="1600">
                  <a:solidFill>
                    <a:srgbClr val="4A127B"/>
                  </a:solidFill>
                  <a:ea typeface="Calibri" panose="020F0502020204030204" pitchFamily="34" charset="0"/>
                  <a:cs typeface="Times New Roman" panose="02020603050405020304" pitchFamily="18" charset="0"/>
                </a:rPr>
                <a:t>гувоҳлик</a:t>
              </a:r>
              <a:r>
                <a:rPr lang="tr-TR" altLang="en-US" sz="1600">
                  <a:solidFill>
                    <a:srgbClr val="4A127B"/>
                  </a:solidFill>
                  <a:ea typeface="Calibri" panose="020F0502020204030204" pitchFamily="34" charset="0"/>
                  <a:cs typeface="Times New Roman" panose="02020603050405020304" pitchFamily="18" charset="0"/>
                </a:rPr>
                <a:t> </a:t>
              </a:r>
              <a:r>
                <a:rPr lang="ru-RU" altLang="en-US" sz="1600">
                  <a:solidFill>
                    <a:srgbClr val="4A127B"/>
                  </a:solidFill>
                  <a:ea typeface="Calibri" panose="020F0502020204030204" pitchFamily="34" charset="0"/>
                  <a:cs typeface="Times New Roman" panose="02020603050405020304" pitchFamily="18" charset="0"/>
                </a:rPr>
                <a:t>б</a:t>
              </a:r>
              <a:r>
                <a:rPr lang="tr-TR" altLang="en-US" sz="1600">
                  <a:solidFill>
                    <a:srgbClr val="4A127B"/>
                  </a:solidFill>
                  <a:ea typeface="Calibri" panose="020F0502020204030204" pitchFamily="34" charset="0"/>
                  <a:cs typeface="Times New Roman" panose="02020603050405020304" pitchFamily="18" charset="0"/>
                </a:rPr>
                <a:t>e</a:t>
              </a:r>
              <a:r>
                <a:rPr lang="ru-RU" altLang="en-US" sz="1600">
                  <a:solidFill>
                    <a:srgbClr val="4A127B"/>
                  </a:solidFill>
                  <a:ea typeface="Calibri" panose="020F0502020204030204" pitchFamily="34" charset="0"/>
                  <a:cs typeface="Times New Roman" panose="02020603050405020304" pitchFamily="18" charset="0"/>
                </a:rPr>
                <a:t>рса</a:t>
              </a:r>
              <a:r>
                <a:rPr lang="tr-TR" altLang="en-US" sz="1600">
                  <a:solidFill>
                    <a:srgbClr val="4A127B"/>
                  </a:solidFill>
                  <a:ea typeface="Calibri" panose="020F0502020204030204" pitchFamily="34" charset="0"/>
                  <a:cs typeface="Times New Roman" panose="02020603050405020304" pitchFamily="18" charset="0"/>
                </a:rPr>
                <a:t>, </a:t>
              </a:r>
              <a:endParaRPr lang="en-US" altLang="en-US" sz="1600">
                <a:solidFill>
                  <a:srgbClr val="4A127B"/>
                </a:solidFill>
                <a:ea typeface="Calibri" panose="020F0502020204030204" pitchFamily="34" charset="0"/>
                <a:cs typeface="Times New Roman" panose="02020603050405020304" pitchFamily="18" charset="0"/>
              </a:endParaRPr>
            </a:p>
            <a:p>
              <a:pPr algn="ctr" eaLnBrk="1" hangingPunct="1">
                <a:spcAft>
                  <a:spcPts val="600"/>
                </a:spcAft>
              </a:pPr>
              <a:r>
                <a:rPr lang="ru-RU" altLang="en-US" sz="1600">
                  <a:solidFill>
                    <a:srgbClr val="4A127B"/>
                  </a:solidFill>
                  <a:ea typeface="Calibri" panose="020F0502020204030204" pitchFamily="34" charset="0"/>
                  <a:cs typeface="Times New Roman" panose="02020603050405020304" pitchFamily="18" charset="0"/>
                </a:rPr>
                <a:t>уларнинг</a:t>
              </a:r>
              <a:r>
                <a:rPr lang="tr-TR" altLang="en-US" sz="1600">
                  <a:solidFill>
                    <a:srgbClr val="4A127B"/>
                  </a:solidFill>
                  <a:ea typeface="Calibri" panose="020F0502020204030204" pitchFamily="34" charset="0"/>
                  <a:cs typeface="Times New Roman" panose="02020603050405020304" pitchFamily="18" charset="0"/>
                </a:rPr>
                <a:t> </a:t>
              </a:r>
              <a:r>
                <a:rPr lang="ru-RU" altLang="en-US" sz="1600">
                  <a:solidFill>
                    <a:srgbClr val="4A127B"/>
                  </a:solidFill>
                  <a:ea typeface="Calibri" panose="020F0502020204030204" pitchFamily="34" charset="0"/>
                  <a:cs typeface="Times New Roman" panose="02020603050405020304" pitchFamily="18" charset="0"/>
                </a:rPr>
                <a:t>ҳар</a:t>
              </a:r>
              <a:r>
                <a:rPr lang="tr-TR" altLang="en-US" sz="1600">
                  <a:solidFill>
                    <a:srgbClr val="4A127B"/>
                  </a:solidFill>
                  <a:ea typeface="Calibri" panose="020F0502020204030204" pitchFamily="34" charset="0"/>
                  <a:cs typeface="Times New Roman" panose="02020603050405020304" pitchFamily="18" charset="0"/>
                </a:rPr>
                <a:t> </a:t>
              </a:r>
              <a:r>
                <a:rPr lang="ru-RU" altLang="en-US" sz="1600">
                  <a:solidFill>
                    <a:srgbClr val="4A127B"/>
                  </a:solidFill>
                  <a:ea typeface="Calibri" panose="020F0502020204030204" pitchFamily="34" charset="0"/>
                  <a:cs typeface="Times New Roman" panose="02020603050405020304" pitchFamily="18" charset="0"/>
                </a:rPr>
                <a:t>бири</a:t>
              </a:r>
              <a:r>
                <a:rPr lang="tr-TR" altLang="en-US" sz="1600">
                  <a:solidFill>
                    <a:srgbClr val="4A127B"/>
                  </a:solidFill>
                  <a:ea typeface="Calibri" panose="020F0502020204030204" pitchFamily="34" charset="0"/>
                  <a:cs typeface="Times New Roman" panose="02020603050405020304" pitchFamily="18" charset="0"/>
                </a:rPr>
                <a:t> 10 </a:t>
              </a:r>
              <a:r>
                <a:rPr lang="ru-RU" altLang="en-US" sz="1600">
                  <a:solidFill>
                    <a:srgbClr val="4A127B"/>
                  </a:solidFill>
                  <a:ea typeface="Calibri" panose="020F0502020204030204" pitchFamily="34" charset="0"/>
                  <a:cs typeface="Times New Roman" panose="02020603050405020304" pitchFamily="18" charset="0"/>
                </a:rPr>
                <a:t>йиллик</a:t>
              </a:r>
              <a:r>
                <a:rPr lang="en-US" altLang="en-US" sz="1600">
                  <a:solidFill>
                    <a:srgbClr val="4A127B"/>
                  </a:solidFill>
                  <a:ea typeface="Calibri" panose="020F0502020204030204" pitchFamily="34" charset="0"/>
                  <a:cs typeface="Times New Roman" panose="02020603050405020304" pitchFamily="18" charset="0"/>
                </a:rPr>
                <a:t> </a:t>
              </a:r>
              <a:r>
                <a:rPr lang="ru-RU" altLang="en-US" sz="1600">
                  <a:solidFill>
                    <a:srgbClr val="4A127B"/>
                  </a:solidFill>
                  <a:ea typeface="Calibri" panose="020F0502020204030204" pitchFamily="34" charset="0"/>
                  <a:cs typeface="Times New Roman" panose="02020603050405020304" pitchFamily="18" charset="0"/>
                </a:rPr>
                <a:t>қамоқ</a:t>
              </a:r>
              <a:r>
                <a:rPr lang="en-US" altLang="en-US" sz="1600">
                  <a:solidFill>
                    <a:srgbClr val="4A127B"/>
                  </a:solidFill>
                  <a:ea typeface="Calibri" panose="020F0502020204030204" pitchFamily="34" charset="0"/>
                  <a:cs typeface="Times New Roman" panose="02020603050405020304" pitchFamily="18" charset="0"/>
                </a:rPr>
                <a:t> </a:t>
              </a:r>
              <a:r>
                <a:rPr lang="ru-RU" altLang="en-US" sz="1600">
                  <a:solidFill>
                    <a:srgbClr val="4A127B"/>
                  </a:solidFill>
                  <a:ea typeface="Calibri" panose="020F0502020204030204" pitchFamily="34" charset="0"/>
                  <a:cs typeface="Times New Roman" panose="02020603050405020304" pitchFamily="18" charset="0"/>
                </a:rPr>
                <a:t>жазоси</a:t>
              </a:r>
              <a:r>
                <a:rPr lang="tr-TR" altLang="en-US" sz="1600">
                  <a:solidFill>
                    <a:srgbClr val="4A127B"/>
                  </a:solidFill>
                  <a:ea typeface="Calibri" panose="020F0502020204030204" pitchFamily="34" charset="0"/>
                  <a:cs typeface="Times New Roman" panose="02020603050405020304" pitchFamily="18" charset="0"/>
                </a:rPr>
                <a:t> </a:t>
              </a:r>
              <a:r>
                <a:rPr lang="ru-RU" altLang="en-US" sz="1600">
                  <a:solidFill>
                    <a:srgbClr val="4A127B"/>
                  </a:solidFill>
                  <a:ea typeface="Calibri" panose="020F0502020204030204" pitchFamily="34" charset="0"/>
                  <a:cs typeface="Times New Roman" panose="02020603050405020304" pitchFamily="18" charset="0"/>
                </a:rPr>
                <a:t>олади</a:t>
              </a:r>
              <a:r>
                <a:rPr lang="tr-TR" altLang="en-US" sz="1600">
                  <a:solidFill>
                    <a:srgbClr val="4A127B"/>
                  </a:solidFill>
                  <a:ea typeface="Calibri" panose="020F0502020204030204" pitchFamily="34" charset="0"/>
                  <a:cs typeface="Times New Roman" panose="02020603050405020304" pitchFamily="18" charset="0"/>
                </a:rPr>
                <a:t>.</a:t>
              </a:r>
              <a:r>
                <a:rPr lang="ru-RU" altLang="en-US" sz="1600">
                  <a:solidFill>
                    <a:srgbClr val="4A127B"/>
                  </a:solidFill>
                  <a:ea typeface="Calibri" panose="020F0502020204030204" pitchFamily="34" charset="0"/>
                  <a:cs typeface="Times New Roman" panose="02020603050405020304" pitchFamily="18" charset="0"/>
                </a:rPr>
                <a:t>. </a:t>
              </a: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" dur="1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890" name="Subtitle 1">
            <a:extLst>
              <a:ext uri="{FF2B5EF4-FFF2-40B4-BE49-F238E27FC236}">
                <a16:creationId xmlns:a16="http://schemas.microsoft.com/office/drawing/2014/main" id="{33754391-D4D1-4094-A19C-BACFDA0E84DF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6638925" y="438150"/>
            <a:ext cx="5108575" cy="746125"/>
          </a:xfrm>
        </p:spPr>
        <p:txBody>
          <a:bodyPr/>
          <a:lstStyle/>
          <a:p>
            <a:pPr eaLnBrk="1" hangingPunct="1"/>
            <a:r>
              <a:rPr lang="ru-RU" altLang="en-US"/>
              <a:t>Мундарижа</a:t>
            </a:r>
            <a:endParaRPr lang="en-US" altLang="en-US"/>
          </a:p>
        </p:txBody>
      </p:sp>
      <p:grpSp>
        <p:nvGrpSpPr>
          <p:cNvPr id="37891" name="Group 14">
            <a:extLst>
              <a:ext uri="{FF2B5EF4-FFF2-40B4-BE49-F238E27FC236}">
                <a16:creationId xmlns:a16="http://schemas.microsoft.com/office/drawing/2014/main" id="{9E82C81C-2EBA-48D2-B0E5-FA41DD5F1151}"/>
              </a:ext>
            </a:extLst>
          </p:cNvPr>
          <p:cNvGrpSpPr>
            <a:grpSpLocks/>
          </p:cNvGrpSpPr>
          <p:nvPr/>
        </p:nvGrpSpPr>
        <p:grpSpPr bwMode="auto">
          <a:xfrm>
            <a:off x="6638925" y="2544763"/>
            <a:ext cx="5110163" cy="568325"/>
            <a:chOff x="6638681" y="2773016"/>
            <a:chExt cx="5110407" cy="684000"/>
          </a:xfrm>
        </p:grpSpPr>
        <p:sp>
          <p:nvSpPr>
            <p:cNvPr id="37904" name="TextBox 15">
              <a:extLst>
                <a:ext uri="{FF2B5EF4-FFF2-40B4-BE49-F238E27FC236}">
                  <a16:creationId xmlns:a16="http://schemas.microsoft.com/office/drawing/2014/main" id="{062DB320-C280-42E5-B0DE-9971695D6AB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958419" y="2773016"/>
              <a:ext cx="4790669" cy="684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54610" tIns="54610" rIns="54610" bIns="54610"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r>
                <a:rPr lang="ru-RU" altLang="en-US" sz="1400">
                  <a:solidFill>
                    <a:schemeClr val="bg1"/>
                  </a:solidFill>
                </a:rPr>
                <a:t>Тўғрилик</a:t>
              </a:r>
              <a:r>
                <a:rPr lang="en-US" altLang="en-US" sz="1400">
                  <a:solidFill>
                    <a:schemeClr val="bg1"/>
                  </a:solidFill>
                </a:rPr>
                <a:t> </a:t>
              </a:r>
              <a:r>
                <a:rPr lang="ru-RU" altLang="en-US" sz="1400">
                  <a:solidFill>
                    <a:schemeClr val="bg1"/>
                  </a:solidFill>
                </a:rPr>
                <a:t>ва</a:t>
              </a:r>
              <a:r>
                <a:rPr lang="en-US" altLang="en-US" sz="1400">
                  <a:solidFill>
                    <a:schemeClr val="bg1"/>
                  </a:solidFill>
                </a:rPr>
                <a:t> </a:t>
              </a:r>
              <a:r>
                <a:rPr lang="ru-RU" altLang="en-US" sz="1400">
                  <a:solidFill>
                    <a:schemeClr val="bg1"/>
                  </a:solidFill>
                </a:rPr>
                <a:t>ҳалоллик</a:t>
              </a:r>
              <a:r>
                <a:rPr lang="en-US" altLang="en-US" sz="1400">
                  <a:solidFill>
                    <a:schemeClr val="bg1"/>
                  </a:solidFill>
                </a:rPr>
                <a:t> </a:t>
              </a:r>
              <a:r>
                <a:rPr lang="ru-RU" altLang="en-US" sz="1400">
                  <a:solidFill>
                    <a:schemeClr val="bg1"/>
                  </a:solidFill>
                </a:rPr>
                <a:t>нима</a:t>
              </a:r>
              <a:r>
                <a:rPr lang="en-US" altLang="en-US" sz="1400">
                  <a:solidFill>
                    <a:schemeClr val="bg1"/>
                  </a:solidFill>
                </a:rPr>
                <a:t>?</a:t>
              </a:r>
            </a:p>
          </p:txBody>
        </p:sp>
        <p:sp>
          <p:nvSpPr>
            <p:cNvPr id="37905" name="TextBox 17">
              <a:extLst>
                <a:ext uri="{FF2B5EF4-FFF2-40B4-BE49-F238E27FC236}">
                  <a16:creationId xmlns:a16="http://schemas.microsoft.com/office/drawing/2014/main" id="{D91626F9-B653-4342-8BC6-756AC6DE04C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638681" y="2773016"/>
              <a:ext cx="258418" cy="684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54610" rIns="54610" bIns="54610"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>
                <a:spcAft>
                  <a:spcPts val="600"/>
                </a:spcAft>
              </a:pPr>
              <a:r>
                <a:rPr lang="ru-RU" altLang="en-US" sz="3200" b="1">
                  <a:solidFill>
                    <a:srgbClr val="F99403"/>
                  </a:solidFill>
                </a:rPr>
                <a:t>1</a:t>
              </a:r>
              <a:endParaRPr lang="en-US" altLang="en-US" sz="5400" b="1">
                <a:solidFill>
                  <a:srgbClr val="F99403"/>
                </a:solidFill>
              </a:endParaRPr>
            </a:p>
          </p:txBody>
        </p:sp>
      </p:grpSp>
      <p:grpSp>
        <p:nvGrpSpPr>
          <p:cNvPr id="37892" name="Group 21">
            <a:extLst>
              <a:ext uri="{FF2B5EF4-FFF2-40B4-BE49-F238E27FC236}">
                <a16:creationId xmlns:a16="http://schemas.microsoft.com/office/drawing/2014/main" id="{30015209-A851-48F2-8945-55CE16C8184C}"/>
              </a:ext>
            </a:extLst>
          </p:cNvPr>
          <p:cNvGrpSpPr>
            <a:grpSpLocks/>
          </p:cNvGrpSpPr>
          <p:nvPr/>
        </p:nvGrpSpPr>
        <p:grpSpPr bwMode="auto">
          <a:xfrm>
            <a:off x="6638925" y="3025775"/>
            <a:ext cx="5110163" cy="568325"/>
            <a:chOff x="6638681" y="2773016"/>
            <a:chExt cx="5110407" cy="684000"/>
          </a:xfrm>
        </p:grpSpPr>
        <p:sp>
          <p:nvSpPr>
            <p:cNvPr id="37902" name="TextBox 22">
              <a:extLst>
                <a:ext uri="{FF2B5EF4-FFF2-40B4-BE49-F238E27FC236}">
                  <a16:creationId xmlns:a16="http://schemas.microsoft.com/office/drawing/2014/main" id="{20F8DE84-F9F9-4188-8132-C97D4F2BCF9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958419" y="2773016"/>
              <a:ext cx="4790669" cy="684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54610" tIns="54610" rIns="54610" bIns="54610"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r>
                <a:rPr lang="ru-RU" altLang="en-US" sz="1400">
                  <a:solidFill>
                    <a:schemeClr val="bg1"/>
                  </a:solidFill>
                </a:rPr>
                <a:t>Я</a:t>
              </a:r>
              <a:r>
                <a:rPr lang="es-ES" altLang="en-US" sz="1400">
                  <a:solidFill>
                    <a:schemeClr val="bg1"/>
                  </a:solidFill>
                </a:rPr>
                <a:t>x</a:t>
              </a:r>
              <a:r>
                <a:rPr lang="ru-RU" altLang="en-US" sz="1400">
                  <a:solidFill>
                    <a:schemeClr val="bg1"/>
                  </a:solidFill>
                </a:rPr>
                <a:t>ши</a:t>
              </a:r>
              <a:r>
                <a:rPr lang="es-ES" altLang="en-US" sz="1400">
                  <a:solidFill>
                    <a:schemeClr val="bg1"/>
                  </a:solidFill>
                </a:rPr>
                <a:t> </a:t>
              </a:r>
              <a:r>
                <a:rPr lang="ru-RU" altLang="en-US" sz="1400">
                  <a:solidFill>
                    <a:schemeClr val="bg1"/>
                  </a:solidFill>
                </a:rPr>
                <a:t>ва</a:t>
              </a:r>
              <a:r>
                <a:rPr lang="es-ES" altLang="en-US" sz="1400">
                  <a:solidFill>
                    <a:schemeClr val="bg1"/>
                  </a:solidFill>
                </a:rPr>
                <a:t> </a:t>
              </a:r>
              <a:r>
                <a:rPr lang="ru-RU" altLang="en-US" sz="1400">
                  <a:solidFill>
                    <a:schemeClr val="bg1"/>
                  </a:solidFill>
                </a:rPr>
                <a:t>ёмон</a:t>
              </a:r>
              <a:r>
                <a:rPr lang="es-ES" altLang="en-US" sz="1400">
                  <a:solidFill>
                    <a:schemeClr val="bg1"/>
                  </a:solidFill>
                </a:rPr>
                <a:t> x</a:t>
              </a:r>
              <a:r>
                <a:rPr lang="ru-RU" altLang="en-US" sz="1400">
                  <a:solidFill>
                    <a:schemeClr val="bg1"/>
                  </a:solidFill>
                </a:rPr>
                <a:t>улқ</a:t>
              </a:r>
              <a:r>
                <a:rPr lang="es-ES" altLang="en-US" sz="1400">
                  <a:solidFill>
                    <a:schemeClr val="bg1"/>
                  </a:solidFill>
                </a:rPr>
                <a:t>-</a:t>
              </a:r>
              <a:r>
                <a:rPr lang="ru-RU" altLang="en-US" sz="1400">
                  <a:solidFill>
                    <a:schemeClr val="bg1"/>
                  </a:solidFill>
                </a:rPr>
                <a:t>атворга</a:t>
              </a:r>
              <a:r>
                <a:rPr lang="es-ES" altLang="en-US" sz="1400">
                  <a:solidFill>
                    <a:schemeClr val="bg1"/>
                  </a:solidFill>
                </a:rPr>
                <a:t> </a:t>
              </a:r>
              <a:r>
                <a:rPr lang="ru-RU" altLang="en-US" sz="1400">
                  <a:solidFill>
                    <a:schemeClr val="bg1"/>
                  </a:solidFill>
                </a:rPr>
                <a:t>мисоллар</a:t>
              </a:r>
              <a:r>
                <a:rPr lang="es-ES" altLang="en-US" sz="1400">
                  <a:solidFill>
                    <a:schemeClr val="bg1"/>
                  </a:solidFill>
                </a:rPr>
                <a:t>.</a:t>
              </a:r>
              <a:endParaRPr lang="en-US" altLang="en-US" sz="1400">
                <a:solidFill>
                  <a:schemeClr val="bg1"/>
                </a:solidFill>
              </a:endParaRPr>
            </a:p>
          </p:txBody>
        </p:sp>
        <p:sp>
          <p:nvSpPr>
            <p:cNvPr id="37903" name="TextBox 23">
              <a:extLst>
                <a:ext uri="{FF2B5EF4-FFF2-40B4-BE49-F238E27FC236}">
                  <a16:creationId xmlns:a16="http://schemas.microsoft.com/office/drawing/2014/main" id="{72715611-4BA5-4032-B2EE-DE971E6B1AF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638681" y="2773016"/>
              <a:ext cx="258418" cy="684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54610" rIns="54610" bIns="54610"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>
                <a:spcAft>
                  <a:spcPts val="600"/>
                </a:spcAft>
              </a:pPr>
              <a:r>
                <a:rPr lang="en-US" altLang="en-US" sz="3200" b="1">
                  <a:solidFill>
                    <a:srgbClr val="F99403"/>
                  </a:solidFill>
                </a:rPr>
                <a:t>2</a:t>
              </a:r>
              <a:endParaRPr lang="en-US" altLang="en-US" sz="5400" b="1">
                <a:solidFill>
                  <a:srgbClr val="F99403"/>
                </a:solidFill>
              </a:endParaRPr>
            </a:p>
          </p:txBody>
        </p:sp>
      </p:grpSp>
      <p:grpSp>
        <p:nvGrpSpPr>
          <p:cNvPr id="37893" name="Group 24">
            <a:extLst>
              <a:ext uri="{FF2B5EF4-FFF2-40B4-BE49-F238E27FC236}">
                <a16:creationId xmlns:a16="http://schemas.microsoft.com/office/drawing/2014/main" id="{316177E7-FAE5-4A7D-8A5D-12473B396C2C}"/>
              </a:ext>
            </a:extLst>
          </p:cNvPr>
          <p:cNvGrpSpPr>
            <a:grpSpLocks/>
          </p:cNvGrpSpPr>
          <p:nvPr/>
        </p:nvGrpSpPr>
        <p:grpSpPr bwMode="auto">
          <a:xfrm>
            <a:off x="6638925" y="3506788"/>
            <a:ext cx="5110163" cy="569912"/>
            <a:chOff x="6638681" y="2773016"/>
            <a:chExt cx="5110407" cy="684000"/>
          </a:xfrm>
        </p:grpSpPr>
        <p:sp>
          <p:nvSpPr>
            <p:cNvPr id="37900" name="TextBox 25">
              <a:extLst>
                <a:ext uri="{FF2B5EF4-FFF2-40B4-BE49-F238E27FC236}">
                  <a16:creationId xmlns:a16="http://schemas.microsoft.com/office/drawing/2014/main" id="{0F30FA43-14F5-4B54-98F2-C3B07E3102D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958419" y="2773016"/>
              <a:ext cx="4790669" cy="684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54610" tIns="54610" rIns="54610" bIns="54610"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r>
                <a:rPr lang="ru-RU" altLang="en-US" sz="1400">
                  <a:solidFill>
                    <a:schemeClr val="bg1"/>
                  </a:solidFill>
                </a:rPr>
                <a:t>Ҳалоллик</a:t>
              </a:r>
              <a:r>
                <a:rPr lang="en-US" altLang="en-US" sz="1400">
                  <a:solidFill>
                    <a:schemeClr val="bg1"/>
                  </a:solidFill>
                </a:rPr>
                <a:t> </a:t>
              </a:r>
              <a:r>
                <a:rPr lang="ru-RU" altLang="en-US" sz="1400">
                  <a:solidFill>
                    <a:schemeClr val="bg1"/>
                  </a:solidFill>
                </a:rPr>
                <a:t>ва</a:t>
              </a:r>
              <a:r>
                <a:rPr lang="en-US" altLang="en-US" sz="1400">
                  <a:solidFill>
                    <a:schemeClr val="bg1"/>
                  </a:solidFill>
                </a:rPr>
                <a:t> </a:t>
              </a:r>
              <a:r>
                <a:rPr lang="ru-RU" altLang="en-US" sz="1400">
                  <a:solidFill>
                    <a:schemeClr val="bg1"/>
                  </a:solidFill>
                </a:rPr>
                <a:t>ёлғонга</a:t>
              </a:r>
              <a:r>
                <a:rPr lang="en-US" altLang="en-US" sz="1400">
                  <a:solidFill>
                    <a:schemeClr val="bg1"/>
                  </a:solidFill>
                </a:rPr>
                <a:t>  </a:t>
              </a:r>
              <a:r>
                <a:rPr lang="ru-RU" altLang="en-US" sz="1400">
                  <a:solidFill>
                    <a:schemeClr val="bg1"/>
                  </a:solidFill>
                </a:rPr>
                <a:t>мисоллар</a:t>
              </a:r>
              <a:r>
                <a:rPr lang="en-US" altLang="en-US" sz="1400">
                  <a:solidFill>
                    <a:schemeClr val="bg1"/>
                  </a:solidFill>
                </a:rPr>
                <a:t>.</a:t>
              </a:r>
              <a:endParaRPr lang="ru-RU" altLang="en-US" sz="1400">
                <a:solidFill>
                  <a:schemeClr val="bg1"/>
                </a:solidFill>
              </a:endParaRPr>
            </a:p>
          </p:txBody>
        </p:sp>
        <p:sp>
          <p:nvSpPr>
            <p:cNvPr id="37901" name="TextBox 26">
              <a:extLst>
                <a:ext uri="{FF2B5EF4-FFF2-40B4-BE49-F238E27FC236}">
                  <a16:creationId xmlns:a16="http://schemas.microsoft.com/office/drawing/2014/main" id="{CBC71735-3242-4F6D-8BF7-FAFAFA9EC39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638681" y="2773016"/>
              <a:ext cx="258418" cy="684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54610" rIns="54610" bIns="54610"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>
                <a:spcAft>
                  <a:spcPts val="600"/>
                </a:spcAft>
              </a:pPr>
              <a:r>
                <a:rPr lang="en-US" altLang="en-US" sz="3200" b="1">
                  <a:solidFill>
                    <a:srgbClr val="F99403"/>
                  </a:solidFill>
                </a:rPr>
                <a:t>3</a:t>
              </a:r>
              <a:endParaRPr lang="en-US" altLang="en-US" sz="5400" b="1">
                <a:solidFill>
                  <a:srgbClr val="F99403"/>
                </a:solidFill>
              </a:endParaRPr>
            </a:p>
          </p:txBody>
        </p:sp>
      </p:grpSp>
      <p:grpSp>
        <p:nvGrpSpPr>
          <p:cNvPr id="37894" name="Group 27">
            <a:extLst>
              <a:ext uri="{FF2B5EF4-FFF2-40B4-BE49-F238E27FC236}">
                <a16:creationId xmlns:a16="http://schemas.microsoft.com/office/drawing/2014/main" id="{A6A671F4-F3BE-4522-91DB-2E541EF751D4}"/>
              </a:ext>
            </a:extLst>
          </p:cNvPr>
          <p:cNvGrpSpPr>
            <a:grpSpLocks/>
          </p:cNvGrpSpPr>
          <p:nvPr/>
        </p:nvGrpSpPr>
        <p:grpSpPr bwMode="auto">
          <a:xfrm>
            <a:off x="6638925" y="3987800"/>
            <a:ext cx="5110163" cy="569913"/>
            <a:chOff x="6638681" y="2773016"/>
            <a:chExt cx="5110407" cy="684000"/>
          </a:xfrm>
        </p:grpSpPr>
        <p:sp>
          <p:nvSpPr>
            <p:cNvPr id="37898" name="TextBox 28">
              <a:extLst>
                <a:ext uri="{FF2B5EF4-FFF2-40B4-BE49-F238E27FC236}">
                  <a16:creationId xmlns:a16="http://schemas.microsoft.com/office/drawing/2014/main" id="{8BC37E03-DD8E-4D42-8726-8FCE0C56401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958419" y="2773016"/>
              <a:ext cx="4790669" cy="684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54610" tIns="54610" rIns="54610" bIns="54610"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r>
                <a:rPr lang="ru-RU" altLang="en-US" sz="1400">
                  <a:solidFill>
                    <a:schemeClr val="bg1"/>
                  </a:solidFill>
                </a:rPr>
                <a:t>Тўғри</a:t>
              </a:r>
              <a:r>
                <a:rPr lang="en-US" altLang="en-US" sz="1400">
                  <a:solidFill>
                    <a:schemeClr val="bg1"/>
                  </a:solidFill>
                </a:rPr>
                <a:t> / </a:t>
              </a:r>
              <a:r>
                <a:rPr lang="ru-RU" altLang="en-US" sz="1400">
                  <a:solidFill>
                    <a:schemeClr val="bg1"/>
                  </a:solidFill>
                </a:rPr>
                <a:t>нотўғри</a:t>
              </a:r>
              <a:r>
                <a:rPr lang="en-US" altLang="en-US" sz="1400">
                  <a:solidFill>
                    <a:schemeClr val="bg1"/>
                  </a:solidFill>
                </a:rPr>
                <a:t> </a:t>
              </a:r>
              <a:r>
                <a:rPr lang="ru-RU" altLang="en-US" sz="1400">
                  <a:solidFill>
                    <a:schemeClr val="bg1"/>
                  </a:solidFill>
                </a:rPr>
                <a:t>ўйини</a:t>
              </a:r>
              <a:r>
                <a:rPr lang="en-US" altLang="en-US" sz="1400">
                  <a:solidFill>
                    <a:schemeClr val="bg1"/>
                  </a:solidFill>
                </a:rPr>
                <a:t>.</a:t>
              </a:r>
            </a:p>
          </p:txBody>
        </p:sp>
        <p:sp>
          <p:nvSpPr>
            <p:cNvPr id="37899" name="TextBox 29">
              <a:extLst>
                <a:ext uri="{FF2B5EF4-FFF2-40B4-BE49-F238E27FC236}">
                  <a16:creationId xmlns:a16="http://schemas.microsoft.com/office/drawing/2014/main" id="{C2841D95-937D-4619-A7C2-615AEF1CC90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638681" y="2773016"/>
              <a:ext cx="258418" cy="684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54610" rIns="54610" bIns="54610"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>
                <a:spcAft>
                  <a:spcPts val="600"/>
                </a:spcAft>
              </a:pPr>
              <a:r>
                <a:rPr lang="en-US" altLang="en-US" sz="3200" b="1">
                  <a:solidFill>
                    <a:srgbClr val="F99403"/>
                  </a:solidFill>
                </a:rPr>
                <a:t>4</a:t>
              </a:r>
              <a:endParaRPr lang="en-US" altLang="en-US" sz="5400" b="1">
                <a:solidFill>
                  <a:srgbClr val="F99403"/>
                </a:solidFill>
              </a:endParaRPr>
            </a:p>
          </p:txBody>
        </p:sp>
      </p:grpSp>
      <p:grpSp>
        <p:nvGrpSpPr>
          <p:cNvPr id="37895" name="Group 31">
            <a:extLst>
              <a:ext uri="{FF2B5EF4-FFF2-40B4-BE49-F238E27FC236}">
                <a16:creationId xmlns:a16="http://schemas.microsoft.com/office/drawing/2014/main" id="{5DDB87E3-06EA-47C6-8058-16EFCC0463FA}"/>
              </a:ext>
            </a:extLst>
          </p:cNvPr>
          <p:cNvGrpSpPr>
            <a:grpSpLocks/>
          </p:cNvGrpSpPr>
          <p:nvPr/>
        </p:nvGrpSpPr>
        <p:grpSpPr bwMode="auto">
          <a:xfrm>
            <a:off x="6638925" y="4470400"/>
            <a:ext cx="5110163" cy="568325"/>
            <a:chOff x="6638681" y="2773016"/>
            <a:chExt cx="5110407" cy="684000"/>
          </a:xfrm>
        </p:grpSpPr>
        <p:sp>
          <p:nvSpPr>
            <p:cNvPr id="37896" name="TextBox 32">
              <a:extLst>
                <a:ext uri="{FF2B5EF4-FFF2-40B4-BE49-F238E27FC236}">
                  <a16:creationId xmlns:a16="http://schemas.microsoft.com/office/drawing/2014/main" id="{7CEF12EF-DE5C-4DF1-AF89-7D66502A251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958419" y="2773016"/>
              <a:ext cx="4790669" cy="684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54610" tIns="54610" rIns="54610" bIns="54610"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r>
                <a:rPr lang="ru-RU" altLang="en-US" sz="1400">
                  <a:solidFill>
                    <a:schemeClr val="bg1"/>
                  </a:solidFill>
                </a:rPr>
                <a:t>«Ўз</a:t>
              </a:r>
              <a:r>
                <a:rPr lang="en-US" altLang="en-US" sz="1400">
                  <a:solidFill>
                    <a:schemeClr val="bg1"/>
                  </a:solidFill>
                </a:rPr>
                <a:t> </a:t>
              </a:r>
              <a:r>
                <a:rPr lang="ru-RU" altLang="en-US" sz="1400">
                  <a:solidFill>
                    <a:schemeClr val="bg1"/>
                  </a:solidFill>
                </a:rPr>
                <a:t>қадриятларингизни</a:t>
              </a:r>
              <a:r>
                <a:rPr lang="en-US" altLang="en-US" sz="1400">
                  <a:solidFill>
                    <a:schemeClr val="bg1"/>
                  </a:solidFill>
                </a:rPr>
                <a:t> </a:t>
              </a:r>
              <a:r>
                <a:rPr lang="ru-RU" altLang="en-US" sz="1400">
                  <a:solidFill>
                    <a:schemeClr val="bg1"/>
                  </a:solidFill>
                </a:rPr>
                <a:t>баҳоланг»</a:t>
              </a:r>
              <a:r>
                <a:rPr lang="en-US" altLang="en-US" sz="1400">
                  <a:solidFill>
                    <a:schemeClr val="bg1"/>
                  </a:solidFill>
                </a:rPr>
                <a:t> </a:t>
              </a:r>
              <a:r>
                <a:rPr lang="ru-RU" altLang="en-US" sz="1400">
                  <a:solidFill>
                    <a:schemeClr val="bg1"/>
                  </a:solidFill>
                </a:rPr>
                <a:t>услуби</a:t>
              </a:r>
              <a:r>
                <a:rPr lang="en-US" altLang="en-US" sz="1400">
                  <a:solidFill>
                    <a:schemeClr val="bg1"/>
                  </a:solidFill>
                </a:rPr>
                <a:t> </a:t>
              </a:r>
              <a:r>
                <a:rPr lang="ru-RU" altLang="en-US" sz="1400">
                  <a:solidFill>
                    <a:schemeClr val="bg1"/>
                  </a:solidFill>
                </a:rPr>
                <a:t>орқали</a:t>
              </a:r>
              <a:r>
                <a:rPr lang="en-US" altLang="en-US" sz="1400">
                  <a:solidFill>
                    <a:schemeClr val="bg1"/>
                  </a:solidFill>
                </a:rPr>
                <a:t> </a:t>
              </a:r>
              <a:r>
                <a:rPr lang="ru-RU" altLang="en-US" sz="1400">
                  <a:solidFill>
                    <a:schemeClr val="bg1"/>
                  </a:solidFill>
                </a:rPr>
                <a:t>т</a:t>
              </a:r>
              <a:r>
                <a:rPr lang="en-US" altLang="en-US" sz="1400">
                  <a:solidFill>
                    <a:schemeClr val="bg1"/>
                  </a:solidFill>
                </a:rPr>
                <a:t>e</a:t>
              </a:r>
              <a:r>
                <a:rPr lang="ru-RU" altLang="en-US" sz="1400">
                  <a:solidFill>
                    <a:schemeClr val="bg1"/>
                  </a:solidFill>
                </a:rPr>
                <a:t>кшириб</a:t>
              </a:r>
              <a:r>
                <a:rPr lang="en-US" altLang="en-US" sz="1400">
                  <a:solidFill>
                    <a:schemeClr val="bg1"/>
                  </a:solidFill>
                </a:rPr>
                <a:t> </a:t>
              </a:r>
              <a:r>
                <a:rPr lang="ru-RU" altLang="en-US" sz="1400">
                  <a:solidFill>
                    <a:schemeClr val="bg1"/>
                  </a:solidFill>
                </a:rPr>
                <a:t>кўриш</a:t>
              </a:r>
              <a:r>
                <a:rPr lang="en-US" altLang="en-US" sz="1400">
                  <a:solidFill>
                    <a:schemeClr val="bg1"/>
                  </a:solidFill>
                </a:rPr>
                <a:t>.</a:t>
              </a:r>
            </a:p>
          </p:txBody>
        </p:sp>
        <p:sp>
          <p:nvSpPr>
            <p:cNvPr id="37897" name="TextBox 33">
              <a:extLst>
                <a:ext uri="{FF2B5EF4-FFF2-40B4-BE49-F238E27FC236}">
                  <a16:creationId xmlns:a16="http://schemas.microsoft.com/office/drawing/2014/main" id="{69202DED-903B-473A-97DB-C57C702185C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638681" y="2773016"/>
              <a:ext cx="258418" cy="684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54610" rIns="54610" bIns="54610"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>
                <a:spcAft>
                  <a:spcPts val="600"/>
                </a:spcAft>
              </a:pPr>
              <a:r>
                <a:rPr lang="en-US" altLang="en-US" sz="3200" b="1">
                  <a:solidFill>
                    <a:srgbClr val="F99403"/>
                  </a:solidFill>
                </a:rPr>
                <a:t>5</a:t>
              </a:r>
              <a:endParaRPr lang="en-US" altLang="en-US" sz="5400" b="1">
                <a:solidFill>
                  <a:srgbClr val="F99403"/>
                </a:solidFill>
              </a:endParaRPr>
            </a:p>
          </p:txBody>
        </p:sp>
      </p:grpSp>
    </p:spTree>
  </p:cSld>
  <p:clrMapOvr>
    <a:masterClrMapping/>
  </p:clrMapOvr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970" name="Title 1">
            <a:extLst>
              <a:ext uri="{FF2B5EF4-FFF2-40B4-BE49-F238E27FC236}">
                <a16:creationId xmlns:a16="http://schemas.microsoft.com/office/drawing/2014/main" id="{32D49E74-A8B8-4294-A7D0-04D90B9E772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ru-RU" altLang="en-US"/>
              <a:t>Машҳур</a:t>
            </a:r>
            <a:r>
              <a:rPr lang="en-US" altLang="en-US"/>
              <a:t> </a:t>
            </a:r>
            <a:r>
              <a:rPr lang="ru-RU" altLang="en-US"/>
              <a:t>а</a:t>
            </a:r>
            <a:r>
              <a:rPr lang="tr-TR" altLang="en-US"/>
              <a:t>x</a:t>
            </a:r>
            <a:r>
              <a:rPr lang="ru-RU" altLang="en-US"/>
              <a:t>лоқий</a:t>
            </a:r>
            <a:r>
              <a:rPr lang="tr-TR" altLang="en-US"/>
              <a:t> </a:t>
            </a:r>
            <a:r>
              <a:rPr lang="ru-RU" altLang="en-US"/>
              <a:t>иккиланишлар</a:t>
            </a:r>
            <a:r>
              <a:rPr lang="en-US" altLang="en-US"/>
              <a:t>.</a:t>
            </a:r>
            <a:endParaRPr lang="ru-RU" altLang="en-US"/>
          </a:p>
        </p:txBody>
      </p:sp>
      <p:grpSp>
        <p:nvGrpSpPr>
          <p:cNvPr id="83971" name="Graphic 2">
            <a:extLst>
              <a:ext uri="{FF2B5EF4-FFF2-40B4-BE49-F238E27FC236}">
                <a16:creationId xmlns:a16="http://schemas.microsoft.com/office/drawing/2014/main" id="{502EC671-9374-41CF-AD56-70E82F4380F0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6092825" y="1809750"/>
            <a:ext cx="5888038" cy="5048250"/>
            <a:chOff x="2439357" y="222792"/>
            <a:chExt cx="7455510" cy="6635428"/>
          </a:xfrm>
        </p:grpSpPr>
        <p:sp>
          <p:nvSpPr>
            <p:cNvPr id="83978" name="Freeform: Shape 32">
              <a:extLst>
                <a:ext uri="{FF2B5EF4-FFF2-40B4-BE49-F238E27FC236}">
                  <a16:creationId xmlns:a16="http://schemas.microsoft.com/office/drawing/2014/main" id="{E79175AF-F5BB-4B53-81F6-D69BC3B5E1C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9357" y="4657608"/>
              <a:ext cx="342023" cy="342023"/>
            </a:xfrm>
            <a:custGeom>
              <a:avLst/>
              <a:gdLst>
                <a:gd name="T0" fmla="*/ 341168 w 342023"/>
                <a:gd name="T1" fmla="*/ 171340 h 342023"/>
                <a:gd name="T2" fmla="*/ 171406 w 342023"/>
                <a:gd name="T3" fmla="*/ 341036 h 342023"/>
                <a:gd name="T4" fmla="*/ 1644 w 342023"/>
                <a:gd name="T5" fmla="*/ 171340 h 342023"/>
                <a:gd name="T6" fmla="*/ 171406 w 342023"/>
                <a:gd name="T7" fmla="*/ 1645 h 342023"/>
                <a:gd name="T8" fmla="*/ 341168 w 342023"/>
                <a:gd name="T9" fmla="*/ 171340 h 3420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42023"/>
                <a:gd name="T16" fmla="*/ 0 h 342023"/>
                <a:gd name="T17" fmla="*/ 342023 w 342023"/>
                <a:gd name="T18" fmla="*/ 342023 h 34202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42023" h="342023">
                  <a:moveTo>
                    <a:pt x="341168" y="171340"/>
                  </a:moveTo>
                  <a:cubicBezTo>
                    <a:pt x="341168" y="265061"/>
                    <a:pt x="265163" y="341036"/>
                    <a:pt x="171406" y="341036"/>
                  </a:cubicBezTo>
                  <a:cubicBezTo>
                    <a:pt x="77649" y="341036"/>
                    <a:pt x="1644" y="265061"/>
                    <a:pt x="1644" y="171340"/>
                  </a:cubicBezTo>
                  <a:cubicBezTo>
                    <a:pt x="1644" y="77620"/>
                    <a:pt x="77649" y="1645"/>
                    <a:pt x="171406" y="1645"/>
                  </a:cubicBezTo>
                  <a:cubicBezTo>
                    <a:pt x="265163" y="1645"/>
                    <a:pt x="341168" y="77620"/>
                    <a:pt x="341168" y="171340"/>
                  </a:cubicBezTo>
                  <a:close/>
                </a:path>
              </a:pathLst>
            </a:custGeom>
            <a:solidFill>
              <a:srgbClr val="FE8A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83979" name="Freeform: Shape 33">
              <a:extLst>
                <a:ext uri="{FF2B5EF4-FFF2-40B4-BE49-F238E27FC236}">
                  <a16:creationId xmlns:a16="http://schemas.microsoft.com/office/drawing/2014/main" id="{EC110588-6E4A-4FC8-B0B7-876BB84C02C7}"/>
                </a:ext>
              </a:extLst>
            </p:cNvPr>
            <p:cNvSpPr>
              <a:spLocks/>
            </p:cNvSpPr>
            <p:nvPr/>
          </p:nvSpPr>
          <p:spPr bwMode="auto">
            <a:xfrm>
              <a:off x="9552844" y="4644673"/>
              <a:ext cx="342023" cy="342023"/>
            </a:xfrm>
            <a:custGeom>
              <a:avLst/>
              <a:gdLst>
                <a:gd name="T0" fmla="*/ 341168 w 342023"/>
                <a:gd name="T1" fmla="*/ 171340 h 342023"/>
                <a:gd name="T2" fmla="*/ 171406 w 342023"/>
                <a:gd name="T3" fmla="*/ 341036 h 342023"/>
                <a:gd name="T4" fmla="*/ 1645 w 342023"/>
                <a:gd name="T5" fmla="*/ 171340 h 342023"/>
                <a:gd name="T6" fmla="*/ 171406 w 342023"/>
                <a:gd name="T7" fmla="*/ 1644 h 342023"/>
                <a:gd name="T8" fmla="*/ 341168 w 342023"/>
                <a:gd name="T9" fmla="*/ 171340 h 3420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42023"/>
                <a:gd name="T16" fmla="*/ 0 h 342023"/>
                <a:gd name="T17" fmla="*/ 342023 w 342023"/>
                <a:gd name="T18" fmla="*/ 342023 h 34202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42023" h="342023">
                  <a:moveTo>
                    <a:pt x="341168" y="171340"/>
                  </a:moveTo>
                  <a:cubicBezTo>
                    <a:pt x="341168" y="265061"/>
                    <a:pt x="265163" y="341036"/>
                    <a:pt x="171406" y="341036"/>
                  </a:cubicBezTo>
                  <a:cubicBezTo>
                    <a:pt x="77650" y="341036"/>
                    <a:pt x="1645" y="265061"/>
                    <a:pt x="1645" y="171340"/>
                  </a:cubicBezTo>
                  <a:cubicBezTo>
                    <a:pt x="1645" y="77620"/>
                    <a:pt x="77650" y="1644"/>
                    <a:pt x="171406" y="1644"/>
                  </a:cubicBezTo>
                  <a:cubicBezTo>
                    <a:pt x="265163" y="1644"/>
                    <a:pt x="341168" y="77620"/>
                    <a:pt x="341168" y="171340"/>
                  </a:cubicBezTo>
                  <a:close/>
                </a:path>
              </a:pathLst>
            </a:custGeom>
            <a:solidFill>
              <a:srgbClr val="3A07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83980" name="Freeform: Shape 34">
              <a:extLst>
                <a:ext uri="{FF2B5EF4-FFF2-40B4-BE49-F238E27FC236}">
                  <a16:creationId xmlns:a16="http://schemas.microsoft.com/office/drawing/2014/main" id="{845F291E-0BFF-480A-A6F7-F88B94F26638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2997" y="2621146"/>
              <a:ext cx="342023" cy="342023"/>
            </a:xfrm>
            <a:custGeom>
              <a:avLst/>
              <a:gdLst>
                <a:gd name="T0" fmla="*/ 341168 w 342023"/>
                <a:gd name="T1" fmla="*/ 171341 h 342023"/>
                <a:gd name="T2" fmla="*/ 171406 w 342023"/>
                <a:gd name="T3" fmla="*/ 341037 h 342023"/>
                <a:gd name="T4" fmla="*/ 1644 w 342023"/>
                <a:gd name="T5" fmla="*/ 171341 h 342023"/>
                <a:gd name="T6" fmla="*/ 171406 w 342023"/>
                <a:gd name="T7" fmla="*/ 1644 h 342023"/>
                <a:gd name="T8" fmla="*/ 341168 w 342023"/>
                <a:gd name="T9" fmla="*/ 171341 h 3420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42023"/>
                <a:gd name="T16" fmla="*/ 0 h 342023"/>
                <a:gd name="T17" fmla="*/ 342023 w 342023"/>
                <a:gd name="T18" fmla="*/ 342023 h 34202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42023" h="342023">
                  <a:moveTo>
                    <a:pt x="341168" y="171341"/>
                  </a:moveTo>
                  <a:cubicBezTo>
                    <a:pt x="341168" y="265061"/>
                    <a:pt x="265163" y="341037"/>
                    <a:pt x="171406" y="341037"/>
                  </a:cubicBezTo>
                  <a:cubicBezTo>
                    <a:pt x="77649" y="341037"/>
                    <a:pt x="1644" y="265061"/>
                    <a:pt x="1644" y="171341"/>
                  </a:cubicBezTo>
                  <a:cubicBezTo>
                    <a:pt x="1644" y="77620"/>
                    <a:pt x="77649" y="1644"/>
                    <a:pt x="171406" y="1644"/>
                  </a:cubicBezTo>
                  <a:cubicBezTo>
                    <a:pt x="265163" y="1644"/>
                    <a:pt x="341168" y="77620"/>
                    <a:pt x="341168" y="171341"/>
                  </a:cubicBezTo>
                  <a:close/>
                </a:path>
              </a:pathLst>
            </a:custGeom>
            <a:solidFill>
              <a:srgbClr val="FE8A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83981" name="Freeform: Shape 35">
              <a:extLst>
                <a:ext uri="{FF2B5EF4-FFF2-40B4-BE49-F238E27FC236}">
                  <a16:creationId xmlns:a16="http://schemas.microsoft.com/office/drawing/2014/main" id="{5E98663C-A521-4A2E-996A-B0A0B6BF322B}"/>
                </a:ext>
              </a:extLst>
            </p:cNvPr>
            <p:cNvSpPr>
              <a:spLocks/>
            </p:cNvSpPr>
            <p:nvPr/>
          </p:nvSpPr>
          <p:spPr bwMode="auto">
            <a:xfrm>
              <a:off x="8097821" y="4024054"/>
              <a:ext cx="342023" cy="342023"/>
            </a:xfrm>
            <a:custGeom>
              <a:avLst/>
              <a:gdLst>
                <a:gd name="T0" fmla="*/ 341168 w 342023"/>
                <a:gd name="T1" fmla="*/ 171341 h 342023"/>
                <a:gd name="T2" fmla="*/ 171406 w 342023"/>
                <a:gd name="T3" fmla="*/ 341037 h 342023"/>
                <a:gd name="T4" fmla="*/ 1644 w 342023"/>
                <a:gd name="T5" fmla="*/ 171341 h 342023"/>
                <a:gd name="T6" fmla="*/ 171406 w 342023"/>
                <a:gd name="T7" fmla="*/ 1644 h 342023"/>
                <a:gd name="T8" fmla="*/ 341168 w 342023"/>
                <a:gd name="T9" fmla="*/ 171341 h 3420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42023"/>
                <a:gd name="T16" fmla="*/ 0 h 342023"/>
                <a:gd name="T17" fmla="*/ 342023 w 342023"/>
                <a:gd name="T18" fmla="*/ 342023 h 34202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42023" h="342023">
                  <a:moveTo>
                    <a:pt x="341168" y="171341"/>
                  </a:moveTo>
                  <a:cubicBezTo>
                    <a:pt x="341168" y="265061"/>
                    <a:pt x="265163" y="341037"/>
                    <a:pt x="171406" y="341037"/>
                  </a:cubicBezTo>
                  <a:cubicBezTo>
                    <a:pt x="77649" y="341037"/>
                    <a:pt x="1644" y="265061"/>
                    <a:pt x="1644" y="171341"/>
                  </a:cubicBezTo>
                  <a:cubicBezTo>
                    <a:pt x="1644" y="77620"/>
                    <a:pt x="77649" y="1644"/>
                    <a:pt x="171406" y="1644"/>
                  </a:cubicBezTo>
                  <a:cubicBezTo>
                    <a:pt x="265163" y="1644"/>
                    <a:pt x="341168" y="77620"/>
                    <a:pt x="341168" y="171341"/>
                  </a:cubicBezTo>
                  <a:close/>
                </a:path>
              </a:pathLst>
            </a:custGeom>
            <a:solidFill>
              <a:srgbClr val="3A07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83982" name="Freeform: Shape 36">
              <a:extLst>
                <a:ext uri="{FF2B5EF4-FFF2-40B4-BE49-F238E27FC236}">
                  <a16:creationId xmlns:a16="http://schemas.microsoft.com/office/drawing/2014/main" id="{0BFBBFEA-2C7E-42B2-8543-024728C7F6E5}"/>
                </a:ext>
              </a:extLst>
            </p:cNvPr>
            <p:cNvSpPr>
              <a:spLocks/>
            </p:cNvSpPr>
            <p:nvPr/>
          </p:nvSpPr>
          <p:spPr bwMode="auto">
            <a:xfrm>
              <a:off x="6953184" y="494179"/>
              <a:ext cx="342023" cy="342023"/>
            </a:xfrm>
            <a:custGeom>
              <a:avLst/>
              <a:gdLst>
                <a:gd name="T0" fmla="*/ 341168 w 342023"/>
                <a:gd name="T1" fmla="*/ 171340 h 342023"/>
                <a:gd name="T2" fmla="*/ 171406 w 342023"/>
                <a:gd name="T3" fmla="*/ 341036 h 342023"/>
                <a:gd name="T4" fmla="*/ 1645 w 342023"/>
                <a:gd name="T5" fmla="*/ 171340 h 342023"/>
                <a:gd name="T6" fmla="*/ 171406 w 342023"/>
                <a:gd name="T7" fmla="*/ 1644 h 342023"/>
                <a:gd name="T8" fmla="*/ 341168 w 342023"/>
                <a:gd name="T9" fmla="*/ 171340 h 3420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42023"/>
                <a:gd name="T16" fmla="*/ 0 h 342023"/>
                <a:gd name="T17" fmla="*/ 342023 w 342023"/>
                <a:gd name="T18" fmla="*/ 342023 h 34202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42023" h="342023">
                  <a:moveTo>
                    <a:pt x="341168" y="171340"/>
                  </a:moveTo>
                  <a:cubicBezTo>
                    <a:pt x="341168" y="265061"/>
                    <a:pt x="265163" y="341036"/>
                    <a:pt x="171406" y="341036"/>
                  </a:cubicBezTo>
                  <a:cubicBezTo>
                    <a:pt x="77650" y="341036"/>
                    <a:pt x="1645" y="265061"/>
                    <a:pt x="1645" y="171340"/>
                  </a:cubicBezTo>
                  <a:cubicBezTo>
                    <a:pt x="1645" y="77620"/>
                    <a:pt x="77650" y="1644"/>
                    <a:pt x="171406" y="1644"/>
                  </a:cubicBezTo>
                  <a:cubicBezTo>
                    <a:pt x="265163" y="1644"/>
                    <a:pt x="341168" y="77620"/>
                    <a:pt x="341168" y="171340"/>
                  </a:cubicBezTo>
                  <a:close/>
                </a:path>
              </a:pathLst>
            </a:custGeom>
            <a:solidFill>
              <a:srgbClr val="3A07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83983" name="Freeform: Shape 37">
              <a:extLst>
                <a:ext uri="{FF2B5EF4-FFF2-40B4-BE49-F238E27FC236}">
                  <a16:creationId xmlns:a16="http://schemas.microsoft.com/office/drawing/2014/main" id="{FABF420F-87E1-4782-8F86-EE72964E9203}"/>
                </a:ext>
              </a:extLst>
            </p:cNvPr>
            <p:cNvSpPr>
              <a:spLocks/>
            </p:cNvSpPr>
            <p:nvPr/>
          </p:nvSpPr>
          <p:spPr bwMode="auto">
            <a:xfrm>
              <a:off x="8175412" y="5614417"/>
              <a:ext cx="342023" cy="342023"/>
            </a:xfrm>
            <a:custGeom>
              <a:avLst/>
              <a:gdLst>
                <a:gd name="T0" fmla="*/ 341168 w 342023"/>
                <a:gd name="T1" fmla="*/ 171340 h 342023"/>
                <a:gd name="T2" fmla="*/ 171406 w 342023"/>
                <a:gd name="T3" fmla="*/ 341036 h 342023"/>
                <a:gd name="T4" fmla="*/ 1645 w 342023"/>
                <a:gd name="T5" fmla="*/ 171340 h 342023"/>
                <a:gd name="T6" fmla="*/ 171406 w 342023"/>
                <a:gd name="T7" fmla="*/ 1644 h 342023"/>
                <a:gd name="T8" fmla="*/ 341168 w 342023"/>
                <a:gd name="T9" fmla="*/ 171340 h 3420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42023"/>
                <a:gd name="T16" fmla="*/ 0 h 342023"/>
                <a:gd name="T17" fmla="*/ 342023 w 342023"/>
                <a:gd name="T18" fmla="*/ 342023 h 34202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42023" h="342023">
                  <a:moveTo>
                    <a:pt x="341168" y="171340"/>
                  </a:moveTo>
                  <a:cubicBezTo>
                    <a:pt x="341168" y="265061"/>
                    <a:pt x="265163" y="341036"/>
                    <a:pt x="171406" y="341036"/>
                  </a:cubicBezTo>
                  <a:cubicBezTo>
                    <a:pt x="77650" y="341036"/>
                    <a:pt x="1645" y="265061"/>
                    <a:pt x="1645" y="171340"/>
                  </a:cubicBezTo>
                  <a:cubicBezTo>
                    <a:pt x="1645" y="77620"/>
                    <a:pt x="77650" y="1644"/>
                    <a:pt x="171406" y="1644"/>
                  </a:cubicBezTo>
                  <a:cubicBezTo>
                    <a:pt x="265163" y="1644"/>
                    <a:pt x="341168" y="77620"/>
                    <a:pt x="341168" y="171340"/>
                  </a:cubicBezTo>
                  <a:close/>
                </a:path>
              </a:pathLst>
            </a:custGeom>
            <a:solidFill>
              <a:srgbClr val="3A07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83984" name="Freeform: Shape 38">
              <a:extLst>
                <a:ext uri="{FF2B5EF4-FFF2-40B4-BE49-F238E27FC236}">
                  <a16:creationId xmlns:a16="http://schemas.microsoft.com/office/drawing/2014/main" id="{73FA7FA5-5EE7-48C2-A71F-E560BFB2A0C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7975" y="2840962"/>
              <a:ext cx="342023" cy="342023"/>
            </a:xfrm>
            <a:custGeom>
              <a:avLst/>
              <a:gdLst>
                <a:gd name="T0" fmla="*/ 341168 w 342023"/>
                <a:gd name="T1" fmla="*/ 171340 h 342023"/>
                <a:gd name="T2" fmla="*/ 171406 w 342023"/>
                <a:gd name="T3" fmla="*/ 341036 h 342023"/>
                <a:gd name="T4" fmla="*/ 1644 w 342023"/>
                <a:gd name="T5" fmla="*/ 171340 h 342023"/>
                <a:gd name="T6" fmla="*/ 171406 w 342023"/>
                <a:gd name="T7" fmla="*/ 1644 h 342023"/>
                <a:gd name="T8" fmla="*/ 341168 w 342023"/>
                <a:gd name="T9" fmla="*/ 171340 h 3420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42023"/>
                <a:gd name="T16" fmla="*/ 0 h 342023"/>
                <a:gd name="T17" fmla="*/ 342023 w 342023"/>
                <a:gd name="T18" fmla="*/ 342023 h 34202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42023" h="342023">
                  <a:moveTo>
                    <a:pt x="341168" y="171340"/>
                  </a:moveTo>
                  <a:cubicBezTo>
                    <a:pt x="341168" y="265061"/>
                    <a:pt x="265163" y="341036"/>
                    <a:pt x="171406" y="341036"/>
                  </a:cubicBezTo>
                  <a:cubicBezTo>
                    <a:pt x="77649" y="341036"/>
                    <a:pt x="1644" y="265061"/>
                    <a:pt x="1644" y="171340"/>
                  </a:cubicBezTo>
                  <a:cubicBezTo>
                    <a:pt x="1644" y="77620"/>
                    <a:pt x="77649" y="1644"/>
                    <a:pt x="171406" y="1644"/>
                  </a:cubicBezTo>
                  <a:cubicBezTo>
                    <a:pt x="265163" y="1644"/>
                    <a:pt x="341168" y="77620"/>
                    <a:pt x="341168" y="171340"/>
                  </a:cubicBezTo>
                  <a:close/>
                </a:path>
              </a:pathLst>
            </a:custGeom>
            <a:solidFill>
              <a:srgbClr val="FE8A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83985" name="Freeform: Shape 39">
              <a:extLst>
                <a:ext uri="{FF2B5EF4-FFF2-40B4-BE49-F238E27FC236}">
                  <a16:creationId xmlns:a16="http://schemas.microsoft.com/office/drawing/2014/main" id="{DA4427C8-23F1-4782-9A05-62A320C35E20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0290" y="4403678"/>
              <a:ext cx="1278201" cy="1258469"/>
            </a:xfrm>
            <a:custGeom>
              <a:avLst/>
              <a:gdLst>
                <a:gd name="T0" fmla="*/ 639934 w 1278201"/>
                <a:gd name="T1" fmla="*/ 1257768 h 1258469"/>
                <a:gd name="T2" fmla="*/ 1644 w 1278201"/>
                <a:gd name="T3" fmla="*/ 629717 h 1258469"/>
                <a:gd name="T4" fmla="*/ 639934 w 1278201"/>
                <a:gd name="T5" fmla="*/ 1644 h 1258469"/>
                <a:gd name="T6" fmla="*/ 1278223 w 1278201"/>
                <a:gd name="T7" fmla="*/ 629717 h 1258469"/>
                <a:gd name="T8" fmla="*/ 639934 w 1278201"/>
                <a:gd name="T9" fmla="*/ 1257768 h 1258469"/>
                <a:gd name="T10" fmla="*/ 639934 w 1278201"/>
                <a:gd name="T11" fmla="*/ 34860 h 1258469"/>
                <a:gd name="T12" fmla="*/ 34860 w 1278201"/>
                <a:gd name="T13" fmla="*/ 629717 h 1258469"/>
                <a:gd name="T14" fmla="*/ 639934 w 1278201"/>
                <a:gd name="T15" fmla="*/ 1224552 h 1258469"/>
                <a:gd name="T16" fmla="*/ 1244986 w 1278201"/>
                <a:gd name="T17" fmla="*/ 629717 h 1258469"/>
                <a:gd name="T18" fmla="*/ 639934 w 1278201"/>
                <a:gd name="T19" fmla="*/ 34860 h 125846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278201"/>
                <a:gd name="T31" fmla="*/ 0 h 1258469"/>
                <a:gd name="T32" fmla="*/ 1278201 w 1278201"/>
                <a:gd name="T33" fmla="*/ 1258469 h 1258469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278201" h="1258469">
                  <a:moveTo>
                    <a:pt x="639934" y="1257768"/>
                  </a:moveTo>
                  <a:cubicBezTo>
                    <a:pt x="287979" y="1257768"/>
                    <a:pt x="1644" y="976015"/>
                    <a:pt x="1644" y="629717"/>
                  </a:cubicBezTo>
                  <a:cubicBezTo>
                    <a:pt x="1644" y="283419"/>
                    <a:pt x="287979" y="1644"/>
                    <a:pt x="639934" y="1644"/>
                  </a:cubicBezTo>
                  <a:cubicBezTo>
                    <a:pt x="991889" y="1644"/>
                    <a:pt x="1278223" y="283397"/>
                    <a:pt x="1278223" y="629717"/>
                  </a:cubicBezTo>
                  <a:cubicBezTo>
                    <a:pt x="1278223" y="976037"/>
                    <a:pt x="991889" y="1257768"/>
                    <a:pt x="639934" y="1257768"/>
                  </a:cubicBezTo>
                  <a:close/>
                  <a:moveTo>
                    <a:pt x="639934" y="34860"/>
                  </a:moveTo>
                  <a:cubicBezTo>
                    <a:pt x="306308" y="34860"/>
                    <a:pt x="34860" y="301703"/>
                    <a:pt x="34860" y="629717"/>
                  </a:cubicBezTo>
                  <a:cubicBezTo>
                    <a:pt x="34860" y="957730"/>
                    <a:pt x="306286" y="1224552"/>
                    <a:pt x="639934" y="1224552"/>
                  </a:cubicBezTo>
                  <a:cubicBezTo>
                    <a:pt x="973582" y="1224552"/>
                    <a:pt x="1244986" y="957708"/>
                    <a:pt x="1244986" y="629717"/>
                  </a:cubicBezTo>
                  <a:cubicBezTo>
                    <a:pt x="1244986" y="301725"/>
                    <a:pt x="973560" y="34860"/>
                    <a:pt x="639934" y="34860"/>
                  </a:cubicBezTo>
                  <a:close/>
                </a:path>
              </a:pathLst>
            </a:custGeom>
            <a:solidFill>
              <a:srgbClr val="FE8A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83986" name="Freeform: Shape 40">
              <a:extLst>
                <a:ext uri="{FF2B5EF4-FFF2-40B4-BE49-F238E27FC236}">
                  <a16:creationId xmlns:a16="http://schemas.microsoft.com/office/drawing/2014/main" id="{74FE754B-3113-45AB-8DE6-3A16F7C6D914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9301" y="4228895"/>
              <a:ext cx="1609262" cy="1607070"/>
            </a:xfrm>
            <a:custGeom>
              <a:avLst/>
              <a:gdLst>
                <a:gd name="T0" fmla="*/ 804719 w 1609262"/>
                <a:gd name="T1" fmla="*/ 1607363 h 1607069"/>
                <a:gd name="T2" fmla="*/ 1644 w 1609262"/>
                <a:gd name="T3" fmla="*/ 804508 h 1607069"/>
                <a:gd name="T4" fmla="*/ 804719 w 1609262"/>
                <a:gd name="T5" fmla="*/ 1644 h 1607069"/>
                <a:gd name="T6" fmla="*/ 1607793 w 1609262"/>
                <a:gd name="T7" fmla="*/ 804508 h 1607069"/>
                <a:gd name="T8" fmla="*/ 804719 w 1609262"/>
                <a:gd name="T9" fmla="*/ 1607363 h 1607069"/>
                <a:gd name="T10" fmla="*/ 804719 w 1609262"/>
                <a:gd name="T11" fmla="*/ 34860 h 1607069"/>
                <a:gd name="T12" fmla="*/ 34860 w 1609262"/>
                <a:gd name="T13" fmla="*/ 804508 h 1607069"/>
                <a:gd name="T14" fmla="*/ 804719 w 1609262"/>
                <a:gd name="T15" fmla="*/ 1574147 h 1607069"/>
                <a:gd name="T16" fmla="*/ 1574577 w 1609262"/>
                <a:gd name="T17" fmla="*/ 804508 h 1607069"/>
                <a:gd name="T18" fmla="*/ 804719 w 1609262"/>
                <a:gd name="T19" fmla="*/ 34860 h 160706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609262"/>
                <a:gd name="T31" fmla="*/ 0 h 1607069"/>
                <a:gd name="T32" fmla="*/ 1609262 w 1609262"/>
                <a:gd name="T33" fmla="*/ 1607069 h 1607069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609262" h="1607069">
                  <a:moveTo>
                    <a:pt x="804719" y="1607355"/>
                  </a:moveTo>
                  <a:cubicBezTo>
                    <a:pt x="361887" y="1607355"/>
                    <a:pt x="1644" y="1247200"/>
                    <a:pt x="1644" y="804500"/>
                  </a:cubicBezTo>
                  <a:cubicBezTo>
                    <a:pt x="1644" y="361799"/>
                    <a:pt x="361909" y="1644"/>
                    <a:pt x="804719" y="1644"/>
                  </a:cubicBezTo>
                  <a:cubicBezTo>
                    <a:pt x="1247529" y="1644"/>
                    <a:pt x="1607793" y="361799"/>
                    <a:pt x="1607793" y="804500"/>
                  </a:cubicBezTo>
                  <a:cubicBezTo>
                    <a:pt x="1607793" y="1247200"/>
                    <a:pt x="1247529" y="1607355"/>
                    <a:pt x="804719" y="1607355"/>
                  </a:cubicBezTo>
                  <a:close/>
                  <a:moveTo>
                    <a:pt x="804719" y="34860"/>
                  </a:moveTo>
                  <a:cubicBezTo>
                    <a:pt x="380216" y="34860"/>
                    <a:pt x="34860" y="380128"/>
                    <a:pt x="34860" y="804500"/>
                  </a:cubicBezTo>
                  <a:cubicBezTo>
                    <a:pt x="34860" y="1228871"/>
                    <a:pt x="380216" y="1574139"/>
                    <a:pt x="804719" y="1574139"/>
                  </a:cubicBezTo>
                  <a:cubicBezTo>
                    <a:pt x="1229222" y="1574139"/>
                    <a:pt x="1574577" y="1228871"/>
                    <a:pt x="1574577" y="804500"/>
                  </a:cubicBezTo>
                  <a:cubicBezTo>
                    <a:pt x="1574577" y="380128"/>
                    <a:pt x="1229222" y="34860"/>
                    <a:pt x="804719" y="34860"/>
                  </a:cubicBezTo>
                  <a:close/>
                </a:path>
              </a:pathLst>
            </a:custGeom>
            <a:solidFill>
              <a:srgbClr val="FE8A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83987" name="Freeform: Shape 41">
              <a:extLst>
                <a:ext uri="{FF2B5EF4-FFF2-40B4-BE49-F238E27FC236}">
                  <a16:creationId xmlns:a16="http://schemas.microsoft.com/office/drawing/2014/main" id="{3C40D456-A680-43F3-A3BE-F06EC614F1C1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0889" y="2663257"/>
              <a:ext cx="2872116" cy="3957382"/>
            </a:xfrm>
            <a:custGeom>
              <a:avLst/>
              <a:gdLst>
                <a:gd name="T0" fmla="*/ 65347 w 2872116"/>
                <a:gd name="T1" fmla="*/ 1350939 h 3957381"/>
                <a:gd name="T2" fmla="*/ 106477 w 2872116"/>
                <a:gd name="T3" fmla="*/ 1481171 h 3957381"/>
                <a:gd name="T4" fmla="*/ 133335 w 2872116"/>
                <a:gd name="T5" fmla="*/ 1565142 h 3957381"/>
                <a:gd name="T6" fmla="*/ 154207 w 2872116"/>
                <a:gd name="T7" fmla="*/ 1630192 h 3957381"/>
                <a:gd name="T8" fmla="*/ 184682 w 2872116"/>
                <a:gd name="T9" fmla="*/ 1724183 h 3957381"/>
                <a:gd name="T10" fmla="*/ 186633 w 2872116"/>
                <a:gd name="T11" fmla="*/ 1730168 h 3957381"/>
                <a:gd name="T12" fmla="*/ 255191 w 2872116"/>
                <a:gd name="T13" fmla="*/ 1939307 h 3957381"/>
                <a:gd name="T14" fmla="*/ 329581 w 2872116"/>
                <a:gd name="T15" fmla="*/ 2161388 h 3957381"/>
                <a:gd name="T16" fmla="*/ 339732 w 2872116"/>
                <a:gd name="T17" fmla="*/ 2191228 h 3957381"/>
                <a:gd name="T18" fmla="*/ 357908 w 2872116"/>
                <a:gd name="T19" fmla="*/ 2244790 h 3957381"/>
                <a:gd name="T20" fmla="*/ 566476 w 2872116"/>
                <a:gd name="T21" fmla="*/ 2880820 h 3957381"/>
                <a:gd name="T22" fmla="*/ 639616 w 2872116"/>
                <a:gd name="T23" fmla="*/ 3322184 h 3957381"/>
                <a:gd name="T24" fmla="*/ 640164 w 2872116"/>
                <a:gd name="T25" fmla="*/ 3329550 h 3957381"/>
                <a:gd name="T26" fmla="*/ 644199 w 2872116"/>
                <a:gd name="T27" fmla="*/ 3405936 h 3957381"/>
                <a:gd name="T28" fmla="*/ 799731 w 2872116"/>
                <a:gd name="T29" fmla="*/ 3758176 h 3957381"/>
                <a:gd name="T30" fmla="*/ 1785218 w 2872116"/>
                <a:gd name="T31" fmla="*/ 3956308 h 3957381"/>
                <a:gd name="T32" fmla="*/ 2675726 w 2872116"/>
                <a:gd name="T33" fmla="*/ 3780362 h 3957381"/>
                <a:gd name="T34" fmla="*/ 2751784 w 2872116"/>
                <a:gd name="T35" fmla="*/ 3437990 h 3957381"/>
                <a:gd name="T36" fmla="*/ 2752200 w 2872116"/>
                <a:gd name="T37" fmla="*/ 3378376 h 3957381"/>
                <a:gd name="T38" fmla="*/ 2752068 w 2872116"/>
                <a:gd name="T39" fmla="*/ 3371360 h 3957381"/>
                <a:gd name="T40" fmla="*/ 2703922 w 2872116"/>
                <a:gd name="T41" fmla="*/ 2871064 h 3957381"/>
                <a:gd name="T42" fmla="*/ 2702606 w 2872116"/>
                <a:gd name="T43" fmla="*/ 2858544 h 3957381"/>
                <a:gd name="T44" fmla="*/ 2696840 w 2872116"/>
                <a:gd name="T45" fmla="*/ 2473594 h 3957381"/>
                <a:gd name="T46" fmla="*/ 2799842 w 2872116"/>
                <a:gd name="T47" fmla="*/ 1743279 h 3957381"/>
                <a:gd name="T48" fmla="*/ 2823498 w 2872116"/>
                <a:gd name="T49" fmla="*/ 1569483 h 3957381"/>
                <a:gd name="T50" fmla="*/ 2827752 w 2872116"/>
                <a:gd name="T51" fmla="*/ 1541025 h 3957381"/>
                <a:gd name="T52" fmla="*/ 2842990 w 2872116"/>
                <a:gd name="T53" fmla="*/ 1437432 h 3957381"/>
                <a:gd name="T54" fmla="*/ 2847308 w 2872116"/>
                <a:gd name="T55" fmla="*/ 1406408 h 3957381"/>
                <a:gd name="T56" fmla="*/ 2840358 w 2872116"/>
                <a:gd name="T57" fmla="*/ 851008 h 3957381"/>
                <a:gd name="T58" fmla="*/ 2821504 w 2872116"/>
                <a:gd name="T59" fmla="*/ 630052 h 3957381"/>
                <a:gd name="T60" fmla="*/ 2803898 w 2872116"/>
                <a:gd name="T61" fmla="*/ 229951 h 3957381"/>
                <a:gd name="T62" fmla="*/ 2803832 w 2872116"/>
                <a:gd name="T63" fmla="*/ 229885 h 3957381"/>
                <a:gd name="T64" fmla="*/ 2433878 w 2872116"/>
                <a:gd name="T65" fmla="*/ 59575 h 3957381"/>
                <a:gd name="T66" fmla="*/ 2262120 w 2872116"/>
                <a:gd name="T67" fmla="*/ 49139 h 3957381"/>
                <a:gd name="T68" fmla="*/ 2269422 w 2872116"/>
                <a:gd name="T69" fmla="*/ 15397 h 3957381"/>
                <a:gd name="T70" fmla="*/ 2287158 w 2872116"/>
                <a:gd name="T71" fmla="*/ 12679 h 3957381"/>
                <a:gd name="T72" fmla="*/ 2271788 w 2872116"/>
                <a:gd name="T73" fmla="*/ 11429 h 3957381"/>
                <a:gd name="T74" fmla="*/ 2270058 w 2872116"/>
                <a:gd name="T75" fmla="*/ 11297 h 3957381"/>
                <a:gd name="T76" fmla="*/ 2146052 w 2872116"/>
                <a:gd name="T77" fmla="*/ 4128 h 3957381"/>
                <a:gd name="T78" fmla="*/ 2120444 w 2872116"/>
                <a:gd name="T79" fmla="*/ 3295 h 3957381"/>
                <a:gd name="T80" fmla="*/ 2116060 w 2872116"/>
                <a:gd name="T81" fmla="*/ 3163 h 3957381"/>
                <a:gd name="T82" fmla="*/ 2099506 w 2872116"/>
                <a:gd name="T83" fmla="*/ 2813 h 3957381"/>
                <a:gd name="T84" fmla="*/ 1904378 w 2872116"/>
                <a:gd name="T85" fmla="*/ 2681 h 3957381"/>
                <a:gd name="T86" fmla="*/ 1872149 w 2872116"/>
                <a:gd name="T87" fmla="*/ 3514 h 3957381"/>
                <a:gd name="T88" fmla="*/ 1544728 w 2872116"/>
                <a:gd name="T89" fmla="*/ 22654 h 3957381"/>
                <a:gd name="T90" fmla="*/ 1542162 w 2872116"/>
                <a:gd name="T91" fmla="*/ 22939 h 3957381"/>
                <a:gd name="T92" fmla="*/ 1537646 w 2872116"/>
                <a:gd name="T93" fmla="*/ 23356 h 3957381"/>
                <a:gd name="T94" fmla="*/ 1533612 w 2872116"/>
                <a:gd name="T95" fmla="*/ 23707 h 3957381"/>
                <a:gd name="T96" fmla="*/ 1516423 w 2872116"/>
                <a:gd name="T97" fmla="*/ 25307 h 3957381"/>
                <a:gd name="T98" fmla="*/ 1505351 w 2872116"/>
                <a:gd name="T99" fmla="*/ 26842 h 3957381"/>
                <a:gd name="T100" fmla="*/ 973111 w 2872116"/>
                <a:gd name="T101" fmla="*/ 113049 h 3957381"/>
                <a:gd name="T102" fmla="*/ 956273 w 2872116"/>
                <a:gd name="T103" fmla="*/ 133856 h 3957381"/>
                <a:gd name="T104" fmla="*/ 935400 w 2872116"/>
                <a:gd name="T105" fmla="*/ 154728 h 3957381"/>
                <a:gd name="T106" fmla="*/ 581385 w 2872116"/>
                <a:gd name="T107" fmla="*/ 223527 h 3957381"/>
                <a:gd name="T108" fmla="*/ 79422 w 2872116"/>
                <a:gd name="T109" fmla="*/ 597340 h 3957381"/>
                <a:gd name="T110" fmla="*/ 41142 w 2872116"/>
                <a:gd name="T111" fmla="*/ 683394 h 3957381"/>
                <a:gd name="T112" fmla="*/ 65434 w 2872116"/>
                <a:gd name="T113" fmla="*/ 1350939 h 3957381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2872116"/>
                <a:gd name="T172" fmla="*/ 0 h 3957381"/>
                <a:gd name="T173" fmla="*/ 2872116 w 2872116"/>
                <a:gd name="T174" fmla="*/ 3957381 h 3957381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2872116" h="3957381">
                  <a:moveTo>
                    <a:pt x="65347" y="1350931"/>
                  </a:moveTo>
                  <a:cubicBezTo>
                    <a:pt x="78984" y="1394408"/>
                    <a:pt x="92686" y="1437818"/>
                    <a:pt x="106477" y="1481163"/>
                  </a:cubicBezTo>
                  <a:cubicBezTo>
                    <a:pt x="115378" y="1509205"/>
                    <a:pt x="124302" y="1537158"/>
                    <a:pt x="133335" y="1565134"/>
                  </a:cubicBezTo>
                  <a:cubicBezTo>
                    <a:pt x="140219" y="1586840"/>
                    <a:pt x="147191" y="1608479"/>
                    <a:pt x="154207" y="1630184"/>
                  </a:cubicBezTo>
                  <a:cubicBezTo>
                    <a:pt x="164226" y="1661493"/>
                    <a:pt x="174465" y="1692867"/>
                    <a:pt x="184682" y="1724175"/>
                  </a:cubicBezTo>
                  <a:cubicBezTo>
                    <a:pt x="185318" y="1726126"/>
                    <a:pt x="185997" y="1728143"/>
                    <a:pt x="186633" y="1730160"/>
                  </a:cubicBezTo>
                  <a:cubicBezTo>
                    <a:pt x="209259" y="1799881"/>
                    <a:pt x="232083" y="1869644"/>
                    <a:pt x="255191" y="1939299"/>
                  </a:cubicBezTo>
                  <a:cubicBezTo>
                    <a:pt x="279747" y="2013382"/>
                    <a:pt x="304609" y="2087487"/>
                    <a:pt x="329581" y="2161373"/>
                  </a:cubicBezTo>
                  <a:cubicBezTo>
                    <a:pt x="333001" y="2171392"/>
                    <a:pt x="336268" y="2181346"/>
                    <a:pt x="339732" y="2191212"/>
                  </a:cubicBezTo>
                  <a:cubicBezTo>
                    <a:pt x="350103" y="2220635"/>
                    <a:pt x="357053" y="2242340"/>
                    <a:pt x="357908" y="2244774"/>
                  </a:cubicBezTo>
                  <a:cubicBezTo>
                    <a:pt x="382398" y="2317607"/>
                    <a:pt x="511073" y="2675700"/>
                    <a:pt x="566476" y="2880805"/>
                  </a:cubicBezTo>
                  <a:cubicBezTo>
                    <a:pt x="595153" y="2986766"/>
                    <a:pt x="626527" y="3134954"/>
                    <a:pt x="639616" y="3322168"/>
                  </a:cubicBezTo>
                  <a:cubicBezTo>
                    <a:pt x="639836" y="3324602"/>
                    <a:pt x="640033" y="3327035"/>
                    <a:pt x="640164" y="3329535"/>
                  </a:cubicBezTo>
                  <a:cubicBezTo>
                    <a:pt x="641896" y="3354375"/>
                    <a:pt x="643234" y="3379764"/>
                    <a:pt x="644199" y="3405920"/>
                  </a:cubicBezTo>
                  <a:cubicBezTo>
                    <a:pt x="696050" y="3523282"/>
                    <a:pt x="747902" y="3640798"/>
                    <a:pt x="799731" y="3758160"/>
                  </a:cubicBezTo>
                  <a:cubicBezTo>
                    <a:pt x="993610" y="3841166"/>
                    <a:pt x="1339843" y="3959997"/>
                    <a:pt x="1785218" y="3956292"/>
                  </a:cubicBezTo>
                  <a:cubicBezTo>
                    <a:pt x="2178216" y="3952959"/>
                    <a:pt x="2488229" y="3855483"/>
                    <a:pt x="2675727" y="3780347"/>
                  </a:cubicBezTo>
                  <a:cubicBezTo>
                    <a:pt x="2745865" y="3685940"/>
                    <a:pt x="2749065" y="3538453"/>
                    <a:pt x="2751784" y="3437974"/>
                  </a:cubicBezTo>
                  <a:cubicBezTo>
                    <a:pt x="2752332" y="3418066"/>
                    <a:pt x="2752485" y="3398180"/>
                    <a:pt x="2752200" y="3378360"/>
                  </a:cubicBezTo>
                  <a:cubicBezTo>
                    <a:pt x="2752200" y="3375993"/>
                    <a:pt x="2752135" y="3373691"/>
                    <a:pt x="2752069" y="3371345"/>
                  </a:cubicBezTo>
                  <a:cubicBezTo>
                    <a:pt x="2749504" y="3205200"/>
                    <a:pt x="2721857" y="3037390"/>
                    <a:pt x="2703923" y="2871048"/>
                  </a:cubicBezTo>
                  <a:cubicBezTo>
                    <a:pt x="2703440" y="2866883"/>
                    <a:pt x="2703024" y="2862695"/>
                    <a:pt x="2702607" y="2858529"/>
                  </a:cubicBezTo>
                  <a:cubicBezTo>
                    <a:pt x="2688904" y="2728911"/>
                    <a:pt x="2681582" y="2600061"/>
                    <a:pt x="2696841" y="2473578"/>
                  </a:cubicBezTo>
                  <a:cubicBezTo>
                    <a:pt x="2726198" y="2229580"/>
                    <a:pt x="2771998" y="1987489"/>
                    <a:pt x="2799843" y="1743271"/>
                  </a:cubicBezTo>
                  <a:cubicBezTo>
                    <a:pt x="2806464" y="1685675"/>
                    <a:pt x="2814795" y="1627707"/>
                    <a:pt x="2823499" y="1569475"/>
                  </a:cubicBezTo>
                  <a:cubicBezTo>
                    <a:pt x="2824880" y="1560004"/>
                    <a:pt x="2826349" y="1550489"/>
                    <a:pt x="2827752" y="1541017"/>
                  </a:cubicBezTo>
                  <a:cubicBezTo>
                    <a:pt x="2832971" y="1506574"/>
                    <a:pt x="2838123" y="1471999"/>
                    <a:pt x="2842990" y="1437424"/>
                  </a:cubicBezTo>
                  <a:cubicBezTo>
                    <a:pt x="2844459" y="1427053"/>
                    <a:pt x="2845906" y="1416771"/>
                    <a:pt x="2847309" y="1406400"/>
                  </a:cubicBezTo>
                  <a:cubicBezTo>
                    <a:pt x="2872500" y="1220919"/>
                    <a:pt x="2886357" y="1034538"/>
                    <a:pt x="2840359" y="851008"/>
                  </a:cubicBezTo>
                  <a:cubicBezTo>
                    <a:pt x="2821789" y="776837"/>
                    <a:pt x="2819070" y="702403"/>
                    <a:pt x="2821504" y="630052"/>
                  </a:cubicBezTo>
                  <a:cubicBezTo>
                    <a:pt x="2826306" y="479847"/>
                    <a:pt x="2852900" y="338960"/>
                    <a:pt x="2803899" y="229951"/>
                  </a:cubicBezTo>
                  <a:lnTo>
                    <a:pt x="2803833" y="229885"/>
                  </a:lnTo>
                  <a:cubicBezTo>
                    <a:pt x="2740580" y="178055"/>
                    <a:pt x="2614339" y="90752"/>
                    <a:pt x="2433878" y="59575"/>
                  </a:cubicBezTo>
                  <a:cubicBezTo>
                    <a:pt x="2370626" y="48657"/>
                    <a:pt x="2312504" y="46706"/>
                    <a:pt x="2262121" y="49139"/>
                  </a:cubicBezTo>
                  <a:cubicBezTo>
                    <a:pt x="2265388" y="38155"/>
                    <a:pt x="2267822" y="26951"/>
                    <a:pt x="2269422" y="15397"/>
                  </a:cubicBezTo>
                  <a:cubicBezTo>
                    <a:pt x="2275341" y="14498"/>
                    <a:pt x="2281261" y="13578"/>
                    <a:pt x="2287159" y="12679"/>
                  </a:cubicBezTo>
                  <a:cubicBezTo>
                    <a:pt x="2282007" y="12262"/>
                    <a:pt x="2276920" y="11845"/>
                    <a:pt x="2271789" y="11429"/>
                  </a:cubicBezTo>
                  <a:cubicBezTo>
                    <a:pt x="2271241" y="11363"/>
                    <a:pt x="2270606" y="11363"/>
                    <a:pt x="2270058" y="11297"/>
                  </a:cubicBezTo>
                  <a:cubicBezTo>
                    <a:pt x="2230396" y="8162"/>
                    <a:pt x="2188915" y="5794"/>
                    <a:pt x="2146052" y="4128"/>
                  </a:cubicBezTo>
                  <a:cubicBezTo>
                    <a:pt x="2137567" y="3843"/>
                    <a:pt x="2128995" y="3580"/>
                    <a:pt x="2120445" y="3295"/>
                  </a:cubicBezTo>
                  <a:cubicBezTo>
                    <a:pt x="2118975" y="3229"/>
                    <a:pt x="2117529" y="3229"/>
                    <a:pt x="2116060" y="3163"/>
                  </a:cubicBezTo>
                  <a:cubicBezTo>
                    <a:pt x="2110557" y="3032"/>
                    <a:pt x="2105076" y="2878"/>
                    <a:pt x="2099507" y="2813"/>
                  </a:cubicBezTo>
                  <a:cubicBezTo>
                    <a:pt x="2036934" y="1278"/>
                    <a:pt x="1971599" y="1278"/>
                    <a:pt x="1904378" y="2681"/>
                  </a:cubicBezTo>
                  <a:cubicBezTo>
                    <a:pt x="1893723" y="2966"/>
                    <a:pt x="1882936" y="3229"/>
                    <a:pt x="1872149" y="3514"/>
                  </a:cubicBezTo>
                  <a:cubicBezTo>
                    <a:pt x="1766429" y="6430"/>
                    <a:pt x="1656346" y="12986"/>
                    <a:pt x="1544728" y="22654"/>
                  </a:cubicBezTo>
                  <a:cubicBezTo>
                    <a:pt x="1543895" y="22786"/>
                    <a:pt x="1542996" y="22874"/>
                    <a:pt x="1542162" y="22939"/>
                  </a:cubicBezTo>
                  <a:cubicBezTo>
                    <a:pt x="1540628" y="23071"/>
                    <a:pt x="1539093" y="23224"/>
                    <a:pt x="1537646" y="23356"/>
                  </a:cubicBezTo>
                  <a:cubicBezTo>
                    <a:pt x="1536265" y="23422"/>
                    <a:pt x="1534862" y="23553"/>
                    <a:pt x="1533612" y="23707"/>
                  </a:cubicBezTo>
                  <a:cubicBezTo>
                    <a:pt x="1523592" y="24605"/>
                    <a:pt x="1516840" y="25241"/>
                    <a:pt x="1516423" y="25307"/>
                  </a:cubicBezTo>
                  <a:cubicBezTo>
                    <a:pt x="1515305" y="25373"/>
                    <a:pt x="1511687" y="25855"/>
                    <a:pt x="1505351" y="26842"/>
                  </a:cubicBezTo>
                  <a:cubicBezTo>
                    <a:pt x="1463870" y="33025"/>
                    <a:pt x="1305684" y="58567"/>
                    <a:pt x="973111" y="113049"/>
                  </a:cubicBezTo>
                  <a:cubicBezTo>
                    <a:pt x="968309" y="119649"/>
                    <a:pt x="962740" y="126686"/>
                    <a:pt x="956273" y="133856"/>
                  </a:cubicBezTo>
                  <a:cubicBezTo>
                    <a:pt x="949103" y="141858"/>
                    <a:pt x="942000" y="148808"/>
                    <a:pt x="935400" y="154728"/>
                  </a:cubicBezTo>
                  <a:cubicBezTo>
                    <a:pt x="851254" y="157578"/>
                    <a:pt x="724464" y="170930"/>
                    <a:pt x="581385" y="223527"/>
                  </a:cubicBezTo>
                  <a:cubicBezTo>
                    <a:pt x="462729" y="267157"/>
                    <a:pt x="207681" y="359196"/>
                    <a:pt x="79422" y="597340"/>
                  </a:cubicBezTo>
                  <a:cubicBezTo>
                    <a:pt x="64119" y="625733"/>
                    <a:pt x="51447" y="654388"/>
                    <a:pt x="41142" y="683394"/>
                  </a:cubicBezTo>
                  <a:cubicBezTo>
                    <a:pt x="-34366" y="894068"/>
                    <a:pt x="12333" y="1119320"/>
                    <a:pt x="65434" y="1350931"/>
                  </a:cubicBezTo>
                  <a:close/>
                </a:path>
              </a:pathLst>
            </a:custGeom>
            <a:solidFill>
              <a:srgbClr val="1FD7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83988" name="Freeform: Shape 42">
              <a:extLst>
                <a:ext uri="{FF2B5EF4-FFF2-40B4-BE49-F238E27FC236}">
                  <a16:creationId xmlns:a16="http://schemas.microsoft.com/office/drawing/2014/main" id="{0A03E222-0F56-4394-9B87-80C2388FB1A1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0048" y="514957"/>
              <a:ext cx="1047994" cy="1914013"/>
            </a:xfrm>
            <a:custGeom>
              <a:avLst/>
              <a:gdLst>
                <a:gd name="T0" fmla="*/ 22500 w 1047993"/>
                <a:gd name="T1" fmla="*/ 1157711 h 1914013"/>
                <a:gd name="T2" fmla="*/ 16932 w 1047993"/>
                <a:gd name="T3" fmla="*/ 743490 h 1914013"/>
                <a:gd name="T4" fmla="*/ 233809 w 1047993"/>
                <a:gd name="T5" fmla="*/ 189435 h 1914013"/>
                <a:gd name="T6" fmla="*/ 534754 w 1047993"/>
                <a:gd name="T7" fmla="*/ 8097 h 1914013"/>
                <a:gd name="T8" fmla="*/ 564264 w 1047993"/>
                <a:gd name="T9" fmla="*/ 2703 h 1914013"/>
                <a:gd name="T10" fmla="*/ 771890 w 1047993"/>
                <a:gd name="T11" fmla="*/ 152623 h 1914013"/>
                <a:gd name="T12" fmla="*/ 777086 w 1047993"/>
                <a:gd name="T13" fmla="*/ 158806 h 1914013"/>
                <a:gd name="T14" fmla="*/ 791117 w 1047993"/>
                <a:gd name="T15" fmla="*/ 175710 h 1914013"/>
                <a:gd name="T16" fmla="*/ 793156 w 1047993"/>
                <a:gd name="T17" fmla="*/ 178385 h 1914013"/>
                <a:gd name="T18" fmla="*/ 826394 w 1047993"/>
                <a:gd name="T19" fmla="*/ 224689 h 1914013"/>
                <a:gd name="T20" fmla="*/ 834155 w 1047993"/>
                <a:gd name="T21" fmla="*/ 236792 h 1914013"/>
                <a:gd name="T22" fmla="*/ 855006 w 1047993"/>
                <a:gd name="T23" fmla="*/ 272814 h 1914013"/>
                <a:gd name="T24" fmla="*/ 869366 w 1047993"/>
                <a:gd name="T25" fmla="*/ 301184 h 1914013"/>
                <a:gd name="T26" fmla="*/ 879013 w 1047993"/>
                <a:gd name="T27" fmla="*/ 321749 h 1914013"/>
                <a:gd name="T28" fmla="*/ 886774 w 1047993"/>
                <a:gd name="T29" fmla="*/ 339771 h 1914013"/>
                <a:gd name="T30" fmla="*/ 892080 w 1047993"/>
                <a:gd name="T31" fmla="*/ 353781 h 1914013"/>
                <a:gd name="T32" fmla="*/ 940665 w 1047993"/>
                <a:gd name="T33" fmla="*/ 505696 h 1914013"/>
                <a:gd name="T34" fmla="*/ 970855 w 1047993"/>
                <a:gd name="T35" fmla="*/ 647877 h 1914013"/>
                <a:gd name="T36" fmla="*/ 984865 w 1047993"/>
                <a:gd name="T37" fmla="*/ 761359 h 1914013"/>
                <a:gd name="T38" fmla="*/ 988416 w 1047993"/>
                <a:gd name="T39" fmla="*/ 818845 h 1914013"/>
                <a:gd name="T40" fmla="*/ 988921 w 1047993"/>
                <a:gd name="T41" fmla="*/ 830816 h 1914013"/>
                <a:gd name="T42" fmla="*/ 989447 w 1047993"/>
                <a:gd name="T43" fmla="*/ 851973 h 1914013"/>
                <a:gd name="T44" fmla="*/ 991793 w 1047993"/>
                <a:gd name="T45" fmla="*/ 954777 h 1914013"/>
                <a:gd name="T46" fmla="*/ 1000212 w 1047993"/>
                <a:gd name="T47" fmla="*/ 1094305 h 1914013"/>
                <a:gd name="T48" fmla="*/ 1018935 w 1047993"/>
                <a:gd name="T49" fmla="*/ 1278625 h 1914013"/>
                <a:gd name="T50" fmla="*/ 1039698 w 1047993"/>
                <a:gd name="T51" fmla="*/ 1374676 h 1914013"/>
                <a:gd name="T52" fmla="*/ 910540 w 1047993"/>
                <a:gd name="T53" fmla="*/ 1733866 h 1914013"/>
                <a:gd name="T54" fmla="*/ 858163 w 1047993"/>
                <a:gd name="T55" fmla="*/ 1817925 h 1914013"/>
                <a:gd name="T56" fmla="*/ 854370 w 1047993"/>
                <a:gd name="T57" fmla="*/ 1855372 h 1914013"/>
                <a:gd name="T58" fmla="*/ 820343 w 1047993"/>
                <a:gd name="T59" fmla="*/ 1866641 h 1914013"/>
                <a:gd name="T60" fmla="*/ 728040 w 1047993"/>
                <a:gd name="T61" fmla="*/ 1891745 h 1914013"/>
                <a:gd name="T62" fmla="*/ 1650 w 1047993"/>
                <a:gd name="T63" fmla="*/ 1590699 h 1914013"/>
                <a:gd name="T64" fmla="*/ 19847 w 1047993"/>
                <a:gd name="T65" fmla="*/ 1413132 h 1914013"/>
                <a:gd name="T66" fmla="*/ 22456 w 1047993"/>
                <a:gd name="T67" fmla="*/ 1157711 h 191401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047993"/>
                <a:gd name="T103" fmla="*/ 0 h 1914013"/>
                <a:gd name="T104" fmla="*/ 1047993 w 1047993"/>
                <a:gd name="T105" fmla="*/ 1914013 h 191401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047993" h="1914013">
                  <a:moveTo>
                    <a:pt x="22500" y="1157711"/>
                  </a:moveTo>
                  <a:cubicBezTo>
                    <a:pt x="15397" y="1020112"/>
                    <a:pt x="1782" y="882404"/>
                    <a:pt x="16932" y="743490"/>
                  </a:cubicBezTo>
                  <a:cubicBezTo>
                    <a:pt x="38768" y="543144"/>
                    <a:pt x="102108" y="345362"/>
                    <a:pt x="233809" y="189435"/>
                  </a:cubicBezTo>
                  <a:cubicBezTo>
                    <a:pt x="287919" y="125371"/>
                    <a:pt x="390745" y="38747"/>
                    <a:pt x="534746" y="8097"/>
                  </a:cubicBezTo>
                  <a:cubicBezTo>
                    <a:pt x="544348" y="6036"/>
                    <a:pt x="554236" y="4216"/>
                    <a:pt x="564256" y="2703"/>
                  </a:cubicBezTo>
                  <a:cubicBezTo>
                    <a:pt x="646254" y="-9794"/>
                    <a:pt x="719964" y="91213"/>
                    <a:pt x="771882" y="152623"/>
                  </a:cubicBezTo>
                  <a:cubicBezTo>
                    <a:pt x="773679" y="154662"/>
                    <a:pt x="775411" y="156701"/>
                    <a:pt x="777078" y="158806"/>
                  </a:cubicBezTo>
                  <a:cubicBezTo>
                    <a:pt x="781967" y="164507"/>
                    <a:pt x="786703" y="170185"/>
                    <a:pt x="791109" y="175710"/>
                  </a:cubicBezTo>
                  <a:cubicBezTo>
                    <a:pt x="791767" y="176565"/>
                    <a:pt x="792447" y="177530"/>
                    <a:pt x="793148" y="178385"/>
                  </a:cubicBezTo>
                  <a:cubicBezTo>
                    <a:pt x="805229" y="193513"/>
                    <a:pt x="816147" y="208970"/>
                    <a:pt x="826386" y="224689"/>
                  </a:cubicBezTo>
                  <a:cubicBezTo>
                    <a:pt x="829083" y="228658"/>
                    <a:pt x="831626" y="232648"/>
                    <a:pt x="834147" y="236792"/>
                  </a:cubicBezTo>
                  <a:cubicBezTo>
                    <a:pt x="841601" y="248543"/>
                    <a:pt x="848574" y="260514"/>
                    <a:pt x="854998" y="272814"/>
                  </a:cubicBezTo>
                  <a:cubicBezTo>
                    <a:pt x="860106" y="282176"/>
                    <a:pt x="865017" y="291537"/>
                    <a:pt x="869358" y="301184"/>
                  </a:cubicBezTo>
                  <a:cubicBezTo>
                    <a:pt x="872756" y="307937"/>
                    <a:pt x="875913" y="314865"/>
                    <a:pt x="879005" y="321749"/>
                  </a:cubicBezTo>
                  <a:cubicBezTo>
                    <a:pt x="881702" y="327647"/>
                    <a:pt x="884179" y="333720"/>
                    <a:pt x="886766" y="339771"/>
                  </a:cubicBezTo>
                  <a:cubicBezTo>
                    <a:pt x="888542" y="344463"/>
                    <a:pt x="890296" y="349111"/>
                    <a:pt x="892072" y="353781"/>
                  </a:cubicBezTo>
                  <a:cubicBezTo>
                    <a:pt x="910817" y="402892"/>
                    <a:pt x="927085" y="453801"/>
                    <a:pt x="940657" y="505696"/>
                  </a:cubicBezTo>
                  <a:cubicBezTo>
                    <a:pt x="952912" y="552505"/>
                    <a:pt x="963042" y="600104"/>
                    <a:pt x="970847" y="647877"/>
                  </a:cubicBezTo>
                  <a:cubicBezTo>
                    <a:pt x="976986" y="685609"/>
                    <a:pt x="981743" y="723539"/>
                    <a:pt x="984857" y="761359"/>
                  </a:cubicBezTo>
                  <a:cubicBezTo>
                    <a:pt x="986479" y="780565"/>
                    <a:pt x="987619" y="799749"/>
                    <a:pt x="988408" y="818845"/>
                  </a:cubicBezTo>
                  <a:cubicBezTo>
                    <a:pt x="988584" y="822813"/>
                    <a:pt x="988781" y="826825"/>
                    <a:pt x="988913" y="830816"/>
                  </a:cubicBezTo>
                  <a:cubicBezTo>
                    <a:pt x="989198" y="837897"/>
                    <a:pt x="989307" y="844869"/>
                    <a:pt x="989439" y="851973"/>
                  </a:cubicBezTo>
                  <a:cubicBezTo>
                    <a:pt x="990228" y="886285"/>
                    <a:pt x="990732" y="920662"/>
                    <a:pt x="991785" y="954777"/>
                  </a:cubicBezTo>
                  <a:cubicBezTo>
                    <a:pt x="992991" y="1001367"/>
                    <a:pt x="995073" y="1047803"/>
                    <a:pt x="1000204" y="1094305"/>
                  </a:cubicBezTo>
                  <a:cubicBezTo>
                    <a:pt x="1007505" y="1158785"/>
                    <a:pt x="1009850" y="1218442"/>
                    <a:pt x="1018927" y="1278625"/>
                  </a:cubicBezTo>
                  <a:cubicBezTo>
                    <a:pt x="1023532" y="1310174"/>
                    <a:pt x="1029955" y="1341987"/>
                    <a:pt x="1039690" y="1374676"/>
                  </a:cubicBezTo>
                  <a:cubicBezTo>
                    <a:pt x="1076238" y="1496072"/>
                    <a:pt x="987378" y="1645401"/>
                    <a:pt x="910532" y="1733866"/>
                  </a:cubicBezTo>
                  <a:cubicBezTo>
                    <a:pt x="889463" y="1758115"/>
                    <a:pt x="866749" y="1786244"/>
                    <a:pt x="858155" y="1817925"/>
                  </a:cubicBezTo>
                  <a:cubicBezTo>
                    <a:pt x="856094" y="1825555"/>
                    <a:pt x="858834" y="1849825"/>
                    <a:pt x="854362" y="1855372"/>
                  </a:cubicBezTo>
                  <a:cubicBezTo>
                    <a:pt x="845460" y="1866378"/>
                    <a:pt x="833775" y="1863484"/>
                    <a:pt x="820335" y="1866641"/>
                  </a:cubicBezTo>
                  <a:cubicBezTo>
                    <a:pt x="788215" y="1874205"/>
                    <a:pt x="759582" y="1882252"/>
                    <a:pt x="728032" y="1891745"/>
                  </a:cubicBezTo>
                  <a:cubicBezTo>
                    <a:pt x="511834" y="1956861"/>
                    <a:pt x="3229" y="1888960"/>
                    <a:pt x="1650" y="1590699"/>
                  </a:cubicBezTo>
                  <a:cubicBezTo>
                    <a:pt x="1343" y="1531152"/>
                    <a:pt x="13643" y="1472350"/>
                    <a:pt x="19847" y="1413132"/>
                  </a:cubicBezTo>
                  <a:cubicBezTo>
                    <a:pt x="28771" y="1327867"/>
                    <a:pt x="26863" y="1242822"/>
                    <a:pt x="22456" y="1157711"/>
                  </a:cubicBezTo>
                  <a:close/>
                </a:path>
              </a:pathLst>
            </a:custGeom>
            <a:solidFill>
              <a:srgbClr val="863D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83989" name="Freeform: Shape 43">
              <a:extLst>
                <a:ext uri="{FF2B5EF4-FFF2-40B4-BE49-F238E27FC236}">
                  <a16:creationId xmlns:a16="http://schemas.microsoft.com/office/drawing/2014/main" id="{52105EB9-2B2E-4AD5-B8A7-A5F8AA5B667D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7756" y="302695"/>
              <a:ext cx="1896474" cy="2133259"/>
            </a:xfrm>
            <a:custGeom>
              <a:avLst/>
              <a:gdLst>
                <a:gd name="T0" fmla="*/ 47631 w 1896473"/>
                <a:gd name="T1" fmla="*/ 816378 h 2133258"/>
                <a:gd name="T2" fmla="*/ 39541 w 1896473"/>
                <a:gd name="T3" fmla="*/ 762093 h 2133258"/>
                <a:gd name="T4" fmla="*/ 24457 w 1896473"/>
                <a:gd name="T5" fmla="*/ 391722 h 2133258"/>
                <a:gd name="T6" fmla="*/ 902448 w 1896473"/>
                <a:gd name="T7" fmla="*/ 12186 h 2133258"/>
                <a:gd name="T8" fmla="*/ 1765187 w 1896473"/>
                <a:gd name="T9" fmla="*/ 705769 h 2133258"/>
                <a:gd name="T10" fmla="*/ 1821840 w 1896473"/>
                <a:gd name="T11" fmla="*/ 1202302 h 2133258"/>
                <a:gd name="T12" fmla="*/ 1896033 w 1896473"/>
                <a:gd name="T13" fmla="*/ 1615405 h 2133258"/>
                <a:gd name="T14" fmla="*/ 1483062 w 1896473"/>
                <a:gd name="T15" fmla="*/ 2045060 h 2133258"/>
                <a:gd name="T16" fmla="*/ 1004887 w 1896473"/>
                <a:gd name="T17" fmla="*/ 2133387 h 2133258"/>
                <a:gd name="T18" fmla="*/ 518395 w 1896473"/>
                <a:gd name="T19" fmla="*/ 1997308 h 2133258"/>
                <a:gd name="T20" fmla="*/ 267162 w 1896473"/>
                <a:gd name="T21" fmla="*/ 1750504 h 2133258"/>
                <a:gd name="T22" fmla="*/ 62540 w 1896473"/>
                <a:gd name="T23" fmla="*/ 1440776 h 2133258"/>
                <a:gd name="T24" fmla="*/ 72428 w 1896473"/>
                <a:gd name="T25" fmla="*/ 1187130 h 2133258"/>
                <a:gd name="T26" fmla="*/ 47631 w 1896473"/>
                <a:gd name="T27" fmla="*/ 816400 h 213325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896473"/>
                <a:gd name="T43" fmla="*/ 0 h 2133258"/>
                <a:gd name="T44" fmla="*/ 1896473 w 1896473"/>
                <a:gd name="T45" fmla="*/ 2133258 h 2133258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896473" h="2133258">
                  <a:moveTo>
                    <a:pt x="47631" y="816378"/>
                  </a:moveTo>
                  <a:cubicBezTo>
                    <a:pt x="44957" y="798115"/>
                    <a:pt x="42216" y="780005"/>
                    <a:pt x="39541" y="762093"/>
                  </a:cubicBezTo>
                  <a:cubicBezTo>
                    <a:pt x="19612" y="629296"/>
                    <a:pt x="-25706" y="527851"/>
                    <a:pt x="24457" y="391722"/>
                  </a:cubicBezTo>
                  <a:cubicBezTo>
                    <a:pt x="149427" y="52505"/>
                    <a:pt x="584717" y="-31203"/>
                    <a:pt x="902448" y="12186"/>
                  </a:cubicBezTo>
                  <a:cubicBezTo>
                    <a:pt x="1297002" y="66076"/>
                    <a:pt x="1657683" y="305470"/>
                    <a:pt x="1765179" y="705769"/>
                  </a:cubicBezTo>
                  <a:cubicBezTo>
                    <a:pt x="1808678" y="867726"/>
                    <a:pt x="1806770" y="1036479"/>
                    <a:pt x="1821832" y="1202294"/>
                  </a:cubicBezTo>
                  <a:cubicBezTo>
                    <a:pt x="1834636" y="1343423"/>
                    <a:pt x="1887233" y="1475715"/>
                    <a:pt x="1896025" y="1615397"/>
                  </a:cubicBezTo>
                  <a:cubicBezTo>
                    <a:pt x="1911986" y="1869261"/>
                    <a:pt x="1691315" y="1967527"/>
                    <a:pt x="1483054" y="2045052"/>
                  </a:cubicBezTo>
                  <a:cubicBezTo>
                    <a:pt x="1330349" y="2101881"/>
                    <a:pt x="1167625" y="2130733"/>
                    <a:pt x="1004879" y="2133386"/>
                  </a:cubicBezTo>
                  <a:cubicBezTo>
                    <a:pt x="835447" y="2136127"/>
                    <a:pt x="670135" y="2065025"/>
                    <a:pt x="518395" y="1997300"/>
                  </a:cubicBezTo>
                  <a:cubicBezTo>
                    <a:pt x="386476" y="1938411"/>
                    <a:pt x="353128" y="1853234"/>
                    <a:pt x="267162" y="1750496"/>
                  </a:cubicBezTo>
                  <a:cubicBezTo>
                    <a:pt x="186545" y="1654137"/>
                    <a:pt x="87512" y="1570868"/>
                    <a:pt x="62540" y="1440768"/>
                  </a:cubicBezTo>
                  <a:cubicBezTo>
                    <a:pt x="46535" y="1357345"/>
                    <a:pt x="66114" y="1271817"/>
                    <a:pt x="72428" y="1187122"/>
                  </a:cubicBezTo>
                  <a:cubicBezTo>
                    <a:pt x="81439" y="1066011"/>
                    <a:pt x="65478" y="937928"/>
                    <a:pt x="47631" y="816400"/>
                  </a:cubicBezTo>
                  <a:close/>
                </a:path>
              </a:pathLst>
            </a:custGeom>
            <a:solidFill>
              <a:srgbClr val="863D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83990" name="Freeform: Shape 44">
              <a:extLst>
                <a:ext uri="{FF2B5EF4-FFF2-40B4-BE49-F238E27FC236}">
                  <a16:creationId xmlns:a16="http://schemas.microsoft.com/office/drawing/2014/main" id="{CDA41016-4705-474A-8958-D3CC6625177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819" y="681620"/>
              <a:ext cx="1455790" cy="1650919"/>
            </a:xfrm>
            <a:custGeom>
              <a:avLst/>
              <a:gdLst>
                <a:gd name="T0" fmla="*/ 3197 w 1455790"/>
                <a:gd name="T1" fmla="*/ 778511 h 1650918"/>
                <a:gd name="T2" fmla="*/ 25604 w 1455790"/>
                <a:gd name="T3" fmla="*/ 968383 h 1650918"/>
                <a:gd name="T4" fmla="*/ 51277 w 1455790"/>
                <a:gd name="T5" fmla="*/ 1072240 h 1650918"/>
                <a:gd name="T6" fmla="*/ 232418 w 1455790"/>
                <a:gd name="T7" fmla="*/ 1357347 h 1650918"/>
                <a:gd name="T8" fmla="*/ 266796 w 1455790"/>
                <a:gd name="T9" fmla="*/ 1389291 h 1650918"/>
                <a:gd name="T10" fmla="*/ 358660 w 1455790"/>
                <a:gd name="T11" fmla="*/ 1462760 h 1650918"/>
                <a:gd name="T12" fmla="*/ 457605 w 1455790"/>
                <a:gd name="T13" fmla="*/ 1526341 h 1650918"/>
                <a:gd name="T14" fmla="*/ 652339 w 1455790"/>
                <a:gd name="T15" fmla="*/ 1612132 h 1650918"/>
                <a:gd name="T16" fmla="*/ 805438 w 1455790"/>
                <a:gd name="T17" fmla="*/ 1644975 h 1650918"/>
                <a:gd name="T18" fmla="*/ 837799 w 1455790"/>
                <a:gd name="T19" fmla="*/ 1647891 h 1650918"/>
                <a:gd name="T20" fmla="*/ 844968 w 1455790"/>
                <a:gd name="T21" fmla="*/ 1648373 h 1650918"/>
                <a:gd name="T22" fmla="*/ 891382 w 1455790"/>
                <a:gd name="T23" fmla="*/ 1649338 h 1650918"/>
                <a:gd name="T24" fmla="*/ 894868 w 1455790"/>
                <a:gd name="T25" fmla="*/ 1649338 h 1650918"/>
                <a:gd name="T26" fmla="*/ 899670 w 1455790"/>
                <a:gd name="T27" fmla="*/ 1649118 h 1650918"/>
                <a:gd name="T28" fmla="*/ 946764 w 1455790"/>
                <a:gd name="T29" fmla="*/ 1645852 h 1650918"/>
                <a:gd name="T30" fmla="*/ 972503 w 1455790"/>
                <a:gd name="T31" fmla="*/ 1642519 h 1650918"/>
                <a:gd name="T32" fmla="*/ 997892 w 1455790"/>
                <a:gd name="T33" fmla="*/ 1638134 h 1650918"/>
                <a:gd name="T34" fmla="*/ 1035887 w 1455790"/>
                <a:gd name="T35" fmla="*/ 1628948 h 1650918"/>
                <a:gd name="T36" fmla="*/ 1052462 w 1455790"/>
                <a:gd name="T37" fmla="*/ 1624015 h 1650918"/>
                <a:gd name="T38" fmla="*/ 1103897 w 1455790"/>
                <a:gd name="T39" fmla="*/ 1604195 h 1650918"/>
                <a:gd name="T40" fmla="*/ 1115232 w 1455790"/>
                <a:gd name="T41" fmla="*/ 1598889 h 1650918"/>
                <a:gd name="T42" fmla="*/ 1176884 w 1455790"/>
                <a:gd name="T43" fmla="*/ 1562999 h 1650918"/>
                <a:gd name="T44" fmla="*/ 1228604 w 1455790"/>
                <a:gd name="T45" fmla="*/ 1521956 h 1650918"/>
                <a:gd name="T46" fmla="*/ 1375586 w 1455790"/>
                <a:gd name="T47" fmla="*/ 1309573 h 1650918"/>
                <a:gd name="T48" fmla="*/ 1396393 w 1455790"/>
                <a:gd name="T49" fmla="*/ 501977 h 1650918"/>
                <a:gd name="T50" fmla="*/ 1371464 w 1455790"/>
                <a:gd name="T51" fmla="*/ 419870 h 1650918"/>
                <a:gd name="T52" fmla="*/ 1351622 w 1455790"/>
                <a:gd name="T53" fmla="*/ 362055 h 1650918"/>
                <a:gd name="T54" fmla="*/ 1204509 w 1455790"/>
                <a:gd name="T55" fmla="*/ 150987 h 1650918"/>
                <a:gd name="T56" fmla="*/ 929619 w 1455790"/>
                <a:gd name="T57" fmla="*/ 59430 h 1650918"/>
                <a:gd name="T58" fmla="*/ 854045 w 1455790"/>
                <a:gd name="T59" fmla="*/ 38295 h 1650918"/>
                <a:gd name="T60" fmla="*/ 684239 w 1455790"/>
                <a:gd name="T61" fmla="*/ 2470 h 1650918"/>
                <a:gd name="T62" fmla="*/ 348311 w 1455790"/>
                <a:gd name="T63" fmla="*/ 70173 h 1650918"/>
                <a:gd name="T64" fmla="*/ 209901 w 1455790"/>
                <a:gd name="T65" fmla="*/ 169316 h 1650918"/>
                <a:gd name="T66" fmla="*/ 146715 w 1455790"/>
                <a:gd name="T67" fmla="*/ 247301 h 1650918"/>
                <a:gd name="T68" fmla="*/ 9138 w 1455790"/>
                <a:gd name="T69" fmla="*/ 597393 h 1650918"/>
                <a:gd name="T70" fmla="*/ 6924 w 1455790"/>
                <a:gd name="T71" fmla="*/ 616796 h 1650918"/>
                <a:gd name="T72" fmla="*/ 1969 w 1455790"/>
                <a:gd name="T73" fmla="*/ 749111 h 1650918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455790"/>
                <a:gd name="T112" fmla="*/ 0 h 1650918"/>
                <a:gd name="T113" fmla="*/ 1455790 w 1455790"/>
                <a:gd name="T114" fmla="*/ 1650918 h 1650918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455790" h="1650918">
                  <a:moveTo>
                    <a:pt x="2013" y="749089"/>
                  </a:moveTo>
                  <a:cubicBezTo>
                    <a:pt x="2298" y="758889"/>
                    <a:pt x="2649" y="768711"/>
                    <a:pt x="3197" y="778511"/>
                  </a:cubicBezTo>
                  <a:cubicBezTo>
                    <a:pt x="5981" y="835011"/>
                    <a:pt x="12800" y="891357"/>
                    <a:pt x="21920" y="947089"/>
                  </a:cubicBezTo>
                  <a:cubicBezTo>
                    <a:pt x="23104" y="954324"/>
                    <a:pt x="24354" y="961428"/>
                    <a:pt x="25604" y="968378"/>
                  </a:cubicBezTo>
                  <a:cubicBezTo>
                    <a:pt x="32071" y="1003786"/>
                    <a:pt x="40293" y="1037462"/>
                    <a:pt x="50444" y="1069670"/>
                  </a:cubicBezTo>
                  <a:cubicBezTo>
                    <a:pt x="50729" y="1070503"/>
                    <a:pt x="50992" y="1071402"/>
                    <a:pt x="51277" y="1072235"/>
                  </a:cubicBezTo>
                  <a:cubicBezTo>
                    <a:pt x="83572" y="1173263"/>
                    <a:pt x="135139" y="1259799"/>
                    <a:pt x="216413" y="1341556"/>
                  </a:cubicBezTo>
                  <a:cubicBezTo>
                    <a:pt x="221565" y="1346993"/>
                    <a:pt x="227134" y="1352124"/>
                    <a:pt x="232418" y="1357342"/>
                  </a:cubicBezTo>
                  <a:cubicBezTo>
                    <a:pt x="237921" y="1362625"/>
                    <a:pt x="243556" y="1368260"/>
                    <a:pt x="249256" y="1373346"/>
                  </a:cubicBezTo>
                  <a:cubicBezTo>
                    <a:pt x="255022" y="1378696"/>
                    <a:pt x="260876" y="1384068"/>
                    <a:pt x="266796" y="1389286"/>
                  </a:cubicBezTo>
                  <a:cubicBezTo>
                    <a:pt x="287054" y="1407308"/>
                    <a:pt x="307992" y="1424628"/>
                    <a:pt x="329500" y="1441115"/>
                  </a:cubicBezTo>
                  <a:cubicBezTo>
                    <a:pt x="339103" y="1448482"/>
                    <a:pt x="348837" y="1455805"/>
                    <a:pt x="358660" y="1462755"/>
                  </a:cubicBezTo>
                  <a:cubicBezTo>
                    <a:pt x="360326" y="1463939"/>
                    <a:pt x="361992" y="1465123"/>
                    <a:pt x="363593" y="1466372"/>
                  </a:cubicBezTo>
                  <a:cubicBezTo>
                    <a:pt x="393870" y="1487880"/>
                    <a:pt x="425244" y="1507897"/>
                    <a:pt x="457605" y="1526336"/>
                  </a:cubicBezTo>
                  <a:cubicBezTo>
                    <a:pt x="485647" y="1542341"/>
                    <a:pt x="514390" y="1557162"/>
                    <a:pt x="543769" y="1570514"/>
                  </a:cubicBezTo>
                  <a:cubicBezTo>
                    <a:pt x="578979" y="1586519"/>
                    <a:pt x="615308" y="1600573"/>
                    <a:pt x="652339" y="1612127"/>
                  </a:cubicBezTo>
                  <a:cubicBezTo>
                    <a:pt x="679547" y="1620765"/>
                    <a:pt x="707238" y="1628000"/>
                    <a:pt x="735148" y="1633766"/>
                  </a:cubicBezTo>
                  <a:cubicBezTo>
                    <a:pt x="758388" y="1638634"/>
                    <a:pt x="781781" y="1642536"/>
                    <a:pt x="805438" y="1644970"/>
                  </a:cubicBezTo>
                  <a:cubicBezTo>
                    <a:pt x="807039" y="1645167"/>
                    <a:pt x="808639" y="1645386"/>
                    <a:pt x="810239" y="1645518"/>
                  </a:cubicBezTo>
                  <a:cubicBezTo>
                    <a:pt x="819426" y="1646483"/>
                    <a:pt x="828612" y="1647250"/>
                    <a:pt x="837799" y="1647886"/>
                  </a:cubicBezTo>
                  <a:cubicBezTo>
                    <a:pt x="838018" y="1647952"/>
                    <a:pt x="838149" y="1647952"/>
                    <a:pt x="838281" y="1647886"/>
                  </a:cubicBezTo>
                  <a:cubicBezTo>
                    <a:pt x="840517" y="1648105"/>
                    <a:pt x="842732" y="1648237"/>
                    <a:pt x="844968" y="1648368"/>
                  </a:cubicBezTo>
                  <a:cubicBezTo>
                    <a:pt x="859592" y="1649135"/>
                    <a:pt x="874325" y="1649486"/>
                    <a:pt x="889080" y="1649333"/>
                  </a:cubicBezTo>
                  <a:lnTo>
                    <a:pt x="891382" y="1649333"/>
                  </a:lnTo>
                  <a:cubicBezTo>
                    <a:pt x="892018" y="1649333"/>
                    <a:pt x="892632" y="1649464"/>
                    <a:pt x="893399" y="1649333"/>
                  </a:cubicBezTo>
                  <a:cubicBezTo>
                    <a:pt x="893948" y="1649333"/>
                    <a:pt x="894583" y="1649464"/>
                    <a:pt x="894868" y="1649333"/>
                  </a:cubicBezTo>
                  <a:lnTo>
                    <a:pt x="895417" y="1649333"/>
                  </a:lnTo>
                  <a:cubicBezTo>
                    <a:pt x="896885" y="1649201"/>
                    <a:pt x="898267" y="1649113"/>
                    <a:pt x="899670" y="1649113"/>
                  </a:cubicBezTo>
                  <a:cubicBezTo>
                    <a:pt x="915192" y="1648763"/>
                    <a:pt x="930781" y="1647645"/>
                    <a:pt x="946216" y="1645847"/>
                  </a:cubicBezTo>
                  <a:lnTo>
                    <a:pt x="946764" y="1645847"/>
                  </a:lnTo>
                  <a:cubicBezTo>
                    <a:pt x="949197" y="1645562"/>
                    <a:pt x="951565" y="1645299"/>
                    <a:pt x="953933" y="1645014"/>
                  </a:cubicBezTo>
                  <a:cubicBezTo>
                    <a:pt x="960116" y="1644246"/>
                    <a:pt x="966320" y="1643413"/>
                    <a:pt x="972503" y="1642514"/>
                  </a:cubicBezTo>
                  <a:cubicBezTo>
                    <a:pt x="980791" y="1641199"/>
                    <a:pt x="989144" y="1639796"/>
                    <a:pt x="997344" y="1638195"/>
                  </a:cubicBezTo>
                  <a:cubicBezTo>
                    <a:pt x="997490" y="1638151"/>
                    <a:pt x="997672" y="1638129"/>
                    <a:pt x="997892" y="1638129"/>
                  </a:cubicBezTo>
                  <a:cubicBezTo>
                    <a:pt x="998791" y="1637910"/>
                    <a:pt x="999690" y="1637647"/>
                    <a:pt x="1000611" y="1637428"/>
                  </a:cubicBezTo>
                  <a:cubicBezTo>
                    <a:pt x="1012515" y="1635060"/>
                    <a:pt x="1024267" y="1632210"/>
                    <a:pt x="1035887" y="1628943"/>
                  </a:cubicBezTo>
                  <a:cubicBezTo>
                    <a:pt x="1036523" y="1628812"/>
                    <a:pt x="1037137" y="1628658"/>
                    <a:pt x="1037707" y="1628461"/>
                  </a:cubicBezTo>
                  <a:cubicBezTo>
                    <a:pt x="1042640" y="1627079"/>
                    <a:pt x="1047595" y="1625545"/>
                    <a:pt x="1052462" y="1624010"/>
                  </a:cubicBezTo>
                  <a:cubicBezTo>
                    <a:pt x="1063030" y="1620612"/>
                    <a:pt x="1073488" y="1616906"/>
                    <a:pt x="1083858" y="1612807"/>
                  </a:cubicBezTo>
                  <a:cubicBezTo>
                    <a:pt x="1090545" y="1610022"/>
                    <a:pt x="1097210" y="1607238"/>
                    <a:pt x="1103897" y="1604190"/>
                  </a:cubicBezTo>
                  <a:cubicBezTo>
                    <a:pt x="1107581" y="1602524"/>
                    <a:pt x="1111198" y="1600858"/>
                    <a:pt x="1114750" y="1599104"/>
                  </a:cubicBezTo>
                  <a:cubicBezTo>
                    <a:pt x="1114947" y="1599038"/>
                    <a:pt x="1115100" y="1598972"/>
                    <a:pt x="1115232" y="1598884"/>
                  </a:cubicBezTo>
                  <a:lnTo>
                    <a:pt x="1115298" y="1598884"/>
                  </a:lnTo>
                  <a:cubicBezTo>
                    <a:pt x="1136937" y="1588448"/>
                    <a:pt x="1157481" y="1576412"/>
                    <a:pt x="1176884" y="1562994"/>
                  </a:cubicBezTo>
                  <a:cubicBezTo>
                    <a:pt x="1180150" y="1560758"/>
                    <a:pt x="1183571" y="1558412"/>
                    <a:pt x="1186772" y="1555978"/>
                  </a:cubicBezTo>
                  <a:cubicBezTo>
                    <a:pt x="1201396" y="1545542"/>
                    <a:pt x="1215383" y="1534054"/>
                    <a:pt x="1228604" y="1521951"/>
                  </a:cubicBezTo>
                  <a:cubicBezTo>
                    <a:pt x="1235291" y="1515834"/>
                    <a:pt x="1241825" y="1509783"/>
                    <a:pt x="1248095" y="1503315"/>
                  </a:cubicBezTo>
                  <a:cubicBezTo>
                    <a:pt x="1302577" y="1448570"/>
                    <a:pt x="1345111" y="1381634"/>
                    <a:pt x="1375586" y="1309568"/>
                  </a:cubicBezTo>
                  <a:cubicBezTo>
                    <a:pt x="1444824" y="1146910"/>
                    <a:pt x="1464315" y="973399"/>
                    <a:pt x="1450678" y="800787"/>
                  </a:cubicBezTo>
                  <a:cubicBezTo>
                    <a:pt x="1442741" y="700044"/>
                    <a:pt x="1423535" y="599651"/>
                    <a:pt x="1396393" y="501977"/>
                  </a:cubicBezTo>
                  <a:cubicBezTo>
                    <a:pt x="1394726" y="495992"/>
                    <a:pt x="1393060" y="489940"/>
                    <a:pt x="1391306" y="483955"/>
                  </a:cubicBezTo>
                  <a:cubicBezTo>
                    <a:pt x="1385035" y="462447"/>
                    <a:pt x="1378502" y="441093"/>
                    <a:pt x="1371464" y="419870"/>
                  </a:cubicBezTo>
                  <a:cubicBezTo>
                    <a:pt x="1367013" y="406101"/>
                    <a:pt x="1362344" y="392398"/>
                    <a:pt x="1357477" y="378761"/>
                  </a:cubicBezTo>
                  <a:cubicBezTo>
                    <a:pt x="1355591" y="373126"/>
                    <a:pt x="1353640" y="367558"/>
                    <a:pt x="1351622" y="362055"/>
                  </a:cubicBezTo>
                  <a:cubicBezTo>
                    <a:pt x="1335136" y="316342"/>
                    <a:pt x="1316697" y="270783"/>
                    <a:pt x="1288151" y="231406"/>
                  </a:cubicBezTo>
                  <a:cubicBezTo>
                    <a:pt x="1265262" y="199681"/>
                    <a:pt x="1236650" y="173109"/>
                    <a:pt x="1204509" y="150987"/>
                  </a:cubicBezTo>
                  <a:cubicBezTo>
                    <a:pt x="1170614" y="127550"/>
                    <a:pt x="1132903" y="109243"/>
                    <a:pt x="1094206" y="95320"/>
                  </a:cubicBezTo>
                  <a:cubicBezTo>
                    <a:pt x="1040688" y="76049"/>
                    <a:pt x="984320" y="71116"/>
                    <a:pt x="929619" y="59430"/>
                  </a:cubicBezTo>
                  <a:cubicBezTo>
                    <a:pt x="915149" y="56448"/>
                    <a:pt x="900810" y="52896"/>
                    <a:pt x="886603" y="48512"/>
                  </a:cubicBezTo>
                  <a:cubicBezTo>
                    <a:pt x="875531" y="45179"/>
                    <a:pt x="864744" y="41627"/>
                    <a:pt x="854045" y="38295"/>
                  </a:cubicBezTo>
                  <a:cubicBezTo>
                    <a:pt x="806644" y="23123"/>
                    <a:pt x="762181" y="9004"/>
                    <a:pt x="708882" y="4136"/>
                  </a:cubicBezTo>
                  <a:cubicBezTo>
                    <a:pt x="700661" y="3369"/>
                    <a:pt x="692527" y="2755"/>
                    <a:pt x="684239" y="2470"/>
                  </a:cubicBezTo>
                  <a:cubicBezTo>
                    <a:pt x="680907" y="2251"/>
                    <a:pt x="677355" y="2119"/>
                    <a:pt x="673869" y="2053"/>
                  </a:cubicBezTo>
                  <a:cubicBezTo>
                    <a:pt x="561418" y="-1696"/>
                    <a:pt x="447410" y="20273"/>
                    <a:pt x="348311" y="70173"/>
                  </a:cubicBezTo>
                  <a:cubicBezTo>
                    <a:pt x="313451" y="87778"/>
                    <a:pt x="280389" y="108848"/>
                    <a:pt x="249848" y="133557"/>
                  </a:cubicBezTo>
                  <a:cubicBezTo>
                    <a:pt x="235926" y="144760"/>
                    <a:pt x="222705" y="156731"/>
                    <a:pt x="209901" y="169316"/>
                  </a:cubicBezTo>
                  <a:cubicBezTo>
                    <a:pt x="195914" y="183655"/>
                    <a:pt x="182562" y="198607"/>
                    <a:pt x="170371" y="214195"/>
                  </a:cubicBezTo>
                  <a:cubicBezTo>
                    <a:pt x="161953" y="224851"/>
                    <a:pt x="154235" y="235901"/>
                    <a:pt x="146715" y="247301"/>
                  </a:cubicBezTo>
                  <a:cubicBezTo>
                    <a:pt x="112271" y="300381"/>
                    <a:pt x="82279" y="355411"/>
                    <a:pt x="58753" y="412810"/>
                  </a:cubicBezTo>
                  <a:cubicBezTo>
                    <a:pt x="34812" y="471392"/>
                    <a:pt x="17557" y="532606"/>
                    <a:pt x="9138" y="597393"/>
                  </a:cubicBezTo>
                  <a:cubicBezTo>
                    <a:pt x="8503" y="602611"/>
                    <a:pt x="7889" y="607697"/>
                    <a:pt x="7406" y="612828"/>
                  </a:cubicBezTo>
                  <a:cubicBezTo>
                    <a:pt x="7121" y="614209"/>
                    <a:pt x="7055" y="615480"/>
                    <a:pt x="6924" y="616796"/>
                  </a:cubicBezTo>
                  <a:cubicBezTo>
                    <a:pt x="6639" y="619230"/>
                    <a:pt x="6442" y="621729"/>
                    <a:pt x="6222" y="624163"/>
                  </a:cubicBezTo>
                  <a:cubicBezTo>
                    <a:pt x="2122" y="665688"/>
                    <a:pt x="1004" y="707366"/>
                    <a:pt x="1969" y="749111"/>
                  </a:cubicBezTo>
                  <a:close/>
                </a:path>
              </a:pathLst>
            </a:custGeom>
            <a:solidFill>
              <a:srgbClr val="FFB0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83991" name="Freeform: Shape 45">
              <a:extLst>
                <a:ext uri="{FF2B5EF4-FFF2-40B4-BE49-F238E27FC236}">
                  <a16:creationId xmlns:a16="http://schemas.microsoft.com/office/drawing/2014/main" id="{4FD5A6EF-2101-4B9A-9FA8-1333E10DEE35}"/>
                </a:ext>
              </a:extLst>
            </p:cNvPr>
            <p:cNvSpPr>
              <a:spLocks/>
            </p:cNvSpPr>
            <p:nvPr/>
          </p:nvSpPr>
          <p:spPr bwMode="auto">
            <a:xfrm>
              <a:off x="5274329" y="1458472"/>
              <a:ext cx="1155424" cy="1789043"/>
            </a:xfrm>
            <a:custGeom>
              <a:avLst/>
              <a:gdLst>
                <a:gd name="T0" fmla="*/ 23529 w 1155423"/>
                <a:gd name="T1" fmla="*/ 104354 h 1789043"/>
                <a:gd name="T2" fmla="*/ 87067 w 1155423"/>
                <a:gd name="T3" fmla="*/ 294418 h 1789043"/>
                <a:gd name="T4" fmla="*/ 198005 w 1155423"/>
                <a:gd name="T5" fmla="*/ 695703 h 1789043"/>
                <a:gd name="T6" fmla="*/ 256105 w 1155423"/>
                <a:gd name="T7" fmla="*/ 955487 h 1789043"/>
                <a:gd name="T8" fmla="*/ 212475 w 1155423"/>
                <a:gd name="T9" fmla="*/ 1258265 h 1789043"/>
                <a:gd name="T10" fmla="*/ 199606 w 1155423"/>
                <a:gd name="T11" fmla="*/ 1317813 h 1789043"/>
                <a:gd name="T12" fmla="*/ 524747 w 1155423"/>
                <a:gd name="T13" fmla="*/ 1734401 h 1789043"/>
                <a:gd name="T14" fmla="*/ 637707 w 1155423"/>
                <a:gd name="T15" fmla="*/ 1776693 h 1789043"/>
                <a:gd name="T16" fmla="*/ 667481 w 1155423"/>
                <a:gd name="T17" fmla="*/ 1782744 h 1789043"/>
                <a:gd name="T18" fmla="*/ 689273 w 1155423"/>
                <a:gd name="T19" fmla="*/ 1785880 h 1789043"/>
                <a:gd name="T20" fmla="*/ 745729 w 1155423"/>
                <a:gd name="T21" fmla="*/ 1789278 h 1789043"/>
                <a:gd name="T22" fmla="*/ 889839 w 1155423"/>
                <a:gd name="T23" fmla="*/ 1765841 h 1789043"/>
                <a:gd name="T24" fmla="*/ 1063832 w 1155423"/>
                <a:gd name="T25" fmla="*/ 1649377 h 1789043"/>
                <a:gd name="T26" fmla="*/ 1153591 w 1155423"/>
                <a:gd name="T27" fmla="*/ 1352848 h 1789043"/>
                <a:gd name="T28" fmla="*/ 1119762 w 1155423"/>
                <a:gd name="T29" fmla="*/ 1164253 h 1789043"/>
                <a:gd name="T30" fmla="*/ 1081131 w 1155423"/>
                <a:gd name="T31" fmla="*/ 1160767 h 1789043"/>
                <a:gd name="T32" fmla="*/ 1044999 w 1155423"/>
                <a:gd name="T33" fmla="*/ 1061558 h 1789043"/>
                <a:gd name="T34" fmla="*/ 1028008 w 1155423"/>
                <a:gd name="T35" fmla="*/ 994140 h 1789043"/>
                <a:gd name="T36" fmla="*/ 1023755 w 1155423"/>
                <a:gd name="T37" fmla="*/ 972501 h 1789043"/>
                <a:gd name="T38" fmla="*/ 1022724 w 1155423"/>
                <a:gd name="T39" fmla="*/ 965967 h 1789043"/>
                <a:gd name="T40" fmla="*/ 1018405 w 1155423"/>
                <a:gd name="T41" fmla="*/ 937312 h 1789043"/>
                <a:gd name="T42" fmla="*/ 1014020 w 1155423"/>
                <a:gd name="T43" fmla="*/ 865641 h 1789043"/>
                <a:gd name="T44" fmla="*/ 1015204 w 1155423"/>
                <a:gd name="T45" fmla="*/ 834201 h 1789043"/>
                <a:gd name="T46" fmla="*/ 1039430 w 1155423"/>
                <a:gd name="T47" fmla="*/ 681496 h 1789043"/>
                <a:gd name="T48" fmla="*/ 1040680 w 1155423"/>
                <a:gd name="T49" fmla="*/ 662027 h 1789043"/>
                <a:gd name="T50" fmla="*/ 1002181 w 1155423"/>
                <a:gd name="T51" fmla="*/ 537145 h 1789043"/>
                <a:gd name="T52" fmla="*/ 932439 w 1155423"/>
                <a:gd name="T53" fmla="*/ 412767 h 1789043"/>
                <a:gd name="T54" fmla="*/ 561909 w 1155423"/>
                <a:gd name="T55" fmla="*/ 213802 h 1789043"/>
                <a:gd name="T56" fmla="*/ 408174 w 1155423"/>
                <a:gd name="T57" fmla="*/ 186659 h 1789043"/>
                <a:gd name="T58" fmla="*/ 213396 w 1155423"/>
                <a:gd name="T59" fmla="*/ 80500 h 1789043"/>
                <a:gd name="T60" fmla="*/ 188906 w 1155423"/>
                <a:gd name="T61" fmla="*/ 60900 h 1789043"/>
                <a:gd name="T62" fmla="*/ 58499 w 1155423"/>
                <a:gd name="T63" fmla="*/ 2317 h 1789043"/>
                <a:gd name="T64" fmla="*/ 2043 w 1155423"/>
                <a:gd name="T65" fmla="*/ 28408 h 178904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155423"/>
                <a:gd name="T100" fmla="*/ 0 h 1789043"/>
                <a:gd name="T101" fmla="*/ 1155423 w 1155423"/>
                <a:gd name="T102" fmla="*/ 1789043 h 178904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155423" h="1789043">
                  <a:moveTo>
                    <a:pt x="6341" y="54322"/>
                  </a:moveTo>
                  <a:cubicBezTo>
                    <a:pt x="12107" y="70941"/>
                    <a:pt x="17829" y="87713"/>
                    <a:pt x="23529" y="104354"/>
                  </a:cubicBezTo>
                  <a:cubicBezTo>
                    <a:pt x="45169" y="167738"/>
                    <a:pt x="66458" y="230618"/>
                    <a:pt x="86782" y="293651"/>
                  </a:cubicBezTo>
                  <a:cubicBezTo>
                    <a:pt x="86913" y="293936"/>
                    <a:pt x="87001" y="294133"/>
                    <a:pt x="87067" y="294418"/>
                  </a:cubicBezTo>
                  <a:cubicBezTo>
                    <a:pt x="125193" y="412767"/>
                    <a:pt x="159922" y="531444"/>
                    <a:pt x="186867" y="654244"/>
                  </a:cubicBezTo>
                  <a:cubicBezTo>
                    <a:pt x="190003" y="668429"/>
                    <a:pt x="193752" y="682220"/>
                    <a:pt x="198005" y="695703"/>
                  </a:cubicBezTo>
                  <a:cubicBezTo>
                    <a:pt x="214777" y="750032"/>
                    <a:pt x="237667" y="800261"/>
                    <a:pt x="246020" y="859260"/>
                  </a:cubicBezTo>
                  <a:cubicBezTo>
                    <a:pt x="250821" y="893287"/>
                    <a:pt x="254241" y="925078"/>
                    <a:pt x="256105" y="955487"/>
                  </a:cubicBezTo>
                  <a:cubicBezTo>
                    <a:pt x="256390" y="959653"/>
                    <a:pt x="256587" y="963775"/>
                    <a:pt x="256741" y="967875"/>
                  </a:cubicBezTo>
                  <a:cubicBezTo>
                    <a:pt x="261608" y="1067566"/>
                    <a:pt x="249024" y="1153488"/>
                    <a:pt x="212475" y="1258265"/>
                  </a:cubicBezTo>
                  <a:cubicBezTo>
                    <a:pt x="211576" y="1260984"/>
                    <a:pt x="210590" y="1263703"/>
                    <a:pt x="209625" y="1266399"/>
                  </a:cubicBezTo>
                  <a:cubicBezTo>
                    <a:pt x="203640" y="1283172"/>
                    <a:pt x="200439" y="1300360"/>
                    <a:pt x="199606" y="1317813"/>
                  </a:cubicBezTo>
                  <a:cubicBezTo>
                    <a:pt x="199474" y="1320948"/>
                    <a:pt x="199408" y="1324083"/>
                    <a:pt x="199408" y="1327196"/>
                  </a:cubicBezTo>
                  <a:cubicBezTo>
                    <a:pt x="199825" y="1489854"/>
                    <a:pt x="402627" y="1671499"/>
                    <a:pt x="524747" y="1734401"/>
                  </a:cubicBezTo>
                  <a:cubicBezTo>
                    <a:pt x="547636" y="1746306"/>
                    <a:pt x="571161" y="1756238"/>
                    <a:pt x="595037" y="1764240"/>
                  </a:cubicBezTo>
                  <a:cubicBezTo>
                    <a:pt x="609025" y="1769107"/>
                    <a:pt x="623298" y="1773141"/>
                    <a:pt x="637702" y="1776693"/>
                  </a:cubicBezTo>
                  <a:cubicBezTo>
                    <a:pt x="646954" y="1778930"/>
                    <a:pt x="656140" y="1780793"/>
                    <a:pt x="665458" y="1782394"/>
                  </a:cubicBezTo>
                  <a:cubicBezTo>
                    <a:pt x="666160" y="1782525"/>
                    <a:pt x="666774" y="1782613"/>
                    <a:pt x="667476" y="1782744"/>
                  </a:cubicBezTo>
                  <a:cubicBezTo>
                    <a:pt x="670041" y="1783161"/>
                    <a:pt x="672562" y="1783578"/>
                    <a:pt x="675061" y="1783928"/>
                  </a:cubicBezTo>
                  <a:cubicBezTo>
                    <a:pt x="679797" y="1784696"/>
                    <a:pt x="684467" y="1785310"/>
                    <a:pt x="689268" y="1785880"/>
                  </a:cubicBezTo>
                  <a:cubicBezTo>
                    <a:pt x="689488" y="1785880"/>
                    <a:pt x="689751" y="1785946"/>
                    <a:pt x="689970" y="1785946"/>
                  </a:cubicBezTo>
                  <a:cubicBezTo>
                    <a:pt x="708562" y="1788094"/>
                    <a:pt x="727066" y="1789278"/>
                    <a:pt x="745724" y="1789278"/>
                  </a:cubicBezTo>
                  <a:lnTo>
                    <a:pt x="750306" y="1789278"/>
                  </a:lnTo>
                  <a:cubicBezTo>
                    <a:pt x="797773" y="1788730"/>
                    <a:pt x="844955" y="1780859"/>
                    <a:pt x="889834" y="1765841"/>
                  </a:cubicBezTo>
                  <a:cubicBezTo>
                    <a:pt x="918161" y="1756304"/>
                    <a:pt x="945303" y="1744070"/>
                    <a:pt x="970495" y="1728898"/>
                  </a:cubicBezTo>
                  <a:cubicBezTo>
                    <a:pt x="1006341" y="1707675"/>
                    <a:pt x="1037715" y="1680817"/>
                    <a:pt x="1063827" y="1649377"/>
                  </a:cubicBezTo>
                  <a:cubicBezTo>
                    <a:pt x="1117126" y="1585511"/>
                    <a:pt x="1149005" y="1502790"/>
                    <a:pt x="1154288" y="1410181"/>
                  </a:cubicBezTo>
                  <a:cubicBezTo>
                    <a:pt x="1155253" y="1393211"/>
                    <a:pt x="1155056" y="1373786"/>
                    <a:pt x="1153586" y="1352848"/>
                  </a:cubicBezTo>
                  <a:cubicBezTo>
                    <a:pt x="1153038" y="1343946"/>
                    <a:pt x="1152271" y="1334760"/>
                    <a:pt x="1151219" y="1325376"/>
                  </a:cubicBezTo>
                  <a:cubicBezTo>
                    <a:pt x="1145935" y="1274862"/>
                    <a:pt x="1134929" y="1217946"/>
                    <a:pt x="1119757" y="1164253"/>
                  </a:cubicBezTo>
                  <a:cubicBezTo>
                    <a:pt x="1112719" y="1163551"/>
                    <a:pt x="1105704" y="1162937"/>
                    <a:pt x="1098666" y="1162302"/>
                  </a:cubicBezTo>
                  <a:cubicBezTo>
                    <a:pt x="1092812" y="1161753"/>
                    <a:pt x="1086980" y="1161249"/>
                    <a:pt x="1081126" y="1160767"/>
                  </a:cubicBezTo>
                  <a:cubicBezTo>
                    <a:pt x="1068256" y="1130226"/>
                    <a:pt x="1056768" y="1099137"/>
                    <a:pt x="1046880" y="1067193"/>
                  </a:cubicBezTo>
                  <a:cubicBezTo>
                    <a:pt x="1046178" y="1065110"/>
                    <a:pt x="1045564" y="1063290"/>
                    <a:pt x="1044994" y="1061558"/>
                  </a:cubicBezTo>
                  <a:cubicBezTo>
                    <a:pt x="1041508" y="1049807"/>
                    <a:pt x="1038461" y="1038253"/>
                    <a:pt x="1035457" y="1026501"/>
                  </a:cubicBezTo>
                  <a:cubicBezTo>
                    <a:pt x="1032804" y="1015846"/>
                    <a:pt x="1030239" y="1005212"/>
                    <a:pt x="1028003" y="994140"/>
                  </a:cubicBezTo>
                  <a:cubicBezTo>
                    <a:pt x="1027235" y="990523"/>
                    <a:pt x="1026468" y="986905"/>
                    <a:pt x="1025766" y="983288"/>
                  </a:cubicBezTo>
                  <a:cubicBezTo>
                    <a:pt x="1025065" y="979670"/>
                    <a:pt x="1024363" y="976118"/>
                    <a:pt x="1023750" y="972501"/>
                  </a:cubicBezTo>
                  <a:cubicBezTo>
                    <a:pt x="1023530" y="971383"/>
                    <a:pt x="1023399" y="970352"/>
                    <a:pt x="1023201" y="969234"/>
                  </a:cubicBezTo>
                  <a:cubicBezTo>
                    <a:pt x="1022982" y="968181"/>
                    <a:pt x="1022851" y="967085"/>
                    <a:pt x="1022719" y="965967"/>
                  </a:cubicBezTo>
                  <a:lnTo>
                    <a:pt x="1022719" y="965836"/>
                  </a:lnTo>
                  <a:cubicBezTo>
                    <a:pt x="1021118" y="956233"/>
                    <a:pt x="1019650" y="946783"/>
                    <a:pt x="1018400" y="937312"/>
                  </a:cubicBezTo>
                  <a:cubicBezTo>
                    <a:pt x="1015615" y="914554"/>
                    <a:pt x="1013949" y="891884"/>
                    <a:pt x="1014015" y="869609"/>
                  </a:cubicBezTo>
                  <a:lnTo>
                    <a:pt x="1014015" y="865641"/>
                  </a:lnTo>
                  <a:cubicBezTo>
                    <a:pt x="1014015" y="859041"/>
                    <a:pt x="1014234" y="852486"/>
                    <a:pt x="1014563" y="845887"/>
                  </a:cubicBezTo>
                  <a:cubicBezTo>
                    <a:pt x="1014563" y="841918"/>
                    <a:pt x="1014848" y="838015"/>
                    <a:pt x="1015199" y="834201"/>
                  </a:cubicBezTo>
                  <a:cubicBezTo>
                    <a:pt x="1016580" y="815981"/>
                    <a:pt x="1019518" y="798091"/>
                    <a:pt x="1022719" y="780222"/>
                  </a:cubicBezTo>
                  <a:cubicBezTo>
                    <a:pt x="1028770" y="747379"/>
                    <a:pt x="1036290" y="714690"/>
                    <a:pt x="1039425" y="681496"/>
                  </a:cubicBezTo>
                  <a:cubicBezTo>
                    <a:pt x="1039623" y="679260"/>
                    <a:pt x="1039776" y="677111"/>
                    <a:pt x="1039973" y="674897"/>
                  </a:cubicBezTo>
                  <a:cubicBezTo>
                    <a:pt x="1040259" y="670578"/>
                    <a:pt x="1040522" y="666346"/>
                    <a:pt x="1040675" y="662027"/>
                  </a:cubicBezTo>
                  <a:cubicBezTo>
                    <a:pt x="1040807" y="658826"/>
                    <a:pt x="1040807" y="655625"/>
                    <a:pt x="1040807" y="652424"/>
                  </a:cubicBezTo>
                  <a:cubicBezTo>
                    <a:pt x="1040522" y="611228"/>
                    <a:pt x="1029472" y="568738"/>
                    <a:pt x="1002176" y="537145"/>
                  </a:cubicBezTo>
                  <a:cubicBezTo>
                    <a:pt x="983518" y="515725"/>
                    <a:pt x="979352" y="514124"/>
                    <a:pt x="969530" y="488385"/>
                  </a:cubicBezTo>
                  <a:cubicBezTo>
                    <a:pt x="958875" y="461110"/>
                    <a:pt x="951508" y="436073"/>
                    <a:pt x="932434" y="412767"/>
                  </a:cubicBezTo>
                  <a:cubicBezTo>
                    <a:pt x="880385" y="349098"/>
                    <a:pt x="797576" y="282119"/>
                    <a:pt x="721629" y="250109"/>
                  </a:cubicBezTo>
                  <a:cubicBezTo>
                    <a:pt x="670896" y="228951"/>
                    <a:pt x="616676" y="220817"/>
                    <a:pt x="561909" y="213802"/>
                  </a:cubicBezTo>
                  <a:cubicBezTo>
                    <a:pt x="555507" y="212968"/>
                    <a:pt x="549105" y="212135"/>
                    <a:pt x="542703" y="211368"/>
                  </a:cubicBezTo>
                  <a:cubicBezTo>
                    <a:pt x="497472" y="205514"/>
                    <a:pt x="452089" y="199616"/>
                    <a:pt x="408174" y="186659"/>
                  </a:cubicBezTo>
                  <a:cubicBezTo>
                    <a:pt x="341720" y="166554"/>
                    <a:pt x="284651" y="154452"/>
                    <a:pt x="237886" y="104223"/>
                  </a:cubicBezTo>
                  <a:cubicBezTo>
                    <a:pt x="230015" y="96023"/>
                    <a:pt x="222012" y="88020"/>
                    <a:pt x="213396" y="80500"/>
                  </a:cubicBezTo>
                  <a:cubicBezTo>
                    <a:pt x="206512" y="74449"/>
                    <a:pt x="199342" y="68529"/>
                    <a:pt x="191888" y="63048"/>
                  </a:cubicBezTo>
                  <a:cubicBezTo>
                    <a:pt x="190924" y="62281"/>
                    <a:pt x="189937" y="61579"/>
                    <a:pt x="188906" y="60900"/>
                  </a:cubicBezTo>
                  <a:cubicBezTo>
                    <a:pt x="153761" y="34809"/>
                    <a:pt x="113683" y="15538"/>
                    <a:pt x="71303" y="4685"/>
                  </a:cubicBezTo>
                  <a:cubicBezTo>
                    <a:pt x="67269" y="3720"/>
                    <a:pt x="62950" y="2734"/>
                    <a:pt x="58499" y="2317"/>
                  </a:cubicBezTo>
                  <a:cubicBezTo>
                    <a:pt x="53917" y="1769"/>
                    <a:pt x="49247" y="1550"/>
                    <a:pt x="44643" y="1681"/>
                  </a:cubicBezTo>
                  <a:cubicBezTo>
                    <a:pt x="24319" y="2164"/>
                    <a:pt x="5179" y="9552"/>
                    <a:pt x="2043" y="28408"/>
                  </a:cubicBezTo>
                  <a:cubicBezTo>
                    <a:pt x="574" y="37177"/>
                    <a:pt x="3425" y="46013"/>
                    <a:pt x="6297" y="54366"/>
                  </a:cubicBezTo>
                  <a:close/>
                </a:path>
              </a:pathLst>
            </a:custGeom>
            <a:solidFill>
              <a:srgbClr val="FFB0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83992" name="Freeform: Shape 46">
              <a:extLst>
                <a:ext uri="{FF2B5EF4-FFF2-40B4-BE49-F238E27FC236}">
                  <a16:creationId xmlns:a16="http://schemas.microsoft.com/office/drawing/2014/main" id="{314E30ED-43D4-43C5-8426-2FD1D3B18BB6}"/>
                </a:ext>
              </a:extLst>
            </p:cNvPr>
            <p:cNvSpPr>
              <a:spLocks/>
            </p:cNvSpPr>
            <p:nvPr/>
          </p:nvSpPr>
          <p:spPr bwMode="auto">
            <a:xfrm>
              <a:off x="6158022" y="1311292"/>
              <a:ext cx="85506" cy="144702"/>
            </a:xfrm>
            <a:custGeom>
              <a:avLst/>
              <a:gdLst>
                <a:gd name="T0" fmla="*/ 84442 w 85505"/>
                <a:gd name="T1" fmla="*/ 88065 h 144702"/>
                <a:gd name="T2" fmla="*/ 73304 w 85505"/>
                <a:gd name="T3" fmla="*/ 25580 h 144702"/>
                <a:gd name="T4" fmla="*/ 30872 w 85505"/>
                <a:gd name="T5" fmla="*/ 3502 h 144702"/>
                <a:gd name="T6" fmla="*/ 5856 w 85505"/>
                <a:gd name="T7" fmla="*/ 98413 h 144702"/>
                <a:gd name="T8" fmla="*/ 46951 w 85505"/>
                <a:gd name="T9" fmla="*/ 143468 h 144702"/>
                <a:gd name="T10" fmla="*/ 84442 w 85505"/>
                <a:gd name="T11" fmla="*/ 88087 h 14470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5505"/>
                <a:gd name="T19" fmla="*/ 0 h 144702"/>
                <a:gd name="T20" fmla="*/ 85505 w 85505"/>
                <a:gd name="T21" fmla="*/ 144702 h 14470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5505" h="144702">
                  <a:moveTo>
                    <a:pt x="84434" y="88065"/>
                  </a:moveTo>
                  <a:cubicBezTo>
                    <a:pt x="85223" y="63707"/>
                    <a:pt x="79851" y="37879"/>
                    <a:pt x="73296" y="25580"/>
                  </a:cubicBezTo>
                  <a:cubicBezTo>
                    <a:pt x="65973" y="11855"/>
                    <a:pt x="47754" y="-3799"/>
                    <a:pt x="30872" y="3502"/>
                  </a:cubicBezTo>
                  <a:cubicBezTo>
                    <a:pt x="68" y="16876"/>
                    <a:pt x="-2738" y="70635"/>
                    <a:pt x="5856" y="98413"/>
                  </a:cubicBezTo>
                  <a:cubicBezTo>
                    <a:pt x="11600" y="117005"/>
                    <a:pt x="24229" y="142986"/>
                    <a:pt x="46943" y="143468"/>
                  </a:cubicBezTo>
                  <a:cubicBezTo>
                    <a:pt x="73800" y="144038"/>
                    <a:pt x="83491" y="117115"/>
                    <a:pt x="84434" y="88087"/>
                  </a:cubicBezTo>
                  <a:close/>
                </a:path>
              </a:pathLst>
            </a:custGeom>
            <a:solidFill>
              <a:srgbClr val="3E39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83993" name="Freeform: Shape 47">
              <a:extLst>
                <a:ext uri="{FF2B5EF4-FFF2-40B4-BE49-F238E27FC236}">
                  <a16:creationId xmlns:a16="http://schemas.microsoft.com/office/drawing/2014/main" id="{1F579DA7-5D0A-4F73-B35C-6F40B8DC02A0}"/>
                </a:ext>
              </a:extLst>
            </p:cNvPr>
            <p:cNvSpPr>
              <a:spLocks/>
            </p:cNvSpPr>
            <p:nvPr/>
          </p:nvSpPr>
          <p:spPr bwMode="auto">
            <a:xfrm>
              <a:off x="6632031" y="1301291"/>
              <a:ext cx="87698" cy="144702"/>
            </a:xfrm>
            <a:custGeom>
              <a:avLst/>
              <a:gdLst>
                <a:gd name="T0" fmla="*/ 86955 w 87698"/>
                <a:gd name="T1" fmla="*/ 88200 h 144702"/>
                <a:gd name="T2" fmla="*/ 30872 w 87698"/>
                <a:gd name="T3" fmla="*/ 3724 h 144702"/>
                <a:gd name="T4" fmla="*/ 5856 w 87698"/>
                <a:gd name="T5" fmla="*/ 98614 h 144702"/>
                <a:gd name="T6" fmla="*/ 46943 w 87698"/>
                <a:gd name="T7" fmla="*/ 143669 h 144702"/>
                <a:gd name="T8" fmla="*/ 86955 w 87698"/>
                <a:gd name="T9" fmla="*/ 88200 h 1447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7698"/>
                <a:gd name="T16" fmla="*/ 0 h 144702"/>
                <a:gd name="T17" fmla="*/ 87698 w 87698"/>
                <a:gd name="T18" fmla="*/ 144702 h 1447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7698" h="144702">
                  <a:moveTo>
                    <a:pt x="86955" y="88200"/>
                  </a:moveTo>
                  <a:cubicBezTo>
                    <a:pt x="86846" y="43605"/>
                    <a:pt x="61501" y="-9584"/>
                    <a:pt x="30872" y="3724"/>
                  </a:cubicBezTo>
                  <a:cubicBezTo>
                    <a:pt x="68" y="17098"/>
                    <a:pt x="-2738" y="70857"/>
                    <a:pt x="5856" y="98614"/>
                  </a:cubicBezTo>
                  <a:cubicBezTo>
                    <a:pt x="11600" y="117206"/>
                    <a:pt x="24229" y="143187"/>
                    <a:pt x="46943" y="143669"/>
                  </a:cubicBezTo>
                  <a:cubicBezTo>
                    <a:pt x="75708" y="144283"/>
                    <a:pt x="87043" y="118192"/>
                    <a:pt x="86955" y="88200"/>
                  </a:cubicBezTo>
                  <a:close/>
                </a:path>
              </a:pathLst>
            </a:custGeom>
            <a:solidFill>
              <a:srgbClr val="3E39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83994" name="Freeform: Shape 48">
              <a:extLst>
                <a:ext uri="{FF2B5EF4-FFF2-40B4-BE49-F238E27FC236}">
                  <a16:creationId xmlns:a16="http://schemas.microsoft.com/office/drawing/2014/main" id="{74EFDFCA-348F-4BCC-B6AD-84403CFA2C51}"/>
                </a:ext>
              </a:extLst>
            </p:cNvPr>
            <p:cNvSpPr>
              <a:spLocks/>
            </p:cNvSpPr>
            <p:nvPr/>
          </p:nvSpPr>
          <p:spPr bwMode="auto">
            <a:xfrm>
              <a:off x="6478677" y="1301756"/>
              <a:ext cx="133740" cy="407797"/>
            </a:xfrm>
            <a:custGeom>
              <a:avLst/>
              <a:gdLst>
                <a:gd name="T0" fmla="*/ 16043 w 133739"/>
                <a:gd name="T1" fmla="*/ 390674 h 407796"/>
                <a:gd name="T2" fmla="*/ 43734 w 133739"/>
                <a:gd name="T3" fmla="*/ 381290 h 407796"/>
                <a:gd name="T4" fmla="*/ 73340 w 133739"/>
                <a:gd name="T5" fmla="*/ 371227 h 407796"/>
                <a:gd name="T6" fmla="*/ 105569 w 133739"/>
                <a:gd name="T7" fmla="*/ 335578 h 407796"/>
                <a:gd name="T8" fmla="*/ 50004 w 133739"/>
                <a:gd name="T9" fmla="*/ 240206 h 407796"/>
                <a:gd name="T10" fmla="*/ 16503 w 133739"/>
                <a:gd name="T11" fmla="*/ 164295 h 407796"/>
                <a:gd name="T12" fmla="*/ 1682 w 133739"/>
                <a:gd name="T13" fmla="*/ 10144 h 407796"/>
                <a:gd name="T14" fmla="*/ 16525 w 133739"/>
                <a:gd name="T15" fmla="*/ 7732 h 407796"/>
                <a:gd name="T16" fmla="*/ 44084 w 133739"/>
                <a:gd name="T17" fmla="*/ 175718 h 407796"/>
                <a:gd name="T18" fmla="*/ 73033 w 133739"/>
                <a:gd name="T19" fmla="*/ 225977 h 407796"/>
                <a:gd name="T20" fmla="*/ 119754 w 133739"/>
                <a:gd name="T21" fmla="*/ 273729 h 407796"/>
                <a:gd name="T22" fmla="*/ 118307 w 133739"/>
                <a:gd name="T23" fmla="*/ 368179 h 407796"/>
                <a:gd name="T24" fmla="*/ 81211 w 133739"/>
                <a:gd name="T25" fmla="*/ 397317 h 407796"/>
                <a:gd name="T26" fmla="*/ 54893 w 133739"/>
                <a:gd name="T27" fmla="*/ 405934 h 407796"/>
                <a:gd name="T28" fmla="*/ 17292 w 133739"/>
                <a:gd name="T29" fmla="*/ 402272 h 407796"/>
                <a:gd name="T30" fmla="*/ 16043 w 133739"/>
                <a:gd name="T31" fmla="*/ 390696 h 40779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33739"/>
                <a:gd name="T49" fmla="*/ 0 h 407796"/>
                <a:gd name="T50" fmla="*/ 133739 w 133739"/>
                <a:gd name="T51" fmla="*/ 407796 h 40779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33739" h="407796">
                  <a:moveTo>
                    <a:pt x="16043" y="390666"/>
                  </a:moveTo>
                  <a:cubicBezTo>
                    <a:pt x="25470" y="388189"/>
                    <a:pt x="33911" y="383563"/>
                    <a:pt x="43734" y="381282"/>
                  </a:cubicBezTo>
                  <a:cubicBezTo>
                    <a:pt x="53928" y="378893"/>
                    <a:pt x="63992" y="376064"/>
                    <a:pt x="73332" y="371219"/>
                  </a:cubicBezTo>
                  <a:cubicBezTo>
                    <a:pt x="87780" y="363721"/>
                    <a:pt x="100759" y="351553"/>
                    <a:pt x="105561" y="335570"/>
                  </a:cubicBezTo>
                  <a:cubicBezTo>
                    <a:pt x="118475" y="292663"/>
                    <a:pt x="75744" y="265850"/>
                    <a:pt x="50004" y="240198"/>
                  </a:cubicBezTo>
                  <a:cubicBezTo>
                    <a:pt x="29000" y="219260"/>
                    <a:pt x="21919" y="192709"/>
                    <a:pt x="16503" y="164295"/>
                  </a:cubicBezTo>
                  <a:cubicBezTo>
                    <a:pt x="6768" y="113233"/>
                    <a:pt x="6286" y="61732"/>
                    <a:pt x="1682" y="10144"/>
                  </a:cubicBezTo>
                  <a:cubicBezTo>
                    <a:pt x="827" y="606"/>
                    <a:pt x="14662" y="-1871"/>
                    <a:pt x="16525" y="7732"/>
                  </a:cubicBezTo>
                  <a:cubicBezTo>
                    <a:pt x="27312" y="63376"/>
                    <a:pt x="29614" y="120862"/>
                    <a:pt x="44084" y="175718"/>
                  </a:cubicBezTo>
                  <a:cubicBezTo>
                    <a:pt x="49456" y="196042"/>
                    <a:pt x="57480" y="211652"/>
                    <a:pt x="73025" y="225969"/>
                  </a:cubicBezTo>
                  <a:cubicBezTo>
                    <a:pt x="89775" y="241382"/>
                    <a:pt x="107556" y="254010"/>
                    <a:pt x="119746" y="273721"/>
                  </a:cubicBezTo>
                  <a:cubicBezTo>
                    <a:pt x="138009" y="303231"/>
                    <a:pt x="139829" y="339735"/>
                    <a:pt x="118299" y="368171"/>
                  </a:cubicBezTo>
                  <a:cubicBezTo>
                    <a:pt x="108696" y="380866"/>
                    <a:pt x="95498" y="390513"/>
                    <a:pt x="81203" y="397309"/>
                  </a:cubicBezTo>
                  <a:cubicBezTo>
                    <a:pt x="72893" y="401256"/>
                    <a:pt x="63904" y="404128"/>
                    <a:pt x="54893" y="405926"/>
                  </a:cubicBezTo>
                  <a:cubicBezTo>
                    <a:pt x="38472" y="409214"/>
                    <a:pt x="32377" y="406013"/>
                    <a:pt x="17292" y="402264"/>
                  </a:cubicBezTo>
                  <a:cubicBezTo>
                    <a:pt x="12162" y="400993"/>
                    <a:pt x="9597" y="392376"/>
                    <a:pt x="16043" y="390688"/>
                  </a:cubicBezTo>
                  <a:close/>
                </a:path>
              </a:pathLst>
            </a:custGeom>
            <a:solidFill>
              <a:srgbClr val="DA62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83995" name="Freeform: Shape 49">
              <a:extLst>
                <a:ext uri="{FF2B5EF4-FFF2-40B4-BE49-F238E27FC236}">
                  <a16:creationId xmlns:a16="http://schemas.microsoft.com/office/drawing/2014/main" id="{BFEC47E0-CCEB-4ABD-82AC-2A24C0437C85}"/>
                </a:ext>
              </a:extLst>
            </p:cNvPr>
            <p:cNvSpPr>
              <a:spLocks/>
            </p:cNvSpPr>
            <p:nvPr/>
          </p:nvSpPr>
          <p:spPr bwMode="auto">
            <a:xfrm>
              <a:off x="5035341" y="1273356"/>
              <a:ext cx="466993" cy="482340"/>
            </a:xfrm>
            <a:custGeom>
              <a:avLst/>
              <a:gdLst>
                <a:gd name="T0" fmla="*/ 6066 w 466992"/>
                <a:gd name="T1" fmla="*/ 254807 h 482340"/>
                <a:gd name="T2" fmla="*/ 151382 w 466992"/>
                <a:gd name="T3" fmla="*/ 446823 h 482340"/>
                <a:gd name="T4" fmla="*/ 234769 w 466992"/>
                <a:gd name="T5" fmla="*/ 478416 h 482340"/>
                <a:gd name="T6" fmla="*/ 284800 w 466992"/>
                <a:gd name="T7" fmla="*/ 482450 h 482340"/>
                <a:gd name="T8" fmla="*/ 325799 w 466992"/>
                <a:gd name="T9" fmla="*/ 478767 h 482340"/>
                <a:gd name="T10" fmla="*/ 330952 w 466992"/>
                <a:gd name="T11" fmla="*/ 477934 h 482340"/>
                <a:gd name="T12" fmla="*/ 446406 w 466992"/>
                <a:gd name="T13" fmla="*/ 419286 h 482340"/>
                <a:gd name="T14" fmla="*/ 462345 w 466992"/>
                <a:gd name="T15" fmla="*/ 326895 h 482340"/>
                <a:gd name="T16" fmla="*/ 427968 w 466992"/>
                <a:gd name="T17" fmla="*/ 245994 h 482340"/>
                <a:gd name="T18" fmla="*/ 401461 w 466992"/>
                <a:gd name="T19" fmla="*/ 203285 h 482340"/>
                <a:gd name="T20" fmla="*/ 360681 w 466992"/>
                <a:gd name="T21" fmla="*/ 143387 h 482340"/>
                <a:gd name="T22" fmla="*/ 345729 w 466992"/>
                <a:gd name="T23" fmla="*/ 119379 h 482340"/>
                <a:gd name="T24" fmla="*/ 346693 w 466992"/>
                <a:gd name="T25" fmla="*/ 115762 h 482340"/>
                <a:gd name="T26" fmla="*/ 302165 w 466992"/>
                <a:gd name="T27" fmla="*/ 34422 h 482340"/>
                <a:gd name="T28" fmla="*/ 287475 w 466992"/>
                <a:gd name="T29" fmla="*/ 25038 h 482340"/>
                <a:gd name="T30" fmla="*/ 184817 w 466992"/>
                <a:gd name="T31" fmla="*/ 1667 h 482340"/>
                <a:gd name="T32" fmla="*/ 160042 w 466992"/>
                <a:gd name="T33" fmla="*/ 3267 h 482340"/>
                <a:gd name="T34" fmla="*/ 132833 w 466992"/>
                <a:gd name="T35" fmla="*/ 8485 h 482340"/>
                <a:gd name="T36" fmla="*/ 6109 w 466992"/>
                <a:gd name="T37" fmla="*/ 254829 h 48234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466992"/>
                <a:gd name="T58" fmla="*/ 0 h 482340"/>
                <a:gd name="T59" fmla="*/ 466992 w 466992"/>
                <a:gd name="T60" fmla="*/ 482340 h 482340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466992" h="482340">
                  <a:moveTo>
                    <a:pt x="6066" y="254807"/>
                  </a:moveTo>
                  <a:cubicBezTo>
                    <a:pt x="22904" y="335095"/>
                    <a:pt x="79491" y="406065"/>
                    <a:pt x="151382" y="446823"/>
                  </a:cubicBezTo>
                  <a:cubicBezTo>
                    <a:pt x="177537" y="461709"/>
                    <a:pt x="205733" y="472562"/>
                    <a:pt x="234761" y="478416"/>
                  </a:cubicBezTo>
                  <a:cubicBezTo>
                    <a:pt x="249801" y="481398"/>
                    <a:pt x="266902" y="482867"/>
                    <a:pt x="284792" y="482450"/>
                  </a:cubicBezTo>
                  <a:cubicBezTo>
                    <a:pt x="298144" y="482231"/>
                    <a:pt x="311935" y="481069"/>
                    <a:pt x="325791" y="478767"/>
                  </a:cubicBezTo>
                  <a:cubicBezTo>
                    <a:pt x="327523" y="478548"/>
                    <a:pt x="329212" y="478219"/>
                    <a:pt x="330944" y="477934"/>
                  </a:cubicBezTo>
                  <a:cubicBezTo>
                    <a:pt x="376590" y="469734"/>
                    <a:pt x="421207" y="450594"/>
                    <a:pt x="446398" y="419286"/>
                  </a:cubicBezTo>
                  <a:cubicBezTo>
                    <a:pt x="465473" y="395563"/>
                    <a:pt x="473409" y="364956"/>
                    <a:pt x="462337" y="326895"/>
                  </a:cubicBezTo>
                  <a:cubicBezTo>
                    <a:pt x="454269" y="299073"/>
                    <a:pt x="442298" y="271733"/>
                    <a:pt x="427960" y="245994"/>
                  </a:cubicBezTo>
                  <a:cubicBezTo>
                    <a:pt x="419826" y="231173"/>
                    <a:pt x="410837" y="216834"/>
                    <a:pt x="401453" y="203285"/>
                  </a:cubicBezTo>
                  <a:cubicBezTo>
                    <a:pt x="387684" y="183377"/>
                    <a:pt x="373412" y="163908"/>
                    <a:pt x="360673" y="143387"/>
                  </a:cubicBezTo>
                  <a:cubicBezTo>
                    <a:pt x="357604" y="138520"/>
                    <a:pt x="350522" y="128917"/>
                    <a:pt x="345721" y="119379"/>
                  </a:cubicBezTo>
                  <a:cubicBezTo>
                    <a:pt x="346356" y="118415"/>
                    <a:pt x="346773" y="117231"/>
                    <a:pt x="346685" y="115762"/>
                  </a:cubicBezTo>
                  <a:cubicBezTo>
                    <a:pt x="345370" y="79521"/>
                    <a:pt x="327764" y="52729"/>
                    <a:pt x="302157" y="34422"/>
                  </a:cubicBezTo>
                  <a:cubicBezTo>
                    <a:pt x="297487" y="30936"/>
                    <a:pt x="292619" y="27888"/>
                    <a:pt x="287467" y="25038"/>
                  </a:cubicBezTo>
                  <a:cubicBezTo>
                    <a:pt x="257475" y="8551"/>
                    <a:pt x="220027" y="1184"/>
                    <a:pt x="184817" y="1667"/>
                  </a:cubicBezTo>
                  <a:cubicBezTo>
                    <a:pt x="176398" y="1732"/>
                    <a:pt x="168110" y="2302"/>
                    <a:pt x="160042" y="3267"/>
                  </a:cubicBezTo>
                  <a:cubicBezTo>
                    <a:pt x="150570" y="4385"/>
                    <a:pt x="141384" y="6183"/>
                    <a:pt x="132833" y="8485"/>
                  </a:cubicBezTo>
                  <a:cubicBezTo>
                    <a:pt x="32901" y="35540"/>
                    <a:pt x="-13667" y="160839"/>
                    <a:pt x="6109" y="254829"/>
                  </a:cubicBezTo>
                  <a:close/>
                </a:path>
              </a:pathLst>
            </a:custGeom>
            <a:solidFill>
              <a:srgbClr val="FFB0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83996" name="Freeform: Shape 50">
              <a:extLst>
                <a:ext uri="{FF2B5EF4-FFF2-40B4-BE49-F238E27FC236}">
                  <a16:creationId xmlns:a16="http://schemas.microsoft.com/office/drawing/2014/main" id="{96521F4E-7AE9-43F2-8474-4C46A4965F48}"/>
                </a:ext>
              </a:extLst>
            </p:cNvPr>
            <p:cNvSpPr>
              <a:spLocks/>
            </p:cNvSpPr>
            <p:nvPr/>
          </p:nvSpPr>
          <p:spPr bwMode="auto">
            <a:xfrm>
              <a:off x="5744220" y="2209732"/>
              <a:ext cx="567846" cy="245555"/>
            </a:xfrm>
            <a:custGeom>
              <a:avLst/>
              <a:gdLst>
                <a:gd name="T0" fmla="*/ 1666 w 567845"/>
                <a:gd name="T1" fmla="*/ 1644 h 245554"/>
                <a:gd name="T2" fmla="*/ 15303 w 567845"/>
                <a:gd name="T3" fmla="*/ 16246 h 245554"/>
                <a:gd name="T4" fmla="*/ 346986 w 567845"/>
                <a:gd name="T5" fmla="*/ 218925 h 245554"/>
                <a:gd name="T6" fmla="*/ 368340 w 567845"/>
                <a:gd name="T7" fmla="*/ 224779 h 245554"/>
                <a:gd name="T8" fmla="*/ 368889 w 567845"/>
                <a:gd name="T9" fmla="*/ 224910 h 245554"/>
                <a:gd name="T10" fmla="*/ 374655 w 567845"/>
                <a:gd name="T11" fmla="*/ 226379 h 245554"/>
                <a:gd name="T12" fmla="*/ 374720 w 567845"/>
                <a:gd name="T13" fmla="*/ 226379 h 245554"/>
                <a:gd name="T14" fmla="*/ 414798 w 567845"/>
                <a:gd name="T15" fmla="*/ 235215 h 245554"/>
                <a:gd name="T16" fmla="*/ 558097 w 567845"/>
                <a:gd name="T17" fmla="*/ 242932 h 245554"/>
                <a:gd name="T18" fmla="*/ 555861 w 567845"/>
                <a:gd name="T19" fmla="*/ 232079 h 245554"/>
                <a:gd name="T20" fmla="*/ 553910 w 567845"/>
                <a:gd name="T21" fmla="*/ 221227 h 245554"/>
                <a:gd name="T22" fmla="*/ 553274 w 567845"/>
                <a:gd name="T23" fmla="*/ 218026 h 245554"/>
                <a:gd name="T24" fmla="*/ 552792 w 567845"/>
                <a:gd name="T25" fmla="*/ 214759 h 245554"/>
                <a:gd name="T26" fmla="*/ 552792 w 567845"/>
                <a:gd name="T27" fmla="*/ 214627 h 245554"/>
                <a:gd name="T28" fmla="*/ 566648 w 567845"/>
                <a:gd name="T29" fmla="*/ 176632 h 245554"/>
                <a:gd name="T30" fmla="*/ 544175 w 567845"/>
                <a:gd name="T31" fmla="*/ 118393 h 245554"/>
                <a:gd name="T32" fmla="*/ 544109 w 567845"/>
                <a:gd name="T33" fmla="*/ 117844 h 245554"/>
                <a:gd name="T34" fmla="*/ 544044 w 567845"/>
                <a:gd name="T35" fmla="*/ 115762 h 245554"/>
                <a:gd name="T36" fmla="*/ 518370 w 567845"/>
                <a:gd name="T37" fmla="*/ 117779 h 245554"/>
                <a:gd name="T38" fmla="*/ 517822 w 567845"/>
                <a:gd name="T39" fmla="*/ 117779 h 245554"/>
                <a:gd name="T40" fmla="*/ 411488 w 567845"/>
                <a:gd name="T41" fmla="*/ 115762 h 245554"/>
                <a:gd name="T42" fmla="*/ 411269 w 567845"/>
                <a:gd name="T43" fmla="*/ 115762 h 245554"/>
                <a:gd name="T44" fmla="*/ 378842 w 567845"/>
                <a:gd name="T45" fmla="*/ 112626 h 245554"/>
                <a:gd name="T46" fmla="*/ 223915 w 567845"/>
                <a:gd name="T47" fmla="*/ 84037 h 245554"/>
                <a:gd name="T48" fmla="*/ 19951 w 567845"/>
                <a:gd name="T49" fmla="*/ 10370 h 245554"/>
                <a:gd name="T50" fmla="*/ 1644 w 567845"/>
                <a:gd name="T51" fmla="*/ 1666 h 24555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567845"/>
                <a:gd name="T79" fmla="*/ 0 h 245554"/>
                <a:gd name="T80" fmla="*/ 567845 w 567845"/>
                <a:gd name="T81" fmla="*/ 245554 h 24555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567845" h="245554">
                  <a:moveTo>
                    <a:pt x="1666" y="1644"/>
                  </a:moveTo>
                  <a:cubicBezTo>
                    <a:pt x="6183" y="6577"/>
                    <a:pt x="10721" y="11445"/>
                    <a:pt x="15303" y="16246"/>
                  </a:cubicBezTo>
                  <a:cubicBezTo>
                    <a:pt x="113920" y="119840"/>
                    <a:pt x="228256" y="184670"/>
                    <a:pt x="346978" y="218917"/>
                  </a:cubicBezTo>
                  <a:cubicBezTo>
                    <a:pt x="354082" y="221000"/>
                    <a:pt x="361251" y="222951"/>
                    <a:pt x="368332" y="224771"/>
                  </a:cubicBezTo>
                  <a:cubicBezTo>
                    <a:pt x="368552" y="224836"/>
                    <a:pt x="368749" y="224902"/>
                    <a:pt x="368881" y="224902"/>
                  </a:cubicBezTo>
                  <a:cubicBezTo>
                    <a:pt x="370832" y="225450"/>
                    <a:pt x="372783" y="225954"/>
                    <a:pt x="374647" y="226371"/>
                  </a:cubicBezTo>
                  <a:lnTo>
                    <a:pt x="374712" y="226371"/>
                  </a:lnTo>
                  <a:cubicBezTo>
                    <a:pt x="388065" y="229704"/>
                    <a:pt x="401373" y="232641"/>
                    <a:pt x="414790" y="235207"/>
                  </a:cubicBezTo>
                  <a:cubicBezTo>
                    <a:pt x="461972" y="244327"/>
                    <a:pt x="510272" y="247112"/>
                    <a:pt x="558089" y="242924"/>
                  </a:cubicBezTo>
                  <a:cubicBezTo>
                    <a:pt x="557322" y="239307"/>
                    <a:pt x="556555" y="235689"/>
                    <a:pt x="555853" y="232071"/>
                  </a:cubicBezTo>
                  <a:cubicBezTo>
                    <a:pt x="555152" y="228454"/>
                    <a:pt x="554538" y="224836"/>
                    <a:pt x="553902" y="221219"/>
                  </a:cubicBezTo>
                  <a:cubicBezTo>
                    <a:pt x="553704" y="220166"/>
                    <a:pt x="553485" y="219136"/>
                    <a:pt x="553266" y="218018"/>
                  </a:cubicBezTo>
                  <a:cubicBezTo>
                    <a:pt x="553047" y="216965"/>
                    <a:pt x="552915" y="215869"/>
                    <a:pt x="552784" y="214751"/>
                  </a:cubicBezTo>
                  <a:lnTo>
                    <a:pt x="552784" y="214619"/>
                  </a:lnTo>
                  <a:cubicBezTo>
                    <a:pt x="551315" y="205082"/>
                    <a:pt x="567890" y="186161"/>
                    <a:pt x="566640" y="176624"/>
                  </a:cubicBezTo>
                  <a:cubicBezTo>
                    <a:pt x="563855" y="153954"/>
                    <a:pt x="560589" y="136349"/>
                    <a:pt x="544167" y="118393"/>
                  </a:cubicBezTo>
                  <a:cubicBezTo>
                    <a:pt x="544101" y="118195"/>
                    <a:pt x="544101" y="118042"/>
                    <a:pt x="544101" y="117844"/>
                  </a:cubicBezTo>
                  <a:cubicBezTo>
                    <a:pt x="543970" y="117143"/>
                    <a:pt x="543882" y="116463"/>
                    <a:pt x="544036" y="115762"/>
                  </a:cubicBezTo>
                  <a:cubicBezTo>
                    <a:pt x="542655" y="115893"/>
                    <a:pt x="533731" y="117011"/>
                    <a:pt x="518362" y="117779"/>
                  </a:cubicBezTo>
                  <a:lnTo>
                    <a:pt x="517814" y="117779"/>
                  </a:lnTo>
                  <a:cubicBezTo>
                    <a:pt x="495056" y="118897"/>
                    <a:pt x="458530" y="119379"/>
                    <a:pt x="411480" y="115762"/>
                  </a:cubicBezTo>
                  <a:lnTo>
                    <a:pt x="411261" y="115762"/>
                  </a:lnTo>
                  <a:cubicBezTo>
                    <a:pt x="400956" y="114929"/>
                    <a:pt x="390103" y="113964"/>
                    <a:pt x="378834" y="112626"/>
                  </a:cubicBezTo>
                  <a:cubicBezTo>
                    <a:pt x="333889" y="107693"/>
                    <a:pt x="281555" y="98989"/>
                    <a:pt x="223915" y="84037"/>
                  </a:cubicBezTo>
                  <a:cubicBezTo>
                    <a:pt x="161211" y="67834"/>
                    <a:pt x="92258" y="44309"/>
                    <a:pt x="19951" y="10370"/>
                  </a:cubicBezTo>
                  <a:cubicBezTo>
                    <a:pt x="13900" y="7586"/>
                    <a:pt x="7783" y="4670"/>
                    <a:pt x="1644" y="1666"/>
                  </a:cubicBezTo>
                  <a:close/>
                </a:path>
              </a:pathLst>
            </a:custGeom>
            <a:solidFill>
              <a:srgbClr val="DA62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83997" name="Freeform: Shape 51">
              <a:extLst>
                <a:ext uri="{FF2B5EF4-FFF2-40B4-BE49-F238E27FC236}">
                  <a16:creationId xmlns:a16="http://schemas.microsoft.com/office/drawing/2014/main" id="{1B3244D2-AB55-46CB-90CA-AED32A161992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2088" y="1403764"/>
              <a:ext cx="171012" cy="192936"/>
            </a:xfrm>
            <a:custGeom>
              <a:avLst/>
              <a:gdLst>
                <a:gd name="T0" fmla="*/ 9188 w 171011"/>
                <a:gd name="T1" fmla="*/ 1666 h 192936"/>
                <a:gd name="T2" fmla="*/ 136051 w 171011"/>
                <a:gd name="T3" fmla="*/ 74631 h 192936"/>
                <a:gd name="T4" fmla="*/ 163917 w 171011"/>
                <a:gd name="T5" fmla="*/ 190217 h 192936"/>
                <a:gd name="T6" fmla="*/ 157186 w 171011"/>
                <a:gd name="T7" fmla="*/ 187718 h 192936"/>
                <a:gd name="T8" fmla="*/ 119235 w 171011"/>
                <a:gd name="T9" fmla="*/ 83291 h 192936"/>
                <a:gd name="T10" fmla="*/ 6535 w 171011"/>
                <a:gd name="T11" fmla="*/ 15719 h 192936"/>
                <a:gd name="T12" fmla="*/ 9188 w 171011"/>
                <a:gd name="T13" fmla="*/ 1666 h 1929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71011"/>
                <a:gd name="T22" fmla="*/ 0 h 192936"/>
                <a:gd name="T23" fmla="*/ 171011 w 171011"/>
                <a:gd name="T24" fmla="*/ 192936 h 1929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71011" h="192936">
                  <a:moveTo>
                    <a:pt x="9188" y="1666"/>
                  </a:moveTo>
                  <a:cubicBezTo>
                    <a:pt x="59833" y="679"/>
                    <a:pt x="109208" y="33873"/>
                    <a:pt x="136043" y="74631"/>
                  </a:cubicBezTo>
                  <a:cubicBezTo>
                    <a:pt x="152794" y="100063"/>
                    <a:pt x="184628" y="159742"/>
                    <a:pt x="163909" y="190217"/>
                  </a:cubicBezTo>
                  <a:cubicBezTo>
                    <a:pt x="161717" y="193462"/>
                    <a:pt x="157113" y="191225"/>
                    <a:pt x="157178" y="187718"/>
                  </a:cubicBezTo>
                  <a:cubicBezTo>
                    <a:pt x="157792" y="150446"/>
                    <a:pt x="140428" y="113656"/>
                    <a:pt x="119227" y="83291"/>
                  </a:cubicBezTo>
                  <a:cubicBezTo>
                    <a:pt x="91098" y="42950"/>
                    <a:pt x="51787" y="29313"/>
                    <a:pt x="6535" y="15719"/>
                  </a:cubicBezTo>
                  <a:cubicBezTo>
                    <a:pt x="-1687" y="13242"/>
                    <a:pt x="1317" y="1819"/>
                    <a:pt x="9188" y="1666"/>
                  </a:cubicBezTo>
                  <a:close/>
                </a:path>
              </a:pathLst>
            </a:custGeom>
            <a:solidFill>
              <a:srgbClr val="DA62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83998" name="Freeform: Shape 52">
              <a:extLst>
                <a:ext uri="{FF2B5EF4-FFF2-40B4-BE49-F238E27FC236}">
                  <a16:creationId xmlns:a16="http://schemas.microsoft.com/office/drawing/2014/main" id="{C3266C1D-AA9D-4DBC-8F22-151BC56FFEE6}"/>
                </a:ext>
              </a:extLst>
            </p:cNvPr>
            <p:cNvSpPr>
              <a:spLocks/>
            </p:cNvSpPr>
            <p:nvPr/>
          </p:nvSpPr>
          <p:spPr bwMode="auto">
            <a:xfrm>
              <a:off x="5944950" y="1112556"/>
              <a:ext cx="348600" cy="89891"/>
            </a:xfrm>
            <a:custGeom>
              <a:avLst/>
              <a:gdLst>
                <a:gd name="T0" fmla="*/ 2379 w 348600"/>
                <a:gd name="T1" fmla="*/ 77122 h 89890"/>
                <a:gd name="T2" fmla="*/ 1678 w 348600"/>
                <a:gd name="T3" fmla="*/ 81770 h 89890"/>
                <a:gd name="T4" fmla="*/ 4835 w 348600"/>
                <a:gd name="T5" fmla="*/ 87844 h 89890"/>
                <a:gd name="T6" fmla="*/ 15665 w 348600"/>
                <a:gd name="T7" fmla="*/ 89203 h 89890"/>
                <a:gd name="T8" fmla="*/ 113296 w 348600"/>
                <a:gd name="T9" fmla="*/ 79731 h 89890"/>
                <a:gd name="T10" fmla="*/ 268631 w 348600"/>
                <a:gd name="T11" fmla="*/ 80477 h 89890"/>
                <a:gd name="T12" fmla="*/ 346880 w 348600"/>
                <a:gd name="T13" fmla="*/ 58158 h 89890"/>
                <a:gd name="T14" fmla="*/ 335830 w 348600"/>
                <a:gd name="T15" fmla="*/ 36488 h 89890"/>
                <a:gd name="T16" fmla="*/ 253218 w 348600"/>
                <a:gd name="T17" fmla="*/ 2659 h 89890"/>
                <a:gd name="T18" fmla="*/ 116628 w 348600"/>
                <a:gd name="T19" fmla="*/ 16668 h 89890"/>
                <a:gd name="T20" fmla="*/ 2401 w 348600"/>
                <a:gd name="T21" fmla="*/ 77122 h 8989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348600"/>
                <a:gd name="T34" fmla="*/ 0 h 89890"/>
                <a:gd name="T35" fmla="*/ 348600 w 348600"/>
                <a:gd name="T36" fmla="*/ 89890 h 89890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348600" h="89890">
                  <a:moveTo>
                    <a:pt x="2379" y="77114"/>
                  </a:moveTo>
                  <a:cubicBezTo>
                    <a:pt x="1809" y="78540"/>
                    <a:pt x="1546" y="80206"/>
                    <a:pt x="1678" y="81762"/>
                  </a:cubicBezTo>
                  <a:cubicBezTo>
                    <a:pt x="1853" y="84130"/>
                    <a:pt x="2862" y="86388"/>
                    <a:pt x="4835" y="87836"/>
                  </a:cubicBezTo>
                  <a:cubicBezTo>
                    <a:pt x="7839" y="89940"/>
                    <a:pt x="11916" y="89699"/>
                    <a:pt x="15665" y="89195"/>
                  </a:cubicBezTo>
                  <a:cubicBezTo>
                    <a:pt x="48223" y="85468"/>
                    <a:pt x="80606" y="82398"/>
                    <a:pt x="113296" y="79723"/>
                  </a:cubicBezTo>
                  <a:cubicBezTo>
                    <a:pt x="164884" y="75404"/>
                    <a:pt x="216911" y="75777"/>
                    <a:pt x="268631" y="80469"/>
                  </a:cubicBezTo>
                  <a:cubicBezTo>
                    <a:pt x="295050" y="82837"/>
                    <a:pt x="349533" y="104586"/>
                    <a:pt x="346880" y="58150"/>
                  </a:cubicBezTo>
                  <a:cubicBezTo>
                    <a:pt x="346375" y="49950"/>
                    <a:pt x="341793" y="42386"/>
                    <a:pt x="335830" y="36488"/>
                  </a:cubicBezTo>
                  <a:cubicBezTo>
                    <a:pt x="313269" y="14520"/>
                    <a:pt x="284745" y="4939"/>
                    <a:pt x="253218" y="2659"/>
                  </a:cubicBezTo>
                  <a:cubicBezTo>
                    <a:pt x="207198" y="-674"/>
                    <a:pt x="160653" y="4259"/>
                    <a:pt x="116628" y="16668"/>
                  </a:cubicBezTo>
                  <a:cubicBezTo>
                    <a:pt x="84859" y="25636"/>
                    <a:pt x="15731" y="44249"/>
                    <a:pt x="2401" y="77114"/>
                  </a:cubicBezTo>
                  <a:close/>
                </a:path>
              </a:pathLst>
            </a:custGeom>
            <a:solidFill>
              <a:srgbClr val="3E39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83999" name="Freeform: Shape 53">
              <a:extLst>
                <a:ext uri="{FF2B5EF4-FFF2-40B4-BE49-F238E27FC236}">
                  <a16:creationId xmlns:a16="http://schemas.microsoft.com/office/drawing/2014/main" id="{4D31119E-8D12-4850-B2D6-200309EE0A27}"/>
                </a:ext>
              </a:extLst>
            </p:cNvPr>
            <p:cNvSpPr>
              <a:spLocks/>
            </p:cNvSpPr>
            <p:nvPr/>
          </p:nvSpPr>
          <p:spPr bwMode="auto">
            <a:xfrm>
              <a:off x="6570227" y="1106905"/>
              <a:ext cx="190744" cy="85506"/>
            </a:xfrm>
            <a:custGeom>
              <a:avLst/>
              <a:gdLst>
                <a:gd name="T0" fmla="*/ 44397 w 190743"/>
                <a:gd name="T1" fmla="*/ 75713 h 85505"/>
                <a:gd name="T2" fmla="*/ 128596 w 190743"/>
                <a:gd name="T3" fmla="*/ 69114 h 85505"/>
                <a:gd name="T4" fmla="*/ 154467 w 190743"/>
                <a:gd name="T5" fmla="*/ 71241 h 85505"/>
                <a:gd name="T6" fmla="*/ 181609 w 190743"/>
                <a:gd name="T7" fmla="*/ 74135 h 85505"/>
                <a:gd name="T8" fmla="*/ 187463 w 190743"/>
                <a:gd name="T9" fmla="*/ 72468 h 85505"/>
                <a:gd name="T10" fmla="*/ 189108 w 190743"/>
                <a:gd name="T11" fmla="*/ 66790 h 85505"/>
                <a:gd name="T12" fmla="*/ 188625 w 190743"/>
                <a:gd name="T13" fmla="*/ 62559 h 85505"/>
                <a:gd name="T14" fmla="*/ 126009 w 190743"/>
                <a:gd name="T15" fmla="*/ 11642 h 85505"/>
                <a:gd name="T16" fmla="*/ 100927 w 190743"/>
                <a:gd name="T17" fmla="*/ 4187 h 85505"/>
                <a:gd name="T18" fmla="*/ 51742 w 190743"/>
                <a:gd name="T19" fmla="*/ 3924 h 85505"/>
                <a:gd name="T20" fmla="*/ 7411 w 190743"/>
                <a:gd name="T21" fmla="*/ 37995 h 85505"/>
                <a:gd name="T22" fmla="*/ 1667 w 190743"/>
                <a:gd name="T23" fmla="*/ 58195 h 85505"/>
                <a:gd name="T24" fmla="*/ 44376 w 190743"/>
                <a:gd name="T25" fmla="*/ 75691 h 8550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90743"/>
                <a:gd name="T40" fmla="*/ 0 h 85505"/>
                <a:gd name="T41" fmla="*/ 190743 w 190743"/>
                <a:gd name="T42" fmla="*/ 85505 h 85505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90743" h="85505">
                  <a:moveTo>
                    <a:pt x="44397" y="75705"/>
                  </a:moveTo>
                  <a:cubicBezTo>
                    <a:pt x="72329" y="69457"/>
                    <a:pt x="100568" y="67177"/>
                    <a:pt x="128588" y="69106"/>
                  </a:cubicBezTo>
                  <a:cubicBezTo>
                    <a:pt x="137226" y="69720"/>
                    <a:pt x="145820" y="70399"/>
                    <a:pt x="154459" y="71233"/>
                  </a:cubicBezTo>
                  <a:cubicBezTo>
                    <a:pt x="163470" y="72066"/>
                    <a:pt x="172546" y="73009"/>
                    <a:pt x="181601" y="74127"/>
                  </a:cubicBezTo>
                  <a:cubicBezTo>
                    <a:pt x="183574" y="74390"/>
                    <a:pt x="185811" y="74543"/>
                    <a:pt x="187455" y="72460"/>
                  </a:cubicBezTo>
                  <a:cubicBezTo>
                    <a:pt x="188486" y="71079"/>
                    <a:pt x="188990" y="68996"/>
                    <a:pt x="189100" y="66782"/>
                  </a:cubicBezTo>
                  <a:cubicBezTo>
                    <a:pt x="189121" y="65357"/>
                    <a:pt x="188902" y="63866"/>
                    <a:pt x="188617" y="62551"/>
                  </a:cubicBezTo>
                  <a:cubicBezTo>
                    <a:pt x="181053" y="33062"/>
                    <a:pt x="143299" y="18592"/>
                    <a:pt x="126001" y="11642"/>
                  </a:cubicBezTo>
                  <a:cubicBezTo>
                    <a:pt x="117779" y="8331"/>
                    <a:pt x="109382" y="5832"/>
                    <a:pt x="100919" y="4187"/>
                  </a:cubicBezTo>
                  <a:cubicBezTo>
                    <a:pt x="84695" y="921"/>
                    <a:pt x="68163" y="767"/>
                    <a:pt x="51742" y="3924"/>
                  </a:cubicBezTo>
                  <a:cubicBezTo>
                    <a:pt x="34685" y="7191"/>
                    <a:pt x="19338" y="16991"/>
                    <a:pt x="7411" y="37995"/>
                  </a:cubicBezTo>
                  <a:cubicBezTo>
                    <a:pt x="4253" y="43608"/>
                    <a:pt x="1842" y="50711"/>
                    <a:pt x="1667" y="58187"/>
                  </a:cubicBezTo>
                  <a:cubicBezTo>
                    <a:pt x="723" y="100721"/>
                    <a:pt x="30059" y="78862"/>
                    <a:pt x="44376" y="75683"/>
                  </a:cubicBezTo>
                  <a:close/>
                </a:path>
              </a:pathLst>
            </a:custGeom>
            <a:solidFill>
              <a:srgbClr val="3E39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84000" name="Freeform: Shape 54">
              <a:extLst>
                <a:ext uri="{FF2B5EF4-FFF2-40B4-BE49-F238E27FC236}">
                  <a16:creationId xmlns:a16="http://schemas.microsoft.com/office/drawing/2014/main" id="{624C6CE7-25C5-49EB-B85D-808A2F0D67C2}"/>
                </a:ext>
              </a:extLst>
            </p:cNvPr>
            <p:cNvSpPr>
              <a:spLocks/>
            </p:cNvSpPr>
            <p:nvPr/>
          </p:nvSpPr>
          <p:spPr bwMode="auto">
            <a:xfrm>
              <a:off x="5079700" y="354568"/>
              <a:ext cx="1203658" cy="958103"/>
            </a:xfrm>
            <a:custGeom>
              <a:avLst/>
              <a:gdLst>
                <a:gd name="T0" fmla="*/ 1784 w 1203657"/>
                <a:gd name="T1" fmla="*/ 741843 h 958102"/>
                <a:gd name="T2" fmla="*/ 114038 w 1203657"/>
                <a:gd name="T3" fmla="*/ 906321 h 958102"/>
                <a:gd name="T4" fmla="*/ 140413 w 1203657"/>
                <a:gd name="T5" fmla="*/ 920441 h 958102"/>
                <a:gd name="T6" fmla="*/ 242363 w 1203657"/>
                <a:gd name="T7" fmla="*/ 951201 h 958102"/>
                <a:gd name="T8" fmla="*/ 255934 w 1203657"/>
                <a:gd name="T9" fmla="*/ 952999 h 958102"/>
                <a:gd name="T10" fmla="*/ 257754 w 1203657"/>
                <a:gd name="T11" fmla="*/ 953218 h 958102"/>
                <a:gd name="T12" fmla="*/ 653522 w 1203657"/>
                <a:gd name="T13" fmla="*/ 874531 h 958102"/>
                <a:gd name="T14" fmla="*/ 725610 w 1203657"/>
                <a:gd name="T15" fmla="*/ 837654 h 958102"/>
                <a:gd name="T16" fmla="*/ 1165789 w 1203657"/>
                <a:gd name="T17" fmla="*/ 386482 h 958102"/>
                <a:gd name="T18" fmla="*/ 1183329 w 1203657"/>
                <a:gd name="T19" fmla="*/ 323668 h 958102"/>
                <a:gd name="T20" fmla="*/ 1171840 w 1203657"/>
                <a:gd name="T21" fmla="*/ 312333 h 958102"/>
                <a:gd name="T22" fmla="*/ 1042112 w 1203657"/>
                <a:gd name="T23" fmla="*/ 31063 h 958102"/>
                <a:gd name="T24" fmla="*/ 577370 w 1203657"/>
                <a:gd name="T25" fmla="*/ 89514 h 958102"/>
                <a:gd name="T26" fmla="*/ 409230 w 1203657"/>
                <a:gd name="T27" fmla="*/ 193656 h 958102"/>
                <a:gd name="T28" fmla="*/ 224801 w 1203657"/>
                <a:gd name="T29" fmla="*/ 370236 h 958102"/>
                <a:gd name="T30" fmla="*/ 69466 w 1203657"/>
                <a:gd name="T31" fmla="*/ 614155 h 958102"/>
                <a:gd name="T32" fmla="*/ 30286 w 1203657"/>
                <a:gd name="T33" fmla="*/ 731385 h 958102"/>
                <a:gd name="T34" fmla="*/ 1762 w 1203657"/>
                <a:gd name="T35" fmla="*/ 741887 h 95810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203657"/>
                <a:gd name="T55" fmla="*/ 0 h 958102"/>
                <a:gd name="T56" fmla="*/ 1203657 w 1203657"/>
                <a:gd name="T57" fmla="*/ 958102 h 95810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203657" h="958102">
                  <a:moveTo>
                    <a:pt x="1784" y="741835"/>
                  </a:moveTo>
                  <a:cubicBezTo>
                    <a:pt x="9918" y="816204"/>
                    <a:pt x="54820" y="870971"/>
                    <a:pt x="114038" y="906313"/>
                  </a:cubicBezTo>
                  <a:cubicBezTo>
                    <a:pt x="122523" y="911466"/>
                    <a:pt x="131358" y="916201"/>
                    <a:pt x="140413" y="920433"/>
                  </a:cubicBezTo>
                  <a:cubicBezTo>
                    <a:pt x="172489" y="935736"/>
                    <a:pt x="207502" y="945975"/>
                    <a:pt x="242363" y="951193"/>
                  </a:cubicBezTo>
                  <a:cubicBezTo>
                    <a:pt x="246879" y="951895"/>
                    <a:pt x="251417" y="952508"/>
                    <a:pt x="255934" y="952991"/>
                  </a:cubicBezTo>
                  <a:cubicBezTo>
                    <a:pt x="256570" y="953057"/>
                    <a:pt x="257118" y="953122"/>
                    <a:pt x="257754" y="953210"/>
                  </a:cubicBezTo>
                  <a:cubicBezTo>
                    <a:pt x="393379" y="968097"/>
                    <a:pt x="531591" y="932338"/>
                    <a:pt x="653514" y="874523"/>
                  </a:cubicBezTo>
                  <a:cubicBezTo>
                    <a:pt x="677236" y="863254"/>
                    <a:pt x="701397" y="850932"/>
                    <a:pt x="725602" y="837646"/>
                  </a:cubicBezTo>
                  <a:cubicBezTo>
                    <a:pt x="908694" y="737736"/>
                    <a:pt x="1096938" y="582882"/>
                    <a:pt x="1165781" y="386482"/>
                  </a:cubicBezTo>
                  <a:cubicBezTo>
                    <a:pt x="1172950" y="365961"/>
                    <a:pt x="1178870" y="345023"/>
                    <a:pt x="1183321" y="323668"/>
                  </a:cubicBezTo>
                  <a:cubicBezTo>
                    <a:pt x="1184987" y="315885"/>
                    <a:pt x="1177554" y="310799"/>
                    <a:pt x="1171832" y="312333"/>
                  </a:cubicBezTo>
                  <a:cubicBezTo>
                    <a:pt x="1259179" y="207271"/>
                    <a:pt x="1144974" y="74737"/>
                    <a:pt x="1042104" y="31063"/>
                  </a:cubicBezTo>
                  <a:cubicBezTo>
                    <a:pt x="889137" y="-33921"/>
                    <a:pt x="718849" y="19158"/>
                    <a:pt x="577370" y="89514"/>
                  </a:cubicBezTo>
                  <a:cubicBezTo>
                    <a:pt x="518086" y="119003"/>
                    <a:pt x="461849" y="153929"/>
                    <a:pt x="409230" y="193656"/>
                  </a:cubicBezTo>
                  <a:cubicBezTo>
                    <a:pt x="341242" y="245069"/>
                    <a:pt x="279305" y="304419"/>
                    <a:pt x="224801" y="370236"/>
                  </a:cubicBezTo>
                  <a:cubicBezTo>
                    <a:pt x="167030" y="440022"/>
                    <a:pt x="108996" y="524607"/>
                    <a:pt x="69466" y="614147"/>
                  </a:cubicBezTo>
                  <a:cubicBezTo>
                    <a:pt x="52496" y="652559"/>
                    <a:pt x="38924" y="691935"/>
                    <a:pt x="30286" y="731377"/>
                  </a:cubicBezTo>
                  <a:cubicBezTo>
                    <a:pt x="22569" y="717960"/>
                    <a:pt x="-189" y="724142"/>
                    <a:pt x="1762" y="741879"/>
                  </a:cubicBezTo>
                  <a:close/>
                </a:path>
              </a:pathLst>
            </a:custGeom>
            <a:solidFill>
              <a:srgbClr val="863D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84001" name="Freeform: Shape 55">
              <a:extLst>
                <a:ext uri="{FF2B5EF4-FFF2-40B4-BE49-F238E27FC236}">
                  <a16:creationId xmlns:a16="http://schemas.microsoft.com/office/drawing/2014/main" id="{A9B1B88A-2418-49DE-9AB7-A212990D4D93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4078" y="1751235"/>
              <a:ext cx="578808" cy="681854"/>
            </a:xfrm>
            <a:custGeom>
              <a:avLst/>
              <a:gdLst>
                <a:gd name="T0" fmla="*/ 75402 w 578808"/>
                <a:gd name="T1" fmla="*/ 631994 h 681853"/>
                <a:gd name="T2" fmla="*/ 356058 w 578808"/>
                <a:gd name="T3" fmla="*/ 677707 h 681853"/>
                <a:gd name="T4" fmla="*/ 356343 w 578808"/>
                <a:gd name="T5" fmla="*/ 677707 h 681853"/>
                <a:gd name="T6" fmla="*/ 398592 w 578808"/>
                <a:gd name="T7" fmla="*/ 681193 h 681853"/>
                <a:gd name="T8" fmla="*/ 486970 w 578808"/>
                <a:gd name="T9" fmla="*/ 675142 h 681853"/>
                <a:gd name="T10" fmla="*/ 536454 w 578808"/>
                <a:gd name="T11" fmla="*/ 648854 h 681853"/>
                <a:gd name="T12" fmla="*/ 557545 w 578808"/>
                <a:gd name="T13" fmla="*/ 621996 h 681853"/>
                <a:gd name="T14" fmla="*/ 577715 w 578808"/>
                <a:gd name="T15" fmla="*/ 537039 h 681853"/>
                <a:gd name="T16" fmla="*/ 571029 w 578808"/>
                <a:gd name="T17" fmla="*/ 434629 h 681853"/>
                <a:gd name="T18" fmla="*/ 538536 w 578808"/>
                <a:gd name="T19" fmla="*/ 319693 h 681853"/>
                <a:gd name="T20" fmla="*/ 483133 w 578808"/>
                <a:gd name="T21" fmla="*/ 193977 h 681853"/>
                <a:gd name="T22" fmla="*/ 334134 w 578808"/>
                <a:gd name="T23" fmla="*/ 8781 h 681853"/>
                <a:gd name="T24" fmla="*/ 322996 w 578808"/>
                <a:gd name="T25" fmla="*/ 2664 h 681853"/>
                <a:gd name="T26" fmla="*/ 317296 w 578808"/>
                <a:gd name="T27" fmla="*/ 1699 h 681853"/>
                <a:gd name="T28" fmla="*/ 308942 w 578808"/>
                <a:gd name="T29" fmla="*/ 3015 h 681853"/>
                <a:gd name="T30" fmla="*/ 275814 w 578808"/>
                <a:gd name="T31" fmla="*/ 25136 h 681853"/>
                <a:gd name="T32" fmla="*/ 212913 w 578808"/>
                <a:gd name="T33" fmla="*/ 139933 h 681853"/>
                <a:gd name="T34" fmla="*/ 198377 w 578808"/>
                <a:gd name="T35" fmla="*/ 169005 h 681853"/>
                <a:gd name="T36" fmla="*/ 128569 w 578808"/>
                <a:gd name="T37" fmla="*/ 306538 h 681853"/>
                <a:gd name="T38" fmla="*/ 75402 w 578808"/>
                <a:gd name="T39" fmla="*/ 631994 h 681853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578808"/>
                <a:gd name="T61" fmla="*/ 0 h 681853"/>
                <a:gd name="T62" fmla="*/ 578808 w 578808"/>
                <a:gd name="T63" fmla="*/ 681853 h 681853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578808" h="681853">
                  <a:moveTo>
                    <a:pt x="75402" y="631986"/>
                  </a:moveTo>
                  <a:cubicBezTo>
                    <a:pt x="156063" y="655708"/>
                    <a:pt x="284606" y="671078"/>
                    <a:pt x="356058" y="677699"/>
                  </a:cubicBezTo>
                  <a:lnTo>
                    <a:pt x="356343" y="677699"/>
                  </a:lnTo>
                  <a:cubicBezTo>
                    <a:pt x="374935" y="679518"/>
                    <a:pt x="389603" y="680615"/>
                    <a:pt x="398592" y="681185"/>
                  </a:cubicBezTo>
                  <a:cubicBezTo>
                    <a:pt x="428036" y="683005"/>
                    <a:pt x="459060" y="682720"/>
                    <a:pt x="486970" y="675134"/>
                  </a:cubicBezTo>
                  <a:cubicBezTo>
                    <a:pt x="505342" y="670047"/>
                    <a:pt x="522312" y="661847"/>
                    <a:pt x="536454" y="648846"/>
                  </a:cubicBezTo>
                  <a:cubicBezTo>
                    <a:pt x="544456" y="641479"/>
                    <a:pt x="551560" y="632644"/>
                    <a:pt x="557545" y="621988"/>
                  </a:cubicBezTo>
                  <a:cubicBezTo>
                    <a:pt x="570217" y="599516"/>
                    <a:pt x="575984" y="568843"/>
                    <a:pt x="577715" y="537031"/>
                  </a:cubicBezTo>
                  <a:cubicBezTo>
                    <a:pt x="579601" y="500505"/>
                    <a:pt x="576049" y="462663"/>
                    <a:pt x="571029" y="434621"/>
                  </a:cubicBezTo>
                  <a:cubicBezTo>
                    <a:pt x="564210" y="396209"/>
                    <a:pt x="552656" y="357535"/>
                    <a:pt x="538536" y="319693"/>
                  </a:cubicBezTo>
                  <a:cubicBezTo>
                    <a:pt x="522466" y="276282"/>
                    <a:pt x="502909" y="233836"/>
                    <a:pt x="483133" y="193977"/>
                  </a:cubicBezTo>
                  <a:cubicBezTo>
                    <a:pt x="447571" y="122240"/>
                    <a:pt x="398154" y="57409"/>
                    <a:pt x="334134" y="8781"/>
                  </a:cubicBezTo>
                  <a:cubicBezTo>
                    <a:pt x="330582" y="6062"/>
                    <a:pt x="326899" y="3848"/>
                    <a:pt x="322996" y="2664"/>
                  </a:cubicBezTo>
                  <a:cubicBezTo>
                    <a:pt x="321111" y="2116"/>
                    <a:pt x="319247" y="1699"/>
                    <a:pt x="317296" y="1699"/>
                  </a:cubicBezTo>
                  <a:cubicBezTo>
                    <a:pt x="314577" y="1480"/>
                    <a:pt x="311793" y="1918"/>
                    <a:pt x="308942" y="3015"/>
                  </a:cubicBezTo>
                  <a:cubicBezTo>
                    <a:pt x="298375" y="6983"/>
                    <a:pt x="282852" y="16432"/>
                    <a:pt x="275814" y="25136"/>
                  </a:cubicBezTo>
                  <a:cubicBezTo>
                    <a:pt x="250141" y="56927"/>
                    <a:pt x="231702" y="100623"/>
                    <a:pt x="212913" y="139933"/>
                  </a:cubicBezTo>
                  <a:cubicBezTo>
                    <a:pt x="208111" y="150019"/>
                    <a:pt x="203310" y="159753"/>
                    <a:pt x="198377" y="169005"/>
                  </a:cubicBezTo>
                  <a:cubicBezTo>
                    <a:pt x="174084" y="214236"/>
                    <a:pt x="148477" y="259093"/>
                    <a:pt x="128569" y="306538"/>
                  </a:cubicBezTo>
                  <a:cubicBezTo>
                    <a:pt x="66917" y="453608"/>
                    <a:pt x="-90654" y="583160"/>
                    <a:pt x="75402" y="631986"/>
                  </a:cubicBezTo>
                  <a:close/>
                </a:path>
              </a:pathLst>
            </a:custGeom>
            <a:solidFill>
              <a:srgbClr val="863D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1BC6201E-C970-4779-A76B-8674309D3385}"/>
                </a:ext>
              </a:extLst>
            </p:cNvPr>
            <p:cNvSpPr/>
            <p:nvPr/>
          </p:nvSpPr>
          <p:spPr>
            <a:xfrm>
              <a:off x="4829382" y="4721529"/>
              <a:ext cx="225133" cy="112677"/>
            </a:xfrm>
            <a:custGeom>
              <a:avLst/>
              <a:gdLst>
                <a:gd name="connsiteX0" fmla="*/ 1666 w 225822"/>
                <a:gd name="connsiteY0" fmla="*/ 81496 h 111815"/>
                <a:gd name="connsiteX1" fmla="*/ 11839 w 225822"/>
                <a:gd name="connsiteY1" fmla="*/ 111686 h 111815"/>
                <a:gd name="connsiteX2" fmla="*/ 219662 w 225822"/>
                <a:gd name="connsiteY2" fmla="*/ 21510 h 111815"/>
                <a:gd name="connsiteX3" fmla="*/ 211287 w 225822"/>
                <a:gd name="connsiteY3" fmla="*/ 2436 h 111815"/>
                <a:gd name="connsiteX4" fmla="*/ 1644 w 225822"/>
                <a:gd name="connsiteY4" fmla="*/ 81474 h 1118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5822" h="111815">
                  <a:moveTo>
                    <a:pt x="1666" y="81496"/>
                  </a:moveTo>
                  <a:cubicBezTo>
                    <a:pt x="5064" y="91559"/>
                    <a:pt x="8353" y="101623"/>
                    <a:pt x="11839" y="111686"/>
                  </a:cubicBezTo>
                  <a:cubicBezTo>
                    <a:pt x="84212" y="89323"/>
                    <a:pt x="153954" y="59549"/>
                    <a:pt x="219662" y="21510"/>
                  </a:cubicBezTo>
                  <a:cubicBezTo>
                    <a:pt x="229726" y="15678"/>
                    <a:pt x="222424" y="-2322"/>
                    <a:pt x="211287" y="2436"/>
                  </a:cubicBezTo>
                  <a:cubicBezTo>
                    <a:pt x="142510" y="31990"/>
                    <a:pt x="73403" y="60185"/>
                    <a:pt x="1644" y="81474"/>
                  </a:cubicBez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cs typeface="+mn-cs"/>
              </a:endParaRPr>
            </a:p>
          </p:txBody>
        </p:sp>
        <p:sp>
          <p:nvSpPr>
            <p:cNvPr id="84003" name="Freeform: Shape 57">
              <a:extLst>
                <a:ext uri="{FF2B5EF4-FFF2-40B4-BE49-F238E27FC236}">
                  <a16:creationId xmlns:a16="http://schemas.microsoft.com/office/drawing/2014/main" id="{1A4A6409-3143-477E-8BDD-3B36AD0415A2}"/>
                </a:ext>
              </a:extLst>
            </p:cNvPr>
            <p:cNvSpPr>
              <a:spLocks/>
            </p:cNvSpPr>
            <p:nvPr/>
          </p:nvSpPr>
          <p:spPr bwMode="auto">
            <a:xfrm>
              <a:off x="5843003" y="4069241"/>
              <a:ext cx="1949093" cy="1677228"/>
            </a:xfrm>
            <a:custGeom>
              <a:avLst/>
              <a:gdLst>
                <a:gd name="T0" fmla="*/ 51926 w 1949092"/>
                <a:gd name="T1" fmla="*/ 1349588 h 1677228"/>
                <a:gd name="T2" fmla="*/ 65541 w 1949092"/>
                <a:gd name="T3" fmla="*/ 1438273 h 1677228"/>
                <a:gd name="T4" fmla="*/ 65146 w 1949092"/>
                <a:gd name="T5" fmla="*/ 1442614 h 1677228"/>
                <a:gd name="T6" fmla="*/ 61682 w 1949092"/>
                <a:gd name="T7" fmla="*/ 1467717 h 1677228"/>
                <a:gd name="T8" fmla="*/ 60915 w 1949092"/>
                <a:gd name="T9" fmla="*/ 1471948 h 1677228"/>
                <a:gd name="T10" fmla="*/ 34584 w 1949092"/>
                <a:gd name="T11" fmla="*/ 1603123 h 1677228"/>
                <a:gd name="T12" fmla="*/ 173234 w 1949092"/>
                <a:gd name="T13" fmla="*/ 1669774 h 1677228"/>
                <a:gd name="T14" fmla="*/ 193690 w 1949092"/>
                <a:gd name="T15" fmla="*/ 1668721 h 1677228"/>
                <a:gd name="T16" fmla="*/ 1849177 w 1949092"/>
                <a:gd name="T17" fmla="*/ 1484577 h 1677228"/>
                <a:gd name="T18" fmla="*/ 1808266 w 1949092"/>
                <a:gd name="T19" fmla="*/ 267392 h 1677228"/>
                <a:gd name="T20" fmla="*/ 1740168 w 1949092"/>
                <a:gd name="T21" fmla="*/ 1644 h 1677228"/>
                <a:gd name="T22" fmla="*/ 1607415 w 1949092"/>
                <a:gd name="T23" fmla="*/ 49769 h 1677228"/>
                <a:gd name="T24" fmla="*/ 1318866 w 1949092"/>
                <a:gd name="T25" fmla="*/ 84804 h 1677228"/>
                <a:gd name="T26" fmla="*/ 1317069 w 1949092"/>
                <a:gd name="T27" fmla="*/ 384381 h 1677228"/>
                <a:gd name="T28" fmla="*/ 1273570 w 1949092"/>
                <a:gd name="T29" fmla="*/ 1059570 h 1677228"/>
                <a:gd name="T30" fmla="*/ 700893 w 1949092"/>
                <a:gd name="T31" fmla="*/ 1176866 h 1677228"/>
                <a:gd name="T32" fmla="*/ 597365 w 1949092"/>
                <a:gd name="T33" fmla="*/ 1190218 h 1677228"/>
                <a:gd name="T34" fmla="*/ 574783 w 1949092"/>
                <a:gd name="T35" fmla="*/ 1192652 h 1677228"/>
                <a:gd name="T36" fmla="*/ 568710 w 1949092"/>
                <a:gd name="T37" fmla="*/ 1193288 h 1677228"/>
                <a:gd name="T38" fmla="*/ 556651 w 1949092"/>
                <a:gd name="T39" fmla="*/ 1194450 h 1677228"/>
                <a:gd name="T40" fmla="*/ 94328 w 1949092"/>
                <a:gd name="T41" fmla="*/ 1239066 h 1677228"/>
                <a:gd name="T42" fmla="*/ 6520 w 1949092"/>
                <a:gd name="T43" fmla="*/ 1282608 h 1677228"/>
                <a:gd name="T44" fmla="*/ 51970 w 1949092"/>
                <a:gd name="T45" fmla="*/ 1349566 h 1677228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949092"/>
                <a:gd name="T70" fmla="*/ 0 h 1677228"/>
                <a:gd name="T71" fmla="*/ 1949092 w 1949092"/>
                <a:gd name="T72" fmla="*/ 1677228 h 1677228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949092" h="1677228">
                  <a:moveTo>
                    <a:pt x="51926" y="1349588"/>
                  </a:moveTo>
                  <a:cubicBezTo>
                    <a:pt x="65037" y="1379997"/>
                    <a:pt x="67843" y="1409332"/>
                    <a:pt x="65541" y="1438273"/>
                  </a:cubicBezTo>
                  <a:cubicBezTo>
                    <a:pt x="65431" y="1439763"/>
                    <a:pt x="65344" y="1441232"/>
                    <a:pt x="65146" y="1442614"/>
                  </a:cubicBezTo>
                  <a:cubicBezTo>
                    <a:pt x="64379" y="1450989"/>
                    <a:pt x="63129" y="1459342"/>
                    <a:pt x="61682" y="1467717"/>
                  </a:cubicBezTo>
                  <a:cubicBezTo>
                    <a:pt x="61397" y="1469099"/>
                    <a:pt x="61200" y="1470589"/>
                    <a:pt x="60915" y="1471948"/>
                  </a:cubicBezTo>
                  <a:cubicBezTo>
                    <a:pt x="52803" y="1515271"/>
                    <a:pt x="37960" y="1558200"/>
                    <a:pt x="34584" y="1603123"/>
                  </a:cubicBezTo>
                  <a:cubicBezTo>
                    <a:pt x="32062" y="1636186"/>
                    <a:pt x="124694" y="1666902"/>
                    <a:pt x="173234" y="1669774"/>
                  </a:cubicBezTo>
                  <a:cubicBezTo>
                    <a:pt x="181632" y="1670300"/>
                    <a:pt x="188669" y="1669993"/>
                    <a:pt x="193690" y="1668721"/>
                  </a:cubicBezTo>
                  <a:cubicBezTo>
                    <a:pt x="455623" y="1602597"/>
                    <a:pt x="1586645" y="1817699"/>
                    <a:pt x="1849169" y="1484577"/>
                  </a:cubicBezTo>
                  <a:cubicBezTo>
                    <a:pt x="2022198" y="1265025"/>
                    <a:pt x="1939981" y="866195"/>
                    <a:pt x="1808258" y="267392"/>
                  </a:cubicBezTo>
                  <a:cubicBezTo>
                    <a:pt x="1783439" y="154524"/>
                    <a:pt x="1758051" y="62616"/>
                    <a:pt x="1740160" y="1644"/>
                  </a:cubicBezTo>
                  <a:cubicBezTo>
                    <a:pt x="1701551" y="18965"/>
                    <a:pt x="1657220" y="35803"/>
                    <a:pt x="1607407" y="49769"/>
                  </a:cubicBezTo>
                  <a:cubicBezTo>
                    <a:pt x="1495526" y="81143"/>
                    <a:pt x="1395375" y="87062"/>
                    <a:pt x="1318858" y="84804"/>
                  </a:cubicBezTo>
                  <a:cubicBezTo>
                    <a:pt x="1320020" y="182259"/>
                    <a:pt x="1319494" y="282147"/>
                    <a:pt x="1317061" y="384381"/>
                  </a:cubicBezTo>
                  <a:cubicBezTo>
                    <a:pt x="1311382" y="621912"/>
                    <a:pt x="1295859" y="847362"/>
                    <a:pt x="1273562" y="1059570"/>
                  </a:cubicBezTo>
                  <a:cubicBezTo>
                    <a:pt x="969359" y="1127602"/>
                    <a:pt x="745948" y="1170333"/>
                    <a:pt x="700893" y="1176866"/>
                  </a:cubicBezTo>
                  <a:cubicBezTo>
                    <a:pt x="685962" y="1179037"/>
                    <a:pt x="612756" y="1188486"/>
                    <a:pt x="597365" y="1190218"/>
                  </a:cubicBezTo>
                  <a:cubicBezTo>
                    <a:pt x="589845" y="1191073"/>
                    <a:pt x="582325" y="1191819"/>
                    <a:pt x="574783" y="1192652"/>
                  </a:cubicBezTo>
                  <a:cubicBezTo>
                    <a:pt x="572744" y="1192871"/>
                    <a:pt x="570726" y="1193068"/>
                    <a:pt x="568710" y="1193288"/>
                  </a:cubicBezTo>
                  <a:cubicBezTo>
                    <a:pt x="564653" y="1193704"/>
                    <a:pt x="560707" y="1194143"/>
                    <a:pt x="556651" y="1194450"/>
                  </a:cubicBezTo>
                  <a:cubicBezTo>
                    <a:pt x="404319" y="1210126"/>
                    <a:pt x="249554" y="1218501"/>
                    <a:pt x="94328" y="1239066"/>
                  </a:cubicBezTo>
                  <a:cubicBezTo>
                    <a:pt x="84287" y="1240338"/>
                    <a:pt x="-22113" y="1252090"/>
                    <a:pt x="6520" y="1282608"/>
                  </a:cubicBezTo>
                  <a:cubicBezTo>
                    <a:pt x="28225" y="1305607"/>
                    <a:pt x="42696" y="1327860"/>
                    <a:pt x="51970" y="1349566"/>
                  </a:cubicBezTo>
                  <a:close/>
                </a:path>
              </a:pathLst>
            </a:custGeom>
            <a:solidFill>
              <a:srgbClr val="FFB0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84004" name="Freeform: Shape 58">
              <a:extLst>
                <a:ext uri="{FF2B5EF4-FFF2-40B4-BE49-F238E27FC236}">
                  <a16:creationId xmlns:a16="http://schemas.microsoft.com/office/drawing/2014/main" id="{E1946BB3-AC6F-4661-9321-CDCA0BE7E0FF}"/>
                </a:ext>
              </a:extLst>
            </p:cNvPr>
            <p:cNvSpPr>
              <a:spLocks/>
            </p:cNvSpPr>
            <p:nvPr/>
          </p:nvSpPr>
          <p:spPr bwMode="auto">
            <a:xfrm>
              <a:off x="6382553" y="2677076"/>
              <a:ext cx="1403171" cy="1547873"/>
            </a:xfrm>
            <a:custGeom>
              <a:avLst/>
              <a:gdLst>
                <a:gd name="T0" fmla="*/ 1688 w 1403171"/>
                <a:gd name="T1" fmla="*/ 126220 h 1547873"/>
                <a:gd name="T2" fmla="*/ 45318 w 1403171"/>
                <a:gd name="T3" fmla="*/ 134288 h 1547873"/>
                <a:gd name="T4" fmla="*/ 279428 w 1403171"/>
                <a:gd name="T5" fmla="*/ 215058 h 1547873"/>
                <a:gd name="T6" fmla="*/ 661705 w 1403171"/>
                <a:gd name="T7" fmla="*/ 599308 h 1547873"/>
                <a:gd name="T8" fmla="*/ 714390 w 1403171"/>
                <a:gd name="T9" fmla="*/ 822215 h 1547873"/>
                <a:gd name="T10" fmla="*/ 732762 w 1403171"/>
                <a:gd name="T11" fmla="*/ 1090198 h 1547873"/>
                <a:gd name="T12" fmla="*/ 732828 w 1403171"/>
                <a:gd name="T13" fmla="*/ 1091251 h 1547873"/>
                <a:gd name="T14" fmla="*/ 746115 w 1403171"/>
                <a:gd name="T15" fmla="*/ 1457194 h 1547873"/>
                <a:gd name="T16" fmla="*/ 747583 w 1403171"/>
                <a:gd name="T17" fmla="*/ 1548202 h 1547873"/>
                <a:gd name="T18" fmla="*/ 778059 w 1403171"/>
                <a:gd name="T19" fmla="*/ 1546185 h 1547873"/>
                <a:gd name="T20" fmla="*/ 946044 w 1403171"/>
                <a:gd name="T21" fmla="*/ 1527264 h 1547873"/>
                <a:gd name="T22" fmla="*/ 1097258 w 1403171"/>
                <a:gd name="T23" fmla="*/ 1497337 h 1547873"/>
                <a:gd name="T24" fmla="*/ 1257241 w 1403171"/>
                <a:gd name="T25" fmla="*/ 1451844 h 1547873"/>
                <a:gd name="T26" fmla="*/ 1363225 w 1403171"/>
                <a:gd name="T27" fmla="*/ 1416151 h 1547873"/>
                <a:gd name="T28" fmla="*/ 1403237 w 1403171"/>
                <a:gd name="T29" fmla="*/ 1401264 h 1547873"/>
                <a:gd name="T30" fmla="*/ 1212757 w 1403171"/>
                <a:gd name="T31" fmla="*/ 715223 h 1547873"/>
                <a:gd name="T32" fmla="*/ 1088335 w 1403171"/>
                <a:gd name="T33" fmla="*/ 401460 h 1547873"/>
                <a:gd name="T34" fmla="*/ 955757 w 1403171"/>
                <a:gd name="T35" fmla="*/ 245270 h 1547873"/>
                <a:gd name="T36" fmla="*/ 922147 w 1403171"/>
                <a:gd name="T37" fmla="*/ 216198 h 1547873"/>
                <a:gd name="T38" fmla="*/ 922081 w 1403171"/>
                <a:gd name="T39" fmla="*/ 216132 h 1547873"/>
                <a:gd name="T40" fmla="*/ 552126 w 1403171"/>
                <a:gd name="T41" fmla="*/ 45822 h 1547873"/>
                <a:gd name="T42" fmla="*/ 380369 w 1403171"/>
                <a:gd name="T43" fmla="*/ 35386 h 1547873"/>
                <a:gd name="T44" fmla="*/ 387670 w 1403171"/>
                <a:gd name="T45" fmla="*/ 1644 h 1547873"/>
                <a:gd name="T46" fmla="*/ 42906 w 1403171"/>
                <a:gd name="T47" fmla="*/ 106838 h 1547873"/>
                <a:gd name="T48" fmla="*/ 1644 w 1403171"/>
                <a:gd name="T49" fmla="*/ 126241 h 1547873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403171"/>
                <a:gd name="T76" fmla="*/ 0 h 1547873"/>
                <a:gd name="T77" fmla="*/ 1403171 w 1403171"/>
                <a:gd name="T78" fmla="*/ 1547873 h 1547873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403171" h="1547873">
                  <a:moveTo>
                    <a:pt x="1688" y="126220"/>
                  </a:moveTo>
                  <a:cubicBezTo>
                    <a:pt x="1688" y="126220"/>
                    <a:pt x="17825" y="128368"/>
                    <a:pt x="45318" y="134288"/>
                  </a:cubicBezTo>
                  <a:cubicBezTo>
                    <a:pt x="95569" y="145206"/>
                    <a:pt x="183465" y="168731"/>
                    <a:pt x="279428" y="215058"/>
                  </a:cubicBezTo>
                  <a:cubicBezTo>
                    <a:pt x="420776" y="283177"/>
                    <a:pt x="579642" y="400540"/>
                    <a:pt x="661705" y="599308"/>
                  </a:cubicBezTo>
                  <a:cubicBezTo>
                    <a:pt x="688628" y="664489"/>
                    <a:pt x="707352" y="738375"/>
                    <a:pt x="714390" y="822215"/>
                  </a:cubicBezTo>
                  <a:cubicBezTo>
                    <a:pt x="722041" y="913289"/>
                    <a:pt x="728093" y="1003180"/>
                    <a:pt x="732762" y="1090198"/>
                  </a:cubicBezTo>
                  <a:cubicBezTo>
                    <a:pt x="732828" y="1090549"/>
                    <a:pt x="732828" y="1090900"/>
                    <a:pt x="732828" y="1091251"/>
                  </a:cubicBezTo>
                  <a:cubicBezTo>
                    <a:pt x="739932" y="1221483"/>
                    <a:pt x="743966" y="1345400"/>
                    <a:pt x="746115" y="1457194"/>
                  </a:cubicBezTo>
                  <a:cubicBezTo>
                    <a:pt x="746750" y="1488502"/>
                    <a:pt x="747233" y="1518911"/>
                    <a:pt x="747583" y="1548202"/>
                  </a:cubicBezTo>
                  <a:cubicBezTo>
                    <a:pt x="757735" y="1547566"/>
                    <a:pt x="767907" y="1546953"/>
                    <a:pt x="778059" y="1546185"/>
                  </a:cubicBezTo>
                  <a:cubicBezTo>
                    <a:pt x="834295" y="1542085"/>
                    <a:pt x="890378" y="1535881"/>
                    <a:pt x="946044" y="1527264"/>
                  </a:cubicBezTo>
                  <a:cubicBezTo>
                    <a:pt x="996778" y="1519393"/>
                    <a:pt x="1047227" y="1509527"/>
                    <a:pt x="1097258" y="1497337"/>
                  </a:cubicBezTo>
                  <a:cubicBezTo>
                    <a:pt x="1150907" y="1484248"/>
                    <a:pt x="1204360" y="1468748"/>
                    <a:pt x="1257241" y="1451844"/>
                  </a:cubicBezTo>
                  <a:cubicBezTo>
                    <a:pt x="1292804" y="1440443"/>
                    <a:pt x="1328233" y="1428472"/>
                    <a:pt x="1363225" y="1416151"/>
                  </a:cubicBezTo>
                  <a:cubicBezTo>
                    <a:pt x="1376730" y="1411349"/>
                    <a:pt x="1390082" y="1406416"/>
                    <a:pt x="1403237" y="1401264"/>
                  </a:cubicBezTo>
                  <a:cubicBezTo>
                    <a:pt x="1351802" y="1161037"/>
                    <a:pt x="1284582" y="921840"/>
                    <a:pt x="1212757" y="715223"/>
                  </a:cubicBezTo>
                  <a:cubicBezTo>
                    <a:pt x="1172175" y="598343"/>
                    <a:pt x="1130014" y="491899"/>
                    <a:pt x="1088335" y="401460"/>
                  </a:cubicBezTo>
                  <a:cubicBezTo>
                    <a:pt x="1053541" y="347614"/>
                    <a:pt x="1010042" y="294469"/>
                    <a:pt x="955757" y="245270"/>
                  </a:cubicBezTo>
                  <a:cubicBezTo>
                    <a:pt x="947952" y="238254"/>
                    <a:pt x="936748" y="228147"/>
                    <a:pt x="922147" y="216198"/>
                  </a:cubicBezTo>
                  <a:lnTo>
                    <a:pt x="922081" y="216132"/>
                  </a:lnTo>
                  <a:cubicBezTo>
                    <a:pt x="858828" y="164302"/>
                    <a:pt x="732587" y="76999"/>
                    <a:pt x="552126" y="45822"/>
                  </a:cubicBezTo>
                  <a:cubicBezTo>
                    <a:pt x="488874" y="34904"/>
                    <a:pt x="430752" y="32952"/>
                    <a:pt x="380369" y="35386"/>
                  </a:cubicBezTo>
                  <a:cubicBezTo>
                    <a:pt x="383636" y="24402"/>
                    <a:pt x="386070" y="13199"/>
                    <a:pt x="387670" y="1644"/>
                  </a:cubicBezTo>
                  <a:cubicBezTo>
                    <a:pt x="238386" y="25915"/>
                    <a:pt x="106926" y="78314"/>
                    <a:pt x="42906" y="106838"/>
                  </a:cubicBezTo>
                  <a:cubicBezTo>
                    <a:pt x="16531" y="118590"/>
                    <a:pt x="1644" y="126241"/>
                    <a:pt x="1644" y="126241"/>
                  </a:cubicBezTo>
                  <a:close/>
                </a:path>
              </a:pathLst>
            </a:custGeom>
            <a:solidFill>
              <a:srgbClr val="1FD7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84005" name="Freeform: Shape 59">
              <a:extLst>
                <a:ext uri="{FF2B5EF4-FFF2-40B4-BE49-F238E27FC236}">
                  <a16:creationId xmlns:a16="http://schemas.microsoft.com/office/drawing/2014/main" id="{F0EABAD5-BA2E-49F5-A6EC-395DBA00EDB4}"/>
                </a:ext>
              </a:extLst>
            </p:cNvPr>
            <p:cNvSpPr>
              <a:spLocks/>
            </p:cNvSpPr>
            <p:nvPr/>
          </p:nvSpPr>
          <p:spPr bwMode="auto">
            <a:xfrm>
              <a:off x="5995736" y="2126179"/>
              <a:ext cx="778322" cy="1148847"/>
            </a:xfrm>
            <a:custGeom>
              <a:avLst/>
              <a:gdLst>
                <a:gd name="T0" fmla="*/ 24273 w 778321"/>
                <a:gd name="T1" fmla="*/ 1121600 h 1148846"/>
                <a:gd name="T2" fmla="*/ 458475 w 778321"/>
                <a:gd name="T3" fmla="*/ 1075055 h 1148846"/>
                <a:gd name="T4" fmla="*/ 482965 w 778321"/>
                <a:gd name="T5" fmla="*/ 1041532 h 1148846"/>
                <a:gd name="T6" fmla="*/ 574412 w 778321"/>
                <a:gd name="T7" fmla="*/ 904898 h 1148846"/>
                <a:gd name="T8" fmla="*/ 666276 w 778321"/>
                <a:gd name="T9" fmla="*/ 765962 h 1148846"/>
                <a:gd name="T10" fmla="*/ 717360 w 778321"/>
                <a:gd name="T11" fmla="*/ 684973 h 1148846"/>
                <a:gd name="T12" fmla="*/ 728082 w 778321"/>
                <a:gd name="T13" fmla="*/ 669034 h 1148846"/>
                <a:gd name="T14" fmla="*/ 767261 w 778321"/>
                <a:gd name="T15" fmla="*/ 586247 h 1148846"/>
                <a:gd name="T16" fmla="*/ 774562 w 778321"/>
                <a:gd name="T17" fmla="*/ 552497 h 1148846"/>
                <a:gd name="T18" fmla="*/ 775198 w 778321"/>
                <a:gd name="T19" fmla="*/ 548397 h 1148846"/>
                <a:gd name="T20" fmla="*/ 774912 w 778321"/>
                <a:gd name="T21" fmla="*/ 479379 h 1148846"/>
                <a:gd name="T22" fmla="*/ 765945 w 778321"/>
                <a:gd name="T23" fmla="*/ 460458 h 1148846"/>
                <a:gd name="T24" fmla="*/ 693923 w 778321"/>
                <a:gd name="T25" fmla="*/ 432284 h 1148846"/>
                <a:gd name="T26" fmla="*/ 686973 w 778321"/>
                <a:gd name="T27" fmla="*/ 432701 h 1148846"/>
                <a:gd name="T28" fmla="*/ 682939 w 778321"/>
                <a:gd name="T29" fmla="*/ 417946 h 1148846"/>
                <a:gd name="T30" fmla="*/ 603879 w 778321"/>
                <a:gd name="T31" fmla="*/ 352698 h 1148846"/>
                <a:gd name="T32" fmla="*/ 603528 w 778321"/>
                <a:gd name="T33" fmla="*/ 332791 h 1148846"/>
                <a:gd name="T34" fmla="*/ 598244 w 778321"/>
                <a:gd name="T35" fmla="*/ 314221 h 1148846"/>
                <a:gd name="T36" fmla="*/ 489126 w 778321"/>
                <a:gd name="T37" fmla="*/ 261624 h 1148846"/>
                <a:gd name="T38" fmla="*/ 354808 w 778321"/>
                <a:gd name="T39" fmla="*/ 281531 h 1148846"/>
                <a:gd name="T40" fmla="*/ 347507 w 778321"/>
                <a:gd name="T41" fmla="*/ 229636 h 1148846"/>
                <a:gd name="T42" fmla="*/ 347507 w 778321"/>
                <a:gd name="T43" fmla="*/ 229219 h 1148846"/>
                <a:gd name="T44" fmla="*/ 347639 w 778321"/>
                <a:gd name="T45" fmla="*/ 227838 h 1148846"/>
                <a:gd name="T46" fmla="*/ 348472 w 778321"/>
                <a:gd name="T47" fmla="*/ 220384 h 1148846"/>
                <a:gd name="T48" fmla="*/ 357877 w 778321"/>
                <a:gd name="T49" fmla="*/ 183923 h 1148846"/>
                <a:gd name="T50" fmla="*/ 365244 w 778321"/>
                <a:gd name="T51" fmla="*/ 165836 h 1148846"/>
                <a:gd name="T52" fmla="*/ 388484 w 778321"/>
                <a:gd name="T53" fmla="*/ 124376 h 1148846"/>
                <a:gd name="T54" fmla="*/ 389457 w 778321"/>
                <a:gd name="T55" fmla="*/ 123192 h 1148846"/>
                <a:gd name="T56" fmla="*/ 393710 w 778321"/>
                <a:gd name="T57" fmla="*/ 126744 h 1148846"/>
                <a:gd name="T58" fmla="*/ 435389 w 778321"/>
                <a:gd name="T59" fmla="*/ 154369 h 1148846"/>
                <a:gd name="T60" fmla="*/ 435454 w 778321"/>
                <a:gd name="T61" fmla="*/ 154369 h 1148846"/>
                <a:gd name="T62" fmla="*/ 497041 w 778321"/>
                <a:gd name="T63" fmla="*/ 118478 h 1148846"/>
                <a:gd name="T64" fmla="*/ 487920 w 778321"/>
                <a:gd name="T65" fmla="*/ 98856 h 1148846"/>
                <a:gd name="T66" fmla="*/ 318589 w 778321"/>
                <a:gd name="T67" fmla="*/ 7233 h 1148846"/>
                <a:gd name="T68" fmla="*/ 289648 w 778321"/>
                <a:gd name="T69" fmla="*/ 18437 h 1148846"/>
                <a:gd name="T70" fmla="*/ 161105 w 778321"/>
                <a:gd name="T71" fmla="*/ 196552 h 1148846"/>
                <a:gd name="T72" fmla="*/ 159986 w 778321"/>
                <a:gd name="T73" fmla="*/ 199336 h 1148846"/>
                <a:gd name="T74" fmla="*/ 158386 w 778321"/>
                <a:gd name="T75" fmla="*/ 203370 h 1148846"/>
                <a:gd name="T76" fmla="*/ 117387 w 778321"/>
                <a:gd name="T77" fmla="*/ 308499 h 1148846"/>
                <a:gd name="T78" fmla="*/ 116905 w 778321"/>
                <a:gd name="T79" fmla="*/ 309748 h 1148846"/>
                <a:gd name="T80" fmla="*/ 116839 w 778321"/>
                <a:gd name="T81" fmla="*/ 309880 h 1148846"/>
                <a:gd name="T82" fmla="*/ 82746 w 778321"/>
                <a:gd name="T83" fmla="*/ 392250 h 1148846"/>
                <a:gd name="T84" fmla="*/ 44685 w 778321"/>
                <a:gd name="T85" fmla="*/ 534935 h 1148846"/>
                <a:gd name="T86" fmla="*/ 42734 w 778321"/>
                <a:gd name="T87" fmla="*/ 560478 h 1148846"/>
                <a:gd name="T88" fmla="*/ 18924 w 778321"/>
                <a:gd name="T89" fmla="*/ 994548 h 1148846"/>
                <a:gd name="T90" fmla="*/ 14473 w 778321"/>
                <a:gd name="T91" fmla="*/ 1006804 h 1148846"/>
                <a:gd name="T92" fmla="*/ 24295 w 778321"/>
                <a:gd name="T93" fmla="*/ 1121666 h 114884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778321"/>
                <a:gd name="T142" fmla="*/ 0 h 1148846"/>
                <a:gd name="T143" fmla="*/ 778321 w 778321"/>
                <a:gd name="T144" fmla="*/ 1148846 h 114884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778321" h="1148846">
                  <a:moveTo>
                    <a:pt x="24273" y="1121592"/>
                  </a:moveTo>
                  <a:cubicBezTo>
                    <a:pt x="116335" y="1203349"/>
                    <a:pt x="458467" y="1075047"/>
                    <a:pt x="458467" y="1075047"/>
                  </a:cubicBezTo>
                  <a:cubicBezTo>
                    <a:pt x="467106" y="1064260"/>
                    <a:pt x="475174" y="1052991"/>
                    <a:pt x="482957" y="1041524"/>
                  </a:cubicBezTo>
                  <a:cubicBezTo>
                    <a:pt x="513783" y="995877"/>
                    <a:pt x="539807" y="945933"/>
                    <a:pt x="574404" y="904890"/>
                  </a:cubicBezTo>
                  <a:cubicBezTo>
                    <a:pt x="611018" y="861611"/>
                    <a:pt x="638161" y="813684"/>
                    <a:pt x="666268" y="765954"/>
                  </a:cubicBezTo>
                  <a:cubicBezTo>
                    <a:pt x="682339" y="738615"/>
                    <a:pt x="698695" y="711340"/>
                    <a:pt x="717352" y="684965"/>
                  </a:cubicBezTo>
                  <a:cubicBezTo>
                    <a:pt x="721101" y="679681"/>
                    <a:pt x="724719" y="674310"/>
                    <a:pt x="728074" y="669026"/>
                  </a:cubicBezTo>
                  <a:cubicBezTo>
                    <a:pt x="745679" y="641971"/>
                    <a:pt x="758965" y="614828"/>
                    <a:pt x="767253" y="586239"/>
                  </a:cubicBezTo>
                  <a:cubicBezTo>
                    <a:pt x="770519" y="575255"/>
                    <a:pt x="772953" y="564051"/>
                    <a:pt x="774554" y="552497"/>
                  </a:cubicBezTo>
                  <a:cubicBezTo>
                    <a:pt x="774838" y="551182"/>
                    <a:pt x="775036" y="549778"/>
                    <a:pt x="775190" y="548397"/>
                  </a:cubicBezTo>
                  <a:cubicBezTo>
                    <a:pt x="778039" y="526626"/>
                    <a:pt x="778039" y="503803"/>
                    <a:pt x="774904" y="479379"/>
                  </a:cubicBezTo>
                  <a:cubicBezTo>
                    <a:pt x="774071" y="472494"/>
                    <a:pt x="771419" y="466092"/>
                    <a:pt x="765937" y="460458"/>
                  </a:cubicBezTo>
                  <a:cubicBezTo>
                    <a:pt x="739913" y="434499"/>
                    <a:pt x="707837" y="431934"/>
                    <a:pt x="693915" y="432284"/>
                  </a:cubicBezTo>
                  <a:cubicBezTo>
                    <a:pt x="689530" y="432350"/>
                    <a:pt x="686965" y="432701"/>
                    <a:pt x="686965" y="432701"/>
                  </a:cubicBezTo>
                  <a:cubicBezTo>
                    <a:pt x="686965" y="432701"/>
                    <a:pt x="685913" y="426650"/>
                    <a:pt x="682931" y="417946"/>
                  </a:cubicBezTo>
                  <a:cubicBezTo>
                    <a:pt x="675060" y="394355"/>
                    <a:pt x="653771" y="350594"/>
                    <a:pt x="603871" y="352698"/>
                  </a:cubicBezTo>
                  <a:cubicBezTo>
                    <a:pt x="603871" y="352698"/>
                    <a:pt x="605274" y="344411"/>
                    <a:pt x="603520" y="332791"/>
                  </a:cubicBezTo>
                  <a:cubicBezTo>
                    <a:pt x="602687" y="327156"/>
                    <a:pt x="601086" y="320820"/>
                    <a:pt x="598236" y="314221"/>
                  </a:cubicBezTo>
                  <a:cubicBezTo>
                    <a:pt x="587801" y="289797"/>
                    <a:pt x="560110" y="262457"/>
                    <a:pt x="489118" y="261624"/>
                  </a:cubicBezTo>
                  <a:cubicBezTo>
                    <a:pt x="455157" y="261207"/>
                    <a:pt x="411395" y="266776"/>
                    <a:pt x="354808" y="281531"/>
                  </a:cubicBezTo>
                  <a:cubicBezTo>
                    <a:pt x="354808" y="281531"/>
                    <a:pt x="344569" y="263378"/>
                    <a:pt x="347507" y="229636"/>
                  </a:cubicBezTo>
                  <a:lnTo>
                    <a:pt x="347507" y="229219"/>
                  </a:lnTo>
                  <a:cubicBezTo>
                    <a:pt x="347573" y="228737"/>
                    <a:pt x="347573" y="228321"/>
                    <a:pt x="347639" y="227838"/>
                  </a:cubicBezTo>
                  <a:cubicBezTo>
                    <a:pt x="347836" y="225404"/>
                    <a:pt x="348121" y="222971"/>
                    <a:pt x="348472" y="220384"/>
                  </a:cubicBezTo>
                  <a:cubicBezTo>
                    <a:pt x="350072" y="209531"/>
                    <a:pt x="352988" y="197363"/>
                    <a:pt x="357877" y="183923"/>
                  </a:cubicBezTo>
                  <a:cubicBezTo>
                    <a:pt x="359960" y="178069"/>
                    <a:pt x="362394" y="172106"/>
                    <a:pt x="365244" y="165836"/>
                  </a:cubicBezTo>
                  <a:cubicBezTo>
                    <a:pt x="371164" y="152966"/>
                    <a:pt x="378750" y="139131"/>
                    <a:pt x="388484" y="124376"/>
                  </a:cubicBezTo>
                  <a:cubicBezTo>
                    <a:pt x="388484" y="124376"/>
                    <a:pt x="388967" y="123960"/>
                    <a:pt x="389449" y="123192"/>
                  </a:cubicBezTo>
                  <a:cubicBezTo>
                    <a:pt x="390918" y="124376"/>
                    <a:pt x="392233" y="125560"/>
                    <a:pt x="393702" y="126744"/>
                  </a:cubicBezTo>
                  <a:cubicBezTo>
                    <a:pt x="410058" y="139482"/>
                    <a:pt x="423827" y="148383"/>
                    <a:pt x="435381" y="154369"/>
                  </a:cubicBezTo>
                  <a:lnTo>
                    <a:pt x="435446" y="154369"/>
                  </a:lnTo>
                  <a:cubicBezTo>
                    <a:pt x="504838" y="189843"/>
                    <a:pt x="497033" y="118478"/>
                    <a:pt x="497033" y="118478"/>
                  </a:cubicBezTo>
                  <a:cubicBezTo>
                    <a:pt x="497252" y="111375"/>
                    <a:pt x="493766" y="104776"/>
                    <a:pt x="487912" y="98856"/>
                  </a:cubicBezTo>
                  <a:cubicBezTo>
                    <a:pt x="467807" y="60093"/>
                    <a:pt x="413391" y="-20172"/>
                    <a:pt x="318589" y="7233"/>
                  </a:cubicBezTo>
                  <a:cubicBezTo>
                    <a:pt x="309336" y="9886"/>
                    <a:pt x="299668" y="13569"/>
                    <a:pt x="289648" y="18437"/>
                  </a:cubicBezTo>
                  <a:cubicBezTo>
                    <a:pt x="224094" y="50162"/>
                    <a:pt x="199516" y="98659"/>
                    <a:pt x="161105" y="196552"/>
                  </a:cubicBezTo>
                  <a:cubicBezTo>
                    <a:pt x="160754" y="197451"/>
                    <a:pt x="160337" y="198372"/>
                    <a:pt x="159986" y="199336"/>
                  </a:cubicBezTo>
                  <a:cubicBezTo>
                    <a:pt x="159504" y="200652"/>
                    <a:pt x="158934" y="202055"/>
                    <a:pt x="158386" y="203370"/>
                  </a:cubicBezTo>
                  <a:cubicBezTo>
                    <a:pt x="146634" y="233561"/>
                    <a:pt x="133480" y="268289"/>
                    <a:pt x="117387" y="308499"/>
                  </a:cubicBezTo>
                  <a:cubicBezTo>
                    <a:pt x="117168" y="308915"/>
                    <a:pt x="117036" y="309332"/>
                    <a:pt x="116905" y="309748"/>
                  </a:cubicBezTo>
                  <a:cubicBezTo>
                    <a:pt x="116905" y="309814"/>
                    <a:pt x="116839" y="309880"/>
                    <a:pt x="116839" y="309880"/>
                  </a:cubicBezTo>
                  <a:cubicBezTo>
                    <a:pt x="106754" y="335137"/>
                    <a:pt x="95484" y="362477"/>
                    <a:pt x="82746" y="392250"/>
                  </a:cubicBezTo>
                  <a:cubicBezTo>
                    <a:pt x="59989" y="445483"/>
                    <a:pt x="48982" y="491875"/>
                    <a:pt x="44685" y="534935"/>
                  </a:cubicBezTo>
                  <a:cubicBezTo>
                    <a:pt x="43720" y="543552"/>
                    <a:pt x="43150" y="552124"/>
                    <a:pt x="42734" y="560478"/>
                  </a:cubicBezTo>
                  <a:cubicBezTo>
                    <a:pt x="36464" y="695379"/>
                    <a:pt x="87416" y="802174"/>
                    <a:pt x="18924" y="994540"/>
                  </a:cubicBezTo>
                  <a:cubicBezTo>
                    <a:pt x="17521" y="998574"/>
                    <a:pt x="16008" y="1002674"/>
                    <a:pt x="14473" y="1006796"/>
                  </a:cubicBezTo>
                  <a:cubicBezTo>
                    <a:pt x="-6969" y="1063843"/>
                    <a:pt x="-63" y="1100085"/>
                    <a:pt x="24295" y="1121658"/>
                  </a:cubicBezTo>
                  <a:close/>
                </a:path>
              </a:pathLst>
            </a:custGeom>
            <a:solidFill>
              <a:srgbClr val="FFB0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84006" name="Freeform: Shape 60">
              <a:extLst>
                <a:ext uri="{FF2B5EF4-FFF2-40B4-BE49-F238E27FC236}">
                  <a16:creationId xmlns:a16="http://schemas.microsoft.com/office/drawing/2014/main" id="{BAE3A0BF-4351-470C-B03D-F8598D70729B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5053" y="3100218"/>
              <a:ext cx="1554451" cy="2260421"/>
            </a:xfrm>
            <a:custGeom>
              <a:avLst/>
              <a:gdLst>
                <a:gd name="T0" fmla="*/ 1644 w 1554450"/>
                <a:gd name="T1" fmla="*/ 1571978 h 2260421"/>
                <a:gd name="T2" fmla="*/ 570345 w 1554450"/>
                <a:gd name="T3" fmla="*/ 2065083 h 2260421"/>
                <a:gd name="T4" fmla="*/ 1231795 w 1554450"/>
                <a:gd name="T5" fmla="*/ 2171673 h 2260421"/>
                <a:gd name="T6" fmla="*/ 1401908 w 1554450"/>
                <a:gd name="T7" fmla="*/ 1537863 h 2260421"/>
                <a:gd name="T8" fmla="*/ 1553670 w 1554450"/>
                <a:gd name="T9" fmla="*/ 67354 h 2260421"/>
                <a:gd name="T10" fmla="*/ 1054820 w 1554450"/>
                <a:gd name="T11" fmla="*/ 25916 h 2260421"/>
                <a:gd name="T12" fmla="*/ 767491 w 1554450"/>
                <a:gd name="T13" fmla="*/ 1026312 h 2260421"/>
                <a:gd name="T14" fmla="*/ 766438 w 1554450"/>
                <a:gd name="T15" fmla="*/ 1028219 h 2260421"/>
                <a:gd name="T16" fmla="*/ 753503 w 1554450"/>
                <a:gd name="T17" fmla="*/ 1004387 h 2260421"/>
                <a:gd name="T18" fmla="*/ 703471 w 1554450"/>
                <a:gd name="T19" fmla="*/ 913904 h 2260421"/>
                <a:gd name="T20" fmla="*/ 372279 w 1554450"/>
                <a:gd name="T21" fmla="*/ 1316951 h 2260421"/>
                <a:gd name="T22" fmla="*/ 1644 w 1554450"/>
                <a:gd name="T23" fmla="*/ 1571978 h 226042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554450"/>
                <a:gd name="T37" fmla="*/ 0 h 2260421"/>
                <a:gd name="T38" fmla="*/ 1554450 w 1554450"/>
                <a:gd name="T39" fmla="*/ 2260421 h 2260421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554450" h="2260421">
                  <a:moveTo>
                    <a:pt x="1644" y="1571970"/>
                  </a:moveTo>
                  <a:cubicBezTo>
                    <a:pt x="162833" y="1765871"/>
                    <a:pt x="355309" y="1933265"/>
                    <a:pt x="570345" y="2065075"/>
                  </a:cubicBezTo>
                  <a:cubicBezTo>
                    <a:pt x="749447" y="2175049"/>
                    <a:pt x="1049375" y="2378486"/>
                    <a:pt x="1231787" y="2171672"/>
                  </a:cubicBezTo>
                  <a:cubicBezTo>
                    <a:pt x="1376467" y="2007655"/>
                    <a:pt x="1369144" y="1742674"/>
                    <a:pt x="1401900" y="1537855"/>
                  </a:cubicBezTo>
                  <a:cubicBezTo>
                    <a:pt x="1441430" y="1290240"/>
                    <a:pt x="1460197" y="578042"/>
                    <a:pt x="1553662" y="67354"/>
                  </a:cubicBezTo>
                  <a:cubicBezTo>
                    <a:pt x="1553662" y="67244"/>
                    <a:pt x="1498543" y="-46873"/>
                    <a:pt x="1054812" y="25916"/>
                  </a:cubicBezTo>
                  <a:cubicBezTo>
                    <a:pt x="1054812" y="25916"/>
                    <a:pt x="859464" y="781086"/>
                    <a:pt x="767491" y="1026312"/>
                  </a:cubicBezTo>
                  <a:cubicBezTo>
                    <a:pt x="767162" y="1026947"/>
                    <a:pt x="766745" y="1027583"/>
                    <a:pt x="766438" y="1028219"/>
                  </a:cubicBezTo>
                  <a:cubicBezTo>
                    <a:pt x="766438" y="1028219"/>
                    <a:pt x="761878" y="1019647"/>
                    <a:pt x="753503" y="1004387"/>
                  </a:cubicBezTo>
                  <a:cubicBezTo>
                    <a:pt x="742584" y="984458"/>
                    <a:pt x="725308" y="952996"/>
                    <a:pt x="703471" y="913904"/>
                  </a:cubicBezTo>
                  <a:cubicBezTo>
                    <a:pt x="620706" y="1067420"/>
                    <a:pt x="503475" y="1202936"/>
                    <a:pt x="372279" y="1316943"/>
                  </a:cubicBezTo>
                  <a:cubicBezTo>
                    <a:pt x="259630" y="1414749"/>
                    <a:pt x="134770" y="1501614"/>
                    <a:pt x="1644" y="1571970"/>
                  </a:cubicBezTo>
                  <a:close/>
                </a:path>
              </a:pathLst>
            </a:custGeom>
            <a:solidFill>
              <a:srgbClr val="FFB0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84007" name="Freeform: Shape 61">
              <a:extLst>
                <a:ext uri="{FF2B5EF4-FFF2-40B4-BE49-F238E27FC236}">
                  <a16:creationId xmlns:a16="http://schemas.microsoft.com/office/drawing/2014/main" id="{BC98DE10-4F9C-4999-A21B-A02F61C8939D}"/>
                </a:ext>
              </a:extLst>
            </p:cNvPr>
            <p:cNvSpPr>
              <a:spLocks/>
            </p:cNvSpPr>
            <p:nvPr/>
          </p:nvSpPr>
          <p:spPr bwMode="auto">
            <a:xfrm>
              <a:off x="6118362" y="2102984"/>
              <a:ext cx="385872" cy="228015"/>
            </a:xfrm>
            <a:custGeom>
              <a:avLst/>
              <a:gdLst>
                <a:gd name="T0" fmla="*/ 1644 w 385872"/>
                <a:gd name="T1" fmla="*/ 226543 h 228015"/>
                <a:gd name="T2" fmla="*/ 35233 w 385872"/>
                <a:gd name="T3" fmla="*/ 226543 h 228015"/>
                <a:gd name="T4" fmla="*/ 96929 w 385872"/>
                <a:gd name="T5" fmla="*/ 119003 h 228015"/>
                <a:gd name="T6" fmla="*/ 265002 w 385872"/>
                <a:gd name="T7" fmla="*/ 33980 h 228015"/>
                <a:gd name="T8" fmla="*/ 374384 w 385872"/>
                <a:gd name="T9" fmla="*/ 141629 h 228015"/>
                <a:gd name="T10" fmla="*/ 384228 w 385872"/>
                <a:gd name="T11" fmla="*/ 134635 h 228015"/>
                <a:gd name="T12" fmla="*/ 173533 w 385872"/>
                <a:gd name="T13" fmla="*/ 18194 h 228015"/>
                <a:gd name="T14" fmla="*/ 1644 w 385872"/>
                <a:gd name="T15" fmla="*/ 226543 h 22801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85872"/>
                <a:gd name="T25" fmla="*/ 0 h 228015"/>
                <a:gd name="T26" fmla="*/ 385872 w 385872"/>
                <a:gd name="T27" fmla="*/ 228015 h 22801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85872" h="228015">
                  <a:moveTo>
                    <a:pt x="1644" y="226543"/>
                  </a:moveTo>
                  <a:cubicBezTo>
                    <a:pt x="13199" y="227815"/>
                    <a:pt x="23679" y="225798"/>
                    <a:pt x="35233" y="226543"/>
                  </a:cubicBezTo>
                  <a:cubicBezTo>
                    <a:pt x="51457" y="190938"/>
                    <a:pt x="72877" y="150903"/>
                    <a:pt x="96929" y="119003"/>
                  </a:cubicBezTo>
                  <a:cubicBezTo>
                    <a:pt x="134025" y="69519"/>
                    <a:pt x="197804" y="12362"/>
                    <a:pt x="265002" y="33980"/>
                  </a:cubicBezTo>
                  <a:cubicBezTo>
                    <a:pt x="316613" y="50621"/>
                    <a:pt x="352021" y="93417"/>
                    <a:pt x="374384" y="141629"/>
                  </a:cubicBezTo>
                  <a:cubicBezTo>
                    <a:pt x="377672" y="139393"/>
                    <a:pt x="381049" y="137069"/>
                    <a:pt x="384228" y="134635"/>
                  </a:cubicBezTo>
                  <a:cubicBezTo>
                    <a:pt x="353293" y="46279"/>
                    <a:pt x="268927" y="-34030"/>
                    <a:pt x="173533" y="18194"/>
                  </a:cubicBezTo>
                  <a:cubicBezTo>
                    <a:pt x="98397" y="59412"/>
                    <a:pt x="37250" y="142199"/>
                    <a:pt x="1644" y="226543"/>
                  </a:cubicBezTo>
                  <a:close/>
                </a:path>
              </a:pathLst>
            </a:custGeom>
            <a:solidFill>
              <a:srgbClr val="DA62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84008" name="Freeform: Shape 62">
              <a:extLst>
                <a:ext uri="{FF2B5EF4-FFF2-40B4-BE49-F238E27FC236}">
                  <a16:creationId xmlns:a16="http://schemas.microsoft.com/office/drawing/2014/main" id="{CFC4DB7D-5543-425E-848E-3734502ABE69}"/>
                </a:ext>
              </a:extLst>
            </p:cNvPr>
            <p:cNvSpPr>
              <a:spLocks/>
            </p:cNvSpPr>
            <p:nvPr/>
          </p:nvSpPr>
          <p:spPr bwMode="auto">
            <a:xfrm>
              <a:off x="6341532" y="2269075"/>
              <a:ext cx="100853" cy="92083"/>
            </a:xfrm>
            <a:custGeom>
              <a:avLst/>
              <a:gdLst>
                <a:gd name="T0" fmla="*/ 35365 w 100852"/>
                <a:gd name="T1" fmla="*/ 7614 h 92083"/>
                <a:gd name="T2" fmla="*/ 98997 w 100852"/>
                <a:gd name="T3" fmla="*/ 15989 h 92083"/>
                <a:gd name="T4" fmla="*/ 93867 w 100852"/>
                <a:gd name="T5" fmla="*/ 28333 h 92083"/>
                <a:gd name="T6" fmla="*/ 91894 w 100852"/>
                <a:gd name="T7" fmla="*/ 27390 h 92083"/>
                <a:gd name="T8" fmla="*/ 78959 w 100852"/>
                <a:gd name="T9" fmla="*/ 42540 h 92083"/>
                <a:gd name="T10" fmla="*/ 60433 w 100852"/>
                <a:gd name="T11" fmla="*/ 38944 h 92083"/>
                <a:gd name="T12" fmla="*/ 50742 w 100852"/>
                <a:gd name="T13" fmla="*/ 41816 h 92083"/>
                <a:gd name="T14" fmla="*/ 37119 w 100852"/>
                <a:gd name="T15" fmla="*/ 57865 h 92083"/>
                <a:gd name="T16" fmla="*/ 26178 w 100852"/>
                <a:gd name="T17" fmla="*/ 57821 h 92083"/>
                <a:gd name="T18" fmla="*/ 19820 w 100852"/>
                <a:gd name="T19" fmla="*/ 86148 h 92083"/>
                <a:gd name="T20" fmla="*/ 1667 w 100852"/>
                <a:gd name="T21" fmla="*/ 86257 h 92083"/>
                <a:gd name="T22" fmla="*/ 35387 w 100852"/>
                <a:gd name="T23" fmla="*/ 7592 h 9208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00852"/>
                <a:gd name="T37" fmla="*/ 0 h 92083"/>
                <a:gd name="T38" fmla="*/ 100852 w 100852"/>
                <a:gd name="T39" fmla="*/ 92083 h 92083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00852" h="92083">
                  <a:moveTo>
                    <a:pt x="35365" y="7614"/>
                  </a:moveTo>
                  <a:cubicBezTo>
                    <a:pt x="57925" y="-6264"/>
                    <a:pt x="77811" y="7241"/>
                    <a:pt x="98989" y="15989"/>
                  </a:cubicBezTo>
                  <a:cubicBezTo>
                    <a:pt x="102300" y="17348"/>
                    <a:pt x="96863" y="29824"/>
                    <a:pt x="93859" y="28333"/>
                  </a:cubicBezTo>
                  <a:cubicBezTo>
                    <a:pt x="93202" y="28004"/>
                    <a:pt x="92544" y="27719"/>
                    <a:pt x="91886" y="27390"/>
                  </a:cubicBezTo>
                  <a:cubicBezTo>
                    <a:pt x="92566" y="34735"/>
                    <a:pt x="88312" y="42167"/>
                    <a:pt x="78951" y="42540"/>
                  </a:cubicBezTo>
                  <a:cubicBezTo>
                    <a:pt x="72023" y="42825"/>
                    <a:pt x="66760" y="41641"/>
                    <a:pt x="60425" y="38944"/>
                  </a:cubicBezTo>
                  <a:cubicBezTo>
                    <a:pt x="52334" y="35502"/>
                    <a:pt x="54307" y="35918"/>
                    <a:pt x="50734" y="41816"/>
                  </a:cubicBezTo>
                  <a:cubicBezTo>
                    <a:pt x="46963" y="48065"/>
                    <a:pt x="42863" y="53327"/>
                    <a:pt x="37119" y="57865"/>
                  </a:cubicBezTo>
                  <a:cubicBezTo>
                    <a:pt x="33216" y="60956"/>
                    <a:pt x="29160" y="60255"/>
                    <a:pt x="26178" y="57821"/>
                  </a:cubicBezTo>
                  <a:cubicBezTo>
                    <a:pt x="24117" y="67249"/>
                    <a:pt x="22780" y="77049"/>
                    <a:pt x="19820" y="86148"/>
                  </a:cubicBezTo>
                  <a:cubicBezTo>
                    <a:pt x="18066" y="91563"/>
                    <a:pt x="943" y="92879"/>
                    <a:pt x="1667" y="86257"/>
                  </a:cubicBezTo>
                  <a:cubicBezTo>
                    <a:pt x="4977" y="56023"/>
                    <a:pt x="10108" y="23158"/>
                    <a:pt x="35387" y="7592"/>
                  </a:cubicBezTo>
                  <a:close/>
                </a:path>
              </a:pathLst>
            </a:custGeom>
            <a:solidFill>
              <a:srgbClr val="3E39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C32135A8-7EFB-4BDF-8DD9-DFB48220A2F2}"/>
                </a:ext>
              </a:extLst>
            </p:cNvPr>
            <p:cNvSpPr/>
            <p:nvPr/>
          </p:nvSpPr>
          <p:spPr>
            <a:xfrm>
              <a:off x="7012365" y="3125271"/>
              <a:ext cx="150758" cy="1717281"/>
            </a:xfrm>
            <a:custGeom>
              <a:avLst/>
              <a:gdLst>
                <a:gd name="connsiteX0" fmla="*/ 115260 w 149086"/>
                <a:gd name="connsiteY0" fmla="*/ 912902 h 1718884"/>
                <a:gd name="connsiteX1" fmla="*/ 111116 w 149086"/>
                <a:gd name="connsiteY1" fmla="*/ 1214013 h 1718884"/>
                <a:gd name="connsiteX2" fmla="*/ 100417 w 149086"/>
                <a:gd name="connsiteY2" fmla="*/ 1474652 h 1718884"/>
                <a:gd name="connsiteX3" fmla="*/ 85903 w 149086"/>
                <a:gd name="connsiteY3" fmla="*/ 1678814 h 1718884"/>
                <a:gd name="connsiteX4" fmla="*/ 80707 w 149086"/>
                <a:gd name="connsiteY4" fmla="*/ 1719396 h 1718884"/>
                <a:gd name="connsiteX5" fmla="*/ 108682 w 149086"/>
                <a:gd name="connsiteY5" fmla="*/ 1709333 h 1718884"/>
                <a:gd name="connsiteX6" fmla="*/ 148739 w 149086"/>
                <a:gd name="connsiteY6" fmla="*/ 992992 h 1718884"/>
                <a:gd name="connsiteX7" fmla="*/ 148520 w 149086"/>
                <a:gd name="connsiteY7" fmla="*/ 921364 h 1718884"/>
                <a:gd name="connsiteX8" fmla="*/ 21971 w 149086"/>
                <a:gd name="connsiteY8" fmla="*/ 8908 h 1718884"/>
                <a:gd name="connsiteX9" fmla="*/ 1932 w 149086"/>
                <a:gd name="connsiteY9" fmla="*/ 14850 h 1718884"/>
                <a:gd name="connsiteX10" fmla="*/ 115216 w 149086"/>
                <a:gd name="connsiteY10" fmla="*/ 912902 h 1718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9086" h="1718884">
                  <a:moveTo>
                    <a:pt x="115260" y="912902"/>
                  </a:moveTo>
                  <a:cubicBezTo>
                    <a:pt x="116312" y="1013228"/>
                    <a:pt x="114624" y="1113687"/>
                    <a:pt x="111116" y="1214013"/>
                  </a:cubicBezTo>
                  <a:cubicBezTo>
                    <a:pt x="108156" y="1300900"/>
                    <a:pt x="102851" y="1387875"/>
                    <a:pt x="100417" y="1474652"/>
                  </a:cubicBezTo>
                  <a:cubicBezTo>
                    <a:pt x="98619" y="1542881"/>
                    <a:pt x="93094" y="1611023"/>
                    <a:pt x="85903" y="1678814"/>
                  </a:cubicBezTo>
                  <a:cubicBezTo>
                    <a:pt x="84412" y="1692276"/>
                    <a:pt x="82614" y="1705825"/>
                    <a:pt x="80707" y="1719396"/>
                  </a:cubicBezTo>
                  <a:cubicBezTo>
                    <a:pt x="98619" y="1713038"/>
                    <a:pt x="108682" y="1709333"/>
                    <a:pt x="108682" y="1709333"/>
                  </a:cubicBezTo>
                  <a:cubicBezTo>
                    <a:pt x="108682" y="1709333"/>
                    <a:pt x="148739" y="1300155"/>
                    <a:pt x="148739" y="992992"/>
                  </a:cubicBezTo>
                  <a:cubicBezTo>
                    <a:pt x="148848" y="969050"/>
                    <a:pt x="148739" y="945196"/>
                    <a:pt x="148520" y="921364"/>
                  </a:cubicBezTo>
                  <a:cubicBezTo>
                    <a:pt x="145560" y="614311"/>
                    <a:pt x="106863" y="304407"/>
                    <a:pt x="21971" y="8908"/>
                  </a:cubicBezTo>
                  <a:cubicBezTo>
                    <a:pt x="18266" y="-4115"/>
                    <a:pt x="-918" y="1914"/>
                    <a:pt x="1932" y="14850"/>
                  </a:cubicBezTo>
                  <a:cubicBezTo>
                    <a:pt x="68604" y="310875"/>
                    <a:pt x="112059" y="609137"/>
                    <a:pt x="115216" y="912902"/>
                  </a:cubicBez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cs typeface="+mn-cs"/>
              </a:endParaRPr>
            </a:p>
          </p:txBody>
        </p:sp>
        <p:sp>
          <p:nvSpPr>
            <p:cNvPr id="84010" name="Freeform: Shape 64">
              <a:extLst>
                <a:ext uri="{FF2B5EF4-FFF2-40B4-BE49-F238E27FC236}">
                  <a16:creationId xmlns:a16="http://schemas.microsoft.com/office/drawing/2014/main" id="{DDB8FF89-09E9-47A9-A719-7643F50A7FC7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5319" y="5096318"/>
              <a:ext cx="918639" cy="662121"/>
            </a:xfrm>
            <a:custGeom>
              <a:avLst/>
              <a:gdLst>
                <a:gd name="T0" fmla="*/ 16266 w 918638"/>
                <a:gd name="T1" fmla="*/ 366666 h 662121"/>
                <a:gd name="T2" fmla="*/ 31745 w 918638"/>
                <a:gd name="T3" fmla="*/ 391879 h 662121"/>
                <a:gd name="T4" fmla="*/ 44461 w 918638"/>
                <a:gd name="T5" fmla="*/ 403214 h 662121"/>
                <a:gd name="T6" fmla="*/ 63645 w 918638"/>
                <a:gd name="T7" fmla="*/ 451207 h 662121"/>
                <a:gd name="T8" fmla="*/ 103394 w 918638"/>
                <a:gd name="T9" fmla="*/ 482888 h 662121"/>
                <a:gd name="T10" fmla="*/ 104447 w 918638"/>
                <a:gd name="T11" fmla="*/ 485212 h 662121"/>
                <a:gd name="T12" fmla="*/ 110059 w 918638"/>
                <a:gd name="T13" fmla="*/ 496241 h 662121"/>
                <a:gd name="T14" fmla="*/ 126371 w 918638"/>
                <a:gd name="T15" fmla="*/ 525159 h 662121"/>
                <a:gd name="T16" fmla="*/ 153075 w 918638"/>
                <a:gd name="T17" fmla="*/ 562562 h 662121"/>
                <a:gd name="T18" fmla="*/ 189952 w 918638"/>
                <a:gd name="T19" fmla="*/ 593607 h 662121"/>
                <a:gd name="T20" fmla="*/ 353159 w 918638"/>
                <a:gd name="T21" fmla="*/ 581110 h 662121"/>
                <a:gd name="T22" fmla="*/ 356228 w 918638"/>
                <a:gd name="T23" fmla="*/ 569249 h 662121"/>
                <a:gd name="T24" fmla="*/ 358026 w 918638"/>
                <a:gd name="T25" fmla="*/ 569140 h 662121"/>
                <a:gd name="T26" fmla="*/ 384533 w 918638"/>
                <a:gd name="T27" fmla="*/ 567232 h 662121"/>
                <a:gd name="T28" fmla="*/ 386747 w 918638"/>
                <a:gd name="T29" fmla="*/ 567013 h 662121"/>
                <a:gd name="T30" fmla="*/ 454363 w 918638"/>
                <a:gd name="T31" fmla="*/ 559712 h 662121"/>
                <a:gd name="T32" fmla="*/ 643382 w 918638"/>
                <a:gd name="T33" fmla="*/ 635330 h 662121"/>
                <a:gd name="T34" fmla="*/ 841317 w 918638"/>
                <a:gd name="T35" fmla="*/ 641622 h 662121"/>
                <a:gd name="T36" fmla="*/ 869293 w 918638"/>
                <a:gd name="T37" fmla="*/ 573700 h 662121"/>
                <a:gd name="T38" fmla="*/ 917198 w 918638"/>
                <a:gd name="T39" fmla="*/ 458640 h 662121"/>
                <a:gd name="T40" fmla="*/ 897488 w 918638"/>
                <a:gd name="T41" fmla="*/ 428121 h 662121"/>
                <a:gd name="T42" fmla="*/ 893256 w 918638"/>
                <a:gd name="T43" fmla="*/ 423670 h 662121"/>
                <a:gd name="T44" fmla="*/ 863790 w 918638"/>
                <a:gd name="T45" fmla="*/ 396550 h 662121"/>
                <a:gd name="T46" fmla="*/ 858374 w 918638"/>
                <a:gd name="T47" fmla="*/ 391770 h 662121"/>
                <a:gd name="T48" fmla="*/ 705648 w 918638"/>
                <a:gd name="T49" fmla="*/ 272150 h 662121"/>
                <a:gd name="T50" fmla="*/ 321456 w 918638"/>
                <a:gd name="T51" fmla="*/ 1644 h 662121"/>
                <a:gd name="T52" fmla="*/ 211921 w 918638"/>
                <a:gd name="T53" fmla="*/ 28853 h 662121"/>
                <a:gd name="T54" fmla="*/ 13043 w 918638"/>
                <a:gd name="T55" fmla="*/ 167767 h 662121"/>
                <a:gd name="T56" fmla="*/ 1708 w 918638"/>
                <a:gd name="T57" fmla="*/ 260266 h 662121"/>
                <a:gd name="T58" fmla="*/ 16222 w 918638"/>
                <a:gd name="T59" fmla="*/ 366644 h 662121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918638"/>
                <a:gd name="T91" fmla="*/ 0 h 662121"/>
                <a:gd name="T92" fmla="*/ 918638 w 918638"/>
                <a:gd name="T93" fmla="*/ 662121 h 662121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918638" h="662121">
                  <a:moveTo>
                    <a:pt x="16266" y="366666"/>
                  </a:moveTo>
                  <a:cubicBezTo>
                    <a:pt x="20191" y="376204"/>
                    <a:pt x="25277" y="384886"/>
                    <a:pt x="31745" y="391879"/>
                  </a:cubicBezTo>
                  <a:cubicBezTo>
                    <a:pt x="38629" y="399509"/>
                    <a:pt x="44461" y="403214"/>
                    <a:pt x="44461" y="403214"/>
                  </a:cubicBezTo>
                  <a:cubicBezTo>
                    <a:pt x="46895" y="423451"/>
                    <a:pt x="54525" y="439237"/>
                    <a:pt x="63645" y="451207"/>
                  </a:cubicBezTo>
                  <a:cubicBezTo>
                    <a:pt x="81031" y="473987"/>
                    <a:pt x="103394" y="482888"/>
                    <a:pt x="103394" y="482888"/>
                  </a:cubicBezTo>
                  <a:cubicBezTo>
                    <a:pt x="103394" y="482888"/>
                    <a:pt x="103811" y="483744"/>
                    <a:pt x="104447" y="485212"/>
                  </a:cubicBezTo>
                  <a:cubicBezTo>
                    <a:pt x="105609" y="487449"/>
                    <a:pt x="107516" y="491351"/>
                    <a:pt x="110059" y="496241"/>
                  </a:cubicBezTo>
                  <a:cubicBezTo>
                    <a:pt x="113984" y="503870"/>
                    <a:pt x="119597" y="514043"/>
                    <a:pt x="126371" y="525159"/>
                  </a:cubicBezTo>
                  <a:cubicBezTo>
                    <a:pt x="134001" y="537459"/>
                    <a:pt x="143122" y="550701"/>
                    <a:pt x="153075" y="562562"/>
                  </a:cubicBezTo>
                  <a:cubicBezTo>
                    <a:pt x="164520" y="576133"/>
                    <a:pt x="177039" y="587666"/>
                    <a:pt x="189952" y="593607"/>
                  </a:cubicBezTo>
                  <a:cubicBezTo>
                    <a:pt x="229592" y="611936"/>
                    <a:pt x="333668" y="608757"/>
                    <a:pt x="353159" y="581110"/>
                  </a:cubicBezTo>
                  <a:cubicBezTo>
                    <a:pt x="355702" y="577514"/>
                    <a:pt x="356754" y="573590"/>
                    <a:pt x="356228" y="569249"/>
                  </a:cubicBezTo>
                  <a:cubicBezTo>
                    <a:pt x="356864" y="569249"/>
                    <a:pt x="357390" y="569140"/>
                    <a:pt x="358026" y="569140"/>
                  </a:cubicBezTo>
                  <a:cubicBezTo>
                    <a:pt x="367037" y="568504"/>
                    <a:pt x="375829" y="567978"/>
                    <a:pt x="384533" y="567232"/>
                  </a:cubicBezTo>
                  <a:cubicBezTo>
                    <a:pt x="385278" y="567122"/>
                    <a:pt x="386024" y="567122"/>
                    <a:pt x="386747" y="567013"/>
                  </a:cubicBezTo>
                  <a:cubicBezTo>
                    <a:pt x="411873" y="564886"/>
                    <a:pt x="435179" y="562145"/>
                    <a:pt x="454363" y="559712"/>
                  </a:cubicBezTo>
                  <a:cubicBezTo>
                    <a:pt x="529169" y="599308"/>
                    <a:pt x="595228" y="621912"/>
                    <a:pt x="643374" y="635330"/>
                  </a:cubicBezTo>
                  <a:cubicBezTo>
                    <a:pt x="725701" y="658285"/>
                    <a:pt x="803445" y="678981"/>
                    <a:pt x="841309" y="641622"/>
                  </a:cubicBezTo>
                  <a:cubicBezTo>
                    <a:pt x="855209" y="627898"/>
                    <a:pt x="845409" y="624433"/>
                    <a:pt x="869285" y="573700"/>
                  </a:cubicBezTo>
                  <a:cubicBezTo>
                    <a:pt x="895002" y="519064"/>
                    <a:pt x="912454" y="481770"/>
                    <a:pt x="917190" y="458640"/>
                  </a:cubicBezTo>
                  <a:cubicBezTo>
                    <a:pt x="918352" y="452918"/>
                    <a:pt x="911161" y="442328"/>
                    <a:pt x="897480" y="428121"/>
                  </a:cubicBezTo>
                  <a:cubicBezTo>
                    <a:pt x="896098" y="426740"/>
                    <a:pt x="894717" y="425249"/>
                    <a:pt x="893248" y="423670"/>
                  </a:cubicBezTo>
                  <a:cubicBezTo>
                    <a:pt x="885180" y="415624"/>
                    <a:pt x="875226" y="406503"/>
                    <a:pt x="863782" y="396550"/>
                  </a:cubicBezTo>
                  <a:cubicBezTo>
                    <a:pt x="861984" y="394949"/>
                    <a:pt x="860164" y="393370"/>
                    <a:pt x="858366" y="391770"/>
                  </a:cubicBezTo>
                  <a:cubicBezTo>
                    <a:pt x="819472" y="358291"/>
                    <a:pt x="765099" y="316218"/>
                    <a:pt x="705640" y="272150"/>
                  </a:cubicBezTo>
                  <a:cubicBezTo>
                    <a:pt x="534365" y="145118"/>
                    <a:pt x="321456" y="1644"/>
                    <a:pt x="321456" y="1644"/>
                  </a:cubicBezTo>
                  <a:cubicBezTo>
                    <a:pt x="294576" y="5679"/>
                    <a:pt x="256165" y="13308"/>
                    <a:pt x="211921" y="28853"/>
                  </a:cubicBezTo>
                  <a:cubicBezTo>
                    <a:pt x="139504" y="54285"/>
                    <a:pt x="43760" y="87896"/>
                    <a:pt x="13043" y="167767"/>
                  </a:cubicBezTo>
                  <a:cubicBezTo>
                    <a:pt x="5150" y="188310"/>
                    <a:pt x="2366" y="212230"/>
                    <a:pt x="1708" y="260266"/>
                  </a:cubicBezTo>
                  <a:cubicBezTo>
                    <a:pt x="1292" y="290895"/>
                    <a:pt x="2563" y="334218"/>
                    <a:pt x="16222" y="366644"/>
                  </a:cubicBezTo>
                  <a:close/>
                </a:path>
              </a:pathLst>
            </a:custGeom>
            <a:solidFill>
              <a:srgbClr val="FFB0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84011" name="Freeform: Shape 65">
              <a:extLst>
                <a:ext uri="{FF2B5EF4-FFF2-40B4-BE49-F238E27FC236}">
                  <a16:creationId xmlns:a16="http://schemas.microsoft.com/office/drawing/2014/main" id="{BB3732D5-9771-41FA-839A-23DC52455CBF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4412" y="5554890"/>
              <a:ext cx="138125" cy="111815"/>
            </a:xfrm>
            <a:custGeom>
              <a:avLst/>
              <a:gdLst>
                <a:gd name="T0" fmla="*/ 9593 w 138124"/>
                <a:gd name="T1" fmla="*/ 20195 h 111815"/>
                <a:gd name="T2" fmla="*/ 109007 w 138124"/>
                <a:gd name="T3" fmla="*/ 110568 h 111815"/>
                <a:gd name="T4" fmla="*/ 135492 w 138124"/>
                <a:gd name="T5" fmla="*/ 108660 h 111815"/>
                <a:gd name="T6" fmla="*/ 137728 w 138124"/>
                <a:gd name="T7" fmla="*/ 108441 h 111815"/>
                <a:gd name="T8" fmla="*/ 11807 w 138124"/>
                <a:gd name="T9" fmla="*/ 1647 h 111815"/>
                <a:gd name="T10" fmla="*/ 9593 w 138124"/>
                <a:gd name="T11" fmla="*/ 20195 h 11181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38124"/>
                <a:gd name="T19" fmla="*/ 0 h 111815"/>
                <a:gd name="T20" fmla="*/ 138124 w 138124"/>
                <a:gd name="T21" fmla="*/ 111815 h 11181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38124" h="111815">
                  <a:moveTo>
                    <a:pt x="9593" y="20195"/>
                  </a:moveTo>
                  <a:cubicBezTo>
                    <a:pt x="53157" y="28987"/>
                    <a:pt x="90034" y="69240"/>
                    <a:pt x="108999" y="110568"/>
                  </a:cubicBezTo>
                  <a:cubicBezTo>
                    <a:pt x="118010" y="109932"/>
                    <a:pt x="126802" y="109406"/>
                    <a:pt x="135484" y="108660"/>
                  </a:cubicBezTo>
                  <a:cubicBezTo>
                    <a:pt x="136229" y="108551"/>
                    <a:pt x="136975" y="108551"/>
                    <a:pt x="137720" y="108441"/>
                  </a:cubicBezTo>
                  <a:cubicBezTo>
                    <a:pt x="115357" y="51547"/>
                    <a:pt x="66290" y="2392"/>
                    <a:pt x="11807" y="1647"/>
                  </a:cubicBezTo>
                  <a:cubicBezTo>
                    <a:pt x="-273" y="1428"/>
                    <a:pt x="-2290" y="17761"/>
                    <a:pt x="9593" y="20195"/>
                  </a:cubicBezTo>
                  <a:close/>
                </a:path>
              </a:pathLst>
            </a:custGeom>
            <a:solidFill>
              <a:srgbClr val="DA62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84012" name="Freeform: Shape 66">
              <a:extLst>
                <a:ext uri="{FF2B5EF4-FFF2-40B4-BE49-F238E27FC236}">
                  <a16:creationId xmlns:a16="http://schemas.microsoft.com/office/drawing/2014/main" id="{1A0A66C4-9DFB-4183-8763-DC83181017E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94961" y="5361757"/>
              <a:ext cx="116200" cy="260902"/>
            </a:xfrm>
            <a:custGeom>
              <a:avLst/>
              <a:gdLst>
                <a:gd name="T0" fmla="*/ 4827 w 116200"/>
                <a:gd name="T1" fmla="*/ 219796 h 260902"/>
                <a:gd name="T2" fmla="*/ 10439 w 116200"/>
                <a:gd name="T3" fmla="*/ 230824 h 260902"/>
                <a:gd name="T4" fmla="*/ 26751 w 116200"/>
                <a:gd name="T5" fmla="*/ 259742 h 260902"/>
                <a:gd name="T6" fmla="*/ 113222 w 116200"/>
                <a:gd name="T7" fmla="*/ 6623 h 260902"/>
                <a:gd name="T8" fmla="*/ 112805 w 116200"/>
                <a:gd name="T9" fmla="*/ 1646 h 260902"/>
                <a:gd name="T10" fmla="*/ 4805 w 116200"/>
                <a:gd name="T11" fmla="*/ 219796 h 26090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16200"/>
                <a:gd name="T19" fmla="*/ 0 h 260902"/>
                <a:gd name="T20" fmla="*/ 116200 w 116200"/>
                <a:gd name="T21" fmla="*/ 260902 h 26090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16200" h="260902">
                  <a:moveTo>
                    <a:pt x="4827" y="219796"/>
                  </a:moveTo>
                  <a:cubicBezTo>
                    <a:pt x="5989" y="222010"/>
                    <a:pt x="7896" y="225935"/>
                    <a:pt x="10439" y="230824"/>
                  </a:cubicBezTo>
                  <a:cubicBezTo>
                    <a:pt x="14364" y="238454"/>
                    <a:pt x="19976" y="248626"/>
                    <a:pt x="26751" y="259742"/>
                  </a:cubicBezTo>
                  <a:cubicBezTo>
                    <a:pt x="13816" y="161104"/>
                    <a:pt x="4278" y="37668"/>
                    <a:pt x="113222" y="6623"/>
                  </a:cubicBezTo>
                  <a:cubicBezTo>
                    <a:pt x="115874" y="5878"/>
                    <a:pt x="115765" y="1537"/>
                    <a:pt x="112805" y="1646"/>
                  </a:cubicBezTo>
                  <a:cubicBezTo>
                    <a:pt x="13596" y="7149"/>
                    <a:pt x="-7495" y="120521"/>
                    <a:pt x="4805" y="219796"/>
                  </a:cubicBezTo>
                  <a:close/>
                </a:path>
              </a:pathLst>
            </a:custGeom>
            <a:solidFill>
              <a:srgbClr val="DA62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84013" name="Freeform: Shape 67">
              <a:extLst>
                <a:ext uri="{FF2B5EF4-FFF2-40B4-BE49-F238E27FC236}">
                  <a16:creationId xmlns:a16="http://schemas.microsoft.com/office/drawing/2014/main" id="{E85B388F-548E-44C1-A4D3-AF0DADD3BDC0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1059" y="5289809"/>
              <a:ext cx="94276" cy="258710"/>
            </a:xfrm>
            <a:custGeom>
              <a:avLst/>
              <a:gdLst>
                <a:gd name="T0" fmla="*/ 8743 w 94275"/>
                <a:gd name="T1" fmla="*/ 209732 h 258709"/>
                <a:gd name="T2" fmla="*/ 27927 w 94275"/>
                <a:gd name="T3" fmla="*/ 257725 h 258709"/>
                <a:gd name="T4" fmla="*/ 91210 w 94275"/>
                <a:gd name="T5" fmla="*/ 8632 h 258709"/>
                <a:gd name="T6" fmla="*/ 88886 w 94275"/>
                <a:gd name="T7" fmla="*/ 1748 h 258709"/>
                <a:gd name="T8" fmla="*/ 8765 w 94275"/>
                <a:gd name="T9" fmla="*/ 209732 h 25870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4275"/>
                <a:gd name="T16" fmla="*/ 0 h 258709"/>
                <a:gd name="T17" fmla="*/ 94275 w 94275"/>
                <a:gd name="T18" fmla="*/ 258709 h 25870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4275" h="258709">
                  <a:moveTo>
                    <a:pt x="8743" y="209724"/>
                  </a:moveTo>
                  <a:cubicBezTo>
                    <a:pt x="11177" y="229961"/>
                    <a:pt x="18807" y="245746"/>
                    <a:pt x="27927" y="257717"/>
                  </a:cubicBezTo>
                  <a:cubicBezTo>
                    <a:pt x="24441" y="163529"/>
                    <a:pt x="-11077" y="52372"/>
                    <a:pt x="91202" y="8632"/>
                  </a:cubicBezTo>
                  <a:cubicBezTo>
                    <a:pt x="95543" y="6834"/>
                    <a:pt x="93482" y="783"/>
                    <a:pt x="88878" y="1748"/>
                  </a:cubicBezTo>
                  <a:cubicBezTo>
                    <a:pt x="-33725" y="27027"/>
                    <a:pt x="8765" y="209724"/>
                    <a:pt x="8765" y="209724"/>
                  </a:cubicBezTo>
                  <a:close/>
                </a:path>
              </a:pathLst>
            </a:custGeom>
            <a:solidFill>
              <a:srgbClr val="DA62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84014" name="Freeform: Shape 68">
              <a:extLst>
                <a:ext uri="{FF2B5EF4-FFF2-40B4-BE49-F238E27FC236}">
                  <a16:creationId xmlns:a16="http://schemas.microsoft.com/office/drawing/2014/main" id="{D6467942-4928-44C8-A359-8FA71CC201EF}"/>
                </a:ext>
              </a:extLst>
            </p:cNvPr>
            <p:cNvSpPr>
              <a:spLocks/>
            </p:cNvSpPr>
            <p:nvPr/>
          </p:nvSpPr>
          <p:spPr bwMode="auto">
            <a:xfrm>
              <a:off x="6597385" y="2542481"/>
              <a:ext cx="92083" cy="135932"/>
            </a:xfrm>
            <a:custGeom>
              <a:avLst/>
              <a:gdLst>
                <a:gd name="T0" fmla="*/ 14258 w 92083"/>
                <a:gd name="T1" fmla="*/ 131657 h 135932"/>
                <a:gd name="T2" fmla="*/ 92266 w 92083"/>
                <a:gd name="T3" fmla="*/ 15961 h 135932"/>
                <a:gd name="T4" fmla="*/ 85272 w 92083"/>
                <a:gd name="T5" fmla="*/ 16378 h 135932"/>
                <a:gd name="T6" fmla="*/ 81238 w 92083"/>
                <a:gd name="T7" fmla="*/ 1644 h 135932"/>
                <a:gd name="T8" fmla="*/ 2068 w 92083"/>
                <a:gd name="T9" fmla="*/ 125825 h 135932"/>
                <a:gd name="T10" fmla="*/ 14258 w 92083"/>
                <a:gd name="T11" fmla="*/ 131657 h 13593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92083"/>
                <a:gd name="T19" fmla="*/ 0 h 135932"/>
                <a:gd name="T20" fmla="*/ 92083 w 92083"/>
                <a:gd name="T21" fmla="*/ 135932 h 13593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92083" h="135932">
                  <a:moveTo>
                    <a:pt x="14258" y="131657"/>
                  </a:moveTo>
                  <a:cubicBezTo>
                    <a:pt x="40963" y="93092"/>
                    <a:pt x="65233" y="53562"/>
                    <a:pt x="92266" y="15961"/>
                  </a:cubicBezTo>
                  <a:cubicBezTo>
                    <a:pt x="87815" y="16071"/>
                    <a:pt x="85272" y="16378"/>
                    <a:pt x="85272" y="16378"/>
                  </a:cubicBezTo>
                  <a:cubicBezTo>
                    <a:pt x="85272" y="16378"/>
                    <a:pt x="84220" y="10348"/>
                    <a:pt x="81238" y="1644"/>
                  </a:cubicBezTo>
                  <a:cubicBezTo>
                    <a:pt x="47321" y="37995"/>
                    <a:pt x="18271" y="79191"/>
                    <a:pt x="2068" y="125825"/>
                  </a:cubicBezTo>
                  <a:cubicBezTo>
                    <a:pt x="-585" y="133345"/>
                    <a:pt x="9917" y="137796"/>
                    <a:pt x="14258" y="131657"/>
                  </a:cubicBezTo>
                  <a:close/>
                </a:path>
              </a:pathLst>
            </a:custGeom>
            <a:solidFill>
              <a:srgbClr val="DA62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84015" name="Freeform: Shape 69">
              <a:extLst>
                <a:ext uri="{FF2B5EF4-FFF2-40B4-BE49-F238E27FC236}">
                  <a16:creationId xmlns:a16="http://schemas.microsoft.com/office/drawing/2014/main" id="{D59FA095-B0DF-4800-8B0D-0B089AD328AB}"/>
                </a:ext>
              </a:extLst>
            </p:cNvPr>
            <p:cNvSpPr>
              <a:spLocks/>
            </p:cNvSpPr>
            <p:nvPr/>
          </p:nvSpPr>
          <p:spPr bwMode="auto">
            <a:xfrm>
              <a:off x="6442455" y="2438756"/>
              <a:ext cx="157857" cy="144702"/>
            </a:xfrm>
            <a:custGeom>
              <a:avLst/>
              <a:gdLst>
                <a:gd name="T0" fmla="*/ 13612 w 157856"/>
                <a:gd name="T1" fmla="*/ 142466 h 144702"/>
                <a:gd name="T2" fmla="*/ 97766 w 157856"/>
                <a:gd name="T3" fmla="*/ 63844 h 144702"/>
                <a:gd name="T4" fmla="*/ 156809 w 157856"/>
                <a:gd name="T5" fmla="*/ 20193 h 144702"/>
                <a:gd name="T6" fmla="*/ 151503 w 157856"/>
                <a:gd name="T7" fmla="*/ 1644 h 144702"/>
                <a:gd name="T8" fmla="*/ 2364 w 157856"/>
                <a:gd name="T9" fmla="*/ 134507 h 144702"/>
                <a:gd name="T10" fmla="*/ 13612 w 157856"/>
                <a:gd name="T11" fmla="*/ 142444 h 14470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57856"/>
                <a:gd name="T19" fmla="*/ 0 h 144702"/>
                <a:gd name="T20" fmla="*/ 157856 w 157856"/>
                <a:gd name="T21" fmla="*/ 144702 h 14470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57856" h="144702">
                  <a:moveTo>
                    <a:pt x="13612" y="142466"/>
                  </a:moveTo>
                  <a:cubicBezTo>
                    <a:pt x="43802" y="119160"/>
                    <a:pt x="68291" y="88422"/>
                    <a:pt x="97758" y="63844"/>
                  </a:cubicBezTo>
                  <a:cubicBezTo>
                    <a:pt x="116525" y="48168"/>
                    <a:pt x="136345" y="33654"/>
                    <a:pt x="156801" y="20193"/>
                  </a:cubicBezTo>
                  <a:cubicBezTo>
                    <a:pt x="155946" y="14580"/>
                    <a:pt x="154367" y="8222"/>
                    <a:pt x="151495" y="1644"/>
                  </a:cubicBezTo>
                  <a:cubicBezTo>
                    <a:pt x="91290" y="32909"/>
                    <a:pt x="30998" y="77284"/>
                    <a:pt x="2364" y="134507"/>
                  </a:cubicBezTo>
                  <a:cubicBezTo>
                    <a:pt x="-1034" y="141282"/>
                    <a:pt x="8416" y="146368"/>
                    <a:pt x="13612" y="142444"/>
                  </a:cubicBezTo>
                  <a:close/>
                </a:path>
              </a:pathLst>
            </a:custGeom>
            <a:solidFill>
              <a:srgbClr val="DA62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84016" name="Freeform: Shape 70">
              <a:extLst>
                <a:ext uri="{FF2B5EF4-FFF2-40B4-BE49-F238E27FC236}">
                  <a16:creationId xmlns:a16="http://schemas.microsoft.com/office/drawing/2014/main" id="{90C6445F-631F-4DDA-95DF-C701F694FD57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9999" y="2774640"/>
              <a:ext cx="1172964" cy="1999519"/>
            </a:xfrm>
            <a:custGeom>
              <a:avLst/>
              <a:gdLst>
                <a:gd name="T0" fmla="*/ 953724 w 1172963"/>
                <a:gd name="T1" fmla="*/ 11050 h 1999519"/>
                <a:gd name="T2" fmla="*/ 716281 w 1172963"/>
                <a:gd name="T3" fmla="*/ 542085 h 1999519"/>
                <a:gd name="T4" fmla="*/ 702710 w 1172963"/>
                <a:gd name="T5" fmla="*/ 572428 h 1999519"/>
                <a:gd name="T6" fmla="*/ 693589 w 1172963"/>
                <a:gd name="T7" fmla="*/ 592818 h 1999519"/>
                <a:gd name="T8" fmla="*/ 1161305 w 1172963"/>
                <a:gd name="T9" fmla="*/ 1319485 h 1999519"/>
                <a:gd name="T10" fmla="*/ 1171457 w 1172963"/>
                <a:gd name="T11" fmla="*/ 1353775 h 1999519"/>
                <a:gd name="T12" fmla="*/ 1133461 w 1172963"/>
                <a:gd name="T13" fmla="*/ 1408324 h 1999519"/>
                <a:gd name="T14" fmla="*/ 791066 w 1172963"/>
                <a:gd name="T15" fmla="*/ 1764049 h 1999519"/>
                <a:gd name="T16" fmla="*/ 465785 w 1172963"/>
                <a:gd name="T17" fmla="*/ 1965953 h 1999519"/>
                <a:gd name="T18" fmla="*/ 394245 w 1172963"/>
                <a:gd name="T19" fmla="*/ 1998313 h 1999519"/>
                <a:gd name="T20" fmla="*/ 167523 w 1172963"/>
                <a:gd name="T21" fmla="*/ 1592841 h 1999519"/>
                <a:gd name="T22" fmla="*/ 53252 w 1172963"/>
                <a:gd name="T23" fmla="*/ 1239965 h 1999519"/>
                <a:gd name="T24" fmla="*/ 46215 w 1172963"/>
                <a:gd name="T25" fmla="*/ 1209205 h 1999519"/>
                <a:gd name="T26" fmla="*/ 60203 w 1172963"/>
                <a:gd name="T27" fmla="*/ 446844 h 1999519"/>
                <a:gd name="T28" fmla="*/ 953899 w 1172963"/>
                <a:gd name="T29" fmla="*/ 1644 h 1999519"/>
                <a:gd name="T30" fmla="*/ 953680 w 1172963"/>
                <a:gd name="T31" fmla="*/ 11028 h 199951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172963"/>
                <a:gd name="T49" fmla="*/ 0 h 1999519"/>
                <a:gd name="T50" fmla="*/ 1172963 w 1172963"/>
                <a:gd name="T51" fmla="*/ 1999519 h 1999519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172963" h="1999519">
                  <a:moveTo>
                    <a:pt x="953716" y="11050"/>
                  </a:moveTo>
                  <a:cubicBezTo>
                    <a:pt x="874590" y="188113"/>
                    <a:pt x="795464" y="365022"/>
                    <a:pt x="716273" y="542085"/>
                  </a:cubicBezTo>
                  <a:cubicBezTo>
                    <a:pt x="711757" y="552170"/>
                    <a:pt x="707218" y="562321"/>
                    <a:pt x="702702" y="572428"/>
                  </a:cubicBezTo>
                  <a:cubicBezTo>
                    <a:pt x="699632" y="579247"/>
                    <a:pt x="696651" y="585999"/>
                    <a:pt x="693581" y="592818"/>
                  </a:cubicBezTo>
                  <a:cubicBezTo>
                    <a:pt x="798534" y="705379"/>
                    <a:pt x="1084540" y="1089628"/>
                    <a:pt x="1161297" y="1319485"/>
                  </a:cubicBezTo>
                  <a:cubicBezTo>
                    <a:pt x="1165266" y="1331390"/>
                    <a:pt x="1168664" y="1342791"/>
                    <a:pt x="1171449" y="1353775"/>
                  </a:cubicBezTo>
                  <a:cubicBezTo>
                    <a:pt x="1159894" y="1371096"/>
                    <a:pt x="1147222" y="1389337"/>
                    <a:pt x="1133453" y="1408324"/>
                  </a:cubicBezTo>
                  <a:cubicBezTo>
                    <a:pt x="1057178" y="1513715"/>
                    <a:pt x="946327" y="1642500"/>
                    <a:pt x="791058" y="1764049"/>
                  </a:cubicBezTo>
                  <a:cubicBezTo>
                    <a:pt x="675186" y="1854707"/>
                    <a:pt x="562450" y="1919539"/>
                    <a:pt x="465785" y="1965953"/>
                  </a:cubicBezTo>
                  <a:cubicBezTo>
                    <a:pt x="440791" y="1977923"/>
                    <a:pt x="416871" y="1988623"/>
                    <a:pt x="394245" y="1998313"/>
                  </a:cubicBezTo>
                  <a:cubicBezTo>
                    <a:pt x="326542" y="1902722"/>
                    <a:pt x="241277" y="1766637"/>
                    <a:pt x="167523" y="1592841"/>
                  </a:cubicBezTo>
                  <a:cubicBezTo>
                    <a:pt x="123258" y="1488545"/>
                    <a:pt x="83048" y="1370767"/>
                    <a:pt x="53252" y="1239965"/>
                  </a:cubicBezTo>
                  <a:cubicBezTo>
                    <a:pt x="50885" y="1229660"/>
                    <a:pt x="48583" y="1219444"/>
                    <a:pt x="46215" y="1209205"/>
                  </a:cubicBezTo>
                  <a:cubicBezTo>
                    <a:pt x="38563" y="1176099"/>
                    <a:pt x="-58387" y="718446"/>
                    <a:pt x="60203" y="446844"/>
                  </a:cubicBezTo>
                  <a:cubicBezTo>
                    <a:pt x="178025" y="176975"/>
                    <a:pt x="544560" y="8879"/>
                    <a:pt x="953891" y="1644"/>
                  </a:cubicBezTo>
                  <a:lnTo>
                    <a:pt x="953672" y="11028"/>
                  </a:lnTo>
                  <a:close/>
                </a:path>
              </a:pathLst>
            </a:custGeom>
            <a:solidFill>
              <a:srgbClr val="1FD7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84017" name="Freeform: Shape 71">
              <a:extLst>
                <a:ext uri="{FF2B5EF4-FFF2-40B4-BE49-F238E27FC236}">
                  <a16:creationId xmlns:a16="http://schemas.microsoft.com/office/drawing/2014/main" id="{C49E3B41-C2DA-444D-8587-D762A93F9B61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4874" y="2408025"/>
              <a:ext cx="539344" cy="2376621"/>
            </a:xfrm>
            <a:custGeom>
              <a:avLst/>
              <a:gdLst>
                <a:gd name="T0" fmla="*/ 8398 w 539343"/>
                <a:gd name="T1" fmla="*/ 2373831 h 2376621"/>
                <a:gd name="T2" fmla="*/ 16883 w 539343"/>
                <a:gd name="T3" fmla="*/ 2372777 h 2376621"/>
                <a:gd name="T4" fmla="*/ 60447 w 539343"/>
                <a:gd name="T5" fmla="*/ 1956613 h 2376621"/>
                <a:gd name="T6" fmla="*/ 132623 w 539343"/>
                <a:gd name="T7" fmla="*/ 1691940 h 2376621"/>
                <a:gd name="T8" fmla="*/ 148408 w 539343"/>
                <a:gd name="T9" fmla="*/ 1646052 h 2376621"/>
                <a:gd name="T10" fmla="*/ 182961 w 539343"/>
                <a:gd name="T11" fmla="*/ 1548575 h 2376621"/>
                <a:gd name="T12" fmla="*/ 264893 w 539343"/>
                <a:gd name="T13" fmla="*/ 1309028 h 2376621"/>
                <a:gd name="T14" fmla="*/ 392393 w 539343"/>
                <a:gd name="T15" fmla="*/ 821001 h 2376621"/>
                <a:gd name="T16" fmla="*/ 422911 w 539343"/>
                <a:gd name="T17" fmla="*/ 562050 h 2376621"/>
                <a:gd name="T18" fmla="*/ 441876 w 539343"/>
                <a:gd name="T19" fmla="*/ 374617 h 2376621"/>
                <a:gd name="T20" fmla="*/ 537687 w 539343"/>
                <a:gd name="T21" fmla="*/ 28144 h 2376621"/>
                <a:gd name="T22" fmla="*/ 524641 w 539343"/>
                <a:gd name="T23" fmla="*/ 1966 h 2376621"/>
                <a:gd name="T24" fmla="*/ 444420 w 539343"/>
                <a:gd name="T25" fmla="*/ 226802 h 2376621"/>
                <a:gd name="T26" fmla="*/ 388556 w 539343"/>
                <a:gd name="T27" fmla="*/ 689278 h 2376621"/>
                <a:gd name="T28" fmla="*/ 306207 w 539343"/>
                <a:gd name="T29" fmla="*/ 1072944 h 2376621"/>
                <a:gd name="T30" fmla="*/ 229880 w 539343"/>
                <a:gd name="T31" fmla="*/ 1326392 h 2376621"/>
                <a:gd name="T32" fmla="*/ 144133 w 539343"/>
                <a:gd name="T33" fmla="*/ 1574118 h 2376621"/>
                <a:gd name="T34" fmla="*/ 131088 w 539343"/>
                <a:gd name="T35" fmla="*/ 1611104 h 2376621"/>
                <a:gd name="T36" fmla="*/ 115719 w 539343"/>
                <a:gd name="T37" fmla="*/ 1656028 h 2376621"/>
                <a:gd name="T38" fmla="*/ 103003 w 539343"/>
                <a:gd name="T39" fmla="*/ 1698518 h 2376621"/>
                <a:gd name="T40" fmla="*/ 34225 w 539343"/>
                <a:gd name="T41" fmla="*/ 1960428 h 2376621"/>
                <a:gd name="T42" fmla="*/ 8376 w 539343"/>
                <a:gd name="T43" fmla="*/ 2373853 h 2376621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539343"/>
                <a:gd name="T67" fmla="*/ 0 h 2376621"/>
                <a:gd name="T68" fmla="*/ 539343 w 539343"/>
                <a:gd name="T69" fmla="*/ 2376621 h 2376621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539343" h="2376621">
                  <a:moveTo>
                    <a:pt x="8398" y="2373830"/>
                  </a:moveTo>
                  <a:cubicBezTo>
                    <a:pt x="9143" y="2379026"/>
                    <a:pt x="16444" y="2377228"/>
                    <a:pt x="16883" y="2372777"/>
                  </a:cubicBezTo>
                  <a:cubicBezTo>
                    <a:pt x="30980" y="2233447"/>
                    <a:pt x="34795" y="2094642"/>
                    <a:pt x="60447" y="1956605"/>
                  </a:cubicBezTo>
                  <a:cubicBezTo>
                    <a:pt x="77088" y="1866649"/>
                    <a:pt x="103266" y="1778709"/>
                    <a:pt x="132623" y="1691932"/>
                  </a:cubicBezTo>
                  <a:cubicBezTo>
                    <a:pt x="137819" y="1676563"/>
                    <a:pt x="143015" y="1661304"/>
                    <a:pt x="148408" y="1646044"/>
                  </a:cubicBezTo>
                  <a:cubicBezTo>
                    <a:pt x="159743" y="1613508"/>
                    <a:pt x="171407" y="1580994"/>
                    <a:pt x="182961" y="1548567"/>
                  </a:cubicBezTo>
                  <a:cubicBezTo>
                    <a:pt x="211375" y="1469113"/>
                    <a:pt x="239351" y="1389527"/>
                    <a:pt x="264893" y="1309020"/>
                  </a:cubicBezTo>
                  <a:cubicBezTo>
                    <a:pt x="315978" y="1147962"/>
                    <a:pt x="361120" y="986181"/>
                    <a:pt x="392385" y="821001"/>
                  </a:cubicBezTo>
                  <a:cubicBezTo>
                    <a:pt x="408499" y="735605"/>
                    <a:pt x="417817" y="647885"/>
                    <a:pt x="422903" y="562050"/>
                  </a:cubicBezTo>
                  <a:cubicBezTo>
                    <a:pt x="426609" y="499324"/>
                    <a:pt x="432770" y="436817"/>
                    <a:pt x="441868" y="374617"/>
                  </a:cubicBezTo>
                  <a:cubicBezTo>
                    <a:pt x="458926" y="258176"/>
                    <a:pt x="494641" y="132417"/>
                    <a:pt x="537679" y="28144"/>
                  </a:cubicBezTo>
                  <a:cubicBezTo>
                    <a:pt x="539169" y="24438"/>
                    <a:pt x="526124" y="-1520"/>
                    <a:pt x="524633" y="1966"/>
                  </a:cubicBezTo>
                  <a:cubicBezTo>
                    <a:pt x="491681" y="74536"/>
                    <a:pt x="465174" y="149869"/>
                    <a:pt x="444412" y="226802"/>
                  </a:cubicBezTo>
                  <a:cubicBezTo>
                    <a:pt x="403720" y="377687"/>
                    <a:pt x="402645" y="534798"/>
                    <a:pt x="388548" y="689278"/>
                  </a:cubicBezTo>
                  <a:cubicBezTo>
                    <a:pt x="376577" y="819379"/>
                    <a:pt x="341498" y="947484"/>
                    <a:pt x="306199" y="1072936"/>
                  </a:cubicBezTo>
                  <a:cubicBezTo>
                    <a:pt x="282564" y="1157916"/>
                    <a:pt x="257242" y="1242457"/>
                    <a:pt x="229880" y="1326384"/>
                  </a:cubicBezTo>
                  <a:cubicBezTo>
                    <a:pt x="202737" y="1409456"/>
                    <a:pt x="172854" y="1491564"/>
                    <a:pt x="144133" y="1574110"/>
                  </a:cubicBezTo>
                  <a:cubicBezTo>
                    <a:pt x="139989" y="1586190"/>
                    <a:pt x="135538" y="1598577"/>
                    <a:pt x="131088" y="1611096"/>
                  </a:cubicBezTo>
                  <a:cubicBezTo>
                    <a:pt x="125892" y="1625830"/>
                    <a:pt x="120586" y="1640870"/>
                    <a:pt x="115719" y="1656020"/>
                  </a:cubicBezTo>
                  <a:cubicBezTo>
                    <a:pt x="111049" y="1670008"/>
                    <a:pt x="106817" y="1684193"/>
                    <a:pt x="103003" y="1698510"/>
                  </a:cubicBezTo>
                  <a:cubicBezTo>
                    <a:pt x="73646" y="1783796"/>
                    <a:pt x="50756" y="1871100"/>
                    <a:pt x="34225" y="1960420"/>
                  </a:cubicBezTo>
                  <a:cubicBezTo>
                    <a:pt x="9209" y="2095410"/>
                    <a:pt x="-8703" y="2236735"/>
                    <a:pt x="8376" y="2373852"/>
                  </a:cubicBezTo>
                  <a:close/>
                </a:path>
              </a:pathLst>
            </a:custGeom>
            <a:solidFill>
              <a:srgbClr val="DA62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84018" name="Freeform: Shape 72">
              <a:extLst>
                <a:ext uri="{FF2B5EF4-FFF2-40B4-BE49-F238E27FC236}">
                  <a16:creationId xmlns:a16="http://schemas.microsoft.com/office/drawing/2014/main" id="{3E3A6BAB-A8C5-4FA5-9EA5-347D3541FFBC}"/>
                </a:ext>
              </a:extLst>
            </p:cNvPr>
            <p:cNvSpPr>
              <a:spLocks/>
            </p:cNvSpPr>
            <p:nvPr/>
          </p:nvSpPr>
          <p:spPr bwMode="auto">
            <a:xfrm>
              <a:off x="5219522" y="4975659"/>
              <a:ext cx="1074303" cy="377102"/>
            </a:xfrm>
            <a:custGeom>
              <a:avLst/>
              <a:gdLst>
                <a:gd name="T0" fmla="*/ 1644 w 1074303"/>
                <a:gd name="T1" fmla="*/ 7638 h 377102"/>
                <a:gd name="T2" fmla="*/ 17430 w 1074303"/>
                <a:gd name="T3" fmla="*/ 20990 h 377102"/>
                <a:gd name="T4" fmla="*/ 206398 w 1074303"/>
                <a:gd name="T5" fmla="*/ 178540 h 377102"/>
                <a:gd name="T6" fmla="*/ 509505 w 1074303"/>
                <a:gd name="T7" fmla="*/ 343720 h 377102"/>
                <a:gd name="T8" fmla="*/ 510031 w 1074303"/>
                <a:gd name="T9" fmla="*/ 343939 h 377102"/>
                <a:gd name="T10" fmla="*/ 582514 w 1074303"/>
                <a:gd name="T11" fmla="*/ 363846 h 377102"/>
                <a:gd name="T12" fmla="*/ 686370 w 1074303"/>
                <a:gd name="T13" fmla="*/ 377089 h 377102"/>
                <a:gd name="T14" fmla="*/ 690711 w 1074303"/>
                <a:gd name="T15" fmla="*/ 377308 h 377102"/>
                <a:gd name="T16" fmla="*/ 703647 w 1074303"/>
                <a:gd name="T17" fmla="*/ 377527 h 377102"/>
                <a:gd name="T18" fmla="*/ 948040 w 1074303"/>
                <a:gd name="T19" fmla="*/ 292877 h 377102"/>
                <a:gd name="T20" fmla="*/ 1073097 w 1074303"/>
                <a:gd name="T21" fmla="*/ 68676 h 377102"/>
                <a:gd name="T22" fmla="*/ 1066432 w 1074303"/>
                <a:gd name="T23" fmla="*/ 69312 h 377102"/>
                <a:gd name="T24" fmla="*/ 1053190 w 1074303"/>
                <a:gd name="T25" fmla="*/ 70474 h 377102"/>
                <a:gd name="T26" fmla="*/ 1044398 w 1074303"/>
                <a:gd name="T27" fmla="*/ 100774 h 377102"/>
                <a:gd name="T28" fmla="*/ 966610 w 1074303"/>
                <a:gd name="T29" fmla="*/ 242012 h 377102"/>
                <a:gd name="T30" fmla="*/ 702814 w 1074303"/>
                <a:gd name="T31" fmla="*/ 352205 h 377102"/>
                <a:gd name="T32" fmla="*/ 656925 w 1074303"/>
                <a:gd name="T33" fmla="*/ 349990 h 377102"/>
                <a:gd name="T34" fmla="*/ 651093 w 1074303"/>
                <a:gd name="T35" fmla="*/ 349464 h 377102"/>
                <a:gd name="T36" fmla="*/ 537590 w 1074303"/>
                <a:gd name="T37" fmla="*/ 326268 h 377102"/>
                <a:gd name="T38" fmla="*/ 513320 w 1074303"/>
                <a:gd name="T39" fmla="*/ 318638 h 377102"/>
                <a:gd name="T40" fmla="*/ 512377 w 1074303"/>
                <a:gd name="T41" fmla="*/ 318331 h 377102"/>
                <a:gd name="T42" fmla="*/ 181075 w 1074303"/>
                <a:gd name="T43" fmla="*/ 128881 h 377102"/>
                <a:gd name="T44" fmla="*/ 18110 w 1074303"/>
                <a:gd name="T45" fmla="*/ 5380 h 377102"/>
                <a:gd name="T46" fmla="*/ 13462 w 1074303"/>
                <a:gd name="T47" fmla="*/ 1938 h 377102"/>
                <a:gd name="T48" fmla="*/ 1644 w 1074303"/>
                <a:gd name="T49" fmla="*/ 7660 h 377102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074303"/>
                <a:gd name="T76" fmla="*/ 0 h 377102"/>
                <a:gd name="T77" fmla="*/ 1074303 w 1074303"/>
                <a:gd name="T78" fmla="*/ 377102 h 377102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074303" h="377102">
                  <a:moveTo>
                    <a:pt x="1644" y="7638"/>
                  </a:moveTo>
                  <a:lnTo>
                    <a:pt x="17430" y="20990"/>
                  </a:lnTo>
                  <a:cubicBezTo>
                    <a:pt x="72548" y="67404"/>
                    <a:pt x="138037" y="128859"/>
                    <a:pt x="206398" y="178540"/>
                  </a:cubicBezTo>
                  <a:cubicBezTo>
                    <a:pt x="317797" y="259595"/>
                    <a:pt x="414133" y="312039"/>
                    <a:pt x="509505" y="343720"/>
                  </a:cubicBezTo>
                  <a:cubicBezTo>
                    <a:pt x="509724" y="343829"/>
                    <a:pt x="509812" y="343829"/>
                    <a:pt x="510031" y="343939"/>
                  </a:cubicBezTo>
                  <a:cubicBezTo>
                    <a:pt x="533446" y="351788"/>
                    <a:pt x="557827" y="358453"/>
                    <a:pt x="582514" y="363846"/>
                  </a:cubicBezTo>
                  <a:cubicBezTo>
                    <a:pt x="618228" y="371695"/>
                    <a:pt x="653198" y="376036"/>
                    <a:pt x="686370" y="377089"/>
                  </a:cubicBezTo>
                  <a:cubicBezTo>
                    <a:pt x="687861" y="377198"/>
                    <a:pt x="689242" y="377308"/>
                    <a:pt x="690711" y="377308"/>
                  </a:cubicBezTo>
                  <a:cubicBezTo>
                    <a:pt x="695052" y="377418"/>
                    <a:pt x="699415" y="377527"/>
                    <a:pt x="703647" y="377527"/>
                  </a:cubicBezTo>
                  <a:cubicBezTo>
                    <a:pt x="801145" y="377527"/>
                    <a:pt x="883384" y="349025"/>
                    <a:pt x="948040" y="292877"/>
                  </a:cubicBezTo>
                  <a:cubicBezTo>
                    <a:pt x="1016927" y="233023"/>
                    <a:pt x="1050646" y="159269"/>
                    <a:pt x="1073097" y="68676"/>
                  </a:cubicBezTo>
                  <a:cubicBezTo>
                    <a:pt x="1070861" y="68896"/>
                    <a:pt x="1068647" y="69093"/>
                    <a:pt x="1066432" y="69312"/>
                  </a:cubicBezTo>
                  <a:cubicBezTo>
                    <a:pt x="1061981" y="69729"/>
                    <a:pt x="1057640" y="70167"/>
                    <a:pt x="1053190" y="70474"/>
                  </a:cubicBezTo>
                  <a:cubicBezTo>
                    <a:pt x="1051063" y="78740"/>
                    <a:pt x="1047358" y="93363"/>
                    <a:pt x="1044398" y="100774"/>
                  </a:cubicBezTo>
                  <a:cubicBezTo>
                    <a:pt x="1023833" y="152055"/>
                    <a:pt x="1006030" y="199105"/>
                    <a:pt x="966610" y="242012"/>
                  </a:cubicBezTo>
                  <a:cubicBezTo>
                    <a:pt x="899740" y="315130"/>
                    <a:pt x="810923" y="352205"/>
                    <a:pt x="702814" y="352205"/>
                  </a:cubicBezTo>
                  <a:cubicBezTo>
                    <a:pt x="687971" y="352205"/>
                    <a:pt x="672514" y="351459"/>
                    <a:pt x="656925" y="349990"/>
                  </a:cubicBezTo>
                  <a:cubicBezTo>
                    <a:pt x="655018" y="349881"/>
                    <a:pt x="653001" y="349683"/>
                    <a:pt x="651093" y="349464"/>
                  </a:cubicBezTo>
                  <a:cubicBezTo>
                    <a:pt x="614852" y="345649"/>
                    <a:pt x="576704" y="337910"/>
                    <a:pt x="537590" y="326268"/>
                  </a:cubicBezTo>
                  <a:cubicBezTo>
                    <a:pt x="529434" y="323834"/>
                    <a:pt x="521388" y="321291"/>
                    <a:pt x="513320" y="318638"/>
                  </a:cubicBezTo>
                  <a:cubicBezTo>
                    <a:pt x="513013" y="318528"/>
                    <a:pt x="512684" y="318419"/>
                    <a:pt x="512377" y="318331"/>
                  </a:cubicBezTo>
                  <a:cubicBezTo>
                    <a:pt x="381794" y="274965"/>
                    <a:pt x="181075" y="128881"/>
                    <a:pt x="181075" y="128881"/>
                  </a:cubicBezTo>
                  <a:cubicBezTo>
                    <a:pt x="137730" y="97398"/>
                    <a:pt x="82064" y="55894"/>
                    <a:pt x="18110" y="5380"/>
                  </a:cubicBezTo>
                  <a:cubicBezTo>
                    <a:pt x="17364" y="4349"/>
                    <a:pt x="15851" y="2639"/>
                    <a:pt x="13462" y="1938"/>
                  </a:cubicBezTo>
                  <a:cubicBezTo>
                    <a:pt x="9450" y="798"/>
                    <a:pt x="4582" y="3034"/>
                    <a:pt x="1644" y="7660"/>
                  </a:cubicBezTo>
                  <a:close/>
                </a:path>
              </a:pathLst>
            </a:custGeom>
            <a:solidFill>
              <a:srgbClr val="DA62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9F302F74-5666-4C08-8DA2-95DD4D23D733}"/>
                </a:ext>
              </a:extLst>
            </p:cNvPr>
            <p:cNvSpPr/>
            <p:nvPr/>
          </p:nvSpPr>
          <p:spPr>
            <a:xfrm>
              <a:off x="4996221" y="3089798"/>
              <a:ext cx="711580" cy="974449"/>
            </a:xfrm>
            <a:custGeom>
              <a:avLst/>
              <a:gdLst>
                <a:gd name="connsiteX0" fmla="*/ 4925 w 710355"/>
                <a:gd name="connsiteY0" fmla="*/ 19337 h 973450"/>
                <a:gd name="connsiteX1" fmla="*/ 506866 w 710355"/>
                <a:gd name="connsiteY1" fmla="*/ 633970 h 973450"/>
                <a:gd name="connsiteX2" fmla="*/ 694035 w 710355"/>
                <a:gd name="connsiteY2" fmla="*/ 973230 h 973450"/>
                <a:gd name="connsiteX3" fmla="*/ 709405 w 710355"/>
                <a:gd name="connsiteY3" fmla="*/ 928307 h 973450"/>
                <a:gd name="connsiteX4" fmla="*/ 542274 w 710355"/>
                <a:gd name="connsiteY4" fmla="*/ 634299 h 973450"/>
                <a:gd name="connsiteX5" fmla="*/ 21478 w 710355"/>
                <a:gd name="connsiteY5" fmla="*/ 4735 h 973450"/>
                <a:gd name="connsiteX6" fmla="*/ 4947 w 710355"/>
                <a:gd name="connsiteY6" fmla="*/ 19359 h 973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10355" h="973450">
                  <a:moveTo>
                    <a:pt x="4925" y="19337"/>
                  </a:moveTo>
                  <a:cubicBezTo>
                    <a:pt x="193783" y="206244"/>
                    <a:pt x="364729" y="409133"/>
                    <a:pt x="506866" y="633970"/>
                  </a:cubicBezTo>
                  <a:cubicBezTo>
                    <a:pt x="575972" y="743198"/>
                    <a:pt x="638391" y="856570"/>
                    <a:pt x="694035" y="973230"/>
                  </a:cubicBezTo>
                  <a:cubicBezTo>
                    <a:pt x="698903" y="958080"/>
                    <a:pt x="704208" y="943040"/>
                    <a:pt x="709405" y="928307"/>
                  </a:cubicBezTo>
                  <a:cubicBezTo>
                    <a:pt x="658320" y="826270"/>
                    <a:pt x="600988" y="727741"/>
                    <a:pt x="542274" y="634299"/>
                  </a:cubicBezTo>
                  <a:cubicBezTo>
                    <a:pt x="397594" y="403849"/>
                    <a:pt x="224214" y="186862"/>
                    <a:pt x="21478" y="4735"/>
                  </a:cubicBezTo>
                  <a:cubicBezTo>
                    <a:pt x="11086" y="-4583"/>
                    <a:pt x="-5446" y="9186"/>
                    <a:pt x="4947" y="19359"/>
                  </a:cubicBez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cs typeface="+mn-cs"/>
              </a:endParaRPr>
            </a:p>
          </p:txBody>
        </p:sp>
        <p:sp>
          <p:nvSpPr>
            <p:cNvPr id="84020" name="Freeform: Shape 74">
              <a:extLst>
                <a:ext uri="{FF2B5EF4-FFF2-40B4-BE49-F238E27FC236}">
                  <a16:creationId xmlns:a16="http://schemas.microsoft.com/office/drawing/2014/main" id="{4F2FCF1A-4B26-4391-A85D-85CBE31F976C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5935" y="5983430"/>
              <a:ext cx="2692335" cy="874790"/>
            </a:xfrm>
            <a:custGeom>
              <a:avLst/>
              <a:gdLst>
                <a:gd name="T0" fmla="*/ 2691765 w 2692334"/>
                <a:gd name="T1" fmla="*/ 874776 h 874789"/>
                <a:gd name="T2" fmla="*/ 2575171 w 2692334"/>
                <a:gd name="T3" fmla="*/ 453758 h 874789"/>
                <a:gd name="T4" fmla="*/ 2435423 w 2692334"/>
                <a:gd name="T5" fmla="*/ 46984 h 874789"/>
                <a:gd name="T6" fmla="*/ 1307786 w 2692334"/>
                <a:gd name="T7" fmla="*/ 118261 h 874789"/>
                <a:gd name="T8" fmla="*/ 322707 w 2692334"/>
                <a:gd name="T9" fmla="*/ 1644 h 874789"/>
                <a:gd name="T10" fmla="*/ 164982 w 2692334"/>
                <a:gd name="T11" fmla="*/ 432966 h 874789"/>
                <a:gd name="T12" fmla="*/ 1644 w 2692334"/>
                <a:gd name="T13" fmla="*/ 874776 h 874789"/>
                <a:gd name="T14" fmla="*/ 2691765 w 2692334"/>
                <a:gd name="T15" fmla="*/ 874776 h 87478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692334"/>
                <a:gd name="T25" fmla="*/ 0 h 874789"/>
                <a:gd name="T26" fmla="*/ 2692334 w 2692334"/>
                <a:gd name="T27" fmla="*/ 874789 h 87478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692334" h="874789">
                  <a:moveTo>
                    <a:pt x="2691765" y="874768"/>
                  </a:moveTo>
                  <a:cubicBezTo>
                    <a:pt x="2658330" y="738024"/>
                    <a:pt x="2619677" y="597926"/>
                    <a:pt x="2575170" y="453750"/>
                  </a:cubicBezTo>
                  <a:cubicBezTo>
                    <a:pt x="2522047" y="281643"/>
                    <a:pt x="2471248" y="141413"/>
                    <a:pt x="2435423" y="46984"/>
                  </a:cubicBezTo>
                  <a:cubicBezTo>
                    <a:pt x="2124730" y="96928"/>
                    <a:pt x="1743024" y="132731"/>
                    <a:pt x="1307778" y="118261"/>
                  </a:cubicBezTo>
                  <a:cubicBezTo>
                    <a:pt x="931815" y="105764"/>
                    <a:pt x="599965" y="58517"/>
                    <a:pt x="322707" y="1644"/>
                  </a:cubicBezTo>
                  <a:cubicBezTo>
                    <a:pt x="285326" y="101532"/>
                    <a:pt x="230032" y="250926"/>
                    <a:pt x="164982" y="432966"/>
                  </a:cubicBezTo>
                  <a:cubicBezTo>
                    <a:pt x="164982" y="432966"/>
                    <a:pt x="83905" y="632940"/>
                    <a:pt x="1644" y="874768"/>
                  </a:cubicBezTo>
                  <a:lnTo>
                    <a:pt x="2691765" y="874768"/>
                  </a:lnTo>
                  <a:close/>
                </a:path>
              </a:pathLst>
            </a:custGeom>
            <a:solidFill>
              <a:srgbClr val="1FD7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84021" name="Freeform: Shape 75">
              <a:extLst>
                <a:ext uri="{FF2B5EF4-FFF2-40B4-BE49-F238E27FC236}">
                  <a16:creationId xmlns:a16="http://schemas.microsoft.com/office/drawing/2014/main" id="{F29E959A-3BA6-47B8-8FB6-25E9C12FC63E}"/>
                </a:ext>
              </a:extLst>
            </p:cNvPr>
            <p:cNvSpPr>
              <a:spLocks/>
            </p:cNvSpPr>
            <p:nvPr/>
          </p:nvSpPr>
          <p:spPr bwMode="auto">
            <a:xfrm>
              <a:off x="6265095" y="1920810"/>
              <a:ext cx="265287" cy="43849"/>
            </a:xfrm>
            <a:custGeom>
              <a:avLst/>
              <a:gdLst>
                <a:gd name="T0" fmla="*/ 255999 w 265287"/>
                <a:gd name="T1" fmla="*/ 44068 h 43849"/>
                <a:gd name="T2" fmla="*/ 252667 w 265287"/>
                <a:gd name="T3" fmla="*/ 43432 h 43849"/>
                <a:gd name="T4" fmla="*/ 115091 w 265287"/>
                <a:gd name="T5" fmla="*/ 20061 h 43849"/>
                <a:gd name="T6" fmla="*/ 13865 w 265287"/>
                <a:gd name="T7" fmla="*/ 40823 h 43849"/>
                <a:gd name="T8" fmla="*/ 2223 w 265287"/>
                <a:gd name="T9" fmla="*/ 35539 h 43849"/>
                <a:gd name="T10" fmla="*/ 7507 w 265287"/>
                <a:gd name="T11" fmla="*/ 23897 h 43849"/>
                <a:gd name="T12" fmla="*/ 114279 w 265287"/>
                <a:gd name="T13" fmla="*/ 1995 h 43849"/>
                <a:gd name="T14" fmla="*/ 259354 w 265287"/>
                <a:gd name="T15" fmla="*/ 26616 h 43849"/>
                <a:gd name="T16" fmla="*/ 264419 w 265287"/>
                <a:gd name="T17" fmla="*/ 38346 h 43849"/>
                <a:gd name="T18" fmla="*/ 256021 w 265287"/>
                <a:gd name="T19" fmla="*/ 44046 h 4384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265287"/>
                <a:gd name="T31" fmla="*/ 0 h 43849"/>
                <a:gd name="T32" fmla="*/ 265287 w 265287"/>
                <a:gd name="T33" fmla="*/ 43849 h 43849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265287" h="43849">
                  <a:moveTo>
                    <a:pt x="255999" y="44068"/>
                  </a:moveTo>
                  <a:cubicBezTo>
                    <a:pt x="254881" y="44068"/>
                    <a:pt x="253764" y="43871"/>
                    <a:pt x="252667" y="43432"/>
                  </a:cubicBezTo>
                  <a:cubicBezTo>
                    <a:pt x="208379" y="25827"/>
                    <a:pt x="162075" y="17978"/>
                    <a:pt x="115091" y="20061"/>
                  </a:cubicBezTo>
                  <a:cubicBezTo>
                    <a:pt x="80559" y="21595"/>
                    <a:pt x="46489" y="28589"/>
                    <a:pt x="13865" y="40823"/>
                  </a:cubicBezTo>
                  <a:cubicBezTo>
                    <a:pt x="9195" y="42577"/>
                    <a:pt x="3977" y="40209"/>
                    <a:pt x="2223" y="35539"/>
                  </a:cubicBezTo>
                  <a:cubicBezTo>
                    <a:pt x="469" y="30869"/>
                    <a:pt x="2837" y="25651"/>
                    <a:pt x="7507" y="23897"/>
                  </a:cubicBezTo>
                  <a:cubicBezTo>
                    <a:pt x="41906" y="11006"/>
                    <a:pt x="77841" y="3639"/>
                    <a:pt x="114279" y="1995"/>
                  </a:cubicBezTo>
                  <a:cubicBezTo>
                    <a:pt x="163873" y="-220"/>
                    <a:pt x="212677" y="8068"/>
                    <a:pt x="259354" y="26616"/>
                  </a:cubicBezTo>
                  <a:cubicBezTo>
                    <a:pt x="264002" y="28458"/>
                    <a:pt x="266261" y="33720"/>
                    <a:pt x="264419" y="38346"/>
                  </a:cubicBezTo>
                  <a:cubicBezTo>
                    <a:pt x="263016" y="41898"/>
                    <a:pt x="259617" y="44046"/>
                    <a:pt x="256021" y="44046"/>
                  </a:cubicBezTo>
                  <a:close/>
                </a:path>
              </a:pathLst>
            </a:custGeom>
            <a:solidFill>
              <a:srgbClr val="DA62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84022" name="Freeform: Shape 76">
              <a:extLst>
                <a:ext uri="{FF2B5EF4-FFF2-40B4-BE49-F238E27FC236}">
                  <a16:creationId xmlns:a16="http://schemas.microsoft.com/office/drawing/2014/main" id="{D8683BFE-412C-4D5E-9B94-0DF90EAA1D20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4462" y="222792"/>
              <a:ext cx="657737" cy="629235"/>
            </a:xfrm>
            <a:custGeom>
              <a:avLst/>
              <a:gdLst>
                <a:gd name="T0" fmla="*/ 537761 w 657736"/>
                <a:gd name="T1" fmla="*/ 604473 h 629234"/>
                <a:gd name="T2" fmla="*/ 597856 w 657736"/>
                <a:gd name="T3" fmla="*/ 138809 h 629234"/>
                <a:gd name="T4" fmla="*/ 262271 w 657736"/>
                <a:gd name="T5" fmla="*/ 8621 h 629234"/>
                <a:gd name="T6" fmla="*/ 1829 w 657736"/>
                <a:gd name="T7" fmla="*/ 319059 h 629234"/>
                <a:gd name="T8" fmla="*/ 146070 w 657736"/>
                <a:gd name="T9" fmla="*/ 555713 h 629234"/>
                <a:gd name="T10" fmla="*/ 537739 w 657736"/>
                <a:gd name="T11" fmla="*/ 604451 h 62923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657736"/>
                <a:gd name="T19" fmla="*/ 0 h 629234"/>
                <a:gd name="T20" fmla="*/ 657736 w 657736"/>
                <a:gd name="T21" fmla="*/ 629234 h 629234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657736" h="629234">
                  <a:moveTo>
                    <a:pt x="537753" y="604465"/>
                  </a:moveTo>
                  <a:cubicBezTo>
                    <a:pt x="672676" y="472501"/>
                    <a:pt x="692737" y="272154"/>
                    <a:pt x="597848" y="138809"/>
                  </a:cubicBezTo>
                  <a:cubicBezTo>
                    <a:pt x="525475" y="37123"/>
                    <a:pt x="391011" y="-18894"/>
                    <a:pt x="262271" y="8621"/>
                  </a:cubicBezTo>
                  <a:cubicBezTo>
                    <a:pt x="115661" y="39973"/>
                    <a:pt x="-3696" y="175401"/>
                    <a:pt x="1829" y="319051"/>
                  </a:cubicBezTo>
                  <a:cubicBezTo>
                    <a:pt x="7025" y="453712"/>
                    <a:pt x="119673" y="536345"/>
                    <a:pt x="146070" y="555705"/>
                  </a:cubicBezTo>
                  <a:cubicBezTo>
                    <a:pt x="312061" y="677452"/>
                    <a:pt x="513921" y="612533"/>
                    <a:pt x="537731" y="604443"/>
                  </a:cubicBezTo>
                  <a:close/>
                </a:path>
              </a:pathLst>
            </a:custGeom>
            <a:solidFill>
              <a:srgbClr val="863D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84023" name="Freeform: Shape 77">
              <a:extLst>
                <a:ext uri="{FF2B5EF4-FFF2-40B4-BE49-F238E27FC236}">
                  <a16:creationId xmlns:a16="http://schemas.microsoft.com/office/drawing/2014/main" id="{71BE7CA5-B510-466A-A1CD-AD1A3F42158C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4849" y="325602"/>
              <a:ext cx="403412" cy="570038"/>
            </a:xfrm>
            <a:custGeom>
              <a:avLst/>
              <a:gdLst>
                <a:gd name="T0" fmla="*/ 318820 w 403411"/>
                <a:gd name="T1" fmla="*/ 569096 h 570038"/>
                <a:gd name="T2" fmla="*/ 156965 w 403411"/>
                <a:gd name="T3" fmla="*/ 527220 h 570038"/>
                <a:gd name="T4" fmla="*/ 11386 w 403411"/>
                <a:gd name="T5" fmla="*/ 346803 h 570038"/>
                <a:gd name="T6" fmla="*/ 158938 w 403411"/>
                <a:gd name="T7" fmla="*/ 1644 h 570038"/>
                <a:gd name="T8" fmla="*/ 170470 w 403411"/>
                <a:gd name="T9" fmla="*/ 20280 h 570038"/>
                <a:gd name="T10" fmla="*/ 32543 w 403411"/>
                <a:gd name="T11" fmla="*/ 341058 h 570038"/>
                <a:gd name="T12" fmla="*/ 320771 w 403411"/>
                <a:gd name="T13" fmla="*/ 546864 h 570038"/>
                <a:gd name="T14" fmla="*/ 397660 w 403411"/>
                <a:gd name="T15" fmla="*/ 537261 h 570038"/>
                <a:gd name="T16" fmla="*/ 403054 w 403411"/>
                <a:gd name="T17" fmla="*/ 558506 h 570038"/>
                <a:gd name="T18" fmla="*/ 318798 w 403411"/>
                <a:gd name="T19" fmla="*/ 569118 h 57003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403411"/>
                <a:gd name="T31" fmla="*/ 0 h 570038"/>
                <a:gd name="T32" fmla="*/ 403411 w 403411"/>
                <a:gd name="T33" fmla="*/ 570038 h 570038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403411" h="570038">
                  <a:moveTo>
                    <a:pt x="318812" y="569096"/>
                  </a:moveTo>
                  <a:cubicBezTo>
                    <a:pt x="262400" y="569096"/>
                    <a:pt x="206865" y="554932"/>
                    <a:pt x="156965" y="527220"/>
                  </a:cubicBezTo>
                  <a:cubicBezTo>
                    <a:pt x="84723" y="487076"/>
                    <a:pt x="31644" y="421324"/>
                    <a:pt x="11386" y="346803"/>
                  </a:cubicBezTo>
                  <a:cubicBezTo>
                    <a:pt x="-23431" y="218785"/>
                    <a:pt x="37235" y="76846"/>
                    <a:pt x="158938" y="1644"/>
                  </a:cubicBezTo>
                  <a:lnTo>
                    <a:pt x="170470" y="20280"/>
                  </a:lnTo>
                  <a:cubicBezTo>
                    <a:pt x="56967" y="90417"/>
                    <a:pt x="248" y="222337"/>
                    <a:pt x="32543" y="341058"/>
                  </a:cubicBezTo>
                  <a:cubicBezTo>
                    <a:pt x="65956" y="463858"/>
                    <a:pt x="188821" y="546842"/>
                    <a:pt x="320763" y="546864"/>
                  </a:cubicBezTo>
                  <a:cubicBezTo>
                    <a:pt x="346261" y="546864"/>
                    <a:pt x="372066" y="543773"/>
                    <a:pt x="397652" y="537261"/>
                  </a:cubicBezTo>
                  <a:lnTo>
                    <a:pt x="403046" y="558506"/>
                  </a:lnTo>
                  <a:cubicBezTo>
                    <a:pt x="375136" y="565588"/>
                    <a:pt x="346853" y="569096"/>
                    <a:pt x="318790" y="569118"/>
                  </a:cubicBezTo>
                  <a:close/>
                </a:path>
              </a:pathLst>
            </a:custGeom>
            <a:solidFill>
              <a:srgbClr val="3E39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</p:grpSp>
      <p:grpSp>
        <p:nvGrpSpPr>
          <p:cNvPr id="83972" name="Group 78">
            <a:extLst>
              <a:ext uri="{FF2B5EF4-FFF2-40B4-BE49-F238E27FC236}">
                <a16:creationId xmlns:a16="http://schemas.microsoft.com/office/drawing/2014/main" id="{D01CB415-6B55-454B-9740-0403A0E8AD8C}"/>
              </a:ext>
            </a:extLst>
          </p:cNvPr>
          <p:cNvGrpSpPr>
            <a:grpSpLocks/>
          </p:cNvGrpSpPr>
          <p:nvPr/>
        </p:nvGrpSpPr>
        <p:grpSpPr bwMode="auto">
          <a:xfrm>
            <a:off x="431800" y="1282700"/>
            <a:ext cx="7191375" cy="531813"/>
            <a:chOff x="443080" y="2679689"/>
            <a:chExt cx="11306008" cy="460375"/>
          </a:xfrm>
        </p:grpSpPr>
        <p:sp>
          <p:nvSpPr>
            <p:cNvPr id="80" name="Rectangle: Rounded Corners 79">
              <a:extLst>
                <a:ext uri="{FF2B5EF4-FFF2-40B4-BE49-F238E27FC236}">
                  <a16:creationId xmlns:a16="http://schemas.microsoft.com/office/drawing/2014/main" id="{7D717087-7BF9-41F2-B6FF-9303556F2EFC}"/>
                </a:ext>
              </a:extLst>
            </p:cNvPr>
            <p:cNvSpPr/>
            <p:nvPr/>
          </p:nvSpPr>
          <p:spPr>
            <a:xfrm>
              <a:off x="637753" y="2759396"/>
              <a:ext cx="11111335" cy="380668"/>
            </a:xfrm>
            <a:prstGeom prst="roundRect">
              <a:avLst>
                <a:gd name="adj" fmla="val 50000"/>
              </a:avLst>
            </a:prstGeom>
            <a:solidFill>
              <a:schemeClr val="bg1">
                <a:lumMod val="95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80000" tIns="44371" bIns="44371"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400" b="1" dirty="0">
                <a:solidFill>
                  <a:schemeClr val="tx1"/>
                </a:solidFill>
                <a:latin typeface="+mj-lt"/>
                <a:ea typeface="Golos Text" panose="020B0503020202020204" pitchFamily="34" charset="0"/>
              </a:endParaRPr>
            </a:p>
          </p:txBody>
        </p:sp>
        <p:sp>
          <p:nvSpPr>
            <p:cNvPr id="81" name="Rectangle: Rounded Corners 80">
              <a:extLst>
                <a:ext uri="{FF2B5EF4-FFF2-40B4-BE49-F238E27FC236}">
                  <a16:creationId xmlns:a16="http://schemas.microsoft.com/office/drawing/2014/main" id="{4DA179C1-E4B5-4CBA-B149-5FE6738F9C7B}"/>
                </a:ext>
              </a:extLst>
            </p:cNvPr>
            <p:cNvSpPr/>
            <p:nvPr/>
          </p:nvSpPr>
          <p:spPr>
            <a:xfrm>
              <a:off x="443080" y="2679689"/>
              <a:ext cx="11208672" cy="380668"/>
            </a:xfrm>
            <a:prstGeom prst="roundRect">
              <a:avLst>
                <a:gd name="adj" fmla="val 50000"/>
              </a:avLst>
            </a:pr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chemeClr val="accent4">
                    <a:lumMod val="20000"/>
                    <a:lumOff val="80000"/>
                  </a:schemeClr>
                </a:gs>
              </a:gsLst>
              <a:lin ang="0" scaled="1"/>
            </a:gradFill>
            <a:ln w="3175">
              <a:solidFill>
                <a:srgbClr val="3A07DF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80000" tIns="44371" bIns="44371"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ru-RU" b="1" dirty="0">
                  <a:solidFill>
                    <a:srgbClr val="4A127B"/>
                  </a:solidFill>
                  <a:latin typeface="+mj-lt"/>
                  <a:ea typeface="Golos Text" panose="020B0503020202020204" pitchFamily="34" charset="0"/>
                </a:rPr>
                <a:t>Трамвай</a:t>
              </a:r>
              <a:r>
                <a:rPr lang="en-US" b="1" dirty="0">
                  <a:solidFill>
                    <a:srgbClr val="4A127B"/>
                  </a:solidFill>
                  <a:latin typeface="+mj-lt"/>
                  <a:ea typeface="Golos Text" panose="020B0503020202020204" pitchFamily="34" charset="0"/>
                </a:rPr>
                <a:t> </a:t>
              </a:r>
              <a:r>
                <a:rPr lang="ru-RU" b="1" dirty="0" err="1">
                  <a:solidFill>
                    <a:srgbClr val="4A127B"/>
                  </a:solidFill>
                  <a:latin typeface="+mj-lt"/>
                  <a:ea typeface="Golos Text" panose="020B0503020202020204" pitchFamily="34" charset="0"/>
                </a:rPr>
                <a:t>йўлида</a:t>
              </a:r>
              <a:r>
                <a:rPr lang="en-US" b="1" dirty="0">
                  <a:solidFill>
                    <a:srgbClr val="4A127B"/>
                  </a:solidFill>
                  <a:latin typeface="+mj-lt"/>
                  <a:ea typeface="Golos Text" panose="020B0503020202020204" pitchFamily="34" charset="0"/>
                </a:rPr>
                <a:t> </a:t>
              </a:r>
              <a:r>
                <a:rPr lang="ru-RU" b="1" dirty="0" err="1">
                  <a:solidFill>
                    <a:srgbClr val="4A127B"/>
                  </a:solidFill>
                  <a:latin typeface="+mj-lt"/>
                  <a:ea typeface="Golos Text" panose="020B0503020202020204" pitchFamily="34" charset="0"/>
                </a:rPr>
                <a:t>иккиланиш</a:t>
              </a:r>
              <a:r>
                <a:rPr lang="en-US" b="1" dirty="0">
                  <a:solidFill>
                    <a:srgbClr val="4A127B"/>
                  </a:solidFill>
                  <a:latin typeface="+mj-lt"/>
                  <a:ea typeface="Golos Text" panose="020B0503020202020204" pitchFamily="34" charset="0"/>
                </a:rPr>
                <a:t>…</a:t>
              </a:r>
              <a:endParaRPr lang="ru-RU" b="1" dirty="0">
                <a:solidFill>
                  <a:srgbClr val="4A127B"/>
                </a:solidFill>
                <a:latin typeface="+mj-lt"/>
                <a:ea typeface="Golos Text" panose="020B0503020202020204" pitchFamily="34" charset="0"/>
              </a:endParaRPr>
            </a:p>
          </p:txBody>
        </p:sp>
      </p:grpSp>
      <p:grpSp>
        <p:nvGrpSpPr>
          <p:cNvPr id="4" name="Group 2">
            <a:extLst>
              <a:ext uri="{FF2B5EF4-FFF2-40B4-BE49-F238E27FC236}">
                <a16:creationId xmlns:a16="http://schemas.microsoft.com/office/drawing/2014/main" id="{F615B108-DAF1-426E-92C2-93B1A0C15A25}"/>
              </a:ext>
            </a:extLst>
          </p:cNvPr>
          <p:cNvGrpSpPr>
            <a:grpSpLocks/>
          </p:cNvGrpSpPr>
          <p:nvPr/>
        </p:nvGrpSpPr>
        <p:grpSpPr bwMode="auto">
          <a:xfrm>
            <a:off x="211138" y="1536700"/>
            <a:ext cx="7256462" cy="5140325"/>
            <a:chOff x="210826" y="1536700"/>
            <a:chExt cx="7256614" cy="5140570"/>
          </a:xfrm>
        </p:grpSpPr>
        <p:sp>
          <p:nvSpPr>
            <p:cNvPr id="82" name="Thought Bubble: Cloud 81">
              <a:extLst>
                <a:ext uri="{FF2B5EF4-FFF2-40B4-BE49-F238E27FC236}">
                  <a16:creationId xmlns:a16="http://schemas.microsoft.com/office/drawing/2014/main" id="{AD356609-75A5-4F71-9516-910A34A8FB71}"/>
                </a:ext>
              </a:extLst>
            </p:cNvPr>
            <p:cNvSpPr/>
            <p:nvPr/>
          </p:nvSpPr>
          <p:spPr>
            <a:xfrm>
              <a:off x="210826" y="1536700"/>
              <a:ext cx="7256614" cy="5140570"/>
            </a:xfrm>
            <a:prstGeom prst="cloudCallout">
              <a:avLst>
                <a:gd name="adj1" fmla="val 63160"/>
                <a:gd name="adj2" fmla="val -20856"/>
              </a:avLst>
            </a:prstGeom>
            <a:ln>
              <a:solidFill>
                <a:srgbClr val="4A127B"/>
              </a:solidFill>
            </a:ln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lIns="0" tIns="0" rIns="0" bIns="72000"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600" dirty="0">
                <a:solidFill>
                  <a:srgbClr val="4A127B"/>
                </a:solidFill>
              </a:endParaRPr>
            </a:p>
          </p:txBody>
        </p:sp>
        <p:sp>
          <p:nvSpPr>
            <p:cNvPr id="83975" name="Rectangle 82">
              <a:extLst>
                <a:ext uri="{FF2B5EF4-FFF2-40B4-BE49-F238E27FC236}">
                  <a16:creationId xmlns:a16="http://schemas.microsoft.com/office/drawing/2014/main" id="{4A58D59F-136A-4B59-8705-99636CEFC9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36434" y="2417391"/>
              <a:ext cx="5848848" cy="35088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 eaLnBrk="1" hangingPunct="1">
                <a:spcAft>
                  <a:spcPts val="600"/>
                </a:spcAft>
              </a:pPr>
              <a:r>
                <a:rPr lang="tr-TR" altLang="en-US" sz="1600">
                  <a:solidFill>
                    <a:srgbClr val="4A127B"/>
                  </a:solidFill>
                  <a:ea typeface="Calibri" panose="020F0502020204030204" pitchFamily="34" charset="0"/>
                  <a:cs typeface="Times New Roman" panose="02020603050405020304" pitchFamily="18" charset="0"/>
                </a:rPr>
                <a:t>1986 </a:t>
              </a:r>
              <a:r>
                <a:rPr lang="ru-RU" altLang="en-US" sz="1600">
                  <a:solidFill>
                    <a:srgbClr val="4A127B"/>
                  </a:solidFill>
                  <a:ea typeface="Calibri" panose="020F0502020204030204" pitchFamily="34" charset="0"/>
                  <a:cs typeface="Times New Roman" panose="02020603050405020304" pitchFamily="18" charset="0"/>
                </a:rPr>
                <a:t>йилда</a:t>
              </a:r>
              <a:r>
                <a:rPr lang="tr-TR" altLang="en-US" sz="1600">
                  <a:solidFill>
                    <a:srgbClr val="4A127B"/>
                  </a:solidFill>
                  <a:ea typeface="Calibri" panose="020F0502020204030204" pitchFamily="34" charset="0"/>
                  <a:cs typeface="Times New Roman" panose="02020603050405020304" pitchFamily="18" charset="0"/>
                </a:rPr>
                <a:t> </a:t>
              </a:r>
              <a:r>
                <a:rPr lang="ru-RU" altLang="en-US" sz="1600">
                  <a:solidFill>
                    <a:srgbClr val="4A127B"/>
                  </a:solidFill>
                  <a:ea typeface="Calibri" panose="020F0502020204030204" pitchFamily="34" charset="0"/>
                  <a:cs typeface="Times New Roman" panose="02020603050405020304" pitchFamily="18" charset="0"/>
                </a:rPr>
                <a:t>ам</a:t>
              </a:r>
              <a:r>
                <a:rPr lang="tr-TR" altLang="en-US" sz="1600">
                  <a:solidFill>
                    <a:srgbClr val="4A127B"/>
                  </a:solidFill>
                  <a:ea typeface="Calibri" panose="020F0502020204030204" pitchFamily="34" charset="0"/>
                  <a:cs typeface="Times New Roman" panose="02020603050405020304" pitchFamily="18" charset="0"/>
                </a:rPr>
                <a:t>e</a:t>
              </a:r>
              <a:r>
                <a:rPr lang="ru-RU" altLang="en-US" sz="1600">
                  <a:solidFill>
                    <a:srgbClr val="4A127B"/>
                  </a:solidFill>
                  <a:ea typeface="Calibri" panose="020F0502020204030204" pitchFamily="34" charset="0"/>
                  <a:cs typeface="Times New Roman" panose="02020603050405020304" pitchFamily="18" charset="0"/>
                </a:rPr>
                <a:t>рикалик</a:t>
              </a:r>
              <a:r>
                <a:rPr lang="tr-TR" altLang="en-US" sz="1600">
                  <a:solidFill>
                    <a:srgbClr val="4A127B"/>
                  </a:solidFill>
                  <a:ea typeface="Calibri" panose="020F0502020204030204" pitchFamily="34" charset="0"/>
                  <a:cs typeface="Times New Roman" panose="02020603050405020304" pitchFamily="18" charset="0"/>
                </a:rPr>
                <a:t> </a:t>
              </a:r>
              <a:r>
                <a:rPr lang="ru-RU" altLang="en-US" sz="1600">
                  <a:solidFill>
                    <a:srgbClr val="4A127B"/>
                  </a:solidFill>
                  <a:ea typeface="Calibri" panose="020F0502020204030204" pitchFamily="34" charset="0"/>
                  <a:cs typeface="Times New Roman" panose="02020603050405020304" pitchFamily="18" charset="0"/>
                </a:rPr>
                <a:t>а</a:t>
              </a:r>
              <a:r>
                <a:rPr lang="tr-TR" altLang="en-US" sz="1600">
                  <a:solidFill>
                    <a:srgbClr val="4A127B"/>
                  </a:solidFill>
                  <a:ea typeface="Calibri" panose="020F0502020204030204" pitchFamily="34" charset="0"/>
                  <a:cs typeface="Times New Roman" panose="02020603050405020304" pitchFamily="18" charset="0"/>
                </a:rPr>
                <a:t>x</a:t>
              </a:r>
              <a:r>
                <a:rPr lang="ru-RU" altLang="en-US" sz="1600">
                  <a:solidFill>
                    <a:srgbClr val="4A127B"/>
                  </a:solidFill>
                  <a:ea typeface="Calibri" panose="020F0502020204030204" pitchFamily="34" charset="0"/>
                  <a:cs typeface="Times New Roman" panose="02020603050405020304" pitchFamily="18" charset="0"/>
                </a:rPr>
                <a:t>лоқ</a:t>
              </a:r>
              <a:r>
                <a:rPr lang="tr-TR" altLang="en-US" sz="1600">
                  <a:solidFill>
                    <a:srgbClr val="4A127B"/>
                  </a:solidFill>
                  <a:ea typeface="Calibri" panose="020F0502020204030204" pitchFamily="34" charset="0"/>
                  <a:cs typeface="Times New Roman" panose="02020603050405020304" pitchFamily="18" charset="0"/>
                </a:rPr>
                <a:t> </a:t>
              </a:r>
              <a:r>
                <a:rPr lang="ru-RU" altLang="en-US" sz="1600">
                  <a:solidFill>
                    <a:srgbClr val="4A127B"/>
                  </a:solidFill>
                  <a:ea typeface="Calibri" panose="020F0502020204030204" pitchFamily="34" charset="0"/>
                  <a:cs typeface="Times New Roman" panose="02020603050405020304" pitchFamily="18" charset="0"/>
                </a:rPr>
                <a:t>файласуфи</a:t>
              </a:r>
              <a:r>
                <a:rPr lang="tr-TR" altLang="en-US" sz="1600">
                  <a:solidFill>
                    <a:srgbClr val="4A127B"/>
                  </a:solidFill>
                  <a:ea typeface="Calibri" panose="020F0502020204030204" pitchFamily="34" charset="0"/>
                  <a:cs typeface="Times New Roman" panose="02020603050405020304" pitchFamily="18" charset="0"/>
                </a:rPr>
                <a:t> </a:t>
              </a:r>
              <a:r>
                <a:rPr lang="ru-RU" altLang="en-US" sz="1600">
                  <a:solidFill>
                    <a:srgbClr val="4A127B"/>
                  </a:solidFill>
                  <a:ea typeface="Calibri" panose="020F0502020204030204" pitchFamily="34" charset="0"/>
                  <a:cs typeface="Times New Roman" panose="02020603050405020304" pitchFamily="18" charset="0"/>
                </a:rPr>
                <a:t>Жудит</a:t>
              </a:r>
              <a:r>
                <a:rPr lang="tr-TR" altLang="en-US" sz="1600">
                  <a:solidFill>
                    <a:srgbClr val="4A127B"/>
                  </a:solidFill>
                  <a:ea typeface="Calibri" panose="020F0502020204030204" pitchFamily="34" charset="0"/>
                  <a:cs typeface="Times New Roman" panose="02020603050405020304" pitchFamily="18" charset="0"/>
                </a:rPr>
                <a:t> </a:t>
              </a:r>
              <a:r>
                <a:rPr lang="ru-RU" altLang="en-US" sz="1600">
                  <a:solidFill>
                    <a:srgbClr val="4A127B"/>
                  </a:solidFill>
                  <a:ea typeface="Calibri" panose="020F0502020204030204" pitchFamily="34" charset="0"/>
                  <a:cs typeface="Times New Roman" panose="02020603050405020304" pitchFamily="18" charset="0"/>
                </a:rPr>
                <a:t>Томсон</a:t>
              </a:r>
              <a:r>
                <a:rPr lang="tr-TR" altLang="en-US" sz="1600">
                  <a:solidFill>
                    <a:srgbClr val="4A127B"/>
                  </a:solidFill>
                  <a:ea typeface="Calibri" panose="020F0502020204030204" pitchFamily="34" charset="0"/>
                  <a:cs typeface="Times New Roman" panose="02020603050405020304" pitchFamily="18" charset="0"/>
                </a:rPr>
                <a:t> </a:t>
              </a:r>
              <a:r>
                <a:rPr lang="ru-RU" altLang="en-US" sz="1600">
                  <a:solidFill>
                    <a:srgbClr val="4A127B"/>
                  </a:solidFill>
                  <a:ea typeface="Calibri" panose="020F0502020204030204" pitchFamily="34" charset="0"/>
                  <a:cs typeface="Times New Roman" panose="02020603050405020304" pitchFamily="18" charset="0"/>
                </a:rPr>
                <a:t>қуйидаги</a:t>
              </a:r>
              <a:r>
                <a:rPr lang="tr-TR" altLang="en-US" sz="1600">
                  <a:solidFill>
                    <a:srgbClr val="4A127B"/>
                  </a:solidFill>
                  <a:ea typeface="Calibri" panose="020F0502020204030204" pitchFamily="34" charset="0"/>
                  <a:cs typeface="Times New Roman" panose="02020603050405020304" pitchFamily="18" charset="0"/>
                </a:rPr>
                <a:t> </a:t>
              </a:r>
              <a:r>
                <a:rPr lang="ru-RU" altLang="en-US" sz="1600">
                  <a:solidFill>
                    <a:srgbClr val="4A127B"/>
                  </a:solidFill>
                  <a:ea typeface="Calibri" panose="020F0502020204030204" pitchFamily="34" charset="0"/>
                  <a:cs typeface="Times New Roman" panose="02020603050405020304" pitchFamily="18" charset="0"/>
                </a:rPr>
                <a:t>вазиятни</a:t>
              </a:r>
              <a:r>
                <a:rPr lang="tr-TR" altLang="en-US" sz="1600">
                  <a:solidFill>
                    <a:srgbClr val="4A127B"/>
                  </a:solidFill>
                  <a:ea typeface="Calibri" panose="020F0502020204030204" pitchFamily="34" charset="0"/>
                  <a:cs typeface="Times New Roman" panose="02020603050405020304" pitchFamily="18" charset="0"/>
                </a:rPr>
                <a:t> </a:t>
              </a:r>
              <a:r>
                <a:rPr lang="ru-RU" altLang="en-US" sz="1600">
                  <a:solidFill>
                    <a:srgbClr val="4A127B"/>
                  </a:solidFill>
                  <a:ea typeface="Calibri" panose="020F0502020204030204" pitchFamily="34" charset="0"/>
                  <a:cs typeface="Times New Roman" panose="02020603050405020304" pitchFamily="18" charset="0"/>
                </a:rPr>
                <a:t>тасвирлаб</a:t>
              </a:r>
              <a:r>
                <a:rPr lang="tr-TR" altLang="en-US" sz="1600">
                  <a:solidFill>
                    <a:srgbClr val="4A127B"/>
                  </a:solidFill>
                  <a:ea typeface="Calibri" panose="020F0502020204030204" pitchFamily="34" charset="0"/>
                  <a:cs typeface="Times New Roman" panose="02020603050405020304" pitchFamily="18" charset="0"/>
                </a:rPr>
                <a:t> </a:t>
              </a:r>
              <a:r>
                <a:rPr lang="ru-RU" altLang="en-US" sz="1600">
                  <a:solidFill>
                    <a:srgbClr val="4A127B"/>
                  </a:solidFill>
                  <a:ea typeface="Calibri" panose="020F0502020204030204" pitchFamily="34" charset="0"/>
                  <a:cs typeface="Times New Roman" panose="02020603050405020304" pitchFamily="18" charset="0"/>
                </a:rPr>
                <a:t>б</a:t>
              </a:r>
              <a:r>
                <a:rPr lang="tr-TR" altLang="en-US" sz="1600">
                  <a:solidFill>
                    <a:srgbClr val="4A127B"/>
                  </a:solidFill>
                  <a:ea typeface="Calibri" panose="020F0502020204030204" pitchFamily="34" charset="0"/>
                  <a:cs typeface="Times New Roman" panose="02020603050405020304" pitchFamily="18" charset="0"/>
                </a:rPr>
                <a:t>e</a:t>
              </a:r>
              <a:r>
                <a:rPr lang="ru-RU" altLang="en-US" sz="1600">
                  <a:solidFill>
                    <a:srgbClr val="4A127B"/>
                  </a:solidFill>
                  <a:ea typeface="Calibri" panose="020F0502020204030204" pitchFamily="34" charset="0"/>
                  <a:cs typeface="Times New Roman" panose="02020603050405020304" pitchFamily="18" charset="0"/>
                </a:rPr>
                <a:t>рди</a:t>
              </a:r>
              <a:r>
                <a:rPr lang="tr-TR" altLang="en-US" sz="1600">
                  <a:solidFill>
                    <a:srgbClr val="4A127B"/>
                  </a:solidFill>
                  <a:ea typeface="Calibri" panose="020F0502020204030204" pitchFamily="34" charset="0"/>
                  <a:cs typeface="Times New Roman" panose="02020603050405020304" pitchFamily="18" charset="0"/>
                </a:rPr>
                <a:t>. </a:t>
              </a:r>
              <a:r>
                <a:rPr lang="ru-RU" altLang="en-US" sz="1600">
                  <a:solidFill>
                    <a:srgbClr val="4A127B"/>
                  </a:solidFill>
                  <a:ea typeface="Calibri" panose="020F0502020204030204" pitchFamily="34" charset="0"/>
                  <a:cs typeface="Times New Roman" panose="02020603050405020304" pitchFamily="18" charset="0"/>
                </a:rPr>
                <a:t>Трамвай</a:t>
              </a:r>
              <a:r>
                <a:rPr lang="tr-TR" altLang="en-US" sz="1600">
                  <a:solidFill>
                    <a:srgbClr val="4A127B"/>
                  </a:solidFill>
                  <a:ea typeface="Calibri" panose="020F0502020204030204" pitchFamily="34" charset="0"/>
                  <a:cs typeface="Times New Roman" panose="02020603050405020304" pitchFamily="18" charset="0"/>
                </a:rPr>
                <a:t> </a:t>
              </a:r>
              <a:r>
                <a:rPr lang="ru-RU" altLang="en-US" sz="1600">
                  <a:solidFill>
                    <a:srgbClr val="4A127B"/>
                  </a:solidFill>
                  <a:ea typeface="Calibri" panose="020F0502020204030204" pitchFamily="34" charset="0"/>
                  <a:cs typeface="Times New Roman" panose="02020603050405020304" pitchFamily="18" charset="0"/>
                </a:rPr>
                <a:t>йўлларида</a:t>
              </a:r>
              <a:r>
                <a:rPr lang="tr-TR" altLang="en-US" sz="1600">
                  <a:solidFill>
                    <a:srgbClr val="4A127B"/>
                  </a:solidFill>
                  <a:ea typeface="Calibri" panose="020F0502020204030204" pitchFamily="34" charset="0"/>
                  <a:cs typeface="Times New Roman" panose="02020603050405020304" pitchFamily="18" charset="0"/>
                </a:rPr>
                <a:t> </a:t>
              </a:r>
              <a:r>
                <a:rPr lang="ru-RU" altLang="en-US" sz="1600">
                  <a:solidFill>
                    <a:srgbClr val="4A127B"/>
                  </a:solidFill>
                  <a:ea typeface="Calibri" panose="020F0502020204030204" pitchFamily="34" charset="0"/>
                  <a:cs typeface="Times New Roman" panose="02020603050405020304" pitchFamily="18" charset="0"/>
                </a:rPr>
                <a:t>б</a:t>
              </a:r>
              <a:r>
                <a:rPr lang="tr-TR" altLang="en-US" sz="1600">
                  <a:solidFill>
                    <a:srgbClr val="4A127B"/>
                  </a:solidFill>
                  <a:ea typeface="Calibri" panose="020F0502020204030204" pitchFamily="34" charset="0"/>
                  <a:cs typeface="Times New Roman" panose="02020603050405020304" pitchFamily="18" charset="0"/>
                </a:rPr>
                <a:t>e</a:t>
              </a:r>
              <a:r>
                <a:rPr lang="ru-RU" altLang="en-US" sz="1600">
                  <a:solidFill>
                    <a:srgbClr val="4A127B"/>
                  </a:solidFill>
                  <a:ea typeface="Calibri" panose="020F0502020204030204" pitchFamily="34" charset="0"/>
                  <a:cs typeface="Times New Roman" panose="02020603050405020304" pitchFamily="18" charset="0"/>
                </a:rPr>
                <a:t>ш</a:t>
              </a:r>
              <a:r>
                <a:rPr lang="tr-TR" altLang="en-US" sz="1600">
                  <a:solidFill>
                    <a:srgbClr val="4A127B"/>
                  </a:solidFill>
                  <a:ea typeface="Calibri" panose="020F0502020204030204" pitchFamily="34" charset="0"/>
                  <a:cs typeface="Times New Roman" panose="02020603050405020304" pitchFamily="18" charset="0"/>
                </a:rPr>
                <a:t> </a:t>
              </a:r>
              <a:r>
                <a:rPr lang="ru-RU" altLang="en-US" sz="1600">
                  <a:solidFill>
                    <a:srgbClr val="4A127B"/>
                  </a:solidFill>
                  <a:ea typeface="Calibri" panose="020F0502020204030204" pitchFamily="34" charset="0"/>
                  <a:cs typeface="Times New Roman" panose="02020603050405020304" pitchFamily="18" charset="0"/>
                </a:rPr>
                <a:t>киши</a:t>
              </a:r>
              <a:r>
                <a:rPr lang="tr-TR" altLang="en-US" sz="1600">
                  <a:solidFill>
                    <a:srgbClr val="4A127B"/>
                  </a:solidFill>
                  <a:ea typeface="Calibri" panose="020F0502020204030204" pitchFamily="34" charset="0"/>
                  <a:cs typeface="Times New Roman" panose="02020603050405020304" pitchFamily="18" charset="0"/>
                </a:rPr>
                <a:t> </a:t>
              </a:r>
              <a:r>
                <a:rPr lang="ru-RU" altLang="en-US" sz="1600">
                  <a:solidFill>
                    <a:srgbClr val="4A127B"/>
                  </a:solidFill>
                  <a:ea typeface="Calibri" panose="020F0502020204030204" pitchFamily="34" charset="0"/>
                  <a:cs typeface="Times New Roman" panose="02020603050405020304" pitchFamily="18" charset="0"/>
                </a:rPr>
                <a:t>яқинлашиб</a:t>
              </a:r>
              <a:r>
                <a:rPr lang="tr-TR" altLang="en-US" sz="1600">
                  <a:solidFill>
                    <a:srgbClr val="4A127B"/>
                  </a:solidFill>
                  <a:ea typeface="Calibri" panose="020F0502020204030204" pitchFamily="34" charset="0"/>
                  <a:cs typeface="Times New Roman" panose="02020603050405020304" pitchFamily="18" charset="0"/>
                </a:rPr>
                <a:t> </a:t>
              </a:r>
              <a:r>
                <a:rPr lang="ru-RU" altLang="en-US" sz="1600">
                  <a:solidFill>
                    <a:srgbClr val="4A127B"/>
                  </a:solidFill>
                  <a:ea typeface="Calibri" panose="020F0502020204030204" pitchFamily="34" charset="0"/>
                  <a:cs typeface="Times New Roman" panose="02020603050405020304" pitchFamily="18" charset="0"/>
                </a:rPr>
                <a:t>к</a:t>
              </a:r>
              <a:r>
                <a:rPr lang="tr-TR" altLang="en-US" sz="1600">
                  <a:solidFill>
                    <a:srgbClr val="4A127B"/>
                  </a:solidFill>
                  <a:ea typeface="Calibri" panose="020F0502020204030204" pitchFamily="34" charset="0"/>
                  <a:cs typeface="Times New Roman" panose="02020603050405020304" pitchFamily="18" charset="0"/>
                </a:rPr>
                <a:t>e</a:t>
              </a:r>
              <a:r>
                <a:rPr lang="ru-RU" altLang="en-US" sz="1600">
                  <a:solidFill>
                    <a:srgbClr val="4A127B"/>
                  </a:solidFill>
                  <a:ea typeface="Calibri" panose="020F0502020204030204" pitchFamily="34" charset="0"/>
                  <a:cs typeface="Times New Roman" panose="02020603050405020304" pitchFamily="18" charset="0"/>
                </a:rPr>
                <a:t>лаётган</a:t>
              </a:r>
              <a:r>
                <a:rPr lang="tr-TR" altLang="en-US" sz="1600">
                  <a:solidFill>
                    <a:srgbClr val="4A127B"/>
                  </a:solidFill>
                  <a:ea typeface="Calibri" panose="020F0502020204030204" pitchFamily="34" charset="0"/>
                  <a:cs typeface="Times New Roman" panose="02020603050405020304" pitchFamily="18" charset="0"/>
                </a:rPr>
                <a:t> </a:t>
              </a:r>
              <a:r>
                <a:rPr lang="ru-RU" altLang="en-US" sz="1600">
                  <a:solidFill>
                    <a:srgbClr val="4A127B"/>
                  </a:solidFill>
                  <a:ea typeface="Calibri" panose="020F0502020204030204" pitchFamily="34" charset="0"/>
                  <a:cs typeface="Times New Roman" panose="02020603050405020304" pitchFamily="18" charset="0"/>
                </a:rPr>
                <a:t>трамвайни</a:t>
              </a:r>
              <a:r>
                <a:rPr lang="tr-TR" altLang="en-US" sz="1600">
                  <a:solidFill>
                    <a:srgbClr val="4A127B"/>
                  </a:solidFill>
                  <a:ea typeface="Calibri" panose="020F0502020204030204" pitchFamily="34" charset="0"/>
                  <a:cs typeface="Times New Roman" panose="02020603050405020304" pitchFamily="18" charset="0"/>
                </a:rPr>
                <a:t> </a:t>
              </a:r>
              <a:r>
                <a:rPr lang="ru-RU" altLang="en-US" sz="1600">
                  <a:solidFill>
                    <a:srgbClr val="4A127B"/>
                  </a:solidFill>
                  <a:ea typeface="Calibri" panose="020F0502020204030204" pitchFamily="34" charset="0"/>
                  <a:cs typeface="Times New Roman" panose="02020603050405020304" pitchFamily="18" charset="0"/>
                </a:rPr>
                <a:t>кўрмай</a:t>
              </a:r>
              <a:r>
                <a:rPr lang="en-US" altLang="en-US" sz="1600">
                  <a:solidFill>
                    <a:srgbClr val="4A127B"/>
                  </a:solidFill>
                  <a:ea typeface="Calibri" panose="020F0502020204030204" pitchFamily="34" charset="0"/>
                  <a:cs typeface="Times New Roman" panose="02020603050405020304" pitchFamily="18" charset="0"/>
                </a:rPr>
                <a:t> </a:t>
              </a:r>
              <a:r>
                <a:rPr lang="ru-RU" altLang="en-US" sz="1600">
                  <a:solidFill>
                    <a:srgbClr val="4A127B"/>
                  </a:solidFill>
                  <a:ea typeface="Calibri" panose="020F0502020204030204" pitchFamily="34" charset="0"/>
                  <a:cs typeface="Times New Roman" panose="02020603050405020304" pitchFamily="18" charset="0"/>
                </a:rPr>
                <a:t>қолишади</a:t>
              </a:r>
              <a:r>
                <a:rPr lang="tr-TR" altLang="en-US" sz="1600">
                  <a:solidFill>
                    <a:srgbClr val="4A127B"/>
                  </a:solidFill>
                  <a:ea typeface="Calibri" panose="020F0502020204030204" pitchFamily="34" charset="0"/>
                  <a:cs typeface="Times New Roman" panose="02020603050405020304" pitchFamily="18" charset="0"/>
                </a:rPr>
                <a:t>, </a:t>
              </a:r>
              <a:r>
                <a:rPr lang="ru-RU" altLang="en-US" sz="1600">
                  <a:solidFill>
                    <a:srgbClr val="4A127B"/>
                  </a:solidFill>
                  <a:ea typeface="Calibri" panose="020F0502020204030204" pitchFamily="34" charset="0"/>
                  <a:cs typeface="Times New Roman" panose="02020603050405020304" pitchFamily="18" charset="0"/>
                </a:rPr>
                <a:t>трамвай</a:t>
              </a:r>
              <a:r>
                <a:rPr lang="en-US" altLang="en-US" sz="1600">
                  <a:solidFill>
                    <a:srgbClr val="4A127B"/>
                  </a:solidFill>
                  <a:ea typeface="Calibri" panose="020F0502020204030204" pitchFamily="34" charset="0"/>
                  <a:cs typeface="Times New Roman" panose="02020603050405020304" pitchFamily="18" charset="0"/>
                </a:rPr>
                <a:t> </a:t>
              </a:r>
              <a:r>
                <a:rPr lang="ru-RU" altLang="en-US" sz="1600">
                  <a:solidFill>
                    <a:srgbClr val="4A127B"/>
                  </a:solidFill>
                  <a:ea typeface="Calibri" panose="020F0502020204030204" pitchFamily="34" charset="0"/>
                  <a:cs typeface="Times New Roman" panose="02020603050405020304" pitchFamily="18" charset="0"/>
                </a:rPr>
                <a:t>эса</a:t>
              </a:r>
              <a:r>
                <a:rPr lang="tr-TR" altLang="en-US" sz="1600">
                  <a:solidFill>
                    <a:srgbClr val="4A127B"/>
                  </a:solidFill>
                  <a:ea typeface="Calibri" panose="020F0502020204030204" pitchFamily="34" charset="0"/>
                  <a:cs typeface="Times New Roman" panose="02020603050405020304" pitchFamily="18" charset="0"/>
                </a:rPr>
                <a:t> </a:t>
              </a:r>
              <a:r>
                <a:rPr lang="ru-RU" altLang="en-US" sz="1600">
                  <a:solidFill>
                    <a:srgbClr val="4A127B"/>
                  </a:solidFill>
                  <a:ea typeface="Calibri" panose="020F0502020204030204" pitchFamily="34" charset="0"/>
                  <a:cs typeface="Times New Roman" panose="02020603050405020304" pitchFamily="18" charset="0"/>
                </a:rPr>
                <a:t>қисқа</a:t>
              </a:r>
              <a:r>
                <a:rPr lang="tr-TR" altLang="en-US" sz="1600">
                  <a:solidFill>
                    <a:srgbClr val="4A127B"/>
                  </a:solidFill>
                  <a:ea typeface="Calibri" panose="020F0502020204030204" pitchFamily="34" charset="0"/>
                  <a:cs typeface="Times New Roman" panose="02020603050405020304" pitchFamily="18" charset="0"/>
                </a:rPr>
                <a:t> </a:t>
              </a:r>
              <a:r>
                <a:rPr lang="ru-RU" altLang="en-US" sz="1600">
                  <a:solidFill>
                    <a:srgbClr val="4A127B"/>
                  </a:solidFill>
                  <a:ea typeface="Calibri" panose="020F0502020204030204" pitchFamily="34" charset="0"/>
                  <a:cs typeface="Times New Roman" panose="02020603050405020304" pitchFamily="18" charset="0"/>
                </a:rPr>
                <a:t>вақтдан</a:t>
              </a:r>
              <a:r>
                <a:rPr lang="tr-TR" altLang="en-US" sz="1600">
                  <a:solidFill>
                    <a:srgbClr val="4A127B"/>
                  </a:solidFill>
                  <a:ea typeface="Calibri" panose="020F0502020204030204" pitchFamily="34" charset="0"/>
                  <a:cs typeface="Times New Roman" panose="02020603050405020304" pitchFamily="18" charset="0"/>
                </a:rPr>
                <a:t> </a:t>
              </a:r>
              <a:r>
                <a:rPr lang="ru-RU" altLang="en-US" sz="1600">
                  <a:solidFill>
                    <a:srgbClr val="4A127B"/>
                  </a:solidFill>
                  <a:ea typeface="Calibri" panose="020F0502020204030204" pitchFamily="34" charset="0"/>
                  <a:cs typeface="Times New Roman" panose="02020603050405020304" pitchFamily="18" charset="0"/>
                </a:rPr>
                <a:t>к</a:t>
              </a:r>
              <a:r>
                <a:rPr lang="tr-TR" altLang="en-US" sz="1600">
                  <a:solidFill>
                    <a:srgbClr val="4A127B"/>
                  </a:solidFill>
                  <a:ea typeface="Calibri" panose="020F0502020204030204" pitchFamily="34" charset="0"/>
                  <a:cs typeface="Times New Roman" panose="02020603050405020304" pitchFamily="18" charset="0"/>
                </a:rPr>
                <a:t>e</a:t>
              </a:r>
              <a:r>
                <a:rPr lang="ru-RU" altLang="en-US" sz="1600">
                  <a:solidFill>
                    <a:srgbClr val="4A127B"/>
                  </a:solidFill>
                  <a:ea typeface="Calibri" panose="020F0502020204030204" pitchFamily="34" charset="0"/>
                  <a:cs typeface="Times New Roman" panose="02020603050405020304" pitchFamily="18" charset="0"/>
                </a:rPr>
                <a:t>йин</a:t>
              </a:r>
              <a:r>
                <a:rPr lang="tr-TR" altLang="en-US" sz="1600">
                  <a:solidFill>
                    <a:srgbClr val="4A127B"/>
                  </a:solidFill>
                  <a:ea typeface="Calibri" panose="020F0502020204030204" pitchFamily="34" charset="0"/>
                  <a:cs typeface="Times New Roman" panose="02020603050405020304" pitchFamily="18" charset="0"/>
                </a:rPr>
                <a:t> </a:t>
              </a:r>
              <a:r>
                <a:rPr lang="ru-RU" altLang="en-US" sz="1600">
                  <a:solidFill>
                    <a:srgbClr val="4A127B"/>
                  </a:solidFill>
                  <a:ea typeface="Calibri" panose="020F0502020204030204" pitchFamily="34" charset="0"/>
                  <a:cs typeface="Times New Roman" panose="02020603050405020304" pitchFamily="18" charset="0"/>
                </a:rPr>
                <a:t>уларни</a:t>
              </a:r>
              <a:r>
                <a:rPr lang="tr-TR" altLang="en-US" sz="1600">
                  <a:solidFill>
                    <a:srgbClr val="4A127B"/>
                  </a:solidFill>
                  <a:ea typeface="Calibri" panose="020F0502020204030204" pitchFamily="34" charset="0"/>
                  <a:cs typeface="Times New Roman" panose="02020603050405020304" pitchFamily="18" charset="0"/>
                </a:rPr>
                <a:t> </a:t>
              </a:r>
              <a:r>
                <a:rPr lang="ru-RU" altLang="en-US" sz="1600">
                  <a:solidFill>
                    <a:srgbClr val="4A127B"/>
                  </a:solidFill>
                  <a:ea typeface="Calibri" panose="020F0502020204030204" pitchFamily="34" charset="0"/>
                  <a:cs typeface="Times New Roman" panose="02020603050405020304" pitchFamily="18" charset="0"/>
                </a:rPr>
                <a:t>уриб</a:t>
              </a:r>
              <a:r>
                <a:rPr lang="en-US" altLang="en-US" sz="1600">
                  <a:solidFill>
                    <a:srgbClr val="4A127B"/>
                  </a:solidFill>
                  <a:ea typeface="Calibri" panose="020F0502020204030204" pitchFamily="34" charset="0"/>
                  <a:cs typeface="Times New Roman" panose="02020603050405020304" pitchFamily="18" charset="0"/>
                </a:rPr>
                <a:t> </a:t>
              </a:r>
              <a:r>
                <a:rPr lang="ru-RU" altLang="en-US" sz="1600">
                  <a:solidFill>
                    <a:srgbClr val="4A127B"/>
                  </a:solidFill>
                  <a:ea typeface="Calibri" panose="020F0502020204030204" pitchFamily="34" charset="0"/>
                  <a:cs typeface="Times New Roman" panose="02020603050405020304" pitchFamily="18" charset="0"/>
                </a:rPr>
                <a:t>к</a:t>
              </a:r>
              <a:r>
                <a:rPr lang="en-US" altLang="en-US" sz="1600">
                  <a:solidFill>
                    <a:srgbClr val="4A127B"/>
                  </a:solidFill>
                  <a:ea typeface="Calibri" panose="020F0502020204030204" pitchFamily="34" charset="0"/>
                  <a:cs typeface="Times New Roman" panose="02020603050405020304" pitchFamily="18" charset="0"/>
                </a:rPr>
                <a:t>e</a:t>
              </a:r>
              <a:r>
                <a:rPr lang="ru-RU" altLang="en-US" sz="1600">
                  <a:solidFill>
                    <a:srgbClr val="4A127B"/>
                  </a:solidFill>
                  <a:ea typeface="Calibri" panose="020F0502020204030204" pitchFamily="34" charset="0"/>
                  <a:cs typeface="Times New Roman" panose="02020603050405020304" pitchFamily="18" charset="0"/>
                </a:rPr>
                <a:t>тиши</a:t>
              </a:r>
              <a:r>
                <a:rPr lang="en-US" altLang="en-US" sz="1600">
                  <a:solidFill>
                    <a:srgbClr val="4A127B"/>
                  </a:solidFill>
                  <a:ea typeface="Calibri" panose="020F0502020204030204" pitchFamily="34" charset="0"/>
                  <a:cs typeface="Times New Roman" panose="02020603050405020304" pitchFamily="18" charset="0"/>
                </a:rPr>
                <a:t> </a:t>
              </a:r>
              <a:r>
                <a:rPr lang="ru-RU" altLang="en-US" sz="1600">
                  <a:solidFill>
                    <a:srgbClr val="4A127B"/>
                  </a:solidFill>
                  <a:ea typeface="Calibri" panose="020F0502020204030204" pitchFamily="34" charset="0"/>
                  <a:cs typeface="Times New Roman" panose="02020603050405020304" pitchFamily="18" charset="0"/>
                </a:rPr>
                <a:t>мумкин</a:t>
              </a:r>
              <a:r>
                <a:rPr lang="tr-TR" altLang="en-US" sz="1600">
                  <a:solidFill>
                    <a:srgbClr val="4A127B"/>
                  </a:solidFill>
                  <a:ea typeface="Calibri" panose="020F0502020204030204" pitchFamily="34" charset="0"/>
                  <a:cs typeface="Times New Roman" panose="02020603050405020304" pitchFamily="18" charset="0"/>
                </a:rPr>
                <a:t>. </a:t>
              </a:r>
              <a:endParaRPr lang="en-US" altLang="en-US" sz="1600">
                <a:solidFill>
                  <a:srgbClr val="4A127B"/>
                </a:solidFill>
                <a:ea typeface="Calibri" panose="020F0502020204030204" pitchFamily="34" charset="0"/>
                <a:cs typeface="Times New Roman" panose="02020603050405020304" pitchFamily="18" charset="0"/>
              </a:endParaRPr>
            </a:p>
            <a:p>
              <a:pPr algn="ctr" eaLnBrk="1" hangingPunct="1">
                <a:spcAft>
                  <a:spcPts val="600"/>
                </a:spcAft>
              </a:pPr>
              <a:r>
                <a:rPr lang="ru-RU" altLang="en-US" sz="1600">
                  <a:solidFill>
                    <a:srgbClr val="4A127B"/>
                  </a:solidFill>
                  <a:ea typeface="Calibri" panose="020F0502020204030204" pitchFamily="34" charset="0"/>
                  <a:cs typeface="Times New Roman" panose="02020603050405020304" pitchFamily="18" charset="0"/>
                </a:rPr>
                <a:t>Кузатувчи</a:t>
              </a:r>
              <a:r>
                <a:rPr lang="tr-TR" altLang="en-US" sz="1600">
                  <a:solidFill>
                    <a:srgbClr val="4A127B"/>
                  </a:solidFill>
                  <a:ea typeface="Calibri" panose="020F0502020204030204" pitchFamily="34" charset="0"/>
                  <a:cs typeface="Times New Roman" panose="02020603050405020304" pitchFamily="18" charset="0"/>
                </a:rPr>
                <a:t> </a:t>
              </a:r>
              <a:r>
                <a:rPr lang="ru-RU" altLang="en-US" sz="1600">
                  <a:solidFill>
                    <a:srgbClr val="4A127B"/>
                  </a:solidFill>
                  <a:ea typeface="Calibri" panose="020F0502020204030204" pitchFamily="34" charset="0"/>
                  <a:cs typeface="Times New Roman" panose="02020603050405020304" pitchFamily="18" charset="0"/>
                </a:rPr>
                <a:t>бу</a:t>
              </a:r>
              <a:r>
                <a:rPr lang="tr-TR" altLang="en-US" sz="1600">
                  <a:solidFill>
                    <a:srgbClr val="4A127B"/>
                  </a:solidFill>
                  <a:ea typeface="Calibri" panose="020F0502020204030204" pitchFamily="34" charset="0"/>
                  <a:cs typeface="Times New Roman" panose="02020603050405020304" pitchFamily="18" charset="0"/>
                </a:rPr>
                <a:t> </a:t>
              </a:r>
              <a:r>
                <a:rPr lang="ru-RU" altLang="en-US" sz="1600">
                  <a:solidFill>
                    <a:srgbClr val="4A127B"/>
                  </a:solidFill>
                  <a:ea typeface="Calibri" panose="020F0502020204030204" pitchFamily="34" charset="0"/>
                  <a:cs typeface="Times New Roman" panose="02020603050405020304" pitchFamily="18" charset="0"/>
                </a:rPr>
                <a:t>ҳолатни</a:t>
              </a:r>
              <a:r>
                <a:rPr lang="tr-TR" altLang="en-US" sz="1600">
                  <a:solidFill>
                    <a:srgbClr val="4A127B"/>
                  </a:solidFill>
                  <a:ea typeface="Calibri" panose="020F0502020204030204" pitchFamily="34" charset="0"/>
                  <a:cs typeface="Times New Roman" panose="02020603050405020304" pitchFamily="18" charset="0"/>
                </a:rPr>
                <a:t> </a:t>
              </a:r>
              <a:r>
                <a:rPr lang="ru-RU" altLang="en-US" sz="1600">
                  <a:solidFill>
                    <a:srgbClr val="4A127B"/>
                  </a:solidFill>
                  <a:ea typeface="Calibri" panose="020F0502020204030204" pitchFamily="34" charset="0"/>
                  <a:cs typeface="Times New Roman" panose="02020603050405020304" pitchFamily="18" charset="0"/>
                </a:rPr>
                <a:t>кўради</a:t>
              </a:r>
              <a:r>
                <a:rPr lang="tr-TR" altLang="en-US" sz="1600">
                  <a:solidFill>
                    <a:srgbClr val="4A127B"/>
                  </a:solidFill>
                  <a:ea typeface="Calibri" panose="020F0502020204030204" pitchFamily="34" charset="0"/>
                  <a:cs typeface="Times New Roman" panose="02020603050405020304" pitchFamily="18" charset="0"/>
                </a:rPr>
                <a:t>, </a:t>
              </a:r>
              <a:r>
                <a:rPr lang="ru-RU" altLang="en-US" sz="1600">
                  <a:solidFill>
                    <a:srgbClr val="4A127B"/>
                  </a:solidFill>
                  <a:ea typeface="Calibri" panose="020F0502020204030204" pitchFamily="34" charset="0"/>
                  <a:cs typeface="Times New Roman" panose="02020603050405020304" pitchFamily="18" charset="0"/>
                </a:rPr>
                <a:t>л</a:t>
              </a:r>
              <a:r>
                <a:rPr lang="tr-TR" altLang="en-US" sz="1600">
                  <a:solidFill>
                    <a:srgbClr val="4A127B"/>
                  </a:solidFill>
                  <a:ea typeface="Calibri" panose="020F0502020204030204" pitchFamily="34" charset="0"/>
                  <a:cs typeface="Times New Roman" panose="02020603050405020304" pitchFamily="18" charset="0"/>
                </a:rPr>
                <a:t>e</a:t>
              </a:r>
              <a:r>
                <a:rPr lang="ru-RU" altLang="en-US" sz="1600">
                  <a:solidFill>
                    <a:srgbClr val="4A127B"/>
                  </a:solidFill>
                  <a:ea typeface="Calibri" panose="020F0502020204030204" pitchFamily="34" charset="0"/>
                  <a:cs typeface="Times New Roman" panose="02020603050405020304" pitchFamily="18" charset="0"/>
                </a:rPr>
                <a:t>кин</a:t>
              </a:r>
              <a:r>
                <a:rPr lang="tr-TR" altLang="en-US" sz="1600">
                  <a:solidFill>
                    <a:srgbClr val="4A127B"/>
                  </a:solidFill>
                  <a:ea typeface="Calibri" panose="020F0502020204030204" pitchFamily="34" charset="0"/>
                  <a:cs typeface="Times New Roman" panose="02020603050405020304" pitchFamily="18" charset="0"/>
                </a:rPr>
                <a:t> </a:t>
              </a:r>
              <a:r>
                <a:rPr lang="ru-RU" altLang="en-US" sz="1600">
                  <a:solidFill>
                    <a:srgbClr val="4A127B"/>
                  </a:solidFill>
                  <a:ea typeface="Calibri" panose="020F0502020204030204" pitchFamily="34" charset="0"/>
                  <a:cs typeface="Times New Roman" panose="02020603050405020304" pitchFamily="18" charset="0"/>
                </a:rPr>
                <a:t>яқинлашиб</a:t>
              </a:r>
              <a:r>
                <a:rPr lang="tr-TR" altLang="en-US" sz="1600">
                  <a:solidFill>
                    <a:srgbClr val="4A127B"/>
                  </a:solidFill>
                  <a:ea typeface="Calibri" panose="020F0502020204030204" pitchFamily="34" charset="0"/>
                  <a:cs typeface="Times New Roman" panose="02020603050405020304" pitchFamily="18" charset="0"/>
                </a:rPr>
                <a:t> </a:t>
              </a:r>
              <a:r>
                <a:rPr lang="ru-RU" altLang="en-US" sz="1600">
                  <a:solidFill>
                    <a:srgbClr val="4A127B"/>
                  </a:solidFill>
                  <a:ea typeface="Calibri" panose="020F0502020204030204" pitchFamily="34" charset="0"/>
                  <a:cs typeface="Times New Roman" panose="02020603050405020304" pitchFamily="18" charset="0"/>
                </a:rPr>
                <a:t>к</a:t>
              </a:r>
              <a:r>
                <a:rPr lang="tr-TR" altLang="en-US" sz="1600">
                  <a:solidFill>
                    <a:srgbClr val="4A127B"/>
                  </a:solidFill>
                  <a:ea typeface="Calibri" panose="020F0502020204030204" pitchFamily="34" charset="0"/>
                  <a:cs typeface="Times New Roman" panose="02020603050405020304" pitchFamily="18" charset="0"/>
                </a:rPr>
                <a:t>e</a:t>
              </a:r>
              <a:r>
                <a:rPr lang="ru-RU" altLang="en-US" sz="1600">
                  <a:solidFill>
                    <a:srgbClr val="4A127B"/>
                  </a:solidFill>
                  <a:ea typeface="Calibri" panose="020F0502020204030204" pitchFamily="34" charset="0"/>
                  <a:cs typeface="Times New Roman" panose="02020603050405020304" pitchFamily="18" charset="0"/>
                </a:rPr>
                <a:t>лаётган</a:t>
              </a:r>
              <a:r>
                <a:rPr lang="tr-TR" altLang="en-US" sz="1600">
                  <a:solidFill>
                    <a:srgbClr val="4A127B"/>
                  </a:solidFill>
                  <a:ea typeface="Calibri" panose="020F0502020204030204" pitchFamily="34" charset="0"/>
                  <a:cs typeface="Times New Roman" panose="02020603050405020304" pitchFamily="18" charset="0"/>
                </a:rPr>
                <a:t> </a:t>
              </a:r>
              <a:r>
                <a:rPr lang="ru-RU" altLang="en-US" sz="1600">
                  <a:solidFill>
                    <a:srgbClr val="4A127B"/>
                  </a:solidFill>
                  <a:ea typeface="Calibri" panose="020F0502020204030204" pitchFamily="34" charset="0"/>
                  <a:cs typeface="Times New Roman" panose="02020603050405020304" pitchFamily="18" charset="0"/>
                </a:rPr>
                <a:t>трамвай</a:t>
              </a:r>
              <a:r>
                <a:rPr lang="tr-TR" altLang="en-US" sz="1600">
                  <a:solidFill>
                    <a:srgbClr val="4A127B"/>
                  </a:solidFill>
                  <a:ea typeface="Calibri" panose="020F0502020204030204" pitchFamily="34" charset="0"/>
                  <a:cs typeface="Times New Roman" panose="02020603050405020304" pitchFamily="18" charset="0"/>
                </a:rPr>
                <a:t> </a:t>
              </a:r>
              <a:r>
                <a:rPr lang="ru-RU" altLang="en-US" sz="1600">
                  <a:solidFill>
                    <a:srgbClr val="4A127B"/>
                  </a:solidFill>
                  <a:ea typeface="Calibri" panose="020F0502020204030204" pitchFamily="34" charset="0"/>
                  <a:cs typeface="Times New Roman" panose="02020603050405020304" pitchFamily="18" charset="0"/>
                </a:rPr>
                <a:t>ҳақида</a:t>
              </a:r>
              <a:r>
                <a:rPr lang="tr-TR" altLang="en-US" sz="1600">
                  <a:solidFill>
                    <a:srgbClr val="4A127B"/>
                  </a:solidFill>
                  <a:ea typeface="Calibri" panose="020F0502020204030204" pitchFamily="34" charset="0"/>
                  <a:cs typeface="Times New Roman" panose="02020603050405020304" pitchFamily="18" charset="0"/>
                </a:rPr>
                <a:t> </a:t>
              </a:r>
              <a:r>
                <a:rPr lang="ru-RU" altLang="en-US" sz="1600">
                  <a:solidFill>
                    <a:srgbClr val="4A127B"/>
                  </a:solidFill>
                  <a:ea typeface="Calibri" panose="020F0502020204030204" pitchFamily="34" charset="0"/>
                  <a:cs typeface="Times New Roman" panose="02020603050405020304" pitchFamily="18" charset="0"/>
                </a:rPr>
                <a:t>ушбу</a:t>
              </a:r>
              <a:r>
                <a:rPr lang="en-US" altLang="en-US" sz="1600">
                  <a:solidFill>
                    <a:srgbClr val="4A127B"/>
                  </a:solidFill>
                  <a:ea typeface="Calibri" panose="020F0502020204030204" pitchFamily="34" charset="0"/>
                  <a:cs typeface="Times New Roman" panose="02020603050405020304" pitchFamily="18" charset="0"/>
                </a:rPr>
                <a:t> </a:t>
              </a:r>
              <a:r>
                <a:rPr lang="ru-RU" altLang="en-US" sz="1600">
                  <a:solidFill>
                    <a:srgbClr val="4A127B"/>
                  </a:solidFill>
                  <a:ea typeface="Calibri" panose="020F0502020204030204" pitchFamily="34" charset="0"/>
                  <a:cs typeface="Times New Roman" panose="02020603050405020304" pitchFamily="18" charset="0"/>
                </a:rPr>
                <a:t>б</a:t>
              </a:r>
              <a:r>
                <a:rPr lang="en-US" altLang="en-US" sz="1600">
                  <a:solidFill>
                    <a:srgbClr val="4A127B"/>
                  </a:solidFill>
                  <a:ea typeface="Calibri" panose="020F0502020204030204" pitchFamily="34" charset="0"/>
                  <a:cs typeface="Times New Roman" panose="02020603050405020304" pitchFamily="18" charset="0"/>
                </a:rPr>
                <a:t>e</a:t>
              </a:r>
              <a:r>
                <a:rPr lang="ru-RU" altLang="en-US" sz="1600">
                  <a:solidFill>
                    <a:srgbClr val="4A127B"/>
                  </a:solidFill>
                  <a:ea typeface="Calibri" panose="020F0502020204030204" pitchFamily="34" charset="0"/>
                  <a:cs typeface="Times New Roman" panose="02020603050405020304" pitchFamily="18" charset="0"/>
                </a:rPr>
                <a:t>ш</a:t>
              </a:r>
              <a:r>
                <a:rPr lang="en-US" altLang="en-US" sz="1600">
                  <a:solidFill>
                    <a:srgbClr val="4A127B"/>
                  </a:solidFill>
                  <a:ea typeface="Calibri" panose="020F0502020204030204" pitchFamily="34" charset="0"/>
                  <a:cs typeface="Times New Roman" panose="02020603050405020304" pitchFamily="18" charset="0"/>
                </a:rPr>
                <a:t> </a:t>
              </a:r>
              <a:r>
                <a:rPr lang="ru-RU" altLang="en-US" sz="1600">
                  <a:solidFill>
                    <a:srgbClr val="4A127B"/>
                  </a:solidFill>
                  <a:ea typeface="Calibri" panose="020F0502020204030204" pitchFamily="34" charset="0"/>
                  <a:cs typeface="Times New Roman" panose="02020603050405020304" pitchFamily="18" charset="0"/>
                </a:rPr>
                <a:t>кишини</a:t>
              </a:r>
              <a:r>
                <a:rPr lang="en-US" altLang="en-US" sz="1600">
                  <a:solidFill>
                    <a:srgbClr val="4A127B"/>
                  </a:solidFill>
                  <a:ea typeface="Calibri" panose="020F0502020204030204" pitchFamily="34" charset="0"/>
                  <a:cs typeface="Times New Roman" panose="02020603050405020304" pitchFamily="18" charset="0"/>
                </a:rPr>
                <a:t> </a:t>
              </a:r>
              <a:r>
                <a:rPr lang="ru-RU" altLang="en-US" sz="1600">
                  <a:solidFill>
                    <a:srgbClr val="4A127B"/>
                  </a:solidFill>
                  <a:ea typeface="Calibri" panose="020F0502020204030204" pitchFamily="34" charset="0"/>
                  <a:cs typeface="Times New Roman" panose="02020603050405020304" pitchFamily="18" charset="0"/>
                </a:rPr>
                <a:t>огоҳлантиришга</a:t>
              </a:r>
              <a:r>
                <a:rPr lang="tr-TR" altLang="en-US" sz="1600">
                  <a:solidFill>
                    <a:srgbClr val="4A127B"/>
                  </a:solidFill>
                  <a:ea typeface="Calibri" panose="020F0502020204030204" pitchFamily="34" charset="0"/>
                  <a:cs typeface="Times New Roman" panose="02020603050405020304" pitchFamily="18" charset="0"/>
                </a:rPr>
                <a:t> </a:t>
              </a:r>
              <a:r>
                <a:rPr lang="ru-RU" altLang="en-US" sz="1600">
                  <a:solidFill>
                    <a:srgbClr val="4A127B"/>
                  </a:solidFill>
                  <a:ea typeface="Calibri" panose="020F0502020204030204" pitchFamily="34" charset="0"/>
                  <a:cs typeface="Times New Roman" panose="02020603050405020304" pitchFamily="18" charset="0"/>
                </a:rPr>
                <a:t>қодир</a:t>
              </a:r>
              <a:r>
                <a:rPr lang="tr-TR" altLang="en-US" sz="1600">
                  <a:solidFill>
                    <a:srgbClr val="4A127B"/>
                  </a:solidFill>
                  <a:ea typeface="Calibri" panose="020F0502020204030204" pitchFamily="34" charset="0"/>
                  <a:cs typeface="Times New Roman" panose="02020603050405020304" pitchFamily="18" charset="0"/>
                </a:rPr>
                <a:t> </a:t>
              </a:r>
              <a:r>
                <a:rPr lang="ru-RU" altLang="en-US" sz="1600">
                  <a:solidFill>
                    <a:srgbClr val="4A127B"/>
                  </a:solidFill>
                  <a:ea typeface="Calibri" panose="020F0502020204030204" pitchFamily="34" charset="0"/>
                  <a:cs typeface="Times New Roman" panose="02020603050405020304" pitchFamily="18" charset="0"/>
                </a:rPr>
                <a:t>эмас</a:t>
              </a:r>
              <a:r>
                <a:rPr lang="tr-TR" altLang="en-US" sz="1600">
                  <a:solidFill>
                    <a:srgbClr val="4A127B"/>
                  </a:solidFill>
                  <a:ea typeface="Calibri" panose="020F0502020204030204" pitchFamily="34" charset="0"/>
                  <a:cs typeface="Times New Roman" panose="02020603050405020304" pitchFamily="18" charset="0"/>
                </a:rPr>
                <a:t>. </a:t>
              </a:r>
              <a:r>
                <a:rPr lang="ru-RU" altLang="en-US" sz="1600">
                  <a:solidFill>
                    <a:srgbClr val="4A127B"/>
                  </a:solidFill>
                  <a:ea typeface="Calibri" panose="020F0502020204030204" pitchFamily="34" charset="0"/>
                  <a:cs typeface="Times New Roman" panose="02020603050405020304" pitchFamily="18" charset="0"/>
                </a:rPr>
                <a:t>Бунинг</a:t>
              </a:r>
              <a:r>
                <a:rPr lang="tr-TR" altLang="en-US" sz="1600">
                  <a:solidFill>
                    <a:srgbClr val="4A127B"/>
                  </a:solidFill>
                  <a:ea typeface="Calibri" panose="020F0502020204030204" pitchFamily="34" charset="0"/>
                  <a:cs typeface="Times New Roman" panose="02020603050405020304" pitchFamily="18" charset="0"/>
                </a:rPr>
                <a:t> </a:t>
              </a:r>
              <a:r>
                <a:rPr lang="ru-RU" altLang="en-US" sz="1600">
                  <a:solidFill>
                    <a:srgbClr val="4A127B"/>
                  </a:solidFill>
                  <a:ea typeface="Calibri" panose="020F0502020204030204" pitchFamily="34" charset="0"/>
                  <a:cs typeface="Times New Roman" panose="02020603050405020304" pitchFamily="18" charset="0"/>
                </a:rPr>
                <a:t>ўрнига</a:t>
              </a:r>
              <a:r>
                <a:rPr lang="tr-TR" altLang="en-US" sz="1600">
                  <a:solidFill>
                    <a:srgbClr val="4A127B"/>
                  </a:solidFill>
                  <a:ea typeface="Calibri" panose="020F0502020204030204" pitchFamily="34" charset="0"/>
                  <a:cs typeface="Times New Roman" panose="02020603050405020304" pitchFamily="18" charset="0"/>
                </a:rPr>
                <a:t>, </a:t>
              </a:r>
              <a:r>
                <a:rPr lang="ru-RU" altLang="en-US" sz="1600">
                  <a:solidFill>
                    <a:srgbClr val="4A127B"/>
                  </a:solidFill>
                  <a:ea typeface="Calibri" panose="020F0502020204030204" pitchFamily="34" charset="0"/>
                  <a:cs typeface="Times New Roman" panose="02020603050405020304" pitchFamily="18" charset="0"/>
                </a:rPr>
                <a:t>кузатувчи</a:t>
              </a:r>
              <a:r>
                <a:rPr lang="tr-TR" altLang="en-US" sz="1600">
                  <a:solidFill>
                    <a:srgbClr val="4A127B"/>
                  </a:solidFill>
                  <a:ea typeface="Calibri" panose="020F0502020204030204" pitchFamily="34" charset="0"/>
                  <a:cs typeface="Times New Roman" panose="02020603050405020304" pitchFamily="18" charset="0"/>
                </a:rPr>
                <a:t> </a:t>
              </a:r>
              <a:r>
                <a:rPr lang="ru-RU" altLang="en-US" sz="1600">
                  <a:solidFill>
                    <a:srgbClr val="4A127B"/>
                  </a:solidFill>
                  <a:ea typeface="Calibri" panose="020F0502020204030204" pitchFamily="34" charset="0"/>
                  <a:cs typeface="Times New Roman" panose="02020603050405020304" pitchFamily="18" charset="0"/>
                </a:rPr>
                <a:t>калитни</a:t>
              </a:r>
              <a:r>
                <a:rPr lang="tr-TR" altLang="en-US" sz="1600">
                  <a:solidFill>
                    <a:srgbClr val="4A127B"/>
                  </a:solidFill>
                  <a:ea typeface="Calibri" panose="020F0502020204030204" pitchFamily="34" charset="0"/>
                  <a:cs typeface="Times New Roman" panose="02020603050405020304" pitchFamily="18" charset="0"/>
                </a:rPr>
                <a:t> </a:t>
              </a:r>
              <a:r>
                <a:rPr lang="ru-RU" altLang="en-US" sz="1600">
                  <a:solidFill>
                    <a:srgbClr val="4A127B"/>
                  </a:solidFill>
                  <a:ea typeface="Calibri" panose="020F0502020204030204" pitchFamily="34" charset="0"/>
                  <a:cs typeface="Times New Roman" panose="02020603050405020304" pitchFamily="18" charset="0"/>
                </a:rPr>
                <a:t>ҳаракатга</a:t>
              </a:r>
              <a:r>
                <a:rPr lang="tr-TR" altLang="en-US" sz="1600">
                  <a:solidFill>
                    <a:srgbClr val="4A127B"/>
                  </a:solidFill>
                  <a:ea typeface="Calibri" panose="020F0502020204030204" pitchFamily="34" charset="0"/>
                  <a:cs typeface="Times New Roman" panose="02020603050405020304" pitchFamily="18" charset="0"/>
                </a:rPr>
                <a:t> </a:t>
              </a:r>
              <a:r>
                <a:rPr lang="ru-RU" altLang="en-US" sz="1600">
                  <a:solidFill>
                    <a:srgbClr val="4A127B"/>
                  </a:solidFill>
                  <a:ea typeface="Calibri" panose="020F0502020204030204" pitchFamily="34" charset="0"/>
                  <a:cs typeface="Times New Roman" panose="02020603050405020304" pitchFamily="18" charset="0"/>
                </a:rPr>
                <a:t>к</a:t>
              </a:r>
              <a:r>
                <a:rPr lang="tr-TR" altLang="en-US" sz="1600">
                  <a:solidFill>
                    <a:srgbClr val="4A127B"/>
                  </a:solidFill>
                  <a:ea typeface="Calibri" panose="020F0502020204030204" pitchFamily="34" charset="0"/>
                  <a:cs typeface="Times New Roman" panose="02020603050405020304" pitchFamily="18" charset="0"/>
                </a:rPr>
                <a:t>e</a:t>
              </a:r>
              <a:r>
                <a:rPr lang="ru-RU" altLang="en-US" sz="1600">
                  <a:solidFill>
                    <a:srgbClr val="4A127B"/>
                  </a:solidFill>
                  <a:ea typeface="Calibri" panose="020F0502020204030204" pitchFamily="34" charset="0"/>
                  <a:cs typeface="Times New Roman" panose="02020603050405020304" pitchFamily="18" charset="0"/>
                </a:rPr>
                <a:t>лтириши</a:t>
              </a:r>
              <a:r>
                <a:rPr lang="tr-TR" altLang="en-US" sz="1600">
                  <a:solidFill>
                    <a:srgbClr val="4A127B"/>
                  </a:solidFill>
                  <a:ea typeface="Calibri" panose="020F0502020204030204" pitchFamily="34" charset="0"/>
                  <a:cs typeface="Times New Roman" panose="02020603050405020304" pitchFamily="18" charset="0"/>
                </a:rPr>
                <a:t> </a:t>
              </a:r>
              <a:r>
                <a:rPr lang="ru-RU" altLang="en-US" sz="1600">
                  <a:solidFill>
                    <a:srgbClr val="4A127B"/>
                  </a:solidFill>
                  <a:ea typeface="Calibri" panose="020F0502020204030204" pitchFamily="34" charset="0"/>
                  <a:cs typeface="Times New Roman" panose="02020603050405020304" pitchFamily="18" charset="0"/>
                </a:rPr>
                <a:t>ва</a:t>
              </a:r>
              <a:r>
                <a:rPr lang="tr-TR" altLang="en-US" sz="1600">
                  <a:solidFill>
                    <a:srgbClr val="4A127B"/>
                  </a:solidFill>
                  <a:ea typeface="Calibri" panose="020F0502020204030204" pitchFamily="34" charset="0"/>
                  <a:cs typeface="Times New Roman" panose="02020603050405020304" pitchFamily="18" charset="0"/>
                </a:rPr>
                <a:t> </a:t>
              </a:r>
              <a:r>
                <a:rPr lang="ru-RU" altLang="en-US" sz="1600">
                  <a:solidFill>
                    <a:srgbClr val="4A127B"/>
                  </a:solidFill>
                  <a:ea typeface="Calibri" panose="020F0502020204030204" pitchFamily="34" charset="0"/>
                  <a:cs typeface="Times New Roman" panose="02020603050405020304" pitchFamily="18" charset="0"/>
                </a:rPr>
                <a:t>трамвайни</a:t>
              </a:r>
              <a:r>
                <a:rPr lang="tr-TR" altLang="en-US" sz="1600">
                  <a:solidFill>
                    <a:srgbClr val="4A127B"/>
                  </a:solidFill>
                  <a:ea typeface="Calibri" panose="020F0502020204030204" pitchFamily="34" charset="0"/>
                  <a:cs typeface="Times New Roman" panose="02020603050405020304" pitchFamily="18" charset="0"/>
                </a:rPr>
                <a:t> </a:t>
              </a:r>
              <a:r>
                <a:rPr lang="ru-RU" altLang="en-US" sz="1600">
                  <a:solidFill>
                    <a:srgbClr val="4A127B"/>
                  </a:solidFill>
                  <a:ea typeface="Calibri" panose="020F0502020204030204" pitchFamily="34" charset="0"/>
                  <a:cs typeface="Times New Roman" panose="02020603050405020304" pitchFamily="18" charset="0"/>
                </a:rPr>
                <a:t>бошқа</a:t>
              </a:r>
              <a:r>
                <a:rPr lang="tr-TR" altLang="en-US" sz="1600">
                  <a:solidFill>
                    <a:srgbClr val="4A127B"/>
                  </a:solidFill>
                  <a:ea typeface="Calibri" panose="020F0502020204030204" pitchFamily="34" charset="0"/>
                  <a:cs typeface="Times New Roman" panose="02020603050405020304" pitchFamily="18" charset="0"/>
                </a:rPr>
                <a:t> </a:t>
              </a:r>
              <a:r>
                <a:rPr lang="ru-RU" altLang="en-US" sz="1600">
                  <a:solidFill>
                    <a:srgbClr val="4A127B"/>
                  </a:solidFill>
                  <a:ea typeface="Calibri" panose="020F0502020204030204" pitchFamily="34" charset="0"/>
                  <a:cs typeface="Times New Roman" panose="02020603050405020304" pitchFamily="18" charset="0"/>
                </a:rPr>
                <a:t>йўлга</a:t>
              </a:r>
              <a:r>
                <a:rPr lang="tr-TR" altLang="en-US" sz="1600">
                  <a:solidFill>
                    <a:srgbClr val="4A127B"/>
                  </a:solidFill>
                  <a:ea typeface="Calibri" panose="020F0502020204030204" pitchFamily="34" charset="0"/>
                  <a:cs typeface="Times New Roman" panose="02020603050405020304" pitchFamily="18" charset="0"/>
                </a:rPr>
                <a:t> </a:t>
              </a:r>
              <a:r>
                <a:rPr lang="ru-RU" altLang="en-US" sz="1600">
                  <a:solidFill>
                    <a:srgbClr val="4A127B"/>
                  </a:solidFill>
                  <a:ea typeface="Calibri" panose="020F0502020204030204" pitchFamily="34" charset="0"/>
                  <a:cs typeface="Times New Roman" panose="02020603050405020304" pitchFamily="18" charset="0"/>
                </a:rPr>
                <a:t>йўналтириши</a:t>
              </a:r>
              <a:r>
                <a:rPr lang="tr-TR" altLang="en-US" sz="1600">
                  <a:solidFill>
                    <a:srgbClr val="4A127B"/>
                  </a:solidFill>
                  <a:ea typeface="Calibri" panose="020F0502020204030204" pitchFamily="34" charset="0"/>
                  <a:cs typeface="Times New Roman" panose="02020603050405020304" pitchFamily="18" charset="0"/>
                </a:rPr>
                <a:t> </a:t>
              </a:r>
              <a:r>
                <a:rPr lang="ru-RU" altLang="en-US" sz="1600">
                  <a:solidFill>
                    <a:srgbClr val="4A127B"/>
                  </a:solidFill>
                  <a:ea typeface="Calibri" panose="020F0502020204030204" pitchFamily="34" charset="0"/>
                  <a:cs typeface="Times New Roman" panose="02020603050405020304" pitchFamily="18" charset="0"/>
                </a:rPr>
                <a:t>мумкин</a:t>
              </a:r>
              <a:r>
                <a:rPr lang="tr-TR" altLang="en-US" sz="1600">
                  <a:solidFill>
                    <a:srgbClr val="4A127B"/>
                  </a:solidFill>
                  <a:ea typeface="Calibri" panose="020F0502020204030204" pitchFamily="34" charset="0"/>
                  <a:cs typeface="Times New Roman" panose="02020603050405020304" pitchFamily="18" charset="0"/>
                </a:rPr>
                <a:t>. </a:t>
              </a:r>
              <a:endParaRPr lang="en-US" altLang="en-US" sz="1600">
                <a:solidFill>
                  <a:srgbClr val="4A127B"/>
                </a:solidFill>
                <a:ea typeface="Calibri" panose="020F0502020204030204" pitchFamily="34" charset="0"/>
                <a:cs typeface="Times New Roman" panose="02020603050405020304" pitchFamily="18" charset="0"/>
              </a:endParaRPr>
            </a:p>
            <a:p>
              <a:pPr algn="ctr" eaLnBrk="1" hangingPunct="1">
                <a:spcAft>
                  <a:spcPts val="600"/>
                </a:spcAft>
              </a:pPr>
              <a:r>
                <a:rPr lang="ru-RU" altLang="en-US" sz="1600">
                  <a:solidFill>
                    <a:srgbClr val="4A127B"/>
                  </a:solidFill>
                  <a:ea typeface="Calibri" panose="020F0502020204030204" pitchFamily="34" charset="0"/>
                  <a:cs typeface="Times New Roman" panose="02020603050405020304" pitchFamily="18" charset="0"/>
                </a:rPr>
                <a:t>Бошқа</a:t>
              </a:r>
              <a:r>
                <a:rPr lang="tr-TR" altLang="en-US" sz="1600">
                  <a:solidFill>
                    <a:srgbClr val="4A127B"/>
                  </a:solidFill>
                  <a:ea typeface="Calibri" panose="020F0502020204030204" pitchFamily="34" charset="0"/>
                  <a:cs typeface="Times New Roman" panose="02020603050405020304" pitchFamily="18" charset="0"/>
                </a:rPr>
                <a:t> </a:t>
              </a:r>
              <a:r>
                <a:rPr lang="ru-RU" altLang="en-US" sz="1600">
                  <a:solidFill>
                    <a:srgbClr val="4A127B"/>
                  </a:solidFill>
                  <a:ea typeface="Calibri" panose="020F0502020204030204" pitchFamily="34" charset="0"/>
                  <a:cs typeface="Times New Roman" panose="02020603050405020304" pitchFamily="18" charset="0"/>
                </a:rPr>
                <a:t>йўлда</a:t>
              </a:r>
              <a:r>
                <a:rPr lang="tr-TR" altLang="en-US" sz="1600">
                  <a:solidFill>
                    <a:srgbClr val="4A127B"/>
                  </a:solidFill>
                  <a:ea typeface="Calibri" panose="020F0502020204030204" pitchFamily="34" charset="0"/>
                  <a:cs typeface="Times New Roman" panose="02020603050405020304" pitchFamily="18" charset="0"/>
                </a:rPr>
                <a:t> </a:t>
              </a:r>
              <a:r>
                <a:rPr lang="ru-RU" altLang="en-US" sz="1600">
                  <a:solidFill>
                    <a:srgbClr val="4A127B"/>
                  </a:solidFill>
                  <a:ea typeface="Calibri" panose="020F0502020204030204" pitchFamily="34" charset="0"/>
                  <a:cs typeface="Times New Roman" panose="02020603050405020304" pitchFamily="18" charset="0"/>
                </a:rPr>
                <a:t>фақат</a:t>
              </a:r>
              <a:r>
                <a:rPr lang="tr-TR" altLang="en-US" sz="1600">
                  <a:solidFill>
                    <a:srgbClr val="4A127B"/>
                  </a:solidFill>
                  <a:ea typeface="Calibri" panose="020F0502020204030204" pitchFamily="34" charset="0"/>
                  <a:cs typeface="Times New Roman" panose="02020603050405020304" pitchFamily="18" charset="0"/>
                </a:rPr>
                <a:t> </a:t>
              </a:r>
              <a:r>
                <a:rPr lang="ru-RU" altLang="en-US" sz="1600">
                  <a:solidFill>
                    <a:srgbClr val="4A127B"/>
                  </a:solidFill>
                  <a:ea typeface="Calibri" panose="020F0502020204030204" pitchFamily="34" charset="0"/>
                  <a:cs typeface="Times New Roman" panose="02020603050405020304" pitchFamily="18" charset="0"/>
                </a:rPr>
                <a:t>битта</a:t>
              </a:r>
              <a:r>
                <a:rPr lang="tr-TR" altLang="en-US" sz="1600">
                  <a:solidFill>
                    <a:srgbClr val="4A127B"/>
                  </a:solidFill>
                  <a:ea typeface="Calibri" panose="020F0502020204030204" pitchFamily="34" charset="0"/>
                  <a:cs typeface="Times New Roman" panose="02020603050405020304" pitchFamily="18" charset="0"/>
                </a:rPr>
                <a:t> </a:t>
              </a:r>
              <a:r>
                <a:rPr lang="ru-RU" altLang="en-US" sz="1600">
                  <a:solidFill>
                    <a:srgbClr val="4A127B"/>
                  </a:solidFill>
                  <a:ea typeface="Calibri" panose="020F0502020204030204" pitchFamily="34" charset="0"/>
                  <a:cs typeface="Times New Roman" panose="02020603050405020304" pitchFamily="18" charset="0"/>
                </a:rPr>
                <a:t>одам</a:t>
              </a:r>
              <a:r>
                <a:rPr lang="tr-TR" altLang="en-US" sz="1600">
                  <a:solidFill>
                    <a:srgbClr val="4A127B"/>
                  </a:solidFill>
                  <a:ea typeface="Calibri" panose="020F0502020204030204" pitchFamily="34" charset="0"/>
                  <a:cs typeface="Times New Roman" panose="02020603050405020304" pitchFamily="18" charset="0"/>
                </a:rPr>
                <a:t> </a:t>
              </a:r>
              <a:r>
                <a:rPr lang="ru-RU" altLang="en-US" sz="1600">
                  <a:solidFill>
                    <a:srgbClr val="4A127B"/>
                  </a:solidFill>
                  <a:ea typeface="Calibri" panose="020F0502020204030204" pitchFamily="34" charset="0"/>
                  <a:cs typeface="Times New Roman" panose="02020603050405020304" pitchFamily="18" charset="0"/>
                </a:rPr>
                <a:t>бор</a:t>
              </a:r>
              <a:r>
                <a:rPr lang="tr-TR" altLang="en-US" sz="1600">
                  <a:solidFill>
                    <a:srgbClr val="4A127B"/>
                  </a:solidFill>
                  <a:ea typeface="Calibri" panose="020F0502020204030204" pitchFamily="34" charset="0"/>
                  <a:cs typeface="Times New Roman" panose="02020603050405020304" pitchFamily="18" charset="0"/>
                </a:rPr>
                <a:t>, </a:t>
              </a:r>
              <a:r>
                <a:rPr lang="ru-RU" altLang="en-US" sz="1600">
                  <a:solidFill>
                    <a:srgbClr val="4A127B"/>
                  </a:solidFill>
                  <a:ea typeface="Calibri" panose="020F0502020204030204" pitchFamily="34" charset="0"/>
                  <a:cs typeface="Times New Roman" panose="02020603050405020304" pitchFamily="18" charset="0"/>
                </a:rPr>
                <a:t>агар</a:t>
              </a:r>
              <a:r>
                <a:rPr lang="tr-TR" altLang="en-US" sz="1600">
                  <a:solidFill>
                    <a:srgbClr val="4A127B"/>
                  </a:solidFill>
                  <a:ea typeface="Calibri" panose="020F0502020204030204" pitchFamily="34" charset="0"/>
                  <a:cs typeface="Times New Roman" panose="02020603050405020304" pitchFamily="18" charset="0"/>
                </a:rPr>
                <a:t> </a:t>
              </a:r>
              <a:r>
                <a:rPr lang="ru-RU" altLang="en-US" sz="1600">
                  <a:solidFill>
                    <a:srgbClr val="4A127B"/>
                  </a:solidFill>
                  <a:ea typeface="Calibri" panose="020F0502020204030204" pitchFamily="34" charset="0"/>
                  <a:cs typeface="Times New Roman" panose="02020603050405020304" pitchFamily="18" charset="0"/>
                </a:rPr>
                <a:t>кузатувчи</a:t>
              </a:r>
              <a:r>
                <a:rPr lang="tr-TR" altLang="en-US" sz="1600">
                  <a:solidFill>
                    <a:srgbClr val="4A127B"/>
                  </a:solidFill>
                  <a:ea typeface="Calibri" panose="020F0502020204030204" pitchFamily="34" charset="0"/>
                  <a:cs typeface="Times New Roman" panose="02020603050405020304" pitchFamily="18" charset="0"/>
                </a:rPr>
                <a:t> </a:t>
              </a:r>
              <a:r>
                <a:rPr lang="ru-RU" altLang="en-US" sz="1600">
                  <a:solidFill>
                    <a:srgbClr val="4A127B"/>
                  </a:solidFill>
                  <a:ea typeface="Calibri" panose="020F0502020204030204" pitchFamily="34" charset="0"/>
                  <a:cs typeface="Times New Roman" panose="02020603050405020304" pitchFamily="18" charset="0"/>
                </a:rPr>
                <a:t>ўқни</a:t>
              </a:r>
              <a:r>
                <a:rPr lang="tr-TR" altLang="en-US" sz="1600">
                  <a:solidFill>
                    <a:srgbClr val="4A127B"/>
                  </a:solidFill>
                  <a:ea typeface="Calibri" panose="020F0502020204030204" pitchFamily="34" charset="0"/>
                  <a:cs typeface="Times New Roman" panose="02020603050405020304" pitchFamily="18" charset="0"/>
                </a:rPr>
                <a:t> </a:t>
              </a:r>
              <a:r>
                <a:rPr lang="ru-RU" altLang="en-US" sz="1600">
                  <a:solidFill>
                    <a:srgbClr val="4A127B"/>
                  </a:solidFill>
                  <a:ea typeface="Calibri" panose="020F0502020204030204" pitchFamily="34" charset="0"/>
                  <a:cs typeface="Times New Roman" panose="02020603050405020304" pitchFamily="18" charset="0"/>
                </a:rPr>
                <a:t>ҳаракатга</a:t>
              </a:r>
              <a:r>
                <a:rPr lang="tr-TR" altLang="en-US" sz="1600">
                  <a:solidFill>
                    <a:srgbClr val="4A127B"/>
                  </a:solidFill>
                  <a:ea typeface="Calibri" panose="020F0502020204030204" pitchFamily="34" charset="0"/>
                  <a:cs typeface="Times New Roman" panose="02020603050405020304" pitchFamily="18" charset="0"/>
                </a:rPr>
                <a:t> </a:t>
              </a:r>
              <a:r>
                <a:rPr lang="ru-RU" altLang="en-US" sz="1600">
                  <a:solidFill>
                    <a:srgbClr val="4A127B"/>
                  </a:solidFill>
                  <a:ea typeface="Calibri" panose="020F0502020204030204" pitchFamily="34" charset="0"/>
                  <a:cs typeface="Times New Roman" panose="02020603050405020304" pitchFamily="18" charset="0"/>
                </a:rPr>
                <a:t>к</a:t>
              </a:r>
              <a:r>
                <a:rPr lang="tr-TR" altLang="en-US" sz="1600">
                  <a:solidFill>
                    <a:srgbClr val="4A127B"/>
                  </a:solidFill>
                  <a:ea typeface="Calibri" panose="020F0502020204030204" pitchFamily="34" charset="0"/>
                  <a:cs typeface="Times New Roman" panose="02020603050405020304" pitchFamily="18" charset="0"/>
                </a:rPr>
                <a:t>e</a:t>
              </a:r>
              <a:r>
                <a:rPr lang="ru-RU" altLang="en-US" sz="1600">
                  <a:solidFill>
                    <a:srgbClr val="4A127B"/>
                  </a:solidFill>
                  <a:ea typeface="Calibri" panose="020F0502020204030204" pitchFamily="34" charset="0"/>
                  <a:cs typeface="Times New Roman" panose="02020603050405020304" pitchFamily="18" charset="0"/>
                </a:rPr>
                <a:t>лтирса</a:t>
              </a:r>
              <a:r>
                <a:rPr lang="tr-TR" altLang="en-US" sz="1600">
                  <a:solidFill>
                    <a:srgbClr val="4A127B"/>
                  </a:solidFill>
                  <a:ea typeface="Calibri" panose="020F0502020204030204" pitchFamily="34" charset="0"/>
                  <a:cs typeface="Times New Roman" panose="02020603050405020304" pitchFamily="18" charset="0"/>
                </a:rPr>
                <a:t>, </a:t>
              </a:r>
              <a:r>
                <a:rPr lang="ru-RU" altLang="en-US" sz="1600">
                  <a:solidFill>
                    <a:srgbClr val="4A127B"/>
                  </a:solidFill>
                  <a:ea typeface="Calibri" panose="020F0502020204030204" pitchFamily="34" charset="0"/>
                  <a:cs typeface="Times New Roman" panose="02020603050405020304" pitchFamily="18" charset="0"/>
                </a:rPr>
                <a:t>трамвай</a:t>
              </a:r>
              <a:r>
                <a:rPr lang="en-US" altLang="en-US" sz="1600">
                  <a:solidFill>
                    <a:srgbClr val="4A127B"/>
                  </a:solidFill>
                  <a:ea typeface="Calibri" panose="020F0502020204030204" pitchFamily="34" charset="0"/>
                  <a:cs typeface="Times New Roman" panose="02020603050405020304" pitchFamily="18" charset="0"/>
                </a:rPr>
                <a:t> </a:t>
              </a:r>
              <a:r>
                <a:rPr lang="ru-RU" altLang="en-US" sz="1600">
                  <a:solidFill>
                    <a:srgbClr val="4A127B"/>
                  </a:solidFill>
                  <a:ea typeface="Calibri" panose="020F0502020204030204" pitchFamily="34" charset="0"/>
                  <a:cs typeface="Times New Roman" panose="02020603050405020304" pitchFamily="18" charset="0"/>
                </a:rPr>
                <a:t>уни</a:t>
              </a:r>
              <a:r>
                <a:rPr lang="en-US" altLang="en-US" sz="1600">
                  <a:solidFill>
                    <a:srgbClr val="4A127B"/>
                  </a:solidFill>
                  <a:ea typeface="Calibri" panose="020F0502020204030204" pitchFamily="34" charset="0"/>
                  <a:cs typeface="Times New Roman" panose="02020603050405020304" pitchFamily="18" charset="0"/>
                </a:rPr>
                <a:t> </a:t>
              </a:r>
              <a:r>
                <a:rPr lang="ru-RU" altLang="en-US" sz="1600">
                  <a:solidFill>
                    <a:srgbClr val="4A127B"/>
                  </a:solidFill>
                  <a:ea typeface="Calibri" panose="020F0502020204030204" pitchFamily="34" charset="0"/>
                  <a:cs typeface="Times New Roman" panose="02020603050405020304" pitchFamily="18" charset="0"/>
                </a:rPr>
                <a:t>босиб</a:t>
              </a:r>
              <a:r>
                <a:rPr lang="en-US" altLang="en-US" sz="1600">
                  <a:solidFill>
                    <a:srgbClr val="4A127B"/>
                  </a:solidFill>
                  <a:ea typeface="Calibri" panose="020F0502020204030204" pitchFamily="34" charset="0"/>
                  <a:cs typeface="Times New Roman" panose="02020603050405020304" pitchFamily="18" charset="0"/>
                </a:rPr>
                <a:t> </a:t>
              </a:r>
              <a:r>
                <a:rPr lang="ru-RU" altLang="en-US" sz="1600">
                  <a:solidFill>
                    <a:srgbClr val="4A127B"/>
                  </a:solidFill>
                  <a:ea typeface="Calibri" panose="020F0502020204030204" pitchFamily="34" charset="0"/>
                  <a:cs typeface="Times New Roman" panose="02020603050405020304" pitchFamily="18" charset="0"/>
                </a:rPr>
                <a:t>к</a:t>
              </a:r>
              <a:r>
                <a:rPr lang="en-US" altLang="en-US" sz="1600">
                  <a:solidFill>
                    <a:srgbClr val="4A127B"/>
                  </a:solidFill>
                  <a:ea typeface="Calibri" panose="020F0502020204030204" pitchFamily="34" charset="0"/>
                  <a:cs typeface="Times New Roman" panose="02020603050405020304" pitchFamily="18" charset="0"/>
                </a:rPr>
                <a:t>e</a:t>
              </a:r>
              <a:r>
                <a:rPr lang="ru-RU" altLang="en-US" sz="1600">
                  <a:solidFill>
                    <a:srgbClr val="4A127B"/>
                  </a:solidFill>
                  <a:ea typeface="Calibri" panose="020F0502020204030204" pitchFamily="34" charset="0"/>
                  <a:cs typeface="Times New Roman" panose="02020603050405020304" pitchFamily="18" charset="0"/>
                </a:rPr>
                <a:t>тади</a:t>
              </a:r>
              <a:r>
                <a:rPr lang="en-US" altLang="en-US" sz="1600">
                  <a:solidFill>
                    <a:srgbClr val="4A127B"/>
                  </a:solidFill>
                  <a:ea typeface="Calibri" panose="020F0502020204030204" pitchFamily="34" charset="0"/>
                  <a:cs typeface="Times New Roman" panose="02020603050405020304" pitchFamily="18" charset="0"/>
                </a:rPr>
                <a:t>.</a:t>
              </a:r>
            </a:p>
            <a:p>
              <a:pPr algn="ctr" eaLnBrk="1" hangingPunct="1">
                <a:spcAft>
                  <a:spcPts val="600"/>
                </a:spcAft>
              </a:pPr>
              <a:r>
                <a:rPr lang="ru-RU" altLang="en-US" sz="1600">
                  <a:solidFill>
                    <a:srgbClr val="4A127B"/>
                  </a:solidFill>
                  <a:ea typeface="Calibri" panose="020F0502020204030204" pitchFamily="34" charset="0"/>
                  <a:cs typeface="Times New Roman" panose="02020603050405020304" pitchFamily="18" charset="0"/>
                </a:rPr>
                <a:t>Шундай</a:t>
              </a:r>
              <a:r>
                <a:rPr lang="tr-TR" altLang="en-US" sz="1600">
                  <a:solidFill>
                    <a:srgbClr val="4A127B"/>
                  </a:solidFill>
                  <a:ea typeface="Calibri" panose="020F0502020204030204" pitchFamily="34" charset="0"/>
                  <a:cs typeface="Times New Roman" panose="02020603050405020304" pitchFamily="18" charset="0"/>
                </a:rPr>
                <a:t> </a:t>
              </a:r>
              <a:r>
                <a:rPr lang="ru-RU" altLang="en-US" sz="1600">
                  <a:solidFill>
                    <a:srgbClr val="4A127B"/>
                  </a:solidFill>
                  <a:ea typeface="Calibri" panose="020F0502020204030204" pitchFamily="34" charset="0"/>
                  <a:cs typeface="Times New Roman" panose="02020603050405020304" pitchFamily="18" charset="0"/>
                </a:rPr>
                <a:t>қилиб</a:t>
              </a:r>
              <a:r>
                <a:rPr lang="tr-TR" altLang="en-US" sz="1600">
                  <a:solidFill>
                    <a:srgbClr val="4A127B"/>
                  </a:solidFill>
                  <a:ea typeface="Calibri" panose="020F0502020204030204" pitchFamily="34" charset="0"/>
                  <a:cs typeface="Times New Roman" panose="02020603050405020304" pitchFamily="18" charset="0"/>
                </a:rPr>
                <a:t>, </a:t>
              </a:r>
              <a:r>
                <a:rPr lang="ru-RU" altLang="en-US" sz="1600">
                  <a:solidFill>
                    <a:srgbClr val="4A127B"/>
                  </a:solidFill>
                  <a:ea typeface="Calibri" panose="020F0502020204030204" pitchFamily="34" charset="0"/>
                  <a:cs typeface="Times New Roman" panose="02020603050405020304" pitchFamily="18" charset="0"/>
                </a:rPr>
                <a:t>кузатувчи</a:t>
              </a:r>
              <a:r>
                <a:rPr lang="tr-TR" altLang="en-US" sz="1600">
                  <a:solidFill>
                    <a:srgbClr val="4A127B"/>
                  </a:solidFill>
                  <a:ea typeface="Calibri" panose="020F0502020204030204" pitchFamily="34" charset="0"/>
                  <a:cs typeface="Times New Roman" panose="02020603050405020304" pitchFamily="18" charset="0"/>
                </a:rPr>
                <a:t> </a:t>
              </a:r>
              <a:r>
                <a:rPr lang="ru-RU" altLang="en-US" sz="1600">
                  <a:solidFill>
                    <a:srgbClr val="4A127B"/>
                  </a:solidFill>
                  <a:ea typeface="Calibri" panose="020F0502020204030204" pitchFamily="34" charset="0"/>
                  <a:cs typeface="Times New Roman" panose="02020603050405020304" pitchFamily="18" charset="0"/>
                </a:rPr>
                <a:t>танловни</a:t>
              </a:r>
              <a:r>
                <a:rPr lang="tr-TR" altLang="en-US" sz="1600">
                  <a:solidFill>
                    <a:srgbClr val="4A127B"/>
                  </a:solidFill>
                  <a:ea typeface="Calibri" panose="020F0502020204030204" pitchFamily="34" charset="0"/>
                  <a:cs typeface="Times New Roman" panose="02020603050405020304" pitchFamily="18" charset="0"/>
                </a:rPr>
                <a:t> </a:t>
              </a:r>
              <a:r>
                <a:rPr lang="ru-RU" altLang="en-US" sz="1600">
                  <a:solidFill>
                    <a:srgbClr val="4A127B"/>
                  </a:solidFill>
                  <a:ea typeface="Calibri" panose="020F0502020204030204" pitchFamily="34" charset="0"/>
                  <a:cs typeface="Times New Roman" panose="02020603050405020304" pitchFamily="18" charset="0"/>
                </a:rPr>
                <a:t>амалга</a:t>
              </a:r>
              <a:r>
                <a:rPr lang="tr-TR" altLang="en-US" sz="1600">
                  <a:solidFill>
                    <a:srgbClr val="4A127B"/>
                  </a:solidFill>
                  <a:ea typeface="Calibri" panose="020F0502020204030204" pitchFamily="34" charset="0"/>
                  <a:cs typeface="Times New Roman" panose="02020603050405020304" pitchFamily="18" charset="0"/>
                </a:rPr>
                <a:t> </a:t>
              </a:r>
              <a:r>
                <a:rPr lang="ru-RU" altLang="en-US" sz="1600">
                  <a:solidFill>
                    <a:srgbClr val="4A127B"/>
                  </a:solidFill>
                  <a:ea typeface="Calibri" panose="020F0502020204030204" pitchFamily="34" charset="0"/>
                  <a:cs typeface="Times New Roman" panose="02020603050405020304" pitchFamily="18" charset="0"/>
                </a:rPr>
                <a:t>ошириши</a:t>
              </a:r>
              <a:r>
                <a:rPr lang="tr-TR" altLang="en-US" sz="1600">
                  <a:solidFill>
                    <a:srgbClr val="4A127B"/>
                  </a:solidFill>
                  <a:ea typeface="Calibri" panose="020F0502020204030204" pitchFamily="34" charset="0"/>
                  <a:cs typeface="Times New Roman" panose="02020603050405020304" pitchFamily="18" charset="0"/>
                </a:rPr>
                <a:t> </a:t>
              </a:r>
              <a:r>
                <a:rPr lang="ru-RU" altLang="en-US" sz="1600">
                  <a:solidFill>
                    <a:srgbClr val="4A127B"/>
                  </a:solidFill>
                  <a:ea typeface="Calibri" panose="020F0502020204030204" pitchFamily="34" charset="0"/>
                  <a:cs typeface="Times New Roman" panose="02020603050405020304" pitchFamily="18" charset="0"/>
                </a:rPr>
                <a:t>к</a:t>
              </a:r>
              <a:r>
                <a:rPr lang="tr-TR" altLang="en-US" sz="1600">
                  <a:solidFill>
                    <a:srgbClr val="4A127B"/>
                  </a:solidFill>
                  <a:ea typeface="Calibri" panose="020F0502020204030204" pitchFamily="34" charset="0"/>
                  <a:cs typeface="Times New Roman" panose="02020603050405020304" pitchFamily="18" charset="0"/>
                </a:rPr>
                <a:t>e</a:t>
              </a:r>
              <a:r>
                <a:rPr lang="ru-RU" altLang="en-US" sz="1600">
                  <a:solidFill>
                    <a:srgbClr val="4A127B"/>
                  </a:solidFill>
                  <a:ea typeface="Calibri" panose="020F0502020204030204" pitchFamily="34" charset="0"/>
                  <a:cs typeface="Times New Roman" panose="02020603050405020304" pitchFamily="18" charset="0"/>
                </a:rPr>
                <a:t>рак</a:t>
              </a:r>
              <a:r>
                <a:rPr lang="tr-TR" altLang="en-US" sz="1600">
                  <a:solidFill>
                    <a:srgbClr val="4A127B"/>
                  </a:solidFill>
                  <a:ea typeface="Calibri" panose="020F0502020204030204" pitchFamily="34" charset="0"/>
                  <a:cs typeface="Times New Roman" panose="02020603050405020304" pitchFamily="18" charset="0"/>
                </a:rPr>
                <a:t>: </a:t>
              </a:r>
              <a:endParaRPr lang="en-US" altLang="en-US" sz="1600">
                <a:solidFill>
                  <a:srgbClr val="4A127B"/>
                </a:solidFill>
                <a:ea typeface="Calibri" panose="020F0502020204030204" pitchFamily="34" charset="0"/>
                <a:cs typeface="Times New Roman" panose="02020603050405020304" pitchFamily="18" charset="0"/>
              </a:endParaRPr>
            </a:p>
            <a:p>
              <a:pPr algn="ctr" eaLnBrk="1" hangingPunct="1">
                <a:spcAft>
                  <a:spcPts val="600"/>
                </a:spcAft>
              </a:pPr>
              <a:r>
                <a:rPr lang="ru-RU" altLang="en-US" sz="1600">
                  <a:solidFill>
                    <a:srgbClr val="4A127B"/>
                  </a:solidFill>
                  <a:ea typeface="Calibri" panose="020F0502020204030204" pitchFamily="34" charset="0"/>
                  <a:cs typeface="Times New Roman" panose="02020603050405020304" pitchFamily="18" charset="0"/>
                </a:rPr>
                <a:t>йўлни</a:t>
              </a:r>
              <a:r>
                <a:rPr lang="en-US" altLang="en-US" sz="1600">
                  <a:solidFill>
                    <a:srgbClr val="4A127B"/>
                  </a:solidFill>
                  <a:ea typeface="Calibri" panose="020F0502020204030204" pitchFamily="34" charset="0"/>
                  <a:cs typeface="Times New Roman" panose="02020603050405020304" pitchFamily="18" charset="0"/>
                </a:rPr>
                <a:t> </a:t>
              </a:r>
              <a:r>
                <a:rPr lang="ru-RU" altLang="en-US" sz="1600">
                  <a:solidFill>
                    <a:srgbClr val="4A127B"/>
                  </a:solidFill>
                  <a:ea typeface="Calibri" panose="020F0502020204030204" pitchFamily="34" charset="0"/>
                  <a:cs typeface="Times New Roman" panose="02020603050405020304" pitchFamily="18" charset="0"/>
                </a:rPr>
                <a:t>буриши</a:t>
              </a:r>
              <a:r>
                <a:rPr lang="en-US" altLang="en-US" sz="1600">
                  <a:solidFill>
                    <a:srgbClr val="4A127B"/>
                  </a:solidFill>
                  <a:ea typeface="Calibri" panose="020F0502020204030204" pitchFamily="34" charset="0"/>
                  <a:cs typeface="Times New Roman" panose="02020603050405020304" pitchFamily="18" charset="0"/>
                </a:rPr>
                <a:t> </a:t>
              </a:r>
              <a:r>
                <a:rPr lang="ru-RU" altLang="en-US" sz="1600">
                  <a:solidFill>
                    <a:srgbClr val="4A127B"/>
                  </a:solidFill>
                  <a:ea typeface="Calibri" panose="020F0502020204030204" pitchFamily="34" charset="0"/>
                  <a:cs typeface="Times New Roman" panose="02020603050405020304" pitchFamily="18" charset="0"/>
                </a:rPr>
                <a:t>к</a:t>
              </a:r>
              <a:r>
                <a:rPr lang="en-US" altLang="en-US" sz="1600">
                  <a:solidFill>
                    <a:srgbClr val="4A127B"/>
                  </a:solidFill>
                  <a:ea typeface="Calibri" panose="020F0502020204030204" pitchFamily="34" charset="0"/>
                  <a:cs typeface="Times New Roman" panose="02020603050405020304" pitchFamily="18" charset="0"/>
                </a:rPr>
                <a:t>e</a:t>
              </a:r>
              <a:r>
                <a:rPr lang="ru-RU" altLang="en-US" sz="1600">
                  <a:solidFill>
                    <a:srgbClr val="4A127B"/>
                  </a:solidFill>
                  <a:ea typeface="Calibri" panose="020F0502020204030204" pitchFamily="34" charset="0"/>
                  <a:cs typeface="Times New Roman" panose="02020603050405020304" pitchFamily="18" charset="0"/>
                </a:rPr>
                <a:t>ракми</a:t>
              </a:r>
              <a:r>
                <a:rPr lang="en-US" altLang="en-US" sz="1600">
                  <a:solidFill>
                    <a:srgbClr val="4A127B"/>
                  </a:solidFill>
                  <a:ea typeface="Calibri" panose="020F0502020204030204" pitchFamily="34" charset="0"/>
                  <a:cs typeface="Times New Roman" panose="02020603050405020304" pitchFamily="18" charset="0"/>
                </a:rPr>
                <a:t> </a:t>
              </a:r>
              <a:r>
                <a:rPr lang="ru-RU" altLang="en-US" sz="1600">
                  <a:solidFill>
                    <a:srgbClr val="4A127B"/>
                  </a:solidFill>
                  <a:ea typeface="Calibri" panose="020F0502020204030204" pitchFamily="34" charset="0"/>
                  <a:cs typeface="Times New Roman" panose="02020603050405020304" pitchFamily="18" charset="0"/>
                </a:rPr>
                <a:t>ёки</a:t>
              </a:r>
              <a:r>
                <a:rPr lang="en-US" altLang="en-US" sz="1600">
                  <a:solidFill>
                    <a:srgbClr val="4A127B"/>
                  </a:solidFill>
                  <a:ea typeface="Calibri" panose="020F0502020204030204" pitchFamily="34" charset="0"/>
                  <a:cs typeface="Times New Roman" panose="02020603050405020304" pitchFamily="18" charset="0"/>
                </a:rPr>
                <a:t> </a:t>
              </a:r>
              <a:r>
                <a:rPr lang="ru-RU" altLang="en-US" sz="1600">
                  <a:solidFill>
                    <a:srgbClr val="4A127B"/>
                  </a:solidFill>
                  <a:ea typeface="Calibri" panose="020F0502020204030204" pitchFamily="34" charset="0"/>
                  <a:cs typeface="Times New Roman" panose="02020603050405020304" pitchFamily="18" charset="0"/>
                </a:rPr>
                <a:t>бурмаслиги</a:t>
              </a:r>
              <a:r>
                <a:rPr lang="en-US" altLang="en-US" sz="1600">
                  <a:solidFill>
                    <a:srgbClr val="4A127B"/>
                  </a:solidFill>
                  <a:ea typeface="Calibri" panose="020F0502020204030204" pitchFamily="34" charset="0"/>
                  <a:cs typeface="Times New Roman" panose="02020603050405020304" pitchFamily="18" charset="0"/>
                </a:rPr>
                <a:t> </a:t>
              </a:r>
              <a:r>
                <a:rPr lang="ru-RU" altLang="en-US" sz="1600">
                  <a:solidFill>
                    <a:srgbClr val="4A127B"/>
                  </a:solidFill>
                  <a:ea typeface="Calibri" panose="020F0502020204030204" pitchFamily="34" charset="0"/>
                  <a:cs typeface="Times New Roman" panose="02020603050405020304" pitchFamily="18" charset="0"/>
                </a:rPr>
                <a:t>к</a:t>
              </a:r>
              <a:r>
                <a:rPr lang="en-US" altLang="en-US" sz="1600">
                  <a:solidFill>
                    <a:srgbClr val="4A127B"/>
                  </a:solidFill>
                  <a:ea typeface="Calibri" panose="020F0502020204030204" pitchFamily="34" charset="0"/>
                  <a:cs typeface="Times New Roman" panose="02020603050405020304" pitchFamily="18" charset="0"/>
                </a:rPr>
                <a:t>e</a:t>
              </a:r>
              <a:r>
                <a:rPr lang="ru-RU" altLang="en-US" sz="1600">
                  <a:solidFill>
                    <a:srgbClr val="4A127B"/>
                  </a:solidFill>
                  <a:ea typeface="Calibri" panose="020F0502020204030204" pitchFamily="34" charset="0"/>
                  <a:cs typeface="Times New Roman" panose="02020603050405020304" pitchFamily="18" charset="0"/>
                </a:rPr>
                <a:t>ракми</a:t>
              </a:r>
              <a:r>
                <a:rPr lang="en-US" altLang="en-US" sz="1600">
                  <a:solidFill>
                    <a:srgbClr val="4A127B"/>
                  </a:solidFill>
                  <a:ea typeface="Calibri" panose="020F0502020204030204" pitchFamily="34" charset="0"/>
                  <a:cs typeface="Times New Roman" panose="02020603050405020304" pitchFamily="18" charset="0"/>
                </a:rPr>
                <a:t>?...</a:t>
              </a:r>
              <a:r>
                <a:rPr lang="ru-RU" altLang="en-US" sz="1600">
                  <a:solidFill>
                    <a:srgbClr val="4A127B"/>
                  </a:solidFill>
                  <a:ea typeface="Calibri" panose="020F0502020204030204" pitchFamily="34" charset="0"/>
                  <a:cs typeface="Times New Roman" panose="02020603050405020304" pitchFamily="18" charset="0"/>
                </a:rPr>
                <a:t> </a:t>
              </a: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" dur="1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994" name="Subtitle 4">
            <a:extLst>
              <a:ext uri="{FF2B5EF4-FFF2-40B4-BE49-F238E27FC236}">
                <a16:creationId xmlns:a16="http://schemas.microsoft.com/office/drawing/2014/main" id="{F7097386-E8D0-43F5-837E-D7DB85DF2DB9}"/>
              </a:ext>
            </a:extLst>
          </p:cNvPr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pPr eaLnBrk="1" hangingPunct="1">
              <a:spcBef>
                <a:spcPct val="0"/>
              </a:spcBef>
              <a:spcAft>
                <a:spcPct val="0"/>
              </a:spcAft>
            </a:pPr>
            <a:r>
              <a:rPr lang="ru-RU" altLang="en-US" sz="2400"/>
              <a:t>Ўқувчилар</a:t>
            </a:r>
            <a:r>
              <a:rPr lang="en-US" altLang="en-US" sz="2400"/>
              <a:t> </a:t>
            </a:r>
            <a:r>
              <a:rPr lang="ru-RU" altLang="en-US" sz="2400"/>
              <a:t>учун</a:t>
            </a:r>
            <a:r>
              <a:rPr lang="en-US" altLang="en-US" sz="2400"/>
              <a:t> </a:t>
            </a:r>
            <a:r>
              <a:rPr lang="ru-RU" altLang="en-US" sz="2400"/>
              <a:t>ўйин</a:t>
            </a:r>
            <a:r>
              <a:rPr lang="en-US" altLang="en-US" sz="2400"/>
              <a:t>: </a:t>
            </a:r>
            <a:r>
              <a:rPr lang="ru-RU" altLang="en-US" sz="2400"/>
              <a:t>Ўз</a:t>
            </a:r>
            <a:r>
              <a:rPr lang="en-US" altLang="en-US" sz="2400"/>
              <a:t> </a:t>
            </a:r>
            <a:r>
              <a:rPr lang="ru-RU" altLang="en-US" sz="2400"/>
              <a:t>олдида</a:t>
            </a:r>
            <a:r>
              <a:rPr lang="en-US" altLang="en-US" sz="2400"/>
              <a:t> </a:t>
            </a:r>
            <a:r>
              <a:rPr lang="ru-RU" altLang="en-US" sz="2400"/>
              <a:t>турган</a:t>
            </a:r>
            <a:r>
              <a:rPr lang="en-US" altLang="en-US" sz="2400"/>
              <a:t> </a:t>
            </a:r>
            <a:r>
              <a:rPr lang="ru-RU" altLang="en-US" sz="2400"/>
              <a:t>муаммоларни</a:t>
            </a:r>
            <a:r>
              <a:rPr lang="en-US" altLang="en-US" sz="2400"/>
              <a:t> </a:t>
            </a:r>
            <a:r>
              <a:rPr lang="ru-RU" altLang="en-US" sz="2400"/>
              <a:t>ҳал</a:t>
            </a:r>
            <a:r>
              <a:rPr lang="en-US" altLang="en-US" sz="2400"/>
              <a:t> </a:t>
            </a:r>
            <a:r>
              <a:rPr lang="ru-RU" altLang="en-US" sz="2400"/>
              <a:t>қилиш</a:t>
            </a:r>
            <a:r>
              <a:rPr lang="en-US" altLang="en-US" sz="2400"/>
              <a:t> </a:t>
            </a:r>
            <a:r>
              <a:rPr lang="ru-RU" altLang="en-US" sz="2400"/>
              <a:t>борасида</a:t>
            </a:r>
            <a:r>
              <a:rPr lang="en-US" altLang="en-US" sz="2400"/>
              <a:t> </a:t>
            </a:r>
            <a:r>
              <a:rPr lang="ru-RU" altLang="en-US" sz="2400"/>
              <a:t>қарор</a:t>
            </a:r>
            <a:r>
              <a:rPr lang="en-US" altLang="en-US" sz="2400"/>
              <a:t> </a:t>
            </a:r>
            <a:r>
              <a:rPr lang="ru-RU" altLang="en-US" sz="2400"/>
              <a:t>қабул</a:t>
            </a:r>
            <a:r>
              <a:rPr lang="en-US" altLang="en-US" sz="2400"/>
              <a:t> </a:t>
            </a:r>
            <a:r>
              <a:rPr lang="ru-RU" altLang="en-US" sz="2400"/>
              <a:t>қилиш</a:t>
            </a:r>
            <a:r>
              <a:rPr lang="en-US" altLang="en-US" sz="2400"/>
              <a:t> </a:t>
            </a:r>
            <a:r>
              <a:rPr lang="ru-RU" altLang="en-US" sz="2400"/>
              <a:t>ва</a:t>
            </a:r>
            <a:r>
              <a:rPr lang="en-US" altLang="en-US" sz="2400"/>
              <a:t> </a:t>
            </a:r>
            <a:r>
              <a:rPr lang="ru-RU" altLang="en-US" sz="2400"/>
              <a:t>қабул</a:t>
            </a:r>
            <a:r>
              <a:rPr lang="en-US" altLang="en-US" sz="2400"/>
              <a:t> </a:t>
            </a:r>
            <a:r>
              <a:rPr lang="ru-RU" altLang="en-US" sz="2400"/>
              <a:t>қилинган</a:t>
            </a:r>
            <a:r>
              <a:rPr lang="en-US" altLang="en-US" sz="2400"/>
              <a:t> </a:t>
            </a:r>
            <a:r>
              <a:rPr lang="ru-RU" altLang="en-US" sz="2400"/>
              <a:t>қарорларни</a:t>
            </a:r>
            <a:r>
              <a:rPr lang="en-US" altLang="en-US" sz="2400"/>
              <a:t> </a:t>
            </a:r>
            <a:r>
              <a:rPr lang="ru-RU" altLang="en-US" sz="2400"/>
              <a:t>а</a:t>
            </a:r>
            <a:r>
              <a:rPr lang="en-US" altLang="en-US" sz="2400"/>
              <a:t>x</a:t>
            </a:r>
            <a:r>
              <a:rPr lang="ru-RU" altLang="en-US" sz="2400"/>
              <a:t>лоқий</a:t>
            </a:r>
            <a:r>
              <a:rPr lang="en-US" altLang="en-US" sz="2400"/>
              <a:t> </a:t>
            </a:r>
            <a:r>
              <a:rPr lang="ru-RU" altLang="en-US" sz="2400"/>
              <a:t>тамойиллар</a:t>
            </a:r>
            <a:r>
              <a:rPr lang="en-US" altLang="en-US" sz="2400"/>
              <a:t> </a:t>
            </a:r>
            <a:r>
              <a:rPr lang="ru-RU" altLang="en-US" sz="2400"/>
              <a:t>ва</a:t>
            </a:r>
            <a:r>
              <a:rPr lang="en-US" altLang="en-US" sz="2400"/>
              <a:t> </a:t>
            </a:r>
            <a:r>
              <a:rPr lang="ru-RU" altLang="en-US" sz="2400"/>
              <a:t>оқибатлари</a:t>
            </a:r>
            <a:r>
              <a:rPr lang="en-US" altLang="en-US" sz="2400"/>
              <a:t> </a:t>
            </a:r>
            <a:r>
              <a:rPr lang="ru-RU" altLang="en-US" sz="2400"/>
              <a:t>нуқтаи</a:t>
            </a:r>
            <a:r>
              <a:rPr lang="en-US" altLang="en-US" sz="2400"/>
              <a:t> </a:t>
            </a:r>
            <a:r>
              <a:rPr lang="ru-RU" altLang="en-US" sz="2400"/>
              <a:t>назардан</a:t>
            </a:r>
            <a:r>
              <a:rPr lang="en-US" altLang="en-US" sz="2400"/>
              <a:t> </a:t>
            </a:r>
            <a:r>
              <a:rPr lang="ru-RU" altLang="en-US" sz="2400"/>
              <a:t>таҳлил</a:t>
            </a:r>
            <a:r>
              <a:rPr lang="en-US" altLang="en-US" sz="2400"/>
              <a:t> </a:t>
            </a:r>
            <a:r>
              <a:rPr lang="ru-RU" altLang="en-US" sz="2400"/>
              <a:t>қилиш</a:t>
            </a:r>
            <a:r>
              <a:rPr lang="en-US" altLang="en-US" sz="2400"/>
              <a:t>.</a:t>
            </a:r>
            <a:endParaRPr lang="ru-RU" altLang="en-US" sz="24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57DAC5EE-845B-43C0-9363-AEE55E8A072E}"/>
              </a:ext>
            </a:extLst>
          </p:cNvPr>
          <p:cNvSpPr>
            <a:spLocks noGrp="1"/>
          </p:cNvSpPr>
          <p:nvPr>
            <p:ph type="ctrTitle"/>
          </p:nvPr>
        </p:nvSpPr>
        <p:spPr>
          <a:ln>
            <a:miter lim="800000"/>
            <a:headEnd/>
            <a:tailEnd/>
          </a:ln>
        </p:spPr>
        <p:txBody>
          <a:bodyPr rtlCol="0"/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ru-RU" dirty="0"/>
              <a:t>5</a:t>
            </a:r>
            <a:endParaRPr lang="en-US" dirty="0"/>
          </a:p>
        </p:txBody>
      </p:sp>
    </p:spTree>
  </p:cSld>
  <p:clrMapOvr>
    <a:masterClrMapping/>
  </p:clrMapOvr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018" name="Title 1">
            <a:extLst>
              <a:ext uri="{FF2B5EF4-FFF2-40B4-BE49-F238E27FC236}">
                <a16:creationId xmlns:a16="http://schemas.microsoft.com/office/drawing/2014/main" id="{B6072810-FEFD-4966-B263-6C20D97A526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31800" y="438150"/>
            <a:ext cx="6637338" cy="434975"/>
          </a:xfrm>
        </p:spPr>
        <p:txBody>
          <a:bodyPr/>
          <a:lstStyle/>
          <a:p>
            <a:pPr eaLnBrk="1" hangingPunct="1"/>
            <a:r>
              <a:rPr lang="ru-RU" altLang="en-US"/>
              <a:t>Ўйин: А</a:t>
            </a:r>
            <a:r>
              <a:rPr lang="en-US" altLang="en-US"/>
              <a:t>x</a:t>
            </a:r>
            <a:r>
              <a:rPr lang="ru-RU" altLang="en-US"/>
              <a:t>лоқий</a:t>
            </a:r>
            <a:r>
              <a:rPr lang="en-US" altLang="en-US"/>
              <a:t> </a:t>
            </a:r>
            <a:r>
              <a:rPr lang="ru-RU" altLang="en-US"/>
              <a:t>иккиланиш</a:t>
            </a:r>
            <a:r>
              <a:rPr lang="en-US" altLang="en-US"/>
              <a:t> </a:t>
            </a:r>
            <a:r>
              <a:rPr lang="ru-RU" altLang="en-US"/>
              <a:t>масаласининг</a:t>
            </a:r>
            <a:r>
              <a:rPr lang="en-US" altLang="en-US"/>
              <a:t> e</a:t>
            </a:r>
            <a:r>
              <a:rPr lang="ru-RU" altLang="en-US"/>
              <a:t>чими</a:t>
            </a:r>
            <a:r>
              <a:rPr lang="en-US" altLang="en-US"/>
              <a:t>:</a:t>
            </a:r>
            <a:endParaRPr lang="ru-RU" altLang="en-US"/>
          </a:p>
        </p:txBody>
      </p:sp>
      <p:sp>
        <p:nvSpPr>
          <p:cNvPr id="86019" name="Rectangle 13">
            <a:extLst>
              <a:ext uri="{FF2B5EF4-FFF2-40B4-BE49-F238E27FC236}">
                <a16:creationId xmlns:a16="http://schemas.microsoft.com/office/drawing/2014/main" id="{B92586C9-4CAD-438D-A39D-4E98CC5345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9900" y="1908175"/>
            <a:ext cx="5554663" cy="2708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spcAft>
                <a:spcPts val="1200"/>
              </a:spcAft>
            </a:pP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Яқинда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сиз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жудаям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сотиб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олмоқчи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бўлган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янги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т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e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л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e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фон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мод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e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ли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сотувга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чиқди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.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Бу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жуда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қиммат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,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уни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сотиб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олиш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учун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жамғармаларингиз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e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тарли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эмас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.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Ота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-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онангиз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аллақачон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сизга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янги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т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e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л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e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фон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сотиб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олишдан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бош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тортишган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.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Ушбу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т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e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л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e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фон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сотиладиган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дўкондан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яна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бир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бор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чиқиб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к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e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таётганингизда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,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бир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киши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сизнинг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олдингизга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к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e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лди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ва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ушбу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т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e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л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e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фонни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"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қўлдан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"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ярим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нар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x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га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сотиб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олишни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таклиф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қилди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.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Сиз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т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e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л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e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фон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ўғирланган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бўлиши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мумкин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д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e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б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ўйлайсиз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,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л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e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кин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сиз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ҳақиқатан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ҳам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ушбу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т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e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л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e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фон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мод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e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лига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эга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бўлишни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x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оҳлайсиз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ва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сизнинг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пулингиз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уни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ярим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нар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x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да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сотиб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олишга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e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тарли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.</a:t>
            </a:r>
            <a:endParaRPr lang="ru-RU" altLang="en-US" sz="1600">
              <a:solidFill>
                <a:srgbClr val="1B2024"/>
              </a:solidFill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grpSp>
        <p:nvGrpSpPr>
          <p:cNvPr id="86020" name="Group 14">
            <a:extLst>
              <a:ext uri="{FF2B5EF4-FFF2-40B4-BE49-F238E27FC236}">
                <a16:creationId xmlns:a16="http://schemas.microsoft.com/office/drawing/2014/main" id="{53C0012D-F675-4B8B-8E2F-7CFEDF784403}"/>
              </a:ext>
            </a:extLst>
          </p:cNvPr>
          <p:cNvGrpSpPr>
            <a:grpSpLocks/>
          </p:cNvGrpSpPr>
          <p:nvPr/>
        </p:nvGrpSpPr>
        <p:grpSpPr bwMode="auto">
          <a:xfrm>
            <a:off x="431800" y="1282700"/>
            <a:ext cx="6175375" cy="531813"/>
            <a:chOff x="443080" y="2679689"/>
            <a:chExt cx="11306008" cy="460375"/>
          </a:xfrm>
        </p:grpSpPr>
        <p:sp>
          <p:nvSpPr>
            <p:cNvPr id="16" name="Rectangle: Rounded Corners 15">
              <a:extLst>
                <a:ext uri="{FF2B5EF4-FFF2-40B4-BE49-F238E27FC236}">
                  <a16:creationId xmlns:a16="http://schemas.microsoft.com/office/drawing/2014/main" id="{841C4CD3-037D-498F-A860-4BAB2A80969A}"/>
                </a:ext>
              </a:extLst>
            </p:cNvPr>
            <p:cNvSpPr/>
            <p:nvPr/>
          </p:nvSpPr>
          <p:spPr>
            <a:xfrm>
              <a:off x="637812" y="2759396"/>
              <a:ext cx="11111276" cy="380668"/>
            </a:xfrm>
            <a:prstGeom prst="roundRect">
              <a:avLst>
                <a:gd name="adj" fmla="val 50000"/>
              </a:avLst>
            </a:prstGeom>
            <a:solidFill>
              <a:schemeClr val="bg1">
                <a:lumMod val="95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80000" tIns="44371" bIns="44371"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400" b="1" dirty="0">
                <a:solidFill>
                  <a:schemeClr val="tx1"/>
                </a:solidFill>
                <a:latin typeface="+mj-lt"/>
                <a:ea typeface="Golos Text" panose="020B0503020202020204" pitchFamily="34" charset="0"/>
              </a:endParaRPr>
            </a:p>
          </p:txBody>
        </p:sp>
        <p:sp>
          <p:nvSpPr>
            <p:cNvPr id="17" name="Rectangle: Rounded Corners 16">
              <a:extLst>
                <a:ext uri="{FF2B5EF4-FFF2-40B4-BE49-F238E27FC236}">
                  <a16:creationId xmlns:a16="http://schemas.microsoft.com/office/drawing/2014/main" id="{52B95033-508B-42E3-A318-42CCFA5617BD}"/>
                </a:ext>
              </a:extLst>
            </p:cNvPr>
            <p:cNvSpPr/>
            <p:nvPr/>
          </p:nvSpPr>
          <p:spPr>
            <a:xfrm>
              <a:off x="443080" y="2679689"/>
              <a:ext cx="11210097" cy="380668"/>
            </a:xfrm>
            <a:prstGeom prst="roundRect">
              <a:avLst>
                <a:gd name="adj" fmla="val 50000"/>
              </a:avLst>
            </a:pr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chemeClr val="accent4">
                    <a:lumMod val="20000"/>
                    <a:lumOff val="80000"/>
                  </a:schemeClr>
                </a:gs>
              </a:gsLst>
              <a:lin ang="0" scaled="1"/>
            </a:gradFill>
            <a:ln w="3175">
              <a:solidFill>
                <a:srgbClr val="3A07DF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80000" tIns="44371" bIns="44371"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1600" b="1" dirty="0">
                  <a:solidFill>
                    <a:srgbClr val="4A127B"/>
                  </a:solidFill>
                  <a:latin typeface="+mj-lt"/>
                  <a:ea typeface="Golos Text" panose="020B0503020202020204" pitchFamily="34" charset="0"/>
                </a:rPr>
                <a:t>1 – </a:t>
              </a:r>
              <a:r>
                <a:rPr lang="ru-RU" sz="1600" b="1" dirty="0" err="1">
                  <a:solidFill>
                    <a:srgbClr val="4A127B"/>
                  </a:solidFill>
                  <a:latin typeface="+mj-lt"/>
                  <a:ea typeface="Golos Text" panose="020B0503020202020204" pitchFamily="34" charset="0"/>
                </a:rPr>
                <a:t>Иккиланиш</a:t>
              </a:r>
              <a:r>
                <a:rPr lang="en-US" sz="1600" b="1" dirty="0">
                  <a:solidFill>
                    <a:srgbClr val="4A127B"/>
                  </a:solidFill>
                  <a:latin typeface="+mj-lt"/>
                  <a:ea typeface="Golos Text" panose="020B0503020202020204" pitchFamily="34" charset="0"/>
                </a:rPr>
                <a:t>.</a:t>
              </a:r>
              <a:endParaRPr lang="ru-RU" sz="1600" b="1" dirty="0">
                <a:solidFill>
                  <a:srgbClr val="4A127B"/>
                </a:solidFill>
                <a:latin typeface="+mj-lt"/>
                <a:ea typeface="Golos Text" panose="020B0503020202020204" pitchFamily="34" charset="0"/>
              </a:endParaRPr>
            </a:p>
          </p:txBody>
        </p:sp>
      </p:grpSp>
      <p:sp>
        <p:nvSpPr>
          <p:cNvPr id="18" name="Title 1">
            <a:extLst>
              <a:ext uri="{FF2B5EF4-FFF2-40B4-BE49-F238E27FC236}">
                <a16:creationId xmlns:a16="http://schemas.microsoft.com/office/drawing/2014/main" id="{C329390D-D5CD-4518-A43A-2EF603F4E52A}"/>
              </a:ext>
            </a:extLst>
          </p:cNvPr>
          <p:cNvSpPr txBox="1">
            <a:spLocks/>
          </p:cNvSpPr>
          <p:nvPr/>
        </p:nvSpPr>
        <p:spPr>
          <a:xfrm>
            <a:off x="7458075" y="1228725"/>
            <a:ext cx="4302125" cy="790575"/>
          </a:xfrm>
          <a:prstGeom prst="rect">
            <a:avLst/>
          </a:prstGeom>
        </p:spPr>
        <p:txBody>
          <a:bodyPr lIns="0" tIns="0" rIns="0" bIns="0"/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2800" b="0" kern="1200">
                <a:solidFill>
                  <a:schemeClr val="bg1"/>
                </a:solidFill>
                <a:latin typeface="Arial" panose="020B0604020202020204" pitchFamily="34" charset="0"/>
                <a:ea typeface="+mj-ea"/>
                <a:cs typeface="Arial" panose="020B0604020202020204" pitchFamily="34" charset="0"/>
              </a:defRPr>
            </a:lvl1pPr>
          </a:lstStyle>
          <a:p>
            <a:pPr fontAlgn="auto">
              <a:lnSpc>
                <a:spcPct val="100000"/>
              </a:lnSpc>
              <a:spcAft>
                <a:spcPts val="600"/>
              </a:spcAft>
              <a:defRPr/>
            </a:pPr>
            <a:r>
              <a:rPr lang="ru-RU" sz="1600" b="1" dirty="0" err="1">
                <a:latin typeface="+mn-lt"/>
              </a:rPr>
              <a:t>Муҳокама</a:t>
            </a:r>
            <a:r>
              <a:rPr lang="en-US" sz="1600" b="1" dirty="0">
                <a:latin typeface="+mn-lt"/>
              </a:rPr>
              <a:t> </a:t>
            </a:r>
            <a:r>
              <a:rPr lang="ru-RU" sz="1600" b="1" dirty="0" err="1">
                <a:latin typeface="+mn-lt"/>
              </a:rPr>
              <a:t>учун</a:t>
            </a:r>
            <a:r>
              <a:rPr lang="en-US" sz="1600" b="1" dirty="0">
                <a:latin typeface="+mn-lt"/>
              </a:rPr>
              <a:t> </a:t>
            </a:r>
            <a:r>
              <a:rPr lang="ru-RU" sz="1600" b="1" dirty="0" err="1">
                <a:latin typeface="+mn-lt"/>
              </a:rPr>
              <a:t>савол</a:t>
            </a:r>
            <a:r>
              <a:rPr lang="en-US" sz="1600" b="1" dirty="0">
                <a:latin typeface="+mn-lt"/>
              </a:rPr>
              <a:t>:</a:t>
            </a:r>
            <a:endParaRPr lang="ru-RU" sz="1600" b="1" dirty="0">
              <a:latin typeface="+mn-lt"/>
            </a:endParaRPr>
          </a:p>
          <a:p>
            <a:pPr marL="342900" indent="-342900" fontAlgn="auto">
              <a:lnSpc>
                <a:spcPct val="100000"/>
              </a:lnSpc>
              <a:spcAft>
                <a:spcPts val="600"/>
              </a:spcAft>
              <a:buClr>
                <a:schemeClr val="bg1"/>
              </a:buClr>
              <a:buFont typeface="+mj-lt"/>
              <a:buAutoNum type="arabicPeriod"/>
              <a:defRPr/>
            </a:pPr>
            <a:r>
              <a:rPr lang="ru-RU" sz="1600" dirty="0" err="1">
                <a:latin typeface="+mn-lt"/>
              </a:rPr>
              <a:t>Бу</a:t>
            </a:r>
            <a:r>
              <a:rPr lang="en-US" sz="1600" dirty="0">
                <a:latin typeface="+mn-lt"/>
              </a:rPr>
              <a:t> </a:t>
            </a:r>
            <a:r>
              <a:rPr lang="ru-RU" sz="1600" dirty="0" err="1">
                <a:latin typeface="+mn-lt"/>
              </a:rPr>
              <a:t>вазиятда</a:t>
            </a:r>
            <a:r>
              <a:rPr lang="en-US" sz="1600" dirty="0">
                <a:latin typeface="+mn-lt"/>
              </a:rPr>
              <a:t> </a:t>
            </a:r>
            <a:r>
              <a:rPr lang="ru-RU" sz="1600" dirty="0">
                <a:latin typeface="+mn-lt"/>
              </a:rPr>
              <a:t>сиз</a:t>
            </a:r>
            <a:r>
              <a:rPr lang="en-US" sz="1600" dirty="0">
                <a:latin typeface="+mn-lt"/>
              </a:rPr>
              <a:t> </a:t>
            </a:r>
            <a:r>
              <a:rPr lang="ru-RU" sz="1600" dirty="0" err="1">
                <a:latin typeface="+mn-lt"/>
              </a:rPr>
              <a:t>қандай</a:t>
            </a:r>
            <a:r>
              <a:rPr lang="en-US" sz="1600" dirty="0">
                <a:latin typeface="+mn-lt"/>
              </a:rPr>
              <a:t> </a:t>
            </a:r>
            <a:r>
              <a:rPr lang="ru-RU" sz="1600" dirty="0" err="1">
                <a:latin typeface="+mn-lt"/>
              </a:rPr>
              <a:t>йўл</a:t>
            </a:r>
            <a:r>
              <a:rPr lang="en-US" sz="1600" dirty="0">
                <a:latin typeface="+mn-lt"/>
              </a:rPr>
              <a:t> </a:t>
            </a:r>
            <a:r>
              <a:rPr lang="ru-RU" sz="1600" dirty="0" err="1">
                <a:latin typeface="+mn-lt"/>
              </a:rPr>
              <a:t>тутган</a:t>
            </a:r>
            <a:r>
              <a:rPr lang="en-US" sz="1600" dirty="0">
                <a:latin typeface="+mn-lt"/>
              </a:rPr>
              <a:t> </a:t>
            </a:r>
            <a:r>
              <a:rPr lang="ru-RU" sz="1600" dirty="0" err="1">
                <a:latin typeface="+mn-lt"/>
              </a:rPr>
              <a:t>бўлар</a:t>
            </a:r>
            <a:r>
              <a:rPr lang="en-US" sz="1600" dirty="0">
                <a:latin typeface="+mn-lt"/>
              </a:rPr>
              <a:t> </a:t>
            </a:r>
            <a:r>
              <a:rPr lang="ru-RU" sz="1600" dirty="0" err="1">
                <a:latin typeface="+mn-lt"/>
              </a:rPr>
              <a:t>эдингиз</a:t>
            </a:r>
            <a:r>
              <a:rPr lang="en-US" sz="1600" dirty="0">
                <a:latin typeface="+mn-lt"/>
              </a:rPr>
              <a:t> </a:t>
            </a:r>
            <a:r>
              <a:rPr lang="ru-RU" sz="1600" dirty="0" err="1">
                <a:latin typeface="+mn-lt"/>
              </a:rPr>
              <a:t>ва</a:t>
            </a:r>
            <a:r>
              <a:rPr lang="en-US" sz="1600" dirty="0">
                <a:latin typeface="+mn-lt"/>
              </a:rPr>
              <a:t> </a:t>
            </a:r>
            <a:r>
              <a:rPr lang="ru-RU" sz="1600" dirty="0" err="1">
                <a:latin typeface="+mn-lt"/>
              </a:rPr>
              <a:t>н</a:t>
            </a:r>
            <a:r>
              <a:rPr lang="en-US" sz="1600" dirty="0">
                <a:latin typeface="+mn-lt"/>
              </a:rPr>
              <a:t>e</a:t>
            </a:r>
            <a:r>
              <a:rPr lang="ru-RU" sz="1600" dirty="0">
                <a:latin typeface="+mn-lt"/>
              </a:rPr>
              <a:t>га</a:t>
            </a:r>
            <a:r>
              <a:rPr lang="en-US" sz="1600" dirty="0">
                <a:latin typeface="+mn-lt"/>
              </a:rPr>
              <a:t>?</a:t>
            </a:r>
            <a:r>
              <a:rPr lang="ru-RU" sz="1600" dirty="0">
                <a:latin typeface="+mn-lt"/>
              </a:rPr>
              <a:t> </a:t>
            </a:r>
          </a:p>
          <a:p>
            <a:pPr marL="342900" indent="-342900" fontAlgn="auto">
              <a:lnSpc>
                <a:spcPct val="100000"/>
              </a:lnSpc>
              <a:spcAft>
                <a:spcPts val="600"/>
              </a:spcAft>
              <a:buClr>
                <a:schemeClr val="bg1"/>
              </a:buClr>
              <a:buFont typeface="+mj-lt"/>
              <a:buAutoNum type="arabicPeriod"/>
              <a:defRPr/>
            </a:pPr>
            <a:r>
              <a:rPr lang="ru-RU" sz="1600" dirty="0">
                <a:latin typeface="+mn-lt"/>
              </a:rPr>
              <a:t>Сиз</a:t>
            </a:r>
            <a:r>
              <a:rPr lang="en-US" sz="1600" dirty="0">
                <a:latin typeface="+mn-lt"/>
              </a:rPr>
              <a:t> </a:t>
            </a:r>
            <a:r>
              <a:rPr lang="ru-RU" sz="1600" dirty="0" err="1">
                <a:latin typeface="+mn-lt"/>
              </a:rPr>
              <a:t>таниган</a:t>
            </a:r>
            <a:r>
              <a:rPr lang="tr-TR" sz="1600" dirty="0">
                <a:latin typeface="+mn-lt"/>
              </a:rPr>
              <a:t> </a:t>
            </a:r>
            <a:r>
              <a:rPr lang="ru-RU" sz="1600" dirty="0" err="1">
                <a:latin typeface="+mn-lt"/>
              </a:rPr>
              <a:t>инсонингиз</a:t>
            </a:r>
            <a:r>
              <a:rPr lang="tr-TR" sz="1600" dirty="0">
                <a:latin typeface="+mn-lt"/>
              </a:rPr>
              <a:t> </a:t>
            </a:r>
            <a:r>
              <a:rPr lang="ru-RU" sz="1600" dirty="0" err="1">
                <a:latin typeface="+mn-lt"/>
              </a:rPr>
              <a:t>сизга</a:t>
            </a:r>
            <a:r>
              <a:rPr lang="tr-TR" sz="1600" dirty="0">
                <a:latin typeface="+mn-lt"/>
              </a:rPr>
              <a:t> </a:t>
            </a:r>
            <a:r>
              <a:rPr lang="ru-RU" sz="1600" dirty="0" err="1">
                <a:latin typeface="+mn-lt"/>
              </a:rPr>
              <a:t>шундай</a:t>
            </a:r>
            <a:r>
              <a:rPr lang="tr-TR" sz="1600" dirty="0">
                <a:latin typeface="+mn-lt"/>
              </a:rPr>
              <a:t> </a:t>
            </a:r>
            <a:r>
              <a:rPr lang="ru-RU" sz="1600" dirty="0" err="1">
                <a:latin typeface="+mn-lt"/>
              </a:rPr>
              <a:t>таклиф</a:t>
            </a:r>
            <a:r>
              <a:rPr lang="tr-TR" sz="1600" dirty="0">
                <a:latin typeface="+mn-lt"/>
              </a:rPr>
              <a:t> </a:t>
            </a:r>
            <a:r>
              <a:rPr lang="ru-RU" sz="1600" dirty="0" err="1">
                <a:latin typeface="+mn-lt"/>
              </a:rPr>
              <a:t>билан</a:t>
            </a:r>
            <a:r>
              <a:rPr lang="tr-TR" sz="1600" dirty="0">
                <a:latin typeface="+mn-lt"/>
              </a:rPr>
              <a:t> </a:t>
            </a:r>
            <a:r>
              <a:rPr lang="ru-RU" sz="1600" dirty="0" err="1">
                <a:latin typeface="+mn-lt"/>
              </a:rPr>
              <a:t>мурожаат</a:t>
            </a:r>
            <a:r>
              <a:rPr lang="tr-TR" sz="1600" dirty="0">
                <a:latin typeface="+mn-lt"/>
              </a:rPr>
              <a:t> </a:t>
            </a:r>
            <a:r>
              <a:rPr lang="ru-RU" sz="1600" dirty="0" err="1">
                <a:latin typeface="+mn-lt"/>
              </a:rPr>
              <a:t>қилиши</a:t>
            </a:r>
            <a:r>
              <a:rPr lang="tr-TR" sz="1600" dirty="0">
                <a:latin typeface="+mn-lt"/>
              </a:rPr>
              <a:t> </a:t>
            </a:r>
            <a:r>
              <a:rPr lang="ru-RU" sz="1600" dirty="0" err="1">
                <a:latin typeface="+mn-lt"/>
              </a:rPr>
              <a:t>сизнинг</a:t>
            </a:r>
            <a:r>
              <a:rPr lang="en-US" sz="1600" dirty="0">
                <a:latin typeface="+mn-lt"/>
              </a:rPr>
              <a:t> </a:t>
            </a:r>
            <a:r>
              <a:rPr lang="ru-RU" sz="1600" dirty="0" err="1">
                <a:latin typeface="+mn-lt"/>
              </a:rPr>
              <a:t>қарорингизга</a:t>
            </a:r>
            <a:r>
              <a:rPr lang="tr-TR" sz="1600" dirty="0">
                <a:latin typeface="+mn-lt"/>
              </a:rPr>
              <a:t> </a:t>
            </a:r>
            <a:r>
              <a:rPr lang="ru-RU" sz="1600" dirty="0" err="1">
                <a:latin typeface="+mn-lt"/>
              </a:rPr>
              <a:t>таъсир</a:t>
            </a:r>
            <a:r>
              <a:rPr lang="tr-TR" sz="1600" dirty="0">
                <a:latin typeface="+mn-lt"/>
              </a:rPr>
              <a:t> </a:t>
            </a:r>
            <a:r>
              <a:rPr lang="ru-RU" sz="1600" dirty="0" err="1">
                <a:latin typeface="+mn-lt"/>
              </a:rPr>
              <a:t>қиладими</a:t>
            </a:r>
            <a:r>
              <a:rPr lang="tr-TR" sz="1600" dirty="0">
                <a:latin typeface="+mn-lt"/>
              </a:rPr>
              <a:t>?</a:t>
            </a:r>
            <a:endParaRPr lang="en-US" sz="1600" dirty="0">
              <a:latin typeface="+mn-lt"/>
            </a:endParaRPr>
          </a:p>
          <a:p>
            <a:pPr marL="342900" indent="-342900" fontAlgn="auto">
              <a:lnSpc>
                <a:spcPct val="100000"/>
              </a:lnSpc>
              <a:spcAft>
                <a:spcPts val="600"/>
              </a:spcAft>
              <a:buClr>
                <a:schemeClr val="bg1"/>
              </a:buClr>
              <a:buFont typeface="+mj-lt"/>
              <a:buAutoNum type="arabicPeriod"/>
              <a:defRPr/>
            </a:pPr>
            <a:r>
              <a:rPr lang="ru-RU" sz="1600" dirty="0" err="1">
                <a:latin typeface="+mn-lt"/>
              </a:rPr>
              <a:t>Агар</a:t>
            </a:r>
            <a:r>
              <a:rPr lang="tr-TR" sz="1600" dirty="0">
                <a:latin typeface="+mn-lt"/>
              </a:rPr>
              <a:t> </a:t>
            </a:r>
            <a:r>
              <a:rPr lang="ru-RU" sz="1600" dirty="0" err="1">
                <a:latin typeface="+mn-lt"/>
              </a:rPr>
              <a:t>суҳбатингизга</a:t>
            </a:r>
            <a:r>
              <a:rPr lang="tr-TR" sz="1600" dirty="0">
                <a:latin typeface="+mn-lt"/>
              </a:rPr>
              <a:t> </a:t>
            </a:r>
            <a:r>
              <a:rPr lang="ru-RU" sz="1600" dirty="0" err="1">
                <a:latin typeface="+mn-lt"/>
              </a:rPr>
              <a:t>гувоҳлар</a:t>
            </a:r>
            <a:r>
              <a:rPr lang="tr-TR" sz="1600" dirty="0">
                <a:latin typeface="+mn-lt"/>
              </a:rPr>
              <a:t> </a:t>
            </a:r>
            <a:r>
              <a:rPr lang="ru-RU" sz="1600" dirty="0" err="1">
                <a:latin typeface="+mn-lt"/>
              </a:rPr>
              <a:t>бўлса</a:t>
            </a:r>
            <a:r>
              <a:rPr lang="tr-TR" sz="1600" dirty="0">
                <a:latin typeface="+mn-lt"/>
              </a:rPr>
              <a:t>-</a:t>
            </a:r>
            <a:r>
              <a:rPr lang="ru-RU" sz="1600" dirty="0" err="1">
                <a:latin typeface="+mn-lt"/>
              </a:rPr>
              <a:t>чи</a:t>
            </a:r>
            <a:r>
              <a:rPr lang="tr-TR" sz="1600" dirty="0">
                <a:latin typeface="+mn-lt"/>
              </a:rPr>
              <a:t>?</a:t>
            </a:r>
            <a:endParaRPr lang="ru-RU" sz="1600" dirty="0">
              <a:latin typeface="+mn-lt"/>
            </a:endParaRPr>
          </a:p>
        </p:txBody>
      </p:sp>
      <p:grpSp>
        <p:nvGrpSpPr>
          <p:cNvPr id="86022" name="Group 24">
            <a:extLst>
              <a:ext uri="{FF2B5EF4-FFF2-40B4-BE49-F238E27FC236}">
                <a16:creationId xmlns:a16="http://schemas.microsoft.com/office/drawing/2014/main" id="{FDCDDF52-0573-4AA0-8D45-077E96BA3997}"/>
              </a:ext>
            </a:extLst>
          </p:cNvPr>
          <p:cNvGrpSpPr>
            <a:grpSpLocks/>
          </p:cNvGrpSpPr>
          <p:nvPr/>
        </p:nvGrpSpPr>
        <p:grpSpPr bwMode="auto">
          <a:xfrm>
            <a:off x="9129713" y="4124325"/>
            <a:ext cx="1778000" cy="2733675"/>
            <a:chOff x="9236076" y="7739063"/>
            <a:chExt cx="938213" cy="1443038"/>
          </a:xfrm>
        </p:grpSpPr>
        <p:sp>
          <p:nvSpPr>
            <p:cNvPr id="86055" name="Freeform 183">
              <a:extLst>
                <a:ext uri="{FF2B5EF4-FFF2-40B4-BE49-F238E27FC236}">
                  <a16:creationId xmlns:a16="http://schemas.microsoft.com/office/drawing/2014/main" id="{0A8C0FFB-51E6-4CF1-AA02-C477EC59F5F8}"/>
                </a:ext>
              </a:extLst>
            </p:cNvPr>
            <p:cNvSpPr>
              <a:spLocks/>
            </p:cNvSpPr>
            <p:nvPr/>
          </p:nvSpPr>
          <p:spPr bwMode="auto">
            <a:xfrm>
              <a:off x="9236076" y="7786688"/>
              <a:ext cx="938213" cy="1039813"/>
            </a:xfrm>
            <a:custGeom>
              <a:avLst/>
              <a:gdLst>
                <a:gd name="T0" fmla="*/ 2147483647 w 591"/>
                <a:gd name="T1" fmla="*/ 2147483647 h 655"/>
                <a:gd name="T2" fmla="*/ 2147483647 w 591"/>
                <a:gd name="T3" fmla="*/ 2147483647 h 655"/>
                <a:gd name="T4" fmla="*/ 0 w 591"/>
                <a:gd name="T5" fmla="*/ 2147483647 h 655"/>
                <a:gd name="T6" fmla="*/ 2147483647 w 591"/>
                <a:gd name="T7" fmla="*/ 0 h 655"/>
                <a:gd name="T8" fmla="*/ 2147483647 w 591"/>
                <a:gd name="T9" fmla="*/ 2147483647 h 6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91"/>
                <a:gd name="T16" fmla="*/ 0 h 655"/>
                <a:gd name="T17" fmla="*/ 591 w 591"/>
                <a:gd name="T18" fmla="*/ 655 h 6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91" h="655">
                  <a:moveTo>
                    <a:pt x="591" y="489"/>
                  </a:moveTo>
                  <a:lnTo>
                    <a:pt x="216" y="655"/>
                  </a:lnTo>
                  <a:lnTo>
                    <a:pt x="0" y="166"/>
                  </a:lnTo>
                  <a:lnTo>
                    <a:pt x="374" y="0"/>
                  </a:lnTo>
                  <a:lnTo>
                    <a:pt x="591" y="489"/>
                  </a:lnTo>
                  <a:close/>
                </a:path>
              </a:pathLst>
            </a:custGeom>
            <a:solidFill>
              <a:srgbClr val="1FD7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6056" name="Freeform 184">
              <a:extLst>
                <a:ext uri="{FF2B5EF4-FFF2-40B4-BE49-F238E27FC236}">
                  <a16:creationId xmlns:a16="http://schemas.microsoft.com/office/drawing/2014/main" id="{1F149E65-16EE-402D-A66D-5ABC596D12D2}"/>
                </a:ext>
              </a:extLst>
            </p:cNvPr>
            <p:cNvSpPr>
              <a:spLocks/>
            </p:cNvSpPr>
            <p:nvPr/>
          </p:nvSpPr>
          <p:spPr bwMode="auto">
            <a:xfrm>
              <a:off x="9293226" y="7843838"/>
              <a:ext cx="814388" cy="909638"/>
            </a:xfrm>
            <a:custGeom>
              <a:avLst/>
              <a:gdLst>
                <a:gd name="T0" fmla="*/ 2147483647 w 513"/>
                <a:gd name="T1" fmla="*/ 2147483647 h 573"/>
                <a:gd name="T2" fmla="*/ 2147483647 w 513"/>
                <a:gd name="T3" fmla="*/ 2147483647 h 573"/>
                <a:gd name="T4" fmla="*/ 0 w 513"/>
                <a:gd name="T5" fmla="*/ 2147483647 h 573"/>
                <a:gd name="T6" fmla="*/ 2147483647 w 513"/>
                <a:gd name="T7" fmla="*/ 0 h 573"/>
                <a:gd name="T8" fmla="*/ 2147483647 w 513"/>
                <a:gd name="T9" fmla="*/ 2147483647 h 5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13"/>
                <a:gd name="T16" fmla="*/ 0 h 573"/>
                <a:gd name="T17" fmla="*/ 513 w 513"/>
                <a:gd name="T18" fmla="*/ 573 h 5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13" h="573">
                  <a:moveTo>
                    <a:pt x="513" y="429"/>
                  </a:moveTo>
                  <a:lnTo>
                    <a:pt x="192" y="573"/>
                  </a:lnTo>
                  <a:lnTo>
                    <a:pt x="0" y="142"/>
                  </a:lnTo>
                  <a:lnTo>
                    <a:pt x="322" y="0"/>
                  </a:lnTo>
                  <a:lnTo>
                    <a:pt x="513" y="42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6057" name="Freeform 185">
              <a:extLst>
                <a:ext uri="{FF2B5EF4-FFF2-40B4-BE49-F238E27FC236}">
                  <a16:creationId xmlns:a16="http://schemas.microsoft.com/office/drawing/2014/main" id="{4F1530B5-C5A8-429D-ACDF-5DBE747FF912}"/>
                </a:ext>
              </a:extLst>
            </p:cNvPr>
            <p:cNvSpPr>
              <a:spLocks/>
            </p:cNvSpPr>
            <p:nvPr/>
          </p:nvSpPr>
          <p:spPr bwMode="auto">
            <a:xfrm>
              <a:off x="9401176" y="7847013"/>
              <a:ext cx="279400" cy="180975"/>
            </a:xfrm>
            <a:custGeom>
              <a:avLst/>
              <a:gdLst>
                <a:gd name="T0" fmla="*/ 2147483647 w 176"/>
                <a:gd name="T1" fmla="*/ 2147483647 h 114"/>
                <a:gd name="T2" fmla="*/ 2147483647 w 176"/>
                <a:gd name="T3" fmla="*/ 2147483647 h 114"/>
                <a:gd name="T4" fmla="*/ 0 w 176"/>
                <a:gd name="T5" fmla="*/ 2147483647 h 114"/>
                <a:gd name="T6" fmla="*/ 2147483647 w 176"/>
                <a:gd name="T7" fmla="*/ 0 h 114"/>
                <a:gd name="T8" fmla="*/ 2147483647 w 176"/>
                <a:gd name="T9" fmla="*/ 2147483647 h 1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6"/>
                <a:gd name="T16" fmla="*/ 0 h 114"/>
                <a:gd name="T17" fmla="*/ 176 w 176"/>
                <a:gd name="T18" fmla="*/ 114 h 11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6" h="114">
                  <a:moveTo>
                    <a:pt x="176" y="42"/>
                  </a:moveTo>
                  <a:lnTo>
                    <a:pt x="18" y="114"/>
                  </a:lnTo>
                  <a:lnTo>
                    <a:pt x="0" y="70"/>
                  </a:lnTo>
                  <a:lnTo>
                    <a:pt x="156" y="0"/>
                  </a:lnTo>
                  <a:lnTo>
                    <a:pt x="176" y="42"/>
                  </a:lnTo>
                  <a:close/>
                </a:path>
              </a:pathLst>
            </a:custGeom>
            <a:solidFill>
              <a:srgbClr val="4A12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6058" name="Freeform 186">
              <a:extLst>
                <a:ext uri="{FF2B5EF4-FFF2-40B4-BE49-F238E27FC236}">
                  <a16:creationId xmlns:a16="http://schemas.microsoft.com/office/drawing/2014/main" id="{1FBAEF49-9872-4335-8425-4B8B02F98382}"/>
                </a:ext>
              </a:extLst>
            </p:cNvPr>
            <p:cNvSpPr>
              <a:spLocks/>
            </p:cNvSpPr>
            <p:nvPr/>
          </p:nvSpPr>
          <p:spPr bwMode="auto">
            <a:xfrm>
              <a:off x="9458326" y="7824788"/>
              <a:ext cx="114300" cy="117475"/>
            </a:xfrm>
            <a:custGeom>
              <a:avLst/>
              <a:gdLst>
                <a:gd name="T0" fmla="*/ 2147483647 w 36"/>
                <a:gd name="T1" fmla="*/ 2147483647 h 37"/>
                <a:gd name="T2" fmla="*/ 2147483647 w 36"/>
                <a:gd name="T3" fmla="*/ 2147483647 h 37"/>
                <a:gd name="T4" fmla="*/ 2147483647 w 36"/>
                <a:gd name="T5" fmla="*/ 2147483647 h 37"/>
                <a:gd name="T6" fmla="*/ 2147483647 w 36"/>
                <a:gd name="T7" fmla="*/ 2147483647 h 37"/>
                <a:gd name="T8" fmla="*/ 2147483647 w 36"/>
                <a:gd name="T9" fmla="*/ 214748364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6"/>
                <a:gd name="T16" fmla="*/ 0 h 37"/>
                <a:gd name="T17" fmla="*/ 36 w 36"/>
                <a:gd name="T18" fmla="*/ 37 h 3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6" h="37">
                  <a:moveTo>
                    <a:pt x="33" y="12"/>
                  </a:moveTo>
                  <a:cubicBezTo>
                    <a:pt x="36" y="20"/>
                    <a:pt x="33" y="29"/>
                    <a:pt x="25" y="33"/>
                  </a:cubicBezTo>
                  <a:cubicBezTo>
                    <a:pt x="17" y="37"/>
                    <a:pt x="7" y="33"/>
                    <a:pt x="3" y="25"/>
                  </a:cubicBezTo>
                  <a:cubicBezTo>
                    <a:pt x="0" y="17"/>
                    <a:pt x="3" y="7"/>
                    <a:pt x="12" y="4"/>
                  </a:cubicBezTo>
                  <a:cubicBezTo>
                    <a:pt x="20" y="0"/>
                    <a:pt x="29" y="4"/>
                    <a:pt x="33" y="12"/>
                  </a:cubicBezTo>
                  <a:close/>
                </a:path>
              </a:pathLst>
            </a:custGeom>
            <a:solidFill>
              <a:srgbClr val="4119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6059" name="Freeform 187">
              <a:extLst>
                <a:ext uri="{FF2B5EF4-FFF2-40B4-BE49-F238E27FC236}">
                  <a16:creationId xmlns:a16="http://schemas.microsoft.com/office/drawing/2014/main" id="{150EA164-E1A1-4352-A5BD-805E9AFD5F09}"/>
                </a:ext>
              </a:extLst>
            </p:cNvPr>
            <p:cNvSpPr>
              <a:spLocks/>
            </p:cNvSpPr>
            <p:nvPr/>
          </p:nvSpPr>
          <p:spPr bwMode="auto">
            <a:xfrm>
              <a:off x="9407526" y="7977188"/>
              <a:ext cx="377825" cy="174625"/>
            </a:xfrm>
            <a:custGeom>
              <a:avLst/>
              <a:gdLst>
                <a:gd name="T0" fmla="*/ 2147483647 w 238"/>
                <a:gd name="T1" fmla="*/ 2147483647 h 110"/>
                <a:gd name="T2" fmla="*/ 2147483647 w 238"/>
                <a:gd name="T3" fmla="*/ 2147483647 h 110"/>
                <a:gd name="T4" fmla="*/ 0 w 238"/>
                <a:gd name="T5" fmla="*/ 2147483647 h 110"/>
                <a:gd name="T6" fmla="*/ 2147483647 w 238"/>
                <a:gd name="T7" fmla="*/ 0 h 110"/>
                <a:gd name="T8" fmla="*/ 2147483647 w 238"/>
                <a:gd name="T9" fmla="*/ 2147483647 h 1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38"/>
                <a:gd name="T16" fmla="*/ 0 h 110"/>
                <a:gd name="T17" fmla="*/ 238 w 238"/>
                <a:gd name="T18" fmla="*/ 110 h 11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38" h="110">
                  <a:moveTo>
                    <a:pt x="238" y="4"/>
                  </a:moveTo>
                  <a:lnTo>
                    <a:pt x="2" y="110"/>
                  </a:lnTo>
                  <a:lnTo>
                    <a:pt x="0" y="106"/>
                  </a:lnTo>
                  <a:lnTo>
                    <a:pt x="236" y="0"/>
                  </a:lnTo>
                  <a:lnTo>
                    <a:pt x="238" y="4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6060" name="Freeform 188">
              <a:extLst>
                <a:ext uri="{FF2B5EF4-FFF2-40B4-BE49-F238E27FC236}">
                  <a16:creationId xmlns:a16="http://schemas.microsoft.com/office/drawing/2014/main" id="{2DE03FAA-9280-4EE4-BA37-A07767E2B7C4}"/>
                </a:ext>
              </a:extLst>
            </p:cNvPr>
            <p:cNvSpPr>
              <a:spLocks/>
            </p:cNvSpPr>
            <p:nvPr/>
          </p:nvSpPr>
          <p:spPr bwMode="auto">
            <a:xfrm>
              <a:off x="9423401" y="8015288"/>
              <a:ext cx="377825" cy="171450"/>
            </a:xfrm>
            <a:custGeom>
              <a:avLst/>
              <a:gdLst>
                <a:gd name="T0" fmla="*/ 2147483647 w 238"/>
                <a:gd name="T1" fmla="*/ 2147483647 h 108"/>
                <a:gd name="T2" fmla="*/ 2147483647 w 238"/>
                <a:gd name="T3" fmla="*/ 2147483647 h 108"/>
                <a:gd name="T4" fmla="*/ 0 w 238"/>
                <a:gd name="T5" fmla="*/ 2147483647 h 108"/>
                <a:gd name="T6" fmla="*/ 2147483647 w 238"/>
                <a:gd name="T7" fmla="*/ 0 h 108"/>
                <a:gd name="T8" fmla="*/ 2147483647 w 238"/>
                <a:gd name="T9" fmla="*/ 2147483647 h 10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38"/>
                <a:gd name="T16" fmla="*/ 0 h 108"/>
                <a:gd name="T17" fmla="*/ 238 w 238"/>
                <a:gd name="T18" fmla="*/ 108 h 10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38" h="108">
                  <a:moveTo>
                    <a:pt x="238" y="4"/>
                  </a:moveTo>
                  <a:lnTo>
                    <a:pt x="2" y="108"/>
                  </a:lnTo>
                  <a:lnTo>
                    <a:pt x="0" y="106"/>
                  </a:lnTo>
                  <a:lnTo>
                    <a:pt x="236" y="0"/>
                  </a:lnTo>
                  <a:lnTo>
                    <a:pt x="238" y="4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6061" name="Freeform 189">
              <a:extLst>
                <a:ext uri="{FF2B5EF4-FFF2-40B4-BE49-F238E27FC236}">
                  <a16:creationId xmlns:a16="http://schemas.microsoft.com/office/drawing/2014/main" id="{E6BAC863-B21D-497C-AF35-E4B97BAA28FD}"/>
                </a:ext>
              </a:extLst>
            </p:cNvPr>
            <p:cNvSpPr>
              <a:spLocks/>
            </p:cNvSpPr>
            <p:nvPr/>
          </p:nvSpPr>
          <p:spPr bwMode="auto">
            <a:xfrm>
              <a:off x="9442451" y="8053388"/>
              <a:ext cx="377825" cy="171450"/>
            </a:xfrm>
            <a:custGeom>
              <a:avLst/>
              <a:gdLst>
                <a:gd name="T0" fmla="*/ 2147483647 w 238"/>
                <a:gd name="T1" fmla="*/ 2147483647 h 108"/>
                <a:gd name="T2" fmla="*/ 0 w 238"/>
                <a:gd name="T3" fmla="*/ 2147483647 h 108"/>
                <a:gd name="T4" fmla="*/ 0 w 238"/>
                <a:gd name="T5" fmla="*/ 2147483647 h 108"/>
                <a:gd name="T6" fmla="*/ 2147483647 w 238"/>
                <a:gd name="T7" fmla="*/ 0 h 108"/>
                <a:gd name="T8" fmla="*/ 2147483647 w 238"/>
                <a:gd name="T9" fmla="*/ 2147483647 h 10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38"/>
                <a:gd name="T16" fmla="*/ 0 h 108"/>
                <a:gd name="T17" fmla="*/ 238 w 238"/>
                <a:gd name="T18" fmla="*/ 108 h 10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38" h="108">
                  <a:moveTo>
                    <a:pt x="238" y="4"/>
                  </a:moveTo>
                  <a:lnTo>
                    <a:pt x="0" y="108"/>
                  </a:lnTo>
                  <a:lnTo>
                    <a:pt x="0" y="104"/>
                  </a:lnTo>
                  <a:lnTo>
                    <a:pt x="236" y="0"/>
                  </a:lnTo>
                  <a:lnTo>
                    <a:pt x="238" y="4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6062" name="Freeform 190">
              <a:extLst>
                <a:ext uri="{FF2B5EF4-FFF2-40B4-BE49-F238E27FC236}">
                  <a16:creationId xmlns:a16="http://schemas.microsoft.com/office/drawing/2014/main" id="{D626166E-8410-4E0B-BA1D-9D3089E7CC6D}"/>
                </a:ext>
              </a:extLst>
            </p:cNvPr>
            <p:cNvSpPr>
              <a:spLocks/>
            </p:cNvSpPr>
            <p:nvPr/>
          </p:nvSpPr>
          <p:spPr bwMode="auto">
            <a:xfrm>
              <a:off x="9458326" y="8091488"/>
              <a:ext cx="377825" cy="171450"/>
            </a:xfrm>
            <a:custGeom>
              <a:avLst/>
              <a:gdLst>
                <a:gd name="T0" fmla="*/ 2147483647 w 238"/>
                <a:gd name="T1" fmla="*/ 2147483647 h 108"/>
                <a:gd name="T2" fmla="*/ 2147483647 w 238"/>
                <a:gd name="T3" fmla="*/ 2147483647 h 108"/>
                <a:gd name="T4" fmla="*/ 0 w 238"/>
                <a:gd name="T5" fmla="*/ 2147483647 h 108"/>
                <a:gd name="T6" fmla="*/ 2147483647 w 238"/>
                <a:gd name="T7" fmla="*/ 0 h 108"/>
                <a:gd name="T8" fmla="*/ 2147483647 w 238"/>
                <a:gd name="T9" fmla="*/ 2147483647 h 10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38"/>
                <a:gd name="T16" fmla="*/ 0 h 108"/>
                <a:gd name="T17" fmla="*/ 238 w 238"/>
                <a:gd name="T18" fmla="*/ 108 h 10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38" h="108">
                  <a:moveTo>
                    <a:pt x="238" y="4"/>
                  </a:moveTo>
                  <a:lnTo>
                    <a:pt x="2" y="108"/>
                  </a:lnTo>
                  <a:lnTo>
                    <a:pt x="0" y="104"/>
                  </a:lnTo>
                  <a:lnTo>
                    <a:pt x="236" y="0"/>
                  </a:lnTo>
                  <a:lnTo>
                    <a:pt x="238" y="4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6063" name="Freeform 191">
              <a:extLst>
                <a:ext uri="{FF2B5EF4-FFF2-40B4-BE49-F238E27FC236}">
                  <a16:creationId xmlns:a16="http://schemas.microsoft.com/office/drawing/2014/main" id="{77431A9E-58F8-4DEC-8E77-2229223E21DB}"/>
                </a:ext>
              </a:extLst>
            </p:cNvPr>
            <p:cNvSpPr>
              <a:spLocks/>
            </p:cNvSpPr>
            <p:nvPr/>
          </p:nvSpPr>
          <p:spPr bwMode="auto">
            <a:xfrm>
              <a:off x="9474201" y="8129588"/>
              <a:ext cx="377825" cy="171450"/>
            </a:xfrm>
            <a:custGeom>
              <a:avLst/>
              <a:gdLst>
                <a:gd name="T0" fmla="*/ 2147483647 w 238"/>
                <a:gd name="T1" fmla="*/ 2147483647 h 108"/>
                <a:gd name="T2" fmla="*/ 2147483647 w 238"/>
                <a:gd name="T3" fmla="*/ 2147483647 h 108"/>
                <a:gd name="T4" fmla="*/ 0 w 238"/>
                <a:gd name="T5" fmla="*/ 2147483647 h 108"/>
                <a:gd name="T6" fmla="*/ 2147483647 w 238"/>
                <a:gd name="T7" fmla="*/ 0 h 108"/>
                <a:gd name="T8" fmla="*/ 2147483647 w 238"/>
                <a:gd name="T9" fmla="*/ 2147483647 h 10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38"/>
                <a:gd name="T16" fmla="*/ 0 h 108"/>
                <a:gd name="T17" fmla="*/ 238 w 238"/>
                <a:gd name="T18" fmla="*/ 108 h 10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38" h="108">
                  <a:moveTo>
                    <a:pt x="238" y="2"/>
                  </a:moveTo>
                  <a:lnTo>
                    <a:pt x="2" y="108"/>
                  </a:lnTo>
                  <a:lnTo>
                    <a:pt x="0" y="104"/>
                  </a:lnTo>
                  <a:lnTo>
                    <a:pt x="236" y="0"/>
                  </a:lnTo>
                  <a:lnTo>
                    <a:pt x="238" y="2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6064" name="Freeform 192">
              <a:extLst>
                <a:ext uri="{FF2B5EF4-FFF2-40B4-BE49-F238E27FC236}">
                  <a16:creationId xmlns:a16="http://schemas.microsoft.com/office/drawing/2014/main" id="{065E97D8-9169-401D-A6CE-9A862832F4FC}"/>
                </a:ext>
              </a:extLst>
            </p:cNvPr>
            <p:cNvSpPr>
              <a:spLocks/>
            </p:cNvSpPr>
            <p:nvPr/>
          </p:nvSpPr>
          <p:spPr bwMode="auto">
            <a:xfrm>
              <a:off x="9490076" y="8164513"/>
              <a:ext cx="377825" cy="174625"/>
            </a:xfrm>
            <a:custGeom>
              <a:avLst/>
              <a:gdLst>
                <a:gd name="T0" fmla="*/ 2147483647 w 238"/>
                <a:gd name="T1" fmla="*/ 2147483647 h 110"/>
                <a:gd name="T2" fmla="*/ 2147483647 w 238"/>
                <a:gd name="T3" fmla="*/ 2147483647 h 110"/>
                <a:gd name="T4" fmla="*/ 0 w 238"/>
                <a:gd name="T5" fmla="*/ 2147483647 h 110"/>
                <a:gd name="T6" fmla="*/ 2147483647 w 238"/>
                <a:gd name="T7" fmla="*/ 0 h 110"/>
                <a:gd name="T8" fmla="*/ 2147483647 w 238"/>
                <a:gd name="T9" fmla="*/ 2147483647 h 1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38"/>
                <a:gd name="T16" fmla="*/ 0 h 110"/>
                <a:gd name="T17" fmla="*/ 238 w 238"/>
                <a:gd name="T18" fmla="*/ 110 h 11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38" h="110">
                  <a:moveTo>
                    <a:pt x="238" y="4"/>
                  </a:moveTo>
                  <a:lnTo>
                    <a:pt x="2" y="110"/>
                  </a:lnTo>
                  <a:lnTo>
                    <a:pt x="0" y="106"/>
                  </a:lnTo>
                  <a:lnTo>
                    <a:pt x="238" y="0"/>
                  </a:lnTo>
                  <a:lnTo>
                    <a:pt x="238" y="4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6065" name="Freeform 193">
              <a:extLst>
                <a:ext uri="{FF2B5EF4-FFF2-40B4-BE49-F238E27FC236}">
                  <a16:creationId xmlns:a16="http://schemas.microsoft.com/office/drawing/2014/main" id="{624A7CEE-ADC8-4CF5-9A62-4E08881E890D}"/>
                </a:ext>
              </a:extLst>
            </p:cNvPr>
            <p:cNvSpPr>
              <a:spLocks/>
            </p:cNvSpPr>
            <p:nvPr/>
          </p:nvSpPr>
          <p:spPr bwMode="auto">
            <a:xfrm>
              <a:off x="9509126" y="8202613"/>
              <a:ext cx="377825" cy="174625"/>
            </a:xfrm>
            <a:custGeom>
              <a:avLst/>
              <a:gdLst>
                <a:gd name="T0" fmla="*/ 2147483647 w 238"/>
                <a:gd name="T1" fmla="*/ 2147483647 h 110"/>
                <a:gd name="T2" fmla="*/ 2147483647 w 238"/>
                <a:gd name="T3" fmla="*/ 2147483647 h 110"/>
                <a:gd name="T4" fmla="*/ 0 w 238"/>
                <a:gd name="T5" fmla="*/ 2147483647 h 110"/>
                <a:gd name="T6" fmla="*/ 2147483647 w 238"/>
                <a:gd name="T7" fmla="*/ 0 h 110"/>
                <a:gd name="T8" fmla="*/ 2147483647 w 238"/>
                <a:gd name="T9" fmla="*/ 2147483647 h 1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38"/>
                <a:gd name="T16" fmla="*/ 0 h 110"/>
                <a:gd name="T17" fmla="*/ 238 w 238"/>
                <a:gd name="T18" fmla="*/ 110 h 11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38" h="110">
                  <a:moveTo>
                    <a:pt x="238" y="4"/>
                  </a:moveTo>
                  <a:lnTo>
                    <a:pt x="2" y="110"/>
                  </a:lnTo>
                  <a:lnTo>
                    <a:pt x="0" y="106"/>
                  </a:lnTo>
                  <a:lnTo>
                    <a:pt x="236" y="0"/>
                  </a:lnTo>
                  <a:lnTo>
                    <a:pt x="238" y="4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6066" name="Freeform 194">
              <a:extLst>
                <a:ext uri="{FF2B5EF4-FFF2-40B4-BE49-F238E27FC236}">
                  <a16:creationId xmlns:a16="http://schemas.microsoft.com/office/drawing/2014/main" id="{FFD76D5A-07EC-43C9-99E3-CD8AFD439031}"/>
                </a:ext>
              </a:extLst>
            </p:cNvPr>
            <p:cNvSpPr>
              <a:spLocks/>
            </p:cNvSpPr>
            <p:nvPr/>
          </p:nvSpPr>
          <p:spPr bwMode="auto">
            <a:xfrm>
              <a:off x="9525001" y="8240713"/>
              <a:ext cx="377825" cy="174625"/>
            </a:xfrm>
            <a:custGeom>
              <a:avLst/>
              <a:gdLst>
                <a:gd name="T0" fmla="*/ 2147483647 w 238"/>
                <a:gd name="T1" fmla="*/ 2147483647 h 110"/>
                <a:gd name="T2" fmla="*/ 2147483647 w 238"/>
                <a:gd name="T3" fmla="*/ 2147483647 h 110"/>
                <a:gd name="T4" fmla="*/ 0 w 238"/>
                <a:gd name="T5" fmla="*/ 2147483647 h 110"/>
                <a:gd name="T6" fmla="*/ 2147483647 w 238"/>
                <a:gd name="T7" fmla="*/ 0 h 110"/>
                <a:gd name="T8" fmla="*/ 2147483647 w 238"/>
                <a:gd name="T9" fmla="*/ 2147483647 h 1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38"/>
                <a:gd name="T16" fmla="*/ 0 h 110"/>
                <a:gd name="T17" fmla="*/ 238 w 238"/>
                <a:gd name="T18" fmla="*/ 110 h 11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38" h="110">
                  <a:moveTo>
                    <a:pt x="238" y="4"/>
                  </a:moveTo>
                  <a:lnTo>
                    <a:pt x="2" y="110"/>
                  </a:lnTo>
                  <a:lnTo>
                    <a:pt x="0" y="106"/>
                  </a:lnTo>
                  <a:lnTo>
                    <a:pt x="236" y="0"/>
                  </a:lnTo>
                  <a:lnTo>
                    <a:pt x="238" y="4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6067" name="Freeform 195">
              <a:extLst>
                <a:ext uri="{FF2B5EF4-FFF2-40B4-BE49-F238E27FC236}">
                  <a16:creationId xmlns:a16="http://schemas.microsoft.com/office/drawing/2014/main" id="{57C29EF6-0272-49A9-AC92-64CD9E6A6850}"/>
                </a:ext>
              </a:extLst>
            </p:cNvPr>
            <p:cNvSpPr>
              <a:spLocks/>
            </p:cNvSpPr>
            <p:nvPr/>
          </p:nvSpPr>
          <p:spPr bwMode="auto">
            <a:xfrm>
              <a:off x="9540876" y="8278813"/>
              <a:ext cx="377825" cy="173038"/>
            </a:xfrm>
            <a:custGeom>
              <a:avLst/>
              <a:gdLst>
                <a:gd name="T0" fmla="*/ 2147483647 w 238"/>
                <a:gd name="T1" fmla="*/ 2147483647 h 109"/>
                <a:gd name="T2" fmla="*/ 2147483647 w 238"/>
                <a:gd name="T3" fmla="*/ 2147483647 h 109"/>
                <a:gd name="T4" fmla="*/ 0 w 238"/>
                <a:gd name="T5" fmla="*/ 2147483647 h 109"/>
                <a:gd name="T6" fmla="*/ 2147483647 w 238"/>
                <a:gd name="T7" fmla="*/ 0 h 109"/>
                <a:gd name="T8" fmla="*/ 2147483647 w 238"/>
                <a:gd name="T9" fmla="*/ 2147483647 h 10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38"/>
                <a:gd name="T16" fmla="*/ 0 h 109"/>
                <a:gd name="T17" fmla="*/ 238 w 238"/>
                <a:gd name="T18" fmla="*/ 109 h 10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38" h="109">
                  <a:moveTo>
                    <a:pt x="238" y="4"/>
                  </a:moveTo>
                  <a:lnTo>
                    <a:pt x="2" y="109"/>
                  </a:lnTo>
                  <a:lnTo>
                    <a:pt x="0" y="107"/>
                  </a:lnTo>
                  <a:lnTo>
                    <a:pt x="236" y="0"/>
                  </a:lnTo>
                  <a:lnTo>
                    <a:pt x="238" y="4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6068" name="Freeform 196">
              <a:extLst>
                <a:ext uri="{FF2B5EF4-FFF2-40B4-BE49-F238E27FC236}">
                  <a16:creationId xmlns:a16="http://schemas.microsoft.com/office/drawing/2014/main" id="{79E97BBB-B038-41A9-A437-826F57296A4E}"/>
                </a:ext>
              </a:extLst>
            </p:cNvPr>
            <p:cNvSpPr>
              <a:spLocks/>
            </p:cNvSpPr>
            <p:nvPr/>
          </p:nvSpPr>
          <p:spPr bwMode="auto">
            <a:xfrm>
              <a:off x="9559926" y="8316913"/>
              <a:ext cx="379413" cy="173038"/>
            </a:xfrm>
            <a:custGeom>
              <a:avLst/>
              <a:gdLst>
                <a:gd name="T0" fmla="*/ 2147483647 w 239"/>
                <a:gd name="T1" fmla="*/ 2147483647 h 109"/>
                <a:gd name="T2" fmla="*/ 0 w 239"/>
                <a:gd name="T3" fmla="*/ 2147483647 h 109"/>
                <a:gd name="T4" fmla="*/ 0 w 239"/>
                <a:gd name="T5" fmla="*/ 2147483647 h 109"/>
                <a:gd name="T6" fmla="*/ 2147483647 w 239"/>
                <a:gd name="T7" fmla="*/ 0 h 109"/>
                <a:gd name="T8" fmla="*/ 2147483647 w 239"/>
                <a:gd name="T9" fmla="*/ 2147483647 h 10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39"/>
                <a:gd name="T16" fmla="*/ 0 h 109"/>
                <a:gd name="T17" fmla="*/ 239 w 239"/>
                <a:gd name="T18" fmla="*/ 109 h 10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39" h="109">
                  <a:moveTo>
                    <a:pt x="239" y="4"/>
                  </a:moveTo>
                  <a:lnTo>
                    <a:pt x="0" y="109"/>
                  </a:lnTo>
                  <a:lnTo>
                    <a:pt x="0" y="105"/>
                  </a:lnTo>
                  <a:lnTo>
                    <a:pt x="237" y="0"/>
                  </a:lnTo>
                  <a:lnTo>
                    <a:pt x="239" y="4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6069" name="Freeform 197">
              <a:extLst>
                <a:ext uri="{FF2B5EF4-FFF2-40B4-BE49-F238E27FC236}">
                  <a16:creationId xmlns:a16="http://schemas.microsoft.com/office/drawing/2014/main" id="{069885F7-168F-4410-9F53-9F629B5971E0}"/>
                </a:ext>
              </a:extLst>
            </p:cNvPr>
            <p:cNvSpPr>
              <a:spLocks/>
            </p:cNvSpPr>
            <p:nvPr/>
          </p:nvSpPr>
          <p:spPr bwMode="auto">
            <a:xfrm>
              <a:off x="9575801" y="8355013"/>
              <a:ext cx="379413" cy="173038"/>
            </a:xfrm>
            <a:custGeom>
              <a:avLst/>
              <a:gdLst>
                <a:gd name="T0" fmla="*/ 2147483647 w 239"/>
                <a:gd name="T1" fmla="*/ 2147483647 h 109"/>
                <a:gd name="T2" fmla="*/ 2147483647 w 239"/>
                <a:gd name="T3" fmla="*/ 2147483647 h 109"/>
                <a:gd name="T4" fmla="*/ 0 w 239"/>
                <a:gd name="T5" fmla="*/ 2147483647 h 109"/>
                <a:gd name="T6" fmla="*/ 2147483647 w 239"/>
                <a:gd name="T7" fmla="*/ 0 h 109"/>
                <a:gd name="T8" fmla="*/ 2147483647 w 239"/>
                <a:gd name="T9" fmla="*/ 2147483647 h 10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39"/>
                <a:gd name="T16" fmla="*/ 0 h 109"/>
                <a:gd name="T17" fmla="*/ 239 w 239"/>
                <a:gd name="T18" fmla="*/ 109 h 10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39" h="109">
                  <a:moveTo>
                    <a:pt x="239" y="4"/>
                  </a:moveTo>
                  <a:lnTo>
                    <a:pt x="2" y="109"/>
                  </a:lnTo>
                  <a:lnTo>
                    <a:pt x="0" y="105"/>
                  </a:lnTo>
                  <a:lnTo>
                    <a:pt x="237" y="0"/>
                  </a:lnTo>
                  <a:lnTo>
                    <a:pt x="239" y="4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6070" name="Freeform 198">
              <a:extLst>
                <a:ext uri="{FF2B5EF4-FFF2-40B4-BE49-F238E27FC236}">
                  <a16:creationId xmlns:a16="http://schemas.microsoft.com/office/drawing/2014/main" id="{C45B5A83-2F91-4ED9-9F69-95D53CB94B00}"/>
                </a:ext>
              </a:extLst>
            </p:cNvPr>
            <p:cNvSpPr>
              <a:spLocks/>
            </p:cNvSpPr>
            <p:nvPr/>
          </p:nvSpPr>
          <p:spPr bwMode="auto">
            <a:xfrm>
              <a:off x="9591676" y="8393113"/>
              <a:ext cx="379413" cy="173038"/>
            </a:xfrm>
            <a:custGeom>
              <a:avLst/>
              <a:gdLst>
                <a:gd name="T0" fmla="*/ 2147483647 w 239"/>
                <a:gd name="T1" fmla="*/ 2147483647 h 109"/>
                <a:gd name="T2" fmla="*/ 2147483647 w 239"/>
                <a:gd name="T3" fmla="*/ 2147483647 h 109"/>
                <a:gd name="T4" fmla="*/ 0 w 239"/>
                <a:gd name="T5" fmla="*/ 2147483647 h 109"/>
                <a:gd name="T6" fmla="*/ 2147483647 w 239"/>
                <a:gd name="T7" fmla="*/ 0 h 109"/>
                <a:gd name="T8" fmla="*/ 2147483647 w 239"/>
                <a:gd name="T9" fmla="*/ 2147483647 h 10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39"/>
                <a:gd name="T16" fmla="*/ 0 h 109"/>
                <a:gd name="T17" fmla="*/ 239 w 239"/>
                <a:gd name="T18" fmla="*/ 109 h 10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39" h="109">
                  <a:moveTo>
                    <a:pt x="239" y="2"/>
                  </a:moveTo>
                  <a:lnTo>
                    <a:pt x="2" y="109"/>
                  </a:lnTo>
                  <a:lnTo>
                    <a:pt x="0" y="105"/>
                  </a:lnTo>
                  <a:lnTo>
                    <a:pt x="237" y="0"/>
                  </a:lnTo>
                  <a:lnTo>
                    <a:pt x="239" y="2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6071" name="Freeform 199">
              <a:extLst>
                <a:ext uri="{FF2B5EF4-FFF2-40B4-BE49-F238E27FC236}">
                  <a16:creationId xmlns:a16="http://schemas.microsoft.com/office/drawing/2014/main" id="{F7563160-3337-4C0B-9D65-B9450851AD3B}"/>
                </a:ext>
              </a:extLst>
            </p:cNvPr>
            <p:cNvSpPr>
              <a:spLocks/>
            </p:cNvSpPr>
            <p:nvPr/>
          </p:nvSpPr>
          <p:spPr bwMode="auto">
            <a:xfrm>
              <a:off x="9788526" y="7786688"/>
              <a:ext cx="334963" cy="368300"/>
            </a:xfrm>
            <a:custGeom>
              <a:avLst/>
              <a:gdLst>
                <a:gd name="T0" fmla="*/ 2147483647 w 211"/>
                <a:gd name="T1" fmla="*/ 2147483647 h 232"/>
                <a:gd name="T2" fmla="*/ 0 w 211"/>
                <a:gd name="T3" fmla="*/ 2147483647 h 232"/>
                <a:gd name="T4" fmla="*/ 2147483647 w 211"/>
                <a:gd name="T5" fmla="*/ 0 h 232"/>
                <a:gd name="T6" fmla="*/ 2147483647 w 211"/>
                <a:gd name="T7" fmla="*/ 2147483647 h 232"/>
                <a:gd name="T8" fmla="*/ 2147483647 w 211"/>
                <a:gd name="T9" fmla="*/ 2147483647 h 2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11"/>
                <a:gd name="T16" fmla="*/ 0 h 232"/>
                <a:gd name="T17" fmla="*/ 211 w 211"/>
                <a:gd name="T18" fmla="*/ 232 h 23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11" h="232">
                  <a:moveTo>
                    <a:pt x="40" y="232"/>
                  </a:moveTo>
                  <a:lnTo>
                    <a:pt x="0" y="196"/>
                  </a:lnTo>
                  <a:lnTo>
                    <a:pt x="171" y="0"/>
                  </a:lnTo>
                  <a:lnTo>
                    <a:pt x="211" y="34"/>
                  </a:lnTo>
                  <a:lnTo>
                    <a:pt x="40" y="232"/>
                  </a:lnTo>
                  <a:close/>
                </a:path>
              </a:pathLst>
            </a:custGeom>
            <a:solidFill>
              <a:srgbClr val="3A07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6072" name="Freeform 200">
              <a:extLst>
                <a:ext uri="{FF2B5EF4-FFF2-40B4-BE49-F238E27FC236}">
                  <a16:creationId xmlns:a16="http://schemas.microsoft.com/office/drawing/2014/main" id="{09F86287-8F50-438D-AF9A-349372EDE565}"/>
                </a:ext>
              </a:extLst>
            </p:cNvPr>
            <p:cNvSpPr>
              <a:spLocks/>
            </p:cNvSpPr>
            <p:nvPr/>
          </p:nvSpPr>
          <p:spPr bwMode="auto">
            <a:xfrm>
              <a:off x="9763126" y="8097838"/>
              <a:ext cx="88900" cy="95250"/>
            </a:xfrm>
            <a:custGeom>
              <a:avLst/>
              <a:gdLst>
                <a:gd name="T0" fmla="*/ 2147483647 w 56"/>
                <a:gd name="T1" fmla="*/ 2147483647 h 60"/>
                <a:gd name="T2" fmla="*/ 2147483647 w 56"/>
                <a:gd name="T3" fmla="*/ 2147483647 h 60"/>
                <a:gd name="T4" fmla="*/ 0 w 56"/>
                <a:gd name="T5" fmla="*/ 2147483647 h 60"/>
                <a:gd name="T6" fmla="*/ 2147483647 w 56"/>
                <a:gd name="T7" fmla="*/ 2147483647 h 60"/>
                <a:gd name="T8" fmla="*/ 2147483647 w 56"/>
                <a:gd name="T9" fmla="*/ 0 h 60"/>
                <a:gd name="T10" fmla="*/ 2147483647 w 56"/>
                <a:gd name="T11" fmla="*/ 2147483647 h 6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56"/>
                <a:gd name="T19" fmla="*/ 0 h 60"/>
                <a:gd name="T20" fmla="*/ 56 w 56"/>
                <a:gd name="T21" fmla="*/ 60 h 6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56" h="60">
                  <a:moveTo>
                    <a:pt x="56" y="36"/>
                  </a:moveTo>
                  <a:lnTo>
                    <a:pt x="26" y="48"/>
                  </a:lnTo>
                  <a:lnTo>
                    <a:pt x="0" y="60"/>
                  </a:lnTo>
                  <a:lnTo>
                    <a:pt x="8" y="32"/>
                  </a:lnTo>
                  <a:lnTo>
                    <a:pt x="16" y="0"/>
                  </a:lnTo>
                  <a:lnTo>
                    <a:pt x="56" y="36"/>
                  </a:lnTo>
                  <a:close/>
                </a:path>
              </a:pathLst>
            </a:custGeom>
            <a:solidFill>
              <a:srgbClr val="E489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6073" name="Freeform 201">
              <a:extLst>
                <a:ext uri="{FF2B5EF4-FFF2-40B4-BE49-F238E27FC236}">
                  <a16:creationId xmlns:a16="http://schemas.microsoft.com/office/drawing/2014/main" id="{C27E4BC1-7578-40E2-8E8D-432EBDFAF87D}"/>
                </a:ext>
              </a:extLst>
            </p:cNvPr>
            <p:cNvSpPr>
              <a:spLocks/>
            </p:cNvSpPr>
            <p:nvPr/>
          </p:nvSpPr>
          <p:spPr bwMode="auto">
            <a:xfrm>
              <a:off x="9763126" y="8148638"/>
              <a:ext cx="41275" cy="44450"/>
            </a:xfrm>
            <a:custGeom>
              <a:avLst/>
              <a:gdLst>
                <a:gd name="T0" fmla="*/ 2147483647 w 26"/>
                <a:gd name="T1" fmla="*/ 2147483647 h 28"/>
                <a:gd name="T2" fmla="*/ 0 w 26"/>
                <a:gd name="T3" fmla="*/ 2147483647 h 28"/>
                <a:gd name="T4" fmla="*/ 2147483647 w 26"/>
                <a:gd name="T5" fmla="*/ 0 h 28"/>
                <a:gd name="T6" fmla="*/ 2147483647 w 26"/>
                <a:gd name="T7" fmla="*/ 2147483647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6"/>
                <a:gd name="T13" fmla="*/ 0 h 28"/>
                <a:gd name="T14" fmla="*/ 26 w 26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6" h="28">
                  <a:moveTo>
                    <a:pt x="26" y="16"/>
                  </a:moveTo>
                  <a:lnTo>
                    <a:pt x="0" y="28"/>
                  </a:lnTo>
                  <a:lnTo>
                    <a:pt x="8" y="0"/>
                  </a:lnTo>
                  <a:lnTo>
                    <a:pt x="26" y="16"/>
                  </a:lnTo>
                  <a:close/>
                </a:path>
              </a:pathLst>
            </a:custGeom>
            <a:solidFill>
              <a:srgbClr val="4A12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6074" name="Freeform 202">
              <a:extLst>
                <a:ext uri="{FF2B5EF4-FFF2-40B4-BE49-F238E27FC236}">
                  <a16:creationId xmlns:a16="http://schemas.microsoft.com/office/drawing/2014/main" id="{300CC7A5-4D6A-4325-98DA-0B50109F6EA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59988" y="7739063"/>
              <a:ext cx="101600" cy="101600"/>
            </a:xfrm>
            <a:custGeom>
              <a:avLst/>
              <a:gdLst>
                <a:gd name="T0" fmla="*/ 2147483647 w 32"/>
                <a:gd name="T1" fmla="*/ 2147483647 h 32"/>
                <a:gd name="T2" fmla="*/ 2147483647 w 32"/>
                <a:gd name="T3" fmla="*/ 2147483647 h 32"/>
                <a:gd name="T4" fmla="*/ 2147483647 w 32"/>
                <a:gd name="T5" fmla="*/ 2147483647 h 32"/>
                <a:gd name="T6" fmla="*/ 0 w 32"/>
                <a:gd name="T7" fmla="*/ 2147483647 h 32"/>
                <a:gd name="T8" fmla="*/ 2147483647 w 32"/>
                <a:gd name="T9" fmla="*/ 2147483647 h 32"/>
                <a:gd name="T10" fmla="*/ 2147483647 w 32"/>
                <a:gd name="T11" fmla="*/ 2147483647 h 32"/>
                <a:gd name="T12" fmla="*/ 2147483647 w 32"/>
                <a:gd name="T13" fmla="*/ 2147483647 h 3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2"/>
                <a:gd name="T22" fmla="*/ 0 h 32"/>
                <a:gd name="T23" fmla="*/ 32 w 32"/>
                <a:gd name="T24" fmla="*/ 32 h 32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2" h="32">
                  <a:moveTo>
                    <a:pt x="26" y="5"/>
                  </a:moveTo>
                  <a:cubicBezTo>
                    <a:pt x="26" y="5"/>
                    <a:pt x="26" y="5"/>
                    <a:pt x="26" y="5"/>
                  </a:cubicBezTo>
                  <a:cubicBezTo>
                    <a:pt x="21" y="0"/>
                    <a:pt x="12" y="0"/>
                    <a:pt x="7" y="6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20" y="32"/>
                    <a:pt x="20" y="32"/>
                    <a:pt x="20" y="32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32" y="18"/>
                    <a:pt x="32" y="9"/>
                    <a:pt x="26" y="5"/>
                  </a:cubicBezTo>
                  <a:close/>
                </a:path>
              </a:pathLst>
            </a:custGeom>
            <a:solidFill>
              <a:srgbClr val="9190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6075" name="Freeform 203">
              <a:extLst>
                <a:ext uri="{FF2B5EF4-FFF2-40B4-BE49-F238E27FC236}">
                  <a16:creationId xmlns:a16="http://schemas.microsoft.com/office/drawing/2014/main" id="{8165022E-E69E-40AB-83D7-1C452604DBA4}"/>
                </a:ext>
              </a:extLst>
            </p:cNvPr>
            <p:cNvSpPr>
              <a:spLocks/>
            </p:cNvSpPr>
            <p:nvPr/>
          </p:nvSpPr>
          <p:spPr bwMode="auto">
            <a:xfrm>
              <a:off x="9610726" y="8196263"/>
              <a:ext cx="490538" cy="985838"/>
            </a:xfrm>
            <a:custGeom>
              <a:avLst/>
              <a:gdLst>
                <a:gd name="T0" fmla="*/ 2147483647 w 154"/>
                <a:gd name="T1" fmla="*/ 2147483647 h 310"/>
                <a:gd name="T2" fmla="*/ 2147483647 w 154"/>
                <a:gd name="T3" fmla="*/ 2147483647 h 310"/>
                <a:gd name="T4" fmla="*/ 2147483647 w 154"/>
                <a:gd name="T5" fmla="*/ 2147483647 h 310"/>
                <a:gd name="T6" fmla="*/ 2147483647 w 154"/>
                <a:gd name="T7" fmla="*/ 2147483647 h 310"/>
                <a:gd name="T8" fmla="*/ 2147483647 w 154"/>
                <a:gd name="T9" fmla="*/ 2147483647 h 310"/>
                <a:gd name="T10" fmla="*/ 2147483647 w 154"/>
                <a:gd name="T11" fmla="*/ 2147483647 h 310"/>
                <a:gd name="T12" fmla="*/ 2147483647 w 154"/>
                <a:gd name="T13" fmla="*/ 2147483647 h 310"/>
                <a:gd name="T14" fmla="*/ 2147483647 w 154"/>
                <a:gd name="T15" fmla="*/ 2147483647 h 310"/>
                <a:gd name="T16" fmla="*/ 2147483647 w 154"/>
                <a:gd name="T17" fmla="*/ 2147483647 h 310"/>
                <a:gd name="T18" fmla="*/ 2147483647 w 154"/>
                <a:gd name="T19" fmla="*/ 2147483647 h 310"/>
                <a:gd name="T20" fmla="*/ 2147483647 w 154"/>
                <a:gd name="T21" fmla="*/ 2147483647 h 310"/>
                <a:gd name="T22" fmla="*/ 2147483647 w 154"/>
                <a:gd name="T23" fmla="*/ 2147483647 h 310"/>
                <a:gd name="T24" fmla="*/ 2147483647 w 154"/>
                <a:gd name="T25" fmla="*/ 2147483647 h 310"/>
                <a:gd name="T26" fmla="*/ 2147483647 w 154"/>
                <a:gd name="T27" fmla="*/ 2147483647 h 31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54"/>
                <a:gd name="T43" fmla="*/ 0 h 310"/>
                <a:gd name="T44" fmla="*/ 154 w 154"/>
                <a:gd name="T45" fmla="*/ 310 h 310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54" h="310">
                  <a:moveTo>
                    <a:pt x="80" y="294"/>
                  </a:moveTo>
                  <a:cubicBezTo>
                    <a:pt x="65" y="152"/>
                    <a:pt x="65" y="152"/>
                    <a:pt x="65" y="152"/>
                  </a:cubicBezTo>
                  <a:cubicBezTo>
                    <a:pt x="65" y="152"/>
                    <a:pt x="0" y="86"/>
                    <a:pt x="9" y="79"/>
                  </a:cubicBezTo>
                  <a:cubicBezTo>
                    <a:pt x="18" y="73"/>
                    <a:pt x="60" y="109"/>
                    <a:pt x="60" y="109"/>
                  </a:cubicBezTo>
                  <a:cubicBezTo>
                    <a:pt x="60" y="109"/>
                    <a:pt x="42" y="11"/>
                    <a:pt x="55" y="10"/>
                  </a:cubicBezTo>
                  <a:cubicBezTo>
                    <a:pt x="68" y="8"/>
                    <a:pt x="75" y="82"/>
                    <a:pt x="79" y="80"/>
                  </a:cubicBezTo>
                  <a:cubicBezTo>
                    <a:pt x="83" y="79"/>
                    <a:pt x="77" y="5"/>
                    <a:pt x="85" y="3"/>
                  </a:cubicBezTo>
                  <a:cubicBezTo>
                    <a:pt x="96" y="1"/>
                    <a:pt x="93" y="78"/>
                    <a:pt x="98" y="78"/>
                  </a:cubicBezTo>
                  <a:cubicBezTo>
                    <a:pt x="103" y="78"/>
                    <a:pt x="105" y="0"/>
                    <a:pt x="115" y="2"/>
                  </a:cubicBezTo>
                  <a:cubicBezTo>
                    <a:pt x="125" y="5"/>
                    <a:pt x="115" y="80"/>
                    <a:pt x="121" y="81"/>
                  </a:cubicBezTo>
                  <a:cubicBezTo>
                    <a:pt x="127" y="81"/>
                    <a:pt x="133" y="18"/>
                    <a:pt x="141" y="21"/>
                  </a:cubicBezTo>
                  <a:cubicBezTo>
                    <a:pt x="150" y="24"/>
                    <a:pt x="131" y="138"/>
                    <a:pt x="131" y="138"/>
                  </a:cubicBezTo>
                  <a:cubicBezTo>
                    <a:pt x="154" y="272"/>
                    <a:pt x="154" y="272"/>
                    <a:pt x="154" y="272"/>
                  </a:cubicBezTo>
                  <a:cubicBezTo>
                    <a:pt x="154" y="272"/>
                    <a:pt x="112" y="310"/>
                    <a:pt x="80" y="294"/>
                  </a:cubicBezTo>
                  <a:close/>
                </a:path>
              </a:pathLst>
            </a:custGeom>
            <a:solidFill>
              <a:srgbClr val="F0D5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6076" name="Freeform 204">
              <a:extLst>
                <a:ext uri="{FF2B5EF4-FFF2-40B4-BE49-F238E27FC236}">
                  <a16:creationId xmlns:a16="http://schemas.microsoft.com/office/drawing/2014/main" id="{A851532D-190C-4DB2-8AAE-F90618393370}"/>
                </a:ext>
              </a:extLst>
            </p:cNvPr>
            <p:cNvSpPr>
              <a:spLocks/>
            </p:cNvSpPr>
            <p:nvPr/>
          </p:nvSpPr>
          <p:spPr bwMode="auto">
            <a:xfrm>
              <a:off x="9817101" y="8728076"/>
              <a:ext cx="255588" cy="101600"/>
            </a:xfrm>
            <a:custGeom>
              <a:avLst/>
              <a:gdLst>
                <a:gd name="T0" fmla="*/ 2147483647 w 161"/>
                <a:gd name="T1" fmla="*/ 2147483647 h 64"/>
                <a:gd name="T2" fmla="*/ 2147483647 w 161"/>
                <a:gd name="T3" fmla="*/ 2147483647 h 64"/>
                <a:gd name="T4" fmla="*/ 0 w 161"/>
                <a:gd name="T5" fmla="*/ 2147483647 h 64"/>
                <a:gd name="T6" fmla="*/ 2147483647 w 161"/>
                <a:gd name="T7" fmla="*/ 0 h 64"/>
                <a:gd name="T8" fmla="*/ 2147483647 w 161"/>
                <a:gd name="T9" fmla="*/ 2147483647 h 6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61"/>
                <a:gd name="T16" fmla="*/ 0 h 64"/>
                <a:gd name="T17" fmla="*/ 161 w 161"/>
                <a:gd name="T18" fmla="*/ 64 h 6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61" h="64">
                  <a:moveTo>
                    <a:pt x="161" y="38"/>
                  </a:moveTo>
                  <a:lnTo>
                    <a:pt x="6" y="64"/>
                  </a:lnTo>
                  <a:lnTo>
                    <a:pt x="0" y="28"/>
                  </a:lnTo>
                  <a:lnTo>
                    <a:pt x="153" y="0"/>
                  </a:lnTo>
                  <a:lnTo>
                    <a:pt x="161" y="38"/>
                  </a:lnTo>
                  <a:close/>
                </a:path>
              </a:pathLst>
            </a:custGeom>
            <a:solidFill>
              <a:srgbClr val="9190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48" name="TextBox 47">
            <a:extLst>
              <a:ext uri="{FF2B5EF4-FFF2-40B4-BE49-F238E27FC236}">
                <a16:creationId xmlns:a16="http://schemas.microsoft.com/office/drawing/2014/main" id="{5C1ECFC1-BB45-4A42-A068-236837039A1D}"/>
              </a:ext>
            </a:extLst>
          </p:cNvPr>
          <p:cNvSpPr txBox="1"/>
          <p:nvPr/>
        </p:nvSpPr>
        <p:spPr>
          <a:xfrm rot="19608595">
            <a:off x="8532813" y="3994150"/>
            <a:ext cx="693737" cy="1931988"/>
          </a:xfrm>
          <a:prstGeom prst="rect">
            <a:avLst/>
          </a:prstGeom>
          <a:noFill/>
        </p:spPr>
        <p:txBody>
          <a:bodyPr lIns="54610" tIns="54610" rIns="54610" bIns="54610"/>
          <a:lstStyle/>
          <a:p>
            <a:pPr fontAlgn="auto">
              <a:spcBef>
                <a:spcPts val="0"/>
              </a:spcBef>
              <a:spcAft>
                <a:spcPts val="600"/>
              </a:spcAft>
              <a:defRPr/>
            </a:pPr>
            <a:r>
              <a:rPr lang="ru-RU" sz="7200" dirty="0">
                <a:solidFill>
                  <a:schemeClr val="bg1"/>
                </a:solidFill>
                <a:latin typeface="+mj-lt"/>
                <a:cs typeface="+mn-cs"/>
              </a:rPr>
              <a:t>?</a:t>
            </a:r>
            <a:endParaRPr lang="en-US" sz="7200" dirty="0" err="1">
              <a:solidFill>
                <a:schemeClr val="bg1"/>
              </a:solidFill>
              <a:latin typeface="+mj-lt"/>
              <a:cs typeface="+mn-cs"/>
            </a:endParaRP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0C14C745-01DD-49FE-B254-48D735D9D729}"/>
              </a:ext>
            </a:extLst>
          </p:cNvPr>
          <p:cNvSpPr txBox="1"/>
          <p:nvPr/>
        </p:nvSpPr>
        <p:spPr>
          <a:xfrm rot="1338625">
            <a:off x="10850563" y="3482975"/>
            <a:ext cx="695325" cy="1931988"/>
          </a:xfrm>
          <a:prstGeom prst="rect">
            <a:avLst/>
          </a:prstGeom>
          <a:noFill/>
        </p:spPr>
        <p:txBody>
          <a:bodyPr lIns="54610" tIns="54610" rIns="54610" bIns="54610"/>
          <a:lstStyle/>
          <a:p>
            <a:pPr fontAlgn="auto">
              <a:spcBef>
                <a:spcPts val="0"/>
              </a:spcBef>
              <a:spcAft>
                <a:spcPts val="600"/>
              </a:spcAft>
              <a:defRPr/>
            </a:pPr>
            <a:r>
              <a:rPr lang="ru-RU" sz="11500" dirty="0">
                <a:solidFill>
                  <a:schemeClr val="bg1"/>
                </a:solidFill>
                <a:latin typeface="+mj-lt"/>
                <a:cs typeface="+mn-cs"/>
              </a:rPr>
              <a:t>?</a:t>
            </a:r>
            <a:endParaRPr lang="en-US" sz="11500" dirty="0" err="1">
              <a:solidFill>
                <a:schemeClr val="bg1"/>
              </a:solidFill>
              <a:latin typeface="+mj-lt"/>
              <a:cs typeface="+mn-cs"/>
            </a:endParaRP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E1898DFD-C3BD-4332-9390-18375F344B4F}"/>
              </a:ext>
            </a:extLst>
          </p:cNvPr>
          <p:cNvSpPr txBox="1"/>
          <p:nvPr/>
        </p:nvSpPr>
        <p:spPr>
          <a:xfrm rot="20125434">
            <a:off x="9607550" y="4289425"/>
            <a:ext cx="695325" cy="1933575"/>
          </a:xfrm>
          <a:prstGeom prst="rect">
            <a:avLst/>
          </a:prstGeom>
          <a:noFill/>
        </p:spPr>
        <p:txBody>
          <a:bodyPr lIns="54610" tIns="54610" rIns="54610" bIns="54610"/>
          <a:lstStyle/>
          <a:p>
            <a:pPr fontAlgn="auto">
              <a:spcBef>
                <a:spcPts val="0"/>
              </a:spcBef>
              <a:spcAft>
                <a:spcPts val="600"/>
              </a:spcAft>
              <a:defRPr/>
            </a:pPr>
            <a:r>
              <a:rPr lang="ru-RU" sz="8800" dirty="0">
                <a:solidFill>
                  <a:srgbClr val="3A07DF"/>
                </a:solidFill>
                <a:latin typeface="+mj-lt"/>
                <a:cs typeface="+mn-cs"/>
              </a:rPr>
              <a:t>?</a:t>
            </a:r>
            <a:endParaRPr lang="en-US" sz="8800" dirty="0" err="1">
              <a:solidFill>
                <a:srgbClr val="3A07DF"/>
              </a:solidFill>
              <a:latin typeface="+mj-lt"/>
              <a:cs typeface="+mn-cs"/>
            </a:endParaRPr>
          </a:p>
        </p:txBody>
      </p:sp>
      <p:grpSp>
        <p:nvGrpSpPr>
          <p:cNvPr id="86026" name="Group 50">
            <a:extLst>
              <a:ext uri="{FF2B5EF4-FFF2-40B4-BE49-F238E27FC236}">
                <a16:creationId xmlns:a16="http://schemas.microsoft.com/office/drawing/2014/main" id="{BE3C9F3F-76E5-4EAB-A883-BAF04F3A9911}"/>
              </a:ext>
            </a:extLst>
          </p:cNvPr>
          <p:cNvGrpSpPr>
            <a:grpSpLocks/>
          </p:cNvGrpSpPr>
          <p:nvPr/>
        </p:nvGrpSpPr>
        <p:grpSpPr bwMode="auto">
          <a:xfrm>
            <a:off x="671513" y="4716463"/>
            <a:ext cx="3643312" cy="1970087"/>
            <a:chOff x="9719469" y="4613818"/>
            <a:chExt cx="1700292" cy="919307"/>
          </a:xfrm>
        </p:grpSpPr>
        <p:sp>
          <p:nvSpPr>
            <p:cNvPr id="86027" name="Freeform 1203">
              <a:extLst>
                <a:ext uri="{FF2B5EF4-FFF2-40B4-BE49-F238E27FC236}">
                  <a16:creationId xmlns:a16="http://schemas.microsoft.com/office/drawing/2014/main" id="{0CC1CC44-6F6F-43EE-BB69-78DC06A5AC81}"/>
                </a:ext>
              </a:extLst>
            </p:cNvPr>
            <p:cNvSpPr>
              <a:spLocks/>
            </p:cNvSpPr>
            <p:nvPr/>
          </p:nvSpPr>
          <p:spPr bwMode="auto">
            <a:xfrm>
              <a:off x="9745005" y="4788316"/>
              <a:ext cx="851210" cy="617127"/>
            </a:xfrm>
            <a:custGeom>
              <a:avLst/>
              <a:gdLst>
                <a:gd name="T0" fmla="*/ 2147483647 w 400"/>
                <a:gd name="T1" fmla="*/ 2147483647 h 290"/>
                <a:gd name="T2" fmla="*/ 2147483647 w 400"/>
                <a:gd name="T3" fmla="*/ 2147483647 h 290"/>
                <a:gd name="T4" fmla="*/ 0 w 400"/>
                <a:gd name="T5" fmla="*/ 2147483647 h 290"/>
                <a:gd name="T6" fmla="*/ 2147483647 w 400"/>
                <a:gd name="T7" fmla="*/ 0 h 290"/>
                <a:gd name="T8" fmla="*/ 2147483647 w 400"/>
                <a:gd name="T9" fmla="*/ 2147483647 h 29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00"/>
                <a:gd name="T16" fmla="*/ 0 h 290"/>
                <a:gd name="T17" fmla="*/ 400 w 400"/>
                <a:gd name="T18" fmla="*/ 290 h 29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00" h="290">
                  <a:moveTo>
                    <a:pt x="400" y="238"/>
                  </a:moveTo>
                  <a:lnTo>
                    <a:pt x="34" y="290"/>
                  </a:lnTo>
                  <a:lnTo>
                    <a:pt x="0" y="54"/>
                  </a:lnTo>
                  <a:lnTo>
                    <a:pt x="366" y="0"/>
                  </a:lnTo>
                  <a:lnTo>
                    <a:pt x="400" y="238"/>
                  </a:lnTo>
                  <a:close/>
                </a:path>
              </a:pathLst>
            </a:custGeom>
            <a:solidFill>
              <a:srgbClr val="6263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6028" name="Freeform 1204">
              <a:extLst>
                <a:ext uri="{FF2B5EF4-FFF2-40B4-BE49-F238E27FC236}">
                  <a16:creationId xmlns:a16="http://schemas.microsoft.com/office/drawing/2014/main" id="{506D38C4-CD68-4286-A25F-FC0952BF1F9E}"/>
                </a:ext>
              </a:extLst>
            </p:cNvPr>
            <p:cNvSpPr>
              <a:spLocks/>
            </p:cNvSpPr>
            <p:nvPr/>
          </p:nvSpPr>
          <p:spPr bwMode="auto">
            <a:xfrm>
              <a:off x="9719469" y="4958558"/>
              <a:ext cx="80865" cy="42561"/>
            </a:xfrm>
            <a:custGeom>
              <a:avLst/>
              <a:gdLst>
                <a:gd name="T0" fmla="*/ 2147483647 w 19"/>
                <a:gd name="T1" fmla="*/ 2147483647 h 10"/>
                <a:gd name="T2" fmla="*/ 2147483647 w 19"/>
                <a:gd name="T3" fmla="*/ 2147483647 h 10"/>
                <a:gd name="T4" fmla="*/ 0 w 19"/>
                <a:gd name="T5" fmla="*/ 2147483647 h 10"/>
                <a:gd name="T6" fmla="*/ 2147483647 w 19"/>
                <a:gd name="T7" fmla="*/ 2147483647 h 10"/>
                <a:gd name="T8" fmla="*/ 2147483647 w 19"/>
                <a:gd name="T9" fmla="*/ 0 h 10"/>
                <a:gd name="T10" fmla="*/ 2147483647 w 19"/>
                <a:gd name="T11" fmla="*/ 2147483647 h 10"/>
                <a:gd name="T12" fmla="*/ 2147483647 w 19"/>
                <a:gd name="T13" fmla="*/ 2147483647 h 1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9"/>
                <a:gd name="T22" fmla="*/ 0 h 10"/>
                <a:gd name="T23" fmla="*/ 19 w 19"/>
                <a:gd name="T24" fmla="*/ 10 h 1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9" h="10">
                  <a:moveTo>
                    <a:pt x="15" y="8"/>
                  </a:moveTo>
                  <a:cubicBezTo>
                    <a:pt x="5" y="10"/>
                    <a:pt x="5" y="10"/>
                    <a:pt x="5" y="10"/>
                  </a:cubicBezTo>
                  <a:cubicBezTo>
                    <a:pt x="3" y="10"/>
                    <a:pt x="1" y="8"/>
                    <a:pt x="0" y="6"/>
                  </a:cubicBezTo>
                  <a:cubicBezTo>
                    <a:pt x="0" y="4"/>
                    <a:pt x="2" y="2"/>
                    <a:pt x="4" y="2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6" y="0"/>
                    <a:pt x="18" y="1"/>
                    <a:pt x="18" y="4"/>
                  </a:cubicBezTo>
                  <a:cubicBezTo>
                    <a:pt x="19" y="6"/>
                    <a:pt x="17" y="8"/>
                    <a:pt x="15" y="8"/>
                  </a:cubicBezTo>
                  <a:close/>
                </a:path>
              </a:pathLst>
            </a:custGeom>
            <a:solidFill>
              <a:srgbClr val="F9940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6029" name="Freeform 1205">
              <a:extLst>
                <a:ext uri="{FF2B5EF4-FFF2-40B4-BE49-F238E27FC236}">
                  <a16:creationId xmlns:a16="http://schemas.microsoft.com/office/drawing/2014/main" id="{2D3ECA85-0D90-4FEE-A18F-E14D0FCB62F2}"/>
                </a:ext>
              </a:extLst>
            </p:cNvPr>
            <p:cNvSpPr>
              <a:spLocks/>
            </p:cNvSpPr>
            <p:nvPr/>
          </p:nvSpPr>
          <p:spPr bwMode="auto">
            <a:xfrm>
              <a:off x="9727981" y="5026655"/>
              <a:ext cx="80865" cy="42561"/>
            </a:xfrm>
            <a:custGeom>
              <a:avLst/>
              <a:gdLst>
                <a:gd name="T0" fmla="*/ 2147483647 w 19"/>
                <a:gd name="T1" fmla="*/ 2147483647 h 10"/>
                <a:gd name="T2" fmla="*/ 2147483647 w 19"/>
                <a:gd name="T3" fmla="*/ 2147483647 h 10"/>
                <a:gd name="T4" fmla="*/ 2147483647 w 19"/>
                <a:gd name="T5" fmla="*/ 2147483647 h 10"/>
                <a:gd name="T6" fmla="*/ 2147483647 w 19"/>
                <a:gd name="T7" fmla="*/ 2147483647 h 10"/>
                <a:gd name="T8" fmla="*/ 2147483647 w 19"/>
                <a:gd name="T9" fmla="*/ 2147483647 h 10"/>
                <a:gd name="T10" fmla="*/ 2147483647 w 19"/>
                <a:gd name="T11" fmla="*/ 2147483647 h 10"/>
                <a:gd name="T12" fmla="*/ 2147483647 w 19"/>
                <a:gd name="T13" fmla="*/ 2147483647 h 1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9"/>
                <a:gd name="T22" fmla="*/ 0 h 10"/>
                <a:gd name="T23" fmla="*/ 19 w 19"/>
                <a:gd name="T24" fmla="*/ 10 h 1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9" h="10">
                  <a:moveTo>
                    <a:pt x="15" y="8"/>
                  </a:moveTo>
                  <a:cubicBezTo>
                    <a:pt x="5" y="10"/>
                    <a:pt x="5" y="10"/>
                    <a:pt x="5" y="10"/>
                  </a:cubicBezTo>
                  <a:cubicBezTo>
                    <a:pt x="3" y="10"/>
                    <a:pt x="1" y="9"/>
                    <a:pt x="1" y="7"/>
                  </a:cubicBezTo>
                  <a:cubicBezTo>
                    <a:pt x="0" y="4"/>
                    <a:pt x="2" y="2"/>
                    <a:pt x="4" y="2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6" y="0"/>
                    <a:pt x="18" y="2"/>
                    <a:pt x="19" y="4"/>
                  </a:cubicBezTo>
                  <a:cubicBezTo>
                    <a:pt x="19" y="6"/>
                    <a:pt x="17" y="8"/>
                    <a:pt x="15" y="8"/>
                  </a:cubicBezTo>
                  <a:close/>
                </a:path>
              </a:pathLst>
            </a:custGeom>
            <a:solidFill>
              <a:srgbClr val="F9940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6030" name="Freeform 1206">
              <a:extLst>
                <a:ext uri="{FF2B5EF4-FFF2-40B4-BE49-F238E27FC236}">
                  <a16:creationId xmlns:a16="http://schemas.microsoft.com/office/drawing/2014/main" id="{1B943EF2-8CF0-40C1-BD56-B11AB02A9E36}"/>
                </a:ext>
              </a:extLst>
            </p:cNvPr>
            <p:cNvSpPr>
              <a:spLocks/>
            </p:cNvSpPr>
            <p:nvPr/>
          </p:nvSpPr>
          <p:spPr bwMode="auto">
            <a:xfrm>
              <a:off x="9740749" y="5099008"/>
              <a:ext cx="76609" cy="42561"/>
            </a:xfrm>
            <a:custGeom>
              <a:avLst/>
              <a:gdLst>
                <a:gd name="T0" fmla="*/ 2147483647 w 18"/>
                <a:gd name="T1" fmla="*/ 2147483647 h 10"/>
                <a:gd name="T2" fmla="*/ 2147483647 w 18"/>
                <a:gd name="T3" fmla="*/ 2147483647 h 10"/>
                <a:gd name="T4" fmla="*/ 0 w 18"/>
                <a:gd name="T5" fmla="*/ 2147483647 h 10"/>
                <a:gd name="T6" fmla="*/ 2147483647 w 18"/>
                <a:gd name="T7" fmla="*/ 2147483647 h 10"/>
                <a:gd name="T8" fmla="*/ 2147483647 w 18"/>
                <a:gd name="T9" fmla="*/ 0 h 10"/>
                <a:gd name="T10" fmla="*/ 2147483647 w 18"/>
                <a:gd name="T11" fmla="*/ 2147483647 h 10"/>
                <a:gd name="T12" fmla="*/ 2147483647 w 18"/>
                <a:gd name="T13" fmla="*/ 2147483647 h 1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"/>
                <a:gd name="T22" fmla="*/ 0 h 10"/>
                <a:gd name="T23" fmla="*/ 18 w 18"/>
                <a:gd name="T24" fmla="*/ 10 h 1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" h="10">
                  <a:moveTo>
                    <a:pt x="15" y="8"/>
                  </a:moveTo>
                  <a:cubicBezTo>
                    <a:pt x="5" y="9"/>
                    <a:pt x="5" y="9"/>
                    <a:pt x="5" y="9"/>
                  </a:cubicBezTo>
                  <a:cubicBezTo>
                    <a:pt x="3" y="10"/>
                    <a:pt x="1" y="8"/>
                    <a:pt x="0" y="6"/>
                  </a:cubicBezTo>
                  <a:cubicBezTo>
                    <a:pt x="0" y="4"/>
                    <a:pt x="1" y="2"/>
                    <a:pt x="4" y="2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6" y="0"/>
                    <a:pt x="18" y="1"/>
                    <a:pt x="18" y="3"/>
                  </a:cubicBezTo>
                  <a:cubicBezTo>
                    <a:pt x="18" y="6"/>
                    <a:pt x="17" y="8"/>
                    <a:pt x="15" y="8"/>
                  </a:cubicBezTo>
                  <a:close/>
                </a:path>
              </a:pathLst>
            </a:custGeom>
            <a:solidFill>
              <a:srgbClr val="F9940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6031" name="Freeform 1207">
              <a:extLst>
                <a:ext uri="{FF2B5EF4-FFF2-40B4-BE49-F238E27FC236}">
                  <a16:creationId xmlns:a16="http://schemas.microsoft.com/office/drawing/2014/main" id="{20767C90-316B-40A3-9717-2CC891F2C8D9}"/>
                </a:ext>
              </a:extLst>
            </p:cNvPr>
            <p:cNvSpPr>
              <a:spLocks/>
            </p:cNvSpPr>
            <p:nvPr/>
          </p:nvSpPr>
          <p:spPr bwMode="auto">
            <a:xfrm>
              <a:off x="9749261" y="5167105"/>
              <a:ext cx="80865" cy="42561"/>
            </a:xfrm>
            <a:custGeom>
              <a:avLst/>
              <a:gdLst>
                <a:gd name="T0" fmla="*/ 2147483647 w 19"/>
                <a:gd name="T1" fmla="*/ 2147483647 h 10"/>
                <a:gd name="T2" fmla="*/ 2147483647 w 19"/>
                <a:gd name="T3" fmla="*/ 2147483647 h 10"/>
                <a:gd name="T4" fmla="*/ 2147483647 w 19"/>
                <a:gd name="T5" fmla="*/ 2147483647 h 10"/>
                <a:gd name="T6" fmla="*/ 2147483647 w 19"/>
                <a:gd name="T7" fmla="*/ 2147483647 h 10"/>
                <a:gd name="T8" fmla="*/ 2147483647 w 19"/>
                <a:gd name="T9" fmla="*/ 2147483647 h 10"/>
                <a:gd name="T10" fmla="*/ 2147483647 w 19"/>
                <a:gd name="T11" fmla="*/ 2147483647 h 10"/>
                <a:gd name="T12" fmla="*/ 2147483647 w 19"/>
                <a:gd name="T13" fmla="*/ 2147483647 h 1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9"/>
                <a:gd name="T22" fmla="*/ 0 h 10"/>
                <a:gd name="T23" fmla="*/ 19 w 19"/>
                <a:gd name="T24" fmla="*/ 10 h 1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9" h="10">
                  <a:moveTo>
                    <a:pt x="15" y="8"/>
                  </a:moveTo>
                  <a:cubicBezTo>
                    <a:pt x="5" y="10"/>
                    <a:pt x="5" y="10"/>
                    <a:pt x="5" y="10"/>
                  </a:cubicBezTo>
                  <a:cubicBezTo>
                    <a:pt x="3" y="10"/>
                    <a:pt x="1" y="9"/>
                    <a:pt x="1" y="7"/>
                  </a:cubicBezTo>
                  <a:cubicBezTo>
                    <a:pt x="0" y="4"/>
                    <a:pt x="2" y="2"/>
                    <a:pt x="4" y="2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6" y="0"/>
                    <a:pt x="18" y="2"/>
                    <a:pt x="18" y="4"/>
                  </a:cubicBezTo>
                  <a:cubicBezTo>
                    <a:pt x="19" y="6"/>
                    <a:pt x="17" y="8"/>
                    <a:pt x="15" y="8"/>
                  </a:cubicBezTo>
                  <a:close/>
                </a:path>
              </a:pathLst>
            </a:custGeom>
            <a:solidFill>
              <a:srgbClr val="F9940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6032" name="Freeform 1208">
              <a:extLst>
                <a:ext uri="{FF2B5EF4-FFF2-40B4-BE49-F238E27FC236}">
                  <a16:creationId xmlns:a16="http://schemas.microsoft.com/office/drawing/2014/main" id="{6B27B516-559C-437D-A036-BC25C126ADD6}"/>
                </a:ext>
              </a:extLst>
            </p:cNvPr>
            <p:cNvSpPr>
              <a:spLocks/>
            </p:cNvSpPr>
            <p:nvPr/>
          </p:nvSpPr>
          <p:spPr bwMode="auto">
            <a:xfrm>
              <a:off x="9762030" y="5239457"/>
              <a:ext cx="76609" cy="42561"/>
            </a:xfrm>
            <a:custGeom>
              <a:avLst/>
              <a:gdLst>
                <a:gd name="T0" fmla="*/ 2147483647 w 18"/>
                <a:gd name="T1" fmla="*/ 2147483647 h 10"/>
                <a:gd name="T2" fmla="*/ 2147483647 w 18"/>
                <a:gd name="T3" fmla="*/ 2147483647 h 10"/>
                <a:gd name="T4" fmla="*/ 0 w 18"/>
                <a:gd name="T5" fmla="*/ 2147483647 h 10"/>
                <a:gd name="T6" fmla="*/ 2147483647 w 18"/>
                <a:gd name="T7" fmla="*/ 2147483647 h 10"/>
                <a:gd name="T8" fmla="*/ 2147483647 w 18"/>
                <a:gd name="T9" fmla="*/ 0 h 10"/>
                <a:gd name="T10" fmla="*/ 2147483647 w 18"/>
                <a:gd name="T11" fmla="*/ 2147483647 h 10"/>
                <a:gd name="T12" fmla="*/ 2147483647 w 18"/>
                <a:gd name="T13" fmla="*/ 2147483647 h 1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"/>
                <a:gd name="T22" fmla="*/ 0 h 10"/>
                <a:gd name="T23" fmla="*/ 18 w 18"/>
                <a:gd name="T24" fmla="*/ 10 h 1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" h="10">
                  <a:moveTo>
                    <a:pt x="15" y="8"/>
                  </a:moveTo>
                  <a:cubicBezTo>
                    <a:pt x="5" y="9"/>
                    <a:pt x="5" y="9"/>
                    <a:pt x="5" y="9"/>
                  </a:cubicBezTo>
                  <a:cubicBezTo>
                    <a:pt x="2" y="10"/>
                    <a:pt x="0" y="8"/>
                    <a:pt x="0" y="6"/>
                  </a:cubicBezTo>
                  <a:cubicBezTo>
                    <a:pt x="0" y="4"/>
                    <a:pt x="1" y="2"/>
                    <a:pt x="3" y="1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6" y="0"/>
                    <a:pt x="18" y="1"/>
                    <a:pt x="18" y="3"/>
                  </a:cubicBezTo>
                  <a:cubicBezTo>
                    <a:pt x="18" y="6"/>
                    <a:pt x="17" y="8"/>
                    <a:pt x="15" y="8"/>
                  </a:cubicBezTo>
                  <a:close/>
                </a:path>
              </a:pathLst>
            </a:custGeom>
            <a:solidFill>
              <a:srgbClr val="F9940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6033" name="Freeform 1209">
              <a:extLst>
                <a:ext uri="{FF2B5EF4-FFF2-40B4-BE49-F238E27FC236}">
                  <a16:creationId xmlns:a16="http://schemas.microsoft.com/office/drawing/2014/main" id="{D231C08E-6CF1-44E9-8671-84D0B6053570}"/>
                </a:ext>
              </a:extLst>
            </p:cNvPr>
            <p:cNvSpPr>
              <a:spLocks/>
            </p:cNvSpPr>
            <p:nvPr/>
          </p:nvSpPr>
          <p:spPr bwMode="auto">
            <a:xfrm>
              <a:off x="9770542" y="5307554"/>
              <a:ext cx="80865" cy="42561"/>
            </a:xfrm>
            <a:custGeom>
              <a:avLst/>
              <a:gdLst>
                <a:gd name="T0" fmla="*/ 2147483647 w 19"/>
                <a:gd name="T1" fmla="*/ 2147483647 h 10"/>
                <a:gd name="T2" fmla="*/ 2147483647 w 19"/>
                <a:gd name="T3" fmla="*/ 2147483647 h 10"/>
                <a:gd name="T4" fmla="*/ 0 w 19"/>
                <a:gd name="T5" fmla="*/ 2147483647 h 10"/>
                <a:gd name="T6" fmla="*/ 2147483647 w 19"/>
                <a:gd name="T7" fmla="*/ 2147483647 h 10"/>
                <a:gd name="T8" fmla="*/ 2147483647 w 19"/>
                <a:gd name="T9" fmla="*/ 0 h 10"/>
                <a:gd name="T10" fmla="*/ 2147483647 w 19"/>
                <a:gd name="T11" fmla="*/ 2147483647 h 10"/>
                <a:gd name="T12" fmla="*/ 2147483647 w 19"/>
                <a:gd name="T13" fmla="*/ 2147483647 h 1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9"/>
                <a:gd name="T22" fmla="*/ 0 h 10"/>
                <a:gd name="T23" fmla="*/ 19 w 19"/>
                <a:gd name="T24" fmla="*/ 10 h 1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9" h="10">
                  <a:moveTo>
                    <a:pt x="15" y="8"/>
                  </a:moveTo>
                  <a:cubicBezTo>
                    <a:pt x="5" y="10"/>
                    <a:pt x="5" y="10"/>
                    <a:pt x="5" y="10"/>
                  </a:cubicBezTo>
                  <a:cubicBezTo>
                    <a:pt x="3" y="10"/>
                    <a:pt x="1" y="9"/>
                    <a:pt x="0" y="6"/>
                  </a:cubicBezTo>
                  <a:cubicBezTo>
                    <a:pt x="0" y="4"/>
                    <a:pt x="2" y="2"/>
                    <a:pt x="4" y="2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6" y="0"/>
                    <a:pt x="18" y="2"/>
                    <a:pt x="18" y="4"/>
                  </a:cubicBezTo>
                  <a:cubicBezTo>
                    <a:pt x="19" y="6"/>
                    <a:pt x="17" y="8"/>
                    <a:pt x="15" y="8"/>
                  </a:cubicBezTo>
                  <a:close/>
                </a:path>
              </a:pathLst>
            </a:custGeom>
            <a:solidFill>
              <a:srgbClr val="F9940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6034" name="Freeform 1211">
              <a:extLst>
                <a:ext uri="{FF2B5EF4-FFF2-40B4-BE49-F238E27FC236}">
                  <a16:creationId xmlns:a16="http://schemas.microsoft.com/office/drawing/2014/main" id="{15CED1B2-1D60-417B-B2B7-F91107129FC1}"/>
                </a:ext>
              </a:extLst>
            </p:cNvPr>
            <p:cNvSpPr>
              <a:spLocks/>
            </p:cNvSpPr>
            <p:nvPr/>
          </p:nvSpPr>
          <p:spPr bwMode="auto">
            <a:xfrm>
              <a:off x="9910991" y="4894717"/>
              <a:ext cx="523494" cy="93633"/>
            </a:xfrm>
            <a:custGeom>
              <a:avLst/>
              <a:gdLst>
                <a:gd name="T0" fmla="*/ 2147483647 w 246"/>
                <a:gd name="T1" fmla="*/ 2147483647 h 44"/>
                <a:gd name="T2" fmla="*/ 2147483647 w 246"/>
                <a:gd name="T3" fmla="*/ 2147483647 h 44"/>
                <a:gd name="T4" fmla="*/ 0 w 246"/>
                <a:gd name="T5" fmla="*/ 2147483647 h 44"/>
                <a:gd name="T6" fmla="*/ 2147483647 w 246"/>
                <a:gd name="T7" fmla="*/ 0 h 44"/>
                <a:gd name="T8" fmla="*/ 2147483647 w 246"/>
                <a:gd name="T9" fmla="*/ 2147483647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46"/>
                <a:gd name="T16" fmla="*/ 0 h 44"/>
                <a:gd name="T17" fmla="*/ 246 w 246"/>
                <a:gd name="T18" fmla="*/ 44 h 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46" h="44">
                  <a:moveTo>
                    <a:pt x="246" y="8"/>
                  </a:moveTo>
                  <a:lnTo>
                    <a:pt x="2" y="44"/>
                  </a:lnTo>
                  <a:lnTo>
                    <a:pt x="0" y="36"/>
                  </a:lnTo>
                  <a:lnTo>
                    <a:pt x="244" y="0"/>
                  </a:lnTo>
                  <a:lnTo>
                    <a:pt x="246" y="8"/>
                  </a:lnTo>
                  <a:close/>
                </a:path>
              </a:pathLst>
            </a:custGeom>
            <a:solidFill>
              <a:srgbClr val="9190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6035" name="Freeform 1212">
              <a:extLst>
                <a:ext uri="{FF2B5EF4-FFF2-40B4-BE49-F238E27FC236}">
                  <a16:creationId xmlns:a16="http://schemas.microsoft.com/office/drawing/2014/main" id="{B92C28FC-2DA5-48BE-BF07-0FCCA529553F}"/>
                </a:ext>
              </a:extLst>
            </p:cNvPr>
            <p:cNvSpPr>
              <a:spLocks/>
            </p:cNvSpPr>
            <p:nvPr/>
          </p:nvSpPr>
          <p:spPr bwMode="auto">
            <a:xfrm>
              <a:off x="9919503" y="4954302"/>
              <a:ext cx="523494" cy="93633"/>
            </a:xfrm>
            <a:custGeom>
              <a:avLst/>
              <a:gdLst>
                <a:gd name="T0" fmla="*/ 2147483647 w 246"/>
                <a:gd name="T1" fmla="*/ 2147483647 h 44"/>
                <a:gd name="T2" fmla="*/ 2147483647 w 246"/>
                <a:gd name="T3" fmla="*/ 2147483647 h 44"/>
                <a:gd name="T4" fmla="*/ 0 w 246"/>
                <a:gd name="T5" fmla="*/ 2147483647 h 44"/>
                <a:gd name="T6" fmla="*/ 2147483647 w 246"/>
                <a:gd name="T7" fmla="*/ 0 h 44"/>
                <a:gd name="T8" fmla="*/ 2147483647 w 246"/>
                <a:gd name="T9" fmla="*/ 2147483647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46"/>
                <a:gd name="T16" fmla="*/ 0 h 44"/>
                <a:gd name="T17" fmla="*/ 246 w 246"/>
                <a:gd name="T18" fmla="*/ 44 h 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46" h="44">
                  <a:moveTo>
                    <a:pt x="246" y="8"/>
                  </a:moveTo>
                  <a:lnTo>
                    <a:pt x="2" y="44"/>
                  </a:lnTo>
                  <a:lnTo>
                    <a:pt x="0" y="36"/>
                  </a:lnTo>
                  <a:lnTo>
                    <a:pt x="244" y="0"/>
                  </a:lnTo>
                  <a:lnTo>
                    <a:pt x="246" y="8"/>
                  </a:lnTo>
                  <a:close/>
                </a:path>
              </a:pathLst>
            </a:custGeom>
            <a:solidFill>
              <a:srgbClr val="9190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6036" name="Freeform 1213">
              <a:extLst>
                <a:ext uri="{FF2B5EF4-FFF2-40B4-BE49-F238E27FC236}">
                  <a16:creationId xmlns:a16="http://schemas.microsoft.com/office/drawing/2014/main" id="{973200E9-725D-42BC-A60F-DDC4973A8011}"/>
                </a:ext>
              </a:extLst>
            </p:cNvPr>
            <p:cNvSpPr>
              <a:spLocks/>
            </p:cNvSpPr>
            <p:nvPr/>
          </p:nvSpPr>
          <p:spPr bwMode="auto">
            <a:xfrm>
              <a:off x="9928016" y="5018143"/>
              <a:ext cx="523494" cy="93633"/>
            </a:xfrm>
            <a:custGeom>
              <a:avLst/>
              <a:gdLst>
                <a:gd name="T0" fmla="*/ 2147483647 w 246"/>
                <a:gd name="T1" fmla="*/ 2147483647 h 44"/>
                <a:gd name="T2" fmla="*/ 2147483647 w 246"/>
                <a:gd name="T3" fmla="*/ 2147483647 h 44"/>
                <a:gd name="T4" fmla="*/ 0 w 246"/>
                <a:gd name="T5" fmla="*/ 2147483647 h 44"/>
                <a:gd name="T6" fmla="*/ 2147483647 w 246"/>
                <a:gd name="T7" fmla="*/ 0 h 44"/>
                <a:gd name="T8" fmla="*/ 2147483647 w 246"/>
                <a:gd name="T9" fmla="*/ 2147483647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46"/>
                <a:gd name="T16" fmla="*/ 0 h 44"/>
                <a:gd name="T17" fmla="*/ 246 w 246"/>
                <a:gd name="T18" fmla="*/ 44 h 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46" h="44">
                  <a:moveTo>
                    <a:pt x="246" y="8"/>
                  </a:moveTo>
                  <a:lnTo>
                    <a:pt x="2" y="44"/>
                  </a:lnTo>
                  <a:lnTo>
                    <a:pt x="0" y="36"/>
                  </a:lnTo>
                  <a:lnTo>
                    <a:pt x="244" y="0"/>
                  </a:lnTo>
                  <a:lnTo>
                    <a:pt x="246" y="8"/>
                  </a:lnTo>
                  <a:close/>
                </a:path>
              </a:pathLst>
            </a:custGeom>
            <a:solidFill>
              <a:srgbClr val="9190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6037" name="Freeform 1214">
              <a:extLst>
                <a:ext uri="{FF2B5EF4-FFF2-40B4-BE49-F238E27FC236}">
                  <a16:creationId xmlns:a16="http://schemas.microsoft.com/office/drawing/2014/main" id="{CE948CC4-3359-436E-9507-26BC19338137}"/>
                </a:ext>
              </a:extLst>
            </p:cNvPr>
            <p:cNvSpPr>
              <a:spLocks/>
            </p:cNvSpPr>
            <p:nvPr/>
          </p:nvSpPr>
          <p:spPr bwMode="auto">
            <a:xfrm>
              <a:off x="9936528" y="5077728"/>
              <a:ext cx="523494" cy="93633"/>
            </a:xfrm>
            <a:custGeom>
              <a:avLst/>
              <a:gdLst>
                <a:gd name="T0" fmla="*/ 2147483647 w 246"/>
                <a:gd name="T1" fmla="*/ 2147483647 h 44"/>
                <a:gd name="T2" fmla="*/ 2147483647 w 246"/>
                <a:gd name="T3" fmla="*/ 2147483647 h 44"/>
                <a:gd name="T4" fmla="*/ 0 w 246"/>
                <a:gd name="T5" fmla="*/ 2147483647 h 44"/>
                <a:gd name="T6" fmla="*/ 2147483647 w 246"/>
                <a:gd name="T7" fmla="*/ 0 h 44"/>
                <a:gd name="T8" fmla="*/ 2147483647 w 246"/>
                <a:gd name="T9" fmla="*/ 2147483647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46"/>
                <a:gd name="T16" fmla="*/ 0 h 44"/>
                <a:gd name="T17" fmla="*/ 246 w 246"/>
                <a:gd name="T18" fmla="*/ 44 h 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46" h="44">
                  <a:moveTo>
                    <a:pt x="246" y="8"/>
                  </a:moveTo>
                  <a:lnTo>
                    <a:pt x="2" y="44"/>
                  </a:lnTo>
                  <a:lnTo>
                    <a:pt x="0" y="36"/>
                  </a:lnTo>
                  <a:lnTo>
                    <a:pt x="246" y="0"/>
                  </a:lnTo>
                  <a:lnTo>
                    <a:pt x="246" y="8"/>
                  </a:lnTo>
                  <a:close/>
                </a:path>
              </a:pathLst>
            </a:custGeom>
            <a:solidFill>
              <a:srgbClr val="9190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6038" name="Freeform 1215">
              <a:extLst>
                <a:ext uri="{FF2B5EF4-FFF2-40B4-BE49-F238E27FC236}">
                  <a16:creationId xmlns:a16="http://schemas.microsoft.com/office/drawing/2014/main" id="{B9427F24-B405-4AAC-8641-3DEDD2EDD9E1}"/>
                </a:ext>
              </a:extLst>
            </p:cNvPr>
            <p:cNvSpPr>
              <a:spLocks/>
            </p:cNvSpPr>
            <p:nvPr/>
          </p:nvSpPr>
          <p:spPr bwMode="auto">
            <a:xfrm>
              <a:off x="9945040" y="5137312"/>
              <a:ext cx="523494" cy="93633"/>
            </a:xfrm>
            <a:custGeom>
              <a:avLst/>
              <a:gdLst>
                <a:gd name="T0" fmla="*/ 2147483647 w 246"/>
                <a:gd name="T1" fmla="*/ 2147483647 h 44"/>
                <a:gd name="T2" fmla="*/ 2147483647 w 246"/>
                <a:gd name="T3" fmla="*/ 2147483647 h 44"/>
                <a:gd name="T4" fmla="*/ 0 w 246"/>
                <a:gd name="T5" fmla="*/ 2147483647 h 44"/>
                <a:gd name="T6" fmla="*/ 2147483647 w 246"/>
                <a:gd name="T7" fmla="*/ 0 h 44"/>
                <a:gd name="T8" fmla="*/ 2147483647 w 246"/>
                <a:gd name="T9" fmla="*/ 2147483647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46"/>
                <a:gd name="T16" fmla="*/ 0 h 44"/>
                <a:gd name="T17" fmla="*/ 246 w 246"/>
                <a:gd name="T18" fmla="*/ 44 h 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46" h="44">
                  <a:moveTo>
                    <a:pt x="246" y="10"/>
                  </a:moveTo>
                  <a:lnTo>
                    <a:pt x="2" y="44"/>
                  </a:lnTo>
                  <a:lnTo>
                    <a:pt x="0" y="36"/>
                  </a:lnTo>
                  <a:lnTo>
                    <a:pt x="246" y="0"/>
                  </a:lnTo>
                  <a:lnTo>
                    <a:pt x="246" y="10"/>
                  </a:lnTo>
                  <a:close/>
                </a:path>
              </a:pathLst>
            </a:custGeom>
            <a:solidFill>
              <a:srgbClr val="9190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6039" name="Freeform 1216">
              <a:extLst>
                <a:ext uri="{FF2B5EF4-FFF2-40B4-BE49-F238E27FC236}">
                  <a16:creationId xmlns:a16="http://schemas.microsoft.com/office/drawing/2014/main" id="{96FB3A35-6208-432C-B5B9-E7E368701C18}"/>
                </a:ext>
              </a:extLst>
            </p:cNvPr>
            <p:cNvSpPr>
              <a:spLocks/>
            </p:cNvSpPr>
            <p:nvPr/>
          </p:nvSpPr>
          <p:spPr bwMode="auto">
            <a:xfrm>
              <a:off x="9953552" y="5201153"/>
              <a:ext cx="523494" cy="93633"/>
            </a:xfrm>
            <a:custGeom>
              <a:avLst/>
              <a:gdLst>
                <a:gd name="T0" fmla="*/ 2147483647 w 246"/>
                <a:gd name="T1" fmla="*/ 2147483647 h 44"/>
                <a:gd name="T2" fmla="*/ 2147483647 w 246"/>
                <a:gd name="T3" fmla="*/ 2147483647 h 44"/>
                <a:gd name="T4" fmla="*/ 0 w 246"/>
                <a:gd name="T5" fmla="*/ 2147483647 h 44"/>
                <a:gd name="T6" fmla="*/ 2147483647 w 246"/>
                <a:gd name="T7" fmla="*/ 0 h 44"/>
                <a:gd name="T8" fmla="*/ 2147483647 w 246"/>
                <a:gd name="T9" fmla="*/ 2147483647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46"/>
                <a:gd name="T16" fmla="*/ 0 h 44"/>
                <a:gd name="T17" fmla="*/ 246 w 246"/>
                <a:gd name="T18" fmla="*/ 44 h 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46" h="44">
                  <a:moveTo>
                    <a:pt x="246" y="8"/>
                  </a:moveTo>
                  <a:lnTo>
                    <a:pt x="2" y="44"/>
                  </a:lnTo>
                  <a:lnTo>
                    <a:pt x="0" y="36"/>
                  </a:lnTo>
                  <a:lnTo>
                    <a:pt x="246" y="0"/>
                  </a:lnTo>
                  <a:lnTo>
                    <a:pt x="246" y="8"/>
                  </a:lnTo>
                  <a:close/>
                </a:path>
              </a:pathLst>
            </a:custGeom>
            <a:solidFill>
              <a:srgbClr val="9190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6040" name="Freeform 1217">
              <a:extLst>
                <a:ext uri="{FF2B5EF4-FFF2-40B4-BE49-F238E27FC236}">
                  <a16:creationId xmlns:a16="http://schemas.microsoft.com/office/drawing/2014/main" id="{3E18984F-47E8-447B-A4FC-91E22BD7E01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51510" y="4613818"/>
              <a:ext cx="538391" cy="655432"/>
            </a:xfrm>
            <a:custGeom>
              <a:avLst/>
              <a:gdLst>
                <a:gd name="T0" fmla="*/ 2147483647 w 126"/>
                <a:gd name="T1" fmla="*/ 2147483647 h 154"/>
                <a:gd name="T2" fmla="*/ 2147483647 w 126"/>
                <a:gd name="T3" fmla="*/ 2147483647 h 154"/>
                <a:gd name="T4" fmla="*/ 2147483647 w 126"/>
                <a:gd name="T5" fmla="*/ 2147483647 h 154"/>
                <a:gd name="T6" fmla="*/ 2147483647 w 126"/>
                <a:gd name="T7" fmla="*/ 2147483647 h 154"/>
                <a:gd name="T8" fmla="*/ 2147483647 w 126"/>
                <a:gd name="T9" fmla="*/ 2147483647 h 154"/>
                <a:gd name="T10" fmla="*/ 2147483647 w 126"/>
                <a:gd name="T11" fmla="*/ 2147483647 h 154"/>
                <a:gd name="T12" fmla="*/ 2147483647 w 126"/>
                <a:gd name="T13" fmla="*/ 2147483647 h 154"/>
                <a:gd name="T14" fmla="*/ 2147483647 w 126"/>
                <a:gd name="T15" fmla="*/ 2147483647 h 154"/>
                <a:gd name="T16" fmla="*/ 2147483647 w 126"/>
                <a:gd name="T17" fmla="*/ 2147483647 h 15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26"/>
                <a:gd name="T28" fmla="*/ 0 h 154"/>
                <a:gd name="T29" fmla="*/ 126 w 126"/>
                <a:gd name="T30" fmla="*/ 154 h 15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26" h="154">
                  <a:moveTo>
                    <a:pt x="117" y="24"/>
                  </a:moveTo>
                  <a:cubicBezTo>
                    <a:pt x="56" y="2"/>
                    <a:pt x="56" y="2"/>
                    <a:pt x="56" y="2"/>
                  </a:cubicBezTo>
                  <a:cubicBezTo>
                    <a:pt x="50" y="0"/>
                    <a:pt x="43" y="3"/>
                    <a:pt x="41" y="9"/>
                  </a:cubicBezTo>
                  <a:cubicBezTo>
                    <a:pt x="3" y="115"/>
                    <a:pt x="3" y="115"/>
                    <a:pt x="3" y="115"/>
                  </a:cubicBezTo>
                  <a:cubicBezTo>
                    <a:pt x="0" y="121"/>
                    <a:pt x="4" y="127"/>
                    <a:pt x="10" y="129"/>
                  </a:cubicBezTo>
                  <a:cubicBezTo>
                    <a:pt x="71" y="152"/>
                    <a:pt x="71" y="152"/>
                    <a:pt x="71" y="152"/>
                  </a:cubicBezTo>
                  <a:cubicBezTo>
                    <a:pt x="77" y="154"/>
                    <a:pt x="84" y="151"/>
                    <a:pt x="86" y="145"/>
                  </a:cubicBezTo>
                  <a:cubicBezTo>
                    <a:pt x="124" y="39"/>
                    <a:pt x="124" y="39"/>
                    <a:pt x="124" y="39"/>
                  </a:cubicBezTo>
                  <a:cubicBezTo>
                    <a:pt x="126" y="33"/>
                    <a:pt x="123" y="27"/>
                    <a:pt x="117" y="24"/>
                  </a:cubicBezTo>
                  <a:close/>
                </a:path>
              </a:pathLst>
            </a:custGeom>
            <a:solidFill>
              <a:srgbClr val="4A12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6041" name="Freeform 1218">
              <a:extLst>
                <a:ext uri="{FF2B5EF4-FFF2-40B4-BE49-F238E27FC236}">
                  <a16:creationId xmlns:a16="http://schemas.microsoft.com/office/drawing/2014/main" id="{1444ACA4-6EA9-403E-A734-67C6717A25E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81302" y="4639354"/>
              <a:ext cx="483063" cy="604359"/>
            </a:xfrm>
            <a:custGeom>
              <a:avLst/>
              <a:gdLst>
                <a:gd name="T0" fmla="*/ 2147483647 w 113"/>
                <a:gd name="T1" fmla="*/ 2147483647 h 142"/>
                <a:gd name="T2" fmla="*/ 2147483647 w 113"/>
                <a:gd name="T3" fmla="*/ 2147483647 h 142"/>
                <a:gd name="T4" fmla="*/ 2147483647 w 113"/>
                <a:gd name="T5" fmla="*/ 2147483647 h 142"/>
                <a:gd name="T6" fmla="*/ 2147483647 w 113"/>
                <a:gd name="T7" fmla="*/ 2147483647 h 142"/>
                <a:gd name="T8" fmla="*/ 2147483647 w 113"/>
                <a:gd name="T9" fmla="*/ 2147483647 h 142"/>
                <a:gd name="T10" fmla="*/ 2147483647 w 113"/>
                <a:gd name="T11" fmla="*/ 2147483647 h 142"/>
                <a:gd name="T12" fmla="*/ 2147483647 w 113"/>
                <a:gd name="T13" fmla="*/ 2147483647 h 142"/>
                <a:gd name="T14" fmla="*/ 2147483647 w 113"/>
                <a:gd name="T15" fmla="*/ 2147483647 h 142"/>
                <a:gd name="T16" fmla="*/ 2147483647 w 113"/>
                <a:gd name="T17" fmla="*/ 2147483647 h 14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13"/>
                <a:gd name="T28" fmla="*/ 0 h 142"/>
                <a:gd name="T29" fmla="*/ 113 w 113"/>
                <a:gd name="T30" fmla="*/ 142 h 14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13" h="142">
                  <a:moveTo>
                    <a:pt x="107" y="23"/>
                  </a:moveTo>
                  <a:cubicBezTo>
                    <a:pt x="48" y="2"/>
                    <a:pt x="48" y="2"/>
                    <a:pt x="48" y="2"/>
                  </a:cubicBezTo>
                  <a:cubicBezTo>
                    <a:pt x="44" y="0"/>
                    <a:pt x="40" y="2"/>
                    <a:pt x="39" y="6"/>
                  </a:cubicBezTo>
                  <a:cubicBezTo>
                    <a:pt x="1" y="110"/>
                    <a:pt x="1" y="110"/>
                    <a:pt x="1" y="110"/>
                  </a:cubicBezTo>
                  <a:cubicBezTo>
                    <a:pt x="0" y="114"/>
                    <a:pt x="2" y="118"/>
                    <a:pt x="6" y="119"/>
                  </a:cubicBezTo>
                  <a:cubicBezTo>
                    <a:pt x="64" y="140"/>
                    <a:pt x="64" y="140"/>
                    <a:pt x="64" y="140"/>
                  </a:cubicBezTo>
                  <a:cubicBezTo>
                    <a:pt x="68" y="142"/>
                    <a:pt x="72" y="140"/>
                    <a:pt x="74" y="136"/>
                  </a:cubicBezTo>
                  <a:cubicBezTo>
                    <a:pt x="111" y="32"/>
                    <a:pt x="111" y="32"/>
                    <a:pt x="111" y="32"/>
                  </a:cubicBezTo>
                  <a:cubicBezTo>
                    <a:pt x="113" y="28"/>
                    <a:pt x="111" y="24"/>
                    <a:pt x="107" y="23"/>
                  </a:cubicBezTo>
                  <a:close/>
                </a:path>
              </a:pathLst>
            </a:custGeom>
            <a:solidFill>
              <a:srgbClr val="1FD7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6042" name="Freeform 1219">
              <a:extLst>
                <a:ext uri="{FF2B5EF4-FFF2-40B4-BE49-F238E27FC236}">
                  <a16:creationId xmlns:a16="http://schemas.microsoft.com/office/drawing/2014/main" id="{5F42F60C-79EC-422F-8818-9E1B5BC3AC4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68569" y="4707451"/>
              <a:ext cx="197907" cy="119169"/>
            </a:xfrm>
            <a:custGeom>
              <a:avLst/>
              <a:gdLst>
                <a:gd name="T0" fmla="*/ 2147483647 w 46"/>
                <a:gd name="T1" fmla="*/ 2147483647 h 28"/>
                <a:gd name="T2" fmla="*/ 2147483647 w 46"/>
                <a:gd name="T3" fmla="*/ 2147483647 h 28"/>
                <a:gd name="T4" fmla="*/ 2147483647 w 46"/>
                <a:gd name="T5" fmla="*/ 2147483647 h 28"/>
                <a:gd name="T6" fmla="*/ 2147483647 w 46"/>
                <a:gd name="T7" fmla="*/ 2147483647 h 28"/>
                <a:gd name="T8" fmla="*/ 2147483647 w 46"/>
                <a:gd name="T9" fmla="*/ 2147483647 h 28"/>
                <a:gd name="T10" fmla="*/ 2147483647 w 46"/>
                <a:gd name="T11" fmla="*/ 2147483647 h 28"/>
                <a:gd name="T12" fmla="*/ 2147483647 w 46"/>
                <a:gd name="T13" fmla="*/ 2147483647 h 2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6"/>
                <a:gd name="T22" fmla="*/ 0 h 28"/>
                <a:gd name="T23" fmla="*/ 46 w 46"/>
                <a:gd name="T24" fmla="*/ 28 h 28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6" h="28">
                  <a:moveTo>
                    <a:pt x="35" y="26"/>
                  </a:moveTo>
                  <a:cubicBezTo>
                    <a:pt x="6" y="16"/>
                    <a:pt x="6" y="16"/>
                    <a:pt x="6" y="16"/>
                  </a:cubicBezTo>
                  <a:cubicBezTo>
                    <a:pt x="2" y="14"/>
                    <a:pt x="0" y="10"/>
                    <a:pt x="1" y="6"/>
                  </a:cubicBezTo>
                  <a:cubicBezTo>
                    <a:pt x="3" y="2"/>
                    <a:pt x="7" y="0"/>
                    <a:pt x="11" y="1"/>
                  </a:cubicBezTo>
                  <a:cubicBezTo>
                    <a:pt x="40" y="11"/>
                    <a:pt x="40" y="11"/>
                    <a:pt x="40" y="11"/>
                  </a:cubicBezTo>
                  <a:cubicBezTo>
                    <a:pt x="44" y="13"/>
                    <a:pt x="46" y="17"/>
                    <a:pt x="45" y="21"/>
                  </a:cubicBezTo>
                  <a:cubicBezTo>
                    <a:pt x="43" y="26"/>
                    <a:pt x="39" y="28"/>
                    <a:pt x="35" y="26"/>
                  </a:cubicBezTo>
                  <a:close/>
                </a:path>
              </a:pathLst>
            </a:custGeom>
            <a:solidFill>
              <a:srgbClr val="3A07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6043" name="Freeform 1220">
              <a:extLst>
                <a:ext uri="{FF2B5EF4-FFF2-40B4-BE49-F238E27FC236}">
                  <a16:creationId xmlns:a16="http://schemas.microsoft.com/office/drawing/2014/main" id="{93BC9CAC-83B4-4913-8851-9F3F639DC1F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96216" y="4877693"/>
              <a:ext cx="195778" cy="119169"/>
            </a:xfrm>
            <a:custGeom>
              <a:avLst/>
              <a:gdLst>
                <a:gd name="T0" fmla="*/ 2147483647 w 46"/>
                <a:gd name="T1" fmla="*/ 2147483647 h 28"/>
                <a:gd name="T2" fmla="*/ 2147483647 w 46"/>
                <a:gd name="T3" fmla="*/ 2147483647 h 28"/>
                <a:gd name="T4" fmla="*/ 2147483647 w 46"/>
                <a:gd name="T5" fmla="*/ 2147483647 h 28"/>
                <a:gd name="T6" fmla="*/ 2147483647 w 46"/>
                <a:gd name="T7" fmla="*/ 2147483647 h 28"/>
                <a:gd name="T8" fmla="*/ 2147483647 w 46"/>
                <a:gd name="T9" fmla="*/ 2147483647 h 28"/>
                <a:gd name="T10" fmla="*/ 2147483647 w 46"/>
                <a:gd name="T11" fmla="*/ 2147483647 h 28"/>
                <a:gd name="T12" fmla="*/ 2147483647 w 46"/>
                <a:gd name="T13" fmla="*/ 2147483647 h 2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6"/>
                <a:gd name="T22" fmla="*/ 0 h 28"/>
                <a:gd name="T23" fmla="*/ 46 w 46"/>
                <a:gd name="T24" fmla="*/ 28 h 28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6" h="28">
                  <a:moveTo>
                    <a:pt x="34" y="26"/>
                  </a:moveTo>
                  <a:cubicBezTo>
                    <a:pt x="6" y="16"/>
                    <a:pt x="6" y="16"/>
                    <a:pt x="6" y="16"/>
                  </a:cubicBezTo>
                  <a:cubicBezTo>
                    <a:pt x="2" y="14"/>
                    <a:pt x="0" y="10"/>
                    <a:pt x="1" y="6"/>
                  </a:cubicBezTo>
                  <a:cubicBezTo>
                    <a:pt x="3" y="2"/>
                    <a:pt x="7" y="0"/>
                    <a:pt x="11" y="1"/>
                  </a:cubicBezTo>
                  <a:cubicBezTo>
                    <a:pt x="40" y="11"/>
                    <a:pt x="40" y="11"/>
                    <a:pt x="40" y="11"/>
                  </a:cubicBezTo>
                  <a:cubicBezTo>
                    <a:pt x="44" y="13"/>
                    <a:pt x="46" y="17"/>
                    <a:pt x="44" y="21"/>
                  </a:cubicBezTo>
                  <a:cubicBezTo>
                    <a:pt x="43" y="25"/>
                    <a:pt x="39" y="28"/>
                    <a:pt x="34" y="26"/>
                  </a:cubicBezTo>
                  <a:close/>
                </a:path>
              </a:pathLst>
            </a:custGeom>
            <a:solidFill>
              <a:srgbClr val="3A07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6044" name="Freeform 1221">
              <a:extLst>
                <a:ext uri="{FF2B5EF4-FFF2-40B4-BE49-F238E27FC236}">
                  <a16:creationId xmlns:a16="http://schemas.microsoft.com/office/drawing/2014/main" id="{716FD183-3122-4BD1-8483-EE74A46FE74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6423" y="4954302"/>
              <a:ext cx="195778" cy="119169"/>
            </a:xfrm>
            <a:custGeom>
              <a:avLst/>
              <a:gdLst>
                <a:gd name="T0" fmla="*/ 2147483647 w 46"/>
                <a:gd name="T1" fmla="*/ 2147483647 h 28"/>
                <a:gd name="T2" fmla="*/ 2147483647 w 46"/>
                <a:gd name="T3" fmla="*/ 2147483647 h 28"/>
                <a:gd name="T4" fmla="*/ 2147483647 w 46"/>
                <a:gd name="T5" fmla="*/ 2147483647 h 28"/>
                <a:gd name="T6" fmla="*/ 2147483647 w 46"/>
                <a:gd name="T7" fmla="*/ 2147483647 h 28"/>
                <a:gd name="T8" fmla="*/ 2147483647 w 46"/>
                <a:gd name="T9" fmla="*/ 2147483647 h 28"/>
                <a:gd name="T10" fmla="*/ 2147483647 w 46"/>
                <a:gd name="T11" fmla="*/ 2147483647 h 28"/>
                <a:gd name="T12" fmla="*/ 2147483647 w 46"/>
                <a:gd name="T13" fmla="*/ 2147483647 h 2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6"/>
                <a:gd name="T22" fmla="*/ 0 h 28"/>
                <a:gd name="T23" fmla="*/ 46 w 46"/>
                <a:gd name="T24" fmla="*/ 28 h 28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6" h="28">
                  <a:moveTo>
                    <a:pt x="35" y="27"/>
                  </a:moveTo>
                  <a:cubicBezTo>
                    <a:pt x="6" y="16"/>
                    <a:pt x="6" y="16"/>
                    <a:pt x="6" y="16"/>
                  </a:cubicBezTo>
                  <a:cubicBezTo>
                    <a:pt x="2" y="15"/>
                    <a:pt x="0" y="10"/>
                    <a:pt x="1" y="6"/>
                  </a:cubicBezTo>
                  <a:cubicBezTo>
                    <a:pt x="3" y="2"/>
                    <a:pt x="7" y="0"/>
                    <a:pt x="11" y="2"/>
                  </a:cubicBezTo>
                  <a:cubicBezTo>
                    <a:pt x="40" y="12"/>
                    <a:pt x="40" y="12"/>
                    <a:pt x="40" y="12"/>
                  </a:cubicBezTo>
                  <a:cubicBezTo>
                    <a:pt x="44" y="13"/>
                    <a:pt x="46" y="18"/>
                    <a:pt x="45" y="22"/>
                  </a:cubicBezTo>
                  <a:cubicBezTo>
                    <a:pt x="43" y="26"/>
                    <a:pt x="39" y="28"/>
                    <a:pt x="35" y="27"/>
                  </a:cubicBezTo>
                  <a:close/>
                </a:path>
              </a:pathLst>
            </a:custGeom>
            <a:solidFill>
              <a:srgbClr val="3A07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6045" name="Freeform 1222">
              <a:extLst>
                <a:ext uri="{FF2B5EF4-FFF2-40B4-BE49-F238E27FC236}">
                  <a16:creationId xmlns:a16="http://schemas.microsoft.com/office/drawing/2014/main" id="{A3F24E30-A254-4851-9954-1AE599F7C07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19641" y="4822364"/>
              <a:ext cx="159603" cy="106401"/>
            </a:xfrm>
            <a:custGeom>
              <a:avLst/>
              <a:gdLst>
                <a:gd name="T0" fmla="*/ 2147483647 w 37"/>
                <a:gd name="T1" fmla="*/ 2147483647 h 25"/>
                <a:gd name="T2" fmla="*/ 2147483647 w 37"/>
                <a:gd name="T3" fmla="*/ 2147483647 h 25"/>
                <a:gd name="T4" fmla="*/ 2147483647 w 37"/>
                <a:gd name="T5" fmla="*/ 2147483647 h 25"/>
                <a:gd name="T6" fmla="*/ 2147483647 w 37"/>
                <a:gd name="T7" fmla="*/ 2147483647 h 25"/>
                <a:gd name="T8" fmla="*/ 2147483647 w 37"/>
                <a:gd name="T9" fmla="*/ 2147483647 h 25"/>
                <a:gd name="T10" fmla="*/ 2147483647 w 37"/>
                <a:gd name="T11" fmla="*/ 2147483647 h 25"/>
                <a:gd name="T12" fmla="*/ 2147483647 w 37"/>
                <a:gd name="T13" fmla="*/ 2147483647 h 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7"/>
                <a:gd name="T22" fmla="*/ 0 h 25"/>
                <a:gd name="T23" fmla="*/ 37 w 37"/>
                <a:gd name="T24" fmla="*/ 25 h 25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7" h="25">
                  <a:moveTo>
                    <a:pt x="25" y="23"/>
                  </a:moveTo>
                  <a:cubicBezTo>
                    <a:pt x="6" y="16"/>
                    <a:pt x="6" y="16"/>
                    <a:pt x="6" y="16"/>
                  </a:cubicBezTo>
                  <a:cubicBezTo>
                    <a:pt x="2" y="15"/>
                    <a:pt x="0" y="10"/>
                    <a:pt x="1" y="6"/>
                  </a:cubicBezTo>
                  <a:cubicBezTo>
                    <a:pt x="3" y="2"/>
                    <a:pt x="7" y="0"/>
                    <a:pt x="11" y="1"/>
                  </a:cubicBezTo>
                  <a:cubicBezTo>
                    <a:pt x="31" y="9"/>
                    <a:pt x="31" y="9"/>
                    <a:pt x="31" y="9"/>
                  </a:cubicBezTo>
                  <a:cubicBezTo>
                    <a:pt x="35" y="10"/>
                    <a:pt x="37" y="14"/>
                    <a:pt x="35" y="19"/>
                  </a:cubicBezTo>
                  <a:cubicBezTo>
                    <a:pt x="34" y="23"/>
                    <a:pt x="29" y="25"/>
                    <a:pt x="25" y="23"/>
                  </a:cubicBezTo>
                  <a:close/>
                </a:path>
              </a:pathLst>
            </a:custGeom>
            <a:solidFill>
              <a:srgbClr val="3A07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6046" name="Freeform 1223">
              <a:extLst>
                <a:ext uri="{FF2B5EF4-FFF2-40B4-BE49-F238E27FC236}">
                  <a16:creationId xmlns:a16="http://schemas.microsoft.com/office/drawing/2014/main" id="{11B32789-9A08-41C2-9D31-11425C437E8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26008" y="5077728"/>
              <a:ext cx="157474" cy="102145"/>
            </a:xfrm>
            <a:custGeom>
              <a:avLst/>
              <a:gdLst>
                <a:gd name="T0" fmla="*/ 2147483647 w 37"/>
                <a:gd name="T1" fmla="*/ 2147483647 h 24"/>
                <a:gd name="T2" fmla="*/ 2147483647 w 37"/>
                <a:gd name="T3" fmla="*/ 2147483647 h 24"/>
                <a:gd name="T4" fmla="*/ 2147483647 w 37"/>
                <a:gd name="T5" fmla="*/ 2147483647 h 24"/>
                <a:gd name="T6" fmla="*/ 2147483647 w 37"/>
                <a:gd name="T7" fmla="*/ 2147483647 h 24"/>
                <a:gd name="T8" fmla="*/ 2147483647 w 37"/>
                <a:gd name="T9" fmla="*/ 2147483647 h 24"/>
                <a:gd name="T10" fmla="*/ 2147483647 w 37"/>
                <a:gd name="T11" fmla="*/ 2147483647 h 24"/>
                <a:gd name="T12" fmla="*/ 2147483647 w 37"/>
                <a:gd name="T13" fmla="*/ 2147483647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7"/>
                <a:gd name="T22" fmla="*/ 0 h 24"/>
                <a:gd name="T23" fmla="*/ 37 w 37"/>
                <a:gd name="T24" fmla="*/ 24 h 2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7" h="24">
                  <a:moveTo>
                    <a:pt x="26" y="23"/>
                  </a:moveTo>
                  <a:cubicBezTo>
                    <a:pt x="6" y="16"/>
                    <a:pt x="6" y="16"/>
                    <a:pt x="6" y="16"/>
                  </a:cubicBezTo>
                  <a:cubicBezTo>
                    <a:pt x="2" y="14"/>
                    <a:pt x="0" y="10"/>
                    <a:pt x="2" y="6"/>
                  </a:cubicBezTo>
                  <a:cubicBezTo>
                    <a:pt x="3" y="2"/>
                    <a:pt x="8" y="0"/>
                    <a:pt x="12" y="1"/>
                  </a:cubicBezTo>
                  <a:cubicBezTo>
                    <a:pt x="31" y="8"/>
                    <a:pt x="31" y="8"/>
                    <a:pt x="31" y="8"/>
                  </a:cubicBezTo>
                  <a:cubicBezTo>
                    <a:pt x="35" y="10"/>
                    <a:pt x="37" y="14"/>
                    <a:pt x="36" y="18"/>
                  </a:cubicBezTo>
                  <a:cubicBezTo>
                    <a:pt x="34" y="22"/>
                    <a:pt x="30" y="24"/>
                    <a:pt x="26" y="23"/>
                  </a:cubicBezTo>
                  <a:close/>
                </a:path>
              </a:pathLst>
            </a:custGeom>
            <a:solidFill>
              <a:srgbClr val="3A07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6047" name="Freeform 1224">
              <a:extLst>
                <a:ext uri="{FF2B5EF4-FFF2-40B4-BE49-F238E27FC236}">
                  <a16:creationId xmlns:a16="http://schemas.microsoft.com/office/drawing/2014/main" id="{F5069A28-DCE8-4BA9-9DED-05159FE7E00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28153" y="5145824"/>
              <a:ext cx="440502" cy="293668"/>
            </a:xfrm>
            <a:custGeom>
              <a:avLst/>
              <a:gdLst>
                <a:gd name="T0" fmla="*/ 2147483647 w 207"/>
                <a:gd name="T1" fmla="*/ 2147483647 h 138"/>
                <a:gd name="T2" fmla="*/ 0 w 207"/>
                <a:gd name="T3" fmla="*/ 2147483647 h 138"/>
                <a:gd name="T4" fmla="*/ 2147483647 w 207"/>
                <a:gd name="T5" fmla="*/ 0 h 138"/>
                <a:gd name="T6" fmla="*/ 2147483647 w 207"/>
                <a:gd name="T7" fmla="*/ 2147483647 h 138"/>
                <a:gd name="T8" fmla="*/ 2147483647 w 207"/>
                <a:gd name="T9" fmla="*/ 2147483647 h 1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07"/>
                <a:gd name="T16" fmla="*/ 0 h 138"/>
                <a:gd name="T17" fmla="*/ 207 w 207"/>
                <a:gd name="T18" fmla="*/ 138 h 1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07" h="138">
                  <a:moveTo>
                    <a:pt x="20" y="138"/>
                  </a:moveTo>
                  <a:lnTo>
                    <a:pt x="0" y="100"/>
                  </a:lnTo>
                  <a:lnTo>
                    <a:pt x="187" y="0"/>
                  </a:lnTo>
                  <a:lnTo>
                    <a:pt x="207" y="38"/>
                  </a:lnTo>
                  <a:lnTo>
                    <a:pt x="20" y="138"/>
                  </a:lnTo>
                  <a:close/>
                </a:path>
              </a:pathLst>
            </a:custGeom>
            <a:solidFill>
              <a:srgbClr val="3A07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6048" name="Freeform 1225">
              <a:extLst>
                <a:ext uri="{FF2B5EF4-FFF2-40B4-BE49-F238E27FC236}">
                  <a16:creationId xmlns:a16="http://schemas.microsoft.com/office/drawing/2014/main" id="{D46C094E-0093-4CDC-B8BE-D421E979818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64312" y="5358627"/>
              <a:ext cx="106401" cy="85121"/>
            </a:xfrm>
            <a:custGeom>
              <a:avLst/>
              <a:gdLst>
                <a:gd name="T0" fmla="*/ 2147483647 w 50"/>
                <a:gd name="T1" fmla="*/ 2147483647 h 40"/>
                <a:gd name="T2" fmla="*/ 2147483647 w 50"/>
                <a:gd name="T3" fmla="*/ 2147483647 h 40"/>
                <a:gd name="T4" fmla="*/ 0 w 50"/>
                <a:gd name="T5" fmla="*/ 2147483647 h 40"/>
                <a:gd name="T6" fmla="*/ 2147483647 w 50"/>
                <a:gd name="T7" fmla="*/ 2147483647 h 40"/>
                <a:gd name="T8" fmla="*/ 2147483647 w 50"/>
                <a:gd name="T9" fmla="*/ 0 h 40"/>
                <a:gd name="T10" fmla="*/ 2147483647 w 50"/>
                <a:gd name="T11" fmla="*/ 2147483647 h 4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50"/>
                <a:gd name="T19" fmla="*/ 0 h 40"/>
                <a:gd name="T20" fmla="*/ 50 w 50"/>
                <a:gd name="T21" fmla="*/ 40 h 4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50" h="40">
                  <a:moveTo>
                    <a:pt x="50" y="38"/>
                  </a:moveTo>
                  <a:lnTo>
                    <a:pt x="24" y="38"/>
                  </a:lnTo>
                  <a:lnTo>
                    <a:pt x="0" y="40"/>
                  </a:lnTo>
                  <a:lnTo>
                    <a:pt x="14" y="20"/>
                  </a:lnTo>
                  <a:lnTo>
                    <a:pt x="30" y="0"/>
                  </a:lnTo>
                  <a:lnTo>
                    <a:pt x="50" y="38"/>
                  </a:lnTo>
                  <a:close/>
                </a:path>
              </a:pathLst>
            </a:custGeom>
            <a:solidFill>
              <a:srgbClr val="E489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6049" name="Freeform 1226">
              <a:extLst>
                <a:ext uri="{FF2B5EF4-FFF2-40B4-BE49-F238E27FC236}">
                  <a16:creationId xmlns:a16="http://schemas.microsoft.com/office/drawing/2014/main" id="{D69D28EC-7745-4E77-ACD3-6393142EC94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64312" y="5401187"/>
              <a:ext cx="51073" cy="42561"/>
            </a:xfrm>
            <a:custGeom>
              <a:avLst/>
              <a:gdLst>
                <a:gd name="T0" fmla="*/ 2147483647 w 24"/>
                <a:gd name="T1" fmla="*/ 2147483647 h 20"/>
                <a:gd name="T2" fmla="*/ 0 w 24"/>
                <a:gd name="T3" fmla="*/ 2147483647 h 20"/>
                <a:gd name="T4" fmla="*/ 2147483647 w 24"/>
                <a:gd name="T5" fmla="*/ 0 h 20"/>
                <a:gd name="T6" fmla="*/ 2147483647 w 24"/>
                <a:gd name="T7" fmla="*/ 2147483647 h 2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4"/>
                <a:gd name="T13" fmla="*/ 0 h 20"/>
                <a:gd name="T14" fmla="*/ 24 w 24"/>
                <a:gd name="T15" fmla="*/ 20 h 2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4" h="20">
                  <a:moveTo>
                    <a:pt x="24" y="18"/>
                  </a:moveTo>
                  <a:lnTo>
                    <a:pt x="0" y="20"/>
                  </a:lnTo>
                  <a:lnTo>
                    <a:pt x="14" y="0"/>
                  </a:lnTo>
                  <a:lnTo>
                    <a:pt x="24" y="18"/>
                  </a:lnTo>
                  <a:close/>
                </a:path>
              </a:pathLst>
            </a:custGeom>
            <a:solidFill>
              <a:srgbClr val="4A12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6050" name="Freeform 1227">
              <a:extLst>
                <a:ext uri="{FF2B5EF4-FFF2-40B4-BE49-F238E27FC236}">
                  <a16:creationId xmlns:a16="http://schemas.microsoft.com/office/drawing/2014/main" id="{252D1EFC-8544-4E36-9684-0E7B301E2FC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26093" y="5116032"/>
              <a:ext cx="110657" cy="110657"/>
            </a:xfrm>
            <a:custGeom>
              <a:avLst/>
              <a:gdLst>
                <a:gd name="T0" fmla="*/ 2147483647 w 26"/>
                <a:gd name="T1" fmla="*/ 2147483647 h 26"/>
                <a:gd name="T2" fmla="*/ 2147483647 w 26"/>
                <a:gd name="T3" fmla="*/ 2147483647 h 26"/>
                <a:gd name="T4" fmla="*/ 2147483647 w 26"/>
                <a:gd name="T5" fmla="*/ 2147483647 h 26"/>
                <a:gd name="T6" fmla="*/ 0 w 26"/>
                <a:gd name="T7" fmla="*/ 2147483647 h 26"/>
                <a:gd name="T8" fmla="*/ 2147483647 w 26"/>
                <a:gd name="T9" fmla="*/ 2147483647 h 26"/>
                <a:gd name="T10" fmla="*/ 2147483647 w 26"/>
                <a:gd name="T11" fmla="*/ 2147483647 h 26"/>
                <a:gd name="T12" fmla="*/ 2147483647 w 26"/>
                <a:gd name="T13" fmla="*/ 2147483647 h 2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6"/>
                <a:gd name="T22" fmla="*/ 0 h 26"/>
                <a:gd name="T23" fmla="*/ 26 w 26"/>
                <a:gd name="T24" fmla="*/ 26 h 2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6" h="26">
                  <a:moveTo>
                    <a:pt x="23" y="8"/>
                  </a:moveTo>
                  <a:cubicBezTo>
                    <a:pt x="23" y="8"/>
                    <a:pt x="23" y="8"/>
                    <a:pt x="23" y="8"/>
                  </a:cubicBezTo>
                  <a:cubicBezTo>
                    <a:pt x="20" y="2"/>
                    <a:pt x="14" y="0"/>
                    <a:pt x="9" y="3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0" y="26"/>
                    <a:pt x="10" y="26"/>
                    <a:pt x="10" y="26"/>
                  </a:cubicBezTo>
                  <a:cubicBezTo>
                    <a:pt x="19" y="22"/>
                    <a:pt x="19" y="22"/>
                    <a:pt x="19" y="22"/>
                  </a:cubicBezTo>
                  <a:cubicBezTo>
                    <a:pt x="24" y="19"/>
                    <a:pt x="26" y="13"/>
                    <a:pt x="23" y="8"/>
                  </a:cubicBezTo>
                  <a:close/>
                </a:path>
              </a:pathLst>
            </a:custGeom>
            <a:solidFill>
              <a:srgbClr val="FE8A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6051" name="Freeform 1228">
              <a:extLst>
                <a:ext uri="{FF2B5EF4-FFF2-40B4-BE49-F238E27FC236}">
                  <a16:creationId xmlns:a16="http://schemas.microsoft.com/office/drawing/2014/main" id="{79E1487B-E8B0-40A3-9C0D-BD4B114FA1B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83498" y="5413956"/>
              <a:ext cx="451141" cy="119169"/>
            </a:xfrm>
            <a:custGeom>
              <a:avLst/>
              <a:gdLst>
                <a:gd name="T0" fmla="*/ 2147483647 w 212"/>
                <a:gd name="T1" fmla="*/ 2147483647 h 56"/>
                <a:gd name="T2" fmla="*/ 0 w 212"/>
                <a:gd name="T3" fmla="*/ 2147483647 h 56"/>
                <a:gd name="T4" fmla="*/ 2147483647 w 212"/>
                <a:gd name="T5" fmla="*/ 0 h 56"/>
                <a:gd name="T6" fmla="*/ 2147483647 w 212"/>
                <a:gd name="T7" fmla="*/ 2147483647 h 56"/>
                <a:gd name="T8" fmla="*/ 2147483647 w 212"/>
                <a:gd name="T9" fmla="*/ 2147483647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12"/>
                <a:gd name="T16" fmla="*/ 0 h 56"/>
                <a:gd name="T17" fmla="*/ 212 w 212"/>
                <a:gd name="T18" fmla="*/ 56 h 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12" h="56">
                  <a:moveTo>
                    <a:pt x="2" y="56"/>
                  </a:moveTo>
                  <a:lnTo>
                    <a:pt x="0" y="14"/>
                  </a:lnTo>
                  <a:lnTo>
                    <a:pt x="210" y="0"/>
                  </a:lnTo>
                  <a:lnTo>
                    <a:pt x="212" y="44"/>
                  </a:lnTo>
                  <a:lnTo>
                    <a:pt x="2" y="56"/>
                  </a:lnTo>
                  <a:close/>
                </a:path>
              </a:pathLst>
            </a:custGeom>
            <a:solidFill>
              <a:srgbClr val="FB5D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6052" name="Freeform 1229">
              <a:extLst>
                <a:ext uri="{FF2B5EF4-FFF2-40B4-BE49-F238E27FC236}">
                  <a16:creationId xmlns:a16="http://schemas.microsoft.com/office/drawing/2014/main" id="{5330F31D-2BF0-4518-B554-6DA7906476E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87738" y="5443748"/>
              <a:ext cx="100018" cy="89377"/>
            </a:xfrm>
            <a:custGeom>
              <a:avLst/>
              <a:gdLst>
                <a:gd name="T0" fmla="*/ 2147483647 w 47"/>
                <a:gd name="T1" fmla="*/ 2147483647 h 42"/>
                <a:gd name="T2" fmla="*/ 2147483647 w 47"/>
                <a:gd name="T3" fmla="*/ 2147483647 h 42"/>
                <a:gd name="T4" fmla="*/ 0 w 47"/>
                <a:gd name="T5" fmla="*/ 2147483647 h 42"/>
                <a:gd name="T6" fmla="*/ 2147483647 w 47"/>
                <a:gd name="T7" fmla="*/ 2147483647 h 42"/>
                <a:gd name="T8" fmla="*/ 2147483647 w 47"/>
                <a:gd name="T9" fmla="*/ 0 h 42"/>
                <a:gd name="T10" fmla="*/ 2147483647 w 47"/>
                <a:gd name="T11" fmla="*/ 2147483647 h 4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7"/>
                <a:gd name="T19" fmla="*/ 0 h 42"/>
                <a:gd name="T20" fmla="*/ 47 w 47"/>
                <a:gd name="T21" fmla="*/ 42 h 4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7" h="42">
                  <a:moveTo>
                    <a:pt x="47" y="42"/>
                  </a:moveTo>
                  <a:lnTo>
                    <a:pt x="23" y="34"/>
                  </a:lnTo>
                  <a:lnTo>
                    <a:pt x="0" y="24"/>
                  </a:lnTo>
                  <a:lnTo>
                    <a:pt x="21" y="12"/>
                  </a:lnTo>
                  <a:lnTo>
                    <a:pt x="45" y="0"/>
                  </a:lnTo>
                  <a:lnTo>
                    <a:pt x="47" y="42"/>
                  </a:lnTo>
                  <a:close/>
                </a:path>
              </a:pathLst>
            </a:custGeom>
            <a:solidFill>
              <a:srgbClr val="E489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6053" name="Freeform 1230">
              <a:extLst>
                <a:ext uri="{FF2B5EF4-FFF2-40B4-BE49-F238E27FC236}">
                  <a16:creationId xmlns:a16="http://schemas.microsoft.com/office/drawing/2014/main" id="{6458CD37-E672-4469-81A2-F80DF0DB6E2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87738" y="5469284"/>
              <a:ext cx="48945" cy="46817"/>
            </a:xfrm>
            <a:custGeom>
              <a:avLst/>
              <a:gdLst>
                <a:gd name="T0" fmla="*/ 2147483647 w 23"/>
                <a:gd name="T1" fmla="*/ 2147483647 h 22"/>
                <a:gd name="T2" fmla="*/ 0 w 23"/>
                <a:gd name="T3" fmla="*/ 2147483647 h 22"/>
                <a:gd name="T4" fmla="*/ 2147483647 w 23"/>
                <a:gd name="T5" fmla="*/ 0 h 22"/>
                <a:gd name="T6" fmla="*/ 2147483647 w 23"/>
                <a:gd name="T7" fmla="*/ 2147483647 h 2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3"/>
                <a:gd name="T13" fmla="*/ 0 h 22"/>
                <a:gd name="T14" fmla="*/ 23 w 23"/>
                <a:gd name="T15" fmla="*/ 22 h 2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3" h="22">
                  <a:moveTo>
                    <a:pt x="23" y="22"/>
                  </a:moveTo>
                  <a:lnTo>
                    <a:pt x="0" y="12"/>
                  </a:lnTo>
                  <a:lnTo>
                    <a:pt x="21" y="0"/>
                  </a:lnTo>
                  <a:lnTo>
                    <a:pt x="23" y="22"/>
                  </a:lnTo>
                  <a:close/>
                </a:path>
              </a:pathLst>
            </a:custGeom>
            <a:solidFill>
              <a:srgbClr val="4A12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6054" name="Freeform 1231">
              <a:extLst>
                <a:ext uri="{FF2B5EF4-FFF2-40B4-BE49-F238E27FC236}">
                  <a16:creationId xmlns:a16="http://schemas.microsoft.com/office/drawing/2014/main" id="{1F2215D8-7B2A-4C40-8260-75A0B8F9DBD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30384" y="5409700"/>
              <a:ext cx="89377" cy="97889"/>
            </a:xfrm>
            <a:custGeom>
              <a:avLst/>
              <a:gdLst>
                <a:gd name="T0" fmla="*/ 2147483647 w 21"/>
                <a:gd name="T1" fmla="*/ 2147483647 h 23"/>
                <a:gd name="T2" fmla="*/ 2147483647 w 21"/>
                <a:gd name="T3" fmla="*/ 2147483647 h 23"/>
                <a:gd name="T4" fmla="*/ 2147483647 w 21"/>
                <a:gd name="T5" fmla="*/ 2147483647 h 23"/>
                <a:gd name="T6" fmla="*/ 0 w 21"/>
                <a:gd name="T7" fmla="*/ 2147483647 h 23"/>
                <a:gd name="T8" fmla="*/ 2147483647 w 21"/>
                <a:gd name="T9" fmla="*/ 2147483647 h 23"/>
                <a:gd name="T10" fmla="*/ 2147483647 w 21"/>
                <a:gd name="T11" fmla="*/ 2147483647 h 23"/>
                <a:gd name="T12" fmla="*/ 2147483647 w 21"/>
                <a:gd name="T13" fmla="*/ 2147483647 h 2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1"/>
                <a:gd name="T22" fmla="*/ 0 h 23"/>
                <a:gd name="T23" fmla="*/ 21 w 21"/>
                <a:gd name="T24" fmla="*/ 23 h 23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1" h="23">
                  <a:moveTo>
                    <a:pt x="20" y="11"/>
                  </a:moveTo>
                  <a:cubicBezTo>
                    <a:pt x="20" y="11"/>
                    <a:pt x="20" y="11"/>
                    <a:pt x="20" y="11"/>
                  </a:cubicBezTo>
                  <a:cubicBezTo>
                    <a:pt x="20" y="5"/>
                    <a:pt x="15" y="0"/>
                    <a:pt x="9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23"/>
                    <a:pt x="1" y="23"/>
                    <a:pt x="1" y="23"/>
                  </a:cubicBezTo>
                  <a:cubicBezTo>
                    <a:pt x="10" y="22"/>
                    <a:pt x="10" y="22"/>
                    <a:pt x="10" y="22"/>
                  </a:cubicBezTo>
                  <a:cubicBezTo>
                    <a:pt x="16" y="22"/>
                    <a:pt x="21" y="17"/>
                    <a:pt x="20" y="11"/>
                  </a:cubicBezTo>
                  <a:close/>
                </a:path>
              </a:pathLst>
            </a:custGeom>
            <a:solidFill>
              <a:srgbClr val="FE8A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25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25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 nodeType="afterGroup">
                            <p:stCondLst>
                              <p:cond delay="250"/>
                            </p:stCondLst>
                            <p:childTnLst>
                              <p:par>
                                <p:cTn id="1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25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25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25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25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9" dur="25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25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8" grpId="0"/>
      <p:bldP spid="49" grpId="0"/>
      <p:bldP spid="50" grpId="0"/>
    </p:bldLst>
  </p:timing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042" name="Title 1">
            <a:extLst>
              <a:ext uri="{FF2B5EF4-FFF2-40B4-BE49-F238E27FC236}">
                <a16:creationId xmlns:a16="http://schemas.microsoft.com/office/drawing/2014/main" id="{E035FBAF-99FE-4577-A4E1-E925056A8AA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31800" y="438150"/>
            <a:ext cx="6057900" cy="434975"/>
          </a:xfrm>
        </p:spPr>
        <p:txBody>
          <a:bodyPr/>
          <a:lstStyle/>
          <a:p>
            <a:pPr eaLnBrk="1" hangingPunct="1"/>
            <a:r>
              <a:rPr lang="ru-RU" altLang="en-US"/>
              <a:t>Ўйин: А</a:t>
            </a:r>
            <a:r>
              <a:rPr lang="en-US" altLang="en-US"/>
              <a:t>x</a:t>
            </a:r>
            <a:r>
              <a:rPr lang="ru-RU" altLang="en-US"/>
              <a:t>лоқий</a:t>
            </a:r>
            <a:r>
              <a:rPr lang="en-US" altLang="en-US"/>
              <a:t> </a:t>
            </a:r>
            <a:r>
              <a:rPr lang="ru-RU" altLang="en-US"/>
              <a:t>иккиланиш</a:t>
            </a:r>
            <a:r>
              <a:rPr lang="en-US" altLang="en-US"/>
              <a:t> </a:t>
            </a:r>
            <a:r>
              <a:rPr lang="ru-RU" altLang="en-US"/>
              <a:t>масаласининг</a:t>
            </a:r>
            <a:r>
              <a:rPr lang="en-US" altLang="en-US"/>
              <a:t> e</a:t>
            </a:r>
            <a:r>
              <a:rPr lang="ru-RU" altLang="en-US"/>
              <a:t>чими</a:t>
            </a:r>
            <a:r>
              <a:rPr lang="en-US" altLang="en-US"/>
              <a:t>:</a:t>
            </a:r>
            <a:endParaRPr lang="ru-RU" altLang="en-US"/>
          </a:p>
        </p:txBody>
      </p:sp>
      <p:sp>
        <p:nvSpPr>
          <p:cNvPr id="87043" name="Rectangle 13">
            <a:extLst>
              <a:ext uri="{FF2B5EF4-FFF2-40B4-BE49-F238E27FC236}">
                <a16:creationId xmlns:a16="http://schemas.microsoft.com/office/drawing/2014/main" id="{2339BA4F-F120-4D06-ABBE-F9D8D1CFE6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9900" y="1908175"/>
            <a:ext cx="5554663" cy="19700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spcAft>
                <a:spcPts val="1200"/>
              </a:spcAft>
            </a:pP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Физика</a:t>
            </a:r>
            <a:r>
              <a:rPr lang="en-US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фани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сиз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учун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жуда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қийин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,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л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e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кин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сиз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к</a:t>
            </a:r>
            <a:r>
              <a:rPr lang="en-US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e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лажакда</a:t>
            </a:r>
            <a:r>
              <a:rPr lang="en-US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м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e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ъмор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бўлишни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орзу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қиласиз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.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Сиз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катта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акангиз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билан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бир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мактабда</a:t>
            </a:r>
            <a:r>
              <a:rPr lang="en-US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ўқийсиз</a:t>
            </a:r>
            <a:r>
              <a:rPr lang="en-US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,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акангизга</a:t>
            </a:r>
            <a:r>
              <a:rPr lang="en-US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дарс</a:t>
            </a:r>
            <a:r>
              <a:rPr lang="en-US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б</a:t>
            </a:r>
            <a:r>
              <a:rPr lang="en-US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e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радиган</a:t>
            </a:r>
            <a:r>
              <a:rPr lang="en-US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ўқитувчи</a:t>
            </a:r>
            <a:r>
              <a:rPr lang="en-US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ҳам</a:t>
            </a:r>
            <a:r>
              <a:rPr lang="en-US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,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дарсликлар</a:t>
            </a:r>
            <a:r>
              <a:rPr lang="en-US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ҳам</a:t>
            </a:r>
            <a:r>
              <a:rPr lang="en-US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бир</a:t>
            </a:r>
            <a:r>
              <a:rPr lang="en-US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x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ил</a:t>
            </a:r>
            <a:r>
              <a:rPr lang="en-US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.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Шу</a:t>
            </a:r>
            <a:r>
              <a:rPr lang="en-US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сабабли</a:t>
            </a:r>
            <a:r>
              <a:rPr lang="en-US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акангизда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кўплаб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мат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e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риаллар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,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жумладан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физика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бўйича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e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чилган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масалалар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ва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т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e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стлар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бор</a:t>
            </a:r>
            <a:r>
              <a:rPr lang="en-US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.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Бу</a:t>
            </a:r>
            <a:r>
              <a:rPr lang="en-US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эса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сизга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баҳоларингизни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я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x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шилашга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ёрдам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б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e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ради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.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Сизнинг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акангиз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ушбу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мат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e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риалларни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сиз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билан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баҳам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кўришга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тайёр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.</a:t>
            </a:r>
            <a:endParaRPr lang="ru-RU" altLang="en-US" sz="1600">
              <a:solidFill>
                <a:srgbClr val="1B2024"/>
              </a:solidFill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grpSp>
        <p:nvGrpSpPr>
          <p:cNvPr id="87044" name="Group 14">
            <a:extLst>
              <a:ext uri="{FF2B5EF4-FFF2-40B4-BE49-F238E27FC236}">
                <a16:creationId xmlns:a16="http://schemas.microsoft.com/office/drawing/2014/main" id="{BD2F7414-2F89-4DCF-987B-45E74190C7F3}"/>
              </a:ext>
            </a:extLst>
          </p:cNvPr>
          <p:cNvGrpSpPr>
            <a:grpSpLocks/>
          </p:cNvGrpSpPr>
          <p:nvPr/>
        </p:nvGrpSpPr>
        <p:grpSpPr bwMode="auto">
          <a:xfrm>
            <a:off x="431800" y="1282700"/>
            <a:ext cx="6175375" cy="531813"/>
            <a:chOff x="443080" y="2679689"/>
            <a:chExt cx="11306008" cy="460375"/>
          </a:xfrm>
        </p:grpSpPr>
        <p:sp>
          <p:nvSpPr>
            <p:cNvPr id="16" name="Rectangle: Rounded Corners 15">
              <a:extLst>
                <a:ext uri="{FF2B5EF4-FFF2-40B4-BE49-F238E27FC236}">
                  <a16:creationId xmlns:a16="http://schemas.microsoft.com/office/drawing/2014/main" id="{2A67E4F8-DB4F-473E-AC90-D52F8BAD57AC}"/>
                </a:ext>
              </a:extLst>
            </p:cNvPr>
            <p:cNvSpPr/>
            <p:nvPr/>
          </p:nvSpPr>
          <p:spPr>
            <a:xfrm>
              <a:off x="637812" y="2759396"/>
              <a:ext cx="11111276" cy="380668"/>
            </a:xfrm>
            <a:prstGeom prst="roundRect">
              <a:avLst>
                <a:gd name="adj" fmla="val 50000"/>
              </a:avLst>
            </a:prstGeom>
            <a:solidFill>
              <a:schemeClr val="bg1">
                <a:lumMod val="95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80000" tIns="44371" bIns="44371"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400" b="1" dirty="0">
                <a:solidFill>
                  <a:schemeClr val="tx1"/>
                </a:solidFill>
                <a:latin typeface="+mj-lt"/>
                <a:ea typeface="Golos Text" panose="020B0503020202020204" pitchFamily="34" charset="0"/>
              </a:endParaRPr>
            </a:p>
          </p:txBody>
        </p:sp>
        <p:sp>
          <p:nvSpPr>
            <p:cNvPr id="17" name="Rectangle: Rounded Corners 16">
              <a:extLst>
                <a:ext uri="{FF2B5EF4-FFF2-40B4-BE49-F238E27FC236}">
                  <a16:creationId xmlns:a16="http://schemas.microsoft.com/office/drawing/2014/main" id="{BA5AC945-7016-4EF0-A683-1B40CD8EA691}"/>
                </a:ext>
              </a:extLst>
            </p:cNvPr>
            <p:cNvSpPr/>
            <p:nvPr/>
          </p:nvSpPr>
          <p:spPr>
            <a:xfrm>
              <a:off x="443080" y="2679689"/>
              <a:ext cx="11210097" cy="380668"/>
            </a:xfrm>
            <a:prstGeom prst="roundRect">
              <a:avLst>
                <a:gd name="adj" fmla="val 50000"/>
              </a:avLst>
            </a:pr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chemeClr val="accent4">
                    <a:lumMod val="20000"/>
                    <a:lumOff val="80000"/>
                  </a:schemeClr>
                </a:gs>
              </a:gsLst>
              <a:lin ang="0" scaled="1"/>
            </a:gradFill>
            <a:ln w="3175">
              <a:solidFill>
                <a:srgbClr val="3A07DF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80000" tIns="44371" bIns="44371"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ru-RU" sz="1600" b="1" dirty="0">
                  <a:solidFill>
                    <a:srgbClr val="4A127B"/>
                  </a:solidFill>
                  <a:latin typeface="+mj-lt"/>
                  <a:ea typeface="Golos Text" panose="020B0503020202020204" pitchFamily="34" charset="0"/>
                </a:rPr>
                <a:t>2</a:t>
              </a:r>
              <a:r>
                <a:rPr lang="en-US" sz="1600" b="1" dirty="0">
                  <a:solidFill>
                    <a:srgbClr val="4A127B"/>
                  </a:solidFill>
                  <a:latin typeface="+mj-lt"/>
                  <a:ea typeface="Golos Text" panose="020B0503020202020204" pitchFamily="34" charset="0"/>
                </a:rPr>
                <a:t> – </a:t>
              </a:r>
              <a:r>
                <a:rPr lang="ru-RU" sz="1600" b="1" dirty="0" err="1">
                  <a:solidFill>
                    <a:srgbClr val="4A127B"/>
                  </a:solidFill>
                  <a:latin typeface="+mj-lt"/>
                  <a:ea typeface="Golos Text" panose="020B0503020202020204" pitchFamily="34" charset="0"/>
                </a:rPr>
                <a:t>Иккиланиш</a:t>
              </a:r>
              <a:r>
                <a:rPr lang="en-US" sz="1600" b="1" dirty="0">
                  <a:solidFill>
                    <a:srgbClr val="4A127B"/>
                  </a:solidFill>
                  <a:latin typeface="+mj-lt"/>
                  <a:ea typeface="Golos Text" panose="020B0503020202020204" pitchFamily="34" charset="0"/>
                </a:rPr>
                <a:t>.</a:t>
              </a:r>
              <a:endParaRPr lang="ru-RU" sz="1600" b="1" dirty="0">
                <a:solidFill>
                  <a:srgbClr val="4A127B"/>
                </a:solidFill>
                <a:latin typeface="+mj-lt"/>
                <a:ea typeface="Golos Text" panose="020B0503020202020204" pitchFamily="34" charset="0"/>
              </a:endParaRPr>
            </a:p>
          </p:txBody>
        </p:sp>
      </p:grpSp>
      <p:sp>
        <p:nvSpPr>
          <p:cNvPr id="18" name="Title 1">
            <a:extLst>
              <a:ext uri="{FF2B5EF4-FFF2-40B4-BE49-F238E27FC236}">
                <a16:creationId xmlns:a16="http://schemas.microsoft.com/office/drawing/2014/main" id="{4811236D-5941-4408-8DB3-F7DD07162D4A}"/>
              </a:ext>
            </a:extLst>
          </p:cNvPr>
          <p:cNvSpPr txBox="1">
            <a:spLocks/>
          </p:cNvSpPr>
          <p:nvPr/>
        </p:nvSpPr>
        <p:spPr>
          <a:xfrm>
            <a:off x="7458075" y="1228725"/>
            <a:ext cx="4302125" cy="790575"/>
          </a:xfrm>
          <a:prstGeom prst="rect">
            <a:avLst/>
          </a:prstGeom>
        </p:spPr>
        <p:txBody>
          <a:bodyPr lIns="0" tIns="0" rIns="0" bIns="0"/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2800" b="0" kern="1200">
                <a:solidFill>
                  <a:schemeClr val="bg1"/>
                </a:solidFill>
                <a:latin typeface="Arial" panose="020B0604020202020204" pitchFamily="34" charset="0"/>
                <a:ea typeface="+mj-ea"/>
                <a:cs typeface="Arial" panose="020B0604020202020204" pitchFamily="34" charset="0"/>
              </a:defRPr>
            </a:lvl1pPr>
          </a:lstStyle>
          <a:p>
            <a:pPr fontAlgn="auto">
              <a:lnSpc>
                <a:spcPct val="100000"/>
              </a:lnSpc>
              <a:spcAft>
                <a:spcPts val="600"/>
              </a:spcAft>
              <a:defRPr/>
            </a:pPr>
            <a:r>
              <a:rPr lang="ru-RU" sz="1600" b="1" dirty="0" err="1">
                <a:latin typeface="+mn-lt"/>
              </a:rPr>
              <a:t>Муҳокама</a:t>
            </a:r>
            <a:r>
              <a:rPr lang="en-US" sz="1600" b="1" dirty="0">
                <a:latin typeface="+mn-lt"/>
              </a:rPr>
              <a:t> </a:t>
            </a:r>
            <a:r>
              <a:rPr lang="ru-RU" sz="1600" b="1" dirty="0" err="1">
                <a:latin typeface="+mn-lt"/>
              </a:rPr>
              <a:t>учун</a:t>
            </a:r>
            <a:r>
              <a:rPr lang="en-US" sz="1600" b="1" dirty="0">
                <a:latin typeface="+mn-lt"/>
              </a:rPr>
              <a:t> </a:t>
            </a:r>
            <a:r>
              <a:rPr lang="ru-RU" sz="1600" b="1" dirty="0" err="1">
                <a:latin typeface="+mn-lt"/>
              </a:rPr>
              <a:t>савол</a:t>
            </a:r>
            <a:r>
              <a:rPr lang="en-US" sz="1600" b="1" dirty="0">
                <a:latin typeface="+mn-lt"/>
              </a:rPr>
              <a:t>:</a:t>
            </a:r>
            <a:endParaRPr lang="ru-RU" sz="1600" b="1" dirty="0">
              <a:latin typeface="+mn-lt"/>
            </a:endParaRPr>
          </a:p>
          <a:p>
            <a:pPr marL="342900" indent="-342900" fontAlgn="auto">
              <a:lnSpc>
                <a:spcPct val="100000"/>
              </a:lnSpc>
              <a:spcAft>
                <a:spcPts val="600"/>
              </a:spcAft>
              <a:buClr>
                <a:schemeClr val="bg1"/>
              </a:buClr>
              <a:buFont typeface="+mj-lt"/>
              <a:buAutoNum type="arabicPeriod"/>
              <a:defRPr/>
            </a:pPr>
            <a:r>
              <a:rPr lang="ru-RU" sz="1600" dirty="0" err="1">
                <a:latin typeface="+mn-lt"/>
              </a:rPr>
              <a:t>Бу</a:t>
            </a:r>
            <a:r>
              <a:rPr lang="en-US" sz="1600" dirty="0">
                <a:latin typeface="+mn-lt"/>
              </a:rPr>
              <a:t> </a:t>
            </a:r>
            <a:r>
              <a:rPr lang="ru-RU" sz="1600" dirty="0" err="1">
                <a:latin typeface="+mn-lt"/>
              </a:rPr>
              <a:t>имкониятдан</a:t>
            </a:r>
            <a:r>
              <a:rPr lang="en-US" sz="1600" dirty="0">
                <a:latin typeface="+mn-lt"/>
              </a:rPr>
              <a:t> </a:t>
            </a:r>
            <a:r>
              <a:rPr lang="ru-RU" sz="1600" dirty="0" err="1">
                <a:latin typeface="+mn-lt"/>
              </a:rPr>
              <a:t>фойдаланган</a:t>
            </a:r>
            <a:r>
              <a:rPr lang="en-US" sz="1600" dirty="0">
                <a:latin typeface="+mn-lt"/>
              </a:rPr>
              <a:t> </a:t>
            </a:r>
            <a:r>
              <a:rPr lang="ru-RU" sz="1600" dirty="0" err="1">
                <a:latin typeface="+mn-lt"/>
              </a:rPr>
              <a:t>бўлармидингиз</a:t>
            </a:r>
            <a:r>
              <a:rPr lang="en-US" sz="1600" dirty="0">
                <a:latin typeface="+mn-lt"/>
              </a:rPr>
              <a:t>?</a:t>
            </a:r>
            <a:endParaRPr lang="ru-RU" sz="1600" dirty="0">
              <a:latin typeface="+mn-lt"/>
            </a:endParaRPr>
          </a:p>
          <a:p>
            <a:pPr marL="342900" indent="-342900" fontAlgn="auto">
              <a:lnSpc>
                <a:spcPct val="100000"/>
              </a:lnSpc>
              <a:spcAft>
                <a:spcPts val="600"/>
              </a:spcAft>
              <a:buClr>
                <a:schemeClr val="bg1"/>
              </a:buClr>
              <a:buFont typeface="+mj-lt"/>
              <a:buAutoNum type="arabicPeriod"/>
              <a:defRPr/>
            </a:pPr>
            <a:r>
              <a:rPr lang="ru-RU" sz="1600" dirty="0" err="1">
                <a:latin typeface="+mn-lt"/>
              </a:rPr>
              <a:t>Агар</a:t>
            </a:r>
            <a:r>
              <a:rPr lang="en-US" sz="1600" dirty="0">
                <a:latin typeface="+mn-lt"/>
              </a:rPr>
              <a:t> </a:t>
            </a:r>
            <a:r>
              <a:rPr lang="ru-RU" sz="1600" dirty="0" err="1">
                <a:latin typeface="+mn-lt"/>
              </a:rPr>
              <a:t>акангиз</a:t>
            </a:r>
            <a:r>
              <a:rPr lang="en-US" sz="1600" dirty="0">
                <a:latin typeface="+mn-lt"/>
              </a:rPr>
              <a:t> </a:t>
            </a:r>
            <a:r>
              <a:rPr lang="ru-RU" sz="1600" dirty="0" err="1">
                <a:latin typeface="+mn-lt"/>
              </a:rPr>
              <a:t>ушбу</a:t>
            </a:r>
            <a:r>
              <a:rPr lang="en-US" sz="1600" dirty="0">
                <a:latin typeface="+mn-lt"/>
              </a:rPr>
              <a:t> </a:t>
            </a:r>
            <a:r>
              <a:rPr lang="ru-RU" sz="1600" dirty="0">
                <a:latin typeface="+mn-lt"/>
              </a:rPr>
              <a:t>мат</a:t>
            </a:r>
            <a:r>
              <a:rPr lang="en-US" sz="1600" dirty="0">
                <a:latin typeface="+mn-lt"/>
              </a:rPr>
              <a:t>e</a:t>
            </a:r>
            <a:r>
              <a:rPr lang="ru-RU" sz="1600" dirty="0" err="1">
                <a:latin typeface="+mn-lt"/>
              </a:rPr>
              <a:t>риалларни</a:t>
            </a:r>
            <a:r>
              <a:rPr lang="en-US" sz="1600" dirty="0">
                <a:latin typeface="+mn-lt"/>
              </a:rPr>
              <a:t> </a:t>
            </a:r>
            <a:r>
              <a:rPr lang="ru-RU" sz="1600" dirty="0" err="1">
                <a:latin typeface="+mn-lt"/>
              </a:rPr>
              <a:t>сизга</a:t>
            </a:r>
            <a:r>
              <a:rPr lang="en-US" sz="1600" dirty="0">
                <a:latin typeface="+mn-lt"/>
              </a:rPr>
              <a:t> </a:t>
            </a:r>
            <a:r>
              <a:rPr lang="ru-RU" sz="1600" dirty="0">
                <a:latin typeface="+mn-lt"/>
              </a:rPr>
              <a:t>б</a:t>
            </a:r>
            <a:r>
              <a:rPr lang="en-US" sz="1600" dirty="0">
                <a:latin typeface="+mn-lt"/>
              </a:rPr>
              <a:t>e</a:t>
            </a:r>
            <a:r>
              <a:rPr lang="ru-RU" sz="1600" dirty="0" err="1">
                <a:latin typeface="+mn-lt"/>
              </a:rPr>
              <a:t>риш</a:t>
            </a:r>
            <a:r>
              <a:rPr lang="en-US" sz="1600" dirty="0">
                <a:latin typeface="+mn-lt"/>
              </a:rPr>
              <a:t> </a:t>
            </a:r>
            <a:r>
              <a:rPr lang="ru-RU" sz="1600" dirty="0" err="1">
                <a:latin typeface="+mn-lt"/>
              </a:rPr>
              <a:t>эвазига</a:t>
            </a:r>
            <a:r>
              <a:rPr lang="en-US" sz="1600" dirty="0">
                <a:latin typeface="+mn-lt"/>
              </a:rPr>
              <a:t> </a:t>
            </a:r>
            <a:r>
              <a:rPr lang="ru-RU" sz="1600" dirty="0" err="1">
                <a:latin typeface="+mn-lt"/>
              </a:rPr>
              <a:t>бир</a:t>
            </a:r>
            <a:r>
              <a:rPr lang="en-US" sz="1600" dirty="0">
                <a:latin typeface="+mn-lt"/>
              </a:rPr>
              <a:t> </a:t>
            </a:r>
            <a:r>
              <a:rPr lang="ru-RU" sz="1600" dirty="0">
                <a:latin typeface="+mn-lt"/>
              </a:rPr>
              <a:t>ой</a:t>
            </a:r>
            <a:r>
              <a:rPr lang="en-US" sz="1600" dirty="0">
                <a:latin typeface="+mn-lt"/>
              </a:rPr>
              <a:t> </a:t>
            </a:r>
            <a:r>
              <a:rPr lang="ru-RU" sz="1600" dirty="0" err="1">
                <a:latin typeface="+mn-lt"/>
              </a:rPr>
              <a:t>давомида</a:t>
            </a:r>
            <a:r>
              <a:rPr lang="en-US" sz="1600" dirty="0">
                <a:latin typeface="+mn-lt"/>
              </a:rPr>
              <a:t> </a:t>
            </a:r>
            <a:r>
              <a:rPr lang="ru-RU" sz="1600" dirty="0" err="1">
                <a:latin typeface="+mn-lt"/>
              </a:rPr>
              <a:t>чўнтак</a:t>
            </a:r>
            <a:r>
              <a:rPr lang="en-US" sz="1600" dirty="0">
                <a:latin typeface="+mn-lt"/>
              </a:rPr>
              <a:t> </a:t>
            </a:r>
            <a:r>
              <a:rPr lang="ru-RU" sz="1600" dirty="0" err="1">
                <a:latin typeface="+mn-lt"/>
              </a:rPr>
              <a:t>пулларингизни</a:t>
            </a:r>
            <a:r>
              <a:rPr lang="en-US" sz="1600" dirty="0">
                <a:latin typeface="+mn-lt"/>
              </a:rPr>
              <a:t> </a:t>
            </a:r>
            <a:r>
              <a:rPr lang="ru-RU" sz="1600" dirty="0" err="1">
                <a:latin typeface="+mn-lt"/>
              </a:rPr>
              <a:t>олишни</a:t>
            </a:r>
            <a:r>
              <a:rPr lang="en-US" sz="1600" dirty="0">
                <a:latin typeface="+mn-lt"/>
              </a:rPr>
              <a:t> </a:t>
            </a:r>
            <a:r>
              <a:rPr lang="ru-RU" sz="1600" dirty="0" err="1">
                <a:latin typeface="+mn-lt"/>
              </a:rPr>
              <a:t>ҳоҳласа</a:t>
            </a:r>
            <a:r>
              <a:rPr lang="en-US" sz="1600" dirty="0">
                <a:latin typeface="+mn-lt"/>
              </a:rPr>
              <a:t> </a:t>
            </a:r>
            <a:r>
              <a:rPr lang="ru-RU" sz="1600" dirty="0" err="1">
                <a:latin typeface="+mn-lt"/>
              </a:rPr>
              <a:t>нима</a:t>
            </a:r>
            <a:r>
              <a:rPr lang="en-US" sz="1600" dirty="0">
                <a:latin typeface="+mn-lt"/>
              </a:rPr>
              <a:t> </a:t>
            </a:r>
            <a:r>
              <a:rPr lang="ru-RU" sz="1600" dirty="0" err="1">
                <a:latin typeface="+mn-lt"/>
              </a:rPr>
              <a:t>қилган</a:t>
            </a:r>
            <a:r>
              <a:rPr lang="en-US" sz="1600" dirty="0">
                <a:latin typeface="+mn-lt"/>
              </a:rPr>
              <a:t> </a:t>
            </a:r>
            <a:r>
              <a:rPr lang="ru-RU" sz="1600" dirty="0" err="1">
                <a:latin typeface="+mn-lt"/>
              </a:rPr>
              <a:t>бўлар</a:t>
            </a:r>
            <a:r>
              <a:rPr lang="en-US" sz="1600" dirty="0">
                <a:latin typeface="+mn-lt"/>
              </a:rPr>
              <a:t> </a:t>
            </a:r>
            <a:r>
              <a:rPr lang="ru-RU" sz="1600" dirty="0" err="1">
                <a:latin typeface="+mn-lt"/>
              </a:rPr>
              <a:t>эдингиз</a:t>
            </a:r>
            <a:r>
              <a:rPr lang="en-US" sz="1600" dirty="0">
                <a:latin typeface="+mn-lt"/>
              </a:rPr>
              <a:t>?</a:t>
            </a:r>
            <a:endParaRPr lang="ru-RU" sz="1600" dirty="0">
              <a:latin typeface="+mn-lt"/>
            </a:endParaRPr>
          </a:p>
          <a:p>
            <a:pPr marL="342900" indent="-342900" fontAlgn="auto">
              <a:lnSpc>
                <a:spcPct val="100000"/>
              </a:lnSpc>
              <a:spcAft>
                <a:spcPts val="600"/>
              </a:spcAft>
              <a:buClr>
                <a:schemeClr val="bg1"/>
              </a:buClr>
              <a:buFont typeface="+mj-lt"/>
              <a:buAutoNum type="arabicPeriod"/>
              <a:defRPr/>
            </a:pPr>
            <a:r>
              <a:rPr lang="ru-RU" sz="1600" dirty="0">
                <a:latin typeface="+mn-lt"/>
              </a:rPr>
              <a:t>Ушбу</a:t>
            </a:r>
            <a:r>
              <a:rPr lang="en-US" sz="1600" dirty="0">
                <a:latin typeface="+mn-lt"/>
              </a:rPr>
              <a:t> </a:t>
            </a:r>
            <a:r>
              <a:rPr lang="ru-RU" sz="1600" dirty="0" err="1">
                <a:latin typeface="+mn-lt"/>
              </a:rPr>
              <a:t>ҳолатга</a:t>
            </a:r>
            <a:r>
              <a:rPr lang="en-US" sz="1600" dirty="0">
                <a:latin typeface="+mn-lt"/>
              </a:rPr>
              <a:t> </a:t>
            </a:r>
            <a:r>
              <a:rPr lang="ru-RU" sz="1600" dirty="0" err="1">
                <a:latin typeface="+mn-lt"/>
              </a:rPr>
              <a:t>ота</a:t>
            </a:r>
            <a:r>
              <a:rPr lang="en-US" sz="1600" dirty="0">
                <a:latin typeface="+mn-lt"/>
              </a:rPr>
              <a:t> – </a:t>
            </a:r>
            <a:r>
              <a:rPr lang="ru-RU" sz="1600" dirty="0" err="1">
                <a:latin typeface="+mn-lt"/>
              </a:rPr>
              <a:t>онангиз</a:t>
            </a:r>
            <a:r>
              <a:rPr lang="en-US" sz="1600" dirty="0">
                <a:latin typeface="+mn-lt"/>
              </a:rPr>
              <a:t>, </a:t>
            </a:r>
            <a:r>
              <a:rPr lang="ru-RU" sz="1600" dirty="0" err="1">
                <a:latin typeface="+mn-lt"/>
              </a:rPr>
              <a:t>ўқитувчингиз</a:t>
            </a:r>
            <a:r>
              <a:rPr lang="en-US" sz="1600" dirty="0">
                <a:latin typeface="+mn-lt"/>
              </a:rPr>
              <a:t> </a:t>
            </a:r>
            <a:r>
              <a:rPr lang="ru-RU" sz="1600" dirty="0" err="1">
                <a:latin typeface="+mn-lt"/>
              </a:rPr>
              <a:t>ва</a:t>
            </a:r>
            <a:r>
              <a:rPr lang="en-US" sz="1600" dirty="0">
                <a:latin typeface="+mn-lt"/>
              </a:rPr>
              <a:t> </a:t>
            </a:r>
            <a:r>
              <a:rPr lang="ru-RU" sz="1600" dirty="0" err="1">
                <a:latin typeface="+mn-lt"/>
              </a:rPr>
              <a:t>синфдошларингиз</a:t>
            </a:r>
            <a:r>
              <a:rPr lang="en-US" sz="1600" dirty="0">
                <a:latin typeface="+mn-lt"/>
              </a:rPr>
              <a:t> </a:t>
            </a:r>
            <a:r>
              <a:rPr lang="ru-RU" sz="1600" dirty="0" err="1">
                <a:latin typeface="+mn-lt"/>
              </a:rPr>
              <a:t>қандай</a:t>
            </a:r>
            <a:r>
              <a:rPr lang="en-US" sz="1600" dirty="0">
                <a:latin typeface="+mn-lt"/>
              </a:rPr>
              <a:t> </a:t>
            </a:r>
            <a:r>
              <a:rPr lang="ru-RU" sz="1600" dirty="0" err="1">
                <a:latin typeface="+mn-lt"/>
              </a:rPr>
              <a:t>муносабат</a:t>
            </a:r>
            <a:r>
              <a:rPr lang="en-US" sz="1600" dirty="0">
                <a:latin typeface="+mn-lt"/>
              </a:rPr>
              <a:t> </a:t>
            </a:r>
            <a:r>
              <a:rPr lang="ru-RU" sz="1600" dirty="0" err="1">
                <a:latin typeface="+mn-lt"/>
              </a:rPr>
              <a:t>билдириши</a:t>
            </a:r>
            <a:r>
              <a:rPr lang="en-US" sz="1600" dirty="0">
                <a:latin typeface="+mn-lt"/>
              </a:rPr>
              <a:t> </a:t>
            </a:r>
            <a:r>
              <a:rPr lang="ru-RU" sz="1600" dirty="0" err="1">
                <a:latin typeface="+mn-lt"/>
              </a:rPr>
              <a:t>мумкин</a:t>
            </a:r>
            <a:r>
              <a:rPr lang="ru-RU" sz="1600" dirty="0">
                <a:latin typeface="+mn-lt"/>
              </a:rPr>
              <a:t>?</a:t>
            </a:r>
          </a:p>
        </p:txBody>
      </p:sp>
      <p:grpSp>
        <p:nvGrpSpPr>
          <p:cNvPr id="87046" name="Group 18">
            <a:extLst>
              <a:ext uri="{FF2B5EF4-FFF2-40B4-BE49-F238E27FC236}">
                <a16:creationId xmlns:a16="http://schemas.microsoft.com/office/drawing/2014/main" id="{278645D0-CF04-4273-8AA3-77074DB15751}"/>
              </a:ext>
            </a:extLst>
          </p:cNvPr>
          <p:cNvGrpSpPr>
            <a:grpSpLocks/>
          </p:cNvGrpSpPr>
          <p:nvPr/>
        </p:nvGrpSpPr>
        <p:grpSpPr bwMode="auto">
          <a:xfrm>
            <a:off x="9129713" y="4124325"/>
            <a:ext cx="1778000" cy="2733675"/>
            <a:chOff x="9236076" y="7739063"/>
            <a:chExt cx="938213" cy="1443038"/>
          </a:xfrm>
        </p:grpSpPr>
        <p:sp>
          <p:nvSpPr>
            <p:cNvPr id="87092" name="Freeform 183">
              <a:extLst>
                <a:ext uri="{FF2B5EF4-FFF2-40B4-BE49-F238E27FC236}">
                  <a16:creationId xmlns:a16="http://schemas.microsoft.com/office/drawing/2014/main" id="{A0AABE1D-B809-4B55-BF15-C3A127ED6B25}"/>
                </a:ext>
              </a:extLst>
            </p:cNvPr>
            <p:cNvSpPr>
              <a:spLocks/>
            </p:cNvSpPr>
            <p:nvPr/>
          </p:nvSpPr>
          <p:spPr bwMode="auto">
            <a:xfrm>
              <a:off x="9236076" y="7786688"/>
              <a:ext cx="938213" cy="1039813"/>
            </a:xfrm>
            <a:custGeom>
              <a:avLst/>
              <a:gdLst>
                <a:gd name="T0" fmla="*/ 2147483647 w 591"/>
                <a:gd name="T1" fmla="*/ 2147483647 h 655"/>
                <a:gd name="T2" fmla="*/ 2147483647 w 591"/>
                <a:gd name="T3" fmla="*/ 2147483647 h 655"/>
                <a:gd name="T4" fmla="*/ 0 w 591"/>
                <a:gd name="T5" fmla="*/ 2147483647 h 655"/>
                <a:gd name="T6" fmla="*/ 2147483647 w 591"/>
                <a:gd name="T7" fmla="*/ 0 h 655"/>
                <a:gd name="T8" fmla="*/ 2147483647 w 591"/>
                <a:gd name="T9" fmla="*/ 2147483647 h 6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91"/>
                <a:gd name="T16" fmla="*/ 0 h 655"/>
                <a:gd name="T17" fmla="*/ 591 w 591"/>
                <a:gd name="T18" fmla="*/ 655 h 6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91" h="655">
                  <a:moveTo>
                    <a:pt x="591" y="489"/>
                  </a:moveTo>
                  <a:lnTo>
                    <a:pt x="216" y="655"/>
                  </a:lnTo>
                  <a:lnTo>
                    <a:pt x="0" y="166"/>
                  </a:lnTo>
                  <a:lnTo>
                    <a:pt x="374" y="0"/>
                  </a:lnTo>
                  <a:lnTo>
                    <a:pt x="591" y="489"/>
                  </a:lnTo>
                  <a:close/>
                </a:path>
              </a:pathLst>
            </a:custGeom>
            <a:solidFill>
              <a:srgbClr val="1FD7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093" name="Freeform 184">
              <a:extLst>
                <a:ext uri="{FF2B5EF4-FFF2-40B4-BE49-F238E27FC236}">
                  <a16:creationId xmlns:a16="http://schemas.microsoft.com/office/drawing/2014/main" id="{BDE031E6-9E0F-405F-9095-2E159F91AC59}"/>
                </a:ext>
              </a:extLst>
            </p:cNvPr>
            <p:cNvSpPr>
              <a:spLocks/>
            </p:cNvSpPr>
            <p:nvPr/>
          </p:nvSpPr>
          <p:spPr bwMode="auto">
            <a:xfrm>
              <a:off x="9293226" y="7843838"/>
              <a:ext cx="814388" cy="909638"/>
            </a:xfrm>
            <a:custGeom>
              <a:avLst/>
              <a:gdLst>
                <a:gd name="T0" fmla="*/ 2147483647 w 513"/>
                <a:gd name="T1" fmla="*/ 2147483647 h 573"/>
                <a:gd name="T2" fmla="*/ 2147483647 w 513"/>
                <a:gd name="T3" fmla="*/ 2147483647 h 573"/>
                <a:gd name="T4" fmla="*/ 0 w 513"/>
                <a:gd name="T5" fmla="*/ 2147483647 h 573"/>
                <a:gd name="T6" fmla="*/ 2147483647 w 513"/>
                <a:gd name="T7" fmla="*/ 0 h 573"/>
                <a:gd name="T8" fmla="*/ 2147483647 w 513"/>
                <a:gd name="T9" fmla="*/ 2147483647 h 5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13"/>
                <a:gd name="T16" fmla="*/ 0 h 573"/>
                <a:gd name="T17" fmla="*/ 513 w 513"/>
                <a:gd name="T18" fmla="*/ 573 h 5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13" h="573">
                  <a:moveTo>
                    <a:pt x="513" y="429"/>
                  </a:moveTo>
                  <a:lnTo>
                    <a:pt x="192" y="573"/>
                  </a:lnTo>
                  <a:lnTo>
                    <a:pt x="0" y="142"/>
                  </a:lnTo>
                  <a:lnTo>
                    <a:pt x="322" y="0"/>
                  </a:lnTo>
                  <a:lnTo>
                    <a:pt x="513" y="42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094" name="Freeform 185">
              <a:extLst>
                <a:ext uri="{FF2B5EF4-FFF2-40B4-BE49-F238E27FC236}">
                  <a16:creationId xmlns:a16="http://schemas.microsoft.com/office/drawing/2014/main" id="{3B066A41-BF2F-4561-BA9D-FF426DB56042}"/>
                </a:ext>
              </a:extLst>
            </p:cNvPr>
            <p:cNvSpPr>
              <a:spLocks/>
            </p:cNvSpPr>
            <p:nvPr/>
          </p:nvSpPr>
          <p:spPr bwMode="auto">
            <a:xfrm>
              <a:off x="9401176" y="7847013"/>
              <a:ext cx="279400" cy="180975"/>
            </a:xfrm>
            <a:custGeom>
              <a:avLst/>
              <a:gdLst>
                <a:gd name="T0" fmla="*/ 2147483647 w 176"/>
                <a:gd name="T1" fmla="*/ 2147483647 h 114"/>
                <a:gd name="T2" fmla="*/ 2147483647 w 176"/>
                <a:gd name="T3" fmla="*/ 2147483647 h 114"/>
                <a:gd name="T4" fmla="*/ 0 w 176"/>
                <a:gd name="T5" fmla="*/ 2147483647 h 114"/>
                <a:gd name="T6" fmla="*/ 2147483647 w 176"/>
                <a:gd name="T7" fmla="*/ 0 h 114"/>
                <a:gd name="T8" fmla="*/ 2147483647 w 176"/>
                <a:gd name="T9" fmla="*/ 2147483647 h 1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6"/>
                <a:gd name="T16" fmla="*/ 0 h 114"/>
                <a:gd name="T17" fmla="*/ 176 w 176"/>
                <a:gd name="T18" fmla="*/ 114 h 11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6" h="114">
                  <a:moveTo>
                    <a:pt x="176" y="42"/>
                  </a:moveTo>
                  <a:lnTo>
                    <a:pt x="18" y="114"/>
                  </a:lnTo>
                  <a:lnTo>
                    <a:pt x="0" y="70"/>
                  </a:lnTo>
                  <a:lnTo>
                    <a:pt x="156" y="0"/>
                  </a:lnTo>
                  <a:lnTo>
                    <a:pt x="176" y="42"/>
                  </a:lnTo>
                  <a:close/>
                </a:path>
              </a:pathLst>
            </a:custGeom>
            <a:solidFill>
              <a:srgbClr val="4A12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095" name="Freeform 186">
              <a:extLst>
                <a:ext uri="{FF2B5EF4-FFF2-40B4-BE49-F238E27FC236}">
                  <a16:creationId xmlns:a16="http://schemas.microsoft.com/office/drawing/2014/main" id="{1CE0AA23-8239-4466-B91F-C97CAED5B27A}"/>
                </a:ext>
              </a:extLst>
            </p:cNvPr>
            <p:cNvSpPr>
              <a:spLocks/>
            </p:cNvSpPr>
            <p:nvPr/>
          </p:nvSpPr>
          <p:spPr bwMode="auto">
            <a:xfrm>
              <a:off x="9458326" y="7824788"/>
              <a:ext cx="114300" cy="117475"/>
            </a:xfrm>
            <a:custGeom>
              <a:avLst/>
              <a:gdLst>
                <a:gd name="T0" fmla="*/ 2147483647 w 36"/>
                <a:gd name="T1" fmla="*/ 2147483647 h 37"/>
                <a:gd name="T2" fmla="*/ 2147483647 w 36"/>
                <a:gd name="T3" fmla="*/ 2147483647 h 37"/>
                <a:gd name="T4" fmla="*/ 2147483647 w 36"/>
                <a:gd name="T5" fmla="*/ 2147483647 h 37"/>
                <a:gd name="T6" fmla="*/ 2147483647 w 36"/>
                <a:gd name="T7" fmla="*/ 2147483647 h 37"/>
                <a:gd name="T8" fmla="*/ 2147483647 w 36"/>
                <a:gd name="T9" fmla="*/ 214748364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6"/>
                <a:gd name="T16" fmla="*/ 0 h 37"/>
                <a:gd name="T17" fmla="*/ 36 w 36"/>
                <a:gd name="T18" fmla="*/ 37 h 3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6" h="37">
                  <a:moveTo>
                    <a:pt x="33" y="12"/>
                  </a:moveTo>
                  <a:cubicBezTo>
                    <a:pt x="36" y="20"/>
                    <a:pt x="33" y="29"/>
                    <a:pt x="25" y="33"/>
                  </a:cubicBezTo>
                  <a:cubicBezTo>
                    <a:pt x="17" y="37"/>
                    <a:pt x="7" y="33"/>
                    <a:pt x="3" y="25"/>
                  </a:cubicBezTo>
                  <a:cubicBezTo>
                    <a:pt x="0" y="17"/>
                    <a:pt x="3" y="7"/>
                    <a:pt x="12" y="4"/>
                  </a:cubicBezTo>
                  <a:cubicBezTo>
                    <a:pt x="20" y="0"/>
                    <a:pt x="29" y="4"/>
                    <a:pt x="33" y="12"/>
                  </a:cubicBezTo>
                  <a:close/>
                </a:path>
              </a:pathLst>
            </a:custGeom>
            <a:solidFill>
              <a:srgbClr val="4119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096" name="Freeform 187">
              <a:extLst>
                <a:ext uri="{FF2B5EF4-FFF2-40B4-BE49-F238E27FC236}">
                  <a16:creationId xmlns:a16="http://schemas.microsoft.com/office/drawing/2014/main" id="{89C99D67-D5CB-4355-9C14-A5F1E7DDFCE2}"/>
                </a:ext>
              </a:extLst>
            </p:cNvPr>
            <p:cNvSpPr>
              <a:spLocks/>
            </p:cNvSpPr>
            <p:nvPr/>
          </p:nvSpPr>
          <p:spPr bwMode="auto">
            <a:xfrm>
              <a:off x="9407526" y="7977188"/>
              <a:ext cx="377825" cy="174625"/>
            </a:xfrm>
            <a:custGeom>
              <a:avLst/>
              <a:gdLst>
                <a:gd name="T0" fmla="*/ 2147483647 w 238"/>
                <a:gd name="T1" fmla="*/ 2147483647 h 110"/>
                <a:gd name="T2" fmla="*/ 2147483647 w 238"/>
                <a:gd name="T3" fmla="*/ 2147483647 h 110"/>
                <a:gd name="T4" fmla="*/ 0 w 238"/>
                <a:gd name="T5" fmla="*/ 2147483647 h 110"/>
                <a:gd name="T6" fmla="*/ 2147483647 w 238"/>
                <a:gd name="T7" fmla="*/ 0 h 110"/>
                <a:gd name="T8" fmla="*/ 2147483647 w 238"/>
                <a:gd name="T9" fmla="*/ 2147483647 h 1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38"/>
                <a:gd name="T16" fmla="*/ 0 h 110"/>
                <a:gd name="T17" fmla="*/ 238 w 238"/>
                <a:gd name="T18" fmla="*/ 110 h 11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38" h="110">
                  <a:moveTo>
                    <a:pt x="238" y="4"/>
                  </a:moveTo>
                  <a:lnTo>
                    <a:pt x="2" y="110"/>
                  </a:lnTo>
                  <a:lnTo>
                    <a:pt x="0" y="106"/>
                  </a:lnTo>
                  <a:lnTo>
                    <a:pt x="236" y="0"/>
                  </a:lnTo>
                  <a:lnTo>
                    <a:pt x="238" y="4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097" name="Freeform 188">
              <a:extLst>
                <a:ext uri="{FF2B5EF4-FFF2-40B4-BE49-F238E27FC236}">
                  <a16:creationId xmlns:a16="http://schemas.microsoft.com/office/drawing/2014/main" id="{6B5B58A4-19E2-42FE-B641-ADF05D79E33B}"/>
                </a:ext>
              </a:extLst>
            </p:cNvPr>
            <p:cNvSpPr>
              <a:spLocks/>
            </p:cNvSpPr>
            <p:nvPr/>
          </p:nvSpPr>
          <p:spPr bwMode="auto">
            <a:xfrm>
              <a:off x="9423401" y="8015288"/>
              <a:ext cx="377825" cy="171450"/>
            </a:xfrm>
            <a:custGeom>
              <a:avLst/>
              <a:gdLst>
                <a:gd name="T0" fmla="*/ 2147483647 w 238"/>
                <a:gd name="T1" fmla="*/ 2147483647 h 108"/>
                <a:gd name="T2" fmla="*/ 2147483647 w 238"/>
                <a:gd name="T3" fmla="*/ 2147483647 h 108"/>
                <a:gd name="T4" fmla="*/ 0 w 238"/>
                <a:gd name="T5" fmla="*/ 2147483647 h 108"/>
                <a:gd name="T6" fmla="*/ 2147483647 w 238"/>
                <a:gd name="T7" fmla="*/ 0 h 108"/>
                <a:gd name="T8" fmla="*/ 2147483647 w 238"/>
                <a:gd name="T9" fmla="*/ 2147483647 h 10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38"/>
                <a:gd name="T16" fmla="*/ 0 h 108"/>
                <a:gd name="T17" fmla="*/ 238 w 238"/>
                <a:gd name="T18" fmla="*/ 108 h 10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38" h="108">
                  <a:moveTo>
                    <a:pt x="238" y="4"/>
                  </a:moveTo>
                  <a:lnTo>
                    <a:pt x="2" y="108"/>
                  </a:lnTo>
                  <a:lnTo>
                    <a:pt x="0" y="106"/>
                  </a:lnTo>
                  <a:lnTo>
                    <a:pt x="236" y="0"/>
                  </a:lnTo>
                  <a:lnTo>
                    <a:pt x="238" y="4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098" name="Freeform 189">
              <a:extLst>
                <a:ext uri="{FF2B5EF4-FFF2-40B4-BE49-F238E27FC236}">
                  <a16:creationId xmlns:a16="http://schemas.microsoft.com/office/drawing/2014/main" id="{8DABF5E4-5243-41D3-BDE9-BE06E342427D}"/>
                </a:ext>
              </a:extLst>
            </p:cNvPr>
            <p:cNvSpPr>
              <a:spLocks/>
            </p:cNvSpPr>
            <p:nvPr/>
          </p:nvSpPr>
          <p:spPr bwMode="auto">
            <a:xfrm>
              <a:off x="9442451" y="8053388"/>
              <a:ext cx="377825" cy="171450"/>
            </a:xfrm>
            <a:custGeom>
              <a:avLst/>
              <a:gdLst>
                <a:gd name="T0" fmla="*/ 2147483647 w 238"/>
                <a:gd name="T1" fmla="*/ 2147483647 h 108"/>
                <a:gd name="T2" fmla="*/ 0 w 238"/>
                <a:gd name="T3" fmla="*/ 2147483647 h 108"/>
                <a:gd name="T4" fmla="*/ 0 w 238"/>
                <a:gd name="T5" fmla="*/ 2147483647 h 108"/>
                <a:gd name="T6" fmla="*/ 2147483647 w 238"/>
                <a:gd name="T7" fmla="*/ 0 h 108"/>
                <a:gd name="T8" fmla="*/ 2147483647 w 238"/>
                <a:gd name="T9" fmla="*/ 2147483647 h 10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38"/>
                <a:gd name="T16" fmla="*/ 0 h 108"/>
                <a:gd name="T17" fmla="*/ 238 w 238"/>
                <a:gd name="T18" fmla="*/ 108 h 10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38" h="108">
                  <a:moveTo>
                    <a:pt x="238" y="4"/>
                  </a:moveTo>
                  <a:lnTo>
                    <a:pt x="0" y="108"/>
                  </a:lnTo>
                  <a:lnTo>
                    <a:pt x="0" y="104"/>
                  </a:lnTo>
                  <a:lnTo>
                    <a:pt x="236" y="0"/>
                  </a:lnTo>
                  <a:lnTo>
                    <a:pt x="238" y="4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099" name="Freeform 190">
              <a:extLst>
                <a:ext uri="{FF2B5EF4-FFF2-40B4-BE49-F238E27FC236}">
                  <a16:creationId xmlns:a16="http://schemas.microsoft.com/office/drawing/2014/main" id="{2DFCADDA-B223-4C26-84AF-6C96858B315B}"/>
                </a:ext>
              </a:extLst>
            </p:cNvPr>
            <p:cNvSpPr>
              <a:spLocks/>
            </p:cNvSpPr>
            <p:nvPr/>
          </p:nvSpPr>
          <p:spPr bwMode="auto">
            <a:xfrm>
              <a:off x="9458326" y="8091488"/>
              <a:ext cx="377825" cy="171450"/>
            </a:xfrm>
            <a:custGeom>
              <a:avLst/>
              <a:gdLst>
                <a:gd name="T0" fmla="*/ 2147483647 w 238"/>
                <a:gd name="T1" fmla="*/ 2147483647 h 108"/>
                <a:gd name="T2" fmla="*/ 2147483647 w 238"/>
                <a:gd name="T3" fmla="*/ 2147483647 h 108"/>
                <a:gd name="T4" fmla="*/ 0 w 238"/>
                <a:gd name="T5" fmla="*/ 2147483647 h 108"/>
                <a:gd name="T6" fmla="*/ 2147483647 w 238"/>
                <a:gd name="T7" fmla="*/ 0 h 108"/>
                <a:gd name="T8" fmla="*/ 2147483647 w 238"/>
                <a:gd name="T9" fmla="*/ 2147483647 h 10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38"/>
                <a:gd name="T16" fmla="*/ 0 h 108"/>
                <a:gd name="T17" fmla="*/ 238 w 238"/>
                <a:gd name="T18" fmla="*/ 108 h 10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38" h="108">
                  <a:moveTo>
                    <a:pt x="238" y="4"/>
                  </a:moveTo>
                  <a:lnTo>
                    <a:pt x="2" y="108"/>
                  </a:lnTo>
                  <a:lnTo>
                    <a:pt x="0" y="104"/>
                  </a:lnTo>
                  <a:lnTo>
                    <a:pt x="236" y="0"/>
                  </a:lnTo>
                  <a:lnTo>
                    <a:pt x="238" y="4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100" name="Freeform 191">
              <a:extLst>
                <a:ext uri="{FF2B5EF4-FFF2-40B4-BE49-F238E27FC236}">
                  <a16:creationId xmlns:a16="http://schemas.microsoft.com/office/drawing/2014/main" id="{65A4993C-ACB5-4B03-AD55-EF175E282BF1}"/>
                </a:ext>
              </a:extLst>
            </p:cNvPr>
            <p:cNvSpPr>
              <a:spLocks/>
            </p:cNvSpPr>
            <p:nvPr/>
          </p:nvSpPr>
          <p:spPr bwMode="auto">
            <a:xfrm>
              <a:off x="9474201" y="8129588"/>
              <a:ext cx="377825" cy="171450"/>
            </a:xfrm>
            <a:custGeom>
              <a:avLst/>
              <a:gdLst>
                <a:gd name="T0" fmla="*/ 2147483647 w 238"/>
                <a:gd name="T1" fmla="*/ 2147483647 h 108"/>
                <a:gd name="T2" fmla="*/ 2147483647 w 238"/>
                <a:gd name="T3" fmla="*/ 2147483647 h 108"/>
                <a:gd name="T4" fmla="*/ 0 w 238"/>
                <a:gd name="T5" fmla="*/ 2147483647 h 108"/>
                <a:gd name="T6" fmla="*/ 2147483647 w 238"/>
                <a:gd name="T7" fmla="*/ 0 h 108"/>
                <a:gd name="T8" fmla="*/ 2147483647 w 238"/>
                <a:gd name="T9" fmla="*/ 2147483647 h 10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38"/>
                <a:gd name="T16" fmla="*/ 0 h 108"/>
                <a:gd name="T17" fmla="*/ 238 w 238"/>
                <a:gd name="T18" fmla="*/ 108 h 10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38" h="108">
                  <a:moveTo>
                    <a:pt x="238" y="2"/>
                  </a:moveTo>
                  <a:lnTo>
                    <a:pt x="2" y="108"/>
                  </a:lnTo>
                  <a:lnTo>
                    <a:pt x="0" y="104"/>
                  </a:lnTo>
                  <a:lnTo>
                    <a:pt x="236" y="0"/>
                  </a:lnTo>
                  <a:lnTo>
                    <a:pt x="238" y="2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101" name="Freeform 192">
              <a:extLst>
                <a:ext uri="{FF2B5EF4-FFF2-40B4-BE49-F238E27FC236}">
                  <a16:creationId xmlns:a16="http://schemas.microsoft.com/office/drawing/2014/main" id="{8085A143-3A0D-4116-9142-EC24AA4E7C30}"/>
                </a:ext>
              </a:extLst>
            </p:cNvPr>
            <p:cNvSpPr>
              <a:spLocks/>
            </p:cNvSpPr>
            <p:nvPr/>
          </p:nvSpPr>
          <p:spPr bwMode="auto">
            <a:xfrm>
              <a:off x="9490076" y="8164513"/>
              <a:ext cx="377825" cy="174625"/>
            </a:xfrm>
            <a:custGeom>
              <a:avLst/>
              <a:gdLst>
                <a:gd name="T0" fmla="*/ 2147483647 w 238"/>
                <a:gd name="T1" fmla="*/ 2147483647 h 110"/>
                <a:gd name="T2" fmla="*/ 2147483647 w 238"/>
                <a:gd name="T3" fmla="*/ 2147483647 h 110"/>
                <a:gd name="T4" fmla="*/ 0 w 238"/>
                <a:gd name="T5" fmla="*/ 2147483647 h 110"/>
                <a:gd name="T6" fmla="*/ 2147483647 w 238"/>
                <a:gd name="T7" fmla="*/ 0 h 110"/>
                <a:gd name="T8" fmla="*/ 2147483647 w 238"/>
                <a:gd name="T9" fmla="*/ 2147483647 h 1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38"/>
                <a:gd name="T16" fmla="*/ 0 h 110"/>
                <a:gd name="T17" fmla="*/ 238 w 238"/>
                <a:gd name="T18" fmla="*/ 110 h 11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38" h="110">
                  <a:moveTo>
                    <a:pt x="238" y="4"/>
                  </a:moveTo>
                  <a:lnTo>
                    <a:pt x="2" y="110"/>
                  </a:lnTo>
                  <a:lnTo>
                    <a:pt x="0" y="106"/>
                  </a:lnTo>
                  <a:lnTo>
                    <a:pt x="238" y="0"/>
                  </a:lnTo>
                  <a:lnTo>
                    <a:pt x="238" y="4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102" name="Freeform 193">
              <a:extLst>
                <a:ext uri="{FF2B5EF4-FFF2-40B4-BE49-F238E27FC236}">
                  <a16:creationId xmlns:a16="http://schemas.microsoft.com/office/drawing/2014/main" id="{0C665E0A-B540-4EDE-A0DA-2DB1544CB5EA}"/>
                </a:ext>
              </a:extLst>
            </p:cNvPr>
            <p:cNvSpPr>
              <a:spLocks/>
            </p:cNvSpPr>
            <p:nvPr/>
          </p:nvSpPr>
          <p:spPr bwMode="auto">
            <a:xfrm>
              <a:off x="9509126" y="8202613"/>
              <a:ext cx="377825" cy="174625"/>
            </a:xfrm>
            <a:custGeom>
              <a:avLst/>
              <a:gdLst>
                <a:gd name="T0" fmla="*/ 2147483647 w 238"/>
                <a:gd name="T1" fmla="*/ 2147483647 h 110"/>
                <a:gd name="T2" fmla="*/ 2147483647 w 238"/>
                <a:gd name="T3" fmla="*/ 2147483647 h 110"/>
                <a:gd name="T4" fmla="*/ 0 w 238"/>
                <a:gd name="T5" fmla="*/ 2147483647 h 110"/>
                <a:gd name="T6" fmla="*/ 2147483647 w 238"/>
                <a:gd name="T7" fmla="*/ 0 h 110"/>
                <a:gd name="T8" fmla="*/ 2147483647 w 238"/>
                <a:gd name="T9" fmla="*/ 2147483647 h 1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38"/>
                <a:gd name="T16" fmla="*/ 0 h 110"/>
                <a:gd name="T17" fmla="*/ 238 w 238"/>
                <a:gd name="T18" fmla="*/ 110 h 11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38" h="110">
                  <a:moveTo>
                    <a:pt x="238" y="4"/>
                  </a:moveTo>
                  <a:lnTo>
                    <a:pt x="2" y="110"/>
                  </a:lnTo>
                  <a:lnTo>
                    <a:pt x="0" y="106"/>
                  </a:lnTo>
                  <a:lnTo>
                    <a:pt x="236" y="0"/>
                  </a:lnTo>
                  <a:lnTo>
                    <a:pt x="238" y="4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103" name="Freeform 194">
              <a:extLst>
                <a:ext uri="{FF2B5EF4-FFF2-40B4-BE49-F238E27FC236}">
                  <a16:creationId xmlns:a16="http://schemas.microsoft.com/office/drawing/2014/main" id="{9E41513F-8F2E-447C-8B40-68950BED0079}"/>
                </a:ext>
              </a:extLst>
            </p:cNvPr>
            <p:cNvSpPr>
              <a:spLocks/>
            </p:cNvSpPr>
            <p:nvPr/>
          </p:nvSpPr>
          <p:spPr bwMode="auto">
            <a:xfrm>
              <a:off x="9525001" y="8240713"/>
              <a:ext cx="377825" cy="174625"/>
            </a:xfrm>
            <a:custGeom>
              <a:avLst/>
              <a:gdLst>
                <a:gd name="T0" fmla="*/ 2147483647 w 238"/>
                <a:gd name="T1" fmla="*/ 2147483647 h 110"/>
                <a:gd name="T2" fmla="*/ 2147483647 w 238"/>
                <a:gd name="T3" fmla="*/ 2147483647 h 110"/>
                <a:gd name="T4" fmla="*/ 0 w 238"/>
                <a:gd name="T5" fmla="*/ 2147483647 h 110"/>
                <a:gd name="T6" fmla="*/ 2147483647 w 238"/>
                <a:gd name="T7" fmla="*/ 0 h 110"/>
                <a:gd name="T8" fmla="*/ 2147483647 w 238"/>
                <a:gd name="T9" fmla="*/ 2147483647 h 1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38"/>
                <a:gd name="T16" fmla="*/ 0 h 110"/>
                <a:gd name="T17" fmla="*/ 238 w 238"/>
                <a:gd name="T18" fmla="*/ 110 h 11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38" h="110">
                  <a:moveTo>
                    <a:pt x="238" y="4"/>
                  </a:moveTo>
                  <a:lnTo>
                    <a:pt x="2" y="110"/>
                  </a:lnTo>
                  <a:lnTo>
                    <a:pt x="0" y="106"/>
                  </a:lnTo>
                  <a:lnTo>
                    <a:pt x="236" y="0"/>
                  </a:lnTo>
                  <a:lnTo>
                    <a:pt x="238" y="4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104" name="Freeform 195">
              <a:extLst>
                <a:ext uri="{FF2B5EF4-FFF2-40B4-BE49-F238E27FC236}">
                  <a16:creationId xmlns:a16="http://schemas.microsoft.com/office/drawing/2014/main" id="{94DE14A7-A68F-4381-93A1-600E65A7412C}"/>
                </a:ext>
              </a:extLst>
            </p:cNvPr>
            <p:cNvSpPr>
              <a:spLocks/>
            </p:cNvSpPr>
            <p:nvPr/>
          </p:nvSpPr>
          <p:spPr bwMode="auto">
            <a:xfrm>
              <a:off x="9540876" y="8278813"/>
              <a:ext cx="377825" cy="173038"/>
            </a:xfrm>
            <a:custGeom>
              <a:avLst/>
              <a:gdLst>
                <a:gd name="T0" fmla="*/ 2147483647 w 238"/>
                <a:gd name="T1" fmla="*/ 2147483647 h 109"/>
                <a:gd name="T2" fmla="*/ 2147483647 w 238"/>
                <a:gd name="T3" fmla="*/ 2147483647 h 109"/>
                <a:gd name="T4" fmla="*/ 0 w 238"/>
                <a:gd name="T5" fmla="*/ 2147483647 h 109"/>
                <a:gd name="T6" fmla="*/ 2147483647 w 238"/>
                <a:gd name="T7" fmla="*/ 0 h 109"/>
                <a:gd name="T8" fmla="*/ 2147483647 w 238"/>
                <a:gd name="T9" fmla="*/ 2147483647 h 10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38"/>
                <a:gd name="T16" fmla="*/ 0 h 109"/>
                <a:gd name="T17" fmla="*/ 238 w 238"/>
                <a:gd name="T18" fmla="*/ 109 h 10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38" h="109">
                  <a:moveTo>
                    <a:pt x="238" y="4"/>
                  </a:moveTo>
                  <a:lnTo>
                    <a:pt x="2" y="109"/>
                  </a:lnTo>
                  <a:lnTo>
                    <a:pt x="0" y="107"/>
                  </a:lnTo>
                  <a:lnTo>
                    <a:pt x="236" y="0"/>
                  </a:lnTo>
                  <a:lnTo>
                    <a:pt x="238" y="4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105" name="Freeform 196">
              <a:extLst>
                <a:ext uri="{FF2B5EF4-FFF2-40B4-BE49-F238E27FC236}">
                  <a16:creationId xmlns:a16="http://schemas.microsoft.com/office/drawing/2014/main" id="{A5A40E82-468E-44BC-8688-F33D4F6C6E1C}"/>
                </a:ext>
              </a:extLst>
            </p:cNvPr>
            <p:cNvSpPr>
              <a:spLocks/>
            </p:cNvSpPr>
            <p:nvPr/>
          </p:nvSpPr>
          <p:spPr bwMode="auto">
            <a:xfrm>
              <a:off x="9559926" y="8316913"/>
              <a:ext cx="379413" cy="173038"/>
            </a:xfrm>
            <a:custGeom>
              <a:avLst/>
              <a:gdLst>
                <a:gd name="T0" fmla="*/ 2147483647 w 239"/>
                <a:gd name="T1" fmla="*/ 2147483647 h 109"/>
                <a:gd name="T2" fmla="*/ 0 w 239"/>
                <a:gd name="T3" fmla="*/ 2147483647 h 109"/>
                <a:gd name="T4" fmla="*/ 0 w 239"/>
                <a:gd name="T5" fmla="*/ 2147483647 h 109"/>
                <a:gd name="T6" fmla="*/ 2147483647 w 239"/>
                <a:gd name="T7" fmla="*/ 0 h 109"/>
                <a:gd name="T8" fmla="*/ 2147483647 w 239"/>
                <a:gd name="T9" fmla="*/ 2147483647 h 10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39"/>
                <a:gd name="T16" fmla="*/ 0 h 109"/>
                <a:gd name="T17" fmla="*/ 239 w 239"/>
                <a:gd name="T18" fmla="*/ 109 h 10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39" h="109">
                  <a:moveTo>
                    <a:pt x="239" y="4"/>
                  </a:moveTo>
                  <a:lnTo>
                    <a:pt x="0" y="109"/>
                  </a:lnTo>
                  <a:lnTo>
                    <a:pt x="0" y="105"/>
                  </a:lnTo>
                  <a:lnTo>
                    <a:pt x="237" y="0"/>
                  </a:lnTo>
                  <a:lnTo>
                    <a:pt x="239" y="4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106" name="Freeform 197">
              <a:extLst>
                <a:ext uri="{FF2B5EF4-FFF2-40B4-BE49-F238E27FC236}">
                  <a16:creationId xmlns:a16="http://schemas.microsoft.com/office/drawing/2014/main" id="{888C4D4E-A3EA-41AD-8118-2DCA537BA01E}"/>
                </a:ext>
              </a:extLst>
            </p:cNvPr>
            <p:cNvSpPr>
              <a:spLocks/>
            </p:cNvSpPr>
            <p:nvPr/>
          </p:nvSpPr>
          <p:spPr bwMode="auto">
            <a:xfrm>
              <a:off x="9575801" y="8355013"/>
              <a:ext cx="379413" cy="173038"/>
            </a:xfrm>
            <a:custGeom>
              <a:avLst/>
              <a:gdLst>
                <a:gd name="T0" fmla="*/ 2147483647 w 239"/>
                <a:gd name="T1" fmla="*/ 2147483647 h 109"/>
                <a:gd name="T2" fmla="*/ 2147483647 w 239"/>
                <a:gd name="T3" fmla="*/ 2147483647 h 109"/>
                <a:gd name="T4" fmla="*/ 0 w 239"/>
                <a:gd name="T5" fmla="*/ 2147483647 h 109"/>
                <a:gd name="T6" fmla="*/ 2147483647 w 239"/>
                <a:gd name="T7" fmla="*/ 0 h 109"/>
                <a:gd name="T8" fmla="*/ 2147483647 w 239"/>
                <a:gd name="T9" fmla="*/ 2147483647 h 10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39"/>
                <a:gd name="T16" fmla="*/ 0 h 109"/>
                <a:gd name="T17" fmla="*/ 239 w 239"/>
                <a:gd name="T18" fmla="*/ 109 h 10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39" h="109">
                  <a:moveTo>
                    <a:pt x="239" y="4"/>
                  </a:moveTo>
                  <a:lnTo>
                    <a:pt x="2" y="109"/>
                  </a:lnTo>
                  <a:lnTo>
                    <a:pt x="0" y="105"/>
                  </a:lnTo>
                  <a:lnTo>
                    <a:pt x="237" y="0"/>
                  </a:lnTo>
                  <a:lnTo>
                    <a:pt x="239" y="4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107" name="Freeform 198">
              <a:extLst>
                <a:ext uri="{FF2B5EF4-FFF2-40B4-BE49-F238E27FC236}">
                  <a16:creationId xmlns:a16="http://schemas.microsoft.com/office/drawing/2014/main" id="{C9C838EC-34EE-4407-9CC3-13B36F47B54A}"/>
                </a:ext>
              </a:extLst>
            </p:cNvPr>
            <p:cNvSpPr>
              <a:spLocks/>
            </p:cNvSpPr>
            <p:nvPr/>
          </p:nvSpPr>
          <p:spPr bwMode="auto">
            <a:xfrm>
              <a:off x="9591676" y="8393113"/>
              <a:ext cx="379413" cy="173038"/>
            </a:xfrm>
            <a:custGeom>
              <a:avLst/>
              <a:gdLst>
                <a:gd name="T0" fmla="*/ 2147483647 w 239"/>
                <a:gd name="T1" fmla="*/ 2147483647 h 109"/>
                <a:gd name="T2" fmla="*/ 2147483647 w 239"/>
                <a:gd name="T3" fmla="*/ 2147483647 h 109"/>
                <a:gd name="T4" fmla="*/ 0 w 239"/>
                <a:gd name="T5" fmla="*/ 2147483647 h 109"/>
                <a:gd name="T6" fmla="*/ 2147483647 w 239"/>
                <a:gd name="T7" fmla="*/ 0 h 109"/>
                <a:gd name="T8" fmla="*/ 2147483647 w 239"/>
                <a:gd name="T9" fmla="*/ 2147483647 h 10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39"/>
                <a:gd name="T16" fmla="*/ 0 h 109"/>
                <a:gd name="T17" fmla="*/ 239 w 239"/>
                <a:gd name="T18" fmla="*/ 109 h 10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39" h="109">
                  <a:moveTo>
                    <a:pt x="239" y="2"/>
                  </a:moveTo>
                  <a:lnTo>
                    <a:pt x="2" y="109"/>
                  </a:lnTo>
                  <a:lnTo>
                    <a:pt x="0" y="105"/>
                  </a:lnTo>
                  <a:lnTo>
                    <a:pt x="237" y="0"/>
                  </a:lnTo>
                  <a:lnTo>
                    <a:pt x="239" y="2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108" name="Freeform 199">
              <a:extLst>
                <a:ext uri="{FF2B5EF4-FFF2-40B4-BE49-F238E27FC236}">
                  <a16:creationId xmlns:a16="http://schemas.microsoft.com/office/drawing/2014/main" id="{DBBDED3F-E524-4030-A8A3-1859DA1090DA}"/>
                </a:ext>
              </a:extLst>
            </p:cNvPr>
            <p:cNvSpPr>
              <a:spLocks/>
            </p:cNvSpPr>
            <p:nvPr/>
          </p:nvSpPr>
          <p:spPr bwMode="auto">
            <a:xfrm>
              <a:off x="9788526" y="7786688"/>
              <a:ext cx="334963" cy="368300"/>
            </a:xfrm>
            <a:custGeom>
              <a:avLst/>
              <a:gdLst>
                <a:gd name="T0" fmla="*/ 2147483647 w 211"/>
                <a:gd name="T1" fmla="*/ 2147483647 h 232"/>
                <a:gd name="T2" fmla="*/ 0 w 211"/>
                <a:gd name="T3" fmla="*/ 2147483647 h 232"/>
                <a:gd name="T4" fmla="*/ 2147483647 w 211"/>
                <a:gd name="T5" fmla="*/ 0 h 232"/>
                <a:gd name="T6" fmla="*/ 2147483647 w 211"/>
                <a:gd name="T7" fmla="*/ 2147483647 h 232"/>
                <a:gd name="T8" fmla="*/ 2147483647 w 211"/>
                <a:gd name="T9" fmla="*/ 2147483647 h 2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11"/>
                <a:gd name="T16" fmla="*/ 0 h 232"/>
                <a:gd name="T17" fmla="*/ 211 w 211"/>
                <a:gd name="T18" fmla="*/ 232 h 23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11" h="232">
                  <a:moveTo>
                    <a:pt x="40" y="232"/>
                  </a:moveTo>
                  <a:lnTo>
                    <a:pt x="0" y="196"/>
                  </a:lnTo>
                  <a:lnTo>
                    <a:pt x="171" y="0"/>
                  </a:lnTo>
                  <a:lnTo>
                    <a:pt x="211" y="34"/>
                  </a:lnTo>
                  <a:lnTo>
                    <a:pt x="40" y="232"/>
                  </a:lnTo>
                  <a:close/>
                </a:path>
              </a:pathLst>
            </a:custGeom>
            <a:solidFill>
              <a:srgbClr val="3A07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109" name="Freeform 200">
              <a:extLst>
                <a:ext uri="{FF2B5EF4-FFF2-40B4-BE49-F238E27FC236}">
                  <a16:creationId xmlns:a16="http://schemas.microsoft.com/office/drawing/2014/main" id="{5A52D9D9-5C76-4DF3-8A57-C34F43C3B827}"/>
                </a:ext>
              </a:extLst>
            </p:cNvPr>
            <p:cNvSpPr>
              <a:spLocks/>
            </p:cNvSpPr>
            <p:nvPr/>
          </p:nvSpPr>
          <p:spPr bwMode="auto">
            <a:xfrm>
              <a:off x="9763126" y="8097838"/>
              <a:ext cx="88900" cy="95250"/>
            </a:xfrm>
            <a:custGeom>
              <a:avLst/>
              <a:gdLst>
                <a:gd name="T0" fmla="*/ 2147483647 w 56"/>
                <a:gd name="T1" fmla="*/ 2147483647 h 60"/>
                <a:gd name="T2" fmla="*/ 2147483647 w 56"/>
                <a:gd name="T3" fmla="*/ 2147483647 h 60"/>
                <a:gd name="T4" fmla="*/ 0 w 56"/>
                <a:gd name="T5" fmla="*/ 2147483647 h 60"/>
                <a:gd name="T6" fmla="*/ 2147483647 w 56"/>
                <a:gd name="T7" fmla="*/ 2147483647 h 60"/>
                <a:gd name="T8" fmla="*/ 2147483647 w 56"/>
                <a:gd name="T9" fmla="*/ 0 h 60"/>
                <a:gd name="T10" fmla="*/ 2147483647 w 56"/>
                <a:gd name="T11" fmla="*/ 2147483647 h 6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56"/>
                <a:gd name="T19" fmla="*/ 0 h 60"/>
                <a:gd name="T20" fmla="*/ 56 w 56"/>
                <a:gd name="T21" fmla="*/ 60 h 6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56" h="60">
                  <a:moveTo>
                    <a:pt x="56" y="36"/>
                  </a:moveTo>
                  <a:lnTo>
                    <a:pt x="26" y="48"/>
                  </a:lnTo>
                  <a:lnTo>
                    <a:pt x="0" y="60"/>
                  </a:lnTo>
                  <a:lnTo>
                    <a:pt x="8" y="32"/>
                  </a:lnTo>
                  <a:lnTo>
                    <a:pt x="16" y="0"/>
                  </a:lnTo>
                  <a:lnTo>
                    <a:pt x="56" y="36"/>
                  </a:lnTo>
                  <a:close/>
                </a:path>
              </a:pathLst>
            </a:custGeom>
            <a:solidFill>
              <a:srgbClr val="E489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110" name="Freeform 201">
              <a:extLst>
                <a:ext uri="{FF2B5EF4-FFF2-40B4-BE49-F238E27FC236}">
                  <a16:creationId xmlns:a16="http://schemas.microsoft.com/office/drawing/2014/main" id="{DCBA2EA7-3AEB-4663-AB5D-DB345EA50264}"/>
                </a:ext>
              </a:extLst>
            </p:cNvPr>
            <p:cNvSpPr>
              <a:spLocks/>
            </p:cNvSpPr>
            <p:nvPr/>
          </p:nvSpPr>
          <p:spPr bwMode="auto">
            <a:xfrm>
              <a:off x="9763126" y="8148638"/>
              <a:ext cx="41275" cy="44450"/>
            </a:xfrm>
            <a:custGeom>
              <a:avLst/>
              <a:gdLst>
                <a:gd name="T0" fmla="*/ 2147483647 w 26"/>
                <a:gd name="T1" fmla="*/ 2147483647 h 28"/>
                <a:gd name="T2" fmla="*/ 0 w 26"/>
                <a:gd name="T3" fmla="*/ 2147483647 h 28"/>
                <a:gd name="T4" fmla="*/ 2147483647 w 26"/>
                <a:gd name="T5" fmla="*/ 0 h 28"/>
                <a:gd name="T6" fmla="*/ 2147483647 w 26"/>
                <a:gd name="T7" fmla="*/ 2147483647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6"/>
                <a:gd name="T13" fmla="*/ 0 h 28"/>
                <a:gd name="T14" fmla="*/ 26 w 26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6" h="28">
                  <a:moveTo>
                    <a:pt x="26" y="16"/>
                  </a:moveTo>
                  <a:lnTo>
                    <a:pt x="0" y="28"/>
                  </a:lnTo>
                  <a:lnTo>
                    <a:pt x="8" y="0"/>
                  </a:lnTo>
                  <a:lnTo>
                    <a:pt x="26" y="16"/>
                  </a:lnTo>
                  <a:close/>
                </a:path>
              </a:pathLst>
            </a:custGeom>
            <a:solidFill>
              <a:srgbClr val="4A12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111" name="Freeform 202">
              <a:extLst>
                <a:ext uri="{FF2B5EF4-FFF2-40B4-BE49-F238E27FC236}">
                  <a16:creationId xmlns:a16="http://schemas.microsoft.com/office/drawing/2014/main" id="{D0899E93-E827-45BF-8B2A-02EBF484796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59988" y="7739063"/>
              <a:ext cx="101600" cy="101600"/>
            </a:xfrm>
            <a:custGeom>
              <a:avLst/>
              <a:gdLst>
                <a:gd name="T0" fmla="*/ 2147483647 w 32"/>
                <a:gd name="T1" fmla="*/ 2147483647 h 32"/>
                <a:gd name="T2" fmla="*/ 2147483647 w 32"/>
                <a:gd name="T3" fmla="*/ 2147483647 h 32"/>
                <a:gd name="T4" fmla="*/ 2147483647 w 32"/>
                <a:gd name="T5" fmla="*/ 2147483647 h 32"/>
                <a:gd name="T6" fmla="*/ 0 w 32"/>
                <a:gd name="T7" fmla="*/ 2147483647 h 32"/>
                <a:gd name="T8" fmla="*/ 2147483647 w 32"/>
                <a:gd name="T9" fmla="*/ 2147483647 h 32"/>
                <a:gd name="T10" fmla="*/ 2147483647 w 32"/>
                <a:gd name="T11" fmla="*/ 2147483647 h 32"/>
                <a:gd name="T12" fmla="*/ 2147483647 w 32"/>
                <a:gd name="T13" fmla="*/ 2147483647 h 3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2"/>
                <a:gd name="T22" fmla="*/ 0 h 32"/>
                <a:gd name="T23" fmla="*/ 32 w 32"/>
                <a:gd name="T24" fmla="*/ 32 h 32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2" h="32">
                  <a:moveTo>
                    <a:pt x="26" y="5"/>
                  </a:moveTo>
                  <a:cubicBezTo>
                    <a:pt x="26" y="5"/>
                    <a:pt x="26" y="5"/>
                    <a:pt x="26" y="5"/>
                  </a:cubicBezTo>
                  <a:cubicBezTo>
                    <a:pt x="21" y="0"/>
                    <a:pt x="12" y="0"/>
                    <a:pt x="7" y="6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20" y="32"/>
                    <a:pt x="20" y="32"/>
                    <a:pt x="20" y="32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32" y="18"/>
                    <a:pt x="32" y="9"/>
                    <a:pt x="26" y="5"/>
                  </a:cubicBezTo>
                  <a:close/>
                </a:path>
              </a:pathLst>
            </a:custGeom>
            <a:solidFill>
              <a:srgbClr val="9190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112" name="Freeform 203">
              <a:extLst>
                <a:ext uri="{FF2B5EF4-FFF2-40B4-BE49-F238E27FC236}">
                  <a16:creationId xmlns:a16="http://schemas.microsoft.com/office/drawing/2014/main" id="{2DF2F50E-DB3F-4E18-972F-9CEE7F0FBC6A}"/>
                </a:ext>
              </a:extLst>
            </p:cNvPr>
            <p:cNvSpPr>
              <a:spLocks/>
            </p:cNvSpPr>
            <p:nvPr/>
          </p:nvSpPr>
          <p:spPr bwMode="auto">
            <a:xfrm>
              <a:off x="9610726" y="8196263"/>
              <a:ext cx="490538" cy="985838"/>
            </a:xfrm>
            <a:custGeom>
              <a:avLst/>
              <a:gdLst>
                <a:gd name="T0" fmla="*/ 2147483647 w 154"/>
                <a:gd name="T1" fmla="*/ 2147483647 h 310"/>
                <a:gd name="T2" fmla="*/ 2147483647 w 154"/>
                <a:gd name="T3" fmla="*/ 2147483647 h 310"/>
                <a:gd name="T4" fmla="*/ 2147483647 w 154"/>
                <a:gd name="T5" fmla="*/ 2147483647 h 310"/>
                <a:gd name="T6" fmla="*/ 2147483647 w 154"/>
                <a:gd name="T7" fmla="*/ 2147483647 h 310"/>
                <a:gd name="T8" fmla="*/ 2147483647 w 154"/>
                <a:gd name="T9" fmla="*/ 2147483647 h 310"/>
                <a:gd name="T10" fmla="*/ 2147483647 w 154"/>
                <a:gd name="T11" fmla="*/ 2147483647 h 310"/>
                <a:gd name="T12" fmla="*/ 2147483647 w 154"/>
                <a:gd name="T13" fmla="*/ 2147483647 h 310"/>
                <a:gd name="T14" fmla="*/ 2147483647 w 154"/>
                <a:gd name="T15" fmla="*/ 2147483647 h 310"/>
                <a:gd name="T16" fmla="*/ 2147483647 w 154"/>
                <a:gd name="T17" fmla="*/ 2147483647 h 310"/>
                <a:gd name="T18" fmla="*/ 2147483647 w 154"/>
                <a:gd name="T19" fmla="*/ 2147483647 h 310"/>
                <a:gd name="T20" fmla="*/ 2147483647 w 154"/>
                <a:gd name="T21" fmla="*/ 2147483647 h 310"/>
                <a:gd name="T22" fmla="*/ 2147483647 w 154"/>
                <a:gd name="T23" fmla="*/ 2147483647 h 310"/>
                <a:gd name="T24" fmla="*/ 2147483647 w 154"/>
                <a:gd name="T25" fmla="*/ 2147483647 h 310"/>
                <a:gd name="T26" fmla="*/ 2147483647 w 154"/>
                <a:gd name="T27" fmla="*/ 2147483647 h 31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54"/>
                <a:gd name="T43" fmla="*/ 0 h 310"/>
                <a:gd name="T44" fmla="*/ 154 w 154"/>
                <a:gd name="T45" fmla="*/ 310 h 310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54" h="310">
                  <a:moveTo>
                    <a:pt x="80" y="294"/>
                  </a:moveTo>
                  <a:cubicBezTo>
                    <a:pt x="65" y="152"/>
                    <a:pt x="65" y="152"/>
                    <a:pt x="65" y="152"/>
                  </a:cubicBezTo>
                  <a:cubicBezTo>
                    <a:pt x="65" y="152"/>
                    <a:pt x="0" y="86"/>
                    <a:pt x="9" y="79"/>
                  </a:cubicBezTo>
                  <a:cubicBezTo>
                    <a:pt x="18" y="73"/>
                    <a:pt x="60" y="109"/>
                    <a:pt x="60" y="109"/>
                  </a:cubicBezTo>
                  <a:cubicBezTo>
                    <a:pt x="60" y="109"/>
                    <a:pt x="42" y="11"/>
                    <a:pt x="55" y="10"/>
                  </a:cubicBezTo>
                  <a:cubicBezTo>
                    <a:pt x="68" y="8"/>
                    <a:pt x="75" y="82"/>
                    <a:pt x="79" y="80"/>
                  </a:cubicBezTo>
                  <a:cubicBezTo>
                    <a:pt x="83" y="79"/>
                    <a:pt x="77" y="5"/>
                    <a:pt x="85" y="3"/>
                  </a:cubicBezTo>
                  <a:cubicBezTo>
                    <a:pt x="96" y="1"/>
                    <a:pt x="93" y="78"/>
                    <a:pt x="98" y="78"/>
                  </a:cubicBezTo>
                  <a:cubicBezTo>
                    <a:pt x="103" y="78"/>
                    <a:pt x="105" y="0"/>
                    <a:pt x="115" y="2"/>
                  </a:cubicBezTo>
                  <a:cubicBezTo>
                    <a:pt x="125" y="5"/>
                    <a:pt x="115" y="80"/>
                    <a:pt x="121" y="81"/>
                  </a:cubicBezTo>
                  <a:cubicBezTo>
                    <a:pt x="127" y="81"/>
                    <a:pt x="133" y="18"/>
                    <a:pt x="141" y="21"/>
                  </a:cubicBezTo>
                  <a:cubicBezTo>
                    <a:pt x="150" y="24"/>
                    <a:pt x="131" y="138"/>
                    <a:pt x="131" y="138"/>
                  </a:cubicBezTo>
                  <a:cubicBezTo>
                    <a:pt x="154" y="272"/>
                    <a:pt x="154" y="272"/>
                    <a:pt x="154" y="272"/>
                  </a:cubicBezTo>
                  <a:cubicBezTo>
                    <a:pt x="154" y="272"/>
                    <a:pt x="112" y="310"/>
                    <a:pt x="80" y="294"/>
                  </a:cubicBezTo>
                  <a:close/>
                </a:path>
              </a:pathLst>
            </a:custGeom>
            <a:solidFill>
              <a:srgbClr val="F0D5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113" name="Freeform 204">
              <a:extLst>
                <a:ext uri="{FF2B5EF4-FFF2-40B4-BE49-F238E27FC236}">
                  <a16:creationId xmlns:a16="http://schemas.microsoft.com/office/drawing/2014/main" id="{119E924E-9DF6-4905-96F9-77A61C68C981}"/>
                </a:ext>
              </a:extLst>
            </p:cNvPr>
            <p:cNvSpPr>
              <a:spLocks/>
            </p:cNvSpPr>
            <p:nvPr/>
          </p:nvSpPr>
          <p:spPr bwMode="auto">
            <a:xfrm>
              <a:off x="9817101" y="8728076"/>
              <a:ext cx="255588" cy="101600"/>
            </a:xfrm>
            <a:custGeom>
              <a:avLst/>
              <a:gdLst>
                <a:gd name="T0" fmla="*/ 2147483647 w 161"/>
                <a:gd name="T1" fmla="*/ 2147483647 h 64"/>
                <a:gd name="T2" fmla="*/ 2147483647 w 161"/>
                <a:gd name="T3" fmla="*/ 2147483647 h 64"/>
                <a:gd name="T4" fmla="*/ 0 w 161"/>
                <a:gd name="T5" fmla="*/ 2147483647 h 64"/>
                <a:gd name="T6" fmla="*/ 2147483647 w 161"/>
                <a:gd name="T7" fmla="*/ 0 h 64"/>
                <a:gd name="T8" fmla="*/ 2147483647 w 161"/>
                <a:gd name="T9" fmla="*/ 2147483647 h 6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61"/>
                <a:gd name="T16" fmla="*/ 0 h 64"/>
                <a:gd name="T17" fmla="*/ 161 w 161"/>
                <a:gd name="T18" fmla="*/ 64 h 6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61" h="64">
                  <a:moveTo>
                    <a:pt x="161" y="38"/>
                  </a:moveTo>
                  <a:lnTo>
                    <a:pt x="6" y="64"/>
                  </a:lnTo>
                  <a:lnTo>
                    <a:pt x="0" y="28"/>
                  </a:lnTo>
                  <a:lnTo>
                    <a:pt x="153" y="0"/>
                  </a:lnTo>
                  <a:lnTo>
                    <a:pt x="161" y="38"/>
                  </a:lnTo>
                  <a:close/>
                </a:path>
              </a:pathLst>
            </a:custGeom>
            <a:solidFill>
              <a:srgbClr val="9190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42" name="TextBox 41">
            <a:extLst>
              <a:ext uri="{FF2B5EF4-FFF2-40B4-BE49-F238E27FC236}">
                <a16:creationId xmlns:a16="http://schemas.microsoft.com/office/drawing/2014/main" id="{F2973858-1BF8-4A64-8EAE-C4F09E236E7B}"/>
              </a:ext>
            </a:extLst>
          </p:cNvPr>
          <p:cNvSpPr txBox="1"/>
          <p:nvPr/>
        </p:nvSpPr>
        <p:spPr>
          <a:xfrm rot="19608595">
            <a:off x="8532813" y="3994150"/>
            <a:ext cx="693737" cy="1931988"/>
          </a:xfrm>
          <a:prstGeom prst="rect">
            <a:avLst/>
          </a:prstGeom>
          <a:noFill/>
        </p:spPr>
        <p:txBody>
          <a:bodyPr lIns="54610" tIns="54610" rIns="54610" bIns="54610"/>
          <a:lstStyle/>
          <a:p>
            <a:pPr fontAlgn="auto">
              <a:spcBef>
                <a:spcPts val="0"/>
              </a:spcBef>
              <a:spcAft>
                <a:spcPts val="600"/>
              </a:spcAft>
              <a:defRPr/>
            </a:pPr>
            <a:r>
              <a:rPr lang="ru-RU" sz="7200" dirty="0">
                <a:solidFill>
                  <a:schemeClr val="bg1"/>
                </a:solidFill>
                <a:latin typeface="+mj-lt"/>
                <a:cs typeface="+mn-cs"/>
              </a:rPr>
              <a:t>?</a:t>
            </a:r>
            <a:endParaRPr lang="en-US" sz="7200" dirty="0" err="1">
              <a:solidFill>
                <a:schemeClr val="bg1"/>
              </a:solidFill>
              <a:latin typeface="+mj-lt"/>
              <a:cs typeface="+mn-cs"/>
            </a:endParaRP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83AA22FA-5674-4076-834A-4ABDDFB7F9A8}"/>
              </a:ext>
            </a:extLst>
          </p:cNvPr>
          <p:cNvSpPr txBox="1"/>
          <p:nvPr/>
        </p:nvSpPr>
        <p:spPr>
          <a:xfrm rot="1338625">
            <a:off x="10850563" y="3482975"/>
            <a:ext cx="695325" cy="1931988"/>
          </a:xfrm>
          <a:prstGeom prst="rect">
            <a:avLst/>
          </a:prstGeom>
          <a:noFill/>
        </p:spPr>
        <p:txBody>
          <a:bodyPr lIns="54610" tIns="54610" rIns="54610" bIns="54610"/>
          <a:lstStyle/>
          <a:p>
            <a:pPr fontAlgn="auto">
              <a:spcBef>
                <a:spcPts val="0"/>
              </a:spcBef>
              <a:spcAft>
                <a:spcPts val="600"/>
              </a:spcAft>
              <a:defRPr/>
            </a:pPr>
            <a:r>
              <a:rPr lang="ru-RU" sz="11500" dirty="0">
                <a:solidFill>
                  <a:schemeClr val="bg1"/>
                </a:solidFill>
                <a:latin typeface="+mj-lt"/>
                <a:cs typeface="+mn-cs"/>
              </a:rPr>
              <a:t>?</a:t>
            </a:r>
            <a:endParaRPr lang="en-US" sz="11500" dirty="0" err="1">
              <a:solidFill>
                <a:schemeClr val="bg1"/>
              </a:solidFill>
              <a:latin typeface="+mj-lt"/>
              <a:cs typeface="+mn-cs"/>
            </a:endParaRP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BE8AB8A3-F3D1-4ECE-87F4-4DAB3EDB63DC}"/>
              </a:ext>
            </a:extLst>
          </p:cNvPr>
          <p:cNvSpPr txBox="1"/>
          <p:nvPr/>
        </p:nvSpPr>
        <p:spPr>
          <a:xfrm rot="20125434">
            <a:off x="9607550" y="4289425"/>
            <a:ext cx="695325" cy="1933575"/>
          </a:xfrm>
          <a:prstGeom prst="rect">
            <a:avLst/>
          </a:prstGeom>
          <a:noFill/>
        </p:spPr>
        <p:txBody>
          <a:bodyPr lIns="54610" tIns="54610" rIns="54610" bIns="54610"/>
          <a:lstStyle/>
          <a:p>
            <a:pPr fontAlgn="auto">
              <a:spcBef>
                <a:spcPts val="0"/>
              </a:spcBef>
              <a:spcAft>
                <a:spcPts val="600"/>
              </a:spcAft>
              <a:defRPr/>
            </a:pPr>
            <a:r>
              <a:rPr lang="ru-RU" sz="8800" dirty="0">
                <a:solidFill>
                  <a:srgbClr val="3A07DF"/>
                </a:solidFill>
                <a:latin typeface="+mj-lt"/>
                <a:cs typeface="+mn-cs"/>
              </a:rPr>
              <a:t>?</a:t>
            </a:r>
            <a:endParaRPr lang="en-US" sz="8800" dirty="0" err="1">
              <a:solidFill>
                <a:srgbClr val="3A07DF"/>
              </a:solidFill>
              <a:latin typeface="+mj-lt"/>
              <a:cs typeface="+mn-cs"/>
            </a:endParaRPr>
          </a:p>
        </p:txBody>
      </p:sp>
      <p:grpSp>
        <p:nvGrpSpPr>
          <p:cNvPr id="87050" name="Graphic 187">
            <a:extLst>
              <a:ext uri="{FF2B5EF4-FFF2-40B4-BE49-F238E27FC236}">
                <a16:creationId xmlns:a16="http://schemas.microsoft.com/office/drawing/2014/main" id="{3EE88FEB-E696-467A-9201-66529AAC6029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669925" y="4233863"/>
            <a:ext cx="2571750" cy="2633662"/>
            <a:chOff x="107735" y="4224880"/>
            <a:chExt cx="2571734" cy="2633438"/>
          </a:xfrm>
        </p:grpSpPr>
        <p:sp>
          <p:nvSpPr>
            <p:cNvPr id="87051" name="Freeform: Shape 74">
              <a:extLst>
                <a:ext uri="{FF2B5EF4-FFF2-40B4-BE49-F238E27FC236}">
                  <a16:creationId xmlns:a16="http://schemas.microsoft.com/office/drawing/2014/main" id="{F3F2CEEE-2B15-466C-94A1-8358204064F0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1038" y="5061884"/>
              <a:ext cx="779110" cy="779110"/>
            </a:xfrm>
            <a:custGeom>
              <a:avLst/>
              <a:gdLst>
                <a:gd name="T0" fmla="*/ 759984 w 779110"/>
                <a:gd name="T1" fmla="*/ 513760 h 779110"/>
                <a:gd name="T2" fmla="*/ 769935 w 779110"/>
                <a:gd name="T3" fmla="*/ 444318 h 779110"/>
                <a:gd name="T4" fmla="*/ 779886 w 779110"/>
                <a:gd name="T5" fmla="*/ 374875 h 779110"/>
                <a:gd name="T6" fmla="*/ 718912 w 779110"/>
                <a:gd name="T7" fmla="*/ 353280 h 779110"/>
                <a:gd name="T8" fmla="*/ 696047 w 779110"/>
                <a:gd name="T9" fmla="*/ 264360 h 779110"/>
                <a:gd name="T10" fmla="*/ 739025 w 779110"/>
                <a:gd name="T11" fmla="*/ 216089 h 779110"/>
                <a:gd name="T12" fmla="*/ 696893 w 779110"/>
                <a:gd name="T13" fmla="*/ 159985 h 779110"/>
                <a:gd name="T14" fmla="*/ 654762 w 779110"/>
                <a:gd name="T15" fmla="*/ 103880 h 779110"/>
                <a:gd name="T16" fmla="*/ 596329 w 779110"/>
                <a:gd name="T17" fmla="*/ 131615 h 779110"/>
                <a:gd name="T18" fmla="*/ 517359 w 779110"/>
                <a:gd name="T19" fmla="*/ 84826 h 779110"/>
                <a:gd name="T20" fmla="*/ 513760 w 779110"/>
                <a:gd name="T21" fmla="*/ 20253 h 779110"/>
                <a:gd name="T22" fmla="*/ 444318 w 779110"/>
                <a:gd name="T23" fmla="*/ 10302 h 779110"/>
                <a:gd name="T24" fmla="*/ 374875 w 779110"/>
                <a:gd name="T25" fmla="*/ 352 h 779110"/>
                <a:gd name="T26" fmla="*/ 353280 w 779110"/>
                <a:gd name="T27" fmla="*/ 61326 h 779110"/>
                <a:gd name="T28" fmla="*/ 264360 w 779110"/>
                <a:gd name="T29" fmla="*/ 84191 h 779110"/>
                <a:gd name="T30" fmla="*/ 216089 w 779110"/>
                <a:gd name="T31" fmla="*/ 41213 h 779110"/>
                <a:gd name="T32" fmla="*/ 159985 w 779110"/>
                <a:gd name="T33" fmla="*/ 83344 h 779110"/>
                <a:gd name="T34" fmla="*/ 103880 w 779110"/>
                <a:gd name="T35" fmla="*/ 125475 h 779110"/>
                <a:gd name="T36" fmla="*/ 131615 w 779110"/>
                <a:gd name="T37" fmla="*/ 183909 h 779110"/>
                <a:gd name="T38" fmla="*/ 84826 w 779110"/>
                <a:gd name="T39" fmla="*/ 262878 h 779110"/>
                <a:gd name="T40" fmla="*/ 20253 w 779110"/>
                <a:gd name="T41" fmla="*/ 266477 h 779110"/>
                <a:gd name="T42" fmla="*/ 10302 w 779110"/>
                <a:gd name="T43" fmla="*/ 335920 h 779110"/>
                <a:gd name="T44" fmla="*/ 352 w 779110"/>
                <a:gd name="T45" fmla="*/ 405362 h 779110"/>
                <a:gd name="T46" fmla="*/ 61326 w 779110"/>
                <a:gd name="T47" fmla="*/ 426957 h 779110"/>
                <a:gd name="T48" fmla="*/ 84191 w 779110"/>
                <a:gd name="T49" fmla="*/ 515877 h 779110"/>
                <a:gd name="T50" fmla="*/ 41213 w 779110"/>
                <a:gd name="T51" fmla="*/ 564148 h 779110"/>
                <a:gd name="T52" fmla="*/ 83344 w 779110"/>
                <a:gd name="T53" fmla="*/ 620253 h 779110"/>
                <a:gd name="T54" fmla="*/ 125475 w 779110"/>
                <a:gd name="T55" fmla="*/ 676357 h 779110"/>
                <a:gd name="T56" fmla="*/ 183909 w 779110"/>
                <a:gd name="T57" fmla="*/ 648622 h 779110"/>
                <a:gd name="T58" fmla="*/ 262878 w 779110"/>
                <a:gd name="T59" fmla="*/ 695411 h 779110"/>
                <a:gd name="T60" fmla="*/ 266477 w 779110"/>
                <a:gd name="T61" fmla="*/ 759984 h 779110"/>
                <a:gd name="T62" fmla="*/ 335920 w 779110"/>
                <a:gd name="T63" fmla="*/ 769935 h 779110"/>
                <a:gd name="T64" fmla="*/ 405362 w 779110"/>
                <a:gd name="T65" fmla="*/ 779886 h 779110"/>
                <a:gd name="T66" fmla="*/ 426957 w 779110"/>
                <a:gd name="T67" fmla="*/ 718912 h 779110"/>
                <a:gd name="T68" fmla="*/ 515877 w 779110"/>
                <a:gd name="T69" fmla="*/ 696047 h 779110"/>
                <a:gd name="T70" fmla="*/ 564148 w 779110"/>
                <a:gd name="T71" fmla="*/ 739025 h 779110"/>
                <a:gd name="T72" fmla="*/ 620253 w 779110"/>
                <a:gd name="T73" fmla="*/ 696893 h 779110"/>
                <a:gd name="T74" fmla="*/ 676357 w 779110"/>
                <a:gd name="T75" fmla="*/ 654762 h 779110"/>
                <a:gd name="T76" fmla="*/ 648622 w 779110"/>
                <a:gd name="T77" fmla="*/ 596329 h 779110"/>
                <a:gd name="T78" fmla="*/ 695411 w 779110"/>
                <a:gd name="T79" fmla="*/ 517359 h 779110"/>
                <a:gd name="T80" fmla="*/ 759984 w 779110"/>
                <a:gd name="T81" fmla="*/ 513760 h 779110"/>
                <a:gd name="T82" fmla="*/ 633802 w 779110"/>
                <a:gd name="T83" fmla="*/ 424840 h 779110"/>
                <a:gd name="T84" fmla="*/ 355398 w 779110"/>
                <a:gd name="T85" fmla="*/ 633591 h 779110"/>
                <a:gd name="T86" fmla="*/ 146647 w 779110"/>
                <a:gd name="T87" fmla="*/ 355186 h 779110"/>
                <a:gd name="T88" fmla="*/ 425052 w 779110"/>
                <a:gd name="T89" fmla="*/ 146435 h 779110"/>
                <a:gd name="T90" fmla="*/ 633802 w 779110"/>
                <a:gd name="T91" fmla="*/ 424840 h 77911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779110"/>
                <a:gd name="T139" fmla="*/ 0 h 779110"/>
                <a:gd name="T140" fmla="*/ 779110 w 779110"/>
                <a:gd name="T141" fmla="*/ 779110 h 779110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779110" h="779110">
                  <a:moveTo>
                    <a:pt x="759984" y="513760"/>
                  </a:moveTo>
                  <a:lnTo>
                    <a:pt x="769935" y="444318"/>
                  </a:lnTo>
                  <a:lnTo>
                    <a:pt x="779886" y="374875"/>
                  </a:lnTo>
                  <a:lnTo>
                    <a:pt x="718912" y="353280"/>
                  </a:lnTo>
                  <a:cubicBezTo>
                    <a:pt x="715524" y="322370"/>
                    <a:pt x="707691" y="292518"/>
                    <a:pt x="696047" y="264360"/>
                  </a:cubicBezTo>
                  <a:lnTo>
                    <a:pt x="739025" y="216089"/>
                  </a:lnTo>
                  <a:lnTo>
                    <a:pt x="696893" y="159985"/>
                  </a:lnTo>
                  <a:lnTo>
                    <a:pt x="654762" y="103880"/>
                  </a:lnTo>
                  <a:lnTo>
                    <a:pt x="596329" y="131615"/>
                  </a:lnTo>
                  <a:cubicBezTo>
                    <a:pt x="572617" y="112561"/>
                    <a:pt x="546152" y="96894"/>
                    <a:pt x="517359" y="84826"/>
                  </a:cubicBezTo>
                  <a:lnTo>
                    <a:pt x="513760" y="20253"/>
                  </a:lnTo>
                  <a:lnTo>
                    <a:pt x="444318" y="10302"/>
                  </a:lnTo>
                  <a:lnTo>
                    <a:pt x="374875" y="352"/>
                  </a:lnTo>
                  <a:lnTo>
                    <a:pt x="353280" y="61326"/>
                  </a:lnTo>
                  <a:cubicBezTo>
                    <a:pt x="322370" y="64713"/>
                    <a:pt x="292518" y="72547"/>
                    <a:pt x="264360" y="84191"/>
                  </a:cubicBezTo>
                  <a:lnTo>
                    <a:pt x="216089" y="41213"/>
                  </a:lnTo>
                  <a:lnTo>
                    <a:pt x="159985" y="83344"/>
                  </a:lnTo>
                  <a:lnTo>
                    <a:pt x="103880" y="125475"/>
                  </a:lnTo>
                  <a:lnTo>
                    <a:pt x="131615" y="183909"/>
                  </a:lnTo>
                  <a:cubicBezTo>
                    <a:pt x="112561" y="207621"/>
                    <a:pt x="96894" y="234085"/>
                    <a:pt x="84826" y="262878"/>
                  </a:cubicBezTo>
                  <a:lnTo>
                    <a:pt x="20253" y="266477"/>
                  </a:lnTo>
                  <a:lnTo>
                    <a:pt x="10302" y="335920"/>
                  </a:lnTo>
                  <a:lnTo>
                    <a:pt x="352" y="405362"/>
                  </a:lnTo>
                  <a:lnTo>
                    <a:pt x="61326" y="426957"/>
                  </a:lnTo>
                  <a:cubicBezTo>
                    <a:pt x="64713" y="457867"/>
                    <a:pt x="72547" y="487719"/>
                    <a:pt x="84191" y="515877"/>
                  </a:cubicBezTo>
                  <a:lnTo>
                    <a:pt x="41213" y="564148"/>
                  </a:lnTo>
                  <a:lnTo>
                    <a:pt x="83344" y="620253"/>
                  </a:lnTo>
                  <a:lnTo>
                    <a:pt x="125475" y="676357"/>
                  </a:lnTo>
                  <a:lnTo>
                    <a:pt x="183909" y="648622"/>
                  </a:lnTo>
                  <a:cubicBezTo>
                    <a:pt x="207621" y="667677"/>
                    <a:pt x="234085" y="683344"/>
                    <a:pt x="262878" y="695411"/>
                  </a:cubicBezTo>
                  <a:lnTo>
                    <a:pt x="266477" y="759984"/>
                  </a:lnTo>
                  <a:lnTo>
                    <a:pt x="335920" y="769935"/>
                  </a:lnTo>
                  <a:lnTo>
                    <a:pt x="405362" y="779886"/>
                  </a:lnTo>
                  <a:lnTo>
                    <a:pt x="426957" y="718912"/>
                  </a:lnTo>
                  <a:cubicBezTo>
                    <a:pt x="457867" y="715524"/>
                    <a:pt x="487719" y="707691"/>
                    <a:pt x="515877" y="696047"/>
                  </a:cubicBezTo>
                  <a:lnTo>
                    <a:pt x="564148" y="739025"/>
                  </a:lnTo>
                  <a:lnTo>
                    <a:pt x="620253" y="696893"/>
                  </a:lnTo>
                  <a:lnTo>
                    <a:pt x="676357" y="654762"/>
                  </a:lnTo>
                  <a:lnTo>
                    <a:pt x="648622" y="596329"/>
                  </a:lnTo>
                  <a:cubicBezTo>
                    <a:pt x="667677" y="572617"/>
                    <a:pt x="683344" y="546152"/>
                    <a:pt x="695411" y="517359"/>
                  </a:cubicBezTo>
                  <a:lnTo>
                    <a:pt x="759984" y="513760"/>
                  </a:lnTo>
                  <a:close/>
                  <a:moveTo>
                    <a:pt x="633802" y="424840"/>
                  </a:moveTo>
                  <a:cubicBezTo>
                    <a:pt x="614536" y="559279"/>
                    <a:pt x="490048" y="652857"/>
                    <a:pt x="355398" y="633591"/>
                  </a:cubicBezTo>
                  <a:cubicBezTo>
                    <a:pt x="220959" y="614325"/>
                    <a:pt x="127381" y="489836"/>
                    <a:pt x="146647" y="355186"/>
                  </a:cubicBezTo>
                  <a:cubicBezTo>
                    <a:pt x="165913" y="220747"/>
                    <a:pt x="290401" y="127169"/>
                    <a:pt x="425052" y="146435"/>
                  </a:cubicBezTo>
                  <a:cubicBezTo>
                    <a:pt x="559491" y="165913"/>
                    <a:pt x="652857" y="290401"/>
                    <a:pt x="633802" y="424840"/>
                  </a:cubicBezTo>
                  <a:close/>
                </a:path>
              </a:pathLst>
            </a:custGeom>
            <a:solidFill>
              <a:srgbClr val="6263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111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87052" name="Freeform: Shape 75">
              <a:extLst>
                <a:ext uri="{FF2B5EF4-FFF2-40B4-BE49-F238E27FC236}">
                  <a16:creationId xmlns:a16="http://schemas.microsoft.com/office/drawing/2014/main" id="{C9190CC6-EDA4-469B-B1CB-343113280B2C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7255" y="4622999"/>
              <a:ext cx="357798" cy="355681"/>
            </a:xfrm>
            <a:custGeom>
              <a:avLst/>
              <a:gdLst>
                <a:gd name="T0" fmla="*/ 348631 w 357797"/>
                <a:gd name="T1" fmla="*/ 235787 h 355680"/>
                <a:gd name="T2" fmla="*/ 353077 w 357797"/>
                <a:gd name="T3" fmla="*/ 203818 h 355680"/>
                <a:gd name="T4" fmla="*/ 357523 w 357797"/>
                <a:gd name="T5" fmla="*/ 171841 h 355680"/>
                <a:gd name="T6" fmla="*/ 329576 w 357797"/>
                <a:gd name="T7" fmla="*/ 161890 h 355680"/>
                <a:gd name="T8" fmla="*/ 319202 w 357797"/>
                <a:gd name="T9" fmla="*/ 121241 h 355680"/>
                <a:gd name="T10" fmla="*/ 338892 w 357797"/>
                <a:gd name="T11" fmla="*/ 99223 h 355680"/>
                <a:gd name="T12" fmla="*/ 319626 w 357797"/>
                <a:gd name="T13" fmla="*/ 73393 h 355680"/>
                <a:gd name="T14" fmla="*/ 300360 w 357797"/>
                <a:gd name="T15" fmla="*/ 47564 h 355680"/>
                <a:gd name="T16" fmla="*/ 273684 w 357797"/>
                <a:gd name="T17" fmla="*/ 60267 h 355680"/>
                <a:gd name="T18" fmla="*/ 237480 w 357797"/>
                <a:gd name="T19" fmla="*/ 38884 h 355680"/>
                <a:gd name="T20" fmla="*/ 235787 w 357797"/>
                <a:gd name="T21" fmla="*/ 9244 h 355680"/>
                <a:gd name="T22" fmla="*/ 203818 w 357797"/>
                <a:gd name="T23" fmla="*/ 4798 h 355680"/>
                <a:gd name="T24" fmla="*/ 171841 w 357797"/>
                <a:gd name="T25" fmla="*/ 352 h 355680"/>
                <a:gd name="T26" fmla="*/ 161890 w 357797"/>
                <a:gd name="T27" fmla="*/ 28298 h 355680"/>
                <a:gd name="T28" fmla="*/ 121241 w 357797"/>
                <a:gd name="T29" fmla="*/ 38672 h 355680"/>
                <a:gd name="T30" fmla="*/ 99223 w 357797"/>
                <a:gd name="T31" fmla="*/ 18983 h 355680"/>
                <a:gd name="T32" fmla="*/ 73393 w 357797"/>
                <a:gd name="T33" fmla="*/ 38249 h 355680"/>
                <a:gd name="T34" fmla="*/ 47564 w 357797"/>
                <a:gd name="T35" fmla="*/ 57515 h 355680"/>
                <a:gd name="T36" fmla="*/ 60267 w 357797"/>
                <a:gd name="T37" fmla="*/ 84191 h 355680"/>
                <a:gd name="T38" fmla="*/ 38884 w 357797"/>
                <a:gd name="T39" fmla="*/ 120394 h 355680"/>
                <a:gd name="T40" fmla="*/ 9244 w 357797"/>
                <a:gd name="T41" fmla="*/ 122088 h 355680"/>
                <a:gd name="T42" fmla="*/ 4798 w 357797"/>
                <a:gd name="T43" fmla="*/ 153845 h 355680"/>
                <a:gd name="T44" fmla="*/ 352 w 357797"/>
                <a:gd name="T45" fmla="*/ 185822 h 355680"/>
                <a:gd name="T46" fmla="*/ 28298 w 357797"/>
                <a:gd name="T47" fmla="*/ 195773 h 355680"/>
                <a:gd name="T48" fmla="*/ 38672 w 357797"/>
                <a:gd name="T49" fmla="*/ 236422 h 355680"/>
                <a:gd name="T50" fmla="*/ 18983 w 357797"/>
                <a:gd name="T51" fmla="*/ 258440 h 355680"/>
                <a:gd name="T52" fmla="*/ 38249 w 357797"/>
                <a:gd name="T53" fmla="*/ 284269 h 355680"/>
                <a:gd name="T54" fmla="*/ 57515 w 357797"/>
                <a:gd name="T55" fmla="*/ 310098 h 355680"/>
                <a:gd name="T56" fmla="*/ 84191 w 357797"/>
                <a:gd name="T57" fmla="*/ 297396 h 355680"/>
                <a:gd name="T58" fmla="*/ 120394 w 357797"/>
                <a:gd name="T59" fmla="*/ 318779 h 355680"/>
                <a:gd name="T60" fmla="*/ 122088 w 357797"/>
                <a:gd name="T61" fmla="*/ 348419 h 355680"/>
                <a:gd name="T62" fmla="*/ 154057 w 357797"/>
                <a:gd name="T63" fmla="*/ 352865 h 355680"/>
                <a:gd name="T64" fmla="*/ 186034 w 357797"/>
                <a:gd name="T65" fmla="*/ 357311 h 355680"/>
                <a:gd name="T66" fmla="*/ 195984 w 357797"/>
                <a:gd name="T67" fmla="*/ 329365 h 355680"/>
                <a:gd name="T68" fmla="*/ 236633 w 357797"/>
                <a:gd name="T69" fmla="*/ 318991 h 355680"/>
                <a:gd name="T70" fmla="*/ 258652 w 357797"/>
                <a:gd name="T71" fmla="*/ 338680 h 355680"/>
                <a:gd name="T72" fmla="*/ 284481 w 357797"/>
                <a:gd name="T73" fmla="*/ 319414 h 355680"/>
                <a:gd name="T74" fmla="*/ 310310 w 357797"/>
                <a:gd name="T75" fmla="*/ 300148 h 355680"/>
                <a:gd name="T76" fmla="*/ 297607 w 357797"/>
                <a:gd name="T77" fmla="*/ 273472 h 355680"/>
                <a:gd name="T78" fmla="*/ 318991 w 357797"/>
                <a:gd name="T79" fmla="*/ 237269 h 355680"/>
                <a:gd name="T80" fmla="*/ 348631 w 357797"/>
                <a:gd name="T81" fmla="*/ 235787 h 355680"/>
                <a:gd name="T82" fmla="*/ 290832 w 357797"/>
                <a:gd name="T83" fmla="*/ 194926 h 355680"/>
                <a:gd name="T84" fmla="*/ 163161 w 357797"/>
                <a:gd name="T85" fmla="*/ 290621 h 355680"/>
                <a:gd name="T86" fmla="*/ 67465 w 357797"/>
                <a:gd name="T87" fmla="*/ 162949 h 355680"/>
                <a:gd name="T88" fmla="*/ 195137 w 357797"/>
                <a:gd name="T89" fmla="*/ 67254 h 355680"/>
                <a:gd name="T90" fmla="*/ 290832 w 357797"/>
                <a:gd name="T91" fmla="*/ 194926 h 35568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357797"/>
                <a:gd name="T139" fmla="*/ 0 h 355680"/>
                <a:gd name="T140" fmla="*/ 357797 w 357797"/>
                <a:gd name="T141" fmla="*/ 355680 h 355680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357797" h="355680">
                  <a:moveTo>
                    <a:pt x="348623" y="235779"/>
                  </a:moveTo>
                  <a:lnTo>
                    <a:pt x="353069" y="203810"/>
                  </a:lnTo>
                  <a:lnTo>
                    <a:pt x="357515" y="171841"/>
                  </a:lnTo>
                  <a:lnTo>
                    <a:pt x="329568" y="161890"/>
                  </a:lnTo>
                  <a:cubicBezTo>
                    <a:pt x="328086" y="147705"/>
                    <a:pt x="324487" y="133944"/>
                    <a:pt x="319194" y="121241"/>
                  </a:cubicBezTo>
                  <a:lnTo>
                    <a:pt x="338884" y="99223"/>
                  </a:lnTo>
                  <a:lnTo>
                    <a:pt x="319618" y="73393"/>
                  </a:lnTo>
                  <a:lnTo>
                    <a:pt x="300352" y="47564"/>
                  </a:lnTo>
                  <a:lnTo>
                    <a:pt x="273676" y="60267"/>
                  </a:lnTo>
                  <a:cubicBezTo>
                    <a:pt x="262878" y="51587"/>
                    <a:pt x="250599" y="44389"/>
                    <a:pt x="237472" y="38884"/>
                  </a:cubicBezTo>
                  <a:lnTo>
                    <a:pt x="235779" y="9244"/>
                  </a:lnTo>
                  <a:lnTo>
                    <a:pt x="203810" y="4798"/>
                  </a:lnTo>
                  <a:lnTo>
                    <a:pt x="171841" y="352"/>
                  </a:lnTo>
                  <a:lnTo>
                    <a:pt x="161890" y="28298"/>
                  </a:lnTo>
                  <a:cubicBezTo>
                    <a:pt x="147705" y="29780"/>
                    <a:pt x="133944" y="33379"/>
                    <a:pt x="121241" y="38672"/>
                  </a:cubicBezTo>
                  <a:lnTo>
                    <a:pt x="99223" y="18983"/>
                  </a:lnTo>
                  <a:lnTo>
                    <a:pt x="73393" y="38249"/>
                  </a:lnTo>
                  <a:lnTo>
                    <a:pt x="47564" y="57515"/>
                  </a:lnTo>
                  <a:lnTo>
                    <a:pt x="60267" y="84191"/>
                  </a:lnTo>
                  <a:cubicBezTo>
                    <a:pt x="51587" y="94988"/>
                    <a:pt x="44388" y="107268"/>
                    <a:pt x="38884" y="120394"/>
                  </a:cubicBezTo>
                  <a:lnTo>
                    <a:pt x="9244" y="122088"/>
                  </a:lnTo>
                  <a:lnTo>
                    <a:pt x="4798" y="153845"/>
                  </a:lnTo>
                  <a:lnTo>
                    <a:pt x="352" y="185814"/>
                  </a:lnTo>
                  <a:lnTo>
                    <a:pt x="28298" y="195765"/>
                  </a:lnTo>
                  <a:cubicBezTo>
                    <a:pt x="29780" y="209949"/>
                    <a:pt x="33379" y="223711"/>
                    <a:pt x="38672" y="236414"/>
                  </a:cubicBezTo>
                  <a:lnTo>
                    <a:pt x="18983" y="258432"/>
                  </a:lnTo>
                  <a:lnTo>
                    <a:pt x="38249" y="284261"/>
                  </a:lnTo>
                  <a:lnTo>
                    <a:pt x="57515" y="310090"/>
                  </a:lnTo>
                  <a:lnTo>
                    <a:pt x="84191" y="297388"/>
                  </a:lnTo>
                  <a:cubicBezTo>
                    <a:pt x="94988" y="306068"/>
                    <a:pt x="107268" y="313266"/>
                    <a:pt x="120394" y="318771"/>
                  </a:cubicBezTo>
                  <a:lnTo>
                    <a:pt x="122088" y="348411"/>
                  </a:lnTo>
                  <a:lnTo>
                    <a:pt x="154057" y="352857"/>
                  </a:lnTo>
                  <a:lnTo>
                    <a:pt x="186026" y="357303"/>
                  </a:lnTo>
                  <a:lnTo>
                    <a:pt x="195976" y="329357"/>
                  </a:lnTo>
                  <a:cubicBezTo>
                    <a:pt x="210161" y="327875"/>
                    <a:pt x="223923" y="324275"/>
                    <a:pt x="236625" y="318983"/>
                  </a:cubicBezTo>
                  <a:lnTo>
                    <a:pt x="258644" y="338672"/>
                  </a:lnTo>
                  <a:lnTo>
                    <a:pt x="284473" y="319406"/>
                  </a:lnTo>
                  <a:lnTo>
                    <a:pt x="310302" y="300140"/>
                  </a:lnTo>
                  <a:lnTo>
                    <a:pt x="297599" y="273464"/>
                  </a:lnTo>
                  <a:cubicBezTo>
                    <a:pt x="306280" y="262666"/>
                    <a:pt x="313478" y="250387"/>
                    <a:pt x="318983" y="237261"/>
                  </a:cubicBezTo>
                  <a:lnTo>
                    <a:pt x="348623" y="235779"/>
                  </a:lnTo>
                  <a:close/>
                  <a:moveTo>
                    <a:pt x="290824" y="194918"/>
                  </a:moveTo>
                  <a:cubicBezTo>
                    <a:pt x="281932" y="256527"/>
                    <a:pt x="224981" y="299505"/>
                    <a:pt x="163161" y="290613"/>
                  </a:cubicBezTo>
                  <a:cubicBezTo>
                    <a:pt x="101551" y="281721"/>
                    <a:pt x="58573" y="224769"/>
                    <a:pt x="67465" y="162949"/>
                  </a:cubicBezTo>
                  <a:cubicBezTo>
                    <a:pt x="76357" y="101340"/>
                    <a:pt x="133309" y="58362"/>
                    <a:pt x="195129" y="67254"/>
                  </a:cubicBezTo>
                  <a:cubicBezTo>
                    <a:pt x="256738" y="76146"/>
                    <a:pt x="299717" y="133309"/>
                    <a:pt x="290824" y="194918"/>
                  </a:cubicBezTo>
                  <a:close/>
                </a:path>
              </a:pathLst>
            </a:custGeom>
            <a:solidFill>
              <a:srgbClr val="F9940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111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87053" name="Freeform: Shape 76">
              <a:extLst>
                <a:ext uri="{FF2B5EF4-FFF2-40B4-BE49-F238E27FC236}">
                  <a16:creationId xmlns:a16="http://schemas.microsoft.com/office/drawing/2014/main" id="{B4B0573A-8A58-49F6-9268-B51E3C83B00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735" y="5665649"/>
              <a:ext cx="256175" cy="207480"/>
            </a:xfrm>
            <a:custGeom>
              <a:avLst/>
              <a:gdLst>
                <a:gd name="T0" fmla="*/ 255796 w 256174"/>
                <a:gd name="T1" fmla="*/ 51632 h 207480"/>
                <a:gd name="T2" fmla="*/ 69902 w 256174"/>
                <a:gd name="T3" fmla="*/ 2091 h 207480"/>
                <a:gd name="T4" fmla="*/ 69902 w 256174"/>
                <a:gd name="T5" fmla="*/ 24109 h 207480"/>
                <a:gd name="T6" fmla="*/ 234836 w 256174"/>
                <a:gd name="T7" fmla="*/ 83178 h 207480"/>
                <a:gd name="T8" fmla="*/ 9775 w 256174"/>
                <a:gd name="T9" fmla="*/ 54808 h 207480"/>
                <a:gd name="T10" fmla="*/ 5964 w 256174"/>
                <a:gd name="T11" fmla="*/ 78943 h 207480"/>
                <a:gd name="T12" fmla="*/ 223827 w 256174"/>
                <a:gd name="T13" fmla="*/ 125944 h 207480"/>
                <a:gd name="T14" fmla="*/ 15492 w 256174"/>
                <a:gd name="T15" fmla="*/ 103079 h 207480"/>
                <a:gd name="T16" fmla="*/ 21420 w 256174"/>
                <a:gd name="T17" fmla="*/ 129543 h 207480"/>
                <a:gd name="T18" fmla="*/ 219381 w 256174"/>
                <a:gd name="T19" fmla="*/ 169769 h 207480"/>
                <a:gd name="T20" fmla="*/ 68632 w 256174"/>
                <a:gd name="T21" fmla="*/ 168499 h 207480"/>
                <a:gd name="T22" fmla="*/ 97849 w 256174"/>
                <a:gd name="T23" fmla="*/ 192211 h 207480"/>
                <a:gd name="T24" fmla="*/ 223827 w 256174"/>
                <a:gd name="T25" fmla="*/ 207454 h 207480"/>
                <a:gd name="T26" fmla="*/ 255796 w 256174"/>
                <a:gd name="T27" fmla="*/ 51632 h 20748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56174"/>
                <a:gd name="T43" fmla="*/ 0 h 207480"/>
                <a:gd name="T44" fmla="*/ 256174 w 256174"/>
                <a:gd name="T45" fmla="*/ 207480 h 207480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56174" h="207480">
                  <a:moveTo>
                    <a:pt x="255788" y="51632"/>
                  </a:moveTo>
                  <a:cubicBezTo>
                    <a:pt x="255788" y="51632"/>
                    <a:pt x="83875" y="-4261"/>
                    <a:pt x="69902" y="2091"/>
                  </a:cubicBezTo>
                  <a:cubicBezTo>
                    <a:pt x="55929" y="8231"/>
                    <a:pt x="54024" y="18181"/>
                    <a:pt x="69902" y="24109"/>
                  </a:cubicBezTo>
                  <a:cubicBezTo>
                    <a:pt x="85781" y="30037"/>
                    <a:pt x="234828" y="83178"/>
                    <a:pt x="234828" y="83178"/>
                  </a:cubicBezTo>
                  <a:cubicBezTo>
                    <a:pt x="234828" y="83178"/>
                    <a:pt x="22478" y="52267"/>
                    <a:pt x="9775" y="54808"/>
                  </a:cubicBezTo>
                  <a:cubicBezTo>
                    <a:pt x="2365" y="56290"/>
                    <a:pt x="-2292" y="74921"/>
                    <a:pt x="5964" y="78943"/>
                  </a:cubicBezTo>
                  <a:cubicBezTo>
                    <a:pt x="14221" y="82966"/>
                    <a:pt x="223819" y="125944"/>
                    <a:pt x="223819" y="125944"/>
                  </a:cubicBezTo>
                  <a:cubicBezTo>
                    <a:pt x="223819" y="125944"/>
                    <a:pt x="25442" y="97786"/>
                    <a:pt x="15492" y="103079"/>
                  </a:cubicBezTo>
                  <a:cubicBezTo>
                    <a:pt x="6811" y="107737"/>
                    <a:pt x="6600" y="126367"/>
                    <a:pt x="21420" y="129543"/>
                  </a:cubicBezTo>
                  <a:cubicBezTo>
                    <a:pt x="36028" y="132719"/>
                    <a:pt x="219373" y="169769"/>
                    <a:pt x="219373" y="169769"/>
                  </a:cubicBezTo>
                  <a:cubicBezTo>
                    <a:pt x="219373" y="169769"/>
                    <a:pt x="74137" y="158760"/>
                    <a:pt x="68632" y="168499"/>
                  </a:cubicBezTo>
                  <a:cubicBezTo>
                    <a:pt x="65245" y="174427"/>
                    <a:pt x="60375" y="190517"/>
                    <a:pt x="97849" y="192211"/>
                  </a:cubicBezTo>
                  <a:cubicBezTo>
                    <a:pt x="135322" y="193905"/>
                    <a:pt x="223819" y="207454"/>
                    <a:pt x="223819" y="207454"/>
                  </a:cubicBezTo>
                  <a:lnTo>
                    <a:pt x="255788" y="51632"/>
                  </a:lnTo>
                  <a:close/>
                </a:path>
              </a:pathLst>
            </a:custGeom>
            <a:solidFill>
              <a:srgbClr val="EEA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87054" name="Freeform: Shape 77">
              <a:extLst>
                <a:ext uri="{FF2B5EF4-FFF2-40B4-BE49-F238E27FC236}">
                  <a16:creationId xmlns:a16="http://schemas.microsoft.com/office/drawing/2014/main" id="{4E25A5A4-B1CF-423B-9368-911A2510656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588" y="5613652"/>
              <a:ext cx="245589" cy="292166"/>
            </a:xfrm>
            <a:custGeom>
              <a:avLst/>
              <a:gdLst>
                <a:gd name="T0" fmla="*/ 245419 w 245589"/>
                <a:gd name="T1" fmla="*/ 199959 h 292166"/>
                <a:gd name="T2" fmla="*/ 185715 w 245589"/>
                <a:gd name="T3" fmla="*/ 142796 h 292166"/>
                <a:gd name="T4" fmla="*/ 149936 w 245589"/>
                <a:gd name="T5" fmla="*/ 64462 h 292166"/>
                <a:gd name="T6" fmla="*/ 106746 w 245589"/>
                <a:gd name="T7" fmla="*/ 3276 h 292166"/>
                <a:gd name="T8" fmla="*/ 132151 w 245589"/>
                <a:gd name="T9" fmla="*/ 119719 h 292166"/>
                <a:gd name="T10" fmla="*/ 41961 w 245589"/>
                <a:gd name="T11" fmla="*/ 101512 h 292166"/>
                <a:gd name="T12" fmla="*/ 26082 w 245589"/>
                <a:gd name="T13" fmla="*/ 260509 h 292166"/>
                <a:gd name="T14" fmla="*/ 160945 w 245589"/>
                <a:gd name="T15" fmla="*/ 274483 h 292166"/>
                <a:gd name="T16" fmla="*/ 200324 w 245589"/>
                <a:gd name="T17" fmla="*/ 292055 h 292166"/>
                <a:gd name="T18" fmla="*/ 245419 w 245589"/>
                <a:gd name="T19" fmla="*/ 199959 h 29216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245589"/>
                <a:gd name="T31" fmla="*/ 0 h 292166"/>
                <a:gd name="T32" fmla="*/ 245589 w 245589"/>
                <a:gd name="T33" fmla="*/ 292166 h 29216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245589" h="292166">
                  <a:moveTo>
                    <a:pt x="245419" y="199959"/>
                  </a:moveTo>
                  <a:cubicBezTo>
                    <a:pt x="245419" y="199959"/>
                    <a:pt x="189738" y="177941"/>
                    <a:pt x="185715" y="142796"/>
                  </a:cubicBezTo>
                  <a:cubicBezTo>
                    <a:pt x="182328" y="112944"/>
                    <a:pt x="157557" y="75894"/>
                    <a:pt x="149936" y="64462"/>
                  </a:cubicBezTo>
                  <a:cubicBezTo>
                    <a:pt x="139773" y="49218"/>
                    <a:pt x="124530" y="-9003"/>
                    <a:pt x="106746" y="3276"/>
                  </a:cubicBezTo>
                  <a:cubicBezTo>
                    <a:pt x="88962" y="15767"/>
                    <a:pt x="127494" y="100453"/>
                    <a:pt x="132151" y="119719"/>
                  </a:cubicBezTo>
                  <a:cubicBezTo>
                    <a:pt x="137021" y="138985"/>
                    <a:pt x="61015" y="97913"/>
                    <a:pt x="41961" y="101512"/>
                  </a:cubicBezTo>
                  <a:cubicBezTo>
                    <a:pt x="22907" y="105323"/>
                    <a:pt x="-28752" y="238491"/>
                    <a:pt x="26082" y="260509"/>
                  </a:cubicBezTo>
                  <a:cubicBezTo>
                    <a:pt x="80916" y="282528"/>
                    <a:pt x="151841" y="268555"/>
                    <a:pt x="160945" y="274483"/>
                  </a:cubicBezTo>
                  <a:cubicBezTo>
                    <a:pt x="170048" y="280411"/>
                    <a:pt x="200324" y="292055"/>
                    <a:pt x="200324" y="292055"/>
                  </a:cubicBezTo>
                  <a:lnTo>
                    <a:pt x="245419" y="199959"/>
                  </a:lnTo>
                  <a:close/>
                </a:path>
              </a:pathLst>
            </a:custGeom>
            <a:solidFill>
              <a:srgbClr val="EEA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87055" name="Freeform: Shape 78">
              <a:extLst>
                <a:ext uri="{FF2B5EF4-FFF2-40B4-BE49-F238E27FC236}">
                  <a16:creationId xmlns:a16="http://schemas.microsoft.com/office/drawing/2014/main" id="{62E2AF06-F38A-4E94-BD74-D6A10594B5B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4559" y="5380076"/>
              <a:ext cx="1291460" cy="1477769"/>
            </a:xfrm>
            <a:custGeom>
              <a:avLst/>
              <a:gdLst>
                <a:gd name="T0" fmla="*/ 19372 w 1291459"/>
                <a:gd name="T1" fmla="*/ 1431778 h 1477768"/>
                <a:gd name="T2" fmla="*/ 15561 w 1291459"/>
                <a:gd name="T3" fmla="*/ 1476874 h 1477768"/>
                <a:gd name="T4" fmla="*/ 811828 w 1291459"/>
                <a:gd name="T5" fmla="*/ 1476874 h 1477768"/>
                <a:gd name="T6" fmla="*/ 810770 w 1291459"/>
                <a:gd name="T7" fmla="*/ 1431778 h 1477768"/>
                <a:gd name="T8" fmla="*/ 805900 w 1291459"/>
                <a:gd name="T9" fmla="*/ 999245 h 1477768"/>
                <a:gd name="T10" fmla="*/ 837657 w 1291459"/>
                <a:gd name="T11" fmla="*/ 559294 h 1477768"/>
                <a:gd name="T12" fmla="*/ 1195667 w 1291459"/>
                <a:gd name="T13" fmla="*/ 806585 h 1477768"/>
                <a:gd name="T14" fmla="*/ 929753 w 1291459"/>
                <a:gd name="T15" fmla="*/ 1176451 h 1477768"/>
                <a:gd name="T16" fmla="*/ 971038 w 1291459"/>
                <a:gd name="T17" fmla="*/ 1266218 h 1477768"/>
                <a:gd name="T18" fmla="*/ 1290939 w 1291459"/>
                <a:gd name="T19" fmla="*/ 897834 h 1477768"/>
                <a:gd name="T20" fmla="*/ 992421 w 1291459"/>
                <a:gd name="T21" fmla="*/ 146874 h 1477768"/>
                <a:gd name="T22" fmla="*/ 711899 w 1291459"/>
                <a:gd name="T23" fmla="*/ 27890 h 1477768"/>
                <a:gd name="T24" fmla="*/ 634827 w 1291459"/>
                <a:gd name="T25" fmla="*/ 1638 h 1477768"/>
                <a:gd name="T26" fmla="*/ 370395 w 1291459"/>
                <a:gd name="T27" fmla="*/ 23868 h 1477768"/>
                <a:gd name="T28" fmla="*/ 299471 w 1291459"/>
                <a:gd name="T29" fmla="*/ 52237 h 1477768"/>
                <a:gd name="T30" fmla="*/ 74418 w 1291459"/>
                <a:gd name="T31" fmla="*/ 156824 h 1477768"/>
                <a:gd name="T32" fmla="*/ 1588 w 1291459"/>
                <a:gd name="T33" fmla="*/ 193663 h 1477768"/>
                <a:gd name="T34" fmla="*/ 16408 w 1291459"/>
                <a:gd name="T35" fmla="*/ 461270 h 1477768"/>
                <a:gd name="T36" fmla="*/ 30381 w 1291459"/>
                <a:gd name="T37" fmla="*/ 879627 h 1477768"/>
                <a:gd name="T38" fmla="*/ 39485 w 1291459"/>
                <a:gd name="T39" fmla="*/ 1037777 h 1477768"/>
                <a:gd name="T40" fmla="*/ 27841 w 1291459"/>
                <a:gd name="T41" fmla="*/ 1310466 h 1477768"/>
                <a:gd name="T42" fmla="*/ 19372 w 1291459"/>
                <a:gd name="T43" fmla="*/ 1431778 h 147776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291459"/>
                <a:gd name="T67" fmla="*/ 0 h 1477768"/>
                <a:gd name="T68" fmla="*/ 1291459 w 1291459"/>
                <a:gd name="T69" fmla="*/ 1477768 h 1477768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291459" h="1477768">
                  <a:moveTo>
                    <a:pt x="19372" y="1431770"/>
                  </a:moveTo>
                  <a:cubicBezTo>
                    <a:pt x="18102" y="1447861"/>
                    <a:pt x="16831" y="1463104"/>
                    <a:pt x="15561" y="1476866"/>
                  </a:cubicBezTo>
                  <a:lnTo>
                    <a:pt x="811820" y="1476866"/>
                  </a:lnTo>
                  <a:cubicBezTo>
                    <a:pt x="811609" y="1463528"/>
                    <a:pt x="811185" y="1448284"/>
                    <a:pt x="810762" y="1431770"/>
                  </a:cubicBezTo>
                  <a:cubicBezTo>
                    <a:pt x="808009" y="1299025"/>
                    <a:pt x="804199" y="1081383"/>
                    <a:pt x="805892" y="999237"/>
                  </a:cubicBezTo>
                  <a:cubicBezTo>
                    <a:pt x="808009" y="881947"/>
                    <a:pt x="832780" y="577078"/>
                    <a:pt x="837649" y="559294"/>
                  </a:cubicBezTo>
                  <a:cubicBezTo>
                    <a:pt x="837649" y="559294"/>
                    <a:pt x="1012314" y="305448"/>
                    <a:pt x="1195659" y="806577"/>
                  </a:cubicBezTo>
                  <a:cubicBezTo>
                    <a:pt x="1233556" y="909894"/>
                    <a:pt x="886556" y="1168609"/>
                    <a:pt x="929745" y="1176443"/>
                  </a:cubicBezTo>
                  <a:cubicBezTo>
                    <a:pt x="972723" y="1184276"/>
                    <a:pt x="971030" y="1266210"/>
                    <a:pt x="971030" y="1266210"/>
                  </a:cubicBezTo>
                  <a:cubicBezTo>
                    <a:pt x="971030" y="1266210"/>
                    <a:pt x="1297706" y="981665"/>
                    <a:pt x="1290931" y="897826"/>
                  </a:cubicBezTo>
                  <a:cubicBezTo>
                    <a:pt x="1287120" y="851249"/>
                    <a:pt x="1031368" y="174820"/>
                    <a:pt x="992413" y="146874"/>
                  </a:cubicBezTo>
                  <a:cubicBezTo>
                    <a:pt x="965737" y="127819"/>
                    <a:pt x="798482" y="60706"/>
                    <a:pt x="711891" y="27890"/>
                  </a:cubicBezTo>
                  <a:cubicBezTo>
                    <a:pt x="671665" y="12647"/>
                    <a:pt x="641178" y="1849"/>
                    <a:pt x="634827" y="1638"/>
                  </a:cubicBezTo>
                  <a:cubicBezTo>
                    <a:pt x="614926" y="367"/>
                    <a:pt x="370395" y="23868"/>
                    <a:pt x="370395" y="23868"/>
                  </a:cubicBezTo>
                  <a:cubicBezTo>
                    <a:pt x="370395" y="23868"/>
                    <a:pt x="335250" y="35935"/>
                    <a:pt x="299471" y="52237"/>
                  </a:cubicBezTo>
                  <a:cubicBezTo>
                    <a:pt x="238285" y="80395"/>
                    <a:pt x="142802" y="124220"/>
                    <a:pt x="74418" y="156824"/>
                  </a:cubicBezTo>
                  <a:cubicBezTo>
                    <a:pt x="52188" y="167410"/>
                    <a:pt x="24665" y="181595"/>
                    <a:pt x="1588" y="193663"/>
                  </a:cubicBezTo>
                  <a:cubicBezTo>
                    <a:pt x="4340" y="276867"/>
                    <a:pt x="9421" y="365999"/>
                    <a:pt x="16408" y="461270"/>
                  </a:cubicBezTo>
                  <a:cubicBezTo>
                    <a:pt x="16408" y="461270"/>
                    <a:pt x="29111" y="669386"/>
                    <a:pt x="30381" y="879619"/>
                  </a:cubicBezTo>
                  <a:cubicBezTo>
                    <a:pt x="41390" y="927254"/>
                    <a:pt x="39485" y="1037769"/>
                    <a:pt x="39485" y="1037769"/>
                  </a:cubicBezTo>
                  <a:cubicBezTo>
                    <a:pt x="42449" y="1142568"/>
                    <a:pt x="30805" y="1250331"/>
                    <a:pt x="27841" y="1310458"/>
                  </a:cubicBezTo>
                  <a:cubicBezTo>
                    <a:pt x="25723" y="1348355"/>
                    <a:pt x="22548" y="1392392"/>
                    <a:pt x="19372" y="1431770"/>
                  </a:cubicBezTo>
                  <a:close/>
                </a:path>
              </a:pathLst>
            </a:custGeom>
            <a:solidFill>
              <a:srgbClr val="DBD8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87056" name="Freeform: Shape 79">
              <a:extLst>
                <a:ext uri="{FF2B5EF4-FFF2-40B4-BE49-F238E27FC236}">
                  <a16:creationId xmlns:a16="http://schemas.microsoft.com/office/drawing/2014/main" id="{709AE3A6-FA18-49E9-9D20-B442408E119F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0847" y="5417175"/>
              <a:ext cx="355681" cy="1439660"/>
            </a:xfrm>
            <a:custGeom>
              <a:avLst/>
              <a:gdLst>
                <a:gd name="T0" fmla="*/ 1588 w 355680"/>
                <a:gd name="T1" fmla="*/ 1439766 h 1439660"/>
                <a:gd name="T2" fmla="*/ 107022 w 355680"/>
                <a:gd name="T3" fmla="*/ 1439766 h 1439660"/>
                <a:gd name="T4" fmla="*/ 110833 w 355680"/>
                <a:gd name="T5" fmla="*/ 1405256 h 1439660"/>
                <a:gd name="T6" fmla="*/ 112103 w 355680"/>
                <a:gd name="T7" fmla="*/ 1394671 h 1439660"/>
                <a:gd name="T8" fmla="*/ 144707 w 355680"/>
                <a:gd name="T9" fmla="*/ 1197353 h 1439660"/>
                <a:gd name="T10" fmla="*/ 182189 w 355680"/>
                <a:gd name="T11" fmla="*/ 961291 h 1439660"/>
                <a:gd name="T12" fmla="*/ 252690 w 355680"/>
                <a:gd name="T13" fmla="*/ 444283 h 1439660"/>
                <a:gd name="T14" fmla="*/ 354524 w 355680"/>
                <a:gd name="T15" fmla="*/ 1588 h 1439660"/>
                <a:gd name="T16" fmla="*/ 19372 w 355680"/>
                <a:gd name="T17" fmla="*/ 155081 h 1439660"/>
                <a:gd name="T18" fmla="*/ 33557 w 355680"/>
                <a:gd name="T19" fmla="*/ 427346 h 1439660"/>
                <a:gd name="T20" fmla="*/ 53881 w 355680"/>
                <a:gd name="T21" fmla="*/ 889308 h 1439660"/>
                <a:gd name="T22" fmla="*/ 58327 w 355680"/>
                <a:gd name="T23" fmla="*/ 988178 h 1439660"/>
                <a:gd name="T24" fmla="*/ 44354 w 355680"/>
                <a:gd name="T25" fmla="*/ 1130239 h 1439660"/>
                <a:gd name="T26" fmla="*/ 44143 w 355680"/>
                <a:gd name="T27" fmla="*/ 1132144 h 1439660"/>
                <a:gd name="T28" fmla="*/ 39908 w 355680"/>
                <a:gd name="T29" fmla="*/ 1168136 h 1439660"/>
                <a:gd name="T30" fmla="*/ 39908 w 355680"/>
                <a:gd name="T31" fmla="*/ 1168771 h 1439660"/>
                <a:gd name="T32" fmla="*/ 8574 w 355680"/>
                <a:gd name="T33" fmla="*/ 1394883 h 1439660"/>
                <a:gd name="T34" fmla="*/ 1588 w 355680"/>
                <a:gd name="T35" fmla="*/ 1439766 h 1439660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355680"/>
                <a:gd name="T55" fmla="*/ 0 h 1439660"/>
                <a:gd name="T56" fmla="*/ 355680 w 355680"/>
                <a:gd name="T57" fmla="*/ 1439660 h 1439660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355680" h="1439660">
                  <a:moveTo>
                    <a:pt x="1588" y="1439766"/>
                  </a:moveTo>
                  <a:lnTo>
                    <a:pt x="107022" y="1439766"/>
                  </a:lnTo>
                  <a:cubicBezTo>
                    <a:pt x="108504" y="1426851"/>
                    <a:pt x="109774" y="1415419"/>
                    <a:pt x="110833" y="1405256"/>
                  </a:cubicBezTo>
                  <a:cubicBezTo>
                    <a:pt x="111256" y="1401657"/>
                    <a:pt x="111680" y="1398270"/>
                    <a:pt x="112103" y="1394671"/>
                  </a:cubicBezTo>
                  <a:cubicBezTo>
                    <a:pt x="118878" y="1336237"/>
                    <a:pt x="131581" y="1268700"/>
                    <a:pt x="144707" y="1197353"/>
                  </a:cubicBezTo>
                  <a:cubicBezTo>
                    <a:pt x="158680" y="1121559"/>
                    <a:pt x="173289" y="1040895"/>
                    <a:pt x="182181" y="961291"/>
                  </a:cubicBezTo>
                  <a:cubicBezTo>
                    <a:pt x="204834" y="759527"/>
                    <a:pt x="235956" y="561785"/>
                    <a:pt x="252682" y="444283"/>
                  </a:cubicBezTo>
                  <a:cubicBezTo>
                    <a:pt x="296295" y="138356"/>
                    <a:pt x="354516" y="1588"/>
                    <a:pt x="354516" y="1588"/>
                  </a:cubicBezTo>
                  <a:cubicBezTo>
                    <a:pt x="326570" y="9845"/>
                    <a:pt x="19372" y="155081"/>
                    <a:pt x="19372" y="155081"/>
                  </a:cubicBezTo>
                  <a:cubicBezTo>
                    <a:pt x="22124" y="239767"/>
                    <a:pt x="26358" y="330381"/>
                    <a:pt x="33557" y="427346"/>
                  </a:cubicBezTo>
                  <a:cubicBezTo>
                    <a:pt x="33557" y="427346"/>
                    <a:pt x="40332" y="664467"/>
                    <a:pt x="53881" y="889308"/>
                  </a:cubicBezTo>
                  <a:cubicBezTo>
                    <a:pt x="58539" y="921488"/>
                    <a:pt x="60868" y="954516"/>
                    <a:pt x="58327" y="988178"/>
                  </a:cubicBezTo>
                  <a:cubicBezTo>
                    <a:pt x="54940" y="1032215"/>
                    <a:pt x="50282" y="1080063"/>
                    <a:pt x="44354" y="1130239"/>
                  </a:cubicBezTo>
                  <a:cubicBezTo>
                    <a:pt x="44354" y="1130874"/>
                    <a:pt x="44143" y="1131509"/>
                    <a:pt x="44143" y="1132144"/>
                  </a:cubicBezTo>
                  <a:cubicBezTo>
                    <a:pt x="42661" y="1144001"/>
                    <a:pt x="41178" y="1156068"/>
                    <a:pt x="39908" y="1168136"/>
                  </a:cubicBezTo>
                  <a:lnTo>
                    <a:pt x="39908" y="1168771"/>
                  </a:lnTo>
                  <a:cubicBezTo>
                    <a:pt x="30805" y="1242871"/>
                    <a:pt x="20007" y="1320359"/>
                    <a:pt x="8574" y="1394883"/>
                  </a:cubicBezTo>
                  <a:cubicBezTo>
                    <a:pt x="6246" y="1409703"/>
                    <a:pt x="3917" y="1424946"/>
                    <a:pt x="1588" y="1439766"/>
                  </a:cubicBezTo>
                  <a:close/>
                </a:path>
              </a:pathLst>
            </a:custGeom>
            <a:solidFill>
              <a:srgbClr val="4A12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87057" name="Freeform: Shape 80">
              <a:extLst>
                <a:ext uri="{FF2B5EF4-FFF2-40B4-BE49-F238E27FC236}">
                  <a16:creationId xmlns:a16="http://schemas.microsoft.com/office/drawing/2014/main" id="{582B37AC-CC39-42BE-8D4B-00FB402327A7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7113" y="5393252"/>
              <a:ext cx="982356" cy="1465066"/>
            </a:xfrm>
            <a:custGeom>
              <a:avLst/>
              <a:gdLst>
                <a:gd name="T0" fmla="*/ 33451 w 982356"/>
                <a:gd name="T1" fmla="*/ 1060805 h 1465065"/>
                <a:gd name="T2" fmla="*/ 75159 w 982356"/>
                <a:gd name="T3" fmla="*/ 1418391 h 1465065"/>
                <a:gd name="T4" fmla="*/ 80028 w 982356"/>
                <a:gd name="T5" fmla="*/ 1463486 h 1465065"/>
                <a:gd name="T6" fmla="*/ 403105 w 982356"/>
                <a:gd name="T7" fmla="*/ 1463486 h 1465065"/>
                <a:gd name="T8" fmla="*/ 390826 w 982356"/>
                <a:gd name="T9" fmla="*/ 1418391 h 1465065"/>
                <a:gd name="T10" fmla="*/ 328370 w 982356"/>
                <a:gd name="T11" fmla="*/ 1073296 h 1465065"/>
                <a:gd name="T12" fmla="*/ 418137 w 982356"/>
                <a:gd name="T13" fmla="*/ 511820 h 1465065"/>
                <a:gd name="T14" fmla="*/ 669019 w 982356"/>
                <a:gd name="T15" fmla="*/ 766309 h 1465065"/>
                <a:gd name="T16" fmla="*/ 403528 w 982356"/>
                <a:gd name="T17" fmla="*/ 1153324 h 1465065"/>
                <a:gd name="T18" fmla="*/ 505787 w 982356"/>
                <a:gd name="T19" fmla="*/ 1311686 h 1465065"/>
                <a:gd name="T20" fmla="*/ 981933 w 982356"/>
                <a:gd name="T21" fmla="*/ 729675 h 1465065"/>
                <a:gd name="T22" fmla="*/ 533733 w 982356"/>
                <a:gd name="T23" fmla="*/ 138779 h 1465065"/>
                <a:gd name="T24" fmla="*/ 262103 w 982356"/>
                <a:gd name="T25" fmla="*/ 31016 h 1465065"/>
                <a:gd name="T26" fmla="*/ 184827 w 982356"/>
                <a:gd name="T27" fmla="*/ 1588 h 1465065"/>
                <a:gd name="T28" fmla="*/ 2964 w 982356"/>
                <a:gd name="T29" fmla="*/ 652187 h 1465065"/>
                <a:gd name="T30" fmla="*/ 33451 w 982356"/>
                <a:gd name="T31" fmla="*/ 1060805 h 1465065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982356"/>
                <a:gd name="T49" fmla="*/ 0 h 1465065"/>
                <a:gd name="T50" fmla="*/ 982356 w 982356"/>
                <a:gd name="T51" fmla="*/ 1465065 h 1465065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982356" h="1465065">
                  <a:moveTo>
                    <a:pt x="33451" y="1060797"/>
                  </a:moveTo>
                  <a:cubicBezTo>
                    <a:pt x="47424" y="1196506"/>
                    <a:pt x="62668" y="1306174"/>
                    <a:pt x="75159" y="1418383"/>
                  </a:cubicBezTo>
                  <a:cubicBezTo>
                    <a:pt x="76853" y="1433414"/>
                    <a:pt x="78335" y="1448446"/>
                    <a:pt x="80028" y="1463478"/>
                  </a:cubicBezTo>
                  <a:lnTo>
                    <a:pt x="403105" y="1463478"/>
                  </a:lnTo>
                  <a:cubicBezTo>
                    <a:pt x="398871" y="1448446"/>
                    <a:pt x="394848" y="1433414"/>
                    <a:pt x="390826" y="1418383"/>
                  </a:cubicBezTo>
                  <a:cubicBezTo>
                    <a:pt x="356104" y="1287543"/>
                    <a:pt x="328370" y="1154163"/>
                    <a:pt x="328370" y="1073288"/>
                  </a:cubicBezTo>
                  <a:cubicBezTo>
                    <a:pt x="328370" y="1073288"/>
                    <a:pt x="395695" y="589731"/>
                    <a:pt x="418137" y="511820"/>
                  </a:cubicBezTo>
                  <a:cubicBezTo>
                    <a:pt x="418137" y="511820"/>
                    <a:pt x="621595" y="662138"/>
                    <a:pt x="669019" y="766301"/>
                  </a:cubicBezTo>
                  <a:cubicBezTo>
                    <a:pt x="711573" y="859456"/>
                    <a:pt x="399929" y="1143789"/>
                    <a:pt x="403528" y="1153316"/>
                  </a:cubicBezTo>
                  <a:cubicBezTo>
                    <a:pt x="424700" y="1209420"/>
                    <a:pt x="505787" y="1311678"/>
                    <a:pt x="505787" y="1311678"/>
                  </a:cubicBezTo>
                  <a:cubicBezTo>
                    <a:pt x="505787" y="1311678"/>
                    <a:pt x="988285" y="793401"/>
                    <a:pt x="981933" y="729675"/>
                  </a:cubicBezTo>
                  <a:cubicBezTo>
                    <a:pt x="977275" y="683309"/>
                    <a:pt x="572900" y="166725"/>
                    <a:pt x="533733" y="138779"/>
                  </a:cubicBezTo>
                  <a:cubicBezTo>
                    <a:pt x="511080" y="122689"/>
                    <a:pt x="344037" y="63408"/>
                    <a:pt x="262103" y="31016"/>
                  </a:cubicBezTo>
                  <a:cubicBezTo>
                    <a:pt x="247071" y="25088"/>
                    <a:pt x="198165" y="6669"/>
                    <a:pt x="184827" y="1588"/>
                  </a:cubicBezTo>
                  <a:cubicBezTo>
                    <a:pt x="167466" y="20854"/>
                    <a:pt x="45307" y="152540"/>
                    <a:pt x="2964" y="652187"/>
                  </a:cubicBezTo>
                  <a:cubicBezTo>
                    <a:pt x="-4234" y="736873"/>
                    <a:pt x="18419" y="915137"/>
                    <a:pt x="33451" y="1060797"/>
                  </a:cubicBezTo>
                  <a:close/>
                </a:path>
              </a:pathLst>
            </a:custGeom>
            <a:solidFill>
              <a:srgbClr val="4A12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87058" name="Freeform: Shape 81">
              <a:extLst>
                <a:ext uri="{FF2B5EF4-FFF2-40B4-BE49-F238E27FC236}">
                  <a16:creationId xmlns:a16="http://schemas.microsoft.com/office/drawing/2014/main" id="{E6F6B5C5-447B-4A2B-988F-972BC2C15ED9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5533" y="5144172"/>
              <a:ext cx="275229" cy="309103"/>
            </a:xfrm>
            <a:custGeom>
              <a:avLst/>
              <a:gdLst>
                <a:gd name="T0" fmla="*/ 241411 w 275229"/>
                <a:gd name="T1" fmla="*/ 263370 h 309103"/>
                <a:gd name="T2" fmla="*/ 275497 w 275229"/>
                <a:gd name="T3" fmla="*/ 9524 h 309103"/>
                <a:gd name="T4" fmla="*/ 11489 w 275229"/>
                <a:gd name="T5" fmla="*/ 129143 h 309103"/>
                <a:gd name="T6" fmla="*/ 12971 w 275229"/>
                <a:gd name="T7" fmla="*/ 166617 h 309103"/>
                <a:gd name="T8" fmla="*/ 13394 w 275229"/>
                <a:gd name="T9" fmla="*/ 203878 h 309103"/>
                <a:gd name="T10" fmla="*/ 13182 w 275229"/>
                <a:gd name="T11" fmla="*/ 217428 h 309103"/>
                <a:gd name="T12" fmla="*/ 11277 w 275229"/>
                <a:gd name="T13" fmla="*/ 250667 h 309103"/>
                <a:gd name="T14" fmla="*/ 2173 w 275229"/>
                <a:gd name="T15" fmla="*/ 283483 h 309103"/>
                <a:gd name="T16" fmla="*/ 241411 w 275229"/>
                <a:gd name="T17" fmla="*/ 263370 h 30910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75229"/>
                <a:gd name="T28" fmla="*/ 0 h 309103"/>
                <a:gd name="T29" fmla="*/ 275229 w 275229"/>
                <a:gd name="T30" fmla="*/ 309103 h 30910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75229" h="309103">
                  <a:moveTo>
                    <a:pt x="241411" y="263370"/>
                  </a:moveTo>
                  <a:cubicBezTo>
                    <a:pt x="241411" y="263370"/>
                    <a:pt x="243105" y="179319"/>
                    <a:pt x="275497" y="9524"/>
                  </a:cubicBezTo>
                  <a:cubicBezTo>
                    <a:pt x="284177" y="-35994"/>
                    <a:pt x="11489" y="129143"/>
                    <a:pt x="11489" y="129143"/>
                  </a:cubicBezTo>
                  <a:cubicBezTo>
                    <a:pt x="11489" y="129143"/>
                    <a:pt x="12335" y="145022"/>
                    <a:pt x="12971" y="166617"/>
                  </a:cubicBezTo>
                  <a:cubicBezTo>
                    <a:pt x="13182" y="178049"/>
                    <a:pt x="13394" y="190964"/>
                    <a:pt x="13394" y="203878"/>
                  </a:cubicBezTo>
                  <a:cubicBezTo>
                    <a:pt x="13394" y="208536"/>
                    <a:pt x="13394" y="212982"/>
                    <a:pt x="13182" y="217428"/>
                  </a:cubicBezTo>
                  <a:cubicBezTo>
                    <a:pt x="12971" y="229496"/>
                    <a:pt x="12335" y="240928"/>
                    <a:pt x="11277" y="250667"/>
                  </a:cubicBezTo>
                  <a:cubicBezTo>
                    <a:pt x="10218" y="260830"/>
                    <a:pt x="4290" y="278614"/>
                    <a:pt x="2173" y="283483"/>
                  </a:cubicBezTo>
                  <a:cubicBezTo>
                    <a:pt x="-9259" y="309524"/>
                    <a:pt x="149527" y="329213"/>
                    <a:pt x="241411" y="263370"/>
                  </a:cubicBezTo>
                  <a:close/>
                </a:path>
              </a:pathLst>
            </a:custGeom>
            <a:solidFill>
              <a:srgbClr val="EEA9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87059" name="Freeform: Shape 82">
              <a:extLst>
                <a:ext uri="{FF2B5EF4-FFF2-40B4-BE49-F238E27FC236}">
                  <a16:creationId xmlns:a16="http://schemas.microsoft.com/office/drawing/2014/main" id="{93C39C22-D025-46E7-A125-2AE64255256A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9831" y="5494028"/>
              <a:ext cx="76217" cy="82569"/>
            </a:xfrm>
            <a:custGeom>
              <a:avLst/>
              <a:gdLst>
                <a:gd name="T0" fmla="*/ 46895 w 76217"/>
                <a:gd name="T1" fmla="*/ 1588 h 82568"/>
                <a:gd name="T2" fmla="*/ 1588 w 76217"/>
                <a:gd name="T3" fmla="*/ 62358 h 82568"/>
                <a:gd name="T4" fmla="*/ 75053 w 76217"/>
                <a:gd name="T5" fmla="*/ 71673 h 82568"/>
                <a:gd name="T6" fmla="*/ 46895 w 76217"/>
                <a:gd name="T7" fmla="*/ 1588 h 8256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6217"/>
                <a:gd name="T13" fmla="*/ 0 h 82568"/>
                <a:gd name="T14" fmla="*/ 76217 w 76217"/>
                <a:gd name="T15" fmla="*/ 82568 h 8256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6217" h="82568">
                  <a:moveTo>
                    <a:pt x="46895" y="1588"/>
                  </a:moveTo>
                  <a:lnTo>
                    <a:pt x="1588" y="62350"/>
                  </a:lnTo>
                  <a:cubicBezTo>
                    <a:pt x="1588" y="62350"/>
                    <a:pt x="28052" y="97918"/>
                    <a:pt x="75053" y="71665"/>
                  </a:cubicBezTo>
                  <a:lnTo>
                    <a:pt x="46895" y="1588"/>
                  </a:lnTo>
                  <a:close/>
                </a:path>
              </a:pathLst>
            </a:custGeom>
            <a:solidFill>
              <a:srgbClr val="FB5D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87060" name="Freeform: Shape 83">
              <a:extLst>
                <a:ext uri="{FF2B5EF4-FFF2-40B4-BE49-F238E27FC236}">
                  <a16:creationId xmlns:a16="http://schemas.microsoft.com/office/drawing/2014/main" id="{126D2C76-5A9F-4B5B-862C-1ECB70272703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0964" y="5555425"/>
              <a:ext cx="179958" cy="1278757"/>
            </a:xfrm>
            <a:custGeom>
              <a:avLst/>
              <a:gdLst>
                <a:gd name="T0" fmla="*/ 142530 w 179957"/>
                <a:gd name="T1" fmla="*/ 3282 h 1278756"/>
                <a:gd name="T2" fmla="*/ 6390 w 179957"/>
                <a:gd name="T3" fmla="*/ 1177248 h 1278756"/>
                <a:gd name="T4" fmla="*/ 63976 w 179957"/>
                <a:gd name="T5" fmla="*/ 1278871 h 1278756"/>
                <a:gd name="T6" fmla="*/ 117971 w 179957"/>
                <a:gd name="T7" fmla="*/ 1172378 h 1278756"/>
                <a:gd name="T8" fmla="*/ 179792 w 179957"/>
                <a:gd name="T9" fmla="*/ 1588 h 1278756"/>
                <a:gd name="T10" fmla="*/ 142530 w 179957"/>
                <a:gd name="T11" fmla="*/ 3282 h 127875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79957"/>
                <a:gd name="T19" fmla="*/ 0 h 1278756"/>
                <a:gd name="T20" fmla="*/ 179957 w 179957"/>
                <a:gd name="T21" fmla="*/ 1278756 h 127875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79957" h="1278756">
                  <a:moveTo>
                    <a:pt x="142522" y="3282"/>
                  </a:moveTo>
                  <a:cubicBezTo>
                    <a:pt x="142522" y="3282"/>
                    <a:pt x="-28967" y="663408"/>
                    <a:pt x="6390" y="1177240"/>
                  </a:cubicBezTo>
                  <a:lnTo>
                    <a:pt x="63976" y="1278863"/>
                  </a:lnTo>
                  <a:lnTo>
                    <a:pt x="117963" y="1172370"/>
                  </a:lnTo>
                  <a:cubicBezTo>
                    <a:pt x="117963" y="1172370"/>
                    <a:pt x="132783" y="253317"/>
                    <a:pt x="179784" y="1588"/>
                  </a:cubicBezTo>
                  <a:lnTo>
                    <a:pt x="142522" y="3282"/>
                  </a:lnTo>
                  <a:close/>
                </a:path>
              </a:pathLst>
            </a:custGeom>
            <a:solidFill>
              <a:srgbClr val="FB5D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87061" name="Freeform: Shape 84">
              <a:extLst>
                <a:ext uri="{FF2B5EF4-FFF2-40B4-BE49-F238E27FC236}">
                  <a16:creationId xmlns:a16="http://schemas.microsoft.com/office/drawing/2014/main" id="{4CC209F0-F486-4A9E-8DE0-B6B70D6E0FBA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6655" y="5420152"/>
              <a:ext cx="152435" cy="76217"/>
            </a:xfrm>
            <a:custGeom>
              <a:avLst/>
              <a:gdLst>
                <a:gd name="T0" fmla="*/ 1588 w 152434"/>
                <a:gd name="T1" fmla="*/ 18935 h 76217"/>
                <a:gd name="T2" fmla="*/ 50071 w 152434"/>
                <a:gd name="T3" fmla="*/ 75463 h 76217"/>
                <a:gd name="T4" fmla="*/ 150643 w 152434"/>
                <a:gd name="T5" fmla="*/ 19782 h 76217"/>
                <a:gd name="T6" fmla="*/ 1588 w 152434"/>
                <a:gd name="T7" fmla="*/ 18935 h 7621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52434"/>
                <a:gd name="T13" fmla="*/ 0 h 76217"/>
                <a:gd name="T14" fmla="*/ 152434 w 152434"/>
                <a:gd name="T15" fmla="*/ 76217 h 7621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52434" h="76217">
                  <a:moveTo>
                    <a:pt x="1588" y="18935"/>
                  </a:moveTo>
                  <a:lnTo>
                    <a:pt x="50071" y="75463"/>
                  </a:lnTo>
                  <a:cubicBezTo>
                    <a:pt x="50071" y="75463"/>
                    <a:pt x="127770" y="60432"/>
                    <a:pt x="150635" y="19782"/>
                  </a:cubicBezTo>
                  <a:cubicBezTo>
                    <a:pt x="173289" y="-20655"/>
                    <a:pt x="1588" y="18935"/>
                    <a:pt x="1588" y="18935"/>
                  </a:cubicBezTo>
                  <a:close/>
                </a:path>
              </a:pathLst>
            </a:custGeom>
            <a:solidFill>
              <a:srgbClr val="EEA9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87062" name="Freeform: Shape 85">
              <a:extLst>
                <a:ext uri="{FF2B5EF4-FFF2-40B4-BE49-F238E27FC236}">
                  <a16:creationId xmlns:a16="http://schemas.microsoft.com/office/drawing/2014/main" id="{73B421D2-239B-405B-8E7F-5D88B2B27D66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4312" y="5387747"/>
              <a:ext cx="93154" cy="188426"/>
            </a:xfrm>
            <a:custGeom>
              <a:avLst/>
              <a:gdLst>
                <a:gd name="T0" fmla="*/ 32710 w 93154"/>
                <a:gd name="T1" fmla="*/ 1588 h 188426"/>
                <a:gd name="T2" fmla="*/ 92202 w 93154"/>
                <a:gd name="T3" fmla="*/ 107869 h 188426"/>
                <a:gd name="T4" fmla="*/ 33345 w 93154"/>
                <a:gd name="T5" fmla="*/ 186838 h 188426"/>
                <a:gd name="T6" fmla="*/ 1588 w 93154"/>
                <a:gd name="T7" fmla="*/ 22971 h 188426"/>
                <a:gd name="T8" fmla="*/ 32710 w 93154"/>
                <a:gd name="T9" fmla="*/ 1588 h 1884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3154"/>
                <a:gd name="T16" fmla="*/ 0 h 188426"/>
                <a:gd name="T17" fmla="*/ 93154 w 93154"/>
                <a:gd name="T18" fmla="*/ 188426 h 1884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3154" h="188426">
                  <a:moveTo>
                    <a:pt x="32710" y="1588"/>
                  </a:moveTo>
                  <a:cubicBezTo>
                    <a:pt x="32710" y="1588"/>
                    <a:pt x="38426" y="44778"/>
                    <a:pt x="92202" y="107869"/>
                  </a:cubicBezTo>
                  <a:lnTo>
                    <a:pt x="33345" y="186838"/>
                  </a:lnTo>
                  <a:lnTo>
                    <a:pt x="1588" y="22971"/>
                  </a:lnTo>
                  <a:lnTo>
                    <a:pt x="32710" y="1588"/>
                  </a:lnTo>
                  <a:close/>
                </a:path>
              </a:pathLst>
            </a:custGeom>
            <a:solidFill>
              <a:srgbClr val="C4C1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87063" name="Freeform: Shape 86">
              <a:extLst>
                <a:ext uri="{FF2B5EF4-FFF2-40B4-BE49-F238E27FC236}">
                  <a16:creationId xmlns:a16="http://schemas.microsoft.com/office/drawing/2014/main" id="{90805D46-433E-4FCB-938F-3B7FC62D61A9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5138" y="5346675"/>
              <a:ext cx="222300" cy="239238"/>
            </a:xfrm>
            <a:custGeom>
              <a:avLst/>
              <a:gdLst>
                <a:gd name="T0" fmla="*/ 176253 w 222300"/>
                <a:gd name="T1" fmla="*/ 1588 h 239237"/>
                <a:gd name="T2" fmla="*/ 1588 w 222300"/>
                <a:gd name="T3" fmla="*/ 148949 h 239237"/>
                <a:gd name="T4" fmla="*/ 38214 w 222300"/>
                <a:gd name="T5" fmla="*/ 239351 h 239237"/>
                <a:gd name="T6" fmla="*/ 220924 w 222300"/>
                <a:gd name="T7" fmla="*/ 42872 h 239237"/>
                <a:gd name="T8" fmla="*/ 176253 w 222300"/>
                <a:gd name="T9" fmla="*/ 1588 h 2392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2300"/>
                <a:gd name="T16" fmla="*/ 0 h 239237"/>
                <a:gd name="T17" fmla="*/ 222300 w 222300"/>
                <a:gd name="T18" fmla="*/ 239237 h 23923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2300" h="239237">
                  <a:moveTo>
                    <a:pt x="176253" y="1588"/>
                  </a:moveTo>
                  <a:cubicBezTo>
                    <a:pt x="176253" y="1588"/>
                    <a:pt x="80134" y="117819"/>
                    <a:pt x="1588" y="148941"/>
                  </a:cubicBezTo>
                  <a:lnTo>
                    <a:pt x="38214" y="239343"/>
                  </a:lnTo>
                  <a:lnTo>
                    <a:pt x="220924" y="42872"/>
                  </a:lnTo>
                  <a:lnTo>
                    <a:pt x="176253" y="1588"/>
                  </a:lnTo>
                  <a:close/>
                </a:path>
              </a:pathLst>
            </a:custGeom>
            <a:solidFill>
              <a:srgbClr val="C4C1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87064" name="Freeform: Shape 87">
              <a:extLst>
                <a:ext uri="{FF2B5EF4-FFF2-40B4-BE49-F238E27FC236}">
                  <a16:creationId xmlns:a16="http://schemas.microsoft.com/office/drawing/2014/main" id="{88D6E416-32C2-410F-BEFC-2A780D06A4B4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030" y="5550664"/>
              <a:ext cx="967536" cy="785462"/>
            </a:xfrm>
            <a:custGeom>
              <a:avLst/>
              <a:gdLst>
                <a:gd name="T0" fmla="*/ 1588 w 967536"/>
                <a:gd name="T1" fmla="*/ 357160 h 785461"/>
                <a:gd name="T2" fmla="*/ 513726 w 967536"/>
                <a:gd name="T3" fmla="*/ 783350 h 785461"/>
                <a:gd name="T4" fmla="*/ 683945 w 967536"/>
                <a:gd name="T5" fmla="*/ 620753 h 785461"/>
                <a:gd name="T6" fmla="*/ 738355 w 967536"/>
                <a:gd name="T7" fmla="*/ 546230 h 785461"/>
                <a:gd name="T8" fmla="*/ 738355 w 967536"/>
                <a:gd name="T9" fmla="*/ 546230 h 785461"/>
                <a:gd name="T10" fmla="*/ 862208 w 967536"/>
                <a:gd name="T11" fmla="*/ 349962 h 785461"/>
                <a:gd name="T12" fmla="*/ 902646 w 967536"/>
                <a:gd name="T13" fmla="*/ 2326 h 785461"/>
                <a:gd name="T14" fmla="*/ 793824 w 967536"/>
                <a:gd name="T15" fmla="*/ 24345 h 785461"/>
                <a:gd name="T16" fmla="*/ 654304 w 967536"/>
                <a:gd name="T17" fmla="*/ 251938 h 785461"/>
                <a:gd name="T18" fmla="*/ 517537 w 967536"/>
                <a:gd name="T19" fmla="*/ 511085 h 785461"/>
                <a:gd name="T20" fmla="*/ 338426 w 967536"/>
                <a:gd name="T21" fmla="*/ 412002 h 785461"/>
                <a:gd name="T22" fmla="*/ 124171 w 967536"/>
                <a:gd name="T23" fmla="*/ 236695 h 785461"/>
                <a:gd name="T24" fmla="*/ 1588 w 967536"/>
                <a:gd name="T25" fmla="*/ 357160 h 78546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967536"/>
                <a:gd name="T40" fmla="*/ 0 h 785461"/>
                <a:gd name="T41" fmla="*/ 967536 w 967536"/>
                <a:gd name="T42" fmla="*/ 785461 h 785461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967536" h="785461">
                  <a:moveTo>
                    <a:pt x="1588" y="357160"/>
                  </a:moveTo>
                  <a:cubicBezTo>
                    <a:pt x="1588" y="357160"/>
                    <a:pt x="415914" y="807266"/>
                    <a:pt x="513726" y="783342"/>
                  </a:cubicBezTo>
                  <a:cubicBezTo>
                    <a:pt x="559033" y="772121"/>
                    <a:pt x="627417" y="694210"/>
                    <a:pt x="683945" y="620745"/>
                  </a:cubicBezTo>
                  <a:cubicBezTo>
                    <a:pt x="702575" y="596610"/>
                    <a:pt x="720783" y="571204"/>
                    <a:pt x="738355" y="546222"/>
                  </a:cubicBezTo>
                  <a:cubicBezTo>
                    <a:pt x="738355" y="546222"/>
                    <a:pt x="738355" y="546222"/>
                    <a:pt x="738355" y="546222"/>
                  </a:cubicBezTo>
                  <a:cubicBezTo>
                    <a:pt x="807798" y="446081"/>
                    <a:pt x="862208" y="349962"/>
                    <a:pt x="862208" y="349962"/>
                  </a:cubicBezTo>
                  <a:cubicBezTo>
                    <a:pt x="862208" y="349962"/>
                    <a:pt x="1067360" y="109454"/>
                    <a:pt x="902646" y="2326"/>
                  </a:cubicBezTo>
                  <a:cubicBezTo>
                    <a:pt x="902646" y="2326"/>
                    <a:pt x="833203" y="-4660"/>
                    <a:pt x="793824" y="24345"/>
                  </a:cubicBezTo>
                  <a:cubicBezTo>
                    <a:pt x="757410" y="51233"/>
                    <a:pt x="668701" y="220393"/>
                    <a:pt x="654304" y="251938"/>
                  </a:cubicBezTo>
                  <a:cubicBezTo>
                    <a:pt x="639908" y="283272"/>
                    <a:pt x="527911" y="504514"/>
                    <a:pt x="517537" y="511077"/>
                  </a:cubicBezTo>
                  <a:cubicBezTo>
                    <a:pt x="507163" y="517640"/>
                    <a:pt x="397071" y="451585"/>
                    <a:pt x="338426" y="411994"/>
                  </a:cubicBezTo>
                  <a:cubicBezTo>
                    <a:pt x="243366" y="348057"/>
                    <a:pt x="124171" y="236695"/>
                    <a:pt x="124171" y="236695"/>
                  </a:cubicBezTo>
                  <a:lnTo>
                    <a:pt x="1588" y="357160"/>
                  </a:lnTo>
                  <a:close/>
                </a:path>
              </a:pathLst>
            </a:custGeom>
            <a:solidFill>
              <a:srgbClr val="4A12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87065" name="Freeform: Shape 88">
              <a:extLst>
                <a:ext uri="{FF2B5EF4-FFF2-40B4-BE49-F238E27FC236}">
                  <a16:creationId xmlns:a16="http://schemas.microsoft.com/office/drawing/2014/main" id="{6B6D20DD-E28B-4793-B830-F7DF1ADC2C1D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4975" y="4718028"/>
              <a:ext cx="501764" cy="605504"/>
            </a:xfrm>
            <a:custGeom>
              <a:avLst/>
              <a:gdLst>
                <a:gd name="T0" fmla="*/ 68292 w 501763"/>
                <a:gd name="T1" fmla="*/ 137363 h 605504"/>
                <a:gd name="T2" fmla="*/ 38017 w 501763"/>
                <a:gd name="T3" fmla="*/ 265662 h 605504"/>
                <a:gd name="T4" fmla="*/ 2237 w 501763"/>
                <a:gd name="T5" fmla="*/ 406664 h 605504"/>
                <a:gd name="T6" fmla="*/ 57495 w 501763"/>
                <a:gd name="T7" fmla="*/ 448795 h 605504"/>
                <a:gd name="T8" fmla="*/ 143239 w 501763"/>
                <a:gd name="T9" fmla="*/ 605464 h 605504"/>
                <a:gd name="T10" fmla="*/ 428427 w 501763"/>
                <a:gd name="T11" fmla="*/ 489444 h 605504"/>
                <a:gd name="T12" fmla="*/ 488342 w 501763"/>
                <a:gd name="T13" fmla="*/ 88457 h 605504"/>
                <a:gd name="T14" fmla="*/ 68292 w 501763"/>
                <a:gd name="T15" fmla="*/ 137363 h 60550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501763"/>
                <a:gd name="T25" fmla="*/ 0 h 605504"/>
                <a:gd name="T26" fmla="*/ 501763 w 501763"/>
                <a:gd name="T27" fmla="*/ 605504 h 605504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501763" h="605504">
                  <a:moveTo>
                    <a:pt x="68292" y="137363"/>
                  </a:moveTo>
                  <a:cubicBezTo>
                    <a:pt x="68292" y="137363"/>
                    <a:pt x="8377" y="248513"/>
                    <a:pt x="38017" y="265662"/>
                  </a:cubicBezTo>
                  <a:cubicBezTo>
                    <a:pt x="62576" y="279847"/>
                    <a:pt x="9224" y="388880"/>
                    <a:pt x="2237" y="406664"/>
                  </a:cubicBezTo>
                  <a:cubicBezTo>
                    <a:pt x="-4749" y="424448"/>
                    <a:pt x="46697" y="437362"/>
                    <a:pt x="57495" y="448795"/>
                  </a:cubicBezTo>
                  <a:cubicBezTo>
                    <a:pt x="68504" y="460228"/>
                    <a:pt x="100685" y="601230"/>
                    <a:pt x="143239" y="605464"/>
                  </a:cubicBezTo>
                  <a:cubicBezTo>
                    <a:pt x="185582" y="609698"/>
                    <a:pt x="376337" y="543432"/>
                    <a:pt x="428419" y="489444"/>
                  </a:cubicBezTo>
                  <a:cubicBezTo>
                    <a:pt x="480289" y="435457"/>
                    <a:pt x="523056" y="191350"/>
                    <a:pt x="488334" y="88457"/>
                  </a:cubicBezTo>
                  <a:cubicBezTo>
                    <a:pt x="453613" y="-14225"/>
                    <a:pt x="173938" y="-56780"/>
                    <a:pt x="68292" y="137363"/>
                  </a:cubicBezTo>
                  <a:close/>
                </a:path>
              </a:pathLst>
            </a:custGeom>
            <a:solidFill>
              <a:srgbClr val="EEA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87066" name="Freeform: Shape 89">
              <a:extLst>
                <a:ext uri="{FF2B5EF4-FFF2-40B4-BE49-F238E27FC236}">
                  <a16:creationId xmlns:a16="http://schemas.microsoft.com/office/drawing/2014/main" id="{9092B803-CC4F-4AA5-AE9F-7175A7858B1B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2810" y="4641437"/>
              <a:ext cx="514467" cy="552575"/>
            </a:xfrm>
            <a:custGeom>
              <a:avLst/>
              <a:gdLst>
                <a:gd name="T0" fmla="*/ 18390 w 514466"/>
                <a:gd name="T1" fmla="*/ 237877 h 552575"/>
                <a:gd name="T2" fmla="*/ 68354 w 514466"/>
                <a:gd name="T3" fmla="*/ 28915 h 552575"/>
                <a:gd name="T4" fmla="*/ 407318 w 514466"/>
                <a:gd name="T5" fmla="*/ 101956 h 552575"/>
                <a:gd name="T6" fmla="*/ 495179 w 514466"/>
                <a:gd name="T7" fmla="*/ 346910 h 552575"/>
                <a:gd name="T8" fmla="*/ 430394 w 514466"/>
                <a:gd name="T9" fmla="*/ 552697 h 552575"/>
                <a:gd name="T10" fmla="*/ 363916 w 514466"/>
                <a:gd name="T11" fmla="*/ 420799 h 552575"/>
                <a:gd name="T12" fmla="*/ 244077 w 514466"/>
                <a:gd name="T13" fmla="*/ 400051 h 552575"/>
                <a:gd name="T14" fmla="*/ 222059 w 514466"/>
                <a:gd name="T15" fmla="*/ 281279 h 552575"/>
                <a:gd name="T16" fmla="*/ 18390 w 514466"/>
                <a:gd name="T17" fmla="*/ 237877 h 55257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514466"/>
                <a:gd name="T28" fmla="*/ 0 h 552575"/>
                <a:gd name="T29" fmla="*/ 514466 w 514466"/>
                <a:gd name="T30" fmla="*/ 552575 h 55257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514466" h="552575">
                  <a:moveTo>
                    <a:pt x="18390" y="237877"/>
                  </a:moveTo>
                  <a:cubicBezTo>
                    <a:pt x="18390" y="237877"/>
                    <a:pt x="-42796" y="117835"/>
                    <a:pt x="68354" y="28915"/>
                  </a:cubicBezTo>
                  <a:cubicBezTo>
                    <a:pt x="179504" y="-60005"/>
                    <a:pt x="384233" y="96028"/>
                    <a:pt x="407310" y="101956"/>
                  </a:cubicBezTo>
                  <a:cubicBezTo>
                    <a:pt x="430386" y="107884"/>
                    <a:pt x="561438" y="116988"/>
                    <a:pt x="495171" y="346910"/>
                  </a:cubicBezTo>
                  <a:cubicBezTo>
                    <a:pt x="438432" y="544440"/>
                    <a:pt x="430386" y="552697"/>
                    <a:pt x="430386" y="552697"/>
                  </a:cubicBezTo>
                  <a:cubicBezTo>
                    <a:pt x="430386" y="552697"/>
                    <a:pt x="388044" y="438371"/>
                    <a:pt x="363908" y="420799"/>
                  </a:cubicBezTo>
                  <a:cubicBezTo>
                    <a:pt x="326435" y="393488"/>
                    <a:pt x="244077" y="400051"/>
                    <a:pt x="244077" y="400051"/>
                  </a:cubicBezTo>
                  <a:cubicBezTo>
                    <a:pt x="244077" y="400051"/>
                    <a:pt x="283245" y="296099"/>
                    <a:pt x="222059" y="281279"/>
                  </a:cubicBezTo>
                  <a:cubicBezTo>
                    <a:pt x="161085" y="266882"/>
                    <a:pt x="80422" y="215012"/>
                    <a:pt x="18390" y="237877"/>
                  </a:cubicBezTo>
                  <a:close/>
                </a:path>
              </a:pathLst>
            </a:custGeom>
            <a:solidFill>
              <a:srgbClr val="D88A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87067" name="Freeform: Shape 90">
              <a:extLst>
                <a:ext uri="{FF2B5EF4-FFF2-40B4-BE49-F238E27FC236}">
                  <a16:creationId xmlns:a16="http://schemas.microsoft.com/office/drawing/2014/main" id="{E468F941-740D-4B7A-8D71-F8CD7EE7BF34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5664" y="4929876"/>
              <a:ext cx="110092" cy="167255"/>
            </a:xfrm>
            <a:custGeom>
              <a:avLst/>
              <a:gdLst>
                <a:gd name="T0" fmla="*/ 16856 w 110091"/>
                <a:gd name="T1" fmla="*/ 52332 h 167254"/>
                <a:gd name="T2" fmla="*/ 92446 w 110091"/>
                <a:gd name="T3" fmla="*/ 12741 h 167254"/>
                <a:gd name="T4" fmla="*/ 50518 w 110091"/>
                <a:gd name="T5" fmla="*/ 165819 h 167254"/>
                <a:gd name="T6" fmla="*/ 16856 w 110091"/>
                <a:gd name="T7" fmla="*/ 52332 h 16725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10091"/>
                <a:gd name="T13" fmla="*/ 0 h 167254"/>
                <a:gd name="T14" fmla="*/ 110091 w 110091"/>
                <a:gd name="T15" fmla="*/ 167254 h 16725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10091" h="167254">
                  <a:moveTo>
                    <a:pt x="16856" y="52332"/>
                  </a:moveTo>
                  <a:cubicBezTo>
                    <a:pt x="22360" y="38147"/>
                    <a:pt x="39721" y="-23250"/>
                    <a:pt x="92438" y="12741"/>
                  </a:cubicBezTo>
                  <a:cubicBezTo>
                    <a:pt x="145155" y="48733"/>
                    <a:pt x="59622" y="164329"/>
                    <a:pt x="50518" y="165811"/>
                  </a:cubicBezTo>
                  <a:cubicBezTo>
                    <a:pt x="41203" y="167293"/>
                    <a:pt x="-28663" y="172374"/>
                    <a:pt x="16856" y="52332"/>
                  </a:cubicBezTo>
                  <a:close/>
                </a:path>
              </a:pathLst>
            </a:custGeom>
            <a:solidFill>
              <a:srgbClr val="EEA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87068" name="Freeform: Shape 91">
              <a:extLst>
                <a:ext uri="{FF2B5EF4-FFF2-40B4-BE49-F238E27FC236}">
                  <a16:creationId xmlns:a16="http://schemas.microsoft.com/office/drawing/2014/main" id="{634DAACA-BCD3-4BDD-82AE-847714384CF7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6704" y="5228961"/>
              <a:ext cx="188426" cy="133380"/>
            </a:xfrm>
            <a:custGeom>
              <a:avLst/>
              <a:gdLst>
                <a:gd name="T0" fmla="*/ 2011 w 188426"/>
                <a:gd name="T1" fmla="*/ 119090 h 133380"/>
                <a:gd name="T2" fmla="*/ 1800 w 188426"/>
                <a:gd name="T3" fmla="*/ 132639 h 133380"/>
                <a:gd name="T4" fmla="*/ 188109 w 188426"/>
                <a:gd name="T5" fmla="*/ 1588 h 133380"/>
                <a:gd name="T6" fmla="*/ 1588 w 188426"/>
                <a:gd name="T7" fmla="*/ 82039 h 133380"/>
                <a:gd name="T8" fmla="*/ 2011 w 188426"/>
                <a:gd name="T9" fmla="*/ 119090 h 13338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88426"/>
                <a:gd name="T16" fmla="*/ 0 h 133380"/>
                <a:gd name="T17" fmla="*/ 188426 w 188426"/>
                <a:gd name="T18" fmla="*/ 133380 h 13338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88426" h="133380">
                  <a:moveTo>
                    <a:pt x="2011" y="119090"/>
                  </a:moveTo>
                  <a:cubicBezTo>
                    <a:pt x="2011" y="123747"/>
                    <a:pt x="2011" y="128193"/>
                    <a:pt x="1800" y="132639"/>
                  </a:cubicBezTo>
                  <a:cubicBezTo>
                    <a:pt x="157833" y="80346"/>
                    <a:pt x="188109" y="1588"/>
                    <a:pt x="188109" y="1588"/>
                  </a:cubicBezTo>
                  <a:cubicBezTo>
                    <a:pt x="139414" y="36097"/>
                    <a:pt x="1588" y="82039"/>
                    <a:pt x="1588" y="82039"/>
                  </a:cubicBezTo>
                  <a:cubicBezTo>
                    <a:pt x="1800" y="93260"/>
                    <a:pt x="2011" y="106175"/>
                    <a:pt x="2011" y="119090"/>
                  </a:cubicBezTo>
                  <a:close/>
                </a:path>
              </a:pathLst>
            </a:custGeom>
            <a:solidFill>
              <a:srgbClr val="A778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87069" name="Freeform: Shape 92">
              <a:extLst>
                <a:ext uri="{FF2B5EF4-FFF2-40B4-BE49-F238E27FC236}">
                  <a16:creationId xmlns:a16="http://schemas.microsoft.com/office/drawing/2014/main" id="{B7278EF6-8617-475E-AE19-D1247105E15B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1483" y="6541637"/>
              <a:ext cx="199012" cy="169372"/>
            </a:xfrm>
            <a:custGeom>
              <a:avLst/>
              <a:gdLst>
                <a:gd name="T0" fmla="*/ 125483 w 199011"/>
                <a:gd name="T1" fmla="*/ 3448 h 169371"/>
                <a:gd name="T2" fmla="*/ 94988 w 199011"/>
                <a:gd name="T3" fmla="*/ 15728 h 169371"/>
                <a:gd name="T4" fmla="*/ 9032 w 199011"/>
                <a:gd name="T5" fmla="*/ 12764 h 169371"/>
                <a:gd name="T6" fmla="*/ 61537 w 199011"/>
                <a:gd name="T7" fmla="*/ 166053 h 169371"/>
                <a:gd name="T8" fmla="*/ 183704 w 199011"/>
                <a:gd name="T9" fmla="*/ 92588 h 169371"/>
                <a:gd name="T10" fmla="*/ 125483 w 199011"/>
                <a:gd name="T11" fmla="*/ 3448 h 16937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99011"/>
                <a:gd name="T19" fmla="*/ 0 h 169371"/>
                <a:gd name="T20" fmla="*/ 199011 w 199011"/>
                <a:gd name="T21" fmla="*/ 169371 h 16937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99011" h="169371">
                  <a:moveTo>
                    <a:pt x="125475" y="3448"/>
                  </a:moveTo>
                  <a:cubicBezTo>
                    <a:pt x="125475" y="3448"/>
                    <a:pt x="110655" y="15728"/>
                    <a:pt x="94988" y="15728"/>
                  </a:cubicBezTo>
                  <a:cubicBezTo>
                    <a:pt x="67888" y="15516"/>
                    <a:pt x="37190" y="-13912"/>
                    <a:pt x="9032" y="12764"/>
                  </a:cubicBezTo>
                  <a:cubicBezTo>
                    <a:pt x="-19126" y="39440"/>
                    <a:pt x="40154" y="152919"/>
                    <a:pt x="61537" y="166045"/>
                  </a:cubicBezTo>
                  <a:cubicBezTo>
                    <a:pt x="82920" y="179383"/>
                    <a:pt x="131614" y="155459"/>
                    <a:pt x="183696" y="92580"/>
                  </a:cubicBezTo>
                  <a:cubicBezTo>
                    <a:pt x="235990" y="29701"/>
                    <a:pt x="125475" y="3448"/>
                    <a:pt x="125475" y="3448"/>
                  </a:cubicBezTo>
                  <a:close/>
                </a:path>
              </a:pathLst>
            </a:custGeom>
            <a:solidFill>
              <a:srgbClr val="EEA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87070" name="Freeform: Shape 93">
              <a:extLst>
                <a:ext uri="{FF2B5EF4-FFF2-40B4-BE49-F238E27FC236}">
                  <a16:creationId xmlns:a16="http://schemas.microsoft.com/office/drawing/2014/main" id="{3CCCA920-C119-4406-AFF1-5765A55DB613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1858" y="6545403"/>
              <a:ext cx="326041" cy="222300"/>
            </a:xfrm>
            <a:custGeom>
              <a:avLst/>
              <a:gdLst>
                <a:gd name="T0" fmla="*/ 219675 w 326040"/>
                <a:gd name="T1" fmla="*/ 1588 h 222300"/>
                <a:gd name="T2" fmla="*/ 106822 w 326040"/>
                <a:gd name="T3" fmla="*/ 48800 h 222300"/>
                <a:gd name="T4" fmla="*/ 2024 w 326040"/>
                <a:gd name="T5" fmla="*/ 124806 h 222300"/>
                <a:gd name="T6" fmla="*/ 109151 w 326040"/>
                <a:gd name="T7" fmla="*/ 86274 h 222300"/>
                <a:gd name="T8" fmla="*/ 151071 w 326040"/>
                <a:gd name="T9" fmla="*/ 78652 h 222300"/>
                <a:gd name="T10" fmla="*/ 104282 w 326040"/>
                <a:gd name="T11" fmla="*/ 106810 h 222300"/>
                <a:gd name="T12" fmla="*/ 2871 w 326040"/>
                <a:gd name="T13" fmla="*/ 190226 h 222300"/>
                <a:gd name="T14" fmla="*/ 31664 w 326040"/>
                <a:gd name="T15" fmla="*/ 195307 h 222300"/>
                <a:gd name="T16" fmla="*/ 24254 w 326040"/>
                <a:gd name="T17" fmla="*/ 212244 h 222300"/>
                <a:gd name="T18" fmla="*/ 156787 w 326040"/>
                <a:gd name="T19" fmla="*/ 184509 h 222300"/>
                <a:gd name="T20" fmla="*/ 132864 w 326040"/>
                <a:gd name="T21" fmla="*/ 217325 h 222300"/>
                <a:gd name="T22" fmla="*/ 314946 w 326040"/>
                <a:gd name="T23" fmla="*/ 152117 h 222300"/>
                <a:gd name="T24" fmla="*/ 219675 w 326040"/>
                <a:gd name="T25" fmla="*/ 1588 h 22230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326040"/>
                <a:gd name="T40" fmla="*/ 0 h 222300"/>
                <a:gd name="T41" fmla="*/ 326040 w 326040"/>
                <a:gd name="T42" fmla="*/ 222300 h 222300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326040" h="222300">
                  <a:moveTo>
                    <a:pt x="219667" y="1588"/>
                  </a:moveTo>
                  <a:cubicBezTo>
                    <a:pt x="219667" y="1588"/>
                    <a:pt x="165044" y="20431"/>
                    <a:pt x="106822" y="48800"/>
                  </a:cubicBezTo>
                  <a:cubicBezTo>
                    <a:pt x="55799" y="73783"/>
                    <a:pt x="-4116" y="111680"/>
                    <a:pt x="2024" y="124806"/>
                  </a:cubicBezTo>
                  <a:cubicBezTo>
                    <a:pt x="11339" y="144495"/>
                    <a:pt x="56858" y="107657"/>
                    <a:pt x="109151" y="86274"/>
                  </a:cubicBezTo>
                  <a:cubicBezTo>
                    <a:pt x="157211" y="66584"/>
                    <a:pt x="151071" y="78652"/>
                    <a:pt x="151071" y="78652"/>
                  </a:cubicBezTo>
                  <a:cubicBezTo>
                    <a:pt x="151071" y="78652"/>
                    <a:pt x="152553" y="75053"/>
                    <a:pt x="104282" y="106810"/>
                  </a:cubicBezTo>
                  <a:cubicBezTo>
                    <a:pt x="52412" y="140896"/>
                    <a:pt x="-1999" y="179640"/>
                    <a:pt x="2871" y="190226"/>
                  </a:cubicBezTo>
                  <a:cubicBezTo>
                    <a:pt x="8799" y="203564"/>
                    <a:pt x="10704" y="204622"/>
                    <a:pt x="31664" y="195307"/>
                  </a:cubicBezTo>
                  <a:cubicBezTo>
                    <a:pt x="20866" y="203140"/>
                    <a:pt x="21501" y="207375"/>
                    <a:pt x="24254" y="212244"/>
                  </a:cubicBezTo>
                  <a:cubicBezTo>
                    <a:pt x="39074" y="237650"/>
                    <a:pt x="123336" y="199541"/>
                    <a:pt x="156787" y="184509"/>
                  </a:cubicBezTo>
                  <a:cubicBezTo>
                    <a:pt x="131170" y="196365"/>
                    <a:pt x="113597" y="207586"/>
                    <a:pt x="132864" y="217325"/>
                  </a:cubicBezTo>
                  <a:cubicBezTo>
                    <a:pt x="154670" y="228334"/>
                    <a:pt x="271325" y="169266"/>
                    <a:pt x="314938" y="152117"/>
                  </a:cubicBezTo>
                  <a:cubicBezTo>
                    <a:pt x="362574" y="133275"/>
                    <a:pt x="219667" y="1588"/>
                    <a:pt x="219667" y="1588"/>
                  </a:cubicBezTo>
                  <a:close/>
                </a:path>
              </a:pathLst>
            </a:custGeom>
            <a:solidFill>
              <a:srgbClr val="EEA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87071" name="Freeform: Shape 94">
              <a:extLst>
                <a:ext uri="{FF2B5EF4-FFF2-40B4-BE49-F238E27FC236}">
                  <a16:creationId xmlns:a16="http://schemas.microsoft.com/office/drawing/2014/main" id="{2C9C7C19-AD65-4CC1-A8C7-26B9ABB7F94C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9054" y="6338346"/>
              <a:ext cx="349329" cy="368384"/>
            </a:xfrm>
            <a:custGeom>
              <a:avLst/>
              <a:gdLst>
                <a:gd name="T0" fmla="*/ 1588 w 349329"/>
                <a:gd name="T1" fmla="*/ 208653 h 368383"/>
                <a:gd name="T2" fmla="*/ 103846 w 349329"/>
                <a:gd name="T3" fmla="*/ 367016 h 368383"/>
                <a:gd name="T4" fmla="*/ 347953 w 349329"/>
                <a:gd name="T5" fmla="*/ 95589 h 368383"/>
                <a:gd name="T6" fmla="*/ 185780 w 349329"/>
                <a:gd name="T7" fmla="*/ 1588 h 368383"/>
                <a:gd name="T8" fmla="*/ 1588 w 349329"/>
                <a:gd name="T9" fmla="*/ 208653 h 36838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49329"/>
                <a:gd name="T16" fmla="*/ 0 h 368383"/>
                <a:gd name="T17" fmla="*/ 349329 w 349329"/>
                <a:gd name="T18" fmla="*/ 368383 h 36838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49329" h="368383">
                  <a:moveTo>
                    <a:pt x="1588" y="208645"/>
                  </a:moveTo>
                  <a:cubicBezTo>
                    <a:pt x="1588" y="208645"/>
                    <a:pt x="13444" y="278087"/>
                    <a:pt x="103846" y="367008"/>
                  </a:cubicBezTo>
                  <a:cubicBezTo>
                    <a:pt x="103846" y="367008"/>
                    <a:pt x="311115" y="138356"/>
                    <a:pt x="347953" y="95589"/>
                  </a:cubicBezTo>
                  <a:lnTo>
                    <a:pt x="185780" y="1588"/>
                  </a:lnTo>
                  <a:lnTo>
                    <a:pt x="1588" y="208645"/>
                  </a:lnTo>
                  <a:close/>
                </a:path>
              </a:pathLst>
            </a:custGeom>
            <a:solidFill>
              <a:srgbClr val="4A12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87072" name="Freeform: Shape 95">
              <a:extLst>
                <a:ext uri="{FF2B5EF4-FFF2-40B4-BE49-F238E27FC236}">
                  <a16:creationId xmlns:a16="http://schemas.microsoft.com/office/drawing/2014/main" id="{AE9B44B3-7ED2-4C79-A977-CF5B3E0DDF8D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804" y="4990748"/>
              <a:ext cx="186309" cy="186309"/>
            </a:xfrm>
            <a:custGeom>
              <a:avLst/>
              <a:gdLst>
                <a:gd name="T0" fmla="*/ 150042 w 186308"/>
                <a:gd name="T1" fmla="*/ 187092 h 186308"/>
                <a:gd name="T2" fmla="*/ 37402 w 186308"/>
                <a:gd name="T3" fmla="*/ 187092 h 186308"/>
                <a:gd name="T4" fmla="*/ 352 w 186308"/>
                <a:gd name="T5" fmla="*/ 150042 h 186308"/>
                <a:gd name="T6" fmla="*/ 352 w 186308"/>
                <a:gd name="T7" fmla="*/ 37402 h 186308"/>
                <a:gd name="T8" fmla="*/ 37402 w 186308"/>
                <a:gd name="T9" fmla="*/ 352 h 186308"/>
                <a:gd name="T10" fmla="*/ 150042 w 186308"/>
                <a:gd name="T11" fmla="*/ 352 h 186308"/>
                <a:gd name="T12" fmla="*/ 187092 w 186308"/>
                <a:gd name="T13" fmla="*/ 37402 h 186308"/>
                <a:gd name="T14" fmla="*/ 187092 w 186308"/>
                <a:gd name="T15" fmla="*/ 150042 h 186308"/>
                <a:gd name="T16" fmla="*/ 150042 w 186308"/>
                <a:gd name="T17" fmla="*/ 187092 h 18630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6308"/>
                <a:gd name="T28" fmla="*/ 0 h 186308"/>
                <a:gd name="T29" fmla="*/ 186308 w 186308"/>
                <a:gd name="T30" fmla="*/ 186308 h 18630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6308" h="186308">
                  <a:moveTo>
                    <a:pt x="150034" y="187084"/>
                  </a:moveTo>
                  <a:lnTo>
                    <a:pt x="37402" y="187084"/>
                  </a:lnTo>
                  <a:cubicBezTo>
                    <a:pt x="16866" y="187084"/>
                    <a:pt x="352" y="170570"/>
                    <a:pt x="352" y="150034"/>
                  </a:cubicBezTo>
                  <a:lnTo>
                    <a:pt x="352" y="37402"/>
                  </a:lnTo>
                  <a:cubicBezTo>
                    <a:pt x="352" y="16866"/>
                    <a:pt x="16866" y="352"/>
                    <a:pt x="37402" y="352"/>
                  </a:cubicBezTo>
                  <a:lnTo>
                    <a:pt x="150034" y="352"/>
                  </a:lnTo>
                  <a:cubicBezTo>
                    <a:pt x="170570" y="352"/>
                    <a:pt x="187084" y="16866"/>
                    <a:pt x="187084" y="37402"/>
                  </a:cubicBezTo>
                  <a:lnTo>
                    <a:pt x="187084" y="150034"/>
                  </a:lnTo>
                  <a:cubicBezTo>
                    <a:pt x="187084" y="170570"/>
                    <a:pt x="170570" y="187084"/>
                    <a:pt x="150034" y="187084"/>
                  </a:cubicBezTo>
                  <a:close/>
                </a:path>
              </a:pathLst>
            </a:custGeom>
            <a:solidFill>
              <a:srgbClr val="1FD7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111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87073" name="Freeform: Shape 96">
              <a:extLst>
                <a:ext uri="{FF2B5EF4-FFF2-40B4-BE49-F238E27FC236}">
                  <a16:creationId xmlns:a16="http://schemas.microsoft.com/office/drawing/2014/main" id="{D47139A3-4D24-492A-B05C-F74FC71E6B50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359" y="4742441"/>
              <a:ext cx="647847" cy="59280"/>
            </a:xfrm>
            <a:custGeom>
              <a:avLst/>
              <a:gdLst>
                <a:gd name="T0" fmla="*/ 628264 w 647847"/>
                <a:gd name="T1" fmla="*/ 59598 h 59280"/>
                <a:gd name="T2" fmla="*/ 20854 w 647847"/>
                <a:gd name="T3" fmla="*/ 59598 h 59280"/>
                <a:gd name="T4" fmla="*/ 1588 w 647847"/>
                <a:gd name="T5" fmla="*/ 40332 h 59280"/>
                <a:gd name="T6" fmla="*/ 1588 w 647847"/>
                <a:gd name="T7" fmla="*/ 20854 h 59280"/>
                <a:gd name="T8" fmla="*/ 20854 w 647847"/>
                <a:gd name="T9" fmla="*/ 1588 h 59280"/>
                <a:gd name="T10" fmla="*/ 628264 w 647847"/>
                <a:gd name="T11" fmla="*/ 1588 h 59280"/>
                <a:gd name="T12" fmla="*/ 647530 w 647847"/>
                <a:gd name="T13" fmla="*/ 20854 h 59280"/>
                <a:gd name="T14" fmla="*/ 647530 w 647847"/>
                <a:gd name="T15" fmla="*/ 40332 h 59280"/>
                <a:gd name="T16" fmla="*/ 628264 w 647847"/>
                <a:gd name="T17" fmla="*/ 59598 h 5928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7847"/>
                <a:gd name="T28" fmla="*/ 0 h 59280"/>
                <a:gd name="T29" fmla="*/ 647847 w 647847"/>
                <a:gd name="T30" fmla="*/ 59280 h 5928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7847" h="59280">
                  <a:moveTo>
                    <a:pt x="628264" y="59598"/>
                  </a:moveTo>
                  <a:lnTo>
                    <a:pt x="20854" y="59598"/>
                  </a:lnTo>
                  <a:cubicBezTo>
                    <a:pt x="10268" y="59598"/>
                    <a:pt x="1588" y="50917"/>
                    <a:pt x="1588" y="40332"/>
                  </a:cubicBezTo>
                  <a:lnTo>
                    <a:pt x="1588" y="20854"/>
                  </a:lnTo>
                  <a:cubicBezTo>
                    <a:pt x="1588" y="10268"/>
                    <a:pt x="10268" y="1588"/>
                    <a:pt x="20854" y="1588"/>
                  </a:cubicBezTo>
                  <a:lnTo>
                    <a:pt x="628264" y="1588"/>
                  </a:lnTo>
                  <a:cubicBezTo>
                    <a:pt x="638849" y="1588"/>
                    <a:pt x="647530" y="10268"/>
                    <a:pt x="647530" y="20854"/>
                  </a:cubicBezTo>
                  <a:lnTo>
                    <a:pt x="647530" y="40332"/>
                  </a:lnTo>
                  <a:cubicBezTo>
                    <a:pt x="647530" y="50917"/>
                    <a:pt x="638849" y="59598"/>
                    <a:pt x="628264" y="59598"/>
                  </a:cubicBezTo>
                  <a:close/>
                </a:path>
              </a:pathLst>
            </a:custGeom>
            <a:solidFill>
              <a:srgbClr val="D9D9D9">
                <a:alpha val="7215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87074" name="Freeform: Shape 97">
              <a:extLst>
                <a:ext uri="{FF2B5EF4-FFF2-40B4-BE49-F238E27FC236}">
                  <a16:creationId xmlns:a16="http://schemas.microsoft.com/office/drawing/2014/main" id="{F79E0E35-3F1C-46CC-A05E-3D0120726207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359" y="4836230"/>
              <a:ext cx="738884" cy="59280"/>
            </a:xfrm>
            <a:custGeom>
              <a:avLst/>
              <a:gdLst>
                <a:gd name="T0" fmla="*/ 718242 w 738884"/>
                <a:gd name="T1" fmla="*/ 59598 h 59280"/>
                <a:gd name="T2" fmla="*/ 20854 w 738884"/>
                <a:gd name="T3" fmla="*/ 59598 h 59280"/>
                <a:gd name="T4" fmla="*/ 1588 w 738884"/>
                <a:gd name="T5" fmla="*/ 40332 h 59280"/>
                <a:gd name="T6" fmla="*/ 1588 w 738884"/>
                <a:gd name="T7" fmla="*/ 20854 h 59280"/>
                <a:gd name="T8" fmla="*/ 20854 w 738884"/>
                <a:gd name="T9" fmla="*/ 1588 h 59280"/>
                <a:gd name="T10" fmla="*/ 718242 w 738884"/>
                <a:gd name="T11" fmla="*/ 1588 h 59280"/>
                <a:gd name="T12" fmla="*/ 737508 w 738884"/>
                <a:gd name="T13" fmla="*/ 20854 h 59280"/>
                <a:gd name="T14" fmla="*/ 737508 w 738884"/>
                <a:gd name="T15" fmla="*/ 40332 h 59280"/>
                <a:gd name="T16" fmla="*/ 718242 w 738884"/>
                <a:gd name="T17" fmla="*/ 59598 h 5928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738884"/>
                <a:gd name="T28" fmla="*/ 0 h 59280"/>
                <a:gd name="T29" fmla="*/ 738884 w 738884"/>
                <a:gd name="T30" fmla="*/ 59280 h 5928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738884" h="59280">
                  <a:moveTo>
                    <a:pt x="718242" y="59598"/>
                  </a:moveTo>
                  <a:lnTo>
                    <a:pt x="20854" y="59598"/>
                  </a:lnTo>
                  <a:cubicBezTo>
                    <a:pt x="10268" y="59598"/>
                    <a:pt x="1588" y="50917"/>
                    <a:pt x="1588" y="40332"/>
                  </a:cubicBezTo>
                  <a:lnTo>
                    <a:pt x="1588" y="20854"/>
                  </a:lnTo>
                  <a:cubicBezTo>
                    <a:pt x="1588" y="10268"/>
                    <a:pt x="10268" y="1588"/>
                    <a:pt x="20854" y="1588"/>
                  </a:cubicBezTo>
                  <a:lnTo>
                    <a:pt x="718242" y="1588"/>
                  </a:lnTo>
                  <a:cubicBezTo>
                    <a:pt x="728828" y="1588"/>
                    <a:pt x="737508" y="10268"/>
                    <a:pt x="737508" y="20854"/>
                  </a:cubicBezTo>
                  <a:lnTo>
                    <a:pt x="737508" y="40332"/>
                  </a:lnTo>
                  <a:cubicBezTo>
                    <a:pt x="737508" y="50917"/>
                    <a:pt x="729040" y="59598"/>
                    <a:pt x="718242" y="59598"/>
                  </a:cubicBezTo>
                  <a:close/>
                </a:path>
              </a:pathLst>
            </a:custGeom>
            <a:solidFill>
              <a:srgbClr val="D9D9D9">
                <a:alpha val="7215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87075" name="Freeform: Shape 98">
              <a:extLst>
                <a:ext uri="{FF2B5EF4-FFF2-40B4-BE49-F238E27FC236}">
                  <a16:creationId xmlns:a16="http://schemas.microsoft.com/office/drawing/2014/main" id="{F1C49692-64E2-4A21-AC1F-A4A85DF08E87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222804" y="4726104"/>
              <a:ext cx="186309" cy="186309"/>
            </a:xfrm>
            <a:custGeom>
              <a:avLst/>
              <a:gdLst>
                <a:gd name="T0" fmla="*/ 150042 w 186308"/>
                <a:gd name="T1" fmla="*/ 187092 h 186308"/>
                <a:gd name="T2" fmla="*/ 37402 w 186308"/>
                <a:gd name="T3" fmla="*/ 187092 h 186308"/>
                <a:gd name="T4" fmla="*/ 352 w 186308"/>
                <a:gd name="T5" fmla="*/ 150042 h 186308"/>
                <a:gd name="T6" fmla="*/ 352 w 186308"/>
                <a:gd name="T7" fmla="*/ 37402 h 186308"/>
                <a:gd name="T8" fmla="*/ 37402 w 186308"/>
                <a:gd name="T9" fmla="*/ 352 h 186308"/>
                <a:gd name="T10" fmla="*/ 150042 w 186308"/>
                <a:gd name="T11" fmla="*/ 352 h 186308"/>
                <a:gd name="T12" fmla="*/ 187092 w 186308"/>
                <a:gd name="T13" fmla="*/ 37402 h 186308"/>
                <a:gd name="T14" fmla="*/ 187092 w 186308"/>
                <a:gd name="T15" fmla="*/ 150042 h 186308"/>
                <a:gd name="T16" fmla="*/ 150042 w 186308"/>
                <a:gd name="T17" fmla="*/ 187092 h 18630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6308"/>
                <a:gd name="T28" fmla="*/ 0 h 186308"/>
                <a:gd name="T29" fmla="*/ 186308 w 186308"/>
                <a:gd name="T30" fmla="*/ 186308 h 18630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6308" h="186308">
                  <a:moveTo>
                    <a:pt x="150034" y="187084"/>
                  </a:moveTo>
                  <a:lnTo>
                    <a:pt x="37402" y="187084"/>
                  </a:lnTo>
                  <a:cubicBezTo>
                    <a:pt x="16866" y="187084"/>
                    <a:pt x="352" y="170571"/>
                    <a:pt x="352" y="150034"/>
                  </a:cubicBezTo>
                  <a:lnTo>
                    <a:pt x="352" y="37402"/>
                  </a:lnTo>
                  <a:cubicBezTo>
                    <a:pt x="352" y="16866"/>
                    <a:pt x="16866" y="352"/>
                    <a:pt x="37402" y="352"/>
                  </a:cubicBezTo>
                  <a:lnTo>
                    <a:pt x="150034" y="352"/>
                  </a:lnTo>
                  <a:cubicBezTo>
                    <a:pt x="170570" y="352"/>
                    <a:pt x="187084" y="16866"/>
                    <a:pt x="187084" y="37402"/>
                  </a:cubicBezTo>
                  <a:lnTo>
                    <a:pt x="187084" y="150034"/>
                  </a:lnTo>
                  <a:cubicBezTo>
                    <a:pt x="187084" y="170571"/>
                    <a:pt x="170570" y="187084"/>
                    <a:pt x="150034" y="187084"/>
                  </a:cubicBezTo>
                  <a:close/>
                </a:path>
              </a:pathLst>
            </a:custGeom>
            <a:solidFill>
              <a:srgbClr val="1FD7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111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87076" name="Freeform: Shape 99">
              <a:extLst>
                <a:ext uri="{FF2B5EF4-FFF2-40B4-BE49-F238E27FC236}">
                  <a16:creationId xmlns:a16="http://schemas.microsoft.com/office/drawing/2014/main" id="{86922C55-6BF5-4B4E-A702-0EE0E3F6B782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359" y="5007084"/>
              <a:ext cx="486944" cy="59280"/>
            </a:xfrm>
            <a:custGeom>
              <a:avLst/>
              <a:gdLst>
                <a:gd name="T0" fmla="*/ 470332 w 486943"/>
                <a:gd name="T1" fmla="*/ 59598 h 59280"/>
                <a:gd name="T2" fmla="*/ 18313 w 486943"/>
                <a:gd name="T3" fmla="*/ 59598 h 59280"/>
                <a:gd name="T4" fmla="*/ 1588 w 486943"/>
                <a:gd name="T5" fmla="*/ 42872 h 59280"/>
                <a:gd name="T6" fmla="*/ 1588 w 486943"/>
                <a:gd name="T7" fmla="*/ 18313 h 59280"/>
                <a:gd name="T8" fmla="*/ 18313 w 486943"/>
                <a:gd name="T9" fmla="*/ 1588 h 59280"/>
                <a:gd name="T10" fmla="*/ 470332 w 486943"/>
                <a:gd name="T11" fmla="*/ 1588 h 59280"/>
                <a:gd name="T12" fmla="*/ 487058 w 486943"/>
                <a:gd name="T13" fmla="*/ 18313 h 59280"/>
                <a:gd name="T14" fmla="*/ 487058 w 486943"/>
                <a:gd name="T15" fmla="*/ 42872 h 59280"/>
                <a:gd name="T16" fmla="*/ 470332 w 486943"/>
                <a:gd name="T17" fmla="*/ 59598 h 5928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86943"/>
                <a:gd name="T28" fmla="*/ 0 h 59280"/>
                <a:gd name="T29" fmla="*/ 486943 w 486943"/>
                <a:gd name="T30" fmla="*/ 59280 h 5928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86943" h="59280">
                  <a:moveTo>
                    <a:pt x="470324" y="59598"/>
                  </a:moveTo>
                  <a:lnTo>
                    <a:pt x="18313" y="59598"/>
                  </a:lnTo>
                  <a:cubicBezTo>
                    <a:pt x="8998" y="59598"/>
                    <a:pt x="1588" y="52188"/>
                    <a:pt x="1588" y="42872"/>
                  </a:cubicBezTo>
                  <a:lnTo>
                    <a:pt x="1588" y="18313"/>
                  </a:lnTo>
                  <a:cubicBezTo>
                    <a:pt x="1588" y="8998"/>
                    <a:pt x="8998" y="1588"/>
                    <a:pt x="18313" y="1588"/>
                  </a:cubicBezTo>
                  <a:lnTo>
                    <a:pt x="470324" y="1588"/>
                  </a:lnTo>
                  <a:cubicBezTo>
                    <a:pt x="479640" y="1588"/>
                    <a:pt x="487050" y="8998"/>
                    <a:pt x="487050" y="18313"/>
                  </a:cubicBezTo>
                  <a:lnTo>
                    <a:pt x="487050" y="42872"/>
                  </a:lnTo>
                  <a:cubicBezTo>
                    <a:pt x="487050" y="52188"/>
                    <a:pt x="479640" y="59598"/>
                    <a:pt x="470324" y="59598"/>
                  </a:cubicBezTo>
                  <a:close/>
                </a:path>
              </a:pathLst>
            </a:custGeom>
            <a:solidFill>
              <a:srgbClr val="D9D9D9">
                <a:alpha val="7215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87077" name="Freeform: Shape 100">
              <a:extLst>
                <a:ext uri="{FF2B5EF4-FFF2-40B4-BE49-F238E27FC236}">
                  <a16:creationId xmlns:a16="http://schemas.microsoft.com/office/drawing/2014/main" id="{5FF0862C-0DEA-4200-A63D-F6058BBD6525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359" y="5100874"/>
              <a:ext cx="599153" cy="59280"/>
            </a:xfrm>
            <a:custGeom>
              <a:avLst/>
              <a:gdLst>
                <a:gd name="T0" fmla="*/ 581483 w 599152"/>
                <a:gd name="T1" fmla="*/ 59598 h 59280"/>
                <a:gd name="T2" fmla="*/ 18948 w 599152"/>
                <a:gd name="T3" fmla="*/ 59598 h 59280"/>
                <a:gd name="T4" fmla="*/ 1588 w 599152"/>
                <a:gd name="T5" fmla="*/ 42237 h 59280"/>
                <a:gd name="T6" fmla="*/ 1588 w 599152"/>
                <a:gd name="T7" fmla="*/ 18948 h 59280"/>
                <a:gd name="T8" fmla="*/ 18948 w 599152"/>
                <a:gd name="T9" fmla="*/ 1588 h 59280"/>
                <a:gd name="T10" fmla="*/ 581271 w 599152"/>
                <a:gd name="T11" fmla="*/ 1588 h 59280"/>
                <a:gd name="T12" fmla="*/ 598632 w 599152"/>
                <a:gd name="T13" fmla="*/ 18948 h 59280"/>
                <a:gd name="T14" fmla="*/ 598632 w 599152"/>
                <a:gd name="T15" fmla="*/ 42237 h 59280"/>
                <a:gd name="T16" fmla="*/ 581483 w 599152"/>
                <a:gd name="T17" fmla="*/ 59598 h 5928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599152"/>
                <a:gd name="T28" fmla="*/ 0 h 59280"/>
                <a:gd name="T29" fmla="*/ 599152 w 599152"/>
                <a:gd name="T30" fmla="*/ 59280 h 5928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599152" h="59280">
                  <a:moveTo>
                    <a:pt x="581475" y="59598"/>
                  </a:moveTo>
                  <a:lnTo>
                    <a:pt x="18948" y="59598"/>
                  </a:lnTo>
                  <a:cubicBezTo>
                    <a:pt x="9421" y="59598"/>
                    <a:pt x="1588" y="51764"/>
                    <a:pt x="1588" y="42237"/>
                  </a:cubicBezTo>
                  <a:lnTo>
                    <a:pt x="1588" y="18948"/>
                  </a:lnTo>
                  <a:cubicBezTo>
                    <a:pt x="1588" y="9421"/>
                    <a:pt x="9421" y="1588"/>
                    <a:pt x="18948" y="1588"/>
                  </a:cubicBezTo>
                  <a:lnTo>
                    <a:pt x="581263" y="1588"/>
                  </a:lnTo>
                  <a:cubicBezTo>
                    <a:pt x="590790" y="1588"/>
                    <a:pt x="598624" y="9421"/>
                    <a:pt x="598624" y="18948"/>
                  </a:cubicBezTo>
                  <a:lnTo>
                    <a:pt x="598624" y="42237"/>
                  </a:lnTo>
                  <a:cubicBezTo>
                    <a:pt x="598835" y="51764"/>
                    <a:pt x="591002" y="59598"/>
                    <a:pt x="581475" y="59598"/>
                  </a:cubicBezTo>
                  <a:close/>
                </a:path>
              </a:pathLst>
            </a:custGeom>
            <a:solidFill>
              <a:srgbClr val="D9D9D9">
                <a:alpha val="7215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87078" name="Freeform: Shape 101">
              <a:extLst>
                <a:ext uri="{FF2B5EF4-FFF2-40B4-BE49-F238E27FC236}">
                  <a16:creationId xmlns:a16="http://schemas.microsoft.com/office/drawing/2014/main" id="{9B47762F-6DD5-4638-9464-5054AC695DDF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359" y="5271727"/>
              <a:ext cx="707127" cy="59280"/>
            </a:xfrm>
            <a:custGeom>
              <a:avLst/>
              <a:gdLst>
                <a:gd name="T0" fmla="*/ 685850 w 707127"/>
                <a:gd name="T1" fmla="*/ 59598 h 59280"/>
                <a:gd name="T2" fmla="*/ 21701 w 707127"/>
                <a:gd name="T3" fmla="*/ 59598 h 59280"/>
                <a:gd name="T4" fmla="*/ 1588 w 707127"/>
                <a:gd name="T5" fmla="*/ 39485 h 59280"/>
                <a:gd name="T6" fmla="*/ 1588 w 707127"/>
                <a:gd name="T7" fmla="*/ 21701 h 59280"/>
                <a:gd name="T8" fmla="*/ 21701 w 707127"/>
                <a:gd name="T9" fmla="*/ 1588 h 59280"/>
                <a:gd name="T10" fmla="*/ 685850 w 707127"/>
                <a:gd name="T11" fmla="*/ 1588 h 59280"/>
                <a:gd name="T12" fmla="*/ 705963 w 707127"/>
                <a:gd name="T13" fmla="*/ 21701 h 59280"/>
                <a:gd name="T14" fmla="*/ 705963 w 707127"/>
                <a:gd name="T15" fmla="*/ 39485 h 59280"/>
                <a:gd name="T16" fmla="*/ 685850 w 707127"/>
                <a:gd name="T17" fmla="*/ 59598 h 5928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707127"/>
                <a:gd name="T28" fmla="*/ 0 h 59280"/>
                <a:gd name="T29" fmla="*/ 707127 w 707127"/>
                <a:gd name="T30" fmla="*/ 59280 h 5928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707127" h="59280">
                  <a:moveTo>
                    <a:pt x="685850" y="59598"/>
                  </a:moveTo>
                  <a:lnTo>
                    <a:pt x="21701" y="59598"/>
                  </a:lnTo>
                  <a:cubicBezTo>
                    <a:pt x="10692" y="59598"/>
                    <a:pt x="1588" y="50494"/>
                    <a:pt x="1588" y="39485"/>
                  </a:cubicBezTo>
                  <a:lnTo>
                    <a:pt x="1588" y="21701"/>
                  </a:lnTo>
                  <a:cubicBezTo>
                    <a:pt x="1588" y="10692"/>
                    <a:pt x="10692" y="1588"/>
                    <a:pt x="21701" y="1588"/>
                  </a:cubicBezTo>
                  <a:lnTo>
                    <a:pt x="685850" y="1588"/>
                  </a:lnTo>
                  <a:cubicBezTo>
                    <a:pt x="696859" y="1588"/>
                    <a:pt x="705963" y="10692"/>
                    <a:pt x="705963" y="21701"/>
                  </a:cubicBezTo>
                  <a:lnTo>
                    <a:pt x="705963" y="39485"/>
                  </a:lnTo>
                  <a:cubicBezTo>
                    <a:pt x="705963" y="50706"/>
                    <a:pt x="697071" y="59598"/>
                    <a:pt x="685850" y="59598"/>
                  </a:cubicBezTo>
                  <a:close/>
                </a:path>
              </a:pathLst>
            </a:custGeom>
            <a:solidFill>
              <a:srgbClr val="D9D9D9">
                <a:alpha val="7215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87079" name="Freeform: Shape 102">
              <a:extLst>
                <a:ext uri="{FF2B5EF4-FFF2-40B4-BE49-F238E27FC236}">
                  <a16:creationId xmlns:a16="http://schemas.microsoft.com/office/drawing/2014/main" id="{C8CABB9E-5E70-46F4-9D09-56B8602996C8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571" y="5365729"/>
              <a:ext cx="647847" cy="59280"/>
            </a:xfrm>
            <a:custGeom>
              <a:avLst/>
              <a:gdLst>
                <a:gd name="T0" fmla="*/ 629322 w 647847"/>
                <a:gd name="T1" fmla="*/ 59386 h 59280"/>
                <a:gd name="T2" fmla="*/ 19584 w 647847"/>
                <a:gd name="T3" fmla="*/ 59386 h 59280"/>
                <a:gd name="T4" fmla="*/ 1588 w 647847"/>
                <a:gd name="T5" fmla="*/ 41390 h 59280"/>
                <a:gd name="T6" fmla="*/ 1588 w 647847"/>
                <a:gd name="T7" fmla="*/ 19584 h 59280"/>
                <a:gd name="T8" fmla="*/ 19584 w 647847"/>
                <a:gd name="T9" fmla="*/ 1588 h 59280"/>
                <a:gd name="T10" fmla="*/ 629322 w 647847"/>
                <a:gd name="T11" fmla="*/ 1588 h 59280"/>
                <a:gd name="T12" fmla="*/ 647318 w 647847"/>
                <a:gd name="T13" fmla="*/ 19584 h 59280"/>
                <a:gd name="T14" fmla="*/ 647318 w 647847"/>
                <a:gd name="T15" fmla="*/ 41390 h 59280"/>
                <a:gd name="T16" fmla="*/ 629322 w 647847"/>
                <a:gd name="T17" fmla="*/ 59386 h 5928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7847"/>
                <a:gd name="T28" fmla="*/ 0 h 59280"/>
                <a:gd name="T29" fmla="*/ 647847 w 647847"/>
                <a:gd name="T30" fmla="*/ 59280 h 5928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7847" h="59280">
                  <a:moveTo>
                    <a:pt x="629322" y="59386"/>
                  </a:moveTo>
                  <a:lnTo>
                    <a:pt x="19584" y="59386"/>
                  </a:lnTo>
                  <a:cubicBezTo>
                    <a:pt x="9633" y="59386"/>
                    <a:pt x="1588" y="51341"/>
                    <a:pt x="1588" y="41390"/>
                  </a:cubicBezTo>
                  <a:lnTo>
                    <a:pt x="1588" y="19584"/>
                  </a:lnTo>
                  <a:cubicBezTo>
                    <a:pt x="1588" y="9633"/>
                    <a:pt x="9633" y="1588"/>
                    <a:pt x="19584" y="1588"/>
                  </a:cubicBezTo>
                  <a:lnTo>
                    <a:pt x="629322" y="1588"/>
                  </a:lnTo>
                  <a:cubicBezTo>
                    <a:pt x="639273" y="1588"/>
                    <a:pt x="647318" y="9633"/>
                    <a:pt x="647318" y="19584"/>
                  </a:cubicBezTo>
                  <a:lnTo>
                    <a:pt x="647318" y="41390"/>
                  </a:lnTo>
                  <a:cubicBezTo>
                    <a:pt x="647318" y="51341"/>
                    <a:pt x="639273" y="59386"/>
                    <a:pt x="629322" y="59386"/>
                  </a:cubicBezTo>
                  <a:close/>
                </a:path>
              </a:pathLst>
            </a:custGeom>
            <a:solidFill>
              <a:srgbClr val="D9D9D9">
                <a:alpha val="7215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87080" name="Freeform: Shape 103">
              <a:extLst>
                <a:ext uri="{FF2B5EF4-FFF2-40B4-BE49-F238E27FC236}">
                  <a16:creationId xmlns:a16="http://schemas.microsoft.com/office/drawing/2014/main" id="{74DE6F95-C00C-411B-8B61-4094793E70D4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804" y="5255603"/>
              <a:ext cx="186309" cy="186309"/>
            </a:xfrm>
            <a:custGeom>
              <a:avLst/>
              <a:gdLst>
                <a:gd name="T0" fmla="*/ 150042 w 186308"/>
                <a:gd name="T1" fmla="*/ 187092 h 186308"/>
                <a:gd name="T2" fmla="*/ 37402 w 186308"/>
                <a:gd name="T3" fmla="*/ 187092 h 186308"/>
                <a:gd name="T4" fmla="*/ 352 w 186308"/>
                <a:gd name="T5" fmla="*/ 150042 h 186308"/>
                <a:gd name="T6" fmla="*/ 352 w 186308"/>
                <a:gd name="T7" fmla="*/ 37402 h 186308"/>
                <a:gd name="T8" fmla="*/ 37402 w 186308"/>
                <a:gd name="T9" fmla="*/ 352 h 186308"/>
                <a:gd name="T10" fmla="*/ 150042 w 186308"/>
                <a:gd name="T11" fmla="*/ 352 h 186308"/>
                <a:gd name="T12" fmla="*/ 187092 w 186308"/>
                <a:gd name="T13" fmla="*/ 37402 h 186308"/>
                <a:gd name="T14" fmla="*/ 187092 w 186308"/>
                <a:gd name="T15" fmla="*/ 150042 h 186308"/>
                <a:gd name="T16" fmla="*/ 150042 w 186308"/>
                <a:gd name="T17" fmla="*/ 187092 h 18630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6308"/>
                <a:gd name="T28" fmla="*/ 0 h 186308"/>
                <a:gd name="T29" fmla="*/ 186308 w 186308"/>
                <a:gd name="T30" fmla="*/ 186308 h 18630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6308" h="186308">
                  <a:moveTo>
                    <a:pt x="150034" y="187084"/>
                  </a:moveTo>
                  <a:lnTo>
                    <a:pt x="37402" y="187084"/>
                  </a:lnTo>
                  <a:cubicBezTo>
                    <a:pt x="16866" y="187084"/>
                    <a:pt x="352" y="170571"/>
                    <a:pt x="352" y="150034"/>
                  </a:cubicBezTo>
                  <a:lnTo>
                    <a:pt x="352" y="37402"/>
                  </a:lnTo>
                  <a:cubicBezTo>
                    <a:pt x="352" y="16866"/>
                    <a:pt x="16866" y="352"/>
                    <a:pt x="37402" y="352"/>
                  </a:cubicBezTo>
                  <a:lnTo>
                    <a:pt x="150034" y="352"/>
                  </a:lnTo>
                  <a:cubicBezTo>
                    <a:pt x="170570" y="352"/>
                    <a:pt x="187084" y="16866"/>
                    <a:pt x="187084" y="37402"/>
                  </a:cubicBezTo>
                  <a:lnTo>
                    <a:pt x="187084" y="150034"/>
                  </a:lnTo>
                  <a:cubicBezTo>
                    <a:pt x="187084" y="170359"/>
                    <a:pt x="170570" y="187084"/>
                    <a:pt x="150034" y="187084"/>
                  </a:cubicBezTo>
                  <a:close/>
                </a:path>
              </a:pathLst>
            </a:custGeom>
            <a:solidFill>
              <a:srgbClr val="1FD7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111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87081" name="Freeform: Shape 104">
              <a:extLst>
                <a:ext uri="{FF2B5EF4-FFF2-40B4-BE49-F238E27FC236}">
                  <a16:creationId xmlns:a16="http://schemas.microsoft.com/office/drawing/2014/main" id="{83836B2B-30F0-47B9-9039-20448433E42E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253219" y="5037711"/>
              <a:ext cx="124912" cy="93154"/>
            </a:xfrm>
            <a:custGeom>
              <a:avLst/>
              <a:gdLst>
                <a:gd name="T0" fmla="*/ 56951 w 124911"/>
                <a:gd name="T1" fmla="*/ 92062 h 93154"/>
                <a:gd name="T2" fmla="*/ 5081 w 124911"/>
                <a:gd name="T3" fmla="*/ 46967 h 93154"/>
                <a:gd name="T4" fmla="*/ 4022 w 124911"/>
                <a:gd name="T5" fmla="*/ 32570 h 93154"/>
                <a:gd name="T6" fmla="*/ 18419 w 124911"/>
                <a:gd name="T7" fmla="*/ 31511 h 93154"/>
                <a:gd name="T8" fmla="*/ 55046 w 124911"/>
                <a:gd name="T9" fmla="*/ 63269 h 93154"/>
                <a:gd name="T10" fmla="*/ 107135 w 124911"/>
                <a:gd name="T11" fmla="*/ 5047 h 93154"/>
                <a:gd name="T12" fmla="*/ 121532 w 124911"/>
                <a:gd name="T13" fmla="*/ 4200 h 93154"/>
                <a:gd name="T14" fmla="*/ 122379 w 124911"/>
                <a:gd name="T15" fmla="*/ 18597 h 93154"/>
                <a:gd name="T16" fmla="*/ 56951 w 124911"/>
                <a:gd name="T17" fmla="*/ 92062 h 9315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24911"/>
                <a:gd name="T28" fmla="*/ 0 h 93154"/>
                <a:gd name="T29" fmla="*/ 124911 w 124911"/>
                <a:gd name="T30" fmla="*/ 93154 h 9315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24911" h="93154">
                  <a:moveTo>
                    <a:pt x="56951" y="92062"/>
                  </a:moveTo>
                  <a:lnTo>
                    <a:pt x="5081" y="46967"/>
                  </a:lnTo>
                  <a:cubicBezTo>
                    <a:pt x="847" y="43367"/>
                    <a:pt x="423" y="36804"/>
                    <a:pt x="4022" y="32570"/>
                  </a:cubicBezTo>
                  <a:cubicBezTo>
                    <a:pt x="7622" y="28336"/>
                    <a:pt x="14185" y="27912"/>
                    <a:pt x="18419" y="31511"/>
                  </a:cubicBezTo>
                  <a:lnTo>
                    <a:pt x="55046" y="63269"/>
                  </a:lnTo>
                  <a:lnTo>
                    <a:pt x="107127" y="5047"/>
                  </a:lnTo>
                  <a:cubicBezTo>
                    <a:pt x="110938" y="813"/>
                    <a:pt x="117290" y="389"/>
                    <a:pt x="121524" y="4200"/>
                  </a:cubicBezTo>
                  <a:cubicBezTo>
                    <a:pt x="125758" y="8011"/>
                    <a:pt x="126182" y="14362"/>
                    <a:pt x="122371" y="18597"/>
                  </a:cubicBezTo>
                  <a:lnTo>
                    <a:pt x="56951" y="9206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87082" name="Freeform: Shape 105">
              <a:extLst>
                <a:ext uri="{FF2B5EF4-FFF2-40B4-BE49-F238E27FC236}">
                  <a16:creationId xmlns:a16="http://schemas.microsoft.com/office/drawing/2014/main" id="{3BD7F75A-C378-47F2-8B74-FAF5BEBECE5F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253219" y="5302354"/>
              <a:ext cx="124912" cy="93154"/>
            </a:xfrm>
            <a:custGeom>
              <a:avLst/>
              <a:gdLst>
                <a:gd name="T0" fmla="*/ 56951 w 124911"/>
                <a:gd name="T1" fmla="*/ 92062 h 93154"/>
                <a:gd name="T2" fmla="*/ 5081 w 124911"/>
                <a:gd name="T3" fmla="*/ 46967 h 93154"/>
                <a:gd name="T4" fmla="*/ 4022 w 124911"/>
                <a:gd name="T5" fmla="*/ 32570 h 93154"/>
                <a:gd name="T6" fmla="*/ 18419 w 124911"/>
                <a:gd name="T7" fmla="*/ 31511 h 93154"/>
                <a:gd name="T8" fmla="*/ 55046 w 124911"/>
                <a:gd name="T9" fmla="*/ 63268 h 93154"/>
                <a:gd name="T10" fmla="*/ 107135 w 124911"/>
                <a:gd name="T11" fmla="*/ 5047 h 93154"/>
                <a:gd name="T12" fmla="*/ 121532 w 124911"/>
                <a:gd name="T13" fmla="*/ 4200 h 93154"/>
                <a:gd name="T14" fmla="*/ 122379 w 124911"/>
                <a:gd name="T15" fmla="*/ 18597 h 93154"/>
                <a:gd name="T16" fmla="*/ 56951 w 124911"/>
                <a:gd name="T17" fmla="*/ 92062 h 9315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24911"/>
                <a:gd name="T28" fmla="*/ 0 h 93154"/>
                <a:gd name="T29" fmla="*/ 124911 w 124911"/>
                <a:gd name="T30" fmla="*/ 93154 h 9315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24911" h="93154">
                  <a:moveTo>
                    <a:pt x="56951" y="92062"/>
                  </a:moveTo>
                  <a:lnTo>
                    <a:pt x="5081" y="46967"/>
                  </a:lnTo>
                  <a:cubicBezTo>
                    <a:pt x="847" y="43367"/>
                    <a:pt x="423" y="36804"/>
                    <a:pt x="4022" y="32570"/>
                  </a:cubicBezTo>
                  <a:cubicBezTo>
                    <a:pt x="7622" y="28336"/>
                    <a:pt x="14185" y="27912"/>
                    <a:pt x="18419" y="31511"/>
                  </a:cubicBezTo>
                  <a:lnTo>
                    <a:pt x="55046" y="63268"/>
                  </a:lnTo>
                  <a:lnTo>
                    <a:pt x="107127" y="5047"/>
                  </a:lnTo>
                  <a:cubicBezTo>
                    <a:pt x="110938" y="813"/>
                    <a:pt x="117290" y="389"/>
                    <a:pt x="121524" y="4200"/>
                  </a:cubicBezTo>
                  <a:cubicBezTo>
                    <a:pt x="125758" y="8011"/>
                    <a:pt x="126182" y="14362"/>
                    <a:pt x="122371" y="18597"/>
                  </a:cubicBezTo>
                  <a:lnTo>
                    <a:pt x="56951" y="9206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87083" name="Freeform: Shape 106">
              <a:extLst>
                <a:ext uri="{FF2B5EF4-FFF2-40B4-BE49-F238E27FC236}">
                  <a16:creationId xmlns:a16="http://schemas.microsoft.com/office/drawing/2014/main" id="{DDB7EB05-D7BD-4D0A-96FB-62B50AF24556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297362" y="4763189"/>
              <a:ext cx="50812" cy="112209"/>
            </a:xfrm>
            <a:custGeom>
              <a:avLst/>
              <a:gdLst>
                <a:gd name="T0" fmla="*/ 15773 w 50811"/>
                <a:gd name="T1" fmla="*/ 79507 h 112208"/>
                <a:gd name="T2" fmla="*/ 15561 w 50811"/>
                <a:gd name="T3" fmla="*/ 75484 h 112208"/>
                <a:gd name="T4" fmla="*/ 25300 w 50811"/>
                <a:gd name="T5" fmla="*/ 48165 h 112208"/>
                <a:gd name="T6" fmla="*/ 36317 w 50811"/>
                <a:gd name="T7" fmla="*/ 26570 h 112208"/>
                <a:gd name="T8" fmla="*/ 21277 w 50811"/>
                <a:gd name="T9" fmla="*/ 13020 h 112208"/>
                <a:gd name="T10" fmla="*/ 5399 w 50811"/>
                <a:gd name="T11" fmla="*/ 17890 h 112208"/>
                <a:gd name="T12" fmla="*/ 1588 w 50811"/>
                <a:gd name="T13" fmla="*/ 7939 h 112208"/>
                <a:gd name="T14" fmla="*/ 24241 w 50811"/>
                <a:gd name="T15" fmla="*/ 1588 h 112208"/>
                <a:gd name="T16" fmla="*/ 50714 w 50811"/>
                <a:gd name="T17" fmla="*/ 24876 h 112208"/>
                <a:gd name="T18" fmla="*/ 37164 w 50811"/>
                <a:gd name="T19" fmla="*/ 52399 h 112208"/>
                <a:gd name="T20" fmla="*/ 28060 w 50811"/>
                <a:gd name="T21" fmla="*/ 75696 h 112208"/>
                <a:gd name="T22" fmla="*/ 28272 w 50811"/>
                <a:gd name="T23" fmla="*/ 79719 h 112208"/>
                <a:gd name="T24" fmla="*/ 15773 w 50811"/>
                <a:gd name="T25" fmla="*/ 79719 h 112208"/>
                <a:gd name="T26" fmla="*/ 12174 w 50811"/>
                <a:gd name="T27" fmla="*/ 101525 h 112208"/>
                <a:gd name="T28" fmla="*/ 21701 w 50811"/>
                <a:gd name="T29" fmla="*/ 91575 h 112208"/>
                <a:gd name="T30" fmla="*/ 31024 w 50811"/>
                <a:gd name="T31" fmla="*/ 101525 h 112208"/>
                <a:gd name="T32" fmla="*/ 21489 w 50811"/>
                <a:gd name="T33" fmla="*/ 111264 h 112208"/>
                <a:gd name="T34" fmla="*/ 12174 w 50811"/>
                <a:gd name="T35" fmla="*/ 101525 h 11220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50811"/>
                <a:gd name="T55" fmla="*/ 0 h 112208"/>
                <a:gd name="T56" fmla="*/ 50811 w 50811"/>
                <a:gd name="T57" fmla="*/ 112208 h 112208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50811" h="112208">
                  <a:moveTo>
                    <a:pt x="15773" y="79499"/>
                  </a:moveTo>
                  <a:lnTo>
                    <a:pt x="15561" y="75476"/>
                  </a:lnTo>
                  <a:cubicBezTo>
                    <a:pt x="14714" y="67008"/>
                    <a:pt x="17466" y="57692"/>
                    <a:pt x="25300" y="48165"/>
                  </a:cubicBezTo>
                  <a:cubicBezTo>
                    <a:pt x="32498" y="39696"/>
                    <a:pt x="36309" y="33557"/>
                    <a:pt x="36309" y="26570"/>
                  </a:cubicBezTo>
                  <a:cubicBezTo>
                    <a:pt x="36309" y="18525"/>
                    <a:pt x="31228" y="13232"/>
                    <a:pt x="21277" y="13020"/>
                  </a:cubicBezTo>
                  <a:cubicBezTo>
                    <a:pt x="15561" y="13020"/>
                    <a:pt x="9210" y="14926"/>
                    <a:pt x="5399" y="17890"/>
                  </a:cubicBezTo>
                  <a:lnTo>
                    <a:pt x="1588" y="7939"/>
                  </a:lnTo>
                  <a:cubicBezTo>
                    <a:pt x="6881" y="4128"/>
                    <a:pt x="15773" y="1588"/>
                    <a:pt x="24241" y="1588"/>
                  </a:cubicBezTo>
                  <a:cubicBezTo>
                    <a:pt x="42449" y="1588"/>
                    <a:pt x="50706" y="12809"/>
                    <a:pt x="50706" y="24876"/>
                  </a:cubicBezTo>
                  <a:cubicBezTo>
                    <a:pt x="50706" y="35674"/>
                    <a:pt x="44778" y="43296"/>
                    <a:pt x="37156" y="52399"/>
                  </a:cubicBezTo>
                  <a:cubicBezTo>
                    <a:pt x="30169" y="60656"/>
                    <a:pt x="27629" y="67643"/>
                    <a:pt x="28052" y="75688"/>
                  </a:cubicBezTo>
                  <a:lnTo>
                    <a:pt x="28264" y="79711"/>
                  </a:lnTo>
                  <a:lnTo>
                    <a:pt x="15773" y="79711"/>
                  </a:lnTo>
                  <a:close/>
                  <a:moveTo>
                    <a:pt x="12174" y="101517"/>
                  </a:moveTo>
                  <a:cubicBezTo>
                    <a:pt x="12174" y="95589"/>
                    <a:pt x="16196" y="91567"/>
                    <a:pt x="21701" y="91567"/>
                  </a:cubicBezTo>
                  <a:cubicBezTo>
                    <a:pt x="27205" y="91567"/>
                    <a:pt x="31016" y="95589"/>
                    <a:pt x="31016" y="101517"/>
                  </a:cubicBezTo>
                  <a:cubicBezTo>
                    <a:pt x="31016" y="107022"/>
                    <a:pt x="27417" y="111256"/>
                    <a:pt x="21489" y="111256"/>
                  </a:cubicBezTo>
                  <a:cubicBezTo>
                    <a:pt x="15984" y="111256"/>
                    <a:pt x="12174" y="107022"/>
                    <a:pt x="12174" y="1015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87084" name="Freeform: Shape 107">
              <a:extLst>
                <a:ext uri="{FF2B5EF4-FFF2-40B4-BE49-F238E27FC236}">
                  <a16:creationId xmlns:a16="http://schemas.microsoft.com/office/drawing/2014/main" id="{8A21FA32-75F6-4579-A454-1A2FCBE79EC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6250" y="4224880"/>
              <a:ext cx="213832" cy="292166"/>
            </a:xfrm>
            <a:custGeom>
              <a:avLst/>
              <a:gdLst>
                <a:gd name="T0" fmla="*/ 150984 w 213831"/>
                <a:gd name="T1" fmla="*/ 289438 h 292166"/>
                <a:gd name="T2" fmla="*/ 93390 w 213831"/>
                <a:gd name="T3" fmla="*/ 259374 h 292166"/>
                <a:gd name="T4" fmla="*/ 66925 w 213831"/>
                <a:gd name="T5" fmla="*/ 205387 h 292166"/>
                <a:gd name="T6" fmla="*/ 6163 w 213831"/>
                <a:gd name="T7" fmla="*/ 138485 h 292166"/>
                <a:gd name="T8" fmla="*/ 76664 w 213831"/>
                <a:gd name="T9" fmla="*/ 6163 h 292166"/>
                <a:gd name="T10" fmla="*/ 208994 w 213831"/>
                <a:gd name="T11" fmla="*/ 76664 h 292166"/>
                <a:gd name="T12" fmla="*/ 190151 w 213831"/>
                <a:gd name="T13" fmla="*/ 174053 h 292166"/>
                <a:gd name="T14" fmla="*/ 189516 w 213831"/>
                <a:gd name="T15" fmla="*/ 237356 h 292166"/>
                <a:gd name="T16" fmla="*/ 181895 w 213831"/>
                <a:gd name="T17" fmla="*/ 269960 h 292166"/>
                <a:gd name="T18" fmla="*/ 154795 w 213831"/>
                <a:gd name="T19" fmla="*/ 288591 h 292166"/>
                <a:gd name="T20" fmla="*/ 150984 w 213831"/>
                <a:gd name="T21" fmla="*/ 289438 h 292166"/>
                <a:gd name="T22" fmla="*/ 14420 w 213831"/>
                <a:gd name="T23" fmla="*/ 135945 h 292166"/>
                <a:gd name="T24" fmla="*/ 71372 w 213831"/>
                <a:gd name="T25" fmla="*/ 197977 h 292166"/>
                <a:gd name="T26" fmla="*/ 72642 w 213831"/>
                <a:gd name="T27" fmla="*/ 198400 h 292166"/>
                <a:gd name="T28" fmla="*/ 73489 w 213831"/>
                <a:gd name="T29" fmla="*/ 199459 h 292166"/>
                <a:gd name="T30" fmla="*/ 101858 w 213831"/>
                <a:gd name="T31" fmla="*/ 256834 h 292166"/>
                <a:gd name="T32" fmla="*/ 101858 w 213831"/>
                <a:gd name="T33" fmla="*/ 257045 h 292166"/>
                <a:gd name="T34" fmla="*/ 101858 w 213831"/>
                <a:gd name="T35" fmla="*/ 257257 h 292166"/>
                <a:gd name="T36" fmla="*/ 149079 w 213831"/>
                <a:gd name="T37" fmla="*/ 280969 h 292166"/>
                <a:gd name="T38" fmla="*/ 175120 w 213831"/>
                <a:gd name="T39" fmla="*/ 264667 h 292166"/>
                <a:gd name="T40" fmla="*/ 181048 w 213831"/>
                <a:gd name="T41" fmla="*/ 239050 h 292166"/>
                <a:gd name="T42" fmla="*/ 181048 w 213831"/>
                <a:gd name="T43" fmla="*/ 238626 h 292166"/>
                <a:gd name="T44" fmla="*/ 181683 w 213831"/>
                <a:gd name="T45" fmla="*/ 171513 h 292166"/>
                <a:gd name="T46" fmla="*/ 181895 w 213831"/>
                <a:gd name="T47" fmla="*/ 170242 h 292166"/>
                <a:gd name="T48" fmla="*/ 182741 w 213831"/>
                <a:gd name="T49" fmla="*/ 169184 h 292166"/>
                <a:gd name="T50" fmla="*/ 200737 w 213831"/>
                <a:gd name="T51" fmla="*/ 78782 h 292166"/>
                <a:gd name="T52" fmla="*/ 79205 w 213831"/>
                <a:gd name="T53" fmla="*/ 13997 h 292166"/>
                <a:gd name="T54" fmla="*/ 14420 w 213831"/>
                <a:gd name="T55" fmla="*/ 135945 h 29216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213831"/>
                <a:gd name="T85" fmla="*/ 0 h 292166"/>
                <a:gd name="T86" fmla="*/ 213831 w 213831"/>
                <a:gd name="T87" fmla="*/ 292166 h 29216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213831" h="292166">
                  <a:moveTo>
                    <a:pt x="150976" y="289438"/>
                  </a:moveTo>
                  <a:cubicBezTo>
                    <a:pt x="124512" y="295577"/>
                    <a:pt x="98894" y="282028"/>
                    <a:pt x="93390" y="259374"/>
                  </a:cubicBezTo>
                  <a:cubicBezTo>
                    <a:pt x="88097" y="242860"/>
                    <a:pt x="79205" y="224653"/>
                    <a:pt x="66925" y="205387"/>
                  </a:cubicBezTo>
                  <a:cubicBezTo>
                    <a:pt x="37497" y="193107"/>
                    <a:pt x="15479" y="168760"/>
                    <a:pt x="6163" y="138485"/>
                  </a:cubicBezTo>
                  <a:cubicBezTo>
                    <a:pt x="-10774" y="82592"/>
                    <a:pt x="20772" y="23312"/>
                    <a:pt x="76664" y="6163"/>
                  </a:cubicBezTo>
                  <a:cubicBezTo>
                    <a:pt x="132557" y="-10774"/>
                    <a:pt x="191837" y="20772"/>
                    <a:pt x="208986" y="76664"/>
                  </a:cubicBezTo>
                  <a:cubicBezTo>
                    <a:pt x="219148" y="110327"/>
                    <a:pt x="212162" y="146530"/>
                    <a:pt x="190143" y="174053"/>
                  </a:cubicBezTo>
                  <a:cubicBezTo>
                    <a:pt x="188026" y="190779"/>
                    <a:pt x="186333" y="215126"/>
                    <a:pt x="189508" y="237356"/>
                  </a:cubicBezTo>
                  <a:cubicBezTo>
                    <a:pt x="192049" y="248577"/>
                    <a:pt x="189297" y="260009"/>
                    <a:pt x="181887" y="269960"/>
                  </a:cubicBezTo>
                  <a:cubicBezTo>
                    <a:pt x="175323" y="278640"/>
                    <a:pt x="165796" y="285203"/>
                    <a:pt x="154787" y="288591"/>
                  </a:cubicBezTo>
                  <a:cubicBezTo>
                    <a:pt x="153517" y="288803"/>
                    <a:pt x="152247" y="289226"/>
                    <a:pt x="150976" y="289438"/>
                  </a:cubicBezTo>
                  <a:close/>
                  <a:moveTo>
                    <a:pt x="14420" y="135945"/>
                  </a:moveTo>
                  <a:cubicBezTo>
                    <a:pt x="23101" y="164314"/>
                    <a:pt x="43849" y="186968"/>
                    <a:pt x="71372" y="197977"/>
                  </a:cubicBezTo>
                  <a:lnTo>
                    <a:pt x="72642" y="198400"/>
                  </a:lnTo>
                  <a:lnTo>
                    <a:pt x="73489" y="199459"/>
                  </a:lnTo>
                  <a:cubicBezTo>
                    <a:pt x="86827" y="219784"/>
                    <a:pt x="96354" y="239261"/>
                    <a:pt x="101858" y="256834"/>
                  </a:cubicBezTo>
                  <a:lnTo>
                    <a:pt x="101858" y="257045"/>
                  </a:lnTo>
                  <a:lnTo>
                    <a:pt x="101858" y="257257"/>
                  </a:lnTo>
                  <a:cubicBezTo>
                    <a:pt x="106093" y="275465"/>
                    <a:pt x="127264" y="286050"/>
                    <a:pt x="149071" y="280969"/>
                  </a:cubicBezTo>
                  <a:cubicBezTo>
                    <a:pt x="159657" y="278429"/>
                    <a:pt x="168972" y="272712"/>
                    <a:pt x="175112" y="264667"/>
                  </a:cubicBezTo>
                  <a:cubicBezTo>
                    <a:pt x="181040" y="256834"/>
                    <a:pt x="183157" y="247730"/>
                    <a:pt x="181040" y="239050"/>
                  </a:cubicBezTo>
                  <a:lnTo>
                    <a:pt x="181040" y="238626"/>
                  </a:lnTo>
                  <a:cubicBezTo>
                    <a:pt x="177441" y="214702"/>
                    <a:pt x="179346" y="189085"/>
                    <a:pt x="181675" y="171513"/>
                  </a:cubicBezTo>
                  <a:lnTo>
                    <a:pt x="181887" y="170242"/>
                  </a:lnTo>
                  <a:lnTo>
                    <a:pt x="182733" y="169184"/>
                  </a:lnTo>
                  <a:cubicBezTo>
                    <a:pt x="203481" y="143990"/>
                    <a:pt x="210256" y="110115"/>
                    <a:pt x="200729" y="78782"/>
                  </a:cubicBezTo>
                  <a:cubicBezTo>
                    <a:pt x="185062" y="27547"/>
                    <a:pt x="130652" y="-1458"/>
                    <a:pt x="79205" y="13997"/>
                  </a:cubicBezTo>
                  <a:cubicBezTo>
                    <a:pt x="27758" y="30087"/>
                    <a:pt x="-1247" y="84498"/>
                    <a:pt x="14420" y="135945"/>
                  </a:cubicBezTo>
                  <a:close/>
                </a:path>
              </a:pathLst>
            </a:custGeom>
            <a:solidFill>
              <a:srgbClr val="FFB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87085" name="Freeform: Shape 108">
              <a:extLst>
                <a:ext uri="{FF2B5EF4-FFF2-40B4-BE49-F238E27FC236}">
                  <a16:creationId xmlns:a16="http://schemas.microsoft.com/office/drawing/2014/main" id="{5600BA19-49F8-4219-9820-E2E4DF33AFCA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6408" y="4356485"/>
              <a:ext cx="86803" cy="127029"/>
            </a:xfrm>
            <a:custGeom>
              <a:avLst/>
              <a:gdLst>
                <a:gd name="T0" fmla="*/ 85850 w 86803"/>
                <a:gd name="T1" fmla="*/ 117192 h 127028"/>
                <a:gd name="T2" fmla="*/ 74206 w 86803"/>
                <a:gd name="T3" fmla="*/ 1588 h 127028"/>
                <a:gd name="T4" fmla="*/ 55152 w 86803"/>
                <a:gd name="T5" fmla="*/ 26147 h 127028"/>
                <a:gd name="T6" fmla="*/ 36944 w 86803"/>
                <a:gd name="T7" fmla="*/ 13444 h 127028"/>
                <a:gd name="T8" fmla="*/ 27629 w 86803"/>
                <a:gd name="T9" fmla="*/ 31440 h 127028"/>
                <a:gd name="T10" fmla="*/ 1588 w 86803"/>
                <a:gd name="T11" fmla="*/ 17678 h 127028"/>
                <a:gd name="T12" fmla="*/ 40120 w 86803"/>
                <a:gd name="T13" fmla="*/ 127566 h 127028"/>
                <a:gd name="T14" fmla="*/ 48377 w 86803"/>
                <a:gd name="T15" fmla="*/ 124602 h 127028"/>
                <a:gd name="T16" fmla="*/ 17043 w 86803"/>
                <a:gd name="T17" fmla="*/ 35462 h 127028"/>
                <a:gd name="T18" fmla="*/ 31440 w 86803"/>
                <a:gd name="T19" fmla="*/ 43084 h 127028"/>
                <a:gd name="T20" fmla="*/ 40120 w 86803"/>
                <a:gd name="T21" fmla="*/ 26147 h 127028"/>
                <a:gd name="T22" fmla="*/ 56845 w 86803"/>
                <a:gd name="T23" fmla="*/ 38215 h 127028"/>
                <a:gd name="T24" fmla="*/ 67855 w 86803"/>
                <a:gd name="T25" fmla="*/ 24030 h 127028"/>
                <a:gd name="T26" fmla="*/ 77382 w 86803"/>
                <a:gd name="T27" fmla="*/ 118251 h 12702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86803"/>
                <a:gd name="T43" fmla="*/ 0 h 127028"/>
                <a:gd name="T44" fmla="*/ 86803 w 86803"/>
                <a:gd name="T45" fmla="*/ 127028 h 127028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86803" h="127028">
                  <a:moveTo>
                    <a:pt x="85850" y="117184"/>
                  </a:moveTo>
                  <a:lnTo>
                    <a:pt x="74206" y="1588"/>
                  </a:lnTo>
                  <a:lnTo>
                    <a:pt x="55152" y="26147"/>
                  </a:lnTo>
                  <a:lnTo>
                    <a:pt x="36944" y="13444"/>
                  </a:lnTo>
                  <a:lnTo>
                    <a:pt x="27629" y="31440"/>
                  </a:lnTo>
                  <a:lnTo>
                    <a:pt x="1588" y="17678"/>
                  </a:lnTo>
                  <a:lnTo>
                    <a:pt x="40120" y="127558"/>
                  </a:lnTo>
                  <a:lnTo>
                    <a:pt x="48377" y="124594"/>
                  </a:lnTo>
                  <a:lnTo>
                    <a:pt x="17043" y="35462"/>
                  </a:lnTo>
                  <a:lnTo>
                    <a:pt x="31440" y="43084"/>
                  </a:lnTo>
                  <a:lnTo>
                    <a:pt x="40120" y="26147"/>
                  </a:lnTo>
                  <a:lnTo>
                    <a:pt x="56845" y="38215"/>
                  </a:lnTo>
                  <a:lnTo>
                    <a:pt x="67855" y="24030"/>
                  </a:lnTo>
                  <a:lnTo>
                    <a:pt x="77382" y="118243"/>
                  </a:lnTo>
                  <a:close/>
                </a:path>
              </a:pathLst>
            </a:custGeom>
            <a:solidFill>
              <a:srgbClr val="FFB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87086" name="Freeform: Shape 109">
              <a:extLst>
                <a:ext uri="{FF2B5EF4-FFF2-40B4-BE49-F238E27FC236}">
                  <a16:creationId xmlns:a16="http://schemas.microsoft.com/office/drawing/2014/main" id="{37FB80E0-1B43-40EA-B8D3-47407E29DD3D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6469" y="4493672"/>
              <a:ext cx="82569" cy="48694"/>
            </a:xfrm>
            <a:custGeom>
              <a:avLst/>
              <a:gdLst>
                <a:gd name="T0" fmla="*/ 81955 w 82568"/>
                <a:gd name="T1" fmla="*/ 31402 h 48694"/>
                <a:gd name="T2" fmla="*/ 8719 w 82568"/>
                <a:gd name="T3" fmla="*/ 48320 h 48694"/>
                <a:gd name="T4" fmla="*/ 1904 w 82568"/>
                <a:gd name="T5" fmla="*/ 18823 h 48694"/>
                <a:gd name="T6" fmla="*/ 75140 w 82568"/>
                <a:gd name="T7" fmla="*/ 1904 h 4869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2568"/>
                <a:gd name="T13" fmla="*/ 0 h 48694"/>
                <a:gd name="T14" fmla="*/ 82568 w 82568"/>
                <a:gd name="T15" fmla="*/ 48694 h 4869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2568" h="48694">
                  <a:moveTo>
                    <a:pt x="81947" y="31402"/>
                  </a:moveTo>
                  <a:lnTo>
                    <a:pt x="8719" y="48320"/>
                  </a:lnTo>
                  <a:lnTo>
                    <a:pt x="1904" y="18823"/>
                  </a:lnTo>
                  <a:lnTo>
                    <a:pt x="75132" y="1904"/>
                  </a:lnTo>
                  <a:close/>
                </a:path>
              </a:pathLst>
            </a:custGeom>
            <a:solidFill>
              <a:srgbClr val="FFB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87087" name="Freeform: Shape 110">
              <a:extLst>
                <a:ext uri="{FF2B5EF4-FFF2-40B4-BE49-F238E27FC236}">
                  <a16:creationId xmlns:a16="http://schemas.microsoft.com/office/drawing/2014/main" id="{7D1CC090-1AF4-4498-B4E8-DF218E250EF8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7775" y="4460964"/>
              <a:ext cx="110092" cy="71983"/>
            </a:xfrm>
            <a:custGeom>
              <a:avLst/>
              <a:gdLst>
                <a:gd name="T0" fmla="*/ 109616 w 110091"/>
                <a:gd name="T1" fmla="*/ 49347 h 71983"/>
                <a:gd name="T2" fmla="*/ 12866 w 110091"/>
                <a:gd name="T3" fmla="*/ 71699 h 71983"/>
                <a:gd name="T4" fmla="*/ 1904 w 110091"/>
                <a:gd name="T5" fmla="*/ 24256 h 71983"/>
                <a:gd name="T6" fmla="*/ 98655 w 110091"/>
                <a:gd name="T7" fmla="*/ 1904 h 7198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10091"/>
                <a:gd name="T13" fmla="*/ 0 h 71983"/>
                <a:gd name="T14" fmla="*/ 110091 w 110091"/>
                <a:gd name="T15" fmla="*/ 71983 h 7198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10091" h="71983">
                  <a:moveTo>
                    <a:pt x="109608" y="49347"/>
                  </a:moveTo>
                  <a:lnTo>
                    <a:pt x="12866" y="71699"/>
                  </a:lnTo>
                  <a:lnTo>
                    <a:pt x="1904" y="24256"/>
                  </a:lnTo>
                  <a:lnTo>
                    <a:pt x="98647" y="1904"/>
                  </a:lnTo>
                  <a:close/>
                </a:path>
              </a:pathLst>
            </a:custGeom>
            <a:solidFill>
              <a:srgbClr val="FFB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87088" name="Freeform: Shape 111">
              <a:extLst>
                <a:ext uri="{FF2B5EF4-FFF2-40B4-BE49-F238E27FC236}">
                  <a16:creationId xmlns:a16="http://schemas.microsoft.com/office/drawing/2014/main" id="{384CF64E-4C68-423F-91D4-D3D60D012C0B}"/>
                </a:ext>
              </a:extLst>
            </p:cNvPr>
            <p:cNvSpPr>
              <a:spLocks/>
            </p:cNvSpPr>
            <p:nvPr/>
          </p:nvSpPr>
          <p:spPr bwMode="auto">
            <a:xfrm>
              <a:off x="766372" y="4324885"/>
              <a:ext cx="76217" cy="239238"/>
            </a:xfrm>
            <a:custGeom>
              <a:avLst/>
              <a:gdLst>
                <a:gd name="T0" fmla="*/ 32003 w 76217"/>
                <a:gd name="T1" fmla="*/ 237600 h 239237"/>
                <a:gd name="T2" fmla="*/ 1860 w 76217"/>
                <a:gd name="T3" fmla="*/ 231786 h 239237"/>
                <a:gd name="T4" fmla="*/ 46209 w 76217"/>
                <a:gd name="T5" fmla="*/ 1860 h 239237"/>
                <a:gd name="T6" fmla="*/ 76352 w 76217"/>
                <a:gd name="T7" fmla="*/ 7674 h 2392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6217"/>
                <a:gd name="T13" fmla="*/ 0 h 239237"/>
                <a:gd name="T14" fmla="*/ 76217 w 76217"/>
                <a:gd name="T15" fmla="*/ 239237 h 2392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6217" h="239237">
                  <a:moveTo>
                    <a:pt x="32003" y="237592"/>
                  </a:moveTo>
                  <a:lnTo>
                    <a:pt x="1860" y="231778"/>
                  </a:lnTo>
                  <a:lnTo>
                    <a:pt x="46209" y="1860"/>
                  </a:lnTo>
                  <a:lnTo>
                    <a:pt x="76352" y="7674"/>
                  </a:lnTo>
                  <a:close/>
                </a:path>
              </a:pathLst>
            </a:custGeom>
            <a:solidFill>
              <a:srgbClr val="3A07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87089" name="Freeform: Shape 112">
              <a:extLst>
                <a:ext uri="{FF2B5EF4-FFF2-40B4-BE49-F238E27FC236}">
                  <a16:creationId xmlns:a16="http://schemas.microsoft.com/office/drawing/2014/main" id="{C8DF643C-CE84-408E-A72D-833099B88C43}"/>
                </a:ext>
              </a:extLst>
            </p:cNvPr>
            <p:cNvSpPr>
              <a:spLocks/>
            </p:cNvSpPr>
            <p:nvPr/>
          </p:nvSpPr>
          <p:spPr bwMode="auto">
            <a:xfrm>
              <a:off x="825896" y="4361932"/>
              <a:ext cx="71983" cy="211715"/>
            </a:xfrm>
            <a:custGeom>
              <a:avLst/>
              <a:gdLst>
                <a:gd name="T0" fmla="*/ 32003 w 71983"/>
                <a:gd name="T1" fmla="*/ 211826 h 211714"/>
                <a:gd name="T2" fmla="*/ 1860 w 71983"/>
                <a:gd name="T3" fmla="*/ 206009 h 211714"/>
                <a:gd name="T4" fmla="*/ 41258 w 71983"/>
                <a:gd name="T5" fmla="*/ 1860 h 211714"/>
                <a:gd name="T6" fmla="*/ 71401 w 71983"/>
                <a:gd name="T7" fmla="*/ 7677 h 21171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1983"/>
                <a:gd name="T13" fmla="*/ 0 h 211714"/>
                <a:gd name="T14" fmla="*/ 71983 w 71983"/>
                <a:gd name="T15" fmla="*/ 211714 h 21171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1983" h="211714">
                  <a:moveTo>
                    <a:pt x="32003" y="211818"/>
                  </a:moveTo>
                  <a:lnTo>
                    <a:pt x="1860" y="206001"/>
                  </a:lnTo>
                  <a:lnTo>
                    <a:pt x="41258" y="1860"/>
                  </a:lnTo>
                  <a:lnTo>
                    <a:pt x="71401" y="7677"/>
                  </a:lnTo>
                  <a:close/>
                </a:path>
              </a:pathLst>
            </a:custGeom>
            <a:solidFill>
              <a:srgbClr val="3A07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87090" name="Freeform: Shape 113">
              <a:extLst>
                <a:ext uri="{FF2B5EF4-FFF2-40B4-BE49-F238E27FC236}">
                  <a16:creationId xmlns:a16="http://schemas.microsoft.com/office/drawing/2014/main" id="{0FA56E4C-7CF7-41AA-BA83-C642E11EE532}"/>
                </a:ext>
              </a:extLst>
            </p:cNvPr>
            <p:cNvSpPr>
              <a:spLocks/>
            </p:cNvSpPr>
            <p:nvPr/>
          </p:nvSpPr>
          <p:spPr bwMode="auto">
            <a:xfrm>
              <a:off x="890688" y="4408141"/>
              <a:ext cx="65632" cy="179958"/>
            </a:xfrm>
            <a:custGeom>
              <a:avLst/>
              <a:gdLst>
                <a:gd name="T0" fmla="*/ 32003 w 65631"/>
                <a:gd name="T1" fmla="*/ 178354 h 179957"/>
                <a:gd name="T2" fmla="*/ 1860 w 65631"/>
                <a:gd name="T3" fmla="*/ 172540 h 179957"/>
                <a:gd name="T4" fmla="*/ 34789 w 65631"/>
                <a:gd name="T5" fmla="*/ 1860 h 179957"/>
                <a:gd name="T6" fmla="*/ 64932 w 65631"/>
                <a:gd name="T7" fmla="*/ 7674 h 17995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5631"/>
                <a:gd name="T13" fmla="*/ 0 h 179957"/>
                <a:gd name="T14" fmla="*/ 65631 w 65631"/>
                <a:gd name="T15" fmla="*/ 179957 h 17995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5631" h="179957">
                  <a:moveTo>
                    <a:pt x="32003" y="178346"/>
                  </a:moveTo>
                  <a:lnTo>
                    <a:pt x="1860" y="172532"/>
                  </a:lnTo>
                  <a:lnTo>
                    <a:pt x="34781" y="1860"/>
                  </a:lnTo>
                  <a:lnTo>
                    <a:pt x="64924" y="7674"/>
                  </a:lnTo>
                  <a:close/>
                </a:path>
              </a:pathLst>
            </a:custGeom>
            <a:solidFill>
              <a:srgbClr val="3A07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87091" name="Freeform: Shape 114">
              <a:extLst>
                <a:ext uri="{FF2B5EF4-FFF2-40B4-BE49-F238E27FC236}">
                  <a16:creationId xmlns:a16="http://schemas.microsoft.com/office/drawing/2014/main" id="{06179FA7-54FB-45F7-95A7-3D78EEEF6C11}"/>
                </a:ext>
              </a:extLst>
            </p:cNvPr>
            <p:cNvSpPr>
              <a:spLocks/>
            </p:cNvSpPr>
            <p:nvPr/>
          </p:nvSpPr>
          <p:spPr bwMode="auto">
            <a:xfrm>
              <a:off x="957376" y="4463196"/>
              <a:ext cx="57163" cy="137615"/>
            </a:xfrm>
            <a:custGeom>
              <a:avLst/>
              <a:gdLst>
                <a:gd name="T0" fmla="*/ 32011 w 57162"/>
                <a:gd name="T1" fmla="*/ 135946 h 137614"/>
                <a:gd name="T2" fmla="*/ 1860 w 57162"/>
                <a:gd name="T3" fmla="*/ 130131 h 137614"/>
                <a:gd name="T4" fmla="*/ 26601 w 57162"/>
                <a:gd name="T5" fmla="*/ 1860 h 137614"/>
                <a:gd name="T6" fmla="*/ 56752 w 57162"/>
                <a:gd name="T7" fmla="*/ 7674 h 13761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7162"/>
                <a:gd name="T13" fmla="*/ 0 h 137614"/>
                <a:gd name="T14" fmla="*/ 57162 w 57162"/>
                <a:gd name="T15" fmla="*/ 137614 h 13761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7162" h="137614">
                  <a:moveTo>
                    <a:pt x="32003" y="135938"/>
                  </a:moveTo>
                  <a:lnTo>
                    <a:pt x="1860" y="130123"/>
                  </a:lnTo>
                  <a:lnTo>
                    <a:pt x="26601" y="1860"/>
                  </a:lnTo>
                  <a:lnTo>
                    <a:pt x="56744" y="7674"/>
                  </a:lnTo>
                  <a:close/>
                </a:path>
              </a:pathLst>
            </a:custGeom>
            <a:solidFill>
              <a:srgbClr val="3A07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25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25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 nodeType="afterGroup">
                            <p:stCondLst>
                              <p:cond delay="250"/>
                            </p:stCondLst>
                            <p:childTnLst>
                              <p:par>
                                <p:cTn id="1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25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2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2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25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9" dur="25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25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2" grpId="0"/>
      <p:bldP spid="43" grpId="0"/>
      <p:bldP spid="44" grpId="0"/>
    </p:bldLst>
  </p:timing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066" name="Title 1">
            <a:extLst>
              <a:ext uri="{FF2B5EF4-FFF2-40B4-BE49-F238E27FC236}">
                <a16:creationId xmlns:a16="http://schemas.microsoft.com/office/drawing/2014/main" id="{389E9BCC-071C-433B-80A5-C8B682C512B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31800" y="438150"/>
            <a:ext cx="6348413" cy="434975"/>
          </a:xfrm>
        </p:spPr>
        <p:txBody>
          <a:bodyPr/>
          <a:lstStyle/>
          <a:p>
            <a:pPr eaLnBrk="1" hangingPunct="1"/>
            <a:r>
              <a:rPr lang="ru-RU" altLang="en-US"/>
              <a:t>Ўйин: А</a:t>
            </a:r>
            <a:r>
              <a:rPr lang="en-US" altLang="en-US"/>
              <a:t>x</a:t>
            </a:r>
            <a:r>
              <a:rPr lang="ru-RU" altLang="en-US"/>
              <a:t>лоқий</a:t>
            </a:r>
            <a:r>
              <a:rPr lang="en-US" altLang="en-US"/>
              <a:t> </a:t>
            </a:r>
            <a:r>
              <a:rPr lang="ru-RU" altLang="en-US"/>
              <a:t>иккиланиш</a:t>
            </a:r>
            <a:r>
              <a:rPr lang="en-US" altLang="en-US"/>
              <a:t> </a:t>
            </a:r>
            <a:r>
              <a:rPr lang="ru-RU" altLang="en-US"/>
              <a:t>масаласининг</a:t>
            </a:r>
            <a:r>
              <a:rPr lang="en-US" altLang="en-US"/>
              <a:t> e</a:t>
            </a:r>
            <a:r>
              <a:rPr lang="ru-RU" altLang="en-US"/>
              <a:t>чими</a:t>
            </a:r>
            <a:r>
              <a:rPr lang="en-US" altLang="en-US"/>
              <a:t>:</a:t>
            </a:r>
            <a:endParaRPr lang="ru-RU" altLang="en-US"/>
          </a:p>
        </p:txBody>
      </p:sp>
      <p:sp>
        <p:nvSpPr>
          <p:cNvPr id="88067" name="Rectangle 13">
            <a:extLst>
              <a:ext uri="{FF2B5EF4-FFF2-40B4-BE49-F238E27FC236}">
                <a16:creationId xmlns:a16="http://schemas.microsoft.com/office/drawing/2014/main" id="{6EF4896B-650D-440D-89D9-1A6BF292ADF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9900" y="1908175"/>
            <a:ext cx="5554663" cy="1477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spcAft>
                <a:spcPts val="1200"/>
              </a:spcAft>
            </a:pP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Синфдошингиз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компют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e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р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x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онасида</a:t>
            </a:r>
            <a:r>
              <a:rPr lang="en-US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компют</a:t>
            </a:r>
            <a:r>
              <a:rPr lang="en-US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e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р</a:t>
            </a:r>
            <a:r>
              <a:rPr lang="en-US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мониторини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синдириб</a:t>
            </a:r>
            <a:r>
              <a:rPr lang="en-US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қўйди</a:t>
            </a:r>
            <a:r>
              <a:rPr lang="en-US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ва</a:t>
            </a:r>
            <a:r>
              <a:rPr lang="en-US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буни</a:t>
            </a:r>
            <a:r>
              <a:rPr lang="en-US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фақатгина</a:t>
            </a:r>
            <a:r>
              <a:rPr lang="en-US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сиз</a:t>
            </a:r>
            <a:r>
              <a:rPr lang="en-US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кўрдингиз</a:t>
            </a:r>
            <a:r>
              <a:rPr lang="en-US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.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Мактаб</a:t>
            </a:r>
            <a:r>
              <a:rPr lang="en-US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дир</a:t>
            </a:r>
            <a:r>
              <a:rPr lang="en-US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e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ктори</a:t>
            </a:r>
            <a:r>
              <a:rPr lang="en-US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агар</a:t>
            </a:r>
            <a:r>
              <a:rPr lang="en-US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ҳ</a:t>
            </a:r>
            <a:r>
              <a:rPr lang="en-US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e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ч</a:t>
            </a:r>
            <a:r>
              <a:rPr lang="en-US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ким</a:t>
            </a:r>
            <a:r>
              <a:rPr lang="en-US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ўз</a:t>
            </a:r>
            <a:r>
              <a:rPr lang="en-US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– </a:t>
            </a:r>
            <a:r>
              <a:rPr lang="uz-Cyrl-UZ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ў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зидан</a:t>
            </a:r>
            <a:r>
              <a:rPr lang="en-US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мониторни</a:t>
            </a:r>
            <a:r>
              <a:rPr lang="en-US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синдириб</a:t>
            </a:r>
            <a:r>
              <a:rPr lang="en-US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қўйганлигини</a:t>
            </a:r>
            <a:r>
              <a:rPr lang="en-US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тан</a:t>
            </a:r>
            <a:r>
              <a:rPr lang="en-US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олмаса</a:t>
            </a:r>
            <a:r>
              <a:rPr lang="en-US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,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ёки</a:t>
            </a:r>
            <a:r>
              <a:rPr lang="en-US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кимдир</a:t>
            </a:r>
            <a:r>
              <a:rPr lang="en-US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мониторга</a:t>
            </a:r>
            <a:r>
              <a:rPr lang="en-US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зарар</a:t>
            </a:r>
            <a:r>
              <a:rPr lang="en-US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e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тказган</a:t>
            </a:r>
            <a:r>
              <a:rPr lang="en-US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ўқувчини</a:t>
            </a:r>
            <a:r>
              <a:rPr lang="en-US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билсаю</a:t>
            </a:r>
            <a:r>
              <a:rPr lang="en-US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л</a:t>
            </a:r>
            <a:r>
              <a:rPr lang="en-US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e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кин</a:t>
            </a:r>
            <a:r>
              <a:rPr lang="en-US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айтмаса</a:t>
            </a:r>
            <a:r>
              <a:rPr lang="en-US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,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у</a:t>
            </a:r>
            <a:r>
              <a:rPr lang="en-US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ҳолда</a:t>
            </a:r>
            <a:r>
              <a:rPr lang="en-US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бутун</a:t>
            </a:r>
            <a:r>
              <a:rPr lang="en-US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синф</a:t>
            </a:r>
            <a:r>
              <a:rPr lang="en-US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жазоланишини</a:t>
            </a:r>
            <a:r>
              <a:rPr lang="en-US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билдирди</a:t>
            </a:r>
            <a:r>
              <a:rPr lang="en-US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.</a:t>
            </a:r>
            <a:endParaRPr lang="ru-RU" altLang="en-US" sz="1600">
              <a:solidFill>
                <a:srgbClr val="1B2024"/>
              </a:solidFill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grpSp>
        <p:nvGrpSpPr>
          <p:cNvPr id="88068" name="Group 14">
            <a:extLst>
              <a:ext uri="{FF2B5EF4-FFF2-40B4-BE49-F238E27FC236}">
                <a16:creationId xmlns:a16="http://schemas.microsoft.com/office/drawing/2014/main" id="{1BD46D62-FC0E-47E5-9A17-2566782C9B20}"/>
              </a:ext>
            </a:extLst>
          </p:cNvPr>
          <p:cNvGrpSpPr>
            <a:grpSpLocks/>
          </p:cNvGrpSpPr>
          <p:nvPr/>
        </p:nvGrpSpPr>
        <p:grpSpPr bwMode="auto">
          <a:xfrm>
            <a:off x="431800" y="1282700"/>
            <a:ext cx="6175375" cy="531813"/>
            <a:chOff x="443080" y="2679689"/>
            <a:chExt cx="11306008" cy="460375"/>
          </a:xfrm>
        </p:grpSpPr>
        <p:sp>
          <p:nvSpPr>
            <p:cNvPr id="16" name="Rectangle: Rounded Corners 15">
              <a:extLst>
                <a:ext uri="{FF2B5EF4-FFF2-40B4-BE49-F238E27FC236}">
                  <a16:creationId xmlns:a16="http://schemas.microsoft.com/office/drawing/2014/main" id="{406C789E-6DAF-40A7-B34F-A7D43B3087C2}"/>
                </a:ext>
              </a:extLst>
            </p:cNvPr>
            <p:cNvSpPr/>
            <p:nvPr/>
          </p:nvSpPr>
          <p:spPr>
            <a:xfrm>
              <a:off x="637812" y="2759396"/>
              <a:ext cx="11111276" cy="380668"/>
            </a:xfrm>
            <a:prstGeom prst="roundRect">
              <a:avLst>
                <a:gd name="adj" fmla="val 50000"/>
              </a:avLst>
            </a:prstGeom>
            <a:solidFill>
              <a:schemeClr val="bg1">
                <a:lumMod val="95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80000" tIns="44371" bIns="44371"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400" b="1" dirty="0">
                <a:solidFill>
                  <a:schemeClr val="tx1"/>
                </a:solidFill>
                <a:latin typeface="+mj-lt"/>
                <a:ea typeface="Golos Text" panose="020B0503020202020204" pitchFamily="34" charset="0"/>
              </a:endParaRPr>
            </a:p>
          </p:txBody>
        </p:sp>
        <p:sp>
          <p:nvSpPr>
            <p:cNvPr id="17" name="Rectangle: Rounded Corners 16">
              <a:extLst>
                <a:ext uri="{FF2B5EF4-FFF2-40B4-BE49-F238E27FC236}">
                  <a16:creationId xmlns:a16="http://schemas.microsoft.com/office/drawing/2014/main" id="{48734C3B-25C5-42C5-8762-8ABB97F4C742}"/>
                </a:ext>
              </a:extLst>
            </p:cNvPr>
            <p:cNvSpPr/>
            <p:nvPr/>
          </p:nvSpPr>
          <p:spPr>
            <a:xfrm>
              <a:off x="443080" y="2679689"/>
              <a:ext cx="11210097" cy="380668"/>
            </a:xfrm>
            <a:prstGeom prst="roundRect">
              <a:avLst>
                <a:gd name="adj" fmla="val 50000"/>
              </a:avLst>
            </a:pr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chemeClr val="accent4">
                    <a:lumMod val="20000"/>
                    <a:lumOff val="80000"/>
                  </a:schemeClr>
                </a:gs>
              </a:gsLst>
              <a:lin ang="0" scaled="1"/>
            </a:gradFill>
            <a:ln w="3175">
              <a:solidFill>
                <a:srgbClr val="3A07DF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80000" tIns="44371" bIns="44371"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ru-RU" sz="1600" b="1" dirty="0">
                  <a:solidFill>
                    <a:srgbClr val="4A127B"/>
                  </a:solidFill>
                  <a:latin typeface="+mj-lt"/>
                  <a:ea typeface="Golos Text" panose="020B0503020202020204" pitchFamily="34" charset="0"/>
                </a:rPr>
                <a:t>3</a:t>
              </a:r>
              <a:r>
                <a:rPr lang="en-US" sz="1600" b="1" dirty="0">
                  <a:solidFill>
                    <a:srgbClr val="4A127B"/>
                  </a:solidFill>
                  <a:latin typeface="+mj-lt"/>
                  <a:ea typeface="Golos Text" panose="020B0503020202020204" pitchFamily="34" charset="0"/>
                </a:rPr>
                <a:t> – </a:t>
              </a:r>
              <a:r>
                <a:rPr lang="ru-RU" sz="1600" b="1" dirty="0" err="1">
                  <a:solidFill>
                    <a:srgbClr val="4A127B"/>
                  </a:solidFill>
                  <a:latin typeface="+mj-lt"/>
                  <a:ea typeface="Golos Text" panose="020B0503020202020204" pitchFamily="34" charset="0"/>
                </a:rPr>
                <a:t>Иккиланиш</a:t>
              </a:r>
              <a:endParaRPr lang="ru-RU" sz="1600" b="1" dirty="0">
                <a:solidFill>
                  <a:srgbClr val="4A127B"/>
                </a:solidFill>
                <a:latin typeface="+mj-lt"/>
                <a:ea typeface="Golos Text" panose="020B0503020202020204" pitchFamily="34" charset="0"/>
              </a:endParaRPr>
            </a:p>
          </p:txBody>
        </p:sp>
      </p:grpSp>
      <p:sp>
        <p:nvSpPr>
          <p:cNvPr id="18" name="Title 1">
            <a:extLst>
              <a:ext uri="{FF2B5EF4-FFF2-40B4-BE49-F238E27FC236}">
                <a16:creationId xmlns:a16="http://schemas.microsoft.com/office/drawing/2014/main" id="{63F0D4A7-6EAB-47C6-828B-674109082810}"/>
              </a:ext>
            </a:extLst>
          </p:cNvPr>
          <p:cNvSpPr txBox="1">
            <a:spLocks/>
          </p:cNvSpPr>
          <p:nvPr/>
        </p:nvSpPr>
        <p:spPr>
          <a:xfrm>
            <a:off x="7458075" y="1228725"/>
            <a:ext cx="4302125" cy="790575"/>
          </a:xfrm>
          <a:prstGeom prst="rect">
            <a:avLst/>
          </a:prstGeom>
        </p:spPr>
        <p:txBody>
          <a:bodyPr lIns="0" tIns="0" rIns="0" bIns="0"/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2800" b="0" kern="1200">
                <a:solidFill>
                  <a:schemeClr val="bg1"/>
                </a:solidFill>
                <a:latin typeface="Arial" panose="020B0604020202020204" pitchFamily="34" charset="0"/>
                <a:ea typeface="+mj-ea"/>
                <a:cs typeface="Arial" panose="020B0604020202020204" pitchFamily="34" charset="0"/>
              </a:defRPr>
            </a:lvl1pPr>
          </a:lstStyle>
          <a:p>
            <a:pPr fontAlgn="auto">
              <a:lnSpc>
                <a:spcPct val="100000"/>
              </a:lnSpc>
              <a:spcAft>
                <a:spcPts val="600"/>
              </a:spcAft>
              <a:defRPr/>
            </a:pPr>
            <a:r>
              <a:rPr lang="ru-RU" sz="1600" b="1" dirty="0" err="1">
                <a:latin typeface="+mn-lt"/>
              </a:rPr>
              <a:t>Муҳокама</a:t>
            </a:r>
            <a:r>
              <a:rPr lang="en-US" sz="1600" b="1" dirty="0">
                <a:latin typeface="+mn-lt"/>
              </a:rPr>
              <a:t> </a:t>
            </a:r>
            <a:r>
              <a:rPr lang="ru-RU" sz="1600" b="1" dirty="0" err="1">
                <a:latin typeface="+mn-lt"/>
              </a:rPr>
              <a:t>учун</a:t>
            </a:r>
            <a:r>
              <a:rPr lang="en-US" sz="1600" b="1" dirty="0">
                <a:latin typeface="+mn-lt"/>
              </a:rPr>
              <a:t> </a:t>
            </a:r>
            <a:r>
              <a:rPr lang="ru-RU" sz="1600" b="1" dirty="0" err="1">
                <a:latin typeface="+mn-lt"/>
              </a:rPr>
              <a:t>савол</a:t>
            </a:r>
            <a:r>
              <a:rPr lang="en-US" sz="1600" b="1" dirty="0">
                <a:latin typeface="+mn-lt"/>
              </a:rPr>
              <a:t>:</a:t>
            </a:r>
            <a:endParaRPr lang="ru-RU" sz="1600" b="1" dirty="0">
              <a:latin typeface="+mn-lt"/>
            </a:endParaRPr>
          </a:p>
          <a:p>
            <a:pPr marL="342900" indent="-342900" fontAlgn="auto">
              <a:lnSpc>
                <a:spcPct val="100000"/>
              </a:lnSpc>
              <a:spcAft>
                <a:spcPts val="600"/>
              </a:spcAft>
              <a:buClr>
                <a:schemeClr val="bg1"/>
              </a:buClr>
              <a:buFont typeface="+mj-lt"/>
              <a:buAutoNum type="arabicPeriod"/>
              <a:defRPr/>
            </a:pPr>
            <a:r>
              <a:rPr lang="ru-RU" sz="1600" dirty="0">
                <a:latin typeface="+mn-lt"/>
              </a:rPr>
              <a:t>Ушбу</a:t>
            </a:r>
            <a:r>
              <a:rPr lang="en-US" sz="1600" dirty="0">
                <a:latin typeface="+mn-lt"/>
              </a:rPr>
              <a:t> </a:t>
            </a:r>
            <a:r>
              <a:rPr lang="ru-RU" sz="1600" dirty="0" err="1">
                <a:latin typeface="+mn-lt"/>
              </a:rPr>
              <a:t>вазиятда</a:t>
            </a:r>
            <a:r>
              <a:rPr lang="en-US" sz="1600" dirty="0">
                <a:latin typeface="+mn-lt"/>
              </a:rPr>
              <a:t> </a:t>
            </a:r>
            <a:r>
              <a:rPr lang="ru-RU" sz="1600" dirty="0">
                <a:latin typeface="+mn-lt"/>
              </a:rPr>
              <a:t>сиз</a:t>
            </a:r>
            <a:r>
              <a:rPr lang="en-US" sz="1600" dirty="0">
                <a:latin typeface="+mn-lt"/>
              </a:rPr>
              <a:t> </a:t>
            </a:r>
            <a:r>
              <a:rPr lang="ru-RU" sz="1600" dirty="0" err="1">
                <a:latin typeface="+mn-lt"/>
              </a:rPr>
              <a:t>қандай</a:t>
            </a:r>
            <a:r>
              <a:rPr lang="en-US" sz="1600" dirty="0">
                <a:latin typeface="+mn-lt"/>
              </a:rPr>
              <a:t> </a:t>
            </a:r>
            <a:r>
              <a:rPr lang="ru-RU" sz="1600" dirty="0" err="1">
                <a:latin typeface="+mn-lt"/>
              </a:rPr>
              <a:t>йўл</a:t>
            </a:r>
            <a:r>
              <a:rPr lang="en-US" sz="1600" dirty="0">
                <a:latin typeface="+mn-lt"/>
              </a:rPr>
              <a:t> </a:t>
            </a:r>
            <a:r>
              <a:rPr lang="ru-RU" sz="1600" dirty="0" err="1">
                <a:latin typeface="+mn-lt"/>
              </a:rPr>
              <a:t>тутган</a:t>
            </a:r>
            <a:r>
              <a:rPr lang="en-US" sz="1600" dirty="0">
                <a:latin typeface="+mn-lt"/>
              </a:rPr>
              <a:t> </a:t>
            </a:r>
            <a:r>
              <a:rPr lang="ru-RU" sz="1600" dirty="0" err="1">
                <a:latin typeface="+mn-lt"/>
              </a:rPr>
              <a:t>бўлар</a:t>
            </a:r>
            <a:r>
              <a:rPr lang="en-US" sz="1600" dirty="0">
                <a:latin typeface="+mn-lt"/>
              </a:rPr>
              <a:t> </a:t>
            </a:r>
            <a:r>
              <a:rPr lang="uz-Cyrl-UZ" sz="1600" dirty="0">
                <a:latin typeface="+mn-lt"/>
              </a:rPr>
              <a:t>э</a:t>
            </a:r>
            <a:r>
              <a:rPr lang="ru-RU" sz="1600" dirty="0" err="1">
                <a:latin typeface="+mn-lt"/>
              </a:rPr>
              <a:t>дингиз</a:t>
            </a:r>
            <a:r>
              <a:rPr lang="en-US" sz="1600" dirty="0">
                <a:latin typeface="+mn-lt"/>
              </a:rPr>
              <a:t> </a:t>
            </a:r>
            <a:r>
              <a:rPr lang="ru-RU" sz="1600" dirty="0" err="1">
                <a:latin typeface="+mn-lt"/>
              </a:rPr>
              <a:t>ва</a:t>
            </a:r>
            <a:r>
              <a:rPr lang="en-US" sz="1600" dirty="0">
                <a:latin typeface="+mn-lt"/>
              </a:rPr>
              <a:t> </a:t>
            </a:r>
            <a:r>
              <a:rPr lang="ru-RU" sz="1600" dirty="0" err="1">
                <a:latin typeface="+mn-lt"/>
              </a:rPr>
              <a:t>нима</a:t>
            </a:r>
            <a:r>
              <a:rPr lang="en-US" sz="1600" dirty="0">
                <a:latin typeface="+mn-lt"/>
              </a:rPr>
              <a:t> </a:t>
            </a:r>
            <a:r>
              <a:rPr lang="ru-RU" sz="1600" dirty="0" err="1">
                <a:latin typeface="+mn-lt"/>
              </a:rPr>
              <a:t>учун</a:t>
            </a:r>
            <a:r>
              <a:rPr lang="ru-RU" sz="1600" dirty="0">
                <a:latin typeface="+mn-lt"/>
              </a:rPr>
              <a:t>?</a:t>
            </a:r>
          </a:p>
          <a:p>
            <a:pPr marL="342900" indent="-342900" fontAlgn="auto">
              <a:lnSpc>
                <a:spcPct val="100000"/>
              </a:lnSpc>
              <a:spcAft>
                <a:spcPts val="600"/>
              </a:spcAft>
              <a:buClr>
                <a:schemeClr val="bg1"/>
              </a:buClr>
              <a:buFont typeface="+mj-lt"/>
              <a:buAutoNum type="arabicPeriod"/>
              <a:defRPr/>
            </a:pPr>
            <a:r>
              <a:rPr lang="ru-RU" sz="1600" dirty="0" err="1">
                <a:latin typeface="+mn-lt"/>
              </a:rPr>
              <a:t>Компют</a:t>
            </a:r>
            <a:r>
              <a:rPr lang="en-US" sz="1600" dirty="0">
                <a:latin typeface="+mn-lt"/>
              </a:rPr>
              <a:t>e</a:t>
            </a:r>
            <a:r>
              <a:rPr lang="ru-RU" sz="1600" dirty="0" err="1">
                <a:latin typeface="+mn-lt"/>
              </a:rPr>
              <a:t>р</a:t>
            </a:r>
            <a:r>
              <a:rPr lang="en-US" sz="1600" dirty="0">
                <a:latin typeface="+mn-lt"/>
              </a:rPr>
              <a:t> </a:t>
            </a:r>
            <a:r>
              <a:rPr lang="ru-RU" sz="1600" dirty="0" err="1">
                <a:latin typeface="+mn-lt"/>
              </a:rPr>
              <a:t>мониторига</a:t>
            </a:r>
            <a:r>
              <a:rPr lang="en-US" sz="1600" dirty="0">
                <a:latin typeface="+mn-lt"/>
              </a:rPr>
              <a:t> </a:t>
            </a:r>
            <a:r>
              <a:rPr lang="ru-RU" sz="1600" dirty="0" err="1">
                <a:latin typeface="+mn-lt"/>
              </a:rPr>
              <a:t>зарар</a:t>
            </a:r>
            <a:r>
              <a:rPr lang="en-US" sz="1600" dirty="0">
                <a:latin typeface="+mn-lt"/>
              </a:rPr>
              <a:t> e</a:t>
            </a:r>
            <a:r>
              <a:rPr lang="ru-RU" sz="1600" dirty="0" err="1">
                <a:latin typeface="+mn-lt"/>
              </a:rPr>
              <a:t>тказган</a:t>
            </a:r>
            <a:r>
              <a:rPr lang="en-US" sz="1600" dirty="0">
                <a:latin typeface="+mn-lt"/>
              </a:rPr>
              <a:t> </a:t>
            </a:r>
            <a:r>
              <a:rPr lang="ru-RU" sz="1600" dirty="0" err="1">
                <a:latin typeface="+mn-lt"/>
              </a:rPr>
              <a:t>ўқувчи</a:t>
            </a:r>
            <a:r>
              <a:rPr lang="en-US" sz="1600" dirty="0">
                <a:latin typeface="+mn-lt"/>
              </a:rPr>
              <a:t> </a:t>
            </a:r>
            <a:r>
              <a:rPr lang="ru-RU" sz="1600" dirty="0" err="1">
                <a:latin typeface="+mn-lt"/>
              </a:rPr>
              <a:t>сизнинг</a:t>
            </a:r>
            <a:r>
              <a:rPr lang="en-US" sz="1600" dirty="0">
                <a:latin typeface="+mn-lt"/>
              </a:rPr>
              <a:t> </a:t>
            </a:r>
            <a:r>
              <a:rPr lang="ru-RU" sz="1600" dirty="0" err="1">
                <a:latin typeface="+mn-lt"/>
              </a:rPr>
              <a:t>дўстингиз</a:t>
            </a:r>
            <a:r>
              <a:rPr lang="en-US" sz="1600" dirty="0">
                <a:latin typeface="+mn-lt"/>
              </a:rPr>
              <a:t> </a:t>
            </a:r>
            <a:r>
              <a:rPr lang="ru-RU" sz="1600" dirty="0" err="1">
                <a:latin typeface="+mn-lt"/>
              </a:rPr>
              <a:t>бўлса</a:t>
            </a:r>
            <a:r>
              <a:rPr lang="en-US" sz="1600" dirty="0">
                <a:latin typeface="+mn-lt"/>
              </a:rPr>
              <a:t>-</a:t>
            </a:r>
            <a:r>
              <a:rPr lang="ru-RU" sz="1600" dirty="0" err="1">
                <a:latin typeface="+mn-lt"/>
              </a:rPr>
              <a:t>чи</a:t>
            </a:r>
            <a:r>
              <a:rPr lang="en-US" sz="1600" dirty="0">
                <a:latin typeface="+mn-lt"/>
              </a:rPr>
              <a:t>?</a:t>
            </a:r>
          </a:p>
          <a:p>
            <a:pPr marL="342900" indent="-342900" fontAlgn="auto">
              <a:lnSpc>
                <a:spcPct val="100000"/>
              </a:lnSpc>
              <a:spcAft>
                <a:spcPts val="600"/>
              </a:spcAft>
              <a:buClr>
                <a:schemeClr val="bg1"/>
              </a:buClr>
              <a:buFont typeface="+mj-lt"/>
              <a:buAutoNum type="arabicPeriod"/>
              <a:defRPr/>
            </a:pPr>
            <a:r>
              <a:rPr lang="ru-RU" sz="1600" dirty="0" err="1">
                <a:latin typeface="+mn-lt"/>
              </a:rPr>
              <a:t>Ёки</a:t>
            </a:r>
            <a:r>
              <a:rPr lang="en-US" sz="1600" dirty="0">
                <a:latin typeface="+mn-lt"/>
              </a:rPr>
              <a:t> </a:t>
            </a:r>
            <a:r>
              <a:rPr lang="ru-RU" sz="1600" dirty="0" err="1">
                <a:latin typeface="+mn-lt"/>
              </a:rPr>
              <a:t>сизга</a:t>
            </a:r>
            <a:r>
              <a:rPr lang="en-US" sz="1600" dirty="0">
                <a:latin typeface="+mn-lt"/>
              </a:rPr>
              <a:t> </a:t>
            </a:r>
            <a:r>
              <a:rPr lang="ru-RU" sz="1600" dirty="0" err="1">
                <a:latin typeface="+mn-lt"/>
              </a:rPr>
              <a:t>ёқмайдиган</a:t>
            </a:r>
            <a:r>
              <a:rPr lang="en-US" sz="1600" dirty="0">
                <a:latin typeface="+mn-lt"/>
              </a:rPr>
              <a:t> </a:t>
            </a:r>
            <a:r>
              <a:rPr lang="ru-RU" sz="1600" dirty="0" err="1">
                <a:latin typeface="+mn-lt"/>
              </a:rPr>
              <a:t>бирор</a:t>
            </a:r>
            <a:r>
              <a:rPr lang="en-US" sz="1600" dirty="0">
                <a:latin typeface="+mn-lt"/>
              </a:rPr>
              <a:t> </a:t>
            </a:r>
            <a:r>
              <a:rPr lang="ru-RU" sz="1600" dirty="0" err="1">
                <a:latin typeface="+mn-lt"/>
              </a:rPr>
              <a:t>ўқувчи</a:t>
            </a:r>
            <a:r>
              <a:rPr lang="en-US" sz="1600" dirty="0">
                <a:latin typeface="+mn-lt"/>
              </a:rPr>
              <a:t> </a:t>
            </a:r>
            <a:r>
              <a:rPr lang="ru-RU" sz="1600" dirty="0" err="1">
                <a:latin typeface="+mn-lt"/>
              </a:rPr>
              <a:t>бўлса</a:t>
            </a:r>
            <a:r>
              <a:rPr lang="en-US" sz="1600" dirty="0">
                <a:latin typeface="+mn-lt"/>
              </a:rPr>
              <a:t>-</a:t>
            </a:r>
            <a:r>
              <a:rPr lang="ru-RU" sz="1600" dirty="0" err="1">
                <a:latin typeface="+mn-lt"/>
              </a:rPr>
              <a:t>чи</a:t>
            </a:r>
            <a:r>
              <a:rPr lang="en-US" sz="1600" dirty="0">
                <a:latin typeface="+mn-lt"/>
              </a:rPr>
              <a:t>?</a:t>
            </a:r>
            <a:endParaRPr lang="ru-RU" sz="1600" dirty="0">
              <a:latin typeface="+mn-lt"/>
            </a:endParaRPr>
          </a:p>
        </p:txBody>
      </p:sp>
      <p:grpSp>
        <p:nvGrpSpPr>
          <p:cNvPr id="88070" name="Group 18">
            <a:extLst>
              <a:ext uri="{FF2B5EF4-FFF2-40B4-BE49-F238E27FC236}">
                <a16:creationId xmlns:a16="http://schemas.microsoft.com/office/drawing/2014/main" id="{32E34063-6106-475A-B52B-975BDE1368EC}"/>
              </a:ext>
            </a:extLst>
          </p:cNvPr>
          <p:cNvGrpSpPr>
            <a:grpSpLocks/>
          </p:cNvGrpSpPr>
          <p:nvPr/>
        </p:nvGrpSpPr>
        <p:grpSpPr bwMode="auto">
          <a:xfrm>
            <a:off x="9129713" y="4124325"/>
            <a:ext cx="1778000" cy="2733675"/>
            <a:chOff x="9236076" y="7739063"/>
            <a:chExt cx="938213" cy="1443038"/>
          </a:xfrm>
        </p:grpSpPr>
        <p:sp>
          <p:nvSpPr>
            <p:cNvPr id="88130" name="Freeform 183">
              <a:extLst>
                <a:ext uri="{FF2B5EF4-FFF2-40B4-BE49-F238E27FC236}">
                  <a16:creationId xmlns:a16="http://schemas.microsoft.com/office/drawing/2014/main" id="{978A06F0-8BB5-48E0-8D20-EEABADA48268}"/>
                </a:ext>
              </a:extLst>
            </p:cNvPr>
            <p:cNvSpPr>
              <a:spLocks/>
            </p:cNvSpPr>
            <p:nvPr/>
          </p:nvSpPr>
          <p:spPr bwMode="auto">
            <a:xfrm>
              <a:off x="9236076" y="7786688"/>
              <a:ext cx="938213" cy="1039813"/>
            </a:xfrm>
            <a:custGeom>
              <a:avLst/>
              <a:gdLst>
                <a:gd name="T0" fmla="*/ 2147483647 w 591"/>
                <a:gd name="T1" fmla="*/ 2147483647 h 655"/>
                <a:gd name="T2" fmla="*/ 2147483647 w 591"/>
                <a:gd name="T3" fmla="*/ 2147483647 h 655"/>
                <a:gd name="T4" fmla="*/ 0 w 591"/>
                <a:gd name="T5" fmla="*/ 2147483647 h 655"/>
                <a:gd name="T6" fmla="*/ 2147483647 w 591"/>
                <a:gd name="T7" fmla="*/ 0 h 655"/>
                <a:gd name="T8" fmla="*/ 2147483647 w 591"/>
                <a:gd name="T9" fmla="*/ 2147483647 h 6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91"/>
                <a:gd name="T16" fmla="*/ 0 h 655"/>
                <a:gd name="T17" fmla="*/ 591 w 591"/>
                <a:gd name="T18" fmla="*/ 655 h 6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91" h="655">
                  <a:moveTo>
                    <a:pt x="591" y="489"/>
                  </a:moveTo>
                  <a:lnTo>
                    <a:pt x="216" y="655"/>
                  </a:lnTo>
                  <a:lnTo>
                    <a:pt x="0" y="166"/>
                  </a:lnTo>
                  <a:lnTo>
                    <a:pt x="374" y="0"/>
                  </a:lnTo>
                  <a:lnTo>
                    <a:pt x="591" y="489"/>
                  </a:lnTo>
                  <a:close/>
                </a:path>
              </a:pathLst>
            </a:custGeom>
            <a:solidFill>
              <a:srgbClr val="1FD7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131" name="Freeform 184">
              <a:extLst>
                <a:ext uri="{FF2B5EF4-FFF2-40B4-BE49-F238E27FC236}">
                  <a16:creationId xmlns:a16="http://schemas.microsoft.com/office/drawing/2014/main" id="{35873341-1085-4BEC-BAC2-BDEE1D5D3B05}"/>
                </a:ext>
              </a:extLst>
            </p:cNvPr>
            <p:cNvSpPr>
              <a:spLocks/>
            </p:cNvSpPr>
            <p:nvPr/>
          </p:nvSpPr>
          <p:spPr bwMode="auto">
            <a:xfrm>
              <a:off x="9293226" y="7843838"/>
              <a:ext cx="814388" cy="909638"/>
            </a:xfrm>
            <a:custGeom>
              <a:avLst/>
              <a:gdLst>
                <a:gd name="T0" fmla="*/ 2147483647 w 513"/>
                <a:gd name="T1" fmla="*/ 2147483647 h 573"/>
                <a:gd name="T2" fmla="*/ 2147483647 w 513"/>
                <a:gd name="T3" fmla="*/ 2147483647 h 573"/>
                <a:gd name="T4" fmla="*/ 0 w 513"/>
                <a:gd name="T5" fmla="*/ 2147483647 h 573"/>
                <a:gd name="T6" fmla="*/ 2147483647 w 513"/>
                <a:gd name="T7" fmla="*/ 0 h 573"/>
                <a:gd name="T8" fmla="*/ 2147483647 w 513"/>
                <a:gd name="T9" fmla="*/ 2147483647 h 5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13"/>
                <a:gd name="T16" fmla="*/ 0 h 573"/>
                <a:gd name="T17" fmla="*/ 513 w 513"/>
                <a:gd name="T18" fmla="*/ 573 h 5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13" h="573">
                  <a:moveTo>
                    <a:pt x="513" y="429"/>
                  </a:moveTo>
                  <a:lnTo>
                    <a:pt x="192" y="573"/>
                  </a:lnTo>
                  <a:lnTo>
                    <a:pt x="0" y="142"/>
                  </a:lnTo>
                  <a:lnTo>
                    <a:pt x="322" y="0"/>
                  </a:lnTo>
                  <a:lnTo>
                    <a:pt x="513" y="42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132" name="Freeform 185">
              <a:extLst>
                <a:ext uri="{FF2B5EF4-FFF2-40B4-BE49-F238E27FC236}">
                  <a16:creationId xmlns:a16="http://schemas.microsoft.com/office/drawing/2014/main" id="{042408BE-E926-4B15-8C18-6D2D6D61258D}"/>
                </a:ext>
              </a:extLst>
            </p:cNvPr>
            <p:cNvSpPr>
              <a:spLocks/>
            </p:cNvSpPr>
            <p:nvPr/>
          </p:nvSpPr>
          <p:spPr bwMode="auto">
            <a:xfrm>
              <a:off x="9401176" y="7847013"/>
              <a:ext cx="279400" cy="180975"/>
            </a:xfrm>
            <a:custGeom>
              <a:avLst/>
              <a:gdLst>
                <a:gd name="T0" fmla="*/ 2147483647 w 176"/>
                <a:gd name="T1" fmla="*/ 2147483647 h 114"/>
                <a:gd name="T2" fmla="*/ 2147483647 w 176"/>
                <a:gd name="T3" fmla="*/ 2147483647 h 114"/>
                <a:gd name="T4" fmla="*/ 0 w 176"/>
                <a:gd name="T5" fmla="*/ 2147483647 h 114"/>
                <a:gd name="T6" fmla="*/ 2147483647 w 176"/>
                <a:gd name="T7" fmla="*/ 0 h 114"/>
                <a:gd name="T8" fmla="*/ 2147483647 w 176"/>
                <a:gd name="T9" fmla="*/ 2147483647 h 1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6"/>
                <a:gd name="T16" fmla="*/ 0 h 114"/>
                <a:gd name="T17" fmla="*/ 176 w 176"/>
                <a:gd name="T18" fmla="*/ 114 h 11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6" h="114">
                  <a:moveTo>
                    <a:pt x="176" y="42"/>
                  </a:moveTo>
                  <a:lnTo>
                    <a:pt x="18" y="114"/>
                  </a:lnTo>
                  <a:lnTo>
                    <a:pt x="0" y="70"/>
                  </a:lnTo>
                  <a:lnTo>
                    <a:pt x="156" y="0"/>
                  </a:lnTo>
                  <a:lnTo>
                    <a:pt x="176" y="42"/>
                  </a:lnTo>
                  <a:close/>
                </a:path>
              </a:pathLst>
            </a:custGeom>
            <a:solidFill>
              <a:srgbClr val="4A12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133" name="Freeform 186">
              <a:extLst>
                <a:ext uri="{FF2B5EF4-FFF2-40B4-BE49-F238E27FC236}">
                  <a16:creationId xmlns:a16="http://schemas.microsoft.com/office/drawing/2014/main" id="{D0B8BAF5-2460-4390-954D-7DDE21B7E7D0}"/>
                </a:ext>
              </a:extLst>
            </p:cNvPr>
            <p:cNvSpPr>
              <a:spLocks/>
            </p:cNvSpPr>
            <p:nvPr/>
          </p:nvSpPr>
          <p:spPr bwMode="auto">
            <a:xfrm>
              <a:off x="9458326" y="7824788"/>
              <a:ext cx="114300" cy="117475"/>
            </a:xfrm>
            <a:custGeom>
              <a:avLst/>
              <a:gdLst>
                <a:gd name="T0" fmla="*/ 2147483647 w 36"/>
                <a:gd name="T1" fmla="*/ 2147483647 h 37"/>
                <a:gd name="T2" fmla="*/ 2147483647 w 36"/>
                <a:gd name="T3" fmla="*/ 2147483647 h 37"/>
                <a:gd name="T4" fmla="*/ 2147483647 w 36"/>
                <a:gd name="T5" fmla="*/ 2147483647 h 37"/>
                <a:gd name="T6" fmla="*/ 2147483647 w 36"/>
                <a:gd name="T7" fmla="*/ 2147483647 h 37"/>
                <a:gd name="T8" fmla="*/ 2147483647 w 36"/>
                <a:gd name="T9" fmla="*/ 214748364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6"/>
                <a:gd name="T16" fmla="*/ 0 h 37"/>
                <a:gd name="T17" fmla="*/ 36 w 36"/>
                <a:gd name="T18" fmla="*/ 37 h 3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6" h="37">
                  <a:moveTo>
                    <a:pt x="33" y="12"/>
                  </a:moveTo>
                  <a:cubicBezTo>
                    <a:pt x="36" y="20"/>
                    <a:pt x="33" y="29"/>
                    <a:pt x="25" y="33"/>
                  </a:cubicBezTo>
                  <a:cubicBezTo>
                    <a:pt x="17" y="37"/>
                    <a:pt x="7" y="33"/>
                    <a:pt x="3" y="25"/>
                  </a:cubicBezTo>
                  <a:cubicBezTo>
                    <a:pt x="0" y="17"/>
                    <a:pt x="3" y="7"/>
                    <a:pt x="12" y="4"/>
                  </a:cubicBezTo>
                  <a:cubicBezTo>
                    <a:pt x="20" y="0"/>
                    <a:pt x="29" y="4"/>
                    <a:pt x="33" y="12"/>
                  </a:cubicBezTo>
                  <a:close/>
                </a:path>
              </a:pathLst>
            </a:custGeom>
            <a:solidFill>
              <a:srgbClr val="4119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134" name="Freeform 187">
              <a:extLst>
                <a:ext uri="{FF2B5EF4-FFF2-40B4-BE49-F238E27FC236}">
                  <a16:creationId xmlns:a16="http://schemas.microsoft.com/office/drawing/2014/main" id="{6E6474BF-F711-4E8D-A2E2-D41CD8B2CC94}"/>
                </a:ext>
              </a:extLst>
            </p:cNvPr>
            <p:cNvSpPr>
              <a:spLocks/>
            </p:cNvSpPr>
            <p:nvPr/>
          </p:nvSpPr>
          <p:spPr bwMode="auto">
            <a:xfrm>
              <a:off x="9407526" y="7977188"/>
              <a:ext cx="377825" cy="174625"/>
            </a:xfrm>
            <a:custGeom>
              <a:avLst/>
              <a:gdLst>
                <a:gd name="T0" fmla="*/ 2147483647 w 238"/>
                <a:gd name="T1" fmla="*/ 2147483647 h 110"/>
                <a:gd name="T2" fmla="*/ 2147483647 w 238"/>
                <a:gd name="T3" fmla="*/ 2147483647 h 110"/>
                <a:gd name="T4" fmla="*/ 0 w 238"/>
                <a:gd name="T5" fmla="*/ 2147483647 h 110"/>
                <a:gd name="T6" fmla="*/ 2147483647 w 238"/>
                <a:gd name="T7" fmla="*/ 0 h 110"/>
                <a:gd name="T8" fmla="*/ 2147483647 w 238"/>
                <a:gd name="T9" fmla="*/ 2147483647 h 1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38"/>
                <a:gd name="T16" fmla="*/ 0 h 110"/>
                <a:gd name="T17" fmla="*/ 238 w 238"/>
                <a:gd name="T18" fmla="*/ 110 h 11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38" h="110">
                  <a:moveTo>
                    <a:pt x="238" y="4"/>
                  </a:moveTo>
                  <a:lnTo>
                    <a:pt x="2" y="110"/>
                  </a:lnTo>
                  <a:lnTo>
                    <a:pt x="0" y="106"/>
                  </a:lnTo>
                  <a:lnTo>
                    <a:pt x="236" y="0"/>
                  </a:lnTo>
                  <a:lnTo>
                    <a:pt x="238" y="4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135" name="Freeform 188">
              <a:extLst>
                <a:ext uri="{FF2B5EF4-FFF2-40B4-BE49-F238E27FC236}">
                  <a16:creationId xmlns:a16="http://schemas.microsoft.com/office/drawing/2014/main" id="{4B751353-7DEF-4454-99FD-B695EC2DF639}"/>
                </a:ext>
              </a:extLst>
            </p:cNvPr>
            <p:cNvSpPr>
              <a:spLocks/>
            </p:cNvSpPr>
            <p:nvPr/>
          </p:nvSpPr>
          <p:spPr bwMode="auto">
            <a:xfrm>
              <a:off x="9423401" y="8015288"/>
              <a:ext cx="377825" cy="171450"/>
            </a:xfrm>
            <a:custGeom>
              <a:avLst/>
              <a:gdLst>
                <a:gd name="T0" fmla="*/ 2147483647 w 238"/>
                <a:gd name="T1" fmla="*/ 2147483647 h 108"/>
                <a:gd name="T2" fmla="*/ 2147483647 w 238"/>
                <a:gd name="T3" fmla="*/ 2147483647 h 108"/>
                <a:gd name="T4" fmla="*/ 0 w 238"/>
                <a:gd name="T5" fmla="*/ 2147483647 h 108"/>
                <a:gd name="T6" fmla="*/ 2147483647 w 238"/>
                <a:gd name="T7" fmla="*/ 0 h 108"/>
                <a:gd name="T8" fmla="*/ 2147483647 w 238"/>
                <a:gd name="T9" fmla="*/ 2147483647 h 10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38"/>
                <a:gd name="T16" fmla="*/ 0 h 108"/>
                <a:gd name="T17" fmla="*/ 238 w 238"/>
                <a:gd name="T18" fmla="*/ 108 h 10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38" h="108">
                  <a:moveTo>
                    <a:pt x="238" y="4"/>
                  </a:moveTo>
                  <a:lnTo>
                    <a:pt x="2" y="108"/>
                  </a:lnTo>
                  <a:lnTo>
                    <a:pt x="0" y="106"/>
                  </a:lnTo>
                  <a:lnTo>
                    <a:pt x="236" y="0"/>
                  </a:lnTo>
                  <a:lnTo>
                    <a:pt x="238" y="4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136" name="Freeform 189">
              <a:extLst>
                <a:ext uri="{FF2B5EF4-FFF2-40B4-BE49-F238E27FC236}">
                  <a16:creationId xmlns:a16="http://schemas.microsoft.com/office/drawing/2014/main" id="{17ADE0B8-B436-4417-ACC8-758255355B2E}"/>
                </a:ext>
              </a:extLst>
            </p:cNvPr>
            <p:cNvSpPr>
              <a:spLocks/>
            </p:cNvSpPr>
            <p:nvPr/>
          </p:nvSpPr>
          <p:spPr bwMode="auto">
            <a:xfrm>
              <a:off x="9442451" y="8053388"/>
              <a:ext cx="377825" cy="171450"/>
            </a:xfrm>
            <a:custGeom>
              <a:avLst/>
              <a:gdLst>
                <a:gd name="T0" fmla="*/ 2147483647 w 238"/>
                <a:gd name="T1" fmla="*/ 2147483647 h 108"/>
                <a:gd name="T2" fmla="*/ 0 w 238"/>
                <a:gd name="T3" fmla="*/ 2147483647 h 108"/>
                <a:gd name="T4" fmla="*/ 0 w 238"/>
                <a:gd name="T5" fmla="*/ 2147483647 h 108"/>
                <a:gd name="T6" fmla="*/ 2147483647 w 238"/>
                <a:gd name="T7" fmla="*/ 0 h 108"/>
                <a:gd name="T8" fmla="*/ 2147483647 w 238"/>
                <a:gd name="T9" fmla="*/ 2147483647 h 10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38"/>
                <a:gd name="T16" fmla="*/ 0 h 108"/>
                <a:gd name="T17" fmla="*/ 238 w 238"/>
                <a:gd name="T18" fmla="*/ 108 h 10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38" h="108">
                  <a:moveTo>
                    <a:pt x="238" y="4"/>
                  </a:moveTo>
                  <a:lnTo>
                    <a:pt x="0" y="108"/>
                  </a:lnTo>
                  <a:lnTo>
                    <a:pt x="0" y="104"/>
                  </a:lnTo>
                  <a:lnTo>
                    <a:pt x="236" y="0"/>
                  </a:lnTo>
                  <a:lnTo>
                    <a:pt x="238" y="4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137" name="Freeform 190">
              <a:extLst>
                <a:ext uri="{FF2B5EF4-FFF2-40B4-BE49-F238E27FC236}">
                  <a16:creationId xmlns:a16="http://schemas.microsoft.com/office/drawing/2014/main" id="{A2080D75-1E38-45D0-B545-1B54EF4D11D4}"/>
                </a:ext>
              </a:extLst>
            </p:cNvPr>
            <p:cNvSpPr>
              <a:spLocks/>
            </p:cNvSpPr>
            <p:nvPr/>
          </p:nvSpPr>
          <p:spPr bwMode="auto">
            <a:xfrm>
              <a:off x="9458326" y="8091488"/>
              <a:ext cx="377825" cy="171450"/>
            </a:xfrm>
            <a:custGeom>
              <a:avLst/>
              <a:gdLst>
                <a:gd name="T0" fmla="*/ 2147483647 w 238"/>
                <a:gd name="T1" fmla="*/ 2147483647 h 108"/>
                <a:gd name="T2" fmla="*/ 2147483647 w 238"/>
                <a:gd name="T3" fmla="*/ 2147483647 h 108"/>
                <a:gd name="T4" fmla="*/ 0 w 238"/>
                <a:gd name="T5" fmla="*/ 2147483647 h 108"/>
                <a:gd name="T6" fmla="*/ 2147483647 w 238"/>
                <a:gd name="T7" fmla="*/ 0 h 108"/>
                <a:gd name="T8" fmla="*/ 2147483647 w 238"/>
                <a:gd name="T9" fmla="*/ 2147483647 h 10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38"/>
                <a:gd name="T16" fmla="*/ 0 h 108"/>
                <a:gd name="T17" fmla="*/ 238 w 238"/>
                <a:gd name="T18" fmla="*/ 108 h 10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38" h="108">
                  <a:moveTo>
                    <a:pt x="238" y="4"/>
                  </a:moveTo>
                  <a:lnTo>
                    <a:pt x="2" y="108"/>
                  </a:lnTo>
                  <a:lnTo>
                    <a:pt x="0" y="104"/>
                  </a:lnTo>
                  <a:lnTo>
                    <a:pt x="236" y="0"/>
                  </a:lnTo>
                  <a:lnTo>
                    <a:pt x="238" y="4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138" name="Freeform 191">
              <a:extLst>
                <a:ext uri="{FF2B5EF4-FFF2-40B4-BE49-F238E27FC236}">
                  <a16:creationId xmlns:a16="http://schemas.microsoft.com/office/drawing/2014/main" id="{91F09AEE-730C-4EAD-AD4B-E17BB6485D93}"/>
                </a:ext>
              </a:extLst>
            </p:cNvPr>
            <p:cNvSpPr>
              <a:spLocks/>
            </p:cNvSpPr>
            <p:nvPr/>
          </p:nvSpPr>
          <p:spPr bwMode="auto">
            <a:xfrm>
              <a:off x="9474201" y="8129588"/>
              <a:ext cx="377825" cy="171450"/>
            </a:xfrm>
            <a:custGeom>
              <a:avLst/>
              <a:gdLst>
                <a:gd name="T0" fmla="*/ 2147483647 w 238"/>
                <a:gd name="T1" fmla="*/ 2147483647 h 108"/>
                <a:gd name="T2" fmla="*/ 2147483647 w 238"/>
                <a:gd name="T3" fmla="*/ 2147483647 h 108"/>
                <a:gd name="T4" fmla="*/ 0 w 238"/>
                <a:gd name="T5" fmla="*/ 2147483647 h 108"/>
                <a:gd name="T6" fmla="*/ 2147483647 w 238"/>
                <a:gd name="T7" fmla="*/ 0 h 108"/>
                <a:gd name="T8" fmla="*/ 2147483647 w 238"/>
                <a:gd name="T9" fmla="*/ 2147483647 h 10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38"/>
                <a:gd name="T16" fmla="*/ 0 h 108"/>
                <a:gd name="T17" fmla="*/ 238 w 238"/>
                <a:gd name="T18" fmla="*/ 108 h 10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38" h="108">
                  <a:moveTo>
                    <a:pt x="238" y="2"/>
                  </a:moveTo>
                  <a:lnTo>
                    <a:pt x="2" y="108"/>
                  </a:lnTo>
                  <a:lnTo>
                    <a:pt x="0" y="104"/>
                  </a:lnTo>
                  <a:lnTo>
                    <a:pt x="236" y="0"/>
                  </a:lnTo>
                  <a:lnTo>
                    <a:pt x="238" y="2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139" name="Freeform 192">
              <a:extLst>
                <a:ext uri="{FF2B5EF4-FFF2-40B4-BE49-F238E27FC236}">
                  <a16:creationId xmlns:a16="http://schemas.microsoft.com/office/drawing/2014/main" id="{F6C0FF37-0E6D-4F68-B12F-9DE189B0499E}"/>
                </a:ext>
              </a:extLst>
            </p:cNvPr>
            <p:cNvSpPr>
              <a:spLocks/>
            </p:cNvSpPr>
            <p:nvPr/>
          </p:nvSpPr>
          <p:spPr bwMode="auto">
            <a:xfrm>
              <a:off x="9490076" y="8164513"/>
              <a:ext cx="377825" cy="174625"/>
            </a:xfrm>
            <a:custGeom>
              <a:avLst/>
              <a:gdLst>
                <a:gd name="T0" fmla="*/ 2147483647 w 238"/>
                <a:gd name="T1" fmla="*/ 2147483647 h 110"/>
                <a:gd name="T2" fmla="*/ 2147483647 w 238"/>
                <a:gd name="T3" fmla="*/ 2147483647 h 110"/>
                <a:gd name="T4" fmla="*/ 0 w 238"/>
                <a:gd name="T5" fmla="*/ 2147483647 h 110"/>
                <a:gd name="T6" fmla="*/ 2147483647 w 238"/>
                <a:gd name="T7" fmla="*/ 0 h 110"/>
                <a:gd name="T8" fmla="*/ 2147483647 w 238"/>
                <a:gd name="T9" fmla="*/ 2147483647 h 1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38"/>
                <a:gd name="T16" fmla="*/ 0 h 110"/>
                <a:gd name="T17" fmla="*/ 238 w 238"/>
                <a:gd name="T18" fmla="*/ 110 h 11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38" h="110">
                  <a:moveTo>
                    <a:pt x="238" y="4"/>
                  </a:moveTo>
                  <a:lnTo>
                    <a:pt x="2" y="110"/>
                  </a:lnTo>
                  <a:lnTo>
                    <a:pt x="0" y="106"/>
                  </a:lnTo>
                  <a:lnTo>
                    <a:pt x="238" y="0"/>
                  </a:lnTo>
                  <a:lnTo>
                    <a:pt x="238" y="4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140" name="Freeform 193">
              <a:extLst>
                <a:ext uri="{FF2B5EF4-FFF2-40B4-BE49-F238E27FC236}">
                  <a16:creationId xmlns:a16="http://schemas.microsoft.com/office/drawing/2014/main" id="{EA3262D0-C9A7-41D4-9591-43CFDCCC1739}"/>
                </a:ext>
              </a:extLst>
            </p:cNvPr>
            <p:cNvSpPr>
              <a:spLocks/>
            </p:cNvSpPr>
            <p:nvPr/>
          </p:nvSpPr>
          <p:spPr bwMode="auto">
            <a:xfrm>
              <a:off x="9509126" y="8202613"/>
              <a:ext cx="377825" cy="174625"/>
            </a:xfrm>
            <a:custGeom>
              <a:avLst/>
              <a:gdLst>
                <a:gd name="T0" fmla="*/ 2147483647 w 238"/>
                <a:gd name="T1" fmla="*/ 2147483647 h 110"/>
                <a:gd name="T2" fmla="*/ 2147483647 w 238"/>
                <a:gd name="T3" fmla="*/ 2147483647 h 110"/>
                <a:gd name="T4" fmla="*/ 0 w 238"/>
                <a:gd name="T5" fmla="*/ 2147483647 h 110"/>
                <a:gd name="T6" fmla="*/ 2147483647 w 238"/>
                <a:gd name="T7" fmla="*/ 0 h 110"/>
                <a:gd name="T8" fmla="*/ 2147483647 w 238"/>
                <a:gd name="T9" fmla="*/ 2147483647 h 1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38"/>
                <a:gd name="T16" fmla="*/ 0 h 110"/>
                <a:gd name="T17" fmla="*/ 238 w 238"/>
                <a:gd name="T18" fmla="*/ 110 h 11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38" h="110">
                  <a:moveTo>
                    <a:pt x="238" y="4"/>
                  </a:moveTo>
                  <a:lnTo>
                    <a:pt x="2" y="110"/>
                  </a:lnTo>
                  <a:lnTo>
                    <a:pt x="0" y="106"/>
                  </a:lnTo>
                  <a:lnTo>
                    <a:pt x="236" y="0"/>
                  </a:lnTo>
                  <a:lnTo>
                    <a:pt x="238" y="4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141" name="Freeform 194">
              <a:extLst>
                <a:ext uri="{FF2B5EF4-FFF2-40B4-BE49-F238E27FC236}">
                  <a16:creationId xmlns:a16="http://schemas.microsoft.com/office/drawing/2014/main" id="{F954D138-01EB-4835-8DAD-3E9F4B9A1BB9}"/>
                </a:ext>
              </a:extLst>
            </p:cNvPr>
            <p:cNvSpPr>
              <a:spLocks/>
            </p:cNvSpPr>
            <p:nvPr/>
          </p:nvSpPr>
          <p:spPr bwMode="auto">
            <a:xfrm>
              <a:off x="9525001" y="8240713"/>
              <a:ext cx="377825" cy="174625"/>
            </a:xfrm>
            <a:custGeom>
              <a:avLst/>
              <a:gdLst>
                <a:gd name="T0" fmla="*/ 2147483647 w 238"/>
                <a:gd name="T1" fmla="*/ 2147483647 h 110"/>
                <a:gd name="T2" fmla="*/ 2147483647 w 238"/>
                <a:gd name="T3" fmla="*/ 2147483647 h 110"/>
                <a:gd name="T4" fmla="*/ 0 w 238"/>
                <a:gd name="T5" fmla="*/ 2147483647 h 110"/>
                <a:gd name="T6" fmla="*/ 2147483647 w 238"/>
                <a:gd name="T7" fmla="*/ 0 h 110"/>
                <a:gd name="T8" fmla="*/ 2147483647 w 238"/>
                <a:gd name="T9" fmla="*/ 2147483647 h 1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38"/>
                <a:gd name="T16" fmla="*/ 0 h 110"/>
                <a:gd name="T17" fmla="*/ 238 w 238"/>
                <a:gd name="T18" fmla="*/ 110 h 11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38" h="110">
                  <a:moveTo>
                    <a:pt x="238" y="4"/>
                  </a:moveTo>
                  <a:lnTo>
                    <a:pt x="2" y="110"/>
                  </a:lnTo>
                  <a:lnTo>
                    <a:pt x="0" y="106"/>
                  </a:lnTo>
                  <a:lnTo>
                    <a:pt x="236" y="0"/>
                  </a:lnTo>
                  <a:lnTo>
                    <a:pt x="238" y="4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142" name="Freeform 195">
              <a:extLst>
                <a:ext uri="{FF2B5EF4-FFF2-40B4-BE49-F238E27FC236}">
                  <a16:creationId xmlns:a16="http://schemas.microsoft.com/office/drawing/2014/main" id="{63E8AD56-AB30-4454-B67B-7F30EA5DDAB0}"/>
                </a:ext>
              </a:extLst>
            </p:cNvPr>
            <p:cNvSpPr>
              <a:spLocks/>
            </p:cNvSpPr>
            <p:nvPr/>
          </p:nvSpPr>
          <p:spPr bwMode="auto">
            <a:xfrm>
              <a:off x="9540876" y="8278813"/>
              <a:ext cx="377825" cy="173038"/>
            </a:xfrm>
            <a:custGeom>
              <a:avLst/>
              <a:gdLst>
                <a:gd name="T0" fmla="*/ 2147483647 w 238"/>
                <a:gd name="T1" fmla="*/ 2147483647 h 109"/>
                <a:gd name="T2" fmla="*/ 2147483647 w 238"/>
                <a:gd name="T3" fmla="*/ 2147483647 h 109"/>
                <a:gd name="T4" fmla="*/ 0 w 238"/>
                <a:gd name="T5" fmla="*/ 2147483647 h 109"/>
                <a:gd name="T6" fmla="*/ 2147483647 w 238"/>
                <a:gd name="T7" fmla="*/ 0 h 109"/>
                <a:gd name="T8" fmla="*/ 2147483647 w 238"/>
                <a:gd name="T9" fmla="*/ 2147483647 h 10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38"/>
                <a:gd name="T16" fmla="*/ 0 h 109"/>
                <a:gd name="T17" fmla="*/ 238 w 238"/>
                <a:gd name="T18" fmla="*/ 109 h 10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38" h="109">
                  <a:moveTo>
                    <a:pt x="238" y="4"/>
                  </a:moveTo>
                  <a:lnTo>
                    <a:pt x="2" y="109"/>
                  </a:lnTo>
                  <a:lnTo>
                    <a:pt x="0" y="107"/>
                  </a:lnTo>
                  <a:lnTo>
                    <a:pt x="236" y="0"/>
                  </a:lnTo>
                  <a:lnTo>
                    <a:pt x="238" y="4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143" name="Freeform 196">
              <a:extLst>
                <a:ext uri="{FF2B5EF4-FFF2-40B4-BE49-F238E27FC236}">
                  <a16:creationId xmlns:a16="http://schemas.microsoft.com/office/drawing/2014/main" id="{9802C08C-EB44-46F6-B53F-4449DDBE55E1}"/>
                </a:ext>
              </a:extLst>
            </p:cNvPr>
            <p:cNvSpPr>
              <a:spLocks/>
            </p:cNvSpPr>
            <p:nvPr/>
          </p:nvSpPr>
          <p:spPr bwMode="auto">
            <a:xfrm>
              <a:off x="9559926" y="8316913"/>
              <a:ext cx="379413" cy="173038"/>
            </a:xfrm>
            <a:custGeom>
              <a:avLst/>
              <a:gdLst>
                <a:gd name="T0" fmla="*/ 2147483647 w 239"/>
                <a:gd name="T1" fmla="*/ 2147483647 h 109"/>
                <a:gd name="T2" fmla="*/ 0 w 239"/>
                <a:gd name="T3" fmla="*/ 2147483647 h 109"/>
                <a:gd name="T4" fmla="*/ 0 w 239"/>
                <a:gd name="T5" fmla="*/ 2147483647 h 109"/>
                <a:gd name="T6" fmla="*/ 2147483647 w 239"/>
                <a:gd name="T7" fmla="*/ 0 h 109"/>
                <a:gd name="T8" fmla="*/ 2147483647 w 239"/>
                <a:gd name="T9" fmla="*/ 2147483647 h 10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39"/>
                <a:gd name="T16" fmla="*/ 0 h 109"/>
                <a:gd name="T17" fmla="*/ 239 w 239"/>
                <a:gd name="T18" fmla="*/ 109 h 10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39" h="109">
                  <a:moveTo>
                    <a:pt x="239" y="4"/>
                  </a:moveTo>
                  <a:lnTo>
                    <a:pt x="0" y="109"/>
                  </a:lnTo>
                  <a:lnTo>
                    <a:pt x="0" y="105"/>
                  </a:lnTo>
                  <a:lnTo>
                    <a:pt x="237" y="0"/>
                  </a:lnTo>
                  <a:lnTo>
                    <a:pt x="239" y="4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144" name="Freeform 197">
              <a:extLst>
                <a:ext uri="{FF2B5EF4-FFF2-40B4-BE49-F238E27FC236}">
                  <a16:creationId xmlns:a16="http://schemas.microsoft.com/office/drawing/2014/main" id="{CE09B6E7-E3E7-4C2F-A07C-7F593ACDAF81}"/>
                </a:ext>
              </a:extLst>
            </p:cNvPr>
            <p:cNvSpPr>
              <a:spLocks/>
            </p:cNvSpPr>
            <p:nvPr/>
          </p:nvSpPr>
          <p:spPr bwMode="auto">
            <a:xfrm>
              <a:off x="9575801" y="8355013"/>
              <a:ext cx="379413" cy="173038"/>
            </a:xfrm>
            <a:custGeom>
              <a:avLst/>
              <a:gdLst>
                <a:gd name="T0" fmla="*/ 2147483647 w 239"/>
                <a:gd name="T1" fmla="*/ 2147483647 h 109"/>
                <a:gd name="T2" fmla="*/ 2147483647 w 239"/>
                <a:gd name="T3" fmla="*/ 2147483647 h 109"/>
                <a:gd name="T4" fmla="*/ 0 w 239"/>
                <a:gd name="T5" fmla="*/ 2147483647 h 109"/>
                <a:gd name="T6" fmla="*/ 2147483647 w 239"/>
                <a:gd name="T7" fmla="*/ 0 h 109"/>
                <a:gd name="T8" fmla="*/ 2147483647 w 239"/>
                <a:gd name="T9" fmla="*/ 2147483647 h 10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39"/>
                <a:gd name="T16" fmla="*/ 0 h 109"/>
                <a:gd name="T17" fmla="*/ 239 w 239"/>
                <a:gd name="T18" fmla="*/ 109 h 10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39" h="109">
                  <a:moveTo>
                    <a:pt x="239" y="4"/>
                  </a:moveTo>
                  <a:lnTo>
                    <a:pt x="2" y="109"/>
                  </a:lnTo>
                  <a:lnTo>
                    <a:pt x="0" y="105"/>
                  </a:lnTo>
                  <a:lnTo>
                    <a:pt x="237" y="0"/>
                  </a:lnTo>
                  <a:lnTo>
                    <a:pt x="239" y="4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145" name="Freeform 198">
              <a:extLst>
                <a:ext uri="{FF2B5EF4-FFF2-40B4-BE49-F238E27FC236}">
                  <a16:creationId xmlns:a16="http://schemas.microsoft.com/office/drawing/2014/main" id="{6C1F7E9B-4C4E-4744-AB1C-D9B85F50F156}"/>
                </a:ext>
              </a:extLst>
            </p:cNvPr>
            <p:cNvSpPr>
              <a:spLocks/>
            </p:cNvSpPr>
            <p:nvPr/>
          </p:nvSpPr>
          <p:spPr bwMode="auto">
            <a:xfrm>
              <a:off x="9591676" y="8393113"/>
              <a:ext cx="379413" cy="173038"/>
            </a:xfrm>
            <a:custGeom>
              <a:avLst/>
              <a:gdLst>
                <a:gd name="T0" fmla="*/ 2147483647 w 239"/>
                <a:gd name="T1" fmla="*/ 2147483647 h 109"/>
                <a:gd name="T2" fmla="*/ 2147483647 w 239"/>
                <a:gd name="T3" fmla="*/ 2147483647 h 109"/>
                <a:gd name="T4" fmla="*/ 0 w 239"/>
                <a:gd name="T5" fmla="*/ 2147483647 h 109"/>
                <a:gd name="T6" fmla="*/ 2147483647 w 239"/>
                <a:gd name="T7" fmla="*/ 0 h 109"/>
                <a:gd name="T8" fmla="*/ 2147483647 w 239"/>
                <a:gd name="T9" fmla="*/ 2147483647 h 10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39"/>
                <a:gd name="T16" fmla="*/ 0 h 109"/>
                <a:gd name="T17" fmla="*/ 239 w 239"/>
                <a:gd name="T18" fmla="*/ 109 h 10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39" h="109">
                  <a:moveTo>
                    <a:pt x="239" y="2"/>
                  </a:moveTo>
                  <a:lnTo>
                    <a:pt x="2" y="109"/>
                  </a:lnTo>
                  <a:lnTo>
                    <a:pt x="0" y="105"/>
                  </a:lnTo>
                  <a:lnTo>
                    <a:pt x="237" y="0"/>
                  </a:lnTo>
                  <a:lnTo>
                    <a:pt x="239" y="2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146" name="Freeform 199">
              <a:extLst>
                <a:ext uri="{FF2B5EF4-FFF2-40B4-BE49-F238E27FC236}">
                  <a16:creationId xmlns:a16="http://schemas.microsoft.com/office/drawing/2014/main" id="{E243E3F6-2D76-4156-AAD2-02090F4D954F}"/>
                </a:ext>
              </a:extLst>
            </p:cNvPr>
            <p:cNvSpPr>
              <a:spLocks/>
            </p:cNvSpPr>
            <p:nvPr/>
          </p:nvSpPr>
          <p:spPr bwMode="auto">
            <a:xfrm>
              <a:off x="9788526" y="7786688"/>
              <a:ext cx="334963" cy="368300"/>
            </a:xfrm>
            <a:custGeom>
              <a:avLst/>
              <a:gdLst>
                <a:gd name="T0" fmla="*/ 2147483647 w 211"/>
                <a:gd name="T1" fmla="*/ 2147483647 h 232"/>
                <a:gd name="T2" fmla="*/ 0 w 211"/>
                <a:gd name="T3" fmla="*/ 2147483647 h 232"/>
                <a:gd name="T4" fmla="*/ 2147483647 w 211"/>
                <a:gd name="T5" fmla="*/ 0 h 232"/>
                <a:gd name="T6" fmla="*/ 2147483647 w 211"/>
                <a:gd name="T7" fmla="*/ 2147483647 h 232"/>
                <a:gd name="T8" fmla="*/ 2147483647 w 211"/>
                <a:gd name="T9" fmla="*/ 2147483647 h 2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11"/>
                <a:gd name="T16" fmla="*/ 0 h 232"/>
                <a:gd name="T17" fmla="*/ 211 w 211"/>
                <a:gd name="T18" fmla="*/ 232 h 23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11" h="232">
                  <a:moveTo>
                    <a:pt x="40" y="232"/>
                  </a:moveTo>
                  <a:lnTo>
                    <a:pt x="0" y="196"/>
                  </a:lnTo>
                  <a:lnTo>
                    <a:pt x="171" y="0"/>
                  </a:lnTo>
                  <a:lnTo>
                    <a:pt x="211" y="34"/>
                  </a:lnTo>
                  <a:lnTo>
                    <a:pt x="40" y="232"/>
                  </a:lnTo>
                  <a:close/>
                </a:path>
              </a:pathLst>
            </a:custGeom>
            <a:solidFill>
              <a:srgbClr val="3A07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147" name="Freeform 200">
              <a:extLst>
                <a:ext uri="{FF2B5EF4-FFF2-40B4-BE49-F238E27FC236}">
                  <a16:creationId xmlns:a16="http://schemas.microsoft.com/office/drawing/2014/main" id="{1AEE1E75-0CCE-456D-AEA4-B7ED808A2827}"/>
                </a:ext>
              </a:extLst>
            </p:cNvPr>
            <p:cNvSpPr>
              <a:spLocks/>
            </p:cNvSpPr>
            <p:nvPr/>
          </p:nvSpPr>
          <p:spPr bwMode="auto">
            <a:xfrm>
              <a:off x="9763126" y="8097838"/>
              <a:ext cx="88900" cy="95250"/>
            </a:xfrm>
            <a:custGeom>
              <a:avLst/>
              <a:gdLst>
                <a:gd name="T0" fmla="*/ 2147483647 w 56"/>
                <a:gd name="T1" fmla="*/ 2147483647 h 60"/>
                <a:gd name="T2" fmla="*/ 2147483647 w 56"/>
                <a:gd name="T3" fmla="*/ 2147483647 h 60"/>
                <a:gd name="T4" fmla="*/ 0 w 56"/>
                <a:gd name="T5" fmla="*/ 2147483647 h 60"/>
                <a:gd name="T6" fmla="*/ 2147483647 w 56"/>
                <a:gd name="T7" fmla="*/ 2147483647 h 60"/>
                <a:gd name="T8" fmla="*/ 2147483647 w 56"/>
                <a:gd name="T9" fmla="*/ 0 h 60"/>
                <a:gd name="T10" fmla="*/ 2147483647 w 56"/>
                <a:gd name="T11" fmla="*/ 2147483647 h 6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56"/>
                <a:gd name="T19" fmla="*/ 0 h 60"/>
                <a:gd name="T20" fmla="*/ 56 w 56"/>
                <a:gd name="T21" fmla="*/ 60 h 6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56" h="60">
                  <a:moveTo>
                    <a:pt x="56" y="36"/>
                  </a:moveTo>
                  <a:lnTo>
                    <a:pt x="26" y="48"/>
                  </a:lnTo>
                  <a:lnTo>
                    <a:pt x="0" y="60"/>
                  </a:lnTo>
                  <a:lnTo>
                    <a:pt x="8" y="32"/>
                  </a:lnTo>
                  <a:lnTo>
                    <a:pt x="16" y="0"/>
                  </a:lnTo>
                  <a:lnTo>
                    <a:pt x="56" y="36"/>
                  </a:lnTo>
                  <a:close/>
                </a:path>
              </a:pathLst>
            </a:custGeom>
            <a:solidFill>
              <a:srgbClr val="E489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148" name="Freeform 201">
              <a:extLst>
                <a:ext uri="{FF2B5EF4-FFF2-40B4-BE49-F238E27FC236}">
                  <a16:creationId xmlns:a16="http://schemas.microsoft.com/office/drawing/2014/main" id="{B8F67F0A-DB7C-4A35-8281-9A2830FB65E4}"/>
                </a:ext>
              </a:extLst>
            </p:cNvPr>
            <p:cNvSpPr>
              <a:spLocks/>
            </p:cNvSpPr>
            <p:nvPr/>
          </p:nvSpPr>
          <p:spPr bwMode="auto">
            <a:xfrm>
              <a:off x="9763126" y="8148638"/>
              <a:ext cx="41275" cy="44450"/>
            </a:xfrm>
            <a:custGeom>
              <a:avLst/>
              <a:gdLst>
                <a:gd name="T0" fmla="*/ 2147483647 w 26"/>
                <a:gd name="T1" fmla="*/ 2147483647 h 28"/>
                <a:gd name="T2" fmla="*/ 0 w 26"/>
                <a:gd name="T3" fmla="*/ 2147483647 h 28"/>
                <a:gd name="T4" fmla="*/ 2147483647 w 26"/>
                <a:gd name="T5" fmla="*/ 0 h 28"/>
                <a:gd name="T6" fmla="*/ 2147483647 w 26"/>
                <a:gd name="T7" fmla="*/ 2147483647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6"/>
                <a:gd name="T13" fmla="*/ 0 h 28"/>
                <a:gd name="T14" fmla="*/ 26 w 26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6" h="28">
                  <a:moveTo>
                    <a:pt x="26" y="16"/>
                  </a:moveTo>
                  <a:lnTo>
                    <a:pt x="0" y="28"/>
                  </a:lnTo>
                  <a:lnTo>
                    <a:pt x="8" y="0"/>
                  </a:lnTo>
                  <a:lnTo>
                    <a:pt x="26" y="16"/>
                  </a:lnTo>
                  <a:close/>
                </a:path>
              </a:pathLst>
            </a:custGeom>
            <a:solidFill>
              <a:srgbClr val="4A12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149" name="Freeform 202">
              <a:extLst>
                <a:ext uri="{FF2B5EF4-FFF2-40B4-BE49-F238E27FC236}">
                  <a16:creationId xmlns:a16="http://schemas.microsoft.com/office/drawing/2014/main" id="{2535511B-AB7E-42CA-A70C-05577022A3B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59988" y="7739063"/>
              <a:ext cx="101600" cy="101600"/>
            </a:xfrm>
            <a:custGeom>
              <a:avLst/>
              <a:gdLst>
                <a:gd name="T0" fmla="*/ 2147483647 w 32"/>
                <a:gd name="T1" fmla="*/ 2147483647 h 32"/>
                <a:gd name="T2" fmla="*/ 2147483647 w 32"/>
                <a:gd name="T3" fmla="*/ 2147483647 h 32"/>
                <a:gd name="T4" fmla="*/ 2147483647 w 32"/>
                <a:gd name="T5" fmla="*/ 2147483647 h 32"/>
                <a:gd name="T6" fmla="*/ 0 w 32"/>
                <a:gd name="T7" fmla="*/ 2147483647 h 32"/>
                <a:gd name="T8" fmla="*/ 2147483647 w 32"/>
                <a:gd name="T9" fmla="*/ 2147483647 h 32"/>
                <a:gd name="T10" fmla="*/ 2147483647 w 32"/>
                <a:gd name="T11" fmla="*/ 2147483647 h 32"/>
                <a:gd name="T12" fmla="*/ 2147483647 w 32"/>
                <a:gd name="T13" fmla="*/ 2147483647 h 3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2"/>
                <a:gd name="T22" fmla="*/ 0 h 32"/>
                <a:gd name="T23" fmla="*/ 32 w 32"/>
                <a:gd name="T24" fmla="*/ 32 h 32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2" h="32">
                  <a:moveTo>
                    <a:pt x="26" y="5"/>
                  </a:moveTo>
                  <a:cubicBezTo>
                    <a:pt x="26" y="5"/>
                    <a:pt x="26" y="5"/>
                    <a:pt x="26" y="5"/>
                  </a:cubicBezTo>
                  <a:cubicBezTo>
                    <a:pt x="21" y="0"/>
                    <a:pt x="12" y="0"/>
                    <a:pt x="7" y="6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20" y="32"/>
                    <a:pt x="20" y="32"/>
                    <a:pt x="20" y="32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32" y="18"/>
                    <a:pt x="32" y="9"/>
                    <a:pt x="26" y="5"/>
                  </a:cubicBezTo>
                  <a:close/>
                </a:path>
              </a:pathLst>
            </a:custGeom>
            <a:solidFill>
              <a:srgbClr val="9190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150" name="Freeform 203">
              <a:extLst>
                <a:ext uri="{FF2B5EF4-FFF2-40B4-BE49-F238E27FC236}">
                  <a16:creationId xmlns:a16="http://schemas.microsoft.com/office/drawing/2014/main" id="{D139E963-FFA4-4F4B-B8D6-15FCA8F1D02D}"/>
                </a:ext>
              </a:extLst>
            </p:cNvPr>
            <p:cNvSpPr>
              <a:spLocks/>
            </p:cNvSpPr>
            <p:nvPr/>
          </p:nvSpPr>
          <p:spPr bwMode="auto">
            <a:xfrm>
              <a:off x="9610726" y="8196263"/>
              <a:ext cx="490538" cy="985838"/>
            </a:xfrm>
            <a:custGeom>
              <a:avLst/>
              <a:gdLst>
                <a:gd name="T0" fmla="*/ 2147483647 w 154"/>
                <a:gd name="T1" fmla="*/ 2147483647 h 310"/>
                <a:gd name="T2" fmla="*/ 2147483647 w 154"/>
                <a:gd name="T3" fmla="*/ 2147483647 h 310"/>
                <a:gd name="T4" fmla="*/ 2147483647 w 154"/>
                <a:gd name="T5" fmla="*/ 2147483647 h 310"/>
                <a:gd name="T6" fmla="*/ 2147483647 w 154"/>
                <a:gd name="T7" fmla="*/ 2147483647 h 310"/>
                <a:gd name="T8" fmla="*/ 2147483647 w 154"/>
                <a:gd name="T9" fmla="*/ 2147483647 h 310"/>
                <a:gd name="T10" fmla="*/ 2147483647 w 154"/>
                <a:gd name="T11" fmla="*/ 2147483647 h 310"/>
                <a:gd name="T12" fmla="*/ 2147483647 w 154"/>
                <a:gd name="T13" fmla="*/ 2147483647 h 310"/>
                <a:gd name="T14" fmla="*/ 2147483647 w 154"/>
                <a:gd name="T15" fmla="*/ 2147483647 h 310"/>
                <a:gd name="T16" fmla="*/ 2147483647 w 154"/>
                <a:gd name="T17" fmla="*/ 2147483647 h 310"/>
                <a:gd name="T18" fmla="*/ 2147483647 w 154"/>
                <a:gd name="T19" fmla="*/ 2147483647 h 310"/>
                <a:gd name="T20" fmla="*/ 2147483647 w 154"/>
                <a:gd name="T21" fmla="*/ 2147483647 h 310"/>
                <a:gd name="T22" fmla="*/ 2147483647 w 154"/>
                <a:gd name="T23" fmla="*/ 2147483647 h 310"/>
                <a:gd name="T24" fmla="*/ 2147483647 w 154"/>
                <a:gd name="T25" fmla="*/ 2147483647 h 310"/>
                <a:gd name="T26" fmla="*/ 2147483647 w 154"/>
                <a:gd name="T27" fmla="*/ 2147483647 h 31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54"/>
                <a:gd name="T43" fmla="*/ 0 h 310"/>
                <a:gd name="T44" fmla="*/ 154 w 154"/>
                <a:gd name="T45" fmla="*/ 310 h 310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54" h="310">
                  <a:moveTo>
                    <a:pt x="80" y="294"/>
                  </a:moveTo>
                  <a:cubicBezTo>
                    <a:pt x="65" y="152"/>
                    <a:pt x="65" y="152"/>
                    <a:pt x="65" y="152"/>
                  </a:cubicBezTo>
                  <a:cubicBezTo>
                    <a:pt x="65" y="152"/>
                    <a:pt x="0" y="86"/>
                    <a:pt x="9" y="79"/>
                  </a:cubicBezTo>
                  <a:cubicBezTo>
                    <a:pt x="18" y="73"/>
                    <a:pt x="60" y="109"/>
                    <a:pt x="60" y="109"/>
                  </a:cubicBezTo>
                  <a:cubicBezTo>
                    <a:pt x="60" y="109"/>
                    <a:pt x="42" y="11"/>
                    <a:pt x="55" y="10"/>
                  </a:cubicBezTo>
                  <a:cubicBezTo>
                    <a:pt x="68" y="8"/>
                    <a:pt x="75" y="82"/>
                    <a:pt x="79" y="80"/>
                  </a:cubicBezTo>
                  <a:cubicBezTo>
                    <a:pt x="83" y="79"/>
                    <a:pt x="77" y="5"/>
                    <a:pt x="85" y="3"/>
                  </a:cubicBezTo>
                  <a:cubicBezTo>
                    <a:pt x="96" y="1"/>
                    <a:pt x="93" y="78"/>
                    <a:pt x="98" y="78"/>
                  </a:cubicBezTo>
                  <a:cubicBezTo>
                    <a:pt x="103" y="78"/>
                    <a:pt x="105" y="0"/>
                    <a:pt x="115" y="2"/>
                  </a:cubicBezTo>
                  <a:cubicBezTo>
                    <a:pt x="125" y="5"/>
                    <a:pt x="115" y="80"/>
                    <a:pt x="121" y="81"/>
                  </a:cubicBezTo>
                  <a:cubicBezTo>
                    <a:pt x="127" y="81"/>
                    <a:pt x="133" y="18"/>
                    <a:pt x="141" y="21"/>
                  </a:cubicBezTo>
                  <a:cubicBezTo>
                    <a:pt x="150" y="24"/>
                    <a:pt x="131" y="138"/>
                    <a:pt x="131" y="138"/>
                  </a:cubicBezTo>
                  <a:cubicBezTo>
                    <a:pt x="154" y="272"/>
                    <a:pt x="154" y="272"/>
                    <a:pt x="154" y="272"/>
                  </a:cubicBezTo>
                  <a:cubicBezTo>
                    <a:pt x="154" y="272"/>
                    <a:pt x="112" y="310"/>
                    <a:pt x="80" y="294"/>
                  </a:cubicBezTo>
                  <a:close/>
                </a:path>
              </a:pathLst>
            </a:custGeom>
            <a:solidFill>
              <a:srgbClr val="F0D5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151" name="Freeform 204">
              <a:extLst>
                <a:ext uri="{FF2B5EF4-FFF2-40B4-BE49-F238E27FC236}">
                  <a16:creationId xmlns:a16="http://schemas.microsoft.com/office/drawing/2014/main" id="{C6EC6073-183A-49B8-A870-66AA1E0DE37F}"/>
                </a:ext>
              </a:extLst>
            </p:cNvPr>
            <p:cNvSpPr>
              <a:spLocks/>
            </p:cNvSpPr>
            <p:nvPr/>
          </p:nvSpPr>
          <p:spPr bwMode="auto">
            <a:xfrm>
              <a:off x="9817101" y="8728076"/>
              <a:ext cx="255588" cy="101600"/>
            </a:xfrm>
            <a:custGeom>
              <a:avLst/>
              <a:gdLst>
                <a:gd name="T0" fmla="*/ 2147483647 w 161"/>
                <a:gd name="T1" fmla="*/ 2147483647 h 64"/>
                <a:gd name="T2" fmla="*/ 2147483647 w 161"/>
                <a:gd name="T3" fmla="*/ 2147483647 h 64"/>
                <a:gd name="T4" fmla="*/ 0 w 161"/>
                <a:gd name="T5" fmla="*/ 2147483647 h 64"/>
                <a:gd name="T6" fmla="*/ 2147483647 w 161"/>
                <a:gd name="T7" fmla="*/ 0 h 64"/>
                <a:gd name="T8" fmla="*/ 2147483647 w 161"/>
                <a:gd name="T9" fmla="*/ 2147483647 h 6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61"/>
                <a:gd name="T16" fmla="*/ 0 h 64"/>
                <a:gd name="T17" fmla="*/ 161 w 161"/>
                <a:gd name="T18" fmla="*/ 64 h 6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61" h="64">
                  <a:moveTo>
                    <a:pt x="161" y="38"/>
                  </a:moveTo>
                  <a:lnTo>
                    <a:pt x="6" y="64"/>
                  </a:lnTo>
                  <a:lnTo>
                    <a:pt x="0" y="28"/>
                  </a:lnTo>
                  <a:lnTo>
                    <a:pt x="153" y="0"/>
                  </a:lnTo>
                  <a:lnTo>
                    <a:pt x="161" y="38"/>
                  </a:lnTo>
                  <a:close/>
                </a:path>
              </a:pathLst>
            </a:custGeom>
            <a:solidFill>
              <a:srgbClr val="9190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42" name="TextBox 41">
            <a:extLst>
              <a:ext uri="{FF2B5EF4-FFF2-40B4-BE49-F238E27FC236}">
                <a16:creationId xmlns:a16="http://schemas.microsoft.com/office/drawing/2014/main" id="{01F2EFE9-B5F4-4D12-8A66-ED4B9D754516}"/>
              </a:ext>
            </a:extLst>
          </p:cNvPr>
          <p:cNvSpPr txBox="1"/>
          <p:nvPr/>
        </p:nvSpPr>
        <p:spPr>
          <a:xfrm rot="19608595">
            <a:off x="8532813" y="3994150"/>
            <a:ext cx="693737" cy="1931988"/>
          </a:xfrm>
          <a:prstGeom prst="rect">
            <a:avLst/>
          </a:prstGeom>
          <a:noFill/>
        </p:spPr>
        <p:txBody>
          <a:bodyPr lIns="54610" tIns="54610" rIns="54610" bIns="54610"/>
          <a:lstStyle/>
          <a:p>
            <a:pPr fontAlgn="auto">
              <a:spcBef>
                <a:spcPts val="0"/>
              </a:spcBef>
              <a:spcAft>
                <a:spcPts val="600"/>
              </a:spcAft>
              <a:defRPr/>
            </a:pPr>
            <a:r>
              <a:rPr lang="ru-RU" sz="7200" dirty="0">
                <a:solidFill>
                  <a:schemeClr val="bg1"/>
                </a:solidFill>
                <a:latin typeface="+mj-lt"/>
                <a:cs typeface="+mn-cs"/>
              </a:rPr>
              <a:t>?</a:t>
            </a:r>
            <a:endParaRPr lang="en-US" sz="7200" dirty="0" err="1">
              <a:solidFill>
                <a:schemeClr val="bg1"/>
              </a:solidFill>
              <a:latin typeface="+mj-lt"/>
              <a:cs typeface="+mn-cs"/>
            </a:endParaRP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1EADFCFF-B9B4-4347-9F3D-7DC48D298066}"/>
              </a:ext>
            </a:extLst>
          </p:cNvPr>
          <p:cNvSpPr txBox="1"/>
          <p:nvPr/>
        </p:nvSpPr>
        <p:spPr>
          <a:xfrm rot="1338625">
            <a:off x="10850563" y="3482975"/>
            <a:ext cx="695325" cy="1931988"/>
          </a:xfrm>
          <a:prstGeom prst="rect">
            <a:avLst/>
          </a:prstGeom>
          <a:noFill/>
        </p:spPr>
        <p:txBody>
          <a:bodyPr lIns="54610" tIns="54610" rIns="54610" bIns="54610"/>
          <a:lstStyle/>
          <a:p>
            <a:pPr fontAlgn="auto">
              <a:spcBef>
                <a:spcPts val="0"/>
              </a:spcBef>
              <a:spcAft>
                <a:spcPts val="600"/>
              </a:spcAft>
              <a:defRPr/>
            </a:pPr>
            <a:r>
              <a:rPr lang="ru-RU" sz="11500" dirty="0">
                <a:solidFill>
                  <a:schemeClr val="bg1"/>
                </a:solidFill>
                <a:latin typeface="+mj-lt"/>
                <a:cs typeface="+mn-cs"/>
              </a:rPr>
              <a:t>?</a:t>
            </a:r>
            <a:endParaRPr lang="en-US" sz="11500" dirty="0" err="1">
              <a:solidFill>
                <a:schemeClr val="bg1"/>
              </a:solidFill>
              <a:latin typeface="+mj-lt"/>
              <a:cs typeface="+mn-cs"/>
            </a:endParaRP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EEC2CCBC-D1FD-4AFD-9088-74E39808A5E5}"/>
              </a:ext>
            </a:extLst>
          </p:cNvPr>
          <p:cNvSpPr txBox="1"/>
          <p:nvPr/>
        </p:nvSpPr>
        <p:spPr>
          <a:xfrm rot="20125434">
            <a:off x="9607550" y="4289425"/>
            <a:ext cx="695325" cy="1933575"/>
          </a:xfrm>
          <a:prstGeom prst="rect">
            <a:avLst/>
          </a:prstGeom>
          <a:noFill/>
        </p:spPr>
        <p:txBody>
          <a:bodyPr lIns="54610" tIns="54610" rIns="54610" bIns="54610"/>
          <a:lstStyle/>
          <a:p>
            <a:pPr fontAlgn="auto">
              <a:spcBef>
                <a:spcPts val="0"/>
              </a:spcBef>
              <a:spcAft>
                <a:spcPts val="600"/>
              </a:spcAft>
              <a:defRPr/>
            </a:pPr>
            <a:r>
              <a:rPr lang="ru-RU" sz="8800" dirty="0">
                <a:solidFill>
                  <a:srgbClr val="3A07DF"/>
                </a:solidFill>
                <a:latin typeface="+mj-lt"/>
                <a:cs typeface="+mn-cs"/>
              </a:rPr>
              <a:t>?</a:t>
            </a:r>
            <a:endParaRPr lang="en-US" sz="8800" dirty="0" err="1">
              <a:solidFill>
                <a:srgbClr val="3A07DF"/>
              </a:solidFill>
              <a:latin typeface="+mj-lt"/>
              <a:cs typeface="+mn-cs"/>
            </a:endParaRPr>
          </a:p>
        </p:txBody>
      </p:sp>
      <p:grpSp>
        <p:nvGrpSpPr>
          <p:cNvPr id="88074" name="Group 86">
            <a:extLst>
              <a:ext uri="{FF2B5EF4-FFF2-40B4-BE49-F238E27FC236}">
                <a16:creationId xmlns:a16="http://schemas.microsoft.com/office/drawing/2014/main" id="{8176711D-4D96-494D-BA02-A476DC2C41FB}"/>
              </a:ext>
            </a:extLst>
          </p:cNvPr>
          <p:cNvGrpSpPr>
            <a:grpSpLocks/>
          </p:cNvGrpSpPr>
          <p:nvPr/>
        </p:nvGrpSpPr>
        <p:grpSpPr bwMode="auto">
          <a:xfrm>
            <a:off x="865188" y="4276725"/>
            <a:ext cx="3065462" cy="2597150"/>
            <a:chOff x="-3413591" y="3916664"/>
            <a:chExt cx="2764036" cy="2340646"/>
          </a:xfrm>
        </p:grpSpPr>
        <p:sp>
          <p:nvSpPr>
            <p:cNvPr id="88075" name="Freeform 204">
              <a:extLst>
                <a:ext uri="{FF2B5EF4-FFF2-40B4-BE49-F238E27FC236}">
                  <a16:creationId xmlns:a16="http://schemas.microsoft.com/office/drawing/2014/main" id="{FE699E76-F8D6-4B4B-983F-F729FD817F20}"/>
                </a:ext>
              </a:extLst>
            </p:cNvPr>
            <p:cNvSpPr>
              <a:spLocks/>
            </p:cNvSpPr>
            <p:nvPr/>
          </p:nvSpPr>
          <p:spPr bwMode="auto">
            <a:xfrm>
              <a:off x="-3413591" y="3916664"/>
              <a:ext cx="2764036" cy="1957196"/>
            </a:xfrm>
            <a:custGeom>
              <a:avLst/>
              <a:gdLst>
                <a:gd name="T0" fmla="*/ 2147483647 w 145"/>
                <a:gd name="T1" fmla="*/ 2147483647 h 103"/>
                <a:gd name="T2" fmla="*/ 2147483647 w 145"/>
                <a:gd name="T3" fmla="*/ 2147483647 h 103"/>
                <a:gd name="T4" fmla="*/ 2147483647 w 145"/>
                <a:gd name="T5" fmla="*/ 2147483647 h 103"/>
                <a:gd name="T6" fmla="*/ 2147483647 w 145"/>
                <a:gd name="T7" fmla="*/ 2147483647 h 103"/>
                <a:gd name="T8" fmla="*/ 0 w 145"/>
                <a:gd name="T9" fmla="*/ 2147483647 h 103"/>
                <a:gd name="T10" fmla="*/ 0 w 145"/>
                <a:gd name="T11" fmla="*/ 2147483647 h 103"/>
                <a:gd name="T12" fmla="*/ 2147483647 w 145"/>
                <a:gd name="T13" fmla="*/ 0 h 103"/>
                <a:gd name="T14" fmla="*/ 2147483647 w 145"/>
                <a:gd name="T15" fmla="*/ 0 h 103"/>
                <a:gd name="T16" fmla="*/ 2147483647 w 145"/>
                <a:gd name="T17" fmla="*/ 2147483647 h 10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45"/>
                <a:gd name="T28" fmla="*/ 0 h 103"/>
                <a:gd name="T29" fmla="*/ 145 w 145"/>
                <a:gd name="T30" fmla="*/ 103 h 10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45" h="103">
                  <a:moveTo>
                    <a:pt x="145" y="3"/>
                  </a:moveTo>
                  <a:cubicBezTo>
                    <a:pt x="145" y="99"/>
                    <a:pt x="145" y="99"/>
                    <a:pt x="145" y="99"/>
                  </a:cubicBezTo>
                  <a:cubicBezTo>
                    <a:pt x="145" y="101"/>
                    <a:pt x="143" y="103"/>
                    <a:pt x="141" y="103"/>
                  </a:cubicBezTo>
                  <a:cubicBezTo>
                    <a:pt x="4" y="103"/>
                    <a:pt x="4" y="103"/>
                    <a:pt x="4" y="103"/>
                  </a:cubicBezTo>
                  <a:cubicBezTo>
                    <a:pt x="2" y="103"/>
                    <a:pt x="0" y="101"/>
                    <a:pt x="0" y="99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1"/>
                    <a:pt x="2" y="0"/>
                    <a:pt x="4" y="0"/>
                  </a:cubicBezTo>
                  <a:cubicBezTo>
                    <a:pt x="141" y="0"/>
                    <a:pt x="141" y="0"/>
                    <a:pt x="141" y="0"/>
                  </a:cubicBezTo>
                  <a:cubicBezTo>
                    <a:pt x="143" y="0"/>
                    <a:pt x="145" y="1"/>
                    <a:pt x="145" y="3"/>
                  </a:cubicBezTo>
                </a:path>
              </a:pathLst>
            </a:custGeom>
            <a:solidFill>
              <a:srgbClr val="2540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076" name="Rectangle 205">
              <a:extLst>
                <a:ext uri="{FF2B5EF4-FFF2-40B4-BE49-F238E27FC236}">
                  <a16:creationId xmlns:a16="http://schemas.microsoft.com/office/drawing/2014/main" id="{B3DF3F7B-A324-4918-BF91-5B854C75C0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3277788" y="4044481"/>
              <a:ext cx="2492426" cy="1453915"/>
            </a:xfrm>
            <a:prstGeom prst="rect">
              <a:avLst/>
            </a:prstGeom>
            <a:solidFill>
              <a:srgbClr val="00D3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en-US" sz="1200">
                <a:solidFill>
                  <a:srgbClr val="000000"/>
                </a:solidFill>
                <a:latin typeface="Arial Narrow" panose="020B0606020202030204" pitchFamily="34" charset="0"/>
              </a:endParaRPr>
            </a:p>
          </p:txBody>
        </p:sp>
        <p:sp>
          <p:nvSpPr>
            <p:cNvPr id="88077" name="Rectangle 206">
              <a:extLst>
                <a:ext uri="{FF2B5EF4-FFF2-40B4-BE49-F238E27FC236}">
                  <a16:creationId xmlns:a16="http://schemas.microsoft.com/office/drawing/2014/main" id="{089FD935-F248-4B97-A833-9449A840F4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3277788" y="4044481"/>
              <a:ext cx="2492426" cy="14539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en-US" sz="1200">
                <a:solidFill>
                  <a:srgbClr val="000000"/>
                </a:solidFill>
                <a:latin typeface="Arial Narrow" panose="020B0606020202030204" pitchFamily="34" charset="0"/>
              </a:endParaRPr>
            </a:p>
          </p:txBody>
        </p:sp>
        <p:sp>
          <p:nvSpPr>
            <p:cNvPr id="88078" name="Rectangle 207">
              <a:extLst>
                <a:ext uri="{FF2B5EF4-FFF2-40B4-BE49-F238E27FC236}">
                  <a16:creationId xmlns:a16="http://schemas.microsoft.com/office/drawing/2014/main" id="{2C0FDA55-7039-46C9-B0EA-CA165FE756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3277788" y="4044481"/>
              <a:ext cx="2492426" cy="1453915"/>
            </a:xfrm>
            <a:prstGeom prst="rect">
              <a:avLst/>
            </a:prstGeom>
            <a:solidFill>
              <a:srgbClr val="F0F0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en-US" sz="1200">
                <a:solidFill>
                  <a:srgbClr val="000000"/>
                </a:solidFill>
                <a:latin typeface="Arial Narrow" panose="020B0606020202030204" pitchFamily="34" charset="0"/>
              </a:endParaRPr>
            </a:p>
          </p:txBody>
        </p:sp>
        <p:sp>
          <p:nvSpPr>
            <p:cNvPr id="88079" name="Rectangle 208">
              <a:extLst>
                <a:ext uri="{FF2B5EF4-FFF2-40B4-BE49-F238E27FC236}">
                  <a16:creationId xmlns:a16="http://schemas.microsoft.com/office/drawing/2014/main" id="{5C6EE509-B23A-4B50-BCE2-9D86EFF7A0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3277788" y="4044481"/>
              <a:ext cx="2492426" cy="14539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en-US" sz="1200">
                <a:solidFill>
                  <a:srgbClr val="000000"/>
                </a:solidFill>
                <a:latin typeface="Arial Narrow" panose="020B0606020202030204" pitchFamily="34" charset="0"/>
              </a:endParaRPr>
            </a:p>
          </p:txBody>
        </p:sp>
        <p:sp>
          <p:nvSpPr>
            <p:cNvPr id="93" name="Rectangle 209">
              <a:extLst>
                <a:ext uri="{FF2B5EF4-FFF2-40B4-BE49-F238E27FC236}">
                  <a16:creationId xmlns:a16="http://schemas.microsoft.com/office/drawing/2014/main" id="{985A2581-99CC-4D60-B1A3-4B57B3A23A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3165959" y="4523286"/>
              <a:ext cx="646994" cy="456398"/>
            </a:xfrm>
            <a:prstGeom prst="rect">
              <a:avLst/>
            </a:prstGeom>
            <a:solidFill>
              <a:schemeClr val="accent4">
                <a:lumMod val="75000"/>
              </a:schemeClr>
            </a:solidFill>
            <a:ln>
              <a:noFill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200">
                <a:solidFill>
                  <a:srgbClr val="000000"/>
                </a:solidFill>
                <a:latin typeface="Arial Narrow" panose="020B0606020202030204" pitchFamily="34" charset="0"/>
                <a:cs typeface="+mn-cs"/>
              </a:endParaRPr>
            </a:p>
          </p:txBody>
        </p:sp>
        <p:sp>
          <p:nvSpPr>
            <p:cNvPr id="88081" name="Rectangle 210">
              <a:extLst>
                <a:ext uri="{FF2B5EF4-FFF2-40B4-BE49-F238E27FC236}">
                  <a16:creationId xmlns:a16="http://schemas.microsoft.com/office/drawing/2014/main" id="{77C6EA8A-A467-47CC-87FE-9C771218D4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3165949" y="4523793"/>
              <a:ext cx="647075" cy="4553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en-US" sz="1200">
                <a:solidFill>
                  <a:srgbClr val="000000"/>
                </a:solidFill>
                <a:latin typeface="Arial Narrow" panose="020B0606020202030204" pitchFamily="34" charset="0"/>
              </a:endParaRPr>
            </a:p>
          </p:txBody>
        </p:sp>
        <p:sp>
          <p:nvSpPr>
            <p:cNvPr id="88082" name="Rectangle 211">
              <a:extLst>
                <a:ext uri="{FF2B5EF4-FFF2-40B4-BE49-F238E27FC236}">
                  <a16:creationId xmlns:a16="http://schemas.microsoft.com/office/drawing/2014/main" id="{98E0C98A-EC5C-4243-A970-29304D8710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3165949" y="5035060"/>
              <a:ext cx="647075" cy="39945"/>
            </a:xfrm>
            <a:prstGeom prst="rect">
              <a:avLst/>
            </a:prstGeom>
            <a:solidFill>
              <a:srgbClr val="7587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en-US" sz="1200">
                <a:solidFill>
                  <a:srgbClr val="000000"/>
                </a:solidFill>
                <a:latin typeface="Arial Narrow" panose="020B0606020202030204" pitchFamily="34" charset="0"/>
              </a:endParaRPr>
            </a:p>
          </p:txBody>
        </p:sp>
        <p:sp>
          <p:nvSpPr>
            <p:cNvPr id="88083" name="Rectangle 212">
              <a:extLst>
                <a:ext uri="{FF2B5EF4-FFF2-40B4-BE49-F238E27FC236}">
                  <a16:creationId xmlns:a16="http://schemas.microsoft.com/office/drawing/2014/main" id="{05767D7C-A6B0-4DE4-912D-383913E2AD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3165949" y="5035060"/>
              <a:ext cx="647075" cy="399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en-US" sz="1200">
                <a:solidFill>
                  <a:srgbClr val="000000"/>
                </a:solidFill>
                <a:latin typeface="Arial Narrow" panose="020B0606020202030204" pitchFamily="34" charset="0"/>
              </a:endParaRPr>
            </a:p>
          </p:txBody>
        </p:sp>
        <p:sp>
          <p:nvSpPr>
            <p:cNvPr id="88084" name="Rectangle 213">
              <a:extLst>
                <a:ext uri="{FF2B5EF4-FFF2-40B4-BE49-F238E27FC236}">
                  <a16:creationId xmlns:a16="http://schemas.microsoft.com/office/drawing/2014/main" id="{B2C2E5B9-2FCA-4B61-BFFE-770E15940A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2343126" y="4523793"/>
              <a:ext cx="647075" cy="455350"/>
            </a:xfrm>
            <a:prstGeom prst="rect">
              <a:avLst/>
            </a:prstGeom>
            <a:solidFill>
              <a:srgbClr val="6263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en-US" sz="1200">
                <a:solidFill>
                  <a:srgbClr val="000000"/>
                </a:solidFill>
                <a:latin typeface="Arial Narrow" panose="020B0606020202030204" pitchFamily="34" charset="0"/>
              </a:endParaRPr>
            </a:p>
          </p:txBody>
        </p:sp>
        <p:sp>
          <p:nvSpPr>
            <p:cNvPr id="88085" name="Rectangle 214">
              <a:extLst>
                <a:ext uri="{FF2B5EF4-FFF2-40B4-BE49-F238E27FC236}">
                  <a16:creationId xmlns:a16="http://schemas.microsoft.com/office/drawing/2014/main" id="{BD5CCE99-03F9-4D2F-9E68-2BA14D9CFE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2343126" y="5035060"/>
              <a:ext cx="647075" cy="39945"/>
            </a:xfrm>
            <a:prstGeom prst="rect">
              <a:avLst/>
            </a:prstGeom>
            <a:solidFill>
              <a:srgbClr val="7587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en-US" sz="1200">
                <a:solidFill>
                  <a:srgbClr val="000000"/>
                </a:solidFill>
                <a:latin typeface="Arial Narrow" panose="020B0606020202030204" pitchFamily="34" charset="0"/>
              </a:endParaRPr>
            </a:p>
          </p:txBody>
        </p:sp>
        <p:sp>
          <p:nvSpPr>
            <p:cNvPr id="88086" name="Rectangle 215">
              <a:extLst>
                <a:ext uri="{FF2B5EF4-FFF2-40B4-BE49-F238E27FC236}">
                  <a16:creationId xmlns:a16="http://schemas.microsoft.com/office/drawing/2014/main" id="{C047468D-2C41-4556-8359-AD736977D8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1544272" y="4523793"/>
              <a:ext cx="647075" cy="455350"/>
            </a:xfrm>
            <a:prstGeom prst="rect">
              <a:avLst/>
            </a:prstGeom>
            <a:solidFill>
              <a:srgbClr val="3A07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en-US" sz="1200">
                <a:solidFill>
                  <a:srgbClr val="000000"/>
                </a:solidFill>
                <a:latin typeface="Arial Narrow" panose="020B0606020202030204" pitchFamily="34" charset="0"/>
              </a:endParaRPr>
            </a:p>
          </p:txBody>
        </p:sp>
        <p:sp>
          <p:nvSpPr>
            <p:cNvPr id="88087" name="Rectangle 216">
              <a:extLst>
                <a:ext uri="{FF2B5EF4-FFF2-40B4-BE49-F238E27FC236}">
                  <a16:creationId xmlns:a16="http://schemas.microsoft.com/office/drawing/2014/main" id="{CDF508F2-45A1-4128-8C65-F187A9ABD6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1544272" y="5035060"/>
              <a:ext cx="647075" cy="39945"/>
            </a:xfrm>
            <a:prstGeom prst="rect">
              <a:avLst/>
            </a:prstGeom>
            <a:solidFill>
              <a:srgbClr val="7587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en-US" sz="1200">
                <a:solidFill>
                  <a:srgbClr val="000000"/>
                </a:solidFill>
                <a:latin typeface="Arial Narrow" panose="020B0606020202030204" pitchFamily="34" charset="0"/>
              </a:endParaRPr>
            </a:p>
          </p:txBody>
        </p:sp>
        <p:sp>
          <p:nvSpPr>
            <p:cNvPr id="88088" name="Rectangle 217">
              <a:extLst>
                <a:ext uri="{FF2B5EF4-FFF2-40B4-BE49-F238E27FC236}">
                  <a16:creationId xmlns:a16="http://schemas.microsoft.com/office/drawing/2014/main" id="{8FE2041C-9955-4A75-ACCC-DB5481CDF9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3277788" y="4044481"/>
              <a:ext cx="2492426" cy="383450"/>
            </a:xfrm>
            <a:prstGeom prst="rect">
              <a:avLst/>
            </a:prstGeom>
            <a:solidFill>
              <a:srgbClr val="F9940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en-US" sz="1200">
                <a:solidFill>
                  <a:srgbClr val="000000"/>
                </a:solidFill>
                <a:latin typeface="Arial Narrow" panose="020B0606020202030204" pitchFamily="34" charset="0"/>
              </a:endParaRPr>
            </a:p>
          </p:txBody>
        </p:sp>
        <p:sp>
          <p:nvSpPr>
            <p:cNvPr id="88089" name="Rectangle 218">
              <a:extLst>
                <a:ext uri="{FF2B5EF4-FFF2-40B4-BE49-F238E27FC236}">
                  <a16:creationId xmlns:a16="http://schemas.microsoft.com/office/drawing/2014/main" id="{20143DC2-F84C-42CE-9FF9-A34B5C12D7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3277788" y="4044481"/>
              <a:ext cx="2492426" cy="3834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en-US" sz="1200">
                <a:solidFill>
                  <a:srgbClr val="000000"/>
                </a:solidFill>
                <a:latin typeface="Arial Narrow" panose="020B0606020202030204" pitchFamily="34" charset="0"/>
              </a:endParaRPr>
            </a:p>
          </p:txBody>
        </p:sp>
        <p:sp>
          <p:nvSpPr>
            <p:cNvPr id="88090" name="Rectangle 219">
              <a:extLst>
                <a:ext uri="{FF2B5EF4-FFF2-40B4-BE49-F238E27FC236}">
                  <a16:creationId xmlns:a16="http://schemas.microsoft.com/office/drawing/2014/main" id="{D9E01E5A-2F6F-43EA-8168-A1D79BBE27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3181926" y="5130923"/>
              <a:ext cx="2316678" cy="79885"/>
            </a:xfrm>
            <a:prstGeom prst="rect">
              <a:avLst/>
            </a:prstGeom>
            <a:solidFill>
              <a:srgbClr val="5466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en-US" sz="1200">
                <a:solidFill>
                  <a:srgbClr val="000000"/>
                </a:solidFill>
                <a:latin typeface="Arial Narrow" panose="020B0606020202030204" pitchFamily="34" charset="0"/>
              </a:endParaRPr>
            </a:p>
          </p:txBody>
        </p:sp>
        <p:sp>
          <p:nvSpPr>
            <p:cNvPr id="88091" name="Rectangle 220">
              <a:extLst>
                <a:ext uri="{FF2B5EF4-FFF2-40B4-BE49-F238E27FC236}">
                  <a16:creationId xmlns:a16="http://schemas.microsoft.com/office/drawing/2014/main" id="{CB2E81EF-BC0D-416E-87D0-3E045B34D0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3181926" y="5130923"/>
              <a:ext cx="2316678" cy="7988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en-US" sz="1200">
                <a:solidFill>
                  <a:srgbClr val="000000"/>
                </a:solidFill>
                <a:latin typeface="Arial Narrow" panose="020B0606020202030204" pitchFamily="34" charset="0"/>
              </a:endParaRPr>
            </a:p>
          </p:txBody>
        </p:sp>
        <p:sp>
          <p:nvSpPr>
            <p:cNvPr id="88092" name="Rectangle 221">
              <a:extLst>
                <a:ext uri="{FF2B5EF4-FFF2-40B4-BE49-F238E27FC236}">
                  <a16:creationId xmlns:a16="http://schemas.microsoft.com/office/drawing/2014/main" id="{FAA5A68F-EF98-4FFF-BA04-68F33237C8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3181926" y="5226785"/>
              <a:ext cx="2316678" cy="39945"/>
            </a:xfrm>
            <a:prstGeom prst="rect">
              <a:avLst/>
            </a:prstGeom>
            <a:solidFill>
              <a:srgbClr val="7587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en-US" sz="1200">
                <a:solidFill>
                  <a:srgbClr val="000000"/>
                </a:solidFill>
                <a:latin typeface="Arial Narrow" panose="020B0606020202030204" pitchFamily="34" charset="0"/>
              </a:endParaRPr>
            </a:p>
          </p:txBody>
        </p:sp>
        <p:sp>
          <p:nvSpPr>
            <p:cNvPr id="88093" name="Rectangle 222">
              <a:extLst>
                <a:ext uri="{FF2B5EF4-FFF2-40B4-BE49-F238E27FC236}">
                  <a16:creationId xmlns:a16="http://schemas.microsoft.com/office/drawing/2014/main" id="{C3BFCB14-6CEE-4E1A-BCBB-C7F431AA44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3181926" y="5226785"/>
              <a:ext cx="2316678" cy="399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en-US" sz="1200">
                <a:solidFill>
                  <a:srgbClr val="000000"/>
                </a:solidFill>
                <a:latin typeface="Arial Narrow" panose="020B0606020202030204" pitchFamily="34" charset="0"/>
              </a:endParaRPr>
            </a:p>
          </p:txBody>
        </p:sp>
        <p:sp>
          <p:nvSpPr>
            <p:cNvPr id="88094" name="Rectangle 223">
              <a:extLst>
                <a:ext uri="{FF2B5EF4-FFF2-40B4-BE49-F238E27FC236}">
                  <a16:creationId xmlns:a16="http://schemas.microsoft.com/office/drawing/2014/main" id="{CDB17BDE-CE9F-448F-A18A-C6F53EF788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3181926" y="5322648"/>
              <a:ext cx="2316678" cy="23968"/>
            </a:xfrm>
            <a:prstGeom prst="rect">
              <a:avLst/>
            </a:prstGeom>
            <a:solidFill>
              <a:srgbClr val="7587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en-US" sz="1200">
                <a:solidFill>
                  <a:srgbClr val="000000"/>
                </a:solidFill>
                <a:latin typeface="Arial Narrow" panose="020B0606020202030204" pitchFamily="34" charset="0"/>
              </a:endParaRPr>
            </a:p>
          </p:txBody>
        </p:sp>
        <p:sp>
          <p:nvSpPr>
            <p:cNvPr id="88095" name="Rectangle 224">
              <a:extLst>
                <a:ext uri="{FF2B5EF4-FFF2-40B4-BE49-F238E27FC236}">
                  <a16:creationId xmlns:a16="http://schemas.microsoft.com/office/drawing/2014/main" id="{3B7F4A57-5521-4432-97F5-F895F67FCE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3181926" y="5322648"/>
              <a:ext cx="2316678" cy="239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en-US" sz="1200">
                <a:solidFill>
                  <a:srgbClr val="000000"/>
                </a:solidFill>
                <a:latin typeface="Arial Narrow" panose="020B0606020202030204" pitchFamily="34" charset="0"/>
              </a:endParaRPr>
            </a:p>
          </p:txBody>
        </p:sp>
        <p:sp>
          <p:nvSpPr>
            <p:cNvPr id="88096" name="Rectangle 225">
              <a:extLst>
                <a:ext uri="{FF2B5EF4-FFF2-40B4-BE49-F238E27FC236}">
                  <a16:creationId xmlns:a16="http://schemas.microsoft.com/office/drawing/2014/main" id="{C6988432-1502-42D7-8AC8-0238A3EDFD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3181926" y="5402533"/>
              <a:ext cx="854777" cy="39945"/>
            </a:xfrm>
            <a:prstGeom prst="rect">
              <a:avLst/>
            </a:prstGeom>
            <a:solidFill>
              <a:srgbClr val="7587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en-US" sz="1200">
                <a:solidFill>
                  <a:srgbClr val="000000"/>
                </a:solidFill>
                <a:latin typeface="Arial Narrow" panose="020B0606020202030204" pitchFamily="34" charset="0"/>
              </a:endParaRPr>
            </a:p>
          </p:txBody>
        </p:sp>
        <p:sp>
          <p:nvSpPr>
            <p:cNvPr id="88097" name="Rectangle 226">
              <a:extLst>
                <a:ext uri="{FF2B5EF4-FFF2-40B4-BE49-F238E27FC236}">
                  <a16:creationId xmlns:a16="http://schemas.microsoft.com/office/drawing/2014/main" id="{4FE1F927-37F0-43C0-9E77-CC257111AE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3181926" y="5402533"/>
              <a:ext cx="854777" cy="399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en-US" sz="1200">
                <a:solidFill>
                  <a:srgbClr val="000000"/>
                </a:solidFill>
                <a:latin typeface="Arial Narrow" panose="020B0606020202030204" pitchFamily="34" charset="0"/>
              </a:endParaRPr>
            </a:p>
          </p:txBody>
        </p:sp>
        <p:sp>
          <p:nvSpPr>
            <p:cNvPr id="88098" name="Freeform 227">
              <a:extLst>
                <a:ext uri="{FF2B5EF4-FFF2-40B4-BE49-F238E27FC236}">
                  <a16:creationId xmlns:a16="http://schemas.microsoft.com/office/drawing/2014/main" id="{61F06588-4C05-438D-A4BC-7235254A52DF}"/>
                </a:ext>
              </a:extLst>
            </p:cNvPr>
            <p:cNvSpPr>
              <a:spLocks/>
            </p:cNvSpPr>
            <p:nvPr/>
          </p:nvSpPr>
          <p:spPr bwMode="auto">
            <a:xfrm>
              <a:off x="-3413591" y="5650181"/>
              <a:ext cx="2764036" cy="223679"/>
            </a:xfrm>
            <a:custGeom>
              <a:avLst/>
              <a:gdLst>
                <a:gd name="T0" fmla="*/ 2147483647 w 145"/>
                <a:gd name="T1" fmla="*/ 0 h 12"/>
                <a:gd name="T2" fmla="*/ 2147483647 w 145"/>
                <a:gd name="T3" fmla="*/ 2147483647 h 12"/>
                <a:gd name="T4" fmla="*/ 2147483647 w 145"/>
                <a:gd name="T5" fmla="*/ 2147483647 h 12"/>
                <a:gd name="T6" fmla="*/ 2147483647 w 145"/>
                <a:gd name="T7" fmla="*/ 2147483647 h 12"/>
                <a:gd name="T8" fmla="*/ 0 w 145"/>
                <a:gd name="T9" fmla="*/ 2147483647 h 12"/>
                <a:gd name="T10" fmla="*/ 0 w 145"/>
                <a:gd name="T11" fmla="*/ 0 h 12"/>
                <a:gd name="T12" fmla="*/ 2147483647 w 145"/>
                <a:gd name="T13" fmla="*/ 0 h 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45"/>
                <a:gd name="T22" fmla="*/ 0 h 12"/>
                <a:gd name="T23" fmla="*/ 145 w 145"/>
                <a:gd name="T24" fmla="*/ 12 h 12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45" h="12">
                  <a:moveTo>
                    <a:pt x="145" y="0"/>
                  </a:moveTo>
                  <a:cubicBezTo>
                    <a:pt x="145" y="8"/>
                    <a:pt x="145" y="8"/>
                    <a:pt x="145" y="8"/>
                  </a:cubicBezTo>
                  <a:cubicBezTo>
                    <a:pt x="145" y="10"/>
                    <a:pt x="143" y="12"/>
                    <a:pt x="141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2" y="12"/>
                    <a:pt x="0" y="10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45" y="0"/>
                    <a:pt x="145" y="0"/>
                    <a:pt x="145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099" name="Freeform 228">
              <a:extLst>
                <a:ext uri="{FF2B5EF4-FFF2-40B4-BE49-F238E27FC236}">
                  <a16:creationId xmlns:a16="http://schemas.microsoft.com/office/drawing/2014/main" id="{E06A692D-6049-4B9E-B5A6-A873637E2DC8}"/>
                </a:ext>
              </a:extLst>
            </p:cNvPr>
            <p:cNvSpPr>
              <a:spLocks/>
            </p:cNvSpPr>
            <p:nvPr/>
          </p:nvSpPr>
          <p:spPr bwMode="auto">
            <a:xfrm>
              <a:off x="-2590774" y="6105525"/>
              <a:ext cx="1118396" cy="135808"/>
            </a:xfrm>
            <a:custGeom>
              <a:avLst/>
              <a:gdLst>
                <a:gd name="T0" fmla="*/ 2147483647 w 140"/>
                <a:gd name="T1" fmla="*/ 2147483647 h 17"/>
                <a:gd name="T2" fmla="*/ 0 w 140"/>
                <a:gd name="T3" fmla="*/ 2147483647 h 17"/>
                <a:gd name="T4" fmla="*/ 2147483647 w 140"/>
                <a:gd name="T5" fmla="*/ 2147483647 h 17"/>
                <a:gd name="T6" fmla="*/ 2147483647 w 140"/>
                <a:gd name="T7" fmla="*/ 0 h 17"/>
                <a:gd name="T8" fmla="*/ 2147483647 w 140"/>
                <a:gd name="T9" fmla="*/ 0 h 17"/>
                <a:gd name="T10" fmla="*/ 2147483647 w 140"/>
                <a:gd name="T11" fmla="*/ 2147483647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40"/>
                <a:gd name="T19" fmla="*/ 0 h 17"/>
                <a:gd name="T20" fmla="*/ 140 w 140"/>
                <a:gd name="T21" fmla="*/ 17 h 1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40" h="17">
                  <a:moveTo>
                    <a:pt x="140" y="17"/>
                  </a:moveTo>
                  <a:lnTo>
                    <a:pt x="0" y="17"/>
                  </a:lnTo>
                  <a:lnTo>
                    <a:pt x="7" y="12"/>
                  </a:lnTo>
                  <a:lnTo>
                    <a:pt x="26" y="0"/>
                  </a:lnTo>
                  <a:lnTo>
                    <a:pt x="114" y="0"/>
                  </a:lnTo>
                  <a:lnTo>
                    <a:pt x="140" y="1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100" name="Rectangle 229">
              <a:extLst>
                <a:ext uri="{FF2B5EF4-FFF2-40B4-BE49-F238E27FC236}">
                  <a16:creationId xmlns:a16="http://schemas.microsoft.com/office/drawing/2014/main" id="{00A5DC2E-49C8-4218-9D0B-35E8E5AA52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2590774" y="6241333"/>
              <a:ext cx="1118396" cy="15977"/>
            </a:xfrm>
            <a:prstGeom prst="rect">
              <a:avLst/>
            </a:prstGeom>
            <a:solidFill>
              <a:srgbClr val="A6A6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en-US" sz="1200">
                <a:solidFill>
                  <a:srgbClr val="000000"/>
                </a:solidFill>
                <a:latin typeface="Arial Narrow" panose="020B0606020202030204" pitchFamily="34" charset="0"/>
              </a:endParaRPr>
            </a:p>
          </p:txBody>
        </p:sp>
        <p:sp>
          <p:nvSpPr>
            <p:cNvPr id="114" name="Rectangle 230">
              <a:extLst>
                <a:ext uri="{FF2B5EF4-FFF2-40B4-BE49-F238E27FC236}">
                  <a16:creationId xmlns:a16="http://schemas.microsoft.com/office/drawing/2014/main" id="{F5B73738-CAAC-4B0F-BA92-4BC0A07386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2342903" y="5873879"/>
              <a:ext cx="622659" cy="271835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>
              <a:noFill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200">
                <a:solidFill>
                  <a:srgbClr val="000000"/>
                </a:solidFill>
                <a:latin typeface="Arial Narrow" panose="020B0606020202030204" pitchFamily="34" charset="0"/>
                <a:cs typeface="+mn-cs"/>
              </a:endParaRPr>
            </a:p>
          </p:txBody>
        </p:sp>
        <p:sp>
          <p:nvSpPr>
            <p:cNvPr id="88102" name="Rectangle 231">
              <a:extLst>
                <a:ext uri="{FF2B5EF4-FFF2-40B4-BE49-F238E27FC236}">
                  <a16:creationId xmlns:a16="http://schemas.microsoft.com/office/drawing/2014/main" id="{8A670B5D-071F-41E6-AFD9-38A5FDD639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2343126" y="5873860"/>
              <a:ext cx="623106" cy="2716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en-US" sz="1200">
                <a:solidFill>
                  <a:srgbClr val="000000"/>
                </a:solidFill>
                <a:latin typeface="Arial Narrow" panose="020B0606020202030204" pitchFamily="34" charset="0"/>
              </a:endParaRPr>
            </a:p>
          </p:txBody>
        </p:sp>
        <p:sp>
          <p:nvSpPr>
            <p:cNvPr id="88103" name="Rectangle 232">
              <a:extLst>
                <a:ext uri="{FF2B5EF4-FFF2-40B4-BE49-F238E27FC236}">
                  <a16:creationId xmlns:a16="http://schemas.microsoft.com/office/drawing/2014/main" id="{4A884B4D-0239-4514-9328-BD3FB70A80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2343126" y="5873860"/>
              <a:ext cx="623106" cy="39945"/>
            </a:xfrm>
            <a:prstGeom prst="rect">
              <a:avLst/>
            </a:prstGeom>
            <a:solidFill>
              <a:srgbClr val="8585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en-US" sz="1200">
                <a:solidFill>
                  <a:srgbClr val="000000"/>
                </a:solidFill>
                <a:latin typeface="Arial Narrow" panose="020B0606020202030204" pitchFamily="34" charset="0"/>
              </a:endParaRPr>
            </a:p>
          </p:txBody>
        </p:sp>
        <p:sp>
          <p:nvSpPr>
            <p:cNvPr id="88104" name="Freeform 233">
              <a:extLst>
                <a:ext uri="{FF2B5EF4-FFF2-40B4-BE49-F238E27FC236}">
                  <a16:creationId xmlns:a16="http://schemas.microsoft.com/office/drawing/2014/main" id="{1DC8A261-26EE-4A1E-B328-245F363AA24A}"/>
                </a:ext>
              </a:extLst>
            </p:cNvPr>
            <p:cNvSpPr>
              <a:spLocks/>
            </p:cNvSpPr>
            <p:nvPr/>
          </p:nvSpPr>
          <p:spPr bwMode="auto">
            <a:xfrm>
              <a:off x="-3413591" y="3916664"/>
              <a:ext cx="1350066" cy="1733517"/>
            </a:xfrm>
            <a:custGeom>
              <a:avLst/>
              <a:gdLst>
                <a:gd name="T0" fmla="*/ 2147483647 w 71"/>
                <a:gd name="T1" fmla="*/ 0 h 91"/>
                <a:gd name="T2" fmla="*/ 2147483647 w 71"/>
                <a:gd name="T3" fmla="*/ 0 h 91"/>
                <a:gd name="T4" fmla="*/ 0 w 71"/>
                <a:gd name="T5" fmla="*/ 2147483647 h 91"/>
                <a:gd name="T6" fmla="*/ 0 w 71"/>
                <a:gd name="T7" fmla="*/ 2147483647 h 91"/>
                <a:gd name="T8" fmla="*/ 2147483647 w 71"/>
                <a:gd name="T9" fmla="*/ 2147483647 h 91"/>
                <a:gd name="T10" fmla="*/ 2147483647 w 71"/>
                <a:gd name="T11" fmla="*/ 2147483647 h 91"/>
                <a:gd name="T12" fmla="*/ 2147483647 w 71"/>
                <a:gd name="T13" fmla="*/ 2147483647 h 91"/>
                <a:gd name="T14" fmla="*/ 2147483647 w 71"/>
                <a:gd name="T15" fmla="*/ 2147483647 h 91"/>
                <a:gd name="T16" fmla="*/ 2147483647 w 71"/>
                <a:gd name="T17" fmla="*/ 2147483647 h 91"/>
                <a:gd name="T18" fmla="*/ 2147483647 w 71"/>
                <a:gd name="T19" fmla="*/ 2147483647 h 91"/>
                <a:gd name="T20" fmla="*/ 2147483647 w 71"/>
                <a:gd name="T21" fmla="*/ 0 h 9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71"/>
                <a:gd name="T34" fmla="*/ 0 h 91"/>
                <a:gd name="T35" fmla="*/ 71 w 71"/>
                <a:gd name="T36" fmla="*/ 91 h 9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71" h="91">
                  <a:moveTo>
                    <a:pt x="71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18" y="91"/>
                    <a:pt x="18" y="91"/>
                    <a:pt x="18" y="91"/>
                  </a:cubicBezTo>
                  <a:cubicBezTo>
                    <a:pt x="23" y="83"/>
                    <a:pt x="23" y="83"/>
                    <a:pt x="23" y="83"/>
                  </a:cubicBezTo>
                  <a:cubicBezTo>
                    <a:pt x="23" y="83"/>
                    <a:pt x="23" y="83"/>
                    <a:pt x="23" y="83"/>
                  </a:cubicBezTo>
                  <a:cubicBezTo>
                    <a:pt x="7" y="83"/>
                    <a:pt x="7" y="83"/>
                    <a:pt x="7" y="83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67" y="7"/>
                    <a:pt x="67" y="7"/>
                    <a:pt x="67" y="7"/>
                  </a:cubicBezTo>
                  <a:cubicBezTo>
                    <a:pt x="71" y="0"/>
                    <a:pt x="71" y="0"/>
                    <a:pt x="71" y="0"/>
                  </a:cubicBezTo>
                </a:path>
              </a:pathLst>
            </a:custGeom>
            <a:solidFill>
              <a:srgbClr val="677A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105" name="Freeform 234">
              <a:extLst>
                <a:ext uri="{FF2B5EF4-FFF2-40B4-BE49-F238E27FC236}">
                  <a16:creationId xmlns:a16="http://schemas.microsoft.com/office/drawing/2014/main" id="{529226D5-1F3F-4832-A1AF-2D8D247484A5}"/>
                </a:ext>
              </a:extLst>
            </p:cNvPr>
            <p:cNvSpPr>
              <a:spLocks/>
            </p:cNvSpPr>
            <p:nvPr/>
          </p:nvSpPr>
          <p:spPr bwMode="auto">
            <a:xfrm>
              <a:off x="-3277788" y="4427931"/>
              <a:ext cx="934662" cy="1070465"/>
            </a:xfrm>
            <a:custGeom>
              <a:avLst/>
              <a:gdLst>
                <a:gd name="T0" fmla="*/ 2147483647 w 117"/>
                <a:gd name="T1" fmla="*/ 0 h 134"/>
                <a:gd name="T2" fmla="*/ 2147483647 w 117"/>
                <a:gd name="T3" fmla="*/ 0 h 134"/>
                <a:gd name="T4" fmla="*/ 2147483647 w 117"/>
                <a:gd name="T5" fmla="*/ 2147483647 h 134"/>
                <a:gd name="T6" fmla="*/ 0 w 117"/>
                <a:gd name="T7" fmla="*/ 2147483647 h 134"/>
                <a:gd name="T8" fmla="*/ 2147483647 w 117"/>
                <a:gd name="T9" fmla="*/ 2147483647 h 134"/>
                <a:gd name="T10" fmla="*/ 2147483647 w 117"/>
                <a:gd name="T11" fmla="*/ 2147483647 h 134"/>
                <a:gd name="T12" fmla="*/ 2147483647 w 117"/>
                <a:gd name="T13" fmla="*/ 2147483647 h 134"/>
                <a:gd name="T14" fmla="*/ 2147483647 w 117"/>
                <a:gd name="T15" fmla="*/ 2147483647 h 134"/>
                <a:gd name="T16" fmla="*/ 2147483647 w 117"/>
                <a:gd name="T17" fmla="*/ 2147483647 h 134"/>
                <a:gd name="T18" fmla="*/ 2147483647 w 117"/>
                <a:gd name="T19" fmla="*/ 2147483647 h 134"/>
                <a:gd name="T20" fmla="*/ 2147483647 w 117"/>
                <a:gd name="T21" fmla="*/ 2147483647 h 134"/>
                <a:gd name="T22" fmla="*/ 2147483647 w 117"/>
                <a:gd name="T23" fmla="*/ 2147483647 h 134"/>
                <a:gd name="T24" fmla="*/ 2147483647 w 117"/>
                <a:gd name="T25" fmla="*/ 2147483647 h 134"/>
                <a:gd name="T26" fmla="*/ 2147483647 w 117"/>
                <a:gd name="T27" fmla="*/ 2147483647 h 134"/>
                <a:gd name="T28" fmla="*/ 2147483647 w 117"/>
                <a:gd name="T29" fmla="*/ 2147483647 h 134"/>
                <a:gd name="T30" fmla="*/ 2147483647 w 117"/>
                <a:gd name="T31" fmla="*/ 2147483647 h 134"/>
                <a:gd name="T32" fmla="*/ 2147483647 w 117"/>
                <a:gd name="T33" fmla="*/ 2147483647 h 134"/>
                <a:gd name="T34" fmla="*/ 2147483647 w 117"/>
                <a:gd name="T35" fmla="*/ 2147483647 h 134"/>
                <a:gd name="T36" fmla="*/ 2147483647 w 117"/>
                <a:gd name="T37" fmla="*/ 2147483647 h 134"/>
                <a:gd name="T38" fmla="*/ 2147483647 w 117"/>
                <a:gd name="T39" fmla="*/ 2147483647 h 134"/>
                <a:gd name="T40" fmla="*/ 2147483647 w 117"/>
                <a:gd name="T41" fmla="*/ 2147483647 h 134"/>
                <a:gd name="T42" fmla="*/ 2147483647 w 117"/>
                <a:gd name="T43" fmla="*/ 2147483647 h 134"/>
                <a:gd name="T44" fmla="*/ 2147483647 w 117"/>
                <a:gd name="T45" fmla="*/ 2147483647 h 134"/>
                <a:gd name="T46" fmla="*/ 2147483647 w 117"/>
                <a:gd name="T47" fmla="*/ 2147483647 h 134"/>
                <a:gd name="T48" fmla="*/ 2147483647 w 117"/>
                <a:gd name="T49" fmla="*/ 2147483647 h 134"/>
                <a:gd name="T50" fmla="*/ 2147483647 w 117"/>
                <a:gd name="T51" fmla="*/ 2147483647 h 134"/>
                <a:gd name="T52" fmla="*/ 2147483647 w 117"/>
                <a:gd name="T53" fmla="*/ 2147483647 h 134"/>
                <a:gd name="T54" fmla="*/ 2147483647 w 117"/>
                <a:gd name="T55" fmla="*/ 2147483647 h 134"/>
                <a:gd name="T56" fmla="*/ 2147483647 w 117"/>
                <a:gd name="T57" fmla="*/ 2147483647 h 134"/>
                <a:gd name="T58" fmla="*/ 2147483647 w 117"/>
                <a:gd name="T59" fmla="*/ 2147483647 h 134"/>
                <a:gd name="T60" fmla="*/ 2147483647 w 117"/>
                <a:gd name="T61" fmla="*/ 2147483647 h 134"/>
                <a:gd name="T62" fmla="*/ 2147483647 w 117"/>
                <a:gd name="T63" fmla="*/ 2147483647 h 134"/>
                <a:gd name="T64" fmla="*/ 2147483647 w 117"/>
                <a:gd name="T65" fmla="*/ 2147483647 h 134"/>
                <a:gd name="T66" fmla="*/ 2147483647 w 117"/>
                <a:gd name="T67" fmla="*/ 2147483647 h 134"/>
                <a:gd name="T68" fmla="*/ 2147483647 w 117"/>
                <a:gd name="T69" fmla="*/ 2147483647 h 134"/>
                <a:gd name="T70" fmla="*/ 2147483647 w 117"/>
                <a:gd name="T71" fmla="*/ 2147483647 h 134"/>
                <a:gd name="T72" fmla="*/ 2147483647 w 117"/>
                <a:gd name="T73" fmla="*/ 2147483647 h 134"/>
                <a:gd name="T74" fmla="*/ 2147483647 w 117"/>
                <a:gd name="T75" fmla="*/ 0 h 134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17"/>
                <a:gd name="T115" fmla="*/ 0 h 134"/>
                <a:gd name="T116" fmla="*/ 117 w 117"/>
                <a:gd name="T117" fmla="*/ 134 h 134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17" h="134">
                  <a:moveTo>
                    <a:pt x="117" y="0"/>
                  </a:moveTo>
                  <a:lnTo>
                    <a:pt x="5" y="0"/>
                  </a:lnTo>
                  <a:lnTo>
                    <a:pt x="5" y="134"/>
                  </a:lnTo>
                  <a:lnTo>
                    <a:pt x="0" y="134"/>
                  </a:lnTo>
                  <a:lnTo>
                    <a:pt x="38" y="134"/>
                  </a:lnTo>
                  <a:lnTo>
                    <a:pt x="43" y="127"/>
                  </a:lnTo>
                  <a:lnTo>
                    <a:pt x="12" y="127"/>
                  </a:lnTo>
                  <a:lnTo>
                    <a:pt x="12" y="122"/>
                  </a:lnTo>
                  <a:lnTo>
                    <a:pt x="45" y="122"/>
                  </a:lnTo>
                  <a:lnTo>
                    <a:pt x="48" y="115"/>
                  </a:lnTo>
                  <a:lnTo>
                    <a:pt x="12" y="115"/>
                  </a:lnTo>
                  <a:lnTo>
                    <a:pt x="12" y="112"/>
                  </a:lnTo>
                  <a:lnTo>
                    <a:pt x="50" y="112"/>
                  </a:lnTo>
                  <a:lnTo>
                    <a:pt x="55" y="105"/>
                  </a:lnTo>
                  <a:lnTo>
                    <a:pt x="12" y="105"/>
                  </a:lnTo>
                  <a:lnTo>
                    <a:pt x="12" y="100"/>
                  </a:lnTo>
                  <a:lnTo>
                    <a:pt x="57" y="100"/>
                  </a:lnTo>
                  <a:lnTo>
                    <a:pt x="60" y="98"/>
                  </a:lnTo>
                  <a:lnTo>
                    <a:pt x="12" y="98"/>
                  </a:lnTo>
                  <a:lnTo>
                    <a:pt x="12" y="88"/>
                  </a:lnTo>
                  <a:lnTo>
                    <a:pt x="64" y="88"/>
                  </a:lnTo>
                  <a:lnTo>
                    <a:pt x="69" y="81"/>
                  </a:lnTo>
                  <a:lnTo>
                    <a:pt x="14" y="81"/>
                  </a:lnTo>
                  <a:lnTo>
                    <a:pt x="14" y="76"/>
                  </a:lnTo>
                  <a:lnTo>
                    <a:pt x="71" y="76"/>
                  </a:lnTo>
                  <a:lnTo>
                    <a:pt x="76" y="69"/>
                  </a:lnTo>
                  <a:lnTo>
                    <a:pt x="14" y="69"/>
                  </a:lnTo>
                  <a:lnTo>
                    <a:pt x="14" y="12"/>
                  </a:lnTo>
                  <a:lnTo>
                    <a:pt x="95" y="12"/>
                  </a:lnTo>
                  <a:lnTo>
                    <a:pt x="95" y="36"/>
                  </a:lnTo>
                  <a:lnTo>
                    <a:pt x="117" y="0"/>
                  </a:lnTo>
                  <a:close/>
                </a:path>
              </a:pathLst>
            </a:cu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106" name="Freeform 235">
              <a:extLst>
                <a:ext uri="{FF2B5EF4-FFF2-40B4-BE49-F238E27FC236}">
                  <a16:creationId xmlns:a16="http://schemas.microsoft.com/office/drawing/2014/main" id="{C989D416-702D-43FA-BBD2-9AE58AA7DD08}"/>
                </a:ext>
              </a:extLst>
            </p:cNvPr>
            <p:cNvSpPr>
              <a:spLocks/>
            </p:cNvSpPr>
            <p:nvPr/>
          </p:nvSpPr>
          <p:spPr bwMode="auto">
            <a:xfrm>
              <a:off x="-3277788" y="4427931"/>
              <a:ext cx="934662" cy="1070465"/>
            </a:xfrm>
            <a:custGeom>
              <a:avLst/>
              <a:gdLst>
                <a:gd name="T0" fmla="*/ 2147483647 w 117"/>
                <a:gd name="T1" fmla="*/ 0 h 134"/>
                <a:gd name="T2" fmla="*/ 2147483647 w 117"/>
                <a:gd name="T3" fmla="*/ 0 h 134"/>
                <a:gd name="T4" fmla="*/ 2147483647 w 117"/>
                <a:gd name="T5" fmla="*/ 2147483647 h 134"/>
                <a:gd name="T6" fmla="*/ 0 w 117"/>
                <a:gd name="T7" fmla="*/ 2147483647 h 134"/>
                <a:gd name="T8" fmla="*/ 2147483647 w 117"/>
                <a:gd name="T9" fmla="*/ 2147483647 h 134"/>
                <a:gd name="T10" fmla="*/ 2147483647 w 117"/>
                <a:gd name="T11" fmla="*/ 2147483647 h 134"/>
                <a:gd name="T12" fmla="*/ 2147483647 w 117"/>
                <a:gd name="T13" fmla="*/ 2147483647 h 134"/>
                <a:gd name="T14" fmla="*/ 2147483647 w 117"/>
                <a:gd name="T15" fmla="*/ 2147483647 h 134"/>
                <a:gd name="T16" fmla="*/ 2147483647 w 117"/>
                <a:gd name="T17" fmla="*/ 2147483647 h 134"/>
                <a:gd name="T18" fmla="*/ 2147483647 w 117"/>
                <a:gd name="T19" fmla="*/ 2147483647 h 134"/>
                <a:gd name="T20" fmla="*/ 2147483647 w 117"/>
                <a:gd name="T21" fmla="*/ 2147483647 h 134"/>
                <a:gd name="T22" fmla="*/ 2147483647 w 117"/>
                <a:gd name="T23" fmla="*/ 2147483647 h 134"/>
                <a:gd name="T24" fmla="*/ 2147483647 w 117"/>
                <a:gd name="T25" fmla="*/ 2147483647 h 134"/>
                <a:gd name="T26" fmla="*/ 2147483647 w 117"/>
                <a:gd name="T27" fmla="*/ 2147483647 h 134"/>
                <a:gd name="T28" fmla="*/ 2147483647 w 117"/>
                <a:gd name="T29" fmla="*/ 2147483647 h 134"/>
                <a:gd name="T30" fmla="*/ 2147483647 w 117"/>
                <a:gd name="T31" fmla="*/ 2147483647 h 134"/>
                <a:gd name="T32" fmla="*/ 2147483647 w 117"/>
                <a:gd name="T33" fmla="*/ 2147483647 h 134"/>
                <a:gd name="T34" fmla="*/ 2147483647 w 117"/>
                <a:gd name="T35" fmla="*/ 2147483647 h 134"/>
                <a:gd name="T36" fmla="*/ 2147483647 w 117"/>
                <a:gd name="T37" fmla="*/ 2147483647 h 134"/>
                <a:gd name="T38" fmla="*/ 2147483647 w 117"/>
                <a:gd name="T39" fmla="*/ 2147483647 h 134"/>
                <a:gd name="T40" fmla="*/ 2147483647 w 117"/>
                <a:gd name="T41" fmla="*/ 2147483647 h 134"/>
                <a:gd name="T42" fmla="*/ 2147483647 w 117"/>
                <a:gd name="T43" fmla="*/ 2147483647 h 134"/>
                <a:gd name="T44" fmla="*/ 2147483647 w 117"/>
                <a:gd name="T45" fmla="*/ 2147483647 h 134"/>
                <a:gd name="T46" fmla="*/ 2147483647 w 117"/>
                <a:gd name="T47" fmla="*/ 2147483647 h 134"/>
                <a:gd name="T48" fmla="*/ 2147483647 w 117"/>
                <a:gd name="T49" fmla="*/ 2147483647 h 134"/>
                <a:gd name="T50" fmla="*/ 2147483647 w 117"/>
                <a:gd name="T51" fmla="*/ 2147483647 h 134"/>
                <a:gd name="T52" fmla="*/ 2147483647 w 117"/>
                <a:gd name="T53" fmla="*/ 2147483647 h 134"/>
                <a:gd name="T54" fmla="*/ 2147483647 w 117"/>
                <a:gd name="T55" fmla="*/ 2147483647 h 134"/>
                <a:gd name="T56" fmla="*/ 2147483647 w 117"/>
                <a:gd name="T57" fmla="*/ 2147483647 h 134"/>
                <a:gd name="T58" fmla="*/ 2147483647 w 117"/>
                <a:gd name="T59" fmla="*/ 2147483647 h 134"/>
                <a:gd name="T60" fmla="*/ 2147483647 w 117"/>
                <a:gd name="T61" fmla="*/ 2147483647 h 134"/>
                <a:gd name="T62" fmla="*/ 2147483647 w 117"/>
                <a:gd name="T63" fmla="*/ 2147483647 h 134"/>
                <a:gd name="T64" fmla="*/ 2147483647 w 117"/>
                <a:gd name="T65" fmla="*/ 2147483647 h 134"/>
                <a:gd name="T66" fmla="*/ 2147483647 w 117"/>
                <a:gd name="T67" fmla="*/ 2147483647 h 134"/>
                <a:gd name="T68" fmla="*/ 2147483647 w 117"/>
                <a:gd name="T69" fmla="*/ 2147483647 h 134"/>
                <a:gd name="T70" fmla="*/ 2147483647 w 117"/>
                <a:gd name="T71" fmla="*/ 2147483647 h 134"/>
                <a:gd name="T72" fmla="*/ 2147483647 w 117"/>
                <a:gd name="T73" fmla="*/ 2147483647 h 134"/>
                <a:gd name="T74" fmla="*/ 2147483647 w 117"/>
                <a:gd name="T75" fmla="*/ 0 h 134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17"/>
                <a:gd name="T115" fmla="*/ 0 h 134"/>
                <a:gd name="T116" fmla="*/ 117 w 117"/>
                <a:gd name="T117" fmla="*/ 134 h 134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17" h="134">
                  <a:moveTo>
                    <a:pt x="117" y="0"/>
                  </a:moveTo>
                  <a:lnTo>
                    <a:pt x="5" y="0"/>
                  </a:lnTo>
                  <a:lnTo>
                    <a:pt x="5" y="134"/>
                  </a:lnTo>
                  <a:lnTo>
                    <a:pt x="0" y="134"/>
                  </a:lnTo>
                  <a:lnTo>
                    <a:pt x="38" y="134"/>
                  </a:lnTo>
                  <a:lnTo>
                    <a:pt x="43" y="127"/>
                  </a:lnTo>
                  <a:lnTo>
                    <a:pt x="12" y="127"/>
                  </a:lnTo>
                  <a:lnTo>
                    <a:pt x="12" y="122"/>
                  </a:lnTo>
                  <a:lnTo>
                    <a:pt x="45" y="122"/>
                  </a:lnTo>
                  <a:lnTo>
                    <a:pt x="48" y="115"/>
                  </a:lnTo>
                  <a:lnTo>
                    <a:pt x="12" y="115"/>
                  </a:lnTo>
                  <a:lnTo>
                    <a:pt x="12" y="112"/>
                  </a:lnTo>
                  <a:lnTo>
                    <a:pt x="50" y="112"/>
                  </a:lnTo>
                  <a:lnTo>
                    <a:pt x="55" y="105"/>
                  </a:lnTo>
                  <a:lnTo>
                    <a:pt x="12" y="105"/>
                  </a:lnTo>
                  <a:lnTo>
                    <a:pt x="12" y="100"/>
                  </a:lnTo>
                  <a:lnTo>
                    <a:pt x="57" y="100"/>
                  </a:lnTo>
                  <a:lnTo>
                    <a:pt x="60" y="98"/>
                  </a:lnTo>
                  <a:lnTo>
                    <a:pt x="12" y="98"/>
                  </a:lnTo>
                  <a:lnTo>
                    <a:pt x="12" y="88"/>
                  </a:lnTo>
                  <a:lnTo>
                    <a:pt x="64" y="88"/>
                  </a:lnTo>
                  <a:lnTo>
                    <a:pt x="69" y="81"/>
                  </a:lnTo>
                  <a:lnTo>
                    <a:pt x="14" y="81"/>
                  </a:lnTo>
                  <a:lnTo>
                    <a:pt x="14" y="76"/>
                  </a:lnTo>
                  <a:lnTo>
                    <a:pt x="71" y="76"/>
                  </a:lnTo>
                  <a:lnTo>
                    <a:pt x="76" y="69"/>
                  </a:lnTo>
                  <a:lnTo>
                    <a:pt x="14" y="69"/>
                  </a:lnTo>
                  <a:lnTo>
                    <a:pt x="14" y="12"/>
                  </a:lnTo>
                  <a:lnTo>
                    <a:pt x="95" y="12"/>
                  </a:lnTo>
                  <a:lnTo>
                    <a:pt x="95" y="36"/>
                  </a:lnTo>
                  <a:lnTo>
                    <a:pt x="11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107" name="Freeform 236">
              <a:extLst>
                <a:ext uri="{FF2B5EF4-FFF2-40B4-BE49-F238E27FC236}">
                  <a16:creationId xmlns:a16="http://schemas.microsoft.com/office/drawing/2014/main" id="{939BBEE1-3C0B-4894-9181-C2AF9A2FCB8C}"/>
                </a:ext>
              </a:extLst>
            </p:cNvPr>
            <p:cNvSpPr>
              <a:spLocks/>
            </p:cNvSpPr>
            <p:nvPr/>
          </p:nvSpPr>
          <p:spPr bwMode="auto">
            <a:xfrm>
              <a:off x="-3165949" y="4523793"/>
              <a:ext cx="647075" cy="455350"/>
            </a:xfrm>
            <a:custGeom>
              <a:avLst/>
              <a:gdLst>
                <a:gd name="T0" fmla="*/ 2147483647 w 81"/>
                <a:gd name="T1" fmla="*/ 0 h 57"/>
                <a:gd name="T2" fmla="*/ 0 w 81"/>
                <a:gd name="T3" fmla="*/ 0 h 57"/>
                <a:gd name="T4" fmla="*/ 0 w 81"/>
                <a:gd name="T5" fmla="*/ 2147483647 h 57"/>
                <a:gd name="T6" fmla="*/ 2147483647 w 81"/>
                <a:gd name="T7" fmla="*/ 2147483647 h 57"/>
                <a:gd name="T8" fmla="*/ 2147483647 w 81"/>
                <a:gd name="T9" fmla="*/ 2147483647 h 57"/>
                <a:gd name="T10" fmla="*/ 2147483647 w 81"/>
                <a:gd name="T11" fmla="*/ 2147483647 h 57"/>
                <a:gd name="T12" fmla="*/ 2147483647 w 81"/>
                <a:gd name="T13" fmla="*/ 0 h 5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81"/>
                <a:gd name="T22" fmla="*/ 0 h 57"/>
                <a:gd name="T23" fmla="*/ 81 w 81"/>
                <a:gd name="T24" fmla="*/ 57 h 5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81" h="57">
                  <a:moveTo>
                    <a:pt x="81" y="0"/>
                  </a:moveTo>
                  <a:lnTo>
                    <a:pt x="0" y="0"/>
                  </a:lnTo>
                  <a:lnTo>
                    <a:pt x="0" y="57"/>
                  </a:lnTo>
                  <a:lnTo>
                    <a:pt x="62" y="57"/>
                  </a:lnTo>
                  <a:lnTo>
                    <a:pt x="65" y="50"/>
                  </a:lnTo>
                  <a:lnTo>
                    <a:pt x="81" y="24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1FD7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108" name="Freeform 237">
              <a:extLst>
                <a:ext uri="{FF2B5EF4-FFF2-40B4-BE49-F238E27FC236}">
                  <a16:creationId xmlns:a16="http://schemas.microsoft.com/office/drawing/2014/main" id="{AED86026-FBD9-4546-A5B7-1F692542E3E7}"/>
                </a:ext>
              </a:extLst>
            </p:cNvPr>
            <p:cNvSpPr>
              <a:spLocks/>
            </p:cNvSpPr>
            <p:nvPr/>
          </p:nvSpPr>
          <p:spPr bwMode="auto">
            <a:xfrm>
              <a:off x="-3165949" y="4523793"/>
              <a:ext cx="647075" cy="455350"/>
            </a:xfrm>
            <a:custGeom>
              <a:avLst/>
              <a:gdLst>
                <a:gd name="T0" fmla="*/ 2147483647 w 81"/>
                <a:gd name="T1" fmla="*/ 0 h 57"/>
                <a:gd name="T2" fmla="*/ 0 w 81"/>
                <a:gd name="T3" fmla="*/ 0 h 57"/>
                <a:gd name="T4" fmla="*/ 0 w 81"/>
                <a:gd name="T5" fmla="*/ 2147483647 h 57"/>
                <a:gd name="T6" fmla="*/ 2147483647 w 81"/>
                <a:gd name="T7" fmla="*/ 2147483647 h 57"/>
                <a:gd name="T8" fmla="*/ 2147483647 w 81"/>
                <a:gd name="T9" fmla="*/ 2147483647 h 57"/>
                <a:gd name="T10" fmla="*/ 2147483647 w 81"/>
                <a:gd name="T11" fmla="*/ 2147483647 h 57"/>
                <a:gd name="T12" fmla="*/ 2147483647 w 81"/>
                <a:gd name="T13" fmla="*/ 0 h 5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81"/>
                <a:gd name="T22" fmla="*/ 0 h 57"/>
                <a:gd name="T23" fmla="*/ 81 w 81"/>
                <a:gd name="T24" fmla="*/ 57 h 5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81" h="57">
                  <a:moveTo>
                    <a:pt x="81" y="0"/>
                  </a:moveTo>
                  <a:lnTo>
                    <a:pt x="0" y="0"/>
                  </a:lnTo>
                  <a:lnTo>
                    <a:pt x="0" y="57"/>
                  </a:lnTo>
                  <a:lnTo>
                    <a:pt x="62" y="57"/>
                  </a:lnTo>
                  <a:lnTo>
                    <a:pt x="65" y="50"/>
                  </a:lnTo>
                  <a:lnTo>
                    <a:pt x="81" y="24"/>
                  </a:lnTo>
                  <a:lnTo>
                    <a:pt x="8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109" name="Freeform 238">
              <a:extLst>
                <a:ext uri="{FF2B5EF4-FFF2-40B4-BE49-F238E27FC236}">
                  <a16:creationId xmlns:a16="http://schemas.microsoft.com/office/drawing/2014/main" id="{7B4200D4-93B7-4E0C-81F9-85ECCFDA37BB}"/>
                </a:ext>
              </a:extLst>
            </p:cNvPr>
            <p:cNvSpPr>
              <a:spLocks/>
            </p:cNvSpPr>
            <p:nvPr/>
          </p:nvSpPr>
          <p:spPr bwMode="auto">
            <a:xfrm>
              <a:off x="-3165949" y="5035060"/>
              <a:ext cx="455349" cy="39945"/>
            </a:xfrm>
            <a:custGeom>
              <a:avLst/>
              <a:gdLst>
                <a:gd name="T0" fmla="*/ 2147483647 w 57"/>
                <a:gd name="T1" fmla="*/ 0 h 5"/>
                <a:gd name="T2" fmla="*/ 0 w 57"/>
                <a:gd name="T3" fmla="*/ 0 h 5"/>
                <a:gd name="T4" fmla="*/ 0 w 57"/>
                <a:gd name="T5" fmla="*/ 2147483647 h 5"/>
                <a:gd name="T6" fmla="*/ 2147483647 w 57"/>
                <a:gd name="T7" fmla="*/ 2147483647 h 5"/>
                <a:gd name="T8" fmla="*/ 2147483647 w 57"/>
                <a:gd name="T9" fmla="*/ 0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7"/>
                <a:gd name="T16" fmla="*/ 0 h 5"/>
                <a:gd name="T17" fmla="*/ 57 w 57"/>
                <a:gd name="T18" fmla="*/ 5 h 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7" h="5">
                  <a:moveTo>
                    <a:pt x="57" y="0"/>
                  </a:moveTo>
                  <a:lnTo>
                    <a:pt x="0" y="0"/>
                  </a:lnTo>
                  <a:lnTo>
                    <a:pt x="0" y="5"/>
                  </a:lnTo>
                  <a:lnTo>
                    <a:pt x="55" y="5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9FAB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110" name="Freeform 239">
              <a:extLst>
                <a:ext uri="{FF2B5EF4-FFF2-40B4-BE49-F238E27FC236}">
                  <a16:creationId xmlns:a16="http://schemas.microsoft.com/office/drawing/2014/main" id="{4513D6B0-240F-492D-BF98-41A7F73EEC14}"/>
                </a:ext>
              </a:extLst>
            </p:cNvPr>
            <p:cNvSpPr>
              <a:spLocks/>
            </p:cNvSpPr>
            <p:nvPr/>
          </p:nvSpPr>
          <p:spPr bwMode="auto">
            <a:xfrm>
              <a:off x="-3165949" y="5035060"/>
              <a:ext cx="455349" cy="39945"/>
            </a:xfrm>
            <a:custGeom>
              <a:avLst/>
              <a:gdLst>
                <a:gd name="T0" fmla="*/ 2147483647 w 57"/>
                <a:gd name="T1" fmla="*/ 0 h 5"/>
                <a:gd name="T2" fmla="*/ 0 w 57"/>
                <a:gd name="T3" fmla="*/ 0 h 5"/>
                <a:gd name="T4" fmla="*/ 0 w 57"/>
                <a:gd name="T5" fmla="*/ 2147483647 h 5"/>
                <a:gd name="T6" fmla="*/ 2147483647 w 57"/>
                <a:gd name="T7" fmla="*/ 2147483647 h 5"/>
                <a:gd name="T8" fmla="*/ 2147483647 w 57"/>
                <a:gd name="T9" fmla="*/ 0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7"/>
                <a:gd name="T16" fmla="*/ 0 h 5"/>
                <a:gd name="T17" fmla="*/ 57 w 57"/>
                <a:gd name="T18" fmla="*/ 5 h 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7" h="5">
                  <a:moveTo>
                    <a:pt x="57" y="0"/>
                  </a:moveTo>
                  <a:lnTo>
                    <a:pt x="0" y="0"/>
                  </a:lnTo>
                  <a:lnTo>
                    <a:pt x="0" y="5"/>
                  </a:lnTo>
                  <a:lnTo>
                    <a:pt x="55" y="5"/>
                  </a:lnTo>
                  <a:lnTo>
                    <a:pt x="5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111" name="Freeform 240">
              <a:extLst>
                <a:ext uri="{FF2B5EF4-FFF2-40B4-BE49-F238E27FC236}">
                  <a16:creationId xmlns:a16="http://schemas.microsoft.com/office/drawing/2014/main" id="{21C0CD48-44ED-4B1C-B611-478804920E33}"/>
                </a:ext>
              </a:extLst>
            </p:cNvPr>
            <p:cNvSpPr>
              <a:spLocks/>
            </p:cNvSpPr>
            <p:nvPr/>
          </p:nvSpPr>
          <p:spPr bwMode="auto">
            <a:xfrm>
              <a:off x="-3237843" y="4084426"/>
              <a:ext cx="1086442" cy="343510"/>
            </a:xfrm>
            <a:custGeom>
              <a:avLst/>
              <a:gdLst>
                <a:gd name="T0" fmla="*/ 2147483647 w 136"/>
                <a:gd name="T1" fmla="*/ 0 h 43"/>
                <a:gd name="T2" fmla="*/ 0 w 136"/>
                <a:gd name="T3" fmla="*/ 0 h 43"/>
                <a:gd name="T4" fmla="*/ 0 w 136"/>
                <a:gd name="T5" fmla="*/ 2147483647 h 43"/>
                <a:gd name="T6" fmla="*/ 2147483647 w 136"/>
                <a:gd name="T7" fmla="*/ 2147483647 h 43"/>
                <a:gd name="T8" fmla="*/ 2147483647 w 136"/>
                <a:gd name="T9" fmla="*/ 2147483647 h 43"/>
                <a:gd name="T10" fmla="*/ 2147483647 w 136"/>
                <a:gd name="T11" fmla="*/ 0 h 43"/>
                <a:gd name="T12" fmla="*/ 2147483647 w 136"/>
                <a:gd name="T13" fmla="*/ 0 h 4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36"/>
                <a:gd name="T22" fmla="*/ 0 h 43"/>
                <a:gd name="T23" fmla="*/ 136 w 136"/>
                <a:gd name="T24" fmla="*/ 43 h 43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36" h="43">
                  <a:moveTo>
                    <a:pt x="136" y="0"/>
                  </a:moveTo>
                  <a:lnTo>
                    <a:pt x="0" y="0"/>
                  </a:lnTo>
                  <a:lnTo>
                    <a:pt x="0" y="43"/>
                  </a:lnTo>
                  <a:lnTo>
                    <a:pt x="112" y="43"/>
                  </a:lnTo>
                  <a:lnTo>
                    <a:pt x="136" y="0"/>
                  </a:lnTo>
                  <a:close/>
                </a:path>
              </a:pathLst>
            </a:custGeom>
            <a:solidFill>
              <a:srgbClr val="FFB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112" name="Freeform 241">
              <a:extLst>
                <a:ext uri="{FF2B5EF4-FFF2-40B4-BE49-F238E27FC236}">
                  <a16:creationId xmlns:a16="http://schemas.microsoft.com/office/drawing/2014/main" id="{C03D6F4D-0C2D-44FD-93AB-0A56732CCF65}"/>
                </a:ext>
              </a:extLst>
            </p:cNvPr>
            <p:cNvSpPr>
              <a:spLocks/>
            </p:cNvSpPr>
            <p:nvPr/>
          </p:nvSpPr>
          <p:spPr bwMode="auto">
            <a:xfrm>
              <a:off x="-3237843" y="4084426"/>
              <a:ext cx="1086442" cy="343510"/>
            </a:xfrm>
            <a:custGeom>
              <a:avLst/>
              <a:gdLst>
                <a:gd name="T0" fmla="*/ 2147483647 w 136"/>
                <a:gd name="T1" fmla="*/ 0 h 43"/>
                <a:gd name="T2" fmla="*/ 0 w 136"/>
                <a:gd name="T3" fmla="*/ 0 h 43"/>
                <a:gd name="T4" fmla="*/ 0 w 136"/>
                <a:gd name="T5" fmla="*/ 2147483647 h 43"/>
                <a:gd name="T6" fmla="*/ 2147483647 w 136"/>
                <a:gd name="T7" fmla="*/ 2147483647 h 43"/>
                <a:gd name="T8" fmla="*/ 2147483647 w 136"/>
                <a:gd name="T9" fmla="*/ 2147483647 h 43"/>
                <a:gd name="T10" fmla="*/ 2147483647 w 136"/>
                <a:gd name="T11" fmla="*/ 0 h 43"/>
                <a:gd name="T12" fmla="*/ 2147483647 w 136"/>
                <a:gd name="T13" fmla="*/ 0 h 4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36"/>
                <a:gd name="T22" fmla="*/ 0 h 43"/>
                <a:gd name="T23" fmla="*/ 136 w 136"/>
                <a:gd name="T24" fmla="*/ 43 h 43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36" h="43">
                  <a:moveTo>
                    <a:pt x="136" y="0"/>
                  </a:moveTo>
                  <a:lnTo>
                    <a:pt x="0" y="0"/>
                  </a:lnTo>
                  <a:lnTo>
                    <a:pt x="0" y="43"/>
                  </a:lnTo>
                  <a:lnTo>
                    <a:pt x="112" y="43"/>
                  </a:lnTo>
                  <a:lnTo>
                    <a:pt x="13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113" name="Freeform 242">
              <a:extLst>
                <a:ext uri="{FF2B5EF4-FFF2-40B4-BE49-F238E27FC236}">
                  <a16:creationId xmlns:a16="http://schemas.microsoft.com/office/drawing/2014/main" id="{C099703F-FFFF-45D4-904E-87C49957EA6D}"/>
                </a:ext>
              </a:extLst>
            </p:cNvPr>
            <p:cNvSpPr>
              <a:spLocks/>
            </p:cNvSpPr>
            <p:nvPr/>
          </p:nvSpPr>
          <p:spPr bwMode="auto">
            <a:xfrm>
              <a:off x="-3181926" y="5130923"/>
              <a:ext cx="415404" cy="79885"/>
            </a:xfrm>
            <a:custGeom>
              <a:avLst/>
              <a:gdLst>
                <a:gd name="T0" fmla="*/ 2147483647 w 52"/>
                <a:gd name="T1" fmla="*/ 0 h 10"/>
                <a:gd name="T2" fmla="*/ 0 w 52"/>
                <a:gd name="T3" fmla="*/ 0 h 10"/>
                <a:gd name="T4" fmla="*/ 0 w 52"/>
                <a:gd name="T5" fmla="*/ 2147483647 h 10"/>
                <a:gd name="T6" fmla="*/ 2147483647 w 52"/>
                <a:gd name="T7" fmla="*/ 2147483647 h 10"/>
                <a:gd name="T8" fmla="*/ 2147483647 w 52"/>
                <a:gd name="T9" fmla="*/ 2147483647 h 10"/>
                <a:gd name="T10" fmla="*/ 2147483647 w 52"/>
                <a:gd name="T11" fmla="*/ 0 h 1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52"/>
                <a:gd name="T19" fmla="*/ 0 h 10"/>
                <a:gd name="T20" fmla="*/ 52 w 52"/>
                <a:gd name="T21" fmla="*/ 10 h 1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52" h="10">
                  <a:moveTo>
                    <a:pt x="52" y="0"/>
                  </a:moveTo>
                  <a:lnTo>
                    <a:pt x="0" y="0"/>
                  </a:lnTo>
                  <a:lnTo>
                    <a:pt x="0" y="10"/>
                  </a:lnTo>
                  <a:lnTo>
                    <a:pt x="48" y="10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rgbClr val="8894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114" name="Freeform 243">
              <a:extLst>
                <a:ext uri="{FF2B5EF4-FFF2-40B4-BE49-F238E27FC236}">
                  <a16:creationId xmlns:a16="http://schemas.microsoft.com/office/drawing/2014/main" id="{2A13B087-1580-4FE4-86A7-6E1BD550E81E}"/>
                </a:ext>
              </a:extLst>
            </p:cNvPr>
            <p:cNvSpPr>
              <a:spLocks/>
            </p:cNvSpPr>
            <p:nvPr/>
          </p:nvSpPr>
          <p:spPr bwMode="auto">
            <a:xfrm>
              <a:off x="-3181926" y="5130923"/>
              <a:ext cx="415404" cy="79885"/>
            </a:xfrm>
            <a:custGeom>
              <a:avLst/>
              <a:gdLst>
                <a:gd name="T0" fmla="*/ 2147483647 w 52"/>
                <a:gd name="T1" fmla="*/ 0 h 10"/>
                <a:gd name="T2" fmla="*/ 0 w 52"/>
                <a:gd name="T3" fmla="*/ 0 h 10"/>
                <a:gd name="T4" fmla="*/ 0 w 52"/>
                <a:gd name="T5" fmla="*/ 2147483647 h 10"/>
                <a:gd name="T6" fmla="*/ 2147483647 w 52"/>
                <a:gd name="T7" fmla="*/ 2147483647 h 10"/>
                <a:gd name="T8" fmla="*/ 2147483647 w 52"/>
                <a:gd name="T9" fmla="*/ 2147483647 h 10"/>
                <a:gd name="T10" fmla="*/ 2147483647 w 52"/>
                <a:gd name="T11" fmla="*/ 0 h 1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52"/>
                <a:gd name="T19" fmla="*/ 0 h 10"/>
                <a:gd name="T20" fmla="*/ 52 w 52"/>
                <a:gd name="T21" fmla="*/ 10 h 1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52" h="10">
                  <a:moveTo>
                    <a:pt x="52" y="0"/>
                  </a:moveTo>
                  <a:lnTo>
                    <a:pt x="0" y="0"/>
                  </a:lnTo>
                  <a:lnTo>
                    <a:pt x="0" y="10"/>
                  </a:lnTo>
                  <a:lnTo>
                    <a:pt x="48" y="10"/>
                  </a:lnTo>
                  <a:lnTo>
                    <a:pt x="5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115" name="Freeform 244">
              <a:extLst>
                <a:ext uri="{FF2B5EF4-FFF2-40B4-BE49-F238E27FC236}">
                  <a16:creationId xmlns:a16="http://schemas.microsoft.com/office/drawing/2014/main" id="{75D21AA6-1F28-4FF0-8A90-B395CE93A2FD}"/>
                </a:ext>
              </a:extLst>
            </p:cNvPr>
            <p:cNvSpPr>
              <a:spLocks/>
            </p:cNvSpPr>
            <p:nvPr/>
          </p:nvSpPr>
          <p:spPr bwMode="auto">
            <a:xfrm>
              <a:off x="-3181926" y="5226785"/>
              <a:ext cx="359487" cy="39945"/>
            </a:xfrm>
            <a:custGeom>
              <a:avLst/>
              <a:gdLst>
                <a:gd name="T0" fmla="*/ 2147483647 w 45"/>
                <a:gd name="T1" fmla="*/ 0 h 5"/>
                <a:gd name="T2" fmla="*/ 0 w 45"/>
                <a:gd name="T3" fmla="*/ 0 h 5"/>
                <a:gd name="T4" fmla="*/ 0 w 45"/>
                <a:gd name="T5" fmla="*/ 2147483647 h 5"/>
                <a:gd name="T6" fmla="*/ 2147483647 w 45"/>
                <a:gd name="T7" fmla="*/ 2147483647 h 5"/>
                <a:gd name="T8" fmla="*/ 2147483647 w 45"/>
                <a:gd name="T9" fmla="*/ 0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5"/>
                <a:gd name="T16" fmla="*/ 0 h 5"/>
                <a:gd name="T17" fmla="*/ 45 w 45"/>
                <a:gd name="T18" fmla="*/ 5 h 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5" h="5">
                  <a:moveTo>
                    <a:pt x="45" y="0"/>
                  </a:moveTo>
                  <a:lnTo>
                    <a:pt x="0" y="0"/>
                  </a:lnTo>
                  <a:lnTo>
                    <a:pt x="0" y="5"/>
                  </a:lnTo>
                  <a:lnTo>
                    <a:pt x="43" y="5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FAB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116" name="Freeform 245">
              <a:extLst>
                <a:ext uri="{FF2B5EF4-FFF2-40B4-BE49-F238E27FC236}">
                  <a16:creationId xmlns:a16="http://schemas.microsoft.com/office/drawing/2014/main" id="{FB38424A-2A00-4B93-B5EC-A3518B85317C}"/>
                </a:ext>
              </a:extLst>
            </p:cNvPr>
            <p:cNvSpPr>
              <a:spLocks/>
            </p:cNvSpPr>
            <p:nvPr/>
          </p:nvSpPr>
          <p:spPr bwMode="auto">
            <a:xfrm>
              <a:off x="-3181926" y="5226785"/>
              <a:ext cx="359487" cy="39945"/>
            </a:xfrm>
            <a:custGeom>
              <a:avLst/>
              <a:gdLst>
                <a:gd name="T0" fmla="*/ 2147483647 w 45"/>
                <a:gd name="T1" fmla="*/ 0 h 5"/>
                <a:gd name="T2" fmla="*/ 0 w 45"/>
                <a:gd name="T3" fmla="*/ 0 h 5"/>
                <a:gd name="T4" fmla="*/ 0 w 45"/>
                <a:gd name="T5" fmla="*/ 2147483647 h 5"/>
                <a:gd name="T6" fmla="*/ 2147483647 w 45"/>
                <a:gd name="T7" fmla="*/ 2147483647 h 5"/>
                <a:gd name="T8" fmla="*/ 2147483647 w 45"/>
                <a:gd name="T9" fmla="*/ 0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5"/>
                <a:gd name="T16" fmla="*/ 0 h 5"/>
                <a:gd name="T17" fmla="*/ 45 w 45"/>
                <a:gd name="T18" fmla="*/ 5 h 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5" h="5">
                  <a:moveTo>
                    <a:pt x="45" y="0"/>
                  </a:moveTo>
                  <a:lnTo>
                    <a:pt x="0" y="0"/>
                  </a:lnTo>
                  <a:lnTo>
                    <a:pt x="0" y="5"/>
                  </a:lnTo>
                  <a:lnTo>
                    <a:pt x="43" y="5"/>
                  </a:lnTo>
                  <a:lnTo>
                    <a:pt x="45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117" name="Freeform 246">
              <a:extLst>
                <a:ext uri="{FF2B5EF4-FFF2-40B4-BE49-F238E27FC236}">
                  <a16:creationId xmlns:a16="http://schemas.microsoft.com/office/drawing/2014/main" id="{444D488D-B091-49D3-86AE-E497303BC56A}"/>
                </a:ext>
              </a:extLst>
            </p:cNvPr>
            <p:cNvSpPr>
              <a:spLocks/>
            </p:cNvSpPr>
            <p:nvPr/>
          </p:nvSpPr>
          <p:spPr bwMode="auto">
            <a:xfrm>
              <a:off x="-3181926" y="5322648"/>
              <a:ext cx="303565" cy="23968"/>
            </a:xfrm>
            <a:custGeom>
              <a:avLst/>
              <a:gdLst>
                <a:gd name="T0" fmla="*/ 2147483647 w 38"/>
                <a:gd name="T1" fmla="*/ 0 h 3"/>
                <a:gd name="T2" fmla="*/ 0 w 38"/>
                <a:gd name="T3" fmla="*/ 0 h 3"/>
                <a:gd name="T4" fmla="*/ 0 w 38"/>
                <a:gd name="T5" fmla="*/ 2147483647 h 3"/>
                <a:gd name="T6" fmla="*/ 2147483647 w 38"/>
                <a:gd name="T7" fmla="*/ 2147483647 h 3"/>
                <a:gd name="T8" fmla="*/ 2147483647 w 38"/>
                <a:gd name="T9" fmla="*/ 2147483647 h 3"/>
                <a:gd name="T10" fmla="*/ 2147483647 w 38"/>
                <a:gd name="T11" fmla="*/ 0 h 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8"/>
                <a:gd name="T19" fmla="*/ 0 h 3"/>
                <a:gd name="T20" fmla="*/ 38 w 38"/>
                <a:gd name="T21" fmla="*/ 3 h 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8" h="3">
                  <a:moveTo>
                    <a:pt x="38" y="0"/>
                  </a:moveTo>
                  <a:lnTo>
                    <a:pt x="0" y="0"/>
                  </a:lnTo>
                  <a:lnTo>
                    <a:pt x="0" y="3"/>
                  </a:lnTo>
                  <a:lnTo>
                    <a:pt x="36" y="3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9FAB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118" name="Freeform 247">
              <a:extLst>
                <a:ext uri="{FF2B5EF4-FFF2-40B4-BE49-F238E27FC236}">
                  <a16:creationId xmlns:a16="http://schemas.microsoft.com/office/drawing/2014/main" id="{C005CFB4-6BB7-4424-8C8E-A06B1A638E28}"/>
                </a:ext>
              </a:extLst>
            </p:cNvPr>
            <p:cNvSpPr>
              <a:spLocks/>
            </p:cNvSpPr>
            <p:nvPr/>
          </p:nvSpPr>
          <p:spPr bwMode="auto">
            <a:xfrm>
              <a:off x="-3181926" y="5322648"/>
              <a:ext cx="303565" cy="23968"/>
            </a:xfrm>
            <a:custGeom>
              <a:avLst/>
              <a:gdLst>
                <a:gd name="T0" fmla="*/ 2147483647 w 38"/>
                <a:gd name="T1" fmla="*/ 0 h 3"/>
                <a:gd name="T2" fmla="*/ 0 w 38"/>
                <a:gd name="T3" fmla="*/ 0 h 3"/>
                <a:gd name="T4" fmla="*/ 0 w 38"/>
                <a:gd name="T5" fmla="*/ 2147483647 h 3"/>
                <a:gd name="T6" fmla="*/ 2147483647 w 38"/>
                <a:gd name="T7" fmla="*/ 2147483647 h 3"/>
                <a:gd name="T8" fmla="*/ 2147483647 w 38"/>
                <a:gd name="T9" fmla="*/ 2147483647 h 3"/>
                <a:gd name="T10" fmla="*/ 2147483647 w 38"/>
                <a:gd name="T11" fmla="*/ 0 h 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8"/>
                <a:gd name="T19" fmla="*/ 0 h 3"/>
                <a:gd name="T20" fmla="*/ 38 w 38"/>
                <a:gd name="T21" fmla="*/ 3 h 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8" h="3">
                  <a:moveTo>
                    <a:pt x="38" y="0"/>
                  </a:moveTo>
                  <a:lnTo>
                    <a:pt x="0" y="0"/>
                  </a:lnTo>
                  <a:lnTo>
                    <a:pt x="0" y="3"/>
                  </a:lnTo>
                  <a:lnTo>
                    <a:pt x="36" y="3"/>
                  </a:lnTo>
                  <a:lnTo>
                    <a:pt x="38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119" name="Freeform 248">
              <a:extLst>
                <a:ext uri="{FF2B5EF4-FFF2-40B4-BE49-F238E27FC236}">
                  <a16:creationId xmlns:a16="http://schemas.microsoft.com/office/drawing/2014/main" id="{0160FB64-F73C-41F2-8685-08EFD8124409}"/>
                </a:ext>
              </a:extLst>
            </p:cNvPr>
            <p:cNvSpPr>
              <a:spLocks/>
            </p:cNvSpPr>
            <p:nvPr/>
          </p:nvSpPr>
          <p:spPr bwMode="auto">
            <a:xfrm>
              <a:off x="-3181926" y="5402533"/>
              <a:ext cx="263624" cy="39945"/>
            </a:xfrm>
            <a:custGeom>
              <a:avLst/>
              <a:gdLst>
                <a:gd name="T0" fmla="*/ 2147483647 w 33"/>
                <a:gd name="T1" fmla="*/ 0 h 5"/>
                <a:gd name="T2" fmla="*/ 0 w 33"/>
                <a:gd name="T3" fmla="*/ 0 h 5"/>
                <a:gd name="T4" fmla="*/ 0 w 33"/>
                <a:gd name="T5" fmla="*/ 2147483647 h 5"/>
                <a:gd name="T6" fmla="*/ 2147483647 w 33"/>
                <a:gd name="T7" fmla="*/ 2147483647 h 5"/>
                <a:gd name="T8" fmla="*/ 2147483647 w 33"/>
                <a:gd name="T9" fmla="*/ 0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3"/>
                <a:gd name="T16" fmla="*/ 0 h 5"/>
                <a:gd name="T17" fmla="*/ 33 w 33"/>
                <a:gd name="T18" fmla="*/ 5 h 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3" h="5">
                  <a:moveTo>
                    <a:pt x="33" y="0"/>
                  </a:moveTo>
                  <a:lnTo>
                    <a:pt x="0" y="0"/>
                  </a:lnTo>
                  <a:lnTo>
                    <a:pt x="0" y="5"/>
                  </a:lnTo>
                  <a:lnTo>
                    <a:pt x="31" y="5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9FAB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120" name="Freeform 249">
              <a:extLst>
                <a:ext uri="{FF2B5EF4-FFF2-40B4-BE49-F238E27FC236}">
                  <a16:creationId xmlns:a16="http://schemas.microsoft.com/office/drawing/2014/main" id="{1E24FFA4-B41F-4031-9E0E-DCBB2AED8BFB}"/>
                </a:ext>
              </a:extLst>
            </p:cNvPr>
            <p:cNvSpPr>
              <a:spLocks/>
            </p:cNvSpPr>
            <p:nvPr/>
          </p:nvSpPr>
          <p:spPr bwMode="auto">
            <a:xfrm>
              <a:off x="-3181926" y="5402533"/>
              <a:ext cx="263624" cy="39945"/>
            </a:xfrm>
            <a:custGeom>
              <a:avLst/>
              <a:gdLst>
                <a:gd name="T0" fmla="*/ 2147483647 w 33"/>
                <a:gd name="T1" fmla="*/ 0 h 5"/>
                <a:gd name="T2" fmla="*/ 0 w 33"/>
                <a:gd name="T3" fmla="*/ 0 h 5"/>
                <a:gd name="T4" fmla="*/ 0 w 33"/>
                <a:gd name="T5" fmla="*/ 2147483647 h 5"/>
                <a:gd name="T6" fmla="*/ 2147483647 w 33"/>
                <a:gd name="T7" fmla="*/ 2147483647 h 5"/>
                <a:gd name="T8" fmla="*/ 2147483647 w 33"/>
                <a:gd name="T9" fmla="*/ 0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3"/>
                <a:gd name="T16" fmla="*/ 0 h 5"/>
                <a:gd name="T17" fmla="*/ 33 w 33"/>
                <a:gd name="T18" fmla="*/ 5 h 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3" h="5">
                  <a:moveTo>
                    <a:pt x="33" y="0"/>
                  </a:moveTo>
                  <a:lnTo>
                    <a:pt x="0" y="0"/>
                  </a:lnTo>
                  <a:lnTo>
                    <a:pt x="0" y="5"/>
                  </a:lnTo>
                  <a:lnTo>
                    <a:pt x="31" y="5"/>
                  </a:lnTo>
                  <a:lnTo>
                    <a:pt x="3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" name="Freeform 250">
              <a:extLst>
                <a:ext uri="{FF2B5EF4-FFF2-40B4-BE49-F238E27FC236}">
                  <a16:creationId xmlns:a16="http://schemas.microsoft.com/office/drawing/2014/main" id="{153AC019-4993-415D-88D6-CB210562B3AA}"/>
                </a:ext>
              </a:extLst>
            </p:cNvPr>
            <p:cNvSpPr>
              <a:spLocks/>
            </p:cNvSpPr>
            <p:nvPr/>
          </p:nvSpPr>
          <p:spPr bwMode="auto">
            <a:xfrm>
              <a:off x="-3413591" y="5650688"/>
              <a:ext cx="343536" cy="223191"/>
            </a:xfrm>
            <a:custGeom>
              <a:avLst/>
              <a:gdLst>
                <a:gd name="T0" fmla="*/ 18 w 18"/>
                <a:gd name="T1" fmla="*/ 0 h 12"/>
                <a:gd name="T2" fmla="*/ 0 w 18"/>
                <a:gd name="T3" fmla="*/ 0 h 12"/>
                <a:gd name="T4" fmla="*/ 0 w 18"/>
                <a:gd name="T5" fmla="*/ 8 h 12"/>
                <a:gd name="T6" fmla="*/ 4 w 18"/>
                <a:gd name="T7" fmla="*/ 12 h 12"/>
                <a:gd name="T8" fmla="*/ 11 w 18"/>
                <a:gd name="T9" fmla="*/ 12 h 12"/>
                <a:gd name="T10" fmla="*/ 18 w 18"/>
                <a:gd name="T11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" h="12">
                  <a:moveTo>
                    <a:pt x="18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10"/>
                    <a:pt x="2" y="12"/>
                    <a:pt x="4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8" y="0"/>
                    <a:pt x="18" y="0"/>
                    <a:pt x="18" y="0"/>
                  </a:cubicBezTo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200">
                <a:solidFill>
                  <a:srgbClr val="000000"/>
                </a:solidFill>
                <a:latin typeface="Arial Narrow" panose="020B0606020202030204" pitchFamily="34" charset="0"/>
                <a:cs typeface="+mn-cs"/>
              </a:endParaRPr>
            </a:p>
          </p:txBody>
        </p:sp>
        <p:sp>
          <p:nvSpPr>
            <p:cNvPr id="88122" name="Freeform 251">
              <a:extLst>
                <a:ext uri="{FF2B5EF4-FFF2-40B4-BE49-F238E27FC236}">
                  <a16:creationId xmlns:a16="http://schemas.microsoft.com/office/drawing/2014/main" id="{952E6583-6B4B-451F-9153-BE593D611B42}"/>
                </a:ext>
              </a:extLst>
            </p:cNvPr>
            <p:cNvSpPr>
              <a:spLocks/>
            </p:cNvSpPr>
            <p:nvPr/>
          </p:nvSpPr>
          <p:spPr bwMode="auto">
            <a:xfrm>
              <a:off x="-2151401" y="4044481"/>
              <a:ext cx="1366043" cy="39945"/>
            </a:xfrm>
            <a:custGeom>
              <a:avLst/>
              <a:gdLst>
                <a:gd name="T0" fmla="*/ 2147483647 w 171"/>
                <a:gd name="T1" fmla="*/ 0 h 5"/>
                <a:gd name="T2" fmla="*/ 2147483647 w 171"/>
                <a:gd name="T3" fmla="*/ 0 h 5"/>
                <a:gd name="T4" fmla="*/ 2147483647 w 171"/>
                <a:gd name="T5" fmla="*/ 0 h 5"/>
                <a:gd name="T6" fmla="*/ 0 w 171"/>
                <a:gd name="T7" fmla="*/ 2147483647 h 5"/>
                <a:gd name="T8" fmla="*/ 0 w 171"/>
                <a:gd name="T9" fmla="*/ 2147483647 h 5"/>
                <a:gd name="T10" fmla="*/ 2147483647 w 171"/>
                <a:gd name="T11" fmla="*/ 2147483647 h 5"/>
                <a:gd name="T12" fmla="*/ 2147483647 w 171"/>
                <a:gd name="T13" fmla="*/ 0 h 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71"/>
                <a:gd name="T22" fmla="*/ 0 h 5"/>
                <a:gd name="T23" fmla="*/ 171 w 171"/>
                <a:gd name="T24" fmla="*/ 5 h 5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71" h="5">
                  <a:moveTo>
                    <a:pt x="171" y="0"/>
                  </a:moveTo>
                  <a:lnTo>
                    <a:pt x="2" y="0"/>
                  </a:lnTo>
                  <a:lnTo>
                    <a:pt x="0" y="5"/>
                  </a:lnTo>
                  <a:lnTo>
                    <a:pt x="171" y="5"/>
                  </a:lnTo>
                  <a:lnTo>
                    <a:pt x="171" y="0"/>
                  </a:lnTo>
                  <a:close/>
                </a:path>
              </a:pathLst>
            </a:custGeom>
            <a:solidFill>
              <a:srgbClr val="CCA7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123" name="Freeform 252">
              <a:extLst>
                <a:ext uri="{FF2B5EF4-FFF2-40B4-BE49-F238E27FC236}">
                  <a16:creationId xmlns:a16="http://schemas.microsoft.com/office/drawing/2014/main" id="{020CBBF1-FBEE-4BE1-B4A3-1AF8DCFD9D15}"/>
                </a:ext>
              </a:extLst>
            </p:cNvPr>
            <p:cNvSpPr>
              <a:spLocks/>
            </p:cNvSpPr>
            <p:nvPr/>
          </p:nvSpPr>
          <p:spPr bwMode="auto">
            <a:xfrm>
              <a:off x="-2151401" y="4044481"/>
              <a:ext cx="1366043" cy="39945"/>
            </a:xfrm>
            <a:custGeom>
              <a:avLst/>
              <a:gdLst>
                <a:gd name="T0" fmla="*/ 2147483647 w 171"/>
                <a:gd name="T1" fmla="*/ 0 h 5"/>
                <a:gd name="T2" fmla="*/ 2147483647 w 171"/>
                <a:gd name="T3" fmla="*/ 0 h 5"/>
                <a:gd name="T4" fmla="*/ 2147483647 w 171"/>
                <a:gd name="T5" fmla="*/ 0 h 5"/>
                <a:gd name="T6" fmla="*/ 0 w 171"/>
                <a:gd name="T7" fmla="*/ 2147483647 h 5"/>
                <a:gd name="T8" fmla="*/ 0 w 171"/>
                <a:gd name="T9" fmla="*/ 2147483647 h 5"/>
                <a:gd name="T10" fmla="*/ 2147483647 w 171"/>
                <a:gd name="T11" fmla="*/ 2147483647 h 5"/>
                <a:gd name="T12" fmla="*/ 2147483647 w 171"/>
                <a:gd name="T13" fmla="*/ 0 h 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71"/>
                <a:gd name="T22" fmla="*/ 0 h 5"/>
                <a:gd name="T23" fmla="*/ 171 w 171"/>
                <a:gd name="T24" fmla="*/ 5 h 5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71" h="5">
                  <a:moveTo>
                    <a:pt x="171" y="0"/>
                  </a:moveTo>
                  <a:lnTo>
                    <a:pt x="2" y="0"/>
                  </a:lnTo>
                  <a:lnTo>
                    <a:pt x="0" y="5"/>
                  </a:lnTo>
                  <a:lnTo>
                    <a:pt x="171" y="5"/>
                  </a:lnTo>
                  <a:lnTo>
                    <a:pt x="17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124" name="Rectangle 253">
              <a:extLst>
                <a:ext uri="{FF2B5EF4-FFF2-40B4-BE49-F238E27FC236}">
                  <a16:creationId xmlns:a16="http://schemas.microsoft.com/office/drawing/2014/main" id="{BD612EF9-6A1F-46F0-BFC6-00BE0545E2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3277788" y="4427931"/>
              <a:ext cx="7991" cy="1070465"/>
            </a:xfrm>
            <a:prstGeom prst="rect">
              <a:avLst/>
            </a:prstGeom>
            <a:solidFill>
              <a:srgbClr val="3EB3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en-US" sz="1200">
                <a:solidFill>
                  <a:srgbClr val="000000"/>
                </a:solidFill>
                <a:latin typeface="Arial Narrow" panose="020B0606020202030204" pitchFamily="34" charset="0"/>
              </a:endParaRPr>
            </a:p>
          </p:txBody>
        </p:sp>
        <p:sp>
          <p:nvSpPr>
            <p:cNvPr id="88125" name="Rectangle 254">
              <a:extLst>
                <a:ext uri="{FF2B5EF4-FFF2-40B4-BE49-F238E27FC236}">
                  <a16:creationId xmlns:a16="http://schemas.microsoft.com/office/drawing/2014/main" id="{13331BC7-D735-4652-AF74-959A958FB9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3277788" y="4427931"/>
              <a:ext cx="7991" cy="10704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en-US" sz="1200">
                <a:solidFill>
                  <a:srgbClr val="000000"/>
                </a:solidFill>
                <a:latin typeface="Arial Narrow" panose="020B0606020202030204" pitchFamily="34" charset="0"/>
              </a:endParaRPr>
            </a:p>
          </p:txBody>
        </p:sp>
        <p:sp>
          <p:nvSpPr>
            <p:cNvPr id="88126" name="Rectangle 255">
              <a:extLst>
                <a:ext uri="{FF2B5EF4-FFF2-40B4-BE49-F238E27FC236}">
                  <a16:creationId xmlns:a16="http://schemas.microsoft.com/office/drawing/2014/main" id="{C5766046-88E1-4BBD-B333-2006D8EE4E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3277788" y="4427931"/>
              <a:ext cx="39945" cy="1070465"/>
            </a:xfrm>
            <a:prstGeom prst="rect">
              <a:avLst/>
            </a:pr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en-US" sz="1200">
                <a:solidFill>
                  <a:srgbClr val="000000"/>
                </a:solidFill>
                <a:latin typeface="Arial Narrow" panose="020B0606020202030204" pitchFamily="34" charset="0"/>
              </a:endParaRPr>
            </a:p>
          </p:txBody>
        </p:sp>
        <p:sp>
          <p:nvSpPr>
            <p:cNvPr id="88127" name="Rectangle 256">
              <a:extLst>
                <a:ext uri="{FF2B5EF4-FFF2-40B4-BE49-F238E27FC236}">
                  <a16:creationId xmlns:a16="http://schemas.microsoft.com/office/drawing/2014/main" id="{98817425-F042-4CB9-9BB5-05D4CEC1FD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3277788" y="4427931"/>
              <a:ext cx="39945" cy="10704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en-US" sz="1200">
                <a:solidFill>
                  <a:srgbClr val="000000"/>
                </a:solidFill>
                <a:latin typeface="Arial Narrow" panose="020B0606020202030204" pitchFamily="34" charset="0"/>
              </a:endParaRPr>
            </a:p>
          </p:txBody>
        </p:sp>
        <p:sp>
          <p:nvSpPr>
            <p:cNvPr id="88128" name="Freeform 257">
              <a:extLst>
                <a:ext uri="{FF2B5EF4-FFF2-40B4-BE49-F238E27FC236}">
                  <a16:creationId xmlns:a16="http://schemas.microsoft.com/office/drawing/2014/main" id="{EFE15A55-3495-433F-AA98-CCCD8D5E70AE}"/>
                </a:ext>
              </a:extLst>
            </p:cNvPr>
            <p:cNvSpPr>
              <a:spLocks/>
            </p:cNvSpPr>
            <p:nvPr/>
          </p:nvSpPr>
          <p:spPr bwMode="auto">
            <a:xfrm>
              <a:off x="-3277788" y="4044481"/>
              <a:ext cx="1142364" cy="383450"/>
            </a:xfrm>
            <a:custGeom>
              <a:avLst/>
              <a:gdLst>
                <a:gd name="T0" fmla="*/ 2147483647 w 143"/>
                <a:gd name="T1" fmla="*/ 0 h 48"/>
                <a:gd name="T2" fmla="*/ 0 w 143"/>
                <a:gd name="T3" fmla="*/ 0 h 48"/>
                <a:gd name="T4" fmla="*/ 0 w 143"/>
                <a:gd name="T5" fmla="*/ 2147483647 h 48"/>
                <a:gd name="T6" fmla="*/ 2147483647 w 143"/>
                <a:gd name="T7" fmla="*/ 2147483647 h 48"/>
                <a:gd name="T8" fmla="*/ 2147483647 w 143"/>
                <a:gd name="T9" fmla="*/ 2147483647 h 48"/>
                <a:gd name="T10" fmla="*/ 2147483647 w 143"/>
                <a:gd name="T11" fmla="*/ 2147483647 h 48"/>
                <a:gd name="T12" fmla="*/ 2147483647 w 143"/>
                <a:gd name="T13" fmla="*/ 2147483647 h 48"/>
                <a:gd name="T14" fmla="*/ 2147483647 w 143"/>
                <a:gd name="T15" fmla="*/ 0 h 48"/>
                <a:gd name="T16" fmla="*/ 2147483647 w 143"/>
                <a:gd name="T17" fmla="*/ 0 h 4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43"/>
                <a:gd name="T28" fmla="*/ 0 h 48"/>
                <a:gd name="T29" fmla="*/ 143 w 143"/>
                <a:gd name="T30" fmla="*/ 48 h 4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43" h="48">
                  <a:moveTo>
                    <a:pt x="143" y="0"/>
                  </a:moveTo>
                  <a:lnTo>
                    <a:pt x="0" y="0"/>
                  </a:lnTo>
                  <a:lnTo>
                    <a:pt x="0" y="48"/>
                  </a:lnTo>
                  <a:lnTo>
                    <a:pt x="5" y="48"/>
                  </a:lnTo>
                  <a:lnTo>
                    <a:pt x="5" y="5"/>
                  </a:lnTo>
                  <a:lnTo>
                    <a:pt x="141" y="5"/>
                  </a:lnTo>
                  <a:lnTo>
                    <a:pt x="143" y="0"/>
                  </a:lnTo>
                  <a:close/>
                </a:path>
              </a:pathLst>
            </a:custGeom>
            <a:solidFill>
              <a:srgbClr val="CCB2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129" name="Freeform 258">
              <a:extLst>
                <a:ext uri="{FF2B5EF4-FFF2-40B4-BE49-F238E27FC236}">
                  <a16:creationId xmlns:a16="http://schemas.microsoft.com/office/drawing/2014/main" id="{0FA914BD-1709-4ED4-816F-AD9D229AF756}"/>
                </a:ext>
              </a:extLst>
            </p:cNvPr>
            <p:cNvSpPr>
              <a:spLocks/>
            </p:cNvSpPr>
            <p:nvPr/>
          </p:nvSpPr>
          <p:spPr bwMode="auto">
            <a:xfrm>
              <a:off x="-3277788" y="4044481"/>
              <a:ext cx="1142364" cy="383450"/>
            </a:xfrm>
            <a:custGeom>
              <a:avLst/>
              <a:gdLst>
                <a:gd name="T0" fmla="*/ 2147483647 w 143"/>
                <a:gd name="T1" fmla="*/ 0 h 48"/>
                <a:gd name="T2" fmla="*/ 0 w 143"/>
                <a:gd name="T3" fmla="*/ 0 h 48"/>
                <a:gd name="T4" fmla="*/ 0 w 143"/>
                <a:gd name="T5" fmla="*/ 2147483647 h 48"/>
                <a:gd name="T6" fmla="*/ 2147483647 w 143"/>
                <a:gd name="T7" fmla="*/ 2147483647 h 48"/>
                <a:gd name="T8" fmla="*/ 2147483647 w 143"/>
                <a:gd name="T9" fmla="*/ 2147483647 h 48"/>
                <a:gd name="T10" fmla="*/ 2147483647 w 143"/>
                <a:gd name="T11" fmla="*/ 2147483647 h 48"/>
                <a:gd name="T12" fmla="*/ 2147483647 w 143"/>
                <a:gd name="T13" fmla="*/ 2147483647 h 48"/>
                <a:gd name="T14" fmla="*/ 2147483647 w 143"/>
                <a:gd name="T15" fmla="*/ 0 h 48"/>
                <a:gd name="T16" fmla="*/ 2147483647 w 143"/>
                <a:gd name="T17" fmla="*/ 0 h 4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43"/>
                <a:gd name="T28" fmla="*/ 0 h 48"/>
                <a:gd name="T29" fmla="*/ 143 w 143"/>
                <a:gd name="T30" fmla="*/ 48 h 4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43" h="48">
                  <a:moveTo>
                    <a:pt x="143" y="0"/>
                  </a:moveTo>
                  <a:lnTo>
                    <a:pt x="0" y="0"/>
                  </a:lnTo>
                  <a:lnTo>
                    <a:pt x="0" y="48"/>
                  </a:lnTo>
                  <a:lnTo>
                    <a:pt x="5" y="48"/>
                  </a:lnTo>
                  <a:lnTo>
                    <a:pt x="5" y="5"/>
                  </a:lnTo>
                  <a:lnTo>
                    <a:pt x="141" y="5"/>
                  </a:lnTo>
                  <a:lnTo>
                    <a:pt x="14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25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25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 nodeType="afterGroup">
                            <p:stCondLst>
                              <p:cond delay="250"/>
                            </p:stCondLst>
                            <p:childTnLst>
                              <p:par>
                                <p:cTn id="1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25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2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2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25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9" dur="25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25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2" grpId="0"/>
      <p:bldP spid="43" grpId="0"/>
      <p:bldP spid="44" grpId="0"/>
    </p:bldLst>
  </p:timing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090" name="Title 1">
            <a:extLst>
              <a:ext uri="{FF2B5EF4-FFF2-40B4-BE49-F238E27FC236}">
                <a16:creationId xmlns:a16="http://schemas.microsoft.com/office/drawing/2014/main" id="{260D17E0-09AC-45C1-9D57-C1166CB63D1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31800" y="438150"/>
            <a:ext cx="6326188" cy="434975"/>
          </a:xfrm>
        </p:spPr>
        <p:txBody>
          <a:bodyPr/>
          <a:lstStyle/>
          <a:p>
            <a:pPr eaLnBrk="1" hangingPunct="1"/>
            <a:r>
              <a:rPr lang="ru-RU" altLang="en-US"/>
              <a:t>Ўйин: А</a:t>
            </a:r>
            <a:r>
              <a:rPr lang="en-US" altLang="en-US"/>
              <a:t>x</a:t>
            </a:r>
            <a:r>
              <a:rPr lang="ru-RU" altLang="en-US"/>
              <a:t>лоқий</a:t>
            </a:r>
            <a:r>
              <a:rPr lang="en-US" altLang="en-US"/>
              <a:t> </a:t>
            </a:r>
            <a:r>
              <a:rPr lang="ru-RU" altLang="en-US"/>
              <a:t>иккиланиш</a:t>
            </a:r>
            <a:r>
              <a:rPr lang="en-US" altLang="en-US"/>
              <a:t> </a:t>
            </a:r>
            <a:r>
              <a:rPr lang="ru-RU" altLang="en-US"/>
              <a:t>масаласининг</a:t>
            </a:r>
            <a:r>
              <a:rPr lang="en-US" altLang="en-US"/>
              <a:t> e</a:t>
            </a:r>
            <a:r>
              <a:rPr lang="ru-RU" altLang="en-US"/>
              <a:t>чими</a:t>
            </a:r>
            <a:r>
              <a:rPr lang="en-US" altLang="en-US"/>
              <a:t>:</a:t>
            </a:r>
            <a:endParaRPr lang="ru-RU" altLang="en-US"/>
          </a:p>
        </p:txBody>
      </p:sp>
      <p:sp>
        <p:nvSpPr>
          <p:cNvPr id="89091" name="Rectangle 13">
            <a:extLst>
              <a:ext uri="{FF2B5EF4-FFF2-40B4-BE49-F238E27FC236}">
                <a16:creationId xmlns:a16="http://schemas.microsoft.com/office/drawing/2014/main" id="{DC111B3B-C681-40B3-A265-890967FC67A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9900" y="1908175"/>
            <a:ext cx="5554663" cy="738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spcAft>
                <a:spcPts val="1200"/>
              </a:spcAft>
            </a:pP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Автотураргоҳдан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чиқаётганда</a:t>
            </a:r>
            <a:r>
              <a:rPr lang="en-US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сиз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бировнинг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машинасини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қириб</a:t>
            </a:r>
            <a:r>
              <a:rPr lang="en-US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олдингиз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.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Бу</a:t>
            </a:r>
            <a:r>
              <a:rPr lang="en-US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воқ</a:t>
            </a:r>
            <a:r>
              <a:rPr lang="en-US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e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ани</a:t>
            </a:r>
            <a:r>
              <a:rPr lang="en-US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ҳ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e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ч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ким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кўрмаганига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ишончингиз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комил</a:t>
            </a:r>
            <a:r>
              <a:rPr lang="en-US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.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Машинанинг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uz-Cyrl-UZ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э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гасини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ҳам</a:t>
            </a:r>
            <a:r>
              <a:rPr lang="en-US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танимайсиз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.</a:t>
            </a:r>
            <a:endParaRPr lang="ru-RU" altLang="en-US" sz="1600">
              <a:solidFill>
                <a:srgbClr val="1B2024"/>
              </a:solidFill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grpSp>
        <p:nvGrpSpPr>
          <p:cNvPr id="89092" name="Group 14">
            <a:extLst>
              <a:ext uri="{FF2B5EF4-FFF2-40B4-BE49-F238E27FC236}">
                <a16:creationId xmlns:a16="http://schemas.microsoft.com/office/drawing/2014/main" id="{138AB728-3337-4455-A755-9A6626791EB8}"/>
              </a:ext>
            </a:extLst>
          </p:cNvPr>
          <p:cNvGrpSpPr>
            <a:grpSpLocks/>
          </p:cNvGrpSpPr>
          <p:nvPr/>
        </p:nvGrpSpPr>
        <p:grpSpPr bwMode="auto">
          <a:xfrm>
            <a:off x="431800" y="1282700"/>
            <a:ext cx="6175375" cy="531813"/>
            <a:chOff x="443080" y="2679689"/>
            <a:chExt cx="11306008" cy="460375"/>
          </a:xfrm>
        </p:grpSpPr>
        <p:sp>
          <p:nvSpPr>
            <p:cNvPr id="16" name="Rectangle: Rounded Corners 15">
              <a:extLst>
                <a:ext uri="{FF2B5EF4-FFF2-40B4-BE49-F238E27FC236}">
                  <a16:creationId xmlns:a16="http://schemas.microsoft.com/office/drawing/2014/main" id="{25FF165E-468E-4042-BE13-03AE9174DE15}"/>
                </a:ext>
              </a:extLst>
            </p:cNvPr>
            <p:cNvSpPr/>
            <p:nvPr/>
          </p:nvSpPr>
          <p:spPr>
            <a:xfrm>
              <a:off x="637812" y="2759396"/>
              <a:ext cx="11111276" cy="380668"/>
            </a:xfrm>
            <a:prstGeom prst="roundRect">
              <a:avLst>
                <a:gd name="adj" fmla="val 50000"/>
              </a:avLst>
            </a:prstGeom>
            <a:solidFill>
              <a:schemeClr val="bg1">
                <a:lumMod val="95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80000" tIns="44371" bIns="44371"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400" b="1" dirty="0">
                <a:solidFill>
                  <a:schemeClr val="tx1"/>
                </a:solidFill>
                <a:latin typeface="+mj-lt"/>
                <a:ea typeface="Golos Text" panose="020B0503020202020204" pitchFamily="34" charset="0"/>
              </a:endParaRPr>
            </a:p>
          </p:txBody>
        </p:sp>
        <p:sp>
          <p:nvSpPr>
            <p:cNvPr id="17" name="Rectangle: Rounded Corners 16">
              <a:extLst>
                <a:ext uri="{FF2B5EF4-FFF2-40B4-BE49-F238E27FC236}">
                  <a16:creationId xmlns:a16="http://schemas.microsoft.com/office/drawing/2014/main" id="{924392C4-9051-4B84-A5B0-C32A90BDBC1B}"/>
                </a:ext>
              </a:extLst>
            </p:cNvPr>
            <p:cNvSpPr/>
            <p:nvPr/>
          </p:nvSpPr>
          <p:spPr>
            <a:xfrm>
              <a:off x="443080" y="2679689"/>
              <a:ext cx="11210097" cy="380668"/>
            </a:xfrm>
            <a:prstGeom prst="roundRect">
              <a:avLst>
                <a:gd name="adj" fmla="val 50000"/>
              </a:avLst>
            </a:pr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chemeClr val="accent4">
                    <a:lumMod val="20000"/>
                    <a:lumOff val="80000"/>
                  </a:schemeClr>
                </a:gs>
              </a:gsLst>
              <a:lin ang="0" scaled="1"/>
            </a:gradFill>
            <a:ln w="3175">
              <a:solidFill>
                <a:srgbClr val="3A07DF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80000" tIns="44371" bIns="44371"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ru-RU" sz="1600" b="1" dirty="0">
                  <a:solidFill>
                    <a:srgbClr val="4A127B"/>
                  </a:solidFill>
                  <a:latin typeface="+mj-lt"/>
                  <a:ea typeface="Golos Text" panose="020B0503020202020204" pitchFamily="34" charset="0"/>
                </a:rPr>
                <a:t>4</a:t>
              </a:r>
              <a:r>
                <a:rPr lang="en-US" sz="1600" b="1" dirty="0">
                  <a:solidFill>
                    <a:srgbClr val="4A127B"/>
                  </a:solidFill>
                  <a:latin typeface="+mj-lt"/>
                  <a:ea typeface="Golos Text" panose="020B0503020202020204" pitchFamily="34" charset="0"/>
                </a:rPr>
                <a:t> – </a:t>
              </a:r>
              <a:r>
                <a:rPr lang="ru-RU" sz="1600" b="1" dirty="0" err="1">
                  <a:solidFill>
                    <a:srgbClr val="4A127B"/>
                  </a:solidFill>
                  <a:latin typeface="+mj-lt"/>
                  <a:ea typeface="Golos Text" panose="020B0503020202020204" pitchFamily="34" charset="0"/>
                </a:rPr>
                <a:t>Иккиланиш</a:t>
              </a:r>
              <a:r>
                <a:rPr lang="en-US" sz="1600" b="1" dirty="0">
                  <a:solidFill>
                    <a:srgbClr val="4A127B"/>
                  </a:solidFill>
                  <a:latin typeface="+mj-lt"/>
                  <a:ea typeface="Golos Text" panose="020B0503020202020204" pitchFamily="34" charset="0"/>
                </a:rPr>
                <a:t>.</a:t>
              </a:r>
              <a:endParaRPr lang="ru-RU" sz="1600" b="1" dirty="0">
                <a:solidFill>
                  <a:srgbClr val="4A127B"/>
                </a:solidFill>
                <a:latin typeface="+mj-lt"/>
                <a:ea typeface="Golos Text" panose="020B0503020202020204" pitchFamily="34" charset="0"/>
              </a:endParaRPr>
            </a:p>
          </p:txBody>
        </p:sp>
      </p:grpSp>
      <p:sp>
        <p:nvSpPr>
          <p:cNvPr id="18" name="Title 1">
            <a:extLst>
              <a:ext uri="{FF2B5EF4-FFF2-40B4-BE49-F238E27FC236}">
                <a16:creationId xmlns:a16="http://schemas.microsoft.com/office/drawing/2014/main" id="{4BBDAC16-49B0-4C4A-85B7-CA5ECD1A9DE9}"/>
              </a:ext>
            </a:extLst>
          </p:cNvPr>
          <p:cNvSpPr txBox="1">
            <a:spLocks/>
          </p:cNvSpPr>
          <p:nvPr/>
        </p:nvSpPr>
        <p:spPr>
          <a:xfrm>
            <a:off x="7458075" y="1228725"/>
            <a:ext cx="4302125" cy="790575"/>
          </a:xfrm>
          <a:prstGeom prst="rect">
            <a:avLst/>
          </a:prstGeom>
        </p:spPr>
        <p:txBody>
          <a:bodyPr lIns="0" tIns="0" rIns="0" bIns="0"/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2800" b="0" kern="1200">
                <a:solidFill>
                  <a:schemeClr val="bg1"/>
                </a:solidFill>
                <a:latin typeface="Arial" panose="020B0604020202020204" pitchFamily="34" charset="0"/>
                <a:ea typeface="+mj-ea"/>
                <a:cs typeface="Arial" panose="020B0604020202020204" pitchFamily="34" charset="0"/>
              </a:defRPr>
            </a:lvl1pPr>
          </a:lstStyle>
          <a:p>
            <a:pPr fontAlgn="auto">
              <a:lnSpc>
                <a:spcPct val="100000"/>
              </a:lnSpc>
              <a:spcAft>
                <a:spcPts val="600"/>
              </a:spcAft>
              <a:defRPr/>
            </a:pPr>
            <a:r>
              <a:rPr lang="ru-RU" sz="1600" b="1" dirty="0" err="1">
                <a:latin typeface="+mn-lt"/>
              </a:rPr>
              <a:t>Муҳокама</a:t>
            </a:r>
            <a:r>
              <a:rPr lang="en-US" sz="1600" b="1" dirty="0">
                <a:latin typeface="+mn-lt"/>
              </a:rPr>
              <a:t> </a:t>
            </a:r>
            <a:r>
              <a:rPr lang="ru-RU" sz="1600" b="1" dirty="0" err="1">
                <a:latin typeface="+mn-lt"/>
              </a:rPr>
              <a:t>учун</a:t>
            </a:r>
            <a:r>
              <a:rPr lang="en-US" sz="1600" b="1" dirty="0">
                <a:latin typeface="+mn-lt"/>
              </a:rPr>
              <a:t> </a:t>
            </a:r>
            <a:r>
              <a:rPr lang="ru-RU" sz="1600" b="1" dirty="0" err="1">
                <a:latin typeface="+mn-lt"/>
              </a:rPr>
              <a:t>савол</a:t>
            </a:r>
            <a:r>
              <a:rPr lang="en-US" sz="1600" b="1" dirty="0">
                <a:latin typeface="+mn-lt"/>
              </a:rPr>
              <a:t>:</a:t>
            </a:r>
            <a:endParaRPr lang="ru-RU" sz="1600" b="1" dirty="0">
              <a:latin typeface="+mn-lt"/>
            </a:endParaRPr>
          </a:p>
          <a:p>
            <a:pPr marL="342900" indent="-342900" fontAlgn="auto">
              <a:lnSpc>
                <a:spcPct val="100000"/>
              </a:lnSpc>
              <a:spcAft>
                <a:spcPts val="600"/>
              </a:spcAft>
              <a:buClr>
                <a:schemeClr val="bg1"/>
              </a:buClr>
              <a:buFont typeface="+mj-lt"/>
              <a:buAutoNum type="arabicPeriod"/>
              <a:defRPr/>
            </a:pPr>
            <a:r>
              <a:rPr lang="ru-RU" sz="1600" dirty="0">
                <a:latin typeface="+mn-lt"/>
              </a:rPr>
              <a:t>Ушбу</a:t>
            </a:r>
            <a:r>
              <a:rPr lang="en-US" sz="1600" dirty="0">
                <a:latin typeface="+mn-lt"/>
              </a:rPr>
              <a:t> </a:t>
            </a:r>
            <a:r>
              <a:rPr lang="ru-RU" sz="1600" dirty="0" err="1">
                <a:latin typeface="+mn-lt"/>
              </a:rPr>
              <a:t>вазиятда</a:t>
            </a:r>
            <a:r>
              <a:rPr lang="en-US" sz="1600" dirty="0">
                <a:latin typeface="+mn-lt"/>
              </a:rPr>
              <a:t> </a:t>
            </a:r>
            <a:r>
              <a:rPr lang="ru-RU" sz="1600" dirty="0">
                <a:latin typeface="+mn-lt"/>
              </a:rPr>
              <a:t>сиз</a:t>
            </a:r>
            <a:r>
              <a:rPr lang="en-US" sz="1600" dirty="0">
                <a:latin typeface="+mn-lt"/>
              </a:rPr>
              <a:t> </a:t>
            </a:r>
            <a:r>
              <a:rPr lang="ru-RU" sz="1600" dirty="0" err="1">
                <a:latin typeface="+mn-lt"/>
              </a:rPr>
              <a:t>қандай</a:t>
            </a:r>
            <a:r>
              <a:rPr lang="en-US" sz="1600" dirty="0">
                <a:latin typeface="+mn-lt"/>
              </a:rPr>
              <a:t> </a:t>
            </a:r>
            <a:r>
              <a:rPr lang="ru-RU" sz="1600" dirty="0" err="1">
                <a:latin typeface="+mn-lt"/>
              </a:rPr>
              <a:t>йўл</a:t>
            </a:r>
            <a:r>
              <a:rPr lang="en-US" sz="1600" dirty="0">
                <a:latin typeface="+mn-lt"/>
              </a:rPr>
              <a:t> </a:t>
            </a:r>
            <a:r>
              <a:rPr lang="ru-RU" sz="1600" dirty="0" err="1">
                <a:latin typeface="+mn-lt"/>
              </a:rPr>
              <a:t>тутган</a:t>
            </a:r>
            <a:r>
              <a:rPr lang="en-US" sz="1600" dirty="0">
                <a:latin typeface="+mn-lt"/>
              </a:rPr>
              <a:t> </a:t>
            </a:r>
            <a:r>
              <a:rPr lang="ru-RU" sz="1600" dirty="0" err="1">
                <a:latin typeface="+mn-lt"/>
              </a:rPr>
              <a:t>бўлар</a:t>
            </a:r>
            <a:r>
              <a:rPr lang="en-US" sz="1600" dirty="0">
                <a:latin typeface="+mn-lt"/>
              </a:rPr>
              <a:t> </a:t>
            </a:r>
            <a:r>
              <a:rPr lang="uz-Cyrl-UZ" sz="1600" dirty="0">
                <a:latin typeface="+mn-lt"/>
              </a:rPr>
              <a:t>э</a:t>
            </a:r>
            <a:r>
              <a:rPr lang="ru-RU" sz="1600" dirty="0" err="1">
                <a:latin typeface="+mn-lt"/>
              </a:rPr>
              <a:t>дингиз</a:t>
            </a:r>
            <a:r>
              <a:rPr lang="en-US" sz="1600" dirty="0">
                <a:latin typeface="+mn-lt"/>
              </a:rPr>
              <a:t> </a:t>
            </a:r>
            <a:r>
              <a:rPr lang="ru-RU" sz="1600" dirty="0" err="1">
                <a:latin typeface="+mn-lt"/>
              </a:rPr>
              <a:t>ва</a:t>
            </a:r>
            <a:r>
              <a:rPr lang="en-US" sz="1600" dirty="0">
                <a:latin typeface="+mn-lt"/>
              </a:rPr>
              <a:t> </a:t>
            </a:r>
            <a:r>
              <a:rPr lang="ru-RU" sz="1600" dirty="0" err="1">
                <a:latin typeface="+mn-lt"/>
              </a:rPr>
              <a:t>нима</a:t>
            </a:r>
            <a:r>
              <a:rPr lang="en-US" sz="1600" dirty="0">
                <a:latin typeface="+mn-lt"/>
              </a:rPr>
              <a:t> </a:t>
            </a:r>
            <a:r>
              <a:rPr lang="ru-RU" sz="1600" dirty="0" err="1">
                <a:latin typeface="+mn-lt"/>
              </a:rPr>
              <a:t>учун</a:t>
            </a:r>
            <a:r>
              <a:rPr lang="en-US" sz="1600" dirty="0">
                <a:latin typeface="+mn-lt"/>
              </a:rPr>
              <a:t>?</a:t>
            </a:r>
          </a:p>
          <a:p>
            <a:pPr marL="342900" indent="-342900" fontAlgn="auto">
              <a:lnSpc>
                <a:spcPct val="100000"/>
              </a:lnSpc>
              <a:spcAft>
                <a:spcPts val="600"/>
              </a:spcAft>
              <a:buClr>
                <a:schemeClr val="bg1"/>
              </a:buClr>
              <a:buFont typeface="+mj-lt"/>
              <a:buAutoNum type="arabicPeriod"/>
              <a:defRPr/>
            </a:pPr>
            <a:r>
              <a:rPr lang="ru-RU" sz="1600" dirty="0" err="1">
                <a:latin typeface="+mn-lt"/>
              </a:rPr>
              <a:t>Агар</a:t>
            </a:r>
            <a:r>
              <a:rPr lang="en-US" sz="1600" dirty="0">
                <a:latin typeface="+mn-lt"/>
              </a:rPr>
              <a:t> </a:t>
            </a:r>
            <a:r>
              <a:rPr lang="ru-RU" sz="1600" dirty="0" err="1">
                <a:latin typeface="+mn-lt"/>
              </a:rPr>
              <a:t>ушбу</a:t>
            </a:r>
            <a:r>
              <a:rPr lang="en-US" sz="1600" dirty="0">
                <a:latin typeface="+mn-lt"/>
              </a:rPr>
              <a:t> </a:t>
            </a:r>
            <a:r>
              <a:rPr lang="ru-RU" sz="1600" dirty="0" err="1">
                <a:latin typeface="+mn-lt"/>
              </a:rPr>
              <a:t>воқ</a:t>
            </a:r>
            <a:r>
              <a:rPr lang="en-US" sz="1600" dirty="0">
                <a:latin typeface="+mn-lt"/>
              </a:rPr>
              <a:t>e</a:t>
            </a:r>
            <a:r>
              <a:rPr lang="ru-RU" sz="1600" dirty="0" err="1">
                <a:latin typeface="+mn-lt"/>
              </a:rPr>
              <a:t>ани</a:t>
            </a:r>
            <a:r>
              <a:rPr lang="en-US" sz="1600" dirty="0">
                <a:latin typeface="+mn-lt"/>
              </a:rPr>
              <a:t> </a:t>
            </a:r>
            <a:r>
              <a:rPr lang="ru-RU" sz="1600" dirty="0" err="1">
                <a:latin typeface="+mn-lt"/>
              </a:rPr>
              <a:t>автотураргоҳда</a:t>
            </a:r>
            <a:r>
              <a:rPr lang="en-US" sz="1600" dirty="0">
                <a:latin typeface="+mn-lt"/>
              </a:rPr>
              <a:t> </a:t>
            </a:r>
            <a:r>
              <a:rPr lang="ru-RU" sz="1600" dirty="0" err="1">
                <a:latin typeface="+mn-lt"/>
              </a:rPr>
              <a:t>ишлайдиган</a:t>
            </a:r>
            <a:r>
              <a:rPr lang="en-US" sz="1600" dirty="0">
                <a:latin typeface="+mn-lt"/>
              </a:rPr>
              <a:t> </a:t>
            </a:r>
            <a:r>
              <a:rPr lang="ru-RU" sz="1600" dirty="0" err="1">
                <a:latin typeface="+mn-lt"/>
              </a:rPr>
              <a:t>қоровул</a:t>
            </a:r>
            <a:r>
              <a:rPr lang="en-US" sz="1600" dirty="0">
                <a:latin typeface="+mn-lt"/>
              </a:rPr>
              <a:t> </a:t>
            </a:r>
            <a:r>
              <a:rPr lang="ru-RU" sz="1600" dirty="0" err="1">
                <a:latin typeface="+mn-lt"/>
              </a:rPr>
              <a:t>кўриб</a:t>
            </a:r>
            <a:r>
              <a:rPr lang="en-US" sz="1600" dirty="0">
                <a:latin typeface="+mn-lt"/>
              </a:rPr>
              <a:t> </a:t>
            </a:r>
            <a:r>
              <a:rPr lang="ru-RU" sz="1600" dirty="0" err="1">
                <a:latin typeface="+mn-lt"/>
              </a:rPr>
              <a:t>қолса</a:t>
            </a:r>
            <a:r>
              <a:rPr lang="en-US" sz="1600" dirty="0">
                <a:latin typeface="+mn-lt"/>
              </a:rPr>
              <a:t>-</a:t>
            </a:r>
            <a:r>
              <a:rPr lang="ru-RU" sz="1600" dirty="0" err="1">
                <a:latin typeface="+mn-lt"/>
              </a:rPr>
              <a:t>чи</a:t>
            </a:r>
            <a:r>
              <a:rPr lang="en-US" sz="1600" dirty="0">
                <a:latin typeface="+mn-lt"/>
              </a:rPr>
              <a:t>?</a:t>
            </a:r>
            <a:endParaRPr lang="ru-RU" sz="1600" dirty="0">
              <a:latin typeface="+mn-lt"/>
            </a:endParaRPr>
          </a:p>
        </p:txBody>
      </p:sp>
      <p:grpSp>
        <p:nvGrpSpPr>
          <p:cNvPr id="89094" name="Group 18">
            <a:extLst>
              <a:ext uri="{FF2B5EF4-FFF2-40B4-BE49-F238E27FC236}">
                <a16:creationId xmlns:a16="http://schemas.microsoft.com/office/drawing/2014/main" id="{87E73BEA-7E3A-4807-96D0-F6996B86ECDD}"/>
              </a:ext>
            </a:extLst>
          </p:cNvPr>
          <p:cNvGrpSpPr>
            <a:grpSpLocks/>
          </p:cNvGrpSpPr>
          <p:nvPr/>
        </p:nvGrpSpPr>
        <p:grpSpPr bwMode="auto">
          <a:xfrm>
            <a:off x="9129713" y="4124325"/>
            <a:ext cx="1778000" cy="2733675"/>
            <a:chOff x="9236076" y="7739063"/>
            <a:chExt cx="938213" cy="1443038"/>
          </a:xfrm>
        </p:grpSpPr>
        <p:sp>
          <p:nvSpPr>
            <p:cNvPr id="89162" name="Freeform 183">
              <a:extLst>
                <a:ext uri="{FF2B5EF4-FFF2-40B4-BE49-F238E27FC236}">
                  <a16:creationId xmlns:a16="http://schemas.microsoft.com/office/drawing/2014/main" id="{7DBAF175-A52D-4A26-8980-424FDC837A7C}"/>
                </a:ext>
              </a:extLst>
            </p:cNvPr>
            <p:cNvSpPr>
              <a:spLocks/>
            </p:cNvSpPr>
            <p:nvPr/>
          </p:nvSpPr>
          <p:spPr bwMode="auto">
            <a:xfrm>
              <a:off x="9236076" y="7786688"/>
              <a:ext cx="938213" cy="1039813"/>
            </a:xfrm>
            <a:custGeom>
              <a:avLst/>
              <a:gdLst>
                <a:gd name="T0" fmla="*/ 2147483647 w 591"/>
                <a:gd name="T1" fmla="*/ 2147483647 h 655"/>
                <a:gd name="T2" fmla="*/ 2147483647 w 591"/>
                <a:gd name="T3" fmla="*/ 2147483647 h 655"/>
                <a:gd name="T4" fmla="*/ 0 w 591"/>
                <a:gd name="T5" fmla="*/ 2147483647 h 655"/>
                <a:gd name="T6" fmla="*/ 2147483647 w 591"/>
                <a:gd name="T7" fmla="*/ 0 h 655"/>
                <a:gd name="T8" fmla="*/ 2147483647 w 591"/>
                <a:gd name="T9" fmla="*/ 2147483647 h 6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91"/>
                <a:gd name="T16" fmla="*/ 0 h 655"/>
                <a:gd name="T17" fmla="*/ 591 w 591"/>
                <a:gd name="T18" fmla="*/ 655 h 6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91" h="655">
                  <a:moveTo>
                    <a:pt x="591" y="489"/>
                  </a:moveTo>
                  <a:lnTo>
                    <a:pt x="216" y="655"/>
                  </a:lnTo>
                  <a:lnTo>
                    <a:pt x="0" y="166"/>
                  </a:lnTo>
                  <a:lnTo>
                    <a:pt x="374" y="0"/>
                  </a:lnTo>
                  <a:lnTo>
                    <a:pt x="591" y="489"/>
                  </a:lnTo>
                  <a:close/>
                </a:path>
              </a:pathLst>
            </a:custGeom>
            <a:solidFill>
              <a:srgbClr val="1FD7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63" name="Freeform 184">
              <a:extLst>
                <a:ext uri="{FF2B5EF4-FFF2-40B4-BE49-F238E27FC236}">
                  <a16:creationId xmlns:a16="http://schemas.microsoft.com/office/drawing/2014/main" id="{C612DA3E-B379-48B3-9CAA-5508504BC28D}"/>
                </a:ext>
              </a:extLst>
            </p:cNvPr>
            <p:cNvSpPr>
              <a:spLocks/>
            </p:cNvSpPr>
            <p:nvPr/>
          </p:nvSpPr>
          <p:spPr bwMode="auto">
            <a:xfrm>
              <a:off x="9293226" y="7843838"/>
              <a:ext cx="814388" cy="909638"/>
            </a:xfrm>
            <a:custGeom>
              <a:avLst/>
              <a:gdLst>
                <a:gd name="T0" fmla="*/ 2147483647 w 513"/>
                <a:gd name="T1" fmla="*/ 2147483647 h 573"/>
                <a:gd name="T2" fmla="*/ 2147483647 w 513"/>
                <a:gd name="T3" fmla="*/ 2147483647 h 573"/>
                <a:gd name="T4" fmla="*/ 0 w 513"/>
                <a:gd name="T5" fmla="*/ 2147483647 h 573"/>
                <a:gd name="T6" fmla="*/ 2147483647 w 513"/>
                <a:gd name="T7" fmla="*/ 0 h 573"/>
                <a:gd name="T8" fmla="*/ 2147483647 w 513"/>
                <a:gd name="T9" fmla="*/ 2147483647 h 5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13"/>
                <a:gd name="T16" fmla="*/ 0 h 573"/>
                <a:gd name="T17" fmla="*/ 513 w 513"/>
                <a:gd name="T18" fmla="*/ 573 h 5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13" h="573">
                  <a:moveTo>
                    <a:pt x="513" y="429"/>
                  </a:moveTo>
                  <a:lnTo>
                    <a:pt x="192" y="573"/>
                  </a:lnTo>
                  <a:lnTo>
                    <a:pt x="0" y="142"/>
                  </a:lnTo>
                  <a:lnTo>
                    <a:pt x="322" y="0"/>
                  </a:lnTo>
                  <a:lnTo>
                    <a:pt x="513" y="42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64" name="Freeform 185">
              <a:extLst>
                <a:ext uri="{FF2B5EF4-FFF2-40B4-BE49-F238E27FC236}">
                  <a16:creationId xmlns:a16="http://schemas.microsoft.com/office/drawing/2014/main" id="{E858E73E-B0C3-45B6-B973-61E6C1F543C2}"/>
                </a:ext>
              </a:extLst>
            </p:cNvPr>
            <p:cNvSpPr>
              <a:spLocks/>
            </p:cNvSpPr>
            <p:nvPr/>
          </p:nvSpPr>
          <p:spPr bwMode="auto">
            <a:xfrm>
              <a:off x="9401176" y="7847013"/>
              <a:ext cx="279400" cy="180975"/>
            </a:xfrm>
            <a:custGeom>
              <a:avLst/>
              <a:gdLst>
                <a:gd name="T0" fmla="*/ 2147483647 w 176"/>
                <a:gd name="T1" fmla="*/ 2147483647 h 114"/>
                <a:gd name="T2" fmla="*/ 2147483647 w 176"/>
                <a:gd name="T3" fmla="*/ 2147483647 h 114"/>
                <a:gd name="T4" fmla="*/ 0 w 176"/>
                <a:gd name="T5" fmla="*/ 2147483647 h 114"/>
                <a:gd name="T6" fmla="*/ 2147483647 w 176"/>
                <a:gd name="T7" fmla="*/ 0 h 114"/>
                <a:gd name="T8" fmla="*/ 2147483647 w 176"/>
                <a:gd name="T9" fmla="*/ 2147483647 h 1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6"/>
                <a:gd name="T16" fmla="*/ 0 h 114"/>
                <a:gd name="T17" fmla="*/ 176 w 176"/>
                <a:gd name="T18" fmla="*/ 114 h 11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6" h="114">
                  <a:moveTo>
                    <a:pt x="176" y="42"/>
                  </a:moveTo>
                  <a:lnTo>
                    <a:pt x="18" y="114"/>
                  </a:lnTo>
                  <a:lnTo>
                    <a:pt x="0" y="70"/>
                  </a:lnTo>
                  <a:lnTo>
                    <a:pt x="156" y="0"/>
                  </a:lnTo>
                  <a:lnTo>
                    <a:pt x="176" y="42"/>
                  </a:lnTo>
                  <a:close/>
                </a:path>
              </a:pathLst>
            </a:custGeom>
            <a:solidFill>
              <a:srgbClr val="4A12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65" name="Freeform 186">
              <a:extLst>
                <a:ext uri="{FF2B5EF4-FFF2-40B4-BE49-F238E27FC236}">
                  <a16:creationId xmlns:a16="http://schemas.microsoft.com/office/drawing/2014/main" id="{246A7C66-40B0-4ACB-AAAC-66DFF3701BE1}"/>
                </a:ext>
              </a:extLst>
            </p:cNvPr>
            <p:cNvSpPr>
              <a:spLocks/>
            </p:cNvSpPr>
            <p:nvPr/>
          </p:nvSpPr>
          <p:spPr bwMode="auto">
            <a:xfrm>
              <a:off x="9458326" y="7824788"/>
              <a:ext cx="114300" cy="117475"/>
            </a:xfrm>
            <a:custGeom>
              <a:avLst/>
              <a:gdLst>
                <a:gd name="T0" fmla="*/ 2147483647 w 36"/>
                <a:gd name="T1" fmla="*/ 2147483647 h 37"/>
                <a:gd name="T2" fmla="*/ 2147483647 w 36"/>
                <a:gd name="T3" fmla="*/ 2147483647 h 37"/>
                <a:gd name="T4" fmla="*/ 2147483647 w 36"/>
                <a:gd name="T5" fmla="*/ 2147483647 h 37"/>
                <a:gd name="T6" fmla="*/ 2147483647 w 36"/>
                <a:gd name="T7" fmla="*/ 2147483647 h 37"/>
                <a:gd name="T8" fmla="*/ 2147483647 w 36"/>
                <a:gd name="T9" fmla="*/ 214748364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6"/>
                <a:gd name="T16" fmla="*/ 0 h 37"/>
                <a:gd name="T17" fmla="*/ 36 w 36"/>
                <a:gd name="T18" fmla="*/ 37 h 3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6" h="37">
                  <a:moveTo>
                    <a:pt x="33" y="12"/>
                  </a:moveTo>
                  <a:cubicBezTo>
                    <a:pt x="36" y="20"/>
                    <a:pt x="33" y="29"/>
                    <a:pt x="25" y="33"/>
                  </a:cubicBezTo>
                  <a:cubicBezTo>
                    <a:pt x="17" y="37"/>
                    <a:pt x="7" y="33"/>
                    <a:pt x="3" y="25"/>
                  </a:cubicBezTo>
                  <a:cubicBezTo>
                    <a:pt x="0" y="17"/>
                    <a:pt x="3" y="7"/>
                    <a:pt x="12" y="4"/>
                  </a:cubicBezTo>
                  <a:cubicBezTo>
                    <a:pt x="20" y="0"/>
                    <a:pt x="29" y="4"/>
                    <a:pt x="33" y="12"/>
                  </a:cubicBezTo>
                  <a:close/>
                </a:path>
              </a:pathLst>
            </a:custGeom>
            <a:solidFill>
              <a:srgbClr val="4119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66" name="Freeform 187">
              <a:extLst>
                <a:ext uri="{FF2B5EF4-FFF2-40B4-BE49-F238E27FC236}">
                  <a16:creationId xmlns:a16="http://schemas.microsoft.com/office/drawing/2014/main" id="{084113D8-E098-41BC-B350-EA6E10BA6826}"/>
                </a:ext>
              </a:extLst>
            </p:cNvPr>
            <p:cNvSpPr>
              <a:spLocks/>
            </p:cNvSpPr>
            <p:nvPr/>
          </p:nvSpPr>
          <p:spPr bwMode="auto">
            <a:xfrm>
              <a:off x="9407526" y="7977188"/>
              <a:ext cx="377825" cy="174625"/>
            </a:xfrm>
            <a:custGeom>
              <a:avLst/>
              <a:gdLst>
                <a:gd name="T0" fmla="*/ 2147483647 w 238"/>
                <a:gd name="T1" fmla="*/ 2147483647 h 110"/>
                <a:gd name="T2" fmla="*/ 2147483647 w 238"/>
                <a:gd name="T3" fmla="*/ 2147483647 h 110"/>
                <a:gd name="T4" fmla="*/ 0 w 238"/>
                <a:gd name="T5" fmla="*/ 2147483647 h 110"/>
                <a:gd name="T6" fmla="*/ 2147483647 w 238"/>
                <a:gd name="T7" fmla="*/ 0 h 110"/>
                <a:gd name="T8" fmla="*/ 2147483647 w 238"/>
                <a:gd name="T9" fmla="*/ 2147483647 h 1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38"/>
                <a:gd name="T16" fmla="*/ 0 h 110"/>
                <a:gd name="T17" fmla="*/ 238 w 238"/>
                <a:gd name="T18" fmla="*/ 110 h 11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38" h="110">
                  <a:moveTo>
                    <a:pt x="238" y="4"/>
                  </a:moveTo>
                  <a:lnTo>
                    <a:pt x="2" y="110"/>
                  </a:lnTo>
                  <a:lnTo>
                    <a:pt x="0" y="106"/>
                  </a:lnTo>
                  <a:lnTo>
                    <a:pt x="236" y="0"/>
                  </a:lnTo>
                  <a:lnTo>
                    <a:pt x="238" y="4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67" name="Freeform 188">
              <a:extLst>
                <a:ext uri="{FF2B5EF4-FFF2-40B4-BE49-F238E27FC236}">
                  <a16:creationId xmlns:a16="http://schemas.microsoft.com/office/drawing/2014/main" id="{8E634B6A-B416-4702-958C-23C2ACA31AA3}"/>
                </a:ext>
              </a:extLst>
            </p:cNvPr>
            <p:cNvSpPr>
              <a:spLocks/>
            </p:cNvSpPr>
            <p:nvPr/>
          </p:nvSpPr>
          <p:spPr bwMode="auto">
            <a:xfrm>
              <a:off x="9423401" y="8015288"/>
              <a:ext cx="377825" cy="171450"/>
            </a:xfrm>
            <a:custGeom>
              <a:avLst/>
              <a:gdLst>
                <a:gd name="T0" fmla="*/ 2147483647 w 238"/>
                <a:gd name="T1" fmla="*/ 2147483647 h 108"/>
                <a:gd name="T2" fmla="*/ 2147483647 w 238"/>
                <a:gd name="T3" fmla="*/ 2147483647 h 108"/>
                <a:gd name="T4" fmla="*/ 0 w 238"/>
                <a:gd name="T5" fmla="*/ 2147483647 h 108"/>
                <a:gd name="T6" fmla="*/ 2147483647 w 238"/>
                <a:gd name="T7" fmla="*/ 0 h 108"/>
                <a:gd name="T8" fmla="*/ 2147483647 w 238"/>
                <a:gd name="T9" fmla="*/ 2147483647 h 10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38"/>
                <a:gd name="T16" fmla="*/ 0 h 108"/>
                <a:gd name="T17" fmla="*/ 238 w 238"/>
                <a:gd name="T18" fmla="*/ 108 h 10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38" h="108">
                  <a:moveTo>
                    <a:pt x="238" y="4"/>
                  </a:moveTo>
                  <a:lnTo>
                    <a:pt x="2" y="108"/>
                  </a:lnTo>
                  <a:lnTo>
                    <a:pt x="0" y="106"/>
                  </a:lnTo>
                  <a:lnTo>
                    <a:pt x="236" y="0"/>
                  </a:lnTo>
                  <a:lnTo>
                    <a:pt x="238" y="4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68" name="Freeform 189">
              <a:extLst>
                <a:ext uri="{FF2B5EF4-FFF2-40B4-BE49-F238E27FC236}">
                  <a16:creationId xmlns:a16="http://schemas.microsoft.com/office/drawing/2014/main" id="{3D9D6756-6834-47E8-8BC1-8C0A4746281F}"/>
                </a:ext>
              </a:extLst>
            </p:cNvPr>
            <p:cNvSpPr>
              <a:spLocks/>
            </p:cNvSpPr>
            <p:nvPr/>
          </p:nvSpPr>
          <p:spPr bwMode="auto">
            <a:xfrm>
              <a:off x="9442451" y="8053388"/>
              <a:ext cx="377825" cy="171450"/>
            </a:xfrm>
            <a:custGeom>
              <a:avLst/>
              <a:gdLst>
                <a:gd name="T0" fmla="*/ 2147483647 w 238"/>
                <a:gd name="T1" fmla="*/ 2147483647 h 108"/>
                <a:gd name="T2" fmla="*/ 0 w 238"/>
                <a:gd name="T3" fmla="*/ 2147483647 h 108"/>
                <a:gd name="T4" fmla="*/ 0 w 238"/>
                <a:gd name="T5" fmla="*/ 2147483647 h 108"/>
                <a:gd name="T6" fmla="*/ 2147483647 w 238"/>
                <a:gd name="T7" fmla="*/ 0 h 108"/>
                <a:gd name="T8" fmla="*/ 2147483647 w 238"/>
                <a:gd name="T9" fmla="*/ 2147483647 h 10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38"/>
                <a:gd name="T16" fmla="*/ 0 h 108"/>
                <a:gd name="T17" fmla="*/ 238 w 238"/>
                <a:gd name="T18" fmla="*/ 108 h 10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38" h="108">
                  <a:moveTo>
                    <a:pt x="238" y="4"/>
                  </a:moveTo>
                  <a:lnTo>
                    <a:pt x="0" y="108"/>
                  </a:lnTo>
                  <a:lnTo>
                    <a:pt x="0" y="104"/>
                  </a:lnTo>
                  <a:lnTo>
                    <a:pt x="236" y="0"/>
                  </a:lnTo>
                  <a:lnTo>
                    <a:pt x="238" y="4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69" name="Freeform 190">
              <a:extLst>
                <a:ext uri="{FF2B5EF4-FFF2-40B4-BE49-F238E27FC236}">
                  <a16:creationId xmlns:a16="http://schemas.microsoft.com/office/drawing/2014/main" id="{DB8EEE1F-A577-48F5-A89A-2311223E18F1}"/>
                </a:ext>
              </a:extLst>
            </p:cNvPr>
            <p:cNvSpPr>
              <a:spLocks/>
            </p:cNvSpPr>
            <p:nvPr/>
          </p:nvSpPr>
          <p:spPr bwMode="auto">
            <a:xfrm>
              <a:off x="9458326" y="8091488"/>
              <a:ext cx="377825" cy="171450"/>
            </a:xfrm>
            <a:custGeom>
              <a:avLst/>
              <a:gdLst>
                <a:gd name="T0" fmla="*/ 2147483647 w 238"/>
                <a:gd name="T1" fmla="*/ 2147483647 h 108"/>
                <a:gd name="T2" fmla="*/ 2147483647 w 238"/>
                <a:gd name="T3" fmla="*/ 2147483647 h 108"/>
                <a:gd name="T4" fmla="*/ 0 w 238"/>
                <a:gd name="T5" fmla="*/ 2147483647 h 108"/>
                <a:gd name="T6" fmla="*/ 2147483647 w 238"/>
                <a:gd name="T7" fmla="*/ 0 h 108"/>
                <a:gd name="T8" fmla="*/ 2147483647 w 238"/>
                <a:gd name="T9" fmla="*/ 2147483647 h 10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38"/>
                <a:gd name="T16" fmla="*/ 0 h 108"/>
                <a:gd name="T17" fmla="*/ 238 w 238"/>
                <a:gd name="T18" fmla="*/ 108 h 10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38" h="108">
                  <a:moveTo>
                    <a:pt x="238" y="4"/>
                  </a:moveTo>
                  <a:lnTo>
                    <a:pt x="2" y="108"/>
                  </a:lnTo>
                  <a:lnTo>
                    <a:pt x="0" y="104"/>
                  </a:lnTo>
                  <a:lnTo>
                    <a:pt x="236" y="0"/>
                  </a:lnTo>
                  <a:lnTo>
                    <a:pt x="238" y="4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70" name="Freeform 191">
              <a:extLst>
                <a:ext uri="{FF2B5EF4-FFF2-40B4-BE49-F238E27FC236}">
                  <a16:creationId xmlns:a16="http://schemas.microsoft.com/office/drawing/2014/main" id="{EA72A6C7-BC52-4D62-9464-5BE2AFA6B36B}"/>
                </a:ext>
              </a:extLst>
            </p:cNvPr>
            <p:cNvSpPr>
              <a:spLocks/>
            </p:cNvSpPr>
            <p:nvPr/>
          </p:nvSpPr>
          <p:spPr bwMode="auto">
            <a:xfrm>
              <a:off x="9474201" y="8129588"/>
              <a:ext cx="377825" cy="171450"/>
            </a:xfrm>
            <a:custGeom>
              <a:avLst/>
              <a:gdLst>
                <a:gd name="T0" fmla="*/ 2147483647 w 238"/>
                <a:gd name="T1" fmla="*/ 2147483647 h 108"/>
                <a:gd name="T2" fmla="*/ 2147483647 w 238"/>
                <a:gd name="T3" fmla="*/ 2147483647 h 108"/>
                <a:gd name="T4" fmla="*/ 0 w 238"/>
                <a:gd name="T5" fmla="*/ 2147483647 h 108"/>
                <a:gd name="T6" fmla="*/ 2147483647 w 238"/>
                <a:gd name="T7" fmla="*/ 0 h 108"/>
                <a:gd name="T8" fmla="*/ 2147483647 w 238"/>
                <a:gd name="T9" fmla="*/ 2147483647 h 10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38"/>
                <a:gd name="T16" fmla="*/ 0 h 108"/>
                <a:gd name="T17" fmla="*/ 238 w 238"/>
                <a:gd name="T18" fmla="*/ 108 h 10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38" h="108">
                  <a:moveTo>
                    <a:pt x="238" y="2"/>
                  </a:moveTo>
                  <a:lnTo>
                    <a:pt x="2" y="108"/>
                  </a:lnTo>
                  <a:lnTo>
                    <a:pt x="0" y="104"/>
                  </a:lnTo>
                  <a:lnTo>
                    <a:pt x="236" y="0"/>
                  </a:lnTo>
                  <a:lnTo>
                    <a:pt x="238" y="2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71" name="Freeform 192">
              <a:extLst>
                <a:ext uri="{FF2B5EF4-FFF2-40B4-BE49-F238E27FC236}">
                  <a16:creationId xmlns:a16="http://schemas.microsoft.com/office/drawing/2014/main" id="{D390CE14-91F3-49E2-84F2-F7FD036811E7}"/>
                </a:ext>
              </a:extLst>
            </p:cNvPr>
            <p:cNvSpPr>
              <a:spLocks/>
            </p:cNvSpPr>
            <p:nvPr/>
          </p:nvSpPr>
          <p:spPr bwMode="auto">
            <a:xfrm>
              <a:off x="9490076" y="8164513"/>
              <a:ext cx="377825" cy="174625"/>
            </a:xfrm>
            <a:custGeom>
              <a:avLst/>
              <a:gdLst>
                <a:gd name="T0" fmla="*/ 2147483647 w 238"/>
                <a:gd name="T1" fmla="*/ 2147483647 h 110"/>
                <a:gd name="T2" fmla="*/ 2147483647 w 238"/>
                <a:gd name="T3" fmla="*/ 2147483647 h 110"/>
                <a:gd name="T4" fmla="*/ 0 w 238"/>
                <a:gd name="T5" fmla="*/ 2147483647 h 110"/>
                <a:gd name="T6" fmla="*/ 2147483647 w 238"/>
                <a:gd name="T7" fmla="*/ 0 h 110"/>
                <a:gd name="T8" fmla="*/ 2147483647 w 238"/>
                <a:gd name="T9" fmla="*/ 2147483647 h 1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38"/>
                <a:gd name="T16" fmla="*/ 0 h 110"/>
                <a:gd name="T17" fmla="*/ 238 w 238"/>
                <a:gd name="T18" fmla="*/ 110 h 11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38" h="110">
                  <a:moveTo>
                    <a:pt x="238" y="4"/>
                  </a:moveTo>
                  <a:lnTo>
                    <a:pt x="2" y="110"/>
                  </a:lnTo>
                  <a:lnTo>
                    <a:pt x="0" y="106"/>
                  </a:lnTo>
                  <a:lnTo>
                    <a:pt x="238" y="0"/>
                  </a:lnTo>
                  <a:lnTo>
                    <a:pt x="238" y="4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72" name="Freeform 193">
              <a:extLst>
                <a:ext uri="{FF2B5EF4-FFF2-40B4-BE49-F238E27FC236}">
                  <a16:creationId xmlns:a16="http://schemas.microsoft.com/office/drawing/2014/main" id="{A1CFB8BD-6793-48D5-A241-FBB568CEB06B}"/>
                </a:ext>
              </a:extLst>
            </p:cNvPr>
            <p:cNvSpPr>
              <a:spLocks/>
            </p:cNvSpPr>
            <p:nvPr/>
          </p:nvSpPr>
          <p:spPr bwMode="auto">
            <a:xfrm>
              <a:off x="9509126" y="8202613"/>
              <a:ext cx="377825" cy="174625"/>
            </a:xfrm>
            <a:custGeom>
              <a:avLst/>
              <a:gdLst>
                <a:gd name="T0" fmla="*/ 2147483647 w 238"/>
                <a:gd name="T1" fmla="*/ 2147483647 h 110"/>
                <a:gd name="T2" fmla="*/ 2147483647 w 238"/>
                <a:gd name="T3" fmla="*/ 2147483647 h 110"/>
                <a:gd name="T4" fmla="*/ 0 w 238"/>
                <a:gd name="T5" fmla="*/ 2147483647 h 110"/>
                <a:gd name="T6" fmla="*/ 2147483647 w 238"/>
                <a:gd name="T7" fmla="*/ 0 h 110"/>
                <a:gd name="T8" fmla="*/ 2147483647 w 238"/>
                <a:gd name="T9" fmla="*/ 2147483647 h 1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38"/>
                <a:gd name="T16" fmla="*/ 0 h 110"/>
                <a:gd name="T17" fmla="*/ 238 w 238"/>
                <a:gd name="T18" fmla="*/ 110 h 11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38" h="110">
                  <a:moveTo>
                    <a:pt x="238" y="4"/>
                  </a:moveTo>
                  <a:lnTo>
                    <a:pt x="2" y="110"/>
                  </a:lnTo>
                  <a:lnTo>
                    <a:pt x="0" y="106"/>
                  </a:lnTo>
                  <a:lnTo>
                    <a:pt x="236" y="0"/>
                  </a:lnTo>
                  <a:lnTo>
                    <a:pt x="238" y="4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73" name="Freeform 194">
              <a:extLst>
                <a:ext uri="{FF2B5EF4-FFF2-40B4-BE49-F238E27FC236}">
                  <a16:creationId xmlns:a16="http://schemas.microsoft.com/office/drawing/2014/main" id="{67639BCB-4343-4555-8FA4-5D1501EE8CD7}"/>
                </a:ext>
              </a:extLst>
            </p:cNvPr>
            <p:cNvSpPr>
              <a:spLocks/>
            </p:cNvSpPr>
            <p:nvPr/>
          </p:nvSpPr>
          <p:spPr bwMode="auto">
            <a:xfrm>
              <a:off x="9525001" y="8240713"/>
              <a:ext cx="377825" cy="174625"/>
            </a:xfrm>
            <a:custGeom>
              <a:avLst/>
              <a:gdLst>
                <a:gd name="T0" fmla="*/ 2147483647 w 238"/>
                <a:gd name="T1" fmla="*/ 2147483647 h 110"/>
                <a:gd name="T2" fmla="*/ 2147483647 w 238"/>
                <a:gd name="T3" fmla="*/ 2147483647 h 110"/>
                <a:gd name="T4" fmla="*/ 0 w 238"/>
                <a:gd name="T5" fmla="*/ 2147483647 h 110"/>
                <a:gd name="T6" fmla="*/ 2147483647 w 238"/>
                <a:gd name="T7" fmla="*/ 0 h 110"/>
                <a:gd name="T8" fmla="*/ 2147483647 w 238"/>
                <a:gd name="T9" fmla="*/ 2147483647 h 1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38"/>
                <a:gd name="T16" fmla="*/ 0 h 110"/>
                <a:gd name="T17" fmla="*/ 238 w 238"/>
                <a:gd name="T18" fmla="*/ 110 h 11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38" h="110">
                  <a:moveTo>
                    <a:pt x="238" y="4"/>
                  </a:moveTo>
                  <a:lnTo>
                    <a:pt x="2" y="110"/>
                  </a:lnTo>
                  <a:lnTo>
                    <a:pt x="0" y="106"/>
                  </a:lnTo>
                  <a:lnTo>
                    <a:pt x="236" y="0"/>
                  </a:lnTo>
                  <a:lnTo>
                    <a:pt x="238" y="4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74" name="Freeform 195">
              <a:extLst>
                <a:ext uri="{FF2B5EF4-FFF2-40B4-BE49-F238E27FC236}">
                  <a16:creationId xmlns:a16="http://schemas.microsoft.com/office/drawing/2014/main" id="{02754B64-25DC-4259-8636-A97E493A9889}"/>
                </a:ext>
              </a:extLst>
            </p:cNvPr>
            <p:cNvSpPr>
              <a:spLocks/>
            </p:cNvSpPr>
            <p:nvPr/>
          </p:nvSpPr>
          <p:spPr bwMode="auto">
            <a:xfrm>
              <a:off x="9540876" y="8278813"/>
              <a:ext cx="377825" cy="173038"/>
            </a:xfrm>
            <a:custGeom>
              <a:avLst/>
              <a:gdLst>
                <a:gd name="T0" fmla="*/ 2147483647 w 238"/>
                <a:gd name="T1" fmla="*/ 2147483647 h 109"/>
                <a:gd name="T2" fmla="*/ 2147483647 w 238"/>
                <a:gd name="T3" fmla="*/ 2147483647 h 109"/>
                <a:gd name="T4" fmla="*/ 0 w 238"/>
                <a:gd name="T5" fmla="*/ 2147483647 h 109"/>
                <a:gd name="T6" fmla="*/ 2147483647 w 238"/>
                <a:gd name="T7" fmla="*/ 0 h 109"/>
                <a:gd name="T8" fmla="*/ 2147483647 w 238"/>
                <a:gd name="T9" fmla="*/ 2147483647 h 10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38"/>
                <a:gd name="T16" fmla="*/ 0 h 109"/>
                <a:gd name="T17" fmla="*/ 238 w 238"/>
                <a:gd name="T18" fmla="*/ 109 h 10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38" h="109">
                  <a:moveTo>
                    <a:pt x="238" y="4"/>
                  </a:moveTo>
                  <a:lnTo>
                    <a:pt x="2" y="109"/>
                  </a:lnTo>
                  <a:lnTo>
                    <a:pt x="0" y="107"/>
                  </a:lnTo>
                  <a:lnTo>
                    <a:pt x="236" y="0"/>
                  </a:lnTo>
                  <a:lnTo>
                    <a:pt x="238" y="4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75" name="Freeform 196">
              <a:extLst>
                <a:ext uri="{FF2B5EF4-FFF2-40B4-BE49-F238E27FC236}">
                  <a16:creationId xmlns:a16="http://schemas.microsoft.com/office/drawing/2014/main" id="{F2A37008-1EDC-436E-9F7E-B73155A9C5CA}"/>
                </a:ext>
              </a:extLst>
            </p:cNvPr>
            <p:cNvSpPr>
              <a:spLocks/>
            </p:cNvSpPr>
            <p:nvPr/>
          </p:nvSpPr>
          <p:spPr bwMode="auto">
            <a:xfrm>
              <a:off x="9559926" y="8316913"/>
              <a:ext cx="379413" cy="173038"/>
            </a:xfrm>
            <a:custGeom>
              <a:avLst/>
              <a:gdLst>
                <a:gd name="T0" fmla="*/ 2147483647 w 239"/>
                <a:gd name="T1" fmla="*/ 2147483647 h 109"/>
                <a:gd name="T2" fmla="*/ 0 w 239"/>
                <a:gd name="T3" fmla="*/ 2147483647 h 109"/>
                <a:gd name="T4" fmla="*/ 0 w 239"/>
                <a:gd name="T5" fmla="*/ 2147483647 h 109"/>
                <a:gd name="T6" fmla="*/ 2147483647 w 239"/>
                <a:gd name="T7" fmla="*/ 0 h 109"/>
                <a:gd name="T8" fmla="*/ 2147483647 w 239"/>
                <a:gd name="T9" fmla="*/ 2147483647 h 10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39"/>
                <a:gd name="T16" fmla="*/ 0 h 109"/>
                <a:gd name="T17" fmla="*/ 239 w 239"/>
                <a:gd name="T18" fmla="*/ 109 h 10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39" h="109">
                  <a:moveTo>
                    <a:pt x="239" y="4"/>
                  </a:moveTo>
                  <a:lnTo>
                    <a:pt x="0" y="109"/>
                  </a:lnTo>
                  <a:lnTo>
                    <a:pt x="0" y="105"/>
                  </a:lnTo>
                  <a:lnTo>
                    <a:pt x="237" y="0"/>
                  </a:lnTo>
                  <a:lnTo>
                    <a:pt x="239" y="4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76" name="Freeform 197">
              <a:extLst>
                <a:ext uri="{FF2B5EF4-FFF2-40B4-BE49-F238E27FC236}">
                  <a16:creationId xmlns:a16="http://schemas.microsoft.com/office/drawing/2014/main" id="{5BC48260-816F-4726-9A6F-BBF7E2DEEEFE}"/>
                </a:ext>
              </a:extLst>
            </p:cNvPr>
            <p:cNvSpPr>
              <a:spLocks/>
            </p:cNvSpPr>
            <p:nvPr/>
          </p:nvSpPr>
          <p:spPr bwMode="auto">
            <a:xfrm>
              <a:off x="9575801" y="8355013"/>
              <a:ext cx="379413" cy="173038"/>
            </a:xfrm>
            <a:custGeom>
              <a:avLst/>
              <a:gdLst>
                <a:gd name="T0" fmla="*/ 2147483647 w 239"/>
                <a:gd name="T1" fmla="*/ 2147483647 h 109"/>
                <a:gd name="T2" fmla="*/ 2147483647 w 239"/>
                <a:gd name="T3" fmla="*/ 2147483647 h 109"/>
                <a:gd name="T4" fmla="*/ 0 w 239"/>
                <a:gd name="T5" fmla="*/ 2147483647 h 109"/>
                <a:gd name="T6" fmla="*/ 2147483647 w 239"/>
                <a:gd name="T7" fmla="*/ 0 h 109"/>
                <a:gd name="T8" fmla="*/ 2147483647 w 239"/>
                <a:gd name="T9" fmla="*/ 2147483647 h 10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39"/>
                <a:gd name="T16" fmla="*/ 0 h 109"/>
                <a:gd name="T17" fmla="*/ 239 w 239"/>
                <a:gd name="T18" fmla="*/ 109 h 10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39" h="109">
                  <a:moveTo>
                    <a:pt x="239" y="4"/>
                  </a:moveTo>
                  <a:lnTo>
                    <a:pt x="2" y="109"/>
                  </a:lnTo>
                  <a:lnTo>
                    <a:pt x="0" y="105"/>
                  </a:lnTo>
                  <a:lnTo>
                    <a:pt x="237" y="0"/>
                  </a:lnTo>
                  <a:lnTo>
                    <a:pt x="239" y="4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77" name="Freeform 198">
              <a:extLst>
                <a:ext uri="{FF2B5EF4-FFF2-40B4-BE49-F238E27FC236}">
                  <a16:creationId xmlns:a16="http://schemas.microsoft.com/office/drawing/2014/main" id="{D184DA89-99BB-46B0-92F2-0EF2D0624184}"/>
                </a:ext>
              </a:extLst>
            </p:cNvPr>
            <p:cNvSpPr>
              <a:spLocks/>
            </p:cNvSpPr>
            <p:nvPr/>
          </p:nvSpPr>
          <p:spPr bwMode="auto">
            <a:xfrm>
              <a:off x="9591676" y="8393113"/>
              <a:ext cx="379413" cy="173038"/>
            </a:xfrm>
            <a:custGeom>
              <a:avLst/>
              <a:gdLst>
                <a:gd name="T0" fmla="*/ 2147483647 w 239"/>
                <a:gd name="T1" fmla="*/ 2147483647 h 109"/>
                <a:gd name="T2" fmla="*/ 2147483647 w 239"/>
                <a:gd name="T3" fmla="*/ 2147483647 h 109"/>
                <a:gd name="T4" fmla="*/ 0 w 239"/>
                <a:gd name="T5" fmla="*/ 2147483647 h 109"/>
                <a:gd name="T6" fmla="*/ 2147483647 w 239"/>
                <a:gd name="T7" fmla="*/ 0 h 109"/>
                <a:gd name="T8" fmla="*/ 2147483647 w 239"/>
                <a:gd name="T9" fmla="*/ 2147483647 h 10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39"/>
                <a:gd name="T16" fmla="*/ 0 h 109"/>
                <a:gd name="T17" fmla="*/ 239 w 239"/>
                <a:gd name="T18" fmla="*/ 109 h 10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39" h="109">
                  <a:moveTo>
                    <a:pt x="239" y="2"/>
                  </a:moveTo>
                  <a:lnTo>
                    <a:pt x="2" y="109"/>
                  </a:lnTo>
                  <a:lnTo>
                    <a:pt x="0" y="105"/>
                  </a:lnTo>
                  <a:lnTo>
                    <a:pt x="237" y="0"/>
                  </a:lnTo>
                  <a:lnTo>
                    <a:pt x="239" y="2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78" name="Freeform 199">
              <a:extLst>
                <a:ext uri="{FF2B5EF4-FFF2-40B4-BE49-F238E27FC236}">
                  <a16:creationId xmlns:a16="http://schemas.microsoft.com/office/drawing/2014/main" id="{AEA0C3F9-84BE-4ECF-8236-F25BF673CCF1}"/>
                </a:ext>
              </a:extLst>
            </p:cNvPr>
            <p:cNvSpPr>
              <a:spLocks/>
            </p:cNvSpPr>
            <p:nvPr/>
          </p:nvSpPr>
          <p:spPr bwMode="auto">
            <a:xfrm>
              <a:off x="9788526" y="7786688"/>
              <a:ext cx="334963" cy="368300"/>
            </a:xfrm>
            <a:custGeom>
              <a:avLst/>
              <a:gdLst>
                <a:gd name="T0" fmla="*/ 2147483647 w 211"/>
                <a:gd name="T1" fmla="*/ 2147483647 h 232"/>
                <a:gd name="T2" fmla="*/ 0 w 211"/>
                <a:gd name="T3" fmla="*/ 2147483647 h 232"/>
                <a:gd name="T4" fmla="*/ 2147483647 w 211"/>
                <a:gd name="T5" fmla="*/ 0 h 232"/>
                <a:gd name="T6" fmla="*/ 2147483647 w 211"/>
                <a:gd name="T7" fmla="*/ 2147483647 h 232"/>
                <a:gd name="T8" fmla="*/ 2147483647 w 211"/>
                <a:gd name="T9" fmla="*/ 2147483647 h 2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11"/>
                <a:gd name="T16" fmla="*/ 0 h 232"/>
                <a:gd name="T17" fmla="*/ 211 w 211"/>
                <a:gd name="T18" fmla="*/ 232 h 23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11" h="232">
                  <a:moveTo>
                    <a:pt x="40" y="232"/>
                  </a:moveTo>
                  <a:lnTo>
                    <a:pt x="0" y="196"/>
                  </a:lnTo>
                  <a:lnTo>
                    <a:pt x="171" y="0"/>
                  </a:lnTo>
                  <a:lnTo>
                    <a:pt x="211" y="34"/>
                  </a:lnTo>
                  <a:lnTo>
                    <a:pt x="40" y="232"/>
                  </a:lnTo>
                  <a:close/>
                </a:path>
              </a:pathLst>
            </a:custGeom>
            <a:solidFill>
              <a:srgbClr val="3A07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79" name="Freeform 200">
              <a:extLst>
                <a:ext uri="{FF2B5EF4-FFF2-40B4-BE49-F238E27FC236}">
                  <a16:creationId xmlns:a16="http://schemas.microsoft.com/office/drawing/2014/main" id="{40B86A2F-03F1-4011-B719-3B7B78588278}"/>
                </a:ext>
              </a:extLst>
            </p:cNvPr>
            <p:cNvSpPr>
              <a:spLocks/>
            </p:cNvSpPr>
            <p:nvPr/>
          </p:nvSpPr>
          <p:spPr bwMode="auto">
            <a:xfrm>
              <a:off x="9763126" y="8097838"/>
              <a:ext cx="88900" cy="95250"/>
            </a:xfrm>
            <a:custGeom>
              <a:avLst/>
              <a:gdLst>
                <a:gd name="T0" fmla="*/ 2147483647 w 56"/>
                <a:gd name="T1" fmla="*/ 2147483647 h 60"/>
                <a:gd name="T2" fmla="*/ 2147483647 w 56"/>
                <a:gd name="T3" fmla="*/ 2147483647 h 60"/>
                <a:gd name="T4" fmla="*/ 0 w 56"/>
                <a:gd name="T5" fmla="*/ 2147483647 h 60"/>
                <a:gd name="T6" fmla="*/ 2147483647 w 56"/>
                <a:gd name="T7" fmla="*/ 2147483647 h 60"/>
                <a:gd name="T8" fmla="*/ 2147483647 w 56"/>
                <a:gd name="T9" fmla="*/ 0 h 60"/>
                <a:gd name="T10" fmla="*/ 2147483647 w 56"/>
                <a:gd name="T11" fmla="*/ 2147483647 h 6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56"/>
                <a:gd name="T19" fmla="*/ 0 h 60"/>
                <a:gd name="T20" fmla="*/ 56 w 56"/>
                <a:gd name="T21" fmla="*/ 60 h 6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56" h="60">
                  <a:moveTo>
                    <a:pt x="56" y="36"/>
                  </a:moveTo>
                  <a:lnTo>
                    <a:pt x="26" y="48"/>
                  </a:lnTo>
                  <a:lnTo>
                    <a:pt x="0" y="60"/>
                  </a:lnTo>
                  <a:lnTo>
                    <a:pt x="8" y="32"/>
                  </a:lnTo>
                  <a:lnTo>
                    <a:pt x="16" y="0"/>
                  </a:lnTo>
                  <a:lnTo>
                    <a:pt x="56" y="36"/>
                  </a:lnTo>
                  <a:close/>
                </a:path>
              </a:pathLst>
            </a:custGeom>
            <a:solidFill>
              <a:srgbClr val="E489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80" name="Freeform 201">
              <a:extLst>
                <a:ext uri="{FF2B5EF4-FFF2-40B4-BE49-F238E27FC236}">
                  <a16:creationId xmlns:a16="http://schemas.microsoft.com/office/drawing/2014/main" id="{E0EE3302-E005-4DDC-BEF9-38EBF9B61AD8}"/>
                </a:ext>
              </a:extLst>
            </p:cNvPr>
            <p:cNvSpPr>
              <a:spLocks/>
            </p:cNvSpPr>
            <p:nvPr/>
          </p:nvSpPr>
          <p:spPr bwMode="auto">
            <a:xfrm>
              <a:off x="9763126" y="8148638"/>
              <a:ext cx="41275" cy="44450"/>
            </a:xfrm>
            <a:custGeom>
              <a:avLst/>
              <a:gdLst>
                <a:gd name="T0" fmla="*/ 2147483647 w 26"/>
                <a:gd name="T1" fmla="*/ 2147483647 h 28"/>
                <a:gd name="T2" fmla="*/ 0 w 26"/>
                <a:gd name="T3" fmla="*/ 2147483647 h 28"/>
                <a:gd name="T4" fmla="*/ 2147483647 w 26"/>
                <a:gd name="T5" fmla="*/ 0 h 28"/>
                <a:gd name="T6" fmla="*/ 2147483647 w 26"/>
                <a:gd name="T7" fmla="*/ 2147483647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6"/>
                <a:gd name="T13" fmla="*/ 0 h 28"/>
                <a:gd name="T14" fmla="*/ 26 w 26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6" h="28">
                  <a:moveTo>
                    <a:pt x="26" y="16"/>
                  </a:moveTo>
                  <a:lnTo>
                    <a:pt x="0" y="28"/>
                  </a:lnTo>
                  <a:lnTo>
                    <a:pt x="8" y="0"/>
                  </a:lnTo>
                  <a:lnTo>
                    <a:pt x="26" y="16"/>
                  </a:lnTo>
                  <a:close/>
                </a:path>
              </a:pathLst>
            </a:custGeom>
            <a:solidFill>
              <a:srgbClr val="4A12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81" name="Freeform 202">
              <a:extLst>
                <a:ext uri="{FF2B5EF4-FFF2-40B4-BE49-F238E27FC236}">
                  <a16:creationId xmlns:a16="http://schemas.microsoft.com/office/drawing/2014/main" id="{B385370D-D04B-4900-83D5-4DA5DF06D49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59988" y="7739063"/>
              <a:ext cx="101600" cy="101600"/>
            </a:xfrm>
            <a:custGeom>
              <a:avLst/>
              <a:gdLst>
                <a:gd name="T0" fmla="*/ 2147483647 w 32"/>
                <a:gd name="T1" fmla="*/ 2147483647 h 32"/>
                <a:gd name="T2" fmla="*/ 2147483647 w 32"/>
                <a:gd name="T3" fmla="*/ 2147483647 h 32"/>
                <a:gd name="T4" fmla="*/ 2147483647 w 32"/>
                <a:gd name="T5" fmla="*/ 2147483647 h 32"/>
                <a:gd name="T6" fmla="*/ 0 w 32"/>
                <a:gd name="T7" fmla="*/ 2147483647 h 32"/>
                <a:gd name="T8" fmla="*/ 2147483647 w 32"/>
                <a:gd name="T9" fmla="*/ 2147483647 h 32"/>
                <a:gd name="T10" fmla="*/ 2147483647 w 32"/>
                <a:gd name="T11" fmla="*/ 2147483647 h 32"/>
                <a:gd name="T12" fmla="*/ 2147483647 w 32"/>
                <a:gd name="T13" fmla="*/ 2147483647 h 3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2"/>
                <a:gd name="T22" fmla="*/ 0 h 32"/>
                <a:gd name="T23" fmla="*/ 32 w 32"/>
                <a:gd name="T24" fmla="*/ 32 h 32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2" h="32">
                  <a:moveTo>
                    <a:pt x="26" y="5"/>
                  </a:moveTo>
                  <a:cubicBezTo>
                    <a:pt x="26" y="5"/>
                    <a:pt x="26" y="5"/>
                    <a:pt x="26" y="5"/>
                  </a:cubicBezTo>
                  <a:cubicBezTo>
                    <a:pt x="21" y="0"/>
                    <a:pt x="12" y="0"/>
                    <a:pt x="7" y="6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20" y="32"/>
                    <a:pt x="20" y="32"/>
                    <a:pt x="20" y="32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32" y="18"/>
                    <a:pt x="32" y="9"/>
                    <a:pt x="26" y="5"/>
                  </a:cubicBezTo>
                  <a:close/>
                </a:path>
              </a:pathLst>
            </a:custGeom>
            <a:solidFill>
              <a:srgbClr val="9190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82" name="Freeform 203">
              <a:extLst>
                <a:ext uri="{FF2B5EF4-FFF2-40B4-BE49-F238E27FC236}">
                  <a16:creationId xmlns:a16="http://schemas.microsoft.com/office/drawing/2014/main" id="{D2CF6EE6-ADAC-4AB7-BA93-D12F6907709D}"/>
                </a:ext>
              </a:extLst>
            </p:cNvPr>
            <p:cNvSpPr>
              <a:spLocks/>
            </p:cNvSpPr>
            <p:nvPr/>
          </p:nvSpPr>
          <p:spPr bwMode="auto">
            <a:xfrm>
              <a:off x="9610726" y="8196263"/>
              <a:ext cx="490538" cy="985838"/>
            </a:xfrm>
            <a:custGeom>
              <a:avLst/>
              <a:gdLst>
                <a:gd name="T0" fmla="*/ 2147483647 w 154"/>
                <a:gd name="T1" fmla="*/ 2147483647 h 310"/>
                <a:gd name="T2" fmla="*/ 2147483647 w 154"/>
                <a:gd name="T3" fmla="*/ 2147483647 h 310"/>
                <a:gd name="T4" fmla="*/ 2147483647 w 154"/>
                <a:gd name="T5" fmla="*/ 2147483647 h 310"/>
                <a:gd name="T6" fmla="*/ 2147483647 w 154"/>
                <a:gd name="T7" fmla="*/ 2147483647 h 310"/>
                <a:gd name="T8" fmla="*/ 2147483647 w 154"/>
                <a:gd name="T9" fmla="*/ 2147483647 h 310"/>
                <a:gd name="T10" fmla="*/ 2147483647 w 154"/>
                <a:gd name="T11" fmla="*/ 2147483647 h 310"/>
                <a:gd name="T12" fmla="*/ 2147483647 w 154"/>
                <a:gd name="T13" fmla="*/ 2147483647 h 310"/>
                <a:gd name="T14" fmla="*/ 2147483647 w 154"/>
                <a:gd name="T15" fmla="*/ 2147483647 h 310"/>
                <a:gd name="T16" fmla="*/ 2147483647 w 154"/>
                <a:gd name="T17" fmla="*/ 2147483647 h 310"/>
                <a:gd name="T18" fmla="*/ 2147483647 w 154"/>
                <a:gd name="T19" fmla="*/ 2147483647 h 310"/>
                <a:gd name="T20" fmla="*/ 2147483647 w 154"/>
                <a:gd name="T21" fmla="*/ 2147483647 h 310"/>
                <a:gd name="T22" fmla="*/ 2147483647 w 154"/>
                <a:gd name="T23" fmla="*/ 2147483647 h 310"/>
                <a:gd name="T24" fmla="*/ 2147483647 w 154"/>
                <a:gd name="T25" fmla="*/ 2147483647 h 310"/>
                <a:gd name="T26" fmla="*/ 2147483647 w 154"/>
                <a:gd name="T27" fmla="*/ 2147483647 h 31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54"/>
                <a:gd name="T43" fmla="*/ 0 h 310"/>
                <a:gd name="T44" fmla="*/ 154 w 154"/>
                <a:gd name="T45" fmla="*/ 310 h 310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54" h="310">
                  <a:moveTo>
                    <a:pt x="80" y="294"/>
                  </a:moveTo>
                  <a:cubicBezTo>
                    <a:pt x="65" y="152"/>
                    <a:pt x="65" y="152"/>
                    <a:pt x="65" y="152"/>
                  </a:cubicBezTo>
                  <a:cubicBezTo>
                    <a:pt x="65" y="152"/>
                    <a:pt x="0" y="86"/>
                    <a:pt x="9" y="79"/>
                  </a:cubicBezTo>
                  <a:cubicBezTo>
                    <a:pt x="18" y="73"/>
                    <a:pt x="60" y="109"/>
                    <a:pt x="60" y="109"/>
                  </a:cubicBezTo>
                  <a:cubicBezTo>
                    <a:pt x="60" y="109"/>
                    <a:pt x="42" y="11"/>
                    <a:pt x="55" y="10"/>
                  </a:cubicBezTo>
                  <a:cubicBezTo>
                    <a:pt x="68" y="8"/>
                    <a:pt x="75" y="82"/>
                    <a:pt x="79" y="80"/>
                  </a:cubicBezTo>
                  <a:cubicBezTo>
                    <a:pt x="83" y="79"/>
                    <a:pt x="77" y="5"/>
                    <a:pt x="85" y="3"/>
                  </a:cubicBezTo>
                  <a:cubicBezTo>
                    <a:pt x="96" y="1"/>
                    <a:pt x="93" y="78"/>
                    <a:pt x="98" y="78"/>
                  </a:cubicBezTo>
                  <a:cubicBezTo>
                    <a:pt x="103" y="78"/>
                    <a:pt x="105" y="0"/>
                    <a:pt x="115" y="2"/>
                  </a:cubicBezTo>
                  <a:cubicBezTo>
                    <a:pt x="125" y="5"/>
                    <a:pt x="115" y="80"/>
                    <a:pt x="121" y="81"/>
                  </a:cubicBezTo>
                  <a:cubicBezTo>
                    <a:pt x="127" y="81"/>
                    <a:pt x="133" y="18"/>
                    <a:pt x="141" y="21"/>
                  </a:cubicBezTo>
                  <a:cubicBezTo>
                    <a:pt x="150" y="24"/>
                    <a:pt x="131" y="138"/>
                    <a:pt x="131" y="138"/>
                  </a:cubicBezTo>
                  <a:cubicBezTo>
                    <a:pt x="154" y="272"/>
                    <a:pt x="154" y="272"/>
                    <a:pt x="154" y="272"/>
                  </a:cubicBezTo>
                  <a:cubicBezTo>
                    <a:pt x="154" y="272"/>
                    <a:pt x="112" y="310"/>
                    <a:pt x="80" y="294"/>
                  </a:cubicBezTo>
                  <a:close/>
                </a:path>
              </a:pathLst>
            </a:custGeom>
            <a:solidFill>
              <a:srgbClr val="F0D5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83" name="Freeform 204">
              <a:extLst>
                <a:ext uri="{FF2B5EF4-FFF2-40B4-BE49-F238E27FC236}">
                  <a16:creationId xmlns:a16="http://schemas.microsoft.com/office/drawing/2014/main" id="{BF324DD2-5130-44FA-98F5-EA1266276D11}"/>
                </a:ext>
              </a:extLst>
            </p:cNvPr>
            <p:cNvSpPr>
              <a:spLocks/>
            </p:cNvSpPr>
            <p:nvPr/>
          </p:nvSpPr>
          <p:spPr bwMode="auto">
            <a:xfrm>
              <a:off x="9817101" y="8728076"/>
              <a:ext cx="255588" cy="101600"/>
            </a:xfrm>
            <a:custGeom>
              <a:avLst/>
              <a:gdLst>
                <a:gd name="T0" fmla="*/ 2147483647 w 161"/>
                <a:gd name="T1" fmla="*/ 2147483647 h 64"/>
                <a:gd name="T2" fmla="*/ 2147483647 w 161"/>
                <a:gd name="T3" fmla="*/ 2147483647 h 64"/>
                <a:gd name="T4" fmla="*/ 0 w 161"/>
                <a:gd name="T5" fmla="*/ 2147483647 h 64"/>
                <a:gd name="T6" fmla="*/ 2147483647 w 161"/>
                <a:gd name="T7" fmla="*/ 0 h 64"/>
                <a:gd name="T8" fmla="*/ 2147483647 w 161"/>
                <a:gd name="T9" fmla="*/ 2147483647 h 6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61"/>
                <a:gd name="T16" fmla="*/ 0 h 64"/>
                <a:gd name="T17" fmla="*/ 161 w 161"/>
                <a:gd name="T18" fmla="*/ 64 h 6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61" h="64">
                  <a:moveTo>
                    <a:pt x="161" y="38"/>
                  </a:moveTo>
                  <a:lnTo>
                    <a:pt x="6" y="64"/>
                  </a:lnTo>
                  <a:lnTo>
                    <a:pt x="0" y="28"/>
                  </a:lnTo>
                  <a:lnTo>
                    <a:pt x="153" y="0"/>
                  </a:lnTo>
                  <a:lnTo>
                    <a:pt x="161" y="38"/>
                  </a:lnTo>
                  <a:close/>
                </a:path>
              </a:pathLst>
            </a:custGeom>
            <a:solidFill>
              <a:srgbClr val="9190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42" name="TextBox 41">
            <a:extLst>
              <a:ext uri="{FF2B5EF4-FFF2-40B4-BE49-F238E27FC236}">
                <a16:creationId xmlns:a16="http://schemas.microsoft.com/office/drawing/2014/main" id="{47F33538-3ECE-4FCC-AAF3-C439EDD07DD0}"/>
              </a:ext>
            </a:extLst>
          </p:cNvPr>
          <p:cNvSpPr txBox="1"/>
          <p:nvPr/>
        </p:nvSpPr>
        <p:spPr>
          <a:xfrm rot="19608595">
            <a:off x="8532813" y="3994150"/>
            <a:ext cx="693737" cy="1931988"/>
          </a:xfrm>
          <a:prstGeom prst="rect">
            <a:avLst/>
          </a:prstGeom>
          <a:noFill/>
        </p:spPr>
        <p:txBody>
          <a:bodyPr lIns="54610" tIns="54610" rIns="54610" bIns="54610"/>
          <a:lstStyle/>
          <a:p>
            <a:pPr fontAlgn="auto">
              <a:spcBef>
                <a:spcPts val="0"/>
              </a:spcBef>
              <a:spcAft>
                <a:spcPts val="600"/>
              </a:spcAft>
              <a:defRPr/>
            </a:pPr>
            <a:r>
              <a:rPr lang="ru-RU" sz="7200" dirty="0">
                <a:solidFill>
                  <a:schemeClr val="bg1"/>
                </a:solidFill>
                <a:latin typeface="+mj-lt"/>
                <a:cs typeface="+mn-cs"/>
              </a:rPr>
              <a:t>?</a:t>
            </a:r>
            <a:endParaRPr lang="en-US" sz="7200" dirty="0" err="1">
              <a:solidFill>
                <a:schemeClr val="bg1"/>
              </a:solidFill>
              <a:latin typeface="+mj-lt"/>
              <a:cs typeface="+mn-cs"/>
            </a:endParaRP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73DF09DD-99F7-4420-AA16-2C4F2F826685}"/>
              </a:ext>
            </a:extLst>
          </p:cNvPr>
          <p:cNvSpPr txBox="1"/>
          <p:nvPr/>
        </p:nvSpPr>
        <p:spPr>
          <a:xfrm rot="1338625">
            <a:off x="10850563" y="3482975"/>
            <a:ext cx="695325" cy="1931988"/>
          </a:xfrm>
          <a:prstGeom prst="rect">
            <a:avLst/>
          </a:prstGeom>
          <a:noFill/>
        </p:spPr>
        <p:txBody>
          <a:bodyPr lIns="54610" tIns="54610" rIns="54610" bIns="54610"/>
          <a:lstStyle/>
          <a:p>
            <a:pPr fontAlgn="auto">
              <a:spcBef>
                <a:spcPts val="0"/>
              </a:spcBef>
              <a:spcAft>
                <a:spcPts val="600"/>
              </a:spcAft>
              <a:defRPr/>
            </a:pPr>
            <a:r>
              <a:rPr lang="ru-RU" sz="11500" dirty="0">
                <a:solidFill>
                  <a:schemeClr val="bg1"/>
                </a:solidFill>
                <a:latin typeface="+mj-lt"/>
                <a:cs typeface="+mn-cs"/>
              </a:rPr>
              <a:t>?</a:t>
            </a:r>
            <a:endParaRPr lang="en-US" sz="11500" dirty="0" err="1">
              <a:solidFill>
                <a:schemeClr val="bg1"/>
              </a:solidFill>
              <a:latin typeface="+mj-lt"/>
              <a:cs typeface="+mn-cs"/>
            </a:endParaRP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D2FF7806-DEB5-4718-969D-A15C13DEB1C5}"/>
              </a:ext>
            </a:extLst>
          </p:cNvPr>
          <p:cNvSpPr txBox="1"/>
          <p:nvPr/>
        </p:nvSpPr>
        <p:spPr>
          <a:xfrm rot="20125434">
            <a:off x="9607550" y="4289425"/>
            <a:ext cx="695325" cy="1933575"/>
          </a:xfrm>
          <a:prstGeom prst="rect">
            <a:avLst/>
          </a:prstGeom>
          <a:noFill/>
        </p:spPr>
        <p:txBody>
          <a:bodyPr lIns="54610" tIns="54610" rIns="54610" bIns="54610"/>
          <a:lstStyle/>
          <a:p>
            <a:pPr fontAlgn="auto">
              <a:spcBef>
                <a:spcPts val="0"/>
              </a:spcBef>
              <a:spcAft>
                <a:spcPts val="600"/>
              </a:spcAft>
              <a:defRPr/>
            </a:pPr>
            <a:r>
              <a:rPr lang="ru-RU" sz="8800" dirty="0">
                <a:solidFill>
                  <a:srgbClr val="3A07DF"/>
                </a:solidFill>
                <a:latin typeface="+mj-lt"/>
                <a:cs typeface="+mn-cs"/>
              </a:rPr>
              <a:t>?</a:t>
            </a:r>
            <a:endParaRPr lang="en-US" sz="8800" dirty="0" err="1">
              <a:solidFill>
                <a:srgbClr val="3A07DF"/>
              </a:solidFill>
              <a:latin typeface="+mj-lt"/>
              <a:cs typeface="+mn-cs"/>
            </a:endParaRPr>
          </a:p>
        </p:txBody>
      </p:sp>
      <p:grpSp>
        <p:nvGrpSpPr>
          <p:cNvPr id="89098" name="Group 4">
            <a:extLst>
              <a:ext uri="{FF2B5EF4-FFF2-40B4-BE49-F238E27FC236}">
                <a16:creationId xmlns:a16="http://schemas.microsoft.com/office/drawing/2014/main" id="{E459A43E-054E-4CA7-8A6B-D78B8DAF1861}"/>
              </a:ext>
            </a:extLst>
          </p:cNvPr>
          <p:cNvGrpSpPr>
            <a:grpSpLocks noChangeAspect="1"/>
          </p:cNvGrpSpPr>
          <p:nvPr/>
        </p:nvGrpSpPr>
        <p:grpSpPr bwMode="auto">
          <a:xfrm rot="-2591091">
            <a:off x="454025" y="4541838"/>
            <a:ext cx="2884488" cy="1430337"/>
            <a:chOff x="795" y="2075"/>
            <a:chExt cx="1178" cy="2205"/>
          </a:xfrm>
        </p:grpSpPr>
        <p:sp>
          <p:nvSpPr>
            <p:cNvPr id="89099" name="AutoShape 3">
              <a:extLst>
                <a:ext uri="{FF2B5EF4-FFF2-40B4-BE49-F238E27FC236}">
                  <a16:creationId xmlns:a16="http://schemas.microsoft.com/office/drawing/2014/main" id="{70F7283E-DDF6-4367-A17B-11C8A24BE093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795" y="2075"/>
              <a:ext cx="1178" cy="22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00" name="Freeform 5">
              <a:extLst>
                <a:ext uri="{FF2B5EF4-FFF2-40B4-BE49-F238E27FC236}">
                  <a16:creationId xmlns:a16="http://schemas.microsoft.com/office/drawing/2014/main" id="{193BD76E-BE09-45B5-8997-AD68BC4E803B}"/>
                </a:ext>
              </a:extLst>
            </p:cNvPr>
            <p:cNvSpPr>
              <a:spLocks/>
            </p:cNvSpPr>
            <p:nvPr/>
          </p:nvSpPr>
          <p:spPr bwMode="auto">
            <a:xfrm>
              <a:off x="795" y="2222"/>
              <a:ext cx="1171" cy="1961"/>
            </a:xfrm>
            <a:custGeom>
              <a:avLst/>
              <a:gdLst>
                <a:gd name="T0" fmla="*/ 810867999 w 170"/>
                <a:gd name="T1" fmla="*/ 2147483647 h 80"/>
                <a:gd name="T2" fmla="*/ 861591403 w 170"/>
                <a:gd name="T3" fmla="*/ 2147483647 h 80"/>
                <a:gd name="T4" fmla="*/ 810867999 w 170"/>
                <a:gd name="T5" fmla="*/ 2147483647 h 80"/>
                <a:gd name="T6" fmla="*/ 187577656 w 170"/>
                <a:gd name="T7" fmla="*/ 0 h 80"/>
                <a:gd name="T8" fmla="*/ 15491174 w 170"/>
                <a:gd name="T9" fmla="*/ 2147483647 h 80"/>
                <a:gd name="T10" fmla="*/ 0 w 170"/>
                <a:gd name="T11" fmla="*/ 2147483647 h 80"/>
                <a:gd name="T12" fmla="*/ 15491174 w 170"/>
                <a:gd name="T13" fmla="*/ 2147483647 h 80"/>
                <a:gd name="T14" fmla="*/ 187577656 w 170"/>
                <a:gd name="T15" fmla="*/ 2147483647 h 80"/>
                <a:gd name="T16" fmla="*/ 810867999 w 170"/>
                <a:gd name="T17" fmla="*/ 2147483647 h 8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70"/>
                <a:gd name="T28" fmla="*/ 0 h 80"/>
                <a:gd name="T29" fmla="*/ 170 w 170"/>
                <a:gd name="T30" fmla="*/ 80 h 8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70" h="80">
                  <a:moveTo>
                    <a:pt x="160" y="72"/>
                  </a:moveTo>
                  <a:cubicBezTo>
                    <a:pt x="166" y="68"/>
                    <a:pt x="170" y="57"/>
                    <a:pt x="170" y="40"/>
                  </a:cubicBezTo>
                  <a:cubicBezTo>
                    <a:pt x="170" y="22"/>
                    <a:pt x="166" y="11"/>
                    <a:pt x="160" y="8"/>
                  </a:cubicBezTo>
                  <a:cubicBezTo>
                    <a:pt x="154" y="4"/>
                    <a:pt x="122" y="3"/>
                    <a:pt x="37" y="0"/>
                  </a:cubicBezTo>
                  <a:cubicBezTo>
                    <a:pt x="21" y="0"/>
                    <a:pt x="6" y="2"/>
                    <a:pt x="3" y="6"/>
                  </a:cubicBezTo>
                  <a:cubicBezTo>
                    <a:pt x="0" y="10"/>
                    <a:pt x="0" y="24"/>
                    <a:pt x="0" y="40"/>
                  </a:cubicBezTo>
                  <a:cubicBezTo>
                    <a:pt x="0" y="55"/>
                    <a:pt x="0" y="69"/>
                    <a:pt x="3" y="73"/>
                  </a:cubicBezTo>
                  <a:cubicBezTo>
                    <a:pt x="6" y="77"/>
                    <a:pt x="21" y="80"/>
                    <a:pt x="37" y="79"/>
                  </a:cubicBezTo>
                  <a:cubicBezTo>
                    <a:pt x="122" y="77"/>
                    <a:pt x="154" y="76"/>
                    <a:pt x="160" y="72"/>
                  </a:cubicBezTo>
                </a:path>
              </a:pathLst>
            </a:custGeom>
            <a:solidFill>
              <a:srgbClr val="3A07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01" name="Freeform 6">
              <a:extLst>
                <a:ext uri="{FF2B5EF4-FFF2-40B4-BE49-F238E27FC236}">
                  <a16:creationId xmlns:a16="http://schemas.microsoft.com/office/drawing/2014/main" id="{7C199881-09CF-44AB-8F75-CD4BF4B46197}"/>
                </a:ext>
              </a:extLst>
            </p:cNvPr>
            <p:cNvSpPr>
              <a:spLocks/>
            </p:cNvSpPr>
            <p:nvPr/>
          </p:nvSpPr>
          <p:spPr bwMode="auto">
            <a:xfrm>
              <a:off x="816" y="2295"/>
              <a:ext cx="1074" cy="417"/>
            </a:xfrm>
            <a:custGeom>
              <a:avLst/>
              <a:gdLst>
                <a:gd name="T0" fmla="*/ 409110453 w 156"/>
                <a:gd name="T1" fmla="*/ 2147483647 h 17"/>
                <a:gd name="T2" fmla="*/ 787332018 w 156"/>
                <a:gd name="T3" fmla="*/ 2147483647 h 17"/>
                <a:gd name="T4" fmla="*/ 757296160 w 156"/>
                <a:gd name="T5" fmla="*/ 2147483647 h 17"/>
                <a:gd name="T6" fmla="*/ 757296160 w 156"/>
                <a:gd name="T7" fmla="*/ 2147483647 h 17"/>
                <a:gd name="T8" fmla="*/ 757296160 w 156"/>
                <a:gd name="T9" fmla="*/ 2147483647 h 17"/>
                <a:gd name="T10" fmla="*/ 762415668 w 156"/>
                <a:gd name="T11" fmla="*/ 2147483647 h 17"/>
                <a:gd name="T12" fmla="*/ 771990678 w 156"/>
                <a:gd name="T13" fmla="*/ 2147483647 h 17"/>
                <a:gd name="T14" fmla="*/ 777110626 w 156"/>
                <a:gd name="T15" fmla="*/ 2147483647 h 17"/>
                <a:gd name="T16" fmla="*/ 428906854 w 156"/>
                <a:gd name="T17" fmla="*/ 2147483647 h 17"/>
                <a:gd name="T18" fmla="*/ 171540920 w 156"/>
                <a:gd name="T19" fmla="*/ 0 h 17"/>
                <a:gd name="T20" fmla="*/ 0 w 156"/>
                <a:gd name="T21" fmla="*/ 2147483647 h 17"/>
                <a:gd name="T22" fmla="*/ 409110453 w 156"/>
                <a:gd name="T23" fmla="*/ 2147483647 h 1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56"/>
                <a:gd name="T37" fmla="*/ 0 h 17"/>
                <a:gd name="T38" fmla="*/ 156 w 156"/>
                <a:gd name="T39" fmla="*/ 17 h 17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56" h="17">
                  <a:moveTo>
                    <a:pt x="81" y="5"/>
                  </a:moveTo>
                  <a:cubicBezTo>
                    <a:pt x="127" y="5"/>
                    <a:pt x="154" y="16"/>
                    <a:pt x="156" y="17"/>
                  </a:cubicBezTo>
                  <a:cubicBezTo>
                    <a:pt x="153" y="14"/>
                    <a:pt x="151" y="12"/>
                    <a:pt x="150" y="11"/>
                  </a:cubicBezTo>
                  <a:cubicBezTo>
                    <a:pt x="150" y="10"/>
                    <a:pt x="150" y="10"/>
                    <a:pt x="150" y="10"/>
                  </a:cubicBezTo>
                  <a:cubicBezTo>
                    <a:pt x="150" y="9"/>
                    <a:pt x="150" y="9"/>
                    <a:pt x="150" y="9"/>
                  </a:cubicBezTo>
                  <a:cubicBezTo>
                    <a:pt x="151" y="9"/>
                    <a:pt x="151" y="9"/>
                    <a:pt x="151" y="9"/>
                  </a:cubicBezTo>
                  <a:cubicBezTo>
                    <a:pt x="152" y="8"/>
                    <a:pt x="152" y="8"/>
                    <a:pt x="153" y="8"/>
                  </a:cubicBezTo>
                  <a:cubicBezTo>
                    <a:pt x="154" y="8"/>
                    <a:pt x="154" y="8"/>
                    <a:pt x="154" y="8"/>
                  </a:cubicBezTo>
                  <a:cubicBezTo>
                    <a:pt x="144" y="6"/>
                    <a:pt x="122" y="3"/>
                    <a:pt x="85" y="1"/>
                  </a:cubicBezTo>
                  <a:cubicBezTo>
                    <a:pt x="71" y="0"/>
                    <a:pt x="53" y="0"/>
                    <a:pt x="34" y="0"/>
                  </a:cubicBezTo>
                  <a:cubicBezTo>
                    <a:pt x="18" y="0"/>
                    <a:pt x="3" y="2"/>
                    <a:pt x="0" y="5"/>
                  </a:cubicBezTo>
                  <a:cubicBezTo>
                    <a:pt x="0" y="5"/>
                    <a:pt x="38" y="4"/>
                    <a:pt x="81" y="5"/>
                  </a:cubicBezTo>
                  <a:close/>
                </a:path>
              </a:pathLst>
            </a:custGeom>
            <a:solidFill>
              <a:srgbClr val="6263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02" name="Freeform 7">
              <a:extLst>
                <a:ext uri="{FF2B5EF4-FFF2-40B4-BE49-F238E27FC236}">
                  <a16:creationId xmlns:a16="http://schemas.microsoft.com/office/drawing/2014/main" id="{6AD99800-BD6C-4D45-AB98-9DBFBB609712}"/>
                </a:ext>
              </a:extLst>
            </p:cNvPr>
            <p:cNvSpPr>
              <a:spLocks/>
            </p:cNvSpPr>
            <p:nvPr/>
          </p:nvSpPr>
          <p:spPr bwMode="auto">
            <a:xfrm>
              <a:off x="816" y="3692"/>
              <a:ext cx="1074" cy="417"/>
            </a:xfrm>
            <a:custGeom>
              <a:avLst/>
              <a:gdLst>
                <a:gd name="T0" fmla="*/ 409110453 w 156"/>
                <a:gd name="T1" fmla="*/ 2147483647 h 17"/>
                <a:gd name="T2" fmla="*/ 787332018 w 156"/>
                <a:gd name="T3" fmla="*/ 0 h 17"/>
                <a:gd name="T4" fmla="*/ 757296160 w 156"/>
                <a:gd name="T5" fmla="*/ 2147483647 h 17"/>
                <a:gd name="T6" fmla="*/ 757296160 w 156"/>
                <a:gd name="T7" fmla="*/ 2147483647 h 17"/>
                <a:gd name="T8" fmla="*/ 757296160 w 156"/>
                <a:gd name="T9" fmla="*/ 2147483647 h 17"/>
                <a:gd name="T10" fmla="*/ 762415668 w 156"/>
                <a:gd name="T11" fmla="*/ 2147483647 h 17"/>
                <a:gd name="T12" fmla="*/ 771990678 w 156"/>
                <a:gd name="T13" fmla="*/ 2147483647 h 17"/>
                <a:gd name="T14" fmla="*/ 777110626 w 156"/>
                <a:gd name="T15" fmla="*/ 2147483647 h 17"/>
                <a:gd name="T16" fmla="*/ 428906854 w 156"/>
                <a:gd name="T17" fmla="*/ 2147483647 h 17"/>
                <a:gd name="T18" fmla="*/ 171540920 w 156"/>
                <a:gd name="T19" fmla="*/ 2147483647 h 17"/>
                <a:gd name="T20" fmla="*/ 0 w 156"/>
                <a:gd name="T21" fmla="*/ 2147483647 h 17"/>
                <a:gd name="T22" fmla="*/ 409110453 w 156"/>
                <a:gd name="T23" fmla="*/ 2147483647 h 1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56"/>
                <a:gd name="T37" fmla="*/ 0 h 17"/>
                <a:gd name="T38" fmla="*/ 156 w 156"/>
                <a:gd name="T39" fmla="*/ 17 h 17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56" h="17">
                  <a:moveTo>
                    <a:pt x="81" y="12"/>
                  </a:moveTo>
                  <a:cubicBezTo>
                    <a:pt x="127" y="11"/>
                    <a:pt x="154" y="0"/>
                    <a:pt x="156" y="0"/>
                  </a:cubicBezTo>
                  <a:cubicBezTo>
                    <a:pt x="153" y="2"/>
                    <a:pt x="151" y="4"/>
                    <a:pt x="150" y="6"/>
                  </a:cubicBezTo>
                  <a:cubicBezTo>
                    <a:pt x="150" y="6"/>
                    <a:pt x="150" y="6"/>
                    <a:pt x="150" y="6"/>
                  </a:cubicBezTo>
                  <a:cubicBezTo>
                    <a:pt x="150" y="7"/>
                    <a:pt x="150" y="7"/>
                    <a:pt x="150" y="7"/>
                  </a:cubicBezTo>
                  <a:cubicBezTo>
                    <a:pt x="151" y="8"/>
                    <a:pt x="151" y="8"/>
                    <a:pt x="151" y="8"/>
                  </a:cubicBezTo>
                  <a:cubicBezTo>
                    <a:pt x="152" y="8"/>
                    <a:pt x="152" y="8"/>
                    <a:pt x="153" y="8"/>
                  </a:cubicBezTo>
                  <a:cubicBezTo>
                    <a:pt x="154" y="8"/>
                    <a:pt x="154" y="8"/>
                    <a:pt x="154" y="8"/>
                  </a:cubicBezTo>
                  <a:cubicBezTo>
                    <a:pt x="144" y="11"/>
                    <a:pt x="122" y="14"/>
                    <a:pt x="85" y="16"/>
                  </a:cubicBezTo>
                  <a:cubicBezTo>
                    <a:pt x="71" y="17"/>
                    <a:pt x="53" y="16"/>
                    <a:pt x="34" y="16"/>
                  </a:cubicBezTo>
                  <a:cubicBezTo>
                    <a:pt x="18" y="16"/>
                    <a:pt x="3" y="15"/>
                    <a:pt x="0" y="11"/>
                  </a:cubicBezTo>
                  <a:cubicBezTo>
                    <a:pt x="0" y="11"/>
                    <a:pt x="38" y="12"/>
                    <a:pt x="81" y="12"/>
                  </a:cubicBezTo>
                </a:path>
              </a:pathLst>
            </a:custGeom>
            <a:solidFill>
              <a:srgbClr val="4A12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03" name="Freeform 8">
              <a:extLst>
                <a:ext uri="{FF2B5EF4-FFF2-40B4-BE49-F238E27FC236}">
                  <a16:creationId xmlns:a16="http://schemas.microsoft.com/office/drawing/2014/main" id="{03678DE7-589D-49C6-AAFE-B80D9926C451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3" y="2393"/>
              <a:ext cx="83" cy="1618"/>
            </a:xfrm>
            <a:custGeom>
              <a:avLst/>
              <a:gdLst>
                <a:gd name="T0" fmla="*/ 46968565 w 12"/>
                <a:gd name="T1" fmla="*/ 2147483647 h 66"/>
                <a:gd name="T2" fmla="*/ 0 w 12"/>
                <a:gd name="T3" fmla="*/ 2147483647 h 66"/>
                <a:gd name="T4" fmla="*/ 10621738 w 12"/>
                <a:gd name="T5" fmla="*/ 2147483647 h 66"/>
                <a:gd name="T6" fmla="*/ 62845284 w 12"/>
                <a:gd name="T7" fmla="*/ 2147483647 h 66"/>
                <a:gd name="T8" fmla="*/ 10621738 w 12"/>
                <a:gd name="T9" fmla="*/ 2147483647 h 66"/>
                <a:gd name="T10" fmla="*/ 0 w 12"/>
                <a:gd name="T11" fmla="*/ 0 h 66"/>
                <a:gd name="T12" fmla="*/ 46968565 w 12"/>
                <a:gd name="T13" fmla="*/ 2147483647 h 6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2"/>
                <a:gd name="T22" fmla="*/ 0 h 66"/>
                <a:gd name="T23" fmla="*/ 12 w 12"/>
                <a:gd name="T24" fmla="*/ 66 h 6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2" h="66">
                  <a:moveTo>
                    <a:pt x="9" y="33"/>
                  </a:moveTo>
                  <a:cubicBezTo>
                    <a:pt x="8" y="50"/>
                    <a:pt x="5" y="61"/>
                    <a:pt x="0" y="66"/>
                  </a:cubicBezTo>
                  <a:cubicBezTo>
                    <a:pt x="1" y="65"/>
                    <a:pt x="2" y="65"/>
                    <a:pt x="2" y="65"/>
                  </a:cubicBezTo>
                  <a:cubicBezTo>
                    <a:pt x="8" y="61"/>
                    <a:pt x="12" y="50"/>
                    <a:pt x="12" y="33"/>
                  </a:cubicBezTo>
                  <a:cubicBezTo>
                    <a:pt x="12" y="15"/>
                    <a:pt x="8" y="4"/>
                    <a:pt x="2" y="1"/>
                  </a:cubicBezTo>
                  <a:cubicBezTo>
                    <a:pt x="2" y="0"/>
                    <a:pt x="1" y="0"/>
                    <a:pt x="0" y="0"/>
                  </a:cubicBezTo>
                  <a:cubicBezTo>
                    <a:pt x="5" y="5"/>
                    <a:pt x="8" y="16"/>
                    <a:pt x="9" y="33"/>
                  </a:cubicBezTo>
                  <a:close/>
                </a:path>
              </a:pathLst>
            </a:custGeom>
            <a:solidFill>
              <a:srgbClr val="4A12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04" name="Freeform 9">
              <a:extLst>
                <a:ext uri="{FF2B5EF4-FFF2-40B4-BE49-F238E27FC236}">
                  <a16:creationId xmlns:a16="http://schemas.microsoft.com/office/drawing/2014/main" id="{4E6D3573-75F1-43FE-A4C5-EAC7FC627C09}"/>
                </a:ext>
              </a:extLst>
            </p:cNvPr>
            <p:cNvSpPr>
              <a:spLocks/>
            </p:cNvSpPr>
            <p:nvPr/>
          </p:nvSpPr>
          <p:spPr bwMode="auto">
            <a:xfrm>
              <a:off x="809" y="2932"/>
              <a:ext cx="21" cy="515"/>
            </a:xfrm>
            <a:custGeom>
              <a:avLst/>
              <a:gdLst>
                <a:gd name="T0" fmla="*/ 17294398 w 3"/>
                <a:gd name="T1" fmla="*/ 0 h 21"/>
                <a:gd name="T2" fmla="*/ 5764801 w 3"/>
                <a:gd name="T3" fmla="*/ 0 h 21"/>
                <a:gd name="T4" fmla="*/ 5764801 w 3"/>
                <a:gd name="T5" fmla="*/ 2147483647 h 21"/>
                <a:gd name="T6" fmla="*/ 17294398 w 3"/>
                <a:gd name="T7" fmla="*/ 2147483647 h 21"/>
                <a:gd name="T8" fmla="*/ 17294398 w 3"/>
                <a:gd name="T9" fmla="*/ 0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"/>
                <a:gd name="T16" fmla="*/ 0 h 21"/>
                <a:gd name="T17" fmla="*/ 3 w 3"/>
                <a:gd name="T18" fmla="*/ 21 h 2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" h="21">
                  <a:moveTo>
                    <a:pt x="3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6"/>
                    <a:pt x="0" y="14"/>
                    <a:pt x="1" y="21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2" y="14"/>
                    <a:pt x="2" y="6"/>
                    <a:pt x="3" y="0"/>
                  </a:cubicBezTo>
                  <a:close/>
                </a:path>
              </a:pathLst>
            </a:custGeom>
            <a:solidFill>
              <a:srgbClr val="3848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05" name="Freeform 10">
              <a:extLst>
                <a:ext uri="{FF2B5EF4-FFF2-40B4-BE49-F238E27FC236}">
                  <a16:creationId xmlns:a16="http://schemas.microsoft.com/office/drawing/2014/main" id="{49627979-2D4F-4863-A650-C2C552F66D86}"/>
                </a:ext>
              </a:extLst>
            </p:cNvPr>
            <p:cNvSpPr>
              <a:spLocks/>
            </p:cNvSpPr>
            <p:nvPr/>
          </p:nvSpPr>
          <p:spPr bwMode="auto">
            <a:xfrm>
              <a:off x="802" y="2222"/>
              <a:ext cx="248" cy="245"/>
            </a:xfrm>
            <a:custGeom>
              <a:avLst/>
              <a:gdLst>
                <a:gd name="T0" fmla="*/ 182547708 w 36"/>
                <a:gd name="T1" fmla="*/ 0 h 10"/>
                <a:gd name="T2" fmla="*/ 10256266 w 36"/>
                <a:gd name="T3" fmla="*/ 2147483647 h 10"/>
                <a:gd name="T4" fmla="*/ 0 w 36"/>
                <a:gd name="T5" fmla="*/ 2147483647 h 10"/>
                <a:gd name="T6" fmla="*/ 182547708 w 36"/>
                <a:gd name="T7" fmla="*/ 0 h 1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10"/>
                <a:gd name="T14" fmla="*/ 36 w 36"/>
                <a:gd name="T15" fmla="*/ 10 h 1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10">
                  <a:moveTo>
                    <a:pt x="36" y="0"/>
                  </a:moveTo>
                  <a:cubicBezTo>
                    <a:pt x="20" y="0"/>
                    <a:pt x="5" y="2"/>
                    <a:pt x="2" y="6"/>
                  </a:cubicBezTo>
                  <a:cubicBezTo>
                    <a:pt x="1" y="7"/>
                    <a:pt x="1" y="8"/>
                    <a:pt x="0" y="10"/>
                  </a:cubicBezTo>
                  <a:cubicBezTo>
                    <a:pt x="16" y="7"/>
                    <a:pt x="36" y="0"/>
                    <a:pt x="36" y="0"/>
                  </a:cubicBezTo>
                  <a:close/>
                </a:path>
              </a:pathLst>
            </a:custGeom>
            <a:solidFill>
              <a:srgbClr val="6263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06" name="Freeform 11">
              <a:extLst>
                <a:ext uri="{FF2B5EF4-FFF2-40B4-BE49-F238E27FC236}">
                  <a16:creationId xmlns:a16="http://schemas.microsoft.com/office/drawing/2014/main" id="{FD1E58B3-E38A-434D-B9C5-1235B2B1D0F5}"/>
                </a:ext>
              </a:extLst>
            </p:cNvPr>
            <p:cNvSpPr>
              <a:spLocks/>
            </p:cNvSpPr>
            <p:nvPr/>
          </p:nvSpPr>
          <p:spPr bwMode="auto">
            <a:xfrm>
              <a:off x="795" y="2295"/>
              <a:ext cx="55" cy="319"/>
            </a:xfrm>
            <a:custGeom>
              <a:avLst/>
              <a:gdLst>
                <a:gd name="T0" fmla="*/ 39917647 w 8"/>
                <a:gd name="T1" fmla="*/ 0 h 13"/>
                <a:gd name="T2" fmla="*/ 15204777 w 8"/>
                <a:gd name="T3" fmla="*/ 2147483647 h 13"/>
                <a:gd name="T4" fmla="*/ 0 w 8"/>
                <a:gd name="T5" fmla="*/ 2147483647 h 13"/>
                <a:gd name="T6" fmla="*/ 5068902 w 8"/>
                <a:gd name="T7" fmla="*/ 2147483647 h 13"/>
                <a:gd name="T8" fmla="*/ 39917647 w 8"/>
                <a:gd name="T9" fmla="*/ 0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"/>
                <a:gd name="T16" fmla="*/ 0 h 13"/>
                <a:gd name="T17" fmla="*/ 8 w 8"/>
                <a:gd name="T18" fmla="*/ 13 h 1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" h="13">
                  <a:moveTo>
                    <a:pt x="8" y="0"/>
                  </a:moveTo>
                  <a:cubicBezTo>
                    <a:pt x="6" y="1"/>
                    <a:pt x="4" y="2"/>
                    <a:pt x="3" y="3"/>
                  </a:cubicBezTo>
                  <a:cubicBezTo>
                    <a:pt x="2" y="5"/>
                    <a:pt x="1" y="8"/>
                    <a:pt x="0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6" y="13"/>
                    <a:pt x="6" y="4"/>
                    <a:pt x="8" y="0"/>
                  </a:cubicBezTo>
                  <a:close/>
                </a:path>
              </a:pathLst>
            </a:custGeom>
            <a:solidFill>
              <a:srgbClr val="D126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07" name="Freeform 12">
              <a:extLst>
                <a:ext uri="{FF2B5EF4-FFF2-40B4-BE49-F238E27FC236}">
                  <a16:creationId xmlns:a16="http://schemas.microsoft.com/office/drawing/2014/main" id="{ED3D6990-58E0-4CFF-81DD-3B9B6E0B1B69}"/>
                </a:ext>
              </a:extLst>
            </p:cNvPr>
            <p:cNvSpPr>
              <a:spLocks/>
            </p:cNvSpPr>
            <p:nvPr/>
          </p:nvSpPr>
          <p:spPr bwMode="auto">
            <a:xfrm>
              <a:off x="802" y="2295"/>
              <a:ext cx="48" cy="172"/>
            </a:xfrm>
            <a:custGeom>
              <a:avLst/>
              <a:gdLst>
                <a:gd name="T0" fmla="*/ 9975518 w 7"/>
                <a:gd name="T1" fmla="*/ 2147483647 h 7"/>
                <a:gd name="T2" fmla="*/ 9975518 w 7"/>
                <a:gd name="T3" fmla="*/ 2147483647 h 7"/>
                <a:gd name="T4" fmla="*/ 4987927 w 7"/>
                <a:gd name="T5" fmla="*/ 2147483647 h 7"/>
                <a:gd name="T6" fmla="*/ 4987927 w 7"/>
                <a:gd name="T7" fmla="*/ 2147483647 h 7"/>
                <a:gd name="T8" fmla="*/ 4987927 w 7"/>
                <a:gd name="T9" fmla="*/ 2147483647 h 7"/>
                <a:gd name="T10" fmla="*/ 4987927 w 7"/>
                <a:gd name="T11" fmla="*/ 2147483647 h 7"/>
                <a:gd name="T12" fmla="*/ 4987927 w 7"/>
                <a:gd name="T13" fmla="*/ 2147483647 h 7"/>
                <a:gd name="T14" fmla="*/ 4987927 w 7"/>
                <a:gd name="T15" fmla="*/ 2147483647 h 7"/>
                <a:gd name="T16" fmla="*/ 4987927 w 7"/>
                <a:gd name="T17" fmla="*/ 2147483647 h 7"/>
                <a:gd name="T18" fmla="*/ 4987927 w 7"/>
                <a:gd name="T19" fmla="*/ 2147483647 h 7"/>
                <a:gd name="T20" fmla="*/ 4987927 w 7"/>
                <a:gd name="T21" fmla="*/ 2147483647 h 7"/>
                <a:gd name="T22" fmla="*/ 4987927 w 7"/>
                <a:gd name="T23" fmla="*/ 2147483647 h 7"/>
                <a:gd name="T24" fmla="*/ 0 w 7"/>
                <a:gd name="T25" fmla="*/ 2147483647 h 7"/>
                <a:gd name="T26" fmla="*/ 0 w 7"/>
                <a:gd name="T27" fmla="*/ 2147483647 h 7"/>
                <a:gd name="T28" fmla="*/ 0 w 7"/>
                <a:gd name="T29" fmla="*/ 2147483647 h 7"/>
                <a:gd name="T30" fmla="*/ 24227397 w 7"/>
                <a:gd name="T31" fmla="*/ 2147483647 h 7"/>
                <a:gd name="T32" fmla="*/ 34202912 w 7"/>
                <a:gd name="T33" fmla="*/ 0 h 7"/>
                <a:gd name="T34" fmla="*/ 34202912 w 7"/>
                <a:gd name="T35" fmla="*/ 2147483647 h 7"/>
                <a:gd name="T36" fmla="*/ 34202912 w 7"/>
                <a:gd name="T37" fmla="*/ 2147483647 h 7"/>
                <a:gd name="T38" fmla="*/ 29215000 w 7"/>
                <a:gd name="T39" fmla="*/ 2147483647 h 7"/>
                <a:gd name="T40" fmla="*/ 29215000 w 7"/>
                <a:gd name="T41" fmla="*/ 2147483647 h 7"/>
                <a:gd name="T42" fmla="*/ 29215000 w 7"/>
                <a:gd name="T43" fmla="*/ 2147483647 h 7"/>
                <a:gd name="T44" fmla="*/ 29215000 w 7"/>
                <a:gd name="T45" fmla="*/ 2147483647 h 7"/>
                <a:gd name="T46" fmla="*/ 24227397 w 7"/>
                <a:gd name="T47" fmla="*/ 2147483647 h 7"/>
                <a:gd name="T48" fmla="*/ 24227397 w 7"/>
                <a:gd name="T49" fmla="*/ 2147483647 h 7"/>
                <a:gd name="T50" fmla="*/ 24227397 w 7"/>
                <a:gd name="T51" fmla="*/ 2147483647 h 7"/>
                <a:gd name="T52" fmla="*/ 24227397 w 7"/>
                <a:gd name="T53" fmla="*/ 2147483647 h 7"/>
                <a:gd name="T54" fmla="*/ 24227397 w 7"/>
                <a:gd name="T55" fmla="*/ 2147483647 h 7"/>
                <a:gd name="T56" fmla="*/ 24227397 w 7"/>
                <a:gd name="T57" fmla="*/ 2147483647 h 7"/>
                <a:gd name="T58" fmla="*/ 19239485 w 7"/>
                <a:gd name="T59" fmla="*/ 2147483647 h 7"/>
                <a:gd name="T60" fmla="*/ 19239485 w 7"/>
                <a:gd name="T61" fmla="*/ 2147483647 h 7"/>
                <a:gd name="T62" fmla="*/ 19239485 w 7"/>
                <a:gd name="T63" fmla="*/ 2147483647 h 7"/>
                <a:gd name="T64" fmla="*/ 19239485 w 7"/>
                <a:gd name="T65" fmla="*/ 2147483647 h 7"/>
                <a:gd name="T66" fmla="*/ 14963440 w 7"/>
                <a:gd name="T67" fmla="*/ 2147483647 h 7"/>
                <a:gd name="T68" fmla="*/ 14963440 w 7"/>
                <a:gd name="T69" fmla="*/ 2147483647 h 7"/>
                <a:gd name="T70" fmla="*/ 14963440 w 7"/>
                <a:gd name="T71" fmla="*/ 2147483647 h 7"/>
                <a:gd name="T72" fmla="*/ 14963440 w 7"/>
                <a:gd name="T73" fmla="*/ 2147483647 h 7"/>
                <a:gd name="T74" fmla="*/ 14963440 w 7"/>
                <a:gd name="T75" fmla="*/ 2147483647 h 7"/>
                <a:gd name="T76" fmla="*/ 14963440 w 7"/>
                <a:gd name="T77" fmla="*/ 2147483647 h 7"/>
                <a:gd name="T78" fmla="*/ 14963440 w 7"/>
                <a:gd name="T79" fmla="*/ 2147483647 h 7"/>
                <a:gd name="T80" fmla="*/ 9975518 w 7"/>
                <a:gd name="T81" fmla="*/ 2147483647 h 7"/>
                <a:gd name="T82" fmla="*/ 9975518 w 7"/>
                <a:gd name="T83" fmla="*/ 2147483647 h 7"/>
                <a:gd name="T84" fmla="*/ 9975518 w 7"/>
                <a:gd name="T85" fmla="*/ 2147483647 h 7"/>
                <a:gd name="T86" fmla="*/ 9975518 w 7"/>
                <a:gd name="T87" fmla="*/ 2147483647 h 7"/>
                <a:gd name="T88" fmla="*/ 9975518 w 7"/>
                <a:gd name="T89" fmla="*/ 2147483647 h 7"/>
                <a:gd name="T90" fmla="*/ 9975518 w 7"/>
                <a:gd name="T91" fmla="*/ 2147483647 h 7"/>
                <a:gd name="T92" fmla="*/ 9975518 w 7"/>
                <a:gd name="T93" fmla="*/ 2147483647 h 7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7"/>
                <a:gd name="T142" fmla="*/ 0 h 7"/>
                <a:gd name="T143" fmla="*/ 7 w 7"/>
                <a:gd name="T144" fmla="*/ 7 h 7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7" h="7">
                  <a:moveTo>
                    <a:pt x="2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2" y="7"/>
                    <a:pt x="3" y="6"/>
                    <a:pt x="5" y="6"/>
                  </a:cubicBezTo>
                  <a:cubicBezTo>
                    <a:pt x="6" y="4"/>
                    <a:pt x="6" y="2"/>
                    <a:pt x="7" y="0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4"/>
                    <a:pt x="2" y="4"/>
                    <a:pt x="2" y="4"/>
                  </a:cubicBezTo>
                  <a:close/>
                </a:path>
              </a:pathLst>
            </a:custGeom>
            <a:solidFill>
              <a:srgbClr val="E545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08" name="Freeform 13">
              <a:extLst>
                <a:ext uri="{FF2B5EF4-FFF2-40B4-BE49-F238E27FC236}">
                  <a16:creationId xmlns:a16="http://schemas.microsoft.com/office/drawing/2014/main" id="{B98D30E8-9CC4-4CAC-AFB7-347F250EA4EB}"/>
                </a:ext>
              </a:extLst>
            </p:cNvPr>
            <p:cNvSpPr>
              <a:spLocks/>
            </p:cNvSpPr>
            <p:nvPr/>
          </p:nvSpPr>
          <p:spPr bwMode="auto">
            <a:xfrm>
              <a:off x="802" y="3913"/>
              <a:ext cx="248" cy="270"/>
            </a:xfrm>
            <a:custGeom>
              <a:avLst/>
              <a:gdLst>
                <a:gd name="T0" fmla="*/ 182547708 w 36"/>
                <a:gd name="T1" fmla="*/ 2147483647 h 11"/>
                <a:gd name="T2" fmla="*/ 10256266 w 36"/>
                <a:gd name="T3" fmla="*/ 2147483647 h 11"/>
                <a:gd name="T4" fmla="*/ 0 w 36"/>
                <a:gd name="T5" fmla="*/ 0 h 11"/>
                <a:gd name="T6" fmla="*/ 182547708 w 36"/>
                <a:gd name="T7" fmla="*/ 2147483647 h 1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11"/>
                <a:gd name="T14" fmla="*/ 36 w 36"/>
                <a:gd name="T15" fmla="*/ 11 h 1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11">
                  <a:moveTo>
                    <a:pt x="36" y="10"/>
                  </a:moveTo>
                  <a:cubicBezTo>
                    <a:pt x="20" y="11"/>
                    <a:pt x="5" y="8"/>
                    <a:pt x="2" y="4"/>
                  </a:cubicBezTo>
                  <a:cubicBezTo>
                    <a:pt x="1" y="3"/>
                    <a:pt x="1" y="2"/>
                    <a:pt x="0" y="0"/>
                  </a:cubicBezTo>
                  <a:cubicBezTo>
                    <a:pt x="16" y="3"/>
                    <a:pt x="36" y="10"/>
                    <a:pt x="36" y="10"/>
                  </a:cubicBezTo>
                  <a:close/>
                </a:path>
              </a:pathLst>
            </a:custGeom>
            <a:solidFill>
              <a:srgbClr val="6263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09" name="Freeform 14">
              <a:extLst>
                <a:ext uri="{FF2B5EF4-FFF2-40B4-BE49-F238E27FC236}">
                  <a16:creationId xmlns:a16="http://schemas.microsoft.com/office/drawing/2014/main" id="{FC6593CC-BFA8-43E9-8D25-AB6BF6608B84}"/>
                </a:ext>
              </a:extLst>
            </p:cNvPr>
            <p:cNvSpPr>
              <a:spLocks/>
            </p:cNvSpPr>
            <p:nvPr/>
          </p:nvSpPr>
          <p:spPr bwMode="auto">
            <a:xfrm>
              <a:off x="795" y="3766"/>
              <a:ext cx="55" cy="319"/>
            </a:xfrm>
            <a:custGeom>
              <a:avLst/>
              <a:gdLst>
                <a:gd name="T0" fmla="*/ 39917647 w 8"/>
                <a:gd name="T1" fmla="*/ 2147483647 h 13"/>
                <a:gd name="T2" fmla="*/ 15204777 w 8"/>
                <a:gd name="T3" fmla="*/ 2147483647 h 13"/>
                <a:gd name="T4" fmla="*/ 0 w 8"/>
                <a:gd name="T5" fmla="*/ 0 h 13"/>
                <a:gd name="T6" fmla="*/ 5068902 w 8"/>
                <a:gd name="T7" fmla="*/ 0 h 13"/>
                <a:gd name="T8" fmla="*/ 39917647 w 8"/>
                <a:gd name="T9" fmla="*/ 2147483647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"/>
                <a:gd name="T16" fmla="*/ 0 h 13"/>
                <a:gd name="T17" fmla="*/ 8 w 8"/>
                <a:gd name="T18" fmla="*/ 13 h 1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" h="13">
                  <a:moveTo>
                    <a:pt x="8" y="13"/>
                  </a:moveTo>
                  <a:cubicBezTo>
                    <a:pt x="6" y="12"/>
                    <a:pt x="4" y="11"/>
                    <a:pt x="3" y="10"/>
                  </a:cubicBezTo>
                  <a:cubicBezTo>
                    <a:pt x="2" y="9"/>
                    <a:pt x="1" y="5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6" y="0"/>
                    <a:pt x="6" y="9"/>
                    <a:pt x="8" y="13"/>
                  </a:cubicBezTo>
                  <a:close/>
                </a:path>
              </a:pathLst>
            </a:custGeom>
            <a:solidFill>
              <a:srgbClr val="D126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10" name="Freeform 15">
              <a:extLst>
                <a:ext uri="{FF2B5EF4-FFF2-40B4-BE49-F238E27FC236}">
                  <a16:creationId xmlns:a16="http://schemas.microsoft.com/office/drawing/2014/main" id="{83E5D163-36D2-448B-AF5E-5C65DE3015F0}"/>
                </a:ext>
              </a:extLst>
            </p:cNvPr>
            <p:cNvSpPr>
              <a:spLocks/>
            </p:cNvSpPr>
            <p:nvPr/>
          </p:nvSpPr>
          <p:spPr bwMode="auto">
            <a:xfrm>
              <a:off x="802" y="3913"/>
              <a:ext cx="48" cy="172"/>
            </a:xfrm>
            <a:custGeom>
              <a:avLst/>
              <a:gdLst>
                <a:gd name="T0" fmla="*/ 9975518 w 7"/>
                <a:gd name="T1" fmla="*/ 2147483647 h 7"/>
                <a:gd name="T2" fmla="*/ 9975518 w 7"/>
                <a:gd name="T3" fmla="*/ 2147483647 h 7"/>
                <a:gd name="T4" fmla="*/ 4987927 w 7"/>
                <a:gd name="T5" fmla="*/ 2147483647 h 7"/>
                <a:gd name="T6" fmla="*/ 4987927 w 7"/>
                <a:gd name="T7" fmla="*/ 2147483647 h 7"/>
                <a:gd name="T8" fmla="*/ 4987927 w 7"/>
                <a:gd name="T9" fmla="*/ 2147483647 h 7"/>
                <a:gd name="T10" fmla="*/ 4987927 w 7"/>
                <a:gd name="T11" fmla="*/ 2147483647 h 7"/>
                <a:gd name="T12" fmla="*/ 4987927 w 7"/>
                <a:gd name="T13" fmla="*/ 2147483647 h 7"/>
                <a:gd name="T14" fmla="*/ 4987927 w 7"/>
                <a:gd name="T15" fmla="*/ 2147483647 h 7"/>
                <a:gd name="T16" fmla="*/ 4987927 w 7"/>
                <a:gd name="T17" fmla="*/ 2147483647 h 7"/>
                <a:gd name="T18" fmla="*/ 4987927 w 7"/>
                <a:gd name="T19" fmla="*/ 2147483647 h 7"/>
                <a:gd name="T20" fmla="*/ 4987927 w 7"/>
                <a:gd name="T21" fmla="*/ 2147483647 h 7"/>
                <a:gd name="T22" fmla="*/ 4987927 w 7"/>
                <a:gd name="T23" fmla="*/ 2147483647 h 7"/>
                <a:gd name="T24" fmla="*/ 0 w 7"/>
                <a:gd name="T25" fmla="*/ 2147483647 h 7"/>
                <a:gd name="T26" fmla="*/ 0 w 7"/>
                <a:gd name="T27" fmla="*/ 0 h 7"/>
                <a:gd name="T28" fmla="*/ 0 w 7"/>
                <a:gd name="T29" fmla="*/ 0 h 7"/>
                <a:gd name="T30" fmla="*/ 24227397 w 7"/>
                <a:gd name="T31" fmla="*/ 2147483647 h 7"/>
                <a:gd name="T32" fmla="*/ 34202912 w 7"/>
                <a:gd name="T33" fmla="*/ 2147483647 h 7"/>
                <a:gd name="T34" fmla="*/ 34202912 w 7"/>
                <a:gd name="T35" fmla="*/ 2147483647 h 7"/>
                <a:gd name="T36" fmla="*/ 34202912 w 7"/>
                <a:gd name="T37" fmla="*/ 2147483647 h 7"/>
                <a:gd name="T38" fmla="*/ 29215000 w 7"/>
                <a:gd name="T39" fmla="*/ 2147483647 h 7"/>
                <a:gd name="T40" fmla="*/ 29215000 w 7"/>
                <a:gd name="T41" fmla="*/ 2147483647 h 7"/>
                <a:gd name="T42" fmla="*/ 29215000 w 7"/>
                <a:gd name="T43" fmla="*/ 2147483647 h 7"/>
                <a:gd name="T44" fmla="*/ 29215000 w 7"/>
                <a:gd name="T45" fmla="*/ 2147483647 h 7"/>
                <a:gd name="T46" fmla="*/ 24227397 w 7"/>
                <a:gd name="T47" fmla="*/ 2147483647 h 7"/>
                <a:gd name="T48" fmla="*/ 24227397 w 7"/>
                <a:gd name="T49" fmla="*/ 2147483647 h 7"/>
                <a:gd name="T50" fmla="*/ 24227397 w 7"/>
                <a:gd name="T51" fmla="*/ 2147483647 h 7"/>
                <a:gd name="T52" fmla="*/ 24227397 w 7"/>
                <a:gd name="T53" fmla="*/ 2147483647 h 7"/>
                <a:gd name="T54" fmla="*/ 24227397 w 7"/>
                <a:gd name="T55" fmla="*/ 2147483647 h 7"/>
                <a:gd name="T56" fmla="*/ 24227397 w 7"/>
                <a:gd name="T57" fmla="*/ 2147483647 h 7"/>
                <a:gd name="T58" fmla="*/ 19239485 w 7"/>
                <a:gd name="T59" fmla="*/ 2147483647 h 7"/>
                <a:gd name="T60" fmla="*/ 19239485 w 7"/>
                <a:gd name="T61" fmla="*/ 2147483647 h 7"/>
                <a:gd name="T62" fmla="*/ 19239485 w 7"/>
                <a:gd name="T63" fmla="*/ 2147483647 h 7"/>
                <a:gd name="T64" fmla="*/ 19239485 w 7"/>
                <a:gd name="T65" fmla="*/ 2147483647 h 7"/>
                <a:gd name="T66" fmla="*/ 14963440 w 7"/>
                <a:gd name="T67" fmla="*/ 2147483647 h 7"/>
                <a:gd name="T68" fmla="*/ 14963440 w 7"/>
                <a:gd name="T69" fmla="*/ 2147483647 h 7"/>
                <a:gd name="T70" fmla="*/ 14963440 w 7"/>
                <a:gd name="T71" fmla="*/ 2147483647 h 7"/>
                <a:gd name="T72" fmla="*/ 14963440 w 7"/>
                <a:gd name="T73" fmla="*/ 2147483647 h 7"/>
                <a:gd name="T74" fmla="*/ 14963440 w 7"/>
                <a:gd name="T75" fmla="*/ 2147483647 h 7"/>
                <a:gd name="T76" fmla="*/ 14963440 w 7"/>
                <a:gd name="T77" fmla="*/ 2147483647 h 7"/>
                <a:gd name="T78" fmla="*/ 14963440 w 7"/>
                <a:gd name="T79" fmla="*/ 2147483647 h 7"/>
                <a:gd name="T80" fmla="*/ 9975518 w 7"/>
                <a:gd name="T81" fmla="*/ 2147483647 h 7"/>
                <a:gd name="T82" fmla="*/ 9975518 w 7"/>
                <a:gd name="T83" fmla="*/ 2147483647 h 7"/>
                <a:gd name="T84" fmla="*/ 9975518 w 7"/>
                <a:gd name="T85" fmla="*/ 2147483647 h 7"/>
                <a:gd name="T86" fmla="*/ 9975518 w 7"/>
                <a:gd name="T87" fmla="*/ 2147483647 h 7"/>
                <a:gd name="T88" fmla="*/ 9975518 w 7"/>
                <a:gd name="T89" fmla="*/ 2147483647 h 7"/>
                <a:gd name="T90" fmla="*/ 9975518 w 7"/>
                <a:gd name="T91" fmla="*/ 2147483647 h 7"/>
                <a:gd name="T92" fmla="*/ 9975518 w 7"/>
                <a:gd name="T93" fmla="*/ 2147483647 h 7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7"/>
                <a:gd name="T142" fmla="*/ 0 h 7"/>
                <a:gd name="T143" fmla="*/ 7 w 7"/>
                <a:gd name="T144" fmla="*/ 7 h 7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7" h="7">
                  <a:moveTo>
                    <a:pt x="2" y="4"/>
                  </a:moveTo>
                  <a:cubicBezTo>
                    <a:pt x="2" y="3"/>
                    <a:pt x="2" y="3"/>
                    <a:pt x="2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1"/>
                    <a:pt x="3" y="1"/>
                    <a:pt x="5" y="1"/>
                  </a:cubicBezTo>
                  <a:cubicBezTo>
                    <a:pt x="6" y="3"/>
                    <a:pt x="6" y="6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lose/>
                </a:path>
              </a:pathLst>
            </a:custGeom>
            <a:solidFill>
              <a:srgbClr val="E545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11" name="Freeform 16">
              <a:extLst>
                <a:ext uri="{FF2B5EF4-FFF2-40B4-BE49-F238E27FC236}">
                  <a16:creationId xmlns:a16="http://schemas.microsoft.com/office/drawing/2014/main" id="{06E17110-C9B6-4317-A773-BC636DA7BD0A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7" y="2663"/>
              <a:ext cx="69" cy="1054"/>
            </a:xfrm>
            <a:custGeom>
              <a:avLst/>
              <a:gdLst>
                <a:gd name="T0" fmla="*/ 15656073 w 10"/>
                <a:gd name="T1" fmla="*/ 2147483647 h 43"/>
                <a:gd name="T2" fmla="*/ 35723398 w 10"/>
                <a:gd name="T3" fmla="*/ 2147483647 h 43"/>
                <a:gd name="T4" fmla="*/ 15656073 w 10"/>
                <a:gd name="T5" fmla="*/ 2147483647 h 43"/>
                <a:gd name="T6" fmla="*/ 5177304 w 10"/>
                <a:gd name="T7" fmla="*/ 2147483647 h 43"/>
                <a:gd name="T8" fmla="*/ 5177304 w 10"/>
                <a:gd name="T9" fmla="*/ 2147483647 h 43"/>
                <a:gd name="T10" fmla="*/ 15656073 w 10"/>
                <a:gd name="T11" fmla="*/ 2147483647 h 43"/>
                <a:gd name="T12" fmla="*/ 20833362 w 10"/>
                <a:gd name="T13" fmla="*/ 2147483647 h 43"/>
                <a:gd name="T14" fmla="*/ 20833362 w 10"/>
                <a:gd name="T15" fmla="*/ 2147483647 h 43"/>
                <a:gd name="T16" fmla="*/ 51363705 w 10"/>
                <a:gd name="T17" fmla="*/ 2147483647 h 43"/>
                <a:gd name="T18" fmla="*/ 20833362 w 10"/>
                <a:gd name="T19" fmla="*/ 2147483647 h 43"/>
                <a:gd name="T20" fmla="*/ 20833362 w 10"/>
                <a:gd name="T21" fmla="*/ 2147483647 h 43"/>
                <a:gd name="T22" fmla="*/ 15656073 w 10"/>
                <a:gd name="T23" fmla="*/ 2147483647 h 43"/>
                <a:gd name="T24" fmla="*/ 0 w 10"/>
                <a:gd name="T25" fmla="*/ 0 h 43"/>
                <a:gd name="T26" fmla="*/ 5177304 w 10"/>
                <a:gd name="T27" fmla="*/ 2147483647 h 43"/>
                <a:gd name="T28" fmla="*/ 15656073 w 10"/>
                <a:gd name="T29" fmla="*/ 2147483647 h 4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0"/>
                <a:gd name="T46" fmla="*/ 0 h 43"/>
                <a:gd name="T47" fmla="*/ 10 w 10"/>
                <a:gd name="T48" fmla="*/ 43 h 43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0" h="43">
                  <a:moveTo>
                    <a:pt x="3" y="4"/>
                  </a:moveTo>
                  <a:cubicBezTo>
                    <a:pt x="4" y="8"/>
                    <a:pt x="7" y="17"/>
                    <a:pt x="7" y="22"/>
                  </a:cubicBezTo>
                  <a:cubicBezTo>
                    <a:pt x="7" y="26"/>
                    <a:pt x="4" y="36"/>
                    <a:pt x="3" y="39"/>
                  </a:cubicBezTo>
                  <a:cubicBezTo>
                    <a:pt x="2" y="40"/>
                    <a:pt x="2" y="41"/>
                    <a:pt x="1" y="41"/>
                  </a:cubicBezTo>
                  <a:cubicBezTo>
                    <a:pt x="1" y="42"/>
                    <a:pt x="1" y="42"/>
                    <a:pt x="1" y="43"/>
                  </a:cubicBezTo>
                  <a:cubicBezTo>
                    <a:pt x="2" y="42"/>
                    <a:pt x="3" y="42"/>
                    <a:pt x="3" y="42"/>
                  </a:cubicBezTo>
                  <a:cubicBezTo>
                    <a:pt x="4" y="41"/>
                    <a:pt x="4" y="41"/>
                    <a:pt x="4" y="41"/>
                  </a:cubicBezTo>
                  <a:cubicBezTo>
                    <a:pt x="4" y="41"/>
                    <a:pt x="4" y="41"/>
                    <a:pt x="4" y="41"/>
                  </a:cubicBezTo>
                  <a:cubicBezTo>
                    <a:pt x="5" y="39"/>
                    <a:pt x="10" y="27"/>
                    <a:pt x="10" y="22"/>
                  </a:cubicBezTo>
                  <a:cubicBezTo>
                    <a:pt x="10" y="16"/>
                    <a:pt x="5" y="4"/>
                    <a:pt x="4" y="3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2" y="1"/>
                    <a:pt x="0" y="0"/>
                  </a:cubicBezTo>
                  <a:cubicBezTo>
                    <a:pt x="0" y="1"/>
                    <a:pt x="1" y="1"/>
                    <a:pt x="1" y="2"/>
                  </a:cubicBezTo>
                  <a:cubicBezTo>
                    <a:pt x="2" y="3"/>
                    <a:pt x="2" y="3"/>
                    <a:pt x="3" y="4"/>
                  </a:cubicBezTo>
                  <a:close/>
                </a:path>
              </a:pathLst>
            </a:custGeom>
            <a:solidFill>
              <a:srgbClr val="3848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12" name="Freeform 17">
              <a:extLst>
                <a:ext uri="{FF2B5EF4-FFF2-40B4-BE49-F238E27FC236}">
                  <a16:creationId xmlns:a16="http://schemas.microsoft.com/office/drawing/2014/main" id="{876AB796-F64E-4C50-91A7-9D24743DAEF9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4" y="2712"/>
              <a:ext cx="55" cy="980"/>
            </a:xfrm>
            <a:custGeom>
              <a:avLst/>
              <a:gdLst>
                <a:gd name="T0" fmla="*/ 0 w 8"/>
                <a:gd name="T1" fmla="*/ 2147483647 h 40"/>
                <a:gd name="T2" fmla="*/ 10135873 w 8"/>
                <a:gd name="T3" fmla="*/ 2147483647 h 40"/>
                <a:gd name="T4" fmla="*/ 39917647 w 8"/>
                <a:gd name="T5" fmla="*/ 2147483647 h 40"/>
                <a:gd name="T6" fmla="*/ 10135873 w 8"/>
                <a:gd name="T7" fmla="*/ 2147483647 h 40"/>
                <a:gd name="T8" fmla="*/ 0 w 8"/>
                <a:gd name="T9" fmla="*/ 0 h 40"/>
                <a:gd name="T10" fmla="*/ 0 w 8"/>
                <a:gd name="T11" fmla="*/ 0 h 40"/>
                <a:gd name="T12" fmla="*/ 0 w 8"/>
                <a:gd name="T13" fmla="*/ 0 h 40"/>
                <a:gd name="T14" fmla="*/ 5068902 w 8"/>
                <a:gd name="T15" fmla="*/ 2147483647 h 40"/>
                <a:gd name="T16" fmla="*/ 29782115 w 8"/>
                <a:gd name="T17" fmla="*/ 2147483647 h 40"/>
                <a:gd name="T18" fmla="*/ 5068902 w 8"/>
                <a:gd name="T19" fmla="*/ 2147483647 h 40"/>
                <a:gd name="T20" fmla="*/ 0 w 8"/>
                <a:gd name="T21" fmla="*/ 2147483647 h 40"/>
                <a:gd name="T22" fmla="*/ 0 w 8"/>
                <a:gd name="T23" fmla="*/ 2147483647 h 4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8"/>
                <a:gd name="T37" fmla="*/ 0 h 40"/>
                <a:gd name="T38" fmla="*/ 8 w 8"/>
                <a:gd name="T39" fmla="*/ 40 h 40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8" h="40">
                  <a:moveTo>
                    <a:pt x="0" y="40"/>
                  </a:moveTo>
                  <a:cubicBezTo>
                    <a:pt x="1" y="39"/>
                    <a:pt x="2" y="38"/>
                    <a:pt x="2" y="37"/>
                  </a:cubicBezTo>
                  <a:cubicBezTo>
                    <a:pt x="4" y="34"/>
                    <a:pt x="8" y="24"/>
                    <a:pt x="8" y="20"/>
                  </a:cubicBezTo>
                  <a:cubicBezTo>
                    <a:pt x="8" y="15"/>
                    <a:pt x="4" y="6"/>
                    <a:pt x="2" y="2"/>
                  </a:cubicBezTo>
                  <a:cubicBezTo>
                    <a:pt x="2" y="1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3" y="6"/>
                    <a:pt x="6" y="15"/>
                    <a:pt x="6" y="20"/>
                  </a:cubicBezTo>
                  <a:cubicBezTo>
                    <a:pt x="6" y="24"/>
                    <a:pt x="3" y="34"/>
                    <a:pt x="1" y="37"/>
                  </a:cubicBezTo>
                  <a:cubicBezTo>
                    <a:pt x="1" y="38"/>
                    <a:pt x="1" y="39"/>
                    <a:pt x="0" y="39"/>
                  </a:cubicBezTo>
                  <a:cubicBezTo>
                    <a:pt x="0" y="40"/>
                    <a:pt x="0" y="40"/>
                    <a:pt x="0" y="40"/>
                  </a:cubicBezTo>
                  <a:close/>
                </a:path>
              </a:pathLst>
            </a:custGeom>
            <a:solidFill>
              <a:srgbClr val="1E2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13" name="Freeform 18">
              <a:extLst>
                <a:ext uri="{FF2B5EF4-FFF2-40B4-BE49-F238E27FC236}">
                  <a16:creationId xmlns:a16="http://schemas.microsoft.com/office/drawing/2014/main" id="{B59FCE92-1017-4C6D-916E-617EB536B1D0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5" y="2467"/>
              <a:ext cx="317" cy="1470"/>
            </a:xfrm>
            <a:custGeom>
              <a:avLst/>
              <a:gdLst>
                <a:gd name="T0" fmla="*/ 15525600 w 46"/>
                <a:gd name="T1" fmla="*/ 2147483647 h 60"/>
                <a:gd name="T2" fmla="*/ 25070109 w 46"/>
                <a:gd name="T3" fmla="*/ 2147483647 h 60"/>
                <a:gd name="T4" fmla="*/ 15525600 w 46"/>
                <a:gd name="T5" fmla="*/ 2147483647 h 60"/>
                <a:gd name="T6" fmla="*/ 0 w 46"/>
                <a:gd name="T7" fmla="*/ 2147483647 h 60"/>
                <a:gd name="T8" fmla="*/ 193435265 w 46"/>
                <a:gd name="T9" fmla="*/ 2147483647 h 60"/>
                <a:gd name="T10" fmla="*/ 208852597 w 46"/>
                <a:gd name="T11" fmla="*/ 2147483647 h 60"/>
                <a:gd name="T12" fmla="*/ 234030933 w 46"/>
                <a:gd name="T13" fmla="*/ 2147483647 h 60"/>
                <a:gd name="T14" fmla="*/ 208852597 w 46"/>
                <a:gd name="T15" fmla="*/ 2147483647 h 60"/>
                <a:gd name="T16" fmla="*/ 193435265 w 46"/>
                <a:gd name="T17" fmla="*/ 2147483647 h 60"/>
                <a:gd name="T18" fmla="*/ 0 w 46"/>
                <a:gd name="T19" fmla="*/ 0 h 60"/>
                <a:gd name="T20" fmla="*/ 15525600 w 46"/>
                <a:gd name="T21" fmla="*/ 2147483647 h 6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6"/>
                <a:gd name="T34" fmla="*/ 0 h 60"/>
                <a:gd name="T35" fmla="*/ 46 w 46"/>
                <a:gd name="T36" fmla="*/ 60 h 60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6" h="60">
                  <a:moveTo>
                    <a:pt x="3" y="5"/>
                  </a:moveTo>
                  <a:cubicBezTo>
                    <a:pt x="5" y="13"/>
                    <a:pt x="5" y="21"/>
                    <a:pt x="5" y="30"/>
                  </a:cubicBezTo>
                  <a:cubicBezTo>
                    <a:pt x="5" y="38"/>
                    <a:pt x="5" y="46"/>
                    <a:pt x="3" y="55"/>
                  </a:cubicBezTo>
                  <a:cubicBezTo>
                    <a:pt x="2" y="57"/>
                    <a:pt x="2" y="58"/>
                    <a:pt x="0" y="60"/>
                  </a:cubicBezTo>
                  <a:cubicBezTo>
                    <a:pt x="14" y="58"/>
                    <a:pt x="32" y="56"/>
                    <a:pt x="38" y="54"/>
                  </a:cubicBezTo>
                  <a:cubicBezTo>
                    <a:pt x="39" y="54"/>
                    <a:pt x="40" y="50"/>
                    <a:pt x="41" y="49"/>
                  </a:cubicBezTo>
                  <a:cubicBezTo>
                    <a:pt x="42" y="44"/>
                    <a:pt x="46" y="31"/>
                    <a:pt x="46" y="30"/>
                  </a:cubicBezTo>
                  <a:cubicBezTo>
                    <a:pt x="46" y="28"/>
                    <a:pt x="42" y="16"/>
                    <a:pt x="41" y="10"/>
                  </a:cubicBezTo>
                  <a:cubicBezTo>
                    <a:pt x="40" y="9"/>
                    <a:pt x="39" y="6"/>
                    <a:pt x="38" y="5"/>
                  </a:cubicBezTo>
                  <a:cubicBezTo>
                    <a:pt x="32" y="4"/>
                    <a:pt x="17" y="1"/>
                    <a:pt x="0" y="0"/>
                  </a:cubicBezTo>
                  <a:cubicBezTo>
                    <a:pt x="2" y="1"/>
                    <a:pt x="2" y="3"/>
                    <a:pt x="3" y="5"/>
                  </a:cubicBezTo>
                </a:path>
              </a:pathLst>
            </a:custGeom>
            <a:solidFill>
              <a:srgbClr val="6263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14" name="Freeform 19">
              <a:extLst>
                <a:ext uri="{FF2B5EF4-FFF2-40B4-BE49-F238E27FC236}">
                  <a16:creationId xmlns:a16="http://schemas.microsoft.com/office/drawing/2014/main" id="{AE1F1E52-030C-4057-BCF4-545FEA3F70F8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3" y="2663"/>
              <a:ext cx="275" cy="343"/>
            </a:xfrm>
            <a:custGeom>
              <a:avLst/>
              <a:gdLst>
                <a:gd name="T0" fmla="*/ 0 w 40"/>
                <a:gd name="T1" fmla="*/ 2147483647 h 14"/>
                <a:gd name="T2" fmla="*/ 199682649 w 40"/>
                <a:gd name="T3" fmla="*/ 2147483647 h 14"/>
                <a:gd name="T4" fmla="*/ 0 w 40"/>
                <a:gd name="T5" fmla="*/ 0 h 14"/>
                <a:gd name="T6" fmla="*/ 0 w 40"/>
                <a:gd name="T7" fmla="*/ 2147483647 h 1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0"/>
                <a:gd name="T13" fmla="*/ 0 h 14"/>
                <a:gd name="T14" fmla="*/ 40 w 40"/>
                <a:gd name="T15" fmla="*/ 14 h 1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0" h="14">
                  <a:moveTo>
                    <a:pt x="0" y="5"/>
                  </a:moveTo>
                  <a:cubicBezTo>
                    <a:pt x="40" y="14"/>
                    <a:pt x="40" y="14"/>
                    <a:pt x="40" y="1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2"/>
                    <a:pt x="0" y="4"/>
                    <a:pt x="0" y="5"/>
                  </a:cubicBezTo>
                  <a:close/>
                </a:path>
              </a:pathLst>
            </a:custGeom>
            <a:solidFill>
              <a:srgbClr val="3A07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15" name="Freeform 20">
              <a:extLst>
                <a:ext uri="{FF2B5EF4-FFF2-40B4-BE49-F238E27FC236}">
                  <a16:creationId xmlns:a16="http://schemas.microsoft.com/office/drawing/2014/main" id="{CECA773D-D44D-4876-9FA0-1F96E4D94857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3" y="3374"/>
              <a:ext cx="275" cy="343"/>
            </a:xfrm>
            <a:custGeom>
              <a:avLst/>
              <a:gdLst>
                <a:gd name="T0" fmla="*/ 0 w 40"/>
                <a:gd name="T1" fmla="*/ 2147483647 h 14"/>
                <a:gd name="T2" fmla="*/ 199682649 w 40"/>
                <a:gd name="T3" fmla="*/ 0 h 14"/>
                <a:gd name="T4" fmla="*/ 0 w 40"/>
                <a:gd name="T5" fmla="*/ 2147483647 h 14"/>
                <a:gd name="T6" fmla="*/ 0 w 40"/>
                <a:gd name="T7" fmla="*/ 2147483647 h 1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0"/>
                <a:gd name="T13" fmla="*/ 0 h 14"/>
                <a:gd name="T14" fmla="*/ 40 w 40"/>
                <a:gd name="T15" fmla="*/ 14 h 1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0" h="14">
                  <a:moveTo>
                    <a:pt x="0" y="9"/>
                  </a:moveTo>
                  <a:cubicBezTo>
                    <a:pt x="40" y="0"/>
                    <a:pt x="40" y="0"/>
                    <a:pt x="40" y="0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2"/>
                    <a:pt x="0" y="11"/>
                    <a:pt x="0" y="9"/>
                  </a:cubicBezTo>
                  <a:close/>
                </a:path>
              </a:pathLst>
            </a:custGeom>
            <a:solidFill>
              <a:srgbClr val="3A07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16" name="Freeform 21">
              <a:extLst>
                <a:ext uri="{FF2B5EF4-FFF2-40B4-BE49-F238E27FC236}">
                  <a16:creationId xmlns:a16="http://schemas.microsoft.com/office/drawing/2014/main" id="{855CF97D-51A1-4D5D-B0F3-A128EAA6BBF3}"/>
                </a:ext>
              </a:extLst>
            </p:cNvPr>
            <p:cNvSpPr>
              <a:spLocks/>
            </p:cNvSpPr>
            <p:nvPr/>
          </p:nvSpPr>
          <p:spPr bwMode="auto">
            <a:xfrm>
              <a:off x="816" y="2565"/>
              <a:ext cx="138" cy="1250"/>
            </a:xfrm>
            <a:custGeom>
              <a:avLst/>
              <a:gdLst>
                <a:gd name="T0" fmla="*/ 102740823 w 20"/>
                <a:gd name="T1" fmla="*/ 2147483647 h 51"/>
                <a:gd name="T2" fmla="*/ 97563838 w 20"/>
                <a:gd name="T3" fmla="*/ 2147483647 h 51"/>
                <a:gd name="T4" fmla="*/ 97563838 w 20"/>
                <a:gd name="T5" fmla="*/ 2147483647 h 51"/>
                <a:gd name="T6" fmla="*/ 97563838 w 20"/>
                <a:gd name="T7" fmla="*/ 2147483647 h 51"/>
                <a:gd name="T8" fmla="*/ 102740823 w 20"/>
                <a:gd name="T9" fmla="*/ 0 h 51"/>
                <a:gd name="T10" fmla="*/ 20833362 w 20"/>
                <a:gd name="T11" fmla="*/ 2147483647 h 51"/>
                <a:gd name="T12" fmla="*/ 10463008 w 20"/>
                <a:gd name="T13" fmla="*/ 2147483647 h 51"/>
                <a:gd name="T14" fmla="*/ 10463008 w 20"/>
                <a:gd name="T15" fmla="*/ 2147483647 h 51"/>
                <a:gd name="T16" fmla="*/ 20833362 w 20"/>
                <a:gd name="T17" fmla="*/ 2147483647 h 51"/>
                <a:gd name="T18" fmla="*/ 102740823 w 20"/>
                <a:gd name="T19" fmla="*/ 2147483647 h 51"/>
                <a:gd name="T20" fmla="*/ 102740823 w 20"/>
                <a:gd name="T21" fmla="*/ 2147483647 h 5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0"/>
                <a:gd name="T34" fmla="*/ 0 h 51"/>
                <a:gd name="T35" fmla="*/ 20 w 20"/>
                <a:gd name="T36" fmla="*/ 51 h 5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0" h="51">
                  <a:moveTo>
                    <a:pt x="20" y="51"/>
                  </a:moveTo>
                  <a:cubicBezTo>
                    <a:pt x="19" y="51"/>
                    <a:pt x="19" y="50"/>
                    <a:pt x="19" y="49"/>
                  </a:cubicBezTo>
                  <a:cubicBezTo>
                    <a:pt x="14" y="34"/>
                    <a:pt x="14" y="17"/>
                    <a:pt x="19" y="2"/>
                  </a:cubicBezTo>
                  <a:cubicBezTo>
                    <a:pt x="19" y="2"/>
                    <a:pt x="19" y="1"/>
                    <a:pt x="19" y="1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13" y="2"/>
                    <a:pt x="7" y="5"/>
                    <a:pt x="4" y="6"/>
                  </a:cubicBezTo>
                  <a:cubicBezTo>
                    <a:pt x="3" y="6"/>
                    <a:pt x="3" y="7"/>
                    <a:pt x="2" y="8"/>
                  </a:cubicBezTo>
                  <a:cubicBezTo>
                    <a:pt x="0" y="12"/>
                    <a:pt x="0" y="40"/>
                    <a:pt x="2" y="43"/>
                  </a:cubicBezTo>
                  <a:cubicBezTo>
                    <a:pt x="3" y="44"/>
                    <a:pt x="3" y="45"/>
                    <a:pt x="4" y="46"/>
                  </a:cubicBezTo>
                  <a:cubicBezTo>
                    <a:pt x="7" y="47"/>
                    <a:pt x="13" y="49"/>
                    <a:pt x="20" y="51"/>
                  </a:cubicBezTo>
                  <a:cubicBezTo>
                    <a:pt x="20" y="51"/>
                    <a:pt x="20" y="51"/>
                    <a:pt x="20" y="51"/>
                  </a:cubicBezTo>
                </a:path>
              </a:pathLst>
            </a:custGeom>
            <a:solidFill>
              <a:srgbClr val="6263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17" name="Freeform 22">
              <a:extLst>
                <a:ext uri="{FF2B5EF4-FFF2-40B4-BE49-F238E27FC236}">
                  <a16:creationId xmlns:a16="http://schemas.microsoft.com/office/drawing/2014/main" id="{466E1F15-1ACE-4F40-96DB-0ADEF8D64DCB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9" y="2418"/>
              <a:ext cx="228" cy="1568"/>
            </a:xfrm>
            <a:custGeom>
              <a:avLst/>
              <a:gdLst>
                <a:gd name="T0" fmla="*/ 0 w 33"/>
                <a:gd name="T1" fmla="*/ 2147483647 h 64"/>
                <a:gd name="T2" fmla="*/ 0 w 33"/>
                <a:gd name="T3" fmla="*/ 2147483647 h 64"/>
                <a:gd name="T4" fmla="*/ 10547928 w 33"/>
                <a:gd name="T5" fmla="*/ 2147483647 h 64"/>
                <a:gd name="T6" fmla="*/ 0 w 33"/>
                <a:gd name="T7" fmla="*/ 2147483647 h 64"/>
                <a:gd name="T8" fmla="*/ 0 w 33"/>
                <a:gd name="T9" fmla="*/ 2147483647 h 64"/>
                <a:gd name="T10" fmla="*/ 10547928 w 33"/>
                <a:gd name="T11" fmla="*/ 2147483647 h 64"/>
                <a:gd name="T12" fmla="*/ 108993926 w 33"/>
                <a:gd name="T13" fmla="*/ 0 h 64"/>
                <a:gd name="T14" fmla="*/ 135317025 w 33"/>
                <a:gd name="T15" fmla="*/ 2147483647 h 64"/>
                <a:gd name="T16" fmla="*/ 155547055 w 33"/>
                <a:gd name="T17" fmla="*/ 2147483647 h 64"/>
                <a:gd name="T18" fmla="*/ 171322548 w 33"/>
                <a:gd name="T19" fmla="*/ 2147483647 h 64"/>
                <a:gd name="T20" fmla="*/ 155547055 w 33"/>
                <a:gd name="T21" fmla="*/ 2147483647 h 64"/>
                <a:gd name="T22" fmla="*/ 135317025 w 33"/>
                <a:gd name="T23" fmla="*/ 2147483647 h 64"/>
                <a:gd name="T24" fmla="*/ 108993926 w 33"/>
                <a:gd name="T25" fmla="*/ 2147483647 h 64"/>
                <a:gd name="T26" fmla="*/ 10547928 w 33"/>
                <a:gd name="T27" fmla="*/ 2147483647 h 64"/>
                <a:gd name="T28" fmla="*/ 0 w 33"/>
                <a:gd name="T29" fmla="*/ 2147483647 h 64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33"/>
                <a:gd name="T46" fmla="*/ 0 h 64"/>
                <a:gd name="T47" fmla="*/ 33 w 33"/>
                <a:gd name="T48" fmla="*/ 64 h 64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33" h="64">
                  <a:moveTo>
                    <a:pt x="0" y="54"/>
                  </a:moveTo>
                  <a:cubicBezTo>
                    <a:pt x="0" y="53"/>
                    <a:pt x="0" y="53"/>
                    <a:pt x="0" y="53"/>
                  </a:cubicBezTo>
                  <a:cubicBezTo>
                    <a:pt x="2" y="46"/>
                    <a:pt x="2" y="39"/>
                    <a:pt x="2" y="32"/>
                  </a:cubicBezTo>
                  <a:cubicBezTo>
                    <a:pt x="2" y="24"/>
                    <a:pt x="2" y="17"/>
                    <a:pt x="0" y="10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7"/>
                    <a:pt x="1" y="6"/>
                    <a:pt x="2" y="5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3" y="0"/>
                    <a:pt x="25" y="0"/>
                    <a:pt x="26" y="1"/>
                  </a:cubicBezTo>
                  <a:cubicBezTo>
                    <a:pt x="28" y="2"/>
                    <a:pt x="30" y="4"/>
                    <a:pt x="30" y="7"/>
                  </a:cubicBezTo>
                  <a:cubicBezTo>
                    <a:pt x="32" y="15"/>
                    <a:pt x="33" y="23"/>
                    <a:pt x="33" y="32"/>
                  </a:cubicBezTo>
                  <a:cubicBezTo>
                    <a:pt x="33" y="40"/>
                    <a:pt x="32" y="48"/>
                    <a:pt x="30" y="56"/>
                  </a:cubicBezTo>
                  <a:cubicBezTo>
                    <a:pt x="30" y="59"/>
                    <a:pt x="28" y="61"/>
                    <a:pt x="26" y="62"/>
                  </a:cubicBezTo>
                  <a:cubicBezTo>
                    <a:pt x="25" y="63"/>
                    <a:pt x="23" y="64"/>
                    <a:pt x="21" y="63"/>
                  </a:cubicBezTo>
                  <a:cubicBezTo>
                    <a:pt x="2" y="58"/>
                    <a:pt x="2" y="58"/>
                    <a:pt x="2" y="58"/>
                  </a:cubicBezTo>
                  <a:cubicBezTo>
                    <a:pt x="1" y="57"/>
                    <a:pt x="0" y="56"/>
                    <a:pt x="0" y="54"/>
                  </a:cubicBezTo>
                </a:path>
              </a:pathLst>
            </a:custGeom>
            <a:solidFill>
              <a:srgbClr val="3848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18" name="Freeform 23">
              <a:extLst>
                <a:ext uri="{FF2B5EF4-FFF2-40B4-BE49-F238E27FC236}">
                  <a16:creationId xmlns:a16="http://schemas.microsoft.com/office/drawing/2014/main" id="{5332D3D6-39B7-44C0-A441-E33FD5D38AFD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6" y="2442"/>
              <a:ext cx="214" cy="1495"/>
            </a:xfrm>
            <a:custGeom>
              <a:avLst/>
              <a:gdLst>
                <a:gd name="T0" fmla="*/ 10503010 w 31"/>
                <a:gd name="T1" fmla="*/ 2147483647 h 61"/>
                <a:gd name="T2" fmla="*/ 0 w 31"/>
                <a:gd name="T3" fmla="*/ 2147483647 h 61"/>
                <a:gd name="T4" fmla="*/ 0 w 31"/>
                <a:gd name="T5" fmla="*/ 2147483647 h 61"/>
                <a:gd name="T6" fmla="*/ 10503010 w 31"/>
                <a:gd name="T7" fmla="*/ 2147483647 h 61"/>
                <a:gd name="T8" fmla="*/ 108326856 w 31"/>
                <a:gd name="T9" fmla="*/ 2147483647 h 61"/>
                <a:gd name="T10" fmla="*/ 144148653 w 31"/>
                <a:gd name="T11" fmla="*/ 2147483647 h 61"/>
                <a:gd name="T12" fmla="*/ 144148653 w 31"/>
                <a:gd name="T13" fmla="*/ 2147483647 h 61"/>
                <a:gd name="T14" fmla="*/ 108326856 w 31"/>
                <a:gd name="T15" fmla="*/ 2147483647 h 61"/>
                <a:gd name="T16" fmla="*/ 10503010 w 31"/>
                <a:gd name="T17" fmla="*/ 2147483647 h 6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1"/>
                <a:gd name="T28" fmla="*/ 0 h 61"/>
                <a:gd name="T29" fmla="*/ 31 w 31"/>
                <a:gd name="T30" fmla="*/ 61 h 6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1" h="61">
                  <a:moveTo>
                    <a:pt x="2" y="55"/>
                  </a:moveTo>
                  <a:cubicBezTo>
                    <a:pt x="1" y="55"/>
                    <a:pt x="0" y="54"/>
                    <a:pt x="0" y="53"/>
                  </a:cubicBezTo>
                  <a:cubicBezTo>
                    <a:pt x="4" y="38"/>
                    <a:pt x="4" y="23"/>
                    <a:pt x="0" y="9"/>
                  </a:cubicBezTo>
                  <a:cubicBezTo>
                    <a:pt x="0" y="7"/>
                    <a:pt x="1" y="6"/>
                    <a:pt x="2" y="6"/>
                  </a:cubicBezTo>
                  <a:cubicBezTo>
                    <a:pt x="8" y="4"/>
                    <a:pt x="14" y="2"/>
                    <a:pt x="21" y="1"/>
                  </a:cubicBezTo>
                  <a:cubicBezTo>
                    <a:pt x="24" y="0"/>
                    <a:pt x="27" y="2"/>
                    <a:pt x="28" y="6"/>
                  </a:cubicBezTo>
                  <a:cubicBezTo>
                    <a:pt x="31" y="22"/>
                    <a:pt x="31" y="39"/>
                    <a:pt x="28" y="55"/>
                  </a:cubicBezTo>
                  <a:cubicBezTo>
                    <a:pt x="27" y="59"/>
                    <a:pt x="24" y="61"/>
                    <a:pt x="21" y="61"/>
                  </a:cubicBezTo>
                  <a:cubicBezTo>
                    <a:pt x="14" y="59"/>
                    <a:pt x="8" y="57"/>
                    <a:pt x="2" y="55"/>
                  </a:cubicBezTo>
                </a:path>
              </a:pathLst>
            </a:custGeom>
            <a:solidFill>
              <a:srgbClr val="465B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19" name="Freeform 24">
              <a:extLst>
                <a:ext uri="{FF2B5EF4-FFF2-40B4-BE49-F238E27FC236}">
                  <a16:creationId xmlns:a16="http://schemas.microsoft.com/office/drawing/2014/main" id="{6BDEAA01-F2DE-4577-83FE-DC800638CCE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6" y="2442"/>
              <a:ext cx="124" cy="1495"/>
            </a:xfrm>
            <a:custGeom>
              <a:avLst/>
              <a:gdLst>
                <a:gd name="T0" fmla="*/ 0 w 18"/>
                <a:gd name="T1" fmla="*/ 2147483647 h 61"/>
                <a:gd name="T2" fmla="*/ 10256266 w 18"/>
                <a:gd name="T3" fmla="*/ 2147483647 h 61"/>
                <a:gd name="T4" fmla="*/ 10256266 w 18"/>
                <a:gd name="T5" fmla="*/ 2147483647 h 61"/>
                <a:gd name="T6" fmla="*/ 0 w 18"/>
                <a:gd name="T7" fmla="*/ 2147483647 h 61"/>
                <a:gd name="T8" fmla="*/ 40509198 w 18"/>
                <a:gd name="T9" fmla="*/ 2147483647 h 61"/>
                <a:gd name="T10" fmla="*/ 75883697 w 18"/>
                <a:gd name="T11" fmla="*/ 2147483647 h 61"/>
                <a:gd name="T12" fmla="*/ 75883697 w 18"/>
                <a:gd name="T13" fmla="*/ 2147483647 h 61"/>
                <a:gd name="T14" fmla="*/ 40509198 w 18"/>
                <a:gd name="T15" fmla="*/ 2147483647 h 61"/>
                <a:gd name="T16" fmla="*/ 0 w 18"/>
                <a:gd name="T17" fmla="*/ 2147483647 h 6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"/>
                <a:gd name="T28" fmla="*/ 0 h 61"/>
                <a:gd name="T29" fmla="*/ 18 w 18"/>
                <a:gd name="T30" fmla="*/ 61 h 6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" h="61">
                  <a:moveTo>
                    <a:pt x="0" y="3"/>
                  </a:moveTo>
                  <a:cubicBezTo>
                    <a:pt x="1" y="4"/>
                    <a:pt x="1" y="5"/>
                    <a:pt x="2" y="6"/>
                  </a:cubicBezTo>
                  <a:cubicBezTo>
                    <a:pt x="5" y="22"/>
                    <a:pt x="5" y="39"/>
                    <a:pt x="2" y="55"/>
                  </a:cubicBezTo>
                  <a:cubicBezTo>
                    <a:pt x="1" y="56"/>
                    <a:pt x="1" y="58"/>
                    <a:pt x="0" y="59"/>
                  </a:cubicBezTo>
                  <a:cubicBezTo>
                    <a:pt x="3" y="59"/>
                    <a:pt x="5" y="60"/>
                    <a:pt x="8" y="61"/>
                  </a:cubicBezTo>
                  <a:cubicBezTo>
                    <a:pt x="11" y="61"/>
                    <a:pt x="14" y="59"/>
                    <a:pt x="15" y="55"/>
                  </a:cubicBezTo>
                  <a:cubicBezTo>
                    <a:pt x="18" y="39"/>
                    <a:pt x="18" y="22"/>
                    <a:pt x="15" y="6"/>
                  </a:cubicBezTo>
                  <a:cubicBezTo>
                    <a:pt x="14" y="2"/>
                    <a:pt x="11" y="0"/>
                    <a:pt x="8" y="1"/>
                  </a:cubicBezTo>
                  <a:cubicBezTo>
                    <a:pt x="5" y="1"/>
                    <a:pt x="3" y="2"/>
                    <a:pt x="0" y="3"/>
                  </a:cubicBezTo>
                </a:path>
              </a:pathLst>
            </a:custGeom>
            <a:solidFill>
              <a:srgbClr val="556F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20" name="Rectangle 25">
              <a:extLst>
                <a:ext uri="{FF2B5EF4-FFF2-40B4-BE49-F238E27FC236}">
                  <a16:creationId xmlns:a16="http://schemas.microsoft.com/office/drawing/2014/main" id="{4F1960E8-414B-4869-AB48-34BFA6AF9E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56" y="2736"/>
              <a:ext cx="28" cy="1005"/>
            </a:xfrm>
            <a:prstGeom prst="rect">
              <a:avLst/>
            </a:prstGeom>
            <a:solidFill>
              <a:srgbClr val="5968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en-US"/>
            </a:p>
          </p:txBody>
        </p:sp>
        <p:sp>
          <p:nvSpPr>
            <p:cNvPr id="89121" name="Freeform 26">
              <a:extLst>
                <a:ext uri="{FF2B5EF4-FFF2-40B4-BE49-F238E27FC236}">
                  <a16:creationId xmlns:a16="http://schemas.microsoft.com/office/drawing/2014/main" id="{095A0FA4-71A0-495D-BFDA-982379629E40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6" y="2736"/>
              <a:ext cx="124" cy="1152"/>
            </a:xfrm>
            <a:custGeom>
              <a:avLst/>
              <a:gdLst>
                <a:gd name="T0" fmla="*/ 5135012 w 18"/>
                <a:gd name="T1" fmla="*/ 0 h 47"/>
                <a:gd name="T2" fmla="*/ 0 w 18"/>
                <a:gd name="T3" fmla="*/ 2147483647 h 47"/>
                <a:gd name="T4" fmla="*/ 0 w 18"/>
                <a:gd name="T5" fmla="*/ 2147483647 h 47"/>
                <a:gd name="T6" fmla="*/ 10256266 w 18"/>
                <a:gd name="T7" fmla="*/ 2147483647 h 47"/>
                <a:gd name="T8" fmla="*/ 66262679 w 18"/>
                <a:gd name="T9" fmla="*/ 2147483647 h 47"/>
                <a:gd name="T10" fmla="*/ 75883697 w 18"/>
                <a:gd name="T11" fmla="*/ 2147483647 h 47"/>
                <a:gd name="T12" fmla="*/ 86137721 w 18"/>
                <a:gd name="T13" fmla="*/ 2147483647 h 47"/>
                <a:gd name="T14" fmla="*/ 5135012 w 18"/>
                <a:gd name="T15" fmla="*/ 0 h 4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8"/>
                <a:gd name="T25" fmla="*/ 0 h 47"/>
                <a:gd name="T26" fmla="*/ 18 w 18"/>
                <a:gd name="T27" fmla="*/ 47 h 47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8" h="47">
                  <a:moveTo>
                    <a:pt x="1" y="0"/>
                  </a:moveTo>
                  <a:cubicBezTo>
                    <a:pt x="4" y="14"/>
                    <a:pt x="4" y="27"/>
                    <a:pt x="0" y="41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0" y="42"/>
                    <a:pt x="1" y="43"/>
                    <a:pt x="2" y="43"/>
                  </a:cubicBezTo>
                  <a:cubicBezTo>
                    <a:pt x="6" y="44"/>
                    <a:pt x="9" y="46"/>
                    <a:pt x="13" y="47"/>
                  </a:cubicBezTo>
                  <a:cubicBezTo>
                    <a:pt x="14" y="46"/>
                    <a:pt x="14" y="44"/>
                    <a:pt x="15" y="43"/>
                  </a:cubicBezTo>
                  <a:cubicBezTo>
                    <a:pt x="17" y="33"/>
                    <a:pt x="18" y="22"/>
                    <a:pt x="17" y="11"/>
                  </a:cubicBezTo>
                  <a:cubicBezTo>
                    <a:pt x="13" y="6"/>
                    <a:pt x="7" y="2"/>
                    <a:pt x="1" y="0"/>
                  </a:cubicBezTo>
                </a:path>
              </a:pathLst>
            </a:custGeom>
            <a:solidFill>
              <a:srgbClr val="667A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22" name="Freeform 27">
              <a:extLst>
                <a:ext uri="{FF2B5EF4-FFF2-40B4-BE49-F238E27FC236}">
                  <a16:creationId xmlns:a16="http://schemas.microsoft.com/office/drawing/2014/main" id="{A24C1555-9F5B-482A-982B-6B3FEFBA538C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2" y="3839"/>
              <a:ext cx="0" cy="25"/>
            </a:xfrm>
            <a:custGeom>
              <a:avLst/>
              <a:gdLst>
                <a:gd name="T0" fmla="*/ 0 h 1"/>
                <a:gd name="T1" fmla="*/ 2147483647 h 1"/>
                <a:gd name="T2" fmla="*/ 0 h 1"/>
                <a:gd name="T3" fmla="*/ 0 h 1"/>
                <a:gd name="T4" fmla="*/ 0 60000 65536"/>
                <a:gd name="T5" fmla="*/ 0 60000 65536"/>
                <a:gd name="T6" fmla="*/ 0 60000 65536"/>
                <a:gd name="T7" fmla="*/ 0 60000 65536"/>
                <a:gd name="T8" fmla="*/ 0 h 1"/>
                <a:gd name="T9" fmla="*/ 1 h 1"/>
              </a:gdLst>
              <a:ahLst/>
              <a:cxnLst>
                <a:cxn ang="T4">
                  <a:pos x="0" y="T0"/>
                </a:cxn>
                <a:cxn ang="T5">
                  <a:pos x="0" y="T1"/>
                </a:cxn>
                <a:cxn ang="T6">
                  <a:pos x="0" y="T2"/>
                </a:cxn>
                <a:cxn ang="T7">
                  <a:pos x="0" y="T3"/>
                </a:cxn>
              </a:cxnLst>
              <a:rect l="0" t="T8" r="0" b="T9"/>
              <a:pathLst>
                <a:path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5968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23" name="Freeform 28">
              <a:extLst>
                <a:ext uri="{FF2B5EF4-FFF2-40B4-BE49-F238E27FC236}">
                  <a16:creationId xmlns:a16="http://schemas.microsoft.com/office/drawing/2014/main" id="{B288C43F-D3DE-47D3-9AF8-26FC2627168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6" y="3888"/>
              <a:ext cx="35" cy="49"/>
            </a:xfrm>
            <a:custGeom>
              <a:avLst/>
              <a:gdLst>
                <a:gd name="T0" fmla="*/ 0 w 5"/>
                <a:gd name="T1" fmla="*/ 0 h 2"/>
                <a:gd name="T2" fmla="*/ 28823994 w 5"/>
                <a:gd name="T3" fmla="*/ 2147483647 h 2"/>
                <a:gd name="T4" fmla="*/ 0 w 5"/>
                <a:gd name="T5" fmla="*/ 0 h 2"/>
                <a:gd name="T6" fmla="*/ 0 60000 65536"/>
                <a:gd name="T7" fmla="*/ 0 60000 65536"/>
                <a:gd name="T8" fmla="*/ 0 60000 65536"/>
                <a:gd name="T9" fmla="*/ 0 w 5"/>
                <a:gd name="T10" fmla="*/ 0 h 2"/>
                <a:gd name="T11" fmla="*/ 5 w 5"/>
                <a:gd name="T12" fmla="*/ 2 h 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" h="2">
                  <a:moveTo>
                    <a:pt x="0" y="0"/>
                  </a:moveTo>
                  <a:cubicBezTo>
                    <a:pt x="1" y="1"/>
                    <a:pt x="3" y="1"/>
                    <a:pt x="5" y="2"/>
                  </a:cubicBezTo>
                  <a:cubicBezTo>
                    <a:pt x="3" y="1"/>
                    <a:pt x="1" y="1"/>
                    <a:pt x="0" y="0"/>
                  </a:cubicBezTo>
                </a:path>
              </a:pathLst>
            </a:custGeom>
            <a:solidFill>
              <a:srgbClr val="667A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24" name="Freeform 29">
              <a:extLst>
                <a:ext uri="{FF2B5EF4-FFF2-40B4-BE49-F238E27FC236}">
                  <a16:creationId xmlns:a16="http://schemas.microsoft.com/office/drawing/2014/main" id="{0B0C6FCE-8CCF-4E22-8EEF-F5F15DAB36C1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1" y="3913"/>
              <a:ext cx="21" cy="24"/>
            </a:xfrm>
            <a:custGeom>
              <a:avLst/>
              <a:gdLst>
                <a:gd name="T0" fmla="*/ 17294398 w 3"/>
                <a:gd name="T1" fmla="*/ 0 h 1"/>
                <a:gd name="T2" fmla="*/ 5764801 w 3"/>
                <a:gd name="T3" fmla="*/ 2147483647 h 1"/>
                <a:gd name="T4" fmla="*/ 5764801 w 3"/>
                <a:gd name="T5" fmla="*/ 2147483647 h 1"/>
                <a:gd name="T6" fmla="*/ 5764801 w 3"/>
                <a:gd name="T7" fmla="*/ 2147483647 h 1"/>
                <a:gd name="T8" fmla="*/ 5764801 w 3"/>
                <a:gd name="T9" fmla="*/ 2147483647 h 1"/>
                <a:gd name="T10" fmla="*/ 5764801 w 3"/>
                <a:gd name="T11" fmla="*/ 2147483647 h 1"/>
                <a:gd name="T12" fmla="*/ 0 w 3"/>
                <a:gd name="T13" fmla="*/ 2147483647 h 1"/>
                <a:gd name="T14" fmla="*/ 5764801 w 3"/>
                <a:gd name="T15" fmla="*/ 2147483647 h 1"/>
                <a:gd name="T16" fmla="*/ 17294398 w 3"/>
                <a:gd name="T17" fmla="*/ 0 h 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"/>
                <a:gd name="T28" fmla="*/ 0 h 1"/>
                <a:gd name="T29" fmla="*/ 3 w 3"/>
                <a:gd name="T30" fmla="*/ 1 h 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" h="1">
                  <a:moveTo>
                    <a:pt x="3" y="0"/>
                  </a:moveTo>
                  <a:cubicBezTo>
                    <a:pt x="3" y="0"/>
                    <a:pt x="2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2" y="1"/>
                    <a:pt x="3" y="0"/>
                    <a:pt x="3" y="0"/>
                  </a:cubicBezTo>
                </a:path>
              </a:pathLst>
            </a:custGeom>
            <a:solidFill>
              <a:srgbClr val="5968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25" name="Freeform 30">
              <a:extLst>
                <a:ext uri="{FF2B5EF4-FFF2-40B4-BE49-F238E27FC236}">
                  <a16:creationId xmlns:a16="http://schemas.microsoft.com/office/drawing/2014/main" id="{AFF81A7E-D14A-442E-8D93-0FAD39B1394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01" y="3937"/>
              <a:ext cx="7" cy="0"/>
            </a:xfrm>
            <a:custGeom>
              <a:avLst/>
              <a:gdLst>
                <a:gd name="T0" fmla="*/ 5764800 w 1"/>
                <a:gd name="T1" fmla="*/ 5764800 w 1"/>
                <a:gd name="T2" fmla="*/ 5764800 w 1"/>
                <a:gd name="T3" fmla="*/ 5764800 w 1"/>
                <a:gd name="T4" fmla="*/ 0 w 1"/>
                <a:gd name="T5" fmla="*/ 0 w 1"/>
                <a:gd name="T6" fmla="*/ 5764800 w 1"/>
                <a:gd name="T7" fmla="*/ 0 w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w 1"/>
                <a:gd name="T17" fmla="*/ 1 w 1"/>
              </a:gdLst>
              <a:ahLst/>
              <a:cxnLst>
                <a:cxn ang="T8">
                  <a:pos x="T0" y="0"/>
                </a:cxn>
                <a:cxn ang="T9">
                  <a:pos x="T1" y="0"/>
                </a:cxn>
                <a:cxn ang="T10">
                  <a:pos x="T2" y="0"/>
                </a:cxn>
                <a:cxn ang="T11">
                  <a:pos x="T3" y="0"/>
                </a:cxn>
                <a:cxn ang="T12">
                  <a:pos x="T4" y="0"/>
                </a:cxn>
                <a:cxn ang="T13">
                  <a:pos x="T5" y="0"/>
                </a:cxn>
                <a:cxn ang="T14">
                  <a:pos x="T6" y="0"/>
                </a:cxn>
                <a:cxn ang="T15">
                  <a:pos x="T7" y="0"/>
                </a:cxn>
              </a:cxnLst>
              <a:rect l="T16" t="0" r="T17" b="0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667A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26" name="Freeform 31">
              <a:extLst>
                <a:ext uri="{FF2B5EF4-FFF2-40B4-BE49-F238E27FC236}">
                  <a16:creationId xmlns:a16="http://schemas.microsoft.com/office/drawing/2014/main" id="{5F14C24B-858D-4A5B-B37D-D41FAC70664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6" y="3006"/>
              <a:ext cx="96" cy="931"/>
            </a:xfrm>
            <a:custGeom>
              <a:avLst/>
              <a:gdLst>
                <a:gd name="T0" fmla="*/ 19239485 w 14"/>
                <a:gd name="T1" fmla="*/ 0 h 38"/>
                <a:gd name="T2" fmla="*/ 9975518 w 14"/>
                <a:gd name="T3" fmla="*/ 2147483647 h 38"/>
                <a:gd name="T4" fmla="*/ 0 w 14"/>
                <a:gd name="T5" fmla="*/ 2147483647 h 38"/>
                <a:gd name="T6" fmla="*/ 14963440 w 14"/>
                <a:gd name="T7" fmla="*/ 2147483647 h 38"/>
                <a:gd name="T8" fmla="*/ 39190851 w 14"/>
                <a:gd name="T9" fmla="*/ 2147483647 h 38"/>
                <a:gd name="T10" fmla="*/ 39190851 w 14"/>
                <a:gd name="T11" fmla="*/ 2147483647 h 38"/>
                <a:gd name="T12" fmla="*/ 39190851 w 14"/>
                <a:gd name="T13" fmla="*/ 2147483647 h 38"/>
                <a:gd name="T14" fmla="*/ 44178434 w 14"/>
                <a:gd name="T15" fmla="*/ 2147483647 h 38"/>
                <a:gd name="T16" fmla="*/ 44178434 w 14"/>
                <a:gd name="T17" fmla="*/ 2147483647 h 38"/>
                <a:gd name="T18" fmla="*/ 44178434 w 14"/>
                <a:gd name="T19" fmla="*/ 2147483647 h 38"/>
                <a:gd name="T20" fmla="*/ 44178434 w 14"/>
                <a:gd name="T21" fmla="*/ 2147483647 h 38"/>
                <a:gd name="T22" fmla="*/ 53440100 w 14"/>
                <a:gd name="T23" fmla="*/ 2147483647 h 38"/>
                <a:gd name="T24" fmla="*/ 68403520 w 14"/>
                <a:gd name="T25" fmla="*/ 2147483647 h 38"/>
                <a:gd name="T26" fmla="*/ 68403520 w 14"/>
                <a:gd name="T27" fmla="*/ 2147483647 h 38"/>
                <a:gd name="T28" fmla="*/ 68403520 w 14"/>
                <a:gd name="T29" fmla="*/ 2147483647 h 38"/>
                <a:gd name="T30" fmla="*/ 19239485 w 14"/>
                <a:gd name="T31" fmla="*/ 0 h 38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4"/>
                <a:gd name="T49" fmla="*/ 0 h 38"/>
                <a:gd name="T50" fmla="*/ 14 w 14"/>
                <a:gd name="T51" fmla="*/ 38 h 38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4" h="38">
                  <a:moveTo>
                    <a:pt x="4" y="0"/>
                  </a:moveTo>
                  <a:cubicBezTo>
                    <a:pt x="5" y="11"/>
                    <a:pt x="4" y="22"/>
                    <a:pt x="2" y="32"/>
                  </a:cubicBezTo>
                  <a:cubicBezTo>
                    <a:pt x="1" y="33"/>
                    <a:pt x="1" y="35"/>
                    <a:pt x="0" y="36"/>
                  </a:cubicBezTo>
                  <a:cubicBezTo>
                    <a:pt x="1" y="36"/>
                    <a:pt x="2" y="36"/>
                    <a:pt x="3" y="36"/>
                  </a:cubicBezTo>
                  <a:cubicBezTo>
                    <a:pt x="4" y="37"/>
                    <a:pt x="6" y="37"/>
                    <a:pt x="8" y="38"/>
                  </a:cubicBezTo>
                  <a:cubicBezTo>
                    <a:pt x="8" y="38"/>
                    <a:pt x="8" y="38"/>
                    <a:pt x="8" y="38"/>
                  </a:cubicBezTo>
                  <a:cubicBezTo>
                    <a:pt x="8" y="38"/>
                    <a:pt x="8" y="38"/>
                    <a:pt x="8" y="38"/>
                  </a:cubicBezTo>
                  <a:cubicBezTo>
                    <a:pt x="8" y="38"/>
                    <a:pt x="8" y="38"/>
                    <a:pt x="9" y="38"/>
                  </a:cubicBezTo>
                  <a:cubicBezTo>
                    <a:pt x="9" y="38"/>
                    <a:pt x="9" y="38"/>
                    <a:pt x="9" y="38"/>
                  </a:cubicBezTo>
                  <a:cubicBezTo>
                    <a:pt x="9" y="38"/>
                    <a:pt x="9" y="38"/>
                    <a:pt x="9" y="38"/>
                  </a:cubicBezTo>
                  <a:cubicBezTo>
                    <a:pt x="9" y="38"/>
                    <a:pt x="9" y="38"/>
                    <a:pt x="9" y="38"/>
                  </a:cubicBezTo>
                  <a:cubicBezTo>
                    <a:pt x="10" y="38"/>
                    <a:pt x="11" y="37"/>
                    <a:pt x="11" y="37"/>
                  </a:cubicBezTo>
                  <a:cubicBezTo>
                    <a:pt x="12" y="36"/>
                    <a:pt x="13" y="36"/>
                    <a:pt x="14" y="35"/>
                  </a:cubicBezTo>
                  <a:cubicBezTo>
                    <a:pt x="14" y="35"/>
                    <a:pt x="14" y="34"/>
                    <a:pt x="14" y="34"/>
                  </a:cubicBezTo>
                  <a:cubicBezTo>
                    <a:pt x="14" y="33"/>
                    <a:pt x="14" y="31"/>
                    <a:pt x="14" y="29"/>
                  </a:cubicBezTo>
                  <a:cubicBezTo>
                    <a:pt x="14" y="18"/>
                    <a:pt x="10" y="7"/>
                    <a:pt x="4" y="0"/>
                  </a:cubicBezTo>
                </a:path>
              </a:pathLst>
            </a:custGeom>
            <a:solidFill>
              <a:srgbClr val="758C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27" name="Freeform 32">
              <a:extLst>
                <a:ext uri="{FF2B5EF4-FFF2-40B4-BE49-F238E27FC236}">
                  <a16:creationId xmlns:a16="http://schemas.microsoft.com/office/drawing/2014/main" id="{64420964-A6B4-4ADE-8D79-BB4E0780DB51}"/>
                </a:ext>
              </a:extLst>
            </p:cNvPr>
            <p:cNvSpPr>
              <a:spLocks/>
            </p:cNvSpPr>
            <p:nvPr/>
          </p:nvSpPr>
          <p:spPr bwMode="auto">
            <a:xfrm>
              <a:off x="912" y="2516"/>
              <a:ext cx="200" cy="1348"/>
            </a:xfrm>
            <a:custGeom>
              <a:avLst/>
              <a:gdLst>
                <a:gd name="T0" fmla="*/ 0 w 29"/>
                <a:gd name="T1" fmla="*/ 2147483647 h 55"/>
                <a:gd name="T2" fmla="*/ 15602430 w 29"/>
                <a:gd name="T3" fmla="*/ 2147483647 h 55"/>
                <a:gd name="T4" fmla="*/ 40782624 w 29"/>
                <a:gd name="T5" fmla="*/ 2147483647 h 55"/>
                <a:gd name="T6" fmla="*/ 132767689 w 29"/>
                <a:gd name="T7" fmla="*/ 2147483647 h 55"/>
                <a:gd name="T8" fmla="*/ 148367575 w 29"/>
                <a:gd name="T9" fmla="*/ 2147483647 h 55"/>
                <a:gd name="T10" fmla="*/ 148367575 w 29"/>
                <a:gd name="T11" fmla="*/ 2147483647 h 55"/>
                <a:gd name="T12" fmla="*/ 132767689 w 29"/>
                <a:gd name="T13" fmla="*/ 2147483647 h 55"/>
                <a:gd name="T14" fmla="*/ 148367575 w 29"/>
                <a:gd name="T15" fmla="*/ 2147483647 h 55"/>
                <a:gd name="T16" fmla="*/ 148367575 w 29"/>
                <a:gd name="T17" fmla="*/ 2147483647 h 55"/>
                <a:gd name="T18" fmla="*/ 132767689 w 29"/>
                <a:gd name="T19" fmla="*/ 2147483647 h 55"/>
                <a:gd name="T20" fmla="*/ 40782624 w 29"/>
                <a:gd name="T21" fmla="*/ 2147483647 h 55"/>
                <a:gd name="T22" fmla="*/ 15602430 w 29"/>
                <a:gd name="T23" fmla="*/ 2147483647 h 55"/>
                <a:gd name="T24" fmla="*/ 0 w 29"/>
                <a:gd name="T25" fmla="*/ 2147483647 h 5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9"/>
                <a:gd name="T40" fmla="*/ 0 h 55"/>
                <a:gd name="T41" fmla="*/ 29 w 29"/>
                <a:gd name="T42" fmla="*/ 55 h 55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9" h="55">
                  <a:moveTo>
                    <a:pt x="0" y="28"/>
                  </a:moveTo>
                  <a:cubicBezTo>
                    <a:pt x="0" y="20"/>
                    <a:pt x="1" y="11"/>
                    <a:pt x="3" y="4"/>
                  </a:cubicBezTo>
                  <a:cubicBezTo>
                    <a:pt x="4" y="2"/>
                    <a:pt x="6" y="0"/>
                    <a:pt x="8" y="1"/>
                  </a:cubicBezTo>
                  <a:cubicBezTo>
                    <a:pt x="26" y="3"/>
                    <a:pt x="26" y="3"/>
                    <a:pt x="26" y="3"/>
                  </a:cubicBezTo>
                  <a:cubicBezTo>
                    <a:pt x="28" y="4"/>
                    <a:pt x="29" y="5"/>
                    <a:pt x="29" y="7"/>
                  </a:cubicBezTo>
                  <a:cubicBezTo>
                    <a:pt x="29" y="8"/>
                    <a:pt x="29" y="8"/>
                    <a:pt x="29" y="8"/>
                  </a:cubicBezTo>
                  <a:cubicBezTo>
                    <a:pt x="27" y="14"/>
                    <a:pt x="26" y="21"/>
                    <a:pt x="26" y="28"/>
                  </a:cubicBezTo>
                  <a:cubicBezTo>
                    <a:pt x="26" y="34"/>
                    <a:pt x="27" y="41"/>
                    <a:pt x="29" y="48"/>
                  </a:cubicBezTo>
                  <a:cubicBezTo>
                    <a:pt x="29" y="49"/>
                    <a:pt x="29" y="49"/>
                    <a:pt x="29" y="49"/>
                  </a:cubicBezTo>
                  <a:cubicBezTo>
                    <a:pt x="29" y="50"/>
                    <a:pt x="28" y="52"/>
                    <a:pt x="26" y="52"/>
                  </a:cubicBezTo>
                  <a:cubicBezTo>
                    <a:pt x="8" y="55"/>
                    <a:pt x="8" y="55"/>
                    <a:pt x="8" y="55"/>
                  </a:cubicBezTo>
                  <a:cubicBezTo>
                    <a:pt x="6" y="55"/>
                    <a:pt x="4" y="54"/>
                    <a:pt x="3" y="52"/>
                  </a:cubicBezTo>
                  <a:cubicBezTo>
                    <a:pt x="1" y="44"/>
                    <a:pt x="0" y="36"/>
                    <a:pt x="0" y="28"/>
                  </a:cubicBezTo>
                </a:path>
              </a:pathLst>
            </a:custGeom>
            <a:solidFill>
              <a:srgbClr val="3848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28" name="Freeform 33">
              <a:extLst>
                <a:ext uri="{FF2B5EF4-FFF2-40B4-BE49-F238E27FC236}">
                  <a16:creationId xmlns:a16="http://schemas.microsoft.com/office/drawing/2014/main" id="{4D05866C-97A1-4577-8528-E59768F2DA43}"/>
                </a:ext>
              </a:extLst>
            </p:cNvPr>
            <p:cNvSpPr>
              <a:spLocks/>
            </p:cNvSpPr>
            <p:nvPr/>
          </p:nvSpPr>
          <p:spPr bwMode="auto">
            <a:xfrm>
              <a:off x="912" y="2565"/>
              <a:ext cx="193" cy="1250"/>
            </a:xfrm>
            <a:custGeom>
              <a:avLst/>
              <a:gdLst>
                <a:gd name="T0" fmla="*/ 40641171 w 28"/>
                <a:gd name="T1" fmla="*/ 2147483647 h 51"/>
                <a:gd name="T2" fmla="*/ 25097182 w 28"/>
                <a:gd name="T3" fmla="*/ 2147483647 h 51"/>
                <a:gd name="T4" fmla="*/ 25097182 w 28"/>
                <a:gd name="T5" fmla="*/ 2147483647 h 51"/>
                <a:gd name="T6" fmla="*/ 40641171 w 28"/>
                <a:gd name="T7" fmla="*/ 0 h 51"/>
                <a:gd name="T8" fmla="*/ 132350045 w 28"/>
                <a:gd name="T9" fmla="*/ 2147483647 h 51"/>
                <a:gd name="T10" fmla="*/ 142650287 w 28"/>
                <a:gd name="T11" fmla="*/ 2147483647 h 51"/>
                <a:gd name="T12" fmla="*/ 142650287 w 28"/>
                <a:gd name="T13" fmla="*/ 2147483647 h 51"/>
                <a:gd name="T14" fmla="*/ 132350045 w 28"/>
                <a:gd name="T15" fmla="*/ 2147483647 h 51"/>
                <a:gd name="T16" fmla="*/ 40641171 w 28"/>
                <a:gd name="T17" fmla="*/ 2147483647 h 5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8"/>
                <a:gd name="T28" fmla="*/ 0 h 51"/>
                <a:gd name="T29" fmla="*/ 28 w 28"/>
                <a:gd name="T30" fmla="*/ 51 h 5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8" h="51">
                  <a:moveTo>
                    <a:pt x="8" y="51"/>
                  </a:moveTo>
                  <a:cubicBezTo>
                    <a:pt x="6" y="51"/>
                    <a:pt x="5" y="51"/>
                    <a:pt x="5" y="49"/>
                  </a:cubicBezTo>
                  <a:cubicBezTo>
                    <a:pt x="0" y="34"/>
                    <a:pt x="0" y="17"/>
                    <a:pt x="5" y="2"/>
                  </a:cubicBezTo>
                  <a:cubicBezTo>
                    <a:pt x="5" y="1"/>
                    <a:pt x="6" y="0"/>
                    <a:pt x="8" y="0"/>
                  </a:cubicBezTo>
                  <a:cubicBezTo>
                    <a:pt x="14" y="1"/>
                    <a:pt x="20" y="2"/>
                    <a:pt x="26" y="3"/>
                  </a:cubicBezTo>
                  <a:cubicBezTo>
                    <a:pt x="27" y="3"/>
                    <a:pt x="28" y="4"/>
                    <a:pt x="28" y="5"/>
                  </a:cubicBezTo>
                  <a:cubicBezTo>
                    <a:pt x="23" y="19"/>
                    <a:pt x="23" y="33"/>
                    <a:pt x="28" y="46"/>
                  </a:cubicBezTo>
                  <a:cubicBezTo>
                    <a:pt x="28" y="47"/>
                    <a:pt x="27" y="48"/>
                    <a:pt x="26" y="48"/>
                  </a:cubicBezTo>
                  <a:cubicBezTo>
                    <a:pt x="20" y="49"/>
                    <a:pt x="14" y="50"/>
                    <a:pt x="8" y="51"/>
                  </a:cubicBezTo>
                </a:path>
              </a:pathLst>
            </a:custGeom>
            <a:solidFill>
              <a:srgbClr val="465B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29" name="Freeform 34">
              <a:extLst>
                <a:ext uri="{FF2B5EF4-FFF2-40B4-BE49-F238E27FC236}">
                  <a16:creationId xmlns:a16="http://schemas.microsoft.com/office/drawing/2014/main" id="{79CE0151-FFE2-462B-AE8A-A7D11FCD7168}"/>
                </a:ext>
              </a:extLst>
            </p:cNvPr>
            <p:cNvSpPr>
              <a:spLocks/>
            </p:cNvSpPr>
            <p:nvPr/>
          </p:nvSpPr>
          <p:spPr bwMode="auto">
            <a:xfrm>
              <a:off x="912" y="2565"/>
              <a:ext cx="83" cy="1250"/>
            </a:xfrm>
            <a:custGeom>
              <a:avLst/>
              <a:gdLst>
                <a:gd name="T0" fmla="*/ 41601454 w 12"/>
                <a:gd name="T1" fmla="*/ 2147483647 h 51"/>
                <a:gd name="T2" fmla="*/ 62845284 w 12"/>
                <a:gd name="T3" fmla="*/ 2147483647 h 51"/>
                <a:gd name="T4" fmla="*/ 52223542 w 12"/>
                <a:gd name="T5" fmla="*/ 2147483647 h 51"/>
                <a:gd name="T6" fmla="*/ 52223542 w 12"/>
                <a:gd name="T7" fmla="*/ 2147483647 h 51"/>
                <a:gd name="T8" fmla="*/ 57590320 w 12"/>
                <a:gd name="T9" fmla="*/ 2147483647 h 51"/>
                <a:gd name="T10" fmla="*/ 41601454 w 12"/>
                <a:gd name="T11" fmla="*/ 0 h 51"/>
                <a:gd name="T12" fmla="*/ 26498440 w 12"/>
                <a:gd name="T13" fmla="*/ 2147483647 h 51"/>
                <a:gd name="T14" fmla="*/ 26498440 w 12"/>
                <a:gd name="T15" fmla="*/ 2147483647 h 51"/>
                <a:gd name="T16" fmla="*/ 41601454 w 12"/>
                <a:gd name="T17" fmla="*/ 2147483647 h 5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2"/>
                <a:gd name="T28" fmla="*/ 0 h 51"/>
                <a:gd name="T29" fmla="*/ 12 w 12"/>
                <a:gd name="T30" fmla="*/ 51 h 5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2" h="51">
                  <a:moveTo>
                    <a:pt x="8" y="51"/>
                  </a:moveTo>
                  <a:cubicBezTo>
                    <a:pt x="9" y="51"/>
                    <a:pt x="11" y="51"/>
                    <a:pt x="12" y="51"/>
                  </a:cubicBezTo>
                  <a:cubicBezTo>
                    <a:pt x="11" y="50"/>
                    <a:pt x="11" y="50"/>
                    <a:pt x="10" y="49"/>
                  </a:cubicBezTo>
                  <a:cubicBezTo>
                    <a:pt x="6" y="33"/>
                    <a:pt x="6" y="17"/>
                    <a:pt x="10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0" y="0"/>
                    <a:pt x="9" y="0"/>
                    <a:pt x="8" y="0"/>
                  </a:cubicBezTo>
                  <a:cubicBezTo>
                    <a:pt x="6" y="0"/>
                    <a:pt x="5" y="1"/>
                    <a:pt x="5" y="2"/>
                  </a:cubicBezTo>
                  <a:cubicBezTo>
                    <a:pt x="0" y="17"/>
                    <a:pt x="0" y="34"/>
                    <a:pt x="5" y="49"/>
                  </a:cubicBezTo>
                  <a:cubicBezTo>
                    <a:pt x="5" y="51"/>
                    <a:pt x="6" y="51"/>
                    <a:pt x="8" y="51"/>
                  </a:cubicBezTo>
                </a:path>
              </a:pathLst>
            </a:custGeom>
            <a:solidFill>
              <a:srgbClr val="556F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30" name="Freeform 35">
              <a:extLst>
                <a:ext uri="{FF2B5EF4-FFF2-40B4-BE49-F238E27FC236}">
                  <a16:creationId xmlns:a16="http://schemas.microsoft.com/office/drawing/2014/main" id="{1D190E11-9540-4E31-9410-830DD2672767}"/>
                </a:ext>
              </a:extLst>
            </p:cNvPr>
            <p:cNvSpPr>
              <a:spLocks/>
            </p:cNvSpPr>
            <p:nvPr/>
          </p:nvSpPr>
          <p:spPr bwMode="auto">
            <a:xfrm>
              <a:off x="954" y="2908"/>
              <a:ext cx="151" cy="907"/>
            </a:xfrm>
            <a:custGeom>
              <a:avLst/>
              <a:gdLst>
                <a:gd name="T0" fmla="*/ 98279634 w 22"/>
                <a:gd name="T1" fmla="*/ 0 h 37"/>
                <a:gd name="T2" fmla="*/ 5011182 w 22"/>
                <a:gd name="T3" fmla="*/ 2147483647 h 37"/>
                <a:gd name="T4" fmla="*/ 19345557 w 22"/>
                <a:gd name="T5" fmla="*/ 2147483647 h 37"/>
                <a:gd name="T6" fmla="*/ 29383752 w 22"/>
                <a:gd name="T7" fmla="*/ 2147483647 h 37"/>
                <a:gd name="T8" fmla="*/ 29383752 w 22"/>
                <a:gd name="T9" fmla="*/ 2147483647 h 37"/>
                <a:gd name="T10" fmla="*/ 98279634 w 22"/>
                <a:gd name="T11" fmla="*/ 2147483647 h 37"/>
                <a:gd name="T12" fmla="*/ 108317451 w 22"/>
                <a:gd name="T13" fmla="*/ 2147483647 h 37"/>
                <a:gd name="T14" fmla="*/ 108317451 w 22"/>
                <a:gd name="T15" fmla="*/ 2147483647 h 37"/>
                <a:gd name="T16" fmla="*/ 108317451 w 22"/>
                <a:gd name="T17" fmla="*/ 2147483647 h 37"/>
                <a:gd name="T18" fmla="*/ 98279634 w 22"/>
                <a:gd name="T19" fmla="*/ 0 h 3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22"/>
                <a:gd name="T31" fmla="*/ 0 h 37"/>
                <a:gd name="T32" fmla="*/ 22 w 22"/>
                <a:gd name="T33" fmla="*/ 37 h 37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22" h="37">
                  <a:moveTo>
                    <a:pt x="20" y="0"/>
                  </a:moveTo>
                  <a:cubicBezTo>
                    <a:pt x="13" y="1"/>
                    <a:pt x="7" y="3"/>
                    <a:pt x="1" y="5"/>
                  </a:cubicBezTo>
                  <a:cubicBezTo>
                    <a:pt x="0" y="15"/>
                    <a:pt x="1" y="25"/>
                    <a:pt x="4" y="35"/>
                  </a:cubicBezTo>
                  <a:cubicBezTo>
                    <a:pt x="5" y="36"/>
                    <a:pt x="5" y="36"/>
                    <a:pt x="6" y="37"/>
                  </a:cubicBezTo>
                  <a:cubicBezTo>
                    <a:pt x="6" y="37"/>
                    <a:pt x="6" y="37"/>
                    <a:pt x="6" y="37"/>
                  </a:cubicBezTo>
                  <a:cubicBezTo>
                    <a:pt x="11" y="36"/>
                    <a:pt x="15" y="35"/>
                    <a:pt x="20" y="34"/>
                  </a:cubicBezTo>
                  <a:cubicBezTo>
                    <a:pt x="21" y="34"/>
                    <a:pt x="22" y="34"/>
                    <a:pt x="22" y="33"/>
                  </a:cubicBezTo>
                  <a:cubicBezTo>
                    <a:pt x="22" y="33"/>
                    <a:pt x="22" y="32"/>
                    <a:pt x="22" y="32"/>
                  </a:cubicBezTo>
                  <a:cubicBezTo>
                    <a:pt x="22" y="32"/>
                    <a:pt x="22" y="32"/>
                    <a:pt x="22" y="32"/>
                  </a:cubicBezTo>
                  <a:cubicBezTo>
                    <a:pt x="18" y="22"/>
                    <a:pt x="18" y="11"/>
                    <a:pt x="20" y="0"/>
                  </a:cubicBezTo>
                </a:path>
              </a:pathLst>
            </a:custGeom>
            <a:solidFill>
              <a:srgbClr val="667A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31" name="Freeform 36">
              <a:extLst>
                <a:ext uri="{FF2B5EF4-FFF2-40B4-BE49-F238E27FC236}">
                  <a16:creationId xmlns:a16="http://schemas.microsoft.com/office/drawing/2014/main" id="{CED7FE17-780F-4F88-9900-523653FF0295}"/>
                </a:ext>
              </a:extLst>
            </p:cNvPr>
            <p:cNvSpPr>
              <a:spLocks/>
            </p:cNvSpPr>
            <p:nvPr/>
          </p:nvSpPr>
          <p:spPr bwMode="auto">
            <a:xfrm>
              <a:off x="919" y="3030"/>
              <a:ext cx="76" cy="785"/>
            </a:xfrm>
            <a:custGeom>
              <a:avLst/>
              <a:gdLst>
                <a:gd name="T0" fmla="*/ 30778096 w 11"/>
                <a:gd name="T1" fmla="*/ 0 h 32"/>
                <a:gd name="T2" fmla="*/ 0 w 11"/>
                <a:gd name="T3" fmla="*/ 2147483647 h 32"/>
                <a:gd name="T4" fmla="*/ 20986736 w 11"/>
                <a:gd name="T5" fmla="*/ 2147483647 h 32"/>
                <a:gd name="T6" fmla="*/ 30778096 w 11"/>
                <a:gd name="T7" fmla="*/ 2147483647 h 32"/>
                <a:gd name="T8" fmla="*/ 36114731 w 11"/>
                <a:gd name="T9" fmla="*/ 2147483647 h 32"/>
                <a:gd name="T10" fmla="*/ 57101475 w 11"/>
                <a:gd name="T11" fmla="*/ 2147483647 h 32"/>
                <a:gd name="T12" fmla="*/ 57101475 w 11"/>
                <a:gd name="T13" fmla="*/ 2147483647 h 32"/>
                <a:gd name="T14" fmla="*/ 46553535 w 11"/>
                <a:gd name="T15" fmla="*/ 2147483647 h 32"/>
                <a:gd name="T16" fmla="*/ 30778096 w 11"/>
                <a:gd name="T17" fmla="*/ 0 h 3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1"/>
                <a:gd name="T28" fmla="*/ 0 h 32"/>
                <a:gd name="T29" fmla="*/ 11 w 11"/>
                <a:gd name="T30" fmla="*/ 32 h 3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1" h="32">
                  <a:moveTo>
                    <a:pt x="6" y="0"/>
                  </a:moveTo>
                  <a:cubicBezTo>
                    <a:pt x="4" y="1"/>
                    <a:pt x="2" y="2"/>
                    <a:pt x="0" y="3"/>
                  </a:cubicBezTo>
                  <a:cubicBezTo>
                    <a:pt x="0" y="12"/>
                    <a:pt x="1" y="22"/>
                    <a:pt x="4" y="30"/>
                  </a:cubicBezTo>
                  <a:cubicBezTo>
                    <a:pt x="4" y="31"/>
                    <a:pt x="5" y="32"/>
                    <a:pt x="6" y="32"/>
                  </a:cubicBezTo>
                  <a:cubicBezTo>
                    <a:pt x="6" y="32"/>
                    <a:pt x="6" y="32"/>
                    <a:pt x="7" y="32"/>
                  </a:cubicBezTo>
                  <a:cubicBezTo>
                    <a:pt x="8" y="32"/>
                    <a:pt x="9" y="32"/>
                    <a:pt x="11" y="32"/>
                  </a:cubicBezTo>
                  <a:cubicBezTo>
                    <a:pt x="11" y="32"/>
                    <a:pt x="11" y="32"/>
                    <a:pt x="11" y="32"/>
                  </a:cubicBezTo>
                  <a:cubicBezTo>
                    <a:pt x="10" y="31"/>
                    <a:pt x="10" y="31"/>
                    <a:pt x="9" y="30"/>
                  </a:cubicBezTo>
                  <a:cubicBezTo>
                    <a:pt x="6" y="20"/>
                    <a:pt x="5" y="10"/>
                    <a:pt x="6" y="0"/>
                  </a:cubicBezTo>
                </a:path>
              </a:pathLst>
            </a:custGeom>
            <a:solidFill>
              <a:srgbClr val="758C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32" name="Freeform 37">
              <a:extLst>
                <a:ext uri="{FF2B5EF4-FFF2-40B4-BE49-F238E27FC236}">
                  <a16:creationId xmlns:a16="http://schemas.microsoft.com/office/drawing/2014/main" id="{1F80805E-27B0-4882-8940-7F41ECC9423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6" y="3815"/>
              <a:ext cx="537" cy="245"/>
            </a:xfrm>
            <a:custGeom>
              <a:avLst/>
              <a:gdLst>
                <a:gd name="T0" fmla="*/ 151743969 w 78"/>
                <a:gd name="T1" fmla="*/ 0 h 10"/>
                <a:gd name="T2" fmla="*/ 0 w 78"/>
                <a:gd name="T3" fmla="*/ 2147483647 h 10"/>
                <a:gd name="T4" fmla="*/ 241930027 w 78"/>
                <a:gd name="T5" fmla="*/ 2147483647 h 10"/>
                <a:gd name="T6" fmla="*/ 393658078 w 78"/>
                <a:gd name="T7" fmla="*/ 2147483647 h 10"/>
                <a:gd name="T8" fmla="*/ 151743969 w 78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8"/>
                <a:gd name="T16" fmla="*/ 0 h 10"/>
                <a:gd name="T17" fmla="*/ 78 w 78"/>
                <a:gd name="T18" fmla="*/ 10 h 1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8" h="10">
                  <a:moveTo>
                    <a:pt x="30" y="0"/>
                  </a:moveTo>
                  <a:cubicBezTo>
                    <a:pt x="24" y="0"/>
                    <a:pt x="0" y="4"/>
                    <a:pt x="0" y="6"/>
                  </a:cubicBezTo>
                  <a:cubicBezTo>
                    <a:pt x="0" y="8"/>
                    <a:pt x="40" y="10"/>
                    <a:pt x="48" y="10"/>
                  </a:cubicBezTo>
                  <a:cubicBezTo>
                    <a:pt x="60" y="10"/>
                    <a:pt x="78" y="9"/>
                    <a:pt x="78" y="8"/>
                  </a:cubicBezTo>
                  <a:cubicBezTo>
                    <a:pt x="78" y="7"/>
                    <a:pt x="43" y="0"/>
                    <a:pt x="30" y="0"/>
                  </a:cubicBezTo>
                  <a:close/>
                </a:path>
              </a:pathLst>
            </a:custGeom>
            <a:solidFill>
              <a:srgbClr val="6263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33" name="Freeform 38">
              <a:extLst>
                <a:ext uri="{FF2B5EF4-FFF2-40B4-BE49-F238E27FC236}">
                  <a16:creationId xmlns:a16="http://schemas.microsoft.com/office/drawing/2014/main" id="{D38A62D7-8471-4B53-99B9-4EB5B20AAE3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2" y="3839"/>
              <a:ext cx="510" cy="196"/>
            </a:xfrm>
            <a:custGeom>
              <a:avLst/>
              <a:gdLst>
                <a:gd name="T0" fmla="*/ 0 w 74"/>
                <a:gd name="T1" fmla="*/ 2147483647 h 8"/>
                <a:gd name="T2" fmla="*/ 66439051 w 74"/>
                <a:gd name="T3" fmla="*/ 2147483647 h 8"/>
                <a:gd name="T4" fmla="*/ 147664567 w 74"/>
                <a:gd name="T5" fmla="*/ 0 h 8"/>
                <a:gd name="T6" fmla="*/ 376665334 w 74"/>
                <a:gd name="T7" fmla="*/ 2147483647 h 8"/>
                <a:gd name="T8" fmla="*/ 239292673 w 74"/>
                <a:gd name="T9" fmla="*/ 2147483647 h 8"/>
                <a:gd name="T10" fmla="*/ 0 w 74"/>
                <a:gd name="T11" fmla="*/ 2147483647 h 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4"/>
                <a:gd name="T19" fmla="*/ 0 h 8"/>
                <a:gd name="T20" fmla="*/ 74 w 74"/>
                <a:gd name="T21" fmla="*/ 8 h 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4" h="8">
                  <a:moveTo>
                    <a:pt x="0" y="5"/>
                  </a:moveTo>
                  <a:cubicBezTo>
                    <a:pt x="2" y="4"/>
                    <a:pt x="5" y="3"/>
                    <a:pt x="13" y="2"/>
                  </a:cubicBezTo>
                  <a:cubicBezTo>
                    <a:pt x="19" y="1"/>
                    <a:pt x="26" y="0"/>
                    <a:pt x="29" y="0"/>
                  </a:cubicBezTo>
                  <a:cubicBezTo>
                    <a:pt x="40" y="0"/>
                    <a:pt x="69" y="4"/>
                    <a:pt x="74" y="6"/>
                  </a:cubicBezTo>
                  <a:cubicBezTo>
                    <a:pt x="69" y="7"/>
                    <a:pt x="57" y="8"/>
                    <a:pt x="47" y="8"/>
                  </a:cubicBezTo>
                  <a:cubicBezTo>
                    <a:pt x="39" y="8"/>
                    <a:pt x="5" y="6"/>
                    <a:pt x="0" y="5"/>
                  </a:cubicBezTo>
                  <a:close/>
                </a:path>
              </a:pathLst>
            </a:custGeom>
            <a:solidFill>
              <a:srgbClr val="3848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34" name="Freeform 39">
              <a:extLst>
                <a:ext uri="{FF2B5EF4-FFF2-40B4-BE49-F238E27FC236}">
                  <a16:creationId xmlns:a16="http://schemas.microsoft.com/office/drawing/2014/main" id="{9E1F8EF7-B773-4410-ADF8-BC7AE47DD45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2" y="3839"/>
              <a:ext cx="283" cy="172"/>
            </a:xfrm>
            <a:custGeom>
              <a:avLst/>
              <a:gdLst>
                <a:gd name="T0" fmla="*/ 211204340 w 41"/>
                <a:gd name="T1" fmla="*/ 2147483647 h 7"/>
                <a:gd name="T2" fmla="*/ 149238131 w 41"/>
                <a:gd name="T3" fmla="*/ 0 h 7"/>
                <a:gd name="T4" fmla="*/ 67153335 w 41"/>
                <a:gd name="T5" fmla="*/ 2147483647 h 7"/>
                <a:gd name="T6" fmla="*/ 0 w 41"/>
                <a:gd name="T7" fmla="*/ 2147483647 h 7"/>
                <a:gd name="T8" fmla="*/ 180603796 w 41"/>
                <a:gd name="T9" fmla="*/ 2147483647 h 7"/>
                <a:gd name="T10" fmla="*/ 211204340 w 41"/>
                <a:gd name="T11" fmla="*/ 2147483647 h 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1"/>
                <a:gd name="T19" fmla="*/ 0 h 7"/>
                <a:gd name="T20" fmla="*/ 41 w 41"/>
                <a:gd name="T21" fmla="*/ 7 h 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1" h="7">
                  <a:moveTo>
                    <a:pt x="41" y="1"/>
                  </a:moveTo>
                  <a:cubicBezTo>
                    <a:pt x="36" y="0"/>
                    <a:pt x="32" y="0"/>
                    <a:pt x="29" y="0"/>
                  </a:cubicBezTo>
                  <a:cubicBezTo>
                    <a:pt x="26" y="0"/>
                    <a:pt x="19" y="1"/>
                    <a:pt x="13" y="2"/>
                  </a:cubicBezTo>
                  <a:cubicBezTo>
                    <a:pt x="5" y="3"/>
                    <a:pt x="2" y="4"/>
                    <a:pt x="0" y="5"/>
                  </a:cubicBezTo>
                  <a:cubicBezTo>
                    <a:pt x="4" y="6"/>
                    <a:pt x="22" y="7"/>
                    <a:pt x="35" y="7"/>
                  </a:cubicBezTo>
                  <a:lnTo>
                    <a:pt x="41" y="1"/>
                  </a:lnTo>
                  <a:close/>
                </a:path>
              </a:pathLst>
            </a:custGeom>
            <a:solidFill>
              <a:srgbClr val="262E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35" name="Freeform 40">
              <a:extLst>
                <a:ext uri="{FF2B5EF4-FFF2-40B4-BE49-F238E27FC236}">
                  <a16:creationId xmlns:a16="http://schemas.microsoft.com/office/drawing/2014/main" id="{AC2E9A1B-87E8-40B5-90BC-1A540959A8A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1" y="3839"/>
              <a:ext cx="41" cy="196"/>
            </a:xfrm>
            <a:custGeom>
              <a:avLst/>
              <a:gdLst>
                <a:gd name="T0" fmla="*/ 28501722 w 6"/>
                <a:gd name="T1" fmla="*/ 2147483647 h 8"/>
                <a:gd name="T2" fmla="*/ 23615658 w 6"/>
                <a:gd name="T3" fmla="*/ 2147483647 h 8"/>
                <a:gd name="T4" fmla="*/ 14660700 w 6"/>
                <a:gd name="T5" fmla="*/ 2147483647 h 8"/>
                <a:gd name="T6" fmla="*/ 14660700 w 6"/>
                <a:gd name="T7" fmla="*/ 2147483647 h 8"/>
                <a:gd name="T8" fmla="*/ 14660700 w 6"/>
                <a:gd name="T9" fmla="*/ 2147483647 h 8"/>
                <a:gd name="T10" fmla="*/ 9774639 w 6"/>
                <a:gd name="T11" fmla="*/ 2147483647 h 8"/>
                <a:gd name="T12" fmla="*/ 4886387 w 6"/>
                <a:gd name="T13" fmla="*/ 2147483647 h 8"/>
                <a:gd name="T14" fmla="*/ 0 w 6"/>
                <a:gd name="T15" fmla="*/ 0 h 8"/>
                <a:gd name="T16" fmla="*/ 4886387 w 6"/>
                <a:gd name="T17" fmla="*/ 2147483647 h 8"/>
                <a:gd name="T18" fmla="*/ 4886387 w 6"/>
                <a:gd name="T19" fmla="*/ 2147483647 h 8"/>
                <a:gd name="T20" fmla="*/ 4886387 w 6"/>
                <a:gd name="T21" fmla="*/ 2147483647 h 8"/>
                <a:gd name="T22" fmla="*/ 4886387 w 6"/>
                <a:gd name="T23" fmla="*/ 2147483647 h 8"/>
                <a:gd name="T24" fmla="*/ 14660700 w 6"/>
                <a:gd name="T25" fmla="*/ 2147483647 h 8"/>
                <a:gd name="T26" fmla="*/ 18729279 w 6"/>
                <a:gd name="T27" fmla="*/ 2147483647 h 8"/>
                <a:gd name="T28" fmla="*/ 28501722 w 6"/>
                <a:gd name="T29" fmla="*/ 2147483647 h 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6"/>
                <a:gd name="T46" fmla="*/ 0 h 8"/>
                <a:gd name="T47" fmla="*/ 6 w 6"/>
                <a:gd name="T48" fmla="*/ 8 h 8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6" h="8">
                  <a:moveTo>
                    <a:pt x="6" y="8"/>
                  </a:moveTo>
                  <a:cubicBezTo>
                    <a:pt x="6" y="8"/>
                    <a:pt x="6" y="8"/>
                    <a:pt x="5" y="8"/>
                  </a:cubicBezTo>
                  <a:cubicBezTo>
                    <a:pt x="5" y="8"/>
                    <a:pt x="4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6"/>
                    <a:pt x="0" y="4"/>
                    <a:pt x="0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3" y="1"/>
                    <a:pt x="3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5" y="3"/>
                    <a:pt x="5" y="6"/>
                    <a:pt x="6" y="8"/>
                  </a:cubicBezTo>
                  <a:close/>
                </a:path>
              </a:pathLst>
            </a:custGeom>
            <a:solidFill>
              <a:srgbClr val="6263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36" name="Freeform 41">
              <a:extLst>
                <a:ext uri="{FF2B5EF4-FFF2-40B4-BE49-F238E27FC236}">
                  <a16:creationId xmlns:a16="http://schemas.microsoft.com/office/drawing/2014/main" id="{878F1DF2-36DE-4080-8E1F-1ACF966DA82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4" y="3839"/>
              <a:ext cx="41" cy="196"/>
            </a:xfrm>
            <a:custGeom>
              <a:avLst/>
              <a:gdLst>
                <a:gd name="T0" fmla="*/ 28501722 w 6"/>
                <a:gd name="T1" fmla="*/ 2147483647 h 8"/>
                <a:gd name="T2" fmla="*/ 18729279 w 6"/>
                <a:gd name="T3" fmla="*/ 2147483647 h 8"/>
                <a:gd name="T4" fmla="*/ 18729279 w 6"/>
                <a:gd name="T5" fmla="*/ 2147483647 h 8"/>
                <a:gd name="T6" fmla="*/ 18729279 w 6"/>
                <a:gd name="T7" fmla="*/ 2147483647 h 8"/>
                <a:gd name="T8" fmla="*/ 14660700 w 6"/>
                <a:gd name="T9" fmla="*/ 2147483647 h 8"/>
                <a:gd name="T10" fmla="*/ 9774639 w 6"/>
                <a:gd name="T11" fmla="*/ 2147483647 h 8"/>
                <a:gd name="T12" fmla="*/ 4886387 w 6"/>
                <a:gd name="T13" fmla="*/ 2147483647 h 8"/>
                <a:gd name="T14" fmla="*/ 0 w 6"/>
                <a:gd name="T15" fmla="*/ 0 h 8"/>
                <a:gd name="T16" fmla="*/ 4886387 w 6"/>
                <a:gd name="T17" fmla="*/ 0 h 8"/>
                <a:gd name="T18" fmla="*/ 9774639 w 6"/>
                <a:gd name="T19" fmla="*/ 2147483647 h 8"/>
                <a:gd name="T20" fmla="*/ 9774639 w 6"/>
                <a:gd name="T21" fmla="*/ 2147483647 h 8"/>
                <a:gd name="T22" fmla="*/ 9774639 w 6"/>
                <a:gd name="T23" fmla="*/ 2147483647 h 8"/>
                <a:gd name="T24" fmla="*/ 9774639 w 6"/>
                <a:gd name="T25" fmla="*/ 2147483647 h 8"/>
                <a:gd name="T26" fmla="*/ 18729279 w 6"/>
                <a:gd name="T27" fmla="*/ 2147483647 h 8"/>
                <a:gd name="T28" fmla="*/ 28501722 w 6"/>
                <a:gd name="T29" fmla="*/ 2147483647 h 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6"/>
                <a:gd name="T46" fmla="*/ 0 h 8"/>
                <a:gd name="T47" fmla="*/ 6 w 6"/>
                <a:gd name="T48" fmla="*/ 8 h 8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6" h="8">
                  <a:moveTo>
                    <a:pt x="6" y="8"/>
                  </a:moveTo>
                  <a:cubicBezTo>
                    <a:pt x="6" y="8"/>
                    <a:pt x="5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6"/>
                    <a:pt x="0" y="4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1"/>
                    <a:pt x="4" y="1"/>
                    <a:pt x="4" y="1"/>
                  </a:cubicBezTo>
                  <a:cubicBezTo>
                    <a:pt x="5" y="2"/>
                    <a:pt x="5" y="5"/>
                    <a:pt x="6" y="8"/>
                  </a:cubicBezTo>
                  <a:close/>
                </a:path>
              </a:pathLst>
            </a:custGeom>
            <a:solidFill>
              <a:srgbClr val="3A07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37" name="Freeform 42">
              <a:extLst>
                <a:ext uri="{FF2B5EF4-FFF2-40B4-BE49-F238E27FC236}">
                  <a16:creationId xmlns:a16="http://schemas.microsoft.com/office/drawing/2014/main" id="{CBAB9C66-B794-40A7-8AEA-A890C4C6A8D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8" y="3864"/>
              <a:ext cx="14" cy="171"/>
            </a:xfrm>
            <a:custGeom>
              <a:avLst/>
              <a:gdLst>
                <a:gd name="T0" fmla="*/ 11529600 w 2"/>
                <a:gd name="T1" fmla="*/ 2147483647 h 7"/>
                <a:gd name="T2" fmla="*/ 11529600 w 2"/>
                <a:gd name="T3" fmla="*/ 2147483647 h 7"/>
                <a:gd name="T4" fmla="*/ 5764800 w 2"/>
                <a:gd name="T5" fmla="*/ 2147483647 h 7"/>
                <a:gd name="T6" fmla="*/ 0 w 2"/>
                <a:gd name="T7" fmla="*/ 0 h 7"/>
                <a:gd name="T8" fmla="*/ 0 w 2"/>
                <a:gd name="T9" fmla="*/ 0 h 7"/>
                <a:gd name="T10" fmla="*/ 0 w 2"/>
                <a:gd name="T11" fmla="*/ 0 h 7"/>
                <a:gd name="T12" fmla="*/ 11529600 w 2"/>
                <a:gd name="T13" fmla="*/ 2147483647 h 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"/>
                <a:gd name="T22" fmla="*/ 0 h 7"/>
                <a:gd name="T23" fmla="*/ 2 w 2"/>
                <a:gd name="T24" fmla="*/ 7 h 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" h="7">
                  <a:moveTo>
                    <a:pt x="2" y="7"/>
                  </a:moveTo>
                  <a:cubicBezTo>
                    <a:pt x="2" y="7"/>
                    <a:pt x="2" y="7"/>
                    <a:pt x="2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0" y="4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1" y="4"/>
                    <a:pt x="2" y="7"/>
                  </a:cubicBezTo>
                  <a:close/>
                </a:path>
              </a:pathLst>
            </a:custGeom>
            <a:solidFill>
              <a:srgbClr val="6263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38" name="Freeform 43">
              <a:extLst>
                <a:ext uri="{FF2B5EF4-FFF2-40B4-BE49-F238E27FC236}">
                  <a16:creationId xmlns:a16="http://schemas.microsoft.com/office/drawing/2014/main" id="{D9091F1C-F4CD-4F6A-80BA-959E439E25E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8" y="3864"/>
              <a:ext cx="14" cy="171"/>
            </a:xfrm>
            <a:custGeom>
              <a:avLst/>
              <a:gdLst>
                <a:gd name="T0" fmla="*/ 11529600 w 2"/>
                <a:gd name="T1" fmla="*/ 2147483647 h 7"/>
                <a:gd name="T2" fmla="*/ 11529600 w 2"/>
                <a:gd name="T3" fmla="*/ 2147483647 h 7"/>
                <a:gd name="T4" fmla="*/ 11529600 w 2"/>
                <a:gd name="T5" fmla="*/ 2147483647 h 7"/>
                <a:gd name="T6" fmla="*/ 0 w 2"/>
                <a:gd name="T7" fmla="*/ 0 h 7"/>
                <a:gd name="T8" fmla="*/ 0 w 2"/>
                <a:gd name="T9" fmla="*/ 0 h 7"/>
                <a:gd name="T10" fmla="*/ 0 w 2"/>
                <a:gd name="T11" fmla="*/ 0 h 7"/>
                <a:gd name="T12" fmla="*/ 11529600 w 2"/>
                <a:gd name="T13" fmla="*/ 2147483647 h 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"/>
                <a:gd name="T22" fmla="*/ 0 h 7"/>
                <a:gd name="T23" fmla="*/ 2 w 2"/>
                <a:gd name="T24" fmla="*/ 7 h 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" h="7">
                  <a:moveTo>
                    <a:pt x="2" y="7"/>
                  </a:move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1" y="4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4"/>
                    <a:pt x="2" y="7"/>
                  </a:cubicBezTo>
                  <a:close/>
                </a:path>
              </a:pathLst>
            </a:custGeom>
            <a:solidFill>
              <a:srgbClr val="6263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39" name="Freeform 44">
              <a:extLst>
                <a:ext uri="{FF2B5EF4-FFF2-40B4-BE49-F238E27FC236}">
                  <a16:creationId xmlns:a16="http://schemas.microsoft.com/office/drawing/2014/main" id="{6D40185F-DFCA-4E3C-A911-EA499F59BA7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5" y="3864"/>
              <a:ext cx="48" cy="122"/>
            </a:xfrm>
            <a:custGeom>
              <a:avLst/>
              <a:gdLst>
                <a:gd name="T0" fmla="*/ 4987927 w 7"/>
                <a:gd name="T1" fmla="*/ 2147483647 h 5"/>
                <a:gd name="T2" fmla="*/ 0 w 7"/>
                <a:gd name="T3" fmla="*/ 2147483647 h 5"/>
                <a:gd name="T4" fmla="*/ 24227397 w 7"/>
                <a:gd name="T5" fmla="*/ 0 h 5"/>
                <a:gd name="T6" fmla="*/ 34202912 w 7"/>
                <a:gd name="T7" fmla="*/ 0 h 5"/>
                <a:gd name="T8" fmla="*/ 4987927 w 7"/>
                <a:gd name="T9" fmla="*/ 2147483647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5"/>
                <a:gd name="T17" fmla="*/ 7 w 7"/>
                <a:gd name="T18" fmla="*/ 5 h 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5">
                  <a:moveTo>
                    <a:pt x="1" y="5"/>
                  </a:moveTo>
                  <a:cubicBezTo>
                    <a:pt x="1" y="5"/>
                    <a:pt x="1" y="5"/>
                    <a:pt x="0" y="5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0"/>
                    <a:pt x="6" y="0"/>
                    <a:pt x="7" y="0"/>
                  </a:cubicBezTo>
                  <a:lnTo>
                    <a:pt x="1" y="5"/>
                  </a:lnTo>
                  <a:close/>
                </a:path>
              </a:pathLst>
            </a:custGeom>
            <a:solidFill>
              <a:srgbClr val="6263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40" name="Freeform 45">
              <a:extLst>
                <a:ext uri="{FF2B5EF4-FFF2-40B4-BE49-F238E27FC236}">
                  <a16:creationId xmlns:a16="http://schemas.microsoft.com/office/drawing/2014/main" id="{073660C1-2D31-47EF-9E35-8683B82CFC1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6" y="2344"/>
              <a:ext cx="537" cy="221"/>
            </a:xfrm>
            <a:custGeom>
              <a:avLst/>
              <a:gdLst>
                <a:gd name="T0" fmla="*/ 151743969 w 78"/>
                <a:gd name="T1" fmla="*/ 2147483647 h 9"/>
                <a:gd name="T2" fmla="*/ 0 w 78"/>
                <a:gd name="T3" fmla="*/ 2147483647 h 9"/>
                <a:gd name="T4" fmla="*/ 241930027 w 78"/>
                <a:gd name="T5" fmla="*/ 0 h 9"/>
                <a:gd name="T6" fmla="*/ 393658078 w 78"/>
                <a:gd name="T7" fmla="*/ 2147483647 h 9"/>
                <a:gd name="T8" fmla="*/ 151743969 w 78"/>
                <a:gd name="T9" fmla="*/ 2147483647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8"/>
                <a:gd name="T16" fmla="*/ 0 h 9"/>
                <a:gd name="T17" fmla="*/ 78 w 78"/>
                <a:gd name="T18" fmla="*/ 9 h 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8" h="9">
                  <a:moveTo>
                    <a:pt x="30" y="9"/>
                  </a:moveTo>
                  <a:cubicBezTo>
                    <a:pt x="24" y="9"/>
                    <a:pt x="0" y="6"/>
                    <a:pt x="0" y="3"/>
                  </a:cubicBezTo>
                  <a:cubicBezTo>
                    <a:pt x="0" y="2"/>
                    <a:pt x="40" y="0"/>
                    <a:pt x="48" y="0"/>
                  </a:cubicBezTo>
                  <a:cubicBezTo>
                    <a:pt x="60" y="0"/>
                    <a:pt x="78" y="1"/>
                    <a:pt x="78" y="2"/>
                  </a:cubicBezTo>
                  <a:cubicBezTo>
                    <a:pt x="78" y="3"/>
                    <a:pt x="43" y="9"/>
                    <a:pt x="30" y="9"/>
                  </a:cubicBezTo>
                  <a:close/>
                </a:path>
              </a:pathLst>
            </a:custGeom>
            <a:solidFill>
              <a:srgbClr val="4A12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41" name="Freeform 46">
              <a:extLst>
                <a:ext uri="{FF2B5EF4-FFF2-40B4-BE49-F238E27FC236}">
                  <a16:creationId xmlns:a16="http://schemas.microsoft.com/office/drawing/2014/main" id="{D47B328F-8892-46E9-A1E3-00615DF033B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2" y="2369"/>
              <a:ext cx="510" cy="196"/>
            </a:xfrm>
            <a:custGeom>
              <a:avLst/>
              <a:gdLst>
                <a:gd name="T0" fmla="*/ 0 w 74"/>
                <a:gd name="T1" fmla="*/ 2147483647 h 8"/>
                <a:gd name="T2" fmla="*/ 66439051 w 74"/>
                <a:gd name="T3" fmla="*/ 2147483647 h 8"/>
                <a:gd name="T4" fmla="*/ 147664567 w 74"/>
                <a:gd name="T5" fmla="*/ 2147483647 h 8"/>
                <a:gd name="T6" fmla="*/ 376665334 w 74"/>
                <a:gd name="T7" fmla="*/ 2147483647 h 8"/>
                <a:gd name="T8" fmla="*/ 239292673 w 74"/>
                <a:gd name="T9" fmla="*/ 0 h 8"/>
                <a:gd name="T10" fmla="*/ 0 w 74"/>
                <a:gd name="T11" fmla="*/ 2147483647 h 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4"/>
                <a:gd name="T19" fmla="*/ 0 h 8"/>
                <a:gd name="T20" fmla="*/ 74 w 74"/>
                <a:gd name="T21" fmla="*/ 8 h 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4" h="8">
                  <a:moveTo>
                    <a:pt x="0" y="2"/>
                  </a:moveTo>
                  <a:cubicBezTo>
                    <a:pt x="2" y="3"/>
                    <a:pt x="5" y="4"/>
                    <a:pt x="13" y="6"/>
                  </a:cubicBezTo>
                  <a:cubicBezTo>
                    <a:pt x="19" y="7"/>
                    <a:pt x="26" y="8"/>
                    <a:pt x="29" y="8"/>
                  </a:cubicBezTo>
                  <a:cubicBezTo>
                    <a:pt x="40" y="8"/>
                    <a:pt x="69" y="3"/>
                    <a:pt x="74" y="1"/>
                  </a:cubicBezTo>
                  <a:cubicBezTo>
                    <a:pt x="69" y="0"/>
                    <a:pt x="57" y="0"/>
                    <a:pt x="47" y="0"/>
                  </a:cubicBezTo>
                  <a:cubicBezTo>
                    <a:pt x="39" y="0"/>
                    <a:pt x="5" y="1"/>
                    <a:pt x="0" y="2"/>
                  </a:cubicBezTo>
                  <a:close/>
                </a:path>
              </a:pathLst>
            </a:custGeom>
            <a:solidFill>
              <a:srgbClr val="3848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42" name="Freeform 47">
              <a:extLst>
                <a:ext uri="{FF2B5EF4-FFF2-40B4-BE49-F238E27FC236}">
                  <a16:creationId xmlns:a16="http://schemas.microsoft.com/office/drawing/2014/main" id="{8B5549DA-61C0-4A59-8E53-EC4492FFFC9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2" y="2369"/>
              <a:ext cx="283" cy="196"/>
            </a:xfrm>
            <a:custGeom>
              <a:avLst/>
              <a:gdLst>
                <a:gd name="T0" fmla="*/ 211204340 w 41"/>
                <a:gd name="T1" fmla="*/ 2147483647 h 8"/>
                <a:gd name="T2" fmla="*/ 149238131 w 41"/>
                <a:gd name="T3" fmla="*/ 2147483647 h 8"/>
                <a:gd name="T4" fmla="*/ 67153335 w 41"/>
                <a:gd name="T5" fmla="*/ 2147483647 h 8"/>
                <a:gd name="T6" fmla="*/ 0 w 41"/>
                <a:gd name="T7" fmla="*/ 2147483647 h 8"/>
                <a:gd name="T8" fmla="*/ 180603796 w 41"/>
                <a:gd name="T9" fmla="*/ 0 h 8"/>
                <a:gd name="T10" fmla="*/ 211204340 w 41"/>
                <a:gd name="T11" fmla="*/ 2147483647 h 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1"/>
                <a:gd name="T19" fmla="*/ 0 h 8"/>
                <a:gd name="T20" fmla="*/ 41 w 41"/>
                <a:gd name="T21" fmla="*/ 8 h 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1" h="8">
                  <a:moveTo>
                    <a:pt x="41" y="7"/>
                  </a:moveTo>
                  <a:cubicBezTo>
                    <a:pt x="36" y="7"/>
                    <a:pt x="32" y="8"/>
                    <a:pt x="29" y="8"/>
                  </a:cubicBezTo>
                  <a:cubicBezTo>
                    <a:pt x="26" y="8"/>
                    <a:pt x="19" y="7"/>
                    <a:pt x="13" y="6"/>
                  </a:cubicBezTo>
                  <a:cubicBezTo>
                    <a:pt x="5" y="4"/>
                    <a:pt x="2" y="3"/>
                    <a:pt x="0" y="2"/>
                  </a:cubicBezTo>
                  <a:cubicBezTo>
                    <a:pt x="4" y="2"/>
                    <a:pt x="22" y="1"/>
                    <a:pt x="35" y="0"/>
                  </a:cubicBezTo>
                  <a:lnTo>
                    <a:pt x="41" y="7"/>
                  </a:lnTo>
                  <a:close/>
                </a:path>
              </a:pathLst>
            </a:custGeom>
            <a:solidFill>
              <a:srgbClr val="465B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43" name="Freeform 48">
              <a:extLst>
                <a:ext uri="{FF2B5EF4-FFF2-40B4-BE49-F238E27FC236}">
                  <a16:creationId xmlns:a16="http://schemas.microsoft.com/office/drawing/2014/main" id="{432F3E76-1971-4469-9B38-17A35BA5353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1" y="2369"/>
              <a:ext cx="41" cy="171"/>
            </a:xfrm>
            <a:custGeom>
              <a:avLst/>
              <a:gdLst>
                <a:gd name="T0" fmla="*/ 28501722 w 6"/>
                <a:gd name="T1" fmla="*/ 0 h 7"/>
                <a:gd name="T2" fmla="*/ 23615658 w 6"/>
                <a:gd name="T3" fmla="*/ 0 h 7"/>
                <a:gd name="T4" fmla="*/ 14660700 w 6"/>
                <a:gd name="T5" fmla="*/ 0 h 7"/>
                <a:gd name="T6" fmla="*/ 14660700 w 6"/>
                <a:gd name="T7" fmla="*/ 0 h 7"/>
                <a:gd name="T8" fmla="*/ 14660700 w 6"/>
                <a:gd name="T9" fmla="*/ 0 h 7"/>
                <a:gd name="T10" fmla="*/ 9774639 w 6"/>
                <a:gd name="T11" fmla="*/ 0 h 7"/>
                <a:gd name="T12" fmla="*/ 4886387 w 6"/>
                <a:gd name="T13" fmla="*/ 0 h 7"/>
                <a:gd name="T14" fmla="*/ 0 w 6"/>
                <a:gd name="T15" fmla="*/ 2147483647 h 7"/>
                <a:gd name="T16" fmla="*/ 4886387 w 6"/>
                <a:gd name="T17" fmla="*/ 2147483647 h 7"/>
                <a:gd name="T18" fmla="*/ 4886387 w 6"/>
                <a:gd name="T19" fmla="*/ 2147483647 h 7"/>
                <a:gd name="T20" fmla="*/ 4886387 w 6"/>
                <a:gd name="T21" fmla="*/ 2147483647 h 7"/>
                <a:gd name="T22" fmla="*/ 4886387 w 6"/>
                <a:gd name="T23" fmla="*/ 2147483647 h 7"/>
                <a:gd name="T24" fmla="*/ 14660700 w 6"/>
                <a:gd name="T25" fmla="*/ 2147483647 h 7"/>
                <a:gd name="T26" fmla="*/ 18729279 w 6"/>
                <a:gd name="T27" fmla="*/ 2147483647 h 7"/>
                <a:gd name="T28" fmla="*/ 28501722 w 6"/>
                <a:gd name="T29" fmla="*/ 0 h 7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6"/>
                <a:gd name="T46" fmla="*/ 0 h 7"/>
                <a:gd name="T47" fmla="*/ 6 w 6"/>
                <a:gd name="T48" fmla="*/ 7 h 7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6" h="7">
                  <a:moveTo>
                    <a:pt x="6" y="0"/>
                  </a:moveTo>
                  <a:cubicBezTo>
                    <a:pt x="6" y="0"/>
                    <a:pt x="6" y="0"/>
                    <a:pt x="5" y="0"/>
                  </a:cubicBezTo>
                  <a:cubicBezTo>
                    <a:pt x="5" y="0"/>
                    <a:pt x="4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0" y="4"/>
                    <a:pt x="0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3" y="7"/>
                    <a:pt x="3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5"/>
                    <a:pt x="5" y="2"/>
                    <a:pt x="6" y="0"/>
                  </a:cubicBezTo>
                  <a:close/>
                </a:path>
              </a:pathLst>
            </a:custGeom>
            <a:solidFill>
              <a:srgbClr val="6263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44" name="Freeform 49">
              <a:extLst>
                <a:ext uri="{FF2B5EF4-FFF2-40B4-BE49-F238E27FC236}">
                  <a16:creationId xmlns:a16="http://schemas.microsoft.com/office/drawing/2014/main" id="{B3F71F2C-7957-4F32-B1AA-A2D1062379D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4" y="2369"/>
              <a:ext cx="41" cy="171"/>
            </a:xfrm>
            <a:custGeom>
              <a:avLst/>
              <a:gdLst>
                <a:gd name="T0" fmla="*/ 28501722 w 6"/>
                <a:gd name="T1" fmla="*/ 0 h 7"/>
                <a:gd name="T2" fmla="*/ 18729279 w 6"/>
                <a:gd name="T3" fmla="*/ 0 h 7"/>
                <a:gd name="T4" fmla="*/ 18729279 w 6"/>
                <a:gd name="T5" fmla="*/ 0 h 7"/>
                <a:gd name="T6" fmla="*/ 18729279 w 6"/>
                <a:gd name="T7" fmla="*/ 0 h 7"/>
                <a:gd name="T8" fmla="*/ 14660700 w 6"/>
                <a:gd name="T9" fmla="*/ 0 h 7"/>
                <a:gd name="T10" fmla="*/ 9774639 w 6"/>
                <a:gd name="T11" fmla="*/ 0 h 7"/>
                <a:gd name="T12" fmla="*/ 4886387 w 6"/>
                <a:gd name="T13" fmla="*/ 0 h 7"/>
                <a:gd name="T14" fmla="*/ 0 w 6"/>
                <a:gd name="T15" fmla="*/ 2147483647 h 7"/>
                <a:gd name="T16" fmla="*/ 4886387 w 6"/>
                <a:gd name="T17" fmla="*/ 2147483647 h 7"/>
                <a:gd name="T18" fmla="*/ 9774639 w 6"/>
                <a:gd name="T19" fmla="*/ 2147483647 h 7"/>
                <a:gd name="T20" fmla="*/ 9774639 w 6"/>
                <a:gd name="T21" fmla="*/ 2147483647 h 7"/>
                <a:gd name="T22" fmla="*/ 9774639 w 6"/>
                <a:gd name="T23" fmla="*/ 2147483647 h 7"/>
                <a:gd name="T24" fmla="*/ 9774639 w 6"/>
                <a:gd name="T25" fmla="*/ 2147483647 h 7"/>
                <a:gd name="T26" fmla="*/ 18729279 w 6"/>
                <a:gd name="T27" fmla="*/ 2147483647 h 7"/>
                <a:gd name="T28" fmla="*/ 28501722 w 6"/>
                <a:gd name="T29" fmla="*/ 0 h 7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6"/>
                <a:gd name="T46" fmla="*/ 0 h 7"/>
                <a:gd name="T47" fmla="*/ 6 w 6"/>
                <a:gd name="T48" fmla="*/ 7 h 7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6" h="7">
                  <a:moveTo>
                    <a:pt x="6" y="0"/>
                  </a:moveTo>
                  <a:cubicBezTo>
                    <a:pt x="6" y="0"/>
                    <a:pt x="5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0" y="4"/>
                    <a:pt x="0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7"/>
                    <a:pt x="4" y="7"/>
                    <a:pt x="4" y="7"/>
                  </a:cubicBezTo>
                  <a:cubicBezTo>
                    <a:pt x="5" y="5"/>
                    <a:pt x="5" y="2"/>
                    <a:pt x="6" y="0"/>
                  </a:cubicBezTo>
                  <a:close/>
                </a:path>
              </a:pathLst>
            </a:custGeom>
            <a:solidFill>
              <a:srgbClr val="3A07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45" name="Freeform 50">
              <a:extLst>
                <a:ext uri="{FF2B5EF4-FFF2-40B4-BE49-F238E27FC236}">
                  <a16:creationId xmlns:a16="http://schemas.microsoft.com/office/drawing/2014/main" id="{5FBFAF4C-4695-4AE7-9283-D9BAA4B3003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8" y="2369"/>
              <a:ext cx="14" cy="171"/>
            </a:xfrm>
            <a:custGeom>
              <a:avLst/>
              <a:gdLst>
                <a:gd name="T0" fmla="*/ 11529600 w 2"/>
                <a:gd name="T1" fmla="*/ 0 h 7"/>
                <a:gd name="T2" fmla="*/ 11529600 w 2"/>
                <a:gd name="T3" fmla="*/ 0 h 7"/>
                <a:gd name="T4" fmla="*/ 5764800 w 2"/>
                <a:gd name="T5" fmla="*/ 0 h 7"/>
                <a:gd name="T6" fmla="*/ 0 w 2"/>
                <a:gd name="T7" fmla="*/ 2147483647 h 7"/>
                <a:gd name="T8" fmla="*/ 0 w 2"/>
                <a:gd name="T9" fmla="*/ 2147483647 h 7"/>
                <a:gd name="T10" fmla="*/ 0 w 2"/>
                <a:gd name="T11" fmla="*/ 2147483647 h 7"/>
                <a:gd name="T12" fmla="*/ 11529600 w 2"/>
                <a:gd name="T13" fmla="*/ 0 h 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"/>
                <a:gd name="T22" fmla="*/ 0 h 7"/>
                <a:gd name="T23" fmla="*/ 2 w 2"/>
                <a:gd name="T24" fmla="*/ 7 h 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" h="7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3"/>
                    <a:pt x="0" y="5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5"/>
                    <a:pt x="1" y="3"/>
                    <a:pt x="2" y="0"/>
                  </a:cubicBezTo>
                  <a:close/>
                </a:path>
              </a:pathLst>
            </a:custGeom>
            <a:solidFill>
              <a:srgbClr val="6263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46" name="Freeform 51">
              <a:extLst>
                <a:ext uri="{FF2B5EF4-FFF2-40B4-BE49-F238E27FC236}">
                  <a16:creationId xmlns:a16="http://schemas.microsoft.com/office/drawing/2014/main" id="{20E8D85A-5526-436A-A142-611A95B7488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8" y="2369"/>
              <a:ext cx="14" cy="171"/>
            </a:xfrm>
            <a:custGeom>
              <a:avLst/>
              <a:gdLst>
                <a:gd name="T0" fmla="*/ 11529600 w 2"/>
                <a:gd name="T1" fmla="*/ 0 h 7"/>
                <a:gd name="T2" fmla="*/ 11529600 w 2"/>
                <a:gd name="T3" fmla="*/ 0 h 7"/>
                <a:gd name="T4" fmla="*/ 11529600 w 2"/>
                <a:gd name="T5" fmla="*/ 0 h 7"/>
                <a:gd name="T6" fmla="*/ 0 w 2"/>
                <a:gd name="T7" fmla="*/ 2147483647 h 7"/>
                <a:gd name="T8" fmla="*/ 0 w 2"/>
                <a:gd name="T9" fmla="*/ 2147483647 h 7"/>
                <a:gd name="T10" fmla="*/ 0 w 2"/>
                <a:gd name="T11" fmla="*/ 2147483647 h 7"/>
                <a:gd name="T12" fmla="*/ 11529600 w 2"/>
                <a:gd name="T13" fmla="*/ 0 h 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"/>
                <a:gd name="T22" fmla="*/ 0 h 7"/>
                <a:gd name="T23" fmla="*/ 2 w 2"/>
                <a:gd name="T24" fmla="*/ 7 h 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" h="7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3"/>
                    <a:pt x="0" y="5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5"/>
                    <a:pt x="1" y="3"/>
                    <a:pt x="2" y="0"/>
                  </a:cubicBezTo>
                  <a:close/>
                </a:path>
              </a:pathLst>
            </a:custGeom>
            <a:solidFill>
              <a:srgbClr val="6263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47" name="Freeform 52">
              <a:extLst>
                <a:ext uri="{FF2B5EF4-FFF2-40B4-BE49-F238E27FC236}">
                  <a16:creationId xmlns:a16="http://schemas.microsoft.com/office/drawing/2014/main" id="{2D11B354-D5C4-4DBB-A251-2AAF728A281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5" y="2393"/>
              <a:ext cx="48" cy="147"/>
            </a:xfrm>
            <a:custGeom>
              <a:avLst/>
              <a:gdLst>
                <a:gd name="T0" fmla="*/ 4987927 w 7"/>
                <a:gd name="T1" fmla="*/ 0 h 6"/>
                <a:gd name="T2" fmla="*/ 0 w 7"/>
                <a:gd name="T3" fmla="*/ 0 h 6"/>
                <a:gd name="T4" fmla="*/ 24227397 w 7"/>
                <a:gd name="T5" fmla="*/ 2147483647 h 6"/>
                <a:gd name="T6" fmla="*/ 34202912 w 7"/>
                <a:gd name="T7" fmla="*/ 2147483647 h 6"/>
                <a:gd name="T8" fmla="*/ 4987927 w 7"/>
                <a:gd name="T9" fmla="*/ 0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6"/>
                <a:gd name="T17" fmla="*/ 7 w 7"/>
                <a:gd name="T18" fmla="*/ 6 h 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6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6" y="5"/>
                    <a:pt x="6" y="5"/>
                    <a:pt x="7" y="6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6263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48" name="Freeform 53">
              <a:extLst>
                <a:ext uri="{FF2B5EF4-FFF2-40B4-BE49-F238E27FC236}">
                  <a16:creationId xmlns:a16="http://schemas.microsoft.com/office/drawing/2014/main" id="{EEACCCCB-428C-470E-91F1-06E72556C3DF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2" y="2565"/>
              <a:ext cx="28" cy="1250"/>
            </a:xfrm>
            <a:custGeom>
              <a:avLst/>
              <a:gdLst>
                <a:gd name="T0" fmla="*/ 23059186 w 4"/>
                <a:gd name="T1" fmla="*/ 2147483647 h 51"/>
                <a:gd name="T2" fmla="*/ 0 w 4"/>
                <a:gd name="T3" fmla="*/ 0 h 51"/>
                <a:gd name="T4" fmla="*/ 5764800 w 4"/>
                <a:gd name="T5" fmla="*/ 2147483647 h 51"/>
                <a:gd name="T6" fmla="*/ 0 w 4"/>
                <a:gd name="T7" fmla="*/ 2147483647 h 51"/>
                <a:gd name="T8" fmla="*/ 23059186 w 4"/>
                <a:gd name="T9" fmla="*/ 2147483647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"/>
                <a:gd name="T16" fmla="*/ 0 h 51"/>
                <a:gd name="T17" fmla="*/ 4 w 4"/>
                <a:gd name="T18" fmla="*/ 51 h 5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" h="51">
                  <a:moveTo>
                    <a:pt x="4" y="26"/>
                  </a:moveTo>
                  <a:cubicBezTo>
                    <a:pt x="4" y="11"/>
                    <a:pt x="2" y="0"/>
                    <a:pt x="0" y="0"/>
                  </a:cubicBezTo>
                  <a:cubicBezTo>
                    <a:pt x="0" y="0"/>
                    <a:pt x="1" y="11"/>
                    <a:pt x="1" y="26"/>
                  </a:cubicBezTo>
                  <a:cubicBezTo>
                    <a:pt x="1" y="41"/>
                    <a:pt x="0" y="51"/>
                    <a:pt x="0" y="51"/>
                  </a:cubicBezTo>
                  <a:cubicBezTo>
                    <a:pt x="2" y="51"/>
                    <a:pt x="4" y="41"/>
                    <a:pt x="4" y="26"/>
                  </a:cubicBezTo>
                  <a:close/>
                </a:path>
              </a:pathLst>
            </a:custGeom>
            <a:solidFill>
              <a:srgbClr val="3848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49" name="Freeform 54">
              <a:extLst>
                <a:ext uri="{FF2B5EF4-FFF2-40B4-BE49-F238E27FC236}">
                  <a16:creationId xmlns:a16="http://schemas.microsoft.com/office/drawing/2014/main" id="{71B8D014-89C7-4A2C-AC07-AD57575CD3F8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9" y="2687"/>
              <a:ext cx="330" cy="981"/>
            </a:xfrm>
            <a:custGeom>
              <a:avLst/>
              <a:gdLst>
                <a:gd name="T0" fmla="*/ 15204780 w 48"/>
                <a:gd name="T1" fmla="*/ 2147483647 h 40"/>
                <a:gd name="T2" fmla="*/ 44986892 w 48"/>
                <a:gd name="T3" fmla="*/ 2147483647 h 40"/>
                <a:gd name="T4" fmla="*/ 199682662 w 48"/>
                <a:gd name="T5" fmla="*/ 2147483647 h 40"/>
                <a:gd name="T6" fmla="*/ 229449202 w 48"/>
                <a:gd name="T7" fmla="*/ 2147483647 h 40"/>
                <a:gd name="T8" fmla="*/ 229449202 w 48"/>
                <a:gd name="T9" fmla="*/ 2147483647 h 40"/>
                <a:gd name="T10" fmla="*/ 199682662 w 48"/>
                <a:gd name="T11" fmla="*/ 2147483647 h 40"/>
                <a:gd name="T12" fmla="*/ 44986892 w 48"/>
                <a:gd name="T13" fmla="*/ 2147483647 h 40"/>
                <a:gd name="T14" fmla="*/ 20274018 w 48"/>
                <a:gd name="T15" fmla="*/ 2147483647 h 40"/>
                <a:gd name="T16" fmla="*/ 15204780 w 48"/>
                <a:gd name="T17" fmla="*/ 2147483647 h 4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8"/>
                <a:gd name="T28" fmla="*/ 0 h 40"/>
                <a:gd name="T29" fmla="*/ 48 w 48"/>
                <a:gd name="T30" fmla="*/ 40 h 4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8" h="40">
                  <a:moveTo>
                    <a:pt x="3" y="36"/>
                  </a:moveTo>
                  <a:cubicBezTo>
                    <a:pt x="4" y="38"/>
                    <a:pt x="6" y="40"/>
                    <a:pt x="9" y="39"/>
                  </a:cubicBezTo>
                  <a:cubicBezTo>
                    <a:pt x="20" y="38"/>
                    <a:pt x="29" y="38"/>
                    <a:pt x="40" y="39"/>
                  </a:cubicBezTo>
                  <a:cubicBezTo>
                    <a:pt x="43" y="40"/>
                    <a:pt x="46" y="38"/>
                    <a:pt x="46" y="36"/>
                  </a:cubicBezTo>
                  <a:cubicBezTo>
                    <a:pt x="48" y="26"/>
                    <a:pt x="48" y="14"/>
                    <a:pt x="46" y="4"/>
                  </a:cubicBezTo>
                  <a:cubicBezTo>
                    <a:pt x="45" y="2"/>
                    <a:pt x="43" y="0"/>
                    <a:pt x="40" y="1"/>
                  </a:cubicBezTo>
                  <a:cubicBezTo>
                    <a:pt x="29" y="2"/>
                    <a:pt x="21" y="2"/>
                    <a:pt x="9" y="1"/>
                  </a:cubicBezTo>
                  <a:cubicBezTo>
                    <a:pt x="7" y="0"/>
                    <a:pt x="4" y="2"/>
                    <a:pt x="4" y="4"/>
                  </a:cubicBezTo>
                  <a:cubicBezTo>
                    <a:pt x="2" y="10"/>
                    <a:pt x="0" y="22"/>
                    <a:pt x="3" y="36"/>
                  </a:cubicBezTo>
                  <a:close/>
                </a:path>
              </a:pathLst>
            </a:custGeom>
            <a:solidFill>
              <a:srgbClr val="6263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50" name="Freeform 55">
              <a:extLst>
                <a:ext uri="{FF2B5EF4-FFF2-40B4-BE49-F238E27FC236}">
                  <a16:creationId xmlns:a16="http://schemas.microsoft.com/office/drawing/2014/main" id="{38D2762C-0420-4008-A948-1E05F00E88F0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9" y="2491"/>
              <a:ext cx="89" cy="368"/>
            </a:xfrm>
            <a:custGeom>
              <a:avLst/>
              <a:gdLst>
                <a:gd name="T0" fmla="*/ 62700536 w 13"/>
                <a:gd name="T1" fmla="*/ 2147483647 h 15"/>
                <a:gd name="T2" fmla="*/ 0 w 13"/>
                <a:gd name="T3" fmla="*/ 2147483647 h 15"/>
                <a:gd name="T4" fmla="*/ 0 w 13"/>
                <a:gd name="T5" fmla="*/ 2147483647 h 15"/>
                <a:gd name="T6" fmla="*/ 0 w 13"/>
                <a:gd name="T7" fmla="*/ 2147483647 h 15"/>
                <a:gd name="T8" fmla="*/ 4947298 w 13"/>
                <a:gd name="T9" fmla="*/ 2147483647 h 15"/>
                <a:gd name="T10" fmla="*/ 23988854 w 13"/>
                <a:gd name="T11" fmla="*/ 2147483647 h 15"/>
                <a:gd name="T12" fmla="*/ 62700536 w 13"/>
                <a:gd name="T13" fmla="*/ 2147483647 h 1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3"/>
                <a:gd name="T22" fmla="*/ 0 h 15"/>
                <a:gd name="T23" fmla="*/ 13 w 13"/>
                <a:gd name="T24" fmla="*/ 15 h 15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3" h="15">
                  <a:moveTo>
                    <a:pt x="13" y="15"/>
                  </a:moveTo>
                  <a:cubicBezTo>
                    <a:pt x="13" y="15"/>
                    <a:pt x="3" y="5"/>
                    <a:pt x="0" y="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0"/>
                    <a:pt x="4" y="0"/>
                    <a:pt x="5" y="1"/>
                  </a:cubicBezTo>
                  <a:cubicBezTo>
                    <a:pt x="11" y="4"/>
                    <a:pt x="13" y="15"/>
                    <a:pt x="13" y="15"/>
                  </a:cubicBezTo>
                  <a:close/>
                </a:path>
              </a:pathLst>
            </a:custGeom>
            <a:solidFill>
              <a:srgbClr val="B6E2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51" name="Freeform 56">
              <a:extLst>
                <a:ext uri="{FF2B5EF4-FFF2-40B4-BE49-F238E27FC236}">
                  <a16:creationId xmlns:a16="http://schemas.microsoft.com/office/drawing/2014/main" id="{65FB0F9A-D173-4475-B32E-21358156406F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9" y="2540"/>
              <a:ext cx="82" cy="294"/>
            </a:xfrm>
            <a:custGeom>
              <a:avLst/>
              <a:gdLst>
                <a:gd name="T0" fmla="*/ 57018723 w 12"/>
                <a:gd name="T1" fmla="*/ 2147483647 h 12"/>
                <a:gd name="T2" fmla="*/ 43162750 w 12"/>
                <a:gd name="T3" fmla="*/ 2147483647 h 12"/>
                <a:gd name="T4" fmla="*/ 0 w 12"/>
                <a:gd name="T5" fmla="*/ 0 h 12"/>
                <a:gd name="T6" fmla="*/ 0 w 12"/>
                <a:gd name="T7" fmla="*/ 2147483647 h 12"/>
                <a:gd name="T8" fmla="*/ 57018723 w 12"/>
                <a:gd name="T9" fmla="*/ 2147483647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2"/>
                <a:gd name="T16" fmla="*/ 0 h 12"/>
                <a:gd name="T17" fmla="*/ 12 w 12"/>
                <a:gd name="T18" fmla="*/ 12 h 1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2" h="12">
                  <a:moveTo>
                    <a:pt x="12" y="12"/>
                  </a:moveTo>
                  <a:cubicBezTo>
                    <a:pt x="12" y="10"/>
                    <a:pt x="11" y="6"/>
                    <a:pt x="9" y="4"/>
                  </a:cubicBezTo>
                  <a:cubicBezTo>
                    <a:pt x="6" y="1"/>
                    <a:pt x="1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3"/>
                    <a:pt x="9" y="10"/>
                    <a:pt x="12" y="12"/>
                  </a:cubicBezTo>
                  <a:close/>
                </a:path>
              </a:pathLst>
            </a:custGeom>
            <a:solidFill>
              <a:srgbClr val="E2F3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52" name="Freeform 57">
              <a:extLst>
                <a:ext uri="{FF2B5EF4-FFF2-40B4-BE49-F238E27FC236}">
                  <a16:creationId xmlns:a16="http://schemas.microsoft.com/office/drawing/2014/main" id="{F0FFA3C4-A2A2-4308-9786-12CD43CA2D25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9" y="3521"/>
              <a:ext cx="89" cy="367"/>
            </a:xfrm>
            <a:custGeom>
              <a:avLst/>
              <a:gdLst>
                <a:gd name="T0" fmla="*/ 62700536 w 13"/>
                <a:gd name="T1" fmla="*/ 2147483647 h 15"/>
                <a:gd name="T2" fmla="*/ 0 w 13"/>
                <a:gd name="T3" fmla="*/ 2147483647 h 15"/>
                <a:gd name="T4" fmla="*/ 0 w 13"/>
                <a:gd name="T5" fmla="*/ 2147483647 h 15"/>
                <a:gd name="T6" fmla="*/ 0 w 13"/>
                <a:gd name="T7" fmla="*/ 2147483647 h 15"/>
                <a:gd name="T8" fmla="*/ 4947298 w 13"/>
                <a:gd name="T9" fmla="*/ 2147483647 h 15"/>
                <a:gd name="T10" fmla="*/ 23988854 w 13"/>
                <a:gd name="T11" fmla="*/ 2147483647 h 15"/>
                <a:gd name="T12" fmla="*/ 62700536 w 13"/>
                <a:gd name="T13" fmla="*/ 2147483647 h 1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3"/>
                <a:gd name="T22" fmla="*/ 0 h 15"/>
                <a:gd name="T23" fmla="*/ 13 w 13"/>
                <a:gd name="T24" fmla="*/ 15 h 15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3" h="15">
                  <a:moveTo>
                    <a:pt x="13" y="1"/>
                  </a:moveTo>
                  <a:cubicBezTo>
                    <a:pt x="13" y="0"/>
                    <a:pt x="3" y="10"/>
                    <a:pt x="0" y="13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2" y="15"/>
                    <a:pt x="4" y="15"/>
                    <a:pt x="5" y="15"/>
                  </a:cubicBezTo>
                  <a:cubicBezTo>
                    <a:pt x="11" y="11"/>
                    <a:pt x="13" y="1"/>
                    <a:pt x="13" y="1"/>
                  </a:cubicBezTo>
                  <a:close/>
                </a:path>
              </a:pathLst>
            </a:custGeom>
            <a:solidFill>
              <a:srgbClr val="B6E2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53" name="Freeform 58">
              <a:extLst>
                <a:ext uri="{FF2B5EF4-FFF2-40B4-BE49-F238E27FC236}">
                  <a16:creationId xmlns:a16="http://schemas.microsoft.com/office/drawing/2014/main" id="{2AACA688-F27A-4C9A-AA05-90821CC7281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9" y="3545"/>
              <a:ext cx="82" cy="319"/>
            </a:xfrm>
            <a:custGeom>
              <a:avLst/>
              <a:gdLst>
                <a:gd name="T0" fmla="*/ 57018723 w 12"/>
                <a:gd name="T1" fmla="*/ 0 h 13"/>
                <a:gd name="T2" fmla="*/ 43162750 w 12"/>
                <a:gd name="T3" fmla="*/ 2147483647 h 13"/>
                <a:gd name="T4" fmla="*/ 0 w 12"/>
                <a:gd name="T5" fmla="*/ 2147483647 h 13"/>
                <a:gd name="T6" fmla="*/ 0 w 12"/>
                <a:gd name="T7" fmla="*/ 2147483647 h 13"/>
                <a:gd name="T8" fmla="*/ 57018723 w 12"/>
                <a:gd name="T9" fmla="*/ 0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2"/>
                <a:gd name="T16" fmla="*/ 0 h 13"/>
                <a:gd name="T17" fmla="*/ 12 w 12"/>
                <a:gd name="T18" fmla="*/ 13 h 1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2" h="13">
                  <a:moveTo>
                    <a:pt x="12" y="0"/>
                  </a:moveTo>
                  <a:cubicBezTo>
                    <a:pt x="12" y="3"/>
                    <a:pt x="11" y="6"/>
                    <a:pt x="9" y="8"/>
                  </a:cubicBezTo>
                  <a:cubicBezTo>
                    <a:pt x="6" y="11"/>
                    <a:pt x="1" y="13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2" y="10"/>
                    <a:pt x="9" y="3"/>
                    <a:pt x="12" y="0"/>
                  </a:cubicBezTo>
                  <a:close/>
                </a:path>
              </a:pathLst>
            </a:custGeom>
            <a:solidFill>
              <a:srgbClr val="E2F3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54" name="Freeform 59">
              <a:extLst>
                <a:ext uri="{FF2B5EF4-FFF2-40B4-BE49-F238E27FC236}">
                  <a16:creationId xmlns:a16="http://schemas.microsoft.com/office/drawing/2014/main" id="{8CB05DE0-D3A3-4A9C-96E5-E3AA6702CA9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1" y="3986"/>
              <a:ext cx="21" cy="99"/>
            </a:xfrm>
            <a:custGeom>
              <a:avLst/>
              <a:gdLst>
                <a:gd name="T0" fmla="*/ 17294398 w 3"/>
                <a:gd name="T1" fmla="*/ 0 h 4"/>
                <a:gd name="T2" fmla="*/ 5764801 w 3"/>
                <a:gd name="T3" fmla="*/ 2147483647 h 4"/>
                <a:gd name="T4" fmla="*/ 0 w 3"/>
                <a:gd name="T5" fmla="*/ 2147483647 h 4"/>
                <a:gd name="T6" fmla="*/ 5764801 w 3"/>
                <a:gd name="T7" fmla="*/ 2147483647 h 4"/>
                <a:gd name="T8" fmla="*/ 17294398 w 3"/>
                <a:gd name="T9" fmla="*/ 0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"/>
                <a:gd name="T16" fmla="*/ 0 h 4"/>
                <a:gd name="T17" fmla="*/ 3 w 3"/>
                <a:gd name="T18" fmla="*/ 4 h 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" h="4">
                  <a:moveTo>
                    <a:pt x="3" y="0"/>
                  </a:moveTo>
                  <a:cubicBezTo>
                    <a:pt x="3" y="0"/>
                    <a:pt x="2" y="2"/>
                    <a:pt x="1" y="4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1" y="2"/>
                    <a:pt x="1" y="1"/>
                  </a:cubicBezTo>
                  <a:lnTo>
                    <a:pt x="3" y="0"/>
                  </a:lnTo>
                  <a:close/>
                </a:path>
              </a:pathLst>
            </a:custGeom>
            <a:solidFill>
              <a:srgbClr val="3848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55" name="Freeform 60">
              <a:extLst>
                <a:ext uri="{FF2B5EF4-FFF2-40B4-BE49-F238E27FC236}">
                  <a16:creationId xmlns:a16="http://schemas.microsoft.com/office/drawing/2014/main" id="{A77E1361-9EFF-4949-A744-75CD3438EE73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8" y="4035"/>
              <a:ext cx="27" cy="172"/>
            </a:xfrm>
            <a:custGeom>
              <a:avLst/>
              <a:gdLst>
                <a:gd name="T0" fmla="*/ 0 w 4"/>
                <a:gd name="T1" fmla="*/ 2147483647 h 7"/>
                <a:gd name="T2" fmla="*/ 0 w 4"/>
                <a:gd name="T3" fmla="*/ 2147483647 h 7"/>
                <a:gd name="T4" fmla="*/ 8882864 w 4"/>
                <a:gd name="T5" fmla="*/ 2147483647 h 7"/>
                <a:gd name="T6" fmla="*/ 12765017 w 4"/>
                <a:gd name="T7" fmla="*/ 2147483647 h 7"/>
                <a:gd name="T8" fmla="*/ 12765017 w 4"/>
                <a:gd name="T9" fmla="*/ 2147483647 h 7"/>
                <a:gd name="T10" fmla="*/ 8882864 w 4"/>
                <a:gd name="T11" fmla="*/ 0 h 7"/>
                <a:gd name="T12" fmla="*/ 4442526 w 4"/>
                <a:gd name="T13" fmla="*/ 2147483647 h 7"/>
                <a:gd name="T14" fmla="*/ 0 w 4"/>
                <a:gd name="T15" fmla="*/ 2147483647 h 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"/>
                <a:gd name="T25" fmla="*/ 0 h 7"/>
                <a:gd name="T26" fmla="*/ 4 w 4"/>
                <a:gd name="T27" fmla="*/ 7 h 7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" h="7">
                  <a:moveTo>
                    <a:pt x="0" y="6"/>
                  </a:moveTo>
                  <a:cubicBezTo>
                    <a:pt x="0" y="7"/>
                    <a:pt x="0" y="7"/>
                    <a:pt x="0" y="7"/>
                  </a:cubicBezTo>
                  <a:cubicBezTo>
                    <a:pt x="1" y="7"/>
                    <a:pt x="1" y="7"/>
                    <a:pt x="2" y="6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2"/>
                    <a:pt x="3" y="1"/>
                  </a:cubicBezTo>
                  <a:cubicBezTo>
                    <a:pt x="3" y="1"/>
                    <a:pt x="3" y="0"/>
                    <a:pt x="2" y="0"/>
                  </a:cubicBezTo>
                  <a:cubicBezTo>
                    <a:pt x="1" y="1"/>
                    <a:pt x="1" y="1"/>
                    <a:pt x="1" y="1"/>
                  </a:cubicBezTo>
                  <a:lnTo>
                    <a:pt x="0" y="6"/>
                  </a:lnTo>
                  <a:close/>
                </a:path>
              </a:pathLst>
            </a:custGeom>
            <a:solidFill>
              <a:srgbClr val="6263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56" name="Freeform 61">
              <a:extLst>
                <a:ext uri="{FF2B5EF4-FFF2-40B4-BE49-F238E27FC236}">
                  <a16:creationId xmlns:a16="http://schemas.microsoft.com/office/drawing/2014/main" id="{8805C144-67A7-4D37-B737-A6050B472E27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4" y="4060"/>
              <a:ext cx="41" cy="221"/>
            </a:xfrm>
            <a:custGeom>
              <a:avLst/>
              <a:gdLst>
                <a:gd name="T0" fmla="*/ 0 w 6"/>
                <a:gd name="T1" fmla="*/ 2147483647 h 9"/>
                <a:gd name="T2" fmla="*/ 4886387 w 6"/>
                <a:gd name="T3" fmla="*/ 2147483647 h 9"/>
                <a:gd name="T4" fmla="*/ 14660700 w 6"/>
                <a:gd name="T5" fmla="*/ 2147483647 h 9"/>
                <a:gd name="T6" fmla="*/ 23615658 w 6"/>
                <a:gd name="T7" fmla="*/ 2147483647 h 9"/>
                <a:gd name="T8" fmla="*/ 23615658 w 6"/>
                <a:gd name="T9" fmla="*/ 2147483647 h 9"/>
                <a:gd name="T10" fmla="*/ 14660700 w 6"/>
                <a:gd name="T11" fmla="*/ 0 h 9"/>
                <a:gd name="T12" fmla="*/ 9774639 w 6"/>
                <a:gd name="T13" fmla="*/ 0 h 9"/>
                <a:gd name="T14" fmla="*/ 0 w 6"/>
                <a:gd name="T15" fmla="*/ 2147483647 h 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"/>
                <a:gd name="T25" fmla="*/ 0 h 9"/>
                <a:gd name="T26" fmla="*/ 6 w 6"/>
                <a:gd name="T27" fmla="*/ 9 h 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" h="9">
                  <a:moveTo>
                    <a:pt x="0" y="8"/>
                  </a:moveTo>
                  <a:cubicBezTo>
                    <a:pt x="1" y="9"/>
                    <a:pt x="1" y="9"/>
                    <a:pt x="1" y="9"/>
                  </a:cubicBezTo>
                  <a:cubicBezTo>
                    <a:pt x="1" y="9"/>
                    <a:pt x="2" y="9"/>
                    <a:pt x="3" y="8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3"/>
                    <a:pt x="6" y="2"/>
                    <a:pt x="5" y="1"/>
                  </a:cubicBezTo>
                  <a:cubicBezTo>
                    <a:pt x="5" y="0"/>
                    <a:pt x="4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lnTo>
                    <a:pt x="0" y="8"/>
                  </a:lnTo>
                  <a:close/>
                </a:path>
              </a:pathLst>
            </a:custGeom>
            <a:solidFill>
              <a:srgbClr val="3A07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57" name="Freeform 62">
              <a:extLst>
                <a:ext uri="{FF2B5EF4-FFF2-40B4-BE49-F238E27FC236}">
                  <a16:creationId xmlns:a16="http://schemas.microsoft.com/office/drawing/2014/main" id="{301A3E0A-FB0C-4EE8-B631-505B335AE694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8" y="4085"/>
              <a:ext cx="20" cy="171"/>
            </a:xfrm>
            <a:custGeom>
              <a:avLst/>
              <a:gdLst>
                <a:gd name="T0" fmla="*/ 13 w 20"/>
                <a:gd name="T1" fmla="*/ 24 h 171"/>
                <a:gd name="T2" fmla="*/ 13 w 20"/>
                <a:gd name="T3" fmla="*/ 0 h 171"/>
                <a:gd name="T4" fmla="*/ 20 w 20"/>
                <a:gd name="T5" fmla="*/ 24 h 171"/>
                <a:gd name="T6" fmla="*/ 20 w 20"/>
                <a:gd name="T7" fmla="*/ 49 h 171"/>
                <a:gd name="T8" fmla="*/ 20 w 20"/>
                <a:gd name="T9" fmla="*/ 49 h 171"/>
                <a:gd name="T10" fmla="*/ 0 w 20"/>
                <a:gd name="T11" fmla="*/ 171 h 171"/>
                <a:gd name="T12" fmla="*/ 0 w 20"/>
                <a:gd name="T13" fmla="*/ 171 h 171"/>
                <a:gd name="T14" fmla="*/ 0 w 20"/>
                <a:gd name="T15" fmla="*/ 171 h 171"/>
                <a:gd name="T16" fmla="*/ 0 w 20"/>
                <a:gd name="T17" fmla="*/ 171 h 171"/>
                <a:gd name="T18" fmla="*/ 13 w 20"/>
                <a:gd name="T19" fmla="*/ 24 h 17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20"/>
                <a:gd name="T31" fmla="*/ 0 h 171"/>
                <a:gd name="T32" fmla="*/ 20 w 20"/>
                <a:gd name="T33" fmla="*/ 171 h 171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20" h="171">
                  <a:moveTo>
                    <a:pt x="13" y="24"/>
                  </a:moveTo>
                  <a:lnTo>
                    <a:pt x="13" y="0"/>
                  </a:lnTo>
                  <a:lnTo>
                    <a:pt x="20" y="24"/>
                  </a:lnTo>
                  <a:lnTo>
                    <a:pt x="20" y="49"/>
                  </a:lnTo>
                  <a:lnTo>
                    <a:pt x="0" y="171"/>
                  </a:lnTo>
                  <a:lnTo>
                    <a:pt x="13" y="24"/>
                  </a:lnTo>
                  <a:close/>
                </a:path>
              </a:pathLst>
            </a:custGeom>
            <a:solidFill>
              <a:srgbClr val="6263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58" name="Freeform 63">
              <a:extLst>
                <a:ext uri="{FF2B5EF4-FFF2-40B4-BE49-F238E27FC236}">
                  <a16:creationId xmlns:a16="http://schemas.microsoft.com/office/drawing/2014/main" id="{79DE1CBE-84CC-4E91-AA69-A27B038D233F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1" y="2320"/>
              <a:ext cx="21" cy="73"/>
            </a:xfrm>
            <a:custGeom>
              <a:avLst/>
              <a:gdLst>
                <a:gd name="T0" fmla="*/ 17294398 w 3"/>
                <a:gd name="T1" fmla="*/ 2147483647 h 3"/>
                <a:gd name="T2" fmla="*/ 5764801 w 3"/>
                <a:gd name="T3" fmla="*/ 0 h 3"/>
                <a:gd name="T4" fmla="*/ 0 w 3"/>
                <a:gd name="T5" fmla="*/ 0 h 3"/>
                <a:gd name="T6" fmla="*/ 5764801 w 3"/>
                <a:gd name="T7" fmla="*/ 2147483647 h 3"/>
                <a:gd name="T8" fmla="*/ 17294398 w 3"/>
                <a:gd name="T9" fmla="*/ 2147483647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"/>
                <a:gd name="T16" fmla="*/ 0 h 3"/>
                <a:gd name="T17" fmla="*/ 3 w 3"/>
                <a:gd name="T18" fmla="*/ 3 h 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" h="3">
                  <a:moveTo>
                    <a:pt x="3" y="3"/>
                  </a:moveTo>
                  <a:cubicBezTo>
                    <a:pt x="3" y="3"/>
                    <a:pt x="2" y="1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1"/>
                    <a:pt x="1" y="3"/>
                  </a:cubicBezTo>
                  <a:lnTo>
                    <a:pt x="3" y="3"/>
                  </a:lnTo>
                  <a:close/>
                </a:path>
              </a:pathLst>
            </a:custGeom>
            <a:solidFill>
              <a:srgbClr val="3848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59" name="Freeform 64">
              <a:extLst>
                <a:ext uri="{FF2B5EF4-FFF2-40B4-BE49-F238E27FC236}">
                  <a16:creationId xmlns:a16="http://schemas.microsoft.com/office/drawing/2014/main" id="{812306F7-148E-42A1-B84D-0629800E5369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8" y="2197"/>
              <a:ext cx="27" cy="147"/>
            </a:xfrm>
            <a:custGeom>
              <a:avLst/>
              <a:gdLst>
                <a:gd name="T0" fmla="*/ 0 w 4"/>
                <a:gd name="T1" fmla="*/ 0 h 6"/>
                <a:gd name="T2" fmla="*/ 0 w 4"/>
                <a:gd name="T3" fmla="*/ 0 h 6"/>
                <a:gd name="T4" fmla="*/ 8882864 w 4"/>
                <a:gd name="T5" fmla="*/ 0 h 6"/>
                <a:gd name="T6" fmla="*/ 12765017 w 4"/>
                <a:gd name="T7" fmla="*/ 2147483647 h 6"/>
                <a:gd name="T8" fmla="*/ 12765017 w 4"/>
                <a:gd name="T9" fmla="*/ 2147483647 h 6"/>
                <a:gd name="T10" fmla="*/ 8882864 w 4"/>
                <a:gd name="T11" fmla="*/ 2147483647 h 6"/>
                <a:gd name="T12" fmla="*/ 8882864 w 4"/>
                <a:gd name="T13" fmla="*/ 2147483647 h 6"/>
                <a:gd name="T14" fmla="*/ 4442526 w 4"/>
                <a:gd name="T15" fmla="*/ 2147483647 h 6"/>
                <a:gd name="T16" fmla="*/ 0 w 4"/>
                <a:gd name="T17" fmla="*/ 0 h 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"/>
                <a:gd name="T28" fmla="*/ 0 h 6"/>
                <a:gd name="T29" fmla="*/ 4 w 4"/>
                <a:gd name="T30" fmla="*/ 6 h 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" h="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4"/>
                    <a:pt x="4" y="4"/>
                    <a:pt x="3" y="5"/>
                  </a:cubicBezTo>
                  <a:cubicBezTo>
                    <a:pt x="3" y="6"/>
                    <a:pt x="3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1" y="6"/>
                    <a:pt x="1" y="6"/>
                    <a:pt x="1" y="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6263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60" name="Freeform 65">
              <a:extLst>
                <a:ext uri="{FF2B5EF4-FFF2-40B4-BE49-F238E27FC236}">
                  <a16:creationId xmlns:a16="http://schemas.microsoft.com/office/drawing/2014/main" id="{808E8059-26A3-4439-B83F-3D55EE3C5631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4" y="2099"/>
              <a:ext cx="41" cy="245"/>
            </a:xfrm>
            <a:custGeom>
              <a:avLst/>
              <a:gdLst>
                <a:gd name="T0" fmla="*/ 0 w 6"/>
                <a:gd name="T1" fmla="*/ 2147483647 h 10"/>
                <a:gd name="T2" fmla="*/ 4886387 w 6"/>
                <a:gd name="T3" fmla="*/ 0 h 10"/>
                <a:gd name="T4" fmla="*/ 14660700 w 6"/>
                <a:gd name="T5" fmla="*/ 2147483647 h 10"/>
                <a:gd name="T6" fmla="*/ 23615658 w 6"/>
                <a:gd name="T7" fmla="*/ 2147483647 h 10"/>
                <a:gd name="T8" fmla="*/ 23615658 w 6"/>
                <a:gd name="T9" fmla="*/ 2147483647 h 10"/>
                <a:gd name="T10" fmla="*/ 14660700 w 6"/>
                <a:gd name="T11" fmla="*/ 2147483647 h 10"/>
                <a:gd name="T12" fmla="*/ 9774639 w 6"/>
                <a:gd name="T13" fmla="*/ 2147483647 h 10"/>
                <a:gd name="T14" fmla="*/ 0 w 6"/>
                <a:gd name="T15" fmla="*/ 2147483647 h 1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"/>
                <a:gd name="T25" fmla="*/ 0 h 10"/>
                <a:gd name="T26" fmla="*/ 6 w 6"/>
                <a:gd name="T27" fmla="*/ 10 h 1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" h="10">
                  <a:moveTo>
                    <a:pt x="0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1"/>
                    <a:pt x="3" y="1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6"/>
                    <a:pt x="6" y="7"/>
                    <a:pt x="5" y="8"/>
                  </a:cubicBezTo>
                  <a:cubicBezTo>
                    <a:pt x="5" y="9"/>
                    <a:pt x="4" y="10"/>
                    <a:pt x="3" y="10"/>
                  </a:cubicBezTo>
                  <a:cubicBezTo>
                    <a:pt x="2" y="9"/>
                    <a:pt x="2" y="9"/>
                    <a:pt x="2" y="9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3A07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61" name="Freeform 66">
              <a:extLst>
                <a:ext uri="{FF2B5EF4-FFF2-40B4-BE49-F238E27FC236}">
                  <a16:creationId xmlns:a16="http://schemas.microsoft.com/office/drawing/2014/main" id="{C6751263-6E5D-4040-A8EC-4B349A971A27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8" y="2123"/>
              <a:ext cx="20" cy="172"/>
            </a:xfrm>
            <a:custGeom>
              <a:avLst/>
              <a:gdLst>
                <a:gd name="T0" fmla="*/ 13 w 20"/>
                <a:gd name="T1" fmla="*/ 148 h 172"/>
                <a:gd name="T2" fmla="*/ 13 w 20"/>
                <a:gd name="T3" fmla="*/ 172 h 172"/>
                <a:gd name="T4" fmla="*/ 20 w 20"/>
                <a:gd name="T5" fmla="*/ 172 h 172"/>
                <a:gd name="T6" fmla="*/ 20 w 20"/>
                <a:gd name="T7" fmla="*/ 148 h 172"/>
                <a:gd name="T8" fmla="*/ 20 w 20"/>
                <a:gd name="T9" fmla="*/ 123 h 172"/>
                <a:gd name="T10" fmla="*/ 0 w 20"/>
                <a:gd name="T11" fmla="*/ 25 h 172"/>
                <a:gd name="T12" fmla="*/ 0 w 20"/>
                <a:gd name="T13" fmla="*/ 0 h 172"/>
                <a:gd name="T14" fmla="*/ 0 w 20"/>
                <a:gd name="T15" fmla="*/ 0 h 172"/>
                <a:gd name="T16" fmla="*/ 0 w 20"/>
                <a:gd name="T17" fmla="*/ 25 h 172"/>
                <a:gd name="T18" fmla="*/ 13 w 20"/>
                <a:gd name="T19" fmla="*/ 148 h 17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20"/>
                <a:gd name="T31" fmla="*/ 0 h 172"/>
                <a:gd name="T32" fmla="*/ 20 w 20"/>
                <a:gd name="T33" fmla="*/ 172 h 172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20" h="172">
                  <a:moveTo>
                    <a:pt x="13" y="148"/>
                  </a:moveTo>
                  <a:lnTo>
                    <a:pt x="13" y="172"/>
                  </a:lnTo>
                  <a:lnTo>
                    <a:pt x="20" y="172"/>
                  </a:lnTo>
                  <a:lnTo>
                    <a:pt x="20" y="148"/>
                  </a:lnTo>
                  <a:lnTo>
                    <a:pt x="20" y="123"/>
                  </a:lnTo>
                  <a:lnTo>
                    <a:pt x="0" y="25"/>
                  </a:lnTo>
                  <a:lnTo>
                    <a:pt x="0" y="0"/>
                  </a:lnTo>
                  <a:lnTo>
                    <a:pt x="0" y="25"/>
                  </a:lnTo>
                  <a:lnTo>
                    <a:pt x="13" y="148"/>
                  </a:lnTo>
                  <a:close/>
                </a:path>
              </a:pathLst>
            </a:custGeom>
            <a:solidFill>
              <a:srgbClr val="6263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25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25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 nodeType="afterGroup">
                            <p:stCondLst>
                              <p:cond delay="250"/>
                            </p:stCondLst>
                            <p:childTnLst>
                              <p:par>
                                <p:cTn id="1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25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2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2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25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9" dur="25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25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2" grpId="0"/>
      <p:bldP spid="43" grpId="0"/>
      <p:bldP spid="44" grpId="0"/>
    </p:bldLst>
  </p:timing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114" name="Title 1">
            <a:extLst>
              <a:ext uri="{FF2B5EF4-FFF2-40B4-BE49-F238E27FC236}">
                <a16:creationId xmlns:a16="http://schemas.microsoft.com/office/drawing/2014/main" id="{1DCF26C5-848E-4E81-9FEB-7AB71F9ED1E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31800" y="438150"/>
            <a:ext cx="6415088" cy="434975"/>
          </a:xfrm>
        </p:spPr>
        <p:txBody>
          <a:bodyPr/>
          <a:lstStyle/>
          <a:p>
            <a:pPr eaLnBrk="1" hangingPunct="1"/>
            <a:r>
              <a:rPr lang="ru-RU" altLang="en-US"/>
              <a:t>Ўйин: А</a:t>
            </a:r>
            <a:r>
              <a:rPr lang="en-US" altLang="en-US"/>
              <a:t>x</a:t>
            </a:r>
            <a:r>
              <a:rPr lang="ru-RU" altLang="en-US"/>
              <a:t>лоқий</a:t>
            </a:r>
            <a:r>
              <a:rPr lang="en-US" altLang="en-US"/>
              <a:t> </a:t>
            </a:r>
            <a:r>
              <a:rPr lang="ru-RU" altLang="en-US"/>
              <a:t>иккиланиш</a:t>
            </a:r>
            <a:r>
              <a:rPr lang="en-US" altLang="en-US"/>
              <a:t> </a:t>
            </a:r>
            <a:r>
              <a:rPr lang="ru-RU" altLang="en-US"/>
              <a:t>масаласининг</a:t>
            </a:r>
            <a:r>
              <a:rPr lang="en-US" altLang="en-US"/>
              <a:t> e</a:t>
            </a:r>
            <a:r>
              <a:rPr lang="ru-RU" altLang="en-US"/>
              <a:t>чими</a:t>
            </a:r>
            <a:r>
              <a:rPr lang="en-US" altLang="en-US"/>
              <a:t>:</a:t>
            </a:r>
            <a:endParaRPr lang="ru-RU" altLang="en-US"/>
          </a:p>
        </p:txBody>
      </p:sp>
      <p:sp>
        <p:nvSpPr>
          <p:cNvPr id="90115" name="Rectangle 13">
            <a:extLst>
              <a:ext uri="{FF2B5EF4-FFF2-40B4-BE49-F238E27FC236}">
                <a16:creationId xmlns:a16="http://schemas.microsoft.com/office/drawing/2014/main" id="{7F9512B9-352C-4331-8DC9-CC68EB73A2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9900" y="1908175"/>
            <a:ext cx="6053138" cy="4678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spcAft>
                <a:spcPts val="1200"/>
              </a:spcAft>
            </a:pP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Сиз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тадбиркорсиз</a:t>
            </a:r>
            <a:r>
              <a:rPr lang="en-US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ва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санъат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мактабини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қалам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билан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таъминлашни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ташкил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uz-Cyrl-UZ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э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тиш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бўйича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буюртма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олдингиз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.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Сизда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ушбу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қаламларнинг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иккита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асосий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e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тказиб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б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e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рувчиси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бор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.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Биринчи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e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тказиб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б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e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рувчи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сизга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жуда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юқори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сифатли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маҳсулотларни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муносиб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нар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x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да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таклиф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қилди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. </a:t>
            </a:r>
            <a:r>
              <a:rPr lang="uz-Cyrl-UZ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И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ккинчи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e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тказиб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б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e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рувчи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uz-Cyrl-UZ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э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са</a:t>
            </a:r>
            <a:r>
              <a:rPr lang="en-US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ҳалоллик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билан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партиянинг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бир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қисми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нуқсонли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uz-Cyrl-UZ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э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канлигини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айтди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(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қаламлар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ўткирлаштиргичда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синади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),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шунинг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учун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у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сизга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катта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ч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e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гирма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б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e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ришга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тайёр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.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Сизнинг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даромадингиз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e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тказиб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б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e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рувчидан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қалам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сотиб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олганингиз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ва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санъат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мактабига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сотганингиз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ўртасидаги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фарқдир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.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Агар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сиз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биринчи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e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тказиб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б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e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рувчидан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маҳсулот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сотиб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олсангиз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,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сиз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камроқ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даромад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оласиз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,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л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e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кин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сифатли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қаламларни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e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тказиб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б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e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расиз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.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Агар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сиз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иккинчи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e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тказиб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б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e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рувчидан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қалам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сотиб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олсангиз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,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сиз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с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e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зиларли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даражада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кўпроқ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даромад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оласиз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,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аммо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нуқсонли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товарларни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e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тказиб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б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e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расиз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. </a:t>
            </a:r>
            <a:r>
              <a:rPr lang="uz-Cyrl-UZ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И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ккала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e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тказиб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б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e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рувчининг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қаламлари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аслида</a:t>
            </a:r>
            <a:r>
              <a:rPr lang="en-US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бир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x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ил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кўринишга</a:t>
            </a:r>
            <a:r>
              <a:rPr lang="en-US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uz-Cyrl-UZ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э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га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,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шунинг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учун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санъат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мактаби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вакиллари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қаламлардан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фойдаланишни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бошлашдан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олдин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уларнинг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сифатини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т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e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кшириб</a:t>
            </a:r>
            <a:r>
              <a:rPr lang="en-US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кўришлари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имконсиз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.</a:t>
            </a:r>
            <a:endParaRPr lang="ru-RU" altLang="en-US" sz="1600">
              <a:solidFill>
                <a:srgbClr val="1B2024"/>
              </a:solidFill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grpSp>
        <p:nvGrpSpPr>
          <p:cNvPr id="90116" name="Group 14">
            <a:extLst>
              <a:ext uri="{FF2B5EF4-FFF2-40B4-BE49-F238E27FC236}">
                <a16:creationId xmlns:a16="http://schemas.microsoft.com/office/drawing/2014/main" id="{B86C95D1-55F6-4289-8DD3-1D63F05FAEF3}"/>
              </a:ext>
            </a:extLst>
          </p:cNvPr>
          <p:cNvGrpSpPr>
            <a:grpSpLocks/>
          </p:cNvGrpSpPr>
          <p:nvPr/>
        </p:nvGrpSpPr>
        <p:grpSpPr bwMode="auto">
          <a:xfrm>
            <a:off x="431800" y="1282700"/>
            <a:ext cx="6175375" cy="531813"/>
            <a:chOff x="443080" y="2679689"/>
            <a:chExt cx="11306008" cy="460375"/>
          </a:xfrm>
        </p:grpSpPr>
        <p:sp>
          <p:nvSpPr>
            <p:cNvPr id="16" name="Rectangle: Rounded Corners 15">
              <a:extLst>
                <a:ext uri="{FF2B5EF4-FFF2-40B4-BE49-F238E27FC236}">
                  <a16:creationId xmlns:a16="http://schemas.microsoft.com/office/drawing/2014/main" id="{5938FE5D-6B15-4C0B-9B45-9B6C9D308544}"/>
                </a:ext>
              </a:extLst>
            </p:cNvPr>
            <p:cNvSpPr/>
            <p:nvPr/>
          </p:nvSpPr>
          <p:spPr>
            <a:xfrm>
              <a:off x="637812" y="2759396"/>
              <a:ext cx="11111276" cy="380668"/>
            </a:xfrm>
            <a:prstGeom prst="roundRect">
              <a:avLst>
                <a:gd name="adj" fmla="val 50000"/>
              </a:avLst>
            </a:prstGeom>
            <a:solidFill>
              <a:schemeClr val="bg1">
                <a:lumMod val="95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80000" tIns="44371" bIns="44371"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400" b="1" dirty="0">
                <a:solidFill>
                  <a:schemeClr val="tx1"/>
                </a:solidFill>
                <a:latin typeface="+mj-lt"/>
                <a:ea typeface="Golos Text" panose="020B0503020202020204" pitchFamily="34" charset="0"/>
              </a:endParaRPr>
            </a:p>
          </p:txBody>
        </p:sp>
        <p:sp>
          <p:nvSpPr>
            <p:cNvPr id="17" name="Rectangle: Rounded Corners 16">
              <a:extLst>
                <a:ext uri="{FF2B5EF4-FFF2-40B4-BE49-F238E27FC236}">
                  <a16:creationId xmlns:a16="http://schemas.microsoft.com/office/drawing/2014/main" id="{5ABC25DE-2299-49B0-8EAE-E65707BFC08A}"/>
                </a:ext>
              </a:extLst>
            </p:cNvPr>
            <p:cNvSpPr/>
            <p:nvPr/>
          </p:nvSpPr>
          <p:spPr>
            <a:xfrm>
              <a:off x="443080" y="2679689"/>
              <a:ext cx="11210097" cy="380668"/>
            </a:xfrm>
            <a:prstGeom prst="roundRect">
              <a:avLst>
                <a:gd name="adj" fmla="val 50000"/>
              </a:avLst>
            </a:pr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chemeClr val="accent4">
                    <a:lumMod val="20000"/>
                    <a:lumOff val="80000"/>
                  </a:schemeClr>
                </a:gs>
              </a:gsLst>
              <a:lin ang="0" scaled="1"/>
            </a:gradFill>
            <a:ln w="3175">
              <a:solidFill>
                <a:srgbClr val="3A07DF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80000" tIns="44371" bIns="44371"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ru-RU" sz="1600" b="1" dirty="0">
                  <a:solidFill>
                    <a:srgbClr val="4A127B"/>
                  </a:solidFill>
                  <a:latin typeface="+mj-lt"/>
                  <a:ea typeface="Golos Text" panose="020B0503020202020204" pitchFamily="34" charset="0"/>
                </a:rPr>
                <a:t>5</a:t>
              </a:r>
              <a:r>
                <a:rPr lang="en-US" sz="1600" b="1" dirty="0">
                  <a:solidFill>
                    <a:srgbClr val="4A127B"/>
                  </a:solidFill>
                  <a:latin typeface="+mj-lt"/>
                  <a:ea typeface="Golos Text" panose="020B0503020202020204" pitchFamily="34" charset="0"/>
                </a:rPr>
                <a:t> – </a:t>
              </a:r>
              <a:r>
                <a:rPr lang="ru-RU" sz="1600" b="1" dirty="0" err="1">
                  <a:solidFill>
                    <a:srgbClr val="4A127B"/>
                  </a:solidFill>
                  <a:latin typeface="+mj-lt"/>
                  <a:ea typeface="Golos Text" panose="020B0503020202020204" pitchFamily="34" charset="0"/>
                </a:rPr>
                <a:t>Иккиланиш</a:t>
              </a:r>
              <a:r>
                <a:rPr lang="en-US" sz="1600" b="1" dirty="0">
                  <a:solidFill>
                    <a:srgbClr val="4A127B"/>
                  </a:solidFill>
                  <a:latin typeface="+mj-lt"/>
                  <a:ea typeface="Golos Text" panose="020B0503020202020204" pitchFamily="34" charset="0"/>
                </a:rPr>
                <a:t>.</a:t>
              </a:r>
              <a:endParaRPr lang="ru-RU" sz="1600" b="1" dirty="0">
                <a:solidFill>
                  <a:srgbClr val="4A127B"/>
                </a:solidFill>
                <a:latin typeface="+mj-lt"/>
                <a:ea typeface="Golos Text" panose="020B0503020202020204" pitchFamily="34" charset="0"/>
              </a:endParaRPr>
            </a:p>
          </p:txBody>
        </p:sp>
      </p:grpSp>
      <p:sp>
        <p:nvSpPr>
          <p:cNvPr id="18" name="Title 1">
            <a:extLst>
              <a:ext uri="{FF2B5EF4-FFF2-40B4-BE49-F238E27FC236}">
                <a16:creationId xmlns:a16="http://schemas.microsoft.com/office/drawing/2014/main" id="{CD08178F-11E1-43E0-A77D-148DFA6DDBCF}"/>
              </a:ext>
            </a:extLst>
          </p:cNvPr>
          <p:cNvSpPr txBox="1">
            <a:spLocks/>
          </p:cNvSpPr>
          <p:nvPr/>
        </p:nvSpPr>
        <p:spPr>
          <a:xfrm>
            <a:off x="7458075" y="1228725"/>
            <a:ext cx="4302125" cy="790575"/>
          </a:xfrm>
          <a:prstGeom prst="rect">
            <a:avLst/>
          </a:prstGeom>
        </p:spPr>
        <p:txBody>
          <a:bodyPr lIns="0" tIns="0" rIns="0" bIns="0"/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2800" b="0" kern="1200">
                <a:solidFill>
                  <a:schemeClr val="bg1"/>
                </a:solidFill>
                <a:latin typeface="Arial" panose="020B0604020202020204" pitchFamily="34" charset="0"/>
                <a:ea typeface="+mj-ea"/>
                <a:cs typeface="Arial" panose="020B0604020202020204" pitchFamily="34" charset="0"/>
              </a:defRPr>
            </a:lvl1pPr>
          </a:lstStyle>
          <a:p>
            <a:pPr fontAlgn="auto">
              <a:lnSpc>
                <a:spcPct val="100000"/>
              </a:lnSpc>
              <a:spcAft>
                <a:spcPts val="600"/>
              </a:spcAft>
              <a:defRPr/>
            </a:pPr>
            <a:r>
              <a:rPr lang="ru-RU" sz="1600" b="1" dirty="0" err="1">
                <a:latin typeface="+mn-lt"/>
              </a:rPr>
              <a:t>Муҳокама</a:t>
            </a:r>
            <a:r>
              <a:rPr lang="en-US" sz="1600" b="1" dirty="0">
                <a:latin typeface="+mn-lt"/>
              </a:rPr>
              <a:t> </a:t>
            </a:r>
            <a:r>
              <a:rPr lang="ru-RU" sz="1600" b="1" dirty="0" err="1">
                <a:latin typeface="+mn-lt"/>
              </a:rPr>
              <a:t>учун</a:t>
            </a:r>
            <a:r>
              <a:rPr lang="en-US" sz="1600" b="1" dirty="0">
                <a:latin typeface="+mn-lt"/>
              </a:rPr>
              <a:t> </a:t>
            </a:r>
            <a:r>
              <a:rPr lang="ru-RU" sz="1600" b="1" dirty="0" err="1">
                <a:latin typeface="+mn-lt"/>
              </a:rPr>
              <a:t>савол</a:t>
            </a:r>
            <a:r>
              <a:rPr lang="en-US" sz="1600" b="1" dirty="0">
                <a:latin typeface="+mn-lt"/>
              </a:rPr>
              <a:t>:</a:t>
            </a:r>
            <a:endParaRPr lang="ru-RU" sz="1600" b="1" dirty="0">
              <a:latin typeface="+mn-lt"/>
            </a:endParaRPr>
          </a:p>
          <a:p>
            <a:pPr marL="342900" indent="-342900" fontAlgn="auto">
              <a:lnSpc>
                <a:spcPct val="100000"/>
              </a:lnSpc>
              <a:spcAft>
                <a:spcPts val="600"/>
              </a:spcAft>
              <a:buClr>
                <a:schemeClr val="bg1"/>
              </a:buClr>
              <a:buFont typeface="+mj-lt"/>
              <a:buAutoNum type="arabicPeriod"/>
              <a:defRPr/>
            </a:pPr>
            <a:r>
              <a:rPr lang="ru-RU" sz="1600" dirty="0">
                <a:latin typeface="+mn-lt"/>
              </a:rPr>
              <a:t>Сиз</a:t>
            </a:r>
            <a:r>
              <a:rPr lang="en-US" sz="1600" dirty="0">
                <a:latin typeface="+mn-lt"/>
              </a:rPr>
              <a:t> </a:t>
            </a:r>
            <a:r>
              <a:rPr lang="ru-RU" sz="1600" dirty="0" err="1">
                <a:latin typeface="+mn-lt"/>
              </a:rPr>
              <a:t>ушбу</a:t>
            </a:r>
            <a:r>
              <a:rPr lang="en-US" sz="1600" dirty="0">
                <a:latin typeface="+mn-lt"/>
              </a:rPr>
              <a:t> </a:t>
            </a:r>
            <a:r>
              <a:rPr lang="ru-RU" sz="1600" dirty="0" err="1">
                <a:latin typeface="+mn-lt"/>
              </a:rPr>
              <a:t>вазиятда</a:t>
            </a:r>
            <a:r>
              <a:rPr lang="en-US" sz="1600" dirty="0">
                <a:latin typeface="+mn-lt"/>
              </a:rPr>
              <a:t> </a:t>
            </a:r>
            <a:r>
              <a:rPr lang="ru-RU" sz="1600" dirty="0" err="1">
                <a:latin typeface="+mn-lt"/>
              </a:rPr>
              <a:t>қайси</a:t>
            </a:r>
            <a:r>
              <a:rPr lang="en-US" sz="1600" dirty="0">
                <a:latin typeface="+mn-lt"/>
              </a:rPr>
              <a:t> e</a:t>
            </a:r>
            <a:r>
              <a:rPr lang="ru-RU" sz="1600" dirty="0" err="1">
                <a:latin typeface="+mn-lt"/>
              </a:rPr>
              <a:t>тказиб</a:t>
            </a:r>
            <a:r>
              <a:rPr lang="en-US" sz="1600" dirty="0">
                <a:latin typeface="+mn-lt"/>
              </a:rPr>
              <a:t> </a:t>
            </a:r>
            <a:r>
              <a:rPr lang="ru-RU" sz="1600" dirty="0">
                <a:latin typeface="+mn-lt"/>
              </a:rPr>
              <a:t>б</a:t>
            </a:r>
            <a:r>
              <a:rPr lang="en-US" sz="1600" dirty="0">
                <a:latin typeface="+mn-lt"/>
              </a:rPr>
              <a:t>e</a:t>
            </a:r>
            <a:r>
              <a:rPr lang="ru-RU" sz="1600" dirty="0" err="1">
                <a:latin typeface="+mn-lt"/>
              </a:rPr>
              <a:t>рувчидан</a:t>
            </a:r>
            <a:r>
              <a:rPr lang="en-US" sz="1600" dirty="0">
                <a:latin typeface="+mn-lt"/>
              </a:rPr>
              <a:t> </a:t>
            </a:r>
            <a:r>
              <a:rPr lang="ru-RU" sz="1600" dirty="0" err="1">
                <a:latin typeface="+mn-lt"/>
              </a:rPr>
              <a:t>қалам</a:t>
            </a:r>
            <a:r>
              <a:rPr lang="en-US" sz="1600" dirty="0">
                <a:latin typeface="+mn-lt"/>
              </a:rPr>
              <a:t> </a:t>
            </a:r>
            <a:r>
              <a:rPr lang="ru-RU" sz="1600" dirty="0" err="1">
                <a:latin typeface="+mn-lt"/>
              </a:rPr>
              <a:t>сотиб</a:t>
            </a:r>
            <a:r>
              <a:rPr lang="en-US" sz="1600" dirty="0">
                <a:latin typeface="+mn-lt"/>
              </a:rPr>
              <a:t> </a:t>
            </a:r>
            <a:r>
              <a:rPr lang="ru-RU" sz="1600" dirty="0" err="1">
                <a:latin typeface="+mn-lt"/>
              </a:rPr>
              <a:t>олган</a:t>
            </a:r>
            <a:r>
              <a:rPr lang="en-US" sz="1600" dirty="0">
                <a:latin typeface="+mn-lt"/>
              </a:rPr>
              <a:t> </a:t>
            </a:r>
            <a:r>
              <a:rPr lang="ru-RU" sz="1600" dirty="0" err="1">
                <a:latin typeface="+mn-lt"/>
              </a:rPr>
              <a:t>бўлар</a:t>
            </a:r>
            <a:r>
              <a:rPr lang="en-US" sz="1600" dirty="0">
                <a:latin typeface="+mn-lt"/>
              </a:rPr>
              <a:t> </a:t>
            </a:r>
            <a:r>
              <a:rPr lang="uz-Cyrl-UZ" sz="1600" dirty="0">
                <a:latin typeface="+mn-lt"/>
              </a:rPr>
              <a:t>э</a:t>
            </a:r>
            <a:r>
              <a:rPr lang="ru-RU" sz="1600" dirty="0" err="1">
                <a:latin typeface="+mn-lt"/>
              </a:rPr>
              <a:t>дингиз</a:t>
            </a:r>
            <a:r>
              <a:rPr lang="en-US" sz="1600" dirty="0">
                <a:latin typeface="+mn-lt"/>
              </a:rPr>
              <a:t>?</a:t>
            </a:r>
            <a:endParaRPr lang="ru-RU" sz="1600" dirty="0">
              <a:latin typeface="+mn-lt"/>
            </a:endParaRPr>
          </a:p>
          <a:p>
            <a:pPr marL="342900" indent="-342900" fontAlgn="auto">
              <a:lnSpc>
                <a:spcPct val="100000"/>
              </a:lnSpc>
              <a:spcAft>
                <a:spcPts val="600"/>
              </a:spcAft>
              <a:buClr>
                <a:schemeClr val="bg1"/>
              </a:buClr>
              <a:buFont typeface="+mj-lt"/>
              <a:buAutoNum type="arabicPeriod"/>
              <a:defRPr/>
            </a:pPr>
            <a:r>
              <a:rPr lang="ru-RU" sz="1600" dirty="0" err="1">
                <a:latin typeface="+mn-lt"/>
              </a:rPr>
              <a:t>Агар</a:t>
            </a:r>
            <a:r>
              <a:rPr lang="en-US" sz="1600" dirty="0">
                <a:latin typeface="+mn-lt"/>
              </a:rPr>
              <a:t> </a:t>
            </a:r>
            <a:r>
              <a:rPr lang="ru-RU" sz="1600" dirty="0" err="1">
                <a:latin typeface="+mn-lt"/>
              </a:rPr>
              <a:t>гап</a:t>
            </a:r>
            <a:r>
              <a:rPr lang="en-US" sz="1600" dirty="0">
                <a:latin typeface="+mn-lt"/>
              </a:rPr>
              <a:t> </a:t>
            </a:r>
            <a:r>
              <a:rPr lang="ru-RU" sz="1600" dirty="0" err="1">
                <a:latin typeface="+mn-lt"/>
              </a:rPr>
              <a:t>қалам</a:t>
            </a:r>
            <a:r>
              <a:rPr lang="en-US" sz="1600" dirty="0">
                <a:latin typeface="+mn-lt"/>
              </a:rPr>
              <a:t> </a:t>
            </a:r>
            <a:r>
              <a:rPr lang="ru-RU" sz="1600" dirty="0" err="1">
                <a:latin typeface="+mn-lt"/>
              </a:rPr>
              <a:t>ҳақида</a:t>
            </a:r>
            <a:r>
              <a:rPr lang="en-US" sz="1600" dirty="0">
                <a:latin typeface="+mn-lt"/>
              </a:rPr>
              <a:t> </a:t>
            </a:r>
            <a:r>
              <a:rPr lang="uz-Cyrl-UZ" sz="1600" dirty="0">
                <a:latin typeface="+mn-lt"/>
              </a:rPr>
              <a:t>э</a:t>
            </a:r>
            <a:r>
              <a:rPr lang="ru-RU" sz="1600" dirty="0" err="1">
                <a:latin typeface="+mn-lt"/>
              </a:rPr>
              <a:t>мас</a:t>
            </a:r>
            <a:r>
              <a:rPr lang="en-US" sz="1600" dirty="0">
                <a:latin typeface="+mn-lt"/>
              </a:rPr>
              <a:t>, </a:t>
            </a:r>
            <a:r>
              <a:rPr lang="ru-RU" sz="1600" dirty="0" err="1">
                <a:latin typeface="+mn-lt"/>
              </a:rPr>
              <a:t>тиббиёт</a:t>
            </a:r>
            <a:r>
              <a:rPr lang="en-US" sz="1600" dirty="0">
                <a:latin typeface="+mn-lt"/>
              </a:rPr>
              <a:t> </a:t>
            </a:r>
            <a:r>
              <a:rPr lang="ru-RU" sz="1600" dirty="0" err="1">
                <a:latin typeface="+mn-lt"/>
              </a:rPr>
              <a:t>соҳасида</a:t>
            </a:r>
            <a:r>
              <a:rPr lang="en-US" sz="1600" dirty="0">
                <a:latin typeface="+mn-lt"/>
              </a:rPr>
              <a:t> </a:t>
            </a:r>
            <a:r>
              <a:rPr lang="ru-RU" sz="1600" dirty="0" err="1">
                <a:latin typeface="+mn-lt"/>
              </a:rPr>
              <a:t>қўлланиладиган</a:t>
            </a:r>
            <a:r>
              <a:rPr lang="en-US" sz="1600" dirty="0">
                <a:latin typeface="+mn-lt"/>
              </a:rPr>
              <a:t> </a:t>
            </a:r>
            <a:r>
              <a:rPr lang="ru-RU" sz="1600" dirty="0" err="1">
                <a:latin typeface="+mn-lt"/>
              </a:rPr>
              <a:t>ускуна</a:t>
            </a:r>
            <a:r>
              <a:rPr lang="en-US" sz="1600" dirty="0">
                <a:latin typeface="+mn-lt"/>
              </a:rPr>
              <a:t> </a:t>
            </a:r>
            <a:r>
              <a:rPr lang="ru-RU" sz="1600" dirty="0" err="1">
                <a:latin typeface="+mn-lt"/>
              </a:rPr>
              <a:t>ва</a:t>
            </a:r>
            <a:r>
              <a:rPr lang="en-US" sz="1600" dirty="0">
                <a:latin typeface="+mn-lt"/>
              </a:rPr>
              <a:t> </a:t>
            </a:r>
            <a:r>
              <a:rPr lang="ru-RU" sz="1600" dirty="0" err="1">
                <a:latin typeface="+mn-lt"/>
              </a:rPr>
              <a:t>жиҳозлар</a:t>
            </a:r>
            <a:r>
              <a:rPr lang="en-US" sz="1600" dirty="0">
                <a:latin typeface="+mn-lt"/>
              </a:rPr>
              <a:t> </a:t>
            </a:r>
            <a:r>
              <a:rPr lang="ru-RU" sz="1600" dirty="0" err="1">
                <a:latin typeface="+mn-lt"/>
              </a:rPr>
              <a:t>ҳақида</a:t>
            </a:r>
            <a:r>
              <a:rPr lang="en-US" sz="1600" dirty="0">
                <a:latin typeface="+mn-lt"/>
              </a:rPr>
              <a:t> </a:t>
            </a:r>
            <a:r>
              <a:rPr lang="ru-RU" sz="1600" dirty="0" err="1">
                <a:latin typeface="+mn-lt"/>
              </a:rPr>
              <a:t>бўлса</a:t>
            </a:r>
            <a:r>
              <a:rPr lang="en-US" sz="1600" dirty="0">
                <a:latin typeface="+mn-lt"/>
              </a:rPr>
              <a:t>-</a:t>
            </a:r>
            <a:r>
              <a:rPr lang="ru-RU" sz="1600" dirty="0" err="1">
                <a:latin typeface="+mn-lt"/>
              </a:rPr>
              <a:t>чи</a:t>
            </a:r>
            <a:r>
              <a:rPr lang="en-US" sz="1600" dirty="0">
                <a:latin typeface="+mn-lt"/>
              </a:rPr>
              <a:t>?</a:t>
            </a:r>
            <a:endParaRPr lang="ru-RU" sz="1600" dirty="0">
              <a:latin typeface="+mn-lt"/>
            </a:endParaRPr>
          </a:p>
        </p:txBody>
      </p:sp>
      <p:grpSp>
        <p:nvGrpSpPr>
          <p:cNvPr id="90118" name="Group 18">
            <a:extLst>
              <a:ext uri="{FF2B5EF4-FFF2-40B4-BE49-F238E27FC236}">
                <a16:creationId xmlns:a16="http://schemas.microsoft.com/office/drawing/2014/main" id="{E2DB6F87-57F7-47A7-BBB1-93636CCCF9FE}"/>
              </a:ext>
            </a:extLst>
          </p:cNvPr>
          <p:cNvGrpSpPr>
            <a:grpSpLocks/>
          </p:cNvGrpSpPr>
          <p:nvPr/>
        </p:nvGrpSpPr>
        <p:grpSpPr bwMode="auto">
          <a:xfrm>
            <a:off x="9129713" y="4124325"/>
            <a:ext cx="1778000" cy="2733675"/>
            <a:chOff x="9236076" y="7739063"/>
            <a:chExt cx="938213" cy="1443038"/>
          </a:xfrm>
        </p:grpSpPr>
        <p:sp>
          <p:nvSpPr>
            <p:cNvPr id="90122" name="Freeform 183">
              <a:extLst>
                <a:ext uri="{FF2B5EF4-FFF2-40B4-BE49-F238E27FC236}">
                  <a16:creationId xmlns:a16="http://schemas.microsoft.com/office/drawing/2014/main" id="{BB92B361-BDD4-4280-9680-4BCFF43FAF92}"/>
                </a:ext>
              </a:extLst>
            </p:cNvPr>
            <p:cNvSpPr>
              <a:spLocks/>
            </p:cNvSpPr>
            <p:nvPr/>
          </p:nvSpPr>
          <p:spPr bwMode="auto">
            <a:xfrm>
              <a:off x="9236076" y="7786688"/>
              <a:ext cx="938213" cy="1039813"/>
            </a:xfrm>
            <a:custGeom>
              <a:avLst/>
              <a:gdLst>
                <a:gd name="T0" fmla="*/ 2147483647 w 591"/>
                <a:gd name="T1" fmla="*/ 2147483647 h 655"/>
                <a:gd name="T2" fmla="*/ 2147483647 w 591"/>
                <a:gd name="T3" fmla="*/ 2147483647 h 655"/>
                <a:gd name="T4" fmla="*/ 0 w 591"/>
                <a:gd name="T5" fmla="*/ 2147483647 h 655"/>
                <a:gd name="T6" fmla="*/ 2147483647 w 591"/>
                <a:gd name="T7" fmla="*/ 0 h 655"/>
                <a:gd name="T8" fmla="*/ 2147483647 w 591"/>
                <a:gd name="T9" fmla="*/ 2147483647 h 6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91"/>
                <a:gd name="T16" fmla="*/ 0 h 655"/>
                <a:gd name="T17" fmla="*/ 591 w 591"/>
                <a:gd name="T18" fmla="*/ 655 h 6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91" h="655">
                  <a:moveTo>
                    <a:pt x="591" y="489"/>
                  </a:moveTo>
                  <a:lnTo>
                    <a:pt x="216" y="655"/>
                  </a:lnTo>
                  <a:lnTo>
                    <a:pt x="0" y="166"/>
                  </a:lnTo>
                  <a:lnTo>
                    <a:pt x="374" y="0"/>
                  </a:lnTo>
                  <a:lnTo>
                    <a:pt x="591" y="489"/>
                  </a:lnTo>
                  <a:close/>
                </a:path>
              </a:pathLst>
            </a:custGeom>
            <a:solidFill>
              <a:srgbClr val="1FD7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0123" name="Freeform 184">
              <a:extLst>
                <a:ext uri="{FF2B5EF4-FFF2-40B4-BE49-F238E27FC236}">
                  <a16:creationId xmlns:a16="http://schemas.microsoft.com/office/drawing/2014/main" id="{6FE3F197-919E-4E7D-B7FB-8D981AAC6E66}"/>
                </a:ext>
              </a:extLst>
            </p:cNvPr>
            <p:cNvSpPr>
              <a:spLocks/>
            </p:cNvSpPr>
            <p:nvPr/>
          </p:nvSpPr>
          <p:spPr bwMode="auto">
            <a:xfrm>
              <a:off x="9293226" y="7843838"/>
              <a:ext cx="814388" cy="909638"/>
            </a:xfrm>
            <a:custGeom>
              <a:avLst/>
              <a:gdLst>
                <a:gd name="T0" fmla="*/ 2147483647 w 513"/>
                <a:gd name="T1" fmla="*/ 2147483647 h 573"/>
                <a:gd name="T2" fmla="*/ 2147483647 w 513"/>
                <a:gd name="T3" fmla="*/ 2147483647 h 573"/>
                <a:gd name="T4" fmla="*/ 0 w 513"/>
                <a:gd name="T5" fmla="*/ 2147483647 h 573"/>
                <a:gd name="T6" fmla="*/ 2147483647 w 513"/>
                <a:gd name="T7" fmla="*/ 0 h 573"/>
                <a:gd name="T8" fmla="*/ 2147483647 w 513"/>
                <a:gd name="T9" fmla="*/ 2147483647 h 5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13"/>
                <a:gd name="T16" fmla="*/ 0 h 573"/>
                <a:gd name="T17" fmla="*/ 513 w 513"/>
                <a:gd name="T18" fmla="*/ 573 h 5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13" h="573">
                  <a:moveTo>
                    <a:pt x="513" y="429"/>
                  </a:moveTo>
                  <a:lnTo>
                    <a:pt x="192" y="573"/>
                  </a:lnTo>
                  <a:lnTo>
                    <a:pt x="0" y="142"/>
                  </a:lnTo>
                  <a:lnTo>
                    <a:pt x="322" y="0"/>
                  </a:lnTo>
                  <a:lnTo>
                    <a:pt x="513" y="42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0124" name="Freeform 185">
              <a:extLst>
                <a:ext uri="{FF2B5EF4-FFF2-40B4-BE49-F238E27FC236}">
                  <a16:creationId xmlns:a16="http://schemas.microsoft.com/office/drawing/2014/main" id="{A2D63F9E-698B-4687-B61A-7AEAC6816F7B}"/>
                </a:ext>
              </a:extLst>
            </p:cNvPr>
            <p:cNvSpPr>
              <a:spLocks/>
            </p:cNvSpPr>
            <p:nvPr/>
          </p:nvSpPr>
          <p:spPr bwMode="auto">
            <a:xfrm>
              <a:off x="9401176" y="7847013"/>
              <a:ext cx="279400" cy="180975"/>
            </a:xfrm>
            <a:custGeom>
              <a:avLst/>
              <a:gdLst>
                <a:gd name="T0" fmla="*/ 2147483647 w 176"/>
                <a:gd name="T1" fmla="*/ 2147483647 h 114"/>
                <a:gd name="T2" fmla="*/ 2147483647 w 176"/>
                <a:gd name="T3" fmla="*/ 2147483647 h 114"/>
                <a:gd name="T4" fmla="*/ 0 w 176"/>
                <a:gd name="T5" fmla="*/ 2147483647 h 114"/>
                <a:gd name="T6" fmla="*/ 2147483647 w 176"/>
                <a:gd name="T7" fmla="*/ 0 h 114"/>
                <a:gd name="T8" fmla="*/ 2147483647 w 176"/>
                <a:gd name="T9" fmla="*/ 2147483647 h 1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6"/>
                <a:gd name="T16" fmla="*/ 0 h 114"/>
                <a:gd name="T17" fmla="*/ 176 w 176"/>
                <a:gd name="T18" fmla="*/ 114 h 11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6" h="114">
                  <a:moveTo>
                    <a:pt x="176" y="42"/>
                  </a:moveTo>
                  <a:lnTo>
                    <a:pt x="18" y="114"/>
                  </a:lnTo>
                  <a:lnTo>
                    <a:pt x="0" y="70"/>
                  </a:lnTo>
                  <a:lnTo>
                    <a:pt x="156" y="0"/>
                  </a:lnTo>
                  <a:lnTo>
                    <a:pt x="176" y="42"/>
                  </a:lnTo>
                  <a:close/>
                </a:path>
              </a:pathLst>
            </a:custGeom>
            <a:solidFill>
              <a:srgbClr val="4A12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0125" name="Freeform 186">
              <a:extLst>
                <a:ext uri="{FF2B5EF4-FFF2-40B4-BE49-F238E27FC236}">
                  <a16:creationId xmlns:a16="http://schemas.microsoft.com/office/drawing/2014/main" id="{078F9DB6-67CC-43E6-B9BF-4930A0D9F962}"/>
                </a:ext>
              </a:extLst>
            </p:cNvPr>
            <p:cNvSpPr>
              <a:spLocks/>
            </p:cNvSpPr>
            <p:nvPr/>
          </p:nvSpPr>
          <p:spPr bwMode="auto">
            <a:xfrm>
              <a:off x="9458326" y="7824788"/>
              <a:ext cx="114300" cy="117475"/>
            </a:xfrm>
            <a:custGeom>
              <a:avLst/>
              <a:gdLst>
                <a:gd name="T0" fmla="*/ 2147483647 w 36"/>
                <a:gd name="T1" fmla="*/ 2147483647 h 37"/>
                <a:gd name="T2" fmla="*/ 2147483647 w 36"/>
                <a:gd name="T3" fmla="*/ 2147483647 h 37"/>
                <a:gd name="T4" fmla="*/ 2147483647 w 36"/>
                <a:gd name="T5" fmla="*/ 2147483647 h 37"/>
                <a:gd name="T6" fmla="*/ 2147483647 w 36"/>
                <a:gd name="T7" fmla="*/ 2147483647 h 37"/>
                <a:gd name="T8" fmla="*/ 2147483647 w 36"/>
                <a:gd name="T9" fmla="*/ 214748364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6"/>
                <a:gd name="T16" fmla="*/ 0 h 37"/>
                <a:gd name="T17" fmla="*/ 36 w 36"/>
                <a:gd name="T18" fmla="*/ 37 h 3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6" h="37">
                  <a:moveTo>
                    <a:pt x="33" y="12"/>
                  </a:moveTo>
                  <a:cubicBezTo>
                    <a:pt x="36" y="20"/>
                    <a:pt x="33" y="29"/>
                    <a:pt x="25" y="33"/>
                  </a:cubicBezTo>
                  <a:cubicBezTo>
                    <a:pt x="17" y="37"/>
                    <a:pt x="7" y="33"/>
                    <a:pt x="3" y="25"/>
                  </a:cubicBezTo>
                  <a:cubicBezTo>
                    <a:pt x="0" y="17"/>
                    <a:pt x="3" y="7"/>
                    <a:pt x="12" y="4"/>
                  </a:cubicBezTo>
                  <a:cubicBezTo>
                    <a:pt x="20" y="0"/>
                    <a:pt x="29" y="4"/>
                    <a:pt x="33" y="12"/>
                  </a:cubicBezTo>
                  <a:close/>
                </a:path>
              </a:pathLst>
            </a:custGeom>
            <a:solidFill>
              <a:srgbClr val="4119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0126" name="Freeform 187">
              <a:extLst>
                <a:ext uri="{FF2B5EF4-FFF2-40B4-BE49-F238E27FC236}">
                  <a16:creationId xmlns:a16="http://schemas.microsoft.com/office/drawing/2014/main" id="{52FF2518-28BA-46E0-B141-6D5F86083F6C}"/>
                </a:ext>
              </a:extLst>
            </p:cNvPr>
            <p:cNvSpPr>
              <a:spLocks/>
            </p:cNvSpPr>
            <p:nvPr/>
          </p:nvSpPr>
          <p:spPr bwMode="auto">
            <a:xfrm>
              <a:off x="9407526" y="7977188"/>
              <a:ext cx="377825" cy="174625"/>
            </a:xfrm>
            <a:custGeom>
              <a:avLst/>
              <a:gdLst>
                <a:gd name="T0" fmla="*/ 2147483647 w 238"/>
                <a:gd name="T1" fmla="*/ 2147483647 h 110"/>
                <a:gd name="T2" fmla="*/ 2147483647 w 238"/>
                <a:gd name="T3" fmla="*/ 2147483647 h 110"/>
                <a:gd name="T4" fmla="*/ 0 w 238"/>
                <a:gd name="T5" fmla="*/ 2147483647 h 110"/>
                <a:gd name="T6" fmla="*/ 2147483647 w 238"/>
                <a:gd name="T7" fmla="*/ 0 h 110"/>
                <a:gd name="T8" fmla="*/ 2147483647 w 238"/>
                <a:gd name="T9" fmla="*/ 2147483647 h 1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38"/>
                <a:gd name="T16" fmla="*/ 0 h 110"/>
                <a:gd name="T17" fmla="*/ 238 w 238"/>
                <a:gd name="T18" fmla="*/ 110 h 11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38" h="110">
                  <a:moveTo>
                    <a:pt x="238" y="4"/>
                  </a:moveTo>
                  <a:lnTo>
                    <a:pt x="2" y="110"/>
                  </a:lnTo>
                  <a:lnTo>
                    <a:pt x="0" y="106"/>
                  </a:lnTo>
                  <a:lnTo>
                    <a:pt x="236" y="0"/>
                  </a:lnTo>
                  <a:lnTo>
                    <a:pt x="238" y="4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0127" name="Freeform 188">
              <a:extLst>
                <a:ext uri="{FF2B5EF4-FFF2-40B4-BE49-F238E27FC236}">
                  <a16:creationId xmlns:a16="http://schemas.microsoft.com/office/drawing/2014/main" id="{39F481A1-37CC-4B2F-B10F-5C8C6C94993C}"/>
                </a:ext>
              </a:extLst>
            </p:cNvPr>
            <p:cNvSpPr>
              <a:spLocks/>
            </p:cNvSpPr>
            <p:nvPr/>
          </p:nvSpPr>
          <p:spPr bwMode="auto">
            <a:xfrm>
              <a:off x="9423401" y="8015288"/>
              <a:ext cx="377825" cy="171450"/>
            </a:xfrm>
            <a:custGeom>
              <a:avLst/>
              <a:gdLst>
                <a:gd name="T0" fmla="*/ 2147483647 w 238"/>
                <a:gd name="T1" fmla="*/ 2147483647 h 108"/>
                <a:gd name="T2" fmla="*/ 2147483647 w 238"/>
                <a:gd name="T3" fmla="*/ 2147483647 h 108"/>
                <a:gd name="T4" fmla="*/ 0 w 238"/>
                <a:gd name="T5" fmla="*/ 2147483647 h 108"/>
                <a:gd name="T6" fmla="*/ 2147483647 w 238"/>
                <a:gd name="T7" fmla="*/ 0 h 108"/>
                <a:gd name="T8" fmla="*/ 2147483647 w 238"/>
                <a:gd name="T9" fmla="*/ 2147483647 h 10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38"/>
                <a:gd name="T16" fmla="*/ 0 h 108"/>
                <a:gd name="T17" fmla="*/ 238 w 238"/>
                <a:gd name="T18" fmla="*/ 108 h 10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38" h="108">
                  <a:moveTo>
                    <a:pt x="238" y="4"/>
                  </a:moveTo>
                  <a:lnTo>
                    <a:pt x="2" y="108"/>
                  </a:lnTo>
                  <a:lnTo>
                    <a:pt x="0" y="106"/>
                  </a:lnTo>
                  <a:lnTo>
                    <a:pt x="236" y="0"/>
                  </a:lnTo>
                  <a:lnTo>
                    <a:pt x="238" y="4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0128" name="Freeform 189">
              <a:extLst>
                <a:ext uri="{FF2B5EF4-FFF2-40B4-BE49-F238E27FC236}">
                  <a16:creationId xmlns:a16="http://schemas.microsoft.com/office/drawing/2014/main" id="{FF515B8F-C294-4782-82A1-672A1ED29910}"/>
                </a:ext>
              </a:extLst>
            </p:cNvPr>
            <p:cNvSpPr>
              <a:spLocks/>
            </p:cNvSpPr>
            <p:nvPr/>
          </p:nvSpPr>
          <p:spPr bwMode="auto">
            <a:xfrm>
              <a:off x="9442451" y="8053388"/>
              <a:ext cx="377825" cy="171450"/>
            </a:xfrm>
            <a:custGeom>
              <a:avLst/>
              <a:gdLst>
                <a:gd name="T0" fmla="*/ 2147483647 w 238"/>
                <a:gd name="T1" fmla="*/ 2147483647 h 108"/>
                <a:gd name="T2" fmla="*/ 0 w 238"/>
                <a:gd name="T3" fmla="*/ 2147483647 h 108"/>
                <a:gd name="T4" fmla="*/ 0 w 238"/>
                <a:gd name="T5" fmla="*/ 2147483647 h 108"/>
                <a:gd name="T6" fmla="*/ 2147483647 w 238"/>
                <a:gd name="T7" fmla="*/ 0 h 108"/>
                <a:gd name="T8" fmla="*/ 2147483647 w 238"/>
                <a:gd name="T9" fmla="*/ 2147483647 h 10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38"/>
                <a:gd name="T16" fmla="*/ 0 h 108"/>
                <a:gd name="T17" fmla="*/ 238 w 238"/>
                <a:gd name="T18" fmla="*/ 108 h 10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38" h="108">
                  <a:moveTo>
                    <a:pt x="238" y="4"/>
                  </a:moveTo>
                  <a:lnTo>
                    <a:pt x="0" y="108"/>
                  </a:lnTo>
                  <a:lnTo>
                    <a:pt x="0" y="104"/>
                  </a:lnTo>
                  <a:lnTo>
                    <a:pt x="236" y="0"/>
                  </a:lnTo>
                  <a:lnTo>
                    <a:pt x="238" y="4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0129" name="Freeform 190">
              <a:extLst>
                <a:ext uri="{FF2B5EF4-FFF2-40B4-BE49-F238E27FC236}">
                  <a16:creationId xmlns:a16="http://schemas.microsoft.com/office/drawing/2014/main" id="{55B186D7-6AFF-4F94-9F50-88264F0C33ED}"/>
                </a:ext>
              </a:extLst>
            </p:cNvPr>
            <p:cNvSpPr>
              <a:spLocks/>
            </p:cNvSpPr>
            <p:nvPr/>
          </p:nvSpPr>
          <p:spPr bwMode="auto">
            <a:xfrm>
              <a:off x="9458326" y="8091488"/>
              <a:ext cx="377825" cy="171450"/>
            </a:xfrm>
            <a:custGeom>
              <a:avLst/>
              <a:gdLst>
                <a:gd name="T0" fmla="*/ 2147483647 w 238"/>
                <a:gd name="T1" fmla="*/ 2147483647 h 108"/>
                <a:gd name="T2" fmla="*/ 2147483647 w 238"/>
                <a:gd name="T3" fmla="*/ 2147483647 h 108"/>
                <a:gd name="T4" fmla="*/ 0 w 238"/>
                <a:gd name="T5" fmla="*/ 2147483647 h 108"/>
                <a:gd name="T6" fmla="*/ 2147483647 w 238"/>
                <a:gd name="T7" fmla="*/ 0 h 108"/>
                <a:gd name="T8" fmla="*/ 2147483647 w 238"/>
                <a:gd name="T9" fmla="*/ 2147483647 h 10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38"/>
                <a:gd name="T16" fmla="*/ 0 h 108"/>
                <a:gd name="T17" fmla="*/ 238 w 238"/>
                <a:gd name="T18" fmla="*/ 108 h 10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38" h="108">
                  <a:moveTo>
                    <a:pt x="238" y="4"/>
                  </a:moveTo>
                  <a:lnTo>
                    <a:pt x="2" y="108"/>
                  </a:lnTo>
                  <a:lnTo>
                    <a:pt x="0" y="104"/>
                  </a:lnTo>
                  <a:lnTo>
                    <a:pt x="236" y="0"/>
                  </a:lnTo>
                  <a:lnTo>
                    <a:pt x="238" y="4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0130" name="Freeform 191">
              <a:extLst>
                <a:ext uri="{FF2B5EF4-FFF2-40B4-BE49-F238E27FC236}">
                  <a16:creationId xmlns:a16="http://schemas.microsoft.com/office/drawing/2014/main" id="{17B849CC-DF9E-41A5-855B-C31C2F40BCB2}"/>
                </a:ext>
              </a:extLst>
            </p:cNvPr>
            <p:cNvSpPr>
              <a:spLocks/>
            </p:cNvSpPr>
            <p:nvPr/>
          </p:nvSpPr>
          <p:spPr bwMode="auto">
            <a:xfrm>
              <a:off x="9474201" y="8129588"/>
              <a:ext cx="377825" cy="171450"/>
            </a:xfrm>
            <a:custGeom>
              <a:avLst/>
              <a:gdLst>
                <a:gd name="T0" fmla="*/ 2147483647 w 238"/>
                <a:gd name="T1" fmla="*/ 2147483647 h 108"/>
                <a:gd name="T2" fmla="*/ 2147483647 w 238"/>
                <a:gd name="T3" fmla="*/ 2147483647 h 108"/>
                <a:gd name="T4" fmla="*/ 0 w 238"/>
                <a:gd name="T5" fmla="*/ 2147483647 h 108"/>
                <a:gd name="T6" fmla="*/ 2147483647 w 238"/>
                <a:gd name="T7" fmla="*/ 0 h 108"/>
                <a:gd name="T8" fmla="*/ 2147483647 w 238"/>
                <a:gd name="T9" fmla="*/ 2147483647 h 10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38"/>
                <a:gd name="T16" fmla="*/ 0 h 108"/>
                <a:gd name="T17" fmla="*/ 238 w 238"/>
                <a:gd name="T18" fmla="*/ 108 h 10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38" h="108">
                  <a:moveTo>
                    <a:pt x="238" y="2"/>
                  </a:moveTo>
                  <a:lnTo>
                    <a:pt x="2" y="108"/>
                  </a:lnTo>
                  <a:lnTo>
                    <a:pt x="0" y="104"/>
                  </a:lnTo>
                  <a:lnTo>
                    <a:pt x="236" y="0"/>
                  </a:lnTo>
                  <a:lnTo>
                    <a:pt x="238" y="2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0131" name="Freeform 192">
              <a:extLst>
                <a:ext uri="{FF2B5EF4-FFF2-40B4-BE49-F238E27FC236}">
                  <a16:creationId xmlns:a16="http://schemas.microsoft.com/office/drawing/2014/main" id="{B2AEABA8-C4B6-408F-8AFC-AADFFB318DC7}"/>
                </a:ext>
              </a:extLst>
            </p:cNvPr>
            <p:cNvSpPr>
              <a:spLocks/>
            </p:cNvSpPr>
            <p:nvPr/>
          </p:nvSpPr>
          <p:spPr bwMode="auto">
            <a:xfrm>
              <a:off x="9490076" y="8164513"/>
              <a:ext cx="377825" cy="174625"/>
            </a:xfrm>
            <a:custGeom>
              <a:avLst/>
              <a:gdLst>
                <a:gd name="T0" fmla="*/ 2147483647 w 238"/>
                <a:gd name="T1" fmla="*/ 2147483647 h 110"/>
                <a:gd name="T2" fmla="*/ 2147483647 w 238"/>
                <a:gd name="T3" fmla="*/ 2147483647 h 110"/>
                <a:gd name="T4" fmla="*/ 0 w 238"/>
                <a:gd name="T5" fmla="*/ 2147483647 h 110"/>
                <a:gd name="T6" fmla="*/ 2147483647 w 238"/>
                <a:gd name="T7" fmla="*/ 0 h 110"/>
                <a:gd name="T8" fmla="*/ 2147483647 w 238"/>
                <a:gd name="T9" fmla="*/ 2147483647 h 1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38"/>
                <a:gd name="T16" fmla="*/ 0 h 110"/>
                <a:gd name="T17" fmla="*/ 238 w 238"/>
                <a:gd name="T18" fmla="*/ 110 h 11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38" h="110">
                  <a:moveTo>
                    <a:pt x="238" y="4"/>
                  </a:moveTo>
                  <a:lnTo>
                    <a:pt x="2" y="110"/>
                  </a:lnTo>
                  <a:lnTo>
                    <a:pt x="0" y="106"/>
                  </a:lnTo>
                  <a:lnTo>
                    <a:pt x="238" y="0"/>
                  </a:lnTo>
                  <a:lnTo>
                    <a:pt x="238" y="4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0132" name="Freeform 193">
              <a:extLst>
                <a:ext uri="{FF2B5EF4-FFF2-40B4-BE49-F238E27FC236}">
                  <a16:creationId xmlns:a16="http://schemas.microsoft.com/office/drawing/2014/main" id="{F4AC5ABD-05CC-4730-BE04-60F5F5135594}"/>
                </a:ext>
              </a:extLst>
            </p:cNvPr>
            <p:cNvSpPr>
              <a:spLocks/>
            </p:cNvSpPr>
            <p:nvPr/>
          </p:nvSpPr>
          <p:spPr bwMode="auto">
            <a:xfrm>
              <a:off x="9509126" y="8202613"/>
              <a:ext cx="377825" cy="174625"/>
            </a:xfrm>
            <a:custGeom>
              <a:avLst/>
              <a:gdLst>
                <a:gd name="T0" fmla="*/ 2147483647 w 238"/>
                <a:gd name="T1" fmla="*/ 2147483647 h 110"/>
                <a:gd name="T2" fmla="*/ 2147483647 w 238"/>
                <a:gd name="T3" fmla="*/ 2147483647 h 110"/>
                <a:gd name="T4" fmla="*/ 0 w 238"/>
                <a:gd name="T5" fmla="*/ 2147483647 h 110"/>
                <a:gd name="T6" fmla="*/ 2147483647 w 238"/>
                <a:gd name="T7" fmla="*/ 0 h 110"/>
                <a:gd name="T8" fmla="*/ 2147483647 w 238"/>
                <a:gd name="T9" fmla="*/ 2147483647 h 1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38"/>
                <a:gd name="T16" fmla="*/ 0 h 110"/>
                <a:gd name="T17" fmla="*/ 238 w 238"/>
                <a:gd name="T18" fmla="*/ 110 h 11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38" h="110">
                  <a:moveTo>
                    <a:pt x="238" y="4"/>
                  </a:moveTo>
                  <a:lnTo>
                    <a:pt x="2" y="110"/>
                  </a:lnTo>
                  <a:lnTo>
                    <a:pt x="0" y="106"/>
                  </a:lnTo>
                  <a:lnTo>
                    <a:pt x="236" y="0"/>
                  </a:lnTo>
                  <a:lnTo>
                    <a:pt x="238" y="4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0133" name="Freeform 194">
              <a:extLst>
                <a:ext uri="{FF2B5EF4-FFF2-40B4-BE49-F238E27FC236}">
                  <a16:creationId xmlns:a16="http://schemas.microsoft.com/office/drawing/2014/main" id="{06B5F434-3C54-4FAA-98E1-2870D4841E80}"/>
                </a:ext>
              </a:extLst>
            </p:cNvPr>
            <p:cNvSpPr>
              <a:spLocks/>
            </p:cNvSpPr>
            <p:nvPr/>
          </p:nvSpPr>
          <p:spPr bwMode="auto">
            <a:xfrm>
              <a:off x="9525001" y="8240713"/>
              <a:ext cx="377825" cy="174625"/>
            </a:xfrm>
            <a:custGeom>
              <a:avLst/>
              <a:gdLst>
                <a:gd name="T0" fmla="*/ 2147483647 w 238"/>
                <a:gd name="T1" fmla="*/ 2147483647 h 110"/>
                <a:gd name="T2" fmla="*/ 2147483647 w 238"/>
                <a:gd name="T3" fmla="*/ 2147483647 h 110"/>
                <a:gd name="T4" fmla="*/ 0 w 238"/>
                <a:gd name="T5" fmla="*/ 2147483647 h 110"/>
                <a:gd name="T6" fmla="*/ 2147483647 w 238"/>
                <a:gd name="T7" fmla="*/ 0 h 110"/>
                <a:gd name="T8" fmla="*/ 2147483647 w 238"/>
                <a:gd name="T9" fmla="*/ 2147483647 h 1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38"/>
                <a:gd name="T16" fmla="*/ 0 h 110"/>
                <a:gd name="T17" fmla="*/ 238 w 238"/>
                <a:gd name="T18" fmla="*/ 110 h 11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38" h="110">
                  <a:moveTo>
                    <a:pt x="238" y="4"/>
                  </a:moveTo>
                  <a:lnTo>
                    <a:pt x="2" y="110"/>
                  </a:lnTo>
                  <a:lnTo>
                    <a:pt x="0" y="106"/>
                  </a:lnTo>
                  <a:lnTo>
                    <a:pt x="236" y="0"/>
                  </a:lnTo>
                  <a:lnTo>
                    <a:pt x="238" y="4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0134" name="Freeform 195">
              <a:extLst>
                <a:ext uri="{FF2B5EF4-FFF2-40B4-BE49-F238E27FC236}">
                  <a16:creationId xmlns:a16="http://schemas.microsoft.com/office/drawing/2014/main" id="{6B686E9C-103B-47D6-8391-3B927CF33E19}"/>
                </a:ext>
              </a:extLst>
            </p:cNvPr>
            <p:cNvSpPr>
              <a:spLocks/>
            </p:cNvSpPr>
            <p:nvPr/>
          </p:nvSpPr>
          <p:spPr bwMode="auto">
            <a:xfrm>
              <a:off x="9540876" y="8278813"/>
              <a:ext cx="377825" cy="173038"/>
            </a:xfrm>
            <a:custGeom>
              <a:avLst/>
              <a:gdLst>
                <a:gd name="T0" fmla="*/ 2147483647 w 238"/>
                <a:gd name="T1" fmla="*/ 2147483647 h 109"/>
                <a:gd name="T2" fmla="*/ 2147483647 w 238"/>
                <a:gd name="T3" fmla="*/ 2147483647 h 109"/>
                <a:gd name="T4" fmla="*/ 0 w 238"/>
                <a:gd name="T5" fmla="*/ 2147483647 h 109"/>
                <a:gd name="T6" fmla="*/ 2147483647 w 238"/>
                <a:gd name="T7" fmla="*/ 0 h 109"/>
                <a:gd name="T8" fmla="*/ 2147483647 w 238"/>
                <a:gd name="T9" fmla="*/ 2147483647 h 10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38"/>
                <a:gd name="T16" fmla="*/ 0 h 109"/>
                <a:gd name="T17" fmla="*/ 238 w 238"/>
                <a:gd name="T18" fmla="*/ 109 h 10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38" h="109">
                  <a:moveTo>
                    <a:pt x="238" y="4"/>
                  </a:moveTo>
                  <a:lnTo>
                    <a:pt x="2" y="109"/>
                  </a:lnTo>
                  <a:lnTo>
                    <a:pt x="0" y="107"/>
                  </a:lnTo>
                  <a:lnTo>
                    <a:pt x="236" y="0"/>
                  </a:lnTo>
                  <a:lnTo>
                    <a:pt x="238" y="4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0135" name="Freeform 196">
              <a:extLst>
                <a:ext uri="{FF2B5EF4-FFF2-40B4-BE49-F238E27FC236}">
                  <a16:creationId xmlns:a16="http://schemas.microsoft.com/office/drawing/2014/main" id="{960E8114-0CF4-4B6C-B01B-9CB45A02179E}"/>
                </a:ext>
              </a:extLst>
            </p:cNvPr>
            <p:cNvSpPr>
              <a:spLocks/>
            </p:cNvSpPr>
            <p:nvPr/>
          </p:nvSpPr>
          <p:spPr bwMode="auto">
            <a:xfrm>
              <a:off x="9559926" y="8316913"/>
              <a:ext cx="379413" cy="173038"/>
            </a:xfrm>
            <a:custGeom>
              <a:avLst/>
              <a:gdLst>
                <a:gd name="T0" fmla="*/ 2147483647 w 239"/>
                <a:gd name="T1" fmla="*/ 2147483647 h 109"/>
                <a:gd name="T2" fmla="*/ 0 w 239"/>
                <a:gd name="T3" fmla="*/ 2147483647 h 109"/>
                <a:gd name="T4" fmla="*/ 0 w 239"/>
                <a:gd name="T5" fmla="*/ 2147483647 h 109"/>
                <a:gd name="T6" fmla="*/ 2147483647 w 239"/>
                <a:gd name="T7" fmla="*/ 0 h 109"/>
                <a:gd name="T8" fmla="*/ 2147483647 w 239"/>
                <a:gd name="T9" fmla="*/ 2147483647 h 10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39"/>
                <a:gd name="T16" fmla="*/ 0 h 109"/>
                <a:gd name="T17" fmla="*/ 239 w 239"/>
                <a:gd name="T18" fmla="*/ 109 h 10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39" h="109">
                  <a:moveTo>
                    <a:pt x="239" y="4"/>
                  </a:moveTo>
                  <a:lnTo>
                    <a:pt x="0" y="109"/>
                  </a:lnTo>
                  <a:lnTo>
                    <a:pt x="0" y="105"/>
                  </a:lnTo>
                  <a:lnTo>
                    <a:pt x="237" y="0"/>
                  </a:lnTo>
                  <a:lnTo>
                    <a:pt x="239" y="4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0136" name="Freeform 197">
              <a:extLst>
                <a:ext uri="{FF2B5EF4-FFF2-40B4-BE49-F238E27FC236}">
                  <a16:creationId xmlns:a16="http://schemas.microsoft.com/office/drawing/2014/main" id="{9F5BAF79-FA83-4029-9BDA-570705FDF0BA}"/>
                </a:ext>
              </a:extLst>
            </p:cNvPr>
            <p:cNvSpPr>
              <a:spLocks/>
            </p:cNvSpPr>
            <p:nvPr/>
          </p:nvSpPr>
          <p:spPr bwMode="auto">
            <a:xfrm>
              <a:off x="9575801" y="8355013"/>
              <a:ext cx="379413" cy="173038"/>
            </a:xfrm>
            <a:custGeom>
              <a:avLst/>
              <a:gdLst>
                <a:gd name="T0" fmla="*/ 2147483647 w 239"/>
                <a:gd name="T1" fmla="*/ 2147483647 h 109"/>
                <a:gd name="T2" fmla="*/ 2147483647 w 239"/>
                <a:gd name="T3" fmla="*/ 2147483647 h 109"/>
                <a:gd name="T4" fmla="*/ 0 w 239"/>
                <a:gd name="T5" fmla="*/ 2147483647 h 109"/>
                <a:gd name="T6" fmla="*/ 2147483647 w 239"/>
                <a:gd name="T7" fmla="*/ 0 h 109"/>
                <a:gd name="T8" fmla="*/ 2147483647 w 239"/>
                <a:gd name="T9" fmla="*/ 2147483647 h 10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39"/>
                <a:gd name="T16" fmla="*/ 0 h 109"/>
                <a:gd name="T17" fmla="*/ 239 w 239"/>
                <a:gd name="T18" fmla="*/ 109 h 10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39" h="109">
                  <a:moveTo>
                    <a:pt x="239" y="4"/>
                  </a:moveTo>
                  <a:lnTo>
                    <a:pt x="2" y="109"/>
                  </a:lnTo>
                  <a:lnTo>
                    <a:pt x="0" y="105"/>
                  </a:lnTo>
                  <a:lnTo>
                    <a:pt x="237" y="0"/>
                  </a:lnTo>
                  <a:lnTo>
                    <a:pt x="239" y="4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0137" name="Freeform 198">
              <a:extLst>
                <a:ext uri="{FF2B5EF4-FFF2-40B4-BE49-F238E27FC236}">
                  <a16:creationId xmlns:a16="http://schemas.microsoft.com/office/drawing/2014/main" id="{0946B835-4309-4F05-AA0C-6F066960BCC8}"/>
                </a:ext>
              </a:extLst>
            </p:cNvPr>
            <p:cNvSpPr>
              <a:spLocks/>
            </p:cNvSpPr>
            <p:nvPr/>
          </p:nvSpPr>
          <p:spPr bwMode="auto">
            <a:xfrm>
              <a:off x="9591676" y="8393113"/>
              <a:ext cx="379413" cy="173038"/>
            </a:xfrm>
            <a:custGeom>
              <a:avLst/>
              <a:gdLst>
                <a:gd name="T0" fmla="*/ 2147483647 w 239"/>
                <a:gd name="T1" fmla="*/ 2147483647 h 109"/>
                <a:gd name="T2" fmla="*/ 2147483647 w 239"/>
                <a:gd name="T3" fmla="*/ 2147483647 h 109"/>
                <a:gd name="T4" fmla="*/ 0 w 239"/>
                <a:gd name="T5" fmla="*/ 2147483647 h 109"/>
                <a:gd name="T6" fmla="*/ 2147483647 w 239"/>
                <a:gd name="T7" fmla="*/ 0 h 109"/>
                <a:gd name="T8" fmla="*/ 2147483647 w 239"/>
                <a:gd name="T9" fmla="*/ 2147483647 h 10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39"/>
                <a:gd name="T16" fmla="*/ 0 h 109"/>
                <a:gd name="T17" fmla="*/ 239 w 239"/>
                <a:gd name="T18" fmla="*/ 109 h 10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39" h="109">
                  <a:moveTo>
                    <a:pt x="239" y="2"/>
                  </a:moveTo>
                  <a:lnTo>
                    <a:pt x="2" y="109"/>
                  </a:lnTo>
                  <a:lnTo>
                    <a:pt x="0" y="105"/>
                  </a:lnTo>
                  <a:lnTo>
                    <a:pt x="237" y="0"/>
                  </a:lnTo>
                  <a:lnTo>
                    <a:pt x="239" y="2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0138" name="Freeform 199">
              <a:extLst>
                <a:ext uri="{FF2B5EF4-FFF2-40B4-BE49-F238E27FC236}">
                  <a16:creationId xmlns:a16="http://schemas.microsoft.com/office/drawing/2014/main" id="{F622537D-8355-400F-A720-F9B9D224D90E}"/>
                </a:ext>
              </a:extLst>
            </p:cNvPr>
            <p:cNvSpPr>
              <a:spLocks/>
            </p:cNvSpPr>
            <p:nvPr/>
          </p:nvSpPr>
          <p:spPr bwMode="auto">
            <a:xfrm>
              <a:off x="9788526" y="7786688"/>
              <a:ext cx="334963" cy="368300"/>
            </a:xfrm>
            <a:custGeom>
              <a:avLst/>
              <a:gdLst>
                <a:gd name="T0" fmla="*/ 2147483647 w 211"/>
                <a:gd name="T1" fmla="*/ 2147483647 h 232"/>
                <a:gd name="T2" fmla="*/ 0 w 211"/>
                <a:gd name="T3" fmla="*/ 2147483647 h 232"/>
                <a:gd name="T4" fmla="*/ 2147483647 w 211"/>
                <a:gd name="T5" fmla="*/ 0 h 232"/>
                <a:gd name="T6" fmla="*/ 2147483647 w 211"/>
                <a:gd name="T7" fmla="*/ 2147483647 h 232"/>
                <a:gd name="T8" fmla="*/ 2147483647 w 211"/>
                <a:gd name="T9" fmla="*/ 2147483647 h 2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11"/>
                <a:gd name="T16" fmla="*/ 0 h 232"/>
                <a:gd name="T17" fmla="*/ 211 w 211"/>
                <a:gd name="T18" fmla="*/ 232 h 23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11" h="232">
                  <a:moveTo>
                    <a:pt x="40" y="232"/>
                  </a:moveTo>
                  <a:lnTo>
                    <a:pt x="0" y="196"/>
                  </a:lnTo>
                  <a:lnTo>
                    <a:pt x="171" y="0"/>
                  </a:lnTo>
                  <a:lnTo>
                    <a:pt x="211" y="34"/>
                  </a:lnTo>
                  <a:lnTo>
                    <a:pt x="40" y="232"/>
                  </a:lnTo>
                  <a:close/>
                </a:path>
              </a:pathLst>
            </a:custGeom>
            <a:solidFill>
              <a:srgbClr val="3A07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0139" name="Freeform 200">
              <a:extLst>
                <a:ext uri="{FF2B5EF4-FFF2-40B4-BE49-F238E27FC236}">
                  <a16:creationId xmlns:a16="http://schemas.microsoft.com/office/drawing/2014/main" id="{C3BA4C25-FB25-48C4-83A8-3E9B238EAF78}"/>
                </a:ext>
              </a:extLst>
            </p:cNvPr>
            <p:cNvSpPr>
              <a:spLocks/>
            </p:cNvSpPr>
            <p:nvPr/>
          </p:nvSpPr>
          <p:spPr bwMode="auto">
            <a:xfrm>
              <a:off x="9763126" y="8097838"/>
              <a:ext cx="88900" cy="95250"/>
            </a:xfrm>
            <a:custGeom>
              <a:avLst/>
              <a:gdLst>
                <a:gd name="T0" fmla="*/ 2147483647 w 56"/>
                <a:gd name="T1" fmla="*/ 2147483647 h 60"/>
                <a:gd name="T2" fmla="*/ 2147483647 w 56"/>
                <a:gd name="T3" fmla="*/ 2147483647 h 60"/>
                <a:gd name="T4" fmla="*/ 0 w 56"/>
                <a:gd name="T5" fmla="*/ 2147483647 h 60"/>
                <a:gd name="T6" fmla="*/ 2147483647 w 56"/>
                <a:gd name="T7" fmla="*/ 2147483647 h 60"/>
                <a:gd name="T8" fmla="*/ 2147483647 w 56"/>
                <a:gd name="T9" fmla="*/ 0 h 60"/>
                <a:gd name="T10" fmla="*/ 2147483647 w 56"/>
                <a:gd name="T11" fmla="*/ 2147483647 h 6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56"/>
                <a:gd name="T19" fmla="*/ 0 h 60"/>
                <a:gd name="T20" fmla="*/ 56 w 56"/>
                <a:gd name="T21" fmla="*/ 60 h 6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56" h="60">
                  <a:moveTo>
                    <a:pt x="56" y="36"/>
                  </a:moveTo>
                  <a:lnTo>
                    <a:pt x="26" y="48"/>
                  </a:lnTo>
                  <a:lnTo>
                    <a:pt x="0" y="60"/>
                  </a:lnTo>
                  <a:lnTo>
                    <a:pt x="8" y="32"/>
                  </a:lnTo>
                  <a:lnTo>
                    <a:pt x="16" y="0"/>
                  </a:lnTo>
                  <a:lnTo>
                    <a:pt x="56" y="36"/>
                  </a:lnTo>
                  <a:close/>
                </a:path>
              </a:pathLst>
            </a:custGeom>
            <a:solidFill>
              <a:srgbClr val="E489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0140" name="Freeform 201">
              <a:extLst>
                <a:ext uri="{FF2B5EF4-FFF2-40B4-BE49-F238E27FC236}">
                  <a16:creationId xmlns:a16="http://schemas.microsoft.com/office/drawing/2014/main" id="{0709A98C-187C-4C1E-9D1F-1AA080C684DC}"/>
                </a:ext>
              </a:extLst>
            </p:cNvPr>
            <p:cNvSpPr>
              <a:spLocks/>
            </p:cNvSpPr>
            <p:nvPr/>
          </p:nvSpPr>
          <p:spPr bwMode="auto">
            <a:xfrm>
              <a:off x="9763126" y="8148638"/>
              <a:ext cx="41275" cy="44450"/>
            </a:xfrm>
            <a:custGeom>
              <a:avLst/>
              <a:gdLst>
                <a:gd name="T0" fmla="*/ 2147483647 w 26"/>
                <a:gd name="T1" fmla="*/ 2147483647 h 28"/>
                <a:gd name="T2" fmla="*/ 0 w 26"/>
                <a:gd name="T3" fmla="*/ 2147483647 h 28"/>
                <a:gd name="T4" fmla="*/ 2147483647 w 26"/>
                <a:gd name="T5" fmla="*/ 0 h 28"/>
                <a:gd name="T6" fmla="*/ 2147483647 w 26"/>
                <a:gd name="T7" fmla="*/ 2147483647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6"/>
                <a:gd name="T13" fmla="*/ 0 h 28"/>
                <a:gd name="T14" fmla="*/ 26 w 26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6" h="28">
                  <a:moveTo>
                    <a:pt x="26" y="16"/>
                  </a:moveTo>
                  <a:lnTo>
                    <a:pt x="0" y="28"/>
                  </a:lnTo>
                  <a:lnTo>
                    <a:pt x="8" y="0"/>
                  </a:lnTo>
                  <a:lnTo>
                    <a:pt x="26" y="16"/>
                  </a:lnTo>
                  <a:close/>
                </a:path>
              </a:pathLst>
            </a:custGeom>
            <a:solidFill>
              <a:srgbClr val="4A12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0141" name="Freeform 202">
              <a:extLst>
                <a:ext uri="{FF2B5EF4-FFF2-40B4-BE49-F238E27FC236}">
                  <a16:creationId xmlns:a16="http://schemas.microsoft.com/office/drawing/2014/main" id="{62BF280A-7A47-4648-889D-A00A21A9830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59988" y="7739063"/>
              <a:ext cx="101600" cy="101600"/>
            </a:xfrm>
            <a:custGeom>
              <a:avLst/>
              <a:gdLst>
                <a:gd name="T0" fmla="*/ 2147483647 w 32"/>
                <a:gd name="T1" fmla="*/ 2147483647 h 32"/>
                <a:gd name="T2" fmla="*/ 2147483647 w 32"/>
                <a:gd name="T3" fmla="*/ 2147483647 h 32"/>
                <a:gd name="T4" fmla="*/ 2147483647 w 32"/>
                <a:gd name="T5" fmla="*/ 2147483647 h 32"/>
                <a:gd name="T6" fmla="*/ 0 w 32"/>
                <a:gd name="T7" fmla="*/ 2147483647 h 32"/>
                <a:gd name="T8" fmla="*/ 2147483647 w 32"/>
                <a:gd name="T9" fmla="*/ 2147483647 h 32"/>
                <a:gd name="T10" fmla="*/ 2147483647 w 32"/>
                <a:gd name="T11" fmla="*/ 2147483647 h 32"/>
                <a:gd name="T12" fmla="*/ 2147483647 w 32"/>
                <a:gd name="T13" fmla="*/ 2147483647 h 3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2"/>
                <a:gd name="T22" fmla="*/ 0 h 32"/>
                <a:gd name="T23" fmla="*/ 32 w 32"/>
                <a:gd name="T24" fmla="*/ 32 h 32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2" h="32">
                  <a:moveTo>
                    <a:pt x="26" y="5"/>
                  </a:moveTo>
                  <a:cubicBezTo>
                    <a:pt x="26" y="5"/>
                    <a:pt x="26" y="5"/>
                    <a:pt x="26" y="5"/>
                  </a:cubicBezTo>
                  <a:cubicBezTo>
                    <a:pt x="21" y="0"/>
                    <a:pt x="12" y="0"/>
                    <a:pt x="7" y="6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20" y="32"/>
                    <a:pt x="20" y="32"/>
                    <a:pt x="20" y="32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32" y="18"/>
                    <a:pt x="32" y="9"/>
                    <a:pt x="26" y="5"/>
                  </a:cubicBezTo>
                  <a:close/>
                </a:path>
              </a:pathLst>
            </a:custGeom>
            <a:solidFill>
              <a:srgbClr val="9190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0142" name="Freeform 203">
              <a:extLst>
                <a:ext uri="{FF2B5EF4-FFF2-40B4-BE49-F238E27FC236}">
                  <a16:creationId xmlns:a16="http://schemas.microsoft.com/office/drawing/2014/main" id="{47772463-4CDF-4433-9D74-417FE6289E22}"/>
                </a:ext>
              </a:extLst>
            </p:cNvPr>
            <p:cNvSpPr>
              <a:spLocks/>
            </p:cNvSpPr>
            <p:nvPr/>
          </p:nvSpPr>
          <p:spPr bwMode="auto">
            <a:xfrm>
              <a:off x="9610726" y="8196263"/>
              <a:ext cx="490538" cy="985838"/>
            </a:xfrm>
            <a:custGeom>
              <a:avLst/>
              <a:gdLst>
                <a:gd name="T0" fmla="*/ 2147483647 w 154"/>
                <a:gd name="T1" fmla="*/ 2147483647 h 310"/>
                <a:gd name="T2" fmla="*/ 2147483647 w 154"/>
                <a:gd name="T3" fmla="*/ 2147483647 h 310"/>
                <a:gd name="T4" fmla="*/ 2147483647 w 154"/>
                <a:gd name="T5" fmla="*/ 2147483647 h 310"/>
                <a:gd name="T6" fmla="*/ 2147483647 w 154"/>
                <a:gd name="T7" fmla="*/ 2147483647 h 310"/>
                <a:gd name="T8" fmla="*/ 2147483647 w 154"/>
                <a:gd name="T9" fmla="*/ 2147483647 h 310"/>
                <a:gd name="T10" fmla="*/ 2147483647 w 154"/>
                <a:gd name="T11" fmla="*/ 2147483647 h 310"/>
                <a:gd name="T12" fmla="*/ 2147483647 w 154"/>
                <a:gd name="T13" fmla="*/ 2147483647 h 310"/>
                <a:gd name="T14" fmla="*/ 2147483647 w 154"/>
                <a:gd name="T15" fmla="*/ 2147483647 h 310"/>
                <a:gd name="T16" fmla="*/ 2147483647 w 154"/>
                <a:gd name="T17" fmla="*/ 2147483647 h 310"/>
                <a:gd name="T18" fmla="*/ 2147483647 w 154"/>
                <a:gd name="T19" fmla="*/ 2147483647 h 310"/>
                <a:gd name="T20" fmla="*/ 2147483647 w 154"/>
                <a:gd name="T21" fmla="*/ 2147483647 h 310"/>
                <a:gd name="T22" fmla="*/ 2147483647 w 154"/>
                <a:gd name="T23" fmla="*/ 2147483647 h 310"/>
                <a:gd name="T24" fmla="*/ 2147483647 w 154"/>
                <a:gd name="T25" fmla="*/ 2147483647 h 310"/>
                <a:gd name="T26" fmla="*/ 2147483647 w 154"/>
                <a:gd name="T27" fmla="*/ 2147483647 h 31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54"/>
                <a:gd name="T43" fmla="*/ 0 h 310"/>
                <a:gd name="T44" fmla="*/ 154 w 154"/>
                <a:gd name="T45" fmla="*/ 310 h 310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54" h="310">
                  <a:moveTo>
                    <a:pt x="80" y="294"/>
                  </a:moveTo>
                  <a:cubicBezTo>
                    <a:pt x="65" y="152"/>
                    <a:pt x="65" y="152"/>
                    <a:pt x="65" y="152"/>
                  </a:cubicBezTo>
                  <a:cubicBezTo>
                    <a:pt x="65" y="152"/>
                    <a:pt x="0" y="86"/>
                    <a:pt x="9" y="79"/>
                  </a:cubicBezTo>
                  <a:cubicBezTo>
                    <a:pt x="18" y="73"/>
                    <a:pt x="60" y="109"/>
                    <a:pt x="60" y="109"/>
                  </a:cubicBezTo>
                  <a:cubicBezTo>
                    <a:pt x="60" y="109"/>
                    <a:pt x="42" y="11"/>
                    <a:pt x="55" y="10"/>
                  </a:cubicBezTo>
                  <a:cubicBezTo>
                    <a:pt x="68" y="8"/>
                    <a:pt x="75" y="82"/>
                    <a:pt x="79" y="80"/>
                  </a:cubicBezTo>
                  <a:cubicBezTo>
                    <a:pt x="83" y="79"/>
                    <a:pt x="77" y="5"/>
                    <a:pt x="85" y="3"/>
                  </a:cubicBezTo>
                  <a:cubicBezTo>
                    <a:pt x="96" y="1"/>
                    <a:pt x="93" y="78"/>
                    <a:pt x="98" y="78"/>
                  </a:cubicBezTo>
                  <a:cubicBezTo>
                    <a:pt x="103" y="78"/>
                    <a:pt x="105" y="0"/>
                    <a:pt x="115" y="2"/>
                  </a:cubicBezTo>
                  <a:cubicBezTo>
                    <a:pt x="125" y="5"/>
                    <a:pt x="115" y="80"/>
                    <a:pt x="121" y="81"/>
                  </a:cubicBezTo>
                  <a:cubicBezTo>
                    <a:pt x="127" y="81"/>
                    <a:pt x="133" y="18"/>
                    <a:pt x="141" y="21"/>
                  </a:cubicBezTo>
                  <a:cubicBezTo>
                    <a:pt x="150" y="24"/>
                    <a:pt x="131" y="138"/>
                    <a:pt x="131" y="138"/>
                  </a:cubicBezTo>
                  <a:cubicBezTo>
                    <a:pt x="154" y="272"/>
                    <a:pt x="154" y="272"/>
                    <a:pt x="154" y="272"/>
                  </a:cubicBezTo>
                  <a:cubicBezTo>
                    <a:pt x="154" y="272"/>
                    <a:pt x="112" y="310"/>
                    <a:pt x="80" y="294"/>
                  </a:cubicBezTo>
                  <a:close/>
                </a:path>
              </a:pathLst>
            </a:custGeom>
            <a:solidFill>
              <a:srgbClr val="F0D5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0143" name="Freeform 204">
              <a:extLst>
                <a:ext uri="{FF2B5EF4-FFF2-40B4-BE49-F238E27FC236}">
                  <a16:creationId xmlns:a16="http://schemas.microsoft.com/office/drawing/2014/main" id="{1E3A57D0-45B1-46B6-9543-5BA1F2710A2A}"/>
                </a:ext>
              </a:extLst>
            </p:cNvPr>
            <p:cNvSpPr>
              <a:spLocks/>
            </p:cNvSpPr>
            <p:nvPr/>
          </p:nvSpPr>
          <p:spPr bwMode="auto">
            <a:xfrm>
              <a:off x="9817101" y="8728076"/>
              <a:ext cx="255588" cy="101600"/>
            </a:xfrm>
            <a:custGeom>
              <a:avLst/>
              <a:gdLst>
                <a:gd name="T0" fmla="*/ 2147483647 w 161"/>
                <a:gd name="T1" fmla="*/ 2147483647 h 64"/>
                <a:gd name="T2" fmla="*/ 2147483647 w 161"/>
                <a:gd name="T3" fmla="*/ 2147483647 h 64"/>
                <a:gd name="T4" fmla="*/ 0 w 161"/>
                <a:gd name="T5" fmla="*/ 2147483647 h 64"/>
                <a:gd name="T6" fmla="*/ 2147483647 w 161"/>
                <a:gd name="T7" fmla="*/ 0 h 64"/>
                <a:gd name="T8" fmla="*/ 2147483647 w 161"/>
                <a:gd name="T9" fmla="*/ 2147483647 h 6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61"/>
                <a:gd name="T16" fmla="*/ 0 h 64"/>
                <a:gd name="T17" fmla="*/ 161 w 161"/>
                <a:gd name="T18" fmla="*/ 64 h 6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61" h="64">
                  <a:moveTo>
                    <a:pt x="161" y="38"/>
                  </a:moveTo>
                  <a:lnTo>
                    <a:pt x="6" y="64"/>
                  </a:lnTo>
                  <a:lnTo>
                    <a:pt x="0" y="28"/>
                  </a:lnTo>
                  <a:lnTo>
                    <a:pt x="153" y="0"/>
                  </a:lnTo>
                  <a:lnTo>
                    <a:pt x="161" y="38"/>
                  </a:lnTo>
                  <a:close/>
                </a:path>
              </a:pathLst>
            </a:custGeom>
            <a:solidFill>
              <a:srgbClr val="9190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42" name="TextBox 41">
            <a:extLst>
              <a:ext uri="{FF2B5EF4-FFF2-40B4-BE49-F238E27FC236}">
                <a16:creationId xmlns:a16="http://schemas.microsoft.com/office/drawing/2014/main" id="{668D70C3-28B2-4369-B22B-4E5DD95014B4}"/>
              </a:ext>
            </a:extLst>
          </p:cNvPr>
          <p:cNvSpPr txBox="1"/>
          <p:nvPr/>
        </p:nvSpPr>
        <p:spPr>
          <a:xfrm rot="19608595">
            <a:off x="8532813" y="3994150"/>
            <a:ext cx="693737" cy="1931988"/>
          </a:xfrm>
          <a:prstGeom prst="rect">
            <a:avLst/>
          </a:prstGeom>
          <a:noFill/>
        </p:spPr>
        <p:txBody>
          <a:bodyPr lIns="54610" tIns="54610" rIns="54610" bIns="54610"/>
          <a:lstStyle/>
          <a:p>
            <a:pPr fontAlgn="auto">
              <a:spcBef>
                <a:spcPts val="0"/>
              </a:spcBef>
              <a:spcAft>
                <a:spcPts val="600"/>
              </a:spcAft>
              <a:defRPr/>
            </a:pPr>
            <a:r>
              <a:rPr lang="ru-RU" sz="7200" dirty="0">
                <a:solidFill>
                  <a:schemeClr val="bg1"/>
                </a:solidFill>
                <a:latin typeface="+mj-lt"/>
                <a:cs typeface="+mn-cs"/>
              </a:rPr>
              <a:t>?</a:t>
            </a:r>
            <a:endParaRPr lang="en-US" sz="7200" dirty="0" err="1">
              <a:solidFill>
                <a:schemeClr val="bg1"/>
              </a:solidFill>
              <a:latin typeface="+mj-lt"/>
              <a:cs typeface="+mn-cs"/>
            </a:endParaRP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FE415626-B9D4-4FE1-A127-AC2F82BD95AD}"/>
              </a:ext>
            </a:extLst>
          </p:cNvPr>
          <p:cNvSpPr txBox="1"/>
          <p:nvPr/>
        </p:nvSpPr>
        <p:spPr>
          <a:xfrm rot="1338625">
            <a:off x="10850563" y="3482975"/>
            <a:ext cx="695325" cy="1931988"/>
          </a:xfrm>
          <a:prstGeom prst="rect">
            <a:avLst/>
          </a:prstGeom>
          <a:noFill/>
        </p:spPr>
        <p:txBody>
          <a:bodyPr lIns="54610" tIns="54610" rIns="54610" bIns="54610"/>
          <a:lstStyle/>
          <a:p>
            <a:pPr fontAlgn="auto">
              <a:spcBef>
                <a:spcPts val="0"/>
              </a:spcBef>
              <a:spcAft>
                <a:spcPts val="600"/>
              </a:spcAft>
              <a:defRPr/>
            </a:pPr>
            <a:r>
              <a:rPr lang="ru-RU" sz="11500" dirty="0">
                <a:solidFill>
                  <a:schemeClr val="bg1"/>
                </a:solidFill>
                <a:latin typeface="+mj-lt"/>
                <a:cs typeface="+mn-cs"/>
              </a:rPr>
              <a:t>?</a:t>
            </a:r>
            <a:endParaRPr lang="en-US" sz="11500" dirty="0" err="1">
              <a:solidFill>
                <a:schemeClr val="bg1"/>
              </a:solidFill>
              <a:latin typeface="+mj-lt"/>
              <a:cs typeface="+mn-cs"/>
            </a:endParaRP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83CD2B80-9406-41F6-B590-8516B12CB6D4}"/>
              </a:ext>
            </a:extLst>
          </p:cNvPr>
          <p:cNvSpPr txBox="1"/>
          <p:nvPr/>
        </p:nvSpPr>
        <p:spPr>
          <a:xfrm rot="20125434">
            <a:off x="9607550" y="4289425"/>
            <a:ext cx="695325" cy="1933575"/>
          </a:xfrm>
          <a:prstGeom prst="rect">
            <a:avLst/>
          </a:prstGeom>
          <a:noFill/>
        </p:spPr>
        <p:txBody>
          <a:bodyPr lIns="54610" tIns="54610" rIns="54610" bIns="54610"/>
          <a:lstStyle/>
          <a:p>
            <a:pPr fontAlgn="auto">
              <a:spcBef>
                <a:spcPts val="0"/>
              </a:spcBef>
              <a:spcAft>
                <a:spcPts val="600"/>
              </a:spcAft>
              <a:defRPr/>
            </a:pPr>
            <a:r>
              <a:rPr lang="ru-RU" sz="8800" dirty="0">
                <a:solidFill>
                  <a:srgbClr val="3A07DF"/>
                </a:solidFill>
                <a:latin typeface="+mj-lt"/>
                <a:cs typeface="+mn-cs"/>
              </a:rPr>
              <a:t>?</a:t>
            </a:r>
            <a:endParaRPr lang="en-US" sz="8800" dirty="0" err="1">
              <a:solidFill>
                <a:srgbClr val="3A07DF"/>
              </a:solidFill>
              <a:latin typeface="+mj-lt"/>
              <a:cs typeface="+mn-cs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25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25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 nodeType="afterGroup">
                            <p:stCondLst>
                              <p:cond delay="250"/>
                            </p:stCondLst>
                            <p:childTnLst>
                              <p:par>
                                <p:cTn id="1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25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2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2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25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9" dur="25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25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2" grpId="0"/>
      <p:bldP spid="43" grpId="0"/>
      <p:bldP spid="44" grpId="0"/>
    </p:bldLst>
  </p:timing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20365BF-2808-4E67-BB4C-A54D3E2865A2}"/>
              </a:ext>
            </a:extLst>
          </p:cNvPr>
          <p:cNvSpPr>
            <a:spLocks noGrp="1"/>
          </p:cNvSpPr>
          <p:nvPr>
            <p:ph type="ctrTitle"/>
          </p:nvPr>
        </p:nvSpPr>
        <p:spPr>
          <a:ln>
            <a:miter lim="800000"/>
            <a:headEnd/>
            <a:tailEnd/>
          </a:ln>
        </p:spPr>
        <p:txBody>
          <a:bodyPr rtlCol="0"/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ru-RU" dirty="0"/>
              <a:t>3</a:t>
            </a:r>
          </a:p>
        </p:txBody>
      </p:sp>
      <p:sp>
        <p:nvSpPr>
          <p:cNvPr id="91139" name="Subtitle 2">
            <a:extLst>
              <a:ext uri="{FF2B5EF4-FFF2-40B4-BE49-F238E27FC236}">
                <a16:creationId xmlns:a16="http://schemas.microsoft.com/office/drawing/2014/main" id="{C2056645-8682-41FD-8B3E-5D3F69267DA8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438150" y="3282950"/>
            <a:ext cx="4283075" cy="747713"/>
          </a:xfrm>
        </p:spPr>
        <p:txBody>
          <a:bodyPr/>
          <a:lstStyle/>
          <a:p>
            <a:pPr eaLnBrk="1" hangingPunct="1"/>
            <a:r>
              <a:rPr lang="ru-RU" altLang="en-US" sz="3600" b="1"/>
              <a:t>Оилада</a:t>
            </a:r>
            <a:r>
              <a:rPr lang="en-US" altLang="en-US" sz="3600" b="1"/>
              <a:t>, </a:t>
            </a:r>
            <a:r>
              <a:rPr lang="ru-RU" altLang="en-US" sz="3600" b="1"/>
              <a:t>мактабда</a:t>
            </a:r>
            <a:r>
              <a:rPr lang="en-US" altLang="en-US" sz="3600" b="1"/>
              <a:t>, </a:t>
            </a:r>
            <a:r>
              <a:rPr lang="ru-RU" altLang="en-US" sz="3600" b="1"/>
              <a:t>кундалик</a:t>
            </a:r>
            <a:r>
              <a:rPr lang="en-US" altLang="en-US" sz="3600" b="1"/>
              <a:t> </a:t>
            </a:r>
            <a:r>
              <a:rPr lang="ru-RU" altLang="en-US" sz="3600" b="1"/>
              <a:t>ҳаётда</a:t>
            </a:r>
            <a:r>
              <a:rPr lang="en-US" altLang="en-US" sz="3600" b="1"/>
              <a:t> </a:t>
            </a:r>
            <a:r>
              <a:rPr lang="ru-RU" altLang="en-US" sz="3600" b="1"/>
              <a:t>инсоф</a:t>
            </a:r>
            <a:r>
              <a:rPr lang="en-US" altLang="en-US" sz="3600" b="1"/>
              <a:t> , </a:t>
            </a:r>
            <a:r>
              <a:rPr lang="ru-RU" altLang="en-US" sz="3600" b="1"/>
              <a:t>тўғрилик</a:t>
            </a:r>
            <a:r>
              <a:rPr lang="en-US" altLang="en-US" sz="3600" b="1"/>
              <a:t> </a:t>
            </a:r>
            <a:r>
              <a:rPr lang="ru-RU" altLang="en-US" sz="3600" b="1"/>
              <a:t>ва</a:t>
            </a:r>
            <a:r>
              <a:rPr lang="en-US" altLang="en-US" sz="3600" b="1"/>
              <a:t> </a:t>
            </a:r>
            <a:r>
              <a:rPr lang="ru-RU" altLang="en-US" sz="3600" b="1"/>
              <a:t>ҳалоллик</a:t>
            </a:r>
            <a:r>
              <a:rPr lang="en-US" altLang="en-US" sz="3600" b="1"/>
              <a:t>.</a:t>
            </a:r>
            <a:endParaRPr lang="en-US" altLang="en-US" sz="3600"/>
          </a:p>
        </p:txBody>
      </p:sp>
    </p:spTree>
  </p:cSld>
  <p:clrMapOvr>
    <a:masterClrMapping/>
  </p:clrMapOvr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162" name="Subtitle 1">
            <a:extLst>
              <a:ext uri="{FF2B5EF4-FFF2-40B4-BE49-F238E27FC236}">
                <a16:creationId xmlns:a16="http://schemas.microsoft.com/office/drawing/2014/main" id="{44046F7E-9738-4B4E-93BD-CD4F172B97FD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6638925" y="438150"/>
            <a:ext cx="5108575" cy="746125"/>
          </a:xfrm>
        </p:spPr>
        <p:txBody>
          <a:bodyPr/>
          <a:lstStyle/>
          <a:p>
            <a:pPr eaLnBrk="1" hangingPunct="1"/>
            <a:r>
              <a:rPr lang="ru-RU" altLang="en-US"/>
              <a:t>Мундарижа</a:t>
            </a:r>
            <a:r>
              <a:rPr lang="en-US" altLang="en-US"/>
              <a:t>.</a:t>
            </a:r>
          </a:p>
        </p:txBody>
      </p:sp>
      <p:grpSp>
        <p:nvGrpSpPr>
          <p:cNvPr id="92163" name="Group 30">
            <a:extLst>
              <a:ext uri="{FF2B5EF4-FFF2-40B4-BE49-F238E27FC236}">
                <a16:creationId xmlns:a16="http://schemas.microsoft.com/office/drawing/2014/main" id="{987C340D-AA9A-4C9E-847B-28BFB4CA597A}"/>
              </a:ext>
            </a:extLst>
          </p:cNvPr>
          <p:cNvGrpSpPr>
            <a:grpSpLocks/>
          </p:cNvGrpSpPr>
          <p:nvPr/>
        </p:nvGrpSpPr>
        <p:grpSpPr bwMode="auto">
          <a:xfrm>
            <a:off x="6638925" y="2233613"/>
            <a:ext cx="5110163" cy="684212"/>
            <a:chOff x="6638681" y="2773016"/>
            <a:chExt cx="5110407" cy="684000"/>
          </a:xfrm>
        </p:grpSpPr>
        <p:sp>
          <p:nvSpPr>
            <p:cNvPr id="92167" name="TextBox 41">
              <a:extLst>
                <a:ext uri="{FF2B5EF4-FFF2-40B4-BE49-F238E27FC236}">
                  <a16:creationId xmlns:a16="http://schemas.microsoft.com/office/drawing/2014/main" id="{C31048F1-9C50-4292-BBB8-604F4220172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248777" y="2773016"/>
              <a:ext cx="4500311" cy="684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54610" tIns="54610" rIns="54610" bIns="54610"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fontAlgn="ctr" hangingPunct="1"/>
              <a:r>
                <a:rPr lang="ru-RU" altLang="en-US" sz="1600" b="1">
                  <a:solidFill>
                    <a:schemeClr val="bg1"/>
                  </a:solidFill>
                </a:rPr>
                <a:t>А</a:t>
              </a:r>
              <a:r>
                <a:rPr lang="en-US" altLang="en-US" sz="1600" b="1">
                  <a:solidFill>
                    <a:schemeClr val="bg1"/>
                  </a:solidFill>
                </a:rPr>
                <a:t>x</a:t>
              </a:r>
              <a:r>
                <a:rPr lang="ru-RU" altLang="en-US" sz="1600" b="1">
                  <a:solidFill>
                    <a:schemeClr val="bg1"/>
                  </a:solidFill>
                </a:rPr>
                <a:t>лоқий</a:t>
              </a:r>
              <a:r>
                <a:rPr lang="en-US" altLang="en-US" sz="1600" b="1">
                  <a:solidFill>
                    <a:schemeClr val="bg1"/>
                  </a:solidFill>
                </a:rPr>
                <a:t> </a:t>
              </a:r>
              <a:r>
                <a:rPr lang="ru-RU" altLang="en-US" sz="1600" b="1">
                  <a:solidFill>
                    <a:schemeClr val="bg1"/>
                  </a:solidFill>
                </a:rPr>
                <a:t>танлов</a:t>
              </a:r>
              <a:r>
                <a:rPr lang="en-US" altLang="en-US" sz="1600" b="1">
                  <a:solidFill>
                    <a:schemeClr val="bg1"/>
                  </a:solidFill>
                </a:rPr>
                <a:t> </a:t>
              </a:r>
              <a:r>
                <a:rPr lang="ru-RU" altLang="en-US" sz="1600" b="1">
                  <a:solidFill>
                    <a:schemeClr val="bg1"/>
                  </a:solidFill>
                </a:rPr>
                <a:t>нима? </a:t>
              </a:r>
            </a:p>
          </p:txBody>
        </p:sp>
        <p:sp>
          <p:nvSpPr>
            <p:cNvPr id="92168" name="TextBox 42">
              <a:extLst>
                <a:ext uri="{FF2B5EF4-FFF2-40B4-BE49-F238E27FC236}">
                  <a16:creationId xmlns:a16="http://schemas.microsoft.com/office/drawing/2014/main" id="{5B243A07-9173-4472-B3DD-CE867D11E1C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638681" y="2773016"/>
              <a:ext cx="258418" cy="684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54610" rIns="54610" bIns="54610"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>
                <a:spcAft>
                  <a:spcPts val="600"/>
                </a:spcAft>
              </a:pPr>
              <a:r>
                <a:rPr lang="ru-RU" altLang="en-US" sz="5400" b="1">
                  <a:solidFill>
                    <a:srgbClr val="F99403"/>
                  </a:solidFill>
                </a:rPr>
                <a:t>1</a:t>
              </a:r>
              <a:endParaRPr lang="en-US" altLang="en-US" sz="5400" b="1">
                <a:solidFill>
                  <a:srgbClr val="F99403"/>
                </a:solidFill>
              </a:endParaRPr>
            </a:p>
          </p:txBody>
        </p:sp>
      </p:grpSp>
      <p:grpSp>
        <p:nvGrpSpPr>
          <p:cNvPr id="92164" name="Group 43">
            <a:extLst>
              <a:ext uri="{FF2B5EF4-FFF2-40B4-BE49-F238E27FC236}">
                <a16:creationId xmlns:a16="http://schemas.microsoft.com/office/drawing/2014/main" id="{940E63BD-8A23-4844-970B-94BDAF0BA091}"/>
              </a:ext>
            </a:extLst>
          </p:cNvPr>
          <p:cNvGrpSpPr>
            <a:grpSpLocks/>
          </p:cNvGrpSpPr>
          <p:nvPr/>
        </p:nvGrpSpPr>
        <p:grpSpPr bwMode="auto">
          <a:xfrm>
            <a:off x="6638925" y="3005138"/>
            <a:ext cx="5110163" cy="684212"/>
            <a:chOff x="6638681" y="3700116"/>
            <a:chExt cx="5110407" cy="684000"/>
          </a:xfrm>
        </p:grpSpPr>
        <p:sp>
          <p:nvSpPr>
            <p:cNvPr id="45" name="TextBox 44">
              <a:extLst>
                <a:ext uri="{FF2B5EF4-FFF2-40B4-BE49-F238E27FC236}">
                  <a16:creationId xmlns:a16="http://schemas.microsoft.com/office/drawing/2014/main" id="{D1348000-E7BB-4CF9-A63F-35E25048D00B}"/>
                </a:ext>
              </a:extLst>
            </p:cNvPr>
            <p:cNvSpPr txBox="1"/>
            <p:nvPr/>
          </p:nvSpPr>
          <p:spPr>
            <a:xfrm>
              <a:off x="7248310" y="3700116"/>
              <a:ext cx="4500778" cy="684000"/>
            </a:xfrm>
            <a:prstGeom prst="rect">
              <a:avLst/>
            </a:prstGeom>
            <a:noFill/>
          </p:spPr>
          <p:txBody>
            <a:bodyPr lIns="54610" tIns="54610" rIns="54610" bIns="54610"/>
            <a:lstStyle/>
            <a:p>
              <a:pPr fontAlgn="auto">
                <a:spcBef>
                  <a:spcPts val="0"/>
                </a:spcBef>
                <a:spcAft>
                  <a:spcPts val="600"/>
                </a:spcAft>
                <a:defRPr/>
              </a:pPr>
              <a:r>
                <a:rPr lang="ru-RU" sz="1600" dirty="0">
                  <a:solidFill>
                    <a:schemeClr val="bg1"/>
                  </a:solidFill>
                </a:rPr>
                <a:t>А</a:t>
              </a:r>
              <a:r>
                <a:rPr lang="en-US" sz="1600" dirty="0">
                  <a:solidFill>
                    <a:schemeClr val="bg1"/>
                  </a:solidFill>
                </a:rPr>
                <a:t>x</a:t>
              </a:r>
              <a:r>
                <a:rPr lang="ru-RU" sz="1600" dirty="0" err="1">
                  <a:solidFill>
                    <a:schemeClr val="bg1"/>
                  </a:solidFill>
                </a:rPr>
                <a:t>лоқий</a:t>
              </a:r>
              <a:r>
                <a:rPr lang="en-US" sz="1600" dirty="0">
                  <a:solidFill>
                    <a:schemeClr val="bg1"/>
                  </a:solidFill>
                </a:rPr>
                <a:t> </a:t>
              </a:r>
              <a:r>
                <a:rPr lang="ru-RU" sz="1600" dirty="0" err="1">
                  <a:solidFill>
                    <a:schemeClr val="bg1"/>
                  </a:solidFill>
                </a:rPr>
                <a:t>танлов</a:t>
              </a:r>
              <a:r>
                <a:rPr lang="en-US" sz="1600" dirty="0">
                  <a:solidFill>
                    <a:schemeClr val="bg1"/>
                  </a:solidFill>
                </a:rPr>
                <a:t> </a:t>
              </a:r>
              <a:r>
                <a:rPr lang="ru-RU" sz="1600" dirty="0" err="1">
                  <a:solidFill>
                    <a:schemeClr val="bg1"/>
                  </a:solidFill>
                </a:rPr>
                <a:t>қилиш</a:t>
              </a:r>
              <a:r>
                <a:rPr lang="en-US" sz="1600" dirty="0">
                  <a:solidFill>
                    <a:schemeClr val="bg1"/>
                  </a:solidFill>
                </a:rPr>
                <a:t> </a:t>
              </a:r>
              <a:r>
                <a:rPr lang="ru-RU" sz="1600" dirty="0" err="1">
                  <a:solidFill>
                    <a:schemeClr val="bg1"/>
                  </a:solidFill>
                </a:rPr>
                <a:t>зарурати</a:t>
              </a:r>
              <a:r>
                <a:rPr lang="en-US" sz="1600" dirty="0">
                  <a:solidFill>
                    <a:schemeClr val="bg1"/>
                  </a:solidFill>
                </a:rPr>
                <a:t> </a:t>
              </a:r>
              <a:r>
                <a:rPr lang="ru-RU" sz="1600" dirty="0" err="1">
                  <a:solidFill>
                    <a:schemeClr val="bg1"/>
                  </a:solidFill>
                </a:rPr>
                <a:t>билан</a:t>
              </a:r>
              <a:r>
                <a:rPr lang="en-US" sz="1600" dirty="0">
                  <a:solidFill>
                    <a:schemeClr val="bg1"/>
                  </a:solidFill>
                </a:rPr>
                <a:t> </a:t>
              </a:r>
              <a:r>
                <a:rPr lang="ru-RU" sz="1600" dirty="0" err="1">
                  <a:solidFill>
                    <a:schemeClr val="bg1"/>
                  </a:solidFill>
                </a:rPr>
                <a:t>боғлиқ</a:t>
              </a:r>
              <a:r>
                <a:rPr lang="en-US" sz="1600" dirty="0">
                  <a:solidFill>
                    <a:schemeClr val="bg1"/>
                  </a:solidFill>
                </a:rPr>
                <a:t> </a:t>
              </a:r>
              <a:r>
                <a:rPr lang="ru-RU" sz="1600" dirty="0" err="1">
                  <a:solidFill>
                    <a:schemeClr val="bg1"/>
                  </a:solidFill>
                </a:rPr>
                <a:t>вазиятларни</a:t>
              </a:r>
              <a:r>
                <a:rPr lang="en-US" sz="1600" dirty="0">
                  <a:solidFill>
                    <a:schemeClr val="bg1"/>
                  </a:solidFill>
                </a:rPr>
                <a:t> </a:t>
              </a:r>
              <a:r>
                <a:rPr lang="ru-RU" sz="1600" dirty="0" err="1">
                  <a:solidFill>
                    <a:schemeClr val="bg1"/>
                  </a:solidFill>
                </a:rPr>
                <a:t>таҳлил</a:t>
              </a:r>
              <a:r>
                <a:rPr lang="en-US" sz="1600" dirty="0">
                  <a:solidFill>
                    <a:schemeClr val="bg1"/>
                  </a:solidFill>
                </a:rPr>
                <a:t> </a:t>
              </a:r>
              <a:r>
                <a:rPr lang="ru-RU" sz="1600" dirty="0" err="1">
                  <a:solidFill>
                    <a:schemeClr val="bg1"/>
                  </a:solidFill>
                </a:rPr>
                <a:t>қилиш:</a:t>
              </a:r>
              <a:endParaRPr lang="ru-RU" sz="1600" dirty="0">
                <a:solidFill>
                  <a:schemeClr val="bg1"/>
                </a:solidFill>
                <a:latin typeface="+mn-lt"/>
                <a:cs typeface="+mn-cs"/>
              </a:endParaRPr>
            </a:p>
            <a:p>
              <a:pPr marL="285750" indent="-285750" fontAlgn="auto">
                <a:spcBef>
                  <a:spcPts val="0"/>
                </a:spcBef>
                <a:spcAft>
                  <a:spcPts val="600"/>
                </a:spcAft>
                <a:buClr>
                  <a:schemeClr val="bg1"/>
                </a:buClr>
                <a:buFont typeface="Arial" panose="020B0604020202020204" pitchFamily="34" charset="0"/>
                <a:buChar char="►"/>
                <a:defRPr/>
              </a:pPr>
              <a:r>
                <a:rPr lang="ru-RU" sz="1600" dirty="0" err="1">
                  <a:solidFill>
                    <a:schemeClr val="bg1"/>
                  </a:solidFill>
                  <a:latin typeface="+mn-lt"/>
                  <a:cs typeface="+mn-cs"/>
                </a:rPr>
                <a:t>Оилада</a:t>
              </a:r>
              <a:r>
                <a:rPr lang="en-US" sz="1600" dirty="0">
                  <a:solidFill>
                    <a:schemeClr val="bg1"/>
                  </a:solidFill>
                  <a:latin typeface="+mn-lt"/>
                  <a:cs typeface="+mn-cs"/>
                </a:rPr>
                <a:t>; </a:t>
              </a:r>
              <a:endParaRPr lang="ru-RU" sz="1600" dirty="0">
                <a:solidFill>
                  <a:schemeClr val="bg1"/>
                </a:solidFill>
                <a:latin typeface="+mn-lt"/>
                <a:cs typeface="+mn-cs"/>
              </a:endParaRPr>
            </a:p>
            <a:p>
              <a:pPr marL="285750" indent="-285750" fontAlgn="auto">
                <a:spcBef>
                  <a:spcPts val="0"/>
                </a:spcBef>
                <a:spcAft>
                  <a:spcPts val="600"/>
                </a:spcAft>
                <a:buClr>
                  <a:schemeClr val="bg1"/>
                </a:buClr>
                <a:buFont typeface="Arial" panose="020B0604020202020204" pitchFamily="34" charset="0"/>
                <a:buChar char="►"/>
                <a:defRPr/>
              </a:pPr>
              <a:r>
                <a:rPr lang="ru-RU" sz="1600" dirty="0" err="1">
                  <a:solidFill>
                    <a:schemeClr val="bg1"/>
                  </a:solidFill>
                  <a:latin typeface="+mn-lt"/>
                  <a:cs typeface="+mn-cs"/>
                </a:rPr>
                <a:t>Мактабда</a:t>
              </a:r>
              <a:r>
                <a:rPr lang="en-US" sz="1600" dirty="0">
                  <a:solidFill>
                    <a:schemeClr val="bg1"/>
                  </a:solidFill>
                  <a:latin typeface="+mn-lt"/>
                  <a:cs typeface="+mn-cs"/>
                </a:rPr>
                <a:t> / </a:t>
              </a:r>
              <a:r>
                <a:rPr lang="ru-RU" sz="1600" dirty="0" err="1">
                  <a:solidFill>
                    <a:schemeClr val="bg1"/>
                  </a:solidFill>
                  <a:latin typeface="+mn-lt"/>
                  <a:cs typeface="+mn-cs"/>
                </a:rPr>
                <a:t>синфдан</a:t>
              </a:r>
              <a:r>
                <a:rPr lang="en-US" sz="1600" dirty="0">
                  <a:solidFill>
                    <a:schemeClr val="bg1"/>
                  </a:solidFill>
                  <a:latin typeface="+mn-lt"/>
                  <a:cs typeface="+mn-cs"/>
                </a:rPr>
                <a:t> </a:t>
              </a:r>
              <a:r>
                <a:rPr lang="ru-RU" sz="1600" dirty="0" err="1">
                  <a:solidFill>
                    <a:schemeClr val="bg1"/>
                  </a:solidFill>
                  <a:latin typeface="+mn-lt"/>
                  <a:cs typeface="+mn-cs"/>
                </a:rPr>
                <a:t>ташқари</a:t>
              </a:r>
              <a:r>
                <a:rPr lang="en-US" sz="1600" dirty="0">
                  <a:solidFill>
                    <a:schemeClr val="bg1"/>
                  </a:solidFill>
                  <a:latin typeface="+mn-lt"/>
                  <a:cs typeface="+mn-cs"/>
                </a:rPr>
                <a:t> </a:t>
              </a:r>
              <a:r>
                <a:rPr lang="ru-RU" sz="1600" dirty="0" err="1">
                  <a:solidFill>
                    <a:schemeClr val="bg1"/>
                  </a:solidFill>
                  <a:latin typeface="+mn-lt"/>
                  <a:cs typeface="+mn-cs"/>
                </a:rPr>
                <a:t>машғулотларда</a:t>
              </a:r>
              <a:r>
                <a:rPr lang="en-US" sz="1600" dirty="0">
                  <a:solidFill>
                    <a:schemeClr val="bg1"/>
                  </a:solidFill>
                  <a:latin typeface="+mn-lt"/>
                  <a:cs typeface="+mn-cs"/>
                </a:rPr>
                <a:t>;</a:t>
              </a:r>
              <a:endParaRPr lang="ru-RU" sz="1600" dirty="0">
                <a:solidFill>
                  <a:schemeClr val="bg1"/>
                </a:solidFill>
                <a:latin typeface="+mn-lt"/>
                <a:cs typeface="+mn-cs"/>
              </a:endParaRPr>
            </a:p>
            <a:p>
              <a:pPr marL="285750" indent="-285750" fontAlgn="auto">
                <a:spcBef>
                  <a:spcPts val="0"/>
                </a:spcBef>
                <a:spcAft>
                  <a:spcPts val="600"/>
                </a:spcAft>
                <a:buClr>
                  <a:schemeClr val="bg1"/>
                </a:buClr>
                <a:buFont typeface="Arial" panose="020B0604020202020204" pitchFamily="34" charset="0"/>
                <a:buChar char="►"/>
                <a:defRPr/>
              </a:pPr>
              <a:r>
                <a:rPr lang="ru-RU" sz="1600" dirty="0" err="1">
                  <a:solidFill>
                    <a:schemeClr val="bg1"/>
                  </a:solidFill>
                </a:rPr>
                <a:t>Кундалик</a:t>
              </a:r>
              <a:r>
                <a:rPr lang="de-DE" sz="1600" dirty="0">
                  <a:solidFill>
                    <a:schemeClr val="bg1"/>
                  </a:solidFill>
                </a:rPr>
                <a:t> </a:t>
              </a:r>
              <a:r>
                <a:rPr lang="ru-RU" sz="1600" dirty="0" err="1">
                  <a:solidFill>
                    <a:schemeClr val="bg1"/>
                  </a:solidFill>
                </a:rPr>
                <a:t>ҳаётда</a:t>
              </a:r>
              <a:r>
                <a:rPr lang="de-DE" sz="1600" dirty="0">
                  <a:solidFill>
                    <a:schemeClr val="bg1"/>
                  </a:solidFill>
                </a:rPr>
                <a:t> (</a:t>
              </a:r>
              <a:r>
                <a:rPr lang="ru-RU" sz="1600" dirty="0" err="1">
                  <a:solidFill>
                    <a:schemeClr val="bg1"/>
                  </a:solidFill>
                </a:rPr>
                <a:t>кўчада</a:t>
              </a:r>
              <a:r>
                <a:rPr lang="de-DE" sz="1600" dirty="0">
                  <a:solidFill>
                    <a:schemeClr val="bg1"/>
                  </a:solidFill>
                </a:rPr>
                <a:t>, </a:t>
              </a:r>
              <a:r>
                <a:rPr lang="ru-RU" sz="1600" dirty="0" err="1">
                  <a:solidFill>
                    <a:schemeClr val="bg1"/>
                  </a:solidFill>
                </a:rPr>
                <a:t>транспортда</a:t>
              </a:r>
              <a:r>
                <a:rPr lang="de-DE" sz="1600" dirty="0">
                  <a:solidFill>
                    <a:schemeClr val="bg1"/>
                  </a:solidFill>
                </a:rPr>
                <a:t>, </a:t>
              </a:r>
              <a:r>
                <a:rPr lang="ru-RU" sz="1600" dirty="0" err="1">
                  <a:solidFill>
                    <a:schemeClr val="bg1"/>
                  </a:solidFill>
                </a:rPr>
                <a:t>клиникада</a:t>
              </a:r>
              <a:r>
                <a:rPr lang="de-DE" sz="1600" dirty="0">
                  <a:solidFill>
                    <a:schemeClr val="bg1"/>
                  </a:solidFill>
                </a:rPr>
                <a:t>, </a:t>
              </a:r>
              <a:r>
                <a:rPr lang="ru-RU" sz="1600" dirty="0" err="1">
                  <a:solidFill>
                    <a:schemeClr val="bg1"/>
                  </a:solidFill>
                </a:rPr>
                <a:t>дўконда</a:t>
              </a:r>
              <a:r>
                <a:rPr lang="de-DE" sz="1600" dirty="0">
                  <a:solidFill>
                    <a:schemeClr val="bg1"/>
                  </a:solidFill>
                </a:rPr>
                <a:t> </a:t>
              </a:r>
              <a:r>
                <a:rPr lang="ru-RU" sz="1600" dirty="0" err="1">
                  <a:solidFill>
                    <a:schemeClr val="bg1"/>
                  </a:solidFill>
                </a:rPr>
                <a:t>ва</a:t>
              </a:r>
              <a:r>
                <a:rPr lang="de-DE" sz="1600" dirty="0">
                  <a:solidFill>
                    <a:schemeClr val="bg1"/>
                  </a:solidFill>
                </a:rPr>
                <a:t> </a:t>
              </a:r>
              <a:r>
                <a:rPr lang="ru-RU" sz="1600" dirty="0" err="1">
                  <a:solidFill>
                    <a:schemeClr val="bg1"/>
                  </a:solidFill>
                </a:rPr>
                <a:t>ҳоказо</a:t>
              </a:r>
              <a:r>
                <a:rPr lang="de-DE" sz="1600" dirty="0">
                  <a:solidFill>
                    <a:schemeClr val="bg1"/>
                  </a:solidFill>
                </a:rPr>
                <a:t>.);</a:t>
              </a:r>
              <a:endParaRPr lang="ru-RU" sz="1600" dirty="0">
                <a:solidFill>
                  <a:schemeClr val="bg1"/>
                </a:solidFill>
              </a:endParaRPr>
            </a:p>
            <a:p>
              <a:pPr marL="285750" indent="-285750" fontAlgn="auto">
                <a:spcBef>
                  <a:spcPts val="0"/>
                </a:spcBef>
                <a:spcAft>
                  <a:spcPts val="600"/>
                </a:spcAft>
                <a:buClr>
                  <a:schemeClr val="bg1"/>
                </a:buClr>
                <a:buFont typeface="Arial" panose="020B0604020202020204" pitchFamily="34" charset="0"/>
                <a:buChar char="►"/>
                <a:defRPr/>
              </a:pPr>
              <a:r>
                <a:rPr lang="ru-RU" sz="1600" dirty="0" err="1">
                  <a:solidFill>
                    <a:schemeClr val="bg1"/>
                  </a:solidFill>
                  <a:latin typeface="+mn-lt"/>
                  <a:cs typeface="+mn-cs"/>
                </a:rPr>
                <a:t>Иш</a:t>
              </a:r>
              <a:r>
                <a:rPr lang="en-US" sz="1600" dirty="0">
                  <a:solidFill>
                    <a:schemeClr val="bg1"/>
                  </a:solidFill>
                  <a:latin typeface="+mn-lt"/>
                  <a:cs typeface="+mn-cs"/>
                </a:rPr>
                <a:t> </a:t>
              </a:r>
              <a:r>
                <a:rPr lang="ru-RU" sz="1600" dirty="0" err="1">
                  <a:solidFill>
                    <a:schemeClr val="bg1"/>
                  </a:solidFill>
                  <a:latin typeface="+mn-lt"/>
                  <a:cs typeface="+mn-cs"/>
                </a:rPr>
                <a:t>жойида</a:t>
              </a:r>
              <a:r>
                <a:rPr lang="en-US" sz="1600" dirty="0">
                  <a:solidFill>
                    <a:schemeClr val="bg1"/>
                  </a:solidFill>
                  <a:latin typeface="+mn-lt"/>
                  <a:cs typeface="+mn-cs"/>
                </a:rPr>
                <a:t> </a:t>
              </a:r>
              <a:r>
                <a:rPr lang="ru-RU" sz="1600" dirty="0">
                  <a:solidFill>
                    <a:schemeClr val="bg1"/>
                  </a:solidFill>
                  <a:latin typeface="+mn-lt"/>
                  <a:cs typeface="+mn-cs"/>
                </a:rPr>
                <a:t>(к</a:t>
              </a:r>
              <a:r>
                <a:rPr lang="en-US" sz="1600" dirty="0">
                  <a:solidFill>
                    <a:schemeClr val="bg1"/>
                  </a:solidFill>
                  <a:latin typeface="+mn-lt"/>
                  <a:cs typeface="+mn-cs"/>
                </a:rPr>
                <a:t>e</a:t>
              </a:r>
              <a:r>
                <a:rPr lang="ru-RU" sz="1600" dirty="0" err="1">
                  <a:solidFill>
                    <a:schemeClr val="bg1"/>
                  </a:solidFill>
                  <a:latin typeface="+mn-lt"/>
                  <a:cs typeface="+mn-cs"/>
                </a:rPr>
                <a:t>лажакда</a:t>
              </a:r>
              <a:r>
                <a:rPr lang="ru-RU" sz="1600" dirty="0">
                  <a:solidFill>
                    <a:schemeClr val="bg1"/>
                  </a:solidFill>
                  <a:latin typeface="+mn-lt"/>
                  <a:cs typeface="+mn-cs"/>
                </a:rPr>
                <a:t>)</a:t>
              </a:r>
              <a:r>
                <a:rPr lang="en-US" sz="1600" dirty="0">
                  <a:solidFill>
                    <a:schemeClr val="bg1"/>
                  </a:solidFill>
                  <a:latin typeface="+mn-lt"/>
                  <a:cs typeface="+mn-cs"/>
                </a:rPr>
                <a:t>;</a:t>
              </a:r>
              <a:endParaRPr lang="ru-RU" sz="1600" dirty="0">
                <a:solidFill>
                  <a:schemeClr val="bg1"/>
                </a:solidFill>
                <a:latin typeface="+mn-lt"/>
                <a:cs typeface="+mn-cs"/>
              </a:endParaRPr>
            </a:p>
          </p:txBody>
        </p:sp>
        <p:sp>
          <p:nvSpPr>
            <p:cNvPr id="92166" name="TextBox 45">
              <a:extLst>
                <a:ext uri="{FF2B5EF4-FFF2-40B4-BE49-F238E27FC236}">
                  <a16:creationId xmlns:a16="http://schemas.microsoft.com/office/drawing/2014/main" id="{C7F2C4DB-BEAE-4D26-B919-362BAFB3240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638681" y="3700116"/>
              <a:ext cx="258418" cy="684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54610" rIns="54610" bIns="54610"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>
                <a:spcAft>
                  <a:spcPts val="600"/>
                </a:spcAft>
              </a:pPr>
              <a:r>
                <a:rPr lang="ru-RU" altLang="en-US" sz="5400" b="1">
                  <a:solidFill>
                    <a:srgbClr val="F99403"/>
                  </a:solidFill>
                </a:rPr>
                <a:t>2</a:t>
              </a:r>
              <a:endParaRPr lang="en-US" altLang="en-US" sz="5400" b="1">
                <a:solidFill>
                  <a:srgbClr val="F99403"/>
                </a:solidFill>
              </a:endParaRPr>
            </a:p>
          </p:txBody>
        </p:sp>
      </p:grpSp>
    </p:spTree>
  </p:cSld>
  <p:clrMapOvr>
    <a:masterClrMapping/>
  </p:clrMapOvr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186" name="Subtitle 4">
            <a:extLst>
              <a:ext uri="{FF2B5EF4-FFF2-40B4-BE49-F238E27FC236}">
                <a16:creationId xmlns:a16="http://schemas.microsoft.com/office/drawing/2014/main" id="{C4F69A2E-A482-474E-8F72-F70CF856AA1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668463" y="769938"/>
            <a:ext cx="4356100" cy="746125"/>
          </a:xfrm>
        </p:spPr>
        <p:txBody>
          <a:bodyPr/>
          <a:lstStyle/>
          <a:p>
            <a:pPr eaLnBrk="1" fontAlgn="ctr" hangingPunct="1"/>
            <a:r>
              <a:rPr lang="ru-RU" altLang="en-US" b="1"/>
              <a:t>А</a:t>
            </a:r>
            <a:r>
              <a:rPr lang="en-US" altLang="en-US" b="1"/>
              <a:t>x</a:t>
            </a:r>
            <a:r>
              <a:rPr lang="ru-RU" altLang="en-US" b="1"/>
              <a:t>лоқий</a:t>
            </a:r>
            <a:r>
              <a:rPr lang="en-US" altLang="en-US" b="1"/>
              <a:t> </a:t>
            </a:r>
            <a:r>
              <a:rPr lang="ru-RU" altLang="en-US" b="1"/>
              <a:t>танлов</a:t>
            </a:r>
            <a:r>
              <a:rPr lang="en-US" altLang="en-US" b="1"/>
              <a:t> </a:t>
            </a:r>
            <a:r>
              <a:rPr lang="ru-RU" altLang="en-US" b="1"/>
              <a:t>нима? </a:t>
            </a: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9C247070-6F6E-4D3F-9B44-52BE63049CF3}"/>
              </a:ext>
            </a:extLst>
          </p:cNvPr>
          <p:cNvSpPr>
            <a:spLocks noGrp="1"/>
          </p:cNvSpPr>
          <p:nvPr>
            <p:ph type="ctrTitle"/>
          </p:nvPr>
        </p:nvSpPr>
        <p:spPr>
          <a:ln>
            <a:miter lim="800000"/>
            <a:headEnd/>
            <a:tailEnd/>
          </a:ln>
        </p:spPr>
        <p:txBody>
          <a:bodyPr rtlCol="0"/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ru-RU" dirty="0"/>
              <a:t>1</a:t>
            </a:r>
            <a:endParaRPr lang="en-US" dirty="0"/>
          </a:p>
        </p:txBody>
      </p:sp>
    </p:spTree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914" name="Subtitle 3">
            <a:extLst>
              <a:ext uri="{FF2B5EF4-FFF2-40B4-BE49-F238E27FC236}">
                <a16:creationId xmlns:a16="http://schemas.microsoft.com/office/drawing/2014/main" id="{AFAFC928-A158-4033-8AFC-12134B8C55AA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668463" y="769938"/>
            <a:ext cx="5040312" cy="746125"/>
          </a:xfrm>
        </p:spPr>
        <p:txBody>
          <a:bodyPr/>
          <a:lstStyle/>
          <a:p>
            <a:pPr eaLnBrk="1" hangingPunct="1"/>
            <a:r>
              <a:rPr lang="ru-RU" altLang="en-US"/>
              <a:t>Тўғрилик</a:t>
            </a:r>
            <a:r>
              <a:rPr lang="en-US" altLang="en-US"/>
              <a:t> </a:t>
            </a:r>
            <a:r>
              <a:rPr lang="ru-RU" altLang="en-US"/>
              <a:t>ва</a:t>
            </a:r>
            <a:r>
              <a:rPr lang="en-US" altLang="en-US"/>
              <a:t> </a:t>
            </a:r>
            <a:r>
              <a:rPr lang="ru-RU" altLang="en-US"/>
              <a:t>ҳалоллик</a:t>
            </a:r>
            <a:r>
              <a:rPr lang="en-US" altLang="en-US"/>
              <a:t> </a:t>
            </a:r>
            <a:r>
              <a:rPr lang="ru-RU" altLang="en-US"/>
              <a:t>нима</a:t>
            </a:r>
            <a:r>
              <a:rPr lang="en-US" altLang="en-US"/>
              <a:t>?</a:t>
            </a:r>
          </a:p>
        </p:txBody>
      </p:sp>
      <p:sp>
        <p:nvSpPr>
          <p:cNvPr id="5" name="Title 4">
            <a:extLst>
              <a:ext uri="{FF2B5EF4-FFF2-40B4-BE49-F238E27FC236}">
                <a16:creationId xmlns:a16="http://schemas.microsoft.com/office/drawing/2014/main" id="{89E6BD6E-8DBD-4288-B38E-83770862D815}"/>
              </a:ext>
            </a:extLst>
          </p:cNvPr>
          <p:cNvSpPr>
            <a:spLocks noGrp="1"/>
          </p:cNvSpPr>
          <p:nvPr>
            <p:ph type="ctrTitle"/>
          </p:nvPr>
        </p:nvSpPr>
        <p:spPr>
          <a:ln>
            <a:miter lim="800000"/>
            <a:headEnd/>
            <a:tailEnd/>
          </a:ln>
        </p:spPr>
        <p:txBody>
          <a:bodyPr rtlCol="0"/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en-US" dirty="0"/>
              <a:t>1</a:t>
            </a:r>
          </a:p>
        </p:txBody>
      </p:sp>
    </p:spTree>
  </p:cSld>
  <p:clrMapOvr>
    <a:masterClrMapping/>
  </p:clrMapOvr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210" name="Title 1">
            <a:extLst>
              <a:ext uri="{FF2B5EF4-FFF2-40B4-BE49-F238E27FC236}">
                <a16:creationId xmlns:a16="http://schemas.microsoft.com/office/drawing/2014/main" id="{D7AE7D94-A4C0-4E88-9128-59D4A858412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eaLnBrk="1" fontAlgn="ctr" hangingPunct="1"/>
            <a:r>
              <a:rPr lang="ru-RU" altLang="en-US" b="1">
                <a:solidFill>
                  <a:srgbClr val="0070C0"/>
                </a:solidFill>
              </a:rPr>
              <a:t>А</a:t>
            </a:r>
            <a:r>
              <a:rPr lang="en-US" altLang="en-US" b="1">
                <a:solidFill>
                  <a:srgbClr val="0070C0"/>
                </a:solidFill>
              </a:rPr>
              <a:t>x</a:t>
            </a:r>
            <a:r>
              <a:rPr lang="ru-RU" altLang="en-US" b="1">
                <a:solidFill>
                  <a:srgbClr val="0070C0"/>
                </a:solidFill>
              </a:rPr>
              <a:t>лоқий</a:t>
            </a:r>
            <a:r>
              <a:rPr lang="en-US" altLang="en-US" b="1">
                <a:solidFill>
                  <a:srgbClr val="0070C0"/>
                </a:solidFill>
              </a:rPr>
              <a:t> </a:t>
            </a:r>
            <a:r>
              <a:rPr lang="ru-RU" altLang="en-US" b="1">
                <a:solidFill>
                  <a:srgbClr val="0070C0"/>
                </a:solidFill>
              </a:rPr>
              <a:t>танлов</a:t>
            </a:r>
            <a:r>
              <a:rPr lang="en-US" altLang="en-US" b="1">
                <a:solidFill>
                  <a:srgbClr val="0070C0"/>
                </a:solidFill>
              </a:rPr>
              <a:t> </a:t>
            </a:r>
            <a:r>
              <a:rPr lang="ru-RU" altLang="en-US" b="1">
                <a:solidFill>
                  <a:srgbClr val="0070C0"/>
                </a:solidFill>
              </a:rPr>
              <a:t>нима? </a:t>
            </a: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72BD408F-771B-2D74-5B64-7432C8125CD4}"/>
              </a:ext>
            </a:extLst>
          </p:cNvPr>
          <p:cNvGrpSpPr/>
          <p:nvPr/>
        </p:nvGrpSpPr>
        <p:grpSpPr>
          <a:xfrm>
            <a:off x="7447710" y="984268"/>
            <a:ext cx="4427537" cy="5284788"/>
            <a:chOff x="7662863" y="574675"/>
            <a:chExt cx="4427537" cy="5284788"/>
          </a:xfrm>
        </p:grpSpPr>
        <p:sp>
          <p:nvSpPr>
            <p:cNvPr id="94211" name="Freeform 188">
              <a:extLst>
                <a:ext uri="{FF2B5EF4-FFF2-40B4-BE49-F238E27FC236}">
                  <a16:creationId xmlns:a16="http://schemas.microsoft.com/office/drawing/2014/main" id="{BFC6A9F8-AA46-4A01-A30D-F82BA525CE98}"/>
                </a:ext>
              </a:extLst>
            </p:cNvPr>
            <p:cNvSpPr>
              <a:spLocks/>
            </p:cNvSpPr>
            <p:nvPr/>
          </p:nvSpPr>
          <p:spPr bwMode="auto">
            <a:xfrm>
              <a:off x="7662863" y="574675"/>
              <a:ext cx="4427537" cy="5251450"/>
            </a:xfrm>
            <a:custGeom>
              <a:avLst/>
              <a:gdLst>
                <a:gd name="T0" fmla="*/ 2147483647 w 2787"/>
                <a:gd name="T1" fmla="*/ 2147483647 h 3306"/>
                <a:gd name="T2" fmla="*/ 2147483647 w 2787"/>
                <a:gd name="T3" fmla="*/ 2147483647 h 3306"/>
                <a:gd name="T4" fmla="*/ 2147483647 w 2787"/>
                <a:gd name="T5" fmla="*/ 2147483647 h 3306"/>
                <a:gd name="T6" fmla="*/ 2147483647 w 2787"/>
                <a:gd name="T7" fmla="*/ 2147483647 h 3306"/>
                <a:gd name="T8" fmla="*/ 2147483647 w 2787"/>
                <a:gd name="T9" fmla="*/ 2147483647 h 3306"/>
                <a:gd name="T10" fmla="*/ 2147483647 w 2787"/>
                <a:gd name="T11" fmla="*/ 2147483647 h 3306"/>
                <a:gd name="T12" fmla="*/ 2147483647 w 2787"/>
                <a:gd name="T13" fmla="*/ 2147483647 h 3306"/>
                <a:gd name="T14" fmla="*/ 2147483647 w 2787"/>
                <a:gd name="T15" fmla="*/ 2147483647 h 3306"/>
                <a:gd name="T16" fmla="*/ 2147483647 w 2787"/>
                <a:gd name="T17" fmla="*/ 2147483647 h 3306"/>
                <a:gd name="T18" fmla="*/ 2147483647 w 2787"/>
                <a:gd name="T19" fmla="*/ 2147483647 h 3306"/>
                <a:gd name="T20" fmla="*/ 2147483647 w 2787"/>
                <a:gd name="T21" fmla="*/ 2147483647 h 330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787"/>
                <a:gd name="T34" fmla="*/ 0 h 3306"/>
                <a:gd name="T35" fmla="*/ 2787 w 2787"/>
                <a:gd name="T36" fmla="*/ 3306 h 330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787" h="3306">
                  <a:moveTo>
                    <a:pt x="247" y="2248"/>
                  </a:moveTo>
                  <a:cubicBezTo>
                    <a:pt x="402" y="2428"/>
                    <a:pt x="540" y="2381"/>
                    <a:pt x="720" y="2634"/>
                  </a:cubicBezTo>
                  <a:cubicBezTo>
                    <a:pt x="864" y="2836"/>
                    <a:pt x="826" y="2935"/>
                    <a:pt x="981" y="3083"/>
                  </a:cubicBezTo>
                  <a:cubicBezTo>
                    <a:pt x="1162" y="3255"/>
                    <a:pt x="1378" y="3277"/>
                    <a:pt x="1439" y="3281"/>
                  </a:cubicBezTo>
                  <a:cubicBezTo>
                    <a:pt x="1735" y="3306"/>
                    <a:pt x="1922" y="3144"/>
                    <a:pt x="2035" y="2996"/>
                  </a:cubicBezTo>
                  <a:cubicBezTo>
                    <a:pt x="2463" y="2437"/>
                    <a:pt x="2667" y="1811"/>
                    <a:pt x="2748" y="1173"/>
                  </a:cubicBezTo>
                  <a:cubicBezTo>
                    <a:pt x="2775" y="966"/>
                    <a:pt x="2787" y="750"/>
                    <a:pt x="2663" y="541"/>
                  </a:cubicBezTo>
                  <a:cubicBezTo>
                    <a:pt x="2540" y="332"/>
                    <a:pt x="2250" y="130"/>
                    <a:pt x="1888" y="75"/>
                  </a:cubicBezTo>
                  <a:cubicBezTo>
                    <a:pt x="1397" y="0"/>
                    <a:pt x="1008" y="211"/>
                    <a:pt x="860" y="297"/>
                  </a:cubicBezTo>
                  <a:cubicBezTo>
                    <a:pt x="636" y="428"/>
                    <a:pt x="297" y="626"/>
                    <a:pt x="136" y="1067"/>
                  </a:cubicBezTo>
                  <a:cubicBezTo>
                    <a:pt x="0" y="1441"/>
                    <a:pt x="3" y="1963"/>
                    <a:pt x="247" y="2248"/>
                  </a:cubicBezTo>
                  <a:close/>
                </a:path>
              </a:pathLst>
            </a:custGeom>
            <a:solidFill>
              <a:srgbClr val="FE8A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8" name="Title 1">
              <a:extLst>
                <a:ext uri="{FF2B5EF4-FFF2-40B4-BE49-F238E27FC236}">
                  <a16:creationId xmlns:a16="http://schemas.microsoft.com/office/drawing/2014/main" id="{483268B8-288C-4800-A82D-2AB6754AE165}"/>
                </a:ext>
              </a:extLst>
            </p:cNvPr>
            <p:cNvSpPr txBox="1">
              <a:spLocks/>
            </p:cNvSpPr>
            <p:nvPr/>
          </p:nvSpPr>
          <p:spPr>
            <a:xfrm>
              <a:off x="8396288" y="1465263"/>
              <a:ext cx="3363912" cy="790575"/>
            </a:xfrm>
            <a:prstGeom prst="rect">
              <a:avLst/>
            </a:prstGeom>
          </p:spPr>
          <p:txBody>
            <a:bodyPr lIns="0" tIns="0" rIns="0" bIns="0"/>
            <a:lstStyle>
              <a:lvl1pPr algn="l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2800" b="0" kern="1200">
                  <a:solidFill>
                    <a:schemeClr val="bg1"/>
                  </a:solidFill>
                  <a:latin typeface="Arial" panose="020B0604020202020204" pitchFamily="34" charset="0"/>
                  <a:ea typeface="+mj-ea"/>
                  <a:cs typeface="Arial" panose="020B0604020202020204" pitchFamily="34" charset="0"/>
                </a:defRPr>
              </a:lvl1pPr>
            </a:lstStyle>
            <a:p>
              <a:pPr algn="ctr" fontAlgn="auto">
                <a:lnSpc>
                  <a:spcPct val="100000"/>
                </a:lnSpc>
                <a:spcAft>
                  <a:spcPts val="600"/>
                </a:spcAft>
                <a:defRPr/>
              </a:pPr>
              <a:r>
                <a:rPr lang="ru-RU" sz="1900" b="1" dirty="0" err="1">
                  <a:latin typeface="+mn-lt"/>
                </a:rPr>
                <a:t>Муайян</a:t>
              </a:r>
              <a:r>
                <a:rPr lang="tr-TR" sz="1900" b="1" dirty="0">
                  <a:latin typeface="+mn-lt"/>
                </a:rPr>
                <a:t> </a:t>
              </a:r>
              <a:r>
                <a:rPr lang="ru-RU" sz="1900" b="1" dirty="0" err="1">
                  <a:latin typeface="+mn-lt"/>
                </a:rPr>
                <a:t>вазиятларда</a:t>
              </a:r>
              <a:r>
                <a:rPr lang="en-US" sz="1900" b="1" dirty="0">
                  <a:latin typeface="+mn-lt"/>
                </a:rPr>
                <a:t> </a:t>
              </a:r>
              <a:r>
                <a:rPr lang="ru-RU" sz="1900" b="1" dirty="0">
                  <a:latin typeface="+mn-lt"/>
                </a:rPr>
                <a:t>у</a:t>
              </a:r>
              <a:r>
                <a:rPr lang="en-US" sz="1900" b="1" dirty="0">
                  <a:latin typeface="+mn-lt"/>
                </a:rPr>
                <a:t> </a:t>
              </a:r>
              <a:r>
                <a:rPr lang="ru-RU" sz="1900" b="1" dirty="0" err="1">
                  <a:latin typeface="+mn-lt"/>
                </a:rPr>
                <a:t>ёки</a:t>
              </a:r>
              <a:r>
                <a:rPr lang="en-US" sz="1900" b="1" dirty="0">
                  <a:latin typeface="+mn-lt"/>
                </a:rPr>
                <a:t> </a:t>
              </a:r>
              <a:r>
                <a:rPr lang="ru-RU" sz="1900" b="1" dirty="0" err="1">
                  <a:latin typeface="+mn-lt"/>
                </a:rPr>
                <a:t>бу</a:t>
              </a:r>
              <a:r>
                <a:rPr lang="en-US" sz="1900" b="1" dirty="0">
                  <a:latin typeface="+mn-lt"/>
                </a:rPr>
                <a:t> </a:t>
              </a:r>
              <a:r>
                <a:rPr lang="ru-RU" sz="1900" b="1" dirty="0" err="1">
                  <a:latin typeface="+mn-lt"/>
                </a:rPr>
                <a:t>қарорни</a:t>
              </a:r>
              <a:r>
                <a:rPr lang="tr-TR" sz="1900" b="1" dirty="0">
                  <a:latin typeface="+mn-lt"/>
                </a:rPr>
                <a:t> </a:t>
              </a:r>
              <a:r>
                <a:rPr lang="ru-RU" sz="1900" b="1" dirty="0" err="1">
                  <a:latin typeface="+mn-lt"/>
                </a:rPr>
                <a:t>қабул</a:t>
              </a:r>
              <a:r>
                <a:rPr lang="tr-TR" sz="1900" b="1" dirty="0">
                  <a:latin typeface="+mn-lt"/>
                </a:rPr>
                <a:t> </a:t>
              </a:r>
              <a:r>
                <a:rPr lang="ru-RU" sz="1900" b="1" dirty="0" err="1">
                  <a:latin typeface="+mn-lt"/>
                </a:rPr>
                <a:t>қилишда</a:t>
              </a:r>
              <a:r>
                <a:rPr lang="tr-TR" sz="1900" b="1" dirty="0">
                  <a:latin typeface="+mn-lt"/>
                </a:rPr>
                <a:t> </a:t>
              </a:r>
              <a:r>
                <a:rPr lang="ru-RU" sz="1900" b="1" dirty="0" err="1">
                  <a:latin typeface="+mn-lt"/>
                </a:rPr>
                <a:t>нималарга</a:t>
              </a:r>
              <a:r>
                <a:rPr lang="tr-TR" sz="1900" b="1" dirty="0">
                  <a:latin typeface="+mn-lt"/>
                </a:rPr>
                <a:t> </a:t>
              </a:r>
              <a:r>
                <a:rPr lang="ru-RU" sz="1900" b="1" dirty="0" err="1">
                  <a:latin typeface="+mn-lt"/>
                </a:rPr>
                <a:t>амал</a:t>
              </a:r>
              <a:r>
                <a:rPr lang="tr-TR" sz="1900" b="1" dirty="0">
                  <a:latin typeface="+mn-lt"/>
                </a:rPr>
                <a:t> </a:t>
              </a:r>
              <a:r>
                <a:rPr lang="ru-RU" sz="1900" b="1" dirty="0" err="1">
                  <a:latin typeface="+mn-lt"/>
                </a:rPr>
                <a:t>қилдингиз</a:t>
              </a:r>
              <a:r>
                <a:rPr lang="tr-TR" sz="1900" b="1" dirty="0">
                  <a:latin typeface="+mn-lt"/>
                </a:rPr>
                <a:t>? </a:t>
              </a:r>
              <a:endParaRPr lang="en-US" sz="1900" b="1" dirty="0">
                <a:latin typeface="+mn-lt"/>
              </a:endParaRPr>
            </a:p>
            <a:p>
              <a:pPr algn="ctr" fontAlgn="auto">
                <a:lnSpc>
                  <a:spcPct val="100000"/>
                </a:lnSpc>
                <a:spcAft>
                  <a:spcPts val="600"/>
                </a:spcAft>
                <a:defRPr/>
              </a:pPr>
              <a:r>
                <a:rPr lang="ru-RU" sz="1900" b="1" dirty="0" err="1">
                  <a:latin typeface="+mn-lt"/>
                </a:rPr>
                <a:t>Қарорларингиз</a:t>
              </a:r>
              <a:r>
                <a:rPr lang="en-US" sz="1900" b="1" dirty="0">
                  <a:latin typeface="+mn-lt"/>
                </a:rPr>
                <a:t> </a:t>
              </a:r>
              <a:r>
                <a:rPr lang="ru-RU" sz="1900" b="1" dirty="0" err="1">
                  <a:latin typeface="+mn-lt"/>
                </a:rPr>
                <a:t>нимага</a:t>
              </a:r>
              <a:r>
                <a:rPr lang="tr-TR" sz="1900" b="1" dirty="0">
                  <a:latin typeface="+mn-lt"/>
                </a:rPr>
                <a:t> </a:t>
              </a:r>
              <a:r>
                <a:rPr lang="ru-RU" sz="1900" b="1" dirty="0" err="1">
                  <a:latin typeface="+mn-lt"/>
                </a:rPr>
                <a:t>асосланган</a:t>
              </a:r>
              <a:r>
                <a:rPr lang="tr-TR" sz="1900" b="1" dirty="0">
                  <a:latin typeface="+mn-lt"/>
                </a:rPr>
                <a:t> </a:t>
              </a:r>
              <a:r>
                <a:rPr lang="uz-Cyrl-UZ" sz="1900" b="1" dirty="0">
                  <a:latin typeface="+mn-lt"/>
                </a:rPr>
                <a:t>э</a:t>
              </a:r>
              <a:r>
                <a:rPr lang="ru-RU" sz="1900" b="1" dirty="0" err="1">
                  <a:latin typeface="+mn-lt"/>
                </a:rPr>
                <a:t>ди</a:t>
              </a:r>
              <a:r>
                <a:rPr lang="tr-TR" sz="1900" b="1" dirty="0">
                  <a:latin typeface="+mn-lt"/>
                </a:rPr>
                <a:t>?</a:t>
              </a:r>
              <a:endParaRPr lang="ru-RU" sz="1900" b="1" dirty="0">
                <a:latin typeface="+mn-lt"/>
              </a:endParaRPr>
            </a:p>
          </p:txBody>
        </p:sp>
        <p:grpSp>
          <p:nvGrpSpPr>
            <p:cNvPr id="94213" name="Group 148">
              <a:extLst>
                <a:ext uri="{FF2B5EF4-FFF2-40B4-BE49-F238E27FC236}">
                  <a16:creationId xmlns:a16="http://schemas.microsoft.com/office/drawing/2014/main" id="{0D85E74A-00D0-47A6-8111-EEA05429265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009063" y="3124200"/>
              <a:ext cx="1778000" cy="2735263"/>
              <a:chOff x="9236076" y="7739063"/>
              <a:chExt cx="938213" cy="1443038"/>
            </a:xfrm>
          </p:grpSpPr>
          <p:sp>
            <p:nvSpPr>
              <p:cNvPr id="94261" name="Freeform 183">
                <a:extLst>
                  <a:ext uri="{FF2B5EF4-FFF2-40B4-BE49-F238E27FC236}">
                    <a16:creationId xmlns:a16="http://schemas.microsoft.com/office/drawing/2014/main" id="{6D834F9D-D9CE-4503-86F0-E95D4995A8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36076" y="7786688"/>
                <a:ext cx="938213" cy="1039813"/>
              </a:xfrm>
              <a:custGeom>
                <a:avLst/>
                <a:gdLst>
                  <a:gd name="T0" fmla="*/ 2147483647 w 591"/>
                  <a:gd name="T1" fmla="*/ 2147483647 h 655"/>
                  <a:gd name="T2" fmla="*/ 2147483647 w 591"/>
                  <a:gd name="T3" fmla="*/ 2147483647 h 655"/>
                  <a:gd name="T4" fmla="*/ 0 w 591"/>
                  <a:gd name="T5" fmla="*/ 2147483647 h 655"/>
                  <a:gd name="T6" fmla="*/ 2147483647 w 591"/>
                  <a:gd name="T7" fmla="*/ 0 h 655"/>
                  <a:gd name="T8" fmla="*/ 2147483647 w 591"/>
                  <a:gd name="T9" fmla="*/ 2147483647 h 6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91"/>
                  <a:gd name="T16" fmla="*/ 0 h 655"/>
                  <a:gd name="T17" fmla="*/ 591 w 591"/>
                  <a:gd name="T18" fmla="*/ 655 h 6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91" h="655">
                    <a:moveTo>
                      <a:pt x="591" y="489"/>
                    </a:moveTo>
                    <a:lnTo>
                      <a:pt x="216" y="655"/>
                    </a:lnTo>
                    <a:lnTo>
                      <a:pt x="0" y="166"/>
                    </a:lnTo>
                    <a:lnTo>
                      <a:pt x="374" y="0"/>
                    </a:lnTo>
                    <a:lnTo>
                      <a:pt x="591" y="489"/>
                    </a:lnTo>
                    <a:close/>
                  </a:path>
                </a:pathLst>
              </a:custGeom>
              <a:solidFill>
                <a:srgbClr val="1FD7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262" name="Freeform 184">
                <a:extLst>
                  <a:ext uri="{FF2B5EF4-FFF2-40B4-BE49-F238E27FC236}">
                    <a16:creationId xmlns:a16="http://schemas.microsoft.com/office/drawing/2014/main" id="{E3BEF784-451C-4050-9CF1-E7EFEA1998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93226" y="7843838"/>
                <a:ext cx="814388" cy="909638"/>
              </a:xfrm>
              <a:custGeom>
                <a:avLst/>
                <a:gdLst>
                  <a:gd name="T0" fmla="*/ 2147483647 w 513"/>
                  <a:gd name="T1" fmla="*/ 2147483647 h 573"/>
                  <a:gd name="T2" fmla="*/ 2147483647 w 513"/>
                  <a:gd name="T3" fmla="*/ 2147483647 h 573"/>
                  <a:gd name="T4" fmla="*/ 0 w 513"/>
                  <a:gd name="T5" fmla="*/ 2147483647 h 573"/>
                  <a:gd name="T6" fmla="*/ 2147483647 w 513"/>
                  <a:gd name="T7" fmla="*/ 0 h 573"/>
                  <a:gd name="T8" fmla="*/ 2147483647 w 513"/>
                  <a:gd name="T9" fmla="*/ 2147483647 h 5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13"/>
                  <a:gd name="T16" fmla="*/ 0 h 573"/>
                  <a:gd name="T17" fmla="*/ 513 w 513"/>
                  <a:gd name="T18" fmla="*/ 573 h 5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13" h="573">
                    <a:moveTo>
                      <a:pt x="513" y="429"/>
                    </a:moveTo>
                    <a:lnTo>
                      <a:pt x="192" y="573"/>
                    </a:lnTo>
                    <a:lnTo>
                      <a:pt x="0" y="142"/>
                    </a:lnTo>
                    <a:lnTo>
                      <a:pt x="322" y="0"/>
                    </a:lnTo>
                    <a:lnTo>
                      <a:pt x="513" y="42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263" name="Freeform 185">
                <a:extLst>
                  <a:ext uri="{FF2B5EF4-FFF2-40B4-BE49-F238E27FC236}">
                    <a16:creationId xmlns:a16="http://schemas.microsoft.com/office/drawing/2014/main" id="{9A09F0B0-7574-4B38-99EB-64A30861F9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01176" y="7847013"/>
                <a:ext cx="279400" cy="180975"/>
              </a:xfrm>
              <a:custGeom>
                <a:avLst/>
                <a:gdLst>
                  <a:gd name="T0" fmla="*/ 2147483647 w 176"/>
                  <a:gd name="T1" fmla="*/ 2147483647 h 114"/>
                  <a:gd name="T2" fmla="*/ 2147483647 w 176"/>
                  <a:gd name="T3" fmla="*/ 2147483647 h 114"/>
                  <a:gd name="T4" fmla="*/ 0 w 176"/>
                  <a:gd name="T5" fmla="*/ 2147483647 h 114"/>
                  <a:gd name="T6" fmla="*/ 2147483647 w 176"/>
                  <a:gd name="T7" fmla="*/ 0 h 114"/>
                  <a:gd name="T8" fmla="*/ 2147483647 w 176"/>
                  <a:gd name="T9" fmla="*/ 2147483647 h 1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76"/>
                  <a:gd name="T16" fmla="*/ 0 h 114"/>
                  <a:gd name="T17" fmla="*/ 176 w 176"/>
                  <a:gd name="T18" fmla="*/ 114 h 11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76" h="114">
                    <a:moveTo>
                      <a:pt x="176" y="42"/>
                    </a:moveTo>
                    <a:lnTo>
                      <a:pt x="18" y="114"/>
                    </a:lnTo>
                    <a:lnTo>
                      <a:pt x="0" y="70"/>
                    </a:lnTo>
                    <a:lnTo>
                      <a:pt x="156" y="0"/>
                    </a:lnTo>
                    <a:lnTo>
                      <a:pt x="176" y="42"/>
                    </a:lnTo>
                    <a:close/>
                  </a:path>
                </a:pathLst>
              </a:custGeom>
              <a:solidFill>
                <a:srgbClr val="4A12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264" name="Freeform 186">
                <a:extLst>
                  <a:ext uri="{FF2B5EF4-FFF2-40B4-BE49-F238E27FC236}">
                    <a16:creationId xmlns:a16="http://schemas.microsoft.com/office/drawing/2014/main" id="{7E8A38A7-F9AC-42E1-A619-AB3A450B88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58326" y="7824788"/>
                <a:ext cx="114300" cy="117475"/>
              </a:xfrm>
              <a:custGeom>
                <a:avLst/>
                <a:gdLst>
                  <a:gd name="T0" fmla="*/ 2147483647 w 36"/>
                  <a:gd name="T1" fmla="*/ 2147483647 h 37"/>
                  <a:gd name="T2" fmla="*/ 2147483647 w 36"/>
                  <a:gd name="T3" fmla="*/ 2147483647 h 37"/>
                  <a:gd name="T4" fmla="*/ 2147483647 w 36"/>
                  <a:gd name="T5" fmla="*/ 2147483647 h 37"/>
                  <a:gd name="T6" fmla="*/ 2147483647 w 36"/>
                  <a:gd name="T7" fmla="*/ 2147483647 h 37"/>
                  <a:gd name="T8" fmla="*/ 2147483647 w 36"/>
                  <a:gd name="T9" fmla="*/ 2147483647 h 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6"/>
                  <a:gd name="T16" fmla="*/ 0 h 37"/>
                  <a:gd name="T17" fmla="*/ 36 w 36"/>
                  <a:gd name="T18" fmla="*/ 37 h 3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6" h="37">
                    <a:moveTo>
                      <a:pt x="33" y="12"/>
                    </a:moveTo>
                    <a:cubicBezTo>
                      <a:pt x="36" y="20"/>
                      <a:pt x="33" y="29"/>
                      <a:pt x="25" y="33"/>
                    </a:cubicBezTo>
                    <a:cubicBezTo>
                      <a:pt x="17" y="37"/>
                      <a:pt x="7" y="33"/>
                      <a:pt x="3" y="25"/>
                    </a:cubicBezTo>
                    <a:cubicBezTo>
                      <a:pt x="0" y="17"/>
                      <a:pt x="3" y="7"/>
                      <a:pt x="12" y="4"/>
                    </a:cubicBezTo>
                    <a:cubicBezTo>
                      <a:pt x="20" y="0"/>
                      <a:pt x="29" y="4"/>
                      <a:pt x="33" y="12"/>
                    </a:cubicBezTo>
                    <a:close/>
                  </a:path>
                </a:pathLst>
              </a:custGeom>
              <a:solidFill>
                <a:srgbClr val="4119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265" name="Freeform 187">
                <a:extLst>
                  <a:ext uri="{FF2B5EF4-FFF2-40B4-BE49-F238E27FC236}">
                    <a16:creationId xmlns:a16="http://schemas.microsoft.com/office/drawing/2014/main" id="{B677A622-41D2-4DB7-A220-053AD59DE4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07526" y="7977188"/>
                <a:ext cx="377825" cy="174625"/>
              </a:xfrm>
              <a:custGeom>
                <a:avLst/>
                <a:gdLst>
                  <a:gd name="T0" fmla="*/ 2147483647 w 238"/>
                  <a:gd name="T1" fmla="*/ 2147483647 h 110"/>
                  <a:gd name="T2" fmla="*/ 2147483647 w 238"/>
                  <a:gd name="T3" fmla="*/ 2147483647 h 110"/>
                  <a:gd name="T4" fmla="*/ 0 w 238"/>
                  <a:gd name="T5" fmla="*/ 2147483647 h 110"/>
                  <a:gd name="T6" fmla="*/ 2147483647 w 238"/>
                  <a:gd name="T7" fmla="*/ 0 h 110"/>
                  <a:gd name="T8" fmla="*/ 2147483647 w 238"/>
                  <a:gd name="T9" fmla="*/ 2147483647 h 1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38"/>
                  <a:gd name="T16" fmla="*/ 0 h 110"/>
                  <a:gd name="T17" fmla="*/ 238 w 238"/>
                  <a:gd name="T18" fmla="*/ 110 h 11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38" h="110">
                    <a:moveTo>
                      <a:pt x="238" y="4"/>
                    </a:moveTo>
                    <a:lnTo>
                      <a:pt x="2" y="110"/>
                    </a:lnTo>
                    <a:lnTo>
                      <a:pt x="0" y="106"/>
                    </a:lnTo>
                    <a:lnTo>
                      <a:pt x="236" y="0"/>
                    </a:lnTo>
                    <a:lnTo>
                      <a:pt x="238" y="4"/>
                    </a:lnTo>
                    <a:close/>
                  </a:path>
                </a:pathLst>
              </a:custGeom>
              <a:solidFill>
                <a:srgbClr val="E8E8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266" name="Freeform 188">
                <a:extLst>
                  <a:ext uri="{FF2B5EF4-FFF2-40B4-BE49-F238E27FC236}">
                    <a16:creationId xmlns:a16="http://schemas.microsoft.com/office/drawing/2014/main" id="{B67E0F33-2EEC-4C14-81E0-20F02DB4B6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23401" y="8015288"/>
                <a:ext cx="377825" cy="171450"/>
              </a:xfrm>
              <a:custGeom>
                <a:avLst/>
                <a:gdLst>
                  <a:gd name="T0" fmla="*/ 2147483647 w 238"/>
                  <a:gd name="T1" fmla="*/ 2147483647 h 108"/>
                  <a:gd name="T2" fmla="*/ 2147483647 w 238"/>
                  <a:gd name="T3" fmla="*/ 2147483647 h 108"/>
                  <a:gd name="T4" fmla="*/ 0 w 238"/>
                  <a:gd name="T5" fmla="*/ 2147483647 h 108"/>
                  <a:gd name="T6" fmla="*/ 2147483647 w 238"/>
                  <a:gd name="T7" fmla="*/ 0 h 108"/>
                  <a:gd name="T8" fmla="*/ 2147483647 w 238"/>
                  <a:gd name="T9" fmla="*/ 2147483647 h 10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38"/>
                  <a:gd name="T16" fmla="*/ 0 h 108"/>
                  <a:gd name="T17" fmla="*/ 238 w 238"/>
                  <a:gd name="T18" fmla="*/ 108 h 10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38" h="108">
                    <a:moveTo>
                      <a:pt x="238" y="4"/>
                    </a:moveTo>
                    <a:lnTo>
                      <a:pt x="2" y="108"/>
                    </a:lnTo>
                    <a:lnTo>
                      <a:pt x="0" y="106"/>
                    </a:lnTo>
                    <a:lnTo>
                      <a:pt x="236" y="0"/>
                    </a:lnTo>
                    <a:lnTo>
                      <a:pt x="238" y="4"/>
                    </a:lnTo>
                    <a:close/>
                  </a:path>
                </a:pathLst>
              </a:custGeom>
              <a:solidFill>
                <a:srgbClr val="E8E8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267" name="Freeform 189">
                <a:extLst>
                  <a:ext uri="{FF2B5EF4-FFF2-40B4-BE49-F238E27FC236}">
                    <a16:creationId xmlns:a16="http://schemas.microsoft.com/office/drawing/2014/main" id="{D20880F0-CE25-4220-8CBD-12192AA427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42451" y="8053388"/>
                <a:ext cx="377825" cy="171450"/>
              </a:xfrm>
              <a:custGeom>
                <a:avLst/>
                <a:gdLst>
                  <a:gd name="T0" fmla="*/ 2147483647 w 238"/>
                  <a:gd name="T1" fmla="*/ 2147483647 h 108"/>
                  <a:gd name="T2" fmla="*/ 0 w 238"/>
                  <a:gd name="T3" fmla="*/ 2147483647 h 108"/>
                  <a:gd name="T4" fmla="*/ 0 w 238"/>
                  <a:gd name="T5" fmla="*/ 2147483647 h 108"/>
                  <a:gd name="T6" fmla="*/ 2147483647 w 238"/>
                  <a:gd name="T7" fmla="*/ 0 h 108"/>
                  <a:gd name="T8" fmla="*/ 2147483647 w 238"/>
                  <a:gd name="T9" fmla="*/ 2147483647 h 10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38"/>
                  <a:gd name="T16" fmla="*/ 0 h 108"/>
                  <a:gd name="T17" fmla="*/ 238 w 238"/>
                  <a:gd name="T18" fmla="*/ 108 h 10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38" h="108">
                    <a:moveTo>
                      <a:pt x="238" y="4"/>
                    </a:moveTo>
                    <a:lnTo>
                      <a:pt x="0" y="108"/>
                    </a:lnTo>
                    <a:lnTo>
                      <a:pt x="0" y="104"/>
                    </a:lnTo>
                    <a:lnTo>
                      <a:pt x="236" y="0"/>
                    </a:lnTo>
                    <a:lnTo>
                      <a:pt x="238" y="4"/>
                    </a:lnTo>
                    <a:close/>
                  </a:path>
                </a:pathLst>
              </a:custGeom>
              <a:solidFill>
                <a:srgbClr val="E8E8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268" name="Freeform 190">
                <a:extLst>
                  <a:ext uri="{FF2B5EF4-FFF2-40B4-BE49-F238E27FC236}">
                    <a16:creationId xmlns:a16="http://schemas.microsoft.com/office/drawing/2014/main" id="{243448B8-6370-4AE5-99C3-AF49FB2A9F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58326" y="8091488"/>
                <a:ext cx="377825" cy="171450"/>
              </a:xfrm>
              <a:custGeom>
                <a:avLst/>
                <a:gdLst>
                  <a:gd name="T0" fmla="*/ 2147483647 w 238"/>
                  <a:gd name="T1" fmla="*/ 2147483647 h 108"/>
                  <a:gd name="T2" fmla="*/ 2147483647 w 238"/>
                  <a:gd name="T3" fmla="*/ 2147483647 h 108"/>
                  <a:gd name="T4" fmla="*/ 0 w 238"/>
                  <a:gd name="T5" fmla="*/ 2147483647 h 108"/>
                  <a:gd name="T6" fmla="*/ 2147483647 w 238"/>
                  <a:gd name="T7" fmla="*/ 0 h 108"/>
                  <a:gd name="T8" fmla="*/ 2147483647 w 238"/>
                  <a:gd name="T9" fmla="*/ 2147483647 h 10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38"/>
                  <a:gd name="T16" fmla="*/ 0 h 108"/>
                  <a:gd name="T17" fmla="*/ 238 w 238"/>
                  <a:gd name="T18" fmla="*/ 108 h 10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38" h="108">
                    <a:moveTo>
                      <a:pt x="238" y="4"/>
                    </a:moveTo>
                    <a:lnTo>
                      <a:pt x="2" y="108"/>
                    </a:lnTo>
                    <a:lnTo>
                      <a:pt x="0" y="104"/>
                    </a:lnTo>
                    <a:lnTo>
                      <a:pt x="236" y="0"/>
                    </a:lnTo>
                    <a:lnTo>
                      <a:pt x="238" y="4"/>
                    </a:lnTo>
                    <a:close/>
                  </a:path>
                </a:pathLst>
              </a:custGeom>
              <a:solidFill>
                <a:srgbClr val="E8E8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269" name="Freeform 191">
                <a:extLst>
                  <a:ext uri="{FF2B5EF4-FFF2-40B4-BE49-F238E27FC236}">
                    <a16:creationId xmlns:a16="http://schemas.microsoft.com/office/drawing/2014/main" id="{BCCB84E7-BD90-4ED7-8A37-02F7E728E0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74201" y="8129588"/>
                <a:ext cx="377825" cy="171450"/>
              </a:xfrm>
              <a:custGeom>
                <a:avLst/>
                <a:gdLst>
                  <a:gd name="T0" fmla="*/ 2147483647 w 238"/>
                  <a:gd name="T1" fmla="*/ 2147483647 h 108"/>
                  <a:gd name="T2" fmla="*/ 2147483647 w 238"/>
                  <a:gd name="T3" fmla="*/ 2147483647 h 108"/>
                  <a:gd name="T4" fmla="*/ 0 w 238"/>
                  <a:gd name="T5" fmla="*/ 2147483647 h 108"/>
                  <a:gd name="T6" fmla="*/ 2147483647 w 238"/>
                  <a:gd name="T7" fmla="*/ 0 h 108"/>
                  <a:gd name="T8" fmla="*/ 2147483647 w 238"/>
                  <a:gd name="T9" fmla="*/ 2147483647 h 10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38"/>
                  <a:gd name="T16" fmla="*/ 0 h 108"/>
                  <a:gd name="T17" fmla="*/ 238 w 238"/>
                  <a:gd name="T18" fmla="*/ 108 h 10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38" h="108">
                    <a:moveTo>
                      <a:pt x="238" y="2"/>
                    </a:moveTo>
                    <a:lnTo>
                      <a:pt x="2" y="108"/>
                    </a:lnTo>
                    <a:lnTo>
                      <a:pt x="0" y="104"/>
                    </a:lnTo>
                    <a:lnTo>
                      <a:pt x="236" y="0"/>
                    </a:lnTo>
                    <a:lnTo>
                      <a:pt x="238" y="2"/>
                    </a:lnTo>
                    <a:close/>
                  </a:path>
                </a:pathLst>
              </a:custGeom>
              <a:solidFill>
                <a:srgbClr val="E8E8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270" name="Freeform 192">
                <a:extLst>
                  <a:ext uri="{FF2B5EF4-FFF2-40B4-BE49-F238E27FC236}">
                    <a16:creationId xmlns:a16="http://schemas.microsoft.com/office/drawing/2014/main" id="{B3E137C7-4ACE-4351-A90D-2900516797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90076" y="8164513"/>
                <a:ext cx="377825" cy="174625"/>
              </a:xfrm>
              <a:custGeom>
                <a:avLst/>
                <a:gdLst>
                  <a:gd name="T0" fmla="*/ 2147483647 w 238"/>
                  <a:gd name="T1" fmla="*/ 2147483647 h 110"/>
                  <a:gd name="T2" fmla="*/ 2147483647 w 238"/>
                  <a:gd name="T3" fmla="*/ 2147483647 h 110"/>
                  <a:gd name="T4" fmla="*/ 0 w 238"/>
                  <a:gd name="T5" fmla="*/ 2147483647 h 110"/>
                  <a:gd name="T6" fmla="*/ 2147483647 w 238"/>
                  <a:gd name="T7" fmla="*/ 0 h 110"/>
                  <a:gd name="T8" fmla="*/ 2147483647 w 238"/>
                  <a:gd name="T9" fmla="*/ 2147483647 h 1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38"/>
                  <a:gd name="T16" fmla="*/ 0 h 110"/>
                  <a:gd name="T17" fmla="*/ 238 w 238"/>
                  <a:gd name="T18" fmla="*/ 110 h 11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38" h="110">
                    <a:moveTo>
                      <a:pt x="238" y="4"/>
                    </a:moveTo>
                    <a:lnTo>
                      <a:pt x="2" y="110"/>
                    </a:lnTo>
                    <a:lnTo>
                      <a:pt x="0" y="106"/>
                    </a:lnTo>
                    <a:lnTo>
                      <a:pt x="238" y="0"/>
                    </a:lnTo>
                    <a:lnTo>
                      <a:pt x="238" y="4"/>
                    </a:lnTo>
                    <a:close/>
                  </a:path>
                </a:pathLst>
              </a:custGeom>
              <a:solidFill>
                <a:srgbClr val="E8E8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271" name="Freeform 193">
                <a:extLst>
                  <a:ext uri="{FF2B5EF4-FFF2-40B4-BE49-F238E27FC236}">
                    <a16:creationId xmlns:a16="http://schemas.microsoft.com/office/drawing/2014/main" id="{55673AE8-7FAD-43C2-923F-1F96304D01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09126" y="8202613"/>
                <a:ext cx="377825" cy="174625"/>
              </a:xfrm>
              <a:custGeom>
                <a:avLst/>
                <a:gdLst>
                  <a:gd name="T0" fmla="*/ 2147483647 w 238"/>
                  <a:gd name="T1" fmla="*/ 2147483647 h 110"/>
                  <a:gd name="T2" fmla="*/ 2147483647 w 238"/>
                  <a:gd name="T3" fmla="*/ 2147483647 h 110"/>
                  <a:gd name="T4" fmla="*/ 0 w 238"/>
                  <a:gd name="T5" fmla="*/ 2147483647 h 110"/>
                  <a:gd name="T6" fmla="*/ 2147483647 w 238"/>
                  <a:gd name="T7" fmla="*/ 0 h 110"/>
                  <a:gd name="T8" fmla="*/ 2147483647 w 238"/>
                  <a:gd name="T9" fmla="*/ 2147483647 h 1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38"/>
                  <a:gd name="T16" fmla="*/ 0 h 110"/>
                  <a:gd name="T17" fmla="*/ 238 w 238"/>
                  <a:gd name="T18" fmla="*/ 110 h 11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38" h="110">
                    <a:moveTo>
                      <a:pt x="238" y="4"/>
                    </a:moveTo>
                    <a:lnTo>
                      <a:pt x="2" y="110"/>
                    </a:lnTo>
                    <a:lnTo>
                      <a:pt x="0" y="106"/>
                    </a:lnTo>
                    <a:lnTo>
                      <a:pt x="236" y="0"/>
                    </a:lnTo>
                    <a:lnTo>
                      <a:pt x="238" y="4"/>
                    </a:lnTo>
                    <a:close/>
                  </a:path>
                </a:pathLst>
              </a:custGeom>
              <a:solidFill>
                <a:srgbClr val="E8E8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272" name="Freeform 194">
                <a:extLst>
                  <a:ext uri="{FF2B5EF4-FFF2-40B4-BE49-F238E27FC236}">
                    <a16:creationId xmlns:a16="http://schemas.microsoft.com/office/drawing/2014/main" id="{7303700A-121E-4EE0-AF83-BD96CC6638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25001" y="8240713"/>
                <a:ext cx="377825" cy="174625"/>
              </a:xfrm>
              <a:custGeom>
                <a:avLst/>
                <a:gdLst>
                  <a:gd name="T0" fmla="*/ 2147483647 w 238"/>
                  <a:gd name="T1" fmla="*/ 2147483647 h 110"/>
                  <a:gd name="T2" fmla="*/ 2147483647 w 238"/>
                  <a:gd name="T3" fmla="*/ 2147483647 h 110"/>
                  <a:gd name="T4" fmla="*/ 0 w 238"/>
                  <a:gd name="T5" fmla="*/ 2147483647 h 110"/>
                  <a:gd name="T6" fmla="*/ 2147483647 w 238"/>
                  <a:gd name="T7" fmla="*/ 0 h 110"/>
                  <a:gd name="T8" fmla="*/ 2147483647 w 238"/>
                  <a:gd name="T9" fmla="*/ 2147483647 h 1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38"/>
                  <a:gd name="T16" fmla="*/ 0 h 110"/>
                  <a:gd name="T17" fmla="*/ 238 w 238"/>
                  <a:gd name="T18" fmla="*/ 110 h 11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38" h="110">
                    <a:moveTo>
                      <a:pt x="238" y="4"/>
                    </a:moveTo>
                    <a:lnTo>
                      <a:pt x="2" y="110"/>
                    </a:lnTo>
                    <a:lnTo>
                      <a:pt x="0" y="106"/>
                    </a:lnTo>
                    <a:lnTo>
                      <a:pt x="236" y="0"/>
                    </a:lnTo>
                    <a:lnTo>
                      <a:pt x="238" y="4"/>
                    </a:lnTo>
                    <a:close/>
                  </a:path>
                </a:pathLst>
              </a:custGeom>
              <a:solidFill>
                <a:srgbClr val="E8E8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273" name="Freeform 195">
                <a:extLst>
                  <a:ext uri="{FF2B5EF4-FFF2-40B4-BE49-F238E27FC236}">
                    <a16:creationId xmlns:a16="http://schemas.microsoft.com/office/drawing/2014/main" id="{36CAA895-4A4E-4069-900E-7416568559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40876" y="8278813"/>
                <a:ext cx="377825" cy="173038"/>
              </a:xfrm>
              <a:custGeom>
                <a:avLst/>
                <a:gdLst>
                  <a:gd name="T0" fmla="*/ 2147483647 w 238"/>
                  <a:gd name="T1" fmla="*/ 2147483647 h 109"/>
                  <a:gd name="T2" fmla="*/ 2147483647 w 238"/>
                  <a:gd name="T3" fmla="*/ 2147483647 h 109"/>
                  <a:gd name="T4" fmla="*/ 0 w 238"/>
                  <a:gd name="T5" fmla="*/ 2147483647 h 109"/>
                  <a:gd name="T6" fmla="*/ 2147483647 w 238"/>
                  <a:gd name="T7" fmla="*/ 0 h 109"/>
                  <a:gd name="T8" fmla="*/ 2147483647 w 238"/>
                  <a:gd name="T9" fmla="*/ 2147483647 h 10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38"/>
                  <a:gd name="T16" fmla="*/ 0 h 109"/>
                  <a:gd name="T17" fmla="*/ 238 w 238"/>
                  <a:gd name="T18" fmla="*/ 109 h 10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38" h="109">
                    <a:moveTo>
                      <a:pt x="238" y="4"/>
                    </a:moveTo>
                    <a:lnTo>
                      <a:pt x="2" y="109"/>
                    </a:lnTo>
                    <a:lnTo>
                      <a:pt x="0" y="107"/>
                    </a:lnTo>
                    <a:lnTo>
                      <a:pt x="236" y="0"/>
                    </a:lnTo>
                    <a:lnTo>
                      <a:pt x="238" y="4"/>
                    </a:lnTo>
                    <a:close/>
                  </a:path>
                </a:pathLst>
              </a:custGeom>
              <a:solidFill>
                <a:srgbClr val="E8E8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274" name="Freeform 196">
                <a:extLst>
                  <a:ext uri="{FF2B5EF4-FFF2-40B4-BE49-F238E27FC236}">
                    <a16:creationId xmlns:a16="http://schemas.microsoft.com/office/drawing/2014/main" id="{EC1648A2-90D7-4CB7-B7E6-31DFBAB232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59926" y="8316913"/>
                <a:ext cx="379413" cy="173038"/>
              </a:xfrm>
              <a:custGeom>
                <a:avLst/>
                <a:gdLst>
                  <a:gd name="T0" fmla="*/ 2147483647 w 239"/>
                  <a:gd name="T1" fmla="*/ 2147483647 h 109"/>
                  <a:gd name="T2" fmla="*/ 0 w 239"/>
                  <a:gd name="T3" fmla="*/ 2147483647 h 109"/>
                  <a:gd name="T4" fmla="*/ 0 w 239"/>
                  <a:gd name="T5" fmla="*/ 2147483647 h 109"/>
                  <a:gd name="T6" fmla="*/ 2147483647 w 239"/>
                  <a:gd name="T7" fmla="*/ 0 h 109"/>
                  <a:gd name="T8" fmla="*/ 2147483647 w 239"/>
                  <a:gd name="T9" fmla="*/ 2147483647 h 10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39"/>
                  <a:gd name="T16" fmla="*/ 0 h 109"/>
                  <a:gd name="T17" fmla="*/ 239 w 239"/>
                  <a:gd name="T18" fmla="*/ 109 h 10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39" h="109">
                    <a:moveTo>
                      <a:pt x="239" y="4"/>
                    </a:moveTo>
                    <a:lnTo>
                      <a:pt x="0" y="109"/>
                    </a:lnTo>
                    <a:lnTo>
                      <a:pt x="0" y="105"/>
                    </a:lnTo>
                    <a:lnTo>
                      <a:pt x="237" y="0"/>
                    </a:lnTo>
                    <a:lnTo>
                      <a:pt x="239" y="4"/>
                    </a:lnTo>
                    <a:close/>
                  </a:path>
                </a:pathLst>
              </a:custGeom>
              <a:solidFill>
                <a:srgbClr val="E8E8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275" name="Freeform 197">
                <a:extLst>
                  <a:ext uri="{FF2B5EF4-FFF2-40B4-BE49-F238E27FC236}">
                    <a16:creationId xmlns:a16="http://schemas.microsoft.com/office/drawing/2014/main" id="{F17705CB-543A-4D99-BD34-3A11C66E3E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75801" y="8355013"/>
                <a:ext cx="379413" cy="173038"/>
              </a:xfrm>
              <a:custGeom>
                <a:avLst/>
                <a:gdLst>
                  <a:gd name="T0" fmla="*/ 2147483647 w 239"/>
                  <a:gd name="T1" fmla="*/ 2147483647 h 109"/>
                  <a:gd name="T2" fmla="*/ 2147483647 w 239"/>
                  <a:gd name="T3" fmla="*/ 2147483647 h 109"/>
                  <a:gd name="T4" fmla="*/ 0 w 239"/>
                  <a:gd name="T5" fmla="*/ 2147483647 h 109"/>
                  <a:gd name="T6" fmla="*/ 2147483647 w 239"/>
                  <a:gd name="T7" fmla="*/ 0 h 109"/>
                  <a:gd name="T8" fmla="*/ 2147483647 w 239"/>
                  <a:gd name="T9" fmla="*/ 2147483647 h 10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39"/>
                  <a:gd name="T16" fmla="*/ 0 h 109"/>
                  <a:gd name="T17" fmla="*/ 239 w 239"/>
                  <a:gd name="T18" fmla="*/ 109 h 10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39" h="109">
                    <a:moveTo>
                      <a:pt x="239" y="4"/>
                    </a:moveTo>
                    <a:lnTo>
                      <a:pt x="2" y="109"/>
                    </a:lnTo>
                    <a:lnTo>
                      <a:pt x="0" y="105"/>
                    </a:lnTo>
                    <a:lnTo>
                      <a:pt x="237" y="0"/>
                    </a:lnTo>
                    <a:lnTo>
                      <a:pt x="239" y="4"/>
                    </a:lnTo>
                    <a:close/>
                  </a:path>
                </a:pathLst>
              </a:custGeom>
              <a:solidFill>
                <a:srgbClr val="E8E8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276" name="Freeform 198">
                <a:extLst>
                  <a:ext uri="{FF2B5EF4-FFF2-40B4-BE49-F238E27FC236}">
                    <a16:creationId xmlns:a16="http://schemas.microsoft.com/office/drawing/2014/main" id="{3F55C7D4-A7BC-48BA-BD56-6929436EFE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91676" y="8393113"/>
                <a:ext cx="379413" cy="173038"/>
              </a:xfrm>
              <a:custGeom>
                <a:avLst/>
                <a:gdLst>
                  <a:gd name="T0" fmla="*/ 2147483647 w 239"/>
                  <a:gd name="T1" fmla="*/ 2147483647 h 109"/>
                  <a:gd name="T2" fmla="*/ 2147483647 w 239"/>
                  <a:gd name="T3" fmla="*/ 2147483647 h 109"/>
                  <a:gd name="T4" fmla="*/ 0 w 239"/>
                  <a:gd name="T5" fmla="*/ 2147483647 h 109"/>
                  <a:gd name="T6" fmla="*/ 2147483647 w 239"/>
                  <a:gd name="T7" fmla="*/ 0 h 109"/>
                  <a:gd name="T8" fmla="*/ 2147483647 w 239"/>
                  <a:gd name="T9" fmla="*/ 2147483647 h 10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39"/>
                  <a:gd name="T16" fmla="*/ 0 h 109"/>
                  <a:gd name="T17" fmla="*/ 239 w 239"/>
                  <a:gd name="T18" fmla="*/ 109 h 10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39" h="109">
                    <a:moveTo>
                      <a:pt x="239" y="2"/>
                    </a:moveTo>
                    <a:lnTo>
                      <a:pt x="2" y="109"/>
                    </a:lnTo>
                    <a:lnTo>
                      <a:pt x="0" y="105"/>
                    </a:lnTo>
                    <a:lnTo>
                      <a:pt x="237" y="0"/>
                    </a:lnTo>
                    <a:lnTo>
                      <a:pt x="239" y="2"/>
                    </a:lnTo>
                    <a:close/>
                  </a:path>
                </a:pathLst>
              </a:custGeom>
              <a:solidFill>
                <a:srgbClr val="E8E8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277" name="Freeform 199">
                <a:extLst>
                  <a:ext uri="{FF2B5EF4-FFF2-40B4-BE49-F238E27FC236}">
                    <a16:creationId xmlns:a16="http://schemas.microsoft.com/office/drawing/2014/main" id="{8EFD880B-AC82-4ED7-BFF4-462C0CC236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88526" y="7786688"/>
                <a:ext cx="334963" cy="368300"/>
              </a:xfrm>
              <a:custGeom>
                <a:avLst/>
                <a:gdLst>
                  <a:gd name="T0" fmla="*/ 2147483647 w 211"/>
                  <a:gd name="T1" fmla="*/ 2147483647 h 232"/>
                  <a:gd name="T2" fmla="*/ 0 w 211"/>
                  <a:gd name="T3" fmla="*/ 2147483647 h 232"/>
                  <a:gd name="T4" fmla="*/ 2147483647 w 211"/>
                  <a:gd name="T5" fmla="*/ 0 h 232"/>
                  <a:gd name="T6" fmla="*/ 2147483647 w 211"/>
                  <a:gd name="T7" fmla="*/ 2147483647 h 232"/>
                  <a:gd name="T8" fmla="*/ 2147483647 w 211"/>
                  <a:gd name="T9" fmla="*/ 2147483647 h 2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11"/>
                  <a:gd name="T16" fmla="*/ 0 h 232"/>
                  <a:gd name="T17" fmla="*/ 211 w 211"/>
                  <a:gd name="T18" fmla="*/ 232 h 23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11" h="232">
                    <a:moveTo>
                      <a:pt x="40" y="232"/>
                    </a:moveTo>
                    <a:lnTo>
                      <a:pt x="0" y="196"/>
                    </a:lnTo>
                    <a:lnTo>
                      <a:pt x="171" y="0"/>
                    </a:lnTo>
                    <a:lnTo>
                      <a:pt x="211" y="34"/>
                    </a:lnTo>
                    <a:lnTo>
                      <a:pt x="40" y="232"/>
                    </a:lnTo>
                    <a:close/>
                  </a:path>
                </a:pathLst>
              </a:custGeom>
              <a:solidFill>
                <a:srgbClr val="3A07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278" name="Freeform 200">
                <a:extLst>
                  <a:ext uri="{FF2B5EF4-FFF2-40B4-BE49-F238E27FC236}">
                    <a16:creationId xmlns:a16="http://schemas.microsoft.com/office/drawing/2014/main" id="{2A3E887D-549D-4389-B909-46D1EED30B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63126" y="8097838"/>
                <a:ext cx="88900" cy="95250"/>
              </a:xfrm>
              <a:custGeom>
                <a:avLst/>
                <a:gdLst>
                  <a:gd name="T0" fmla="*/ 2147483647 w 56"/>
                  <a:gd name="T1" fmla="*/ 2147483647 h 60"/>
                  <a:gd name="T2" fmla="*/ 2147483647 w 56"/>
                  <a:gd name="T3" fmla="*/ 2147483647 h 60"/>
                  <a:gd name="T4" fmla="*/ 0 w 56"/>
                  <a:gd name="T5" fmla="*/ 2147483647 h 60"/>
                  <a:gd name="T6" fmla="*/ 2147483647 w 56"/>
                  <a:gd name="T7" fmla="*/ 2147483647 h 60"/>
                  <a:gd name="T8" fmla="*/ 2147483647 w 56"/>
                  <a:gd name="T9" fmla="*/ 0 h 60"/>
                  <a:gd name="T10" fmla="*/ 2147483647 w 56"/>
                  <a:gd name="T11" fmla="*/ 2147483647 h 6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6"/>
                  <a:gd name="T19" fmla="*/ 0 h 60"/>
                  <a:gd name="T20" fmla="*/ 56 w 56"/>
                  <a:gd name="T21" fmla="*/ 60 h 60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6" h="60">
                    <a:moveTo>
                      <a:pt x="56" y="36"/>
                    </a:moveTo>
                    <a:lnTo>
                      <a:pt x="26" y="48"/>
                    </a:lnTo>
                    <a:lnTo>
                      <a:pt x="0" y="60"/>
                    </a:lnTo>
                    <a:lnTo>
                      <a:pt x="8" y="32"/>
                    </a:lnTo>
                    <a:lnTo>
                      <a:pt x="16" y="0"/>
                    </a:lnTo>
                    <a:lnTo>
                      <a:pt x="56" y="36"/>
                    </a:lnTo>
                    <a:close/>
                  </a:path>
                </a:pathLst>
              </a:custGeom>
              <a:solidFill>
                <a:srgbClr val="E489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279" name="Freeform 201">
                <a:extLst>
                  <a:ext uri="{FF2B5EF4-FFF2-40B4-BE49-F238E27FC236}">
                    <a16:creationId xmlns:a16="http://schemas.microsoft.com/office/drawing/2014/main" id="{EEC0EDC5-449D-4F04-B760-F0E7EA732B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63126" y="8148638"/>
                <a:ext cx="41275" cy="44450"/>
              </a:xfrm>
              <a:custGeom>
                <a:avLst/>
                <a:gdLst>
                  <a:gd name="T0" fmla="*/ 2147483647 w 26"/>
                  <a:gd name="T1" fmla="*/ 2147483647 h 28"/>
                  <a:gd name="T2" fmla="*/ 0 w 26"/>
                  <a:gd name="T3" fmla="*/ 2147483647 h 28"/>
                  <a:gd name="T4" fmla="*/ 2147483647 w 26"/>
                  <a:gd name="T5" fmla="*/ 0 h 28"/>
                  <a:gd name="T6" fmla="*/ 2147483647 w 26"/>
                  <a:gd name="T7" fmla="*/ 2147483647 h 28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6"/>
                  <a:gd name="T13" fmla="*/ 0 h 28"/>
                  <a:gd name="T14" fmla="*/ 26 w 26"/>
                  <a:gd name="T15" fmla="*/ 28 h 28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6" h="28">
                    <a:moveTo>
                      <a:pt x="26" y="16"/>
                    </a:moveTo>
                    <a:lnTo>
                      <a:pt x="0" y="28"/>
                    </a:lnTo>
                    <a:lnTo>
                      <a:pt x="8" y="0"/>
                    </a:lnTo>
                    <a:lnTo>
                      <a:pt x="26" y="16"/>
                    </a:lnTo>
                    <a:close/>
                  </a:path>
                </a:pathLst>
              </a:custGeom>
              <a:solidFill>
                <a:srgbClr val="4A12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280" name="Freeform 202">
                <a:extLst>
                  <a:ext uri="{FF2B5EF4-FFF2-40B4-BE49-F238E27FC236}">
                    <a16:creationId xmlns:a16="http://schemas.microsoft.com/office/drawing/2014/main" id="{C9EC6DB9-9A65-4FFE-91A7-B9CBA26D2B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59988" y="7739063"/>
                <a:ext cx="101600" cy="101600"/>
              </a:xfrm>
              <a:custGeom>
                <a:avLst/>
                <a:gdLst>
                  <a:gd name="T0" fmla="*/ 2147483647 w 32"/>
                  <a:gd name="T1" fmla="*/ 2147483647 h 32"/>
                  <a:gd name="T2" fmla="*/ 2147483647 w 32"/>
                  <a:gd name="T3" fmla="*/ 2147483647 h 32"/>
                  <a:gd name="T4" fmla="*/ 2147483647 w 32"/>
                  <a:gd name="T5" fmla="*/ 2147483647 h 32"/>
                  <a:gd name="T6" fmla="*/ 0 w 32"/>
                  <a:gd name="T7" fmla="*/ 2147483647 h 32"/>
                  <a:gd name="T8" fmla="*/ 2147483647 w 32"/>
                  <a:gd name="T9" fmla="*/ 2147483647 h 32"/>
                  <a:gd name="T10" fmla="*/ 2147483647 w 32"/>
                  <a:gd name="T11" fmla="*/ 2147483647 h 32"/>
                  <a:gd name="T12" fmla="*/ 2147483647 w 32"/>
                  <a:gd name="T13" fmla="*/ 2147483647 h 3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2"/>
                  <a:gd name="T22" fmla="*/ 0 h 32"/>
                  <a:gd name="T23" fmla="*/ 32 w 32"/>
                  <a:gd name="T24" fmla="*/ 32 h 3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2" h="32">
                    <a:moveTo>
                      <a:pt x="26" y="5"/>
                    </a:moveTo>
                    <a:cubicBezTo>
                      <a:pt x="26" y="5"/>
                      <a:pt x="26" y="5"/>
                      <a:pt x="26" y="5"/>
                    </a:cubicBezTo>
                    <a:cubicBezTo>
                      <a:pt x="21" y="0"/>
                      <a:pt x="12" y="0"/>
                      <a:pt x="7" y="6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20" y="32"/>
                      <a:pt x="20" y="32"/>
                      <a:pt x="20" y="32"/>
                    </a:cubicBezTo>
                    <a:cubicBezTo>
                      <a:pt x="28" y="23"/>
                      <a:pt x="28" y="23"/>
                      <a:pt x="28" y="23"/>
                    </a:cubicBezTo>
                    <a:cubicBezTo>
                      <a:pt x="32" y="18"/>
                      <a:pt x="32" y="9"/>
                      <a:pt x="26" y="5"/>
                    </a:cubicBezTo>
                    <a:close/>
                  </a:path>
                </a:pathLst>
              </a:custGeom>
              <a:solidFill>
                <a:srgbClr val="9190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281" name="Freeform 203">
                <a:extLst>
                  <a:ext uri="{FF2B5EF4-FFF2-40B4-BE49-F238E27FC236}">
                    <a16:creationId xmlns:a16="http://schemas.microsoft.com/office/drawing/2014/main" id="{B83FC958-4A9B-445C-911C-583CA0BFF7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10726" y="8196263"/>
                <a:ext cx="490538" cy="985838"/>
              </a:xfrm>
              <a:custGeom>
                <a:avLst/>
                <a:gdLst>
                  <a:gd name="T0" fmla="*/ 2147483647 w 154"/>
                  <a:gd name="T1" fmla="*/ 2147483647 h 310"/>
                  <a:gd name="T2" fmla="*/ 2147483647 w 154"/>
                  <a:gd name="T3" fmla="*/ 2147483647 h 310"/>
                  <a:gd name="T4" fmla="*/ 2147483647 w 154"/>
                  <a:gd name="T5" fmla="*/ 2147483647 h 310"/>
                  <a:gd name="T6" fmla="*/ 2147483647 w 154"/>
                  <a:gd name="T7" fmla="*/ 2147483647 h 310"/>
                  <a:gd name="T8" fmla="*/ 2147483647 w 154"/>
                  <a:gd name="T9" fmla="*/ 2147483647 h 310"/>
                  <a:gd name="T10" fmla="*/ 2147483647 w 154"/>
                  <a:gd name="T11" fmla="*/ 2147483647 h 310"/>
                  <a:gd name="T12" fmla="*/ 2147483647 w 154"/>
                  <a:gd name="T13" fmla="*/ 2147483647 h 310"/>
                  <a:gd name="T14" fmla="*/ 2147483647 w 154"/>
                  <a:gd name="T15" fmla="*/ 2147483647 h 310"/>
                  <a:gd name="T16" fmla="*/ 2147483647 w 154"/>
                  <a:gd name="T17" fmla="*/ 2147483647 h 310"/>
                  <a:gd name="T18" fmla="*/ 2147483647 w 154"/>
                  <a:gd name="T19" fmla="*/ 2147483647 h 310"/>
                  <a:gd name="T20" fmla="*/ 2147483647 w 154"/>
                  <a:gd name="T21" fmla="*/ 2147483647 h 310"/>
                  <a:gd name="T22" fmla="*/ 2147483647 w 154"/>
                  <a:gd name="T23" fmla="*/ 2147483647 h 310"/>
                  <a:gd name="T24" fmla="*/ 2147483647 w 154"/>
                  <a:gd name="T25" fmla="*/ 2147483647 h 310"/>
                  <a:gd name="T26" fmla="*/ 2147483647 w 154"/>
                  <a:gd name="T27" fmla="*/ 2147483647 h 310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54"/>
                  <a:gd name="T43" fmla="*/ 0 h 310"/>
                  <a:gd name="T44" fmla="*/ 154 w 154"/>
                  <a:gd name="T45" fmla="*/ 310 h 310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54" h="310">
                    <a:moveTo>
                      <a:pt x="80" y="294"/>
                    </a:moveTo>
                    <a:cubicBezTo>
                      <a:pt x="65" y="152"/>
                      <a:pt x="65" y="152"/>
                      <a:pt x="65" y="152"/>
                    </a:cubicBezTo>
                    <a:cubicBezTo>
                      <a:pt x="65" y="152"/>
                      <a:pt x="0" y="86"/>
                      <a:pt x="9" y="79"/>
                    </a:cubicBezTo>
                    <a:cubicBezTo>
                      <a:pt x="18" y="73"/>
                      <a:pt x="60" y="109"/>
                      <a:pt x="60" y="109"/>
                    </a:cubicBezTo>
                    <a:cubicBezTo>
                      <a:pt x="60" y="109"/>
                      <a:pt x="42" y="11"/>
                      <a:pt x="55" y="10"/>
                    </a:cubicBezTo>
                    <a:cubicBezTo>
                      <a:pt x="68" y="8"/>
                      <a:pt x="75" y="82"/>
                      <a:pt x="79" y="80"/>
                    </a:cubicBezTo>
                    <a:cubicBezTo>
                      <a:pt x="83" y="79"/>
                      <a:pt x="77" y="5"/>
                      <a:pt x="85" y="3"/>
                    </a:cubicBezTo>
                    <a:cubicBezTo>
                      <a:pt x="96" y="1"/>
                      <a:pt x="93" y="78"/>
                      <a:pt x="98" y="78"/>
                    </a:cubicBezTo>
                    <a:cubicBezTo>
                      <a:pt x="103" y="78"/>
                      <a:pt x="105" y="0"/>
                      <a:pt x="115" y="2"/>
                    </a:cubicBezTo>
                    <a:cubicBezTo>
                      <a:pt x="125" y="5"/>
                      <a:pt x="115" y="80"/>
                      <a:pt x="121" y="81"/>
                    </a:cubicBezTo>
                    <a:cubicBezTo>
                      <a:pt x="127" y="81"/>
                      <a:pt x="133" y="18"/>
                      <a:pt x="141" y="21"/>
                    </a:cubicBezTo>
                    <a:cubicBezTo>
                      <a:pt x="150" y="24"/>
                      <a:pt x="131" y="138"/>
                      <a:pt x="131" y="138"/>
                    </a:cubicBezTo>
                    <a:cubicBezTo>
                      <a:pt x="154" y="272"/>
                      <a:pt x="154" y="272"/>
                      <a:pt x="154" y="272"/>
                    </a:cubicBezTo>
                    <a:cubicBezTo>
                      <a:pt x="154" y="272"/>
                      <a:pt x="112" y="310"/>
                      <a:pt x="80" y="294"/>
                    </a:cubicBezTo>
                    <a:close/>
                  </a:path>
                </a:pathLst>
              </a:custGeom>
              <a:solidFill>
                <a:srgbClr val="F0D5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282" name="Freeform 204">
                <a:extLst>
                  <a:ext uri="{FF2B5EF4-FFF2-40B4-BE49-F238E27FC236}">
                    <a16:creationId xmlns:a16="http://schemas.microsoft.com/office/drawing/2014/main" id="{AF8E70AA-A116-4FE4-92D5-D58E6BA7CD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17101" y="8728076"/>
                <a:ext cx="255588" cy="101600"/>
              </a:xfrm>
              <a:custGeom>
                <a:avLst/>
                <a:gdLst>
                  <a:gd name="T0" fmla="*/ 2147483647 w 161"/>
                  <a:gd name="T1" fmla="*/ 2147483647 h 64"/>
                  <a:gd name="T2" fmla="*/ 2147483647 w 161"/>
                  <a:gd name="T3" fmla="*/ 2147483647 h 64"/>
                  <a:gd name="T4" fmla="*/ 0 w 161"/>
                  <a:gd name="T5" fmla="*/ 2147483647 h 64"/>
                  <a:gd name="T6" fmla="*/ 2147483647 w 161"/>
                  <a:gd name="T7" fmla="*/ 0 h 64"/>
                  <a:gd name="T8" fmla="*/ 2147483647 w 161"/>
                  <a:gd name="T9" fmla="*/ 2147483647 h 6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61"/>
                  <a:gd name="T16" fmla="*/ 0 h 64"/>
                  <a:gd name="T17" fmla="*/ 161 w 161"/>
                  <a:gd name="T18" fmla="*/ 64 h 6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61" h="64">
                    <a:moveTo>
                      <a:pt x="161" y="38"/>
                    </a:moveTo>
                    <a:lnTo>
                      <a:pt x="6" y="64"/>
                    </a:lnTo>
                    <a:lnTo>
                      <a:pt x="0" y="28"/>
                    </a:lnTo>
                    <a:lnTo>
                      <a:pt x="153" y="0"/>
                    </a:lnTo>
                    <a:lnTo>
                      <a:pt x="161" y="38"/>
                    </a:lnTo>
                    <a:close/>
                  </a:path>
                </a:pathLst>
              </a:custGeom>
              <a:solidFill>
                <a:srgbClr val="9190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72" name="TextBox 171">
              <a:extLst>
                <a:ext uri="{FF2B5EF4-FFF2-40B4-BE49-F238E27FC236}">
                  <a16:creationId xmlns:a16="http://schemas.microsoft.com/office/drawing/2014/main" id="{DA899455-F3F6-423C-9FEE-8EB045128B4E}"/>
                </a:ext>
              </a:extLst>
            </p:cNvPr>
            <p:cNvSpPr txBox="1"/>
            <p:nvPr/>
          </p:nvSpPr>
          <p:spPr>
            <a:xfrm rot="19608595">
              <a:off x="8391525" y="2960688"/>
              <a:ext cx="693738" cy="1933575"/>
            </a:xfrm>
            <a:prstGeom prst="rect">
              <a:avLst/>
            </a:prstGeom>
            <a:noFill/>
          </p:spPr>
          <p:txBody>
            <a:bodyPr lIns="54610" tIns="54610" rIns="54610" bIns="54610"/>
            <a:lstStyle/>
            <a:p>
              <a:pPr fontAlgn="auto">
                <a:spcBef>
                  <a:spcPts val="0"/>
                </a:spcBef>
                <a:spcAft>
                  <a:spcPts val="600"/>
                </a:spcAft>
                <a:defRPr/>
              </a:pPr>
              <a:r>
                <a:rPr lang="ru-RU" sz="7200" dirty="0">
                  <a:solidFill>
                    <a:schemeClr val="bg1"/>
                  </a:solidFill>
                  <a:latin typeface="+mj-lt"/>
                  <a:cs typeface="+mn-cs"/>
                </a:rPr>
                <a:t>?</a:t>
              </a:r>
              <a:endParaRPr lang="en-US" sz="7200" dirty="0" err="1">
                <a:solidFill>
                  <a:schemeClr val="bg1"/>
                </a:solidFill>
                <a:latin typeface="+mj-lt"/>
                <a:cs typeface="+mn-cs"/>
              </a:endParaRPr>
            </a:p>
          </p:txBody>
        </p:sp>
        <p:sp>
          <p:nvSpPr>
            <p:cNvPr id="173" name="TextBox 172">
              <a:extLst>
                <a:ext uri="{FF2B5EF4-FFF2-40B4-BE49-F238E27FC236}">
                  <a16:creationId xmlns:a16="http://schemas.microsoft.com/office/drawing/2014/main" id="{9A8FB693-6D6D-4C8C-9478-E9607771BE2F}"/>
                </a:ext>
              </a:extLst>
            </p:cNvPr>
            <p:cNvSpPr txBox="1"/>
            <p:nvPr/>
          </p:nvSpPr>
          <p:spPr>
            <a:xfrm rot="1338625">
              <a:off x="10709275" y="2449513"/>
              <a:ext cx="693738" cy="1933575"/>
            </a:xfrm>
            <a:prstGeom prst="rect">
              <a:avLst/>
            </a:prstGeom>
            <a:noFill/>
          </p:spPr>
          <p:txBody>
            <a:bodyPr lIns="54610" tIns="54610" rIns="54610" bIns="54610"/>
            <a:lstStyle/>
            <a:p>
              <a:pPr fontAlgn="auto">
                <a:spcBef>
                  <a:spcPts val="0"/>
                </a:spcBef>
                <a:spcAft>
                  <a:spcPts val="600"/>
                </a:spcAft>
                <a:defRPr/>
              </a:pPr>
              <a:r>
                <a:rPr lang="ru-RU" sz="11500" dirty="0">
                  <a:solidFill>
                    <a:schemeClr val="bg1"/>
                  </a:solidFill>
                  <a:latin typeface="+mj-lt"/>
                  <a:cs typeface="+mn-cs"/>
                </a:rPr>
                <a:t>?</a:t>
              </a:r>
              <a:endParaRPr lang="en-US" sz="11500" dirty="0" err="1">
                <a:solidFill>
                  <a:schemeClr val="bg1"/>
                </a:solidFill>
                <a:latin typeface="+mj-lt"/>
                <a:cs typeface="+mn-cs"/>
              </a:endParaRPr>
            </a:p>
          </p:txBody>
        </p:sp>
        <p:sp>
          <p:nvSpPr>
            <p:cNvPr id="174" name="TextBox 173">
              <a:extLst>
                <a:ext uri="{FF2B5EF4-FFF2-40B4-BE49-F238E27FC236}">
                  <a16:creationId xmlns:a16="http://schemas.microsoft.com/office/drawing/2014/main" id="{F3EBFF3B-710C-42FB-B89C-DEC440D5CCD6}"/>
                </a:ext>
              </a:extLst>
            </p:cNvPr>
            <p:cNvSpPr txBox="1"/>
            <p:nvPr/>
          </p:nvSpPr>
          <p:spPr>
            <a:xfrm rot="20125434">
              <a:off x="9466263" y="3257550"/>
              <a:ext cx="695325" cy="1933575"/>
            </a:xfrm>
            <a:prstGeom prst="rect">
              <a:avLst/>
            </a:prstGeom>
            <a:noFill/>
          </p:spPr>
          <p:txBody>
            <a:bodyPr lIns="54610" tIns="54610" rIns="54610" bIns="54610"/>
            <a:lstStyle/>
            <a:p>
              <a:pPr fontAlgn="auto">
                <a:spcBef>
                  <a:spcPts val="0"/>
                </a:spcBef>
                <a:spcAft>
                  <a:spcPts val="600"/>
                </a:spcAft>
                <a:defRPr/>
              </a:pPr>
              <a:r>
                <a:rPr lang="ru-RU" sz="8800" dirty="0">
                  <a:solidFill>
                    <a:srgbClr val="3A07DF"/>
                  </a:solidFill>
                  <a:latin typeface="+mj-lt"/>
                  <a:cs typeface="+mn-cs"/>
                </a:rPr>
                <a:t>?</a:t>
              </a:r>
              <a:endParaRPr lang="en-US" sz="8800" dirty="0" err="1">
                <a:solidFill>
                  <a:srgbClr val="3A07DF"/>
                </a:solidFill>
                <a:latin typeface="+mj-lt"/>
                <a:cs typeface="+mn-cs"/>
              </a:endParaRPr>
            </a:p>
          </p:txBody>
        </p:sp>
      </p:grpSp>
      <p:grpSp>
        <p:nvGrpSpPr>
          <p:cNvPr id="94217" name="Graphic 2">
            <a:extLst>
              <a:ext uri="{FF2B5EF4-FFF2-40B4-BE49-F238E27FC236}">
                <a16:creationId xmlns:a16="http://schemas.microsoft.com/office/drawing/2014/main" id="{E3AC9BF2-585F-481F-B1AC-9CDDBC9724D6}"/>
              </a:ext>
            </a:extLst>
          </p:cNvPr>
          <p:cNvGrpSpPr>
            <a:grpSpLocks/>
          </p:cNvGrpSpPr>
          <p:nvPr/>
        </p:nvGrpSpPr>
        <p:grpSpPr bwMode="auto">
          <a:xfrm>
            <a:off x="92075" y="2147888"/>
            <a:ext cx="4138613" cy="4710112"/>
            <a:chOff x="3859301" y="222792"/>
            <a:chExt cx="6035566" cy="6635428"/>
          </a:xfrm>
        </p:grpSpPr>
        <p:sp>
          <p:nvSpPr>
            <p:cNvPr id="94219" name="Freeform: Shape 176">
              <a:extLst>
                <a:ext uri="{FF2B5EF4-FFF2-40B4-BE49-F238E27FC236}">
                  <a16:creationId xmlns:a16="http://schemas.microsoft.com/office/drawing/2014/main" id="{E6ECCB4D-8443-4B2E-B94A-F5B03700DF0D}"/>
                </a:ext>
              </a:extLst>
            </p:cNvPr>
            <p:cNvSpPr>
              <a:spLocks/>
            </p:cNvSpPr>
            <p:nvPr/>
          </p:nvSpPr>
          <p:spPr bwMode="auto">
            <a:xfrm>
              <a:off x="9552844" y="4644673"/>
              <a:ext cx="342023" cy="342023"/>
            </a:xfrm>
            <a:custGeom>
              <a:avLst/>
              <a:gdLst>
                <a:gd name="T0" fmla="*/ 341168 w 342023"/>
                <a:gd name="T1" fmla="*/ 171340 h 342023"/>
                <a:gd name="T2" fmla="*/ 171406 w 342023"/>
                <a:gd name="T3" fmla="*/ 341036 h 342023"/>
                <a:gd name="T4" fmla="*/ 1645 w 342023"/>
                <a:gd name="T5" fmla="*/ 171340 h 342023"/>
                <a:gd name="T6" fmla="*/ 171406 w 342023"/>
                <a:gd name="T7" fmla="*/ 1644 h 342023"/>
                <a:gd name="T8" fmla="*/ 341168 w 342023"/>
                <a:gd name="T9" fmla="*/ 171340 h 3420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42023"/>
                <a:gd name="T16" fmla="*/ 0 h 342023"/>
                <a:gd name="T17" fmla="*/ 342023 w 342023"/>
                <a:gd name="T18" fmla="*/ 342023 h 34202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42023" h="342023">
                  <a:moveTo>
                    <a:pt x="341168" y="171340"/>
                  </a:moveTo>
                  <a:cubicBezTo>
                    <a:pt x="341168" y="265061"/>
                    <a:pt x="265163" y="341036"/>
                    <a:pt x="171406" y="341036"/>
                  </a:cubicBezTo>
                  <a:cubicBezTo>
                    <a:pt x="77650" y="341036"/>
                    <a:pt x="1645" y="265061"/>
                    <a:pt x="1645" y="171340"/>
                  </a:cubicBezTo>
                  <a:cubicBezTo>
                    <a:pt x="1645" y="77620"/>
                    <a:pt x="77650" y="1644"/>
                    <a:pt x="171406" y="1644"/>
                  </a:cubicBezTo>
                  <a:cubicBezTo>
                    <a:pt x="265163" y="1644"/>
                    <a:pt x="341168" y="77620"/>
                    <a:pt x="341168" y="171340"/>
                  </a:cubicBezTo>
                  <a:close/>
                </a:path>
              </a:pathLst>
            </a:custGeom>
            <a:solidFill>
              <a:srgbClr val="1FD7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94220" name="Freeform: Shape 178">
              <a:extLst>
                <a:ext uri="{FF2B5EF4-FFF2-40B4-BE49-F238E27FC236}">
                  <a16:creationId xmlns:a16="http://schemas.microsoft.com/office/drawing/2014/main" id="{683C12A1-0497-432F-B226-6E914AD4CFD7}"/>
                </a:ext>
              </a:extLst>
            </p:cNvPr>
            <p:cNvSpPr>
              <a:spLocks/>
            </p:cNvSpPr>
            <p:nvPr/>
          </p:nvSpPr>
          <p:spPr bwMode="auto">
            <a:xfrm>
              <a:off x="8097821" y="4024054"/>
              <a:ext cx="342023" cy="342023"/>
            </a:xfrm>
            <a:custGeom>
              <a:avLst/>
              <a:gdLst>
                <a:gd name="T0" fmla="*/ 341168 w 342023"/>
                <a:gd name="T1" fmla="*/ 171341 h 342023"/>
                <a:gd name="T2" fmla="*/ 171406 w 342023"/>
                <a:gd name="T3" fmla="*/ 341037 h 342023"/>
                <a:gd name="T4" fmla="*/ 1644 w 342023"/>
                <a:gd name="T5" fmla="*/ 171341 h 342023"/>
                <a:gd name="T6" fmla="*/ 171406 w 342023"/>
                <a:gd name="T7" fmla="*/ 1644 h 342023"/>
                <a:gd name="T8" fmla="*/ 341168 w 342023"/>
                <a:gd name="T9" fmla="*/ 171341 h 3420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42023"/>
                <a:gd name="T16" fmla="*/ 0 h 342023"/>
                <a:gd name="T17" fmla="*/ 342023 w 342023"/>
                <a:gd name="T18" fmla="*/ 342023 h 34202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42023" h="342023">
                  <a:moveTo>
                    <a:pt x="341168" y="171341"/>
                  </a:moveTo>
                  <a:cubicBezTo>
                    <a:pt x="341168" y="265061"/>
                    <a:pt x="265163" y="341037"/>
                    <a:pt x="171406" y="341037"/>
                  </a:cubicBezTo>
                  <a:cubicBezTo>
                    <a:pt x="77649" y="341037"/>
                    <a:pt x="1644" y="265061"/>
                    <a:pt x="1644" y="171341"/>
                  </a:cubicBezTo>
                  <a:cubicBezTo>
                    <a:pt x="1644" y="77620"/>
                    <a:pt x="77649" y="1644"/>
                    <a:pt x="171406" y="1644"/>
                  </a:cubicBezTo>
                  <a:cubicBezTo>
                    <a:pt x="265163" y="1644"/>
                    <a:pt x="341168" y="77620"/>
                    <a:pt x="341168" y="171341"/>
                  </a:cubicBezTo>
                  <a:close/>
                </a:path>
              </a:pathLst>
            </a:custGeom>
            <a:solidFill>
              <a:srgbClr val="1FD7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94221" name="Freeform: Shape 179">
              <a:extLst>
                <a:ext uri="{FF2B5EF4-FFF2-40B4-BE49-F238E27FC236}">
                  <a16:creationId xmlns:a16="http://schemas.microsoft.com/office/drawing/2014/main" id="{A1582777-94A9-428B-9DAA-F429A7647039}"/>
                </a:ext>
              </a:extLst>
            </p:cNvPr>
            <p:cNvSpPr>
              <a:spLocks/>
            </p:cNvSpPr>
            <p:nvPr/>
          </p:nvSpPr>
          <p:spPr bwMode="auto">
            <a:xfrm>
              <a:off x="8175412" y="5614417"/>
              <a:ext cx="342023" cy="342023"/>
            </a:xfrm>
            <a:custGeom>
              <a:avLst/>
              <a:gdLst>
                <a:gd name="T0" fmla="*/ 341168 w 342023"/>
                <a:gd name="T1" fmla="*/ 171340 h 342023"/>
                <a:gd name="T2" fmla="*/ 171406 w 342023"/>
                <a:gd name="T3" fmla="*/ 341036 h 342023"/>
                <a:gd name="T4" fmla="*/ 1645 w 342023"/>
                <a:gd name="T5" fmla="*/ 171340 h 342023"/>
                <a:gd name="T6" fmla="*/ 171406 w 342023"/>
                <a:gd name="T7" fmla="*/ 1644 h 342023"/>
                <a:gd name="T8" fmla="*/ 341168 w 342023"/>
                <a:gd name="T9" fmla="*/ 171340 h 3420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42023"/>
                <a:gd name="T16" fmla="*/ 0 h 342023"/>
                <a:gd name="T17" fmla="*/ 342023 w 342023"/>
                <a:gd name="T18" fmla="*/ 342023 h 34202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42023" h="342023">
                  <a:moveTo>
                    <a:pt x="341168" y="171340"/>
                  </a:moveTo>
                  <a:cubicBezTo>
                    <a:pt x="341168" y="265061"/>
                    <a:pt x="265163" y="341036"/>
                    <a:pt x="171406" y="341036"/>
                  </a:cubicBezTo>
                  <a:cubicBezTo>
                    <a:pt x="77650" y="341036"/>
                    <a:pt x="1645" y="265061"/>
                    <a:pt x="1645" y="171340"/>
                  </a:cubicBezTo>
                  <a:cubicBezTo>
                    <a:pt x="1645" y="77620"/>
                    <a:pt x="77650" y="1644"/>
                    <a:pt x="171406" y="1644"/>
                  </a:cubicBezTo>
                  <a:cubicBezTo>
                    <a:pt x="265163" y="1644"/>
                    <a:pt x="341168" y="77620"/>
                    <a:pt x="341168" y="171340"/>
                  </a:cubicBezTo>
                  <a:close/>
                </a:path>
              </a:pathLst>
            </a:custGeom>
            <a:solidFill>
              <a:srgbClr val="1FD7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94222" name="Freeform: Shape 181">
              <a:extLst>
                <a:ext uri="{FF2B5EF4-FFF2-40B4-BE49-F238E27FC236}">
                  <a16:creationId xmlns:a16="http://schemas.microsoft.com/office/drawing/2014/main" id="{7221CE3F-2C1A-4F08-B41A-AEDAE06B4633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0290" y="4403678"/>
              <a:ext cx="1278201" cy="1258469"/>
            </a:xfrm>
            <a:custGeom>
              <a:avLst/>
              <a:gdLst>
                <a:gd name="T0" fmla="*/ 639934 w 1278201"/>
                <a:gd name="T1" fmla="*/ 1257768 h 1258469"/>
                <a:gd name="T2" fmla="*/ 1644 w 1278201"/>
                <a:gd name="T3" fmla="*/ 629717 h 1258469"/>
                <a:gd name="T4" fmla="*/ 639934 w 1278201"/>
                <a:gd name="T5" fmla="*/ 1644 h 1258469"/>
                <a:gd name="T6" fmla="*/ 1278223 w 1278201"/>
                <a:gd name="T7" fmla="*/ 629717 h 1258469"/>
                <a:gd name="T8" fmla="*/ 639934 w 1278201"/>
                <a:gd name="T9" fmla="*/ 1257768 h 1258469"/>
                <a:gd name="T10" fmla="*/ 639934 w 1278201"/>
                <a:gd name="T11" fmla="*/ 34860 h 1258469"/>
                <a:gd name="T12" fmla="*/ 34860 w 1278201"/>
                <a:gd name="T13" fmla="*/ 629717 h 1258469"/>
                <a:gd name="T14" fmla="*/ 639934 w 1278201"/>
                <a:gd name="T15" fmla="*/ 1224552 h 1258469"/>
                <a:gd name="T16" fmla="*/ 1244986 w 1278201"/>
                <a:gd name="T17" fmla="*/ 629717 h 1258469"/>
                <a:gd name="T18" fmla="*/ 639934 w 1278201"/>
                <a:gd name="T19" fmla="*/ 34860 h 125846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278201"/>
                <a:gd name="T31" fmla="*/ 0 h 1258469"/>
                <a:gd name="T32" fmla="*/ 1278201 w 1278201"/>
                <a:gd name="T33" fmla="*/ 1258469 h 1258469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278201" h="1258469">
                  <a:moveTo>
                    <a:pt x="639934" y="1257768"/>
                  </a:moveTo>
                  <a:cubicBezTo>
                    <a:pt x="287979" y="1257768"/>
                    <a:pt x="1644" y="976015"/>
                    <a:pt x="1644" y="629717"/>
                  </a:cubicBezTo>
                  <a:cubicBezTo>
                    <a:pt x="1644" y="283419"/>
                    <a:pt x="287979" y="1644"/>
                    <a:pt x="639934" y="1644"/>
                  </a:cubicBezTo>
                  <a:cubicBezTo>
                    <a:pt x="991889" y="1644"/>
                    <a:pt x="1278223" y="283397"/>
                    <a:pt x="1278223" y="629717"/>
                  </a:cubicBezTo>
                  <a:cubicBezTo>
                    <a:pt x="1278223" y="976037"/>
                    <a:pt x="991889" y="1257768"/>
                    <a:pt x="639934" y="1257768"/>
                  </a:cubicBezTo>
                  <a:close/>
                  <a:moveTo>
                    <a:pt x="639934" y="34860"/>
                  </a:moveTo>
                  <a:cubicBezTo>
                    <a:pt x="306308" y="34860"/>
                    <a:pt x="34860" y="301703"/>
                    <a:pt x="34860" y="629717"/>
                  </a:cubicBezTo>
                  <a:cubicBezTo>
                    <a:pt x="34860" y="957730"/>
                    <a:pt x="306286" y="1224552"/>
                    <a:pt x="639934" y="1224552"/>
                  </a:cubicBezTo>
                  <a:cubicBezTo>
                    <a:pt x="973582" y="1224552"/>
                    <a:pt x="1244986" y="957708"/>
                    <a:pt x="1244986" y="629717"/>
                  </a:cubicBezTo>
                  <a:cubicBezTo>
                    <a:pt x="1244986" y="301725"/>
                    <a:pt x="973560" y="34860"/>
                    <a:pt x="639934" y="34860"/>
                  </a:cubicBezTo>
                  <a:close/>
                </a:path>
              </a:pathLst>
            </a:custGeom>
            <a:solidFill>
              <a:srgbClr val="1FD7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94223" name="Freeform: Shape 182">
              <a:extLst>
                <a:ext uri="{FF2B5EF4-FFF2-40B4-BE49-F238E27FC236}">
                  <a16:creationId xmlns:a16="http://schemas.microsoft.com/office/drawing/2014/main" id="{4819BC95-4CA4-4073-A265-D12771D7F64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9301" y="4228895"/>
              <a:ext cx="1609262" cy="1607070"/>
            </a:xfrm>
            <a:custGeom>
              <a:avLst/>
              <a:gdLst>
                <a:gd name="T0" fmla="*/ 804719 w 1609262"/>
                <a:gd name="T1" fmla="*/ 1607363 h 1607069"/>
                <a:gd name="T2" fmla="*/ 1644 w 1609262"/>
                <a:gd name="T3" fmla="*/ 804508 h 1607069"/>
                <a:gd name="T4" fmla="*/ 804719 w 1609262"/>
                <a:gd name="T5" fmla="*/ 1644 h 1607069"/>
                <a:gd name="T6" fmla="*/ 1607793 w 1609262"/>
                <a:gd name="T7" fmla="*/ 804508 h 1607069"/>
                <a:gd name="T8" fmla="*/ 804719 w 1609262"/>
                <a:gd name="T9" fmla="*/ 1607363 h 1607069"/>
                <a:gd name="T10" fmla="*/ 804719 w 1609262"/>
                <a:gd name="T11" fmla="*/ 34860 h 1607069"/>
                <a:gd name="T12" fmla="*/ 34860 w 1609262"/>
                <a:gd name="T13" fmla="*/ 804508 h 1607069"/>
                <a:gd name="T14" fmla="*/ 804719 w 1609262"/>
                <a:gd name="T15" fmla="*/ 1574147 h 1607069"/>
                <a:gd name="T16" fmla="*/ 1574577 w 1609262"/>
                <a:gd name="T17" fmla="*/ 804508 h 1607069"/>
                <a:gd name="T18" fmla="*/ 804719 w 1609262"/>
                <a:gd name="T19" fmla="*/ 34860 h 160706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609262"/>
                <a:gd name="T31" fmla="*/ 0 h 1607069"/>
                <a:gd name="T32" fmla="*/ 1609262 w 1609262"/>
                <a:gd name="T33" fmla="*/ 1607069 h 1607069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609262" h="1607069">
                  <a:moveTo>
                    <a:pt x="804719" y="1607355"/>
                  </a:moveTo>
                  <a:cubicBezTo>
                    <a:pt x="361887" y="1607355"/>
                    <a:pt x="1644" y="1247200"/>
                    <a:pt x="1644" y="804500"/>
                  </a:cubicBezTo>
                  <a:cubicBezTo>
                    <a:pt x="1644" y="361799"/>
                    <a:pt x="361909" y="1644"/>
                    <a:pt x="804719" y="1644"/>
                  </a:cubicBezTo>
                  <a:cubicBezTo>
                    <a:pt x="1247529" y="1644"/>
                    <a:pt x="1607793" y="361799"/>
                    <a:pt x="1607793" y="804500"/>
                  </a:cubicBezTo>
                  <a:cubicBezTo>
                    <a:pt x="1607793" y="1247200"/>
                    <a:pt x="1247529" y="1607355"/>
                    <a:pt x="804719" y="1607355"/>
                  </a:cubicBezTo>
                  <a:close/>
                  <a:moveTo>
                    <a:pt x="804719" y="34860"/>
                  </a:moveTo>
                  <a:cubicBezTo>
                    <a:pt x="380216" y="34860"/>
                    <a:pt x="34860" y="380128"/>
                    <a:pt x="34860" y="804500"/>
                  </a:cubicBezTo>
                  <a:cubicBezTo>
                    <a:pt x="34860" y="1228871"/>
                    <a:pt x="380216" y="1574139"/>
                    <a:pt x="804719" y="1574139"/>
                  </a:cubicBezTo>
                  <a:cubicBezTo>
                    <a:pt x="1229222" y="1574139"/>
                    <a:pt x="1574577" y="1228871"/>
                    <a:pt x="1574577" y="804500"/>
                  </a:cubicBezTo>
                  <a:cubicBezTo>
                    <a:pt x="1574577" y="380128"/>
                    <a:pt x="1229222" y="34860"/>
                    <a:pt x="804719" y="34860"/>
                  </a:cubicBezTo>
                  <a:close/>
                </a:path>
              </a:pathLst>
            </a:custGeom>
            <a:solidFill>
              <a:srgbClr val="1FD7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94224" name="Freeform: Shape 183">
              <a:extLst>
                <a:ext uri="{FF2B5EF4-FFF2-40B4-BE49-F238E27FC236}">
                  <a16:creationId xmlns:a16="http://schemas.microsoft.com/office/drawing/2014/main" id="{1E67E965-951F-4F0A-B997-EFB6DC676B31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0889" y="2663257"/>
              <a:ext cx="2872116" cy="3957382"/>
            </a:xfrm>
            <a:custGeom>
              <a:avLst/>
              <a:gdLst>
                <a:gd name="T0" fmla="*/ 65347 w 2872116"/>
                <a:gd name="T1" fmla="*/ 1350939 h 3957381"/>
                <a:gd name="T2" fmla="*/ 106477 w 2872116"/>
                <a:gd name="T3" fmla="*/ 1481171 h 3957381"/>
                <a:gd name="T4" fmla="*/ 133335 w 2872116"/>
                <a:gd name="T5" fmla="*/ 1565142 h 3957381"/>
                <a:gd name="T6" fmla="*/ 154207 w 2872116"/>
                <a:gd name="T7" fmla="*/ 1630192 h 3957381"/>
                <a:gd name="T8" fmla="*/ 184682 w 2872116"/>
                <a:gd name="T9" fmla="*/ 1724183 h 3957381"/>
                <a:gd name="T10" fmla="*/ 186633 w 2872116"/>
                <a:gd name="T11" fmla="*/ 1730168 h 3957381"/>
                <a:gd name="T12" fmla="*/ 255191 w 2872116"/>
                <a:gd name="T13" fmla="*/ 1939307 h 3957381"/>
                <a:gd name="T14" fmla="*/ 329581 w 2872116"/>
                <a:gd name="T15" fmla="*/ 2161388 h 3957381"/>
                <a:gd name="T16" fmla="*/ 339732 w 2872116"/>
                <a:gd name="T17" fmla="*/ 2191228 h 3957381"/>
                <a:gd name="T18" fmla="*/ 357908 w 2872116"/>
                <a:gd name="T19" fmla="*/ 2244790 h 3957381"/>
                <a:gd name="T20" fmla="*/ 566476 w 2872116"/>
                <a:gd name="T21" fmla="*/ 2880820 h 3957381"/>
                <a:gd name="T22" fmla="*/ 639616 w 2872116"/>
                <a:gd name="T23" fmla="*/ 3322184 h 3957381"/>
                <a:gd name="T24" fmla="*/ 640164 w 2872116"/>
                <a:gd name="T25" fmla="*/ 3329550 h 3957381"/>
                <a:gd name="T26" fmla="*/ 644199 w 2872116"/>
                <a:gd name="T27" fmla="*/ 3405936 h 3957381"/>
                <a:gd name="T28" fmla="*/ 799731 w 2872116"/>
                <a:gd name="T29" fmla="*/ 3758176 h 3957381"/>
                <a:gd name="T30" fmla="*/ 1785218 w 2872116"/>
                <a:gd name="T31" fmla="*/ 3956308 h 3957381"/>
                <a:gd name="T32" fmla="*/ 2675726 w 2872116"/>
                <a:gd name="T33" fmla="*/ 3780362 h 3957381"/>
                <a:gd name="T34" fmla="*/ 2751784 w 2872116"/>
                <a:gd name="T35" fmla="*/ 3437990 h 3957381"/>
                <a:gd name="T36" fmla="*/ 2752200 w 2872116"/>
                <a:gd name="T37" fmla="*/ 3378376 h 3957381"/>
                <a:gd name="T38" fmla="*/ 2752068 w 2872116"/>
                <a:gd name="T39" fmla="*/ 3371360 h 3957381"/>
                <a:gd name="T40" fmla="*/ 2703922 w 2872116"/>
                <a:gd name="T41" fmla="*/ 2871064 h 3957381"/>
                <a:gd name="T42" fmla="*/ 2702606 w 2872116"/>
                <a:gd name="T43" fmla="*/ 2858544 h 3957381"/>
                <a:gd name="T44" fmla="*/ 2696840 w 2872116"/>
                <a:gd name="T45" fmla="*/ 2473594 h 3957381"/>
                <a:gd name="T46" fmla="*/ 2799842 w 2872116"/>
                <a:gd name="T47" fmla="*/ 1743279 h 3957381"/>
                <a:gd name="T48" fmla="*/ 2823498 w 2872116"/>
                <a:gd name="T49" fmla="*/ 1569483 h 3957381"/>
                <a:gd name="T50" fmla="*/ 2827752 w 2872116"/>
                <a:gd name="T51" fmla="*/ 1541025 h 3957381"/>
                <a:gd name="T52" fmla="*/ 2842990 w 2872116"/>
                <a:gd name="T53" fmla="*/ 1437432 h 3957381"/>
                <a:gd name="T54" fmla="*/ 2847308 w 2872116"/>
                <a:gd name="T55" fmla="*/ 1406408 h 3957381"/>
                <a:gd name="T56" fmla="*/ 2840358 w 2872116"/>
                <a:gd name="T57" fmla="*/ 851008 h 3957381"/>
                <a:gd name="T58" fmla="*/ 2821504 w 2872116"/>
                <a:gd name="T59" fmla="*/ 630052 h 3957381"/>
                <a:gd name="T60" fmla="*/ 2803898 w 2872116"/>
                <a:gd name="T61" fmla="*/ 229951 h 3957381"/>
                <a:gd name="T62" fmla="*/ 2803832 w 2872116"/>
                <a:gd name="T63" fmla="*/ 229885 h 3957381"/>
                <a:gd name="T64" fmla="*/ 2433878 w 2872116"/>
                <a:gd name="T65" fmla="*/ 59575 h 3957381"/>
                <a:gd name="T66" fmla="*/ 2262120 w 2872116"/>
                <a:gd name="T67" fmla="*/ 49139 h 3957381"/>
                <a:gd name="T68" fmla="*/ 2269422 w 2872116"/>
                <a:gd name="T69" fmla="*/ 15397 h 3957381"/>
                <a:gd name="T70" fmla="*/ 2287158 w 2872116"/>
                <a:gd name="T71" fmla="*/ 12679 h 3957381"/>
                <a:gd name="T72" fmla="*/ 2271788 w 2872116"/>
                <a:gd name="T73" fmla="*/ 11429 h 3957381"/>
                <a:gd name="T74" fmla="*/ 2270058 w 2872116"/>
                <a:gd name="T75" fmla="*/ 11297 h 3957381"/>
                <a:gd name="T76" fmla="*/ 2146052 w 2872116"/>
                <a:gd name="T77" fmla="*/ 4128 h 3957381"/>
                <a:gd name="T78" fmla="*/ 2120444 w 2872116"/>
                <a:gd name="T79" fmla="*/ 3295 h 3957381"/>
                <a:gd name="T80" fmla="*/ 2116060 w 2872116"/>
                <a:gd name="T81" fmla="*/ 3163 h 3957381"/>
                <a:gd name="T82" fmla="*/ 2099506 w 2872116"/>
                <a:gd name="T83" fmla="*/ 2813 h 3957381"/>
                <a:gd name="T84" fmla="*/ 1904378 w 2872116"/>
                <a:gd name="T85" fmla="*/ 2681 h 3957381"/>
                <a:gd name="T86" fmla="*/ 1872149 w 2872116"/>
                <a:gd name="T87" fmla="*/ 3514 h 3957381"/>
                <a:gd name="T88" fmla="*/ 1544728 w 2872116"/>
                <a:gd name="T89" fmla="*/ 22654 h 3957381"/>
                <a:gd name="T90" fmla="*/ 1542162 w 2872116"/>
                <a:gd name="T91" fmla="*/ 22939 h 3957381"/>
                <a:gd name="T92" fmla="*/ 1537646 w 2872116"/>
                <a:gd name="T93" fmla="*/ 23356 h 3957381"/>
                <a:gd name="T94" fmla="*/ 1533612 w 2872116"/>
                <a:gd name="T95" fmla="*/ 23707 h 3957381"/>
                <a:gd name="T96" fmla="*/ 1516423 w 2872116"/>
                <a:gd name="T97" fmla="*/ 25307 h 3957381"/>
                <a:gd name="T98" fmla="*/ 1505351 w 2872116"/>
                <a:gd name="T99" fmla="*/ 26842 h 3957381"/>
                <a:gd name="T100" fmla="*/ 973111 w 2872116"/>
                <a:gd name="T101" fmla="*/ 113049 h 3957381"/>
                <a:gd name="T102" fmla="*/ 956273 w 2872116"/>
                <a:gd name="T103" fmla="*/ 133856 h 3957381"/>
                <a:gd name="T104" fmla="*/ 935400 w 2872116"/>
                <a:gd name="T105" fmla="*/ 154728 h 3957381"/>
                <a:gd name="T106" fmla="*/ 581385 w 2872116"/>
                <a:gd name="T107" fmla="*/ 223527 h 3957381"/>
                <a:gd name="T108" fmla="*/ 79422 w 2872116"/>
                <a:gd name="T109" fmla="*/ 597340 h 3957381"/>
                <a:gd name="T110" fmla="*/ 41142 w 2872116"/>
                <a:gd name="T111" fmla="*/ 683394 h 3957381"/>
                <a:gd name="T112" fmla="*/ 65434 w 2872116"/>
                <a:gd name="T113" fmla="*/ 1350939 h 3957381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2872116"/>
                <a:gd name="T172" fmla="*/ 0 h 3957381"/>
                <a:gd name="T173" fmla="*/ 2872116 w 2872116"/>
                <a:gd name="T174" fmla="*/ 3957381 h 3957381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2872116" h="3957381">
                  <a:moveTo>
                    <a:pt x="65347" y="1350931"/>
                  </a:moveTo>
                  <a:cubicBezTo>
                    <a:pt x="78984" y="1394408"/>
                    <a:pt x="92686" y="1437818"/>
                    <a:pt x="106477" y="1481163"/>
                  </a:cubicBezTo>
                  <a:cubicBezTo>
                    <a:pt x="115378" y="1509205"/>
                    <a:pt x="124302" y="1537158"/>
                    <a:pt x="133335" y="1565134"/>
                  </a:cubicBezTo>
                  <a:cubicBezTo>
                    <a:pt x="140219" y="1586840"/>
                    <a:pt x="147191" y="1608479"/>
                    <a:pt x="154207" y="1630184"/>
                  </a:cubicBezTo>
                  <a:cubicBezTo>
                    <a:pt x="164226" y="1661493"/>
                    <a:pt x="174465" y="1692867"/>
                    <a:pt x="184682" y="1724175"/>
                  </a:cubicBezTo>
                  <a:cubicBezTo>
                    <a:pt x="185318" y="1726126"/>
                    <a:pt x="185997" y="1728143"/>
                    <a:pt x="186633" y="1730160"/>
                  </a:cubicBezTo>
                  <a:cubicBezTo>
                    <a:pt x="209259" y="1799881"/>
                    <a:pt x="232083" y="1869644"/>
                    <a:pt x="255191" y="1939299"/>
                  </a:cubicBezTo>
                  <a:cubicBezTo>
                    <a:pt x="279747" y="2013382"/>
                    <a:pt x="304609" y="2087487"/>
                    <a:pt x="329581" y="2161373"/>
                  </a:cubicBezTo>
                  <a:cubicBezTo>
                    <a:pt x="333001" y="2171392"/>
                    <a:pt x="336268" y="2181346"/>
                    <a:pt x="339732" y="2191212"/>
                  </a:cubicBezTo>
                  <a:cubicBezTo>
                    <a:pt x="350103" y="2220635"/>
                    <a:pt x="357053" y="2242340"/>
                    <a:pt x="357908" y="2244774"/>
                  </a:cubicBezTo>
                  <a:cubicBezTo>
                    <a:pt x="382398" y="2317607"/>
                    <a:pt x="511073" y="2675700"/>
                    <a:pt x="566476" y="2880805"/>
                  </a:cubicBezTo>
                  <a:cubicBezTo>
                    <a:pt x="595153" y="2986766"/>
                    <a:pt x="626527" y="3134954"/>
                    <a:pt x="639616" y="3322168"/>
                  </a:cubicBezTo>
                  <a:cubicBezTo>
                    <a:pt x="639836" y="3324602"/>
                    <a:pt x="640033" y="3327035"/>
                    <a:pt x="640164" y="3329535"/>
                  </a:cubicBezTo>
                  <a:cubicBezTo>
                    <a:pt x="641896" y="3354375"/>
                    <a:pt x="643234" y="3379764"/>
                    <a:pt x="644199" y="3405920"/>
                  </a:cubicBezTo>
                  <a:cubicBezTo>
                    <a:pt x="696050" y="3523282"/>
                    <a:pt x="747902" y="3640798"/>
                    <a:pt x="799731" y="3758160"/>
                  </a:cubicBezTo>
                  <a:cubicBezTo>
                    <a:pt x="993610" y="3841166"/>
                    <a:pt x="1339843" y="3959997"/>
                    <a:pt x="1785218" y="3956292"/>
                  </a:cubicBezTo>
                  <a:cubicBezTo>
                    <a:pt x="2178216" y="3952959"/>
                    <a:pt x="2488229" y="3855483"/>
                    <a:pt x="2675727" y="3780347"/>
                  </a:cubicBezTo>
                  <a:cubicBezTo>
                    <a:pt x="2745865" y="3685940"/>
                    <a:pt x="2749065" y="3538453"/>
                    <a:pt x="2751784" y="3437974"/>
                  </a:cubicBezTo>
                  <a:cubicBezTo>
                    <a:pt x="2752332" y="3418066"/>
                    <a:pt x="2752485" y="3398180"/>
                    <a:pt x="2752200" y="3378360"/>
                  </a:cubicBezTo>
                  <a:cubicBezTo>
                    <a:pt x="2752200" y="3375993"/>
                    <a:pt x="2752135" y="3373691"/>
                    <a:pt x="2752069" y="3371345"/>
                  </a:cubicBezTo>
                  <a:cubicBezTo>
                    <a:pt x="2749504" y="3205200"/>
                    <a:pt x="2721857" y="3037390"/>
                    <a:pt x="2703923" y="2871048"/>
                  </a:cubicBezTo>
                  <a:cubicBezTo>
                    <a:pt x="2703440" y="2866883"/>
                    <a:pt x="2703024" y="2862695"/>
                    <a:pt x="2702607" y="2858529"/>
                  </a:cubicBezTo>
                  <a:cubicBezTo>
                    <a:pt x="2688904" y="2728911"/>
                    <a:pt x="2681582" y="2600061"/>
                    <a:pt x="2696841" y="2473578"/>
                  </a:cubicBezTo>
                  <a:cubicBezTo>
                    <a:pt x="2726198" y="2229580"/>
                    <a:pt x="2771998" y="1987489"/>
                    <a:pt x="2799843" y="1743271"/>
                  </a:cubicBezTo>
                  <a:cubicBezTo>
                    <a:pt x="2806464" y="1685675"/>
                    <a:pt x="2814795" y="1627707"/>
                    <a:pt x="2823499" y="1569475"/>
                  </a:cubicBezTo>
                  <a:cubicBezTo>
                    <a:pt x="2824880" y="1560004"/>
                    <a:pt x="2826349" y="1550489"/>
                    <a:pt x="2827752" y="1541017"/>
                  </a:cubicBezTo>
                  <a:cubicBezTo>
                    <a:pt x="2832971" y="1506574"/>
                    <a:pt x="2838123" y="1471999"/>
                    <a:pt x="2842990" y="1437424"/>
                  </a:cubicBezTo>
                  <a:cubicBezTo>
                    <a:pt x="2844459" y="1427053"/>
                    <a:pt x="2845906" y="1416771"/>
                    <a:pt x="2847309" y="1406400"/>
                  </a:cubicBezTo>
                  <a:cubicBezTo>
                    <a:pt x="2872500" y="1220919"/>
                    <a:pt x="2886357" y="1034538"/>
                    <a:pt x="2840359" y="851008"/>
                  </a:cubicBezTo>
                  <a:cubicBezTo>
                    <a:pt x="2821789" y="776837"/>
                    <a:pt x="2819070" y="702403"/>
                    <a:pt x="2821504" y="630052"/>
                  </a:cubicBezTo>
                  <a:cubicBezTo>
                    <a:pt x="2826306" y="479847"/>
                    <a:pt x="2852900" y="338960"/>
                    <a:pt x="2803899" y="229951"/>
                  </a:cubicBezTo>
                  <a:lnTo>
                    <a:pt x="2803833" y="229885"/>
                  </a:lnTo>
                  <a:cubicBezTo>
                    <a:pt x="2740580" y="178055"/>
                    <a:pt x="2614339" y="90752"/>
                    <a:pt x="2433878" y="59575"/>
                  </a:cubicBezTo>
                  <a:cubicBezTo>
                    <a:pt x="2370626" y="48657"/>
                    <a:pt x="2312504" y="46706"/>
                    <a:pt x="2262121" y="49139"/>
                  </a:cubicBezTo>
                  <a:cubicBezTo>
                    <a:pt x="2265388" y="38155"/>
                    <a:pt x="2267822" y="26951"/>
                    <a:pt x="2269422" y="15397"/>
                  </a:cubicBezTo>
                  <a:cubicBezTo>
                    <a:pt x="2275341" y="14498"/>
                    <a:pt x="2281261" y="13578"/>
                    <a:pt x="2287159" y="12679"/>
                  </a:cubicBezTo>
                  <a:cubicBezTo>
                    <a:pt x="2282007" y="12262"/>
                    <a:pt x="2276920" y="11845"/>
                    <a:pt x="2271789" y="11429"/>
                  </a:cubicBezTo>
                  <a:cubicBezTo>
                    <a:pt x="2271241" y="11363"/>
                    <a:pt x="2270606" y="11363"/>
                    <a:pt x="2270058" y="11297"/>
                  </a:cubicBezTo>
                  <a:cubicBezTo>
                    <a:pt x="2230396" y="8162"/>
                    <a:pt x="2188915" y="5794"/>
                    <a:pt x="2146052" y="4128"/>
                  </a:cubicBezTo>
                  <a:cubicBezTo>
                    <a:pt x="2137567" y="3843"/>
                    <a:pt x="2128995" y="3580"/>
                    <a:pt x="2120445" y="3295"/>
                  </a:cubicBezTo>
                  <a:cubicBezTo>
                    <a:pt x="2118975" y="3229"/>
                    <a:pt x="2117529" y="3229"/>
                    <a:pt x="2116060" y="3163"/>
                  </a:cubicBezTo>
                  <a:cubicBezTo>
                    <a:pt x="2110557" y="3032"/>
                    <a:pt x="2105076" y="2878"/>
                    <a:pt x="2099507" y="2813"/>
                  </a:cubicBezTo>
                  <a:cubicBezTo>
                    <a:pt x="2036934" y="1278"/>
                    <a:pt x="1971599" y="1278"/>
                    <a:pt x="1904378" y="2681"/>
                  </a:cubicBezTo>
                  <a:cubicBezTo>
                    <a:pt x="1893723" y="2966"/>
                    <a:pt x="1882936" y="3229"/>
                    <a:pt x="1872149" y="3514"/>
                  </a:cubicBezTo>
                  <a:cubicBezTo>
                    <a:pt x="1766429" y="6430"/>
                    <a:pt x="1656346" y="12986"/>
                    <a:pt x="1544728" y="22654"/>
                  </a:cubicBezTo>
                  <a:cubicBezTo>
                    <a:pt x="1543895" y="22786"/>
                    <a:pt x="1542996" y="22874"/>
                    <a:pt x="1542162" y="22939"/>
                  </a:cubicBezTo>
                  <a:cubicBezTo>
                    <a:pt x="1540628" y="23071"/>
                    <a:pt x="1539093" y="23224"/>
                    <a:pt x="1537646" y="23356"/>
                  </a:cubicBezTo>
                  <a:cubicBezTo>
                    <a:pt x="1536265" y="23422"/>
                    <a:pt x="1534862" y="23553"/>
                    <a:pt x="1533612" y="23707"/>
                  </a:cubicBezTo>
                  <a:cubicBezTo>
                    <a:pt x="1523592" y="24605"/>
                    <a:pt x="1516840" y="25241"/>
                    <a:pt x="1516423" y="25307"/>
                  </a:cubicBezTo>
                  <a:cubicBezTo>
                    <a:pt x="1515305" y="25373"/>
                    <a:pt x="1511687" y="25855"/>
                    <a:pt x="1505351" y="26842"/>
                  </a:cubicBezTo>
                  <a:cubicBezTo>
                    <a:pt x="1463870" y="33025"/>
                    <a:pt x="1305684" y="58567"/>
                    <a:pt x="973111" y="113049"/>
                  </a:cubicBezTo>
                  <a:cubicBezTo>
                    <a:pt x="968309" y="119649"/>
                    <a:pt x="962740" y="126686"/>
                    <a:pt x="956273" y="133856"/>
                  </a:cubicBezTo>
                  <a:cubicBezTo>
                    <a:pt x="949103" y="141858"/>
                    <a:pt x="942000" y="148808"/>
                    <a:pt x="935400" y="154728"/>
                  </a:cubicBezTo>
                  <a:cubicBezTo>
                    <a:pt x="851254" y="157578"/>
                    <a:pt x="724464" y="170930"/>
                    <a:pt x="581385" y="223527"/>
                  </a:cubicBezTo>
                  <a:cubicBezTo>
                    <a:pt x="462729" y="267157"/>
                    <a:pt x="207681" y="359196"/>
                    <a:pt x="79422" y="597340"/>
                  </a:cubicBezTo>
                  <a:cubicBezTo>
                    <a:pt x="64119" y="625733"/>
                    <a:pt x="51447" y="654388"/>
                    <a:pt x="41142" y="683394"/>
                  </a:cubicBezTo>
                  <a:cubicBezTo>
                    <a:pt x="-34366" y="894068"/>
                    <a:pt x="12333" y="1119320"/>
                    <a:pt x="65434" y="1350931"/>
                  </a:cubicBezTo>
                  <a:close/>
                </a:path>
              </a:pathLst>
            </a:custGeom>
            <a:solidFill>
              <a:srgbClr val="3A07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94225" name="Freeform: Shape 184">
              <a:extLst>
                <a:ext uri="{FF2B5EF4-FFF2-40B4-BE49-F238E27FC236}">
                  <a16:creationId xmlns:a16="http://schemas.microsoft.com/office/drawing/2014/main" id="{9C04BAAA-C8CA-4405-9A29-2224D6B0DE1F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0048" y="514957"/>
              <a:ext cx="1047994" cy="1914013"/>
            </a:xfrm>
            <a:custGeom>
              <a:avLst/>
              <a:gdLst>
                <a:gd name="T0" fmla="*/ 22500 w 1047993"/>
                <a:gd name="T1" fmla="*/ 1157711 h 1914013"/>
                <a:gd name="T2" fmla="*/ 16932 w 1047993"/>
                <a:gd name="T3" fmla="*/ 743490 h 1914013"/>
                <a:gd name="T4" fmla="*/ 233809 w 1047993"/>
                <a:gd name="T5" fmla="*/ 189435 h 1914013"/>
                <a:gd name="T6" fmla="*/ 534754 w 1047993"/>
                <a:gd name="T7" fmla="*/ 8097 h 1914013"/>
                <a:gd name="T8" fmla="*/ 564264 w 1047993"/>
                <a:gd name="T9" fmla="*/ 2703 h 1914013"/>
                <a:gd name="T10" fmla="*/ 771890 w 1047993"/>
                <a:gd name="T11" fmla="*/ 152623 h 1914013"/>
                <a:gd name="T12" fmla="*/ 777086 w 1047993"/>
                <a:gd name="T13" fmla="*/ 158806 h 1914013"/>
                <a:gd name="T14" fmla="*/ 791117 w 1047993"/>
                <a:gd name="T15" fmla="*/ 175710 h 1914013"/>
                <a:gd name="T16" fmla="*/ 793156 w 1047993"/>
                <a:gd name="T17" fmla="*/ 178385 h 1914013"/>
                <a:gd name="T18" fmla="*/ 826394 w 1047993"/>
                <a:gd name="T19" fmla="*/ 224689 h 1914013"/>
                <a:gd name="T20" fmla="*/ 834155 w 1047993"/>
                <a:gd name="T21" fmla="*/ 236792 h 1914013"/>
                <a:gd name="T22" fmla="*/ 855006 w 1047993"/>
                <a:gd name="T23" fmla="*/ 272814 h 1914013"/>
                <a:gd name="T24" fmla="*/ 869366 w 1047993"/>
                <a:gd name="T25" fmla="*/ 301184 h 1914013"/>
                <a:gd name="T26" fmla="*/ 879013 w 1047993"/>
                <a:gd name="T27" fmla="*/ 321749 h 1914013"/>
                <a:gd name="T28" fmla="*/ 886774 w 1047993"/>
                <a:gd name="T29" fmla="*/ 339771 h 1914013"/>
                <a:gd name="T30" fmla="*/ 892080 w 1047993"/>
                <a:gd name="T31" fmla="*/ 353781 h 1914013"/>
                <a:gd name="T32" fmla="*/ 940665 w 1047993"/>
                <a:gd name="T33" fmla="*/ 505696 h 1914013"/>
                <a:gd name="T34" fmla="*/ 970855 w 1047993"/>
                <a:gd name="T35" fmla="*/ 647877 h 1914013"/>
                <a:gd name="T36" fmla="*/ 984865 w 1047993"/>
                <a:gd name="T37" fmla="*/ 761359 h 1914013"/>
                <a:gd name="T38" fmla="*/ 988416 w 1047993"/>
                <a:gd name="T39" fmla="*/ 818845 h 1914013"/>
                <a:gd name="T40" fmla="*/ 988921 w 1047993"/>
                <a:gd name="T41" fmla="*/ 830816 h 1914013"/>
                <a:gd name="T42" fmla="*/ 989447 w 1047993"/>
                <a:gd name="T43" fmla="*/ 851973 h 1914013"/>
                <a:gd name="T44" fmla="*/ 991793 w 1047993"/>
                <a:gd name="T45" fmla="*/ 954777 h 1914013"/>
                <a:gd name="T46" fmla="*/ 1000212 w 1047993"/>
                <a:gd name="T47" fmla="*/ 1094305 h 1914013"/>
                <a:gd name="T48" fmla="*/ 1018935 w 1047993"/>
                <a:gd name="T49" fmla="*/ 1278625 h 1914013"/>
                <a:gd name="T50" fmla="*/ 1039698 w 1047993"/>
                <a:gd name="T51" fmla="*/ 1374676 h 1914013"/>
                <a:gd name="T52" fmla="*/ 910540 w 1047993"/>
                <a:gd name="T53" fmla="*/ 1733866 h 1914013"/>
                <a:gd name="T54" fmla="*/ 858163 w 1047993"/>
                <a:gd name="T55" fmla="*/ 1817925 h 1914013"/>
                <a:gd name="T56" fmla="*/ 854370 w 1047993"/>
                <a:gd name="T57" fmla="*/ 1855372 h 1914013"/>
                <a:gd name="T58" fmla="*/ 820343 w 1047993"/>
                <a:gd name="T59" fmla="*/ 1866641 h 1914013"/>
                <a:gd name="T60" fmla="*/ 728040 w 1047993"/>
                <a:gd name="T61" fmla="*/ 1891745 h 1914013"/>
                <a:gd name="T62" fmla="*/ 1650 w 1047993"/>
                <a:gd name="T63" fmla="*/ 1590699 h 1914013"/>
                <a:gd name="T64" fmla="*/ 19847 w 1047993"/>
                <a:gd name="T65" fmla="*/ 1413132 h 1914013"/>
                <a:gd name="T66" fmla="*/ 22456 w 1047993"/>
                <a:gd name="T67" fmla="*/ 1157711 h 191401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047993"/>
                <a:gd name="T103" fmla="*/ 0 h 1914013"/>
                <a:gd name="T104" fmla="*/ 1047993 w 1047993"/>
                <a:gd name="T105" fmla="*/ 1914013 h 191401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047993" h="1914013">
                  <a:moveTo>
                    <a:pt x="22500" y="1157711"/>
                  </a:moveTo>
                  <a:cubicBezTo>
                    <a:pt x="15397" y="1020112"/>
                    <a:pt x="1782" y="882404"/>
                    <a:pt x="16932" y="743490"/>
                  </a:cubicBezTo>
                  <a:cubicBezTo>
                    <a:pt x="38768" y="543144"/>
                    <a:pt x="102108" y="345362"/>
                    <a:pt x="233809" y="189435"/>
                  </a:cubicBezTo>
                  <a:cubicBezTo>
                    <a:pt x="287919" y="125371"/>
                    <a:pt x="390745" y="38747"/>
                    <a:pt x="534746" y="8097"/>
                  </a:cubicBezTo>
                  <a:cubicBezTo>
                    <a:pt x="544348" y="6036"/>
                    <a:pt x="554236" y="4216"/>
                    <a:pt x="564256" y="2703"/>
                  </a:cubicBezTo>
                  <a:cubicBezTo>
                    <a:pt x="646254" y="-9794"/>
                    <a:pt x="719964" y="91213"/>
                    <a:pt x="771882" y="152623"/>
                  </a:cubicBezTo>
                  <a:cubicBezTo>
                    <a:pt x="773679" y="154662"/>
                    <a:pt x="775411" y="156701"/>
                    <a:pt x="777078" y="158806"/>
                  </a:cubicBezTo>
                  <a:cubicBezTo>
                    <a:pt x="781967" y="164507"/>
                    <a:pt x="786703" y="170185"/>
                    <a:pt x="791109" y="175710"/>
                  </a:cubicBezTo>
                  <a:cubicBezTo>
                    <a:pt x="791767" y="176565"/>
                    <a:pt x="792447" y="177530"/>
                    <a:pt x="793148" y="178385"/>
                  </a:cubicBezTo>
                  <a:cubicBezTo>
                    <a:pt x="805229" y="193513"/>
                    <a:pt x="816147" y="208970"/>
                    <a:pt x="826386" y="224689"/>
                  </a:cubicBezTo>
                  <a:cubicBezTo>
                    <a:pt x="829083" y="228658"/>
                    <a:pt x="831626" y="232648"/>
                    <a:pt x="834147" y="236792"/>
                  </a:cubicBezTo>
                  <a:cubicBezTo>
                    <a:pt x="841601" y="248543"/>
                    <a:pt x="848574" y="260514"/>
                    <a:pt x="854998" y="272814"/>
                  </a:cubicBezTo>
                  <a:cubicBezTo>
                    <a:pt x="860106" y="282176"/>
                    <a:pt x="865017" y="291537"/>
                    <a:pt x="869358" y="301184"/>
                  </a:cubicBezTo>
                  <a:cubicBezTo>
                    <a:pt x="872756" y="307937"/>
                    <a:pt x="875913" y="314865"/>
                    <a:pt x="879005" y="321749"/>
                  </a:cubicBezTo>
                  <a:cubicBezTo>
                    <a:pt x="881702" y="327647"/>
                    <a:pt x="884179" y="333720"/>
                    <a:pt x="886766" y="339771"/>
                  </a:cubicBezTo>
                  <a:cubicBezTo>
                    <a:pt x="888542" y="344463"/>
                    <a:pt x="890296" y="349111"/>
                    <a:pt x="892072" y="353781"/>
                  </a:cubicBezTo>
                  <a:cubicBezTo>
                    <a:pt x="910817" y="402892"/>
                    <a:pt x="927085" y="453801"/>
                    <a:pt x="940657" y="505696"/>
                  </a:cubicBezTo>
                  <a:cubicBezTo>
                    <a:pt x="952912" y="552505"/>
                    <a:pt x="963042" y="600104"/>
                    <a:pt x="970847" y="647877"/>
                  </a:cubicBezTo>
                  <a:cubicBezTo>
                    <a:pt x="976986" y="685609"/>
                    <a:pt x="981743" y="723539"/>
                    <a:pt x="984857" y="761359"/>
                  </a:cubicBezTo>
                  <a:cubicBezTo>
                    <a:pt x="986479" y="780565"/>
                    <a:pt x="987619" y="799749"/>
                    <a:pt x="988408" y="818845"/>
                  </a:cubicBezTo>
                  <a:cubicBezTo>
                    <a:pt x="988584" y="822813"/>
                    <a:pt x="988781" y="826825"/>
                    <a:pt x="988913" y="830816"/>
                  </a:cubicBezTo>
                  <a:cubicBezTo>
                    <a:pt x="989198" y="837897"/>
                    <a:pt x="989307" y="844869"/>
                    <a:pt x="989439" y="851973"/>
                  </a:cubicBezTo>
                  <a:cubicBezTo>
                    <a:pt x="990228" y="886285"/>
                    <a:pt x="990732" y="920662"/>
                    <a:pt x="991785" y="954777"/>
                  </a:cubicBezTo>
                  <a:cubicBezTo>
                    <a:pt x="992991" y="1001367"/>
                    <a:pt x="995073" y="1047803"/>
                    <a:pt x="1000204" y="1094305"/>
                  </a:cubicBezTo>
                  <a:cubicBezTo>
                    <a:pt x="1007505" y="1158785"/>
                    <a:pt x="1009850" y="1218442"/>
                    <a:pt x="1018927" y="1278625"/>
                  </a:cubicBezTo>
                  <a:cubicBezTo>
                    <a:pt x="1023532" y="1310174"/>
                    <a:pt x="1029955" y="1341987"/>
                    <a:pt x="1039690" y="1374676"/>
                  </a:cubicBezTo>
                  <a:cubicBezTo>
                    <a:pt x="1076238" y="1496072"/>
                    <a:pt x="987378" y="1645401"/>
                    <a:pt x="910532" y="1733866"/>
                  </a:cubicBezTo>
                  <a:cubicBezTo>
                    <a:pt x="889463" y="1758115"/>
                    <a:pt x="866749" y="1786244"/>
                    <a:pt x="858155" y="1817925"/>
                  </a:cubicBezTo>
                  <a:cubicBezTo>
                    <a:pt x="856094" y="1825555"/>
                    <a:pt x="858834" y="1849825"/>
                    <a:pt x="854362" y="1855372"/>
                  </a:cubicBezTo>
                  <a:cubicBezTo>
                    <a:pt x="845460" y="1866378"/>
                    <a:pt x="833775" y="1863484"/>
                    <a:pt x="820335" y="1866641"/>
                  </a:cubicBezTo>
                  <a:cubicBezTo>
                    <a:pt x="788215" y="1874205"/>
                    <a:pt x="759582" y="1882252"/>
                    <a:pt x="728032" y="1891745"/>
                  </a:cubicBezTo>
                  <a:cubicBezTo>
                    <a:pt x="511834" y="1956861"/>
                    <a:pt x="3229" y="1888960"/>
                    <a:pt x="1650" y="1590699"/>
                  </a:cubicBezTo>
                  <a:cubicBezTo>
                    <a:pt x="1343" y="1531152"/>
                    <a:pt x="13643" y="1472350"/>
                    <a:pt x="19847" y="1413132"/>
                  </a:cubicBezTo>
                  <a:cubicBezTo>
                    <a:pt x="28771" y="1327867"/>
                    <a:pt x="26863" y="1242822"/>
                    <a:pt x="22456" y="1157711"/>
                  </a:cubicBezTo>
                  <a:close/>
                </a:path>
              </a:pathLst>
            </a:custGeom>
            <a:solidFill>
              <a:srgbClr val="9C5E0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94226" name="Freeform: Shape 185">
              <a:extLst>
                <a:ext uri="{FF2B5EF4-FFF2-40B4-BE49-F238E27FC236}">
                  <a16:creationId xmlns:a16="http://schemas.microsoft.com/office/drawing/2014/main" id="{F0ACCEBB-7D51-4050-8B25-7CE2FBD9C9DA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7756" y="302695"/>
              <a:ext cx="1896474" cy="2133259"/>
            </a:xfrm>
            <a:custGeom>
              <a:avLst/>
              <a:gdLst>
                <a:gd name="T0" fmla="*/ 47631 w 1896473"/>
                <a:gd name="T1" fmla="*/ 816378 h 2133258"/>
                <a:gd name="T2" fmla="*/ 39541 w 1896473"/>
                <a:gd name="T3" fmla="*/ 762093 h 2133258"/>
                <a:gd name="T4" fmla="*/ 24457 w 1896473"/>
                <a:gd name="T5" fmla="*/ 391722 h 2133258"/>
                <a:gd name="T6" fmla="*/ 902448 w 1896473"/>
                <a:gd name="T7" fmla="*/ 12186 h 2133258"/>
                <a:gd name="T8" fmla="*/ 1765187 w 1896473"/>
                <a:gd name="T9" fmla="*/ 705769 h 2133258"/>
                <a:gd name="T10" fmla="*/ 1821840 w 1896473"/>
                <a:gd name="T11" fmla="*/ 1202302 h 2133258"/>
                <a:gd name="T12" fmla="*/ 1896033 w 1896473"/>
                <a:gd name="T13" fmla="*/ 1615405 h 2133258"/>
                <a:gd name="T14" fmla="*/ 1483062 w 1896473"/>
                <a:gd name="T15" fmla="*/ 2045060 h 2133258"/>
                <a:gd name="T16" fmla="*/ 1004887 w 1896473"/>
                <a:gd name="T17" fmla="*/ 2133387 h 2133258"/>
                <a:gd name="T18" fmla="*/ 518395 w 1896473"/>
                <a:gd name="T19" fmla="*/ 1997308 h 2133258"/>
                <a:gd name="T20" fmla="*/ 267162 w 1896473"/>
                <a:gd name="T21" fmla="*/ 1750504 h 2133258"/>
                <a:gd name="T22" fmla="*/ 62540 w 1896473"/>
                <a:gd name="T23" fmla="*/ 1440776 h 2133258"/>
                <a:gd name="T24" fmla="*/ 72428 w 1896473"/>
                <a:gd name="T25" fmla="*/ 1187130 h 2133258"/>
                <a:gd name="T26" fmla="*/ 47631 w 1896473"/>
                <a:gd name="T27" fmla="*/ 816400 h 213325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896473"/>
                <a:gd name="T43" fmla="*/ 0 h 2133258"/>
                <a:gd name="T44" fmla="*/ 1896473 w 1896473"/>
                <a:gd name="T45" fmla="*/ 2133258 h 2133258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896473" h="2133258">
                  <a:moveTo>
                    <a:pt x="47631" y="816378"/>
                  </a:moveTo>
                  <a:cubicBezTo>
                    <a:pt x="44957" y="798115"/>
                    <a:pt x="42216" y="780005"/>
                    <a:pt x="39541" y="762093"/>
                  </a:cubicBezTo>
                  <a:cubicBezTo>
                    <a:pt x="19612" y="629296"/>
                    <a:pt x="-25706" y="527851"/>
                    <a:pt x="24457" y="391722"/>
                  </a:cubicBezTo>
                  <a:cubicBezTo>
                    <a:pt x="149427" y="52505"/>
                    <a:pt x="584717" y="-31203"/>
                    <a:pt x="902448" y="12186"/>
                  </a:cubicBezTo>
                  <a:cubicBezTo>
                    <a:pt x="1297002" y="66076"/>
                    <a:pt x="1657683" y="305470"/>
                    <a:pt x="1765179" y="705769"/>
                  </a:cubicBezTo>
                  <a:cubicBezTo>
                    <a:pt x="1808678" y="867726"/>
                    <a:pt x="1806770" y="1036479"/>
                    <a:pt x="1821832" y="1202294"/>
                  </a:cubicBezTo>
                  <a:cubicBezTo>
                    <a:pt x="1834636" y="1343423"/>
                    <a:pt x="1887233" y="1475715"/>
                    <a:pt x="1896025" y="1615397"/>
                  </a:cubicBezTo>
                  <a:cubicBezTo>
                    <a:pt x="1911986" y="1869261"/>
                    <a:pt x="1691315" y="1967527"/>
                    <a:pt x="1483054" y="2045052"/>
                  </a:cubicBezTo>
                  <a:cubicBezTo>
                    <a:pt x="1330349" y="2101881"/>
                    <a:pt x="1167625" y="2130733"/>
                    <a:pt x="1004879" y="2133386"/>
                  </a:cubicBezTo>
                  <a:cubicBezTo>
                    <a:pt x="835447" y="2136127"/>
                    <a:pt x="670135" y="2065025"/>
                    <a:pt x="518395" y="1997300"/>
                  </a:cubicBezTo>
                  <a:cubicBezTo>
                    <a:pt x="386476" y="1938411"/>
                    <a:pt x="353128" y="1853234"/>
                    <a:pt x="267162" y="1750496"/>
                  </a:cubicBezTo>
                  <a:cubicBezTo>
                    <a:pt x="186545" y="1654137"/>
                    <a:pt x="87512" y="1570868"/>
                    <a:pt x="62540" y="1440768"/>
                  </a:cubicBezTo>
                  <a:cubicBezTo>
                    <a:pt x="46535" y="1357345"/>
                    <a:pt x="66114" y="1271817"/>
                    <a:pt x="72428" y="1187122"/>
                  </a:cubicBezTo>
                  <a:cubicBezTo>
                    <a:pt x="81439" y="1066011"/>
                    <a:pt x="65478" y="937928"/>
                    <a:pt x="47631" y="816400"/>
                  </a:cubicBezTo>
                  <a:close/>
                </a:path>
              </a:pathLst>
            </a:custGeom>
            <a:solidFill>
              <a:srgbClr val="9C5E0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94227" name="Freeform: Shape 186">
              <a:extLst>
                <a:ext uri="{FF2B5EF4-FFF2-40B4-BE49-F238E27FC236}">
                  <a16:creationId xmlns:a16="http://schemas.microsoft.com/office/drawing/2014/main" id="{2246C9EF-212F-4016-931F-7171B00F455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819" y="681620"/>
              <a:ext cx="1455790" cy="1650919"/>
            </a:xfrm>
            <a:custGeom>
              <a:avLst/>
              <a:gdLst>
                <a:gd name="T0" fmla="*/ 3197 w 1455790"/>
                <a:gd name="T1" fmla="*/ 778511 h 1650918"/>
                <a:gd name="T2" fmla="*/ 25604 w 1455790"/>
                <a:gd name="T3" fmla="*/ 968383 h 1650918"/>
                <a:gd name="T4" fmla="*/ 51277 w 1455790"/>
                <a:gd name="T5" fmla="*/ 1072240 h 1650918"/>
                <a:gd name="T6" fmla="*/ 232418 w 1455790"/>
                <a:gd name="T7" fmla="*/ 1357347 h 1650918"/>
                <a:gd name="T8" fmla="*/ 266796 w 1455790"/>
                <a:gd name="T9" fmla="*/ 1389291 h 1650918"/>
                <a:gd name="T10" fmla="*/ 358660 w 1455790"/>
                <a:gd name="T11" fmla="*/ 1462760 h 1650918"/>
                <a:gd name="T12" fmla="*/ 457605 w 1455790"/>
                <a:gd name="T13" fmla="*/ 1526341 h 1650918"/>
                <a:gd name="T14" fmla="*/ 652339 w 1455790"/>
                <a:gd name="T15" fmla="*/ 1612132 h 1650918"/>
                <a:gd name="T16" fmla="*/ 805438 w 1455790"/>
                <a:gd name="T17" fmla="*/ 1644975 h 1650918"/>
                <a:gd name="T18" fmla="*/ 837799 w 1455790"/>
                <a:gd name="T19" fmla="*/ 1647891 h 1650918"/>
                <a:gd name="T20" fmla="*/ 844968 w 1455790"/>
                <a:gd name="T21" fmla="*/ 1648373 h 1650918"/>
                <a:gd name="T22" fmla="*/ 891382 w 1455790"/>
                <a:gd name="T23" fmla="*/ 1649338 h 1650918"/>
                <a:gd name="T24" fmla="*/ 894868 w 1455790"/>
                <a:gd name="T25" fmla="*/ 1649338 h 1650918"/>
                <a:gd name="T26" fmla="*/ 899670 w 1455790"/>
                <a:gd name="T27" fmla="*/ 1649118 h 1650918"/>
                <a:gd name="T28" fmla="*/ 946764 w 1455790"/>
                <a:gd name="T29" fmla="*/ 1645852 h 1650918"/>
                <a:gd name="T30" fmla="*/ 972503 w 1455790"/>
                <a:gd name="T31" fmla="*/ 1642519 h 1650918"/>
                <a:gd name="T32" fmla="*/ 997892 w 1455790"/>
                <a:gd name="T33" fmla="*/ 1638134 h 1650918"/>
                <a:gd name="T34" fmla="*/ 1035887 w 1455790"/>
                <a:gd name="T35" fmla="*/ 1628948 h 1650918"/>
                <a:gd name="T36" fmla="*/ 1052462 w 1455790"/>
                <a:gd name="T37" fmla="*/ 1624015 h 1650918"/>
                <a:gd name="T38" fmla="*/ 1103897 w 1455790"/>
                <a:gd name="T39" fmla="*/ 1604195 h 1650918"/>
                <a:gd name="T40" fmla="*/ 1115232 w 1455790"/>
                <a:gd name="T41" fmla="*/ 1598889 h 1650918"/>
                <a:gd name="T42" fmla="*/ 1176884 w 1455790"/>
                <a:gd name="T43" fmla="*/ 1562999 h 1650918"/>
                <a:gd name="T44" fmla="*/ 1228604 w 1455790"/>
                <a:gd name="T45" fmla="*/ 1521956 h 1650918"/>
                <a:gd name="T46" fmla="*/ 1375586 w 1455790"/>
                <a:gd name="T47" fmla="*/ 1309573 h 1650918"/>
                <a:gd name="T48" fmla="*/ 1396393 w 1455790"/>
                <a:gd name="T49" fmla="*/ 501977 h 1650918"/>
                <a:gd name="T50" fmla="*/ 1371464 w 1455790"/>
                <a:gd name="T51" fmla="*/ 419870 h 1650918"/>
                <a:gd name="T52" fmla="*/ 1351622 w 1455790"/>
                <a:gd name="T53" fmla="*/ 362055 h 1650918"/>
                <a:gd name="T54" fmla="*/ 1204509 w 1455790"/>
                <a:gd name="T55" fmla="*/ 150987 h 1650918"/>
                <a:gd name="T56" fmla="*/ 929619 w 1455790"/>
                <a:gd name="T57" fmla="*/ 59430 h 1650918"/>
                <a:gd name="T58" fmla="*/ 854045 w 1455790"/>
                <a:gd name="T59" fmla="*/ 38295 h 1650918"/>
                <a:gd name="T60" fmla="*/ 684239 w 1455790"/>
                <a:gd name="T61" fmla="*/ 2470 h 1650918"/>
                <a:gd name="T62" fmla="*/ 348311 w 1455790"/>
                <a:gd name="T63" fmla="*/ 70173 h 1650918"/>
                <a:gd name="T64" fmla="*/ 209901 w 1455790"/>
                <a:gd name="T65" fmla="*/ 169316 h 1650918"/>
                <a:gd name="T66" fmla="*/ 146715 w 1455790"/>
                <a:gd name="T67" fmla="*/ 247301 h 1650918"/>
                <a:gd name="T68" fmla="*/ 9138 w 1455790"/>
                <a:gd name="T69" fmla="*/ 597393 h 1650918"/>
                <a:gd name="T70" fmla="*/ 6924 w 1455790"/>
                <a:gd name="T71" fmla="*/ 616796 h 1650918"/>
                <a:gd name="T72" fmla="*/ 1969 w 1455790"/>
                <a:gd name="T73" fmla="*/ 749111 h 1650918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455790"/>
                <a:gd name="T112" fmla="*/ 0 h 1650918"/>
                <a:gd name="T113" fmla="*/ 1455790 w 1455790"/>
                <a:gd name="T114" fmla="*/ 1650918 h 1650918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455790" h="1650918">
                  <a:moveTo>
                    <a:pt x="2013" y="749089"/>
                  </a:moveTo>
                  <a:cubicBezTo>
                    <a:pt x="2298" y="758889"/>
                    <a:pt x="2649" y="768711"/>
                    <a:pt x="3197" y="778511"/>
                  </a:cubicBezTo>
                  <a:cubicBezTo>
                    <a:pt x="5981" y="835011"/>
                    <a:pt x="12800" y="891357"/>
                    <a:pt x="21920" y="947089"/>
                  </a:cubicBezTo>
                  <a:cubicBezTo>
                    <a:pt x="23104" y="954324"/>
                    <a:pt x="24354" y="961428"/>
                    <a:pt x="25604" y="968378"/>
                  </a:cubicBezTo>
                  <a:cubicBezTo>
                    <a:pt x="32071" y="1003786"/>
                    <a:pt x="40293" y="1037462"/>
                    <a:pt x="50444" y="1069670"/>
                  </a:cubicBezTo>
                  <a:cubicBezTo>
                    <a:pt x="50729" y="1070503"/>
                    <a:pt x="50992" y="1071402"/>
                    <a:pt x="51277" y="1072235"/>
                  </a:cubicBezTo>
                  <a:cubicBezTo>
                    <a:pt x="83572" y="1173263"/>
                    <a:pt x="135139" y="1259799"/>
                    <a:pt x="216413" y="1341556"/>
                  </a:cubicBezTo>
                  <a:cubicBezTo>
                    <a:pt x="221565" y="1346993"/>
                    <a:pt x="227134" y="1352124"/>
                    <a:pt x="232418" y="1357342"/>
                  </a:cubicBezTo>
                  <a:cubicBezTo>
                    <a:pt x="237921" y="1362625"/>
                    <a:pt x="243556" y="1368260"/>
                    <a:pt x="249256" y="1373346"/>
                  </a:cubicBezTo>
                  <a:cubicBezTo>
                    <a:pt x="255022" y="1378696"/>
                    <a:pt x="260876" y="1384068"/>
                    <a:pt x="266796" y="1389286"/>
                  </a:cubicBezTo>
                  <a:cubicBezTo>
                    <a:pt x="287054" y="1407308"/>
                    <a:pt x="307992" y="1424628"/>
                    <a:pt x="329500" y="1441115"/>
                  </a:cubicBezTo>
                  <a:cubicBezTo>
                    <a:pt x="339103" y="1448482"/>
                    <a:pt x="348837" y="1455805"/>
                    <a:pt x="358660" y="1462755"/>
                  </a:cubicBezTo>
                  <a:cubicBezTo>
                    <a:pt x="360326" y="1463939"/>
                    <a:pt x="361992" y="1465123"/>
                    <a:pt x="363593" y="1466372"/>
                  </a:cubicBezTo>
                  <a:cubicBezTo>
                    <a:pt x="393870" y="1487880"/>
                    <a:pt x="425244" y="1507897"/>
                    <a:pt x="457605" y="1526336"/>
                  </a:cubicBezTo>
                  <a:cubicBezTo>
                    <a:pt x="485647" y="1542341"/>
                    <a:pt x="514390" y="1557162"/>
                    <a:pt x="543769" y="1570514"/>
                  </a:cubicBezTo>
                  <a:cubicBezTo>
                    <a:pt x="578979" y="1586519"/>
                    <a:pt x="615308" y="1600573"/>
                    <a:pt x="652339" y="1612127"/>
                  </a:cubicBezTo>
                  <a:cubicBezTo>
                    <a:pt x="679547" y="1620765"/>
                    <a:pt x="707238" y="1628000"/>
                    <a:pt x="735148" y="1633766"/>
                  </a:cubicBezTo>
                  <a:cubicBezTo>
                    <a:pt x="758388" y="1638634"/>
                    <a:pt x="781781" y="1642536"/>
                    <a:pt x="805438" y="1644970"/>
                  </a:cubicBezTo>
                  <a:cubicBezTo>
                    <a:pt x="807039" y="1645167"/>
                    <a:pt x="808639" y="1645386"/>
                    <a:pt x="810239" y="1645518"/>
                  </a:cubicBezTo>
                  <a:cubicBezTo>
                    <a:pt x="819426" y="1646483"/>
                    <a:pt x="828612" y="1647250"/>
                    <a:pt x="837799" y="1647886"/>
                  </a:cubicBezTo>
                  <a:cubicBezTo>
                    <a:pt x="838018" y="1647952"/>
                    <a:pt x="838149" y="1647952"/>
                    <a:pt x="838281" y="1647886"/>
                  </a:cubicBezTo>
                  <a:cubicBezTo>
                    <a:pt x="840517" y="1648105"/>
                    <a:pt x="842732" y="1648237"/>
                    <a:pt x="844968" y="1648368"/>
                  </a:cubicBezTo>
                  <a:cubicBezTo>
                    <a:pt x="859592" y="1649135"/>
                    <a:pt x="874325" y="1649486"/>
                    <a:pt x="889080" y="1649333"/>
                  </a:cubicBezTo>
                  <a:lnTo>
                    <a:pt x="891382" y="1649333"/>
                  </a:lnTo>
                  <a:cubicBezTo>
                    <a:pt x="892018" y="1649333"/>
                    <a:pt x="892632" y="1649464"/>
                    <a:pt x="893399" y="1649333"/>
                  </a:cubicBezTo>
                  <a:cubicBezTo>
                    <a:pt x="893948" y="1649333"/>
                    <a:pt x="894583" y="1649464"/>
                    <a:pt x="894868" y="1649333"/>
                  </a:cubicBezTo>
                  <a:lnTo>
                    <a:pt x="895417" y="1649333"/>
                  </a:lnTo>
                  <a:cubicBezTo>
                    <a:pt x="896885" y="1649201"/>
                    <a:pt x="898267" y="1649113"/>
                    <a:pt x="899670" y="1649113"/>
                  </a:cubicBezTo>
                  <a:cubicBezTo>
                    <a:pt x="915192" y="1648763"/>
                    <a:pt x="930781" y="1647645"/>
                    <a:pt x="946216" y="1645847"/>
                  </a:cubicBezTo>
                  <a:lnTo>
                    <a:pt x="946764" y="1645847"/>
                  </a:lnTo>
                  <a:cubicBezTo>
                    <a:pt x="949197" y="1645562"/>
                    <a:pt x="951565" y="1645299"/>
                    <a:pt x="953933" y="1645014"/>
                  </a:cubicBezTo>
                  <a:cubicBezTo>
                    <a:pt x="960116" y="1644246"/>
                    <a:pt x="966320" y="1643413"/>
                    <a:pt x="972503" y="1642514"/>
                  </a:cubicBezTo>
                  <a:cubicBezTo>
                    <a:pt x="980791" y="1641199"/>
                    <a:pt x="989144" y="1639796"/>
                    <a:pt x="997344" y="1638195"/>
                  </a:cubicBezTo>
                  <a:cubicBezTo>
                    <a:pt x="997490" y="1638151"/>
                    <a:pt x="997672" y="1638129"/>
                    <a:pt x="997892" y="1638129"/>
                  </a:cubicBezTo>
                  <a:cubicBezTo>
                    <a:pt x="998791" y="1637910"/>
                    <a:pt x="999690" y="1637647"/>
                    <a:pt x="1000611" y="1637428"/>
                  </a:cubicBezTo>
                  <a:cubicBezTo>
                    <a:pt x="1012515" y="1635060"/>
                    <a:pt x="1024267" y="1632210"/>
                    <a:pt x="1035887" y="1628943"/>
                  </a:cubicBezTo>
                  <a:cubicBezTo>
                    <a:pt x="1036523" y="1628812"/>
                    <a:pt x="1037137" y="1628658"/>
                    <a:pt x="1037707" y="1628461"/>
                  </a:cubicBezTo>
                  <a:cubicBezTo>
                    <a:pt x="1042640" y="1627079"/>
                    <a:pt x="1047595" y="1625545"/>
                    <a:pt x="1052462" y="1624010"/>
                  </a:cubicBezTo>
                  <a:cubicBezTo>
                    <a:pt x="1063030" y="1620612"/>
                    <a:pt x="1073488" y="1616906"/>
                    <a:pt x="1083858" y="1612807"/>
                  </a:cubicBezTo>
                  <a:cubicBezTo>
                    <a:pt x="1090545" y="1610022"/>
                    <a:pt x="1097210" y="1607238"/>
                    <a:pt x="1103897" y="1604190"/>
                  </a:cubicBezTo>
                  <a:cubicBezTo>
                    <a:pt x="1107581" y="1602524"/>
                    <a:pt x="1111198" y="1600858"/>
                    <a:pt x="1114750" y="1599104"/>
                  </a:cubicBezTo>
                  <a:cubicBezTo>
                    <a:pt x="1114947" y="1599038"/>
                    <a:pt x="1115100" y="1598972"/>
                    <a:pt x="1115232" y="1598884"/>
                  </a:cubicBezTo>
                  <a:lnTo>
                    <a:pt x="1115298" y="1598884"/>
                  </a:lnTo>
                  <a:cubicBezTo>
                    <a:pt x="1136937" y="1588448"/>
                    <a:pt x="1157481" y="1576412"/>
                    <a:pt x="1176884" y="1562994"/>
                  </a:cubicBezTo>
                  <a:cubicBezTo>
                    <a:pt x="1180150" y="1560758"/>
                    <a:pt x="1183571" y="1558412"/>
                    <a:pt x="1186772" y="1555978"/>
                  </a:cubicBezTo>
                  <a:cubicBezTo>
                    <a:pt x="1201396" y="1545542"/>
                    <a:pt x="1215383" y="1534054"/>
                    <a:pt x="1228604" y="1521951"/>
                  </a:cubicBezTo>
                  <a:cubicBezTo>
                    <a:pt x="1235291" y="1515834"/>
                    <a:pt x="1241825" y="1509783"/>
                    <a:pt x="1248095" y="1503315"/>
                  </a:cubicBezTo>
                  <a:cubicBezTo>
                    <a:pt x="1302577" y="1448570"/>
                    <a:pt x="1345111" y="1381634"/>
                    <a:pt x="1375586" y="1309568"/>
                  </a:cubicBezTo>
                  <a:cubicBezTo>
                    <a:pt x="1444824" y="1146910"/>
                    <a:pt x="1464315" y="973399"/>
                    <a:pt x="1450678" y="800787"/>
                  </a:cubicBezTo>
                  <a:cubicBezTo>
                    <a:pt x="1442741" y="700044"/>
                    <a:pt x="1423535" y="599651"/>
                    <a:pt x="1396393" y="501977"/>
                  </a:cubicBezTo>
                  <a:cubicBezTo>
                    <a:pt x="1394726" y="495992"/>
                    <a:pt x="1393060" y="489940"/>
                    <a:pt x="1391306" y="483955"/>
                  </a:cubicBezTo>
                  <a:cubicBezTo>
                    <a:pt x="1385035" y="462447"/>
                    <a:pt x="1378502" y="441093"/>
                    <a:pt x="1371464" y="419870"/>
                  </a:cubicBezTo>
                  <a:cubicBezTo>
                    <a:pt x="1367013" y="406101"/>
                    <a:pt x="1362344" y="392398"/>
                    <a:pt x="1357477" y="378761"/>
                  </a:cubicBezTo>
                  <a:cubicBezTo>
                    <a:pt x="1355591" y="373126"/>
                    <a:pt x="1353640" y="367558"/>
                    <a:pt x="1351622" y="362055"/>
                  </a:cubicBezTo>
                  <a:cubicBezTo>
                    <a:pt x="1335136" y="316342"/>
                    <a:pt x="1316697" y="270783"/>
                    <a:pt x="1288151" y="231406"/>
                  </a:cubicBezTo>
                  <a:cubicBezTo>
                    <a:pt x="1265262" y="199681"/>
                    <a:pt x="1236650" y="173109"/>
                    <a:pt x="1204509" y="150987"/>
                  </a:cubicBezTo>
                  <a:cubicBezTo>
                    <a:pt x="1170614" y="127550"/>
                    <a:pt x="1132903" y="109243"/>
                    <a:pt x="1094206" y="95320"/>
                  </a:cubicBezTo>
                  <a:cubicBezTo>
                    <a:pt x="1040688" y="76049"/>
                    <a:pt x="984320" y="71116"/>
                    <a:pt x="929619" y="59430"/>
                  </a:cubicBezTo>
                  <a:cubicBezTo>
                    <a:pt x="915149" y="56448"/>
                    <a:pt x="900810" y="52896"/>
                    <a:pt x="886603" y="48512"/>
                  </a:cubicBezTo>
                  <a:cubicBezTo>
                    <a:pt x="875531" y="45179"/>
                    <a:pt x="864744" y="41627"/>
                    <a:pt x="854045" y="38295"/>
                  </a:cubicBezTo>
                  <a:cubicBezTo>
                    <a:pt x="806644" y="23123"/>
                    <a:pt x="762181" y="9004"/>
                    <a:pt x="708882" y="4136"/>
                  </a:cubicBezTo>
                  <a:cubicBezTo>
                    <a:pt x="700661" y="3369"/>
                    <a:pt x="692527" y="2755"/>
                    <a:pt x="684239" y="2470"/>
                  </a:cubicBezTo>
                  <a:cubicBezTo>
                    <a:pt x="680907" y="2251"/>
                    <a:pt x="677355" y="2119"/>
                    <a:pt x="673869" y="2053"/>
                  </a:cubicBezTo>
                  <a:cubicBezTo>
                    <a:pt x="561418" y="-1696"/>
                    <a:pt x="447410" y="20273"/>
                    <a:pt x="348311" y="70173"/>
                  </a:cubicBezTo>
                  <a:cubicBezTo>
                    <a:pt x="313451" y="87778"/>
                    <a:pt x="280389" y="108848"/>
                    <a:pt x="249848" y="133557"/>
                  </a:cubicBezTo>
                  <a:cubicBezTo>
                    <a:pt x="235926" y="144760"/>
                    <a:pt x="222705" y="156731"/>
                    <a:pt x="209901" y="169316"/>
                  </a:cubicBezTo>
                  <a:cubicBezTo>
                    <a:pt x="195914" y="183655"/>
                    <a:pt x="182562" y="198607"/>
                    <a:pt x="170371" y="214195"/>
                  </a:cubicBezTo>
                  <a:cubicBezTo>
                    <a:pt x="161953" y="224851"/>
                    <a:pt x="154235" y="235901"/>
                    <a:pt x="146715" y="247301"/>
                  </a:cubicBezTo>
                  <a:cubicBezTo>
                    <a:pt x="112271" y="300381"/>
                    <a:pt x="82279" y="355411"/>
                    <a:pt x="58753" y="412810"/>
                  </a:cubicBezTo>
                  <a:cubicBezTo>
                    <a:pt x="34812" y="471392"/>
                    <a:pt x="17557" y="532606"/>
                    <a:pt x="9138" y="597393"/>
                  </a:cubicBezTo>
                  <a:cubicBezTo>
                    <a:pt x="8503" y="602611"/>
                    <a:pt x="7889" y="607697"/>
                    <a:pt x="7406" y="612828"/>
                  </a:cubicBezTo>
                  <a:cubicBezTo>
                    <a:pt x="7121" y="614209"/>
                    <a:pt x="7055" y="615480"/>
                    <a:pt x="6924" y="616796"/>
                  </a:cubicBezTo>
                  <a:cubicBezTo>
                    <a:pt x="6639" y="619230"/>
                    <a:pt x="6442" y="621729"/>
                    <a:pt x="6222" y="624163"/>
                  </a:cubicBezTo>
                  <a:cubicBezTo>
                    <a:pt x="2122" y="665688"/>
                    <a:pt x="1004" y="707366"/>
                    <a:pt x="1969" y="749111"/>
                  </a:cubicBezTo>
                  <a:close/>
                </a:path>
              </a:pathLst>
            </a:custGeom>
            <a:solidFill>
              <a:srgbClr val="FFB0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94228" name="Freeform: Shape 187">
              <a:extLst>
                <a:ext uri="{FF2B5EF4-FFF2-40B4-BE49-F238E27FC236}">
                  <a16:creationId xmlns:a16="http://schemas.microsoft.com/office/drawing/2014/main" id="{811169B2-7287-4D92-9DE9-56AD44AF8994}"/>
                </a:ext>
              </a:extLst>
            </p:cNvPr>
            <p:cNvSpPr>
              <a:spLocks/>
            </p:cNvSpPr>
            <p:nvPr/>
          </p:nvSpPr>
          <p:spPr bwMode="auto">
            <a:xfrm>
              <a:off x="5274329" y="1458472"/>
              <a:ext cx="1155424" cy="1789043"/>
            </a:xfrm>
            <a:custGeom>
              <a:avLst/>
              <a:gdLst>
                <a:gd name="T0" fmla="*/ 23529 w 1155423"/>
                <a:gd name="T1" fmla="*/ 104354 h 1789043"/>
                <a:gd name="T2" fmla="*/ 87067 w 1155423"/>
                <a:gd name="T3" fmla="*/ 294418 h 1789043"/>
                <a:gd name="T4" fmla="*/ 198005 w 1155423"/>
                <a:gd name="T5" fmla="*/ 695703 h 1789043"/>
                <a:gd name="T6" fmla="*/ 256105 w 1155423"/>
                <a:gd name="T7" fmla="*/ 955487 h 1789043"/>
                <a:gd name="T8" fmla="*/ 212475 w 1155423"/>
                <a:gd name="T9" fmla="*/ 1258265 h 1789043"/>
                <a:gd name="T10" fmla="*/ 199606 w 1155423"/>
                <a:gd name="T11" fmla="*/ 1317813 h 1789043"/>
                <a:gd name="T12" fmla="*/ 524747 w 1155423"/>
                <a:gd name="T13" fmla="*/ 1734401 h 1789043"/>
                <a:gd name="T14" fmla="*/ 637707 w 1155423"/>
                <a:gd name="T15" fmla="*/ 1776693 h 1789043"/>
                <a:gd name="T16" fmla="*/ 667481 w 1155423"/>
                <a:gd name="T17" fmla="*/ 1782744 h 1789043"/>
                <a:gd name="T18" fmla="*/ 689273 w 1155423"/>
                <a:gd name="T19" fmla="*/ 1785880 h 1789043"/>
                <a:gd name="T20" fmla="*/ 745729 w 1155423"/>
                <a:gd name="T21" fmla="*/ 1789278 h 1789043"/>
                <a:gd name="T22" fmla="*/ 889839 w 1155423"/>
                <a:gd name="T23" fmla="*/ 1765841 h 1789043"/>
                <a:gd name="T24" fmla="*/ 1063832 w 1155423"/>
                <a:gd name="T25" fmla="*/ 1649377 h 1789043"/>
                <a:gd name="T26" fmla="*/ 1153591 w 1155423"/>
                <a:gd name="T27" fmla="*/ 1352848 h 1789043"/>
                <a:gd name="T28" fmla="*/ 1119762 w 1155423"/>
                <a:gd name="T29" fmla="*/ 1164253 h 1789043"/>
                <a:gd name="T30" fmla="*/ 1081131 w 1155423"/>
                <a:gd name="T31" fmla="*/ 1160767 h 1789043"/>
                <a:gd name="T32" fmla="*/ 1044999 w 1155423"/>
                <a:gd name="T33" fmla="*/ 1061558 h 1789043"/>
                <a:gd name="T34" fmla="*/ 1028008 w 1155423"/>
                <a:gd name="T35" fmla="*/ 994140 h 1789043"/>
                <a:gd name="T36" fmla="*/ 1023755 w 1155423"/>
                <a:gd name="T37" fmla="*/ 972501 h 1789043"/>
                <a:gd name="T38" fmla="*/ 1022724 w 1155423"/>
                <a:gd name="T39" fmla="*/ 965967 h 1789043"/>
                <a:gd name="T40" fmla="*/ 1018405 w 1155423"/>
                <a:gd name="T41" fmla="*/ 937312 h 1789043"/>
                <a:gd name="T42" fmla="*/ 1014020 w 1155423"/>
                <a:gd name="T43" fmla="*/ 865641 h 1789043"/>
                <a:gd name="T44" fmla="*/ 1015204 w 1155423"/>
                <a:gd name="T45" fmla="*/ 834201 h 1789043"/>
                <a:gd name="T46" fmla="*/ 1039430 w 1155423"/>
                <a:gd name="T47" fmla="*/ 681496 h 1789043"/>
                <a:gd name="T48" fmla="*/ 1040680 w 1155423"/>
                <a:gd name="T49" fmla="*/ 662027 h 1789043"/>
                <a:gd name="T50" fmla="*/ 1002181 w 1155423"/>
                <a:gd name="T51" fmla="*/ 537145 h 1789043"/>
                <a:gd name="T52" fmla="*/ 932439 w 1155423"/>
                <a:gd name="T53" fmla="*/ 412767 h 1789043"/>
                <a:gd name="T54" fmla="*/ 561909 w 1155423"/>
                <a:gd name="T55" fmla="*/ 213802 h 1789043"/>
                <a:gd name="T56" fmla="*/ 408174 w 1155423"/>
                <a:gd name="T57" fmla="*/ 186659 h 1789043"/>
                <a:gd name="T58" fmla="*/ 213396 w 1155423"/>
                <a:gd name="T59" fmla="*/ 80500 h 1789043"/>
                <a:gd name="T60" fmla="*/ 188906 w 1155423"/>
                <a:gd name="T61" fmla="*/ 60900 h 1789043"/>
                <a:gd name="T62" fmla="*/ 58499 w 1155423"/>
                <a:gd name="T63" fmla="*/ 2317 h 1789043"/>
                <a:gd name="T64" fmla="*/ 2043 w 1155423"/>
                <a:gd name="T65" fmla="*/ 28408 h 178904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155423"/>
                <a:gd name="T100" fmla="*/ 0 h 1789043"/>
                <a:gd name="T101" fmla="*/ 1155423 w 1155423"/>
                <a:gd name="T102" fmla="*/ 1789043 h 178904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155423" h="1789043">
                  <a:moveTo>
                    <a:pt x="6341" y="54322"/>
                  </a:moveTo>
                  <a:cubicBezTo>
                    <a:pt x="12107" y="70941"/>
                    <a:pt x="17829" y="87713"/>
                    <a:pt x="23529" y="104354"/>
                  </a:cubicBezTo>
                  <a:cubicBezTo>
                    <a:pt x="45169" y="167738"/>
                    <a:pt x="66458" y="230618"/>
                    <a:pt x="86782" y="293651"/>
                  </a:cubicBezTo>
                  <a:cubicBezTo>
                    <a:pt x="86913" y="293936"/>
                    <a:pt x="87001" y="294133"/>
                    <a:pt x="87067" y="294418"/>
                  </a:cubicBezTo>
                  <a:cubicBezTo>
                    <a:pt x="125193" y="412767"/>
                    <a:pt x="159922" y="531444"/>
                    <a:pt x="186867" y="654244"/>
                  </a:cubicBezTo>
                  <a:cubicBezTo>
                    <a:pt x="190003" y="668429"/>
                    <a:pt x="193752" y="682220"/>
                    <a:pt x="198005" y="695703"/>
                  </a:cubicBezTo>
                  <a:cubicBezTo>
                    <a:pt x="214777" y="750032"/>
                    <a:pt x="237667" y="800261"/>
                    <a:pt x="246020" y="859260"/>
                  </a:cubicBezTo>
                  <a:cubicBezTo>
                    <a:pt x="250821" y="893287"/>
                    <a:pt x="254241" y="925078"/>
                    <a:pt x="256105" y="955487"/>
                  </a:cubicBezTo>
                  <a:cubicBezTo>
                    <a:pt x="256390" y="959653"/>
                    <a:pt x="256587" y="963775"/>
                    <a:pt x="256741" y="967875"/>
                  </a:cubicBezTo>
                  <a:cubicBezTo>
                    <a:pt x="261608" y="1067566"/>
                    <a:pt x="249024" y="1153488"/>
                    <a:pt x="212475" y="1258265"/>
                  </a:cubicBezTo>
                  <a:cubicBezTo>
                    <a:pt x="211576" y="1260984"/>
                    <a:pt x="210590" y="1263703"/>
                    <a:pt x="209625" y="1266399"/>
                  </a:cubicBezTo>
                  <a:cubicBezTo>
                    <a:pt x="203640" y="1283172"/>
                    <a:pt x="200439" y="1300360"/>
                    <a:pt x="199606" y="1317813"/>
                  </a:cubicBezTo>
                  <a:cubicBezTo>
                    <a:pt x="199474" y="1320948"/>
                    <a:pt x="199408" y="1324083"/>
                    <a:pt x="199408" y="1327196"/>
                  </a:cubicBezTo>
                  <a:cubicBezTo>
                    <a:pt x="199825" y="1489854"/>
                    <a:pt x="402627" y="1671499"/>
                    <a:pt x="524747" y="1734401"/>
                  </a:cubicBezTo>
                  <a:cubicBezTo>
                    <a:pt x="547636" y="1746306"/>
                    <a:pt x="571161" y="1756238"/>
                    <a:pt x="595037" y="1764240"/>
                  </a:cubicBezTo>
                  <a:cubicBezTo>
                    <a:pt x="609025" y="1769107"/>
                    <a:pt x="623298" y="1773141"/>
                    <a:pt x="637702" y="1776693"/>
                  </a:cubicBezTo>
                  <a:cubicBezTo>
                    <a:pt x="646954" y="1778930"/>
                    <a:pt x="656140" y="1780793"/>
                    <a:pt x="665458" y="1782394"/>
                  </a:cubicBezTo>
                  <a:cubicBezTo>
                    <a:pt x="666160" y="1782525"/>
                    <a:pt x="666774" y="1782613"/>
                    <a:pt x="667476" y="1782744"/>
                  </a:cubicBezTo>
                  <a:cubicBezTo>
                    <a:pt x="670041" y="1783161"/>
                    <a:pt x="672562" y="1783578"/>
                    <a:pt x="675061" y="1783928"/>
                  </a:cubicBezTo>
                  <a:cubicBezTo>
                    <a:pt x="679797" y="1784696"/>
                    <a:pt x="684467" y="1785310"/>
                    <a:pt x="689268" y="1785880"/>
                  </a:cubicBezTo>
                  <a:cubicBezTo>
                    <a:pt x="689488" y="1785880"/>
                    <a:pt x="689751" y="1785946"/>
                    <a:pt x="689970" y="1785946"/>
                  </a:cubicBezTo>
                  <a:cubicBezTo>
                    <a:pt x="708562" y="1788094"/>
                    <a:pt x="727066" y="1789278"/>
                    <a:pt x="745724" y="1789278"/>
                  </a:cubicBezTo>
                  <a:lnTo>
                    <a:pt x="750306" y="1789278"/>
                  </a:lnTo>
                  <a:cubicBezTo>
                    <a:pt x="797773" y="1788730"/>
                    <a:pt x="844955" y="1780859"/>
                    <a:pt x="889834" y="1765841"/>
                  </a:cubicBezTo>
                  <a:cubicBezTo>
                    <a:pt x="918161" y="1756304"/>
                    <a:pt x="945303" y="1744070"/>
                    <a:pt x="970495" y="1728898"/>
                  </a:cubicBezTo>
                  <a:cubicBezTo>
                    <a:pt x="1006341" y="1707675"/>
                    <a:pt x="1037715" y="1680817"/>
                    <a:pt x="1063827" y="1649377"/>
                  </a:cubicBezTo>
                  <a:cubicBezTo>
                    <a:pt x="1117126" y="1585511"/>
                    <a:pt x="1149005" y="1502790"/>
                    <a:pt x="1154288" y="1410181"/>
                  </a:cubicBezTo>
                  <a:cubicBezTo>
                    <a:pt x="1155253" y="1393211"/>
                    <a:pt x="1155056" y="1373786"/>
                    <a:pt x="1153586" y="1352848"/>
                  </a:cubicBezTo>
                  <a:cubicBezTo>
                    <a:pt x="1153038" y="1343946"/>
                    <a:pt x="1152271" y="1334760"/>
                    <a:pt x="1151219" y="1325376"/>
                  </a:cubicBezTo>
                  <a:cubicBezTo>
                    <a:pt x="1145935" y="1274862"/>
                    <a:pt x="1134929" y="1217946"/>
                    <a:pt x="1119757" y="1164253"/>
                  </a:cubicBezTo>
                  <a:cubicBezTo>
                    <a:pt x="1112719" y="1163551"/>
                    <a:pt x="1105704" y="1162937"/>
                    <a:pt x="1098666" y="1162302"/>
                  </a:cubicBezTo>
                  <a:cubicBezTo>
                    <a:pt x="1092812" y="1161753"/>
                    <a:pt x="1086980" y="1161249"/>
                    <a:pt x="1081126" y="1160767"/>
                  </a:cubicBezTo>
                  <a:cubicBezTo>
                    <a:pt x="1068256" y="1130226"/>
                    <a:pt x="1056768" y="1099137"/>
                    <a:pt x="1046880" y="1067193"/>
                  </a:cubicBezTo>
                  <a:cubicBezTo>
                    <a:pt x="1046178" y="1065110"/>
                    <a:pt x="1045564" y="1063290"/>
                    <a:pt x="1044994" y="1061558"/>
                  </a:cubicBezTo>
                  <a:cubicBezTo>
                    <a:pt x="1041508" y="1049807"/>
                    <a:pt x="1038461" y="1038253"/>
                    <a:pt x="1035457" y="1026501"/>
                  </a:cubicBezTo>
                  <a:cubicBezTo>
                    <a:pt x="1032804" y="1015846"/>
                    <a:pt x="1030239" y="1005212"/>
                    <a:pt x="1028003" y="994140"/>
                  </a:cubicBezTo>
                  <a:cubicBezTo>
                    <a:pt x="1027235" y="990523"/>
                    <a:pt x="1026468" y="986905"/>
                    <a:pt x="1025766" y="983288"/>
                  </a:cubicBezTo>
                  <a:cubicBezTo>
                    <a:pt x="1025065" y="979670"/>
                    <a:pt x="1024363" y="976118"/>
                    <a:pt x="1023750" y="972501"/>
                  </a:cubicBezTo>
                  <a:cubicBezTo>
                    <a:pt x="1023530" y="971383"/>
                    <a:pt x="1023399" y="970352"/>
                    <a:pt x="1023201" y="969234"/>
                  </a:cubicBezTo>
                  <a:cubicBezTo>
                    <a:pt x="1022982" y="968181"/>
                    <a:pt x="1022851" y="967085"/>
                    <a:pt x="1022719" y="965967"/>
                  </a:cubicBezTo>
                  <a:lnTo>
                    <a:pt x="1022719" y="965836"/>
                  </a:lnTo>
                  <a:cubicBezTo>
                    <a:pt x="1021118" y="956233"/>
                    <a:pt x="1019650" y="946783"/>
                    <a:pt x="1018400" y="937312"/>
                  </a:cubicBezTo>
                  <a:cubicBezTo>
                    <a:pt x="1015615" y="914554"/>
                    <a:pt x="1013949" y="891884"/>
                    <a:pt x="1014015" y="869609"/>
                  </a:cubicBezTo>
                  <a:lnTo>
                    <a:pt x="1014015" y="865641"/>
                  </a:lnTo>
                  <a:cubicBezTo>
                    <a:pt x="1014015" y="859041"/>
                    <a:pt x="1014234" y="852486"/>
                    <a:pt x="1014563" y="845887"/>
                  </a:cubicBezTo>
                  <a:cubicBezTo>
                    <a:pt x="1014563" y="841918"/>
                    <a:pt x="1014848" y="838015"/>
                    <a:pt x="1015199" y="834201"/>
                  </a:cubicBezTo>
                  <a:cubicBezTo>
                    <a:pt x="1016580" y="815981"/>
                    <a:pt x="1019518" y="798091"/>
                    <a:pt x="1022719" y="780222"/>
                  </a:cubicBezTo>
                  <a:cubicBezTo>
                    <a:pt x="1028770" y="747379"/>
                    <a:pt x="1036290" y="714690"/>
                    <a:pt x="1039425" y="681496"/>
                  </a:cubicBezTo>
                  <a:cubicBezTo>
                    <a:pt x="1039623" y="679260"/>
                    <a:pt x="1039776" y="677111"/>
                    <a:pt x="1039973" y="674897"/>
                  </a:cubicBezTo>
                  <a:cubicBezTo>
                    <a:pt x="1040259" y="670578"/>
                    <a:pt x="1040522" y="666346"/>
                    <a:pt x="1040675" y="662027"/>
                  </a:cubicBezTo>
                  <a:cubicBezTo>
                    <a:pt x="1040807" y="658826"/>
                    <a:pt x="1040807" y="655625"/>
                    <a:pt x="1040807" y="652424"/>
                  </a:cubicBezTo>
                  <a:cubicBezTo>
                    <a:pt x="1040522" y="611228"/>
                    <a:pt x="1029472" y="568738"/>
                    <a:pt x="1002176" y="537145"/>
                  </a:cubicBezTo>
                  <a:cubicBezTo>
                    <a:pt x="983518" y="515725"/>
                    <a:pt x="979352" y="514124"/>
                    <a:pt x="969530" y="488385"/>
                  </a:cubicBezTo>
                  <a:cubicBezTo>
                    <a:pt x="958875" y="461110"/>
                    <a:pt x="951508" y="436073"/>
                    <a:pt x="932434" y="412767"/>
                  </a:cubicBezTo>
                  <a:cubicBezTo>
                    <a:pt x="880385" y="349098"/>
                    <a:pt x="797576" y="282119"/>
                    <a:pt x="721629" y="250109"/>
                  </a:cubicBezTo>
                  <a:cubicBezTo>
                    <a:pt x="670896" y="228951"/>
                    <a:pt x="616676" y="220817"/>
                    <a:pt x="561909" y="213802"/>
                  </a:cubicBezTo>
                  <a:cubicBezTo>
                    <a:pt x="555507" y="212968"/>
                    <a:pt x="549105" y="212135"/>
                    <a:pt x="542703" y="211368"/>
                  </a:cubicBezTo>
                  <a:cubicBezTo>
                    <a:pt x="497472" y="205514"/>
                    <a:pt x="452089" y="199616"/>
                    <a:pt x="408174" y="186659"/>
                  </a:cubicBezTo>
                  <a:cubicBezTo>
                    <a:pt x="341720" y="166554"/>
                    <a:pt x="284651" y="154452"/>
                    <a:pt x="237886" y="104223"/>
                  </a:cubicBezTo>
                  <a:cubicBezTo>
                    <a:pt x="230015" y="96023"/>
                    <a:pt x="222012" y="88020"/>
                    <a:pt x="213396" y="80500"/>
                  </a:cubicBezTo>
                  <a:cubicBezTo>
                    <a:pt x="206512" y="74449"/>
                    <a:pt x="199342" y="68529"/>
                    <a:pt x="191888" y="63048"/>
                  </a:cubicBezTo>
                  <a:cubicBezTo>
                    <a:pt x="190924" y="62281"/>
                    <a:pt x="189937" y="61579"/>
                    <a:pt x="188906" y="60900"/>
                  </a:cubicBezTo>
                  <a:cubicBezTo>
                    <a:pt x="153761" y="34809"/>
                    <a:pt x="113683" y="15538"/>
                    <a:pt x="71303" y="4685"/>
                  </a:cubicBezTo>
                  <a:cubicBezTo>
                    <a:pt x="67269" y="3720"/>
                    <a:pt x="62950" y="2734"/>
                    <a:pt x="58499" y="2317"/>
                  </a:cubicBezTo>
                  <a:cubicBezTo>
                    <a:pt x="53917" y="1769"/>
                    <a:pt x="49247" y="1550"/>
                    <a:pt x="44643" y="1681"/>
                  </a:cubicBezTo>
                  <a:cubicBezTo>
                    <a:pt x="24319" y="2164"/>
                    <a:pt x="5179" y="9552"/>
                    <a:pt x="2043" y="28408"/>
                  </a:cubicBezTo>
                  <a:cubicBezTo>
                    <a:pt x="574" y="37177"/>
                    <a:pt x="3425" y="46013"/>
                    <a:pt x="6297" y="54366"/>
                  </a:cubicBezTo>
                  <a:close/>
                </a:path>
              </a:pathLst>
            </a:custGeom>
            <a:solidFill>
              <a:srgbClr val="FFB0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94229" name="Freeform: Shape 188">
              <a:extLst>
                <a:ext uri="{FF2B5EF4-FFF2-40B4-BE49-F238E27FC236}">
                  <a16:creationId xmlns:a16="http://schemas.microsoft.com/office/drawing/2014/main" id="{C50664CA-7D33-43B6-A270-D1C63D34571A}"/>
                </a:ext>
              </a:extLst>
            </p:cNvPr>
            <p:cNvSpPr>
              <a:spLocks/>
            </p:cNvSpPr>
            <p:nvPr/>
          </p:nvSpPr>
          <p:spPr bwMode="auto">
            <a:xfrm>
              <a:off x="6158022" y="1311292"/>
              <a:ext cx="85506" cy="144702"/>
            </a:xfrm>
            <a:custGeom>
              <a:avLst/>
              <a:gdLst>
                <a:gd name="T0" fmla="*/ 84442 w 85505"/>
                <a:gd name="T1" fmla="*/ 88065 h 144702"/>
                <a:gd name="T2" fmla="*/ 73304 w 85505"/>
                <a:gd name="T3" fmla="*/ 25580 h 144702"/>
                <a:gd name="T4" fmla="*/ 30872 w 85505"/>
                <a:gd name="T5" fmla="*/ 3502 h 144702"/>
                <a:gd name="T6" fmla="*/ 5856 w 85505"/>
                <a:gd name="T7" fmla="*/ 98413 h 144702"/>
                <a:gd name="T8" fmla="*/ 46951 w 85505"/>
                <a:gd name="T9" fmla="*/ 143468 h 144702"/>
                <a:gd name="T10" fmla="*/ 84442 w 85505"/>
                <a:gd name="T11" fmla="*/ 88087 h 14470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5505"/>
                <a:gd name="T19" fmla="*/ 0 h 144702"/>
                <a:gd name="T20" fmla="*/ 85505 w 85505"/>
                <a:gd name="T21" fmla="*/ 144702 h 14470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5505" h="144702">
                  <a:moveTo>
                    <a:pt x="84434" y="88065"/>
                  </a:moveTo>
                  <a:cubicBezTo>
                    <a:pt x="85223" y="63707"/>
                    <a:pt x="79851" y="37879"/>
                    <a:pt x="73296" y="25580"/>
                  </a:cubicBezTo>
                  <a:cubicBezTo>
                    <a:pt x="65973" y="11855"/>
                    <a:pt x="47754" y="-3799"/>
                    <a:pt x="30872" y="3502"/>
                  </a:cubicBezTo>
                  <a:cubicBezTo>
                    <a:pt x="68" y="16876"/>
                    <a:pt x="-2738" y="70635"/>
                    <a:pt x="5856" y="98413"/>
                  </a:cubicBezTo>
                  <a:cubicBezTo>
                    <a:pt x="11600" y="117005"/>
                    <a:pt x="24229" y="142986"/>
                    <a:pt x="46943" y="143468"/>
                  </a:cubicBezTo>
                  <a:cubicBezTo>
                    <a:pt x="73800" y="144038"/>
                    <a:pt x="83491" y="117115"/>
                    <a:pt x="84434" y="88087"/>
                  </a:cubicBezTo>
                  <a:close/>
                </a:path>
              </a:pathLst>
            </a:custGeom>
            <a:solidFill>
              <a:srgbClr val="3E39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94230" name="Freeform: Shape 189">
              <a:extLst>
                <a:ext uri="{FF2B5EF4-FFF2-40B4-BE49-F238E27FC236}">
                  <a16:creationId xmlns:a16="http://schemas.microsoft.com/office/drawing/2014/main" id="{72CBC07D-1FDA-45AD-91C9-BB0DA19DD740}"/>
                </a:ext>
              </a:extLst>
            </p:cNvPr>
            <p:cNvSpPr>
              <a:spLocks/>
            </p:cNvSpPr>
            <p:nvPr/>
          </p:nvSpPr>
          <p:spPr bwMode="auto">
            <a:xfrm>
              <a:off x="6632031" y="1301291"/>
              <a:ext cx="87698" cy="144702"/>
            </a:xfrm>
            <a:custGeom>
              <a:avLst/>
              <a:gdLst>
                <a:gd name="T0" fmla="*/ 86955 w 87698"/>
                <a:gd name="T1" fmla="*/ 88200 h 144702"/>
                <a:gd name="T2" fmla="*/ 30872 w 87698"/>
                <a:gd name="T3" fmla="*/ 3724 h 144702"/>
                <a:gd name="T4" fmla="*/ 5856 w 87698"/>
                <a:gd name="T5" fmla="*/ 98614 h 144702"/>
                <a:gd name="T6" fmla="*/ 46943 w 87698"/>
                <a:gd name="T7" fmla="*/ 143669 h 144702"/>
                <a:gd name="T8" fmla="*/ 86955 w 87698"/>
                <a:gd name="T9" fmla="*/ 88200 h 1447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7698"/>
                <a:gd name="T16" fmla="*/ 0 h 144702"/>
                <a:gd name="T17" fmla="*/ 87698 w 87698"/>
                <a:gd name="T18" fmla="*/ 144702 h 1447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7698" h="144702">
                  <a:moveTo>
                    <a:pt x="86955" y="88200"/>
                  </a:moveTo>
                  <a:cubicBezTo>
                    <a:pt x="86846" y="43605"/>
                    <a:pt x="61501" y="-9584"/>
                    <a:pt x="30872" y="3724"/>
                  </a:cubicBezTo>
                  <a:cubicBezTo>
                    <a:pt x="68" y="17098"/>
                    <a:pt x="-2738" y="70857"/>
                    <a:pt x="5856" y="98614"/>
                  </a:cubicBezTo>
                  <a:cubicBezTo>
                    <a:pt x="11600" y="117206"/>
                    <a:pt x="24229" y="143187"/>
                    <a:pt x="46943" y="143669"/>
                  </a:cubicBezTo>
                  <a:cubicBezTo>
                    <a:pt x="75708" y="144283"/>
                    <a:pt x="87043" y="118192"/>
                    <a:pt x="86955" y="88200"/>
                  </a:cubicBezTo>
                  <a:close/>
                </a:path>
              </a:pathLst>
            </a:custGeom>
            <a:solidFill>
              <a:srgbClr val="3E39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94231" name="Freeform: Shape 190">
              <a:extLst>
                <a:ext uri="{FF2B5EF4-FFF2-40B4-BE49-F238E27FC236}">
                  <a16:creationId xmlns:a16="http://schemas.microsoft.com/office/drawing/2014/main" id="{94A6E18B-2F4B-4825-8289-B58FD60E07F5}"/>
                </a:ext>
              </a:extLst>
            </p:cNvPr>
            <p:cNvSpPr>
              <a:spLocks/>
            </p:cNvSpPr>
            <p:nvPr/>
          </p:nvSpPr>
          <p:spPr bwMode="auto">
            <a:xfrm>
              <a:off x="6478677" y="1301756"/>
              <a:ext cx="133740" cy="407797"/>
            </a:xfrm>
            <a:custGeom>
              <a:avLst/>
              <a:gdLst>
                <a:gd name="T0" fmla="*/ 16043 w 133739"/>
                <a:gd name="T1" fmla="*/ 390674 h 407796"/>
                <a:gd name="T2" fmla="*/ 43734 w 133739"/>
                <a:gd name="T3" fmla="*/ 381290 h 407796"/>
                <a:gd name="T4" fmla="*/ 73340 w 133739"/>
                <a:gd name="T5" fmla="*/ 371227 h 407796"/>
                <a:gd name="T6" fmla="*/ 105569 w 133739"/>
                <a:gd name="T7" fmla="*/ 335578 h 407796"/>
                <a:gd name="T8" fmla="*/ 50004 w 133739"/>
                <a:gd name="T9" fmla="*/ 240206 h 407796"/>
                <a:gd name="T10" fmla="*/ 16503 w 133739"/>
                <a:gd name="T11" fmla="*/ 164295 h 407796"/>
                <a:gd name="T12" fmla="*/ 1682 w 133739"/>
                <a:gd name="T13" fmla="*/ 10144 h 407796"/>
                <a:gd name="T14" fmla="*/ 16525 w 133739"/>
                <a:gd name="T15" fmla="*/ 7732 h 407796"/>
                <a:gd name="T16" fmla="*/ 44084 w 133739"/>
                <a:gd name="T17" fmla="*/ 175718 h 407796"/>
                <a:gd name="T18" fmla="*/ 73033 w 133739"/>
                <a:gd name="T19" fmla="*/ 225977 h 407796"/>
                <a:gd name="T20" fmla="*/ 119754 w 133739"/>
                <a:gd name="T21" fmla="*/ 273729 h 407796"/>
                <a:gd name="T22" fmla="*/ 118307 w 133739"/>
                <a:gd name="T23" fmla="*/ 368179 h 407796"/>
                <a:gd name="T24" fmla="*/ 81211 w 133739"/>
                <a:gd name="T25" fmla="*/ 397317 h 407796"/>
                <a:gd name="T26" fmla="*/ 54893 w 133739"/>
                <a:gd name="T27" fmla="*/ 405934 h 407796"/>
                <a:gd name="T28" fmla="*/ 17292 w 133739"/>
                <a:gd name="T29" fmla="*/ 402272 h 407796"/>
                <a:gd name="T30" fmla="*/ 16043 w 133739"/>
                <a:gd name="T31" fmla="*/ 390696 h 40779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33739"/>
                <a:gd name="T49" fmla="*/ 0 h 407796"/>
                <a:gd name="T50" fmla="*/ 133739 w 133739"/>
                <a:gd name="T51" fmla="*/ 407796 h 40779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33739" h="407796">
                  <a:moveTo>
                    <a:pt x="16043" y="390666"/>
                  </a:moveTo>
                  <a:cubicBezTo>
                    <a:pt x="25470" y="388189"/>
                    <a:pt x="33911" y="383563"/>
                    <a:pt x="43734" y="381282"/>
                  </a:cubicBezTo>
                  <a:cubicBezTo>
                    <a:pt x="53928" y="378893"/>
                    <a:pt x="63992" y="376064"/>
                    <a:pt x="73332" y="371219"/>
                  </a:cubicBezTo>
                  <a:cubicBezTo>
                    <a:pt x="87780" y="363721"/>
                    <a:pt x="100759" y="351553"/>
                    <a:pt x="105561" y="335570"/>
                  </a:cubicBezTo>
                  <a:cubicBezTo>
                    <a:pt x="118475" y="292663"/>
                    <a:pt x="75744" y="265850"/>
                    <a:pt x="50004" y="240198"/>
                  </a:cubicBezTo>
                  <a:cubicBezTo>
                    <a:pt x="29000" y="219260"/>
                    <a:pt x="21919" y="192709"/>
                    <a:pt x="16503" y="164295"/>
                  </a:cubicBezTo>
                  <a:cubicBezTo>
                    <a:pt x="6768" y="113233"/>
                    <a:pt x="6286" y="61732"/>
                    <a:pt x="1682" y="10144"/>
                  </a:cubicBezTo>
                  <a:cubicBezTo>
                    <a:pt x="827" y="606"/>
                    <a:pt x="14662" y="-1871"/>
                    <a:pt x="16525" y="7732"/>
                  </a:cubicBezTo>
                  <a:cubicBezTo>
                    <a:pt x="27312" y="63376"/>
                    <a:pt x="29614" y="120862"/>
                    <a:pt x="44084" y="175718"/>
                  </a:cubicBezTo>
                  <a:cubicBezTo>
                    <a:pt x="49456" y="196042"/>
                    <a:pt x="57480" y="211652"/>
                    <a:pt x="73025" y="225969"/>
                  </a:cubicBezTo>
                  <a:cubicBezTo>
                    <a:pt x="89775" y="241382"/>
                    <a:pt x="107556" y="254010"/>
                    <a:pt x="119746" y="273721"/>
                  </a:cubicBezTo>
                  <a:cubicBezTo>
                    <a:pt x="138009" y="303231"/>
                    <a:pt x="139829" y="339735"/>
                    <a:pt x="118299" y="368171"/>
                  </a:cubicBezTo>
                  <a:cubicBezTo>
                    <a:pt x="108696" y="380866"/>
                    <a:pt x="95498" y="390513"/>
                    <a:pt x="81203" y="397309"/>
                  </a:cubicBezTo>
                  <a:cubicBezTo>
                    <a:pt x="72893" y="401256"/>
                    <a:pt x="63904" y="404128"/>
                    <a:pt x="54893" y="405926"/>
                  </a:cubicBezTo>
                  <a:cubicBezTo>
                    <a:pt x="38472" y="409214"/>
                    <a:pt x="32377" y="406013"/>
                    <a:pt x="17292" y="402264"/>
                  </a:cubicBezTo>
                  <a:cubicBezTo>
                    <a:pt x="12162" y="400993"/>
                    <a:pt x="9597" y="392376"/>
                    <a:pt x="16043" y="390688"/>
                  </a:cubicBezTo>
                  <a:close/>
                </a:path>
              </a:pathLst>
            </a:custGeom>
            <a:solidFill>
              <a:srgbClr val="DA62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94232" name="Freeform: Shape 191">
              <a:extLst>
                <a:ext uri="{FF2B5EF4-FFF2-40B4-BE49-F238E27FC236}">
                  <a16:creationId xmlns:a16="http://schemas.microsoft.com/office/drawing/2014/main" id="{CCF4315D-DB17-4D83-8387-0710EE282501}"/>
                </a:ext>
              </a:extLst>
            </p:cNvPr>
            <p:cNvSpPr>
              <a:spLocks/>
            </p:cNvSpPr>
            <p:nvPr/>
          </p:nvSpPr>
          <p:spPr bwMode="auto">
            <a:xfrm>
              <a:off x="5035341" y="1273356"/>
              <a:ext cx="466993" cy="482340"/>
            </a:xfrm>
            <a:custGeom>
              <a:avLst/>
              <a:gdLst>
                <a:gd name="T0" fmla="*/ 6066 w 466992"/>
                <a:gd name="T1" fmla="*/ 254807 h 482340"/>
                <a:gd name="T2" fmla="*/ 151382 w 466992"/>
                <a:gd name="T3" fmla="*/ 446823 h 482340"/>
                <a:gd name="T4" fmla="*/ 234769 w 466992"/>
                <a:gd name="T5" fmla="*/ 478416 h 482340"/>
                <a:gd name="T6" fmla="*/ 284800 w 466992"/>
                <a:gd name="T7" fmla="*/ 482450 h 482340"/>
                <a:gd name="T8" fmla="*/ 325799 w 466992"/>
                <a:gd name="T9" fmla="*/ 478767 h 482340"/>
                <a:gd name="T10" fmla="*/ 330952 w 466992"/>
                <a:gd name="T11" fmla="*/ 477934 h 482340"/>
                <a:gd name="T12" fmla="*/ 446406 w 466992"/>
                <a:gd name="T13" fmla="*/ 419286 h 482340"/>
                <a:gd name="T14" fmla="*/ 462345 w 466992"/>
                <a:gd name="T15" fmla="*/ 326895 h 482340"/>
                <a:gd name="T16" fmla="*/ 427968 w 466992"/>
                <a:gd name="T17" fmla="*/ 245994 h 482340"/>
                <a:gd name="T18" fmla="*/ 401461 w 466992"/>
                <a:gd name="T19" fmla="*/ 203285 h 482340"/>
                <a:gd name="T20" fmla="*/ 360681 w 466992"/>
                <a:gd name="T21" fmla="*/ 143387 h 482340"/>
                <a:gd name="T22" fmla="*/ 345729 w 466992"/>
                <a:gd name="T23" fmla="*/ 119379 h 482340"/>
                <a:gd name="T24" fmla="*/ 346693 w 466992"/>
                <a:gd name="T25" fmla="*/ 115762 h 482340"/>
                <a:gd name="T26" fmla="*/ 302165 w 466992"/>
                <a:gd name="T27" fmla="*/ 34422 h 482340"/>
                <a:gd name="T28" fmla="*/ 287475 w 466992"/>
                <a:gd name="T29" fmla="*/ 25038 h 482340"/>
                <a:gd name="T30" fmla="*/ 184817 w 466992"/>
                <a:gd name="T31" fmla="*/ 1667 h 482340"/>
                <a:gd name="T32" fmla="*/ 160042 w 466992"/>
                <a:gd name="T33" fmla="*/ 3267 h 482340"/>
                <a:gd name="T34" fmla="*/ 132833 w 466992"/>
                <a:gd name="T35" fmla="*/ 8485 h 482340"/>
                <a:gd name="T36" fmla="*/ 6109 w 466992"/>
                <a:gd name="T37" fmla="*/ 254829 h 48234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466992"/>
                <a:gd name="T58" fmla="*/ 0 h 482340"/>
                <a:gd name="T59" fmla="*/ 466992 w 466992"/>
                <a:gd name="T60" fmla="*/ 482340 h 482340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466992" h="482340">
                  <a:moveTo>
                    <a:pt x="6066" y="254807"/>
                  </a:moveTo>
                  <a:cubicBezTo>
                    <a:pt x="22904" y="335095"/>
                    <a:pt x="79491" y="406065"/>
                    <a:pt x="151382" y="446823"/>
                  </a:cubicBezTo>
                  <a:cubicBezTo>
                    <a:pt x="177537" y="461709"/>
                    <a:pt x="205733" y="472562"/>
                    <a:pt x="234761" y="478416"/>
                  </a:cubicBezTo>
                  <a:cubicBezTo>
                    <a:pt x="249801" y="481398"/>
                    <a:pt x="266902" y="482867"/>
                    <a:pt x="284792" y="482450"/>
                  </a:cubicBezTo>
                  <a:cubicBezTo>
                    <a:pt x="298144" y="482231"/>
                    <a:pt x="311935" y="481069"/>
                    <a:pt x="325791" y="478767"/>
                  </a:cubicBezTo>
                  <a:cubicBezTo>
                    <a:pt x="327523" y="478548"/>
                    <a:pt x="329212" y="478219"/>
                    <a:pt x="330944" y="477934"/>
                  </a:cubicBezTo>
                  <a:cubicBezTo>
                    <a:pt x="376590" y="469734"/>
                    <a:pt x="421207" y="450594"/>
                    <a:pt x="446398" y="419286"/>
                  </a:cubicBezTo>
                  <a:cubicBezTo>
                    <a:pt x="465473" y="395563"/>
                    <a:pt x="473409" y="364956"/>
                    <a:pt x="462337" y="326895"/>
                  </a:cubicBezTo>
                  <a:cubicBezTo>
                    <a:pt x="454269" y="299073"/>
                    <a:pt x="442298" y="271733"/>
                    <a:pt x="427960" y="245994"/>
                  </a:cubicBezTo>
                  <a:cubicBezTo>
                    <a:pt x="419826" y="231173"/>
                    <a:pt x="410837" y="216834"/>
                    <a:pt x="401453" y="203285"/>
                  </a:cubicBezTo>
                  <a:cubicBezTo>
                    <a:pt x="387684" y="183377"/>
                    <a:pt x="373412" y="163908"/>
                    <a:pt x="360673" y="143387"/>
                  </a:cubicBezTo>
                  <a:cubicBezTo>
                    <a:pt x="357604" y="138520"/>
                    <a:pt x="350522" y="128917"/>
                    <a:pt x="345721" y="119379"/>
                  </a:cubicBezTo>
                  <a:cubicBezTo>
                    <a:pt x="346356" y="118415"/>
                    <a:pt x="346773" y="117231"/>
                    <a:pt x="346685" y="115762"/>
                  </a:cubicBezTo>
                  <a:cubicBezTo>
                    <a:pt x="345370" y="79521"/>
                    <a:pt x="327764" y="52729"/>
                    <a:pt x="302157" y="34422"/>
                  </a:cubicBezTo>
                  <a:cubicBezTo>
                    <a:pt x="297487" y="30936"/>
                    <a:pt x="292619" y="27888"/>
                    <a:pt x="287467" y="25038"/>
                  </a:cubicBezTo>
                  <a:cubicBezTo>
                    <a:pt x="257475" y="8551"/>
                    <a:pt x="220027" y="1184"/>
                    <a:pt x="184817" y="1667"/>
                  </a:cubicBezTo>
                  <a:cubicBezTo>
                    <a:pt x="176398" y="1732"/>
                    <a:pt x="168110" y="2302"/>
                    <a:pt x="160042" y="3267"/>
                  </a:cubicBezTo>
                  <a:cubicBezTo>
                    <a:pt x="150570" y="4385"/>
                    <a:pt x="141384" y="6183"/>
                    <a:pt x="132833" y="8485"/>
                  </a:cubicBezTo>
                  <a:cubicBezTo>
                    <a:pt x="32901" y="35540"/>
                    <a:pt x="-13667" y="160839"/>
                    <a:pt x="6109" y="254829"/>
                  </a:cubicBezTo>
                  <a:close/>
                </a:path>
              </a:pathLst>
            </a:custGeom>
            <a:solidFill>
              <a:srgbClr val="FFB0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94233" name="Freeform: Shape 192">
              <a:extLst>
                <a:ext uri="{FF2B5EF4-FFF2-40B4-BE49-F238E27FC236}">
                  <a16:creationId xmlns:a16="http://schemas.microsoft.com/office/drawing/2014/main" id="{CB302D7B-B224-4B31-8315-C9210E96FAE8}"/>
                </a:ext>
              </a:extLst>
            </p:cNvPr>
            <p:cNvSpPr>
              <a:spLocks/>
            </p:cNvSpPr>
            <p:nvPr/>
          </p:nvSpPr>
          <p:spPr bwMode="auto">
            <a:xfrm>
              <a:off x="5744220" y="2209732"/>
              <a:ext cx="567846" cy="245555"/>
            </a:xfrm>
            <a:custGeom>
              <a:avLst/>
              <a:gdLst>
                <a:gd name="T0" fmla="*/ 1666 w 567845"/>
                <a:gd name="T1" fmla="*/ 1644 h 245554"/>
                <a:gd name="T2" fmla="*/ 15303 w 567845"/>
                <a:gd name="T3" fmla="*/ 16246 h 245554"/>
                <a:gd name="T4" fmla="*/ 346986 w 567845"/>
                <a:gd name="T5" fmla="*/ 218925 h 245554"/>
                <a:gd name="T6" fmla="*/ 368340 w 567845"/>
                <a:gd name="T7" fmla="*/ 224779 h 245554"/>
                <a:gd name="T8" fmla="*/ 368889 w 567845"/>
                <a:gd name="T9" fmla="*/ 224910 h 245554"/>
                <a:gd name="T10" fmla="*/ 374655 w 567845"/>
                <a:gd name="T11" fmla="*/ 226379 h 245554"/>
                <a:gd name="T12" fmla="*/ 374720 w 567845"/>
                <a:gd name="T13" fmla="*/ 226379 h 245554"/>
                <a:gd name="T14" fmla="*/ 414798 w 567845"/>
                <a:gd name="T15" fmla="*/ 235215 h 245554"/>
                <a:gd name="T16" fmla="*/ 558097 w 567845"/>
                <a:gd name="T17" fmla="*/ 242932 h 245554"/>
                <a:gd name="T18" fmla="*/ 555861 w 567845"/>
                <a:gd name="T19" fmla="*/ 232079 h 245554"/>
                <a:gd name="T20" fmla="*/ 553910 w 567845"/>
                <a:gd name="T21" fmla="*/ 221227 h 245554"/>
                <a:gd name="T22" fmla="*/ 553274 w 567845"/>
                <a:gd name="T23" fmla="*/ 218026 h 245554"/>
                <a:gd name="T24" fmla="*/ 552792 w 567845"/>
                <a:gd name="T25" fmla="*/ 214759 h 245554"/>
                <a:gd name="T26" fmla="*/ 552792 w 567845"/>
                <a:gd name="T27" fmla="*/ 214627 h 245554"/>
                <a:gd name="T28" fmla="*/ 566648 w 567845"/>
                <a:gd name="T29" fmla="*/ 176632 h 245554"/>
                <a:gd name="T30" fmla="*/ 544175 w 567845"/>
                <a:gd name="T31" fmla="*/ 118393 h 245554"/>
                <a:gd name="T32" fmla="*/ 544109 w 567845"/>
                <a:gd name="T33" fmla="*/ 117844 h 245554"/>
                <a:gd name="T34" fmla="*/ 544044 w 567845"/>
                <a:gd name="T35" fmla="*/ 115762 h 245554"/>
                <a:gd name="T36" fmla="*/ 518370 w 567845"/>
                <a:gd name="T37" fmla="*/ 117779 h 245554"/>
                <a:gd name="T38" fmla="*/ 517822 w 567845"/>
                <a:gd name="T39" fmla="*/ 117779 h 245554"/>
                <a:gd name="T40" fmla="*/ 411488 w 567845"/>
                <a:gd name="T41" fmla="*/ 115762 h 245554"/>
                <a:gd name="T42" fmla="*/ 411269 w 567845"/>
                <a:gd name="T43" fmla="*/ 115762 h 245554"/>
                <a:gd name="T44" fmla="*/ 378842 w 567845"/>
                <a:gd name="T45" fmla="*/ 112626 h 245554"/>
                <a:gd name="T46" fmla="*/ 223915 w 567845"/>
                <a:gd name="T47" fmla="*/ 84037 h 245554"/>
                <a:gd name="T48" fmla="*/ 19951 w 567845"/>
                <a:gd name="T49" fmla="*/ 10370 h 245554"/>
                <a:gd name="T50" fmla="*/ 1644 w 567845"/>
                <a:gd name="T51" fmla="*/ 1666 h 24555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567845"/>
                <a:gd name="T79" fmla="*/ 0 h 245554"/>
                <a:gd name="T80" fmla="*/ 567845 w 567845"/>
                <a:gd name="T81" fmla="*/ 245554 h 24555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567845" h="245554">
                  <a:moveTo>
                    <a:pt x="1666" y="1644"/>
                  </a:moveTo>
                  <a:cubicBezTo>
                    <a:pt x="6183" y="6577"/>
                    <a:pt x="10721" y="11445"/>
                    <a:pt x="15303" y="16246"/>
                  </a:cubicBezTo>
                  <a:cubicBezTo>
                    <a:pt x="113920" y="119840"/>
                    <a:pt x="228256" y="184670"/>
                    <a:pt x="346978" y="218917"/>
                  </a:cubicBezTo>
                  <a:cubicBezTo>
                    <a:pt x="354082" y="221000"/>
                    <a:pt x="361251" y="222951"/>
                    <a:pt x="368332" y="224771"/>
                  </a:cubicBezTo>
                  <a:cubicBezTo>
                    <a:pt x="368552" y="224836"/>
                    <a:pt x="368749" y="224902"/>
                    <a:pt x="368881" y="224902"/>
                  </a:cubicBezTo>
                  <a:cubicBezTo>
                    <a:pt x="370832" y="225450"/>
                    <a:pt x="372783" y="225954"/>
                    <a:pt x="374647" y="226371"/>
                  </a:cubicBezTo>
                  <a:lnTo>
                    <a:pt x="374712" y="226371"/>
                  </a:lnTo>
                  <a:cubicBezTo>
                    <a:pt x="388065" y="229704"/>
                    <a:pt x="401373" y="232641"/>
                    <a:pt x="414790" y="235207"/>
                  </a:cubicBezTo>
                  <a:cubicBezTo>
                    <a:pt x="461972" y="244327"/>
                    <a:pt x="510272" y="247112"/>
                    <a:pt x="558089" y="242924"/>
                  </a:cubicBezTo>
                  <a:cubicBezTo>
                    <a:pt x="557322" y="239307"/>
                    <a:pt x="556555" y="235689"/>
                    <a:pt x="555853" y="232071"/>
                  </a:cubicBezTo>
                  <a:cubicBezTo>
                    <a:pt x="555152" y="228454"/>
                    <a:pt x="554538" y="224836"/>
                    <a:pt x="553902" y="221219"/>
                  </a:cubicBezTo>
                  <a:cubicBezTo>
                    <a:pt x="553704" y="220166"/>
                    <a:pt x="553485" y="219136"/>
                    <a:pt x="553266" y="218018"/>
                  </a:cubicBezTo>
                  <a:cubicBezTo>
                    <a:pt x="553047" y="216965"/>
                    <a:pt x="552915" y="215869"/>
                    <a:pt x="552784" y="214751"/>
                  </a:cubicBezTo>
                  <a:lnTo>
                    <a:pt x="552784" y="214619"/>
                  </a:lnTo>
                  <a:cubicBezTo>
                    <a:pt x="551315" y="205082"/>
                    <a:pt x="567890" y="186161"/>
                    <a:pt x="566640" y="176624"/>
                  </a:cubicBezTo>
                  <a:cubicBezTo>
                    <a:pt x="563855" y="153954"/>
                    <a:pt x="560589" y="136349"/>
                    <a:pt x="544167" y="118393"/>
                  </a:cubicBezTo>
                  <a:cubicBezTo>
                    <a:pt x="544101" y="118195"/>
                    <a:pt x="544101" y="118042"/>
                    <a:pt x="544101" y="117844"/>
                  </a:cubicBezTo>
                  <a:cubicBezTo>
                    <a:pt x="543970" y="117143"/>
                    <a:pt x="543882" y="116463"/>
                    <a:pt x="544036" y="115762"/>
                  </a:cubicBezTo>
                  <a:cubicBezTo>
                    <a:pt x="542655" y="115893"/>
                    <a:pt x="533731" y="117011"/>
                    <a:pt x="518362" y="117779"/>
                  </a:cubicBezTo>
                  <a:lnTo>
                    <a:pt x="517814" y="117779"/>
                  </a:lnTo>
                  <a:cubicBezTo>
                    <a:pt x="495056" y="118897"/>
                    <a:pt x="458530" y="119379"/>
                    <a:pt x="411480" y="115762"/>
                  </a:cubicBezTo>
                  <a:lnTo>
                    <a:pt x="411261" y="115762"/>
                  </a:lnTo>
                  <a:cubicBezTo>
                    <a:pt x="400956" y="114929"/>
                    <a:pt x="390103" y="113964"/>
                    <a:pt x="378834" y="112626"/>
                  </a:cubicBezTo>
                  <a:cubicBezTo>
                    <a:pt x="333889" y="107693"/>
                    <a:pt x="281555" y="98989"/>
                    <a:pt x="223915" y="84037"/>
                  </a:cubicBezTo>
                  <a:cubicBezTo>
                    <a:pt x="161211" y="67834"/>
                    <a:pt x="92258" y="44309"/>
                    <a:pt x="19951" y="10370"/>
                  </a:cubicBezTo>
                  <a:cubicBezTo>
                    <a:pt x="13900" y="7586"/>
                    <a:pt x="7783" y="4670"/>
                    <a:pt x="1644" y="1666"/>
                  </a:cubicBezTo>
                  <a:close/>
                </a:path>
              </a:pathLst>
            </a:custGeom>
            <a:solidFill>
              <a:srgbClr val="DA62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94234" name="Freeform: Shape 193">
              <a:extLst>
                <a:ext uri="{FF2B5EF4-FFF2-40B4-BE49-F238E27FC236}">
                  <a16:creationId xmlns:a16="http://schemas.microsoft.com/office/drawing/2014/main" id="{3F2FDE11-919C-4AEA-B6F2-CAE3B434D80E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2088" y="1403764"/>
              <a:ext cx="171012" cy="192936"/>
            </a:xfrm>
            <a:custGeom>
              <a:avLst/>
              <a:gdLst>
                <a:gd name="T0" fmla="*/ 9188 w 171011"/>
                <a:gd name="T1" fmla="*/ 1666 h 192936"/>
                <a:gd name="T2" fmla="*/ 136051 w 171011"/>
                <a:gd name="T3" fmla="*/ 74631 h 192936"/>
                <a:gd name="T4" fmla="*/ 163917 w 171011"/>
                <a:gd name="T5" fmla="*/ 190217 h 192936"/>
                <a:gd name="T6" fmla="*/ 157186 w 171011"/>
                <a:gd name="T7" fmla="*/ 187718 h 192936"/>
                <a:gd name="T8" fmla="*/ 119235 w 171011"/>
                <a:gd name="T9" fmla="*/ 83291 h 192936"/>
                <a:gd name="T10" fmla="*/ 6535 w 171011"/>
                <a:gd name="T11" fmla="*/ 15719 h 192936"/>
                <a:gd name="T12" fmla="*/ 9188 w 171011"/>
                <a:gd name="T13" fmla="*/ 1666 h 1929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71011"/>
                <a:gd name="T22" fmla="*/ 0 h 192936"/>
                <a:gd name="T23" fmla="*/ 171011 w 171011"/>
                <a:gd name="T24" fmla="*/ 192936 h 1929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71011" h="192936">
                  <a:moveTo>
                    <a:pt x="9188" y="1666"/>
                  </a:moveTo>
                  <a:cubicBezTo>
                    <a:pt x="59833" y="679"/>
                    <a:pt x="109208" y="33873"/>
                    <a:pt x="136043" y="74631"/>
                  </a:cubicBezTo>
                  <a:cubicBezTo>
                    <a:pt x="152794" y="100063"/>
                    <a:pt x="184628" y="159742"/>
                    <a:pt x="163909" y="190217"/>
                  </a:cubicBezTo>
                  <a:cubicBezTo>
                    <a:pt x="161717" y="193462"/>
                    <a:pt x="157113" y="191225"/>
                    <a:pt x="157178" y="187718"/>
                  </a:cubicBezTo>
                  <a:cubicBezTo>
                    <a:pt x="157792" y="150446"/>
                    <a:pt x="140428" y="113656"/>
                    <a:pt x="119227" y="83291"/>
                  </a:cubicBezTo>
                  <a:cubicBezTo>
                    <a:pt x="91098" y="42950"/>
                    <a:pt x="51787" y="29313"/>
                    <a:pt x="6535" y="15719"/>
                  </a:cubicBezTo>
                  <a:cubicBezTo>
                    <a:pt x="-1687" y="13242"/>
                    <a:pt x="1317" y="1819"/>
                    <a:pt x="9188" y="1666"/>
                  </a:cubicBezTo>
                  <a:close/>
                </a:path>
              </a:pathLst>
            </a:custGeom>
            <a:solidFill>
              <a:srgbClr val="DA62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94235" name="Freeform: Shape 194">
              <a:extLst>
                <a:ext uri="{FF2B5EF4-FFF2-40B4-BE49-F238E27FC236}">
                  <a16:creationId xmlns:a16="http://schemas.microsoft.com/office/drawing/2014/main" id="{1DA3DDA9-5821-4719-B1FA-3A69BF14B94E}"/>
                </a:ext>
              </a:extLst>
            </p:cNvPr>
            <p:cNvSpPr>
              <a:spLocks/>
            </p:cNvSpPr>
            <p:nvPr/>
          </p:nvSpPr>
          <p:spPr bwMode="auto">
            <a:xfrm>
              <a:off x="5944950" y="1112556"/>
              <a:ext cx="348600" cy="89891"/>
            </a:xfrm>
            <a:custGeom>
              <a:avLst/>
              <a:gdLst>
                <a:gd name="T0" fmla="*/ 2379 w 348600"/>
                <a:gd name="T1" fmla="*/ 77122 h 89890"/>
                <a:gd name="T2" fmla="*/ 1678 w 348600"/>
                <a:gd name="T3" fmla="*/ 81770 h 89890"/>
                <a:gd name="T4" fmla="*/ 4835 w 348600"/>
                <a:gd name="T5" fmla="*/ 87844 h 89890"/>
                <a:gd name="T6" fmla="*/ 15665 w 348600"/>
                <a:gd name="T7" fmla="*/ 89203 h 89890"/>
                <a:gd name="T8" fmla="*/ 113296 w 348600"/>
                <a:gd name="T9" fmla="*/ 79731 h 89890"/>
                <a:gd name="T10" fmla="*/ 268631 w 348600"/>
                <a:gd name="T11" fmla="*/ 80477 h 89890"/>
                <a:gd name="T12" fmla="*/ 346880 w 348600"/>
                <a:gd name="T13" fmla="*/ 58158 h 89890"/>
                <a:gd name="T14" fmla="*/ 335830 w 348600"/>
                <a:gd name="T15" fmla="*/ 36488 h 89890"/>
                <a:gd name="T16" fmla="*/ 253218 w 348600"/>
                <a:gd name="T17" fmla="*/ 2659 h 89890"/>
                <a:gd name="T18" fmla="*/ 116628 w 348600"/>
                <a:gd name="T19" fmla="*/ 16668 h 89890"/>
                <a:gd name="T20" fmla="*/ 2401 w 348600"/>
                <a:gd name="T21" fmla="*/ 77122 h 8989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348600"/>
                <a:gd name="T34" fmla="*/ 0 h 89890"/>
                <a:gd name="T35" fmla="*/ 348600 w 348600"/>
                <a:gd name="T36" fmla="*/ 89890 h 89890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348600" h="89890">
                  <a:moveTo>
                    <a:pt x="2379" y="77114"/>
                  </a:moveTo>
                  <a:cubicBezTo>
                    <a:pt x="1809" y="78540"/>
                    <a:pt x="1546" y="80206"/>
                    <a:pt x="1678" y="81762"/>
                  </a:cubicBezTo>
                  <a:cubicBezTo>
                    <a:pt x="1853" y="84130"/>
                    <a:pt x="2862" y="86388"/>
                    <a:pt x="4835" y="87836"/>
                  </a:cubicBezTo>
                  <a:cubicBezTo>
                    <a:pt x="7839" y="89940"/>
                    <a:pt x="11916" y="89699"/>
                    <a:pt x="15665" y="89195"/>
                  </a:cubicBezTo>
                  <a:cubicBezTo>
                    <a:pt x="48223" y="85468"/>
                    <a:pt x="80606" y="82398"/>
                    <a:pt x="113296" y="79723"/>
                  </a:cubicBezTo>
                  <a:cubicBezTo>
                    <a:pt x="164884" y="75404"/>
                    <a:pt x="216911" y="75777"/>
                    <a:pt x="268631" y="80469"/>
                  </a:cubicBezTo>
                  <a:cubicBezTo>
                    <a:pt x="295050" y="82837"/>
                    <a:pt x="349533" y="104586"/>
                    <a:pt x="346880" y="58150"/>
                  </a:cubicBezTo>
                  <a:cubicBezTo>
                    <a:pt x="346375" y="49950"/>
                    <a:pt x="341793" y="42386"/>
                    <a:pt x="335830" y="36488"/>
                  </a:cubicBezTo>
                  <a:cubicBezTo>
                    <a:pt x="313269" y="14520"/>
                    <a:pt x="284745" y="4939"/>
                    <a:pt x="253218" y="2659"/>
                  </a:cubicBezTo>
                  <a:cubicBezTo>
                    <a:pt x="207198" y="-674"/>
                    <a:pt x="160653" y="4259"/>
                    <a:pt x="116628" y="16668"/>
                  </a:cubicBezTo>
                  <a:cubicBezTo>
                    <a:pt x="84859" y="25636"/>
                    <a:pt x="15731" y="44249"/>
                    <a:pt x="2401" y="77114"/>
                  </a:cubicBezTo>
                  <a:close/>
                </a:path>
              </a:pathLst>
            </a:custGeom>
            <a:solidFill>
              <a:srgbClr val="3E39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94236" name="Freeform: Shape 195">
              <a:extLst>
                <a:ext uri="{FF2B5EF4-FFF2-40B4-BE49-F238E27FC236}">
                  <a16:creationId xmlns:a16="http://schemas.microsoft.com/office/drawing/2014/main" id="{B183C86D-5DE9-45D5-9A9C-01ECEA1BEE2E}"/>
                </a:ext>
              </a:extLst>
            </p:cNvPr>
            <p:cNvSpPr>
              <a:spLocks/>
            </p:cNvSpPr>
            <p:nvPr/>
          </p:nvSpPr>
          <p:spPr bwMode="auto">
            <a:xfrm>
              <a:off x="6570227" y="1106905"/>
              <a:ext cx="190744" cy="85506"/>
            </a:xfrm>
            <a:custGeom>
              <a:avLst/>
              <a:gdLst>
                <a:gd name="T0" fmla="*/ 44397 w 190743"/>
                <a:gd name="T1" fmla="*/ 75713 h 85505"/>
                <a:gd name="T2" fmla="*/ 128596 w 190743"/>
                <a:gd name="T3" fmla="*/ 69114 h 85505"/>
                <a:gd name="T4" fmla="*/ 154467 w 190743"/>
                <a:gd name="T5" fmla="*/ 71241 h 85505"/>
                <a:gd name="T6" fmla="*/ 181609 w 190743"/>
                <a:gd name="T7" fmla="*/ 74135 h 85505"/>
                <a:gd name="T8" fmla="*/ 187463 w 190743"/>
                <a:gd name="T9" fmla="*/ 72468 h 85505"/>
                <a:gd name="T10" fmla="*/ 189108 w 190743"/>
                <a:gd name="T11" fmla="*/ 66790 h 85505"/>
                <a:gd name="T12" fmla="*/ 188625 w 190743"/>
                <a:gd name="T13" fmla="*/ 62559 h 85505"/>
                <a:gd name="T14" fmla="*/ 126009 w 190743"/>
                <a:gd name="T15" fmla="*/ 11642 h 85505"/>
                <a:gd name="T16" fmla="*/ 100927 w 190743"/>
                <a:gd name="T17" fmla="*/ 4187 h 85505"/>
                <a:gd name="T18" fmla="*/ 51742 w 190743"/>
                <a:gd name="T19" fmla="*/ 3924 h 85505"/>
                <a:gd name="T20" fmla="*/ 7411 w 190743"/>
                <a:gd name="T21" fmla="*/ 37995 h 85505"/>
                <a:gd name="T22" fmla="*/ 1667 w 190743"/>
                <a:gd name="T23" fmla="*/ 58195 h 85505"/>
                <a:gd name="T24" fmla="*/ 44376 w 190743"/>
                <a:gd name="T25" fmla="*/ 75691 h 8550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90743"/>
                <a:gd name="T40" fmla="*/ 0 h 85505"/>
                <a:gd name="T41" fmla="*/ 190743 w 190743"/>
                <a:gd name="T42" fmla="*/ 85505 h 85505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90743" h="85505">
                  <a:moveTo>
                    <a:pt x="44397" y="75705"/>
                  </a:moveTo>
                  <a:cubicBezTo>
                    <a:pt x="72329" y="69457"/>
                    <a:pt x="100568" y="67177"/>
                    <a:pt x="128588" y="69106"/>
                  </a:cubicBezTo>
                  <a:cubicBezTo>
                    <a:pt x="137226" y="69720"/>
                    <a:pt x="145820" y="70399"/>
                    <a:pt x="154459" y="71233"/>
                  </a:cubicBezTo>
                  <a:cubicBezTo>
                    <a:pt x="163470" y="72066"/>
                    <a:pt x="172546" y="73009"/>
                    <a:pt x="181601" y="74127"/>
                  </a:cubicBezTo>
                  <a:cubicBezTo>
                    <a:pt x="183574" y="74390"/>
                    <a:pt x="185811" y="74543"/>
                    <a:pt x="187455" y="72460"/>
                  </a:cubicBezTo>
                  <a:cubicBezTo>
                    <a:pt x="188486" y="71079"/>
                    <a:pt x="188990" y="68996"/>
                    <a:pt x="189100" y="66782"/>
                  </a:cubicBezTo>
                  <a:cubicBezTo>
                    <a:pt x="189121" y="65357"/>
                    <a:pt x="188902" y="63866"/>
                    <a:pt x="188617" y="62551"/>
                  </a:cubicBezTo>
                  <a:cubicBezTo>
                    <a:pt x="181053" y="33062"/>
                    <a:pt x="143299" y="18592"/>
                    <a:pt x="126001" y="11642"/>
                  </a:cubicBezTo>
                  <a:cubicBezTo>
                    <a:pt x="117779" y="8331"/>
                    <a:pt x="109382" y="5832"/>
                    <a:pt x="100919" y="4187"/>
                  </a:cubicBezTo>
                  <a:cubicBezTo>
                    <a:pt x="84695" y="921"/>
                    <a:pt x="68163" y="767"/>
                    <a:pt x="51742" y="3924"/>
                  </a:cubicBezTo>
                  <a:cubicBezTo>
                    <a:pt x="34685" y="7191"/>
                    <a:pt x="19338" y="16991"/>
                    <a:pt x="7411" y="37995"/>
                  </a:cubicBezTo>
                  <a:cubicBezTo>
                    <a:pt x="4253" y="43608"/>
                    <a:pt x="1842" y="50711"/>
                    <a:pt x="1667" y="58187"/>
                  </a:cubicBezTo>
                  <a:cubicBezTo>
                    <a:pt x="723" y="100721"/>
                    <a:pt x="30059" y="78862"/>
                    <a:pt x="44376" y="75683"/>
                  </a:cubicBezTo>
                  <a:close/>
                </a:path>
              </a:pathLst>
            </a:custGeom>
            <a:solidFill>
              <a:srgbClr val="3E39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94237" name="Freeform: Shape 196">
              <a:extLst>
                <a:ext uri="{FF2B5EF4-FFF2-40B4-BE49-F238E27FC236}">
                  <a16:creationId xmlns:a16="http://schemas.microsoft.com/office/drawing/2014/main" id="{A74DF4E0-4C70-455B-BCA6-51F858D2CFB3}"/>
                </a:ext>
              </a:extLst>
            </p:cNvPr>
            <p:cNvSpPr>
              <a:spLocks/>
            </p:cNvSpPr>
            <p:nvPr/>
          </p:nvSpPr>
          <p:spPr bwMode="auto">
            <a:xfrm>
              <a:off x="5079700" y="354568"/>
              <a:ext cx="1203658" cy="958103"/>
            </a:xfrm>
            <a:custGeom>
              <a:avLst/>
              <a:gdLst>
                <a:gd name="T0" fmla="*/ 1784 w 1203657"/>
                <a:gd name="T1" fmla="*/ 741843 h 958102"/>
                <a:gd name="T2" fmla="*/ 114038 w 1203657"/>
                <a:gd name="T3" fmla="*/ 906321 h 958102"/>
                <a:gd name="T4" fmla="*/ 140413 w 1203657"/>
                <a:gd name="T5" fmla="*/ 920441 h 958102"/>
                <a:gd name="T6" fmla="*/ 242363 w 1203657"/>
                <a:gd name="T7" fmla="*/ 951201 h 958102"/>
                <a:gd name="T8" fmla="*/ 255934 w 1203657"/>
                <a:gd name="T9" fmla="*/ 952999 h 958102"/>
                <a:gd name="T10" fmla="*/ 257754 w 1203657"/>
                <a:gd name="T11" fmla="*/ 953218 h 958102"/>
                <a:gd name="T12" fmla="*/ 653522 w 1203657"/>
                <a:gd name="T13" fmla="*/ 874531 h 958102"/>
                <a:gd name="T14" fmla="*/ 725610 w 1203657"/>
                <a:gd name="T15" fmla="*/ 837654 h 958102"/>
                <a:gd name="T16" fmla="*/ 1165789 w 1203657"/>
                <a:gd name="T17" fmla="*/ 386482 h 958102"/>
                <a:gd name="T18" fmla="*/ 1183329 w 1203657"/>
                <a:gd name="T19" fmla="*/ 323668 h 958102"/>
                <a:gd name="T20" fmla="*/ 1171840 w 1203657"/>
                <a:gd name="T21" fmla="*/ 312333 h 958102"/>
                <a:gd name="T22" fmla="*/ 1042112 w 1203657"/>
                <a:gd name="T23" fmla="*/ 31063 h 958102"/>
                <a:gd name="T24" fmla="*/ 577370 w 1203657"/>
                <a:gd name="T25" fmla="*/ 89514 h 958102"/>
                <a:gd name="T26" fmla="*/ 409230 w 1203657"/>
                <a:gd name="T27" fmla="*/ 193656 h 958102"/>
                <a:gd name="T28" fmla="*/ 224801 w 1203657"/>
                <a:gd name="T29" fmla="*/ 370236 h 958102"/>
                <a:gd name="T30" fmla="*/ 69466 w 1203657"/>
                <a:gd name="T31" fmla="*/ 614155 h 958102"/>
                <a:gd name="T32" fmla="*/ 30286 w 1203657"/>
                <a:gd name="T33" fmla="*/ 731385 h 958102"/>
                <a:gd name="T34" fmla="*/ 1762 w 1203657"/>
                <a:gd name="T35" fmla="*/ 741887 h 95810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203657"/>
                <a:gd name="T55" fmla="*/ 0 h 958102"/>
                <a:gd name="T56" fmla="*/ 1203657 w 1203657"/>
                <a:gd name="T57" fmla="*/ 958102 h 95810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203657" h="958102">
                  <a:moveTo>
                    <a:pt x="1784" y="741835"/>
                  </a:moveTo>
                  <a:cubicBezTo>
                    <a:pt x="9918" y="816204"/>
                    <a:pt x="54820" y="870971"/>
                    <a:pt x="114038" y="906313"/>
                  </a:cubicBezTo>
                  <a:cubicBezTo>
                    <a:pt x="122523" y="911466"/>
                    <a:pt x="131358" y="916201"/>
                    <a:pt x="140413" y="920433"/>
                  </a:cubicBezTo>
                  <a:cubicBezTo>
                    <a:pt x="172489" y="935736"/>
                    <a:pt x="207502" y="945975"/>
                    <a:pt x="242363" y="951193"/>
                  </a:cubicBezTo>
                  <a:cubicBezTo>
                    <a:pt x="246879" y="951895"/>
                    <a:pt x="251417" y="952508"/>
                    <a:pt x="255934" y="952991"/>
                  </a:cubicBezTo>
                  <a:cubicBezTo>
                    <a:pt x="256570" y="953057"/>
                    <a:pt x="257118" y="953122"/>
                    <a:pt x="257754" y="953210"/>
                  </a:cubicBezTo>
                  <a:cubicBezTo>
                    <a:pt x="393379" y="968097"/>
                    <a:pt x="531591" y="932338"/>
                    <a:pt x="653514" y="874523"/>
                  </a:cubicBezTo>
                  <a:cubicBezTo>
                    <a:pt x="677236" y="863254"/>
                    <a:pt x="701397" y="850932"/>
                    <a:pt x="725602" y="837646"/>
                  </a:cubicBezTo>
                  <a:cubicBezTo>
                    <a:pt x="908694" y="737736"/>
                    <a:pt x="1096938" y="582882"/>
                    <a:pt x="1165781" y="386482"/>
                  </a:cubicBezTo>
                  <a:cubicBezTo>
                    <a:pt x="1172950" y="365961"/>
                    <a:pt x="1178870" y="345023"/>
                    <a:pt x="1183321" y="323668"/>
                  </a:cubicBezTo>
                  <a:cubicBezTo>
                    <a:pt x="1184987" y="315885"/>
                    <a:pt x="1177554" y="310799"/>
                    <a:pt x="1171832" y="312333"/>
                  </a:cubicBezTo>
                  <a:cubicBezTo>
                    <a:pt x="1259179" y="207271"/>
                    <a:pt x="1144974" y="74737"/>
                    <a:pt x="1042104" y="31063"/>
                  </a:cubicBezTo>
                  <a:cubicBezTo>
                    <a:pt x="889137" y="-33921"/>
                    <a:pt x="718849" y="19158"/>
                    <a:pt x="577370" y="89514"/>
                  </a:cubicBezTo>
                  <a:cubicBezTo>
                    <a:pt x="518086" y="119003"/>
                    <a:pt x="461849" y="153929"/>
                    <a:pt x="409230" y="193656"/>
                  </a:cubicBezTo>
                  <a:cubicBezTo>
                    <a:pt x="341242" y="245069"/>
                    <a:pt x="279305" y="304419"/>
                    <a:pt x="224801" y="370236"/>
                  </a:cubicBezTo>
                  <a:cubicBezTo>
                    <a:pt x="167030" y="440022"/>
                    <a:pt x="108996" y="524607"/>
                    <a:pt x="69466" y="614147"/>
                  </a:cubicBezTo>
                  <a:cubicBezTo>
                    <a:pt x="52496" y="652559"/>
                    <a:pt x="38924" y="691935"/>
                    <a:pt x="30286" y="731377"/>
                  </a:cubicBezTo>
                  <a:cubicBezTo>
                    <a:pt x="22569" y="717960"/>
                    <a:pt x="-189" y="724142"/>
                    <a:pt x="1762" y="741879"/>
                  </a:cubicBezTo>
                  <a:close/>
                </a:path>
              </a:pathLst>
            </a:custGeom>
            <a:solidFill>
              <a:srgbClr val="9C5E0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94238" name="Freeform: Shape 197">
              <a:extLst>
                <a:ext uri="{FF2B5EF4-FFF2-40B4-BE49-F238E27FC236}">
                  <a16:creationId xmlns:a16="http://schemas.microsoft.com/office/drawing/2014/main" id="{A89B6281-3E16-456B-926E-B034DAF98164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4078" y="1751235"/>
              <a:ext cx="578808" cy="681854"/>
            </a:xfrm>
            <a:custGeom>
              <a:avLst/>
              <a:gdLst>
                <a:gd name="T0" fmla="*/ 75402 w 578808"/>
                <a:gd name="T1" fmla="*/ 631994 h 681853"/>
                <a:gd name="T2" fmla="*/ 356058 w 578808"/>
                <a:gd name="T3" fmla="*/ 677707 h 681853"/>
                <a:gd name="T4" fmla="*/ 356343 w 578808"/>
                <a:gd name="T5" fmla="*/ 677707 h 681853"/>
                <a:gd name="T6" fmla="*/ 398592 w 578808"/>
                <a:gd name="T7" fmla="*/ 681193 h 681853"/>
                <a:gd name="T8" fmla="*/ 486970 w 578808"/>
                <a:gd name="T9" fmla="*/ 675142 h 681853"/>
                <a:gd name="T10" fmla="*/ 536454 w 578808"/>
                <a:gd name="T11" fmla="*/ 648854 h 681853"/>
                <a:gd name="T12" fmla="*/ 557545 w 578808"/>
                <a:gd name="T13" fmla="*/ 621996 h 681853"/>
                <a:gd name="T14" fmla="*/ 577715 w 578808"/>
                <a:gd name="T15" fmla="*/ 537039 h 681853"/>
                <a:gd name="T16" fmla="*/ 571029 w 578808"/>
                <a:gd name="T17" fmla="*/ 434629 h 681853"/>
                <a:gd name="T18" fmla="*/ 538536 w 578808"/>
                <a:gd name="T19" fmla="*/ 319693 h 681853"/>
                <a:gd name="T20" fmla="*/ 483133 w 578808"/>
                <a:gd name="T21" fmla="*/ 193977 h 681853"/>
                <a:gd name="T22" fmla="*/ 334134 w 578808"/>
                <a:gd name="T23" fmla="*/ 8781 h 681853"/>
                <a:gd name="T24" fmla="*/ 322996 w 578808"/>
                <a:gd name="T25" fmla="*/ 2664 h 681853"/>
                <a:gd name="T26" fmla="*/ 317296 w 578808"/>
                <a:gd name="T27" fmla="*/ 1699 h 681853"/>
                <a:gd name="T28" fmla="*/ 308942 w 578808"/>
                <a:gd name="T29" fmla="*/ 3015 h 681853"/>
                <a:gd name="T30" fmla="*/ 275814 w 578808"/>
                <a:gd name="T31" fmla="*/ 25136 h 681853"/>
                <a:gd name="T32" fmla="*/ 212913 w 578808"/>
                <a:gd name="T33" fmla="*/ 139933 h 681853"/>
                <a:gd name="T34" fmla="*/ 198377 w 578808"/>
                <a:gd name="T35" fmla="*/ 169005 h 681853"/>
                <a:gd name="T36" fmla="*/ 128569 w 578808"/>
                <a:gd name="T37" fmla="*/ 306538 h 681853"/>
                <a:gd name="T38" fmla="*/ 75402 w 578808"/>
                <a:gd name="T39" fmla="*/ 631994 h 681853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578808"/>
                <a:gd name="T61" fmla="*/ 0 h 681853"/>
                <a:gd name="T62" fmla="*/ 578808 w 578808"/>
                <a:gd name="T63" fmla="*/ 681853 h 681853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578808" h="681853">
                  <a:moveTo>
                    <a:pt x="75402" y="631986"/>
                  </a:moveTo>
                  <a:cubicBezTo>
                    <a:pt x="156063" y="655708"/>
                    <a:pt x="284606" y="671078"/>
                    <a:pt x="356058" y="677699"/>
                  </a:cubicBezTo>
                  <a:lnTo>
                    <a:pt x="356343" y="677699"/>
                  </a:lnTo>
                  <a:cubicBezTo>
                    <a:pt x="374935" y="679518"/>
                    <a:pt x="389603" y="680615"/>
                    <a:pt x="398592" y="681185"/>
                  </a:cubicBezTo>
                  <a:cubicBezTo>
                    <a:pt x="428036" y="683005"/>
                    <a:pt x="459060" y="682720"/>
                    <a:pt x="486970" y="675134"/>
                  </a:cubicBezTo>
                  <a:cubicBezTo>
                    <a:pt x="505342" y="670047"/>
                    <a:pt x="522312" y="661847"/>
                    <a:pt x="536454" y="648846"/>
                  </a:cubicBezTo>
                  <a:cubicBezTo>
                    <a:pt x="544456" y="641479"/>
                    <a:pt x="551560" y="632644"/>
                    <a:pt x="557545" y="621988"/>
                  </a:cubicBezTo>
                  <a:cubicBezTo>
                    <a:pt x="570217" y="599516"/>
                    <a:pt x="575984" y="568843"/>
                    <a:pt x="577715" y="537031"/>
                  </a:cubicBezTo>
                  <a:cubicBezTo>
                    <a:pt x="579601" y="500505"/>
                    <a:pt x="576049" y="462663"/>
                    <a:pt x="571029" y="434621"/>
                  </a:cubicBezTo>
                  <a:cubicBezTo>
                    <a:pt x="564210" y="396209"/>
                    <a:pt x="552656" y="357535"/>
                    <a:pt x="538536" y="319693"/>
                  </a:cubicBezTo>
                  <a:cubicBezTo>
                    <a:pt x="522466" y="276282"/>
                    <a:pt x="502909" y="233836"/>
                    <a:pt x="483133" y="193977"/>
                  </a:cubicBezTo>
                  <a:cubicBezTo>
                    <a:pt x="447571" y="122240"/>
                    <a:pt x="398154" y="57409"/>
                    <a:pt x="334134" y="8781"/>
                  </a:cubicBezTo>
                  <a:cubicBezTo>
                    <a:pt x="330582" y="6062"/>
                    <a:pt x="326899" y="3848"/>
                    <a:pt x="322996" y="2664"/>
                  </a:cubicBezTo>
                  <a:cubicBezTo>
                    <a:pt x="321111" y="2116"/>
                    <a:pt x="319247" y="1699"/>
                    <a:pt x="317296" y="1699"/>
                  </a:cubicBezTo>
                  <a:cubicBezTo>
                    <a:pt x="314577" y="1480"/>
                    <a:pt x="311793" y="1918"/>
                    <a:pt x="308942" y="3015"/>
                  </a:cubicBezTo>
                  <a:cubicBezTo>
                    <a:pt x="298375" y="6983"/>
                    <a:pt x="282852" y="16432"/>
                    <a:pt x="275814" y="25136"/>
                  </a:cubicBezTo>
                  <a:cubicBezTo>
                    <a:pt x="250141" y="56927"/>
                    <a:pt x="231702" y="100623"/>
                    <a:pt x="212913" y="139933"/>
                  </a:cubicBezTo>
                  <a:cubicBezTo>
                    <a:pt x="208111" y="150019"/>
                    <a:pt x="203310" y="159753"/>
                    <a:pt x="198377" y="169005"/>
                  </a:cubicBezTo>
                  <a:cubicBezTo>
                    <a:pt x="174084" y="214236"/>
                    <a:pt x="148477" y="259093"/>
                    <a:pt x="128569" y="306538"/>
                  </a:cubicBezTo>
                  <a:cubicBezTo>
                    <a:pt x="66917" y="453608"/>
                    <a:pt x="-90654" y="583160"/>
                    <a:pt x="75402" y="631986"/>
                  </a:cubicBezTo>
                  <a:close/>
                </a:path>
              </a:pathLst>
            </a:custGeom>
            <a:solidFill>
              <a:srgbClr val="9C5E0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6A61B860-84C9-45AC-83F4-FB4BD325AC2F}"/>
                </a:ext>
              </a:extLst>
            </p:cNvPr>
            <p:cNvSpPr/>
            <p:nvPr/>
          </p:nvSpPr>
          <p:spPr>
            <a:xfrm>
              <a:off x="4829345" y="4722449"/>
              <a:ext cx="224568" cy="111821"/>
            </a:xfrm>
            <a:custGeom>
              <a:avLst/>
              <a:gdLst>
                <a:gd name="connsiteX0" fmla="*/ 1666 w 225822"/>
                <a:gd name="connsiteY0" fmla="*/ 81496 h 111815"/>
                <a:gd name="connsiteX1" fmla="*/ 11839 w 225822"/>
                <a:gd name="connsiteY1" fmla="*/ 111686 h 111815"/>
                <a:gd name="connsiteX2" fmla="*/ 219662 w 225822"/>
                <a:gd name="connsiteY2" fmla="*/ 21510 h 111815"/>
                <a:gd name="connsiteX3" fmla="*/ 211287 w 225822"/>
                <a:gd name="connsiteY3" fmla="*/ 2436 h 111815"/>
                <a:gd name="connsiteX4" fmla="*/ 1644 w 225822"/>
                <a:gd name="connsiteY4" fmla="*/ 81474 h 1118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5822" h="111815">
                  <a:moveTo>
                    <a:pt x="1666" y="81496"/>
                  </a:moveTo>
                  <a:cubicBezTo>
                    <a:pt x="5064" y="91559"/>
                    <a:pt x="8353" y="101623"/>
                    <a:pt x="11839" y="111686"/>
                  </a:cubicBezTo>
                  <a:cubicBezTo>
                    <a:pt x="84212" y="89323"/>
                    <a:pt x="153954" y="59549"/>
                    <a:pt x="219662" y="21510"/>
                  </a:cubicBezTo>
                  <a:cubicBezTo>
                    <a:pt x="229726" y="15678"/>
                    <a:pt x="222424" y="-2322"/>
                    <a:pt x="211287" y="2436"/>
                  </a:cubicBezTo>
                  <a:cubicBezTo>
                    <a:pt x="142510" y="31990"/>
                    <a:pt x="73403" y="60185"/>
                    <a:pt x="1644" y="81474"/>
                  </a:cubicBez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cs typeface="+mn-cs"/>
              </a:endParaRPr>
            </a:p>
          </p:txBody>
        </p:sp>
        <p:sp>
          <p:nvSpPr>
            <p:cNvPr id="94240" name="Freeform: Shape 199">
              <a:extLst>
                <a:ext uri="{FF2B5EF4-FFF2-40B4-BE49-F238E27FC236}">
                  <a16:creationId xmlns:a16="http://schemas.microsoft.com/office/drawing/2014/main" id="{B8D13B88-87E3-427C-9C5B-AA829D708A76}"/>
                </a:ext>
              </a:extLst>
            </p:cNvPr>
            <p:cNvSpPr>
              <a:spLocks/>
            </p:cNvSpPr>
            <p:nvPr/>
          </p:nvSpPr>
          <p:spPr bwMode="auto">
            <a:xfrm>
              <a:off x="5843003" y="4069241"/>
              <a:ext cx="1949093" cy="1677228"/>
            </a:xfrm>
            <a:custGeom>
              <a:avLst/>
              <a:gdLst>
                <a:gd name="T0" fmla="*/ 51926 w 1949092"/>
                <a:gd name="T1" fmla="*/ 1349588 h 1677228"/>
                <a:gd name="T2" fmla="*/ 65541 w 1949092"/>
                <a:gd name="T3" fmla="*/ 1438273 h 1677228"/>
                <a:gd name="T4" fmla="*/ 65146 w 1949092"/>
                <a:gd name="T5" fmla="*/ 1442614 h 1677228"/>
                <a:gd name="T6" fmla="*/ 61682 w 1949092"/>
                <a:gd name="T7" fmla="*/ 1467717 h 1677228"/>
                <a:gd name="T8" fmla="*/ 60915 w 1949092"/>
                <a:gd name="T9" fmla="*/ 1471948 h 1677228"/>
                <a:gd name="T10" fmla="*/ 34584 w 1949092"/>
                <a:gd name="T11" fmla="*/ 1603123 h 1677228"/>
                <a:gd name="T12" fmla="*/ 173234 w 1949092"/>
                <a:gd name="T13" fmla="*/ 1669774 h 1677228"/>
                <a:gd name="T14" fmla="*/ 193690 w 1949092"/>
                <a:gd name="T15" fmla="*/ 1668721 h 1677228"/>
                <a:gd name="T16" fmla="*/ 1849177 w 1949092"/>
                <a:gd name="T17" fmla="*/ 1484577 h 1677228"/>
                <a:gd name="T18" fmla="*/ 1808266 w 1949092"/>
                <a:gd name="T19" fmla="*/ 267392 h 1677228"/>
                <a:gd name="T20" fmla="*/ 1740168 w 1949092"/>
                <a:gd name="T21" fmla="*/ 1644 h 1677228"/>
                <a:gd name="T22" fmla="*/ 1607415 w 1949092"/>
                <a:gd name="T23" fmla="*/ 49769 h 1677228"/>
                <a:gd name="T24" fmla="*/ 1318866 w 1949092"/>
                <a:gd name="T25" fmla="*/ 84804 h 1677228"/>
                <a:gd name="T26" fmla="*/ 1317069 w 1949092"/>
                <a:gd name="T27" fmla="*/ 384381 h 1677228"/>
                <a:gd name="T28" fmla="*/ 1273570 w 1949092"/>
                <a:gd name="T29" fmla="*/ 1059570 h 1677228"/>
                <a:gd name="T30" fmla="*/ 700893 w 1949092"/>
                <a:gd name="T31" fmla="*/ 1176866 h 1677228"/>
                <a:gd name="T32" fmla="*/ 597365 w 1949092"/>
                <a:gd name="T33" fmla="*/ 1190218 h 1677228"/>
                <a:gd name="T34" fmla="*/ 574783 w 1949092"/>
                <a:gd name="T35" fmla="*/ 1192652 h 1677228"/>
                <a:gd name="T36" fmla="*/ 568710 w 1949092"/>
                <a:gd name="T37" fmla="*/ 1193288 h 1677228"/>
                <a:gd name="T38" fmla="*/ 556651 w 1949092"/>
                <a:gd name="T39" fmla="*/ 1194450 h 1677228"/>
                <a:gd name="T40" fmla="*/ 94328 w 1949092"/>
                <a:gd name="T41" fmla="*/ 1239066 h 1677228"/>
                <a:gd name="T42" fmla="*/ 6520 w 1949092"/>
                <a:gd name="T43" fmla="*/ 1282608 h 1677228"/>
                <a:gd name="T44" fmla="*/ 51970 w 1949092"/>
                <a:gd name="T45" fmla="*/ 1349566 h 1677228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949092"/>
                <a:gd name="T70" fmla="*/ 0 h 1677228"/>
                <a:gd name="T71" fmla="*/ 1949092 w 1949092"/>
                <a:gd name="T72" fmla="*/ 1677228 h 1677228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949092" h="1677228">
                  <a:moveTo>
                    <a:pt x="51926" y="1349588"/>
                  </a:moveTo>
                  <a:cubicBezTo>
                    <a:pt x="65037" y="1379997"/>
                    <a:pt x="67843" y="1409332"/>
                    <a:pt x="65541" y="1438273"/>
                  </a:cubicBezTo>
                  <a:cubicBezTo>
                    <a:pt x="65431" y="1439763"/>
                    <a:pt x="65344" y="1441232"/>
                    <a:pt x="65146" y="1442614"/>
                  </a:cubicBezTo>
                  <a:cubicBezTo>
                    <a:pt x="64379" y="1450989"/>
                    <a:pt x="63129" y="1459342"/>
                    <a:pt x="61682" y="1467717"/>
                  </a:cubicBezTo>
                  <a:cubicBezTo>
                    <a:pt x="61397" y="1469099"/>
                    <a:pt x="61200" y="1470589"/>
                    <a:pt x="60915" y="1471948"/>
                  </a:cubicBezTo>
                  <a:cubicBezTo>
                    <a:pt x="52803" y="1515271"/>
                    <a:pt x="37960" y="1558200"/>
                    <a:pt x="34584" y="1603123"/>
                  </a:cubicBezTo>
                  <a:cubicBezTo>
                    <a:pt x="32062" y="1636186"/>
                    <a:pt x="124694" y="1666902"/>
                    <a:pt x="173234" y="1669774"/>
                  </a:cubicBezTo>
                  <a:cubicBezTo>
                    <a:pt x="181632" y="1670300"/>
                    <a:pt x="188669" y="1669993"/>
                    <a:pt x="193690" y="1668721"/>
                  </a:cubicBezTo>
                  <a:cubicBezTo>
                    <a:pt x="455623" y="1602597"/>
                    <a:pt x="1586645" y="1817699"/>
                    <a:pt x="1849169" y="1484577"/>
                  </a:cubicBezTo>
                  <a:cubicBezTo>
                    <a:pt x="2022198" y="1265025"/>
                    <a:pt x="1939981" y="866195"/>
                    <a:pt x="1808258" y="267392"/>
                  </a:cubicBezTo>
                  <a:cubicBezTo>
                    <a:pt x="1783439" y="154524"/>
                    <a:pt x="1758051" y="62616"/>
                    <a:pt x="1740160" y="1644"/>
                  </a:cubicBezTo>
                  <a:cubicBezTo>
                    <a:pt x="1701551" y="18965"/>
                    <a:pt x="1657220" y="35803"/>
                    <a:pt x="1607407" y="49769"/>
                  </a:cubicBezTo>
                  <a:cubicBezTo>
                    <a:pt x="1495526" y="81143"/>
                    <a:pt x="1395375" y="87062"/>
                    <a:pt x="1318858" y="84804"/>
                  </a:cubicBezTo>
                  <a:cubicBezTo>
                    <a:pt x="1320020" y="182259"/>
                    <a:pt x="1319494" y="282147"/>
                    <a:pt x="1317061" y="384381"/>
                  </a:cubicBezTo>
                  <a:cubicBezTo>
                    <a:pt x="1311382" y="621912"/>
                    <a:pt x="1295859" y="847362"/>
                    <a:pt x="1273562" y="1059570"/>
                  </a:cubicBezTo>
                  <a:cubicBezTo>
                    <a:pt x="969359" y="1127602"/>
                    <a:pt x="745948" y="1170333"/>
                    <a:pt x="700893" y="1176866"/>
                  </a:cubicBezTo>
                  <a:cubicBezTo>
                    <a:pt x="685962" y="1179037"/>
                    <a:pt x="612756" y="1188486"/>
                    <a:pt x="597365" y="1190218"/>
                  </a:cubicBezTo>
                  <a:cubicBezTo>
                    <a:pt x="589845" y="1191073"/>
                    <a:pt x="582325" y="1191819"/>
                    <a:pt x="574783" y="1192652"/>
                  </a:cubicBezTo>
                  <a:cubicBezTo>
                    <a:pt x="572744" y="1192871"/>
                    <a:pt x="570726" y="1193068"/>
                    <a:pt x="568710" y="1193288"/>
                  </a:cubicBezTo>
                  <a:cubicBezTo>
                    <a:pt x="564653" y="1193704"/>
                    <a:pt x="560707" y="1194143"/>
                    <a:pt x="556651" y="1194450"/>
                  </a:cubicBezTo>
                  <a:cubicBezTo>
                    <a:pt x="404319" y="1210126"/>
                    <a:pt x="249554" y="1218501"/>
                    <a:pt x="94328" y="1239066"/>
                  </a:cubicBezTo>
                  <a:cubicBezTo>
                    <a:pt x="84287" y="1240338"/>
                    <a:pt x="-22113" y="1252090"/>
                    <a:pt x="6520" y="1282608"/>
                  </a:cubicBezTo>
                  <a:cubicBezTo>
                    <a:pt x="28225" y="1305607"/>
                    <a:pt x="42696" y="1327860"/>
                    <a:pt x="51970" y="1349566"/>
                  </a:cubicBezTo>
                  <a:close/>
                </a:path>
              </a:pathLst>
            </a:custGeom>
            <a:solidFill>
              <a:srgbClr val="FFB0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94241" name="Freeform: Shape 200">
              <a:extLst>
                <a:ext uri="{FF2B5EF4-FFF2-40B4-BE49-F238E27FC236}">
                  <a16:creationId xmlns:a16="http://schemas.microsoft.com/office/drawing/2014/main" id="{3CC526C7-582B-44FB-9C2F-4628C736B65F}"/>
                </a:ext>
              </a:extLst>
            </p:cNvPr>
            <p:cNvSpPr>
              <a:spLocks/>
            </p:cNvSpPr>
            <p:nvPr/>
          </p:nvSpPr>
          <p:spPr bwMode="auto">
            <a:xfrm>
              <a:off x="6382553" y="2677076"/>
              <a:ext cx="1403171" cy="1547873"/>
            </a:xfrm>
            <a:custGeom>
              <a:avLst/>
              <a:gdLst>
                <a:gd name="T0" fmla="*/ 1688 w 1403171"/>
                <a:gd name="T1" fmla="*/ 126220 h 1547873"/>
                <a:gd name="T2" fmla="*/ 45318 w 1403171"/>
                <a:gd name="T3" fmla="*/ 134288 h 1547873"/>
                <a:gd name="T4" fmla="*/ 279428 w 1403171"/>
                <a:gd name="T5" fmla="*/ 215058 h 1547873"/>
                <a:gd name="T6" fmla="*/ 661705 w 1403171"/>
                <a:gd name="T7" fmla="*/ 599308 h 1547873"/>
                <a:gd name="T8" fmla="*/ 714390 w 1403171"/>
                <a:gd name="T9" fmla="*/ 822215 h 1547873"/>
                <a:gd name="T10" fmla="*/ 732762 w 1403171"/>
                <a:gd name="T11" fmla="*/ 1090198 h 1547873"/>
                <a:gd name="T12" fmla="*/ 732828 w 1403171"/>
                <a:gd name="T13" fmla="*/ 1091251 h 1547873"/>
                <a:gd name="T14" fmla="*/ 746115 w 1403171"/>
                <a:gd name="T15" fmla="*/ 1457194 h 1547873"/>
                <a:gd name="T16" fmla="*/ 747583 w 1403171"/>
                <a:gd name="T17" fmla="*/ 1548202 h 1547873"/>
                <a:gd name="T18" fmla="*/ 778059 w 1403171"/>
                <a:gd name="T19" fmla="*/ 1546185 h 1547873"/>
                <a:gd name="T20" fmla="*/ 946044 w 1403171"/>
                <a:gd name="T21" fmla="*/ 1527264 h 1547873"/>
                <a:gd name="T22" fmla="*/ 1097258 w 1403171"/>
                <a:gd name="T23" fmla="*/ 1497337 h 1547873"/>
                <a:gd name="T24" fmla="*/ 1257241 w 1403171"/>
                <a:gd name="T25" fmla="*/ 1451844 h 1547873"/>
                <a:gd name="T26" fmla="*/ 1363225 w 1403171"/>
                <a:gd name="T27" fmla="*/ 1416151 h 1547873"/>
                <a:gd name="T28" fmla="*/ 1403237 w 1403171"/>
                <a:gd name="T29" fmla="*/ 1401264 h 1547873"/>
                <a:gd name="T30" fmla="*/ 1212757 w 1403171"/>
                <a:gd name="T31" fmla="*/ 715223 h 1547873"/>
                <a:gd name="T32" fmla="*/ 1088335 w 1403171"/>
                <a:gd name="T33" fmla="*/ 401460 h 1547873"/>
                <a:gd name="T34" fmla="*/ 955757 w 1403171"/>
                <a:gd name="T35" fmla="*/ 245270 h 1547873"/>
                <a:gd name="T36" fmla="*/ 922147 w 1403171"/>
                <a:gd name="T37" fmla="*/ 216198 h 1547873"/>
                <a:gd name="T38" fmla="*/ 922081 w 1403171"/>
                <a:gd name="T39" fmla="*/ 216132 h 1547873"/>
                <a:gd name="T40" fmla="*/ 552126 w 1403171"/>
                <a:gd name="T41" fmla="*/ 45822 h 1547873"/>
                <a:gd name="T42" fmla="*/ 380369 w 1403171"/>
                <a:gd name="T43" fmla="*/ 35386 h 1547873"/>
                <a:gd name="T44" fmla="*/ 387670 w 1403171"/>
                <a:gd name="T45" fmla="*/ 1644 h 1547873"/>
                <a:gd name="T46" fmla="*/ 42906 w 1403171"/>
                <a:gd name="T47" fmla="*/ 106838 h 1547873"/>
                <a:gd name="T48" fmla="*/ 1644 w 1403171"/>
                <a:gd name="T49" fmla="*/ 126241 h 1547873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403171"/>
                <a:gd name="T76" fmla="*/ 0 h 1547873"/>
                <a:gd name="T77" fmla="*/ 1403171 w 1403171"/>
                <a:gd name="T78" fmla="*/ 1547873 h 1547873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403171" h="1547873">
                  <a:moveTo>
                    <a:pt x="1688" y="126220"/>
                  </a:moveTo>
                  <a:cubicBezTo>
                    <a:pt x="1688" y="126220"/>
                    <a:pt x="17825" y="128368"/>
                    <a:pt x="45318" y="134288"/>
                  </a:cubicBezTo>
                  <a:cubicBezTo>
                    <a:pt x="95569" y="145206"/>
                    <a:pt x="183465" y="168731"/>
                    <a:pt x="279428" y="215058"/>
                  </a:cubicBezTo>
                  <a:cubicBezTo>
                    <a:pt x="420776" y="283177"/>
                    <a:pt x="579642" y="400540"/>
                    <a:pt x="661705" y="599308"/>
                  </a:cubicBezTo>
                  <a:cubicBezTo>
                    <a:pt x="688628" y="664489"/>
                    <a:pt x="707352" y="738375"/>
                    <a:pt x="714390" y="822215"/>
                  </a:cubicBezTo>
                  <a:cubicBezTo>
                    <a:pt x="722041" y="913289"/>
                    <a:pt x="728093" y="1003180"/>
                    <a:pt x="732762" y="1090198"/>
                  </a:cubicBezTo>
                  <a:cubicBezTo>
                    <a:pt x="732828" y="1090549"/>
                    <a:pt x="732828" y="1090900"/>
                    <a:pt x="732828" y="1091251"/>
                  </a:cubicBezTo>
                  <a:cubicBezTo>
                    <a:pt x="739932" y="1221483"/>
                    <a:pt x="743966" y="1345400"/>
                    <a:pt x="746115" y="1457194"/>
                  </a:cubicBezTo>
                  <a:cubicBezTo>
                    <a:pt x="746750" y="1488502"/>
                    <a:pt x="747233" y="1518911"/>
                    <a:pt x="747583" y="1548202"/>
                  </a:cubicBezTo>
                  <a:cubicBezTo>
                    <a:pt x="757735" y="1547566"/>
                    <a:pt x="767907" y="1546953"/>
                    <a:pt x="778059" y="1546185"/>
                  </a:cubicBezTo>
                  <a:cubicBezTo>
                    <a:pt x="834295" y="1542085"/>
                    <a:pt x="890378" y="1535881"/>
                    <a:pt x="946044" y="1527264"/>
                  </a:cubicBezTo>
                  <a:cubicBezTo>
                    <a:pt x="996778" y="1519393"/>
                    <a:pt x="1047227" y="1509527"/>
                    <a:pt x="1097258" y="1497337"/>
                  </a:cubicBezTo>
                  <a:cubicBezTo>
                    <a:pt x="1150907" y="1484248"/>
                    <a:pt x="1204360" y="1468748"/>
                    <a:pt x="1257241" y="1451844"/>
                  </a:cubicBezTo>
                  <a:cubicBezTo>
                    <a:pt x="1292804" y="1440443"/>
                    <a:pt x="1328233" y="1428472"/>
                    <a:pt x="1363225" y="1416151"/>
                  </a:cubicBezTo>
                  <a:cubicBezTo>
                    <a:pt x="1376730" y="1411349"/>
                    <a:pt x="1390082" y="1406416"/>
                    <a:pt x="1403237" y="1401264"/>
                  </a:cubicBezTo>
                  <a:cubicBezTo>
                    <a:pt x="1351802" y="1161037"/>
                    <a:pt x="1284582" y="921840"/>
                    <a:pt x="1212757" y="715223"/>
                  </a:cubicBezTo>
                  <a:cubicBezTo>
                    <a:pt x="1172175" y="598343"/>
                    <a:pt x="1130014" y="491899"/>
                    <a:pt x="1088335" y="401460"/>
                  </a:cubicBezTo>
                  <a:cubicBezTo>
                    <a:pt x="1053541" y="347614"/>
                    <a:pt x="1010042" y="294469"/>
                    <a:pt x="955757" y="245270"/>
                  </a:cubicBezTo>
                  <a:cubicBezTo>
                    <a:pt x="947952" y="238254"/>
                    <a:pt x="936748" y="228147"/>
                    <a:pt x="922147" y="216198"/>
                  </a:cubicBezTo>
                  <a:lnTo>
                    <a:pt x="922081" y="216132"/>
                  </a:lnTo>
                  <a:cubicBezTo>
                    <a:pt x="858828" y="164302"/>
                    <a:pt x="732587" y="76999"/>
                    <a:pt x="552126" y="45822"/>
                  </a:cubicBezTo>
                  <a:cubicBezTo>
                    <a:pt x="488874" y="34904"/>
                    <a:pt x="430752" y="32952"/>
                    <a:pt x="380369" y="35386"/>
                  </a:cubicBezTo>
                  <a:cubicBezTo>
                    <a:pt x="383636" y="24402"/>
                    <a:pt x="386070" y="13199"/>
                    <a:pt x="387670" y="1644"/>
                  </a:cubicBezTo>
                  <a:cubicBezTo>
                    <a:pt x="238386" y="25915"/>
                    <a:pt x="106926" y="78314"/>
                    <a:pt x="42906" y="106838"/>
                  </a:cubicBezTo>
                  <a:cubicBezTo>
                    <a:pt x="16531" y="118590"/>
                    <a:pt x="1644" y="126241"/>
                    <a:pt x="1644" y="126241"/>
                  </a:cubicBezTo>
                  <a:close/>
                </a:path>
              </a:pathLst>
            </a:custGeom>
            <a:solidFill>
              <a:srgbClr val="3A07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94242" name="Freeform: Shape 201">
              <a:extLst>
                <a:ext uri="{FF2B5EF4-FFF2-40B4-BE49-F238E27FC236}">
                  <a16:creationId xmlns:a16="http://schemas.microsoft.com/office/drawing/2014/main" id="{77533F6C-ED1B-477B-A25E-2A28B64DF138}"/>
                </a:ext>
              </a:extLst>
            </p:cNvPr>
            <p:cNvSpPr>
              <a:spLocks/>
            </p:cNvSpPr>
            <p:nvPr/>
          </p:nvSpPr>
          <p:spPr bwMode="auto">
            <a:xfrm>
              <a:off x="5995736" y="2126179"/>
              <a:ext cx="778322" cy="1148847"/>
            </a:xfrm>
            <a:custGeom>
              <a:avLst/>
              <a:gdLst>
                <a:gd name="T0" fmla="*/ 24273 w 778321"/>
                <a:gd name="T1" fmla="*/ 1121600 h 1148846"/>
                <a:gd name="T2" fmla="*/ 458475 w 778321"/>
                <a:gd name="T3" fmla="*/ 1075055 h 1148846"/>
                <a:gd name="T4" fmla="*/ 482965 w 778321"/>
                <a:gd name="T5" fmla="*/ 1041532 h 1148846"/>
                <a:gd name="T6" fmla="*/ 574412 w 778321"/>
                <a:gd name="T7" fmla="*/ 904898 h 1148846"/>
                <a:gd name="T8" fmla="*/ 666276 w 778321"/>
                <a:gd name="T9" fmla="*/ 765962 h 1148846"/>
                <a:gd name="T10" fmla="*/ 717360 w 778321"/>
                <a:gd name="T11" fmla="*/ 684973 h 1148846"/>
                <a:gd name="T12" fmla="*/ 728082 w 778321"/>
                <a:gd name="T13" fmla="*/ 669034 h 1148846"/>
                <a:gd name="T14" fmla="*/ 767261 w 778321"/>
                <a:gd name="T15" fmla="*/ 586247 h 1148846"/>
                <a:gd name="T16" fmla="*/ 774562 w 778321"/>
                <a:gd name="T17" fmla="*/ 552497 h 1148846"/>
                <a:gd name="T18" fmla="*/ 775198 w 778321"/>
                <a:gd name="T19" fmla="*/ 548397 h 1148846"/>
                <a:gd name="T20" fmla="*/ 774912 w 778321"/>
                <a:gd name="T21" fmla="*/ 479379 h 1148846"/>
                <a:gd name="T22" fmla="*/ 765945 w 778321"/>
                <a:gd name="T23" fmla="*/ 460458 h 1148846"/>
                <a:gd name="T24" fmla="*/ 693923 w 778321"/>
                <a:gd name="T25" fmla="*/ 432284 h 1148846"/>
                <a:gd name="T26" fmla="*/ 686973 w 778321"/>
                <a:gd name="T27" fmla="*/ 432701 h 1148846"/>
                <a:gd name="T28" fmla="*/ 682939 w 778321"/>
                <a:gd name="T29" fmla="*/ 417946 h 1148846"/>
                <a:gd name="T30" fmla="*/ 603879 w 778321"/>
                <a:gd name="T31" fmla="*/ 352698 h 1148846"/>
                <a:gd name="T32" fmla="*/ 603528 w 778321"/>
                <a:gd name="T33" fmla="*/ 332791 h 1148846"/>
                <a:gd name="T34" fmla="*/ 598244 w 778321"/>
                <a:gd name="T35" fmla="*/ 314221 h 1148846"/>
                <a:gd name="T36" fmla="*/ 489126 w 778321"/>
                <a:gd name="T37" fmla="*/ 261624 h 1148846"/>
                <a:gd name="T38" fmla="*/ 354808 w 778321"/>
                <a:gd name="T39" fmla="*/ 281531 h 1148846"/>
                <a:gd name="T40" fmla="*/ 347507 w 778321"/>
                <a:gd name="T41" fmla="*/ 229636 h 1148846"/>
                <a:gd name="T42" fmla="*/ 347507 w 778321"/>
                <a:gd name="T43" fmla="*/ 229219 h 1148846"/>
                <a:gd name="T44" fmla="*/ 347639 w 778321"/>
                <a:gd name="T45" fmla="*/ 227838 h 1148846"/>
                <a:gd name="T46" fmla="*/ 348472 w 778321"/>
                <a:gd name="T47" fmla="*/ 220384 h 1148846"/>
                <a:gd name="T48" fmla="*/ 357877 w 778321"/>
                <a:gd name="T49" fmla="*/ 183923 h 1148846"/>
                <a:gd name="T50" fmla="*/ 365244 w 778321"/>
                <a:gd name="T51" fmla="*/ 165836 h 1148846"/>
                <a:gd name="T52" fmla="*/ 388484 w 778321"/>
                <a:gd name="T53" fmla="*/ 124376 h 1148846"/>
                <a:gd name="T54" fmla="*/ 389457 w 778321"/>
                <a:gd name="T55" fmla="*/ 123192 h 1148846"/>
                <a:gd name="T56" fmla="*/ 393710 w 778321"/>
                <a:gd name="T57" fmla="*/ 126744 h 1148846"/>
                <a:gd name="T58" fmla="*/ 435389 w 778321"/>
                <a:gd name="T59" fmla="*/ 154369 h 1148846"/>
                <a:gd name="T60" fmla="*/ 435454 w 778321"/>
                <a:gd name="T61" fmla="*/ 154369 h 1148846"/>
                <a:gd name="T62" fmla="*/ 497041 w 778321"/>
                <a:gd name="T63" fmla="*/ 118478 h 1148846"/>
                <a:gd name="T64" fmla="*/ 487920 w 778321"/>
                <a:gd name="T65" fmla="*/ 98856 h 1148846"/>
                <a:gd name="T66" fmla="*/ 318589 w 778321"/>
                <a:gd name="T67" fmla="*/ 7233 h 1148846"/>
                <a:gd name="T68" fmla="*/ 289648 w 778321"/>
                <a:gd name="T69" fmla="*/ 18437 h 1148846"/>
                <a:gd name="T70" fmla="*/ 161105 w 778321"/>
                <a:gd name="T71" fmla="*/ 196552 h 1148846"/>
                <a:gd name="T72" fmla="*/ 159986 w 778321"/>
                <a:gd name="T73" fmla="*/ 199336 h 1148846"/>
                <a:gd name="T74" fmla="*/ 158386 w 778321"/>
                <a:gd name="T75" fmla="*/ 203370 h 1148846"/>
                <a:gd name="T76" fmla="*/ 117387 w 778321"/>
                <a:gd name="T77" fmla="*/ 308499 h 1148846"/>
                <a:gd name="T78" fmla="*/ 116905 w 778321"/>
                <a:gd name="T79" fmla="*/ 309748 h 1148846"/>
                <a:gd name="T80" fmla="*/ 116839 w 778321"/>
                <a:gd name="T81" fmla="*/ 309880 h 1148846"/>
                <a:gd name="T82" fmla="*/ 82746 w 778321"/>
                <a:gd name="T83" fmla="*/ 392250 h 1148846"/>
                <a:gd name="T84" fmla="*/ 44685 w 778321"/>
                <a:gd name="T85" fmla="*/ 534935 h 1148846"/>
                <a:gd name="T86" fmla="*/ 42734 w 778321"/>
                <a:gd name="T87" fmla="*/ 560478 h 1148846"/>
                <a:gd name="T88" fmla="*/ 18924 w 778321"/>
                <a:gd name="T89" fmla="*/ 994548 h 1148846"/>
                <a:gd name="T90" fmla="*/ 14473 w 778321"/>
                <a:gd name="T91" fmla="*/ 1006804 h 1148846"/>
                <a:gd name="T92" fmla="*/ 24295 w 778321"/>
                <a:gd name="T93" fmla="*/ 1121666 h 114884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778321"/>
                <a:gd name="T142" fmla="*/ 0 h 1148846"/>
                <a:gd name="T143" fmla="*/ 778321 w 778321"/>
                <a:gd name="T144" fmla="*/ 1148846 h 114884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778321" h="1148846">
                  <a:moveTo>
                    <a:pt x="24273" y="1121592"/>
                  </a:moveTo>
                  <a:cubicBezTo>
                    <a:pt x="116335" y="1203349"/>
                    <a:pt x="458467" y="1075047"/>
                    <a:pt x="458467" y="1075047"/>
                  </a:cubicBezTo>
                  <a:cubicBezTo>
                    <a:pt x="467106" y="1064260"/>
                    <a:pt x="475174" y="1052991"/>
                    <a:pt x="482957" y="1041524"/>
                  </a:cubicBezTo>
                  <a:cubicBezTo>
                    <a:pt x="513783" y="995877"/>
                    <a:pt x="539807" y="945933"/>
                    <a:pt x="574404" y="904890"/>
                  </a:cubicBezTo>
                  <a:cubicBezTo>
                    <a:pt x="611018" y="861611"/>
                    <a:pt x="638161" y="813684"/>
                    <a:pt x="666268" y="765954"/>
                  </a:cubicBezTo>
                  <a:cubicBezTo>
                    <a:pt x="682339" y="738615"/>
                    <a:pt x="698695" y="711340"/>
                    <a:pt x="717352" y="684965"/>
                  </a:cubicBezTo>
                  <a:cubicBezTo>
                    <a:pt x="721101" y="679681"/>
                    <a:pt x="724719" y="674310"/>
                    <a:pt x="728074" y="669026"/>
                  </a:cubicBezTo>
                  <a:cubicBezTo>
                    <a:pt x="745679" y="641971"/>
                    <a:pt x="758965" y="614828"/>
                    <a:pt x="767253" y="586239"/>
                  </a:cubicBezTo>
                  <a:cubicBezTo>
                    <a:pt x="770519" y="575255"/>
                    <a:pt x="772953" y="564051"/>
                    <a:pt x="774554" y="552497"/>
                  </a:cubicBezTo>
                  <a:cubicBezTo>
                    <a:pt x="774838" y="551182"/>
                    <a:pt x="775036" y="549778"/>
                    <a:pt x="775190" y="548397"/>
                  </a:cubicBezTo>
                  <a:cubicBezTo>
                    <a:pt x="778039" y="526626"/>
                    <a:pt x="778039" y="503803"/>
                    <a:pt x="774904" y="479379"/>
                  </a:cubicBezTo>
                  <a:cubicBezTo>
                    <a:pt x="774071" y="472494"/>
                    <a:pt x="771419" y="466092"/>
                    <a:pt x="765937" y="460458"/>
                  </a:cubicBezTo>
                  <a:cubicBezTo>
                    <a:pt x="739913" y="434499"/>
                    <a:pt x="707837" y="431934"/>
                    <a:pt x="693915" y="432284"/>
                  </a:cubicBezTo>
                  <a:cubicBezTo>
                    <a:pt x="689530" y="432350"/>
                    <a:pt x="686965" y="432701"/>
                    <a:pt x="686965" y="432701"/>
                  </a:cubicBezTo>
                  <a:cubicBezTo>
                    <a:pt x="686965" y="432701"/>
                    <a:pt x="685913" y="426650"/>
                    <a:pt x="682931" y="417946"/>
                  </a:cubicBezTo>
                  <a:cubicBezTo>
                    <a:pt x="675060" y="394355"/>
                    <a:pt x="653771" y="350594"/>
                    <a:pt x="603871" y="352698"/>
                  </a:cubicBezTo>
                  <a:cubicBezTo>
                    <a:pt x="603871" y="352698"/>
                    <a:pt x="605274" y="344411"/>
                    <a:pt x="603520" y="332791"/>
                  </a:cubicBezTo>
                  <a:cubicBezTo>
                    <a:pt x="602687" y="327156"/>
                    <a:pt x="601086" y="320820"/>
                    <a:pt x="598236" y="314221"/>
                  </a:cubicBezTo>
                  <a:cubicBezTo>
                    <a:pt x="587801" y="289797"/>
                    <a:pt x="560110" y="262457"/>
                    <a:pt x="489118" y="261624"/>
                  </a:cubicBezTo>
                  <a:cubicBezTo>
                    <a:pt x="455157" y="261207"/>
                    <a:pt x="411395" y="266776"/>
                    <a:pt x="354808" y="281531"/>
                  </a:cubicBezTo>
                  <a:cubicBezTo>
                    <a:pt x="354808" y="281531"/>
                    <a:pt x="344569" y="263378"/>
                    <a:pt x="347507" y="229636"/>
                  </a:cubicBezTo>
                  <a:lnTo>
                    <a:pt x="347507" y="229219"/>
                  </a:lnTo>
                  <a:cubicBezTo>
                    <a:pt x="347573" y="228737"/>
                    <a:pt x="347573" y="228321"/>
                    <a:pt x="347639" y="227838"/>
                  </a:cubicBezTo>
                  <a:cubicBezTo>
                    <a:pt x="347836" y="225404"/>
                    <a:pt x="348121" y="222971"/>
                    <a:pt x="348472" y="220384"/>
                  </a:cubicBezTo>
                  <a:cubicBezTo>
                    <a:pt x="350072" y="209531"/>
                    <a:pt x="352988" y="197363"/>
                    <a:pt x="357877" y="183923"/>
                  </a:cubicBezTo>
                  <a:cubicBezTo>
                    <a:pt x="359960" y="178069"/>
                    <a:pt x="362394" y="172106"/>
                    <a:pt x="365244" y="165836"/>
                  </a:cubicBezTo>
                  <a:cubicBezTo>
                    <a:pt x="371164" y="152966"/>
                    <a:pt x="378750" y="139131"/>
                    <a:pt x="388484" y="124376"/>
                  </a:cubicBezTo>
                  <a:cubicBezTo>
                    <a:pt x="388484" y="124376"/>
                    <a:pt x="388967" y="123960"/>
                    <a:pt x="389449" y="123192"/>
                  </a:cubicBezTo>
                  <a:cubicBezTo>
                    <a:pt x="390918" y="124376"/>
                    <a:pt x="392233" y="125560"/>
                    <a:pt x="393702" y="126744"/>
                  </a:cubicBezTo>
                  <a:cubicBezTo>
                    <a:pt x="410058" y="139482"/>
                    <a:pt x="423827" y="148383"/>
                    <a:pt x="435381" y="154369"/>
                  </a:cubicBezTo>
                  <a:lnTo>
                    <a:pt x="435446" y="154369"/>
                  </a:lnTo>
                  <a:cubicBezTo>
                    <a:pt x="504838" y="189843"/>
                    <a:pt x="497033" y="118478"/>
                    <a:pt x="497033" y="118478"/>
                  </a:cubicBezTo>
                  <a:cubicBezTo>
                    <a:pt x="497252" y="111375"/>
                    <a:pt x="493766" y="104776"/>
                    <a:pt x="487912" y="98856"/>
                  </a:cubicBezTo>
                  <a:cubicBezTo>
                    <a:pt x="467807" y="60093"/>
                    <a:pt x="413391" y="-20172"/>
                    <a:pt x="318589" y="7233"/>
                  </a:cubicBezTo>
                  <a:cubicBezTo>
                    <a:pt x="309336" y="9886"/>
                    <a:pt x="299668" y="13569"/>
                    <a:pt x="289648" y="18437"/>
                  </a:cubicBezTo>
                  <a:cubicBezTo>
                    <a:pt x="224094" y="50162"/>
                    <a:pt x="199516" y="98659"/>
                    <a:pt x="161105" y="196552"/>
                  </a:cubicBezTo>
                  <a:cubicBezTo>
                    <a:pt x="160754" y="197451"/>
                    <a:pt x="160337" y="198372"/>
                    <a:pt x="159986" y="199336"/>
                  </a:cubicBezTo>
                  <a:cubicBezTo>
                    <a:pt x="159504" y="200652"/>
                    <a:pt x="158934" y="202055"/>
                    <a:pt x="158386" y="203370"/>
                  </a:cubicBezTo>
                  <a:cubicBezTo>
                    <a:pt x="146634" y="233561"/>
                    <a:pt x="133480" y="268289"/>
                    <a:pt x="117387" y="308499"/>
                  </a:cubicBezTo>
                  <a:cubicBezTo>
                    <a:pt x="117168" y="308915"/>
                    <a:pt x="117036" y="309332"/>
                    <a:pt x="116905" y="309748"/>
                  </a:cubicBezTo>
                  <a:cubicBezTo>
                    <a:pt x="116905" y="309814"/>
                    <a:pt x="116839" y="309880"/>
                    <a:pt x="116839" y="309880"/>
                  </a:cubicBezTo>
                  <a:cubicBezTo>
                    <a:pt x="106754" y="335137"/>
                    <a:pt x="95484" y="362477"/>
                    <a:pt x="82746" y="392250"/>
                  </a:cubicBezTo>
                  <a:cubicBezTo>
                    <a:pt x="59989" y="445483"/>
                    <a:pt x="48982" y="491875"/>
                    <a:pt x="44685" y="534935"/>
                  </a:cubicBezTo>
                  <a:cubicBezTo>
                    <a:pt x="43720" y="543552"/>
                    <a:pt x="43150" y="552124"/>
                    <a:pt x="42734" y="560478"/>
                  </a:cubicBezTo>
                  <a:cubicBezTo>
                    <a:pt x="36464" y="695379"/>
                    <a:pt x="87416" y="802174"/>
                    <a:pt x="18924" y="994540"/>
                  </a:cubicBezTo>
                  <a:cubicBezTo>
                    <a:pt x="17521" y="998574"/>
                    <a:pt x="16008" y="1002674"/>
                    <a:pt x="14473" y="1006796"/>
                  </a:cubicBezTo>
                  <a:cubicBezTo>
                    <a:pt x="-6969" y="1063843"/>
                    <a:pt x="-63" y="1100085"/>
                    <a:pt x="24295" y="1121658"/>
                  </a:cubicBezTo>
                  <a:close/>
                </a:path>
              </a:pathLst>
            </a:custGeom>
            <a:solidFill>
              <a:srgbClr val="FFB0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94243" name="Freeform: Shape 202">
              <a:extLst>
                <a:ext uri="{FF2B5EF4-FFF2-40B4-BE49-F238E27FC236}">
                  <a16:creationId xmlns:a16="http://schemas.microsoft.com/office/drawing/2014/main" id="{E536EC64-21B2-49FF-9024-92B74D8F8F85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5053" y="3100218"/>
              <a:ext cx="1554451" cy="2260421"/>
            </a:xfrm>
            <a:custGeom>
              <a:avLst/>
              <a:gdLst>
                <a:gd name="T0" fmla="*/ 1644 w 1554450"/>
                <a:gd name="T1" fmla="*/ 1571978 h 2260421"/>
                <a:gd name="T2" fmla="*/ 570345 w 1554450"/>
                <a:gd name="T3" fmla="*/ 2065083 h 2260421"/>
                <a:gd name="T4" fmla="*/ 1231795 w 1554450"/>
                <a:gd name="T5" fmla="*/ 2171673 h 2260421"/>
                <a:gd name="T6" fmla="*/ 1401908 w 1554450"/>
                <a:gd name="T7" fmla="*/ 1537863 h 2260421"/>
                <a:gd name="T8" fmla="*/ 1553670 w 1554450"/>
                <a:gd name="T9" fmla="*/ 67354 h 2260421"/>
                <a:gd name="T10" fmla="*/ 1054820 w 1554450"/>
                <a:gd name="T11" fmla="*/ 25916 h 2260421"/>
                <a:gd name="T12" fmla="*/ 767491 w 1554450"/>
                <a:gd name="T13" fmla="*/ 1026312 h 2260421"/>
                <a:gd name="T14" fmla="*/ 766438 w 1554450"/>
                <a:gd name="T15" fmla="*/ 1028219 h 2260421"/>
                <a:gd name="T16" fmla="*/ 753503 w 1554450"/>
                <a:gd name="T17" fmla="*/ 1004387 h 2260421"/>
                <a:gd name="T18" fmla="*/ 703471 w 1554450"/>
                <a:gd name="T19" fmla="*/ 913904 h 2260421"/>
                <a:gd name="T20" fmla="*/ 372279 w 1554450"/>
                <a:gd name="T21" fmla="*/ 1316951 h 2260421"/>
                <a:gd name="T22" fmla="*/ 1644 w 1554450"/>
                <a:gd name="T23" fmla="*/ 1571978 h 226042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554450"/>
                <a:gd name="T37" fmla="*/ 0 h 2260421"/>
                <a:gd name="T38" fmla="*/ 1554450 w 1554450"/>
                <a:gd name="T39" fmla="*/ 2260421 h 2260421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554450" h="2260421">
                  <a:moveTo>
                    <a:pt x="1644" y="1571970"/>
                  </a:moveTo>
                  <a:cubicBezTo>
                    <a:pt x="162833" y="1765871"/>
                    <a:pt x="355309" y="1933265"/>
                    <a:pt x="570345" y="2065075"/>
                  </a:cubicBezTo>
                  <a:cubicBezTo>
                    <a:pt x="749447" y="2175049"/>
                    <a:pt x="1049375" y="2378486"/>
                    <a:pt x="1231787" y="2171672"/>
                  </a:cubicBezTo>
                  <a:cubicBezTo>
                    <a:pt x="1376467" y="2007655"/>
                    <a:pt x="1369144" y="1742674"/>
                    <a:pt x="1401900" y="1537855"/>
                  </a:cubicBezTo>
                  <a:cubicBezTo>
                    <a:pt x="1441430" y="1290240"/>
                    <a:pt x="1460197" y="578042"/>
                    <a:pt x="1553662" y="67354"/>
                  </a:cubicBezTo>
                  <a:cubicBezTo>
                    <a:pt x="1553662" y="67244"/>
                    <a:pt x="1498543" y="-46873"/>
                    <a:pt x="1054812" y="25916"/>
                  </a:cubicBezTo>
                  <a:cubicBezTo>
                    <a:pt x="1054812" y="25916"/>
                    <a:pt x="859464" y="781086"/>
                    <a:pt x="767491" y="1026312"/>
                  </a:cubicBezTo>
                  <a:cubicBezTo>
                    <a:pt x="767162" y="1026947"/>
                    <a:pt x="766745" y="1027583"/>
                    <a:pt x="766438" y="1028219"/>
                  </a:cubicBezTo>
                  <a:cubicBezTo>
                    <a:pt x="766438" y="1028219"/>
                    <a:pt x="761878" y="1019647"/>
                    <a:pt x="753503" y="1004387"/>
                  </a:cubicBezTo>
                  <a:cubicBezTo>
                    <a:pt x="742584" y="984458"/>
                    <a:pt x="725308" y="952996"/>
                    <a:pt x="703471" y="913904"/>
                  </a:cubicBezTo>
                  <a:cubicBezTo>
                    <a:pt x="620706" y="1067420"/>
                    <a:pt x="503475" y="1202936"/>
                    <a:pt x="372279" y="1316943"/>
                  </a:cubicBezTo>
                  <a:cubicBezTo>
                    <a:pt x="259630" y="1414749"/>
                    <a:pt x="134770" y="1501614"/>
                    <a:pt x="1644" y="1571970"/>
                  </a:cubicBezTo>
                  <a:close/>
                </a:path>
              </a:pathLst>
            </a:custGeom>
            <a:solidFill>
              <a:srgbClr val="FFB0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94244" name="Freeform: Shape 203">
              <a:extLst>
                <a:ext uri="{FF2B5EF4-FFF2-40B4-BE49-F238E27FC236}">
                  <a16:creationId xmlns:a16="http://schemas.microsoft.com/office/drawing/2014/main" id="{90614B2E-1D36-4F65-858B-A2FF148E471C}"/>
                </a:ext>
              </a:extLst>
            </p:cNvPr>
            <p:cNvSpPr>
              <a:spLocks/>
            </p:cNvSpPr>
            <p:nvPr/>
          </p:nvSpPr>
          <p:spPr bwMode="auto">
            <a:xfrm>
              <a:off x="6118362" y="2102984"/>
              <a:ext cx="385872" cy="228015"/>
            </a:xfrm>
            <a:custGeom>
              <a:avLst/>
              <a:gdLst>
                <a:gd name="T0" fmla="*/ 1644 w 385872"/>
                <a:gd name="T1" fmla="*/ 226543 h 228015"/>
                <a:gd name="T2" fmla="*/ 35233 w 385872"/>
                <a:gd name="T3" fmla="*/ 226543 h 228015"/>
                <a:gd name="T4" fmla="*/ 96929 w 385872"/>
                <a:gd name="T5" fmla="*/ 119003 h 228015"/>
                <a:gd name="T6" fmla="*/ 265002 w 385872"/>
                <a:gd name="T7" fmla="*/ 33980 h 228015"/>
                <a:gd name="T8" fmla="*/ 374384 w 385872"/>
                <a:gd name="T9" fmla="*/ 141629 h 228015"/>
                <a:gd name="T10" fmla="*/ 384228 w 385872"/>
                <a:gd name="T11" fmla="*/ 134635 h 228015"/>
                <a:gd name="T12" fmla="*/ 173533 w 385872"/>
                <a:gd name="T13" fmla="*/ 18194 h 228015"/>
                <a:gd name="T14" fmla="*/ 1644 w 385872"/>
                <a:gd name="T15" fmla="*/ 226543 h 22801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85872"/>
                <a:gd name="T25" fmla="*/ 0 h 228015"/>
                <a:gd name="T26" fmla="*/ 385872 w 385872"/>
                <a:gd name="T27" fmla="*/ 228015 h 22801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85872" h="228015">
                  <a:moveTo>
                    <a:pt x="1644" y="226543"/>
                  </a:moveTo>
                  <a:cubicBezTo>
                    <a:pt x="13199" y="227815"/>
                    <a:pt x="23679" y="225798"/>
                    <a:pt x="35233" y="226543"/>
                  </a:cubicBezTo>
                  <a:cubicBezTo>
                    <a:pt x="51457" y="190938"/>
                    <a:pt x="72877" y="150903"/>
                    <a:pt x="96929" y="119003"/>
                  </a:cubicBezTo>
                  <a:cubicBezTo>
                    <a:pt x="134025" y="69519"/>
                    <a:pt x="197804" y="12362"/>
                    <a:pt x="265002" y="33980"/>
                  </a:cubicBezTo>
                  <a:cubicBezTo>
                    <a:pt x="316613" y="50621"/>
                    <a:pt x="352021" y="93417"/>
                    <a:pt x="374384" y="141629"/>
                  </a:cubicBezTo>
                  <a:cubicBezTo>
                    <a:pt x="377672" y="139393"/>
                    <a:pt x="381049" y="137069"/>
                    <a:pt x="384228" y="134635"/>
                  </a:cubicBezTo>
                  <a:cubicBezTo>
                    <a:pt x="353293" y="46279"/>
                    <a:pt x="268927" y="-34030"/>
                    <a:pt x="173533" y="18194"/>
                  </a:cubicBezTo>
                  <a:cubicBezTo>
                    <a:pt x="98397" y="59412"/>
                    <a:pt x="37250" y="142199"/>
                    <a:pt x="1644" y="226543"/>
                  </a:cubicBezTo>
                  <a:close/>
                </a:path>
              </a:pathLst>
            </a:custGeom>
            <a:solidFill>
              <a:srgbClr val="DA62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94245" name="Freeform: Shape 204">
              <a:extLst>
                <a:ext uri="{FF2B5EF4-FFF2-40B4-BE49-F238E27FC236}">
                  <a16:creationId xmlns:a16="http://schemas.microsoft.com/office/drawing/2014/main" id="{EB447312-5890-4486-BC32-9E96F10FB2D6}"/>
                </a:ext>
              </a:extLst>
            </p:cNvPr>
            <p:cNvSpPr>
              <a:spLocks/>
            </p:cNvSpPr>
            <p:nvPr/>
          </p:nvSpPr>
          <p:spPr bwMode="auto">
            <a:xfrm>
              <a:off x="6341532" y="2269075"/>
              <a:ext cx="100853" cy="92083"/>
            </a:xfrm>
            <a:custGeom>
              <a:avLst/>
              <a:gdLst>
                <a:gd name="T0" fmla="*/ 35365 w 100852"/>
                <a:gd name="T1" fmla="*/ 7614 h 92083"/>
                <a:gd name="T2" fmla="*/ 98997 w 100852"/>
                <a:gd name="T3" fmla="*/ 15989 h 92083"/>
                <a:gd name="T4" fmla="*/ 93867 w 100852"/>
                <a:gd name="T5" fmla="*/ 28333 h 92083"/>
                <a:gd name="T6" fmla="*/ 91894 w 100852"/>
                <a:gd name="T7" fmla="*/ 27390 h 92083"/>
                <a:gd name="T8" fmla="*/ 78959 w 100852"/>
                <a:gd name="T9" fmla="*/ 42540 h 92083"/>
                <a:gd name="T10" fmla="*/ 60433 w 100852"/>
                <a:gd name="T11" fmla="*/ 38944 h 92083"/>
                <a:gd name="T12" fmla="*/ 50742 w 100852"/>
                <a:gd name="T13" fmla="*/ 41816 h 92083"/>
                <a:gd name="T14" fmla="*/ 37119 w 100852"/>
                <a:gd name="T15" fmla="*/ 57865 h 92083"/>
                <a:gd name="T16" fmla="*/ 26178 w 100852"/>
                <a:gd name="T17" fmla="*/ 57821 h 92083"/>
                <a:gd name="T18" fmla="*/ 19820 w 100852"/>
                <a:gd name="T19" fmla="*/ 86148 h 92083"/>
                <a:gd name="T20" fmla="*/ 1667 w 100852"/>
                <a:gd name="T21" fmla="*/ 86257 h 92083"/>
                <a:gd name="T22" fmla="*/ 35387 w 100852"/>
                <a:gd name="T23" fmla="*/ 7592 h 9208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00852"/>
                <a:gd name="T37" fmla="*/ 0 h 92083"/>
                <a:gd name="T38" fmla="*/ 100852 w 100852"/>
                <a:gd name="T39" fmla="*/ 92083 h 92083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00852" h="92083">
                  <a:moveTo>
                    <a:pt x="35365" y="7614"/>
                  </a:moveTo>
                  <a:cubicBezTo>
                    <a:pt x="57925" y="-6264"/>
                    <a:pt x="77811" y="7241"/>
                    <a:pt x="98989" y="15989"/>
                  </a:cubicBezTo>
                  <a:cubicBezTo>
                    <a:pt x="102300" y="17348"/>
                    <a:pt x="96863" y="29824"/>
                    <a:pt x="93859" y="28333"/>
                  </a:cubicBezTo>
                  <a:cubicBezTo>
                    <a:pt x="93202" y="28004"/>
                    <a:pt x="92544" y="27719"/>
                    <a:pt x="91886" y="27390"/>
                  </a:cubicBezTo>
                  <a:cubicBezTo>
                    <a:pt x="92566" y="34735"/>
                    <a:pt x="88312" y="42167"/>
                    <a:pt x="78951" y="42540"/>
                  </a:cubicBezTo>
                  <a:cubicBezTo>
                    <a:pt x="72023" y="42825"/>
                    <a:pt x="66760" y="41641"/>
                    <a:pt x="60425" y="38944"/>
                  </a:cubicBezTo>
                  <a:cubicBezTo>
                    <a:pt x="52334" y="35502"/>
                    <a:pt x="54307" y="35918"/>
                    <a:pt x="50734" y="41816"/>
                  </a:cubicBezTo>
                  <a:cubicBezTo>
                    <a:pt x="46963" y="48065"/>
                    <a:pt x="42863" y="53327"/>
                    <a:pt x="37119" y="57865"/>
                  </a:cubicBezTo>
                  <a:cubicBezTo>
                    <a:pt x="33216" y="60956"/>
                    <a:pt x="29160" y="60255"/>
                    <a:pt x="26178" y="57821"/>
                  </a:cubicBezTo>
                  <a:cubicBezTo>
                    <a:pt x="24117" y="67249"/>
                    <a:pt x="22780" y="77049"/>
                    <a:pt x="19820" y="86148"/>
                  </a:cubicBezTo>
                  <a:cubicBezTo>
                    <a:pt x="18066" y="91563"/>
                    <a:pt x="943" y="92879"/>
                    <a:pt x="1667" y="86257"/>
                  </a:cubicBezTo>
                  <a:cubicBezTo>
                    <a:pt x="4977" y="56023"/>
                    <a:pt x="10108" y="23158"/>
                    <a:pt x="35387" y="7592"/>
                  </a:cubicBezTo>
                  <a:close/>
                </a:path>
              </a:pathLst>
            </a:custGeom>
            <a:solidFill>
              <a:srgbClr val="3E39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CE7DB984-4975-44D4-AE8F-5D735535F710}"/>
                </a:ext>
              </a:extLst>
            </p:cNvPr>
            <p:cNvSpPr/>
            <p:nvPr/>
          </p:nvSpPr>
          <p:spPr>
            <a:xfrm>
              <a:off x="7012519" y="3125652"/>
              <a:ext cx="150485" cy="1717563"/>
            </a:xfrm>
            <a:custGeom>
              <a:avLst/>
              <a:gdLst>
                <a:gd name="connsiteX0" fmla="*/ 115260 w 149086"/>
                <a:gd name="connsiteY0" fmla="*/ 912902 h 1718884"/>
                <a:gd name="connsiteX1" fmla="*/ 111116 w 149086"/>
                <a:gd name="connsiteY1" fmla="*/ 1214013 h 1718884"/>
                <a:gd name="connsiteX2" fmla="*/ 100417 w 149086"/>
                <a:gd name="connsiteY2" fmla="*/ 1474652 h 1718884"/>
                <a:gd name="connsiteX3" fmla="*/ 85903 w 149086"/>
                <a:gd name="connsiteY3" fmla="*/ 1678814 h 1718884"/>
                <a:gd name="connsiteX4" fmla="*/ 80707 w 149086"/>
                <a:gd name="connsiteY4" fmla="*/ 1719396 h 1718884"/>
                <a:gd name="connsiteX5" fmla="*/ 108682 w 149086"/>
                <a:gd name="connsiteY5" fmla="*/ 1709333 h 1718884"/>
                <a:gd name="connsiteX6" fmla="*/ 148739 w 149086"/>
                <a:gd name="connsiteY6" fmla="*/ 992992 h 1718884"/>
                <a:gd name="connsiteX7" fmla="*/ 148520 w 149086"/>
                <a:gd name="connsiteY7" fmla="*/ 921364 h 1718884"/>
                <a:gd name="connsiteX8" fmla="*/ 21971 w 149086"/>
                <a:gd name="connsiteY8" fmla="*/ 8908 h 1718884"/>
                <a:gd name="connsiteX9" fmla="*/ 1932 w 149086"/>
                <a:gd name="connsiteY9" fmla="*/ 14850 h 1718884"/>
                <a:gd name="connsiteX10" fmla="*/ 115216 w 149086"/>
                <a:gd name="connsiteY10" fmla="*/ 912902 h 1718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9086" h="1718884">
                  <a:moveTo>
                    <a:pt x="115260" y="912902"/>
                  </a:moveTo>
                  <a:cubicBezTo>
                    <a:pt x="116312" y="1013228"/>
                    <a:pt x="114624" y="1113687"/>
                    <a:pt x="111116" y="1214013"/>
                  </a:cubicBezTo>
                  <a:cubicBezTo>
                    <a:pt x="108156" y="1300900"/>
                    <a:pt x="102851" y="1387875"/>
                    <a:pt x="100417" y="1474652"/>
                  </a:cubicBezTo>
                  <a:cubicBezTo>
                    <a:pt x="98619" y="1542881"/>
                    <a:pt x="93094" y="1611023"/>
                    <a:pt x="85903" y="1678814"/>
                  </a:cubicBezTo>
                  <a:cubicBezTo>
                    <a:pt x="84412" y="1692276"/>
                    <a:pt x="82614" y="1705825"/>
                    <a:pt x="80707" y="1719396"/>
                  </a:cubicBezTo>
                  <a:cubicBezTo>
                    <a:pt x="98619" y="1713038"/>
                    <a:pt x="108682" y="1709333"/>
                    <a:pt x="108682" y="1709333"/>
                  </a:cubicBezTo>
                  <a:cubicBezTo>
                    <a:pt x="108682" y="1709333"/>
                    <a:pt x="148739" y="1300155"/>
                    <a:pt x="148739" y="992992"/>
                  </a:cubicBezTo>
                  <a:cubicBezTo>
                    <a:pt x="148848" y="969050"/>
                    <a:pt x="148739" y="945196"/>
                    <a:pt x="148520" y="921364"/>
                  </a:cubicBezTo>
                  <a:cubicBezTo>
                    <a:pt x="145560" y="614311"/>
                    <a:pt x="106863" y="304407"/>
                    <a:pt x="21971" y="8908"/>
                  </a:cubicBezTo>
                  <a:cubicBezTo>
                    <a:pt x="18266" y="-4115"/>
                    <a:pt x="-918" y="1914"/>
                    <a:pt x="1932" y="14850"/>
                  </a:cubicBezTo>
                  <a:cubicBezTo>
                    <a:pt x="68604" y="310875"/>
                    <a:pt x="112059" y="609137"/>
                    <a:pt x="115216" y="912902"/>
                  </a:cubicBez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cs typeface="+mn-cs"/>
              </a:endParaRPr>
            </a:p>
          </p:txBody>
        </p:sp>
        <p:sp>
          <p:nvSpPr>
            <p:cNvPr id="94247" name="Freeform: Shape 206">
              <a:extLst>
                <a:ext uri="{FF2B5EF4-FFF2-40B4-BE49-F238E27FC236}">
                  <a16:creationId xmlns:a16="http://schemas.microsoft.com/office/drawing/2014/main" id="{8B4260D9-B5F8-4568-AA3D-FED4FF304EA4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5319" y="5096318"/>
              <a:ext cx="918639" cy="662121"/>
            </a:xfrm>
            <a:custGeom>
              <a:avLst/>
              <a:gdLst>
                <a:gd name="T0" fmla="*/ 16266 w 918638"/>
                <a:gd name="T1" fmla="*/ 366666 h 662121"/>
                <a:gd name="T2" fmla="*/ 31745 w 918638"/>
                <a:gd name="T3" fmla="*/ 391879 h 662121"/>
                <a:gd name="T4" fmla="*/ 44461 w 918638"/>
                <a:gd name="T5" fmla="*/ 403214 h 662121"/>
                <a:gd name="T6" fmla="*/ 63645 w 918638"/>
                <a:gd name="T7" fmla="*/ 451207 h 662121"/>
                <a:gd name="T8" fmla="*/ 103394 w 918638"/>
                <a:gd name="T9" fmla="*/ 482888 h 662121"/>
                <a:gd name="T10" fmla="*/ 104447 w 918638"/>
                <a:gd name="T11" fmla="*/ 485212 h 662121"/>
                <a:gd name="T12" fmla="*/ 110059 w 918638"/>
                <a:gd name="T13" fmla="*/ 496241 h 662121"/>
                <a:gd name="T14" fmla="*/ 126371 w 918638"/>
                <a:gd name="T15" fmla="*/ 525159 h 662121"/>
                <a:gd name="T16" fmla="*/ 153075 w 918638"/>
                <a:gd name="T17" fmla="*/ 562562 h 662121"/>
                <a:gd name="T18" fmla="*/ 189952 w 918638"/>
                <a:gd name="T19" fmla="*/ 593607 h 662121"/>
                <a:gd name="T20" fmla="*/ 353159 w 918638"/>
                <a:gd name="T21" fmla="*/ 581110 h 662121"/>
                <a:gd name="T22" fmla="*/ 356228 w 918638"/>
                <a:gd name="T23" fmla="*/ 569249 h 662121"/>
                <a:gd name="T24" fmla="*/ 358026 w 918638"/>
                <a:gd name="T25" fmla="*/ 569140 h 662121"/>
                <a:gd name="T26" fmla="*/ 384533 w 918638"/>
                <a:gd name="T27" fmla="*/ 567232 h 662121"/>
                <a:gd name="T28" fmla="*/ 386747 w 918638"/>
                <a:gd name="T29" fmla="*/ 567013 h 662121"/>
                <a:gd name="T30" fmla="*/ 454363 w 918638"/>
                <a:gd name="T31" fmla="*/ 559712 h 662121"/>
                <a:gd name="T32" fmla="*/ 643382 w 918638"/>
                <a:gd name="T33" fmla="*/ 635330 h 662121"/>
                <a:gd name="T34" fmla="*/ 841317 w 918638"/>
                <a:gd name="T35" fmla="*/ 641622 h 662121"/>
                <a:gd name="T36" fmla="*/ 869293 w 918638"/>
                <a:gd name="T37" fmla="*/ 573700 h 662121"/>
                <a:gd name="T38" fmla="*/ 917198 w 918638"/>
                <a:gd name="T39" fmla="*/ 458640 h 662121"/>
                <a:gd name="T40" fmla="*/ 897488 w 918638"/>
                <a:gd name="T41" fmla="*/ 428121 h 662121"/>
                <a:gd name="T42" fmla="*/ 893256 w 918638"/>
                <a:gd name="T43" fmla="*/ 423670 h 662121"/>
                <a:gd name="T44" fmla="*/ 863790 w 918638"/>
                <a:gd name="T45" fmla="*/ 396550 h 662121"/>
                <a:gd name="T46" fmla="*/ 858374 w 918638"/>
                <a:gd name="T47" fmla="*/ 391770 h 662121"/>
                <a:gd name="T48" fmla="*/ 705648 w 918638"/>
                <a:gd name="T49" fmla="*/ 272150 h 662121"/>
                <a:gd name="T50" fmla="*/ 321456 w 918638"/>
                <a:gd name="T51" fmla="*/ 1644 h 662121"/>
                <a:gd name="T52" fmla="*/ 211921 w 918638"/>
                <a:gd name="T53" fmla="*/ 28853 h 662121"/>
                <a:gd name="T54" fmla="*/ 13043 w 918638"/>
                <a:gd name="T55" fmla="*/ 167767 h 662121"/>
                <a:gd name="T56" fmla="*/ 1708 w 918638"/>
                <a:gd name="T57" fmla="*/ 260266 h 662121"/>
                <a:gd name="T58" fmla="*/ 16222 w 918638"/>
                <a:gd name="T59" fmla="*/ 366644 h 662121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918638"/>
                <a:gd name="T91" fmla="*/ 0 h 662121"/>
                <a:gd name="T92" fmla="*/ 918638 w 918638"/>
                <a:gd name="T93" fmla="*/ 662121 h 662121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918638" h="662121">
                  <a:moveTo>
                    <a:pt x="16266" y="366666"/>
                  </a:moveTo>
                  <a:cubicBezTo>
                    <a:pt x="20191" y="376204"/>
                    <a:pt x="25277" y="384886"/>
                    <a:pt x="31745" y="391879"/>
                  </a:cubicBezTo>
                  <a:cubicBezTo>
                    <a:pt x="38629" y="399509"/>
                    <a:pt x="44461" y="403214"/>
                    <a:pt x="44461" y="403214"/>
                  </a:cubicBezTo>
                  <a:cubicBezTo>
                    <a:pt x="46895" y="423451"/>
                    <a:pt x="54525" y="439237"/>
                    <a:pt x="63645" y="451207"/>
                  </a:cubicBezTo>
                  <a:cubicBezTo>
                    <a:pt x="81031" y="473987"/>
                    <a:pt x="103394" y="482888"/>
                    <a:pt x="103394" y="482888"/>
                  </a:cubicBezTo>
                  <a:cubicBezTo>
                    <a:pt x="103394" y="482888"/>
                    <a:pt x="103811" y="483744"/>
                    <a:pt x="104447" y="485212"/>
                  </a:cubicBezTo>
                  <a:cubicBezTo>
                    <a:pt x="105609" y="487449"/>
                    <a:pt x="107516" y="491351"/>
                    <a:pt x="110059" y="496241"/>
                  </a:cubicBezTo>
                  <a:cubicBezTo>
                    <a:pt x="113984" y="503870"/>
                    <a:pt x="119597" y="514043"/>
                    <a:pt x="126371" y="525159"/>
                  </a:cubicBezTo>
                  <a:cubicBezTo>
                    <a:pt x="134001" y="537459"/>
                    <a:pt x="143122" y="550701"/>
                    <a:pt x="153075" y="562562"/>
                  </a:cubicBezTo>
                  <a:cubicBezTo>
                    <a:pt x="164520" y="576133"/>
                    <a:pt x="177039" y="587666"/>
                    <a:pt x="189952" y="593607"/>
                  </a:cubicBezTo>
                  <a:cubicBezTo>
                    <a:pt x="229592" y="611936"/>
                    <a:pt x="333668" y="608757"/>
                    <a:pt x="353159" y="581110"/>
                  </a:cubicBezTo>
                  <a:cubicBezTo>
                    <a:pt x="355702" y="577514"/>
                    <a:pt x="356754" y="573590"/>
                    <a:pt x="356228" y="569249"/>
                  </a:cubicBezTo>
                  <a:cubicBezTo>
                    <a:pt x="356864" y="569249"/>
                    <a:pt x="357390" y="569140"/>
                    <a:pt x="358026" y="569140"/>
                  </a:cubicBezTo>
                  <a:cubicBezTo>
                    <a:pt x="367037" y="568504"/>
                    <a:pt x="375829" y="567978"/>
                    <a:pt x="384533" y="567232"/>
                  </a:cubicBezTo>
                  <a:cubicBezTo>
                    <a:pt x="385278" y="567122"/>
                    <a:pt x="386024" y="567122"/>
                    <a:pt x="386747" y="567013"/>
                  </a:cubicBezTo>
                  <a:cubicBezTo>
                    <a:pt x="411873" y="564886"/>
                    <a:pt x="435179" y="562145"/>
                    <a:pt x="454363" y="559712"/>
                  </a:cubicBezTo>
                  <a:cubicBezTo>
                    <a:pt x="529169" y="599308"/>
                    <a:pt x="595228" y="621912"/>
                    <a:pt x="643374" y="635330"/>
                  </a:cubicBezTo>
                  <a:cubicBezTo>
                    <a:pt x="725701" y="658285"/>
                    <a:pt x="803445" y="678981"/>
                    <a:pt x="841309" y="641622"/>
                  </a:cubicBezTo>
                  <a:cubicBezTo>
                    <a:pt x="855209" y="627898"/>
                    <a:pt x="845409" y="624433"/>
                    <a:pt x="869285" y="573700"/>
                  </a:cubicBezTo>
                  <a:cubicBezTo>
                    <a:pt x="895002" y="519064"/>
                    <a:pt x="912454" y="481770"/>
                    <a:pt x="917190" y="458640"/>
                  </a:cubicBezTo>
                  <a:cubicBezTo>
                    <a:pt x="918352" y="452918"/>
                    <a:pt x="911161" y="442328"/>
                    <a:pt x="897480" y="428121"/>
                  </a:cubicBezTo>
                  <a:cubicBezTo>
                    <a:pt x="896098" y="426740"/>
                    <a:pt x="894717" y="425249"/>
                    <a:pt x="893248" y="423670"/>
                  </a:cubicBezTo>
                  <a:cubicBezTo>
                    <a:pt x="885180" y="415624"/>
                    <a:pt x="875226" y="406503"/>
                    <a:pt x="863782" y="396550"/>
                  </a:cubicBezTo>
                  <a:cubicBezTo>
                    <a:pt x="861984" y="394949"/>
                    <a:pt x="860164" y="393370"/>
                    <a:pt x="858366" y="391770"/>
                  </a:cubicBezTo>
                  <a:cubicBezTo>
                    <a:pt x="819472" y="358291"/>
                    <a:pt x="765099" y="316218"/>
                    <a:pt x="705640" y="272150"/>
                  </a:cubicBezTo>
                  <a:cubicBezTo>
                    <a:pt x="534365" y="145118"/>
                    <a:pt x="321456" y="1644"/>
                    <a:pt x="321456" y="1644"/>
                  </a:cubicBezTo>
                  <a:cubicBezTo>
                    <a:pt x="294576" y="5679"/>
                    <a:pt x="256165" y="13308"/>
                    <a:pt x="211921" y="28853"/>
                  </a:cubicBezTo>
                  <a:cubicBezTo>
                    <a:pt x="139504" y="54285"/>
                    <a:pt x="43760" y="87896"/>
                    <a:pt x="13043" y="167767"/>
                  </a:cubicBezTo>
                  <a:cubicBezTo>
                    <a:pt x="5150" y="188310"/>
                    <a:pt x="2366" y="212230"/>
                    <a:pt x="1708" y="260266"/>
                  </a:cubicBezTo>
                  <a:cubicBezTo>
                    <a:pt x="1292" y="290895"/>
                    <a:pt x="2563" y="334218"/>
                    <a:pt x="16222" y="366644"/>
                  </a:cubicBezTo>
                  <a:close/>
                </a:path>
              </a:pathLst>
            </a:custGeom>
            <a:solidFill>
              <a:srgbClr val="FFB0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94248" name="Freeform: Shape 207">
              <a:extLst>
                <a:ext uri="{FF2B5EF4-FFF2-40B4-BE49-F238E27FC236}">
                  <a16:creationId xmlns:a16="http://schemas.microsoft.com/office/drawing/2014/main" id="{C63B7092-5A19-4A6C-9BA2-A4C4E4D414B9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4412" y="5554890"/>
              <a:ext cx="138125" cy="111815"/>
            </a:xfrm>
            <a:custGeom>
              <a:avLst/>
              <a:gdLst>
                <a:gd name="T0" fmla="*/ 9593 w 138124"/>
                <a:gd name="T1" fmla="*/ 20195 h 111815"/>
                <a:gd name="T2" fmla="*/ 109007 w 138124"/>
                <a:gd name="T3" fmla="*/ 110568 h 111815"/>
                <a:gd name="T4" fmla="*/ 135492 w 138124"/>
                <a:gd name="T5" fmla="*/ 108660 h 111815"/>
                <a:gd name="T6" fmla="*/ 137728 w 138124"/>
                <a:gd name="T7" fmla="*/ 108441 h 111815"/>
                <a:gd name="T8" fmla="*/ 11807 w 138124"/>
                <a:gd name="T9" fmla="*/ 1647 h 111815"/>
                <a:gd name="T10" fmla="*/ 9593 w 138124"/>
                <a:gd name="T11" fmla="*/ 20195 h 11181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38124"/>
                <a:gd name="T19" fmla="*/ 0 h 111815"/>
                <a:gd name="T20" fmla="*/ 138124 w 138124"/>
                <a:gd name="T21" fmla="*/ 111815 h 11181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38124" h="111815">
                  <a:moveTo>
                    <a:pt x="9593" y="20195"/>
                  </a:moveTo>
                  <a:cubicBezTo>
                    <a:pt x="53157" y="28987"/>
                    <a:pt x="90034" y="69240"/>
                    <a:pt x="108999" y="110568"/>
                  </a:cubicBezTo>
                  <a:cubicBezTo>
                    <a:pt x="118010" y="109932"/>
                    <a:pt x="126802" y="109406"/>
                    <a:pt x="135484" y="108660"/>
                  </a:cubicBezTo>
                  <a:cubicBezTo>
                    <a:pt x="136229" y="108551"/>
                    <a:pt x="136975" y="108551"/>
                    <a:pt x="137720" y="108441"/>
                  </a:cubicBezTo>
                  <a:cubicBezTo>
                    <a:pt x="115357" y="51547"/>
                    <a:pt x="66290" y="2392"/>
                    <a:pt x="11807" y="1647"/>
                  </a:cubicBezTo>
                  <a:cubicBezTo>
                    <a:pt x="-273" y="1428"/>
                    <a:pt x="-2290" y="17761"/>
                    <a:pt x="9593" y="20195"/>
                  </a:cubicBezTo>
                  <a:close/>
                </a:path>
              </a:pathLst>
            </a:custGeom>
            <a:solidFill>
              <a:srgbClr val="DA62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94249" name="Freeform: Shape 208">
              <a:extLst>
                <a:ext uri="{FF2B5EF4-FFF2-40B4-BE49-F238E27FC236}">
                  <a16:creationId xmlns:a16="http://schemas.microsoft.com/office/drawing/2014/main" id="{07112CBA-5CF8-48E0-A102-107E76537DD5}"/>
                </a:ext>
              </a:extLst>
            </p:cNvPr>
            <p:cNvSpPr>
              <a:spLocks/>
            </p:cNvSpPr>
            <p:nvPr/>
          </p:nvSpPr>
          <p:spPr bwMode="auto">
            <a:xfrm>
              <a:off x="5294961" y="5361757"/>
              <a:ext cx="116200" cy="260902"/>
            </a:xfrm>
            <a:custGeom>
              <a:avLst/>
              <a:gdLst>
                <a:gd name="T0" fmla="*/ 4827 w 116200"/>
                <a:gd name="T1" fmla="*/ 219796 h 260902"/>
                <a:gd name="T2" fmla="*/ 10439 w 116200"/>
                <a:gd name="T3" fmla="*/ 230824 h 260902"/>
                <a:gd name="T4" fmla="*/ 26751 w 116200"/>
                <a:gd name="T5" fmla="*/ 259742 h 260902"/>
                <a:gd name="T6" fmla="*/ 113222 w 116200"/>
                <a:gd name="T7" fmla="*/ 6623 h 260902"/>
                <a:gd name="T8" fmla="*/ 112805 w 116200"/>
                <a:gd name="T9" fmla="*/ 1646 h 260902"/>
                <a:gd name="T10" fmla="*/ 4805 w 116200"/>
                <a:gd name="T11" fmla="*/ 219796 h 26090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16200"/>
                <a:gd name="T19" fmla="*/ 0 h 260902"/>
                <a:gd name="T20" fmla="*/ 116200 w 116200"/>
                <a:gd name="T21" fmla="*/ 260902 h 26090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16200" h="260902">
                  <a:moveTo>
                    <a:pt x="4827" y="219796"/>
                  </a:moveTo>
                  <a:cubicBezTo>
                    <a:pt x="5989" y="222010"/>
                    <a:pt x="7896" y="225935"/>
                    <a:pt x="10439" y="230824"/>
                  </a:cubicBezTo>
                  <a:cubicBezTo>
                    <a:pt x="14364" y="238454"/>
                    <a:pt x="19976" y="248626"/>
                    <a:pt x="26751" y="259742"/>
                  </a:cubicBezTo>
                  <a:cubicBezTo>
                    <a:pt x="13816" y="161104"/>
                    <a:pt x="4278" y="37668"/>
                    <a:pt x="113222" y="6623"/>
                  </a:cubicBezTo>
                  <a:cubicBezTo>
                    <a:pt x="115874" y="5878"/>
                    <a:pt x="115765" y="1537"/>
                    <a:pt x="112805" y="1646"/>
                  </a:cubicBezTo>
                  <a:cubicBezTo>
                    <a:pt x="13596" y="7149"/>
                    <a:pt x="-7495" y="120521"/>
                    <a:pt x="4805" y="219796"/>
                  </a:cubicBezTo>
                  <a:close/>
                </a:path>
              </a:pathLst>
            </a:custGeom>
            <a:solidFill>
              <a:srgbClr val="DA62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94250" name="Freeform: Shape 209">
              <a:extLst>
                <a:ext uri="{FF2B5EF4-FFF2-40B4-BE49-F238E27FC236}">
                  <a16:creationId xmlns:a16="http://schemas.microsoft.com/office/drawing/2014/main" id="{87B17625-A058-42E9-98B7-E436B666097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1059" y="5289809"/>
              <a:ext cx="94276" cy="258710"/>
            </a:xfrm>
            <a:custGeom>
              <a:avLst/>
              <a:gdLst>
                <a:gd name="T0" fmla="*/ 8743 w 94275"/>
                <a:gd name="T1" fmla="*/ 209732 h 258709"/>
                <a:gd name="T2" fmla="*/ 27927 w 94275"/>
                <a:gd name="T3" fmla="*/ 257725 h 258709"/>
                <a:gd name="T4" fmla="*/ 91210 w 94275"/>
                <a:gd name="T5" fmla="*/ 8632 h 258709"/>
                <a:gd name="T6" fmla="*/ 88886 w 94275"/>
                <a:gd name="T7" fmla="*/ 1748 h 258709"/>
                <a:gd name="T8" fmla="*/ 8765 w 94275"/>
                <a:gd name="T9" fmla="*/ 209732 h 25870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4275"/>
                <a:gd name="T16" fmla="*/ 0 h 258709"/>
                <a:gd name="T17" fmla="*/ 94275 w 94275"/>
                <a:gd name="T18" fmla="*/ 258709 h 25870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4275" h="258709">
                  <a:moveTo>
                    <a:pt x="8743" y="209724"/>
                  </a:moveTo>
                  <a:cubicBezTo>
                    <a:pt x="11177" y="229961"/>
                    <a:pt x="18807" y="245746"/>
                    <a:pt x="27927" y="257717"/>
                  </a:cubicBezTo>
                  <a:cubicBezTo>
                    <a:pt x="24441" y="163529"/>
                    <a:pt x="-11077" y="52372"/>
                    <a:pt x="91202" y="8632"/>
                  </a:cubicBezTo>
                  <a:cubicBezTo>
                    <a:pt x="95543" y="6834"/>
                    <a:pt x="93482" y="783"/>
                    <a:pt x="88878" y="1748"/>
                  </a:cubicBezTo>
                  <a:cubicBezTo>
                    <a:pt x="-33725" y="27027"/>
                    <a:pt x="8765" y="209724"/>
                    <a:pt x="8765" y="209724"/>
                  </a:cubicBezTo>
                  <a:close/>
                </a:path>
              </a:pathLst>
            </a:custGeom>
            <a:solidFill>
              <a:srgbClr val="DA62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94251" name="Freeform: Shape 210">
              <a:extLst>
                <a:ext uri="{FF2B5EF4-FFF2-40B4-BE49-F238E27FC236}">
                  <a16:creationId xmlns:a16="http://schemas.microsoft.com/office/drawing/2014/main" id="{72241C4E-100D-46C6-9D43-E84558501345}"/>
                </a:ext>
              </a:extLst>
            </p:cNvPr>
            <p:cNvSpPr>
              <a:spLocks/>
            </p:cNvSpPr>
            <p:nvPr/>
          </p:nvSpPr>
          <p:spPr bwMode="auto">
            <a:xfrm>
              <a:off x="6597385" y="2542481"/>
              <a:ext cx="92083" cy="135932"/>
            </a:xfrm>
            <a:custGeom>
              <a:avLst/>
              <a:gdLst>
                <a:gd name="T0" fmla="*/ 14258 w 92083"/>
                <a:gd name="T1" fmla="*/ 131657 h 135932"/>
                <a:gd name="T2" fmla="*/ 92266 w 92083"/>
                <a:gd name="T3" fmla="*/ 15961 h 135932"/>
                <a:gd name="T4" fmla="*/ 85272 w 92083"/>
                <a:gd name="T5" fmla="*/ 16378 h 135932"/>
                <a:gd name="T6" fmla="*/ 81238 w 92083"/>
                <a:gd name="T7" fmla="*/ 1644 h 135932"/>
                <a:gd name="T8" fmla="*/ 2068 w 92083"/>
                <a:gd name="T9" fmla="*/ 125825 h 135932"/>
                <a:gd name="T10" fmla="*/ 14258 w 92083"/>
                <a:gd name="T11" fmla="*/ 131657 h 13593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92083"/>
                <a:gd name="T19" fmla="*/ 0 h 135932"/>
                <a:gd name="T20" fmla="*/ 92083 w 92083"/>
                <a:gd name="T21" fmla="*/ 135932 h 13593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92083" h="135932">
                  <a:moveTo>
                    <a:pt x="14258" y="131657"/>
                  </a:moveTo>
                  <a:cubicBezTo>
                    <a:pt x="40963" y="93092"/>
                    <a:pt x="65233" y="53562"/>
                    <a:pt x="92266" y="15961"/>
                  </a:cubicBezTo>
                  <a:cubicBezTo>
                    <a:pt x="87815" y="16071"/>
                    <a:pt x="85272" y="16378"/>
                    <a:pt x="85272" y="16378"/>
                  </a:cubicBezTo>
                  <a:cubicBezTo>
                    <a:pt x="85272" y="16378"/>
                    <a:pt x="84220" y="10348"/>
                    <a:pt x="81238" y="1644"/>
                  </a:cubicBezTo>
                  <a:cubicBezTo>
                    <a:pt x="47321" y="37995"/>
                    <a:pt x="18271" y="79191"/>
                    <a:pt x="2068" y="125825"/>
                  </a:cubicBezTo>
                  <a:cubicBezTo>
                    <a:pt x="-585" y="133345"/>
                    <a:pt x="9917" y="137796"/>
                    <a:pt x="14258" y="131657"/>
                  </a:cubicBezTo>
                  <a:close/>
                </a:path>
              </a:pathLst>
            </a:custGeom>
            <a:solidFill>
              <a:srgbClr val="DA62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94252" name="Freeform: Shape 211">
              <a:extLst>
                <a:ext uri="{FF2B5EF4-FFF2-40B4-BE49-F238E27FC236}">
                  <a16:creationId xmlns:a16="http://schemas.microsoft.com/office/drawing/2014/main" id="{CAB85FCE-0515-4CCF-B335-C9823A1312AA}"/>
                </a:ext>
              </a:extLst>
            </p:cNvPr>
            <p:cNvSpPr>
              <a:spLocks/>
            </p:cNvSpPr>
            <p:nvPr/>
          </p:nvSpPr>
          <p:spPr bwMode="auto">
            <a:xfrm>
              <a:off x="6442455" y="2438756"/>
              <a:ext cx="157857" cy="144702"/>
            </a:xfrm>
            <a:custGeom>
              <a:avLst/>
              <a:gdLst>
                <a:gd name="T0" fmla="*/ 13612 w 157856"/>
                <a:gd name="T1" fmla="*/ 142466 h 144702"/>
                <a:gd name="T2" fmla="*/ 97766 w 157856"/>
                <a:gd name="T3" fmla="*/ 63844 h 144702"/>
                <a:gd name="T4" fmla="*/ 156809 w 157856"/>
                <a:gd name="T5" fmla="*/ 20193 h 144702"/>
                <a:gd name="T6" fmla="*/ 151503 w 157856"/>
                <a:gd name="T7" fmla="*/ 1644 h 144702"/>
                <a:gd name="T8" fmla="*/ 2364 w 157856"/>
                <a:gd name="T9" fmla="*/ 134507 h 144702"/>
                <a:gd name="T10" fmla="*/ 13612 w 157856"/>
                <a:gd name="T11" fmla="*/ 142444 h 14470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57856"/>
                <a:gd name="T19" fmla="*/ 0 h 144702"/>
                <a:gd name="T20" fmla="*/ 157856 w 157856"/>
                <a:gd name="T21" fmla="*/ 144702 h 14470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57856" h="144702">
                  <a:moveTo>
                    <a:pt x="13612" y="142466"/>
                  </a:moveTo>
                  <a:cubicBezTo>
                    <a:pt x="43802" y="119160"/>
                    <a:pt x="68291" y="88422"/>
                    <a:pt x="97758" y="63844"/>
                  </a:cubicBezTo>
                  <a:cubicBezTo>
                    <a:pt x="116525" y="48168"/>
                    <a:pt x="136345" y="33654"/>
                    <a:pt x="156801" y="20193"/>
                  </a:cubicBezTo>
                  <a:cubicBezTo>
                    <a:pt x="155946" y="14580"/>
                    <a:pt x="154367" y="8222"/>
                    <a:pt x="151495" y="1644"/>
                  </a:cubicBezTo>
                  <a:cubicBezTo>
                    <a:pt x="91290" y="32909"/>
                    <a:pt x="30998" y="77284"/>
                    <a:pt x="2364" y="134507"/>
                  </a:cubicBezTo>
                  <a:cubicBezTo>
                    <a:pt x="-1034" y="141282"/>
                    <a:pt x="8416" y="146368"/>
                    <a:pt x="13612" y="142444"/>
                  </a:cubicBezTo>
                  <a:close/>
                </a:path>
              </a:pathLst>
            </a:custGeom>
            <a:solidFill>
              <a:srgbClr val="DA62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94253" name="Freeform: Shape 212">
              <a:extLst>
                <a:ext uri="{FF2B5EF4-FFF2-40B4-BE49-F238E27FC236}">
                  <a16:creationId xmlns:a16="http://schemas.microsoft.com/office/drawing/2014/main" id="{E868D4CD-89C4-49E1-BB1E-1ED45C420F42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9999" y="2774640"/>
              <a:ext cx="1172964" cy="1999519"/>
            </a:xfrm>
            <a:custGeom>
              <a:avLst/>
              <a:gdLst>
                <a:gd name="T0" fmla="*/ 953724 w 1172963"/>
                <a:gd name="T1" fmla="*/ 11050 h 1999519"/>
                <a:gd name="T2" fmla="*/ 716281 w 1172963"/>
                <a:gd name="T3" fmla="*/ 542085 h 1999519"/>
                <a:gd name="T4" fmla="*/ 702710 w 1172963"/>
                <a:gd name="T5" fmla="*/ 572428 h 1999519"/>
                <a:gd name="T6" fmla="*/ 693589 w 1172963"/>
                <a:gd name="T7" fmla="*/ 592818 h 1999519"/>
                <a:gd name="T8" fmla="*/ 1161305 w 1172963"/>
                <a:gd name="T9" fmla="*/ 1319485 h 1999519"/>
                <a:gd name="T10" fmla="*/ 1171457 w 1172963"/>
                <a:gd name="T11" fmla="*/ 1353775 h 1999519"/>
                <a:gd name="T12" fmla="*/ 1133461 w 1172963"/>
                <a:gd name="T13" fmla="*/ 1408324 h 1999519"/>
                <a:gd name="T14" fmla="*/ 791066 w 1172963"/>
                <a:gd name="T15" fmla="*/ 1764049 h 1999519"/>
                <a:gd name="T16" fmla="*/ 465785 w 1172963"/>
                <a:gd name="T17" fmla="*/ 1965953 h 1999519"/>
                <a:gd name="T18" fmla="*/ 394245 w 1172963"/>
                <a:gd name="T19" fmla="*/ 1998313 h 1999519"/>
                <a:gd name="T20" fmla="*/ 167523 w 1172963"/>
                <a:gd name="T21" fmla="*/ 1592841 h 1999519"/>
                <a:gd name="T22" fmla="*/ 53252 w 1172963"/>
                <a:gd name="T23" fmla="*/ 1239965 h 1999519"/>
                <a:gd name="T24" fmla="*/ 46215 w 1172963"/>
                <a:gd name="T25" fmla="*/ 1209205 h 1999519"/>
                <a:gd name="T26" fmla="*/ 60203 w 1172963"/>
                <a:gd name="T27" fmla="*/ 446844 h 1999519"/>
                <a:gd name="T28" fmla="*/ 953899 w 1172963"/>
                <a:gd name="T29" fmla="*/ 1644 h 1999519"/>
                <a:gd name="T30" fmla="*/ 953680 w 1172963"/>
                <a:gd name="T31" fmla="*/ 11028 h 199951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172963"/>
                <a:gd name="T49" fmla="*/ 0 h 1999519"/>
                <a:gd name="T50" fmla="*/ 1172963 w 1172963"/>
                <a:gd name="T51" fmla="*/ 1999519 h 1999519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172963" h="1999519">
                  <a:moveTo>
                    <a:pt x="953716" y="11050"/>
                  </a:moveTo>
                  <a:cubicBezTo>
                    <a:pt x="874590" y="188113"/>
                    <a:pt x="795464" y="365022"/>
                    <a:pt x="716273" y="542085"/>
                  </a:cubicBezTo>
                  <a:cubicBezTo>
                    <a:pt x="711757" y="552170"/>
                    <a:pt x="707218" y="562321"/>
                    <a:pt x="702702" y="572428"/>
                  </a:cubicBezTo>
                  <a:cubicBezTo>
                    <a:pt x="699632" y="579247"/>
                    <a:pt x="696651" y="585999"/>
                    <a:pt x="693581" y="592818"/>
                  </a:cubicBezTo>
                  <a:cubicBezTo>
                    <a:pt x="798534" y="705379"/>
                    <a:pt x="1084540" y="1089628"/>
                    <a:pt x="1161297" y="1319485"/>
                  </a:cubicBezTo>
                  <a:cubicBezTo>
                    <a:pt x="1165266" y="1331390"/>
                    <a:pt x="1168664" y="1342791"/>
                    <a:pt x="1171449" y="1353775"/>
                  </a:cubicBezTo>
                  <a:cubicBezTo>
                    <a:pt x="1159894" y="1371096"/>
                    <a:pt x="1147222" y="1389337"/>
                    <a:pt x="1133453" y="1408324"/>
                  </a:cubicBezTo>
                  <a:cubicBezTo>
                    <a:pt x="1057178" y="1513715"/>
                    <a:pt x="946327" y="1642500"/>
                    <a:pt x="791058" y="1764049"/>
                  </a:cubicBezTo>
                  <a:cubicBezTo>
                    <a:pt x="675186" y="1854707"/>
                    <a:pt x="562450" y="1919539"/>
                    <a:pt x="465785" y="1965953"/>
                  </a:cubicBezTo>
                  <a:cubicBezTo>
                    <a:pt x="440791" y="1977923"/>
                    <a:pt x="416871" y="1988623"/>
                    <a:pt x="394245" y="1998313"/>
                  </a:cubicBezTo>
                  <a:cubicBezTo>
                    <a:pt x="326542" y="1902722"/>
                    <a:pt x="241277" y="1766637"/>
                    <a:pt x="167523" y="1592841"/>
                  </a:cubicBezTo>
                  <a:cubicBezTo>
                    <a:pt x="123258" y="1488545"/>
                    <a:pt x="83048" y="1370767"/>
                    <a:pt x="53252" y="1239965"/>
                  </a:cubicBezTo>
                  <a:cubicBezTo>
                    <a:pt x="50885" y="1229660"/>
                    <a:pt x="48583" y="1219444"/>
                    <a:pt x="46215" y="1209205"/>
                  </a:cubicBezTo>
                  <a:cubicBezTo>
                    <a:pt x="38563" y="1176099"/>
                    <a:pt x="-58387" y="718446"/>
                    <a:pt x="60203" y="446844"/>
                  </a:cubicBezTo>
                  <a:cubicBezTo>
                    <a:pt x="178025" y="176975"/>
                    <a:pt x="544560" y="8879"/>
                    <a:pt x="953891" y="1644"/>
                  </a:cubicBezTo>
                  <a:lnTo>
                    <a:pt x="953672" y="11028"/>
                  </a:lnTo>
                  <a:close/>
                </a:path>
              </a:pathLst>
            </a:custGeom>
            <a:solidFill>
              <a:srgbClr val="3A07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94254" name="Freeform: Shape 213">
              <a:extLst>
                <a:ext uri="{FF2B5EF4-FFF2-40B4-BE49-F238E27FC236}">
                  <a16:creationId xmlns:a16="http://schemas.microsoft.com/office/drawing/2014/main" id="{04951674-69F7-4F35-9D7C-BD99545CCFE1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4874" y="2408025"/>
              <a:ext cx="539344" cy="2376621"/>
            </a:xfrm>
            <a:custGeom>
              <a:avLst/>
              <a:gdLst>
                <a:gd name="T0" fmla="*/ 8398 w 539343"/>
                <a:gd name="T1" fmla="*/ 2373831 h 2376621"/>
                <a:gd name="T2" fmla="*/ 16883 w 539343"/>
                <a:gd name="T3" fmla="*/ 2372777 h 2376621"/>
                <a:gd name="T4" fmla="*/ 60447 w 539343"/>
                <a:gd name="T5" fmla="*/ 1956613 h 2376621"/>
                <a:gd name="T6" fmla="*/ 132623 w 539343"/>
                <a:gd name="T7" fmla="*/ 1691940 h 2376621"/>
                <a:gd name="T8" fmla="*/ 148408 w 539343"/>
                <a:gd name="T9" fmla="*/ 1646052 h 2376621"/>
                <a:gd name="T10" fmla="*/ 182961 w 539343"/>
                <a:gd name="T11" fmla="*/ 1548575 h 2376621"/>
                <a:gd name="T12" fmla="*/ 264893 w 539343"/>
                <a:gd name="T13" fmla="*/ 1309028 h 2376621"/>
                <a:gd name="T14" fmla="*/ 392393 w 539343"/>
                <a:gd name="T15" fmla="*/ 821001 h 2376621"/>
                <a:gd name="T16" fmla="*/ 422911 w 539343"/>
                <a:gd name="T17" fmla="*/ 562050 h 2376621"/>
                <a:gd name="T18" fmla="*/ 441876 w 539343"/>
                <a:gd name="T19" fmla="*/ 374617 h 2376621"/>
                <a:gd name="T20" fmla="*/ 537687 w 539343"/>
                <a:gd name="T21" fmla="*/ 28144 h 2376621"/>
                <a:gd name="T22" fmla="*/ 524641 w 539343"/>
                <a:gd name="T23" fmla="*/ 1966 h 2376621"/>
                <a:gd name="T24" fmla="*/ 444420 w 539343"/>
                <a:gd name="T25" fmla="*/ 226802 h 2376621"/>
                <a:gd name="T26" fmla="*/ 388556 w 539343"/>
                <a:gd name="T27" fmla="*/ 689278 h 2376621"/>
                <a:gd name="T28" fmla="*/ 306207 w 539343"/>
                <a:gd name="T29" fmla="*/ 1072944 h 2376621"/>
                <a:gd name="T30" fmla="*/ 229880 w 539343"/>
                <a:gd name="T31" fmla="*/ 1326392 h 2376621"/>
                <a:gd name="T32" fmla="*/ 144133 w 539343"/>
                <a:gd name="T33" fmla="*/ 1574118 h 2376621"/>
                <a:gd name="T34" fmla="*/ 131088 w 539343"/>
                <a:gd name="T35" fmla="*/ 1611104 h 2376621"/>
                <a:gd name="T36" fmla="*/ 115719 w 539343"/>
                <a:gd name="T37" fmla="*/ 1656028 h 2376621"/>
                <a:gd name="T38" fmla="*/ 103003 w 539343"/>
                <a:gd name="T39" fmla="*/ 1698518 h 2376621"/>
                <a:gd name="T40" fmla="*/ 34225 w 539343"/>
                <a:gd name="T41" fmla="*/ 1960428 h 2376621"/>
                <a:gd name="T42" fmla="*/ 8376 w 539343"/>
                <a:gd name="T43" fmla="*/ 2373853 h 2376621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539343"/>
                <a:gd name="T67" fmla="*/ 0 h 2376621"/>
                <a:gd name="T68" fmla="*/ 539343 w 539343"/>
                <a:gd name="T69" fmla="*/ 2376621 h 2376621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539343" h="2376621">
                  <a:moveTo>
                    <a:pt x="8398" y="2373830"/>
                  </a:moveTo>
                  <a:cubicBezTo>
                    <a:pt x="9143" y="2379026"/>
                    <a:pt x="16444" y="2377228"/>
                    <a:pt x="16883" y="2372777"/>
                  </a:cubicBezTo>
                  <a:cubicBezTo>
                    <a:pt x="30980" y="2233447"/>
                    <a:pt x="34795" y="2094642"/>
                    <a:pt x="60447" y="1956605"/>
                  </a:cubicBezTo>
                  <a:cubicBezTo>
                    <a:pt x="77088" y="1866649"/>
                    <a:pt x="103266" y="1778709"/>
                    <a:pt x="132623" y="1691932"/>
                  </a:cubicBezTo>
                  <a:cubicBezTo>
                    <a:pt x="137819" y="1676563"/>
                    <a:pt x="143015" y="1661304"/>
                    <a:pt x="148408" y="1646044"/>
                  </a:cubicBezTo>
                  <a:cubicBezTo>
                    <a:pt x="159743" y="1613508"/>
                    <a:pt x="171407" y="1580994"/>
                    <a:pt x="182961" y="1548567"/>
                  </a:cubicBezTo>
                  <a:cubicBezTo>
                    <a:pt x="211375" y="1469113"/>
                    <a:pt x="239351" y="1389527"/>
                    <a:pt x="264893" y="1309020"/>
                  </a:cubicBezTo>
                  <a:cubicBezTo>
                    <a:pt x="315978" y="1147962"/>
                    <a:pt x="361120" y="986181"/>
                    <a:pt x="392385" y="821001"/>
                  </a:cubicBezTo>
                  <a:cubicBezTo>
                    <a:pt x="408499" y="735605"/>
                    <a:pt x="417817" y="647885"/>
                    <a:pt x="422903" y="562050"/>
                  </a:cubicBezTo>
                  <a:cubicBezTo>
                    <a:pt x="426609" y="499324"/>
                    <a:pt x="432770" y="436817"/>
                    <a:pt x="441868" y="374617"/>
                  </a:cubicBezTo>
                  <a:cubicBezTo>
                    <a:pt x="458926" y="258176"/>
                    <a:pt x="494641" y="132417"/>
                    <a:pt x="537679" y="28144"/>
                  </a:cubicBezTo>
                  <a:cubicBezTo>
                    <a:pt x="539169" y="24438"/>
                    <a:pt x="526124" y="-1520"/>
                    <a:pt x="524633" y="1966"/>
                  </a:cubicBezTo>
                  <a:cubicBezTo>
                    <a:pt x="491681" y="74536"/>
                    <a:pt x="465174" y="149869"/>
                    <a:pt x="444412" y="226802"/>
                  </a:cubicBezTo>
                  <a:cubicBezTo>
                    <a:pt x="403720" y="377687"/>
                    <a:pt x="402645" y="534798"/>
                    <a:pt x="388548" y="689278"/>
                  </a:cubicBezTo>
                  <a:cubicBezTo>
                    <a:pt x="376577" y="819379"/>
                    <a:pt x="341498" y="947484"/>
                    <a:pt x="306199" y="1072936"/>
                  </a:cubicBezTo>
                  <a:cubicBezTo>
                    <a:pt x="282564" y="1157916"/>
                    <a:pt x="257242" y="1242457"/>
                    <a:pt x="229880" y="1326384"/>
                  </a:cubicBezTo>
                  <a:cubicBezTo>
                    <a:pt x="202737" y="1409456"/>
                    <a:pt x="172854" y="1491564"/>
                    <a:pt x="144133" y="1574110"/>
                  </a:cubicBezTo>
                  <a:cubicBezTo>
                    <a:pt x="139989" y="1586190"/>
                    <a:pt x="135538" y="1598577"/>
                    <a:pt x="131088" y="1611096"/>
                  </a:cubicBezTo>
                  <a:cubicBezTo>
                    <a:pt x="125892" y="1625830"/>
                    <a:pt x="120586" y="1640870"/>
                    <a:pt x="115719" y="1656020"/>
                  </a:cubicBezTo>
                  <a:cubicBezTo>
                    <a:pt x="111049" y="1670008"/>
                    <a:pt x="106817" y="1684193"/>
                    <a:pt x="103003" y="1698510"/>
                  </a:cubicBezTo>
                  <a:cubicBezTo>
                    <a:pt x="73646" y="1783796"/>
                    <a:pt x="50756" y="1871100"/>
                    <a:pt x="34225" y="1960420"/>
                  </a:cubicBezTo>
                  <a:cubicBezTo>
                    <a:pt x="9209" y="2095410"/>
                    <a:pt x="-8703" y="2236735"/>
                    <a:pt x="8376" y="2373852"/>
                  </a:cubicBezTo>
                  <a:close/>
                </a:path>
              </a:pathLst>
            </a:custGeom>
            <a:solidFill>
              <a:srgbClr val="DA62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94255" name="Freeform: Shape 214">
              <a:extLst>
                <a:ext uri="{FF2B5EF4-FFF2-40B4-BE49-F238E27FC236}">
                  <a16:creationId xmlns:a16="http://schemas.microsoft.com/office/drawing/2014/main" id="{8D688265-D761-4F00-8562-8633AA66288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19522" y="4975659"/>
              <a:ext cx="1074303" cy="377102"/>
            </a:xfrm>
            <a:custGeom>
              <a:avLst/>
              <a:gdLst>
                <a:gd name="T0" fmla="*/ 1644 w 1074303"/>
                <a:gd name="T1" fmla="*/ 7638 h 377102"/>
                <a:gd name="T2" fmla="*/ 17430 w 1074303"/>
                <a:gd name="T3" fmla="*/ 20990 h 377102"/>
                <a:gd name="T4" fmla="*/ 206398 w 1074303"/>
                <a:gd name="T5" fmla="*/ 178540 h 377102"/>
                <a:gd name="T6" fmla="*/ 509505 w 1074303"/>
                <a:gd name="T7" fmla="*/ 343720 h 377102"/>
                <a:gd name="T8" fmla="*/ 510031 w 1074303"/>
                <a:gd name="T9" fmla="*/ 343939 h 377102"/>
                <a:gd name="T10" fmla="*/ 582514 w 1074303"/>
                <a:gd name="T11" fmla="*/ 363846 h 377102"/>
                <a:gd name="T12" fmla="*/ 686370 w 1074303"/>
                <a:gd name="T13" fmla="*/ 377089 h 377102"/>
                <a:gd name="T14" fmla="*/ 690711 w 1074303"/>
                <a:gd name="T15" fmla="*/ 377308 h 377102"/>
                <a:gd name="T16" fmla="*/ 703647 w 1074303"/>
                <a:gd name="T17" fmla="*/ 377527 h 377102"/>
                <a:gd name="T18" fmla="*/ 948040 w 1074303"/>
                <a:gd name="T19" fmla="*/ 292877 h 377102"/>
                <a:gd name="T20" fmla="*/ 1073097 w 1074303"/>
                <a:gd name="T21" fmla="*/ 68676 h 377102"/>
                <a:gd name="T22" fmla="*/ 1066432 w 1074303"/>
                <a:gd name="T23" fmla="*/ 69312 h 377102"/>
                <a:gd name="T24" fmla="*/ 1053190 w 1074303"/>
                <a:gd name="T25" fmla="*/ 70474 h 377102"/>
                <a:gd name="T26" fmla="*/ 1044398 w 1074303"/>
                <a:gd name="T27" fmla="*/ 100774 h 377102"/>
                <a:gd name="T28" fmla="*/ 966610 w 1074303"/>
                <a:gd name="T29" fmla="*/ 242012 h 377102"/>
                <a:gd name="T30" fmla="*/ 702814 w 1074303"/>
                <a:gd name="T31" fmla="*/ 352205 h 377102"/>
                <a:gd name="T32" fmla="*/ 656925 w 1074303"/>
                <a:gd name="T33" fmla="*/ 349990 h 377102"/>
                <a:gd name="T34" fmla="*/ 651093 w 1074303"/>
                <a:gd name="T35" fmla="*/ 349464 h 377102"/>
                <a:gd name="T36" fmla="*/ 537590 w 1074303"/>
                <a:gd name="T37" fmla="*/ 326268 h 377102"/>
                <a:gd name="T38" fmla="*/ 513320 w 1074303"/>
                <a:gd name="T39" fmla="*/ 318638 h 377102"/>
                <a:gd name="T40" fmla="*/ 512377 w 1074303"/>
                <a:gd name="T41" fmla="*/ 318331 h 377102"/>
                <a:gd name="T42" fmla="*/ 181075 w 1074303"/>
                <a:gd name="T43" fmla="*/ 128881 h 377102"/>
                <a:gd name="T44" fmla="*/ 18110 w 1074303"/>
                <a:gd name="T45" fmla="*/ 5380 h 377102"/>
                <a:gd name="T46" fmla="*/ 13462 w 1074303"/>
                <a:gd name="T47" fmla="*/ 1938 h 377102"/>
                <a:gd name="T48" fmla="*/ 1644 w 1074303"/>
                <a:gd name="T49" fmla="*/ 7660 h 377102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074303"/>
                <a:gd name="T76" fmla="*/ 0 h 377102"/>
                <a:gd name="T77" fmla="*/ 1074303 w 1074303"/>
                <a:gd name="T78" fmla="*/ 377102 h 377102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074303" h="377102">
                  <a:moveTo>
                    <a:pt x="1644" y="7638"/>
                  </a:moveTo>
                  <a:lnTo>
                    <a:pt x="17430" y="20990"/>
                  </a:lnTo>
                  <a:cubicBezTo>
                    <a:pt x="72548" y="67404"/>
                    <a:pt x="138037" y="128859"/>
                    <a:pt x="206398" y="178540"/>
                  </a:cubicBezTo>
                  <a:cubicBezTo>
                    <a:pt x="317797" y="259595"/>
                    <a:pt x="414133" y="312039"/>
                    <a:pt x="509505" y="343720"/>
                  </a:cubicBezTo>
                  <a:cubicBezTo>
                    <a:pt x="509724" y="343829"/>
                    <a:pt x="509812" y="343829"/>
                    <a:pt x="510031" y="343939"/>
                  </a:cubicBezTo>
                  <a:cubicBezTo>
                    <a:pt x="533446" y="351788"/>
                    <a:pt x="557827" y="358453"/>
                    <a:pt x="582514" y="363846"/>
                  </a:cubicBezTo>
                  <a:cubicBezTo>
                    <a:pt x="618228" y="371695"/>
                    <a:pt x="653198" y="376036"/>
                    <a:pt x="686370" y="377089"/>
                  </a:cubicBezTo>
                  <a:cubicBezTo>
                    <a:pt x="687861" y="377198"/>
                    <a:pt x="689242" y="377308"/>
                    <a:pt x="690711" y="377308"/>
                  </a:cubicBezTo>
                  <a:cubicBezTo>
                    <a:pt x="695052" y="377418"/>
                    <a:pt x="699415" y="377527"/>
                    <a:pt x="703647" y="377527"/>
                  </a:cubicBezTo>
                  <a:cubicBezTo>
                    <a:pt x="801145" y="377527"/>
                    <a:pt x="883384" y="349025"/>
                    <a:pt x="948040" y="292877"/>
                  </a:cubicBezTo>
                  <a:cubicBezTo>
                    <a:pt x="1016927" y="233023"/>
                    <a:pt x="1050646" y="159269"/>
                    <a:pt x="1073097" y="68676"/>
                  </a:cubicBezTo>
                  <a:cubicBezTo>
                    <a:pt x="1070861" y="68896"/>
                    <a:pt x="1068647" y="69093"/>
                    <a:pt x="1066432" y="69312"/>
                  </a:cubicBezTo>
                  <a:cubicBezTo>
                    <a:pt x="1061981" y="69729"/>
                    <a:pt x="1057640" y="70167"/>
                    <a:pt x="1053190" y="70474"/>
                  </a:cubicBezTo>
                  <a:cubicBezTo>
                    <a:pt x="1051063" y="78740"/>
                    <a:pt x="1047358" y="93363"/>
                    <a:pt x="1044398" y="100774"/>
                  </a:cubicBezTo>
                  <a:cubicBezTo>
                    <a:pt x="1023833" y="152055"/>
                    <a:pt x="1006030" y="199105"/>
                    <a:pt x="966610" y="242012"/>
                  </a:cubicBezTo>
                  <a:cubicBezTo>
                    <a:pt x="899740" y="315130"/>
                    <a:pt x="810923" y="352205"/>
                    <a:pt x="702814" y="352205"/>
                  </a:cubicBezTo>
                  <a:cubicBezTo>
                    <a:pt x="687971" y="352205"/>
                    <a:pt x="672514" y="351459"/>
                    <a:pt x="656925" y="349990"/>
                  </a:cubicBezTo>
                  <a:cubicBezTo>
                    <a:pt x="655018" y="349881"/>
                    <a:pt x="653001" y="349683"/>
                    <a:pt x="651093" y="349464"/>
                  </a:cubicBezTo>
                  <a:cubicBezTo>
                    <a:pt x="614852" y="345649"/>
                    <a:pt x="576704" y="337910"/>
                    <a:pt x="537590" y="326268"/>
                  </a:cubicBezTo>
                  <a:cubicBezTo>
                    <a:pt x="529434" y="323834"/>
                    <a:pt x="521388" y="321291"/>
                    <a:pt x="513320" y="318638"/>
                  </a:cubicBezTo>
                  <a:cubicBezTo>
                    <a:pt x="513013" y="318528"/>
                    <a:pt x="512684" y="318419"/>
                    <a:pt x="512377" y="318331"/>
                  </a:cubicBezTo>
                  <a:cubicBezTo>
                    <a:pt x="381794" y="274965"/>
                    <a:pt x="181075" y="128881"/>
                    <a:pt x="181075" y="128881"/>
                  </a:cubicBezTo>
                  <a:cubicBezTo>
                    <a:pt x="137730" y="97398"/>
                    <a:pt x="82064" y="55894"/>
                    <a:pt x="18110" y="5380"/>
                  </a:cubicBezTo>
                  <a:cubicBezTo>
                    <a:pt x="17364" y="4349"/>
                    <a:pt x="15851" y="2639"/>
                    <a:pt x="13462" y="1938"/>
                  </a:cubicBezTo>
                  <a:cubicBezTo>
                    <a:pt x="9450" y="798"/>
                    <a:pt x="4582" y="3034"/>
                    <a:pt x="1644" y="7660"/>
                  </a:cubicBezTo>
                  <a:close/>
                </a:path>
              </a:pathLst>
            </a:custGeom>
            <a:solidFill>
              <a:srgbClr val="DA62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2622677B-2D11-4F8E-85A2-87229A3D21BD}"/>
                </a:ext>
              </a:extLst>
            </p:cNvPr>
            <p:cNvSpPr/>
            <p:nvPr/>
          </p:nvSpPr>
          <p:spPr>
            <a:xfrm>
              <a:off x="4996035" y="3089870"/>
              <a:ext cx="710747" cy="975075"/>
            </a:xfrm>
            <a:custGeom>
              <a:avLst/>
              <a:gdLst>
                <a:gd name="connsiteX0" fmla="*/ 4925 w 710355"/>
                <a:gd name="connsiteY0" fmla="*/ 19337 h 973450"/>
                <a:gd name="connsiteX1" fmla="*/ 506866 w 710355"/>
                <a:gd name="connsiteY1" fmla="*/ 633970 h 973450"/>
                <a:gd name="connsiteX2" fmla="*/ 694035 w 710355"/>
                <a:gd name="connsiteY2" fmla="*/ 973230 h 973450"/>
                <a:gd name="connsiteX3" fmla="*/ 709405 w 710355"/>
                <a:gd name="connsiteY3" fmla="*/ 928307 h 973450"/>
                <a:gd name="connsiteX4" fmla="*/ 542274 w 710355"/>
                <a:gd name="connsiteY4" fmla="*/ 634299 h 973450"/>
                <a:gd name="connsiteX5" fmla="*/ 21478 w 710355"/>
                <a:gd name="connsiteY5" fmla="*/ 4735 h 973450"/>
                <a:gd name="connsiteX6" fmla="*/ 4947 w 710355"/>
                <a:gd name="connsiteY6" fmla="*/ 19359 h 973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10355" h="973450">
                  <a:moveTo>
                    <a:pt x="4925" y="19337"/>
                  </a:moveTo>
                  <a:cubicBezTo>
                    <a:pt x="193783" y="206244"/>
                    <a:pt x="364729" y="409133"/>
                    <a:pt x="506866" y="633970"/>
                  </a:cubicBezTo>
                  <a:cubicBezTo>
                    <a:pt x="575972" y="743198"/>
                    <a:pt x="638391" y="856570"/>
                    <a:pt x="694035" y="973230"/>
                  </a:cubicBezTo>
                  <a:cubicBezTo>
                    <a:pt x="698903" y="958080"/>
                    <a:pt x="704208" y="943040"/>
                    <a:pt x="709405" y="928307"/>
                  </a:cubicBezTo>
                  <a:cubicBezTo>
                    <a:pt x="658320" y="826270"/>
                    <a:pt x="600988" y="727741"/>
                    <a:pt x="542274" y="634299"/>
                  </a:cubicBezTo>
                  <a:cubicBezTo>
                    <a:pt x="397594" y="403849"/>
                    <a:pt x="224214" y="186862"/>
                    <a:pt x="21478" y="4735"/>
                  </a:cubicBezTo>
                  <a:cubicBezTo>
                    <a:pt x="11086" y="-4583"/>
                    <a:pt x="-5446" y="9186"/>
                    <a:pt x="4947" y="19359"/>
                  </a:cubicBez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cs typeface="+mn-cs"/>
              </a:endParaRPr>
            </a:p>
          </p:txBody>
        </p:sp>
        <p:sp>
          <p:nvSpPr>
            <p:cNvPr id="94257" name="Freeform: Shape 216">
              <a:extLst>
                <a:ext uri="{FF2B5EF4-FFF2-40B4-BE49-F238E27FC236}">
                  <a16:creationId xmlns:a16="http://schemas.microsoft.com/office/drawing/2014/main" id="{28840286-812B-4084-BD42-F22103C585EB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5935" y="5983430"/>
              <a:ext cx="2692335" cy="874790"/>
            </a:xfrm>
            <a:custGeom>
              <a:avLst/>
              <a:gdLst>
                <a:gd name="T0" fmla="*/ 2691765 w 2692334"/>
                <a:gd name="T1" fmla="*/ 874776 h 874789"/>
                <a:gd name="T2" fmla="*/ 2575171 w 2692334"/>
                <a:gd name="T3" fmla="*/ 453758 h 874789"/>
                <a:gd name="T4" fmla="*/ 2435423 w 2692334"/>
                <a:gd name="T5" fmla="*/ 46984 h 874789"/>
                <a:gd name="T6" fmla="*/ 1307786 w 2692334"/>
                <a:gd name="T7" fmla="*/ 118261 h 874789"/>
                <a:gd name="T8" fmla="*/ 322707 w 2692334"/>
                <a:gd name="T9" fmla="*/ 1644 h 874789"/>
                <a:gd name="T10" fmla="*/ 164982 w 2692334"/>
                <a:gd name="T11" fmla="*/ 432966 h 874789"/>
                <a:gd name="T12" fmla="*/ 1644 w 2692334"/>
                <a:gd name="T13" fmla="*/ 874776 h 874789"/>
                <a:gd name="T14" fmla="*/ 2691765 w 2692334"/>
                <a:gd name="T15" fmla="*/ 874776 h 87478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692334"/>
                <a:gd name="T25" fmla="*/ 0 h 874789"/>
                <a:gd name="T26" fmla="*/ 2692334 w 2692334"/>
                <a:gd name="T27" fmla="*/ 874789 h 87478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692334" h="874789">
                  <a:moveTo>
                    <a:pt x="2691765" y="874768"/>
                  </a:moveTo>
                  <a:cubicBezTo>
                    <a:pt x="2658330" y="738024"/>
                    <a:pt x="2619677" y="597926"/>
                    <a:pt x="2575170" y="453750"/>
                  </a:cubicBezTo>
                  <a:cubicBezTo>
                    <a:pt x="2522047" y="281643"/>
                    <a:pt x="2471248" y="141413"/>
                    <a:pt x="2435423" y="46984"/>
                  </a:cubicBezTo>
                  <a:cubicBezTo>
                    <a:pt x="2124730" y="96928"/>
                    <a:pt x="1743024" y="132731"/>
                    <a:pt x="1307778" y="118261"/>
                  </a:cubicBezTo>
                  <a:cubicBezTo>
                    <a:pt x="931815" y="105764"/>
                    <a:pt x="599965" y="58517"/>
                    <a:pt x="322707" y="1644"/>
                  </a:cubicBezTo>
                  <a:cubicBezTo>
                    <a:pt x="285326" y="101532"/>
                    <a:pt x="230032" y="250926"/>
                    <a:pt x="164982" y="432966"/>
                  </a:cubicBezTo>
                  <a:cubicBezTo>
                    <a:pt x="164982" y="432966"/>
                    <a:pt x="83905" y="632940"/>
                    <a:pt x="1644" y="874768"/>
                  </a:cubicBezTo>
                  <a:lnTo>
                    <a:pt x="2691765" y="874768"/>
                  </a:lnTo>
                  <a:close/>
                </a:path>
              </a:pathLst>
            </a:custGeom>
            <a:solidFill>
              <a:srgbClr val="3A07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94258" name="Freeform: Shape 217">
              <a:extLst>
                <a:ext uri="{FF2B5EF4-FFF2-40B4-BE49-F238E27FC236}">
                  <a16:creationId xmlns:a16="http://schemas.microsoft.com/office/drawing/2014/main" id="{56EE99B2-29EF-4AAB-B986-EEE771487660}"/>
                </a:ext>
              </a:extLst>
            </p:cNvPr>
            <p:cNvSpPr>
              <a:spLocks/>
            </p:cNvSpPr>
            <p:nvPr/>
          </p:nvSpPr>
          <p:spPr bwMode="auto">
            <a:xfrm>
              <a:off x="6265095" y="1920810"/>
              <a:ext cx="265287" cy="43849"/>
            </a:xfrm>
            <a:custGeom>
              <a:avLst/>
              <a:gdLst>
                <a:gd name="T0" fmla="*/ 255999 w 265287"/>
                <a:gd name="T1" fmla="*/ 44068 h 43849"/>
                <a:gd name="T2" fmla="*/ 252667 w 265287"/>
                <a:gd name="T3" fmla="*/ 43432 h 43849"/>
                <a:gd name="T4" fmla="*/ 115091 w 265287"/>
                <a:gd name="T5" fmla="*/ 20061 h 43849"/>
                <a:gd name="T6" fmla="*/ 13865 w 265287"/>
                <a:gd name="T7" fmla="*/ 40823 h 43849"/>
                <a:gd name="T8" fmla="*/ 2223 w 265287"/>
                <a:gd name="T9" fmla="*/ 35539 h 43849"/>
                <a:gd name="T10" fmla="*/ 7507 w 265287"/>
                <a:gd name="T11" fmla="*/ 23897 h 43849"/>
                <a:gd name="T12" fmla="*/ 114279 w 265287"/>
                <a:gd name="T13" fmla="*/ 1995 h 43849"/>
                <a:gd name="T14" fmla="*/ 259354 w 265287"/>
                <a:gd name="T15" fmla="*/ 26616 h 43849"/>
                <a:gd name="T16" fmla="*/ 264419 w 265287"/>
                <a:gd name="T17" fmla="*/ 38346 h 43849"/>
                <a:gd name="T18" fmla="*/ 256021 w 265287"/>
                <a:gd name="T19" fmla="*/ 44046 h 4384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265287"/>
                <a:gd name="T31" fmla="*/ 0 h 43849"/>
                <a:gd name="T32" fmla="*/ 265287 w 265287"/>
                <a:gd name="T33" fmla="*/ 43849 h 43849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265287" h="43849">
                  <a:moveTo>
                    <a:pt x="255999" y="44068"/>
                  </a:moveTo>
                  <a:cubicBezTo>
                    <a:pt x="254881" y="44068"/>
                    <a:pt x="253764" y="43871"/>
                    <a:pt x="252667" y="43432"/>
                  </a:cubicBezTo>
                  <a:cubicBezTo>
                    <a:pt x="208379" y="25827"/>
                    <a:pt x="162075" y="17978"/>
                    <a:pt x="115091" y="20061"/>
                  </a:cubicBezTo>
                  <a:cubicBezTo>
                    <a:pt x="80559" y="21595"/>
                    <a:pt x="46489" y="28589"/>
                    <a:pt x="13865" y="40823"/>
                  </a:cubicBezTo>
                  <a:cubicBezTo>
                    <a:pt x="9195" y="42577"/>
                    <a:pt x="3977" y="40209"/>
                    <a:pt x="2223" y="35539"/>
                  </a:cubicBezTo>
                  <a:cubicBezTo>
                    <a:pt x="469" y="30869"/>
                    <a:pt x="2837" y="25651"/>
                    <a:pt x="7507" y="23897"/>
                  </a:cubicBezTo>
                  <a:cubicBezTo>
                    <a:pt x="41906" y="11006"/>
                    <a:pt x="77841" y="3639"/>
                    <a:pt x="114279" y="1995"/>
                  </a:cubicBezTo>
                  <a:cubicBezTo>
                    <a:pt x="163873" y="-220"/>
                    <a:pt x="212677" y="8068"/>
                    <a:pt x="259354" y="26616"/>
                  </a:cubicBezTo>
                  <a:cubicBezTo>
                    <a:pt x="264002" y="28458"/>
                    <a:pt x="266261" y="33720"/>
                    <a:pt x="264419" y="38346"/>
                  </a:cubicBezTo>
                  <a:cubicBezTo>
                    <a:pt x="263016" y="41898"/>
                    <a:pt x="259617" y="44046"/>
                    <a:pt x="256021" y="44046"/>
                  </a:cubicBezTo>
                  <a:close/>
                </a:path>
              </a:pathLst>
            </a:custGeom>
            <a:solidFill>
              <a:srgbClr val="DA62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94259" name="Freeform: Shape 218">
              <a:extLst>
                <a:ext uri="{FF2B5EF4-FFF2-40B4-BE49-F238E27FC236}">
                  <a16:creationId xmlns:a16="http://schemas.microsoft.com/office/drawing/2014/main" id="{8C249288-210A-40CC-A9CD-F5558CC2A83A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4462" y="222792"/>
              <a:ext cx="657737" cy="629235"/>
            </a:xfrm>
            <a:custGeom>
              <a:avLst/>
              <a:gdLst>
                <a:gd name="T0" fmla="*/ 537761 w 657736"/>
                <a:gd name="T1" fmla="*/ 604473 h 629234"/>
                <a:gd name="T2" fmla="*/ 597856 w 657736"/>
                <a:gd name="T3" fmla="*/ 138809 h 629234"/>
                <a:gd name="T4" fmla="*/ 262271 w 657736"/>
                <a:gd name="T5" fmla="*/ 8621 h 629234"/>
                <a:gd name="T6" fmla="*/ 1829 w 657736"/>
                <a:gd name="T7" fmla="*/ 319059 h 629234"/>
                <a:gd name="T8" fmla="*/ 146070 w 657736"/>
                <a:gd name="T9" fmla="*/ 555713 h 629234"/>
                <a:gd name="T10" fmla="*/ 537739 w 657736"/>
                <a:gd name="T11" fmla="*/ 604451 h 62923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657736"/>
                <a:gd name="T19" fmla="*/ 0 h 629234"/>
                <a:gd name="T20" fmla="*/ 657736 w 657736"/>
                <a:gd name="T21" fmla="*/ 629234 h 629234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657736" h="629234">
                  <a:moveTo>
                    <a:pt x="537753" y="604465"/>
                  </a:moveTo>
                  <a:cubicBezTo>
                    <a:pt x="672676" y="472501"/>
                    <a:pt x="692737" y="272154"/>
                    <a:pt x="597848" y="138809"/>
                  </a:cubicBezTo>
                  <a:cubicBezTo>
                    <a:pt x="525475" y="37123"/>
                    <a:pt x="391011" y="-18894"/>
                    <a:pt x="262271" y="8621"/>
                  </a:cubicBezTo>
                  <a:cubicBezTo>
                    <a:pt x="115661" y="39973"/>
                    <a:pt x="-3696" y="175401"/>
                    <a:pt x="1829" y="319051"/>
                  </a:cubicBezTo>
                  <a:cubicBezTo>
                    <a:pt x="7025" y="453712"/>
                    <a:pt x="119673" y="536345"/>
                    <a:pt x="146070" y="555705"/>
                  </a:cubicBezTo>
                  <a:cubicBezTo>
                    <a:pt x="312061" y="677452"/>
                    <a:pt x="513921" y="612533"/>
                    <a:pt x="537731" y="604443"/>
                  </a:cubicBezTo>
                  <a:close/>
                </a:path>
              </a:pathLst>
            </a:custGeom>
            <a:solidFill>
              <a:srgbClr val="9C5E0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94260" name="Freeform: Shape 219">
              <a:extLst>
                <a:ext uri="{FF2B5EF4-FFF2-40B4-BE49-F238E27FC236}">
                  <a16:creationId xmlns:a16="http://schemas.microsoft.com/office/drawing/2014/main" id="{A66927CB-D871-4454-8C7B-132CD9A06681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4849" y="325602"/>
              <a:ext cx="403412" cy="570038"/>
            </a:xfrm>
            <a:custGeom>
              <a:avLst/>
              <a:gdLst>
                <a:gd name="T0" fmla="*/ 318820 w 403411"/>
                <a:gd name="T1" fmla="*/ 569096 h 570038"/>
                <a:gd name="T2" fmla="*/ 156965 w 403411"/>
                <a:gd name="T3" fmla="*/ 527220 h 570038"/>
                <a:gd name="T4" fmla="*/ 11386 w 403411"/>
                <a:gd name="T5" fmla="*/ 346803 h 570038"/>
                <a:gd name="T6" fmla="*/ 158938 w 403411"/>
                <a:gd name="T7" fmla="*/ 1644 h 570038"/>
                <a:gd name="T8" fmla="*/ 170470 w 403411"/>
                <a:gd name="T9" fmla="*/ 20280 h 570038"/>
                <a:gd name="T10" fmla="*/ 32543 w 403411"/>
                <a:gd name="T11" fmla="*/ 341058 h 570038"/>
                <a:gd name="T12" fmla="*/ 320771 w 403411"/>
                <a:gd name="T13" fmla="*/ 546864 h 570038"/>
                <a:gd name="T14" fmla="*/ 397660 w 403411"/>
                <a:gd name="T15" fmla="*/ 537261 h 570038"/>
                <a:gd name="T16" fmla="*/ 403054 w 403411"/>
                <a:gd name="T17" fmla="*/ 558506 h 570038"/>
                <a:gd name="T18" fmla="*/ 318798 w 403411"/>
                <a:gd name="T19" fmla="*/ 569118 h 57003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403411"/>
                <a:gd name="T31" fmla="*/ 0 h 570038"/>
                <a:gd name="T32" fmla="*/ 403411 w 403411"/>
                <a:gd name="T33" fmla="*/ 570038 h 570038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403411" h="570038">
                  <a:moveTo>
                    <a:pt x="318812" y="569096"/>
                  </a:moveTo>
                  <a:cubicBezTo>
                    <a:pt x="262400" y="569096"/>
                    <a:pt x="206865" y="554932"/>
                    <a:pt x="156965" y="527220"/>
                  </a:cubicBezTo>
                  <a:cubicBezTo>
                    <a:pt x="84723" y="487076"/>
                    <a:pt x="31644" y="421324"/>
                    <a:pt x="11386" y="346803"/>
                  </a:cubicBezTo>
                  <a:cubicBezTo>
                    <a:pt x="-23431" y="218785"/>
                    <a:pt x="37235" y="76846"/>
                    <a:pt x="158938" y="1644"/>
                  </a:cubicBezTo>
                  <a:lnTo>
                    <a:pt x="170470" y="20280"/>
                  </a:lnTo>
                  <a:cubicBezTo>
                    <a:pt x="56967" y="90417"/>
                    <a:pt x="248" y="222337"/>
                    <a:pt x="32543" y="341058"/>
                  </a:cubicBezTo>
                  <a:cubicBezTo>
                    <a:pt x="65956" y="463858"/>
                    <a:pt x="188821" y="546842"/>
                    <a:pt x="320763" y="546864"/>
                  </a:cubicBezTo>
                  <a:cubicBezTo>
                    <a:pt x="346261" y="546864"/>
                    <a:pt x="372066" y="543773"/>
                    <a:pt x="397652" y="537261"/>
                  </a:cubicBezTo>
                  <a:lnTo>
                    <a:pt x="403046" y="558506"/>
                  </a:lnTo>
                  <a:cubicBezTo>
                    <a:pt x="375136" y="565588"/>
                    <a:pt x="346853" y="569096"/>
                    <a:pt x="318790" y="569118"/>
                  </a:cubicBezTo>
                  <a:close/>
                </a:path>
              </a:pathLst>
            </a:custGeom>
            <a:solidFill>
              <a:srgbClr val="3E39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</p:grpSp>
      <p:sp>
        <p:nvSpPr>
          <p:cNvPr id="221" name="Thought Bubble: Cloud 220">
            <a:extLst>
              <a:ext uri="{FF2B5EF4-FFF2-40B4-BE49-F238E27FC236}">
                <a16:creationId xmlns:a16="http://schemas.microsoft.com/office/drawing/2014/main" id="{AA5FB616-D437-469D-B8E4-B401C8B2AC5A}"/>
              </a:ext>
            </a:extLst>
          </p:cNvPr>
          <p:cNvSpPr/>
          <p:nvPr/>
        </p:nvSpPr>
        <p:spPr>
          <a:xfrm>
            <a:off x="2776538" y="1006475"/>
            <a:ext cx="4868862" cy="3217863"/>
          </a:xfrm>
          <a:prstGeom prst="cloudCallout">
            <a:avLst>
              <a:gd name="adj1" fmla="val -60129"/>
              <a:gd name="adj2" fmla="val 23367"/>
            </a:avLst>
          </a:prstGeom>
          <a:ln>
            <a:solidFill>
              <a:srgbClr val="4A127B"/>
            </a:solidFill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b="1" dirty="0" err="1">
                <a:solidFill>
                  <a:srgbClr val="3A07DF"/>
                </a:solidFill>
              </a:rPr>
              <a:t>Бунга</a:t>
            </a:r>
            <a:r>
              <a:rPr lang="en-US" b="1" dirty="0">
                <a:solidFill>
                  <a:srgbClr val="3A07DF"/>
                </a:solidFill>
              </a:rPr>
              <a:t> </a:t>
            </a:r>
            <a:r>
              <a:rPr lang="ru-RU" b="1" dirty="0" err="1">
                <a:solidFill>
                  <a:srgbClr val="3A07DF"/>
                </a:solidFill>
              </a:rPr>
              <a:t>қадар</a:t>
            </a:r>
            <a:r>
              <a:rPr lang="tr-TR" b="1" dirty="0">
                <a:solidFill>
                  <a:srgbClr val="3A07DF"/>
                </a:solidFill>
              </a:rPr>
              <a:t> </a:t>
            </a:r>
            <a:r>
              <a:rPr lang="ru-RU" b="1" dirty="0" err="1">
                <a:solidFill>
                  <a:srgbClr val="3A07DF"/>
                </a:solidFill>
              </a:rPr>
              <a:t>биз</a:t>
            </a:r>
            <a:r>
              <a:rPr lang="tr-TR" b="1" dirty="0">
                <a:solidFill>
                  <a:srgbClr val="3A07DF"/>
                </a:solidFill>
              </a:rPr>
              <a:t> </a:t>
            </a:r>
            <a:r>
              <a:rPr lang="ru-RU" b="1" dirty="0">
                <a:solidFill>
                  <a:srgbClr val="3A07DF"/>
                </a:solidFill>
              </a:rPr>
              <a:t>у</a:t>
            </a:r>
            <a:r>
              <a:rPr lang="tr-TR" b="1" dirty="0">
                <a:solidFill>
                  <a:srgbClr val="3A07DF"/>
                </a:solidFill>
              </a:rPr>
              <a:t> </a:t>
            </a:r>
            <a:r>
              <a:rPr lang="ru-RU" b="1" dirty="0" err="1">
                <a:solidFill>
                  <a:srgbClr val="3A07DF"/>
                </a:solidFill>
              </a:rPr>
              <a:t>ёки</a:t>
            </a:r>
            <a:r>
              <a:rPr lang="tr-TR" b="1" dirty="0">
                <a:solidFill>
                  <a:srgbClr val="3A07DF"/>
                </a:solidFill>
              </a:rPr>
              <a:t> </a:t>
            </a:r>
            <a:r>
              <a:rPr lang="ru-RU" b="1" dirty="0" err="1">
                <a:solidFill>
                  <a:srgbClr val="3A07DF"/>
                </a:solidFill>
              </a:rPr>
              <a:t>бу</a:t>
            </a:r>
            <a:r>
              <a:rPr lang="tr-TR" b="1" dirty="0">
                <a:solidFill>
                  <a:srgbClr val="3A07DF"/>
                </a:solidFill>
              </a:rPr>
              <a:t> </a:t>
            </a:r>
            <a:r>
              <a:rPr lang="ru-RU" b="1" dirty="0" err="1">
                <a:solidFill>
                  <a:srgbClr val="3A07DF"/>
                </a:solidFill>
              </a:rPr>
              <a:t>қарорни</a:t>
            </a:r>
            <a:r>
              <a:rPr lang="tr-TR" b="1" dirty="0">
                <a:solidFill>
                  <a:srgbClr val="3A07DF"/>
                </a:solidFill>
              </a:rPr>
              <a:t> </a:t>
            </a:r>
            <a:r>
              <a:rPr lang="ru-RU" b="1" dirty="0" err="1">
                <a:solidFill>
                  <a:srgbClr val="3A07DF"/>
                </a:solidFill>
              </a:rPr>
              <a:t>қабул</a:t>
            </a:r>
            <a:r>
              <a:rPr lang="tr-TR" b="1" dirty="0">
                <a:solidFill>
                  <a:srgbClr val="3A07DF"/>
                </a:solidFill>
              </a:rPr>
              <a:t> </a:t>
            </a:r>
            <a:r>
              <a:rPr lang="ru-RU" b="1" dirty="0" err="1">
                <a:solidFill>
                  <a:srgbClr val="3A07DF"/>
                </a:solidFill>
              </a:rPr>
              <a:t>қилишингиз</a:t>
            </a:r>
            <a:r>
              <a:rPr lang="tr-TR" b="1" dirty="0">
                <a:solidFill>
                  <a:srgbClr val="3A07DF"/>
                </a:solidFill>
              </a:rPr>
              <a:t> </a:t>
            </a:r>
            <a:r>
              <a:rPr lang="ru-RU" b="1" dirty="0">
                <a:solidFill>
                  <a:srgbClr val="3A07DF"/>
                </a:solidFill>
              </a:rPr>
              <a:t>к</a:t>
            </a:r>
            <a:r>
              <a:rPr lang="tr-TR" b="1" dirty="0">
                <a:solidFill>
                  <a:srgbClr val="3A07DF"/>
                </a:solidFill>
              </a:rPr>
              <a:t>e</a:t>
            </a:r>
            <a:r>
              <a:rPr lang="ru-RU" b="1" dirty="0">
                <a:solidFill>
                  <a:srgbClr val="3A07DF"/>
                </a:solidFill>
              </a:rPr>
              <a:t>рак</a:t>
            </a:r>
            <a:r>
              <a:rPr lang="tr-TR" b="1" dirty="0">
                <a:solidFill>
                  <a:srgbClr val="3A07DF"/>
                </a:solidFill>
              </a:rPr>
              <a:t> </a:t>
            </a:r>
            <a:r>
              <a:rPr lang="ru-RU" b="1" dirty="0" err="1">
                <a:solidFill>
                  <a:srgbClr val="3A07DF"/>
                </a:solidFill>
              </a:rPr>
              <a:t>бўлган</a:t>
            </a:r>
            <a:r>
              <a:rPr lang="tr-TR" b="1" dirty="0">
                <a:solidFill>
                  <a:srgbClr val="3A07DF"/>
                </a:solidFill>
              </a:rPr>
              <a:t> </a:t>
            </a:r>
            <a:r>
              <a:rPr lang="ru-RU" b="1" dirty="0" err="1">
                <a:solidFill>
                  <a:srgbClr val="3A07DF"/>
                </a:solidFill>
              </a:rPr>
              <a:t>турли</a:t>
            </a:r>
            <a:r>
              <a:rPr lang="tr-TR" b="1" dirty="0">
                <a:solidFill>
                  <a:srgbClr val="3A07DF"/>
                </a:solidFill>
              </a:rPr>
              <a:t> x</a:t>
            </a:r>
            <a:r>
              <a:rPr lang="ru-RU" b="1" dirty="0">
                <a:solidFill>
                  <a:srgbClr val="3A07DF"/>
                </a:solidFill>
              </a:rPr>
              <a:t>ил</a:t>
            </a:r>
            <a:r>
              <a:rPr lang="tr-TR" b="1" dirty="0">
                <a:solidFill>
                  <a:srgbClr val="3A07DF"/>
                </a:solidFill>
              </a:rPr>
              <a:t> </a:t>
            </a:r>
            <a:r>
              <a:rPr lang="ru-RU" b="1" dirty="0" err="1">
                <a:solidFill>
                  <a:srgbClr val="3A07DF"/>
                </a:solidFill>
              </a:rPr>
              <a:t>иккиланиш</a:t>
            </a:r>
            <a:r>
              <a:rPr lang="en-US" b="1" dirty="0">
                <a:solidFill>
                  <a:srgbClr val="3A07DF"/>
                </a:solidFill>
              </a:rPr>
              <a:t> </a:t>
            </a:r>
            <a:r>
              <a:rPr lang="ru-RU" b="1" dirty="0" err="1">
                <a:solidFill>
                  <a:srgbClr val="3A07DF"/>
                </a:solidFill>
              </a:rPr>
              <a:t>вазиятларини</a:t>
            </a:r>
            <a:r>
              <a:rPr lang="tr-TR" b="1" dirty="0">
                <a:solidFill>
                  <a:srgbClr val="3A07DF"/>
                </a:solidFill>
              </a:rPr>
              <a:t> </a:t>
            </a:r>
            <a:r>
              <a:rPr lang="ru-RU" b="1" dirty="0" err="1">
                <a:solidFill>
                  <a:srgbClr val="3A07DF"/>
                </a:solidFill>
              </a:rPr>
              <a:t>кўриб</a:t>
            </a:r>
            <a:r>
              <a:rPr lang="tr-TR" b="1" dirty="0">
                <a:solidFill>
                  <a:srgbClr val="3A07DF"/>
                </a:solidFill>
              </a:rPr>
              <a:t> </a:t>
            </a:r>
            <a:r>
              <a:rPr lang="ru-RU" b="1" dirty="0" err="1">
                <a:solidFill>
                  <a:srgbClr val="3A07DF"/>
                </a:solidFill>
              </a:rPr>
              <a:t>чиқдик</a:t>
            </a:r>
            <a:r>
              <a:rPr lang="tr-TR" b="1" dirty="0">
                <a:solidFill>
                  <a:srgbClr val="3A07DF"/>
                </a:solidFill>
              </a:rPr>
              <a:t>.</a:t>
            </a:r>
            <a:endParaRPr lang="ru-RU" b="1" dirty="0">
              <a:solidFill>
                <a:srgbClr val="3A07DF"/>
              </a:solidFill>
            </a:endParaRPr>
          </a:p>
        </p:txBody>
      </p:sp>
    </p:spTree>
  </p:cSld>
  <p:clrMapOvr>
    <a:masterClrMapping/>
  </p:clrMapOvr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234" name="Title 1">
            <a:extLst>
              <a:ext uri="{FF2B5EF4-FFF2-40B4-BE49-F238E27FC236}">
                <a16:creationId xmlns:a16="http://schemas.microsoft.com/office/drawing/2014/main" id="{E5097724-7935-49EA-AD01-47AC9FF2D08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ru-RU" altLang="en-US" b="1">
                <a:solidFill>
                  <a:srgbClr val="0070C0"/>
                </a:solidFill>
              </a:rPr>
              <a:t>А</a:t>
            </a:r>
            <a:r>
              <a:rPr lang="en-US" altLang="en-US" b="1">
                <a:solidFill>
                  <a:srgbClr val="0070C0"/>
                </a:solidFill>
              </a:rPr>
              <a:t>x</a:t>
            </a:r>
            <a:r>
              <a:rPr lang="ru-RU" altLang="en-US" b="1">
                <a:solidFill>
                  <a:srgbClr val="0070C0"/>
                </a:solidFill>
              </a:rPr>
              <a:t>лоқий</a:t>
            </a:r>
            <a:r>
              <a:rPr lang="en-US" altLang="en-US" b="1">
                <a:solidFill>
                  <a:srgbClr val="0070C0"/>
                </a:solidFill>
              </a:rPr>
              <a:t> </a:t>
            </a:r>
            <a:r>
              <a:rPr lang="ru-RU" altLang="en-US" b="1">
                <a:solidFill>
                  <a:srgbClr val="0070C0"/>
                </a:solidFill>
              </a:rPr>
              <a:t>танлов</a:t>
            </a:r>
            <a:r>
              <a:rPr lang="en-US" altLang="en-US" b="1">
                <a:solidFill>
                  <a:srgbClr val="0070C0"/>
                </a:solidFill>
              </a:rPr>
              <a:t> </a:t>
            </a:r>
            <a:r>
              <a:rPr lang="ru-RU" altLang="en-US" b="1">
                <a:solidFill>
                  <a:srgbClr val="0070C0"/>
                </a:solidFill>
              </a:rPr>
              <a:t>нима? </a:t>
            </a:r>
            <a:endParaRPr lang="ru-RU" altLang="en-US"/>
          </a:p>
        </p:txBody>
      </p:sp>
      <p:sp>
        <p:nvSpPr>
          <p:cNvPr id="95235" name="Freeform 6">
            <a:extLst>
              <a:ext uri="{FF2B5EF4-FFF2-40B4-BE49-F238E27FC236}">
                <a16:creationId xmlns:a16="http://schemas.microsoft.com/office/drawing/2014/main" id="{2E7E923B-94D0-4AAF-9282-F4659AC70008}"/>
              </a:ext>
            </a:extLst>
          </p:cNvPr>
          <p:cNvSpPr>
            <a:spLocks/>
          </p:cNvSpPr>
          <p:nvPr/>
        </p:nvSpPr>
        <p:spPr bwMode="auto">
          <a:xfrm>
            <a:off x="3175" y="4838700"/>
            <a:ext cx="7718425" cy="2033588"/>
          </a:xfrm>
          <a:custGeom>
            <a:avLst/>
            <a:gdLst>
              <a:gd name="T0" fmla="*/ 0 w 6176"/>
              <a:gd name="T1" fmla="*/ 2147483647 h 1679"/>
              <a:gd name="T2" fmla="*/ 2147483647 w 6176"/>
              <a:gd name="T3" fmla="*/ 2147483647 h 1679"/>
              <a:gd name="T4" fmla="*/ 2147483647 w 6176"/>
              <a:gd name="T5" fmla="*/ 2147483647 h 1679"/>
              <a:gd name="T6" fmla="*/ 2147483647 w 6176"/>
              <a:gd name="T7" fmla="*/ 2147483647 h 1679"/>
              <a:gd name="T8" fmla="*/ 2147483647 w 6176"/>
              <a:gd name="T9" fmla="*/ 2147483647 h 1679"/>
              <a:gd name="T10" fmla="*/ 2147483647 w 6176"/>
              <a:gd name="T11" fmla="*/ 2147483647 h 1679"/>
              <a:gd name="T12" fmla="*/ 0 w 6176"/>
              <a:gd name="T13" fmla="*/ 2147483647 h 1679"/>
              <a:gd name="T14" fmla="*/ 0 w 6176"/>
              <a:gd name="T15" fmla="*/ 2147483647 h 1679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6176"/>
              <a:gd name="T25" fmla="*/ 0 h 1679"/>
              <a:gd name="T26" fmla="*/ 6176 w 6176"/>
              <a:gd name="T27" fmla="*/ 1679 h 1679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6176" h="1679">
                <a:moveTo>
                  <a:pt x="0" y="1679"/>
                </a:moveTo>
                <a:cubicBezTo>
                  <a:pt x="2059" y="1679"/>
                  <a:pt x="4117" y="1679"/>
                  <a:pt x="6176" y="1679"/>
                </a:cubicBezTo>
                <a:cubicBezTo>
                  <a:pt x="6121" y="1441"/>
                  <a:pt x="5990" y="1124"/>
                  <a:pt x="5641" y="907"/>
                </a:cubicBezTo>
                <a:cubicBezTo>
                  <a:pt x="5342" y="721"/>
                  <a:pt x="5027" y="698"/>
                  <a:pt x="4652" y="641"/>
                </a:cubicBezTo>
                <a:cubicBezTo>
                  <a:pt x="3613" y="482"/>
                  <a:pt x="3762" y="229"/>
                  <a:pt x="2743" y="134"/>
                </a:cubicBezTo>
                <a:cubicBezTo>
                  <a:pt x="2032" y="67"/>
                  <a:pt x="638" y="0"/>
                  <a:pt x="98" y="302"/>
                </a:cubicBezTo>
                <a:cubicBezTo>
                  <a:pt x="64" y="321"/>
                  <a:pt x="32" y="341"/>
                  <a:pt x="0" y="361"/>
                </a:cubicBezTo>
                <a:lnTo>
                  <a:pt x="0" y="1679"/>
                </a:lnTo>
                <a:close/>
              </a:path>
            </a:pathLst>
          </a:custGeom>
          <a:solidFill>
            <a:srgbClr val="FE8A9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5" name="Title 1">
            <a:extLst>
              <a:ext uri="{FF2B5EF4-FFF2-40B4-BE49-F238E27FC236}">
                <a16:creationId xmlns:a16="http://schemas.microsoft.com/office/drawing/2014/main" id="{D7A10EFF-C18C-46DA-B37C-8627ACFA7384}"/>
              </a:ext>
            </a:extLst>
          </p:cNvPr>
          <p:cNvSpPr txBox="1">
            <a:spLocks/>
          </p:cNvSpPr>
          <p:nvPr/>
        </p:nvSpPr>
        <p:spPr>
          <a:xfrm>
            <a:off x="438150" y="5481638"/>
            <a:ext cx="6446838" cy="792162"/>
          </a:xfrm>
          <a:prstGeom prst="rect">
            <a:avLst/>
          </a:prstGeom>
          <a:noFill/>
        </p:spPr>
        <p:txBody>
          <a:bodyPr lIns="0" tIns="0" rIns="0" bIns="0"/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2800" b="0" kern="1200">
                <a:solidFill>
                  <a:schemeClr val="bg1"/>
                </a:solidFill>
                <a:latin typeface="Arial" panose="020B0604020202020204" pitchFamily="34" charset="0"/>
                <a:ea typeface="+mj-ea"/>
                <a:cs typeface="Arial" panose="020B0604020202020204" pitchFamily="34" charset="0"/>
              </a:defRPr>
            </a:lvl1pPr>
          </a:lstStyle>
          <a:p>
            <a:pPr fontAlgn="auto">
              <a:lnSpc>
                <a:spcPct val="100000"/>
              </a:lnSpc>
              <a:spcAft>
                <a:spcPts val="600"/>
              </a:spcAft>
              <a:defRPr/>
            </a:pPr>
            <a:r>
              <a:rPr lang="ru-RU" sz="1800" b="1" dirty="0" err="1">
                <a:latin typeface="+mn-lt"/>
              </a:rPr>
              <a:t>Муҳокама</a:t>
            </a:r>
            <a:r>
              <a:rPr lang="en-US" sz="1800" b="1" dirty="0">
                <a:latin typeface="+mn-lt"/>
              </a:rPr>
              <a:t> </a:t>
            </a:r>
            <a:r>
              <a:rPr lang="ru-RU" sz="1800" b="1" dirty="0" err="1">
                <a:latin typeface="+mn-lt"/>
              </a:rPr>
              <a:t>учун</a:t>
            </a:r>
            <a:r>
              <a:rPr lang="en-US" sz="1800" b="1" dirty="0">
                <a:latin typeface="+mn-lt"/>
              </a:rPr>
              <a:t> </a:t>
            </a:r>
            <a:r>
              <a:rPr lang="ru-RU" sz="1800" b="1" dirty="0" err="1">
                <a:latin typeface="+mn-lt"/>
              </a:rPr>
              <a:t>савол</a:t>
            </a:r>
            <a:r>
              <a:rPr lang="en-US" sz="1800" b="1" dirty="0">
                <a:latin typeface="+mn-lt"/>
              </a:rPr>
              <a:t>:</a:t>
            </a:r>
            <a:endParaRPr lang="ru-RU" sz="1800" b="1" dirty="0">
              <a:latin typeface="+mn-lt"/>
            </a:endParaRPr>
          </a:p>
          <a:p>
            <a:pPr fontAlgn="auto">
              <a:lnSpc>
                <a:spcPct val="100000"/>
              </a:lnSpc>
              <a:spcAft>
                <a:spcPts val="600"/>
              </a:spcAft>
              <a:defRPr/>
            </a:pPr>
            <a:r>
              <a:rPr lang="ru-RU" sz="1600" b="1" dirty="0" err="1">
                <a:latin typeface="+mn-lt"/>
              </a:rPr>
              <a:t>Ҳаётингизда</a:t>
            </a:r>
            <a:r>
              <a:rPr lang="tr-TR" sz="1600" b="1" dirty="0">
                <a:latin typeface="+mn-lt"/>
              </a:rPr>
              <a:t> </a:t>
            </a:r>
            <a:r>
              <a:rPr lang="ru-RU" sz="1600" b="1" dirty="0">
                <a:latin typeface="+mn-lt"/>
              </a:rPr>
              <a:t>а</a:t>
            </a:r>
            <a:r>
              <a:rPr lang="tr-TR" sz="1600" b="1" dirty="0">
                <a:latin typeface="+mn-lt"/>
              </a:rPr>
              <a:t>x</a:t>
            </a:r>
            <a:r>
              <a:rPr lang="ru-RU" sz="1600" b="1" dirty="0" err="1">
                <a:latin typeface="+mn-lt"/>
              </a:rPr>
              <a:t>лоқий</a:t>
            </a:r>
            <a:r>
              <a:rPr lang="tr-TR" sz="1600" b="1" dirty="0">
                <a:latin typeface="+mn-lt"/>
              </a:rPr>
              <a:t> </a:t>
            </a:r>
            <a:r>
              <a:rPr lang="ru-RU" sz="1600" b="1" dirty="0" err="1">
                <a:latin typeface="+mn-lt"/>
              </a:rPr>
              <a:t>танлов</a:t>
            </a:r>
            <a:r>
              <a:rPr lang="tr-TR" sz="1600" b="1" dirty="0">
                <a:latin typeface="+mn-lt"/>
              </a:rPr>
              <a:t> </a:t>
            </a:r>
            <a:r>
              <a:rPr lang="ru-RU" sz="1600" b="1" dirty="0" err="1">
                <a:latin typeface="+mn-lt"/>
              </a:rPr>
              <a:t>қилишингиз</a:t>
            </a:r>
            <a:r>
              <a:rPr lang="tr-TR" sz="1600" b="1" dirty="0">
                <a:latin typeface="+mn-lt"/>
              </a:rPr>
              <a:t> </a:t>
            </a:r>
            <a:r>
              <a:rPr lang="ru-RU" sz="1600" b="1" dirty="0">
                <a:latin typeface="+mn-lt"/>
              </a:rPr>
              <a:t>к</a:t>
            </a:r>
            <a:r>
              <a:rPr lang="tr-TR" sz="1600" b="1" dirty="0">
                <a:latin typeface="+mn-lt"/>
              </a:rPr>
              <a:t>e</a:t>
            </a:r>
            <a:r>
              <a:rPr lang="ru-RU" sz="1600" b="1" dirty="0">
                <a:latin typeface="+mn-lt"/>
              </a:rPr>
              <a:t>рак</a:t>
            </a:r>
            <a:r>
              <a:rPr lang="tr-TR" sz="1600" b="1" dirty="0">
                <a:latin typeface="+mn-lt"/>
              </a:rPr>
              <a:t> </a:t>
            </a:r>
            <a:r>
              <a:rPr lang="ru-RU" sz="1600" b="1" dirty="0" err="1">
                <a:latin typeface="+mn-lt"/>
              </a:rPr>
              <a:t>бўлган</a:t>
            </a:r>
            <a:r>
              <a:rPr lang="tr-TR" sz="1600" b="1" dirty="0">
                <a:latin typeface="+mn-lt"/>
              </a:rPr>
              <a:t> </a:t>
            </a:r>
            <a:r>
              <a:rPr lang="ru-RU" sz="1600" b="1" dirty="0" err="1">
                <a:latin typeface="+mn-lt"/>
              </a:rPr>
              <a:t>вазиятларга</a:t>
            </a:r>
            <a:r>
              <a:rPr lang="tr-TR" sz="1600" b="1" dirty="0">
                <a:latin typeface="+mn-lt"/>
              </a:rPr>
              <a:t> </a:t>
            </a:r>
            <a:r>
              <a:rPr lang="ru-RU" sz="1600" b="1" dirty="0" err="1">
                <a:latin typeface="+mn-lt"/>
              </a:rPr>
              <a:t>дуч</a:t>
            </a:r>
            <a:r>
              <a:rPr lang="tr-TR" sz="1600" b="1" dirty="0">
                <a:latin typeface="+mn-lt"/>
              </a:rPr>
              <a:t> </a:t>
            </a:r>
            <a:r>
              <a:rPr lang="ru-RU" sz="1600" b="1" dirty="0">
                <a:latin typeface="+mn-lt"/>
              </a:rPr>
              <a:t>к</a:t>
            </a:r>
            <a:r>
              <a:rPr lang="tr-TR" sz="1600" b="1" dirty="0">
                <a:latin typeface="+mn-lt"/>
              </a:rPr>
              <a:t>e</a:t>
            </a:r>
            <a:r>
              <a:rPr lang="ru-RU" sz="1600" b="1" dirty="0" err="1">
                <a:latin typeface="+mn-lt"/>
              </a:rPr>
              <a:t>лганмисиз</a:t>
            </a:r>
            <a:r>
              <a:rPr lang="tr-TR" sz="1600" b="1" dirty="0">
                <a:latin typeface="+mn-lt"/>
              </a:rPr>
              <a:t>?</a:t>
            </a:r>
            <a:endParaRPr lang="ru-RU" sz="1600" b="1" dirty="0">
              <a:latin typeface="+mn-lt"/>
            </a:endParaRPr>
          </a:p>
        </p:txBody>
      </p:sp>
      <p:sp>
        <p:nvSpPr>
          <p:cNvPr id="95237" name="Rectangle 45">
            <a:extLst>
              <a:ext uri="{FF2B5EF4-FFF2-40B4-BE49-F238E27FC236}">
                <a16:creationId xmlns:a16="http://schemas.microsoft.com/office/drawing/2014/main" id="{3DDD205F-D1BF-4EB8-9579-F537C4D956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55113" y="1293813"/>
            <a:ext cx="2605087" cy="2462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spcAft>
                <a:spcPts val="1200"/>
              </a:spcAft>
            </a:pPr>
            <a:r>
              <a:rPr lang="ru-RU" altLang="en-US" sz="1600" b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А</a:t>
            </a:r>
            <a:r>
              <a:rPr lang="tr-TR" altLang="en-US" sz="1600" b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x</a:t>
            </a:r>
            <a:r>
              <a:rPr lang="ru-RU" altLang="en-US" sz="1600" b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лоқий</a:t>
            </a:r>
            <a:r>
              <a:rPr lang="tr-TR" altLang="en-US" sz="1600" b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 b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танлов</a:t>
            </a:r>
            <a:r>
              <a:rPr lang="tr-TR" altLang="en-US" sz="1600" b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– </a:t>
            </a:r>
            <a:r>
              <a:rPr lang="ru-RU" altLang="en-US" sz="1600" b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муайян</a:t>
            </a:r>
            <a:r>
              <a:rPr lang="en-US" altLang="en-US" sz="1600" b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 b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вазиятларда</a:t>
            </a:r>
            <a:r>
              <a:rPr lang="en-US" altLang="en-US" sz="1600" b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 b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инсон</a:t>
            </a:r>
            <a:r>
              <a:rPr lang="tr-TR" altLang="en-US" sz="1600" b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 b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томонидан</a:t>
            </a:r>
            <a:r>
              <a:rPr lang="tr-TR" altLang="en-US" sz="1600" b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 b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онгли</a:t>
            </a:r>
            <a:r>
              <a:rPr lang="tr-TR" altLang="en-US" sz="1600" b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 b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равишда</a:t>
            </a:r>
            <a:r>
              <a:rPr lang="tr-TR" altLang="en-US" sz="1600" b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 b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қабул</a:t>
            </a:r>
            <a:r>
              <a:rPr lang="tr-TR" altLang="en-US" sz="1600" b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 b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қилинган</a:t>
            </a:r>
            <a:r>
              <a:rPr lang="tr-TR" altLang="en-US" sz="1600" b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 b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қарор</a:t>
            </a:r>
            <a:r>
              <a:rPr lang="tr-TR" altLang="en-US" sz="1600" b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 b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бўлиб</a:t>
            </a:r>
            <a:r>
              <a:rPr lang="tr-TR" altLang="en-US" sz="1600" b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, </a:t>
            </a:r>
            <a:r>
              <a:rPr lang="ru-RU" altLang="en-US" sz="1600" b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у</a:t>
            </a:r>
            <a:r>
              <a:rPr lang="tr-TR" altLang="en-US" sz="1600" b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 b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тўғри</a:t>
            </a:r>
            <a:r>
              <a:rPr lang="tr-TR" altLang="en-US" sz="1600" b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 b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ва</a:t>
            </a:r>
            <a:r>
              <a:rPr lang="tr-TR" altLang="en-US" sz="1600" b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 b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нотўғри</a:t>
            </a:r>
            <a:r>
              <a:rPr lang="tr-TR" altLang="en-US" sz="1600" b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, </a:t>
            </a:r>
            <a:r>
              <a:rPr lang="ru-RU" altLang="en-US" sz="1600" b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ҳақли</a:t>
            </a:r>
            <a:r>
              <a:rPr lang="en-US" altLang="en-US" sz="1600" b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 b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ва</a:t>
            </a:r>
            <a:r>
              <a:rPr lang="tr-TR" altLang="en-US" sz="1600" b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 b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ҳақсиз</a:t>
            </a:r>
            <a:r>
              <a:rPr lang="en-US" altLang="en-US" sz="1600" b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,</a:t>
            </a:r>
            <a:r>
              <a:rPr lang="tr-TR" altLang="en-US" sz="1600" b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 b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я</a:t>
            </a:r>
            <a:r>
              <a:rPr lang="tr-TR" altLang="en-US" sz="1600" b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x</a:t>
            </a:r>
            <a:r>
              <a:rPr lang="ru-RU" altLang="en-US" sz="1600" b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ши</a:t>
            </a:r>
            <a:r>
              <a:rPr lang="tr-TR" altLang="en-US" sz="1600" b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 b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ва</a:t>
            </a:r>
            <a:r>
              <a:rPr lang="tr-TR" altLang="en-US" sz="1600" b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 b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ёмон</a:t>
            </a:r>
            <a:r>
              <a:rPr lang="tr-TR" altLang="en-US" sz="1600" b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, </a:t>
            </a:r>
            <a:r>
              <a:rPr lang="ru-RU" altLang="en-US" sz="1600" b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ҳақиқат</a:t>
            </a:r>
            <a:r>
              <a:rPr lang="tr-TR" altLang="en-US" sz="1600" b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 b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ва</a:t>
            </a:r>
            <a:r>
              <a:rPr lang="tr-TR" altLang="en-US" sz="1600" b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 b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ёлғон</a:t>
            </a:r>
            <a:r>
              <a:rPr lang="tr-TR" altLang="en-US" sz="1600" b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, </a:t>
            </a:r>
            <a:r>
              <a:rPr lang="ru-RU" altLang="en-US" sz="1600" b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фидойилик</a:t>
            </a:r>
            <a:r>
              <a:rPr lang="tr-TR" altLang="en-US" sz="1600" b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 b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ва</a:t>
            </a:r>
            <a:r>
              <a:rPr lang="tr-TR" altLang="en-US" sz="1600" b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 b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ша</a:t>
            </a:r>
            <a:r>
              <a:rPr lang="en-US" altLang="en-US" sz="1600" b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x</a:t>
            </a:r>
            <a:r>
              <a:rPr lang="ru-RU" altLang="en-US" sz="1600" b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сий</a:t>
            </a:r>
            <a:r>
              <a:rPr lang="en-US" altLang="en-US" sz="1600" b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 b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манфаатлар</a:t>
            </a:r>
            <a:r>
              <a:rPr lang="tr-TR" altLang="en-US" sz="1600" b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 b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ўртасидаги</a:t>
            </a:r>
            <a:r>
              <a:rPr lang="tr-TR" altLang="en-US" sz="1600" b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 b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танловдир</a:t>
            </a:r>
            <a:r>
              <a:rPr lang="tr-TR" altLang="en-US" sz="1600" b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.</a:t>
            </a:r>
            <a:endParaRPr lang="ru-RU" altLang="en-US" sz="1600" b="1" i="1">
              <a:solidFill>
                <a:schemeClr val="bg1"/>
              </a:solidFill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grpSp>
        <p:nvGrpSpPr>
          <p:cNvPr id="95238" name="Group 81">
            <a:extLst>
              <a:ext uri="{FF2B5EF4-FFF2-40B4-BE49-F238E27FC236}">
                <a16:creationId xmlns:a16="http://schemas.microsoft.com/office/drawing/2014/main" id="{018D9FDA-2D3A-4131-9360-2FFA54506184}"/>
              </a:ext>
            </a:extLst>
          </p:cNvPr>
          <p:cNvGrpSpPr>
            <a:grpSpLocks/>
          </p:cNvGrpSpPr>
          <p:nvPr/>
        </p:nvGrpSpPr>
        <p:grpSpPr bwMode="auto">
          <a:xfrm>
            <a:off x="431800" y="1293813"/>
            <a:ext cx="1784350" cy="1785937"/>
            <a:chOff x="8741571" y="9999043"/>
            <a:chExt cx="2132013" cy="2135188"/>
          </a:xfrm>
        </p:grpSpPr>
        <p:sp>
          <p:nvSpPr>
            <p:cNvPr id="95264" name="Oval 6">
              <a:extLst>
                <a:ext uri="{FF2B5EF4-FFF2-40B4-BE49-F238E27FC236}">
                  <a16:creationId xmlns:a16="http://schemas.microsoft.com/office/drawing/2014/main" id="{2D4D298E-A06C-4917-B1EC-F71C7C6309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741571" y="9999043"/>
              <a:ext cx="2132013" cy="2135188"/>
            </a:xfrm>
            <a:prstGeom prst="ellipse">
              <a:avLst/>
            </a:prstGeom>
            <a:solidFill>
              <a:srgbClr val="FFB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en-US"/>
            </a:p>
          </p:txBody>
        </p:sp>
        <p:sp>
          <p:nvSpPr>
            <p:cNvPr id="95265" name="Freeform 18">
              <a:extLst>
                <a:ext uri="{FF2B5EF4-FFF2-40B4-BE49-F238E27FC236}">
                  <a16:creationId xmlns:a16="http://schemas.microsoft.com/office/drawing/2014/main" id="{0FFE2ACB-9768-4AD0-9927-C6F29242726F}"/>
                </a:ext>
              </a:extLst>
            </p:cNvPr>
            <p:cNvSpPr>
              <a:spLocks/>
            </p:cNvSpPr>
            <p:nvPr/>
          </p:nvSpPr>
          <p:spPr bwMode="auto">
            <a:xfrm>
              <a:off x="9113046" y="10586418"/>
              <a:ext cx="1746250" cy="1536700"/>
            </a:xfrm>
            <a:custGeom>
              <a:avLst/>
              <a:gdLst>
                <a:gd name="T0" fmla="*/ 2147483647 w 465"/>
                <a:gd name="T1" fmla="*/ 2147483647 h 409"/>
                <a:gd name="T2" fmla="*/ 2147483647 w 465"/>
                <a:gd name="T3" fmla="*/ 2147483647 h 409"/>
                <a:gd name="T4" fmla="*/ 2147483647 w 465"/>
                <a:gd name="T5" fmla="*/ 2147483647 h 409"/>
                <a:gd name="T6" fmla="*/ 2147483647 w 465"/>
                <a:gd name="T7" fmla="*/ 2147483647 h 409"/>
                <a:gd name="T8" fmla="*/ 2147483647 w 465"/>
                <a:gd name="T9" fmla="*/ 2147483647 h 409"/>
                <a:gd name="T10" fmla="*/ 2147483647 w 465"/>
                <a:gd name="T11" fmla="*/ 2147483647 h 409"/>
                <a:gd name="T12" fmla="*/ 2147483647 w 465"/>
                <a:gd name="T13" fmla="*/ 2147483647 h 409"/>
                <a:gd name="T14" fmla="*/ 2147483647 w 465"/>
                <a:gd name="T15" fmla="*/ 0 h 409"/>
                <a:gd name="T16" fmla="*/ 2147483647 w 465"/>
                <a:gd name="T17" fmla="*/ 0 h 409"/>
                <a:gd name="T18" fmla="*/ 0 w 465"/>
                <a:gd name="T19" fmla="*/ 2147483647 h 409"/>
                <a:gd name="T20" fmla="*/ 0 w 465"/>
                <a:gd name="T21" fmla="*/ 2147483647 h 409"/>
                <a:gd name="T22" fmla="*/ 2147483647 w 465"/>
                <a:gd name="T23" fmla="*/ 2147483647 h 409"/>
                <a:gd name="T24" fmla="*/ 2147483647 w 465"/>
                <a:gd name="T25" fmla="*/ 2147483647 h 409"/>
                <a:gd name="T26" fmla="*/ 2147483647 w 465"/>
                <a:gd name="T27" fmla="*/ 2147483647 h 409"/>
                <a:gd name="T28" fmla="*/ 2147483647 w 465"/>
                <a:gd name="T29" fmla="*/ 2147483647 h 409"/>
                <a:gd name="T30" fmla="*/ 2147483647 w 465"/>
                <a:gd name="T31" fmla="*/ 2147483647 h 409"/>
                <a:gd name="T32" fmla="*/ 2147483647 w 465"/>
                <a:gd name="T33" fmla="*/ 2147483647 h 409"/>
                <a:gd name="T34" fmla="*/ 2147483647 w 465"/>
                <a:gd name="T35" fmla="*/ 2147483647 h 409"/>
                <a:gd name="T36" fmla="*/ 2147483647 w 465"/>
                <a:gd name="T37" fmla="*/ 2147483647 h 409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465"/>
                <a:gd name="T58" fmla="*/ 0 h 409"/>
                <a:gd name="T59" fmla="*/ 465 w 465"/>
                <a:gd name="T60" fmla="*/ 409 h 409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465" h="409">
                  <a:moveTo>
                    <a:pt x="345" y="52"/>
                  </a:moveTo>
                  <a:cubicBezTo>
                    <a:pt x="343" y="48"/>
                    <a:pt x="339" y="45"/>
                    <a:pt x="334" y="45"/>
                  </a:cubicBezTo>
                  <a:cubicBezTo>
                    <a:pt x="285" y="45"/>
                    <a:pt x="285" y="45"/>
                    <a:pt x="285" y="45"/>
                  </a:cubicBezTo>
                  <a:cubicBezTo>
                    <a:pt x="244" y="4"/>
                    <a:pt x="244" y="4"/>
                    <a:pt x="244" y="4"/>
                  </a:cubicBezTo>
                  <a:cubicBezTo>
                    <a:pt x="244" y="4"/>
                    <a:pt x="243" y="4"/>
                    <a:pt x="243" y="4"/>
                  </a:cubicBezTo>
                  <a:cubicBezTo>
                    <a:pt x="243" y="3"/>
                    <a:pt x="243" y="3"/>
                    <a:pt x="243" y="3"/>
                  </a:cubicBezTo>
                  <a:cubicBezTo>
                    <a:pt x="243" y="3"/>
                    <a:pt x="243" y="3"/>
                    <a:pt x="243" y="3"/>
                  </a:cubicBezTo>
                  <a:cubicBezTo>
                    <a:pt x="241" y="1"/>
                    <a:pt x="238" y="0"/>
                    <a:pt x="235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6" y="0"/>
                    <a:pt x="0" y="6"/>
                    <a:pt x="0" y="13"/>
                  </a:cubicBezTo>
                  <a:cubicBezTo>
                    <a:pt x="0" y="156"/>
                    <a:pt x="0" y="156"/>
                    <a:pt x="0" y="156"/>
                  </a:cubicBezTo>
                  <a:cubicBezTo>
                    <a:pt x="0" y="159"/>
                    <a:pt x="2" y="163"/>
                    <a:pt x="4" y="165"/>
                  </a:cubicBezTo>
                  <a:cubicBezTo>
                    <a:pt x="4" y="165"/>
                    <a:pt x="4" y="165"/>
                    <a:pt x="4" y="165"/>
                  </a:cubicBezTo>
                  <a:cubicBezTo>
                    <a:pt x="35" y="197"/>
                    <a:pt x="35" y="197"/>
                    <a:pt x="35" y="197"/>
                  </a:cubicBezTo>
                  <a:cubicBezTo>
                    <a:pt x="35" y="215"/>
                    <a:pt x="35" y="215"/>
                    <a:pt x="35" y="215"/>
                  </a:cubicBezTo>
                  <a:cubicBezTo>
                    <a:pt x="34" y="216"/>
                    <a:pt x="34" y="216"/>
                    <a:pt x="34" y="216"/>
                  </a:cubicBezTo>
                  <a:cubicBezTo>
                    <a:pt x="228" y="409"/>
                    <a:pt x="228" y="409"/>
                    <a:pt x="228" y="409"/>
                  </a:cubicBezTo>
                  <a:cubicBezTo>
                    <a:pt x="350" y="390"/>
                    <a:pt x="446" y="294"/>
                    <a:pt x="465" y="172"/>
                  </a:cubicBezTo>
                  <a:lnTo>
                    <a:pt x="345" y="52"/>
                  </a:lnTo>
                  <a:close/>
                </a:path>
              </a:pathLst>
            </a:custGeom>
            <a:solidFill>
              <a:srgbClr val="F9940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266" name="Freeform 19">
              <a:extLst>
                <a:ext uri="{FF2B5EF4-FFF2-40B4-BE49-F238E27FC236}">
                  <a16:creationId xmlns:a16="http://schemas.microsoft.com/office/drawing/2014/main" id="{6FFFC054-2A68-4027-BBB6-4E7FE4939FB9}"/>
                </a:ext>
              </a:extLst>
            </p:cNvPr>
            <p:cNvSpPr>
              <a:spLocks/>
            </p:cNvSpPr>
            <p:nvPr/>
          </p:nvSpPr>
          <p:spPr bwMode="auto">
            <a:xfrm>
              <a:off x="9484521" y="10754693"/>
              <a:ext cx="927100" cy="809625"/>
            </a:xfrm>
            <a:custGeom>
              <a:avLst/>
              <a:gdLst>
                <a:gd name="T0" fmla="*/ 2147483647 w 247"/>
                <a:gd name="T1" fmla="*/ 2147483647 h 215"/>
                <a:gd name="T2" fmla="*/ 2147483647 w 247"/>
                <a:gd name="T3" fmla="*/ 2147483647 h 215"/>
                <a:gd name="T4" fmla="*/ 2147483647 w 247"/>
                <a:gd name="T5" fmla="*/ 2147483647 h 215"/>
                <a:gd name="T6" fmla="*/ 2147483647 w 247"/>
                <a:gd name="T7" fmla="*/ 2147483647 h 215"/>
                <a:gd name="T8" fmla="*/ 2147483647 w 247"/>
                <a:gd name="T9" fmla="*/ 2147483647 h 215"/>
                <a:gd name="T10" fmla="*/ 2147483647 w 247"/>
                <a:gd name="T11" fmla="*/ 2147483647 h 215"/>
                <a:gd name="T12" fmla="*/ 0 w 247"/>
                <a:gd name="T13" fmla="*/ 2147483647 h 215"/>
                <a:gd name="T14" fmla="*/ 0 w 247"/>
                <a:gd name="T15" fmla="*/ 2147483647 h 215"/>
                <a:gd name="T16" fmla="*/ 2147483647 w 247"/>
                <a:gd name="T17" fmla="*/ 0 h 215"/>
                <a:gd name="T18" fmla="*/ 2147483647 w 247"/>
                <a:gd name="T19" fmla="*/ 0 h 215"/>
                <a:gd name="T20" fmla="*/ 2147483647 w 247"/>
                <a:gd name="T21" fmla="*/ 2147483647 h 215"/>
                <a:gd name="T22" fmla="*/ 2147483647 w 247"/>
                <a:gd name="T23" fmla="*/ 2147483647 h 21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47"/>
                <a:gd name="T37" fmla="*/ 0 h 215"/>
                <a:gd name="T38" fmla="*/ 247 w 247"/>
                <a:gd name="T39" fmla="*/ 215 h 21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47" h="215">
                  <a:moveTo>
                    <a:pt x="247" y="155"/>
                  </a:moveTo>
                  <a:cubicBezTo>
                    <a:pt x="247" y="162"/>
                    <a:pt x="242" y="168"/>
                    <a:pt x="235" y="168"/>
                  </a:cubicBezTo>
                  <a:cubicBezTo>
                    <a:pt x="213" y="168"/>
                    <a:pt x="213" y="168"/>
                    <a:pt x="213" y="168"/>
                  </a:cubicBezTo>
                  <a:cubicBezTo>
                    <a:pt x="213" y="215"/>
                    <a:pt x="213" y="215"/>
                    <a:pt x="213" y="215"/>
                  </a:cubicBezTo>
                  <a:cubicBezTo>
                    <a:pt x="157" y="168"/>
                    <a:pt x="157" y="168"/>
                    <a:pt x="157" y="168"/>
                  </a:cubicBezTo>
                  <a:cubicBezTo>
                    <a:pt x="12" y="168"/>
                    <a:pt x="12" y="168"/>
                    <a:pt x="12" y="168"/>
                  </a:cubicBezTo>
                  <a:cubicBezTo>
                    <a:pt x="6" y="168"/>
                    <a:pt x="0" y="162"/>
                    <a:pt x="0" y="155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6"/>
                    <a:pt x="6" y="0"/>
                    <a:pt x="12" y="0"/>
                  </a:cubicBezTo>
                  <a:cubicBezTo>
                    <a:pt x="235" y="0"/>
                    <a:pt x="235" y="0"/>
                    <a:pt x="235" y="0"/>
                  </a:cubicBezTo>
                  <a:cubicBezTo>
                    <a:pt x="242" y="0"/>
                    <a:pt x="247" y="6"/>
                    <a:pt x="247" y="13"/>
                  </a:cubicBezTo>
                  <a:lnTo>
                    <a:pt x="247" y="155"/>
                  </a:lnTo>
                  <a:close/>
                </a:path>
              </a:pathLst>
            </a:custGeom>
            <a:solidFill>
              <a:srgbClr val="3A07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267" name="Freeform 20">
              <a:extLst>
                <a:ext uri="{FF2B5EF4-FFF2-40B4-BE49-F238E27FC236}">
                  <a16:creationId xmlns:a16="http://schemas.microsoft.com/office/drawing/2014/main" id="{CDD2E975-4F59-4F0B-8073-04C196E50663}"/>
                </a:ext>
              </a:extLst>
            </p:cNvPr>
            <p:cNvSpPr>
              <a:spLocks/>
            </p:cNvSpPr>
            <p:nvPr/>
          </p:nvSpPr>
          <p:spPr bwMode="auto">
            <a:xfrm>
              <a:off x="9113046" y="10586418"/>
              <a:ext cx="927100" cy="808038"/>
            </a:xfrm>
            <a:custGeom>
              <a:avLst/>
              <a:gdLst>
                <a:gd name="T0" fmla="*/ 0 w 247"/>
                <a:gd name="T1" fmla="*/ 2147483647 h 215"/>
                <a:gd name="T2" fmla="*/ 2147483647 w 247"/>
                <a:gd name="T3" fmla="*/ 2147483647 h 215"/>
                <a:gd name="T4" fmla="*/ 2147483647 w 247"/>
                <a:gd name="T5" fmla="*/ 2147483647 h 215"/>
                <a:gd name="T6" fmla="*/ 2147483647 w 247"/>
                <a:gd name="T7" fmla="*/ 2147483647 h 215"/>
                <a:gd name="T8" fmla="*/ 2147483647 w 247"/>
                <a:gd name="T9" fmla="*/ 2147483647 h 215"/>
                <a:gd name="T10" fmla="*/ 2147483647 w 247"/>
                <a:gd name="T11" fmla="*/ 2147483647 h 215"/>
                <a:gd name="T12" fmla="*/ 2147483647 w 247"/>
                <a:gd name="T13" fmla="*/ 2147483647 h 215"/>
                <a:gd name="T14" fmla="*/ 2147483647 w 247"/>
                <a:gd name="T15" fmla="*/ 2147483647 h 215"/>
                <a:gd name="T16" fmla="*/ 2147483647 w 247"/>
                <a:gd name="T17" fmla="*/ 0 h 215"/>
                <a:gd name="T18" fmla="*/ 2147483647 w 247"/>
                <a:gd name="T19" fmla="*/ 0 h 215"/>
                <a:gd name="T20" fmla="*/ 0 w 247"/>
                <a:gd name="T21" fmla="*/ 2147483647 h 215"/>
                <a:gd name="T22" fmla="*/ 0 w 247"/>
                <a:gd name="T23" fmla="*/ 2147483647 h 21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47"/>
                <a:gd name="T37" fmla="*/ 0 h 215"/>
                <a:gd name="T38" fmla="*/ 247 w 247"/>
                <a:gd name="T39" fmla="*/ 215 h 21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47" h="215">
                  <a:moveTo>
                    <a:pt x="0" y="156"/>
                  </a:moveTo>
                  <a:cubicBezTo>
                    <a:pt x="0" y="162"/>
                    <a:pt x="6" y="168"/>
                    <a:pt x="12" y="168"/>
                  </a:cubicBezTo>
                  <a:cubicBezTo>
                    <a:pt x="35" y="168"/>
                    <a:pt x="35" y="168"/>
                    <a:pt x="35" y="168"/>
                  </a:cubicBezTo>
                  <a:cubicBezTo>
                    <a:pt x="35" y="215"/>
                    <a:pt x="35" y="215"/>
                    <a:pt x="35" y="215"/>
                  </a:cubicBezTo>
                  <a:cubicBezTo>
                    <a:pt x="90" y="168"/>
                    <a:pt x="90" y="168"/>
                    <a:pt x="90" y="168"/>
                  </a:cubicBezTo>
                  <a:cubicBezTo>
                    <a:pt x="235" y="168"/>
                    <a:pt x="235" y="168"/>
                    <a:pt x="235" y="168"/>
                  </a:cubicBezTo>
                  <a:cubicBezTo>
                    <a:pt x="242" y="168"/>
                    <a:pt x="247" y="162"/>
                    <a:pt x="247" y="156"/>
                  </a:cubicBezTo>
                  <a:cubicBezTo>
                    <a:pt x="247" y="13"/>
                    <a:pt x="247" y="13"/>
                    <a:pt x="247" y="13"/>
                  </a:cubicBezTo>
                  <a:cubicBezTo>
                    <a:pt x="247" y="6"/>
                    <a:pt x="242" y="0"/>
                    <a:pt x="235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6" y="0"/>
                    <a:pt x="0" y="6"/>
                    <a:pt x="0" y="13"/>
                  </a:cubicBezTo>
                  <a:lnTo>
                    <a:pt x="0" y="15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268" name="Rectangle 21">
              <a:extLst>
                <a:ext uri="{FF2B5EF4-FFF2-40B4-BE49-F238E27FC236}">
                  <a16:creationId xmlns:a16="http://schemas.microsoft.com/office/drawing/2014/main" id="{363C77A0-859C-4454-A2FD-D3C709AEB2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51159" y="10759455"/>
              <a:ext cx="650875" cy="41275"/>
            </a:xfrm>
            <a:prstGeom prst="rect">
              <a:avLst/>
            </a:prstGeom>
            <a:solidFill>
              <a:srgbClr val="1FD7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en-US"/>
            </a:p>
          </p:txBody>
        </p:sp>
        <p:sp>
          <p:nvSpPr>
            <p:cNvPr id="95269" name="Rectangle 22">
              <a:extLst>
                <a:ext uri="{FF2B5EF4-FFF2-40B4-BE49-F238E27FC236}">
                  <a16:creationId xmlns:a16="http://schemas.microsoft.com/office/drawing/2014/main" id="{76BB61BE-A40D-4CF2-8299-528498F221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51159" y="10886455"/>
              <a:ext cx="650875" cy="41275"/>
            </a:xfrm>
            <a:prstGeom prst="rect">
              <a:avLst/>
            </a:prstGeom>
            <a:solidFill>
              <a:srgbClr val="1FD7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en-US"/>
            </a:p>
          </p:txBody>
        </p:sp>
        <p:sp>
          <p:nvSpPr>
            <p:cNvPr id="95270" name="Rectangle 23">
              <a:extLst>
                <a:ext uri="{FF2B5EF4-FFF2-40B4-BE49-F238E27FC236}">
                  <a16:creationId xmlns:a16="http://schemas.microsoft.com/office/drawing/2014/main" id="{201054BC-C6D8-4455-814B-C3EA86E65B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51159" y="11018218"/>
              <a:ext cx="508000" cy="38100"/>
            </a:xfrm>
            <a:prstGeom prst="rect">
              <a:avLst/>
            </a:prstGeom>
            <a:solidFill>
              <a:srgbClr val="1FD7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en-US"/>
            </a:p>
          </p:txBody>
        </p:sp>
      </p:grpSp>
      <p:sp>
        <p:nvSpPr>
          <p:cNvPr id="95239" name="Rectangle 89">
            <a:extLst>
              <a:ext uri="{FF2B5EF4-FFF2-40B4-BE49-F238E27FC236}">
                <a16:creationId xmlns:a16="http://schemas.microsoft.com/office/drawing/2014/main" id="{8CA8FD87-1F3B-4466-8EEA-02D7918274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25713" y="1438275"/>
            <a:ext cx="6062662" cy="12303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spcAft>
                <a:spcPts val="1200"/>
              </a:spcAft>
            </a:pP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Инсон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муайян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вазиятда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қандай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ҳаракат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қилиш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к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e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раклигини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танлаш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олдида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турганда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,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унга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виждон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ва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а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x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лоқ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каби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тушунчалар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раҳбарлик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қилади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.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Унинг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танлови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унинг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ша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x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сий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а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x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лоқий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тамойилларига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,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ички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одоб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-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а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x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лоқига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ва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ҳаёт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ҳақидаги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,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я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x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шилик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ва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ёмонлик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ҳақидаги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ўз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ғояларига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асосланади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.</a:t>
            </a:r>
            <a:endParaRPr lang="ru-RU" altLang="en-US" sz="1600">
              <a:solidFill>
                <a:srgbClr val="1B2024"/>
              </a:solidFill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95240" name="Rectangle 90">
            <a:extLst>
              <a:ext uri="{FF2B5EF4-FFF2-40B4-BE49-F238E27FC236}">
                <a16:creationId xmlns:a16="http://schemas.microsoft.com/office/drawing/2014/main" id="{2758F5BA-BEB5-46FB-AD24-477E3C6DE37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8150" y="3321050"/>
            <a:ext cx="6927850" cy="12303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spcAft>
                <a:spcPts val="1200"/>
              </a:spcAft>
            </a:pP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Юқорида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муҳокама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қилинган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а</a:t>
            </a:r>
            <a:r>
              <a:rPr lang="en-US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x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лоқий</a:t>
            </a:r>
            <a:r>
              <a:rPr lang="en-US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иккиланиш</a:t>
            </a:r>
            <a:r>
              <a:rPr lang="en-US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масалалари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сизнинг</a:t>
            </a:r>
            <a:r>
              <a:rPr lang="en-US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олдингизга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виждонингиз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ва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а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x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лоқий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тамойилларингизга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кўра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тўғри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иш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қилиш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ёки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ўзингизнинг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манфаатингиз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фойдасига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танлов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қилиш</a:t>
            </a:r>
            <a:r>
              <a:rPr lang="en-US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каби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қийин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вазифани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қўйди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: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кўриб</a:t>
            </a:r>
            <a:r>
              <a:rPr lang="en-US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чиқилган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вазиятларнинг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ҳар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бирида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у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ёки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бу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қарорни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қабул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қилиб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,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сиз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а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x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лоқий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танлов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қилдингиз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. </a:t>
            </a:r>
            <a:endParaRPr lang="ru-RU" altLang="en-US" sz="1600">
              <a:solidFill>
                <a:srgbClr val="1B2024"/>
              </a:solidFill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grpSp>
        <p:nvGrpSpPr>
          <p:cNvPr id="95241" name="Group 91">
            <a:extLst>
              <a:ext uri="{FF2B5EF4-FFF2-40B4-BE49-F238E27FC236}">
                <a16:creationId xmlns:a16="http://schemas.microsoft.com/office/drawing/2014/main" id="{D34BDC72-5A4A-4F0E-A963-FD9A88FB081D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177088" y="3079750"/>
            <a:ext cx="2533650" cy="3781425"/>
            <a:chOff x="8746490" y="7680725"/>
            <a:chExt cx="919163" cy="1371600"/>
          </a:xfrm>
        </p:grpSpPr>
        <p:sp>
          <p:nvSpPr>
            <p:cNvPr id="95242" name="Freeform 1114">
              <a:extLst>
                <a:ext uri="{FF2B5EF4-FFF2-40B4-BE49-F238E27FC236}">
                  <a16:creationId xmlns:a16="http://schemas.microsoft.com/office/drawing/2014/main" id="{B8C2CBF9-6C7C-4E72-B963-C0F0B352ABB0}"/>
                </a:ext>
              </a:extLst>
            </p:cNvPr>
            <p:cNvSpPr>
              <a:spLocks/>
            </p:cNvSpPr>
            <p:nvPr/>
          </p:nvSpPr>
          <p:spPr bwMode="auto">
            <a:xfrm>
              <a:off x="9181465" y="8041087"/>
              <a:ext cx="220663" cy="781050"/>
            </a:xfrm>
            <a:custGeom>
              <a:avLst/>
              <a:gdLst>
                <a:gd name="T0" fmla="*/ 2147483647 w 139"/>
                <a:gd name="T1" fmla="*/ 2147483647 h 492"/>
                <a:gd name="T2" fmla="*/ 0 w 139"/>
                <a:gd name="T3" fmla="*/ 2147483647 h 492"/>
                <a:gd name="T4" fmla="*/ 2147483647 w 139"/>
                <a:gd name="T5" fmla="*/ 2147483647 h 492"/>
                <a:gd name="T6" fmla="*/ 2147483647 w 139"/>
                <a:gd name="T7" fmla="*/ 0 h 492"/>
                <a:gd name="T8" fmla="*/ 2147483647 w 139"/>
                <a:gd name="T9" fmla="*/ 2147483647 h 4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39"/>
                <a:gd name="T16" fmla="*/ 0 h 492"/>
                <a:gd name="T17" fmla="*/ 139 w 139"/>
                <a:gd name="T18" fmla="*/ 492 h 4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39" h="492">
                  <a:moveTo>
                    <a:pt x="28" y="8"/>
                  </a:moveTo>
                  <a:lnTo>
                    <a:pt x="0" y="492"/>
                  </a:lnTo>
                  <a:lnTo>
                    <a:pt x="139" y="480"/>
                  </a:lnTo>
                  <a:lnTo>
                    <a:pt x="106" y="0"/>
                  </a:lnTo>
                  <a:lnTo>
                    <a:pt x="28" y="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243" name="Freeform 1115">
              <a:extLst>
                <a:ext uri="{FF2B5EF4-FFF2-40B4-BE49-F238E27FC236}">
                  <a16:creationId xmlns:a16="http://schemas.microsoft.com/office/drawing/2014/main" id="{D210477D-0F2F-45BD-AA50-77B753D1CE0D}"/>
                </a:ext>
              </a:extLst>
            </p:cNvPr>
            <p:cNvSpPr>
              <a:spLocks/>
            </p:cNvSpPr>
            <p:nvPr/>
          </p:nvSpPr>
          <p:spPr bwMode="auto">
            <a:xfrm>
              <a:off x="9044940" y="8682437"/>
              <a:ext cx="547688" cy="369888"/>
            </a:xfrm>
            <a:custGeom>
              <a:avLst/>
              <a:gdLst>
                <a:gd name="T0" fmla="*/ 2147483647 w 345"/>
                <a:gd name="T1" fmla="*/ 2147483647 h 233"/>
                <a:gd name="T2" fmla="*/ 2147483647 w 345"/>
                <a:gd name="T3" fmla="*/ 2147483647 h 233"/>
                <a:gd name="T4" fmla="*/ 2147483647 w 345"/>
                <a:gd name="T5" fmla="*/ 2147483647 h 233"/>
                <a:gd name="T6" fmla="*/ 2147483647 w 345"/>
                <a:gd name="T7" fmla="*/ 2147483647 h 233"/>
                <a:gd name="T8" fmla="*/ 0 w 345"/>
                <a:gd name="T9" fmla="*/ 2147483647 h 233"/>
                <a:gd name="T10" fmla="*/ 2147483647 w 345"/>
                <a:gd name="T11" fmla="*/ 2147483647 h 233"/>
                <a:gd name="T12" fmla="*/ 2147483647 w 345"/>
                <a:gd name="T13" fmla="*/ 0 h 233"/>
                <a:gd name="T14" fmla="*/ 2147483647 w 345"/>
                <a:gd name="T15" fmla="*/ 0 h 233"/>
                <a:gd name="T16" fmla="*/ 2147483647 w 345"/>
                <a:gd name="T17" fmla="*/ 2147483647 h 233"/>
                <a:gd name="T18" fmla="*/ 2147483647 w 345"/>
                <a:gd name="T19" fmla="*/ 2147483647 h 23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45"/>
                <a:gd name="T31" fmla="*/ 0 h 233"/>
                <a:gd name="T32" fmla="*/ 345 w 345"/>
                <a:gd name="T33" fmla="*/ 233 h 233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45" h="233">
                  <a:moveTo>
                    <a:pt x="345" y="233"/>
                  </a:moveTo>
                  <a:lnTo>
                    <a:pt x="164" y="233"/>
                  </a:lnTo>
                  <a:lnTo>
                    <a:pt x="156" y="202"/>
                  </a:lnTo>
                  <a:lnTo>
                    <a:pt x="150" y="233"/>
                  </a:lnTo>
                  <a:lnTo>
                    <a:pt x="0" y="233"/>
                  </a:lnTo>
                  <a:lnTo>
                    <a:pt x="14" y="128"/>
                  </a:lnTo>
                  <a:lnTo>
                    <a:pt x="32" y="0"/>
                  </a:lnTo>
                  <a:lnTo>
                    <a:pt x="299" y="0"/>
                  </a:lnTo>
                  <a:lnTo>
                    <a:pt x="319" y="104"/>
                  </a:lnTo>
                  <a:lnTo>
                    <a:pt x="345" y="233"/>
                  </a:lnTo>
                  <a:close/>
                </a:path>
              </a:pathLst>
            </a:custGeom>
            <a:solidFill>
              <a:srgbClr val="9190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244" name="Freeform 1116">
              <a:extLst>
                <a:ext uri="{FF2B5EF4-FFF2-40B4-BE49-F238E27FC236}">
                  <a16:creationId xmlns:a16="http://schemas.microsoft.com/office/drawing/2014/main" id="{F8C5FCAF-469F-42C5-B304-081FA80851CD}"/>
                </a:ext>
              </a:extLst>
            </p:cNvPr>
            <p:cNvSpPr>
              <a:spLocks/>
            </p:cNvSpPr>
            <p:nvPr/>
          </p:nvSpPr>
          <p:spPr bwMode="auto">
            <a:xfrm>
              <a:off x="8746490" y="8002987"/>
              <a:ext cx="165100" cy="174625"/>
            </a:xfrm>
            <a:custGeom>
              <a:avLst/>
              <a:gdLst>
                <a:gd name="T0" fmla="*/ 2147483647 w 52"/>
                <a:gd name="T1" fmla="*/ 2147483647 h 55"/>
                <a:gd name="T2" fmla="*/ 2147483647 w 52"/>
                <a:gd name="T3" fmla="*/ 2147483647 h 55"/>
                <a:gd name="T4" fmla="*/ 2147483647 w 52"/>
                <a:gd name="T5" fmla="*/ 2147483647 h 55"/>
                <a:gd name="T6" fmla="*/ 2147483647 w 52"/>
                <a:gd name="T7" fmla="*/ 2147483647 h 55"/>
                <a:gd name="T8" fmla="*/ 2147483647 w 52"/>
                <a:gd name="T9" fmla="*/ 2147483647 h 55"/>
                <a:gd name="T10" fmla="*/ 2147483647 w 52"/>
                <a:gd name="T11" fmla="*/ 2147483647 h 55"/>
                <a:gd name="T12" fmla="*/ 2147483647 w 52"/>
                <a:gd name="T13" fmla="*/ 0 h 55"/>
                <a:gd name="T14" fmla="*/ 2147483647 w 52"/>
                <a:gd name="T15" fmla="*/ 2147483647 h 55"/>
                <a:gd name="T16" fmla="*/ 2147483647 w 52"/>
                <a:gd name="T17" fmla="*/ 2147483647 h 55"/>
                <a:gd name="T18" fmla="*/ 2147483647 w 52"/>
                <a:gd name="T19" fmla="*/ 2147483647 h 55"/>
                <a:gd name="T20" fmla="*/ 2147483647 w 52"/>
                <a:gd name="T21" fmla="*/ 2147483647 h 55"/>
                <a:gd name="T22" fmla="*/ 2147483647 w 52"/>
                <a:gd name="T23" fmla="*/ 2147483647 h 55"/>
                <a:gd name="T24" fmla="*/ 2147483647 w 52"/>
                <a:gd name="T25" fmla="*/ 2147483647 h 55"/>
                <a:gd name="T26" fmla="*/ 2147483647 w 52"/>
                <a:gd name="T27" fmla="*/ 2147483647 h 55"/>
                <a:gd name="T28" fmla="*/ 2147483647 w 52"/>
                <a:gd name="T29" fmla="*/ 2147483647 h 55"/>
                <a:gd name="T30" fmla="*/ 2147483647 w 52"/>
                <a:gd name="T31" fmla="*/ 2147483647 h 55"/>
                <a:gd name="T32" fmla="*/ 2147483647 w 52"/>
                <a:gd name="T33" fmla="*/ 2147483647 h 55"/>
                <a:gd name="T34" fmla="*/ 2147483647 w 52"/>
                <a:gd name="T35" fmla="*/ 2147483647 h 55"/>
                <a:gd name="T36" fmla="*/ 2147483647 w 52"/>
                <a:gd name="T37" fmla="*/ 2147483647 h 55"/>
                <a:gd name="T38" fmla="*/ 2147483647 w 52"/>
                <a:gd name="T39" fmla="*/ 2147483647 h 55"/>
                <a:gd name="T40" fmla="*/ 2147483647 w 52"/>
                <a:gd name="T41" fmla="*/ 2147483647 h 55"/>
                <a:gd name="T42" fmla="*/ 2147483647 w 52"/>
                <a:gd name="T43" fmla="*/ 2147483647 h 55"/>
                <a:gd name="T44" fmla="*/ 0 w 52"/>
                <a:gd name="T45" fmla="*/ 2147483647 h 55"/>
                <a:gd name="T46" fmla="*/ 2147483647 w 52"/>
                <a:gd name="T47" fmla="*/ 2147483647 h 55"/>
                <a:gd name="T48" fmla="*/ 2147483647 w 52"/>
                <a:gd name="T49" fmla="*/ 2147483647 h 55"/>
                <a:gd name="T50" fmla="*/ 2147483647 w 52"/>
                <a:gd name="T51" fmla="*/ 2147483647 h 55"/>
                <a:gd name="T52" fmla="*/ 2147483647 w 52"/>
                <a:gd name="T53" fmla="*/ 2147483647 h 55"/>
                <a:gd name="T54" fmla="*/ 2147483647 w 52"/>
                <a:gd name="T55" fmla="*/ 2147483647 h 55"/>
                <a:gd name="T56" fmla="*/ 2147483647 w 52"/>
                <a:gd name="T57" fmla="*/ 2147483647 h 55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5"/>
                <a:gd name="T89" fmla="*/ 52 w 52"/>
                <a:gd name="T90" fmla="*/ 55 h 55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5">
                  <a:moveTo>
                    <a:pt x="46" y="20"/>
                  </a:moveTo>
                  <a:cubicBezTo>
                    <a:pt x="45" y="15"/>
                    <a:pt x="45" y="11"/>
                    <a:pt x="45" y="6"/>
                  </a:cubicBezTo>
                  <a:cubicBezTo>
                    <a:pt x="45" y="5"/>
                    <a:pt x="44" y="4"/>
                    <a:pt x="43" y="4"/>
                  </a:cubicBezTo>
                  <a:cubicBezTo>
                    <a:pt x="42" y="3"/>
                    <a:pt x="41" y="5"/>
                    <a:pt x="40" y="6"/>
                  </a:cubicBezTo>
                  <a:cubicBezTo>
                    <a:pt x="38" y="11"/>
                    <a:pt x="37" y="17"/>
                    <a:pt x="38" y="22"/>
                  </a:cubicBezTo>
                  <a:cubicBezTo>
                    <a:pt x="34" y="15"/>
                    <a:pt x="30" y="8"/>
                    <a:pt x="27" y="1"/>
                  </a:cubicBezTo>
                  <a:cubicBezTo>
                    <a:pt x="26" y="1"/>
                    <a:pt x="26" y="0"/>
                    <a:pt x="25" y="0"/>
                  </a:cubicBezTo>
                  <a:cubicBezTo>
                    <a:pt x="24" y="0"/>
                    <a:pt x="24" y="1"/>
                    <a:pt x="24" y="2"/>
                  </a:cubicBezTo>
                  <a:cubicBezTo>
                    <a:pt x="22" y="7"/>
                    <a:pt x="24" y="12"/>
                    <a:pt x="26" y="17"/>
                  </a:cubicBezTo>
                  <a:cubicBezTo>
                    <a:pt x="27" y="19"/>
                    <a:pt x="29" y="22"/>
                    <a:pt x="30" y="25"/>
                  </a:cubicBezTo>
                  <a:cubicBezTo>
                    <a:pt x="26" y="20"/>
                    <a:pt x="22" y="16"/>
                    <a:pt x="18" y="11"/>
                  </a:cubicBezTo>
                  <a:cubicBezTo>
                    <a:pt x="17" y="10"/>
                    <a:pt x="16" y="9"/>
                    <a:pt x="14" y="10"/>
                  </a:cubicBezTo>
                  <a:cubicBezTo>
                    <a:pt x="14" y="10"/>
                    <a:pt x="13" y="11"/>
                    <a:pt x="13" y="12"/>
                  </a:cubicBezTo>
                  <a:cubicBezTo>
                    <a:pt x="13" y="13"/>
                    <a:pt x="14" y="14"/>
                    <a:pt x="14" y="15"/>
                  </a:cubicBezTo>
                  <a:cubicBezTo>
                    <a:pt x="17" y="20"/>
                    <a:pt x="20" y="26"/>
                    <a:pt x="24" y="31"/>
                  </a:cubicBezTo>
                  <a:cubicBezTo>
                    <a:pt x="19" y="26"/>
                    <a:pt x="15" y="21"/>
                    <a:pt x="10" y="17"/>
                  </a:cubicBezTo>
                  <a:cubicBezTo>
                    <a:pt x="9" y="16"/>
                    <a:pt x="8" y="16"/>
                    <a:pt x="8" y="16"/>
                  </a:cubicBezTo>
                  <a:cubicBezTo>
                    <a:pt x="7" y="16"/>
                    <a:pt x="7" y="17"/>
                    <a:pt x="7" y="18"/>
                  </a:cubicBezTo>
                  <a:cubicBezTo>
                    <a:pt x="6" y="23"/>
                    <a:pt x="10" y="28"/>
                    <a:pt x="13" y="31"/>
                  </a:cubicBezTo>
                  <a:cubicBezTo>
                    <a:pt x="16" y="34"/>
                    <a:pt x="18" y="36"/>
                    <a:pt x="20" y="38"/>
                  </a:cubicBezTo>
                  <a:cubicBezTo>
                    <a:pt x="15" y="35"/>
                    <a:pt x="10" y="32"/>
                    <a:pt x="4" y="29"/>
                  </a:cubicBezTo>
                  <a:cubicBezTo>
                    <a:pt x="3" y="28"/>
                    <a:pt x="2" y="28"/>
                    <a:pt x="1" y="28"/>
                  </a:cubicBezTo>
                  <a:cubicBezTo>
                    <a:pt x="0" y="29"/>
                    <a:pt x="0" y="30"/>
                    <a:pt x="0" y="31"/>
                  </a:cubicBezTo>
                  <a:cubicBezTo>
                    <a:pt x="0" y="32"/>
                    <a:pt x="1" y="33"/>
                    <a:pt x="2" y="33"/>
                  </a:cubicBezTo>
                  <a:cubicBezTo>
                    <a:pt x="8" y="40"/>
                    <a:pt x="15" y="45"/>
                    <a:pt x="22" y="50"/>
                  </a:cubicBezTo>
                  <a:cubicBezTo>
                    <a:pt x="22" y="50"/>
                    <a:pt x="22" y="50"/>
                    <a:pt x="22" y="50"/>
                  </a:cubicBezTo>
                  <a:cubicBezTo>
                    <a:pt x="25" y="52"/>
                    <a:pt x="28" y="53"/>
                    <a:pt x="31" y="55"/>
                  </a:cubicBezTo>
                  <a:cubicBezTo>
                    <a:pt x="38" y="48"/>
                    <a:pt x="45" y="43"/>
                    <a:pt x="52" y="36"/>
                  </a:cubicBezTo>
                  <a:cubicBezTo>
                    <a:pt x="50" y="31"/>
                    <a:pt x="47" y="26"/>
                    <a:pt x="46" y="20"/>
                  </a:cubicBezTo>
                  <a:close/>
                </a:path>
              </a:pathLst>
            </a:custGeom>
            <a:solidFill>
              <a:srgbClr val="E489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245" name="Freeform 1117">
              <a:extLst>
                <a:ext uri="{FF2B5EF4-FFF2-40B4-BE49-F238E27FC236}">
                  <a16:creationId xmlns:a16="http://schemas.microsoft.com/office/drawing/2014/main" id="{C232BFF0-83A7-4CFB-9C5F-B738F8FA58AE}"/>
                </a:ext>
              </a:extLst>
            </p:cNvPr>
            <p:cNvSpPr>
              <a:spLocks/>
            </p:cNvSpPr>
            <p:nvPr/>
          </p:nvSpPr>
          <p:spPr bwMode="auto">
            <a:xfrm>
              <a:off x="8832215" y="8104587"/>
              <a:ext cx="104775" cy="101600"/>
            </a:xfrm>
            <a:custGeom>
              <a:avLst/>
              <a:gdLst>
                <a:gd name="T0" fmla="*/ 2147483647 w 66"/>
                <a:gd name="T1" fmla="*/ 2147483647 h 64"/>
                <a:gd name="T2" fmla="*/ 2147483647 w 66"/>
                <a:gd name="T3" fmla="*/ 0 h 64"/>
                <a:gd name="T4" fmla="*/ 0 w 66"/>
                <a:gd name="T5" fmla="*/ 2147483647 h 64"/>
                <a:gd name="T6" fmla="*/ 2147483647 w 66"/>
                <a:gd name="T7" fmla="*/ 2147483647 h 64"/>
                <a:gd name="T8" fmla="*/ 2147483647 w 66"/>
                <a:gd name="T9" fmla="*/ 2147483647 h 6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6"/>
                <a:gd name="T16" fmla="*/ 0 h 64"/>
                <a:gd name="T17" fmla="*/ 66 w 66"/>
                <a:gd name="T18" fmla="*/ 64 h 6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6" h="64">
                  <a:moveTo>
                    <a:pt x="66" y="16"/>
                  </a:moveTo>
                  <a:lnTo>
                    <a:pt x="58" y="0"/>
                  </a:lnTo>
                  <a:lnTo>
                    <a:pt x="0" y="50"/>
                  </a:lnTo>
                  <a:lnTo>
                    <a:pt x="12" y="64"/>
                  </a:lnTo>
                  <a:lnTo>
                    <a:pt x="66" y="16"/>
                  </a:lnTo>
                  <a:close/>
                </a:path>
              </a:pathLst>
            </a:custGeom>
            <a:solidFill>
              <a:srgbClr val="E093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246" name="Oval 1118">
              <a:extLst>
                <a:ext uri="{FF2B5EF4-FFF2-40B4-BE49-F238E27FC236}">
                  <a16:creationId xmlns:a16="http://schemas.microsoft.com/office/drawing/2014/main" id="{8842C6B5-13AD-4E0E-A445-4BAF587897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92565" y="7826775"/>
              <a:ext cx="114300" cy="117475"/>
            </a:xfrm>
            <a:prstGeom prst="ellipse">
              <a:avLst/>
            </a:prstGeom>
            <a:solidFill>
              <a:srgbClr val="4119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en-US"/>
            </a:p>
          </p:txBody>
        </p:sp>
        <p:sp>
          <p:nvSpPr>
            <p:cNvPr id="98" name="Oval 1119">
              <a:extLst>
                <a:ext uri="{FF2B5EF4-FFF2-40B4-BE49-F238E27FC236}">
                  <a16:creationId xmlns:a16="http://schemas.microsoft.com/office/drawing/2014/main" id="{35745075-DEEB-440C-8E5A-7F7C972669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111621" y="7680725"/>
              <a:ext cx="212513" cy="212477"/>
            </a:xfrm>
            <a:prstGeom prst="ellipse">
              <a:avLst/>
            </a:prstGeom>
            <a:solidFill>
              <a:schemeClr val="accent6">
                <a:lumMod val="50000"/>
              </a:schemeClr>
            </a:solidFill>
            <a:ln>
              <a:noFill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cs typeface="+mn-cs"/>
              </a:endParaRPr>
            </a:p>
          </p:txBody>
        </p:sp>
        <p:sp>
          <p:nvSpPr>
            <p:cNvPr id="99" name="Oval 1120">
              <a:extLst>
                <a:ext uri="{FF2B5EF4-FFF2-40B4-BE49-F238E27FC236}">
                  <a16:creationId xmlns:a16="http://schemas.microsoft.com/office/drawing/2014/main" id="{2ECED84E-2B0D-459B-9012-1B59501D12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22773" y="7750399"/>
              <a:ext cx="214241" cy="213053"/>
            </a:xfrm>
            <a:prstGeom prst="ellipse">
              <a:avLst/>
            </a:prstGeom>
            <a:solidFill>
              <a:schemeClr val="accent6">
                <a:lumMod val="50000"/>
              </a:schemeClr>
            </a:solidFill>
            <a:ln>
              <a:noFill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cs typeface="+mn-cs"/>
              </a:endParaRPr>
            </a:p>
          </p:txBody>
        </p:sp>
        <p:sp>
          <p:nvSpPr>
            <p:cNvPr id="95249" name="Freeform 1121">
              <a:extLst>
                <a:ext uri="{FF2B5EF4-FFF2-40B4-BE49-F238E27FC236}">
                  <a16:creationId xmlns:a16="http://schemas.microsoft.com/office/drawing/2014/main" id="{3BDAC493-EDDA-47FD-B5E8-159000511B69}"/>
                </a:ext>
              </a:extLst>
            </p:cNvPr>
            <p:cNvSpPr>
              <a:spLocks/>
            </p:cNvSpPr>
            <p:nvPr/>
          </p:nvSpPr>
          <p:spPr bwMode="auto">
            <a:xfrm>
              <a:off x="9146540" y="7814075"/>
              <a:ext cx="187325" cy="265113"/>
            </a:xfrm>
            <a:custGeom>
              <a:avLst/>
              <a:gdLst>
                <a:gd name="T0" fmla="*/ 2147483647 w 59"/>
                <a:gd name="T1" fmla="*/ 0 h 83"/>
                <a:gd name="T2" fmla="*/ 0 w 59"/>
                <a:gd name="T3" fmla="*/ 2147483647 h 83"/>
                <a:gd name="T4" fmla="*/ 2147483647 w 59"/>
                <a:gd name="T5" fmla="*/ 2147483647 h 83"/>
                <a:gd name="T6" fmla="*/ 2147483647 w 59"/>
                <a:gd name="T7" fmla="*/ 2147483647 h 83"/>
                <a:gd name="T8" fmla="*/ 2147483647 w 59"/>
                <a:gd name="T9" fmla="*/ 2147483647 h 83"/>
                <a:gd name="T10" fmla="*/ 2147483647 w 59"/>
                <a:gd name="T11" fmla="*/ 2147483647 h 83"/>
                <a:gd name="T12" fmla="*/ 2147483647 w 59"/>
                <a:gd name="T13" fmla="*/ 0 h 8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59"/>
                <a:gd name="T22" fmla="*/ 0 h 83"/>
                <a:gd name="T23" fmla="*/ 59 w 59"/>
                <a:gd name="T24" fmla="*/ 83 h 83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59" h="83">
                  <a:moveTo>
                    <a:pt x="18" y="0"/>
                  </a:moveTo>
                  <a:cubicBezTo>
                    <a:pt x="18" y="0"/>
                    <a:pt x="0" y="1"/>
                    <a:pt x="0" y="34"/>
                  </a:cubicBezTo>
                  <a:cubicBezTo>
                    <a:pt x="0" y="64"/>
                    <a:pt x="25" y="65"/>
                    <a:pt x="25" y="65"/>
                  </a:cubicBezTo>
                  <a:cubicBezTo>
                    <a:pt x="25" y="81"/>
                    <a:pt x="25" y="81"/>
                    <a:pt x="25" y="81"/>
                  </a:cubicBezTo>
                  <a:cubicBezTo>
                    <a:pt x="25" y="81"/>
                    <a:pt x="51" y="83"/>
                    <a:pt x="59" y="72"/>
                  </a:cubicBezTo>
                  <a:cubicBezTo>
                    <a:pt x="59" y="41"/>
                    <a:pt x="59" y="41"/>
                    <a:pt x="59" y="41"/>
                  </a:cubicBezTo>
                  <a:cubicBezTo>
                    <a:pt x="59" y="41"/>
                    <a:pt x="19" y="23"/>
                    <a:pt x="18" y="0"/>
                  </a:cubicBezTo>
                  <a:close/>
                </a:path>
              </a:pathLst>
            </a:custGeom>
            <a:solidFill>
              <a:srgbClr val="E489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250" name="Freeform 1122">
              <a:extLst>
                <a:ext uri="{FF2B5EF4-FFF2-40B4-BE49-F238E27FC236}">
                  <a16:creationId xmlns:a16="http://schemas.microsoft.com/office/drawing/2014/main" id="{DD02F0F5-76B5-4184-9F4E-58821ABD349A}"/>
                </a:ext>
              </a:extLst>
            </p:cNvPr>
            <p:cNvSpPr>
              <a:spLocks/>
            </p:cNvSpPr>
            <p:nvPr/>
          </p:nvSpPr>
          <p:spPr bwMode="auto">
            <a:xfrm>
              <a:off x="9165590" y="7890275"/>
              <a:ext cx="15875" cy="15875"/>
            </a:xfrm>
            <a:custGeom>
              <a:avLst/>
              <a:gdLst>
                <a:gd name="T0" fmla="*/ 2147483647 w 5"/>
                <a:gd name="T1" fmla="*/ 2147483647 h 5"/>
                <a:gd name="T2" fmla="*/ 2147483647 w 5"/>
                <a:gd name="T3" fmla="*/ 2147483647 h 5"/>
                <a:gd name="T4" fmla="*/ 0 w 5"/>
                <a:gd name="T5" fmla="*/ 2147483647 h 5"/>
                <a:gd name="T6" fmla="*/ 2147483647 w 5"/>
                <a:gd name="T7" fmla="*/ 0 h 5"/>
                <a:gd name="T8" fmla="*/ 2147483647 w 5"/>
                <a:gd name="T9" fmla="*/ 2147483647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"/>
                <a:gd name="T16" fmla="*/ 0 h 5"/>
                <a:gd name="T17" fmla="*/ 5 w 5"/>
                <a:gd name="T18" fmla="*/ 5 h 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" h="5">
                  <a:moveTo>
                    <a:pt x="5" y="3"/>
                  </a:moveTo>
                  <a:cubicBezTo>
                    <a:pt x="5" y="4"/>
                    <a:pt x="4" y="5"/>
                    <a:pt x="3" y="5"/>
                  </a:cubicBezTo>
                  <a:cubicBezTo>
                    <a:pt x="1" y="5"/>
                    <a:pt x="0" y="4"/>
                    <a:pt x="0" y="2"/>
                  </a:cubicBezTo>
                  <a:cubicBezTo>
                    <a:pt x="0" y="1"/>
                    <a:pt x="2" y="0"/>
                    <a:pt x="3" y="0"/>
                  </a:cubicBezTo>
                  <a:cubicBezTo>
                    <a:pt x="4" y="0"/>
                    <a:pt x="5" y="1"/>
                    <a:pt x="5" y="3"/>
                  </a:cubicBezTo>
                  <a:close/>
                </a:path>
              </a:pathLst>
            </a:custGeom>
            <a:solidFill>
              <a:srgbClr val="4119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251" name="Freeform 1123">
              <a:extLst>
                <a:ext uri="{FF2B5EF4-FFF2-40B4-BE49-F238E27FC236}">
                  <a16:creationId xmlns:a16="http://schemas.microsoft.com/office/drawing/2014/main" id="{8A5401DF-5A95-4C35-8A9A-7A4F11AE3E48}"/>
                </a:ext>
              </a:extLst>
            </p:cNvPr>
            <p:cNvSpPr>
              <a:spLocks/>
            </p:cNvSpPr>
            <p:nvPr/>
          </p:nvSpPr>
          <p:spPr bwMode="auto">
            <a:xfrm>
              <a:off x="9216390" y="7890275"/>
              <a:ext cx="19050" cy="19050"/>
            </a:xfrm>
            <a:custGeom>
              <a:avLst/>
              <a:gdLst>
                <a:gd name="T0" fmla="*/ 2147483647 w 6"/>
                <a:gd name="T1" fmla="*/ 2147483647 h 6"/>
                <a:gd name="T2" fmla="*/ 2147483647 w 6"/>
                <a:gd name="T3" fmla="*/ 2147483647 h 6"/>
                <a:gd name="T4" fmla="*/ 2147483647 w 6"/>
                <a:gd name="T5" fmla="*/ 2147483647 h 6"/>
                <a:gd name="T6" fmla="*/ 2147483647 w 6"/>
                <a:gd name="T7" fmla="*/ 2147483647 h 6"/>
                <a:gd name="T8" fmla="*/ 2147483647 w 6"/>
                <a:gd name="T9" fmla="*/ 2147483647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"/>
                <a:gd name="T16" fmla="*/ 0 h 6"/>
                <a:gd name="T17" fmla="*/ 6 w 6"/>
                <a:gd name="T18" fmla="*/ 6 h 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" h="6">
                  <a:moveTo>
                    <a:pt x="6" y="3"/>
                  </a:moveTo>
                  <a:cubicBezTo>
                    <a:pt x="5" y="5"/>
                    <a:pt x="4" y="6"/>
                    <a:pt x="3" y="6"/>
                  </a:cubicBezTo>
                  <a:cubicBezTo>
                    <a:pt x="1" y="6"/>
                    <a:pt x="0" y="4"/>
                    <a:pt x="1" y="3"/>
                  </a:cubicBezTo>
                  <a:cubicBezTo>
                    <a:pt x="1" y="2"/>
                    <a:pt x="2" y="0"/>
                    <a:pt x="3" y="1"/>
                  </a:cubicBezTo>
                  <a:cubicBezTo>
                    <a:pt x="5" y="1"/>
                    <a:pt x="6" y="2"/>
                    <a:pt x="6" y="3"/>
                  </a:cubicBezTo>
                  <a:close/>
                </a:path>
              </a:pathLst>
            </a:custGeom>
            <a:solidFill>
              <a:srgbClr val="4119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252" name="Freeform 1124">
              <a:extLst>
                <a:ext uri="{FF2B5EF4-FFF2-40B4-BE49-F238E27FC236}">
                  <a16:creationId xmlns:a16="http://schemas.microsoft.com/office/drawing/2014/main" id="{CC05C266-124D-426F-AC3C-82F688E3368E}"/>
                </a:ext>
              </a:extLst>
            </p:cNvPr>
            <p:cNvSpPr>
              <a:spLocks/>
            </p:cNvSpPr>
            <p:nvPr/>
          </p:nvSpPr>
          <p:spPr bwMode="auto">
            <a:xfrm>
              <a:off x="9178290" y="7899800"/>
              <a:ext cx="28575" cy="44450"/>
            </a:xfrm>
            <a:custGeom>
              <a:avLst/>
              <a:gdLst>
                <a:gd name="T0" fmla="*/ 2147483647 w 9"/>
                <a:gd name="T1" fmla="*/ 2147483647 h 14"/>
                <a:gd name="T2" fmla="*/ 2147483647 w 9"/>
                <a:gd name="T3" fmla="*/ 2147483647 h 14"/>
                <a:gd name="T4" fmla="*/ 2147483647 w 9"/>
                <a:gd name="T5" fmla="*/ 2147483647 h 14"/>
                <a:gd name="T6" fmla="*/ 2147483647 w 9"/>
                <a:gd name="T7" fmla="*/ 0 h 14"/>
                <a:gd name="T8" fmla="*/ 2147483647 w 9"/>
                <a:gd name="T9" fmla="*/ 2147483647 h 14"/>
                <a:gd name="T10" fmla="*/ 2147483647 w 9"/>
                <a:gd name="T11" fmla="*/ 2147483647 h 14"/>
                <a:gd name="T12" fmla="*/ 2147483647 w 9"/>
                <a:gd name="T13" fmla="*/ 2147483647 h 14"/>
                <a:gd name="T14" fmla="*/ 2147483647 w 9"/>
                <a:gd name="T15" fmla="*/ 2147483647 h 14"/>
                <a:gd name="T16" fmla="*/ 2147483647 w 9"/>
                <a:gd name="T17" fmla="*/ 2147483647 h 14"/>
                <a:gd name="T18" fmla="*/ 2147483647 w 9"/>
                <a:gd name="T19" fmla="*/ 2147483647 h 1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9"/>
                <a:gd name="T31" fmla="*/ 0 h 14"/>
                <a:gd name="T32" fmla="*/ 9 w 9"/>
                <a:gd name="T33" fmla="*/ 14 h 14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9" h="14">
                  <a:moveTo>
                    <a:pt x="4" y="14"/>
                  </a:moveTo>
                  <a:cubicBezTo>
                    <a:pt x="3" y="13"/>
                    <a:pt x="1" y="13"/>
                    <a:pt x="1" y="12"/>
                  </a:cubicBezTo>
                  <a:cubicBezTo>
                    <a:pt x="0" y="10"/>
                    <a:pt x="4" y="2"/>
                    <a:pt x="5" y="1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4" y="5"/>
                    <a:pt x="1" y="10"/>
                    <a:pt x="2" y="11"/>
                  </a:cubicBezTo>
                  <a:cubicBezTo>
                    <a:pt x="3" y="13"/>
                    <a:pt x="6" y="12"/>
                    <a:pt x="9" y="12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8" y="13"/>
                    <a:pt x="6" y="14"/>
                    <a:pt x="4" y="14"/>
                  </a:cubicBezTo>
                  <a:close/>
                </a:path>
              </a:pathLst>
            </a:custGeom>
            <a:solidFill>
              <a:srgbClr val="AD5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253" name="Freeform 1125">
              <a:extLst>
                <a:ext uri="{FF2B5EF4-FFF2-40B4-BE49-F238E27FC236}">
                  <a16:creationId xmlns:a16="http://schemas.microsoft.com/office/drawing/2014/main" id="{68597E5D-2DCB-45A7-BBD8-4D9AD0A51155}"/>
                </a:ext>
              </a:extLst>
            </p:cNvPr>
            <p:cNvSpPr>
              <a:spLocks/>
            </p:cNvSpPr>
            <p:nvPr/>
          </p:nvSpPr>
          <p:spPr bwMode="auto">
            <a:xfrm>
              <a:off x="9194165" y="7956950"/>
              <a:ext cx="41275" cy="22225"/>
            </a:xfrm>
            <a:custGeom>
              <a:avLst/>
              <a:gdLst>
                <a:gd name="T0" fmla="*/ 2147483647 w 13"/>
                <a:gd name="T1" fmla="*/ 2147483647 h 7"/>
                <a:gd name="T2" fmla="*/ 0 w 13"/>
                <a:gd name="T3" fmla="*/ 2147483647 h 7"/>
                <a:gd name="T4" fmla="*/ 0 w 13"/>
                <a:gd name="T5" fmla="*/ 2147483647 h 7"/>
                <a:gd name="T6" fmla="*/ 2147483647 w 13"/>
                <a:gd name="T7" fmla="*/ 2147483647 h 7"/>
                <a:gd name="T8" fmla="*/ 2147483647 w 13"/>
                <a:gd name="T9" fmla="*/ 2147483647 h 7"/>
                <a:gd name="T10" fmla="*/ 2147483647 w 13"/>
                <a:gd name="T11" fmla="*/ 0 h 7"/>
                <a:gd name="T12" fmla="*/ 2147483647 w 13"/>
                <a:gd name="T13" fmla="*/ 0 h 7"/>
                <a:gd name="T14" fmla="*/ 2147483647 w 13"/>
                <a:gd name="T15" fmla="*/ 2147483647 h 7"/>
                <a:gd name="T16" fmla="*/ 2147483647 w 13"/>
                <a:gd name="T17" fmla="*/ 2147483647 h 7"/>
                <a:gd name="T18" fmla="*/ 2147483647 w 13"/>
                <a:gd name="T19" fmla="*/ 2147483647 h 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3"/>
                <a:gd name="T31" fmla="*/ 0 h 7"/>
                <a:gd name="T32" fmla="*/ 13 w 13"/>
                <a:gd name="T33" fmla="*/ 7 h 7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3" h="7">
                  <a:moveTo>
                    <a:pt x="3" y="7"/>
                  </a:moveTo>
                  <a:cubicBezTo>
                    <a:pt x="2" y="7"/>
                    <a:pt x="1" y="6"/>
                    <a:pt x="0" y="6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6"/>
                    <a:pt x="5" y="6"/>
                    <a:pt x="7" y="5"/>
                  </a:cubicBezTo>
                  <a:cubicBezTo>
                    <a:pt x="9" y="4"/>
                    <a:pt x="10" y="3"/>
                    <a:pt x="11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1" y="3"/>
                    <a:pt x="9" y="5"/>
                    <a:pt x="7" y="6"/>
                  </a:cubicBezTo>
                  <a:cubicBezTo>
                    <a:pt x="6" y="7"/>
                    <a:pt x="5" y="7"/>
                    <a:pt x="3" y="7"/>
                  </a:cubicBezTo>
                  <a:close/>
                </a:path>
              </a:pathLst>
            </a:custGeom>
            <a:solidFill>
              <a:srgbClr val="4119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254" name="Freeform 1126">
              <a:extLst>
                <a:ext uri="{FF2B5EF4-FFF2-40B4-BE49-F238E27FC236}">
                  <a16:creationId xmlns:a16="http://schemas.microsoft.com/office/drawing/2014/main" id="{E8953CC2-1192-4CD7-8BD3-9DE9EF71A239}"/>
                </a:ext>
              </a:extLst>
            </p:cNvPr>
            <p:cNvSpPr>
              <a:spLocks/>
            </p:cNvSpPr>
            <p:nvPr/>
          </p:nvSpPr>
          <p:spPr bwMode="auto">
            <a:xfrm>
              <a:off x="8829040" y="8050612"/>
              <a:ext cx="400050" cy="838200"/>
            </a:xfrm>
            <a:custGeom>
              <a:avLst/>
              <a:gdLst>
                <a:gd name="T0" fmla="*/ 2147483647 w 126"/>
                <a:gd name="T1" fmla="*/ 0 h 264"/>
                <a:gd name="T2" fmla="*/ 2147483647 w 126"/>
                <a:gd name="T3" fmla="*/ 2147483647 h 264"/>
                <a:gd name="T4" fmla="*/ 2147483647 w 126"/>
                <a:gd name="T5" fmla="*/ 2147483647 h 264"/>
                <a:gd name="T6" fmla="*/ 0 w 126"/>
                <a:gd name="T7" fmla="*/ 2147483647 h 264"/>
                <a:gd name="T8" fmla="*/ 2147483647 w 126"/>
                <a:gd name="T9" fmla="*/ 2147483647 h 264"/>
                <a:gd name="T10" fmla="*/ 2147483647 w 126"/>
                <a:gd name="T11" fmla="*/ 2147483647 h 264"/>
                <a:gd name="T12" fmla="*/ 2147483647 w 126"/>
                <a:gd name="T13" fmla="*/ 2147483647 h 264"/>
                <a:gd name="T14" fmla="*/ 2147483647 w 126"/>
                <a:gd name="T15" fmla="*/ 2147483647 h 264"/>
                <a:gd name="T16" fmla="*/ 2147483647 w 126"/>
                <a:gd name="T17" fmla="*/ 2147483647 h 264"/>
                <a:gd name="T18" fmla="*/ 2147483647 w 126"/>
                <a:gd name="T19" fmla="*/ 0 h 26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26"/>
                <a:gd name="T31" fmla="*/ 0 h 264"/>
                <a:gd name="T32" fmla="*/ 126 w 126"/>
                <a:gd name="T33" fmla="*/ 264 h 264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26" h="264">
                  <a:moveTo>
                    <a:pt x="126" y="0"/>
                  </a:moveTo>
                  <a:cubicBezTo>
                    <a:pt x="63" y="58"/>
                    <a:pt x="63" y="58"/>
                    <a:pt x="63" y="58"/>
                  </a:cubicBezTo>
                  <a:cubicBezTo>
                    <a:pt x="36" y="20"/>
                    <a:pt x="36" y="20"/>
                    <a:pt x="36" y="20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34" y="102"/>
                    <a:pt x="34" y="102"/>
                    <a:pt x="34" y="102"/>
                  </a:cubicBezTo>
                  <a:cubicBezTo>
                    <a:pt x="43" y="115"/>
                    <a:pt x="62" y="118"/>
                    <a:pt x="75" y="108"/>
                  </a:cubicBezTo>
                  <a:cubicBezTo>
                    <a:pt x="86" y="99"/>
                    <a:pt x="86" y="99"/>
                    <a:pt x="86" y="99"/>
                  </a:cubicBezTo>
                  <a:cubicBezTo>
                    <a:pt x="64" y="264"/>
                    <a:pt x="64" y="264"/>
                    <a:pt x="64" y="264"/>
                  </a:cubicBezTo>
                  <a:cubicBezTo>
                    <a:pt x="121" y="260"/>
                    <a:pt x="121" y="260"/>
                    <a:pt x="121" y="260"/>
                  </a:cubicBezTo>
                  <a:lnTo>
                    <a:pt x="126" y="0"/>
                  </a:lnTo>
                  <a:close/>
                </a:path>
              </a:pathLst>
            </a:custGeom>
            <a:solidFill>
              <a:srgbClr val="FFB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255" name="Freeform 1127">
              <a:extLst>
                <a:ext uri="{FF2B5EF4-FFF2-40B4-BE49-F238E27FC236}">
                  <a16:creationId xmlns:a16="http://schemas.microsoft.com/office/drawing/2014/main" id="{BA451FA6-5C58-45A9-85FE-A2B96F46E66A}"/>
                </a:ext>
              </a:extLst>
            </p:cNvPr>
            <p:cNvSpPr>
              <a:spLocks/>
            </p:cNvSpPr>
            <p:nvPr/>
          </p:nvSpPr>
          <p:spPr bwMode="auto">
            <a:xfrm>
              <a:off x="9333865" y="8028387"/>
              <a:ext cx="331788" cy="831850"/>
            </a:xfrm>
            <a:custGeom>
              <a:avLst/>
              <a:gdLst>
                <a:gd name="T0" fmla="*/ 0 w 209"/>
                <a:gd name="T1" fmla="*/ 0 h 524"/>
                <a:gd name="T2" fmla="*/ 2147483647 w 209"/>
                <a:gd name="T3" fmla="*/ 2147483647 h 524"/>
                <a:gd name="T4" fmla="*/ 2147483647 w 209"/>
                <a:gd name="T5" fmla="*/ 2147483647 h 524"/>
                <a:gd name="T6" fmla="*/ 2147483647 w 209"/>
                <a:gd name="T7" fmla="*/ 2147483647 h 524"/>
                <a:gd name="T8" fmla="*/ 2147483647 w 209"/>
                <a:gd name="T9" fmla="*/ 2147483647 h 524"/>
                <a:gd name="T10" fmla="*/ 2147483647 w 209"/>
                <a:gd name="T11" fmla="*/ 2147483647 h 524"/>
                <a:gd name="T12" fmla="*/ 0 w 209"/>
                <a:gd name="T13" fmla="*/ 0 h 5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09"/>
                <a:gd name="T22" fmla="*/ 0 h 524"/>
                <a:gd name="T23" fmla="*/ 209 w 209"/>
                <a:gd name="T24" fmla="*/ 524 h 52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09" h="524">
                  <a:moveTo>
                    <a:pt x="0" y="0"/>
                  </a:moveTo>
                  <a:lnTo>
                    <a:pt x="8" y="524"/>
                  </a:lnTo>
                  <a:lnTo>
                    <a:pt x="191" y="512"/>
                  </a:lnTo>
                  <a:lnTo>
                    <a:pt x="151" y="332"/>
                  </a:lnTo>
                  <a:lnTo>
                    <a:pt x="209" y="304"/>
                  </a:lnTo>
                  <a:lnTo>
                    <a:pt x="109" y="5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256" name="Freeform 1128">
              <a:extLst>
                <a:ext uri="{FF2B5EF4-FFF2-40B4-BE49-F238E27FC236}">
                  <a16:creationId xmlns:a16="http://schemas.microsoft.com/office/drawing/2014/main" id="{AFFE08BF-5688-4F90-ADA5-9DAEC51D8B16}"/>
                </a:ext>
              </a:extLst>
            </p:cNvPr>
            <p:cNvSpPr>
              <a:spLocks/>
            </p:cNvSpPr>
            <p:nvPr/>
          </p:nvSpPr>
          <p:spPr bwMode="auto">
            <a:xfrm>
              <a:off x="9178290" y="8533212"/>
              <a:ext cx="174625" cy="158750"/>
            </a:xfrm>
            <a:custGeom>
              <a:avLst/>
              <a:gdLst>
                <a:gd name="T0" fmla="*/ 2147483647 w 55"/>
                <a:gd name="T1" fmla="*/ 2147483647 h 50"/>
                <a:gd name="T2" fmla="*/ 2147483647 w 55"/>
                <a:gd name="T3" fmla="*/ 2147483647 h 50"/>
                <a:gd name="T4" fmla="*/ 2147483647 w 55"/>
                <a:gd name="T5" fmla="*/ 2147483647 h 50"/>
                <a:gd name="T6" fmla="*/ 2147483647 w 55"/>
                <a:gd name="T7" fmla="*/ 2147483647 h 50"/>
                <a:gd name="T8" fmla="*/ 2147483647 w 55"/>
                <a:gd name="T9" fmla="*/ 2147483647 h 50"/>
                <a:gd name="T10" fmla="*/ 2147483647 w 55"/>
                <a:gd name="T11" fmla="*/ 2147483647 h 50"/>
                <a:gd name="T12" fmla="*/ 0 w 55"/>
                <a:gd name="T13" fmla="*/ 2147483647 h 50"/>
                <a:gd name="T14" fmla="*/ 2147483647 w 55"/>
                <a:gd name="T15" fmla="*/ 2147483647 h 50"/>
                <a:gd name="T16" fmla="*/ 2147483647 w 55"/>
                <a:gd name="T17" fmla="*/ 2147483647 h 50"/>
                <a:gd name="T18" fmla="*/ 2147483647 w 55"/>
                <a:gd name="T19" fmla="*/ 2147483647 h 50"/>
                <a:gd name="T20" fmla="*/ 2147483647 w 55"/>
                <a:gd name="T21" fmla="*/ 2147483647 h 50"/>
                <a:gd name="T22" fmla="*/ 2147483647 w 55"/>
                <a:gd name="T23" fmla="*/ 2147483647 h 50"/>
                <a:gd name="T24" fmla="*/ 2147483647 w 55"/>
                <a:gd name="T25" fmla="*/ 2147483647 h 50"/>
                <a:gd name="T26" fmla="*/ 2147483647 w 55"/>
                <a:gd name="T27" fmla="*/ 2147483647 h 50"/>
                <a:gd name="T28" fmla="*/ 2147483647 w 55"/>
                <a:gd name="T29" fmla="*/ 2147483647 h 50"/>
                <a:gd name="T30" fmla="*/ 2147483647 w 55"/>
                <a:gd name="T31" fmla="*/ 2147483647 h 50"/>
                <a:gd name="T32" fmla="*/ 2147483647 w 55"/>
                <a:gd name="T33" fmla="*/ 2147483647 h 50"/>
                <a:gd name="T34" fmla="*/ 2147483647 w 55"/>
                <a:gd name="T35" fmla="*/ 2147483647 h 50"/>
                <a:gd name="T36" fmla="*/ 2147483647 w 55"/>
                <a:gd name="T37" fmla="*/ 2147483647 h 50"/>
                <a:gd name="T38" fmla="*/ 2147483647 w 55"/>
                <a:gd name="T39" fmla="*/ 2147483647 h 50"/>
                <a:gd name="T40" fmla="*/ 2147483647 w 55"/>
                <a:gd name="T41" fmla="*/ 2147483647 h 50"/>
                <a:gd name="T42" fmla="*/ 2147483647 w 55"/>
                <a:gd name="T43" fmla="*/ 2147483647 h 50"/>
                <a:gd name="T44" fmla="*/ 2147483647 w 55"/>
                <a:gd name="T45" fmla="*/ 2147483647 h 50"/>
                <a:gd name="T46" fmla="*/ 2147483647 w 55"/>
                <a:gd name="T47" fmla="*/ 2147483647 h 50"/>
                <a:gd name="T48" fmla="*/ 2147483647 w 55"/>
                <a:gd name="T49" fmla="*/ 2147483647 h 50"/>
                <a:gd name="T50" fmla="*/ 2147483647 w 55"/>
                <a:gd name="T51" fmla="*/ 2147483647 h 50"/>
                <a:gd name="T52" fmla="*/ 2147483647 w 55"/>
                <a:gd name="T53" fmla="*/ 2147483647 h 50"/>
                <a:gd name="T54" fmla="*/ 2147483647 w 55"/>
                <a:gd name="T55" fmla="*/ 0 h 50"/>
                <a:gd name="T56" fmla="*/ 2147483647 w 55"/>
                <a:gd name="T57" fmla="*/ 2147483647 h 5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5"/>
                <a:gd name="T88" fmla="*/ 0 h 50"/>
                <a:gd name="T89" fmla="*/ 55 w 55"/>
                <a:gd name="T90" fmla="*/ 50 h 50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5" h="50">
                  <a:moveTo>
                    <a:pt x="23" y="3"/>
                  </a:moveTo>
                  <a:cubicBezTo>
                    <a:pt x="18" y="3"/>
                    <a:pt x="14" y="2"/>
                    <a:pt x="10" y="2"/>
                  </a:cubicBezTo>
                  <a:cubicBezTo>
                    <a:pt x="9" y="2"/>
                    <a:pt x="7" y="2"/>
                    <a:pt x="7" y="3"/>
                  </a:cubicBezTo>
                  <a:cubicBezTo>
                    <a:pt x="6" y="5"/>
                    <a:pt x="7" y="6"/>
                    <a:pt x="9" y="7"/>
                  </a:cubicBezTo>
                  <a:cubicBezTo>
                    <a:pt x="13" y="9"/>
                    <a:pt x="18" y="11"/>
                    <a:pt x="24" y="12"/>
                  </a:cubicBezTo>
                  <a:cubicBezTo>
                    <a:pt x="16" y="14"/>
                    <a:pt x="9" y="16"/>
                    <a:pt x="2" y="19"/>
                  </a:cubicBezTo>
                  <a:cubicBezTo>
                    <a:pt x="1" y="19"/>
                    <a:pt x="0" y="20"/>
                    <a:pt x="0" y="20"/>
                  </a:cubicBezTo>
                  <a:cubicBezTo>
                    <a:pt x="0" y="21"/>
                    <a:pt x="1" y="22"/>
                    <a:pt x="2" y="22"/>
                  </a:cubicBezTo>
                  <a:cubicBezTo>
                    <a:pt x="6" y="25"/>
                    <a:pt x="12" y="24"/>
                    <a:pt x="17" y="22"/>
                  </a:cubicBezTo>
                  <a:cubicBezTo>
                    <a:pt x="20" y="21"/>
                    <a:pt x="23" y="20"/>
                    <a:pt x="26" y="19"/>
                  </a:cubicBezTo>
                  <a:cubicBezTo>
                    <a:pt x="20" y="22"/>
                    <a:pt x="15" y="26"/>
                    <a:pt x="10" y="29"/>
                  </a:cubicBezTo>
                  <a:cubicBezTo>
                    <a:pt x="9" y="30"/>
                    <a:pt x="8" y="31"/>
                    <a:pt x="8" y="32"/>
                  </a:cubicBezTo>
                  <a:cubicBezTo>
                    <a:pt x="8" y="33"/>
                    <a:pt x="9" y="34"/>
                    <a:pt x="10" y="34"/>
                  </a:cubicBezTo>
                  <a:cubicBezTo>
                    <a:pt x="11" y="34"/>
                    <a:pt x="12" y="34"/>
                    <a:pt x="13" y="34"/>
                  </a:cubicBezTo>
                  <a:cubicBezTo>
                    <a:pt x="19" y="32"/>
                    <a:pt x="25" y="29"/>
                    <a:pt x="30" y="26"/>
                  </a:cubicBezTo>
                  <a:cubicBezTo>
                    <a:pt x="25" y="30"/>
                    <a:pt x="20" y="34"/>
                    <a:pt x="14" y="38"/>
                  </a:cubicBezTo>
                  <a:cubicBezTo>
                    <a:pt x="14" y="39"/>
                    <a:pt x="13" y="39"/>
                    <a:pt x="13" y="40"/>
                  </a:cubicBezTo>
                  <a:cubicBezTo>
                    <a:pt x="13" y="41"/>
                    <a:pt x="14" y="41"/>
                    <a:pt x="15" y="41"/>
                  </a:cubicBezTo>
                  <a:cubicBezTo>
                    <a:pt x="20" y="43"/>
                    <a:pt x="25" y="40"/>
                    <a:pt x="29" y="37"/>
                  </a:cubicBezTo>
                  <a:cubicBezTo>
                    <a:pt x="32" y="35"/>
                    <a:pt x="34" y="33"/>
                    <a:pt x="37" y="31"/>
                  </a:cubicBezTo>
                  <a:cubicBezTo>
                    <a:pt x="33" y="36"/>
                    <a:pt x="29" y="41"/>
                    <a:pt x="25" y="46"/>
                  </a:cubicBezTo>
                  <a:cubicBezTo>
                    <a:pt x="24" y="47"/>
                    <a:pt x="23" y="48"/>
                    <a:pt x="24" y="49"/>
                  </a:cubicBezTo>
                  <a:cubicBezTo>
                    <a:pt x="25" y="50"/>
                    <a:pt x="26" y="50"/>
                    <a:pt x="27" y="50"/>
                  </a:cubicBezTo>
                  <a:cubicBezTo>
                    <a:pt x="28" y="50"/>
                    <a:pt x="28" y="49"/>
                    <a:pt x="29" y="49"/>
                  </a:cubicBezTo>
                  <a:cubicBezTo>
                    <a:pt x="36" y="44"/>
                    <a:pt x="43" y="38"/>
                    <a:pt x="48" y="32"/>
                  </a:cubicBezTo>
                  <a:cubicBezTo>
                    <a:pt x="49" y="31"/>
                    <a:pt x="49" y="31"/>
                    <a:pt x="49" y="31"/>
                  </a:cubicBezTo>
                  <a:cubicBezTo>
                    <a:pt x="51" y="29"/>
                    <a:pt x="53" y="26"/>
                    <a:pt x="55" y="24"/>
                  </a:cubicBezTo>
                  <a:cubicBezTo>
                    <a:pt x="50" y="16"/>
                    <a:pt x="46" y="7"/>
                    <a:pt x="40" y="0"/>
                  </a:cubicBezTo>
                  <a:cubicBezTo>
                    <a:pt x="34" y="1"/>
                    <a:pt x="29" y="3"/>
                    <a:pt x="23" y="3"/>
                  </a:cubicBezTo>
                  <a:close/>
                </a:path>
              </a:pathLst>
            </a:custGeom>
            <a:solidFill>
              <a:srgbClr val="E489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257" name="Freeform 1129">
              <a:extLst>
                <a:ext uri="{FF2B5EF4-FFF2-40B4-BE49-F238E27FC236}">
                  <a16:creationId xmlns:a16="http://schemas.microsoft.com/office/drawing/2014/main" id="{21FB08D3-B368-433A-AEAD-2104CCD0A2CE}"/>
                </a:ext>
              </a:extLst>
            </p:cNvPr>
            <p:cNvSpPr>
              <a:spLocks/>
            </p:cNvSpPr>
            <p:nvPr/>
          </p:nvSpPr>
          <p:spPr bwMode="auto">
            <a:xfrm>
              <a:off x="9102090" y="8234762"/>
              <a:ext cx="19050" cy="114300"/>
            </a:xfrm>
            <a:custGeom>
              <a:avLst/>
              <a:gdLst>
                <a:gd name="T0" fmla="*/ 0 w 12"/>
                <a:gd name="T1" fmla="*/ 2147483647 h 72"/>
                <a:gd name="T2" fmla="*/ 0 w 12"/>
                <a:gd name="T3" fmla="*/ 2147483647 h 72"/>
                <a:gd name="T4" fmla="*/ 0 w 12"/>
                <a:gd name="T5" fmla="*/ 2147483647 h 72"/>
                <a:gd name="T6" fmla="*/ 2147483647 w 12"/>
                <a:gd name="T7" fmla="*/ 2147483647 h 72"/>
                <a:gd name="T8" fmla="*/ 2147483647 w 12"/>
                <a:gd name="T9" fmla="*/ 0 h 72"/>
                <a:gd name="T10" fmla="*/ 2147483647 w 12"/>
                <a:gd name="T11" fmla="*/ 2147483647 h 72"/>
                <a:gd name="T12" fmla="*/ 2147483647 w 12"/>
                <a:gd name="T13" fmla="*/ 2147483647 h 72"/>
                <a:gd name="T14" fmla="*/ 0 w 12"/>
                <a:gd name="T15" fmla="*/ 2147483647 h 7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2"/>
                <a:gd name="T25" fmla="*/ 0 h 72"/>
                <a:gd name="T26" fmla="*/ 12 w 12"/>
                <a:gd name="T27" fmla="*/ 72 h 7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2" h="72">
                  <a:moveTo>
                    <a:pt x="0" y="72"/>
                  </a:moveTo>
                  <a:lnTo>
                    <a:pt x="0" y="72"/>
                  </a:lnTo>
                  <a:lnTo>
                    <a:pt x="0" y="70"/>
                  </a:lnTo>
                  <a:lnTo>
                    <a:pt x="10" y="2"/>
                  </a:lnTo>
                  <a:lnTo>
                    <a:pt x="12" y="0"/>
                  </a:lnTo>
                  <a:lnTo>
                    <a:pt x="12" y="2"/>
                  </a:lnTo>
                  <a:lnTo>
                    <a:pt x="2" y="72"/>
                  </a:lnTo>
                  <a:lnTo>
                    <a:pt x="0" y="72"/>
                  </a:lnTo>
                  <a:close/>
                </a:path>
              </a:pathLst>
            </a:custGeom>
            <a:solidFill>
              <a:srgbClr val="E093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258" name="Freeform 1130">
              <a:extLst>
                <a:ext uri="{FF2B5EF4-FFF2-40B4-BE49-F238E27FC236}">
                  <a16:creationId xmlns:a16="http://schemas.microsoft.com/office/drawing/2014/main" id="{28FF8DB7-E484-44F5-9F67-B5F5D3C76A6D}"/>
                </a:ext>
              </a:extLst>
            </p:cNvPr>
            <p:cNvSpPr>
              <a:spLocks/>
            </p:cNvSpPr>
            <p:nvPr/>
          </p:nvSpPr>
          <p:spPr bwMode="auto">
            <a:xfrm>
              <a:off x="9283065" y="8495112"/>
              <a:ext cx="76200" cy="152400"/>
            </a:xfrm>
            <a:custGeom>
              <a:avLst/>
              <a:gdLst>
                <a:gd name="T0" fmla="*/ 2147483647 w 48"/>
                <a:gd name="T1" fmla="*/ 0 h 96"/>
                <a:gd name="T2" fmla="*/ 0 w 48"/>
                <a:gd name="T3" fmla="*/ 2147483647 h 96"/>
                <a:gd name="T4" fmla="*/ 2147483647 w 48"/>
                <a:gd name="T5" fmla="*/ 2147483647 h 96"/>
                <a:gd name="T6" fmla="*/ 2147483647 w 48"/>
                <a:gd name="T7" fmla="*/ 2147483647 h 96"/>
                <a:gd name="T8" fmla="*/ 2147483647 w 48"/>
                <a:gd name="T9" fmla="*/ 0 h 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8"/>
                <a:gd name="T16" fmla="*/ 0 h 96"/>
                <a:gd name="T17" fmla="*/ 48 w 48"/>
                <a:gd name="T18" fmla="*/ 96 h 9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8" h="96">
                  <a:moveTo>
                    <a:pt x="36" y="0"/>
                  </a:moveTo>
                  <a:lnTo>
                    <a:pt x="0" y="16"/>
                  </a:lnTo>
                  <a:lnTo>
                    <a:pt x="36" y="96"/>
                  </a:lnTo>
                  <a:lnTo>
                    <a:pt x="48" y="90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F9B3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259" name="Freeform 1131">
              <a:extLst>
                <a:ext uri="{FF2B5EF4-FFF2-40B4-BE49-F238E27FC236}">
                  <a16:creationId xmlns:a16="http://schemas.microsoft.com/office/drawing/2014/main" id="{381FF227-D8A3-4C9E-9706-8FB2747E248D}"/>
                </a:ext>
              </a:extLst>
            </p:cNvPr>
            <p:cNvSpPr>
              <a:spLocks/>
            </p:cNvSpPr>
            <p:nvPr/>
          </p:nvSpPr>
          <p:spPr bwMode="auto">
            <a:xfrm>
              <a:off x="9365615" y="8555437"/>
              <a:ext cx="211138" cy="82550"/>
            </a:xfrm>
            <a:custGeom>
              <a:avLst/>
              <a:gdLst>
                <a:gd name="T0" fmla="*/ 2147483647 w 133"/>
                <a:gd name="T1" fmla="*/ 2147483647 h 52"/>
                <a:gd name="T2" fmla="*/ 0 w 133"/>
                <a:gd name="T3" fmla="*/ 2147483647 h 52"/>
                <a:gd name="T4" fmla="*/ 2147483647 w 133"/>
                <a:gd name="T5" fmla="*/ 2147483647 h 52"/>
                <a:gd name="T6" fmla="*/ 2147483647 w 133"/>
                <a:gd name="T7" fmla="*/ 0 h 52"/>
                <a:gd name="T8" fmla="*/ 2147483647 w 133"/>
                <a:gd name="T9" fmla="*/ 0 h 52"/>
                <a:gd name="T10" fmla="*/ 2147483647 w 133"/>
                <a:gd name="T11" fmla="*/ 0 h 52"/>
                <a:gd name="T12" fmla="*/ 2147483647 w 133"/>
                <a:gd name="T13" fmla="*/ 2147483647 h 52"/>
                <a:gd name="T14" fmla="*/ 2147483647 w 133"/>
                <a:gd name="T15" fmla="*/ 2147483647 h 5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33"/>
                <a:gd name="T25" fmla="*/ 0 h 52"/>
                <a:gd name="T26" fmla="*/ 133 w 133"/>
                <a:gd name="T27" fmla="*/ 52 h 5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33" h="52">
                  <a:moveTo>
                    <a:pt x="3" y="52"/>
                  </a:moveTo>
                  <a:lnTo>
                    <a:pt x="0" y="50"/>
                  </a:lnTo>
                  <a:lnTo>
                    <a:pt x="3" y="50"/>
                  </a:lnTo>
                  <a:lnTo>
                    <a:pt x="131" y="0"/>
                  </a:lnTo>
                  <a:lnTo>
                    <a:pt x="133" y="0"/>
                  </a:lnTo>
                  <a:lnTo>
                    <a:pt x="131" y="0"/>
                  </a:lnTo>
                  <a:lnTo>
                    <a:pt x="3" y="52"/>
                  </a:lnTo>
                  <a:close/>
                </a:path>
              </a:pathLst>
            </a:custGeom>
            <a:solidFill>
              <a:srgbClr val="E093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260" name="Freeform 1132">
              <a:extLst>
                <a:ext uri="{FF2B5EF4-FFF2-40B4-BE49-F238E27FC236}">
                  <a16:creationId xmlns:a16="http://schemas.microsoft.com/office/drawing/2014/main" id="{D3147A4A-DC93-433E-A884-841FF5764A92}"/>
                </a:ext>
              </a:extLst>
            </p:cNvPr>
            <p:cNvSpPr>
              <a:spLocks/>
            </p:cNvSpPr>
            <p:nvPr/>
          </p:nvSpPr>
          <p:spPr bwMode="auto">
            <a:xfrm>
              <a:off x="9314815" y="8263337"/>
              <a:ext cx="169863" cy="241300"/>
            </a:xfrm>
            <a:custGeom>
              <a:avLst/>
              <a:gdLst>
                <a:gd name="T0" fmla="*/ 2147483647 w 107"/>
                <a:gd name="T1" fmla="*/ 2147483647 h 152"/>
                <a:gd name="T2" fmla="*/ 0 w 107"/>
                <a:gd name="T3" fmla="*/ 2147483647 h 152"/>
                <a:gd name="T4" fmla="*/ 0 w 107"/>
                <a:gd name="T5" fmla="*/ 2147483647 h 152"/>
                <a:gd name="T6" fmla="*/ 2147483647 w 107"/>
                <a:gd name="T7" fmla="*/ 2147483647 h 152"/>
                <a:gd name="T8" fmla="*/ 2147483647 w 107"/>
                <a:gd name="T9" fmla="*/ 2147483647 h 152"/>
                <a:gd name="T10" fmla="*/ 2147483647 w 107"/>
                <a:gd name="T11" fmla="*/ 0 h 152"/>
                <a:gd name="T12" fmla="*/ 2147483647 w 107"/>
                <a:gd name="T13" fmla="*/ 2147483647 h 152"/>
                <a:gd name="T14" fmla="*/ 2147483647 w 107"/>
                <a:gd name="T15" fmla="*/ 2147483647 h 152"/>
                <a:gd name="T16" fmla="*/ 2147483647 w 107"/>
                <a:gd name="T17" fmla="*/ 2147483647 h 152"/>
                <a:gd name="T18" fmla="*/ 2147483647 w 107"/>
                <a:gd name="T19" fmla="*/ 2147483647 h 152"/>
                <a:gd name="T20" fmla="*/ 2147483647 w 107"/>
                <a:gd name="T21" fmla="*/ 2147483647 h 15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07"/>
                <a:gd name="T34" fmla="*/ 0 h 152"/>
                <a:gd name="T35" fmla="*/ 107 w 107"/>
                <a:gd name="T36" fmla="*/ 152 h 15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07" h="152">
                  <a:moveTo>
                    <a:pt x="2" y="152"/>
                  </a:moveTo>
                  <a:lnTo>
                    <a:pt x="0" y="152"/>
                  </a:lnTo>
                  <a:lnTo>
                    <a:pt x="105" y="104"/>
                  </a:lnTo>
                  <a:lnTo>
                    <a:pt x="73" y="2"/>
                  </a:lnTo>
                  <a:lnTo>
                    <a:pt x="73" y="0"/>
                  </a:lnTo>
                  <a:lnTo>
                    <a:pt x="75" y="2"/>
                  </a:lnTo>
                  <a:lnTo>
                    <a:pt x="107" y="104"/>
                  </a:lnTo>
                  <a:lnTo>
                    <a:pt x="107" y="106"/>
                  </a:lnTo>
                  <a:lnTo>
                    <a:pt x="2" y="152"/>
                  </a:lnTo>
                  <a:close/>
                </a:path>
              </a:pathLst>
            </a:custGeom>
            <a:solidFill>
              <a:srgbClr val="E093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261" name="Freeform 1133">
              <a:extLst>
                <a:ext uri="{FF2B5EF4-FFF2-40B4-BE49-F238E27FC236}">
                  <a16:creationId xmlns:a16="http://schemas.microsoft.com/office/drawing/2014/main" id="{BBEC2093-69D6-4FFC-A4CE-92FDB0A43674}"/>
                </a:ext>
              </a:extLst>
            </p:cNvPr>
            <p:cNvSpPr>
              <a:spLocks/>
            </p:cNvSpPr>
            <p:nvPr/>
          </p:nvSpPr>
          <p:spPr bwMode="auto">
            <a:xfrm>
              <a:off x="9283065" y="8510987"/>
              <a:ext cx="73025" cy="136525"/>
            </a:xfrm>
            <a:custGeom>
              <a:avLst/>
              <a:gdLst>
                <a:gd name="T0" fmla="*/ 0 w 46"/>
                <a:gd name="T1" fmla="*/ 2147483647 h 86"/>
                <a:gd name="T2" fmla="*/ 2147483647 w 46"/>
                <a:gd name="T3" fmla="*/ 2147483647 h 86"/>
                <a:gd name="T4" fmla="*/ 2147483647 w 46"/>
                <a:gd name="T5" fmla="*/ 2147483647 h 86"/>
                <a:gd name="T6" fmla="*/ 2147483647 w 46"/>
                <a:gd name="T7" fmla="*/ 0 h 86"/>
                <a:gd name="T8" fmla="*/ 0 w 46"/>
                <a:gd name="T9" fmla="*/ 2147483647 h 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6"/>
                <a:gd name="T16" fmla="*/ 0 h 86"/>
                <a:gd name="T17" fmla="*/ 46 w 46"/>
                <a:gd name="T18" fmla="*/ 86 h 8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6" h="86">
                  <a:moveTo>
                    <a:pt x="0" y="6"/>
                  </a:moveTo>
                  <a:lnTo>
                    <a:pt x="36" y="86"/>
                  </a:lnTo>
                  <a:lnTo>
                    <a:pt x="46" y="82"/>
                  </a:lnTo>
                  <a:lnTo>
                    <a:pt x="12" y="0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E093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262" name="Freeform 1134">
              <a:extLst>
                <a:ext uri="{FF2B5EF4-FFF2-40B4-BE49-F238E27FC236}">
                  <a16:creationId xmlns:a16="http://schemas.microsoft.com/office/drawing/2014/main" id="{1C535EBD-0A13-4AB2-8720-A6721B98F9C6}"/>
                </a:ext>
              </a:extLst>
            </p:cNvPr>
            <p:cNvSpPr>
              <a:spLocks/>
            </p:cNvSpPr>
            <p:nvPr/>
          </p:nvSpPr>
          <p:spPr bwMode="auto">
            <a:xfrm>
              <a:off x="9149715" y="8050612"/>
              <a:ext cx="79375" cy="396875"/>
            </a:xfrm>
            <a:custGeom>
              <a:avLst/>
              <a:gdLst>
                <a:gd name="T0" fmla="*/ 2147483647 w 50"/>
                <a:gd name="T1" fmla="*/ 0 h 250"/>
                <a:gd name="T2" fmla="*/ 2147483647 w 50"/>
                <a:gd name="T3" fmla="*/ 2147483647 h 250"/>
                <a:gd name="T4" fmla="*/ 2147483647 w 50"/>
                <a:gd name="T5" fmla="*/ 2147483647 h 250"/>
                <a:gd name="T6" fmla="*/ 2147483647 w 50"/>
                <a:gd name="T7" fmla="*/ 2147483647 h 250"/>
                <a:gd name="T8" fmla="*/ 0 w 50"/>
                <a:gd name="T9" fmla="*/ 2147483647 h 250"/>
                <a:gd name="T10" fmla="*/ 2147483647 w 50"/>
                <a:gd name="T11" fmla="*/ 0 h 25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50"/>
                <a:gd name="T19" fmla="*/ 0 h 250"/>
                <a:gd name="T20" fmla="*/ 50 w 50"/>
                <a:gd name="T21" fmla="*/ 250 h 25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50" h="250">
                  <a:moveTo>
                    <a:pt x="50" y="0"/>
                  </a:moveTo>
                  <a:lnTo>
                    <a:pt x="48" y="250"/>
                  </a:lnTo>
                  <a:lnTo>
                    <a:pt x="18" y="132"/>
                  </a:lnTo>
                  <a:lnTo>
                    <a:pt x="34" y="98"/>
                  </a:lnTo>
                  <a:lnTo>
                    <a:pt x="0" y="66"/>
                  </a:lnTo>
                  <a:lnTo>
                    <a:pt x="50" y="0"/>
                  </a:lnTo>
                  <a:close/>
                </a:path>
              </a:pathLst>
            </a:custGeom>
            <a:solidFill>
              <a:srgbClr val="F9940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263" name="Freeform 1135">
              <a:extLst>
                <a:ext uri="{FF2B5EF4-FFF2-40B4-BE49-F238E27FC236}">
                  <a16:creationId xmlns:a16="http://schemas.microsoft.com/office/drawing/2014/main" id="{B7F1878D-8437-4237-8F87-127003658EA5}"/>
                </a:ext>
              </a:extLst>
            </p:cNvPr>
            <p:cNvSpPr>
              <a:spLocks/>
            </p:cNvSpPr>
            <p:nvPr/>
          </p:nvSpPr>
          <p:spPr bwMode="auto">
            <a:xfrm>
              <a:off x="9333865" y="8028387"/>
              <a:ext cx="68263" cy="403225"/>
            </a:xfrm>
            <a:custGeom>
              <a:avLst/>
              <a:gdLst>
                <a:gd name="T0" fmla="*/ 0 w 43"/>
                <a:gd name="T1" fmla="*/ 0 h 254"/>
                <a:gd name="T2" fmla="*/ 2147483647 w 43"/>
                <a:gd name="T3" fmla="*/ 2147483647 h 254"/>
                <a:gd name="T4" fmla="*/ 2147483647 w 43"/>
                <a:gd name="T5" fmla="*/ 2147483647 h 254"/>
                <a:gd name="T6" fmla="*/ 2147483647 w 43"/>
                <a:gd name="T7" fmla="*/ 2147483647 h 254"/>
                <a:gd name="T8" fmla="*/ 2147483647 w 43"/>
                <a:gd name="T9" fmla="*/ 2147483647 h 254"/>
                <a:gd name="T10" fmla="*/ 0 w 43"/>
                <a:gd name="T11" fmla="*/ 0 h 25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3"/>
                <a:gd name="T19" fmla="*/ 0 h 254"/>
                <a:gd name="T20" fmla="*/ 43 w 43"/>
                <a:gd name="T21" fmla="*/ 254 h 254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3" h="254">
                  <a:moveTo>
                    <a:pt x="0" y="0"/>
                  </a:moveTo>
                  <a:lnTo>
                    <a:pt x="2" y="254"/>
                  </a:lnTo>
                  <a:lnTo>
                    <a:pt x="35" y="124"/>
                  </a:lnTo>
                  <a:lnTo>
                    <a:pt x="16" y="104"/>
                  </a:lnTo>
                  <a:lnTo>
                    <a:pt x="43" y="7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9940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39" name="TextBox 38">
            <a:extLst>
              <a:ext uri="{FF2B5EF4-FFF2-40B4-BE49-F238E27FC236}">
                <a16:creationId xmlns:a16="http://schemas.microsoft.com/office/drawing/2014/main" id="{FC85F4C8-E7BC-44E0-8389-DC61593F6C77}"/>
              </a:ext>
            </a:extLst>
          </p:cNvPr>
          <p:cNvSpPr txBox="1"/>
          <p:nvPr/>
        </p:nvSpPr>
        <p:spPr>
          <a:xfrm>
            <a:off x="5274867" y="6506701"/>
            <a:ext cx="1631352" cy="205249"/>
          </a:xfrm>
          <a:prstGeom prst="rect">
            <a:avLst/>
          </a:prstGeom>
          <a:noFill/>
        </p:spPr>
        <p:txBody>
          <a:bodyPr wrap="squar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ru-RU" sz="700" kern="1200" noProof="0" dirty="0">
                <a:solidFill>
                  <a:schemeClr val="bg1"/>
                </a:solidFill>
                <a:latin typeface="+mn-lt"/>
                <a:ea typeface="+mn-ea"/>
                <a:cs typeface="+mn-cs"/>
              </a:rPr>
              <a:t>© БМТТД, 2022 (</a:t>
            </a:r>
            <a:r>
              <a:rPr lang="en-US" sz="700" kern="1200" noProof="0" dirty="0">
                <a:solidFill>
                  <a:schemeClr val="bg1"/>
                </a:solidFill>
                <a:latin typeface="+mn-lt"/>
                <a:ea typeface="+mn-ea"/>
                <a:cs typeface="+mn-cs"/>
              </a:rPr>
              <a:t>undp.org/</a:t>
            </a:r>
            <a:r>
              <a:rPr lang="en-US" sz="700" kern="1200" noProof="0" dirty="0" err="1">
                <a:solidFill>
                  <a:schemeClr val="bg1"/>
                </a:solidFill>
                <a:latin typeface="+mn-lt"/>
                <a:ea typeface="+mn-ea"/>
                <a:cs typeface="+mn-cs"/>
              </a:rPr>
              <a:t>uzbekistan</a:t>
            </a:r>
            <a:r>
              <a:rPr lang="en-US" sz="700" kern="1200" noProof="0" dirty="0">
                <a:solidFill>
                  <a:schemeClr val="bg1"/>
                </a:solidFill>
                <a:latin typeface="+mn-lt"/>
                <a:ea typeface="+mn-ea"/>
                <a:cs typeface="+mn-cs"/>
              </a:rPr>
              <a:t>)</a:t>
            </a:r>
            <a:endParaRPr lang="ru-RU" sz="700" kern="1200" noProof="0" dirty="0">
              <a:solidFill>
                <a:schemeClr val="bg1"/>
              </a:solidFill>
              <a:latin typeface="+mn-lt"/>
              <a:ea typeface="+mn-ea"/>
              <a:cs typeface="+mn-cs"/>
            </a:endParaRPr>
          </a:p>
        </p:txBody>
      </p:sp>
    </p:spTree>
  </p:cSld>
  <p:clrMapOvr>
    <a:masterClrMapping/>
  </p:clrMapOvr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258" name="Subtitle 4">
            <a:extLst>
              <a:ext uri="{FF2B5EF4-FFF2-40B4-BE49-F238E27FC236}">
                <a16:creationId xmlns:a16="http://schemas.microsoft.com/office/drawing/2014/main" id="{A6EAB01A-A63C-441B-A1BB-3FBFBDEAED67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668463" y="769938"/>
            <a:ext cx="6637337" cy="746125"/>
          </a:xfrm>
        </p:spPr>
        <p:txBody>
          <a:bodyPr/>
          <a:lstStyle/>
          <a:p>
            <a:pPr eaLnBrk="1" hangingPunct="1">
              <a:buClr>
                <a:schemeClr val="bg1"/>
              </a:buClr>
            </a:pPr>
            <a:r>
              <a:rPr lang="ru-RU" altLang="en-US" sz="3200"/>
              <a:t>А</a:t>
            </a:r>
            <a:r>
              <a:rPr lang="tr-TR" altLang="en-US" sz="3200"/>
              <a:t>x</a:t>
            </a:r>
            <a:r>
              <a:rPr lang="ru-RU" altLang="en-US" sz="3200"/>
              <a:t>лоқий</a:t>
            </a:r>
            <a:r>
              <a:rPr lang="tr-TR" altLang="en-US" sz="3200"/>
              <a:t> </a:t>
            </a:r>
            <a:r>
              <a:rPr lang="ru-RU" altLang="en-US" sz="3200"/>
              <a:t>танлов</a:t>
            </a:r>
            <a:r>
              <a:rPr lang="tr-TR" altLang="en-US" sz="3200"/>
              <a:t> </a:t>
            </a:r>
            <a:r>
              <a:rPr lang="ru-RU" altLang="en-US" sz="3200"/>
              <a:t>қилиш</a:t>
            </a:r>
            <a:r>
              <a:rPr lang="tr-TR" altLang="en-US" sz="3200"/>
              <a:t> </a:t>
            </a:r>
            <a:r>
              <a:rPr lang="ru-RU" altLang="en-US" sz="3200"/>
              <a:t>зарурати</a:t>
            </a:r>
            <a:r>
              <a:rPr lang="tr-TR" altLang="en-US" sz="3200"/>
              <a:t> </a:t>
            </a:r>
            <a:r>
              <a:rPr lang="ru-RU" altLang="en-US" sz="3200"/>
              <a:t>билан</a:t>
            </a:r>
            <a:r>
              <a:rPr lang="tr-TR" altLang="en-US" sz="3200"/>
              <a:t> </a:t>
            </a:r>
            <a:r>
              <a:rPr lang="ru-RU" altLang="en-US" sz="3200"/>
              <a:t>боғлиқ</a:t>
            </a:r>
            <a:r>
              <a:rPr lang="tr-TR" altLang="en-US" sz="3200"/>
              <a:t> </a:t>
            </a:r>
            <a:r>
              <a:rPr lang="ru-RU" altLang="en-US" sz="3200"/>
              <a:t>вазиятларни</a:t>
            </a:r>
            <a:r>
              <a:rPr lang="tr-TR" altLang="en-US" sz="3200"/>
              <a:t> </a:t>
            </a:r>
            <a:r>
              <a:rPr lang="ru-RU" altLang="en-US" sz="3200"/>
              <a:t>таҳлил</a:t>
            </a:r>
            <a:r>
              <a:rPr lang="tr-TR" altLang="en-US" sz="3200"/>
              <a:t> </a:t>
            </a:r>
            <a:r>
              <a:rPr lang="ru-RU" altLang="en-US" sz="3200"/>
              <a:t>қилиш:</a:t>
            </a: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80F83FBE-0683-4DD0-8AB4-31C8B9D31842}"/>
              </a:ext>
            </a:extLst>
          </p:cNvPr>
          <p:cNvSpPr>
            <a:spLocks noGrp="1"/>
          </p:cNvSpPr>
          <p:nvPr>
            <p:ph type="ctrTitle"/>
          </p:nvPr>
        </p:nvSpPr>
        <p:spPr>
          <a:ln>
            <a:miter lim="800000"/>
            <a:headEnd/>
            <a:tailEnd/>
          </a:ln>
        </p:spPr>
        <p:txBody>
          <a:bodyPr rtlCol="0"/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ru-RU" dirty="0"/>
              <a:t>2</a:t>
            </a:r>
            <a:endParaRPr lang="en-US" dirty="0"/>
          </a:p>
        </p:txBody>
      </p:sp>
      <p:sp>
        <p:nvSpPr>
          <p:cNvPr id="96260" name="Subtitle 4">
            <a:extLst>
              <a:ext uri="{FF2B5EF4-FFF2-40B4-BE49-F238E27FC236}">
                <a16:creationId xmlns:a16="http://schemas.microsoft.com/office/drawing/2014/main" id="{F3749862-52B1-441A-99B3-4C54CF6BE74A}"/>
              </a:ext>
            </a:extLst>
          </p:cNvPr>
          <p:cNvSpPr txBox="1">
            <a:spLocks/>
          </p:cNvSpPr>
          <p:nvPr/>
        </p:nvSpPr>
        <p:spPr bwMode="auto">
          <a:xfrm>
            <a:off x="438150" y="2357438"/>
            <a:ext cx="6637338" cy="746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 marL="457200" indent="-4572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spcBef>
                <a:spcPts val="300"/>
              </a:spcBef>
              <a:spcAft>
                <a:spcPts val="300"/>
              </a:spcAft>
              <a:buClr>
                <a:schemeClr val="bg1"/>
              </a:buClr>
              <a:buFont typeface="Arial" panose="020B0604020202020204" pitchFamily="34" charset="0"/>
              <a:buChar char="►"/>
            </a:pPr>
            <a:r>
              <a:rPr lang="ru-RU" altLang="en-US" sz="2200">
                <a:solidFill>
                  <a:schemeClr val="bg1"/>
                </a:solidFill>
              </a:rPr>
              <a:t>Оилада</a:t>
            </a:r>
          </a:p>
          <a:p>
            <a:pPr eaLnBrk="1" hangingPunct="1">
              <a:spcBef>
                <a:spcPts val="300"/>
              </a:spcBef>
              <a:spcAft>
                <a:spcPts val="300"/>
              </a:spcAft>
              <a:buClr>
                <a:schemeClr val="bg1"/>
              </a:buClr>
              <a:buFont typeface="Arial" panose="020B0604020202020204" pitchFamily="34" charset="0"/>
              <a:buChar char="►"/>
            </a:pPr>
            <a:r>
              <a:rPr lang="ru-RU" altLang="en-US" sz="2200">
                <a:solidFill>
                  <a:schemeClr val="bg1"/>
                </a:solidFill>
              </a:rPr>
              <a:t>Мактабда</a:t>
            </a:r>
            <a:r>
              <a:rPr lang="en-US" altLang="en-US" sz="2200">
                <a:solidFill>
                  <a:schemeClr val="bg1"/>
                </a:solidFill>
              </a:rPr>
              <a:t> / </a:t>
            </a:r>
            <a:r>
              <a:rPr lang="ru-RU" altLang="en-US" sz="2200">
                <a:solidFill>
                  <a:schemeClr val="bg1"/>
                </a:solidFill>
              </a:rPr>
              <a:t>дарсдан</a:t>
            </a:r>
            <a:r>
              <a:rPr lang="en-US" altLang="en-US" sz="2200">
                <a:solidFill>
                  <a:schemeClr val="bg1"/>
                </a:solidFill>
              </a:rPr>
              <a:t> </a:t>
            </a:r>
            <a:r>
              <a:rPr lang="ru-RU" altLang="en-US" sz="2200">
                <a:solidFill>
                  <a:schemeClr val="bg1"/>
                </a:solidFill>
              </a:rPr>
              <a:t>ташқари</a:t>
            </a:r>
            <a:r>
              <a:rPr lang="en-US" altLang="en-US" sz="2200">
                <a:solidFill>
                  <a:schemeClr val="bg1"/>
                </a:solidFill>
              </a:rPr>
              <a:t> </a:t>
            </a:r>
            <a:r>
              <a:rPr lang="ru-RU" altLang="en-US" sz="2200">
                <a:solidFill>
                  <a:schemeClr val="bg1"/>
                </a:solidFill>
              </a:rPr>
              <a:t>машғулотларда</a:t>
            </a:r>
            <a:endParaRPr lang="en-US" altLang="en-US" sz="2200">
              <a:solidFill>
                <a:schemeClr val="bg1"/>
              </a:solidFill>
            </a:endParaRPr>
          </a:p>
          <a:p>
            <a:pPr eaLnBrk="1" hangingPunct="1">
              <a:spcBef>
                <a:spcPts val="300"/>
              </a:spcBef>
              <a:spcAft>
                <a:spcPts val="300"/>
              </a:spcAft>
              <a:buClr>
                <a:schemeClr val="bg1"/>
              </a:buClr>
              <a:buFont typeface="Arial" panose="020B0604020202020204" pitchFamily="34" charset="0"/>
              <a:buChar char="►"/>
            </a:pPr>
            <a:r>
              <a:rPr lang="ru-RU" altLang="en-US" sz="2200">
                <a:solidFill>
                  <a:schemeClr val="bg1"/>
                </a:solidFill>
              </a:rPr>
              <a:t>Кундалик</a:t>
            </a:r>
            <a:r>
              <a:rPr lang="en-US" altLang="en-US" sz="2200">
                <a:solidFill>
                  <a:schemeClr val="bg1"/>
                </a:solidFill>
              </a:rPr>
              <a:t> </a:t>
            </a:r>
            <a:r>
              <a:rPr lang="ru-RU" altLang="en-US" sz="2200">
                <a:solidFill>
                  <a:schemeClr val="bg1"/>
                </a:solidFill>
              </a:rPr>
              <a:t>ҳаётий</a:t>
            </a:r>
            <a:r>
              <a:rPr lang="en-US" altLang="en-US" sz="2200">
                <a:solidFill>
                  <a:schemeClr val="bg1"/>
                </a:solidFill>
              </a:rPr>
              <a:t> </a:t>
            </a:r>
            <a:r>
              <a:rPr lang="ru-RU" altLang="en-US" sz="2200">
                <a:solidFill>
                  <a:schemeClr val="bg1"/>
                </a:solidFill>
              </a:rPr>
              <a:t>жараёнларда (кўчада</a:t>
            </a:r>
            <a:r>
              <a:rPr lang="en-US" altLang="en-US" sz="2200">
                <a:solidFill>
                  <a:schemeClr val="bg1"/>
                </a:solidFill>
              </a:rPr>
              <a:t>, </a:t>
            </a:r>
            <a:r>
              <a:rPr lang="ru-RU" altLang="en-US" sz="2200">
                <a:solidFill>
                  <a:schemeClr val="bg1"/>
                </a:solidFill>
              </a:rPr>
              <a:t>транспортда</a:t>
            </a:r>
            <a:r>
              <a:rPr lang="en-US" altLang="en-US" sz="2200">
                <a:solidFill>
                  <a:schemeClr val="bg1"/>
                </a:solidFill>
              </a:rPr>
              <a:t>, </a:t>
            </a:r>
            <a:r>
              <a:rPr lang="ru-RU" altLang="en-US" sz="2200">
                <a:solidFill>
                  <a:schemeClr val="bg1"/>
                </a:solidFill>
              </a:rPr>
              <a:t>поликлиникада</a:t>
            </a:r>
            <a:r>
              <a:rPr lang="en-US" altLang="en-US" sz="2200">
                <a:solidFill>
                  <a:schemeClr val="bg1"/>
                </a:solidFill>
              </a:rPr>
              <a:t>, </a:t>
            </a:r>
            <a:r>
              <a:rPr lang="ru-RU" altLang="en-US" sz="2200">
                <a:solidFill>
                  <a:schemeClr val="bg1"/>
                </a:solidFill>
              </a:rPr>
              <a:t>дўконда</a:t>
            </a:r>
            <a:r>
              <a:rPr lang="en-US" altLang="en-US" sz="2200">
                <a:solidFill>
                  <a:schemeClr val="bg1"/>
                </a:solidFill>
              </a:rPr>
              <a:t> </a:t>
            </a:r>
            <a:r>
              <a:rPr lang="ru-RU" altLang="en-US" sz="2200">
                <a:solidFill>
                  <a:schemeClr val="bg1"/>
                </a:solidFill>
              </a:rPr>
              <a:t>ва</a:t>
            </a:r>
            <a:r>
              <a:rPr lang="en-US" altLang="en-US" sz="2200">
                <a:solidFill>
                  <a:schemeClr val="bg1"/>
                </a:solidFill>
              </a:rPr>
              <a:t> </a:t>
            </a:r>
            <a:r>
              <a:rPr lang="ru-RU" altLang="en-US" sz="2200">
                <a:solidFill>
                  <a:schemeClr val="bg1"/>
                </a:solidFill>
              </a:rPr>
              <a:t>ҳоказолар)</a:t>
            </a:r>
          </a:p>
          <a:p>
            <a:pPr eaLnBrk="1" hangingPunct="1">
              <a:spcBef>
                <a:spcPts val="300"/>
              </a:spcBef>
              <a:spcAft>
                <a:spcPts val="300"/>
              </a:spcAft>
              <a:buClr>
                <a:schemeClr val="bg1"/>
              </a:buClr>
              <a:buFont typeface="Arial" panose="020B0604020202020204" pitchFamily="34" charset="0"/>
              <a:buChar char="►"/>
            </a:pPr>
            <a:r>
              <a:rPr lang="ru-RU" altLang="en-US" sz="2200">
                <a:solidFill>
                  <a:schemeClr val="bg1"/>
                </a:solidFill>
              </a:rPr>
              <a:t>Иш</a:t>
            </a:r>
            <a:r>
              <a:rPr lang="en-US" altLang="en-US" sz="2200">
                <a:solidFill>
                  <a:schemeClr val="bg1"/>
                </a:solidFill>
              </a:rPr>
              <a:t> </a:t>
            </a:r>
            <a:r>
              <a:rPr lang="ru-RU" altLang="en-US" sz="2200">
                <a:solidFill>
                  <a:schemeClr val="bg1"/>
                </a:solidFill>
              </a:rPr>
              <a:t>жойида</a:t>
            </a:r>
            <a:r>
              <a:rPr lang="en-US" altLang="en-US" sz="2200">
                <a:solidFill>
                  <a:schemeClr val="bg1"/>
                </a:solidFill>
              </a:rPr>
              <a:t> </a:t>
            </a:r>
            <a:r>
              <a:rPr lang="ru-RU" altLang="en-US" sz="2200">
                <a:solidFill>
                  <a:schemeClr val="bg1"/>
                </a:solidFill>
              </a:rPr>
              <a:t>(к</a:t>
            </a:r>
            <a:r>
              <a:rPr lang="en-US" altLang="en-US" sz="2200">
                <a:solidFill>
                  <a:schemeClr val="bg1"/>
                </a:solidFill>
              </a:rPr>
              <a:t>e</a:t>
            </a:r>
            <a:r>
              <a:rPr lang="ru-RU" altLang="en-US" sz="2200">
                <a:solidFill>
                  <a:schemeClr val="bg1"/>
                </a:solidFill>
              </a:rPr>
              <a:t>лажакда)</a:t>
            </a:r>
            <a:endParaRPr lang="en-US" altLang="en-US" sz="2200">
              <a:solidFill>
                <a:schemeClr val="bg1"/>
              </a:solidFill>
            </a:endParaRPr>
          </a:p>
        </p:txBody>
      </p:sp>
    </p:spTree>
  </p:cSld>
  <p:clrMapOvr>
    <a:masterClrMapping/>
  </p:clrMapOvr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282" name="Title 1">
            <a:extLst>
              <a:ext uri="{FF2B5EF4-FFF2-40B4-BE49-F238E27FC236}">
                <a16:creationId xmlns:a16="http://schemas.microsoft.com/office/drawing/2014/main" id="{76F7E62D-D637-4856-A94E-DE1F0AA3B7B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ru-RU" altLang="en-US"/>
              <a:t>А</a:t>
            </a:r>
            <a:r>
              <a:rPr lang="tr-TR" altLang="en-US"/>
              <a:t>x</a:t>
            </a:r>
            <a:r>
              <a:rPr lang="ru-RU" altLang="en-US"/>
              <a:t>лоқий</a:t>
            </a:r>
            <a:r>
              <a:rPr lang="tr-TR" altLang="en-US"/>
              <a:t> </a:t>
            </a:r>
            <a:r>
              <a:rPr lang="ru-RU" altLang="en-US"/>
              <a:t>танлов</a:t>
            </a:r>
            <a:r>
              <a:rPr lang="tr-TR" altLang="en-US"/>
              <a:t> </a:t>
            </a:r>
            <a:r>
              <a:rPr lang="ru-RU" altLang="en-US"/>
              <a:t>ҳолатларига</a:t>
            </a:r>
            <a:r>
              <a:rPr lang="tr-TR" altLang="en-US"/>
              <a:t> </a:t>
            </a:r>
            <a:r>
              <a:rPr lang="ru-RU" altLang="en-US"/>
              <a:t>мисоллар</a:t>
            </a:r>
            <a:r>
              <a:rPr lang="tr-TR" altLang="en-US"/>
              <a:t>.</a:t>
            </a:r>
            <a:endParaRPr lang="ru-RU" altLang="en-US"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E72716CC-1551-7561-3F69-EF3560B55E77}"/>
              </a:ext>
            </a:extLst>
          </p:cNvPr>
          <p:cNvGrpSpPr/>
          <p:nvPr/>
        </p:nvGrpSpPr>
        <p:grpSpPr>
          <a:xfrm>
            <a:off x="7332663" y="1009650"/>
            <a:ext cx="4427537" cy="5251450"/>
            <a:chOff x="7662863" y="574675"/>
            <a:chExt cx="4427537" cy="5251450"/>
          </a:xfrm>
        </p:grpSpPr>
        <p:sp>
          <p:nvSpPr>
            <p:cNvPr id="97283" name="Freeform 188">
              <a:extLst>
                <a:ext uri="{FF2B5EF4-FFF2-40B4-BE49-F238E27FC236}">
                  <a16:creationId xmlns:a16="http://schemas.microsoft.com/office/drawing/2014/main" id="{22948106-F173-458C-85CA-B0C488276E8F}"/>
                </a:ext>
              </a:extLst>
            </p:cNvPr>
            <p:cNvSpPr>
              <a:spLocks/>
            </p:cNvSpPr>
            <p:nvPr/>
          </p:nvSpPr>
          <p:spPr bwMode="auto">
            <a:xfrm>
              <a:off x="7662863" y="574675"/>
              <a:ext cx="4427537" cy="5251450"/>
            </a:xfrm>
            <a:custGeom>
              <a:avLst/>
              <a:gdLst>
                <a:gd name="T0" fmla="*/ 2147483647 w 2787"/>
                <a:gd name="T1" fmla="*/ 2147483647 h 3306"/>
                <a:gd name="T2" fmla="*/ 2147483647 w 2787"/>
                <a:gd name="T3" fmla="*/ 2147483647 h 3306"/>
                <a:gd name="T4" fmla="*/ 2147483647 w 2787"/>
                <a:gd name="T5" fmla="*/ 2147483647 h 3306"/>
                <a:gd name="T6" fmla="*/ 2147483647 w 2787"/>
                <a:gd name="T7" fmla="*/ 2147483647 h 3306"/>
                <a:gd name="T8" fmla="*/ 2147483647 w 2787"/>
                <a:gd name="T9" fmla="*/ 2147483647 h 3306"/>
                <a:gd name="T10" fmla="*/ 2147483647 w 2787"/>
                <a:gd name="T11" fmla="*/ 2147483647 h 3306"/>
                <a:gd name="T12" fmla="*/ 2147483647 w 2787"/>
                <a:gd name="T13" fmla="*/ 2147483647 h 3306"/>
                <a:gd name="T14" fmla="*/ 2147483647 w 2787"/>
                <a:gd name="T15" fmla="*/ 2147483647 h 3306"/>
                <a:gd name="T16" fmla="*/ 2147483647 w 2787"/>
                <a:gd name="T17" fmla="*/ 2147483647 h 3306"/>
                <a:gd name="T18" fmla="*/ 2147483647 w 2787"/>
                <a:gd name="T19" fmla="*/ 2147483647 h 3306"/>
                <a:gd name="T20" fmla="*/ 2147483647 w 2787"/>
                <a:gd name="T21" fmla="*/ 2147483647 h 330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787"/>
                <a:gd name="T34" fmla="*/ 0 h 3306"/>
                <a:gd name="T35" fmla="*/ 2787 w 2787"/>
                <a:gd name="T36" fmla="*/ 3306 h 330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787" h="3306">
                  <a:moveTo>
                    <a:pt x="247" y="2248"/>
                  </a:moveTo>
                  <a:cubicBezTo>
                    <a:pt x="402" y="2428"/>
                    <a:pt x="540" y="2381"/>
                    <a:pt x="720" y="2634"/>
                  </a:cubicBezTo>
                  <a:cubicBezTo>
                    <a:pt x="864" y="2836"/>
                    <a:pt x="826" y="2935"/>
                    <a:pt x="981" y="3083"/>
                  </a:cubicBezTo>
                  <a:cubicBezTo>
                    <a:pt x="1162" y="3255"/>
                    <a:pt x="1378" y="3277"/>
                    <a:pt x="1439" y="3281"/>
                  </a:cubicBezTo>
                  <a:cubicBezTo>
                    <a:pt x="1735" y="3306"/>
                    <a:pt x="1922" y="3144"/>
                    <a:pt x="2035" y="2996"/>
                  </a:cubicBezTo>
                  <a:cubicBezTo>
                    <a:pt x="2463" y="2437"/>
                    <a:pt x="2667" y="1811"/>
                    <a:pt x="2748" y="1173"/>
                  </a:cubicBezTo>
                  <a:cubicBezTo>
                    <a:pt x="2775" y="966"/>
                    <a:pt x="2787" y="750"/>
                    <a:pt x="2663" y="541"/>
                  </a:cubicBezTo>
                  <a:cubicBezTo>
                    <a:pt x="2540" y="332"/>
                    <a:pt x="2250" y="130"/>
                    <a:pt x="1888" y="75"/>
                  </a:cubicBezTo>
                  <a:cubicBezTo>
                    <a:pt x="1397" y="0"/>
                    <a:pt x="1008" y="211"/>
                    <a:pt x="860" y="297"/>
                  </a:cubicBezTo>
                  <a:cubicBezTo>
                    <a:pt x="636" y="428"/>
                    <a:pt x="297" y="626"/>
                    <a:pt x="136" y="1067"/>
                  </a:cubicBezTo>
                  <a:cubicBezTo>
                    <a:pt x="0" y="1441"/>
                    <a:pt x="3" y="1963"/>
                    <a:pt x="247" y="2248"/>
                  </a:cubicBezTo>
                  <a:close/>
                </a:path>
              </a:pathLst>
            </a:custGeom>
            <a:solidFill>
              <a:srgbClr val="FE8A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" name="Title 1">
              <a:extLst>
                <a:ext uri="{FF2B5EF4-FFF2-40B4-BE49-F238E27FC236}">
                  <a16:creationId xmlns:a16="http://schemas.microsoft.com/office/drawing/2014/main" id="{FCDD37A3-A23D-472A-AF15-1F054C39D17E}"/>
                </a:ext>
              </a:extLst>
            </p:cNvPr>
            <p:cNvSpPr txBox="1">
              <a:spLocks/>
            </p:cNvSpPr>
            <p:nvPr/>
          </p:nvSpPr>
          <p:spPr>
            <a:xfrm>
              <a:off x="8385175" y="1460500"/>
              <a:ext cx="3363913" cy="792163"/>
            </a:xfrm>
            <a:prstGeom prst="rect">
              <a:avLst/>
            </a:prstGeom>
          </p:spPr>
          <p:txBody>
            <a:bodyPr lIns="0" tIns="0" rIns="0" bIns="0"/>
            <a:lstStyle>
              <a:lvl1pPr algn="l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2800" b="0" kern="1200">
                  <a:solidFill>
                    <a:schemeClr val="bg1"/>
                  </a:solidFill>
                  <a:latin typeface="Arial" panose="020B0604020202020204" pitchFamily="34" charset="0"/>
                  <a:ea typeface="+mj-ea"/>
                  <a:cs typeface="Arial" panose="020B0604020202020204" pitchFamily="34" charset="0"/>
                </a:defRPr>
              </a:lvl1pPr>
            </a:lstStyle>
            <a:p>
              <a:pPr algn="ctr" fontAlgn="auto">
                <a:lnSpc>
                  <a:spcPct val="100000"/>
                </a:lnSpc>
                <a:spcAft>
                  <a:spcPts val="600"/>
                </a:spcAft>
                <a:defRPr/>
              </a:pPr>
              <a:r>
                <a:rPr lang="ru-RU" sz="2000" b="1" dirty="0" err="1">
                  <a:latin typeface="+mn-lt"/>
                </a:rPr>
                <a:t>Гулноранинг</a:t>
              </a:r>
              <a:r>
                <a:rPr lang="tr-TR" sz="2000" b="1" dirty="0">
                  <a:latin typeface="+mn-lt"/>
                </a:rPr>
                <a:t> </a:t>
              </a:r>
              <a:r>
                <a:rPr lang="ru-RU" sz="2000" b="1" dirty="0" err="1">
                  <a:latin typeface="+mn-lt"/>
                </a:rPr>
                <a:t>ушбу</a:t>
              </a:r>
              <a:r>
                <a:rPr lang="en-US" sz="2000" b="1" dirty="0">
                  <a:latin typeface="+mn-lt"/>
                </a:rPr>
                <a:t> </a:t>
              </a:r>
              <a:r>
                <a:rPr lang="ru-RU" sz="2000" b="1" dirty="0" err="1">
                  <a:latin typeface="+mn-lt"/>
                </a:rPr>
                <a:t>ҳаракатини</a:t>
              </a:r>
              <a:r>
                <a:rPr lang="tr-TR" sz="2000" b="1" dirty="0">
                  <a:latin typeface="+mn-lt"/>
                </a:rPr>
                <a:t> </a:t>
              </a:r>
              <a:r>
                <a:rPr lang="ru-RU" sz="2000" b="1" dirty="0" err="1">
                  <a:latin typeface="+mn-lt"/>
                </a:rPr>
                <a:t>қандай</a:t>
              </a:r>
              <a:r>
                <a:rPr lang="tr-TR" sz="2000" b="1" dirty="0">
                  <a:latin typeface="+mn-lt"/>
                </a:rPr>
                <a:t> </a:t>
              </a:r>
              <a:r>
                <a:rPr lang="ru-RU" sz="2000" b="1" dirty="0" err="1">
                  <a:latin typeface="+mn-lt"/>
                </a:rPr>
                <a:t>баҳолайсиз</a:t>
              </a:r>
              <a:r>
                <a:rPr lang="tr-TR" sz="2000" b="1" dirty="0">
                  <a:latin typeface="+mn-lt"/>
                </a:rPr>
                <a:t>?</a:t>
              </a:r>
              <a:endParaRPr lang="en-US" sz="2000" b="1" dirty="0">
                <a:latin typeface="+mn-lt"/>
              </a:endParaRPr>
            </a:p>
            <a:p>
              <a:pPr algn="ctr" fontAlgn="auto">
                <a:lnSpc>
                  <a:spcPct val="100000"/>
                </a:lnSpc>
                <a:spcAft>
                  <a:spcPts val="600"/>
                </a:spcAft>
                <a:defRPr/>
              </a:pPr>
              <a:r>
                <a:rPr lang="ru-RU" sz="2000" b="1" dirty="0" err="1">
                  <a:latin typeface="+mn-lt"/>
                </a:rPr>
                <a:t>Унинг</a:t>
              </a:r>
              <a:r>
                <a:rPr lang="tr-TR" sz="2000" b="1" dirty="0">
                  <a:latin typeface="+mn-lt"/>
                </a:rPr>
                <a:t> </a:t>
              </a:r>
              <a:r>
                <a:rPr lang="ru-RU" sz="2000" b="1" dirty="0" err="1">
                  <a:latin typeface="+mn-lt"/>
                </a:rPr>
                <a:t>ўрнида</a:t>
              </a:r>
              <a:r>
                <a:rPr lang="tr-TR" sz="2000" b="1" dirty="0">
                  <a:latin typeface="+mn-lt"/>
                </a:rPr>
                <a:t> </a:t>
              </a:r>
              <a:r>
                <a:rPr lang="ru-RU" sz="2000" b="1" dirty="0" err="1">
                  <a:latin typeface="+mn-lt"/>
                </a:rPr>
                <a:t>нима</a:t>
              </a:r>
              <a:r>
                <a:rPr lang="tr-TR" sz="2000" b="1" dirty="0">
                  <a:latin typeface="+mn-lt"/>
                </a:rPr>
                <a:t> </a:t>
              </a:r>
              <a:r>
                <a:rPr lang="ru-RU" sz="2000" b="1" dirty="0" err="1">
                  <a:latin typeface="+mn-lt"/>
                </a:rPr>
                <a:t>қилган</a:t>
              </a:r>
              <a:r>
                <a:rPr lang="tr-TR" sz="2000" b="1" dirty="0">
                  <a:latin typeface="+mn-lt"/>
                </a:rPr>
                <a:t> </a:t>
              </a:r>
              <a:r>
                <a:rPr lang="ru-RU" sz="2000" b="1" dirty="0" err="1">
                  <a:latin typeface="+mn-lt"/>
                </a:rPr>
                <a:t>бўлардингиз</a:t>
              </a:r>
              <a:r>
                <a:rPr lang="tr-TR" sz="2000" b="1" dirty="0">
                  <a:latin typeface="+mn-lt"/>
                </a:rPr>
                <a:t>?</a:t>
              </a:r>
              <a:endParaRPr lang="ru-RU" sz="2000" b="1" dirty="0">
                <a:latin typeface="+mn-lt"/>
              </a:endParaRPr>
            </a:p>
          </p:txBody>
        </p:sp>
        <p:grpSp>
          <p:nvGrpSpPr>
            <p:cNvPr id="97285" name="Group 15">
              <a:extLst>
                <a:ext uri="{FF2B5EF4-FFF2-40B4-BE49-F238E27FC236}">
                  <a16:creationId xmlns:a16="http://schemas.microsoft.com/office/drawing/2014/main" id="{DCD0C2B0-FB39-434E-B1D6-AB03F676E8A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986838" y="3090863"/>
              <a:ext cx="1778000" cy="2735262"/>
              <a:chOff x="9236076" y="7739063"/>
              <a:chExt cx="938213" cy="1443038"/>
            </a:xfrm>
          </p:grpSpPr>
          <p:sp>
            <p:nvSpPr>
              <p:cNvPr id="97293" name="Freeform 183">
                <a:extLst>
                  <a:ext uri="{FF2B5EF4-FFF2-40B4-BE49-F238E27FC236}">
                    <a16:creationId xmlns:a16="http://schemas.microsoft.com/office/drawing/2014/main" id="{014A0959-965F-42BA-8195-08310880A3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36076" y="7786688"/>
                <a:ext cx="938213" cy="1039813"/>
              </a:xfrm>
              <a:custGeom>
                <a:avLst/>
                <a:gdLst>
                  <a:gd name="T0" fmla="*/ 2147483647 w 591"/>
                  <a:gd name="T1" fmla="*/ 2147483647 h 655"/>
                  <a:gd name="T2" fmla="*/ 2147483647 w 591"/>
                  <a:gd name="T3" fmla="*/ 2147483647 h 655"/>
                  <a:gd name="T4" fmla="*/ 0 w 591"/>
                  <a:gd name="T5" fmla="*/ 2147483647 h 655"/>
                  <a:gd name="T6" fmla="*/ 2147483647 w 591"/>
                  <a:gd name="T7" fmla="*/ 0 h 655"/>
                  <a:gd name="T8" fmla="*/ 2147483647 w 591"/>
                  <a:gd name="T9" fmla="*/ 2147483647 h 6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91"/>
                  <a:gd name="T16" fmla="*/ 0 h 655"/>
                  <a:gd name="T17" fmla="*/ 591 w 591"/>
                  <a:gd name="T18" fmla="*/ 655 h 6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91" h="655">
                    <a:moveTo>
                      <a:pt x="591" y="489"/>
                    </a:moveTo>
                    <a:lnTo>
                      <a:pt x="216" y="655"/>
                    </a:lnTo>
                    <a:lnTo>
                      <a:pt x="0" y="166"/>
                    </a:lnTo>
                    <a:lnTo>
                      <a:pt x="374" y="0"/>
                    </a:lnTo>
                    <a:lnTo>
                      <a:pt x="591" y="489"/>
                    </a:lnTo>
                    <a:close/>
                  </a:path>
                </a:pathLst>
              </a:custGeom>
              <a:solidFill>
                <a:srgbClr val="1FD7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7294" name="Freeform 184">
                <a:extLst>
                  <a:ext uri="{FF2B5EF4-FFF2-40B4-BE49-F238E27FC236}">
                    <a16:creationId xmlns:a16="http://schemas.microsoft.com/office/drawing/2014/main" id="{A3D9415F-B6FA-4E3A-AA2E-C1B82DF42B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93226" y="7843838"/>
                <a:ext cx="814388" cy="909638"/>
              </a:xfrm>
              <a:custGeom>
                <a:avLst/>
                <a:gdLst>
                  <a:gd name="T0" fmla="*/ 2147483647 w 513"/>
                  <a:gd name="T1" fmla="*/ 2147483647 h 573"/>
                  <a:gd name="T2" fmla="*/ 2147483647 w 513"/>
                  <a:gd name="T3" fmla="*/ 2147483647 h 573"/>
                  <a:gd name="T4" fmla="*/ 0 w 513"/>
                  <a:gd name="T5" fmla="*/ 2147483647 h 573"/>
                  <a:gd name="T6" fmla="*/ 2147483647 w 513"/>
                  <a:gd name="T7" fmla="*/ 0 h 573"/>
                  <a:gd name="T8" fmla="*/ 2147483647 w 513"/>
                  <a:gd name="T9" fmla="*/ 2147483647 h 5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13"/>
                  <a:gd name="T16" fmla="*/ 0 h 573"/>
                  <a:gd name="T17" fmla="*/ 513 w 513"/>
                  <a:gd name="T18" fmla="*/ 573 h 5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13" h="573">
                    <a:moveTo>
                      <a:pt x="513" y="429"/>
                    </a:moveTo>
                    <a:lnTo>
                      <a:pt x="192" y="573"/>
                    </a:lnTo>
                    <a:lnTo>
                      <a:pt x="0" y="142"/>
                    </a:lnTo>
                    <a:lnTo>
                      <a:pt x="322" y="0"/>
                    </a:lnTo>
                    <a:lnTo>
                      <a:pt x="513" y="42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7295" name="Freeform 185">
                <a:extLst>
                  <a:ext uri="{FF2B5EF4-FFF2-40B4-BE49-F238E27FC236}">
                    <a16:creationId xmlns:a16="http://schemas.microsoft.com/office/drawing/2014/main" id="{E28EE822-5406-46CB-A562-A2B60317F4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01176" y="7847013"/>
                <a:ext cx="279400" cy="180975"/>
              </a:xfrm>
              <a:custGeom>
                <a:avLst/>
                <a:gdLst>
                  <a:gd name="T0" fmla="*/ 2147483647 w 176"/>
                  <a:gd name="T1" fmla="*/ 2147483647 h 114"/>
                  <a:gd name="T2" fmla="*/ 2147483647 w 176"/>
                  <a:gd name="T3" fmla="*/ 2147483647 h 114"/>
                  <a:gd name="T4" fmla="*/ 0 w 176"/>
                  <a:gd name="T5" fmla="*/ 2147483647 h 114"/>
                  <a:gd name="T6" fmla="*/ 2147483647 w 176"/>
                  <a:gd name="T7" fmla="*/ 0 h 114"/>
                  <a:gd name="T8" fmla="*/ 2147483647 w 176"/>
                  <a:gd name="T9" fmla="*/ 2147483647 h 1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76"/>
                  <a:gd name="T16" fmla="*/ 0 h 114"/>
                  <a:gd name="T17" fmla="*/ 176 w 176"/>
                  <a:gd name="T18" fmla="*/ 114 h 11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76" h="114">
                    <a:moveTo>
                      <a:pt x="176" y="42"/>
                    </a:moveTo>
                    <a:lnTo>
                      <a:pt x="18" y="114"/>
                    </a:lnTo>
                    <a:lnTo>
                      <a:pt x="0" y="70"/>
                    </a:lnTo>
                    <a:lnTo>
                      <a:pt x="156" y="0"/>
                    </a:lnTo>
                    <a:lnTo>
                      <a:pt x="176" y="42"/>
                    </a:lnTo>
                    <a:close/>
                  </a:path>
                </a:pathLst>
              </a:custGeom>
              <a:solidFill>
                <a:srgbClr val="4A12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7296" name="Freeform 186">
                <a:extLst>
                  <a:ext uri="{FF2B5EF4-FFF2-40B4-BE49-F238E27FC236}">
                    <a16:creationId xmlns:a16="http://schemas.microsoft.com/office/drawing/2014/main" id="{7D6697A2-6527-4FFD-9DBF-A3F739E5E7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58326" y="7824788"/>
                <a:ext cx="114300" cy="117475"/>
              </a:xfrm>
              <a:custGeom>
                <a:avLst/>
                <a:gdLst>
                  <a:gd name="T0" fmla="*/ 2147483647 w 36"/>
                  <a:gd name="T1" fmla="*/ 2147483647 h 37"/>
                  <a:gd name="T2" fmla="*/ 2147483647 w 36"/>
                  <a:gd name="T3" fmla="*/ 2147483647 h 37"/>
                  <a:gd name="T4" fmla="*/ 2147483647 w 36"/>
                  <a:gd name="T5" fmla="*/ 2147483647 h 37"/>
                  <a:gd name="T6" fmla="*/ 2147483647 w 36"/>
                  <a:gd name="T7" fmla="*/ 2147483647 h 37"/>
                  <a:gd name="T8" fmla="*/ 2147483647 w 36"/>
                  <a:gd name="T9" fmla="*/ 2147483647 h 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6"/>
                  <a:gd name="T16" fmla="*/ 0 h 37"/>
                  <a:gd name="T17" fmla="*/ 36 w 36"/>
                  <a:gd name="T18" fmla="*/ 37 h 3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6" h="37">
                    <a:moveTo>
                      <a:pt x="33" y="12"/>
                    </a:moveTo>
                    <a:cubicBezTo>
                      <a:pt x="36" y="20"/>
                      <a:pt x="33" y="29"/>
                      <a:pt x="25" y="33"/>
                    </a:cubicBezTo>
                    <a:cubicBezTo>
                      <a:pt x="17" y="37"/>
                      <a:pt x="7" y="33"/>
                      <a:pt x="3" y="25"/>
                    </a:cubicBezTo>
                    <a:cubicBezTo>
                      <a:pt x="0" y="17"/>
                      <a:pt x="3" y="7"/>
                      <a:pt x="12" y="4"/>
                    </a:cubicBezTo>
                    <a:cubicBezTo>
                      <a:pt x="20" y="0"/>
                      <a:pt x="29" y="4"/>
                      <a:pt x="33" y="12"/>
                    </a:cubicBezTo>
                    <a:close/>
                  </a:path>
                </a:pathLst>
              </a:custGeom>
              <a:solidFill>
                <a:srgbClr val="4119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7297" name="Freeform 187">
                <a:extLst>
                  <a:ext uri="{FF2B5EF4-FFF2-40B4-BE49-F238E27FC236}">
                    <a16:creationId xmlns:a16="http://schemas.microsoft.com/office/drawing/2014/main" id="{725F1146-B5EF-42F6-A94F-1EB9884E07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07526" y="7977188"/>
                <a:ext cx="377825" cy="174625"/>
              </a:xfrm>
              <a:custGeom>
                <a:avLst/>
                <a:gdLst>
                  <a:gd name="T0" fmla="*/ 2147483647 w 238"/>
                  <a:gd name="T1" fmla="*/ 2147483647 h 110"/>
                  <a:gd name="T2" fmla="*/ 2147483647 w 238"/>
                  <a:gd name="T3" fmla="*/ 2147483647 h 110"/>
                  <a:gd name="T4" fmla="*/ 0 w 238"/>
                  <a:gd name="T5" fmla="*/ 2147483647 h 110"/>
                  <a:gd name="T6" fmla="*/ 2147483647 w 238"/>
                  <a:gd name="T7" fmla="*/ 0 h 110"/>
                  <a:gd name="T8" fmla="*/ 2147483647 w 238"/>
                  <a:gd name="T9" fmla="*/ 2147483647 h 1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38"/>
                  <a:gd name="T16" fmla="*/ 0 h 110"/>
                  <a:gd name="T17" fmla="*/ 238 w 238"/>
                  <a:gd name="T18" fmla="*/ 110 h 11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38" h="110">
                    <a:moveTo>
                      <a:pt x="238" y="4"/>
                    </a:moveTo>
                    <a:lnTo>
                      <a:pt x="2" y="110"/>
                    </a:lnTo>
                    <a:lnTo>
                      <a:pt x="0" y="106"/>
                    </a:lnTo>
                    <a:lnTo>
                      <a:pt x="236" y="0"/>
                    </a:lnTo>
                    <a:lnTo>
                      <a:pt x="238" y="4"/>
                    </a:lnTo>
                    <a:close/>
                  </a:path>
                </a:pathLst>
              </a:custGeom>
              <a:solidFill>
                <a:srgbClr val="E8E8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7298" name="Freeform 188">
                <a:extLst>
                  <a:ext uri="{FF2B5EF4-FFF2-40B4-BE49-F238E27FC236}">
                    <a16:creationId xmlns:a16="http://schemas.microsoft.com/office/drawing/2014/main" id="{099DBC40-D820-438D-A41A-6EA73D52F3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23401" y="8015288"/>
                <a:ext cx="377825" cy="171450"/>
              </a:xfrm>
              <a:custGeom>
                <a:avLst/>
                <a:gdLst>
                  <a:gd name="T0" fmla="*/ 2147483647 w 238"/>
                  <a:gd name="T1" fmla="*/ 2147483647 h 108"/>
                  <a:gd name="T2" fmla="*/ 2147483647 w 238"/>
                  <a:gd name="T3" fmla="*/ 2147483647 h 108"/>
                  <a:gd name="T4" fmla="*/ 0 w 238"/>
                  <a:gd name="T5" fmla="*/ 2147483647 h 108"/>
                  <a:gd name="T6" fmla="*/ 2147483647 w 238"/>
                  <a:gd name="T7" fmla="*/ 0 h 108"/>
                  <a:gd name="T8" fmla="*/ 2147483647 w 238"/>
                  <a:gd name="T9" fmla="*/ 2147483647 h 10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38"/>
                  <a:gd name="T16" fmla="*/ 0 h 108"/>
                  <a:gd name="T17" fmla="*/ 238 w 238"/>
                  <a:gd name="T18" fmla="*/ 108 h 10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38" h="108">
                    <a:moveTo>
                      <a:pt x="238" y="4"/>
                    </a:moveTo>
                    <a:lnTo>
                      <a:pt x="2" y="108"/>
                    </a:lnTo>
                    <a:lnTo>
                      <a:pt x="0" y="106"/>
                    </a:lnTo>
                    <a:lnTo>
                      <a:pt x="236" y="0"/>
                    </a:lnTo>
                    <a:lnTo>
                      <a:pt x="238" y="4"/>
                    </a:lnTo>
                    <a:close/>
                  </a:path>
                </a:pathLst>
              </a:custGeom>
              <a:solidFill>
                <a:srgbClr val="E8E8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7299" name="Freeform 189">
                <a:extLst>
                  <a:ext uri="{FF2B5EF4-FFF2-40B4-BE49-F238E27FC236}">
                    <a16:creationId xmlns:a16="http://schemas.microsoft.com/office/drawing/2014/main" id="{202394AC-BAF7-42D4-8F11-947081AFFB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42451" y="8053388"/>
                <a:ext cx="377825" cy="171450"/>
              </a:xfrm>
              <a:custGeom>
                <a:avLst/>
                <a:gdLst>
                  <a:gd name="T0" fmla="*/ 2147483647 w 238"/>
                  <a:gd name="T1" fmla="*/ 2147483647 h 108"/>
                  <a:gd name="T2" fmla="*/ 0 w 238"/>
                  <a:gd name="T3" fmla="*/ 2147483647 h 108"/>
                  <a:gd name="T4" fmla="*/ 0 w 238"/>
                  <a:gd name="T5" fmla="*/ 2147483647 h 108"/>
                  <a:gd name="T6" fmla="*/ 2147483647 w 238"/>
                  <a:gd name="T7" fmla="*/ 0 h 108"/>
                  <a:gd name="T8" fmla="*/ 2147483647 w 238"/>
                  <a:gd name="T9" fmla="*/ 2147483647 h 10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38"/>
                  <a:gd name="T16" fmla="*/ 0 h 108"/>
                  <a:gd name="T17" fmla="*/ 238 w 238"/>
                  <a:gd name="T18" fmla="*/ 108 h 10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38" h="108">
                    <a:moveTo>
                      <a:pt x="238" y="4"/>
                    </a:moveTo>
                    <a:lnTo>
                      <a:pt x="0" y="108"/>
                    </a:lnTo>
                    <a:lnTo>
                      <a:pt x="0" y="104"/>
                    </a:lnTo>
                    <a:lnTo>
                      <a:pt x="236" y="0"/>
                    </a:lnTo>
                    <a:lnTo>
                      <a:pt x="238" y="4"/>
                    </a:lnTo>
                    <a:close/>
                  </a:path>
                </a:pathLst>
              </a:custGeom>
              <a:solidFill>
                <a:srgbClr val="E8E8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7300" name="Freeform 190">
                <a:extLst>
                  <a:ext uri="{FF2B5EF4-FFF2-40B4-BE49-F238E27FC236}">
                    <a16:creationId xmlns:a16="http://schemas.microsoft.com/office/drawing/2014/main" id="{05FA6A1A-0C80-4D0F-8476-299E8B8257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58326" y="8091488"/>
                <a:ext cx="377825" cy="171450"/>
              </a:xfrm>
              <a:custGeom>
                <a:avLst/>
                <a:gdLst>
                  <a:gd name="T0" fmla="*/ 2147483647 w 238"/>
                  <a:gd name="T1" fmla="*/ 2147483647 h 108"/>
                  <a:gd name="T2" fmla="*/ 2147483647 w 238"/>
                  <a:gd name="T3" fmla="*/ 2147483647 h 108"/>
                  <a:gd name="T4" fmla="*/ 0 w 238"/>
                  <a:gd name="T5" fmla="*/ 2147483647 h 108"/>
                  <a:gd name="T6" fmla="*/ 2147483647 w 238"/>
                  <a:gd name="T7" fmla="*/ 0 h 108"/>
                  <a:gd name="T8" fmla="*/ 2147483647 w 238"/>
                  <a:gd name="T9" fmla="*/ 2147483647 h 10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38"/>
                  <a:gd name="T16" fmla="*/ 0 h 108"/>
                  <a:gd name="T17" fmla="*/ 238 w 238"/>
                  <a:gd name="T18" fmla="*/ 108 h 10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38" h="108">
                    <a:moveTo>
                      <a:pt x="238" y="4"/>
                    </a:moveTo>
                    <a:lnTo>
                      <a:pt x="2" y="108"/>
                    </a:lnTo>
                    <a:lnTo>
                      <a:pt x="0" y="104"/>
                    </a:lnTo>
                    <a:lnTo>
                      <a:pt x="236" y="0"/>
                    </a:lnTo>
                    <a:lnTo>
                      <a:pt x="238" y="4"/>
                    </a:lnTo>
                    <a:close/>
                  </a:path>
                </a:pathLst>
              </a:custGeom>
              <a:solidFill>
                <a:srgbClr val="E8E8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7301" name="Freeform 191">
                <a:extLst>
                  <a:ext uri="{FF2B5EF4-FFF2-40B4-BE49-F238E27FC236}">
                    <a16:creationId xmlns:a16="http://schemas.microsoft.com/office/drawing/2014/main" id="{AD8719C5-7ABD-4164-9762-74F580C741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74201" y="8129588"/>
                <a:ext cx="377825" cy="171450"/>
              </a:xfrm>
              <a:custGeom>
                <a:avLst/>
                <a:gdLst>
                  <a:gd name="T0" fmla="*/ 2147483647 w 238"/>
                  <a:gd name="T1" fmla="*/ 2147483647 h 108"/>
                  <a:gd name="T2" fmla="*/ 2147483647 w 238"/>
                  <a:gd name="T3" fmla="*/ 2147483647 h 108"/>
                  <a:gd name="T4" fmla="*/ 0 w 238"/>
                  <a:gd name="T5" fmla="*/ 2147483647 h 108"/>
                  <a:gd name="T6" fmla="*/ 2147483647 w 238"/>
                  <a:gd name="T7" fmla="*/ 0 h 108"/>
                  <a:gd name="T8" fmla="*/ 2147483647 w 238"/>
                  <a:gd name="T9" fmla="*/ 2147483647 h 10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38"/>
                  <a:gd name="T16" fmla="*/ 0 h 108"/>
                  <a:gd name="T17" fmla="*/ 238 w 238"/>
                  <a:gd name="T18" fmla="*/ 108 h 10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38" h="108">
                    <a:moveTo>
                      <a:pt x="238" y="2"/>
                    </a:moveTo>
                    <a:lnTo>
                      <a:pt x="2" y="108"/>
                    </a:lnTo>
                    <a:lnTo>
                      <a:pt x="0" y="104"/>
                    </a:lnTo>
                    <a:lnTo>
                      <a:pt x="236" y="0"/>
                    </a:lnTo>
                    <a:lnTo>
                      <a:pt x="238" y="2"/>
                    </a:lnTo>
                    <a:close/>
                  </a:path>
                </a:pathLst>
              </a:custGeom>
              <a:solidFill>
                <a:srgbClr val="E8E8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7302" name="Freeform 192">
                <a:extLst>
                  <a:ext uri="{FF2B5EF4-FFF2-40B4-BE49-F238E27FC236}">
                    <a16:creationId xmlns:a16="http://schemas.microsoft.com/office/drawing/2014/main" id="{BD0B6791-F808-4BFB-81A3-B18931E1D2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90076" y="8164513"/>
                <a:ext cx="377825" cy="174625"/>
              </a:xfrm>
              <a:custGeom>
                <a:avLst/>
                <a:gdLst>
                  <a:gd name="T0" fmla="*/ 2147483647 w 238"/>
                  <a:gd name="T1" fmla="*/ 2147483647 h 110"/>
                  <a:gd name="T2" fmla="*/ 2147483647 w 238"/>
                  <a:gd name="T3" fmla="*/ 2147483647 h 110"/>
                  <a:gd name="T4" fmla="*/ 0 w 238"/>
                  <a:gd name="T5" fmla="*/ 2147483647 h 110"/>
                  <a:gd name="T6" fmla="*/ 2147483647 w 238"/>
                  <a:gd name="T7" fmla="*/ 0 h 110"/>
                  <a:gd name="T8" fmla="*/ 2147483647 w 238"/>
                  <a:gd name="T9" fmla="*/ 2147483647 h 1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38"/>
                  <a:gd name="T16" fmla="*/ 0 h 110"/>
                  <a:gd name="T17" fmla="*/ 238 w 238"/>
                  <a:gd name="T18" fmla="*/ 110 h 11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38" h="110">
                    <a:moveTo>
                      <a:pt x="238" y="4"/>
                    </a:moveTo>
                    <a:lnTo>
                      <a:pt x="2" y="110"/>
                    </a:lnTo>
                    <a:lnTo>
                      <a:pt x="0" y="106"/>
                    </a:lnTo>
                    <a:lnTo>
                      <a:pt x="238" y="0"/>
                    </a:lnTo>
                    <a:lnTo>
                      <a:pt x="238" y="4"/>
                    </a:lnTo>
                    <a:close/>
                  </a:path>
                </a:pathLst>
              </a:custGeom>
              <a:solidFill>
                <a:srgbClr val="E8E8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7303" name="Freeform 193">
                <a:extLst>
                  <a:ext uri="{FF2B5EF4-FFF2-40B4-BE49-F238E27FC236}">
                    <a16:creationId xmlns:a16="http://schemas.microsoft.com/office/drawing/2014/main" id="{2AD7DFD3-4CD7-4C2A-A6C0-A85C9166B0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09126" y="8202613"/>
                <a:ext cx="377825" cy="174625"/>
              </a:xfrm>
              <a:custGeom>
                <a:avLst/>
                <a:gdLst>
                  <a:gd name="T0" fmla="*/ 2147483647 w 238"/>
                  <a:gd name="T1" fmla="*/ 2147483647 h 110"/>
                  <a:gd name="T2" fmla="*/ 2147483647 w 238"/>
                  <a:gd name="T3" fmla="*/ 2147483647 h 110"/>
                  <a:gd name="T4" fmla="*/ 0 w 238"/>
                  <a:gd name="T5" fmla="*/ 2147483647 h 110"/>
                  <a:gd name="T6" fmla="*/ 2147483647 w 238"/>
                  <a:gd name="T7" fmla="*/ 0 h 110"/>
                  <a:gd name="T8" fmla="*/ 2147483647 w 238"/>
                  <a:gd name="T9" fmla="*/ 2147483647 h 1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38"/>
                  <a:gd name="T16" fmla="*/ 0 h 110"/>
                  <a:gd name="T17" fmla="*/ 238 w 238"/>
                  <a:gd name="T18" fmla="*/ 110 h 11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38" h="110">
                    <a:moveTo>
                      <a:pt x="238" y="4"/>
                    </a:moveTo>
                    <a:lnTo>
                      <a:pt x="2" y="110"/>
                    </a:lnTo>
                    <a:lnTo>
                      <a:pt x="0" y="106"/>
                    </a:lnTo>
                    <a:lnTo>
                      <a:pt x="236" y="0"/>
                    </a:lnTo>
                    <a:lnTo>
                      <a:pt x="238" y="4"/>
                    </a:lnTo>
                    <a:close/>
                  </a:path>
                </a:pathLst>
              </a:custGeom>
              <a:solidFill>
                <a:srgbClr val="E8E8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7304" name="Freeform 194">
                <a:extLst>
                  <a:ext uri="{FF2B5EF4-FFF2-40B4-BE49-F238E27FC236}">
                    <a16:creationId xmlns:a16="http://schemas.microsoft.com/office/drawing/2014/main" id="{D2FFDA00-28AF-48D1-B514-0B904D4F11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25001" y="8240713"/>
                <a:ext cx="377825" cy="174625"/>
              </a:xfrm>
              <a:custGeom>
                <a:avLst/>
                <a:gdLst>
                  <a:gd name="T0" fmla="*/ 2147483647 w 238"/>
                  <a:gd name="T1" fmla="*/ 2147483647 h 110"/>
                  <a:gd name="T2" fmla="*/ 2147483647 w 238"/>
                  <a:gd name="T3" fmla="*/ 2147483647 h 110"/>
                  <a:gd name="T4" fmla="*/ 0 w 238"/>
                  <a:gd name="T5" fmla="*/ 2147483647 h 110"/>
                  <a:gd name="T6" fmla="*/ 2147483647 w 238"/>
                  <a:gd name="T7" fmla="*/ 0 h 110"/>
                  <a:gd name="T8" fmla="*/ 2147483647 w 238"/>
                  <a:gd name="T9" fmla="*/ 2147483647 h 1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38"/>
                  <a:gd name="T16" fmla="*/ 0 h 110"/>
                  <a:gd name="T17" fmla="*/ 238 w 238"/>
                  <a:gd name="T18" fmla="*/ 110 h 11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38" h="110">
                    <a:moveTo>
                      <a:pt x="238" y="4"/>
                    </a:moveTo>
                    <a:lnTo>
                      <a:pt x="2" y="110"/>
                    </a:lnTo>
                    <a:lnTo>
                      <a:pt x="0" y="106"/>
                    </a:lnTo>
                    <a:lnTo>
                      <a:pt x="236" y="0"/>
                    </a:lnTo>
                    <a:lnTo>
                      <a:pt x="238" y="4"/>
                    </a:lnTo>
                    <a:close/>
                  </a:path>
                </a:pathLst>
              </a:custGeom>
              <a:solidFill>
                <a:srgbClr val="E8E8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7305" name="Freeform 195">
                <a:extLst>
                  <a:ext uri="{FF2B5EF4-FFF2-40B4-BE49-F238E27FC236}">
                    <a16:creationId xmlns:a16="http://schemas.microsoft.com/office/drawing/2014/main" id="{6949A064-5100-4E62-A87B-219BFED44B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40876" y="8278813"/>
                <a:ext cx="377825" cy="173038"/>
              </a:xfrm>
              <a:custGeom>
                <a:avLst/>
                <a:gdLst>
                  <a:gd name="T0" fmla="*/ 2147483647 w 238"/>
                  <a:gd name="T1" fmla="*/ 2147483647 h 109"/>
                  <a:gd name="T2" fmla="*/ 2147483647 w 238"/>
                  <a:gd name="T3" fmla="*/ 2147483647 h 109"/>
                  <a:gd name="T4" fmla="*/ 0 w 238"/>
                  <a:gd name="T5" fmla="*/ 2147483647 h 109"/>
                  <a:gd name="T6" fmla="*/ 2147483647 w 238"/>
                  <a:gd name="T7" fmla="*/ 0 h 109"/>
                  <a:gd name="T8" fmla="*/ 2147483647 w 238"/>
                  <a:gd name="T9" fmla="*/ 2147483647 h 10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38"/>
                  <a:gd name="T16" fmla="*/ 0 h 109"/>
                  <a:gd name="T17" fmla="*/ 238 w 238"/>
                  <a:gd name="T18" fmla="*/ 109 h 10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38" h="109">
                    <a:moveTo>
                      <a:pt x="238" y="4"/>
                    </a:moveTo>
                    <a:lnTo>
                      <a:pt x="2" y="109"/>
                    </a:lnTo>
                    <a:lnTo>
                      <a:pt x="0" y="107"/>
                    </a:lnTo>
                    <a:lnTo>
                      <a:pt x="236" y="0"/>
                    </a:lnTo>
                    <a:lnTo>
                      <a:pt x="238" y="4"/>
                    </a:lnTo>
                    <a:close/>
                  </a:path>
                </a:pathLst>
              </a:custGeom>
              <a:solidFill>
                <a:srgbClr val="E8E8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7306" name="Freeform 196">
                <a:extLst>
                  <a:ext uri="{FF2B5EF4-FFF2-40B4-BE49-F238E27FC236}">
                    <a16:creationId xmlns:a16="http://schemas.microsoft.com/office/drawing/2014/main" id="{74560AB8-2B6D-46B7-8D7F-10132B0366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59926" y="8316913"/>
                <a:ext cx="379413" cy="173038"/>
              </a:xfrm>
              <a:custGeom>
                <a:avLst/>
                <a:gdLst>
                  <a:gd name="T0" fmla="*/ 2147483647 w 239"/>
                  <a:gd name="T1" fmla="*/ 2147483647 h 109"/>
                  <a:gd name="T2" fmla="*/ 0 w 239"/>
                  <a:gd name="T3" fmla="*/ 2147483647 h 109"/>
                  <a:gd name="T4" fmla="*/ 0 w 239"/>
                  <a:gd name="T5" fmla="*/ 2147483647 h 109"/>
                  <a:gd name="T6" fmla="*/ 2147483647 w 239"/>
                  <a:gd name="T7" fmla="*/ 0 h 109"/>
                  <a:gd name="T8" fmla="*/ 2147483647 w 239"/>
                  <a:gd name="T9" fmla="*/ 2147483647 h 10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39"/>
                  <a:gd name="T16" fmla="*/ 0 h 109"/>
                  <a:gd name="T17" fmla="*/ 239 w 239"/>
                  <a:gd name="T18" fmla="*/ 109 h 10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39" h="109">
                    <a:moveTo>
                      <a:pt x="239" y="4"/>
                    </a:moveTo>
                    <a:lnTo>
                      <a:pt x="0" y="109"/>
                    </a:lnTo>
                    <a:lnTo>
                      <a:pt x="0" y="105"/>
                    </a:lnTo>
                    <a:lnTo>
                      <a:pt x="237" y="0"/>
                    </a:lnTo>
                    <a:lnTo>
                      <a:pt x="239" y="4"/>
                    </a:lnTo>
                    <a:close/>
                  </a:path>
                </a:pathLst>
              </a:custGeom>
              <a:solidFill>
                <a:srgbClr val="E8E8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7307" name="Freeform 197">
                <a:extLst>
                  <a:ext uri="{FF2B5EF4-FFF2-40B4-BE49-F238E27FC236}">
                    <a16:creationId xmlns:a16="http://schemas.microsoft.com/office/drawing/2014/main" id="{3B2B7B9A-8A54-46FF-81FC-15864AFCD7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75801" y="8355013"/>
                <a:ext cx="379413" cy="173038"/>
              </a:xfrm>
              <a:custGeom>
                <a:avLst/>
                <a:gdLst>
                  <a:gd name="T0" fmla="*/ 2147483647 w 239"/>
                  <a:gd name="T1" fmla="*/ 2147483647 h 109"/>
                  <a:gd name="T2" fmla="*/ 2147483647 w 239"/>
                  <a:gd name="T3" fmla="*/ 2147483647 h 109"/>
                  <a:gd name="T4" fmla="*/ 0 w 239"/>
                  <a:gd name="T5" fmla="*/ 2147483647 h 109"/>
                  <a:gd name="T6" fmla="*/ 2147483647 w 239"/>
                  <a:gd name="T7" fmla="*/ 0 h 109"/>
                  <a:gd name="T8" fmla="*/ 2147483647 w 239"/>
                  <a:gd name="T9" fmla="*/ 2147483647 h 10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39"/>
                  <a:gd name="T16" fmla="*/ 0 h 109"/>
                  <a:gd name="T17" fmla="*/ 239 w 239"/>
                  <a:gd name="T18" fmla="*/ 109 h 10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39" h="109">
                    <a:moveTo>
                      <a:pt x="239" y="4"/>
                    </a:moveTo>
                    <a:lnTo>
                      <a:pt x="2" y="109"/>
                    </a:lnTo>
                    <a:lnTo>
                      <a:pt x="0" y="105"/>
                    </a:lnTo>
                    <a:lnTo>
                      <a:pt x="237" y="0"/>
                    </a:lnTo>
                    <a:lnTo>
                      <a:pt x="239" y="4"/>
                    </a:lnTo>
                    <a:close/>
                  </a:path>
                </a:pathLst>
              </a:custGeom>
              <a:solidFill>
                <a:srgbClr val="E8E8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7308" name="Freeform 198">
                <a:extLst>
                  <a:ext uri="{FF2B5EF4-FFF2-40B4-BE49-F238E27FC236}">
                    <a16:creationId xmlns:a16="http://schemas.microsoft.com/office/drawing/2014/main" id="{30269AF7-B140-40BA-807F-7F21156DF6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91676" y="8393113"/>
                <a:ext cx="379413" cy="173038"/>
              </a:xfrm>
              <a:custGeom>
                <a:avLst/>
                <a:gdLst>
                  <a:gd name="T0" fmla="*/ 2147483647 w 239"/>
                  <a:gd name="T1" fmla="*/ 2147483647 h 109"/>
                  <a:gd name="T2" fmla="*/ 2147483647 w 239"/>
                  <a:gd name="T3" fmla="*/ 2147483647 h 109"/>
                  <a:gd name="T4" fmla="*/ 0 w 239"/>
                  <a:gd name="T5" fmla="*/ 2147483647 h 109"/>
                  <a:gd name="T6" fmla="*/ 2147483647 w 239"/>
                  <a:gd name="T7" fmla="*/ 0 h 109"/>
                  <a:gd name="T8" fmla="*/ 2147483647 w 239"/>
                  <a:gd name="T9" fmla="*/ 2147483647 h 10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39"/>
                  <a:gd name="T16" fmla="*/ 0 h 109"/>
                  <a:gd name="T17" fmla="*/ 239 w 239"/>
                  <a:gd name="T18" fmla="*/ 109 h 10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39" h="109">
                    <a:moveTo>
                      <a:pt x="239" y="2"/>
                    </a:moveTo>
                    <a:lnTo>
                      <a:pt x="2" y="109"/>
                    </a:lnTo>
                    <a:lnTo>
                      <a:pt x="0" y="105"/>
                    </a:lnTo>
                    <a:lnTo>
                      <a:pt x="237" y="0"/>
                    </a:lnTo>
                    <a:lnTo>
                      <a:pt x="239" y="2"/>
                    </a:lnTo>
                    <a:close/>
                  </a:path>
                </a:pathLst>
              </a:custGeom>
              <a:solidFill>
                <a:srgbClr val="E8E8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7309" name="Freeform 199">
                <a:extLst>
                  <a:ext uri="{FF2B5EF4-FFF2-40B4-BE49-F238E27FC236}">
                    <a16:creationId xmlns:a16="http://schemas.microsoft.com/office/drawing/2014/main" id="{074F4AC1-C446-45B3-9F45-C0453AFD3B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88526" y="7786688"/>
                <a:ext cx="334963" cy="368300"/>
              </a:xfrm>
              <a:custGeom>
                <a:avLst/>
                <a:gdLst>
                  <a:gd name="T0" fmla="*/ 2147483647 w 211"/>
                  <a:gd name="T1" fmla="*/ 2147483647 h 232"/>
                  <a:gd name="T2" fmla="*/ 0 w 211"/>
                  <a:gd name="T3" fmla="*/ 2147483647 h 232"/>
                  <a:gd name="T4" fmla="*/ 2147483647 w 211"/>
                  <a:gd name="T5" fmla="*/ 0 h 232"/>
                  <a:gd name="T6" fmla="*/ 2147483647 w 211"/>
                  <a:gd name="T7" fmla="*/ 2147483647 h 232"/>
                  <a:gd name="T8" fmla="*/ 2147483647 w 211"/>
                  <a:gd name="T9" fmla="*/ 2147483647 h 2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11"/>
                  <a:gd name="T16" fmla="*/ 0 h 232"/>
                  <a:gd name="T17" fmla="*/ 211 w 211"/>
                  <a:gd name="T18" fmla="*/ 232 h 23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11" h="232">
                    <a:moveTo>
                      <a:pt x="40" y="232"/>
                    </a:moveTo>
                    <a:lnTo>
                      <a:pt x="0" y="196"/>
                    </a:lnTo>
                    <a:lnTo>
                      <a:pt x="171" y="0"/>
                    </a:lnTo>
                    <a:lnTo>
                      <a:pt x="211" y="34"/>
                    </a:lnTo>
                    <a:lnTo>
                      <a:pt x="40" y="232"/>
                    </a:lnTo>
                    <a:close/>
                  </a:path>
                </a:pathLst>
              </a:custGeom>
              <a:solidFill>
                <a:srgbClr val="3A07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7310" name="Freeform 200">
                <a:extLst>
                  <a:ext uri="{FF2B5EF4-FFF2-40B4-BE49-F238E27FC236}">
                    <a16:creationId xmlns:a16="http://schemas.microsoft.com/office/drawing/2014/main" id="{9E54AC7F-EA2F-4B53-942C-35FA863E74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63126" y="8097838"/>
                <a:ext cx="88900" cy="95250"/>
              </a:xfrm>
              <a:custGeom>
                <a:avLst/>
                <a:gdLst>
                  <a:gd name="T0" fmla="*/ 2147483647 w 56"/>
                  <a:gd name="T1" fmla="*/ 2147483647 h 60"/>
                  <a:gd name="T2" fmla="*/ 2147483647 w 56"/>
                  <a:gd name="T3" fmla="*/ 2147483647 h 60"/>
                  <a:gd name="T4" fmla="*/ 0 w 56"/>
                  <a:gd name="T5" fmla="*/ 2147483647 h 60"/>
                  <a:gd name="T6" fmla="*/ 2147483647 w 56"/>
                  <a:gd name="T7" fmla="*/ 2147483647 h 60"/>
                  <a:gd name="T8" fmla="*/ 2147483647 w 56"/>
                  <a:gd name="T9" fmla="*/ 0 h 60"/>
                  <a:gd name="T10" fmla="*/ 2147483647 w 56"/>
                  <a:gd name="T11" fmla="*/ 2147483647 h 6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6"/>
                  <a:gd name="T19" fmla="*/ 0 h 60"/>
                  <a:gd name="T20" fmla="*/ 56 w 56"/>
                  <a:gd name="T21" fmla="*/ 60 h 60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6" h="60">
                    <a:moveTo>
                      <a:pt x="56" y="36"/>
                    </a:moveTo>
                    <a:lnTo>
                      <a:pt x="26" y="48"/>
                    </a:lnTo>
                    <a:lnTo>
                      <a:pt x="0" y="60"/>
                    </a:lnTo>
                    <a:lnTo>
                      <a:pt x="8" y="32"/>
                    </a:lnTo>
                    <a:lnTo>
                      <a:pt x="16" y="0"/>
                    </a:lnTo>
                    <a:lnTo>
                      <a:pt x="56" y="36"/>
                    </a:lnTo>
                    <a:close/>
                  </a:path>
                </a:pathLst>
              </a:custGeom>
              <a:solidFill>
                <a:srgbClr val="E489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7311" name="Freeform 201">
                <a:extLst>
                  <a:ext uri="{FF2B5EF4-FFF2-40B4-BE49-F238E27FC236}">
                    <a16:creationId xmlns:a16="http://schemas.microsoft.com/office/drawing/2014/main" id="{F320044C-135E-45BD-BF97-3814D36EBE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63126" y="8148638"/>
                <a:ext cx="41275" cy="44450"/>
              </a:xfrm>
              <a:custGeom>
                <a:avLst/>
                <a:gdLst>
                  <a:gd name="T0" fmla="*/ 2147483647 w 26"/>
                  <a:gd name="T1" fmla="*/ 2147483647 h 28"/>
                  <a:gd name="T2" fmla="*/ 0 w 26"/>
                  <a:gd name="T3" fmla="*/ 2147483647 h 28"/>
                  <a:gd name="T4" fmla="*/ 2147483647 w 26"/>
                  <a:gd name="T5" fmla="*/ 0 h 28"/>
                  <a:gd name="T6" fmla="*/ 2147483647 w 26"/>
                  <a:gd name="T7" fmla="*/ 2147483647 h 28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6"/>
                  <a:gd name="T13" fmla="*/ 0 h 28"/>
                  <a:gd name="T14" fmla="*/ 26 w 26"/>
                  <a:gd name="T15" fmla="*/ 28 h 28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6" h="28">
                    <a:moveTo>
                      <a:pt x="26" y="16"/>
                    </a:moveTo>
                    <a:lnTo>
                      <a:pt x="0" y="28"/>
                    </a:lnTo>
                    <a:lnTo>
                      <a:pt x="8" y="0"/>
                    </a:lnTo>
                    <a:lnTo>
                      <a:pt x="26" y="16"/>
                    </a:lnTo>
                    <a:close/>
                  </a:path>
                </a:pathLst>
              </a:custGeom>
              <a:solidFill>
                <a:srgbClr val="4A12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7312" name="Freeform 202">
                <a:extLst>
                  <a:ext uri="{FF2B5EF4-FFF2-40B4-BE49-F238E27FC236}">
                    <a16:creationId xmlns:a16="http://schemas.microsoft.com/office/drawing/2014/main" id="{2DD2833D-6C39-4818-B498-8FD68276F1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59988" y="7739063"/>
                <a:ext cx="101600" cy="101600"/>
              </a:xfrm>
              <a:custGeom>
                <a:avLst/>
                <a:gdLst>
                  <a:gd name="T0" fmla="*/ 2147483647 w 32"/>
                  <a:gd name="T1" fmla="*/ 2147483647 h 32"/>
                  <a:gd name="T2" fmla="*/ 2147483647 w 32"/>
                  <a:gd name="T3" fmla="*/ 2147483647 h 32"/>
                  <a:gd name="T4" fmla="*/ 2147483647 w 32"/>
                  <a:gd name="T5" fmla="*/ 2147483647 h 32"/>
                  <a:gd name="T6" fmla="*/ 0 w 32"/>
                  <a:gd name="T7" fmla="*/ 2147483647 h 32"/>
                  <a:gd name="T8" fmla="*/ 2147483647 w 32"/>
                  <a:gd name="T9" fmla="*/ 2147483647 h 32"/>
                  <a:gd name="T10" fmla="*/ 2147483647 w 32"/>
                  <a:gd name="T11" fmla="*/ 2147483647 h 32"/>
                  <a:gd name="T12" fmla="*/ 2147483647 w 32"/>
                  <a:gd name="T13" fmla="*/ 2147483647 h 3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2"/>
                  <a:gd name="T22" fmla="*/ 0 h 32"/>
                  <a:gd name="T23" fmla="*/ 32 w 32"/>
                  <a:gd name="T24" fmla="*/ 32 h 3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2" h="32">
                    <a:moveTo>
                      <a:pt x="26" y="5"/>
                    </a:moveTo>
                    <a:cubicBezTo>
                      <a:pt x="26" y="5"/>
                      <a:pt x="26" y="5"/>
                      <a:pt x="26" y="5"/>
                    </a:cubicBezTo>
                    <a:cubicBezTo>
                      <a:pt x="21" y="0"/>
                      <a:pt x="12" y="0"/>
                      <a:pt x="7" y="6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20" y="32"/>
                      <a:pt x="20" y="32"/>
                      <a:pt x="20" y="32"/>
                    </a:cubicBezTo>
                    <a:cubicBezTo>
                      <a:pt x="28" y="23"/>
                      <a:pt x="28" y="23"/>
                      <a:pt x="28" y="23"/>
                    </a:cubicBezTo>
                    <a:cubicBezTo>
                      <a:pt x="32" y="18"/>
                      <a:pt x="32" y="9"/>
                      <a:pt x="26" y="5"/>
                    </a:cubicBezTo>
                    <a:close/>
                  </a:path>
                </a:pathLst>
              </a:custGeom>
              <a:solidFill>
                <a:srgbClr val="9190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7313" name="Freeform 203">
                <a:extLst>
                  <a:ext uri="{FF2B5EF4-FFF2-40B4-BE49-F238E27FC236}">
                    <a16:creationId xmlns:a16="http://schemas.microsoft.com/office/drawing/2014/main" id="{BB450B75-F49A-4FD3-AF6B-B122C2CD51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10726" y="8196263"/>
                <a:ext cx="490538" cy="985838"/>
              </a:xfrm>
              <a:custGeom>
                <a:avLst/>
                <a:gdLst>
                  <a:gd name="T0" fmla="*/ 2147483647 w 154"/>
                  <a:gd name="T1" fmla="*/ 2147483647 h 310"/>
                  <a:gd name="T2" fmla="*/ 2147483647 w 154"/>
                  <a:gd name="T3" fmla="*/ 2147483647 h 310"/>
                  <a:gd name="T4" fmla="*/ 2147483647 w 154"/>
                  <a:gd name="T5" fmla="*/ 2147483647 h 310"/>
                  <a:gd name="T6" fmla="*/ 2147483647 w 154"/>
                  <a:gd name="T7" fmla="*/ 2147483647 h 310"/>
                  <a:gd name="T8" fmla="*/ 2147483647 w 154"/>
                  <a:gd name="T9" fmla="*/ 2147483647 h 310"/>
                  <a:gd name="T10" fmla="*/ 2147483647 w 154"/>
                  <a:gd name="T11" fmla="*/ 2147483647 h 310"/>
                  <a:gd name="T12" fmla="*/ 2147483647 w 154"/>
                  <a:gd name="T13" fmla="*/ 2147483647 h 310"/>
                  <a:gd name="T14" fmla="*/ 2147483647 w 154"/>
                  <a:gd name="T15" fmla="*/ 2147483647 h 310"/>
                  <a:gd name="T16" fmla="*/ 2147483647 w 154"/>
                  <a:gd name="T17" fmla="*/ 2147483647 h 310"/>
                  <a:gd name="T18" fmla="*/ 2147483647 w 154"/>
                  <a:gd name="T19" fmla="*/ 2147483647 h 310"/>
                  <a:gd name="T20" fmla="*/ 2147483647 w 154"/>
                  <a:gd name="T21" fmla="*/ 2147483647 h 310"/>
                  <a:gd name="T22" fmla="*/ 2147483647 w 154"/>
                  <a:gd name="T23" fmla="*/ 2147483647 h 310"/>
                  <a:gd name="T24" fmla="*/ 2147483647 w 154"/>
                  <a:gd name="T25" fmla="*/ 2147483647 h 310"/>
                  <a:gd name="T26" fmla="*/ 2147483647 w 154"/>
                  <a:gd name="T27" fmla="*/ 2147483647 h 310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54"/>
                  <a:gd name="T43" fmla="*/ 0 h 310"/>
                  <a:gd name="T44" fmla="*/ 154 w 154"/>
                  <a:gd name="T45" fmla="*/ 310 h 310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54" h="310">
                    <a:moveTo>
                      <a:pt x="80" y="294"/>
                    </a:moveTo>
                    <a:cubicBezTo>
                      <a:pt x="65" y="152"/>
                      <a:pt x="65" y="152"/>
                      <a:pt x="65" y="152"/>
                    </a:cubicBezTo>
                    <a:cubicBezTo>
                      <a:pt x="65" y="152"/>
                      <a:pt x="0" y="86"/>
                      <a:pt x="9" y="79"/>
                    </a:cubicBezTo>
                    <a:cubicBezTo>
                      <a:pt x="18" y="73"/>
                      <a:pt x="60" y="109"/>
                      <a:pt x="60" y="109"/>
                    </a:cubicBezTo>
                    <a:cubicBezTo>
                      <a:pt x="60" y="109"/>
                      <a:pt x="42" y="11"/>
                      <a:pt x="55" y="10"/>
                    </a:cubicBezTo>
                    <a:cubicBezTo>
                      <a:pt x="68" y="8"/>
                      <a:pt x="75" y="82"/>
                      <a:pt x="79" y="80"/>
                    </a:cubicBezTo>
                    <a:cubicBezTo>
                      <a:pt x="83" y="79"/>
                      <a:pt x="77" y="5"/>
                      <a:pt x="85" y="3"/>
                    </a:cubicBezTo>
                    <a:cubicBezTo>
                      <a:pt x="96" y="1"/>
                      <a:pt x="93" y="78"/>
                      <a:pt x="98" y="78"/>
                    </a:cubicBezTo>
                    <a:cubicBezTo>
                      <a:pt x="103" y="78"/>
                      <a:pt x="105" y="0"/>
                      <a:pt x="115" y="2"/>
                    </a:cubicBezTo>
                    <a:cubicBezTo>
                      <a:pt x="125" y="5"/>
                      <a:pt x="115" y="80"/>
                      <a:pt x="121" y="81"/>
                    </a:cubicBezTo>
                    <a:cubicBezTo>
                      <a:pt x="127" y="81"/>
                      <a:pt x="133" y="18"/>
                      <a:pt x="141" y="21"/>
                    </a:cubicBezTo>
                    <a:cubicBezTo>
                      <a:pt x="150" y="24"/>
                      <a:pt x="131" y="138"/>
                      <a:pt x="131" y="138"/>
                    </a:cubicBezTo>
                    <a:cubicBezTo>
                      <a:pt x="154" y="272"/>
                      <a:pt x="154" y="272"/>
                      <a:pt x="154" y="272"/>
                    </a:cubicBezTo>
                    <a:cubicBezTo>
                      <a:pt x="154" y="272"/>
                      <a:pt x="112" y="310"/>
                      <a:pt x="80" y="294"/>
                    </a:cubicBezTo>
                    <a:close/>
                  </a:path>
                </a:pathLst>
              </a:custGeom>
              <a:solidFill>
                <a:srgbClr val="F0D5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7314" name="Freeform 204">
                <a:extLst>
                  <a:ext uri="{FF2B5EF4-FFF2-40B4-BE49-F238E27FC236}">
                    <a16:creationId xmlns:a16="http://schemas.microsoft.com/office/drawing/2014/main" id="{19E2F0B9-18D7-454B-BE00-820863396E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17101" y="8728076"/>
                <a:ext cx="255588" cy="101600"/>
              </a:xfrm>
              <a:custGeom>
                <a:avLst/>
                <a:gdLst>
                  <a:gd name="T0" fmla="*/ 2147483647 w 161"/>
                  <a:gd name="T1" fmla="*/ 2147483647 h 64"/>
                  <a:gd name="T2" fmla="*/ 2147483647 w 161"/>
                  <a:gd name="T3" fmla="*/ 2147483647 h 64"/>
                  <a:gd name="T4" fmla="*/ 0 w 161"/>
                  <a:gd name="T5" fmla="*/ 2147483647 h 64"/>
                  <a:gd name="T6" fmla="*/ 2147483647 w 161"/>
                  <a:gd name="T7" fmla="*/ 0 h 64"/>
                  <a:gd name="T8" fmla="*/ 2147483647 w 161"/>
                  <a:gd name="T9" fmla="*/ 2147483647 h 6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61"/>
                  <a:gd name="T16" fmla="*/ 0 h 64"/>
                  <a:gd name="T17" fmla="*/ 161 w 161"/>
                  <a:gd name="T18" fmla="*/ 64 h 6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61" h="64">
                    <a:moveTo>
                      <a:pt x="161" y="38"/>
                    </a:moveTo>
                    <a:lnTo>
                      <a:pt x="6" y="64"/>
                    </a:lnTo>
                    <a:lnTo>
                      <a:pt x="0" y="28"/>
                    </a:lnTo>
                    <a:lnTo>
                      <a:pt x="153" y="0"/>
                    </a:lnTo>
                    <a:lnTo>
                      <a:pt x="161" y="38"/>
                    </a:lnTo>
                    <a:close/>
                  </a:path>
                </a:pathLst>
              </a:custGeom>
              <a:solidFill>
                <a:srgbClr val="9190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41" name="TextBox 40">
              <a:extLst>
                <a:ext uri="{FF2B5EF4-FFF2-40B4-BE49-F238E27FC236}">
                  <a16:creationId xmlns:a16="http://schemas.microsoft.com/office/drawing/2014/main" id="{19151C60-B831-430F-8F52-AC31BABC51EB}"/>
                </a:ext>
              </a:extLst>
            </p:cNvPr>
            <p:cNvSpPr txBox="1"/>
            <p:nvPr/>
          </p:nvSpPr>
          <p:spPr>
            <a:xfrm rot="19608595">
              <a:off x="8391525" y="2960688"/>
              <a:ext cx="693738" cy="1933575"/>
            </a:xfrm>
            <a:prstGeom prst="rect">
              <a:avLst/>
            </a:prstGeom>
            <a:noFill/>
          </p:spPr>
          <p:txBody>
            <a:bodyPr lIns="54610" tIns="54610" rIns="54610" bIns="54610"/>
            <a:lstStyle/>
            <a:p>
              <a:pPr fontAlgn="auto">
                <a:spcBef>
                  <a:spcPts val="0"/>
                </a:spcBef>
                <a:spcAft>
                  <a:spcPts val="600"/>
                </a:spcAft>
                <a:defRPr/>
              </a:pPr>
              <a:r>
                <a:rPr lang="ru-RU" sz="7200" dirty="0">
                  <a:solidFill>
                    <a:schemeClr val="bg1"/>
                  </a:solidFill>
                  <a:latin typeface="+mj-lt"/>
                  <a:cs typeface="+mn-cs"/>
                </a:rPr>
                <a:t>?</a:t>
              </a:r>
              <a:endParaRPr lang="en-US" sz="7200" dirty="0" err="1">
                <a:solidFill>
                  <a:schemeClr val="bg1"/>
                </a:solidFill>
                <a:latin typeface="+mj-lt"/>
                <a:cs typeface="+mn-cs"/>
              </a:endParaRPr>
            </a:p>
          </p:txBody>
        </p:sp>
        <p:sp>
          <p:nvSpPr>
            <p:cNvPr id="42" name="TextBox 41">
              <a:extLst>
                <a:ext uri="{FF2B5EF4-FFF2-40B4-BE49-F238E27FC236}">
                  <a16:creationId xmlns:a16="http://schemas.microsoft.com/office/drawing/2014/main" id="{CF4F0319-4E7F-4964-A506-5BB82CA636E2}"/>
                </a:ext>
              </a:extLst>
            </p:cNvPr>
            <p:cNvSpPr txBox="1"/>
            <p:nvPr/>
          </p:nvSpPr>
          <p:spPr>
            <a:xfrm rot="1338625">
              <a:off x="10709275" y="2449513"/>
              <a:ext cx="693738" cy="1933575"/>
            </a:xfrm>
            <a:prstGeom prst="rect">
              <a:avLst/>
            </a:prstGeom>
            <a:noFill/>
          </p:spPr>
          <p:txBody>
            <a:bodyPr lIns="54610" tIns="54610" rIns="54610" bIns="54610"/>
            <a:lstStyle/>
            <a:p>
              <a:pPr fontAlgn="auto">
                <a:spcBef>
                  <a:spcPts val="0"/>
                </a:spcBef>
                <a:spcAft>
                  <a:spcPts val="600"/>
                </a:spcAft>
                <a:defRPr/>
              </a:pPr>
              <a:r>
                <a:rPr lang="ru-RU" sz="11500" dirty="0">
                  <a:solidFill>
                    <a:schemeClr val="bg1"/>
                  </a:solidFill>
                  <a:latin typeface="+mj-lt"/>
                  <a:cs typeface="+mn-cs"/>
                </a:rPr>
                <a:t>?</a:t>
              </a:r>
              <a:endParaRPr lang="en-US" sz="11500" dirty="0" err="1">
                <a:solidFill>
                  <a:schemeClr val="bg1"/>
                </a:solidFill>
                <a:latin typeface="+mj-lt"/>
                <a:cs typeface="+mn-cs"/>
              </a:endParaRPr>
            </a:p>
          </p:txBody>
        </p:sp>
        <p:sp>
          <p:nvSpPr>
            <p:cNvPr id="43" name="TextBox 42">
              <a:extLst>
                <a:ext uri="{FF2B5EF4-FFF2-40B4-BE49-F238E27FC236}">
                  <a16:creationId xmlns:a16="http://schemas.microsoft.com/office/drawing/2014/main" id="{ED0B1F00-10CD-47E6-9F96-E519E6587ADF}"/>
                </a:ext>
              </a:extLst>
            </p:cNvPr>
            <p:cNvSpPr txBox="1"/>
            <p:nvPr/>
          </p:nvSpPr>
          <p:spPr>
            <a:xfrm rot="20125434">
              <a:off x="9466263" y="3257550"/>
              <a:ext cx="695325" cy="1933575"/>
            </a:xfrm>
            <a:prstGeom prst="rect">
              <a:avLst/>
            </a:prstGeom>
            <a:noFill/>
          </p:spPr>
          <p:txBody>
            <a:bodyPr lIns="54610" tIns="54610" rIns="54610" bIns="54610"/>
            <a:lstStyle/>
            <a:p>
              <a:pPr fontAlgn="auto">
                <a:spcBef>
                  <a:spcPts val="0"/>
                </a:spcBef>
                <a:spcAft>
                  <a:spcPts val="600"/>
                </a:spcAft>
                <a:defRPr/>
              </a:pPr>
              <a:r>
                <a:rPr lang="ru-RU" sz="8800" dirty="0">
                  <a:solidFill>
                    <a:srgbClr val="3A07DF"/>
                  </a:solidFill>
                  <a:latin typeface="+mj-lt"/>
                  <a:cs typeface="+mn-cs"/>
                </a:rPr>
                <a:t>?</a:t>
              </a:r>
              <a:endParaRPr lang="en-US" sz="8800" dirty="0" err="1">
                <a:solidFill>
                  <a:srgbClr val="3A07DF"/>
                </a:solidFill>
                <a:latin typeface="+mj-lt"/>
                <a:cs typeface="+mn-cs"/>
              </a:endParaRPr>
            </a:p>
          </p:txBody>
        </p:sp>
      </p:grpSp>
      <p:sp>
        <p:nvSpPr>
          <p:cNvPr id="97289" name="Rectangle 43">
            <a:extLst>
              <a:ext uri="{FF2B5EF4-FFF2-40B4-BE49-F238E27FC236}">
                <a16:creationId xmlns:a16="http://schemas.microsoft.com/office/drawing/2014/main" id="{D1A04994-982A-4644-859F-007FCD2A6B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9900" y="1908175"/>
            <a:ext cx="7067550" cy="3940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spcAft>
                <a:spcPts val="1200"/>
              </a:spcAft>
            </a:pP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Гулнора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бутун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умрини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проф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e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ссионал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сузиш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спортига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бағишлади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,</a:t>
            </a:r>
            <a:r>
              <a:rPr lang="en-US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бу</a:t>
            </a:r>
            <a:r>
              <a:rPr lang="en-US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соҳада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кўп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м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e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ҳнат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қилди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ва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натижада</a:t>
            </a:r>
            <a:r>
              <a:rPr lang="en-US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катта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муваффақиятларга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uz-Cyrl-UZ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э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ришди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. </a:t>
            </a:r>
            <a:r>
              <a:rPr lang="uz-Cyrl-UZ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Э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нди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uz-Cyrl-UZ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э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са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у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р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e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спублика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мусобақаларида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ўз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вилояти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шарафини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ҳимоя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қилиш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имкониятига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uz-Cyrl-UZ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э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га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бўлди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.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Гулнора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жуда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x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урсанд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uz-Cyrl-UZ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э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ди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,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чунки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унинг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м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e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ҳнатс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e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варлиги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ниҳоят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ўз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самарасини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б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e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рди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,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бу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унинг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маҳоратини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намойиш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uz-Cyrl-UZ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э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тиш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ва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к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e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лажакдаги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спорт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каръ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e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расида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муваффақиятга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uz-Cyrl-UZ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э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ришиш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имконияти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бўлди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.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Мусобақаларда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қатнашиш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учун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Гулнора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бошқа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шаҳарга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кўчиб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ўтиши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к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e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рак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uz-Cyrl-UZ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э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ди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.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Бироқ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,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айни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пайтда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унинг</a:t>
            </a:r>
            <a:r>
              <a:rPr lang="en-US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онаси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ишдан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бўшатилди</a:t>
            </a:r>
            <a:r>
              <a:rPr lang="en-US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ва</a:t>
            </a:r>
            <a:r>
              <a:rPr lang="en-US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ишсиз</a:t>
            </a:r>
            <a:r>
              <a:rPr lang="en-US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қолди</a:t>
            </a:r>
            <a:r>
              <a:rPr lang="en-US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.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Гулноранинг</a:t>
            </a:r>
            <a:r>
              <a:rPr lang="en-US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ота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-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онаси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унинг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бошқа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шаҳарга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кўчиб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ўтиши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ва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мусобақа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билан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боғлиқ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бошқа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x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аражатларни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тўлашларини</a:t>
            </a:r>
            <a:r>
              <a:rPr lang="en-US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таклиф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қилишса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-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да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,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Гулнора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оила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жуда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оғир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кунларни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бошдан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к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e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чираётганини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ва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ортиқча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пул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йўқлигини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тушунди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.</a:t>
            </a:r>
            <a:r>
              <a:rPr lang="en-US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Натижада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Гулнора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бошқа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бундай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имконият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бўлмаслиги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мумкинлигини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тушуниб</a:t>
            </a:r>
            <a:r>
              <a:rPr lang="en-US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турган</a:t>
            </a:r>
            <a:r>
              <a:rPr lang="en-US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бўлса</a:t>
            </a:r>
            <a:r>
              <a:rPr lang="en-US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ҳам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,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ушбу</a:t>
            </a:r>
            <a:r>
              <a:rPr lang="en-US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мусобақаларда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қатнашишдан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бош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тортди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.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Бунинг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ўрнига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Гулнора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ярим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кунлик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ишга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жойлашди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.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Шундай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қилиб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,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у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онаси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ва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дадасига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мавжуд</a:t>
            </a:r>
            <a:r>
              <a:rPr lang="en-US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қийин</a:t>
            </a:r>
            <a:r>
              <a:rPr lang="en-US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иқтисодий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вазиятлардан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чиқишга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ёрдам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б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e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рди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.</a:t>
            </a:r>
            <a:endParaRPr lang="ru-RU" altLang="en-US" sz="1600">
              <a:solidFill>
                <a:srgbClr val="1B2024"/>
              </a:solidFill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grpSp>
        <p:nvGrpSpPr>
          <p:cNvPr id="97290" name="Group 44">
            <a:extLst>
              <a:ext uri="{FF2B5EF4-FFF2-40B4-BE49-F238E27FC236}">
                <a16:creationId xmlns:a16="http://schemas.microsoft.com/office/drawing/2014/main" id="{6601E67C-B843-4324-A972-C1E7E84CCA29}"/>
              </a:ext>
            </a:extLst>
          </p:cNvPr>
          <p:cNvGrpSpPr>
            <a:grpSpLocks/>
          </p:cNvGrpSpPr>
          <p:nvPr/>
        </p:nvGrpSpPr>
        <p:grpSpPr bwMode="auto">
          <a:xfrm>
            <a:off x="431800" y="1282700"/>
            <a:ext cx="7191375" cy="531813"/>
            <a:chOff x="443080" y="2679689"/>
            <a:chExt cx="11306008" cy="460375"/>
          </a:xfrm>
        </p:grpSpPr>
        <p:sp>
          <p:nvSpPr>
            <p:cNvPr id="46" name="Rectangle: Rounded Corners 45">
              <a:extLst>
                <a:ext uri="{FF2B5EF4-FFF2-40B4-BE49-F238E27FC236}">
                  <a16:creationId xmlns:a16="http://schemas.microsoft.com/office/drawing/2014/main" id="{0805C9E5-E017-4B65-B484-9E0F658B064A}"/>
                </a:ext>
              </a:extLst>
            </p:cNvPr>
            <p:cNvSpPr/>
            <p:nvPr/>
          </p:nvSpPr>
          <p:spPr>
            <a:xfrm>
              <a:off x="637753" y="2759396"/>
              <a:ext cx="11111335" cy="380668"/>
            </a:xfrm>
            <a:prstGeom prst="roundRect">
              <a:avLst>
                <a:gd name="adj" fmla="val 50000"/>
              </a:avLst>
            </a:prstGeom>
            <a:solidFill>
              <a:schemeClr val="bg1">
                <a:lumMod val="95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80000" tIns="44371" bIns="44371"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400" b="1" dirty="0">
                <a:solidFill>
                  <a:schemeClr val="tx1"/>
                </a:solidFill>
                <a:latin typeface="+mj-lt"/>
                <a:ea typeface="Golos Text" panose="020B0503020202020204" pitchFamily="34" charset="0"/>
              </a:endParaRPr>
            </a:p>
          </p:txBody>
        </p:sp>
        <p:sp>
          <p:nvSpPr>
            <p:cNvPr id="47" name="Rectangle: Rounded Corners 46">
              <a:extLst>
                <a:ext uri="{FF2B5EF4-FFF2-40B4-BE49-F238E27FC236}">
                  <a16:creationId xmlns:a16="http://schemas.microsoft.com/office/drawing/2014/main" id="{D4440CB7-4810-4902-9B13-A58066A2B021}"/>
                </a:ext>
              </a:extLst>
            </p:cNvPr>
            <p:cNvSpPr/>
            <p:nvPr/>
          </p:nvSpPr>
          <p:spPr>
            <a:xfrm>
              <a:off x="443080" y="2679689"/>
              <a:ext cx="11208672" cy="380668"/>
            </a:xfrm>
            <a:prstGeom prst="roundRect">
              <a:avLst>
                <a:gd name="adj" fmla="val 50000"/>
              </a:avLst>
            </a:pr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chemeClr val="accent4">
                    <a:lumMod val="20000"/>
                    <a:lumOff val="80000"/>
                  </a:schemeClr>
                </a:gs>
              </a:gsLst>
              <a:lin ang="0" scaled="1"/>
            </a:gradFill>
            <a:ln w="3175">
              <a:solidFill>
                <a:srgbClr val="3A07DF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80000" tIns="44371" bIns="44371"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ru-RU" sz="1600" b="1" dirty="0" err="1">
                  <a:solidFill>
                    <a:srgbClr val="4A127B"/>
                  </a:solidFill>
                  <a:latin typeface="+mj-lt"/>
                  <a:ea typeface="Golos Text" panose="020B0503020202020204" pitchFamily="34" charset="0"/>
                </a:rPr>
                <a:t>Оилавий</a:t>
              </a:r>
              <a:r>
                <a:rPr lang="en-US" sz="1600" b="1" dirty="0">
                  <a:solidFill>
                    <a:srgbClr val="4A127B"/>
                  </a:solidFill>
                  <a:latin typeface="+mj-lt"/>
                  <a:ea typeface="Golos Text" panose="020B0503020202020204" pitchFamily="34" charset="0"/>
                </a:rPr>
                <a:t> </a:t>
              </a:r>
              <a:r>
                <a:rPr lang="ru-RU" sz="1600" b="1" dirty="0" err="1">
                  <a:solidFill>
                    <a:srgbClr val="4A127B"/>
                  </a:solidFill>
                  <a:latin typeface="+mj-lt"/>
                  <a:ea typeface="Golos Text" panose="020B0503020202020204" pitchFamily="34" charset="0"/>
                </a:rPr>
                <a:t>муаммолар</a:t>
              </a:r>
              <a:r>
                <a:rPr lang="en-US" sz="1600" b="1" dirty="0">
                  <a:solidFill>
                    <a:srgbClr val="4A127B"/>
                  </a:solidFill>
                  <a:latin typeface="+mj-lt"/>
                  <a:ea typeface="Golos Text" panose="020B0503020202020204" pitchFamily="34" charset="0"/>
                </a:rPr>
                <a:t>…</a:t>
              </a:r>
              <a:endParaRPr lang="ru-RU" sz="1600" b="1" dirty="0">
                <a:solidFill>
                  <a:srgbClr val="4A127B"/>
                </a:solidFill>
                <a:latin typeface="+mj-lt"/>
                <a:ea typeface="Golos Text" panose="020B0503020202020204" pitchFamily="34" charset="0"/>
              </a:endParaRPr>
            </a:p>
          </p:txBody>
        </p:sp>
      </p:grpSp>
    </p:spTree>
  </p:cSld>
  <p:clrMapOvr>
    <a:masterClrMapping/>
  </p:clrMapOvr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306" name="Title 1">
            <a:extLst>
              <a:ext uri="{FF2B5EF4-FFF2-40B4-BE49-F238E27FC236}">
                <a16:creationId xmlns:a16="http://schemas.microsoft.com/office/drawing/2014/main" id="{3B2C855A-7790-492F-AA46-07A3BDE5E55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ru-RU" altLang="en-US"/>
              <a:t>А</a:t>
            </a:r>
            <a:r>
              <a:rPr lang="tr-TR" altLang="en-US"/>
              <a:t>x</a:t>
            </a:r>
            <a:r>
              <a:rPr lang="ru-RU" altLang="en-US"/>
              <a:t>лоқий</a:t>
            </a:r>
            <a:r>
              <a:rPr lang="tr-TR" altLang="en-US"/>
              <a:t> </a:t>
            </a:r>
            <a:r>
              <a:rPr lang="ru-RU" altLang="en-US"/>
              <a:t>танлов</a:t>
            </a:r>
            <a:r>
              <a:rPr lang="tr-TR" altLang="en-US"/>
              <a:t> </a:t>
            </a:r>
            <a:r>
              <a:rPr lang="ru-RU" altLang="en-US"/>
              <a:t>ҳолатларига</a:t>
            </a:r>
            <a:r>
              <a:rPr lang="tr-TR" altLang="en-US"/>
              <a:t> </a:t>
            </a:r>
            <a:r>
              <a:rPr lang="ru-RU" altLang="en-US"/>
              <a:t>мисоллар</a:t>
            </a:r>
            <a:r>
              <a:rPr lang="tr-TR" altLang="en-US"/>
              <a:t>.</a:t>
            </a:r>
            <a:endParaRPr lang="ru-RU" altLang="en-US"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DB35DE1F-96A9-A946-3D70-EF8DB85D643E}"/>
              </a:ext>
            </a:extLst>
          </p:cNvPr>
          <p:cNvGrpSpPr/>
          <p:nvPr/>
        </p:nvGrpSpPr>
        <p:grpSpPr>
          <a:xfrm>
            <a:off x="7537450" y="1181100"/>
            <a:ext cx="4427537" cy="5251450"/>
            <a:chOff x="7662863" y="574675"/>
            <a:chExt cx="4427537" cy="5251450"/>
          </a:xfrm>
        </p:grpSpPr>
        <p:sp>
          <p:nvSpPr>
            <p:cNvPr id="98307" name="Freeform 188">
              <a:extLst>
                <a:ext uri="{FF2B5EF4-FFF2-40B4-BE49-F238E27FC236}">
                  <a16:creationId xmlns:a16="http://schemas.microsoft.com/office/drawing/2014/main" id="{24E27014-5515-4273-A08D-AF9DC1A9BC34}"/>
                </a:ext>
              </a:extLst>
            </p:cNvPr>
            <p:cNvSpPr>
              <a:spLocks/>
            </p:cNvSpPr>
            <p:nvPr/>
          </p:nvSpPr>
          <p:spPr bwMode="auto">
            <a:xfrm>
              <a:off x="7662863" y="574675"/>
              <a:ext cx="4427537" cy="5251450"/>
            </a:xfrm>
            <a:custGeom>
              <a:avLst/>
              <a:gdLst>
                <a:gd name="T0" fmla="*/ 2147483647 w 2787"/>
                <a:gd name="T1" fmla="*/ 2147483647 h 3306"/>
                <a:gd name="T2" fmla="*/ 2147483647 w 2787"/>
                <a:gd name="T3" fmla="*/ 2147483647 h 3306"/>
                <a:gd name="T4" fmla="*/ 2147483647 w 2787"/>
                <a:gd name="T5" fmla="*/ 2147483647 h 3306"/>
                <a:gd name="T6" fmla="*/ 2147483647 w 2787"/>
                <a:gd name="T7" fmla="*/ 2147483647 h 3306"/>
                <a:gd name="T8" fmla="*/ 2147483647 w 2787"/>
                <a:gd name="T9" fmla="*/ 2147483647 h 3306"/>
                <a:gd name="T10" fmla="*/ 2147483647 w 2787"/>
                <a:gd name="T11" fmla="*/ 2147483647 h 3306"/>
                <a:gd name="T12" fmla="*/ 2147483647 w 2787"/>
                <a:gd name="T13" fmla="*/ 2147483647 h 3306"/>
                <a:gd name="T14" fmla="*/ 2147483647 w 2787"/>
                <a:gd name="T15" fmla="*/ 2147483647 h 3306"/>
                <a:gd name="T16" fmla="*/ 2147483647 w 2787"/>
                <a:gd name="T17" fmla="*/ 2147483647 h 3306"/>
                <a:gd name="T18" fmla="*/ 2147483647 w 2787"/>
                <a:gd name="T19" fmla="*/ 2147483647 h 3306"/>
                <a:gd name="T20" fmla="*/ 2147483647 w 2787"/>
                <a:gd name="T21" fmla="*/ 2147483647 h 330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787"/>
                <a:gd name="T34" fmla="*/ 0 h 3306"/>
                <a:gd name="T35" fmla="*/ 2787 w 2787"/>
                <a:gd name="T36" fmla="*/ 3306 h 330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787" h="3306">
                  <a:moveTo>
                    <a:pt x="247" y="2248"/>
                  </a:moveTo>
                  <a:cubicBezTo>
                    <a:pt x="402" y="2428"/>
                    <a:pt x="540" y="2381"/>
                    <a:pt x="720" y="2634"/>
                  </a:cubicBezTo>
                  <a:cubicBezTo>
                    <a:pt x="864" y="2836"/>
                    <a:pt x="826" y="2935"/>
                    <a:pt x="981" y="3083"/>
                  </a:cubicBezTo>
                  <a:cubicBezTo>
                    <a:pt x="1162" y="3255"/>
                    <a:pt x="1378" y="3277"/>
                    <a:pt x="1439" y="3281"/>
                  </a:cubicBezTo>
                  <a:cubicBezTo>
                    <a:pt x="1735" y="3306"/>
                    <a:pt x="1922" y="3144"/>
                    <a:pt x="2035" y="2996"/>
                  </a:cubicBezTo>
                  <a:cubicBezTo>
                    <a:pt x="2463" y="2437"/>
                    <a:pt x="2667" y="1811"/>
                    <a:pt x="2748" y="1173"/>
                  </a:cubicBezTo>
                  <a:cubicBezTo>
                    <a:pt x="2775" y="966"/>
                    <a:pt x="2787" y="750"/>
                    <a:pt x="2663" y="541"/>
                  </a:cubicBezTo>
                  <a:cubicBezTo>
                    <a:pt x="2540" y="332"/>
                    <a:pt x="2250" y="130"/>
                    <a:pt x="1888" y="75"/>
                  </a:cubicBezTo>
                  <a:cubicBezTo>
                    <a:pt x="1397" y="0"/>
                    <a:pt x="1008" y="211"/>
                    <a:pt x="860" y="297"/>
                  </a:cubicBezTo>
                  <a:cubicBezTo>
                    <a:pt x="636" y="428"/>
                    <a:pt x="297" y="626"/>
                    <a:pt x="136" y="1067"/>
                  </a:cubicBezTo>
                  <a:cubicBezTo>
                    <a:pt x="0" y="1441"/>
                    <a:pt x="3" y="1963"/>
                    <a:pt x="247" y="2248"/>
                  </a:cubicBezTo>
                  <a:close/>
                </a:path>
              </a:pathLst>
            </a:custGeom>
            <a:solidFill>
              <a:srgbClr val="FE8A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" name="Title 1">
              <a:extLst>
                <a:ext uri="{FF2B5EF4-FFF2-40B4-BE49-F238E27FC236}">
                  <a16:creationId xmlns:a16="http://schemas.microsoft.com/office/drawing/2014/main" id="{BB5D8A64-AFE9-45BA-8D31-CC856EB0F86A}"/>
                </a:ext>
              </a:extLst>
            </p:cNvPr>
            <p:cNvSpPr txBox="1">
              <a:spLocks/>
            </p:cNvSpPr>
            <p:nvPr/>
          </p:nvSpPr>
          <p:spPr>
            <a:xfrm>
              <a:off x="8385175" y="1574800"/>
              <a:ext cx="3363913" cy="792163"/>
            </a:xfrm>
            <a:prstGeom prst="rect">
              <a:avLst/>
            </a:prstGeom>
          </p:spPr>
          <p:txBody>
            <a:bodyPr lIns="0" tIns="0" rIns="0" bIns="0"/>
            <a:lstStyle>
              <a:lvl1pPr algn="l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2800" b="0" kern="1200">
                  <a:solidFill>
                    <a:schemeClr val="bg1"/>
                  </a:solidFill>
                  <a:latin typeface="Arial" panose="020B0604020202020204" pitchFamily="34" charset="0"/>
                  <a:ea typeface="+mj-ea"/>
                  <a:cs typeface="Arial" panose="020B0604020202020204" pitchFamily="34" charset="0"/>
                </a:defRPr>
              </a:lvl1pPr>
            </a:lstStyle>
            <a:p>
              <a:pPr algn="ctr" fontAlgn="auto">
                <a:lnSpc>
                  <a:spcPct val="100000"/>
                </a:lnSpc>
                <a:spcAft>
                  <a:spcPts val="600"/>
                </a:spcAft>
                <a:defRPr/>
              </a:pPr>
              <a:r>
                <a:rPr lang="ru-RU" sz="2000" b="1" dirty="0" err="1">
                  <a:latin typeface="+mn-lt"/>
                </a:rPr>
                <a:t>Фарру</a:t>
              </a:r>
              <a:r>
                <a:rPr lang="tr-TR" sz="2000" b="1" dirty="0">
                  <a:latin typeface="+mn-lt"/>
                </a:rPr>
                <a:t>x</a:t>
              </a:r>
              <a:r>
                <a:rPr lang="ru-RU" sz="2000" b="1" dirty="0">
                  <a:latin typeface="+mn-lt"/>
                </a:rPr>
                <a:t>ни</a:t>
              </a:r>
              <a:r>
                <a:rPr lang="tr-TR" sz="2000" b="1" dirty="0">
                  <a:latin typeface="+mn-lt"/>
                </a:rPr>
                <a:t> </a:t>
              </a:r>
              <a:r>
                <a:rPr lang="ru-RU" sz="2000" b="1" dirty="0" err="1">
                  <a:latin typeface="+mn-lt"/>
                </a:rPr>
                <a:t>юксак</a:t>
              </a:r>
              <a:r>
                <a:rPr lang="tr-TR" sz="2000" b="1" dirty="0">
                  <a:latin typeface="+mn-lt"/>
                </a:rPr>
                <a:t> </a:t>
              </a:r>
              <a:r>
                <a:rPr lang="ru-RU" sz="2000" b="1" dirty="0">
                  <a:latin typeface="+mn-lt"/>
                </a:rPr>
                <a:t>а</a:t>
              </a:r>
              <a:r>
                <a:rPr lang="tr-TR" sz="2000" b="1" dirty="0">
                  <a:latin typeface="+mn-lt"/>
                </a:rPr>
                <a:t>x</a:t>
              </a:r>
              <a:r>
                <a:rPr lang="ru-RU" sz="2000" b="1" dirty="0" err="1">
                  <a:latin typeface="+mn-lt"/>
                </a:rPr>
                <a:t>лоқли</a:t>
              </a:r>
              <a:r>
                <a:rPr lang="tr-TR" sz="2000" b="1" dirty="0">
                  <a:latin typeface="+mn-lt"/>
                </a:rPr>
                <a:t> </a:t>
              </a:r>
              <a:r>
                <a:rPr lang="ru-RU" sz="2000" b="1" dirty="0" err="1">
                  <a:latin typeface="+mn-lt"/>
                </a:rPr>
                <a:t>инсон</a:t>
              </a:r>
              <a:r>
                <a:rPr lang="tr-TR" sz="2000" b="1" dirty="0">
                  <a:latin typeface="+mn-lt"/>
                </a:rPr>
                <a:t> </a:t>
              </a:r>
              <a:r>
                <a:rPr lang="ru-RU" sz="2000" b="1" dirty="0" err="1">
                  <a:latin typeface="+mn-lt"/>
                </a:rPr>
                <a:t>д</a:t>
              </a:r>
              <a:r>
                <a:rPr lang="tr-TR" sz="2000" b="1" dirty="0">
                  <a:latin typeface="+mn-lt"/>
                </a:rPr>
                <a:t>e</a:t>
              </a:r>
              <a:r>
                <a:rPr lang="ru-RU" sz="2000" b="1" dirty="0">
                  <a:latin typeface="+mn-lt"/>
                </a:rPr>
                <a:t>б</a:t>
              </a:r>
              <a:r>
                <a:rPr lang="tr-TR" sz="2000" b="1" dirty="0">
                  <a:latin typeface="+mn-lt"/>
                </a:rPr>
                <a:t> </a:t>
              </a:r>
              <a:r>
                <a:rPr lang="ru-RU" sz="2000" b="1" dirty="0" err="1">
                  <a:latin typeface="+mn-lt"/>
                </a:rPr>
                <a:t>айта</a:t>
              </a:r>
              <a:r>
                <a:rPr lang="tr-TR" sz="2000" b="1" dirty="0">
                  <a:latin typeface="+mn-lt"/>
                </a:rPr>
                <a:t> </a:t>
              </a:r>
              <a:r>
                <a:rPr lang="ru-RU" sz="2000" b="1" dirty="0" err="1">
                  <a:latin typeface="+mn-lt"/>
                </a:rPr>
                <a:t>оласизми</a:t>
              </a:r>
              <a:r>
                <a:rPr lang="tr-TR" sz="2000" b="1" dirty="0">
                  <a:latin typeface="+mn-lt"/>
                </a:rPr>
                <a:t>? </a:t>
              </a:r>
              <a:r>
                <a:rPr lang="ru-RU" sz="2000" b="1" dirty="0" err="1">
                  <a:latin typeface="+mn-lt"/>
                </a:rPr>
                <a:t>Унинг</a:t>
              </a:r>
              <a:r>
                <a:rPr lang="tr-TR" sz="2000" b="1" dirty="0">
                  <a:latin typeface="+mn-lt"/>
                </a:rPr>
                <a:t> </a:t>
              </a:r>
              <a:r>
                <a:rPr lang="ru-RU" sz="2000" b="1" dirty="0" err="1">
                  <a:latin typeface="+mn-lt"/>
                </a:rPr>
                <a:t>ўрнида</a:t>
              </a:r>
              <a:r>
                <a:rPr lang="tr-TR" sz="2000" b="1" dirty="0">
                  <a:latin typeface="+mn-lt"/>
                </a:rPr>
                <a:t> </a:t>
              </a:r>
              <a:r>
                <a:rPr lang="ru-RU" sz="2000" b="1" dirty="0" err="1">
                  <a:latin typeface="+mn-lt"/>
                </a:rPr>
                <a:t>нима</a:t>
              </a:r>
              <a:r>
                <a:rPr lang="tr-TR" sz="2000" b="1" dirty="0">
                  <a:latin typeface="+mn-lt"/>
                </a:rPr>
                <a:t> </a:t>
              </a:r>
              <a:r>
                <a:rPr lang="ru-RU" sz="2000" b="1" dirty="0" err="1">
                  <a:latin typeface="+mn-lt"/>
                </a:rPr>
                <a:t>қилган</a:t>
              </a:r>
              <a:r>
                <a:rPr lang="tr-TR" sz="2000" b="1" dirty="0">
                  <a:latin typeface="+mn-lt"/>
                </a:rPr>
                <a:t> </a:t>
              </a:r>
              <a:r>
                <a:rPr lang="ru-RU" sz="2000" b="1" dirty="0" err="1">
                  <a:latin typeface="+mn-lt"/>
                </a:rPr>
                <a:t>бўлардингиз</a:t>
              </a:r>
              <a:r>
                <a:rPr lang="tr-TR" sz="2000" b="1" dirty="0">
                  <a:latin typeface="+mn-lt"/>
                </a:rPr>
                <a:t>?</a:t>
              </a:r>
              <a:endParaRPr lang="ru-RU" sz="2000" b="1" dirty="0">
                <a:latin typeface="+mn-lt"/>
              </a:endParaRPr>
            </a:p>
          </p:txBody>
        </p:sp>
        <p:grpSp>
          <p:nvGrpSpPr>
            <p:cNvPr id="98309" name="Group 15">
              <a:extLst>
                <a:ext uri="{FF2B5EF4-FFF2-40B4-BE49-F238E27FC236}">
                  <a16:creationId xmlns:a16="http://schemas.microsoft.com/office/drawing/2014/main" id="{94BEAEFB-CF22-487F-ADE0-F7FBFC9DBA8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986838" y="3090863"/>
              <a:ext cx="1778000" cy="2735262"/>
              <a:chOff x="9236076" y="7739063"/>
              <a:chExt cx="938213" cy="1443038"/>
            </a:xfrm>
          </p:grpSpPr>
          <p:sp>
            <p:nvSpPr>
              <p:cNvPr id="98317" name="Freeform 183">
                <a:extLst>
                  <a:ext uri="{FF2B5EF4-FFF2-40B4-BE49-F238E27FC236}">
                    <a16:creationId xmlns:a16="http://schemas.microsoft.com/office/drawing/2014/main" id="{D79A0B1F-F156-47A9-ADBB-FEAE992101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36076" y="7786688"/>
                <a:ext cx="938213" cy="1039813"/>
              </a:xfrm>
              <a:custGeom>
                <a:avLst/>
                <a:gdLst>
                  <a:gd name="T0" fmla="*/ 2147483647 w 591"/>
                  <a:gd name="T1" fmla="*/ 2147483647 h 655"/>
                  <a:gd name="T2" fmla="*/ 2147483647 w 591"/>
                  <a:gd name="T3" fmla="*/ 2147483647 h 655"/>
                  <a:gd name="T4" fmla="*/ 0 w 591"/>
                  <a:gd name="T5" fmla="*/ 2147483647 h 655"/>
                  <a:gd name="T6" fmla="*/ 2147483647 w 591"/>
                  <a:gd name="T7" fmla="*/ 0 h 655"/>
                  <a:gd name="T8" fmla="*/ 2147483647 w 591"/>
                  <a:gd name="T9" fmla="*/ 2147483647 h 6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91"/>
                  <a:gd name="T16" fmla="*/ 0 h 655"/>
                  <a:gd name="T17" fmla="*/ 591 w 591"/>
                  <a:gd name="T18" fmla="*/ 655 h 6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91" h="655">
                    <a:moveTo>
                      <a:pt x="591" y="489"/>
                    </a:moveTo>
                    <a:lnTo>
                      <a:pt x="216" y="655"/>
                    </a:lnTo>
                    <a:lnTo>
                      <a:pt x="0" y="166"/>
                    </a:lnTo>
                    <a:lnTo>
                      <a:pt x="374" y="0"/>
                    </a:lnTo>
                    <a:lnTo>
                      <a:pt x="591" y="489"/>
                    </a:lnTo>
                    <a:close/>
                  </a:path>
                </a:pathLst>
              </a:custGeom>
              <a:solidFill>
                <a:srgbClr val="1FD7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8318" name="Freeform 184">
                <a:extLst>
                  <a:ext uri="{FF2B5EF4-FFF2-40B4-BE49-F238E27FC236}">
                    <a16:creationId xmlns:a16="http://schemas.microsoft.com/office/drawing/2014/main" id="{4467A4DF-02E8-4EEA-BB3C-BF1A32C35C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93226" y="7843838"/>
                <a:ext cx="814388" cy="909638"/>
              </a:xfrm>
              <a:custGeom>
                <a:avLst/>
                <a:gdLst>
                  <a:gd name="T0" fmla="*/ 2147483647 w 513"/>
                  <a:gd name="T1" fmla="*/ 2147483647 h 573"/>
                  <a:gd name="T2" fmla="*/ 2147483647 w 513"/>
                  <a:gd name="T3" fmla="*/ 2147483647 h 573"/>
                  <a:gd name="T4" fmla="*/ 0 w 513"/>
                  <a:gd name="T5" fmla="*/ 2147483647 h 573"/>
                  <a:gd name="T6" fmla="*/ 2147483647 w 513"/>
                  <a:gd name="T7" fmla="*/ 0 h 573"/>
                  <a:gd name="T8" fmla="*/ 2147483647 w 513"/>
                  <a:gd name="T9" fmla="*/ 2147483647 h 5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13"/>
                  <a:gd name="T16" fmla="*/ 0 h 573"/>
                  <a:gd name="T17" fmla="*/ 513 w 513"/>
                  <a:gd name="T18" fmla="*/ 573 h 5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13" h="573">
                    <a:moveTo>
                      <a:pt x="513" y="429"/>
                    </a:moveTo>
                    <a:lnTo>
                      <a:pt x="192" y="573"/>
                    </a:lnTo>
                    <a:lnTo>
                      <a:pt x="0" y="142"/>
                    </a:lnTo>
                    <a:lnTo>
                      <a:pt x="322" y="0"/>
                    </a:lnTo>
                    <a:lnTo>
                      <a:pt x="513" y="42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8319" name="Freeform 185">
                <a:extLst>
                  <a:ext uri="{FF2B5EF4-FFF2-40B4-BE49-F238E27FC236}">
                    <a16:creationId xmlns:a16="http://schemas.microsoft.com/office/drawing/2014/main" id="{5AEBF78A-483E-4896-9049-27909E2F66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01176" y="7847013"/>
                <a:ext cx="279400" cy="180975"/>
              </a:xfrm>
              <a:custGeom>
                <a:avLst/>
                <a:gdLst>
                  <a:gd name="T0" fmla="*/ 2147483647 w 176"/>
                  <a:gd name="T1" fmla="*/ 2147483647 h 114"/>
                  <a:gd name="T2" fmla="*/ 2147483647 w 176"/>
                  <a:gd name="T3" fmla="*/ 2147483647 h 114"/>
                  <a:gd name="T4" fmla="*/ 0 w 176"/>
                  <a:gd name="T5" fmla="*/ 2147483647 h 114"/>
                  <a:gd name="T6" fmla="*/ 2147483647 w 176"/>
                  <a:gd name="T7" fmla="*/ 0 h 114"/>
                  <a:gd name="T8" fmla="*/ 2147483647 w 176"/>
                  <a:gd name="T9" fmla="*/ 2147483647 h 1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76"/>
                  <a:gd name="T16" fmla="*/ 0 h 114"/>
                  <a:gd name="T17" fmla="*/ 176 w 176"/>
                  <a:gd name="T18" fmla="*/ 114 h 11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76" h="114">
                    <a:moveTo>
                      <a:pt x="176" y="42"/>
                    </a:moveTo>
                    <a:lnTo>
                      <a:pt x="18" y="114"/>
                    </a:lnTo>
                    <a:lnTo>
                      <a:pt x="0" y="70"/>
                    </a:lnTo>
                    <a:lnTo>
                      <a:pt x="156" y="0"/>
                    </a:lnTo>
                    <a:lnTo>
                      <a:pt x="176" y="42"/>
                    </a:lnTo>
                    <a:close/>
                  </a:path>
                </a:pathLst>
              </a:custGeom>
              <a:solidFill>
                <a:srgbClr val="4A12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8320" name="Freeform 186">
                <a:extLst>
                  <a:ext uri="{FF2B5EF4-FFF2-40B4-BE49-F238E27FC236}">
                    <a16:creationId xmlns:a16="http://schemas.microsoft.com/office/drawing/2014/main" id="{88CB9833-D4FF-46A1-972E-59E990288D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58326" y="7824788"/>
                <a:ext cx="114300" cy="117475"/>
              </a:xfrm>
              <a:custGeom>
                <a:avLst/>
                <a:gdLst>
                  <a:gd name="T0" fmla="*/ 2147483647 w 36"/>
                  <a:gd name="T1" fmla="*/ 2147483647 h 37"/>
                  <a:gd name="T2" fmla="*/ 2147483647 w 36"/>
                  <a:gd name="T3" fmla="*/ 2147483647 h 37"/>
                  <a:gd name="T4" fmla="*/ 2147483647 w 36"/>
                  <a:gd name="T5" fmla="*/ 2147483647 h 37"/>
                  <a:gd name="T6" fmla="*/ 2147483647 w 36"/>
                  <a:gd name="T7" fmla="*/ 2147483647 h 37"/>
                  <a:gd name="T8" fmla="*/ 2147483647 w 36"/>
                  <a:gd name="T9" fmla="*/ 2147483647 h 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6"/>
                  <a:gd name="T16" fmla="*/ 0 h 37"/>
                  <a:gd name="T17" fmla="*/ 36 w 36"/>
                  <a:gd name="T18" fmla="*/ 37 h 3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6" h="37">
                    <a:moveTo>
                      <a:pt x="33" y="12"/>
                    </a:moveTo>
                    <a:cubicBezTo>
                      <a:pt x="36" y="20"/>
                      <a:pt x="33" y="29"/>
                      <a:pt x="25" y="33"/>
                    </a:cubicBezTo>
                    <a:cubicBezTo>
                      <a:pt x="17" y="37"/>
                      <a:pt x="7" y="33"/>
                      <a:pt x="3" y="25"/>
                    </a:cubicBezTo>
                    <a:cubicBezTo>
                      <a:pt x="0" y="17"/>
                      <a:pt x="3" y="7"/>
                      <a:pt x="12" y="4"/>
                    </a:cubicBezTo>
                    <a:cubicBezTo>
                      <a:pt x="20" y="0"/>
                      <a:pt x="29" y="4"/>
                      <a:pt x="33" y="12"/>
                    </a:cubicBezTo>
                    <a:close/>
                  </a:path>
                </a:pathLst>
              </a:custGeom>
              <a:solidFill>
                <a:srgbClr val="4119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8321" name="Freeform 187">
                <a:extLst>
                  <a:ext uri="{FF2B5EF4-FFF2-40B4-BE49-F238E27FC236}">
                    <a16:creationId xmlns:a16="http://schemas.microsoft.com/office/drawing/2014/main" id="{E074F846-D8EB-4101-86B8-9B842BC732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07526" y="7977188"/>
                <a:ext cx="377825" cy="174625"/>
              </a:xfrm>
              <a:custGeom>
                <a:avLst/>
                <a:gdLst>
                  <a:gd name="T0" fmla="*/ 2147483647 w 238"/>
                  <a:gd name="T1" fmla="*/ 2147483647 h 110"/>
                  <a:gd name="T2" fmla="*/ 2147483647 w 238"/>
                  <a:gd name="T3" fmla="*/ 2147483647 h 110"/>
                  <a:gd name="T4" fmla="*/ 0 w 238"/>
                  <a:gd name="T5" fmla="*/ 2147483647 h 110"/>
                  <a:gd name="T6" fmla="*/ 2147483647 w 238"/>
                  <a:gd name="T7" fmla="*/ 0 h 110"/>
                  <a:gd name="T8" fmla="*/ 2147483647 w 238"/>
                  <a:gd name="T9" fmla="*/ 2147483647 h 1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38"/>
                  <a:gd name="T16" fmla="*/ 0 h 110"/>
                  <a:gd name="T17" fmla="*/ 238 w 238"/>
                  <a:gd name="T18" fmla="*/ 110 h 11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38" h="110">
                    <a:moveTo>
                      <a:pt x="238" y="4"/>
                    </a:moveTo>
                    <a:lnTo>
                      <a:pt x="2" y="110"/>
                    </a:lnTo>
                    <a:lnTo>
                      <a:pt x="0" y="106"/>
                    </a:lnTo>
                    <a:lnTo>
                      <a:pt x="236" y="0"/>
                    </a:lnTo>
                    <a:lnTo>
                      <a:pt x="238" y="4"/>
                    </a:lnTo>
                    <a:close/>
                  </a:path>
                </a:pathLst>
              </a:custGeom>
              <a:solidFill>
                <a:srgbClr val="E8E8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8322" name="Freeform 188">
                <a:extLst>
                  <a:ext uri="{FF2B5EF4-FFF2-40B4-BE49-F238E27FC236}">
                    <a16:creationId xmlns:a16="http://schemas.microsoft.com/office/drawing/2014/main" id="{C04B919F-70A0-4E46-A10D-063C2D6E7A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23401" y="8015288"/>
                <a:ext cx="377825" cy="171450"/>
              </a:xfrm>
              <a:custGeom>
                <a:avLst/>
                <a:gdLst>
                  <a:gd name="T0" fmla="*/ 2147483647 w 238"/>
                  <a:gd name="T1" fmla="*/ 2147483647 h 108"/>
                  <a:gd name="T2" fmla="*/ 2147483647 w 238"/>
                  <a:gd name="T3" fmla="*/ 2147483647 h 108"/>
                  <a:gd name="T4" fmla="*/ 0 w 238"/>
                  <a:gd name="T5" fmla="*/ 2147483647 h 108"/>
                  <a:gd name="T6" fmla="*/ 2147483647 w 238"/>
                  <a:gd name="T7" fmla="*/ 0 h 108"/>
                  <a:gd name="T8" fmla="*/ 2147483647 w 238"/>
                  <a:gd name="T9" fmla="*/ 2147483647 h 10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38"/>
                  <a:gd name="T16" fmla="*/ 0 h 108"/>
                  <a:gd name="T17" fmla="*/ 238 w 238"/>
                  <a:gd name="T18" fmla="*/ 108 h 10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38" h="108">
                    <a:moveTo>
                      <a:pt x="238" y="4"/>
                    </a:moveTo>
                    <a:lnTo>
                      <a:pt x="2" y="108"/>
                    </a:lnTo>
                    <a:lnTo>
                      <a:pt x="0" y="106"/>
                    </a:lnTo>
                    <a:lnTo>
                      <a:pt x="236" y="0"/>
                    </a:lnTo>
                    <a:lnTo>
                      <a:pt x="238" y="4"/>
                    </a:lnTo>
                    <a:close/>
                  </a:path>
                </a:pathLst>
              </a:custGeom>
              <a:solidFill>
                <a:srgbClr val="E8E8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8323" name="Freeform 189">
                <a:extLst>
                  <a:ext uri="{FF2B5EF4-FFF2-40B4-BE49-F238E27FC236}">
                    <a16:creationId xmlns:a16="http://schemas.microsoft.com/office/drawing/2014/main" id="{1B259448-7AAD-4472-81D5-B7C5D4EC28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42451" y="8053388"/>
                <a:ext cx="377825" cy="171450"/>
              </a:xfrm>
              <a:custGeom>
                <a:avLst/>
                <a:gdLst>
                  <a:gd name="T0" fmla="*/ 2147483647 w 238"/>
                  <a:gd name="T1" fmla="*/ 2147483647 h 108"/>
                  <a:gd name="T2" fmla="*/ 0 w 238"/>
                  <a:gd name="T3" fmla="*/ 2147483647 h 108"/>
                  <a:gd name="T4" fmla="*/ 0 w 238"/>
                  <a:gd name="T5" fmla="*/ 2147483647 h 108"/>
                  <a:gd name="T6" fmla="*/ 2147483647 w 238"/>
                  <a:gd name="T7" fmla="*/ 0 h 108"/>
                  <a:gd name="T8" fmla="*/ 2147483647 w 238"/>
                  <a:gd name="T9" fmla="*/ 2147483647 h 10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38"/>
                  <a:gd name="T16" fmla="*/ 0 h 108"/>
                  <a:gd name="T17" fmla="*/ 238 w 238"/>
                  <a:gd name="T18" fmla="*/ 108 h 10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38" h="108">
                    <a:moveTo>
                      <a:pt x="238" y="4"/>
                    </a:moveTo>
                    <a:lnTo>
                      <a:pt x="0" y="108"/>
                    </a:lnTo>
                    <a:lnTo>
                      <a:pt x="0" y="104"/>
                    </a:lnTo>
                    <a:lnTo>
                      <a:pt x="236" y="0"/>
                    </a:lnTo>
                    <a:lnTo>
                      <a:pt x="238" y="4"/>
                    </a:lnTo>
                    <a:close/>
                  </a:path>
                </a:pathLst>
              </a:custGeom>
              <a:solidFill>
                <a:srgbClr val="E8E8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8324" name="Freeform 190">
                <a:extLst>
                  <a:ext uri="{FF2B5EF4-FFF2-40B4-BE49-F238E27FC236}">
                    <a16:creationId xmlns:a16="http://schemas.microsoft.com/office/drawing/2014/main" id="{A2F737A9-F6D5-43D1-9687-E4C59148FE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58326" y="8091488"/>
                <a:ext cx="377825" cy="171450"/>
              </a:xfrm>
              <a:custGeom>
                <a:avLst/>
                <a:gdLst>
                  <a:gd name="T0" fmla="*/ 2147483647 w 238"/>
                  <a:gd name="T1" fmla="*/ 2147483647 h 108"/>
                  <a:gd name="T2" fmla="*/ 2147483647 w 238"/>
                  <a:gd name="T3" fmla="*/ 2147483647 h 108"/>
                  <a:gd name="T4" fmla="*/ 0 w 238"/>
                  <a:gd name="T5" fmla="*/ 2147483647 h 108"/>
                  <a:gd name="T6" fmla="*/ 2147483647 w 238"/>
                  <a:gd name="T7" fmla="*/ 0 h 108"/>
                  <a:gd name="T8" fmla="*/ 2147483647 w 238"/>
                  <a:gd name="T9" fmla="*/ 2147483647 h 10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38"/>
                  <a:gd name="T16" fmla="*/ 0 h 108"/>
                  <a:gd name="T17" fmla="*/ 238 w 238"/>
                  <a:gd name="T18" fmla="*/ 108 h 10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38" h="108">
                    <a:moveTo>
                      <a:pt x="238" y="4"/>
                    </a:moveTo>
                    <a:lnTo>
                      <a:pt x="2" y="108"/>
                    </a:lnTo>
                    <a:lnTo>
                      <a:pt x="0" y="104"/>
                    </a:lnTo>
                    <a:lnTo>
                      <a:pt x="236" y="0"/>
                    </a:lnTo>
                    <a:lnTo>
                      <a:pt x="238" y="4"/>
                    </a:lnTo>
                    <a:close/>
                  </a:path>
                </a:pathLst>
              </a:custGeom>
              <a:solidFill>
                <a:srgbClr val="E8E8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8325" name="Freeform 191">
                <a:extLst>
                  <a:ext uri="{FF2B5EF4-FFF2-40B4-BE49-F238E27FC236}">
                    <a16:creationId xmlns:a16="http://schemas.microsoft.com/office/drawing/2014/main" id="{41C3B7E1-EDA0-4C62-B970-D00B5DE799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74201" y="8129588"/>
                <a:ext cx="377825" cy="171450"/>
              </a:xfrm>
              <a:custGeom>
                <a:avLst/>
                <a:gdLst>
                  <a:gd name="T0" fmla="*/ 2147483647 w 238"/>
                  <a:gd name="T1" fmla="*/ 2147483647 h 108"/>
                  <a:gd name="T2" fmla="*/ 2147483647 w 238"/>
                  <a:gd name="T3" fmla="*/ 2147483647 h 108"/>
                  <a:gd name="T4" fmla="*/ 0 w 238"/>
                  <a:gd name="T5" fmla="*/ 2147483647 h 108"/>
                  <a:gd name="T6" fmla="*/ 2147483647 w 238"/>
                  <a:gd name="T7" fmla="*/ 0 h 108"/>
                  <a:gd name="T8" fmla="*/ 2147483647 w 238"/>
                  <a:gd name="T9" fmla="*/ 2147483647 h 10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38"/>
                  <a:gd name="T16" fmla="*/ 0 h 108"/>
                  <a:gd name="T17" fmla="*/ 238 w 238"/>
                  <a:gd name="T18" fmla="*/ 108 h 10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38" h="108">
                    <a:moveTo>
                      <a:pt x="238" y="2"/>
                    </a:moveTo>
                    <a:lnTo>
                      <a:pt x="2" y="108"/>
                    </a:lnTo>
                    <a:lnTo>
                      <a:pt x="0" y="104"/>
                    </a:lnTo>
                    <a:lnTo>
                      <a:pt x="236" y="0"/>
                    </a:lnTo>
                    <a:lnTo>
                      <a:pt x="238" y="2"/>
                    </a:lnTo>
                    <a:close/>
                  </a:path>
                </a:pathLst>
              </a:custGeom>
              <a:solidFill>
                <a:srgbClr val="E8E8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8326" name="Freeform 192">
                <a:extLst>
                  <a:ext uri="{FF2B5EF4-FFF2-40B4-BE49-F238E27FC236}">
                    <a16:creationId xmlns:a16="http://schemas.microsoft.com/office/drawing/2014/main" id="{8A1FFE8D-6EF3-4DB7-90D2-3C33D7DE4E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90076" y="8164513"/>
                <a:ext cx="377825" cy="174625"/>
              </a:xfrm>
              <a:custGeom>
                <a:avLst/>
                <a:gdLst>
                  <a:gd name="T0" fmla="*/ 2147483647 w 238"/>
                  <a:gd name="T1" fmla="*/ 2147483647 h 110"/>
                  <a:gd name="T2" fmla="*/ 2147483647 w 238"/>
                  <a:gd name="T3" fmla="*/ 2147483647 h 110"/>
                  <a:gd name="T4" fmla="*/ 0 w 238"/>
                  <a:gd name="T5" fmla="*/ 2147483647 h 110"/>
                  <a:gd name="T6" fmla="*/ 2147483647 w 238"/>
                  <a:gd name="T7" fmla="*/ 0 h 110"/>
                  <a:gd name="T8" fmla="*/ 2147483647 w 238"/>
                  <a:gd name="T9" fmla="*/ 2147483647 h 1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38"/>
                  <a:gd name="T16" fmla="*/ 0 h 110"/>
                  <a:gd name="T17" fmla="*/ 238 w 238"/>
                  <a:gd name="T18" fmla="*/ 110 h 11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38" h="110">
                    <a:moveTo>
                      <a:pt x="238" y="4"/>
                    </a:moveTo>
                    <a:lnTo>
                      <a:pt x="2" y="110"/>
                    </a:lnTo>
                    <a:lnTo>
                      <a:pt x="0" y="106"/>
                    </a:lnTo>
                    <a:lnTo>
                      <a:pt x="238" y="0"/>
                    </a:lnTo>
                    <a:lnTo>
                      <a:pt x="238" y="4"/>
                    </a:lnTo>
                    <a:close/>
                  </a:path>
                </a:pathLst>
              </a:custGeom>
              <a:solidFill>
                <a:srgbClr val="E8E8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8327" name="Freeform 193">
                <a:extLst>
                  <a:ext uri="{FF2B5EF4-FFF2-40B4-BE49-F238E27FC236}">
                    <a16:creationId xmlns:a16="http://schemas.microsoft.com/office/drawing/2014/main" id="{9EC752A0-EF14-4A27-B16D-C4E7F11B4A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09126" y="8202613"/>
                <a:ext cx="377825" cy="174625"/>
              </a:xfrm>
              <a:custGeom>
                <a:avLst/>
                <a:gdLst>
                  <a:gd name="T0" fmla="*/ 2147483647 w 238"/>
                  <a:gd name="T1" fmla="*/ 2147483647 h 110"/>
                  <a:gd name="T2" fmla="*/ 2147483647 w 238"/>
                  <a:gd name="T3" fmla="*/ 2147483647 h 110"/>
                  <a:gd name="T4" fmla="*/ 0 w 238"/>
                  <a:gd name="T5" fmla="*/ 2147483647 h 110"/>
                  <a:gd name="T6" fmla="*/ 2147483647 w 238"/>
                  <a:gd name="T7" fmla="*/ 0 h 110"/>
                  <a:gd name="T8" fmla="*/ 2147483647 w 238"/>
                  <a:gd name="T9" fmla="*/ 2147483647 h 1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38"/>
                  <a:gd name="T16" fmla="*/ 0 h 110"/>
                  <a:gd name="T17" fmla="*/ 238 w 238"/>
                  <a:gd name="T18" fmla="*/ 110 h 11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38" h="110">
                    <a:moveTo>
                      <a:pt x="238" y="4"/>
                    </a:moveTo>
                    <a:lnTo>
                      <a:pt x="2" y="110"/>
                    </a:lnTo>
                    <a:lnTo>
                      <a:pt x="0" y="106"/>
                    </a:lnTo>
                    <a:lnTo>
                      <a:pt x="236" y="0"/>
                    </a:lnTo>
                    <a:lnTo>
                      <a:pt x="238" y="4"/>
                    </a:lnTo>
                    <a:close/>
                  </a:path>
                </a:pathLst>
              </a:custGeom>
              <a:solidFill>
                <a:srgbClr val="E8E8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8328" name="Freeform 194">
                <a:extLst>
                  <a:ext uri="{FF2B5EF4-FFF2-40B4-BE49-F238E27FC236}">
                    <a16:creationId xmlns:a16="http://schemas.microsoft.com/office/drawing/2014/main" id="{1F83C7A5-367A-4461-A4C7-A9F9AD6C19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25001" y="8240713"/>
                <a:ext cx="377825" cy="174625"/>
              </a:xfrm>
              <a:custGeom>
                <a:avLst/>
                <a:gdLst>
                  <a:gd name="T0" fmla="*/ 2147483647 w 238"/>
                  <a:gd name="T1" fmla="*/ 2147483647 h 110"/>
                  <a:gd name="T2" fmla="*/ 2147483647 w 238"/>
                  <a:gd name="T3" fmla="*/ 2147483647 h 110"/>
                  <a:gd name="T4" fmla="*/ 0 w 238"/>
                  <a:gd name="T5" fmla="*/ 2147483647 h 110"/>
                  <a:gd name="T6" fmla="*/ 2147483647 w 238"/>
                  <a:gd name="T7" fmla="*/ 0 h 110"/>
                  <a:gd name="T8" fmla="*/ 2147483647 w 238"/>
                  <a:gd name="T9" fmla="*/ 2147483647 h 1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38"/>
                  <a:gd name="T16" fmla="*/ 0 h 110"/>
                  <a:gd name="T17" fmla="*/ 238 w 238"/>
                  <a:gd name="T18" fmla="*/ 110 h 11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38" h="110">
                    <a:moveTo>
                      <a:pt x="238" y="4"/>
                    </a:moveTo>
                    <a:lnTo>
                      <a:pt x="2" y="110"/>
                    </a:lnTo>
                    <a:lnTo>
                      <a:pt x="0" y="106"/>
                    </a:lnTo>
                    <a:lnTo>
                      <a:pt x="236" y="0"/>
                    </a:lnTo>
                    <a:lnTo>
                      <a:pt x="238" y="4"/>
                    </a:lnTo>
                    <a:close/>
                  </a:path>
                </a:pathLst>
              </a:custGeom>
              <a:solidFill>
                <a:srgbClr val="E8E8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8329" name="Freeform 195">
                <a:extLst>
                  <a:ext uri="{FF2B5EF4-FFF2-40B4-BE49-F238E27FC236}">
                    <a16:creationId xmlns:a16="http://schemas.microsoft.com/office/drawing/2014/main" id="{B2AB921C-A7CE-4C83-9BB4-73B7DBA9D6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40876" y="8278813"/>
                <a:ext cx="377825" cy="173038"/>
              </a:xfrm>
              <a:custGeom>
                <a:avLst/>
                <a:gdLst>
                  <a:gd name="T0" fmla="*/ 2147483647 w 238"/>
                  <a:gd name="T1" fmla="*/ 2147483647 h 109"/>
                  <a:gd name="T2" fmla="*/ 2147483647 w 238"/>
                  <a:gd name="T3" fmla="*/ 2147483647 h 109"/>
                  <a:gd name="T4" fmla="*/ 0 w 238"/>
                  <a:gd name="T5" fmla="*/ 2147483647 h 109"/>
                  <a:gd name="T6" fmla="*/ 2147483647 w 238"/>
                  <a:gd name="T7" fmla="*/ 0 h 109"/>
                  <a:gd name="T8" fmla="*/ 2147483647 w 238"/>
                  <a:gd name="T9" fmla="*/ 2147483647 h 10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38"/>
                  <a:gd name="T16" fmla="*/ 0 h 109"/>
                  <a:gd name="T17" fmla="*/ 238 w 238"/>
                  <a:gd name="T18" fmla="*/ 109 h 10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38" h="109">
                    <a:moveTo>
                      <a:pt x="238" y="4"/>
                    </a:moveTo>
                    <a:lnTo>
                      <a:pt x="2" y="109"/>
                    </a:lnTo>
                    <a:lnTo>
                      <a:pt x="0" y="107"/>
                    </a:lnTo>
                    <a:lnTo>
                      <a:pt x="236" y="0"/>
                    </a:lnTo>
                    <a:lnTo>
                      <a:pt x="238" y="4"/>
                    </a:lnTo>
                    <a:close/>
                  </a:path>
                </a:pathLst>
              </a:custGeom>
              <a:solidFill>
                <a:srgbClr val="E8E8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8330" name="Freeform 196">
                <a:extLst>
                  <a:ext uri="{FF2B5EF4-FFF2-40B4-BE49-F238E27FC236}">
                    <a16:creationId xmlns:a16="http://schemas.microsoft.com/office/drawing/2014/main" id="{BB0DAFE7-B2DF-435B-9BE2-5E5B322253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59926" y="8316913"/>
                <a:ext cx="379413" cy="173038"/>
              </a:xfrm>
              <a:custGeom>
                <a:avLst/>
                <a:gdLst>
                  <a:gd name="T0" fmla="*/ 2147483647 w 239"/>
                  <a:gd name="T1" fmla="*/ 2147483647 h 109"/>
                  <a:gd name="T2" fmla="*/ 0 w 239"/>
                  <a:gd name="T3" fmla="*/ 2147483647 h 109"/>
                  <a:gd name="T4" fmla="*/ 0 w 239"/>
                  <a:gd name="T5" fmla="*/ 2147483647 h 109"/>
                  <a:gd name="T6" fmla="*/ 2147483647 w 239"/>
                  <a:gd name="T7" fmla="*/ 0 h 109"/>
                  <a:gd name="T8" fmla="*/ 2147483647 w 239"/>
                  <a:gd name="T9" fmla="*/ 2147483647 h 10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39"/>
                  <a:gd name="T16" fmla="*/ 0 h 109"/>
                  <a:gd name="T17" fmla="*/ 239 w 239"/>
                  <a:gd name="T18" fmla="*/ 109 h 10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39" h="109">
                    <a:moveTo>
                      <a:pt x="239" y="4"/>
                    </a:moveTo>
                    <a:lnTo>
                      <a:pt x="0" y="109"/>
                    </a:lnTo>
                    <a:lnTo>
                      <a:pt x="0" y="105"/>
                    </a:lnTo>
                    <a:lnTo>
                      <a:pt x="237" y="0"/>
                    </a:lnTo>
                    <a:lnTo>
                      <a:pt x="239" y="4"/>
                    </a:lnTo>
                    <a:close/>
                  </a:path>
                </a:pathLst>
              </a:custGeom>
              <a:solidFill>
                <a:srgbClr val="E8E8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8331" name="Freeform 197">
                <a:extLst>
                  <a:ext uri="{FF2B5EF4-FFF2-40B4-BE49-F238E27FC236}">
                    <a16:creationId xmlns:a16="http://schemas.microsoft.com/office/drawing/2014/main" id="{DCB293B5-5894-4DEC-AFFC-47C1067578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75801" y="8355013"/>
                <a:ext cx="379413" cy="173038"/>
              </a:xfrm>
              <a:custGeom>
                <a:avLst/>
                <a:gdLst>
                  <a:gd name="T0" fmla="*/ 2147483647 w 239"/>
                  <a:gd name="T1" fmla="*/ 2147483647 h 109"/>
                  <a:gd name="T2" fmla="*/ 2147483647 w 239"/>
                  <a:gd name="T3" fmla="*/ 2147483647 h 109"/>
                  <a:gd name="T4" fmla="*/ 0 w 239"/>
                  <a:gd name="T5" fmla="*/ 2147483647 h 109"/>
                  <a:gd name="T6" fmla="*/ 2147483647 w 239"/>
                  <a:gd name="T7" fmla="*/ 0 h 109"/>
                  <a:gd name="T8" fmla="*/ 2147483647 w 239"/>
                  <a:gd name="T9" fmla="*/ 2147483647 h 10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39"/>
                  <a:gd name="T16" fmla="*/ 0 h 109"/>
                  <a:gd name="T17" fmla="*/ 239 w 239"/>
                  <a:gd name="T18" fmla="*/ 109 h 10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39" h="109">
                    <a:moveTo>
                      <a:pt x="239" y="4"/>
                    </a:moveTo>
                    <a:lnTo>
                      <a:pt x="2" y="109"/>
                    </a:lnTo>
                    <a:lnTo>
                      <a:pt x="0" y="105"/>
                    </a:lnTo>
                    <a:lnTo>
                      <a:pt x="237" y="0"/>
                    </a:lnTo>
                    <a:lnTo>
                      <a:pt x="239" y="4"/>
                    </a:lnTo>
                    <a:close/>
                  </a:path>
                </a:pathLst>
              </a:custGeom>
              <a:solidFill>
                <a:srgbClr val="E8E8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8332" name="Freeform 198">
                <a:extLst>
                  <a:ext uri="{FF2B5EF4-FFF2-40B4-BE49-F238E27FC236}">
                    <a16:creationId xmlns:a16="http://schemas.microsoft.com/office/drawing/2014/main" id="{A80E76F1-6466-4E05-BDED-08321A3E46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91676" y="8393113"/>
                <a:ext cx="379413" cy="173038"/>
              </a:xfrm>
              <a:custGeom>
                <a:avLst/>
                <a:gdLst>
                  <a:gd name="T0" fmla="*/ 2147483647 w 239"/>
                  <a:gd name="T1" fmla="*/ 2147483647 h 109"/>
                  <a:gd name="T2" fmla="*/ 2147483647 w 239"/>
                  <a:gd name="T3" fmla="*/ 2147483647 h 109"/>
                  <a:gd name="T4" fmla="*/ 0 w 239"/>
                  <a:gd name="T5" fmla="*/ 2147483647 h 109"/>
                  <a:gd name="T6" fmla="*/ 2147483647 w 239"/>
                  <a:gd name="T7" fmla="*/ 0 h 109"/>
                  <a:gd name="T8" fmla="*/ 2147483647 w 239"/>
                  <a:gd name="T9" fmla="*/ 2147483647 h 10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39"/>
                  <a:gd name="T16" fmla="*/ 0 h 109"/>
                  <a:gd name="T17" fmla="*/ 239 w 239"/>
                  <a:gd name="T18" fmla="*/ 109 h 10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39" h="109">
                    <a:moveTo>
                      <a:pt x="239" y="2"/>
                    </a:moveTo>
                    <a:lnTo>
                      <a:pt x="2" y="109"/>
                    </a:lnTo>
                    <a:lnTo>
                      <a:pt x="0" y="105"/>
                    </a:lnTo>
                    <a:lnTo>
                      <a:pt x="237" y="0"/>
                    </a:lnTo>
                    <a:lnTo>
                      <a:pt x="239" y="2"/>
                    </a:lnTo>
                    <a:close/>
                  </a:path>
                </a:pathLst>
              </a:custGeom>
              <a:solidFill>
                <a:srgbClr val="E8E8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8333" name="Freeform 199">
                <a:extLst>
                  <a:ext uri="{FF2B5EF4-FFF2-40B4-BE49-F238E27FC236}">
                    <a16:creationId xmlns:a16="http://schemas.microsoft.com/office/drawing/2014/main" id="{1B6BD35B-D9E8-4E9E-8FAE-19E58B58F0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88526" y="7786688"/>
                <a:ext cx="334963" cy="368300"/>
              </a:xfrm>
              <a:custGeom>
                <a:avLst/>
                <a:gdLst>
                  <a:gd name="T0" fmla="*/ 2147483647 w 211"/>
                  <a:gd name="T1" fmla="*/ 2147483647 h 232"/>
                  <a:gd name="T2" fmla="*/ 0 w 211"/>
                  <a:gd name="T3" fmla="*/ 2147483647 h 232"/>
                  <a:gd name="T4" fmla="*/ 2147483647 w 211"/>
                  <a:gd name="T5" fmla="*/ 0 h 232"/>
                  <a:gd name="T6" fmla="*/ 2147483647 w 211"/>
                  <a:gd name="T7" fmla="*/ 2147483647 h 232"/>
                  <a:gd name="T8" fmla="*/ 2147483647 w 211"/>
                  <a:gd name="T9" fmla="*/ 2147483647 h 2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11"/>
                  <a:gd name="T16" fmla="*/ 0 h 232"/>
                  <a:gd name="T17" fmla="*/ 211 w 211"/>
                  <a:gd name="T18" fmla="*/ 232 h 23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11" h="232">
                    <a:moveTo>
                      <a:pt x="40" y="232"/>
                    </a:moveTo>
                    <a:lnTo>
                      <a:pt x="0" y="196"/>
                    </a:lnTo>
                    <a:lnTo>
                      <a:pt x="171" y="0"/>
                    </a:lnTo>
                    <a:lnTo>
                      <a:pt x="211" y="34"/>
                    </a:lnTo>
                    <a:lnTo>
                      <a:pt x="40" y="232"/>
                    </a:lnTo>
                    <a:close/>
                  </a:path>
                </a:pathLst>
              </a:custGeom>
              <a:solidFill>
                <a:srgbClr val="3A07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8334" name="Freeform 200">
                <a:extLst>
                  <a:ext uri="{FF2B5EF4-FFF2-40B4-BE49-F238E27FC236}">
                    <a16:creationId xmlns:a16="http://schemas.microsoft.com/office/drawing/2014/main" id="{5EF5F1F6-33F5-40F6-8FE0-B49114F8A7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63126" y="8097838"/>
                <a:ext cx="88900" cy="95250"/>
              </a:xfrm>
              <a:custGeom>
                <a:avLst/>
                <a:gdLst>
                  <a:gd name="T0" fmla="*/ 2147483647 w 56"/>
                  <a:gd name="T1" fmla="*/ 2147483647 h 60"/>
                  <a:gd name="T2" fmla="*/ 2147483647 w 56"/>
                  <a:gd name="T3" fmla="*/ 2147483647 h 60"/>
                  <a:gd name="T4" fmla="*/ 0 w 56"/>
                  <a:gd name="T5" fmla="*/ 2147483647 h 60"/>
                  <a:gd name="T6" fmla="*/ 2147483647 w 56"/>
                  <a:gd name="T7" fmla="*/ 2147483647 h 60"/>
                  <a:gd name="T8" fmla="*/ 2147483647 w 56"/>
                  <a:gd name="T9" fmla="*/ 0 h 60"/>
                  <a:gd name="T10" fmla="*/ 2147483647 w 56"/>
                  <a:gd name="T11" fmla="*/ 2147483647 h 6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6"/>
                  <a:gd name="T19" fmla="*/ 0 h 60"/>
                  <a:gd name="T20" fmla="*/ 56 w 56"/>
                  <a:gd name="T21" fmla="*/ 60 h 60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6" h="60">
                    <a:moveTo>
                      <a:pt x="56" y="36"/>
                    </a:moveTo>
                    <a:lnTo>
                      <a:pt x="26" y="48"/>
                    </a:lnTo>
                    <a:lnTo>
                      <a:pt x="0" y="60"/>
                    </a:lnTo>
                    <a:lnTo>
                      <a:pt x="8" y="32"/>
                    </a:lnTo>
                    <a:lnTo>
                      <a:pt x="16" y="0"/>
                    </a:lnTo>
                    <a:lnTo>
                      <a:pt x="56" y="36"/>
                    </a:lnTo>
                    <a:close/>
                  </a:path>
                </a:pathLst>
              </a:custGeom>
              <a:solidFill>
                <a:srgbClr val="E489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8335" name="Freeform 201">
                <a:extLst>
                  <a:ext uri="{FF2B5EF4-FFF2-40B4-BE49-F238E27FC236}">
                    <a16:creationId xmlns:a16="http://schemas.microsoft.com/office/drawing/2014/main" id="{6429AD17-6230-4202-9B57-5AD82FFE2D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63126" y="8148638"/>
                <a:ext cx="41275" cy="44450"/>
              </a:xfrm>
              <a:custGeom>
                <a:avLst/>
                <a:gdLst>
                  <a:gd name="T0" fmla="*/ 2147483647 w 26"/>
                  <a:gd name="T1" fmla="*/ 2147483647 h 28"/>
                  <a:gd name="T2" fmla="*/ 0 w 26"/>
                  <a:gd name="T3" fmla="*/ 2147483647 h 28"/>
                  <a:gd name="T4" fmla="*/ 2147483647 w 26"/>
                  <a:gd name="T5" fmla="*/ 0 h 28"/>
                  <a:gd name="T6" fmla="*/ 2147483647 w 26"/>
                  <a:gd name="T7" fmla="*/ 2147483647 h 28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6"/>
                  <a:gd name="T13" fmla="*/ 0 h 28"/>
                  <a:gd name="T14" fmla="*/ 26 w 26"/>
                  <a:gd name="T15" fmla="*/ 28 h 28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6" h="28">
                    <a:moveTo>
                      <a:pt x="26" y="16"/>
                    </a:moveTo>
                    <a:lnTo>
                      <a:pt x="0" y="28"/>
                    </a:lnTo>
                    <a:lnTo>
                      <a:pt x="8" y="0"/>
                    </a:lnTo>
                    <a:lnTo>
                      <a:pt x="26" y="16"/>
                    </a:lnTo>
                    <a:close/>
                  </a:path>
                </a:pathLst>
              </a:custGeom>
              <a:solidFill>
                <a:srgbClr val="4A12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8336" name="Freeform 202">
                <a:extLst>
                  <a:ext uri="{FF2B5EF4-FFF2-40B4-BE49-F238E27FC236}">
                    <a16:creationId xmlns:a16="http://schemas.microsoft.com/office/drawing/2014/main" id="{E883E7DA-B576-48D5-98D4-9CA5FBC7AB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59988" y="7739063"/>
                <a:ext cx="101600" cy="101600"/>
              </a:xfrm>
              <a:custGeom>
                <a:avLst/>
                <a:gdLst>
                  <a:gd name="T0" fmla="*/ 2147483647 w 32"/>
                  <a:gd name="T1" fmla="*/ 2147483647 h 32"/>
                  <a:gd name="T2" fmla="*/ 2147483647 w 32"/>
                  <a:gd name="T3" fmla="*/ 2147483647 h 32"/>
                  <a:gd name="T4" fmla="*/ 2147483647 w 32"/>
                  <a:gd name="T5" fmla="*/ 2147483647 h 32"/>
                  <a:gd name="T6" fmla="*/ 0 w 32"/>
                  <a:gd name="T7" fmla="*/ 2147483647 h 32"/>
                  <a:gd name="T8" fmla="*/ 2147483647 w 32"/>
                  <a:gd name="T9" fmla="*/ 2147483647 h 32"/>
                  <a:gd name="T10" fmla="*/ 2147483647 w 32"/>
                  <a:gd name="T11" fmla="*/ 2147483647 h 32"/>
                  <a:gd name="T12" fmla="*/ 2147483647 w 32"/>
                  <a:gd name="T13" fmla="*/ 2147483647 h 3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2"/>
                  <a:gd name="T22" fmla="*/ 0 h 32"/>
                  <a:gd name="T23" fmla="*/ 32 w 32"/>
                  <a:gd name="T24" fmla="*/ 32 h 3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2" h="32">
                    <a:moveTo>
                      <a:pt x="26" y="5"/>
                    </a:moveTo>
                    <a:cubicBezTo>
                      <a:pt x="26" y="5"/>
                      <a:pt x="26" y="5"/>
                      <a:pt x="26" y="5"/>
                    </a:cubicBezTo>
                    <a:cubicBezTo>
                      <a:pt x="21" y="0"/>
                      <a:pt x="12" y="0"/>
                      <a:pt x="7" y="6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20" y="32"/>
                      <a:pt x="20" y="32"/>
                      <a:pt x="20" y="32"/>
                    </a:cubicBezTo>
                    <a:cubicBezTo>
                      <a:pt x="28" y="23"/>
                      <a:pt x="28" y="23"/>
                      <a:pt x="28" y="23"/>
                    </a:cubicBezTo>
                    <a:cubicBezTo>
                      <a:pt x="32" y="18"/>
                      <a:pt x="32" y="9"/>
                      <a:pt x="26" y="5"/>
                    </a:cubicBezTo>
                    <a:close/>
                  </a:path>
                </a:pathLst>
              </a:custGeom>
              <a:solidFill>
                <a:srgbClr val="9190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8337" name="Freeform 203">
                <a:extLst>
                  <a:ext uri="{FF2B5EF4-FFF2-40B4-BE49-F238E27FC236}">
                    <a16:creationId xmlns:a16="http://schemas.microsoft.com/office/drawing/2014/main" id="{99BCEAAA-DD55-4F39-8BC0-814744ADAF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10726" y="8196263"/>
                <a:ext cx="490538" cy="985838"/>
              </a:xfrm>
              <a:custGeom>
                <a:avLst/>
                <a:gdLst>
                  <a:gd name="T0" fmla="*/ 2147483647 w 154"/>
                  <a:gd name="T1" fmla="*/ 2147483647 h 310"/>
                  <a:gd name="T2" fmla="*/ 2147483647 w 154"/>
                  <a:gd name="T3" fmla="*/ 2147483647 h 310"/>
                  <a:gd name="T4" fmla="*/ 2147483647 w 154"/>
                  <a:gd name="T5" fmla="*/ 2147483647 h 310"/>
                  <a:gd name="T6" fmla="*/ 2147483647 w 154"/>
                  <a:gd name="T7" fmla="*/ 2147483647 h 310"/>
                  <a:gd name="T8" fmla="*/ 2147483647 w 154"/>
                  <a:gd name="T9" fmla="*/ 2147483647 h 310"/>
                  <a:gd name="T10" fmla="*/ 2147483647 w 154"/>
                  <a:gd name="T11" fmla="*/ 2147483647 h 310"/>
                  <a:gd name="T12" fmla="*/ 2147483647 w 154"/>
                  <a:gd name="T13" fmla="*/ 2147483647 h 310"/>
                  <a:gd name="T14" fmla="*/ 2147483647 w 154"/>
                  <a:gd name="T15" fmla="*/ 2147483647 h 310"/>
                  <a:gd name="T16" fmla="*/ 2147483647 w 154"/>
                  <a:gd name="T17" fmla="*/ 2147483647 h 310"/>
                  <a:gd name="T18" fmla="*/ 2147483647 w 154"/>
                  <a:gd name="T19" fmla="*/ 2147483647 h 310"/>
                  <a:gd name="T20" fmla="*/ 2147483647 w 154"/>
                  <a:gd name="T21" fmla="*/ 2147483647 h 310"/>
                  <a:gd name="T22" fmla="*/ 2147483647 w 154"/>
                  <a:gd name="T23" fmla="*/ 2147483647 h 310"/>
                  <a:gd name="T24" fmla="*/ 2147483647 w 154"/>
                  <a:gd name="T25" fmla="*/ 2147483647 h 310"/>
                  <a:gd name="T26" fmla="*/ 2147483647 w 154"/>
                  <a:gd name="T27" fmla="*/ 2147483647 h 310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54"/>
                  <a:gd name="T43" fmla="*/ 0 h 310"/>
                  <a:gd name="T44" fmla="*/ 154 w 154"/>
                  <a:gd name="T45" fmla="*/ 310 h 310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54" h="310">
                    <a:moveTo>
                      <a:pt x="80" y="294"/>
                    </a:moveTo>
                    <a:cubicBezTo>
                      <a:pt x="65" y="152"/>
                      <a:pt x="65" y="152"/>
                      <a:pt x="65" y="152"/>
                    </a:cubicBezTo>
                    <a:cubicBezTo>
                      <a:pt x="65" y="152"/>
                      <a:pt x="0" y="86"/>
                      <a:pt x="9" y="79"/>
                    </a:cubicBezTo>
                    <a:cubicBezTo>
                      <a:pt x="18" y="73"/>
                      <a:pt x="60" y="109"/>
                      <a:pt x="60" y="109"/>
                    </a:cubicBezTo>
                    <a:cubicBezTo>
                      <a:pt x="60" y="109"/>
                      <a:pt x="42" y="11"/>
                      <a:pt x="55" y="10"/>
                    </a:cubicBezTo>
                    <a:cubicBezTo>
                      <a:pt x="68" y="8"/>
                      <a:pt x="75" y="82"/>
                      <a:pt x="79" y="80"/>
                    </a:cubicBezTo>
                    <a:cubicBezTo>
                      <a:pt x="83" y="79"/>
                      <a:pt x="77" y="5"/>
                      <a:pt x="85" y="3"/>
                    </a:cubicBezTo>
                    <a:cubicBezTo>
                      <a:pt x="96" y="1"/>
                      <a:pt x="93" y="78"/>
                      <a:pt x="98" y="78"/>
                    </a:cubicBezTo>
                    <a:cubicBezTo>
                      <a:pt x="103" y="78"/>
                      <a:pt x="105" y="0"/>
                      <a:pt x="115" y="2"/>
                    </a:cubicBezTo>
                    <a:cubicBezTo>
                      <a:pt x="125" y="5"/>
                      <a:pt x="115" y="80"/>
                      <a:pt x="121" y="81"/>
                    </a:cubicBezTo>
                    <a:cubicBezTo>
                      <a:pt x="127" y="81"/>
                      <a:pt x="133" y="18"/>
                      <a:pt x="141" y="21"/>
                    </a:cubicBezTo>
                    <a:cubicBezTo>
                      <a:pt x="150" y="24"/>
                      <a:pt x="131" y="138"/>
                      <a:pt x="131" y="138"/>
                    </a:cubicBezTo>
                    <a:cubicBezTo>
                      <a:pt x="154" y="272"/>
                      <a:pt x="154" y="272"/>
                      <a:pt x="154" y="272"/>
                    </a:cubicBezTo>
                    <a:cubicBezTo>
                      <a:pt x="154" y="272"/>
                      <a:pt x="112" y="310"/>
                      <a:pt x="80" y="294"/>
                    </a:cubicBezTo>
                    <a:close/>
                  </a:path>
                </a:pathLst>
              </a:custGeom>
              <a:solidFill>
                <a:srgbClr val="F0D5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8338" name="Freeform 204">
                <a:extLst>
                  <a:ext uri="{FF2B5EF4-FFF2-40B4-BE49-F238E27FC236}">
                    <a16:creationId xmlns:a16="http://schemas.microsoft.com/office/drawing/2014/main" id="{C09BB0F7-EF22-4F81-85AE-57B230E567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17101" y="8728076"/>
                <a:ext cx="255588" cy="101600"/>
              </a:xfrm>
              <a:custGeom>
                <a:avLst/>
                <a:gdLst>
                  <a:gd name="T0" fmla="*/ 2147483647 w 161"/>
                  <a:gd name="T1" fmla="*/ 2147483647 h 64"/>
                  <a:gd name="T2" fmla="*/ 2147483647 w 161"/>
                  <a:gd name="T3" fmla="*/ 2147483647 h 64"/>
                  <a:gd name="T4" fmla="*/ 0 w 161"/>
                  <a:gd name="T5" fmla="*/ 2147483647 h 64"/>
                  <a:gd name="T6" fmla="*/ 2147483647 w 161"/>
                  <a:gd name="T7" fmla="*/ 0 h 64"/>
                  <a:gd name="T8" fmla="*/ 2147483647 w 161"/>
                  <a:gd name="T9" fmla="*/ 2147483647 h 6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61"/>
                  <a:gd name="T16" fmla="*/ 0 h 64"/>
                  <a:gd name="T17" fmla="*/ 161 w 161"/>
                  <a:gd name="T18" fmla="*/ 64 h 6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61" h="64">
                    <a:moveTo>
                      <a:pt x="161" y="38"/>
                    </a:moveTo>
                    <a:lnTo>
                      <a:pt x="6" y="64"/>
                    </a:lnTo>
                    <a:lnTo>
                      <a:pt x="0" y="28"/>
                    </a:lnTo>
                    <a:lnTo>
                      <a:pt x="153" y="0"/>
                    </a:lnTo>
                    <a:lnTo>
                      <a:pt x="161" y="38"/>
                    </a:lnTo>
                    <a:close/>
                  </a:path>
                </a:pathLst>
              </a:custGeom>
              <a:solidFill>
                <a:srgbClr val="9190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40" name="TextBox 39">
              <a:extLst>
                <a:ext uri="{FF2B5EF4-FFF2-40B4-BE49-F238E27FC236}">
                  <a16:creationId xmlns:a16="http://schemas.microsoft.com/office/drawing/2014/main" id="{F5064A1C-3C73-41E4-AE15-9C94B5D7831C}"/>
                </a:ext>
              </a:extLst>
            </p:cNvPr>
            <p:cNvSpPr txBox="1"/>
            <p:nvPr/>
          </p:nvSpPr>
          <p:spPr>
            <a:xfrm rot="19608595">
              <a:off x="8391525" y="2960688"/>
              <a:ext cx="693738" cy="1933575"/>
            </a:xfrm>
            <a:prstGeom prst="rect">
              <a:avLst/>
            </a:prstGeom>
            <a:noFill/>
          </p:spPr>
          <p:txBody>
            <a:bodyPr lIns="54610" tIns="54610" rIns="54610" bIns="54610"/>
            <a:lstStyle/>
            <a:p>
              <a:pPr fontAlgn="auto">
                <a:spcBef>
                  <a:spcPts val="0"/>
                </a:spcBef>
                <a:spcAft>
                  <a:spcPts val="600"/>
                </a:spcAft>
                <a:defRPr/>
              </a:pPr>
              <a:r>
                <a:rPr lang="ru-RU" sz="7200" dirty="0">
                  <a:solidFill>
                    <a:schemeClr val="bg1"/>
                  </a:solidFill>
                  <a:latin typeface="+mj-lt"/>
                  <a:cs typeface="+mn-cs"/>
                </a:rPr>
                <a:t>?</a:t>
              </a:r>
              <a:endParaRPr lang="en-US" sz="7200" dirty="0" err="1">
                <a:solidFill>
                  <a:schemeClr val="bg1"/>
                </a:solidFill>
                <a:latin typeface="+mj-lt"/>
                <a:cs typeface="+mn-cs"/>
              </a:endParaRPr>
            </a:p>
          </p:txBody>
        </p:sp>
        <p:sp>
          <p:nvSpPr>
            <p:cNvPr id="41" name="TextBox 40">
              <a:extLst>
                <a:ext uri="{FF2B5EF4-FFF2-40B4-BE49-F238E27FC236}">
                  <a16:creationId xmlns:a16="http://schemas.microsoft.com/office/drawing/2014/main" id="{998CA8F7-0932-4756-ACD9-E11FE01067F1}"/>
                </a:ext>
              </a:extLst>
            </p:cNvPr>
            <p:cNvSpPr txBox="1"/>
            <p:nvPr/>
          </p:nvSpPr>
          <p:spPr>
            <a:xfrm rot="1338625">
              <a:off x="10709275" y="2449513"/>
              <a:ext cx="693738" cy="1933575"/>
            </a:xfrm>
            <a:prstGeom prst="rect">
              <a:avLst/>
            </a:prstGeom>
            <a:noFill/>
          </p:spPr>
          <p:txBody>
            <a:bodyPr lIns="54610" tIns="54610" rIns="54610" bIns="54610"/>
            <a:lstStyle/>
            <a:p>
              <a:pPr fontAlgn="auto">
                <a:spcBef>
                  <a:spcPts val="0"/>
                </a:spcBef>
                <a:spcAft>
                  <a:spcPts val="600"/>
                </a:spcAft>
                <a:defRPr/>
              </a:pPr>
              <a:r>
                <a:rPr lang="ru-RU" sz="11500" dirty="0">
                  <a:solidFill>
                    <a:schemeClr val="bg1"/>
                  </a:solidFill>
                  <a:latin typeface="+mj-lt"/>
                  <a:cs typeface="+mn-cs"/>
                </a:rPr>
                <a:t>?</a:t>
              </a:r>
              <a:endParaRPr lang="en-US" sz="11500" dirty="0" err="1">
                <a:solidFill>
                  <a:schemeClr val="bg1"/>
                </a:solidFill>
                <a:latin typeface="+mj-lt"/>
                <a:cs typeface="+mn-cs"/>
              </a:endParaRPr>
            </a:p>
          </p:txBody>
        </p:sp>
        <p:sp>
          <p:nvSpPr>
            <p:cNvPr id="42" name="TextBox 41">
              <a:extLst>
                <a:ext uri="{FF2B5EF4-FFF2-40B4-BE49-F238E27FC236}">
                  <a16:creationId xmlns:a16="http://schemas.microsoft.com/office/drawing/2014/main" id="{6B701265-F868-43D5-8061-E8DF137308AD}"/>
                </a:ext>
              </a:extLst>
            </p:cNvPr>
            <p:cNvSpPr txBox="1"/>
            <p:nvPr/>
          </p:nvSpPr>
          <p:spPr>
            <a:xfrm rot="20125434">
              <a:off x="9466263" y="3257550"/>
              <a:ext cx="695325" cy="1933575"/>
            </a:xfrm>
            <a:prstGeom prst="rect">
              <a:avLst/>
            </a:prstGeom>
            <a:noFill/>
          </p:spPr>
          <p:txBody>
            <a:bodyPr lIns="54610" tIns="54610" rIns="54610" bIns="54610"/>
            <a:lstStyle/>
            <a:p>
              <a:pPr fontAlgn="auto">
                <a:spcBef>
                  <a:spcPts val="0"/>
                </a:spcBef>
                <a:spcAft>
                  <a:spcPts val="600"/>
                </a:spcAft>
                <a:defRPr/>
              </a:pPr>
              <a:r>
                <a:rPr lang="ru-RU" sz="8800" dirty="0">
                  <a:solidFill>
                    <a:srgbClr val="3A07DF"/>
                  </a:solidFill>
                  <a:latin typeface="+mj-lt"/>
                  <a:cs typeface="+mn-cs"/>
                </a:rPr>
                <a:t>?</a:t>
              </a:r>
              <a:endParaRPr lang="en-US" sz="8800" dirty="0" err="1">
                <a:solidFill>
                  <a:srgbClr val="3A07DF"/>
                </a:solidFill>
                <a:latin typeface="+mj-lt"/>
                <a:cs typeface="+mn-cs"/>
              </a:endParaRPr>
            </a:p>
          </p:txBody>
        </p:sp>
      </p:grpSp>
      <p:sp>
        <p:nvSpPr>
          <p:cNvPr id="98313" name="Rectangle 42">
            <a:extLst>
              <a:ext uri="{FF2B5EF4-FFF2-40B4-BE49-F238E27FC236}">
                <a16:creationId xmlns:a16="http://schemas.microsoft.com/office/drawing/2014/main" id="{7D5C99AF-C797-49FF-94B0-2F227D4A53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9900" y="1908175"/>
            <a:ext cx="7067550" cy="38465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spcAft>
                <a:spcPts val="1200"/>
              </a:spcAft>
            </a:pP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Бир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куни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Фарруҳ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итини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сайр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қилдириб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юрган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uz-Cyrl-UZ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э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ди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.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Кутилмаганда</a:t>
            </a:r>
            <a:r>
              <a:rPr lang="en-US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унинг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итининг</a:t>
            </a:r>
            <a:r>
              <a:rPr lang="en-US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тасмаси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бўшашиб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қолди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ва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тўсатдан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ёнидан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ўтиб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к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e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таётган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к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e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кса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аёл</a:t>
            </a:r>
            <a:r>
              <a:rPr lang="en-US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томонга</a:t>
            </a:r>
            <a:r>
              <a:rPr lang="en-US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югурди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.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Аслида</a:t>
            </a:r>
            <a:r>
              <a:rPr lang="en-US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Фарру</a:t>
            </a:r>
            <a:r>
              <a:rPr lang="en-US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x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нинг</a:t>
            </a:r>
            <a:r>
              <a:rPr lang="en-US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ити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ўйнашни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ва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uz-Cyrl-UZ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э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ркаланишни</a:t>
            </a:r>
            <a:r>
              <a:rPr lang="en-US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ҳоҳлаганди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.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Аёл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uz-Cyrl-UZ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э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са</a:t>
            </a:r>
            <a:r>
              <a:rPr lang="en-US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ҳайрат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ва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қўрқувдан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оёққа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туролмади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ва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e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рга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йиқилиб</a:t>
            </a:r>
            <a:r>
              <a:rPr lang="en-US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тушди</a:t>
            </a:r>
            <a:r>
              <a:rPr lang="en-US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ва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қўлини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синдирди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.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Фарру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x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дарҳол</a:t>
            </a:r>
            <a:r>
              <a:rPr lang="en-US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итини</a:t>
            </a:r>
            <a:r>
              <a:rPr lang="en-US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қайта</a:t>
            </a:r>
            <a:r>
              <a:rPr lang="en-US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чақириб</a:t>
            </a:r>
            <a:r>
              <a:rPr lang="en-US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олди</a:t>
            </a:r>
            <a:r>
              <a:rPr lang="en-US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.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Фарру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x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шунчаки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воқ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e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а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жойини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тарк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uz-Cyrl-UZ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э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тиши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мумкин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uz-Cyrl-UZ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э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ди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,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чунки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аёл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уни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пайқамади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ҳам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.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Аммо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у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ушбу</a:t>
            </a:r>
            <a:r>
              <a:rPr lang="en-US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воқ</a:t>
            </a:r>
            <a:r>
              <a:rPr lang="en-US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e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ада</a:t>
            </a:r>
            <a:r>
              <a:rPr lang="en-US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ўзининг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айби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бор</a:t>
            </a:r>
            <a:r>
              <a:rPr lang="en-US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uz-Cyrl-UZ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э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канлигини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тушунди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,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чунки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у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катта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уй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ҳайвонларини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сайр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қилдиришда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x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авфсизлик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чораларини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унутиб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,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итинининг</a:t>
            </a:r>
            <a:r>
              <a:rPr lang="en-US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тасмасини</a:t>
            </a:r>
            <a:r>
              <a:rPr lang="en-US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бўш</a:t>
            </a:r>
            <a:r>
              <a:rPr lang="en-US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тутган</a:t>
            </a:r>
            <a:r>
              <a:rPr lang="en-US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uz-Cyrl-UZ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э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ди</a:t>
            </a:r>
            <a:r>
              <a:rPr lang="en-US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.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Шунинг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учун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Фарру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x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нинг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ўзи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т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e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з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ёрдам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x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изматини</a:t>
            </a:r>
            <a:r>
              <a:rPr lang="en-US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чақириб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,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воқ</a:t>
            </a:r>
            <a:r>
              <a:rPr lang="en-US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e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а</a:t>
            </a:r>
            <a:r>
              <a:rPr lang="en-US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қандай</a:t>
            </a:r>
            <a:r>
              <a:rPr lang="en-US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содир</a:t>
            </a:r>
            <a:r>
              <a:rPr lang="en-US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бўлганини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тушунтирди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. </a:t>
            </a:r>
            <a:endParaRPr lang="en-US" altLang="en-US" sz="1600">
              <a:solidFill>
                <a:srgbClr val="1B2024"/>
              </a:solidFill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eaLnBrk="1" hangingPunct="1">
              <a:spcAft>
                <a:spcPts val="1200"/>
              </a:spcAft>
            </a:pP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Фарру</a:t>
            </a:r>
            <a:r>
              <a:rPr lang="en-US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x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нинг</a:t>
            </a:r>
            <a:r>
              <a:rPr lang="en-US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ота</a:t>
            </a:r>
            <a:r>
              <a:rPr lang="en-US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–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онаси</a:t>
            </a:r>
            <a:r>
              <a:rPr lang="en-US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в</a:t>
            </a:r>
            <a:r>
              <a:rPr lang="en-US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e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лосип</a:t>
            </a:r>
            <a:r>
              <a:rPr lang="en-US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e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д</a:t>
            </a:r>
            <a:r>
              <a:rPr lang="en-US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учун</a:t>
            </a:r>
            <a:r>
              <a:rPr lang="en-US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пул</a:t>
            </a:r>
            <a:r>
              <a:rPr lang="en-US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жамғариб</a:t>
            </a:r>
            <a:r>
              <a:rPr lang="en-US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юришган</a:t>
            </a:r>
            <a:r>
              <a:rPr lang="en-US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uz-Cyrl-UZ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э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ди</a:t>
            </a:r>
            <a:r>
              <a:rPr lang="en-US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.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Фарру</a:t>
            </a:r>
            <a:r>
              <a:rPr lang="en-US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x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в</a:t>
            </a:r>
            <a:r>
              <a:rPr lang="en-US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e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лосип</a:t>
            </a:r>
            <a:r>
              <a:rPr lang="en-US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e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д</a:t>
            </a:r>
            <a:r>
              <a:rPr lang="en-US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олишдан</a:t>
            </a:r>
            <a:r>
              <a:rPr lang="en-US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воз</a:t>
            </a:r>
            <a:r>
              <a:rPr lang="en-US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к</a:t>
            </a:r>
            <a:r>
              <a:rPr lang="en-US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e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чди</a:t>
            </a:r>
            <a:r>
              <a:rPr lang="en-US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ва</a:t>
            </a:r>
            <a:r>
              <a:rPr lang="en-US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ушбу</a:t>
            </a:r>
            <a:r>
              <a:rPr lang="en-US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моддий</a:t>
            </a:r>
            <a:r>
              <a:rPr lang="en-US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маблағларни</a:t>
            </a:r>
            <a:r>
              <a:rPr lang="en-US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жабрланувчи</a:t>
            </a:r>
            <a:r>
              <a:rPr lang="en-US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аёлнинг</a:t>
            </a:r>
            <a:r>
              <a:rPr lang="en-US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тиббий</a:t>
            </a:r>
            <a:r>
              <a:rPr lang="en-US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муолажалари</a:t>
            </a:r>
            <a:r>
              <a:rPr lang="en-US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учун</a:t>
            </a:r>
            <a:r>
              <a:rPr lang="en-US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ёрдам</a:t>
            </a:r>
            <a:r>
              <a:rPr lang="en-US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сифатида</a:t>
            </a:r>
            <a:r>
              <a:rPr lang="en-US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йўналтирди</a:t>
            </a:r>
            <a:r>
              <a:rPr lang="en-US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.</a:t>
            </a:r>
            <a:endParaRPr lang="ru-RU" altLang="en-US" sz="1600">
              <a:solidFill>
                <a:srgbClr val="1B2024"/>
              </a:solidFill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grpSp>
        <p:nvGrpSpPr>
          <p:cNvPr id="98314" name="Group 43">
            <a:extLst>
              <a:ext uri="{FF2B5EF4-FFF2-40B4-BE49-F238E27FC236}">
                <a16:creationId xmlns:a16="http://schemas.microsoft.com/office/drawing/2014/main" id="{E5103B40-CC93-454B-97E7-78363D352336}"/>
              </a:ext>
            </a:extLst>
          </p:cNvPr>
          <p:cNvGrpSpPr>
            <a:grpSpLocks/>
          </p:cNvGrpSpPr>
          <p:nvPr/>
        </p:nvGrpSpPr>
        <p:grpSpPr bwMode="auto">
          <a:xfrm>
            <a:off x="431800" y="1282700"/>
            <a:ext cx="7191375" cy="531813"/>
            <a:chOff x="443080" y="2679689"/>
            <a:chExt cx="11306008" cy="460375"/>
          </a:xfrm>
        </p:grpSpPr>
        <p:sp>
          <p:nvSpPr>
            <p:cNvPr id="45" name="Rectangle: Rounded Corners 44">
              <a:extLst>
                <a:ext uri="{FF2B5EF4-FFF2-40B4-BE49-F238E27FC236}">
                  <a16:creationId xmlns:a16="http://schemas.microsoft.com/office/drawing/2014/main" id="{57797832-9B03-49C5-B5A8-A752D3E897D4}"/>
                </a:ext>
              </a:extLst>
            </p:cNvPr>
            <p:cNvSpPr/>
            <p:nvPr/>
          </p:nvSpPr>
          <p:spPr>
            <a:xfrm>
              <a:off x="637753" y="2759396"/>
              <a:ext cx="11111335" cy="380668"/>
            </a:xfrm>
            <a:prstGeom prst="roundRect">
              <a:avLst>
                <a:gd name="adj" fmla="val 50000"/>
              </a:avLst>
            </a:prstGeom>
            <a:solidFill>
              <a:schemeClr val="bg1">
                <a:lumMod val="95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80000" tIns="44371" bIns="44371"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400" b="1" dirty="0">
                <a:solidFill>
                  <a:schemeClr val="tx1"/>
                </a:solidFill>
                <a:latin typeface="+mj-lt"/>
                <a:ea typeface="Golos Text" panose="020B0503020202020204" pitchFamily="34" charset="0"/>
              </a:endParaRPr>
            </a:p>
          </p:txBody>
        </p:sp>
        <p:sp>
          <p:nvSpPr>
            <p:cNvPr id="46" name="Rectangle: Rounded Corners 45">
              <a:extLst>
                <a:ext uri="{FF2B5EF4-FFF2-40B4-BE49-F238E27FC236}">
                  <a16:creationId xmlns:a16="http://schemas.microsoft.com/office/drawing/2014/main" id="{C8ECD9DC-2AD0-4C65-B7C5-3B66ED635167}"/>
                </a:ext>
              </a:extLst>
            </p:cNvPr>
            <p:cNvSpPr/>
            <p:nvPr/>
          </p:nvSpPr>
          <p:spPr>
            <a:xfrm>
              <a:off x="443080" y="2679689"/>
              <a:ext cx="11208672" cy="380668"/>
            </a:xfrm>
            <a:prstGeom prst="roundRect">
              <a:avLst>
                <a:gd name="adj" fmla="val 50000"/>
              </a:avLst>
            </a:pr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chemeClr val="accent4">
                    <a:lumMod val="20000"/>
                    <a:lumOff val="80000"/>
                  </a:schemeClr>
                </a:gs>
              </a:gsLst>
              <a:lin ang="0" scaled="1"/>
            </a:gradFill>
            <a:ln w="3175">
              <a:solidFill>
                <a:srgbClr val="3A07DF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80000" tIns="44371" bIns="44371"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ru-RU" sz="1600" b="1" dirty="0" err="1">
                  <a:solidFill>
                    <a:srgbClr val="4A127B"/>
                  </a:solidFill>
                  <a:latin typeface="+mj-lt"/>
                  <a:ea typeface="Golos Text" panose="020B0503020202020204" pitchFamily="34" charset="0"/>
                </a:rPr>
                <a:t>Сайрдаги</a:t>
              </a:r>
              <a:r>
                <a:rPr lang="en-US" sz="1600" b="1" dirty="0">
                  <a:solidFill>
                    <a:srgbClr val="4A127B"/>
                  </a:solidFill>
                  <a:latin typeface="+mj-lt"/>
                  <a:ea typeface="Golos Text" panose="020B0503020202020204" pitchFamily="34" charset="0"/>
                </a:rPr>
                <a:t> </a:t>
              </a:r>
              <a:r>
                <a:rPr lang="ru-RU" sz="1600" b="1" dirty="0" err="1">
                  <a:solidFill>
                    <a:srgbClr val="4A127B"/>
                  </a:solidFill>
                  <a:latin typeface="+mj-lt"/>
                  <a:ea typeface="Golos Text" panose="020B0503020202020204" pitchFamily="34" charset="0"/>
                </a:rPr>
                <a:t>воқ</a:t>
              </a:r>
              <a:r>
                <a:rPr lang="en-US" sz="1600" b="1" dirty="0">
                  <a:solidFill>
                    <a:srgbClr val="4A127B"/>
                  </a:solidFill>
                  <a:latin typeface="+mj-lt"/>
                  <a:ea typeface="Golos Text" panose="020B0503020202020204" pitchFamily="34" charset="0"/>
                </a:rPr>
                <a:t>e</a:t>
              </a:r>
              <a:r>
                <a:rPr lang="ru-RU" sz="1600" b="1" dirty="0">
                  <a:solidFill>
                    <a:srgbClr val="4A127B"/>
                  </a:solidFill>
                  <a:latin typeface="+mj-lt"/>
                  <a:ea typeface="Golos Text" panose="020B0503020202020204" pitchFamily="34" charset="0"/>
                </a:rPr>
                <a:t>а</a:t>
              </a:r>
              <a:r>
                <a:rPr lang="en-US" sz="1600" b="1" dirty="0">
                  <a:solidFill>
                    <a:srgbClr val="4A127B"/>
                  </a:solidFill>
                  <a:latin typeface="+mj-lt"/>
                  <a:ea typeface="Golos Text" panose="020B0503020202020204" pitchFamily="34" charset="0"/>
                </a:rPr>
                <a:t>.</a:t>
              </a:r>
              <a:endParaRPr lang="ru-RU" sz="1600" b="1" dirty="0">
                <a:solidFill>
                  <a:srgbClr val="4A127B"/>
                </a:solidFill>
                <a:latin typeface="+mj-lt"/>
                <a:ea typeface="Golos Text" panose="020B0503020202020204" pitchFamily="34" charset="0"/>
              </a:endParaRPr>
            </a:p>
          </p:txBody>
        </p:sp>
      </p:grpSp>
    </p:spTree>
  </p:cSld>
  <p:clrMapOvr>
    <a:masterClrMapping/>
  </p:clrMapOvr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330" name="Title 1">
            <a:extLst>
              <a:ext uri="{FF2B5EF4-FFF2-40B4-BE49-F238E27FC236}">
                <a16:creationId xmlns:a16="http://schemas.microsoft.com/office/drawing/2014/main" id="{04E8280C-0DD2-41C9-8623-3CE1F847C55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ru-RU" altLang="en-US"/>
              <a:t>А</a:t>
            </a:r>
            <a:r>
              <a:rPr lang="tr-TR" altLang="en-US"/>
              <a:t>x</a:t>
            </a:r>
            <a:r>
              <a:rPr lang="ru-RU" altLang="en-US"/>
              <a:t>лоқий</a:t>
            </a:r>
            <a:r>
              <a:rPr lang="tr-TR" altLang="en-US"/>
              <a:t> </a:t>
            </a:r>
            <a:r>
              <a:rPr lang="ru-RU" altLang="en-US"/>
              <a:t>танлов</a:t>
            </a:r>
            <a:r>
              <a:rPr lang="tr-TR" altLang="en-US"/>
              <a:t> </a:t>
            </a:r>
            <a:r>
              <a:rPr lang="ru-RU" altLang="en-US"/>
              <a:t>ҳолатларига</a:t>
            </a:r>
            <a:r>
              <a:rPr lang="tr-TR" altLang="en-US"/>
              <a:t> </a:t>
            </a:r>
            <a:r>
              <a:rPr lang="ru-RU" altLang="en-US"/>
              <a:t>мисоллар</a:t>
            </a:r>
            <a:r>
              <a:rPr lang="tr-TR" altLang="en-US"/>
              <a:t>.</a:t>
            </a:r>
            <a:endParaRPr lang="ru-RU" altLang="en-US"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900677DE-B78F-7815-ABDD-54797B35CCB4}"/>
              </a:ext>
            </a:extLst>
          </p:cNvPr>
          <p:cNvGrpSpPr/>
          <p:nvPr/>
        </p:nvGrpSpPr>
        <p:grpSpPr>
          <a:xfrm>
            <a:off x="7630737" y="1168400"/>
            <a:ext cx="4427537" cy="5251450"/>
            <a:chOff x="7662863" y="574675"/>
            <a:chExt cx="4427537" cy="5251450"/>
          </a:xfrm>
        </p:grpSpPr>
        <p:sp>
          <p:nvSpPr>
            <p:cNvPr id="99331" name="Freeform 188">
              <a:extLst>
                <a:ext uri="{FF2B5EF4-FFF2-40B4-BE49-F238E27FC236}">
                  <a16:creationId xmlns:a16="http://schemas.microsoft.com/office/drawing/2014/main" id="{A2638DC6-C979-4E16-ABAC-F79402E59D31}"/>
                </a:ext>
              </a:extLst>
            </p:cNvPr>
            <p:cNvSpPr>
              <a:spLocks/>
            </p:cNvSpPr>
            <p:nvPr/>
          </p:nvSpPr>
          <p:spPr bwMode="auto">
            <a:xfrm>
              <a:off x="7662863" y="574675"/>
              <a:ext cx="4427537" cy="5251450"/>
            </a:xfrm>
            <a:custGeom>
              <a:avLst/>
              <a:gdLst>
                <a:gd name="T0" fmla="*/ 2147483647 w 2787"/>
                <a:gd name="T1" fmla="*/ 2147483647 h 3306"/>
                <a:gd name="T2" fmla="*/ 2147483647 w 2787"/>
                <a:gd name="T3" fmla="*/ 2147483647 h 3306"/>
                <a:gd name="T4" fmla="*/ 2147483647 w 2787"/>
                <a:gd name="T5" fmla="*/ 2147483647 h 3306"/>
                <a:gd name="T6" fmla="*/ 2147483647 w 2787"/>
                <a:gd name="T7" fmla="*/ 2147483647 h 3306"/>
                <a:gd name="T8" fmla="*/ 2147483647 w 2787"/>
                <a:gd name="T9" fmla="*/ 2147483647 h 3306"/>
                <a:gd name="T10" fmla="*/ 2147483647 w 2787"/>
                <a:gd name="T11" fmla="*/ 2147483647 h 3306"/>
                <a:gd name="T12" fmla="*/ 2147483647 w 2787"/>
                <a:gd name="T13" fmla="*/ 2147483647 h 3306"/>
                <a:gd name="T14" fmla="*/ 2147483647 w 2787"/>
                <a:gd name="T15" fmla="*/ 2147483647 h 3306"/>
                <a:gd name="T16" fmla="*/ 2147483647 w 2787"/>
                <a:gd name="T17" fmla="*/ 2147483647 h 3306"/>
                <a:gd name="T18" fmla="*/ 2147483647 w 2787"/>
                <a:gd name="T19" fmla="*/ 2147483647 h 3306"/>
                <a:gd name="T20" fmla="*/ 2147483647 w 2787"/>
                <a:gd name="T21" fmla="*/ 2147483647 h 330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787"/>
                <a:gd name="T34" fmla="*/ 0 h 3306"/>
                <a:gd name="T35" fmla="*/ 2787 w 2787"/>
                <a:gd name="T36" fmla="*/ 3306 h 330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787" h="3306">
                  <a:moveTo>
                    <a:pt x="247" y="2248"/>
                  </a:moveTo>
                  <a:cubicBezTo>
                    <a:pt x="402" y="2428"/>
                    <a:pt x="540" y="2381"/>
                    <a:pt x="720" y="2634"/>
                  </a:cubicBezTo>
                  <a:cubicBezTo>
                    <a:pt x="864" y="2836"/>
                    <a:pt x="826" y="2935"/>
                    <a:pt x="981" y="3083"/>
                  </a:cubicBezTo>
                  <a:cubicBezTo>
                    <a:pt x="1162" y="3255"/>
                    <a:pt x="1378" y="3277"/>
                    <a:pt x="1439" y="3281"/>
                  </a:cubicBezTo>
                  <a:cubicBezTo>
                    <a:pt x="1735" y="3306"/>
                    <a:pt x="1922" y="3144"/>
                    <a:pt x="2035" y="2996"/>
                  </a:cubicBezTo>
                  <a:cubicBezTo>
                    <a:pt x="2463" y="2437"/>
                    <a:pt x="2667" y="1811"/>
                    <a:pt x="2748" y="1173"/>
                  </a:cubicBezTo>
                  <a:cubicBezTo>
                    <a:pt x="2775" y="966"/>
                    <a:pt x="2787" y="750"/>
                    <a:pt x="2663" y="541"/>
                  </a:cubicBezTo>
                  <a:cubicBezTo>
                    <a:pt x="2540" y="332"/>
                    <a:pt x="2250" y="130"/>
                    <a:pt x="1888" y="75"/>
                  </a:cubicBezTo>
                  <a:cubicBezTo>
                    <a:pt x="1397" y="0"/>
                    <a:pt x="1008" y="211"/>
                    <a:pt x="860" y="297"/>
                  </a:cubicBezTo>
                  <a:cubicBezTo>
                    <a:pt x="636" y="428"/>
                    <a:pt x="297" y="626"/>
                    <a:pt x="136" y="1067"/>
                  </a:cubicBezTo>
                  <a:cubicBezTo>
                    <a:pt x="0" y="1441"/>
                    <a:pt x="3" y="1963"/>
                    <a:pt x="247" y="2248"/>
                  </a:cubicBezTo>
                  <a:close/>
                </a:path>
              </a:pathLst>
            </a:custGeom>
            <a:solidFill>
              <a:srgbClr val="FE8A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" name="Title 1">
              <a:extLst>
                <a:ext uri="{FF2B5EF4-FFF2-40B4-BE49-F238E27FC236}">
                  <a16:creationId xmlns:a16="http://schemas.microsoft.com/office/drawing/2014/main" id="{6C57C5AF-0A6C-47A2-8740-855C38ED6C53}"/>
                </a:ext>
              </a:extLst>
            </p:cNvPr>
            <p:cNvSpPr txBox="1">
              <a:spLocks/>
            </p:cNvSpPr>
            <p:nvPr/>
          </p:nvSpPr>
          <p:spPr>
            <a:xfrm>
              <a:off x="8374063" y="1312863"/>
              <a:ext cx="3363912" cy="790575"/>
            </a:xfrm>
            <a:prstGeom prst="rect">
              <a:avLst/>
            </a:prstGeom>
          </p:spPr>
          <p:txBody>
            <a:bodyPr lIns="0" tIns="0" rIns="0" bIns="0"/>
            <a:lstStyle>
              <a:lvl1pPr algn="l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2800" b="0" kern="1200">
                  <a:solidFill>
                    <a:schemeClr val="bg1"/>
                  </a:solidFill>
                  <a:latin typeface="Arial" panose="020B0604020202020204" pitchFamily="34" charset="0"/>
                  <a:ea typeface="+mj-ea"/>
                  <a:cs typeface="Arial" panose="020B0604020202020204" pitchFamily="34" charset="0"/>
                </a:defRPr>
              </a:lvl1pPr>
            </a:lstStyle>
            <a:p>
              <a:pPr algn="ctr" fontAlgn="auto">
                <a:lnSpc>
                  <a:spcPct val="100000"/>
                </a:lnSpc>
                <a:spcAft>
                  <a:spcPts val="600"/>
                </a:spcAft>
                <a:defRPr/>
              </a:pPr>
              <a:r>
                <a:rPr lang="ru-RU" sz="1800" b="1" dirty="0" err="1">
                  <a:latin typeface="+mn-lt"/>
                </a:rPr>
                <a:t>Нима</a:t>
              </a:r>
              <a:r>
                <a:rPr lang="tr-TR" sz="1800" b="1" dirty="0">
                  <a:latin typeface="+mn-lt"/>
                </a:rPr>
                <a:t> </a:t>
              </a:r>
              <a:r>
                <a:rPr lang="ru-RU" sz="1800" b="1" dirty="0" err="1">
                  <a:latin typeface="+mn-lt"/>
                </a:rPr>
                <a:t>д</a:t>
              </a:r>
              <a:r>
                <a:rPr lang="tr-TR" sz="1800" b="1" dirty="0">
                  <a:latin typeface="+mn-lt"/>
                </a:rPr>
                <a:t>e</a:t>
              </a:r>
              <a:r>
                <a:rPr lang="ru-RU" sz="1800" b="1" dirty="0">
                  <a:latin typeface="+mn-lt"/>
                </a:rPr>
                <a:t>б</a:t>
              </a:r>
              <a:r>
                <a:rPr lang="tr-TR" sz="1800" b="1" dirty="0">
                  <a:latin typeface="+mn-lt"/>
                </a:rPr>
                <a:t> </a:t>
              </a:r>
              <a:r>
                <a:rPr lang="ru-RU" sz="1800" b="1" dirty="0" err="1">
                  <a:latin typeface="+mn-lt"/>
                </a:rPr>
                <a:t>ўйлайсиз</a:t>
              </a:r>
              <a:r>
                <a:rPr lang="tr-TR" sz="1800" b="1" dirty="0">
                  <a:latin typeface="+mn-lt"/>
                </a:rPr>
                <a:t>, </a:t>
              </a:r>
              <a:r>
                <a:rPr lang="ru-RU" sz="1800" b="1" dirty="0" err="1">
                  <a:latin typeface="+mn-lt"/>
                </a:rPr>
                <a:t>Сардорнинг</a:t>
              </a:r>
              <a:r>
                <a:rPr lang="tr-TR" sz="1800" b="1" dirty="0">
                  <a:latin typeface="+mn-lt"/>
                </a:rPr>
                <a:t> </a:t>
              </a:r>
              <a:r>
                <a:rPr lang="ru-RU" sz="1800" b="1" dirty="0" err="1">
                  <a:latin typeface="+mn-lt"/>
                </a:rPr>
                <a:t>таклифи</a:t>
              </a:r>
              <a:r>
                <a:rPr lang="tr-TR" sz="1800" b="1" dirty="0">
                  <a:latin typeface="+mn-lt"/>
                </a:rPr>
                <a:t> </a:t>
              </a:r>
              <a:r>
                <a:rPr lang="ru-RU" sz="1800" b="1" dirty="0" err="1">
                  <a:latin typeface="+mn-lt"/>
                </a:rPr>
                <a:t>тўғрими</a:t>
              </a:r>
              <a:r>
                <a:rPr lang="tr-TR" sz="1800" b="1" dirty="0">
                  <a:latin typeface="+mn-lt"/>
                </a:rPr>
                <a:t>, </a:t>
              </a:r>
              <a:r>
                <a:rPr lang="ru-RU" sz="1800" b="1" dirty="0" err="1">
                  <a:latin typeface="+mn-lt"/>
                </a:rPr>
                <a:t>чунки</a:t>
              </a:r>
              <a:r>
                <a:rPr lang="tr-TR" sz="1800" b="1" dirty="0">
                  <a:latin typeface="+mn-lt"/>
                </a:rPr>
                <a:t> </a:t>
              </a:r>
              <a:r>
                <a:rPr lang="ru-RU" sz="1800" b="1" dirty="0" err="1">
                  <a:latin typeface="+mn-lt"/>
                </a:rPr>
                <a:t>унинг</a:t>
              </a:r>
              <a:r>
                <a:rPr lang="en-US" sz="1800" b="1" dirty="0">
                  <a:latin typeface="+mn-lt"/>
                </a:rPr>
                <a:t> </a:t>
              </a:r>
              <a:r>
                <a:rPr lang="ru-RU" sz="1800" b="1" dirty="0" err="1">
                  <a:latin typeface="+mn-lt"/>
                </a:rPr>
                <a:t>бу</a:t>
              </a:r>
              <a:r>
                <a:rPr lang="en-US" sz="1800" b="1" dirty="0">
                  <a:latin typeface="+mn-lt"/>
                </a:rPr>
                <a:t> </a:t>
              </a:r>
              <a:r>
                <a:rPr lang="ru-RU" sz="1800" b="1" dirty="0" err="1">
                  <a:latin typeface="+mn-lt"/>
                </a:rPr>
                <a:t>ҳаракатини</a:t>
              </a:r>
              <a:r>
                <a:rPr lang="tr-TR" sz="1800" b="1" dirty="0">
                  <a:latin typeface="+mn-lt"/>
                </a:rPr>
                <a:t> </a:t>
              </a:r>
              <a:r>
                <a:rPr lang="ru-RU" sz="1800" b="1" dirty="0" err="1">
                  <a:latin typeface="+mn-lt"/>
                </a:rPr>
                <a:t>ҳ</a:t>
              </a:r>
              <a:r>
                <a:rPr lang="tr-TR" sz="1800" b="1" dirty="0">
                  <a:latin typeface="+mn-lt"/>
                </a:rPr>
                <a:t>e</a:t>
              </a:r>
              <a:r>
                <a:rPr lang="ru-RU" sz="1800" b="1" dirty="0">
                  <a:latin typeface="+mn-lt"/>
                </a:rPr>
                <a:t>ч</a:t>
              </a:r>
              <a:r>
                <a:rPr lang="tr-TR" sz="1800" b="1" dirty="0">
                  <a:latin typeface="+mn-lt"/>
                </a:rPr>
                <a:t> </a:t>
              </a:r>
              <a:r>
                <a:rPr lang="ru-RU" sz="1800" b="1" dirty="0" err="1">
                  <a:latin typeface="+mn-lt"/>
                </a:rPr>
                <a:t>ким</a:t>
              </a:r>
              <a:r>
                <a:rPr lang="tr-TR" sz="1800" b="1" dirty="0">
                  <a:latin typeface="+mn-lt"/>
                </a:rPr>
                <a:t> </a:t>
              </a:r>
              <a:r>
                <a:rPr lang="ru-RU" sz="1800" b="1" dirty="0" err="1">
                  <a:latin typeface="+mn-lt"/>
                </a:rPr>
                <a:t>билмайди</a:t>
              </a:r>
              <a:r>
                <a:rPr lang="tr-TR" sz="1800" b="1" dirty="0">
                  <a:latin typeface="+mn-lt"/>
                </a:rPr>
                <a:t>? </a:t>
              </a:r>
              <a:r>
                <a:rPr lang="ru-RU" sz="1800" b="1" dirty="0" err="1">
                  <a:latin typeface="+mn-lt"/>
                </a:rPr>
                <a:t>Сизнингча</a:t>
              </a:r>
              <a:r>
                <a:rPr lang="tr-TR" sz="1800" b="1" dirty="0">
                  <a:latin typeface="+mn-lt"/>
                </a:rPr>
                <a:t>, </a:t>
              </a:r>
              <a:r>
                <a:rPr lang="ru-RU" sz="1800" b="1" dirty="0" err="1">
                  <a:latin typeface="+mn-lt"/>
                </a:rPr>
                <a:t>Улуғб</a:t>
              </a:r>
              <a:r>
                <a:rPr lang="tr-TR" sz="1800" b="1" dirty="0">
                  <a:latin typeface="+mn-lt"/>
                </a:rPr>
                <a:t>e</a:t>
              </a:r>
              <a:r>
                <a:rPr lang="ru-RU" sz="1800" b="1" dirty="0">
                  <a:latin typeface="+mn-lt"/>
                </a:rPr>
                <a:t>к</a:t>
              </a:r>
              <a:r>
                <a:rPr lang="tr-TR" sz="1800" b="1" dirty="0">
                  <a:latin typeface="+mn-lt"/>
                </a:rPr>
                <a:t> </a:t>
              </a:r>
              <a:r>
                <a:rPr lang="ru-RU" sz="1800" b="1" dirty="0" err="1">
                  <a:latin typeface="+mn-lt"/>
                </a:rPr>
                <a:t>нима</a:t>
              </a:r>
              <a:r>
                <a:rPr lang="tr-TR" sz="1800" b="1" dirty="0">
                  <a:latin typeface="+mn-lt"/>
                </a:rPr>
                <a:t> </a:t>
              </a:r>
              <a:r>
                <a:rPr lang="ru-RU" sz="1800" b="1" dirty="0" err="1">
                  <a:latin typeface="+mn-lt"/>
                </a:rPr>
                <a:t>қилиши</a:t>
              </a:r>
              <a:r>
                <a:rPr lang="tr-TR" sz="1800" b="1" dirty="0">
                  <a:latin typeface="+mn-lt"/>
                </a:rPr>
                <a:t> </a:t>
              </a:r>
              <a:r>
                <a:rPr lang="ru-RU" sz="1800" b="1" dirty="0">
                  <a:latin typeface="+mn-lt"/>
                </a:rPr>
                <a:t>к</a:t>
              </a:r>
              <a:r>
                <a:rPr lang="tr-TR" sz="1800" b="1" dirty="0">
                  <a:latin typeface="+mn-lt"/>
                </a:rPr>
                <a:t>e</a:t>
              </a:r>
              <a:r>
                <a:rPr lang="ru-RU" sz="1800" b="1" dirty="0">
                  <a:latin typeface="+mn-lt"/>
                </a:rPr>
                <a:t>рак</a:t>
              </a:r>
              <a:r>
                <a:rPr lang="tr-TR" sz="1800" b="1" dirty="0">
                  <a:latin typeface="+mn-lt"/>
                </a:rPr>
                <a:t>?</a:t>
              </a:r>
              <a:endParaRPr lang="ru-RU" sz="1800" b="1" dirty="0">
                <a:latin typeface="+mn-lt"/>
              </a:endParaRPr>
            </a:p>
          </p:txBody>
        </p:sp>
        <p:grpSp>
          <p:nvGrpSpPr>
            <p:cNvPr id="99333" name="Group 15">
              <a:extLst>
                <a:ext uri="{FF2B5EF4-FFF2-40B4-BE49-F238E27FC236}">
                  <a16:creationId xmlns:a16="http://schemas.microsoft.com/office/drawing/2014/main" id="{BB165F69-D883-4826-80F7-AEEEE857E16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986838" y="3090863"/>
              <a:ext cx="1778000" cy="2735262"/>
              <a:chOff x="9236076" y="7739063"/>
              <a:chExt cx="938213" cy="1443038"/>
            </a:xfrm>
          </p:grpSpPr>
          <p:sp>
            <p:nvSpPr>
              <p:cNvPr id="99341" name="Freeform 183">
                <a:extLst>
                  <a:ext uri="{FF2B5EF4-FFF2-40B4-BE49-F238E27FC236}">
                    <a16:creationId xmlns:a16="http://schemas.microsoft.com/office/drawing/2014/main" id="{A2A1459E-F520-4A23-A6F0-27644ADA82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36076" y="7786688"/>
                <a:ext cx="938213" cy="1039813"/>
              </a:xfrm>
              <a:custGeom>
                <a:avLst/>
                <a:gdLst>
                  <a:gd name="T0" fmla="*/ 2147483647 w 591"/>
                  <a:gd name="T1" fmla="*/ 2147483647 h 655"/>
                  <a:gd name="T2" fmla="*/ 2147483647 w 591"/>
                  <a:gd name="T3" fmla="*/ 2147483647 h 655"/>
                  <a:gd name="T4" fmla="*/ 0 w 591"/>
                  <a:gd name="T5" fmla="*/ 2147483647 h 655"/>
                  <a:gd name="T6" fmla="*/ 2147483647 w 591"/>
                  <a:gd name="T7" fmla="*/ 0 h 655"/>
                  <a:gd name="T8" fmla="*/ 2147483647 w 591"/>
                  <a:gd name="T9" fmla="*/ 2147483647 h 6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91"/>
                  <a:gd name="T16" fmla="*/ 0 h 655"/>
                  <a:gd name="T17" fmla="*/ 591 w 591"/>
                  <a:gd name="T18" fmla="*/ 655 h 6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91" h="655">
                    <a:moveTo>
                      <a:pt x="591" y="489"/>
                    </a:moveTo>
                    <a:lnTo>
                      <a:pt x="216" y="655"/>
                    </a:lnTo>
                    <a:lnTo>
                      <a:pt x="0" y="166"/>
                    </a:lnTo>
                    <a:lnTo>
                      <a:pt x="374" y="0"/>
                    </a:lnTo>
                    <a:lnTo>
                      <a:pt x="591" y="489"/>
                    </a:lnTo>
                    <a:close/>
                  </a:path>
                </a:pathLst>
              </a:custGeom>
              <a:solidFill>
                <a:srgbClr val="1FD7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342" name="Freeform 184">
                <a:extLst>
                  <a:ext uri="{FF2B5EF4-FFF2-40B4-BE49-F238E27FC236}">
                    <a16:creationId xmlns:a16="http://schemas.microsoft.com/office/drawing/2014/main" id="{D4A4F5E7-AA87-44DF-B963-FA1A828790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93226" y="7843838"/>
                <a:ext cx="814388" cy="909638"/>
              </a:xfrm>
              <a:custGeom>
                <a:avLst/>
                <a:gdLst>
                  <a:gd name="T0" fmla="*/ 2147483647 w 513"/>
                  <a:gd name="T1" fmla="*/ 2147483647 h 573"/>
                  <a:gd name="T2" fmla="*/ 2147483647 w 513"/>
                  <a:gd name="T3" fmla="*/ 2147483647 h 573"/>
                  <a:gd name="T4" fmla="*/ 0 w 513"/>
                  <a:gd name="T5" fmla="*/ 2147483647 h 573"/>
                  <a:gd name="T6" fmla="*/ 2147483647 w 513"/>
                  <a:gd name="T7" fmla="*/ 0 h 573"/>
                  <a:gd name="T8" fmla="*/ 2147483647 w 513"/>
                  <a:gd name="T9" fmla="*/ 2147483647 h 5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13"/>
                  <a:gd name="T16" fmla="*/ 0 h 573"/>
                  <a:gd name="T17" fmla="*/ 513 w 513"/>
                  <a:gd name="T18" fmla="*/ 573 h 5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13" h="573">
                    <a:moveTo>
                      <a:pt x="513" y="429"/>
                    </a:moveTo>
                    <a:lnTo>
                      <a:pt x="192" y="573"/>
                    </a:lnTo>
                    <a:lnTo>
                      <a:pt x="0" y="142"/>
                    </a:lnTo>
                    <a:lnTo>
                      <a:pt x="322" y="0"/>
                    </a:lnTo>
                    <a:lnTo>
                      <a:pt x="513" y="42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343" name="Freeform 185">
                <a:extLst>
                  <a:ext uri="{FF2B5EF4-FFF2-40B4-BE49-F238E27FC236}">
                    <a16:creationId xmlns:a16="http://schemas.microsoft.com/office/drawing/2014/main" id="{23B3ACF0-1068-4A55-94F7-C543FA7ECE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01176" y="7847013"/>
                <a:ext cx="279400" cy="180975"/>
              </a:xfrm>
              <a:custGeom>
                <a:avLst/>
                <a:gdLst>
                  <a:gd name="T0" fmla="*/ 2147483647 w 176"/>
                  <a:gd name="T1" fmla="*/ 2147483647 h 114"/>
                  <a:gd name="T2" fmla="*/ 2147483647 w 176"/>
                  <a:gd name="T3" fmla="*/ 2147483647 h 114"/>
                  <a:gd name="T4" fmla="*/ 0 w 176"/>
                  <a:gd name="T5" fmla="*/ 2147483647 h 114"/>
                  <a:gd name="T6" fmla="*/ 2147483647 w 176"/>
                  <a:gd name="T7" fmla="*/ 0 h 114"/>
                  <a:gd name="T8" fmla="*/ 2147483647 w 176"/>
                  <a:gd name="T9" fmla="*/ 2147483647 h 1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76"/>
                  <a:gd name="T16" fmla="*/ 0 h 114"/>
                  <a:gd name="T17" fmla="*/ 176 w 176"/>
                  <a:gd name="T18" fmla="*/ 114 h 11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76" h="114">
                    <a:moveTo>
                      <a:pt x="176" y="42"/>
                    </a:moveTo>
                    <a:lnTo>
                      <a:pt x="18" y="114"/>
                    </a:lnTo>
                    <a:lnTo>
                      <a:pt x="0" y="70"/>
                    </a:lnTo>
                    <a:lnTo>
                      <a:pt x="156" y="0"/>
                    </a:lnTo>
                    <a:lnTo>
                      <a:pt x="176" y="42"/>
                    </a:lnTo>
                    <a:close/>
                  </a:path>
                </a:pathLst>
              </a:custGeom>
              <a:solidFill>
                <a:srgbClr val="4A12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344" name="Freeform 186">
                <a:extLst>
                  <a:ext uri="{FF2B5EF4-FFF2-40B4-BE49-F238E27FC236}">
                    <a16:creationId xmlns:a16="http://schemas.microsoft.com/office/drawing/2014/main" id="{ADF3DF03-70FC-46F3-B8BE-9E64D7BC1A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58326" y="7824788"/>
                <a:ext cx="114300" cy="117475"/>
              </a:xfrm>
              <a:custGeom>
                <a:avLst/>
                <a:gdLst>
                  <a:gd name="T0" fmla="*/ 2147483647 w 36"/>
                  <a:gd name="T1" fmla="*/ 2147483647 h 37"/>
                  <a:gd name="T2" fmla="*/ 2147483647 w 36"/>
                  <a:gd name="T3" fmla="*/ 2147483647 h 37"/>
                  <a:gd name="T4" fmla="*/ 2147483647 w 36"/>
                  <a:gd name="T5" fmla="*/ 2147483647 h 37"/>
                  <a:gd name="T6" fmla="*/ 2147483647 w 36"/>
                  <a:gd name="T7" fmla="*/ 2147483647 h 37"/>
                  <a:gd name="T8" fmla="*/ 2147483647 w 36"/>
                  <a:gd name="T9" fmla="*/ 2147483647 h 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6"/>
                  <a:gd name="T16" fmla="*/ 0 h 37"/>
                  <a:gd name="T17" fmla="*/ 36 w 36"/>
                  <a:gd name="T18" fmla="*/ 37 h 3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6" h="37">
                    <a:moveTo>
                      <a:pt x="33" y="12"/>
                    </a:moveTo>
                    <a:cubicBezTo>
                      <a:pt x="36" y="20"/>
                      <a:pt x="33" y="29"/>
                      <a:pt x="25" y="33"/>
                    </a:cubicBezTo>
                    <a:cubicBezTo>
                      <a:pt x="17" y="37"/>
                      <a:pt x="7" y="33"/>
                      <a:pt x="3" y="25"/>
                    </a:cubicBezTo>
                    <a:cubicBezTo>
                      <a:pt x="0" y="17"/>
                      <a:pt x="3" y="7"/>
                      <a:pt x="12" y="4"/>
                    </a:cubicBezTo>
                    <a:cubicBezTo>
                      <a:pt x="20" y="0"/>
                      <a:pt x="29" y="4"/>
                      <a:pt x="33" y="12"/>
                    </a:cubicBezTo>
                    <a:close/>
                  </a:path>
                </a:pathLst>
              </a:custGeom>
              <a:solidFill>
                <a:srgbClr val="4119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345" name="Freeform 187">
                <a:extLst>
                  <a:ext uri="{FF2B5EF4-FFF2-40B4-BE49-F238E27FC236}">
                    <a16:creationId xmlns:a16="http://schemas.microsoft.com/office/drawing/2014/main" id="{5E446299-E494-4212-9C6E-BB61CCB3CE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07526" y="7977188"/>
                <a:ext cx="377825" cy="174625"/>
              </a:xfrm>
              <a:custGeom>
                <a:avLst/>
                <a:gdLst>
                  <a:gd name="T0" fmla="*/ 2147483647 w 238"/>
                  <a:gd name="T1" fmla="*/ 2147483647 h 110"/>
                  <a:gd name="T2" fmla="*/ 2147483647 w 238"/>
                  <a:gd name="T3" fmla="*/ 2147483647 h 110"/>
                  <a:gd name="T4" fmla="*/ 0 w 238"/>
                  <a:gd name="T5" fmla="*/ 2147483647 h 110"/>
                  <a:gd name="T6" fmla="*/ 2147483647 w 238"/>
                  <a:gd name="T7" fmla="*/ 0 h 110"/>
                  <a:gd name="T8" fmla="*/ 2147483647 w 238"/>
                  <a:gd name="T9" fmla="*/ 2147483647 h 1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38"/>
                  <a:gd name="T16" fmla="*/ 0 h 110"/>
                  <a:gd name="T17" fmla="*/ 238 w 238"/>
                  <a:gd name="T18" fmla="*/ 110 h 11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38" h="110">
                    <a:moveTo>
                      <a:pt x="238" y="4"/>
                    </a:moveTo>
                    <a:lnTo>
                      <a:pt x="2" y="110"/>
                    </a:lnTo>
                    <a:lnTo>
                      <a:pt x="0" y="106"/>
                    </a:lnTo>
                    <a:lnTo>
                      <a:pt x="236" y="0"/>
                    </a:lnTo>
                    <a:lnTo>
                      <a:pt x="238" y="4"/>
                    </a:lnTo>
                    <a:close/>
                  </a:path>
                </a:pathLst>
              </a:custGeom>
              <a:solidFill>
                <a:srgbClr val="E8E8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346" name="Freeform 188">
                <a:extLst>
                  <a:ext uri="{FF2B5EF4-FFF2-40B4-BE49-F238E27FC236}">
                    <a16:creationId xmlns:a16="http://schemas.microsoft.com/office/drawing/2014/main" id="{6FBFEDEC-6181-40EB-B441-8169D76260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23401" y="8015288"/>
                <a:ext cx="377825" cy="171450"/>
              </a:xfrm>
              <a:custGeom>
                <a:avLst/>
                <a:gdLst>
                  <a:gd name="T0" fmla="*/ 2147483647 w 238"/>
                  <a:gd name="T1" fmla="*/ 2147483647 h 108"/>
                  <a:gd name="T2" fmla="*/ 2147483647 w 238"/>
                  <a:gd name="T3" fmla="*/ 2147483647 h 108"/>
                  <a:gd name="T4" fmla="*/ 0 w 238"/>
                  <a:gd name="T5" fmla="*/ 2147483647 h 108"/>
                  <a:gd name="T6" fmla="*/ 2147483647 w 238"/>
                  <a:gd name="T7" fmla="*/ 0 h 108"/>
                  <a:gd name="T8" fmla="*/ 2147483647 w 238"/>
                  <a:gd name="T9" fmla="*/ 2147483647 h 10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38"/>
                  <a:gd name="T16" fmla="*/ 0 h 108"/>
                  <a:gd name="T17" fmla="*/ 238 w 238"/>
                  <a:gd name="T18" fmla="*/ 108 h 10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38" h="108">
                    <a:moveTo>
                      <a:pt x="238" y="4"/>
                    </a:moveTo>
                    <a:lnTo>
                      <a:pt x="2" y="108"/>
                    </a:lnTo>
                    <a:lnTo>
                      <a:pt x="0" y="106"/>
                    </a:lnTo>
                    <a:lnTo>
                      <a:pt x="236" y="0"/>
                    </a:lnTo>
                    <a:lnTo>
                      <a:pt x="238" y="4"/>
                    </a:lnTo>
                    <a:close/>
                  </a:path>
                </a:pathLst>
              </a:custGeom>
              <a:solidFill>
                <a:srgbClr val="E8E8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347" name="Freeform 189">
                <a:extLst>
                  <a:ext uri="{FF2B5EF4-FFF2-40B4-BE49-F238E27FC236}">
                    <a16:creationId xmlns:a16="http://schemas.microsoft.com/office/drawing/2014/main" id="{15A15D11-1513-4B46-ACEF-6F13B33589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42451" y="8053388"/>
                <a:ext cx="377825" cy="171450"/>
              </a:xfrm>
              <a:custGeom>
                <a:avLst/>
                <a:gdLst>
                  <a:gd name="T0" fmla="*/ 2147483647 w 238"/>
                  <a:gd name="T1" fmla="*/ 2147483647 h 108"/>
                  <a:gd name="T2" fmla="*/ 0 w 238"/>
                  <a:gd name="T3" fmla="*/ 2147483647 h 108"/>
                  <a:gd name="T4" fmla="*/ 0 w 238"/>
                  <a:gd name="T5" fmla="*/ 2147483647 h 108"/>
                  <a:gd name="T6" fmla="*/ 2147483647 w 238"/>
                  <a:gd name="T7" fmla="*/ 0 h 108"/>
                  <a:gd name="T8" fmla="*/ 2147483647 w 238"/>
                  <a:gd name="T9" fmla="*/ 2147483647 h 10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38"/>
                  <a:gd name="T16" fmla="*/ 0 h 108"/>
                  <a:gd name="T17" fmla="*/ 238 w 238"/>
                  <a:gd name="T18" fmla="*/ 108 h 10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38" h="108">
                    <a:moveTo>
                      <a:pt x="238" y="4"/>
                    </a:moveTo>
                    <a:lnTo>
                      <a:pt x="0" y="108"/>
                    </a:lnTo>
                    <a:lnTo>
                      <a:pt x="0" y="104"/>
                    </a:lnTo>
                    <a:lnTo>
                      <a:pt x="236" y="0"/>
                    </a:lnTo>
                    <a:lnTo>
                      <a:pt x="238" y="4"/>
                    </a:lnTo>
                    <a:close/>
                  </a:path>
                </a:pathLst>
              </a:custGeom>
              <a:solidFill>
                <a:srgbClr val="E8E8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348" name="Freeform 190">
                <a:extLst>
                  <a:ext uri="{FF2B5EF4-FFF2-40B4-BE49-F238E27FC236}">
                    <a16:creationId xmlns:a16="http://schemas.microsoft.com/office/drawing/2014/main" id="{62636423-E679-4A33-A2F4-12CA2551F3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58326" y="8091488"/>
                <a:ext cx="377825" cy="171450"/>
              </a:xfrm>
              <a:custGeom>
                <a:avLst/>
                <a:gdLst>
                  <a:gd name="T0" fmla="*/ 2147483647 w 238"/>
                  <a:gd name="T1" fmla="*/ 2147483647 h 108"/>
                  <a:gd name="T2" fmla="*/ 2147483647 w 238"/>
                  <a:gd name="T3" fmla="*/ 2147483647 h 108"/>
                  <a:gd name="T4" fmla="*/ 0 w 238"/>
                  <a:gd name="T5" fmla="*/ 2147483647 h 108"/>
                  <a:gd name="T6" fmla="*/ 2147483647 w 238"/>
                  <a:gd name="T7" fmla="*/ 0 h 108"/>
                  <a:gd name="T8" fmla="*/ 2147483647 w 238"/>
                  <a:gd name="T9" fmla="*/ 2147483647 h 10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38"/>
                  <a:gd name="T16" fmla="*/ 0 h 108"/>
                  <a:gd name="T17" fmla="*/ 238 w 238"/>
                  <a:gd name="T18" fmla="*/ 108 h 10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38" h="108">
                    <a:moveTo>
                      <a:pt x="238" y="4"/>
                    </a:moveTo>
                    <a:lnTo>
                      <a:pt x="2" y="108"/>
                    </a:lnTo>
                    <a:lnTo>
                      <a:pt x="0" y="104"/>
                    </a:lnTo>
                    <a:lnTo>
                      <a:pt x="236" y="0"/>
                    </a:lnTo>
                    <a:lnTo>
                      <a:pt x="238" y="4"/>
                    </a:lnTo>
                    <a:close/>
                  </a:path>
                </a:pathLst>
              </a:custGeom>
              <a:solidFill>
                <a:srgbClr val="E8E8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349" name="Freeform 191">
                <a:extLst>
                  <a:ext uri="{FF2B5EF4-FFF2-40B4-BE49-F238E27FC236}">
                    <a16:creationId xmlns:a16="http://schemas.microsoft.com/office/drawing/2014/main" id="{8DC9B525-75AF-4415-8993-BFBA7ACB53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74201" y="8129588"/>
                <a:ext cx="377825" cy="171450"/>
              </a:xfrm>
              <a:custGeom>
                <a:avLst/>
                <a:gdLst>
                  <a:gd name="T0" fmla="*/ 2147483647 w 238"/>
                  <a:gd name="T1" fmla="*/ 2147483647 h 108"/>
                  <a:gd name="T2" fmla="*/ 2147483647 w 238"/>
                  <a:gd name="T3" fmla="*/ 2147483647 h 108"/>
                  <a:gd name="T4" fmla="*/ 0 w 238"/>
                  <a:gd name="T5" fmla="*/ 2147483647 h 108"/>
                  <a:gd name="T6" fmla="*/ 2147483647 w 238"/>
                  <a:gd name="T7" fmla="*/ 0 h 108"/>
                  <a:gd name="T8" fmla="*/ 2147483647 w 238"/>
                  <a:gd name="T9" fmla="*/ 2147483647 h 10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38"/>
                  <a:gd name="T16" fmla="*/ 0 h 108"/>
                  <a:gd name="T17" fmla="*/ 238 w 238"/>
                  <a:gd name="T18" fmla="*/ 108 h 10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38" h="108">
                    <a:moveTo>
                      <a:pt x="238" y="2"/>
                    </a:moveTo>
                    <a:lnTo>
                      <a:pt x="2" y="108"/>
                    </a:lnTo>
                    <a:lnTo>
                      <a:pt x="0" y="104"/>
                    </a:lnTo>
                    <a:lnTo>
                      <a:pt x="236" y="0"/>
                    </a:lnTo>
                    <a:lnTo>
                      <a:pt x="238" y="2"/>
                    </a:lnTo>
                    <a:close/>
                  </a:path>
                </a:pathLst>
              </a:custGeom>
              <a:solidFill>
                <a:srgbClr val="E8E8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350" name="Freeform 192">
                <a:extLst>
                  <a:ext uri="{FF2B5EF4-FFF2-40B4-BE49-F238E27FC236}">
                    <a16:creationId xmlns:a16="http://schemas.microsoft.com/office/drawing/2014/main" id="{E58BE256-D33F-4E51-9FF9-988B2679B3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90076" y="8164513"/>
                <a:ext cx="377825" cy="174625"/>
              </a:xfrm>
              <a:custGeom>
                <a:avLst/>
                <a:gdLst>
                  <a:gd name="T0" fmla="*/ 2147483647 w 238"/>
                  <a:gd name="T1" fmla="*/ 2147483647 h 110"/>
                  <a:gd name="T2" fmla="*/ 2147483647 w 238"/>
                  <a:gd name="T3" fmla="*/ 2147483647 h 110"/>
                  <a:gd name="T4" fmla="*/ 0 w 238"/>
                  <a:gd name="T5" fmla="*/ 2147483647 h 110"/>
                  <a:gd name="T6" fmla="*/ 2147483647 w 238"/>
                  <a:gd name="T7" fmla="*/ 0 h 110"/>
                  <a:gd name="T8" fmla="*/ 2147483647 w 238"/>
                  <a:gd name="T9" fmla="*/ 2147483647 h 1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38"/>
                  <a:gd name="T16" fmla="*/ 0 h 110"/>
                  <a:gd name="T17" fmla="*/ 238 w 238"/>
                  <a:gd name="T18" fmla="*/ 110 h 11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38" h="110">
                    <a:moveTo>
                      <a:pt x="238" y="4"/>
                    </a:moveTo>
                    <a:lnTo>
                      <a:pt x="2" y="110"/>
                    </a:lnTo>
                    <a:lnTo>
                      <a:pt x="0" y="106"/>
                    </a:lnTo>
                    <a:lnTo>
                      <a:pt x="238" y="0"/>
                    </a:lnTo>
                    <a:lnTo>
                      <a:pt x="238" y="4"/>
                    </a:lnTo>
                    <a:close/>
                  </a:path>
                </a:pathLst>
              </a:custGeom>
              <a:solidFill>
                <a:srgbClr val="E8E8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351" name="Freeform 193">
                <a:extLst>
                  <a:ext uri="{FF2B5EF4-FFF2-40B4-BE49-F238E27FC236}">
                    <a16:creationId xmlns:a16="http://schemas.microsoft.com/office/drawing/2014/main" id="{A14C984C-4FD5-402E-8FCB-2FB4533704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09126" y="8202613"/>
                <a:ext cx="377825" cy="174625"/>
              </a:xfrm>
              <a:custGeom>
                <a:avLst/>
                <a:gdLst>
                  <a:gd name="T0" fmla="*/ 2147483647 w 238"/>
                  <a:gd name="T1" fmla="*/ 2147483647 h 110"/>
                  <a:gd name="T2" fmla="*/ 2147483647 w 238"/>
                  <a:gd name="T3" fmla="*/ 2147483647 h 110"/>
                  <a:gd name="T4" fmla="*/ 0 w 238"/>
                  <a:gd name="T5" fmla="*/ 2147483647 h 110"/>
                  <a:gd name="T6" fmla="*/ 2147483647 w 238"/>
                  <a:gd name="T7" fmla="*/ 0 h 110"/>
                  <a:gd name="T8" fmla="*/ 2147483647 w 238"/>
                  <a:gd name="T9" fmla="*/ 2147483647 h 1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38"/>
                  <a:gd name="T16" fmla="*/ 0 h 110"/>
                  <a:gd name="T17" fmla="*/ 238 w 238"/>
                  <a:gd name="T18" fmla="*/ 110 h 11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38" h="110">
                    <a:moveTo>
                      <a:pt x="238" y="4"/>
                    </a:moveTo>
                    <a:lnTo>
                      <a:pt x="2" y="110"/>
                    </a:lnTo>
                    <a:lnTo>
                      <a:pt x="0" y="106"/>
                    </a:lnTo>
                    <a:lnTo>
                      <a:pt x="236" y="0"/>
                    </a:lnTo>
                    <a:lnTo>
                      <a:pt x="238" y="4"/>
                    </a:lnTo>
                    <a:close/>
                  </a:path>
                </a:pathLst>
              </a:custGeom>
              <a:solidFill>
                <a:srgbClr val="E8E8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352" name="Freeform 194">
                <a:extLst>
                  <a:ext uri="{FF2B5EF4-FFF2-40B4-BE49-F238E27FC236}">
                    <a16:creationId xmlns:a16="http://schemas.microsoft.com/office/drawing/2014/main" id="{6C63F657-F283-4F07-B472-8E262492AC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25001" y="8240713"/>
                <a:ext cx="377825" cy="174625"/>
              </a:xfrm>
              <a:custGeom>
                <a:avLst/>
                <a:gdLst>
                  <a:gd name="T0" fmla="*/ 2147483647 w 238"/>
                  <a:gd name="T1" fmla="*/ 2147483647 h 110"/>
                  <a:gd name="T2" fmla="*/ 2147483647 w 238"/>
                  <a:gd name="T3" fmla="*/ 2147483647 h 110"/>
                  <a:gd name="T4" fmla="*/ 0 w 238"/>
                  <a:gd name="T5" fmla="*/ 2147483647 h 110"/>
                  <a:gd name="T6" fmla="*/ 2147483647 w 238"/>
                  <a:gd name="T7" fmla="*/ 0 h 110"/>
                  <a:gd name="T8" fmla="*/ 2147483647 w 238"/>
                  <a:gd name="T9" fmla="*/ 2147483647 h 1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38"/>
                  <a:gd name="T16" fmla="*/ 0 h 110"/>
                  <a:gd name="T17" fmla="*/ 238 w 238"/>
                  <a:gd name="T18" fmla="*/ 110 h 11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38" h="110">
                    <a:moveTo>
                      <a:pt x="238" y="4"/>
                    </a:moveTo>
                    <a:lnTo>
                      <a:pt x="2" y="110"/>
                    </a:lnTo>
                    <a:lnTo>
                      <a:pt x="0" y="106"/>
                    </a:lnTo>
                    <a:lnTo>
                      <a:pt x="236" y="0"/>
                    </a:lnTo>
                    <a:lnTo>
                      <a:pt x="238" y="4"/>
                    </a:lnTo>
                    <a:close/>
                  </a:path>
                </a:pathLst>
              </a:custGeom>
              <a:solidFill>
                <a:srgbClr val="E8E8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353" name="Freeform 195">
                <a:extLst>
                  <a:ext uri="{FF2B5EF4-FFF2-40B4-BE49-F238E27FC236}">
                    <a16:creationId xmlns:a16="http://schemas.microsoft.com/office/drawing/2014/main" id="{C87A6D2E-4439-457B-9FF6-062F651CE5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40876" y="8278813"/>
                <a:ext cx="377825" cy="173038"/>
              </a:xfrm>
              <a:custGeom>
                <a:avLst/>
                <a:gdLst>
                  <a:gd name="T0" fmla="*/ 2147483647 w 238"/>
                  <a:gd name="T1" fmla="*/ 2147483647 h 109"/>
                  <a:gd name="T2" fmla="*/ 2147483647 w 238"/>
                  <a:gd name="T3" fmla="*/ 2147483647 h 109"/>
                  <a:gd name="T4" fmla="*/ 0 w 238"/>
                  <a:gd name="T5" fmla="*/ 2147483647 h 109"/>
                  <a:gd name="T6" fmla="*/ 2147483647 w 238"/>
                  <a:gd name="T7" fmla="*/ 0 h 109"/>
                  <a:gd name="T8" fmla="*/ 2147483647 w 238"/>
                  <a:gd name="T9" fmla="*/ 2147483647 h 10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38"/>
                  <a:gd name="T16" fmla="*/ 0 h 109"/>
                  <a:gd name="T17" fmla="*/ 238 w 238"/>
                  <a:gd name="T18" fmla="*/ 109 h 10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38" h="109">
                    <a:moveTo>
                      <a:pt x="238" y="4"/>
                    </a:moveTo>
                    <a:lnTo>
                      <a:pt x="2" y="109"/>
                    </a:lnTo>
                    <a:lnTo>
                      <a:pt x="0" y="107"/>
                    </a:lnTo>
                    <a:lnTo>
                      <a:pt x="236" y="0"/>
                    </a:lnTo>
                    <a:lnTo>
                      <a:pt x="238" y="4"/>
                    </a:lnTo>
                    <a:close/>
                  </a:path>
                </a:pathLst>
              </a:custGeom>
              <a:solidFill>
                <a:srgbClr val="E8E8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354" name="Freeform 196">
                <a:extLst>
                  <a:ext uri="{FF2B5EF4-FFF2-40B4-BE49-F238E27FC236}">
                    <a16:creationId xmlns:a16="http://schemas.microsoft.com/office/drawing/2014/main" id="{84D23919-FDCD-4F3D-8C72-F203DBF0BC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59926" y="8316913"/>
                <a:ext cx="379413" cy="173038"/>
              </a:xfrm>
              <a:custGeom>
                <a:avLst/>
                <a:gdLst>
                  <a:gd name="T0" fmla="*/ 2147483647 w 239"/>
                  <a:gd name="T1" fmla="*/ 2147483647 h 109"/>
                  <a:gd name="T2" fmla="*/ 0 w 239"/>
                  <a:gd name="T3" fmla="*/ 2147483647 h 109"/>
                  <a:gd name="T4" fmla="*/ 0 w 239"/>
                  <a:gd name="T5" fmla="*/ 2147483647 h 109"/>
                  <a:gd name="T6" fmla="*/ 2147483647 w 239"/>
                  <a:gd name="T7" fmla="*/ 0 h 109"/>
                  <a:gd name="T8" fmla="*/ 2147483647 w 239"/>
                  <a:gd name="T9" fmla="*/ 2147483647 h 10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39"/>
                  <a:gd name="T16" fmla="*/ 0 h 109"/>
                  <a:gd name="T17" fmla="*/ 239 w 239"/>
                  <a:gd name="T18" fmla="*/ 109 h 10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39" h="109">
                    <a:moveTo>
                      <a:pt x="239" y="4"/>
                    </a:moveTo>
                    <a:lnTo>
                      <a:pt x="0" y="109"/>
                    </a:lnTo>
                    <a:lnTo>
                      <a:pt x="0" y="105"/>
                    </a:lnTo>
                    <a:lnTo>
                      <a:pt x="237" y="0"/>
                    </a:lnTo>
                    <a:lnTo>
                      <a:pt x="239" y="4"/>
                    </a:lnTo>
                    <a:close/>
                  </a:path>
                </a:pathLst>
              </a:custGeom>
              <a:solidFill>
                <a:srgbClr val="E8E8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355" name="Freeform 197">
                <a:extLst>
                  <a:ext uri="{FF2B5EF4-FFF2-40B4-BE49-F238E27FC236}">
                    <a16:creationId xmlns:a16="http://schemas.microsoft.com/office/drawing/2014/main" id="{7854E170-00AD-45A5-9D0F-917B941CAB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75801" y="8355013"/>
                <a:ext cx="379413" cy="173038"/>
              </a:xfrm>
              <a:custGeom>
                <a:avLst/>
                <a:gdLst>
                  <a:gd name="T0" fmla="*/ 2147483647 w 239"/>
                  <a:gd name="T1" fmla="*/ 2147483647 h 109"/>
                  <a:gd name="T2" fmla="*/ 2147483647 w 239"/>
                  <a:gd name="T3" fmla="*/ 2147483647 h 109"/>
                  <a:gd name="T4" fmla="*/ 0 w 239"/>
                  <a:gd name="T5" fmla="*/ 2147483647 h 109"/>
                  <a:gd name="T6" fmla="*/ 2147483647 w 239"/>
                  <a:gd name="T7" fmla="*/ 0 h 109"/>
                  <a:gd name="T8" fmla="*/ 2147483647 w 239"/>
                  <a:gd name="T9" fmla="*/ 2147483647 h 10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39"/>
                  <a:gd name="T16" fmla="*/ 0 h 109"/>
                  <a:gd name="T17" fmla="*/ 239 w 239"/>
                  <a:gd name="T18" fmla="*/ 109 h 10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39" h="109">
                    <a:moveTo>
                      <a:pt x="239" y="4"/>
                    </a:moveTo>
                    <a:lnTo>
                      <a:pt x="2" y="109"/>
                    </a:lnTo>
                    <a:lnTo>
                      <a:pt x="0" y="105"/>
                    </a:lnTo>
                    <a:lnTo>
                      <a:pt x="237" y="0"/>
                    </a:lnTo>
                    <a:lnTo>
                      <a:pt x="239" y="4"/>
                    </a:lnTo>
                    <a:close/>
                  </a:path>
                </a:pathLst>
              </a:custGeom>
              <a:solidFill>
                <a:srgbClr val="E8E8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356" name="Freeform 198">
                <a:extLst>
                  <a:ext uri="{FF2B5EF4-FFF2-40B4-BE49-F238E27FC236}">
                    <a16:creationId xmlns:a16="http://schemas.microsoft.com/office/drawing/2014/main" id="{C4197AF4-7D87-467B-BB32-8F2E588A34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91676" y="8393113"/>
                <a:ext cx="379413" cy="173038"/>
              </a:xfrm>
              <a:custGeom>
                <a:avLst/>
                <a:gdLst>
                  <a:gd name="T0" fmla="*/ 2147483647 w 239"/>
                  <a:gd name="T1" fmla="*/ 2147483647 h 109"/>
                  <a:gd name="T2" fmla="*/ 2147483647 w 239"/>
                  <a:gd name="T3" fmla="*/ 2147483647 h 109"/>
                  <a:gd name="T4" fmla="*/ 0 w 239"/>
                  <a:gd name="T5" fmla="*/ 2147483647 h 109"/>
                  <a:gd name="T6" fmla="*/ 2147483647 w 239"/>
                  <a:gd name="T7" fmla="*/ 0 h 109"/>
                  <a:gd name="T8" fmla="*/ 2147483647 w 239"/>
                  <a:gd name="T9" fmla="*/ 2147483647 h 10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39"/>
                  <a:gd name="T16" fmla="*/ 0 h 109"/>
                  <a:gd name="T17" fmla="*/ 239 w 239"/>
                  <a:gd name="T18" fmla="*/ 109 h 10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39" h="109">
                    <a:moveTo>
                      <a:pt x="239" y="2"/>
                    </a:moveTo>
                    <a:lnTo>
                      <a:pt x="2" y="109"/>
                    </a:lnTo>
                    <a:lnTo>
                      <a:pt x="0" y="105"/>
                    </a:lnTo>
                    <a:lnTo>
                      <a:pt x="237" y="0"/>
                    </a:lnTo>
                    <a:lnTo>
                      <a:pt x="239" y="2"/>
                    </a:lnTo>
                    <a:close/>
                  </a:path>
                </a:pathLst>
              </a:custGeom>
              <a:solidFill>
                <a:srgbClr val="E8E8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357" name="Freeform 199">
                <a:extLst>
                  <a:ext uri="{FF2B5EF4-FFF2-40B4-BE49-F238E27FC236}">
                    <a16:creationId xmlns:a16="http://schemas.microsoft.com/office/drawing/2014/main" id="{13777379-912A-4645-9F0C-A57EC83B16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88526" y="7786688"/>
                <a:ext cx="334963" cy="368300"/>
              </a:xfrm>
              <a:custGeom>
                <a:avLst/>
                <a:gdLst>
                  <a:gd name="T0" fmla="*/ 2147483647 w 211"/>
                  <a:gd name="T1" fmla="*/ 2147483647 h 232"/>
                  <a:gd name="T2" fmla="*/ 0 w 211"/>
                  <a:gd name="T3" fmla="*/ 2147483647 h 232"/>
                  <a:gd name="T4" fmla="*/ 2147483647 w 211"/>
                  <a:gd name="T5" fmla="*/ 0 h 232"/>
                  <a:gd name="T6" fmla="*/ 2147483647 w 211"/>
                  <a:gd name="T7" fmla="*/ 2147483647 h 232"/>
                  <a:gd name="T8" fmla="*/ 2147483647 w 211"/>
                  <a:gd name="T9" fmla="*/ 2147483647 h 2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11"/>
                  <a:gd name="T16" fmla="*/ 0 h 232"/>
                  <a:gd name="T17" fmla="*/ 211 w 211"/>
                  <a:gd name="T18" fmla="*/ 232 h 23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11" h="232">
                    <a:moveTo>
                      <a:pt x="40" y="232"/>
                    </a:moveTo>
                    <a:lnTo>
                      <a:pt x="0" y="196"/>
                    </a:lnTo>
                    <a:lnTo>
                      <a:pt x="171" y="0"/>
                    </a:lnTo>
                    <a:lnTo>
                      <a:pt x="211" y="34"/>
                    </a:lnTo>
                    <a:lnTo>
                      <a:pt x="40" y="232"/>
                    </a:lnTo>
                    <a:close/>
                  </a:path>
                </a:pathLst>
              </a:custGeom>
              <a:solidFill>
                <a:srgbClr val="3A07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358" name="Freeform 200">
                <a:extLst>
                  <a:ext uri="{FF2B5EF4-FFF2-40B4-BE49-F238E27FC236}">
                    <a16:creationId xmlns:a16="http://schemas.microsoft.com/office/drawing/2014/main" id="{05471D70-B35E-4AFF-A4C3-F8BFF44361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63126" y="8097838"/>
                <a:ext cx="88900" cy="95250"/>
              </a:xfrm>
              <a:custGeom>
                <a:avLst/>
                <a:gdLst>
                  <a:gd name="T0" fmla="*/ 2147483647 w 56"/>
                  <a:gd name="T1" fmla="*/ 2147483647 h 60"/>
                  <a:gd name="T2" fmla="*/ 2147483647 w 56"/>
                  <a:gd name="T3" fmla="*/ 2147483647 h 60"/>
                  <a:gd name="T4" fmla="*/ 0 w 56"/>
                  <a:gd name="T5" fmla="*/ 2147483647 h 60"/>
                  <a:gd name="T6" fmla="*/ 2147483647 w 56"/>
                  <a:gd name="T7" fmla="*/ 2147483647 h 60"/>
                  <a:gd name="T8" fmla="*/ 2147483647 w 56"/>
                  <a:gd name="T9" fmla="*/ 0 h 60"/>
                  <a:gd name="T10" fmla="*/ 2147483647 w 56"/>
                  <a:gd name="T11" fmla="*/ 2147483647 h 6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6"/>
                  <a:gd name="T19" fmla="*/ 0 h 60"/>
                  <a:gd name="T20" fmla="*/ 56 w 56"/>
                  <a:gd name="T21" fmla="*/ 60 h 60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6" h="60">
                    <a:moveTo>
                      <a:pt x="56" y="36"/>
                    </a:moveTo>
                    <a:lnTo>
                      <a:pt x="26" y="48"/>
                    </a:lnTo>
                    <a:lnTo>
                      <a:pt x="0" y="60"/>
                    </a:lnTo>
                    <a:lnTo>
                      <a:pt x="8" y="32"/>
                    </a:lnTo>
                    <a:lnTo>
                      <a:pt x="16" y="0"/>
                    </a:lnTo>
                    <a:lnTo>
                      <a:pt x="56" y="36"/>
                    </a:lnTo>
                    <a:close/>
                  </a:path>
                </a:pathLst>
              </a:custGeom>
              <a:solidFill>
                <a:srgbClr val="E489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359" name="Freeform 201">
                <a:extLst>
                  <a:ext uri="{FF2B5EF4-FFF2-40B4-BE49-F238E27FC236}">
                    <a16:creationId xmlns:a16="http://schemas.microsoft.com/office/drawing/2014/main" id="{6D35D4B4-A2E6-4B7E-B148-DF0B92281A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63126" y="8148638"/>
                <a:ext cx="41275" cy="44450"/>
              </a:xfrm>
              <a:custGeom>
                <a:avLst/>
                <a:gdLst>
                  <a:gd name="T0" fmla="*/ 2147483647 w 26"/>
                  <a:gd name="T1" fmla="*/ 2147483647 h 28"/>
                  <a:gd name="T2" fmla="*/ 0 w 26"/>
                  <a:gd name="T3" fmla="*/ 2147483647 h 28"/>
                  <a:gd name="T4" fmla="*/ 2147483647 w 26"/>
                  <a:gd name="T5" fmla="*/ 0 h 28"/>
                  <a:gd name="T6" fmla="*/ 2147483647 w 26"/>
                  <a:gd name="T7" fmla="*/ 2147483647 h 28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6"/>
                  <a:gd name="T13" fmla="*/ 0 h 28"/>
                  <a:gd name="T14" fmla="*/ 26 w 26"/>
                  <a:gd name="T15" fmla="*/ 28 h 28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6" h="28">
                    <a:moveTo>
                      <a:pt x="26" y="16"/>
                    </a:moveTo>
                    <a:lnTo>
                      <a:pt x="0" y="28"/>
                    </a:lnTo>
                    <a:lnTo>
                      <a:pt x="8" y="0"/>
                    </a:lnTo>
                    <a:lnTo>
                      <a:pt x="26" y="16"/>
                    </a:lnTo>
                    <a:close/>
                  </a:path>
                </a:pathLst>
              </a:custGeom>
              <a:solidFill>
                <a:srgbClr val="4A12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360" name="Freeform 202">
                <a:extLst>
                  <a:ext uri="{FF2B5EF4-FFF2-40B4-BE49-F238E27FC236}">
                    <a16:creationId xmlns:a16="http://schemas.microsoft.com/office/drawing/2014/main" id="{FC6DF108-69D5-4EF0-9322-DE7AA0F113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59988" y="7739063"/>
                <a:ext cx="101600" cy="101600"/>
              </a:xfrm>
              <a:custGeom>
                <a:avLst/>
                <a:gdLst>
                  <a:gd name="T0" fmla="*/ 2147483647 w 32"/>
                  <a:gd name="T1" fmla="*/ 2147483647 h 32"/>
                  <a:gd name="T2" fmla="*/ 2147483647 w 32"/>
                  <a:gd name="T3" fmla="*/ 2147483647 h 32"/>
                  <a:gd name="T4" fmla="*/ 2147483647 w 32"/>
                  <a:gd name="T5" fmla="*/ 2147483647 h 32"/>
                  <a:gd name="T6" fmla="*/ 0 w 32"/>
                  <a:gd name="T7" fmla="*/ 2147483647 h 32"/>
                  <a:gd name="T8" fmla="*/ 2147483647 w 32"/>
                  <a:gd name="T9" fmla="*/ 2147483647 h 32"/>
                  <a:gd name="T10" fmla="*/ 2147483647 w 32"/>
                  <a:gd name="T11" fmla="*/ 2147483647 h 32"/>
                  <a:gd name="T12" fmla="*/ 2147483647 w 32"/>
                  <a:gd name="T13" fmla="*/ 2147483647 h 3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2"/>
                  <a:gd name="T22" fmla="*/ 0 h 32"/>
                  <a:gd name="T23" fmla="*/ 32 w 32"/>
                  <a:gd name="T24" fmla="*/ 32 h 3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2" h="32">
                    <a:moveTo>
                      <a:pt x="26" y="5"/>
                    </a:moveTo>
                    <a:cubicBezTo>
                      <a:pt x="26" y="5"/>
                      <a:pt x="26" y="5"/>
                      <a:pt x="26" y="5"/>
                    </a:cubicBezTo>
                    <a:cubicBezTo>
                      <a:pt x="21" y="0"/>
                      <a:pt x="12" y="0"/>
                      <a:pt x="7" y="6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20" y="32"/>
                      <a:pt x="20" y="32"/>
                      <a:pt x="20" y="32"/>
                    </a:cubicBezTo>
                    <a:cubicBezTo>
                      <a:pt x="28" y="23"/>
                      <a:pt x="28" y="23"/>
                      <a:pt x="28" y="23"/>
                    </a:cubicBezTo>
                    <a:cubicBezTo>
                      <a:pt x="32" y="18"/>
                      <a:pt x="32" y="9"/>
                      <a:pt x="26" y="5"/>
                    </a:cubicBezTo>
                    <a:close/>
                  </a:path>
                </a:pathLst>
              </a:custGeom>
              <a:solidFill>
                <a:srgbClr val="9190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361" name="Freeform 203">
                <a:extLst>
                  <a:ext uri="{FF2B5EF4-FFF2-40B4-BE49-F238E27FC236}">
                    <a16:creationId xmlns:a16="http://schemas.microsoft.com/office/drawing/2014/main" id="{8E8C50AB-1EAC-4287-8B9E-E38031158E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10726" y="8196263"/>
                <a:ext cx="490538" cy="985838"/>
              </a:xfrm>
              <a:custGeom>
                <a:avLst/>
                <a:gdLst>
                  <a:gd name="T0" fmla="*/ 2147483647 w 154"/>
                  <a:gd name="T1" fmla="*/ 2147483647 h 310"/>
                  <a:gd name="T2" fmla="*/ 2147483647 w 154"/>
                  <a:gd name="T3" fmla="*/ 2147483647 h 310"/>
                  <a:gd name="T4" fmla="*/ 2147483647 w 154"/>
                  <a:gd name="T5" fmla="*/ 2147483647 h 310"/>
                  <a:gd name="T6" fmla="*/ 2147483647 w 154"/>
                  <a:gd name="T7" fmla="*/ 2147483647 h 310"/>
                  <a:gd name="T8" fmla="*/ 2147483647 w 154"/>
                  <a:gd name="T9" fmla="*/ 2147483647 h 310"/>
                  <a:gd name="T10" fmla="*/ 2147483647 w 154"/>
                  <a:gd name="T11" fmla="*/ 2147483647 h 310"/>
                  <a:gd name="T12" fmla="*/ 2147483647 w 154"/>
                  <a:gd name="T13" fmla="*/ 2147483647 h 310"/>
                  <a:gd name="T14" fmla="*/ 2147483647 w 154"/>
                  <a:gd name="T15" fmla="*/ 2147483647 h 310"/>
                  <a:gd name="T16" fmla="*/ 2147483647 w 154"/>
                  <a:gd name="T17" fmla="*/ 2147483647 h 310"/>
                  <a:gd name="T18" fmla="*/ 2147483647 w 154"/>
                  <a:gd name="T19" fmla="*/ 2147483647 h 310"/>
                  <a:gd name="T20" fmla="*/ 2147483647 w 154"/>
                  <a:gd name="T21" fmla="*/ 2147483647 h 310"/>
                  <a:gd name="T22" fmla="*/ 2147483647 w 154"/>
                  <a:gd name="T23" fmla="*/ 2147483647 h 310"/>
                  <a:gd name="T24" fmla="*/ 2147483647 w 154"/>
                  <a:gd name="T25" fmla="*/ 2147483647 h 310"/>
                  <a:gd name="T26" fmla="*/ 2147483647 w 154"/>
                  <a:gd name="T27" fmla="*/ 2147483647 h 310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54"/>
                  <a:gd name="T43" fmla="*/ 0 h 310"/>
                  <a:gd name="T44" fmla="*/ 154 w 154"/>
                  <a:gd name="T45" fmla="*/ 310 h 310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54" h="310">
                    <a:moveTo>
                      <a:pt x="80" y="294"/>
                    </a:moveTo>
                    <a:cubicBezTo>
                      <a:pt x="65" y="152"/>
                      <a:pt x="65" y="152"/>
                      <a:pt x="65" y="152"/>
                    </a:cubicBezTo>
                    <a:cubicBezTo>
                      <a:pt x="65" y="152"/>
                      <a:pt x="0" y="86"/>
                      <a:pt x="9" y="79"/>
                    </a:cubicBezTo>
                    <a:cubicBezTo>
                      <a:pt x="18" y="73"/>
                      <a:pt x="60" y="109"/>
                      <a:pt x="60" y="109"/>
                    </a:cubicBezTo>
                    <a:cubicBezTo>
                      <a:pt x="60" y="109"/>
                      <a:pt x="42" y="11"/>
                      <a:pt x="55" y="10"/>
                    </a:cubicBezTo>
                    <a:cubicBezTo>
                      <a:pt x="68" y="8"/>
                      <a:pt x="75" y="82"/>
                      <a:pt x="79" y="80"/>
                    </a:cubicBezTo>
                    <a:cubicBezTo>
                      <a:pt x="83" y="79"/>
                      <a:pt x="77" y="5"/>
                      <a:pt x="85" y="3"/>
                    </a:cubicBezTo>
                    <a:cubicBezTo>
                      <a:pt x="96" y="1"/>
                      <a:pt x="93" y="78"/>
                      <a:pt x="98" y="78"/>
                    </a:cubicBezTo>
                    <a:cubicBezTo>
                      <a:pt x="103" y="78"/>
                      <a:pt x="105" y="0"/>
                      <a:pt x="115" y="2"/>
                    </a:cubicBezTo>
                    <a:cubicBezTo>
                      <a:pt x="125" y="5"/>
                      <a:pt x="115" y="80"/>
                      <a:pt x="121" y="81"/>
                    </a:cubicBezTo>
                    <a:cubicBezTo>
                      <a:pt x="127" y="81"/>
                      <a:pt x="133" y="18"/>
                      <a:pt x="141" y="21"/>
                    </a:cubicBezTo>
                    <a:cubicBezTo>
                      <a:pt x="150" y="24"/>
                      <a:pt x="131" y="138"/>
                      <a:pt x="131" y="138"/>
                    </a:cubicBezTo>
                    <a:cubicBezTo>
                      <a:pt x="154" y="272"/>
                      <a:pt x="154" y="272"/>
                      <a:pt x="154" y="272"/>
                    </a:cubicBezTo>
                    <a:cubicBezTo>
                      <a:pt x="154" y="272"/>
                      <a:pt x="112" y="310"/>
                      <a:pt x="80" y="294"/>
                    </a:cubicBezTo>
                    <a:close/>
                  </a:path>
                </a:pathLst>
              </a:custGeom>
              <a:solidFill>
                <a:srgbClr val="F0D5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362" name="Freeform 204">
                <a:extLst>
                  <a:ext uri="{FF2B5EF4-FFF2-40B4-BE49-F238E27FC236}">
                    <a16:creationId xmlns:a16="http://schemas.microsoft.com/office/drawing/2014/main" id="{71A039F6-8618-4BF9-95ED-D17413E18F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17101" y="8728076"/>
                <a:ext cx="255588" cy="101600"/>
              </a:xfrm>
              <a:custGeom>
                <a:avLst/>
                <a:gdLst>
                  <a:gd name="T0" fmla="*/ 2147483647 w 161"/>
                  <a:gd name="T1" fmla="*/ 2147483647 h 64"/>
                  <a:gd name="T2" fmla="*/ 2147483647 w 161"/>
                  <a:gd name="T3" fmla="*/ 2147483647 h 64"/>
                  <a:gd name="T4" fmla="*/ 0 w 161"/>
                  <a:gd name="T5" fmla="*/ 2147483647 h 64"/>
                  <a:gd name="T6" fmla="*/ 2147483647 w 161"/>
                  <a:gd name="T7" fmla="*/ 0 h 64"/>
                  <a:gd name="T8" fmla="*/ 2147483647 w 161"/>
                  <a:gd name="T9" fmla="*/ 2147483647 h 6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61"/>
                  <a:gd name="T16" fmla="*/ 0 h 64"/>
                  <a:gd name="T17" fmla="*/ 161 w 161"/>
                  <a:gd name="T18" fmla="*/ 64 h 6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61" h="64">
                    <a:moveTo>
                      <a:pt x="161" y="38"/>
                    </a:moveTo>
                    <a:lnTo>
                      <a:pt x="6" y="64"/>
                    </a:lnTo>
                    <a:lnTo>
                      <a:pt x="0" y="28"/>
                    </a:lnTo>
                    <a:lnTo>
                      <a:pt x="153" y="0"/>
                    </a:lnTo>
                    <a:lnTo>
                      <a:pt x="161" y="38"/>
                    </a:lnTo>
                    <a:close/>
                  </a:path>
                </a:pathLst>
              </a:custGeom>
              <a:solidFill>
                <a:srgbClr val="9190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40" name="TextBox 39">
              <a:extLst>
                <a:ext uri="{FF2B5EF4-FFF2-40B4-BE49-F238E27FC236}">
                  <a16:creationId xmlns:a16="http://schemas.microsoft.com/office/drawing/2014/main" id="{DE0CC5B5-BADF-417D-85F0-4949C6E366E8}"/>
                </a:ext>
              </a:extLst>
            </p:cNvPr>
            <p:cNvSpPr txBox="1"/>
            <p:nvPr/>
          </p:nvSpPr>
          <p:spPr>
            <a:xfrm rot="19608595">
              <a:off x="8391525" y="2960688"/>
              <a:ext cx="693738" cy="1933575"/>
            </a:xfrm>
            <a:prstGeom prst="rect">
              <a:avLst/>
            </a:prstGeom>
            <a:noFill/>
          </p:spPr>
          <p:txBody>
            <a:bodyPr lIns="54610" tIns="54610" rIns="54610" bIns="54610"/>
            <a:lstStyle/>
            <a:p>
              <a:pPr fontAlgn="auto">
                <a:spcBef>
                  <a:spcPts val="0"/>
                </a:spcBef>
                <a:spcAft>
                  <a:spcPts val="600"/>
                </a:spcAft>
                <a:defRPr/>
              </a:pPr>
              <a:r>
                <a:rPr lang="ru-RU" sz="7200" dirty="0">
                  <a:solidFill>
                    <a:schemeClr val="bg1"/>
                  </a:solidFill>
                  <a:latin typeface="+mj-lt"/>
                  <a:cs typeface="+mn-cs"/>
                </a:rPr>
                <a:t>?</a:t>
              </a:r>
              <a:endParaRPr lang="en-US" sz="7200" dirty="0" err="1">
                <a:solidFill>
                  <a:schemeClr val="bg1"/>
                </a:solidFill>
                <a:latin typeface="+mj-lt"/>
                <a:cs typeface="+mn-cs"/>
              </a:endParaRPr>
            </a:p>
          </p:txBody>
        </p:sp>
        <p:sp>
          <p:nvSpPr>
            <p:cNvPr id="41" name="TextBox 40">
              <a:extLst>
                <a:ext uri="{FF2B5EF4-FFF2-40B4-BE49-F238E27FC236}">
                  <a16:creationId xmlns:a16="http://schemas.microsoft.com/office/drawing/2014/main" id="{44FF68D4-CA46-406B-8B1C-92DA80D26BB0}"/>
                </a:ext>
              </a:extLst>
            </p:cNvPr>
            <p:cNvSpPr txBox="1"/>
            <p:nvPr/>
          </p:nvSpPr>
          <p:spPr>
            <a:xfrm rot="1338625">
              <a:off x="10709275" y="2449513"/>
              <a:ext cx="693738" cy="1933575"/>
            </a:xfrm>
            <a:prstGeom prst="rect">
              <a:avLst/>
            </a:prstGeom>
            <a:noFill/>
          </p:spPr>
          <p:txBody>
            <a:bodyPr lIns="54610" tIns="54610" rIns="54610" bIns="54610"/>
            <a:lstStyle/>
            <a:p>
              <a:pPr fontAlgn="auto">
                <a:spcBef>
                  <a:spcPts val="0"/>
                </a:spcBef>
                <a:spcAft>
                  <a:spcPts val="600"/>
                </a:spcAft>
                <a:defRPr/>
              </a:pPr>
              <a:r>
                <a:rPr lang="ru-RU" sz="11500" dirty="0">
                  <a:solidFill>
                    <a:schemeClr val="bg1"/>
                  </a:solidFill>
                  <a:latin typeface="+mj-lt"/>
                  <a:cs typeface="+mn-cs"/>
                </a:rPr>
                <a:t>?</a:t>
              </a:r>
              <a:endParaRPr lang="en-US" sz="11500" dirty="0" err="1">
                <a:solidFill>
                  <a:schemeClr val="bg1"/>
                </a:solidFill>
                <a:latin typeface="+mj-lt"/>
                <a:cs typeface="+mn-cs"/>
              </a:endParaRPr>
            </a:p>
          </p:txBody>
        </p:sp>
        <p:sp>
          <p:nvSpPr>
            <p:cNvPr id="42" name="TextBox 41">
              <a:extLst>
                <a:ext uri="{FF2B5EF4-FFF2-40B4-BE49-F238E27FC236}">
                  <a16:creationId xmlns:a16="http://schemas.microsoft.com/office/drawing/2014/main" id="{E8DC9CC1-3A23-4E97-8EDB-C9875958CE97}"/>
                </a:ext>
              </a:extLst>
            </p:cNvPr>
            <p:cNvSpPr txBox="1"/>
            <p:nvPr/>
          </p:nvSpPr>
          <p:spPr>
            <a:xfrm rot="20125434">
              <a:off x="9466263" y="3257550"/>
              <a:ext cx="695325" cy="1933575"/>
            </a:xfrm>
            <a:prstGeom prst="rect">
              <a:avLst/>
            </a:prstGeom>
            <a:noFill/>
          </p:spPr>
          <p:txBody>
            <a:bodyPr lIns="54610" tIns="54610" rIns="54610" bIns="54610"/>
            <a:lstStyle/>
            <a:p>
              <a:pPr fontAlgn="auto">
                <a:spcBef>
                  <a:spcPts val="0"/>
                </a:spcBef>
                <a:spcAft>
                  <a:spcPts val="600"/>
                </a:spcAft>
                <a:defRPr/>
              </a:pPr>
              <a:r>
                <a:rPr lang="ru-RU" sz="8800" dirty="0">
                  <a:solidFill>
                    <a:srgbClr val="3A07DF"/>
                  </a:solidFill>
                  <a:latin typeface="+mj-lt"/>
                  <a:cs typeface="+mn-cs"/>
                </a:rPr>
                <a:t>?</a:t>
              </a:r>
              <a:endParaRPr lang="en-US" sz="8800" dirty="0" err="1">
                <a:solidFill>
                  <a:srgbClr val="3A07DF"/>
                </a:solidFill>
                <a:latin typeface="+mj-lt"/>
                <a:cs typeface="+mn-cs"/>
              </a:endParaRPr>
            </a:p>
          </p:txBody>
        </p:sp>
      </p:grpSp>
      <p:sp>
        <p:nvSpPr>
          <p:cNvPr id="99337" name="Rectangle 42">
            <a:extLst>
              <a:ext uri="{FF2B5EF4-FFF2-40B4-BE49-F238E27FC236}">
                <a16:creationId xmlns:a16="http://schemas.microsoft.com/office/drawing/2014/main" id="{458C93AD-DDFD-49A8-8EB0-3B5E4605504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9900" y="1908175"/>
            <a:ext cx="7067550" cy="3016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spcAft>
                <a:spcPts val="1200"/>
              </a:spcAft>
            </a:pP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Улуғб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e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к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ва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Сардор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синфдошлар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. </a:t>
            </a:r>
            <a:endParaRPr lang="en-US" altLang="en-US" sz="1600">
              <a:solidFill>
                <a:srgbClr val="1B2024"/>
              </a:solidFill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eaLnBrk="1" hangingPunct="1">
              <a:spcAft>
                <a:spcPts val="1200"/>
              </a:spcAft>
            </a:pP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Бир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куни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улар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сайр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қилиб</a:t>
            </a:r>
            <a:r>
              <a:rPr lang="en-US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юраркан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,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ўзларига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газланган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сув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ва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сақич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сотиб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олиш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учун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маҳаллий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озиқ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-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овқат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маҳсулотлари</a:t>
            </a:r>
            <a:r>
              <a:rPr lang="en-US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дўконига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боришди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.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Аммо</a:t>
            </a:r>
            <a:r>
              <a:rPr lang="en-US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уларнинг</a:t>
            </a:r>
            <a:r>
              <a:rPr lang="en-US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e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тарли</a:t>
            </a:r>
            <a:r>
              <a:rPr lang="en-US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пули</a:t>
            </a:r>
            <a:r>
              <a:rPr lang="en-US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йўқ</a:t>
            </a:r>
            <a:r>
              <a:rPr lang="en-US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uz-Cyrl-UZ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э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ди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,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пул</a:t>
            </a:r>
            <a:r>
              <a:rPr lang="en-US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фақат</a:t>
            </a:r>
            <a:r>
              <a:rPr lang="en-US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газланган</a:t>
            </a:r>
            <a:r>
              <a:rPr lang="en-US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сув</a:t>
            </a:r>
            <a:r>
              <a:rPr lang="en-US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учунгина</a:t>
            </a:r>
            <a:r>
              <a:rPr lang="en-US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e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тарли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uz-Cyrl-UZ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э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ди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.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Йигитлар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x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афа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бўлишди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,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л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e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кин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бошқа</a:t>
            </a:r>
            <a:r>
              <a:rPr lang="en-US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чора</a:t>
            </a:r>
            <a:r>
              <a:rPr lang="en-US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ҳам</a:t>
            </a:r>
            <a:r>
              <a:rPr lang="en-US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йўқ</a:t>
            </a:r>
            <a:r>
              <a:rPr lang="en-US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uz-Cyrl-UZ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э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ди</a:t>
            </a:r>
            <a:r>
              <a:rPr lang="en-US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.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Бу</a:t>
            </a:r>
            <a:r>
              <a:rPr lang="en-US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орада</a:t>
            </a:r>
            <a:r>
              <a:rPr lang="en-US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дўконга</a:t>
            </a:r>
            <a:r>
              <a:rPr lang="en-US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яна</a:t>
            </a:r>
            <a:r>
              <a:rPr lang="en-US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бошқа</a:t>
            </a:r>
            <a:r>
              <a:rPr lang="en-US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бир</a:t>
            </a:r>
            <a:r>
              <a:rPr lang="en-US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x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аридор</a:t>
            </a:r>
            <a:r>
              <a:rPr lang="en-US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кирди</a:t>
            </a:r>
            <a:r>
              <a:rPr lang="en-US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ва</a:t>
            </a:r>
            <a:r>
              <a:rPr lang="en-US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чўнтагидан</a:t>
            </a:r>
            <a:r>
              <a:rPr lang="en-US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дастрўмол</a:t>
            </a:r>
            <a:r>
              <a:rPr lang="en-US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чиқарган</a:t>
            </a:r>
            <a:r>
              <a:rPr lang="en-US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вақтида</a:t>
            </a:r>
            <a:r>
              <a:rPr lang="en-US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чўнтагидаги</a:t>
            </a:r>
            <a:r>
              <a:rPr lang="en-US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пулнинг</a:t>
            </a:r>
            <a:r>
              <a:rPr lang="en-US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бир</a:t>
            </a:r>
            <a:r>
              <a:rPr lang="en-US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қисми</a:t>
            </a:r>
            <a:r>
              <a:rPr lang="en-US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ҳам</a:t>
            </a:r>
            <a:r>
              <a:rPr lang="en-US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e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рга</a:t>
            </a:r>
            <a:r>
              <a:rPr lang="en-US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тушди</a:t>
            </a:r>
            <a:r>
              <a:rPr lang="en-US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. X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аридор</a:t>
            </a:r>
            <a:r>
              <a:rPr lang="en-US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буни</a:t>
            </a:r>
            <a:r>
              <a:rPr lang="en-US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с</a:t>
            </a:r>
            <a:r>
              <a:rPr lang="en-US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e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змади</a:t>
            </a:r>
            <a:r>
              <a:rPr lang="en-US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ва</a:t>
            </a:r>
            <a:r>
              <a:rPr lang="en-US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дўкон</a:t>
            </a:r>
            <a:r>
              <a:rPr lang="en-US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ичида</a:t>
            </a:r>
            <a:r>
              <a:rPr lang="en-US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юришда</a:t>
            </a:r>
            <a:r>
              <a:rPr lang="en-US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давом</a:t>
            </a:r>
            <a:r>
              <a:rPr lang="en-US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uz-Cyrl-UZ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э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тди</a:t>
            </a:r>
            <a:r>
              <a:rPr lang="en-US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. </a:t>
            </a:r>
          </a:p>
          <a:p>
            <a:pPr eaLnBrk="1" hangingPunct="1">
              <a:spcAft>
                <a:spcPts val="1200"/>
              </a:spcAft>
            </a:pP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Аммо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йигитлар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буни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пайқашди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.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Улуғб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e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к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тушиб</a:t>
            </a:r>
            <a:r>
              <a:rPr lang="en-US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қолган</a:t>
            </a:r>
            <a:r>
              <a:rPr lang="en-US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пулларни</a:t>
            </a:r>
            <a:r>
              <a:rPr lang="en-US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олиб</a:t>
            </a:r>
            <a:r>
              <a:rPr lang="en-US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uz-Cyrl-UZ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э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гасига</a:t>
            </a:r>
            <a:r>
              <a:rPr lang="en-US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қайтариб</a:t>
            </a:r>
            <a:r>
              <a:rPr lang="en-US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б</a:t>
            </a:r>
            <a:r>
              <a:rPr lang="en-US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e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ришни</a:t>
            </a:r>
            <a:r>
              <a:rPr lang="en-US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ҳоҳлади</a:t>
            </a:r>
            <a:r>
              <a:rPr lang="en-US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.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Л</a:t>
            </a:r>
            <a:r>
              <a:rPr lang="en-US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e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кин</a:t>
            </a:r>
            <a:r>
              <a:rPr lang="en-US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сардор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уни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тў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x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татиб</a:t>
            </a:r>
            <a:r>
              <a:rPr lang="en-US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ушбу</a:t>
            </a:r>
            <a:r>
              <a:rPr lang="en-US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пулни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ўзлаштириб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олишни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ва</a:t>
            </a:r>
            <a:r>
              <a:rPr lang="en-US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сақич</a:t>
            </a:r>
            <a:r>
              <a:rPr lang="en-US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сотиб</a:t>
            </a:r>
            <a:r>
              <a:rPr lang="en-US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олишни</a:t>
            </a:r>
            <a:r>
              <a:rPr lang="en-US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таклиф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қилди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.</a:t>
            </a:r>
            <a:endParaRPr lang="ru-RU" altLang="en-US" sz="1600">
              <a:solidFill>
                <a:srgbClr val="1B2024"/>
              </a:solidFill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grpSp>
        <p:nvGrpSpPr>
          <p:cNvPr id="99338" name="Group 43">
            <a:extLst>
              <a:ext uri="{FF2B5EF4-FFF2-40B4-BE49-F238E27FC236}">
                <a16:creationId xmlns:a16="http://schemas.microsoft.com/office/drawing/2014/main" id="{1C2DD9D2-06EE-416B-8123-C7E464E260D2}"/>
              </a:ext>
            </a:extLst>
          </p:cNvPr>
          <p:cNvGrpSpPr>
            <a:grpSpLocks/>
          </p:cNvGrpSpPr>
          <p:nvPr/>
        </p:nvGrpSpPr>
        <p:grpSpPr bwMode="auto">
          <a:xfrm>
            <a:off x="431800" y="1282700"/>
            <a:ext cx="7191375" cy="531813"/>
            <a:chOff x="443080" y="2679689"/>
            <a:chExt cx="11306008" cy="460375"/>
          </a:xfrm>
        </p:grpSpPr>
        <p:sp>
          <p:nvSpPr>
            <p:cNvPr id="45" name="Rectangle: Rounded Corners 44">
              <a:extLst>
                <a:ext uri="{FF2B5EF4-FFF2-40B4-BE49-F238E27FC236}">
                  <a16:creationId xmlns:a16="http://schemas.microsoft.com/office/drawing/2014/main" id="{225CC423-BB3F-438B-991B-A1A1AF0492E6}"/>
                </a:ext>
              </a:extLst>
            </p:cNvPr>
            <p:cNvSpPr/>
            <p:nvPr/>
          </p:nvSpPr>
          <p:spPr>
            <a:xfrm>
              <a:off x="637753" y="2759396"/>
              <a:ext cx="11111335" cy="380668"/>
            </a:xfrm>
            <a:prstGeom prst="roundRect">
              <a:avLst>
                <a:gd name="adj" fmla="val 50000"/>
              </a:avLst>
            </a:prstGeom>
            <a:solidFill>
              <a:schemeClr val="bg1">
                <a:lumMod val="95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80000" tIns="44371" bIns="44371"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400" b="1" dirty="0">
                <a:solidFill>
                  <a:schemeClr val="tx1"/>
                </a:solidFill>
                <a:latin typeface="+mj-lt"/>
                <a:ea typeface="Golos Text" panose="020B0503020202020204" pitchFamily="34" charset="0"/>
              </a:endParaRPr>
            </a:p>
          </p:txBody>
        </p:sp>
        <p:sp>
          <p:nvSpPr>
            <p:cNvPr id="46" name="Rectangle: Rounded Corners 45">
              <a:extLst>
                <a:ext uri="{FF2B5EF4-FFF2-40B4-BE49-F238E27FC236}">
                  <a16:creationId xmlns:a16="http://schemas.microsoft.com/office/drawing/2014/main" id="{DFEC91F1-9DA1-47B2-8FE3-651133290696}"/>
                </a:ext>
              </a:extLst>
            </p:cNvPr>
            <p:cNvSpPr/>
            <p:nvPr/>
          </p:nvSpPr>
          <p:spPr>
            <a:xfrm>
              <a:off x="443080" y="2679689"/>
              <a:ext cx="11208672" cy="380668"/>
            </a:xfrm>
            <a:prstGeom prst="roundRect">
              <a:avLst>
                <a:gd name="adj" fmla="val 50000"/>
              </a:avLst>
            </a:pr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chemeClr val="accent4">
                    <a:lumMod val="20000"/>
                    <a:lumOff val="80000"/>
                  </a:schemeClr>
                </a:gs>
              </a:gsLst>
              <a:lin ang="0" scaled="1"/>
            </a:gradFill>
            <a:ln w="3175">
              <a:solidFill>
                <a:srgbClr val="3A07DF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80000" tIns="44371" bIns="44371"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ru-RU" sz="1600" b="1" dirty="0" err="1">
                  <a:solidFill>
                    <a:srgbClr val="4A127B"/>
                  </a:solidFill>
                  <a:latin typeface="+mj-lt"/>
                  <a:ea typeface="Golos Text" panose="020B0503020202020204" pitchFamily="34" charset="0"/>
                </a:rPr>
                <a:t>Дўкондаги</a:t>
              </a:r>
              <a:r>
                <a:rPr lang="en-US" sz="1600" b="1" dirty="0">
                  <a:solidFill>
                    <a:srgbClr val="4A127B"/>
                  </a:solidFill>
                  <a:latin typeface="+mj-lt"/>
                  <a:ea typeface="Golos Text" panose="020B0503020202020204" pitchFamily="34" charset="0"/>
                </a:rPr>
                <a:t> </a:t>
              </a:r>
              <a:r>
                <a:rPr lang="ru-RU" sz="1600" b="1" dirty="0" err="1">
                  <a:solidFill>
                    <a:srgbClr val="4A127B"/>
                  </a:solidFill>
                  <a:latin typeface="+mj-lt"/>
                  <a:ea typeface="Golos Text" panose="020B0503020202020204" pitchFamily="34" charset="0"/>
                </a:rPr>
                <a:t>воқ</a:t>
              </a:r>
              <a:r>
                <a:rPr lang="en-US" sz="1600" b="1" dirty="0">
                  <a:solidFill>
                    <a:srgbClr val="4A127B"/>
                  </a:solidFill>
                  <a:latin typeface="+mj-lt"/>
                  <a:ea typeface="Golos Text" panose="020B0503020202020204" pitchFamily="34" charset="0"/>
                </a:rPr>
                <a:t>e</a:t>
              </a:r>
              <a:r>
                <a:rPr lang="ru-RU" sz="1600" b="1" dirty="0">
                  <a:solidFill>
                    <a:srgbClr val="4A127B"/>
                  </a:solidFill>
                  <a:latin typeface="+mj-lt"/>
                  <a:ea typeface="Golos Text" panose="020B0503020202020204" pitchFamily="34" charset="0"/>
                </a:rPr>
                <a:t>а</a:t>
              </a:r>
              <a:r>
                <a:rPr lang="en-US" sz="1600" b="1" dirty="0">
                  <a:solidFill>
                    <a:srgbClr val="4A127B"/>
                  </a:solidFill>
                  <a:latin typeface="+mj-lt"/>
                  <a:ea typeface="Golos Text" panose="020B0503020202020204" pitchFamily="34" charset="0"/>
                </a:rPr>
                <a:t>.</a:t>
              </a:r>
              <a:endParaRPr lang="ru-RU" sz="1600" b="1" dirty="0">
                <a:solidFill>
                  <a:srgbClr val="4A127B"/>
                </a:solidFill>
                <a:latin typeface="+mj-lt"/>
                <a:ea typeface="Golos Text" panose="020B0503020202020204" pitchFamily="34" charset="0"/>
              </a:endParaRPr>
            </a:p>
          </p:txBody>
        </p:sp>
      </p:grpSp>
    </p:spTree>
  </p:cSld>
  <p:clrMapOvr>
    <a:masterClrMapping/>
  </p:clrMapOvr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354" name="Title 1">
            <a:extLst>
              <a:ext uri="{FF2B5EF4-FFF2-40B4-BE49-F238E27FC236}">
                <a16:creationId xmlns:a16="http://schemas.microsoft.com/office/drawing/2014/main" id="{055258FD-FFB5-4BB8-BB91-04ABEB2DCCB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ru-RU" altLang="en-US"/>
              <a:t>А</a:t>
            </a:r>
            <a:r>
              <a:rPr lang="tr-TR" altLang="en-US"/>
              <a:t>x</a:t>
            </a:r>
            <a:r>
              <a:rPr lang="ru-RU" altLang="en-US"/>
              <a:t>лоқий</a:t>
            </a:r>
            <a:r>
              <a:rPr lang="tr-TR" altLang="en-US"/>
              <a:t> </a:t>
            </a:r>
            <a:r>
              <a:rPr lang="ru-RU" altLang="en-US"/>
              <a:t>танлов</a:t>
            </a:r>
            <a:r>
              <a:rPr lang="tr-TR" altLang="en-US"/>
              <a:t> </a:t>
            </a:r>
            <a:r>
              <a:rPr lang="ru-RU" altLang="en-US"/>
              <a:t>ҳолатларига</a:t>
            </a:r>
            <a:r>
              <a:rPr lang="tr-TR" altLang="en-US"/>
              <a:t> </a:t>
            </a:r>
            <a:r>
              <a:rPr lang="ru-RU" altLang="en-US"/>
              <a:t>мисоллар</a:t>
            </a:r>
            <a:r>
              <a:rPr lang="tr-TR" altLang="en-US"/>
              <a:t>.</a:t>
            </a:r>
            <a:endParaRPr lang="ru-RU" altLang="en-US"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B911E951-4736-B4D4-E767-510649FCDC93}"/>
              </a:ext>
            </a:extLst>
          </p:cNvPr>
          <p:cNvGrpSpPr/>
          <p:nvPr/>
        </p:nvGrpSpPr>
        <p:grpSpPr>
          <a:xfrm>
            <a:off x="7561263" y="1502569"/>
            <a:ext cx="4427537" cy="5832475"/>
            <a:chOff x="7662863" y="574675"/>
            <a:chExt cx="4427537" cy="5832475"/>
          </a:xfrm>
        </p:grpSpPr>
        <p:sp>
          <p:nvSpPr>
            <p:cNvPr id="100355" name="Freeform 188">
              <a:extLst>
                <a:ext uri="{FF2B5EF4-FFF2-40B4-BE49-F238E27FC236}">
                  <a16:creationId xmlns:a16="http://schemas.microsoft.com/office/drawing/2014/main" id="{0847D056-D9F2-4767-8BF4-44793130C24C}"/>
                </a:ext>
              </a:extLst>
            </p:cNvPr>
            <p:cNvSpPr>
              <a:spLocks/>
            </p:cNvSpPr>
            <p:nvPr/>
          </p:nvSpPr>
          <p:spPr bwMode="auto">
            <a:xfrm>
              <a:off x="7662863" y="574675"/>
              <a:ext cx="4427537" cy="5251450"/>
            </a:xfrm>
            <a:custGeom>
              <a:avLst/>
              <a:gdLst>
                <a:gd name="T0" fmla="*/ 2147483647 w 2787"/>
                <a:gd name="T1" fmla="*/ 2147483647 h 3306"/>
                <a:gd name="T2" fmla="*/ 2147483647 w 2787"/>
                <a:gd name="T3" fmla="*/ 2147483647 h 3306"/>
                <a:gd name="T4" fmla="*/ 2147483647 w 2787"/>
                <a:gd name="T5" fmla="*/ 2147483647 h 3306"/>
                <a:gd name="T6" fmla="*/ 2147483647 w 2787"/>
                <a:gd name="T7" fmla="*/ 2147483647 h 3306"/>
                <a:gd name="T8" fmla="*/ 2147483647 w 2787"/>
                <a:gd name="T9" fmla="*/ 2147483647 h 3306"/>
                <a:gd name="T10" fmla="*/ 2147483647 w 2787"/>
                <a:gd name="T11" fmla="*/ 2147483647 h 3306"/>
                <a:gd name="T12" fmla="*/ 2147483647 w 2787"/>
                <a:gd name="T13" fmla="*/ 2147483647 h 3306"/>
                <a:gd name="T14" fmla="*/ 2147483647 w 2787"/>
                <a:gd name="T15" fmla="*/ 2147483647 h 3306"/>
                <a:gd name="T16" fmla="*/ 2147483647 w 2787"/>
                <a:gd name="T17" fmla="*/ 2147483647 h 3306"/>
                <a:gd name="T18" fmla="*/ 2147483647 w 2787"/>
                <a:gd name="T19" fmla="*/ 2147483647 h 3306"/>
                <a:gd name="T20" fmla="*/ 2147483647 w 2787"/>
                <a:gd name="T21" fmla="*/ 2147483647 h 330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787"/>
                <a:gd name="T34" fmla="*/ 0 h 3306"/>
                <a:gd name="T35" fmla="*/ 2787 w 2787"/>
                <a:gd name="T36" fmla="*/ 3306 h 330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787" h="3306">
                  <a:moveTo>
                    <a:pt x="247" y="2248"/>
                  </a:moveTo>
                  <a:cubicBezTo>
                    <a:pt x="402" y="2428"/>
                    <a:pt x="540" y="2381"/>
                    <a:pt x="720" y="2634"/>
                  </a:cubicBezTo>
                  <a:cubicBezTo>
                    <a:pt x="864" y="2836"/>
                    <a:pt x="826" y="2935"/>
                    <a:pt x="981" y="3083"/>
                  </a:cubicBezTo>
                  <a:cubicBezTo>
                    <a:pt x="1162" y="3255"/>
                    <a:pt x="1378" y="3277"/>
                    <a:pt x="1439" y="3281"/>
                  </a:cubicBezTo>
                  <a:cubicBezTo>
                    <a:pt x="1735" y="3306"/>
                    <a:pt x="1922" y="3144"/>
                    <a:pt x="2035" y="2996"/>
                  </a:cubicBezTo>
                  <a:cubicBezTo>
                    <a:pt x="2463" y="2437"/>
                    <a:pt x="2667" y="1811"/>
                    <a:pt x="2748" y="1173"/>
                  </a:cubicBezTo>
                  <a:cubicBezTo>
                    <a:pt x="2775" y="966"/>
                    <a:pt x="2787" y="750"/>
                    <a:pt x="2663" y="541"/>
                  </a:cubicBezTo>
                  <a:cubicBezTo>
                    <a:pt x="2540" y="332"/>
                    <a:pt x="2250" y="130"/>
                    <a:pt x="1888" y="75"/>
                  </a:cubicBezTo>
                  <a:cubicBezTo>
                    <a:pt x="1397" y="0"/>
                    <a:pt x="1008" y="211"/>
                    <a:pt x="860" y="297"/>
                  </a:cubicBezTo>
                  <a:cubicBezTo>
                    <a:pt x="636" y="428"/>
                    <a:pt x="297" y="626"/>
                    <a:pt x="136" y="1067"/>
                  </a:cubicBezTo>
                  <a:cubicBezTo>
                    <a:pt x="0" y="1441"/>
                    <a:pt x="3" y="1963"/>
                    <a:pt x="247" y="2248"/>
                  </a:cubicBezTo>
                  <a:close/>
                </a:path>
              </a:pathLst>
            </a:custGeom>
            <a:solidFill>
              <a:srgbClr val="FE8A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" name="Title 1">
              <a:extLst>
                <a:ext uri="{FF2B5EF4-FFF2-40B4-BE49-F238E27FC236}">
                  <a16:creationId xmlns:a16="http://schemas.microsoft.com/office/drawing/2014/main" id="{EEB24F1B-BCFF-457E-9DBF-D0DC802C385F}"/>
                </a:ext>
              </a:extLst>
            </p:cNvPr>
            <p:cNvSpPr txBox="1">
              <a:spLocks/>
            </p:cNvSpPr>
            <p:nvPr/>
          </p:nvSpPr>
          <p:spPr>
            <a:xfrm>
              <a:off x="8367713" y="1393825"/>
              <a:ext cx="3354387" cy="792163"/>
            </a:xfrm>
            <a:prstGeom prst="rect">
              <a:avLst/>
            </a:prstGeom>
          </p:spPr>
          <p:txBody>
            <a:bodyPr lIns="0" tIns="0" rIns="0" bIns="0"/>
            <a:lstStyle>
              <a:lvl1pPr algn="l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2800" b="0" kern="1200">
                  <a:solidFill>
                    <a:schemeClr val="bg1"/>
                  </a:solidFill>
                  <a:latin typeface="Arial" panose="020B0604020202020204" pitchFamily="34" charset="0"/>
                  <a:ea typeface="+mj-ea"/>
                  <a:cs typeface="Arial" panose="020B0604020202020204" pitchFamily="34" charset="0"/>
                </a:defRPr>
              </a:lvl1pPr>
            </a:lstStyle>
            <a:p>
              <a:pPr algn="ctr" fontAlgn="auto">
                <a:lnSpc>
                  <a:spcPct val="100000"/>
                </a:lnSpc>
                <a:spcAft>
                  <a:spcPts val="600"/>
                </a:spcAft>
                <a:defRPr/>
              </a:pPr>
              <a:r>
                <a:rPr lang="ru-RU" sz="1600" b="1" dirty="0" err="1">
                  <a:latin typeface="+mn-lt"/>
                </a:rPr>
                <a:t>Нима</a:t>
              </a:r>
              <a:r>
                <a:rPr lang="tr-TR" sz="1600" b="1" dirty="0">
                  <a:latin typeface="+mn-lt"/>
                </a:rPr>
                <a:t> </a:t>
              </a:r>
              <a:r>
                <a:rPr lang="ru-RU" sz="1600" b="1" dirty="0" err="1">
                  <a:latin typeface="+mn-lt"/>
                </a:rPr>
                <a:t>д</a:t>
              </a:r>
              <a:r>
                <a:rPr lang="tr-TR" sz="1600" b="1" dirty="0">
                  <a:latin typeface="+mn-lt"/>
                </a:rPr>
                <a:t>e</a:t>
              </a:r>
              <a:r>
                <a:rPr lang="ru-RU" sz="1600" b="1" dirty="0">
                  <a:latin typeface="+mn-lt"/>
                </a:rPr>
                <a:t>б</a:t>
              </a:r>
              <a:r>
                <a:rPr lang="tr-TR" sz="1600" b="1" dirty="0">
                  <a:latin typeface="+mn-lt"/>
                </a:rPr>
                <a:t> </a:t>
              </a:r>
              <a:r>
                <a:rPr lang="ru-RU" sz="1600" b="1" dirty="0" err="1">
                  <a:latin typeface="+mn-lt"/>
                </a:rPr>
                <a:t>ўйлайсиз</a:t>
              </a:r>
              <a:r>
                <a:rPr lang="tr-TR" sz="1600" b="1" dirty="0">
                  <a:latin typeface="+mn-lt"/>
                </a:rPr>
                <a:t>, </a:t>
              </a:r>
              <a:r>
                <a:rPr lang="ru-RU" sz="1600" b="1" dirty="0" err="1">
                  <a:latin typeface="+mn-lt"/>
                </a:rPr>
                <a:t>Шавкат</a:t>
              </a:r>
              <a:r>
                <a:rPr lang="tr-TR" sz="1600" b="1" dirty="0">
                  <a:latin typeface="+mn-lt"/>
                </a:rPr>
                <a:t> </a:t>
              </a:r>
              <a:r>
                <a:rPr lang="ru-RU" sz="1600" b="1" dirty="0" err="1">
                  <a:latin typeface="+mn-lt"/>
                </a:rPr>
                <a:t>катта</a:t>
              </a:r>
              <a:r>
                <a:rPr lang="en-US" sz="1600" b="1" dirty="0">
                  <a:latin typeface="+mn-lt"/>
                </a:rPr>
                <a:t> </a:t>
              </a:r>
              <a:r>
                <a:rPr lang="ru-RU" sz="1600" b="1" dirty="0" err="1">
                  <a:latin typeface="+mn-lt"/>
                </a:rPr>
                <a:t>ёшли</a:t>
              </a:r>
              <a:r>
                <a:rPr lang="en-US" sz="1600" b="1" dirty="0">
                  <a:latin typeface="+mn-lt"/>
                </a:rPr>
                <a:t> </a:t>
              </a:r>
              <a:r>
                <a:rPr lang="ru-RU" sz="1600" b="1" dirty="0" err="1">
                  <a:latin typeface="+mn-lt"/>
                </a:rPr>
                <a:t>аёлга</a:t>
              </a:r>
              <a:r>
                <a:rPr lang="en-US" sz="1600" b="1" dirty="0">
                  <a:latin typeface="+mn-lt"/>
                </a:rPr>
                <a:t> </a:t>
              </a:r>
              <a:r>
                <a:rPr lang="ru-RU" sz="1600" b="1" dirty="0" err="1">
                  <a:latin typeface="+mn-lt"/>
                </a:rPr>
                <a:t>ўз</a:t>
              </a:r>
              <a:r>
                <a:rPr lang="en-US" sz="1600" b="1" dirty="0">
                  <a:latin typeface="+mn-lt"/>
                </a:rPr>
                <a:t> </a:t>
              </a:r>
              <a:r>
                <a:rPr lang="ru-RU" sz="1600" b="1" dirty="0" err="1">
                  <a:latin typeface="+mn-lt"/>
                </a:rPr>
                <a:t>навбатини</a:t>
              </a:r>
              <a:r>
                <a:rPr lang="en-US" sz="1600" b="1" dirty="0">
                  <a:latin typeface="+mn-lt"/>
                </a:rPr>
                <a:t> </a:t>
              </a:r>
              <a:r>
                <a:rPr lang="ru-RU" sz="1600" b="1" dirty="0">
                  <a:latin typeface="+mn-lt"/>
                </a:rPr>
                <a:t>б</a:t>
              </a:r>
              <a:r>
                <a:rPr lang="en-US" sz="1600" b="1" dirty="0">
                  <a:latin typeface="+mn-lt"/>
                </a:rPr>
                <a:t>e</a:t>
              </a:r>
              <a:r>
                <a:rPr lang="ru-RU" sz="1600" b="1" dirty="0" err="1">
                  <a:latin typeface="+mn-lt"/>
                </a:rPr>
                <a:t>риши</a:t>
              </a:r>
              <a:r>
                <a:rPr lang="en-US" sz="1600" b="1" dirty="0">
                  <a:latin typeface="+mn-lt"/>
                </a:rPr>
                <a:t> </a:t>
              </a:r>
              <a:r>
                <a:rPr lang="ru-RU" sz="1600" b="1" dirty="0">
                  <a:latin typeface="+mn-lt"/>
                </a:rPr>
                <a:t>к</a:t>
              </a:r>
              <a:r>
                <a:rPr lang="en-US" sz="1600" b="1" dirty="0">
                  <a:latin typeface="+mn-lt"/>
                </a:rPr>
                <a:t>e</a:t>
              </a:r>
              <a:r>
                <a:rPr lang="ru-RU" sz="1600" b="1" dirty="0" err="1">
                  <a:latin typeface="+mn-lt"/>
                </a:rPr>
                <a:t>ракми</a:t>
              </a:r>
              <a:r>
                <a:rPr lang="en-US" sz="1600" b="1" dirty="0">
                  <a:latin typeface="+mn-lt"/>
                </a:rPr>
                <a:t>?</a:t>
              </a:r>
            </a:p>
            <a:p>
              <a:pPr algn="ctr" fontAlgn="auto">
                <a:lnSpc>
                  <a:spcPct val="100000"/>
                </a:lnSpc>
                <a:spcAft>
                  <a:spcPts val="600"/>
                </a:spcAft>
                <a:defRPr/>
              </a:pPr>
              <a:r>
                <a:rPr lang="ru-RU" sz="1600" b="1" dirty="0" err="1">
                  <a:latin typeface="+mn-lt"/>
                </a:rPr>
                <a:t>Шавкат</a:t>
              </a:r>
              <a:r>
                <a:rPr lang="en-US" sz="1600" b="1" dirty="0">
                  <a:latin typeface="+mn-lt"/>
                </a:rPr>
                <a:t> </a:t>
              </a:r>
              <a:r>
                <a:rPr lang="ru-RU" sz="1600" b="1" dirty="0" err="1">
                  <a:latin typeface="+mn-lt"/>
                </a:rPr>
                <a:t>ўз</a:t>
              </a:r>
              <a:r>
                <a:rPr lang="tr-TR" sz="1600" b="1" dirty="0">
                  <a:latin typeface="+mn-lt"/>
                </a:rPr>
                <a:t> </a:t>
              </a:r>
              <a:r>
                <a:rPr lang="ru-RU" sz="1600" b="1" dirty="0" err="1">
                  <a:latin typeface="+mn-lt"/>
                </a:rPr>
                <a:t>навбатини</a:t>
              </a:r>
              <a:r>
                <a:rPr lang="tr-TR" sz="1600" b="1" dirty="0">
                  <a:latin typeface="+mn-lt"/>
                </a:rPr>
                <a:t> </a:t>
              </a:r>
              <a:r>
                <a:rPr lang="ru-RU" sz="1600" b="1" dirty="0" err="1">
                  <a:latin typeface="+mn-lt"/>
                </a:rPr>
                <a:t>сабр</a:t>
              </a:r>
              <a:r>
                <a:rPr lang="en-US" sz="1600" b="1" dirty="0">
                  <a:latin typeface="+mn-lt"/>
                </a:rPr>
                <a:t> </a:t>
              </a:r>
              <a:r>
                <a:rPr lang="ru-RU" sz="1600" b="1" dirty="0" err="1">
                  <a:latin typeface="+mn-lt"/>
                </a:rPr>
                <a:t>билан</a:t>
              </a:r>
              <a:r>
                <a:rPr lang="en-US" sz="1600" b="1" dirty="0">
                  <a:latin typeface="+mn-lt"/>
                </a:rPr>
                <a:t> </a:t>
              </a:r>
              <a:r>
                <a:rPr lang="ru-RU" sz="1600" b="1" dirty="0" err="1">
                  <a:latin typeface="+mn-lt"/>
                </a:rPr>
                <a:t>кутди</a:t>
              </a:r>
              <a:r>
                <a:rPr lang="en-US" sz="1600" b="1" dirty="0">
                  <a:latin typeface="+mn-lt"/>
                </a:rPr>
                <a:t> </a:t>
              </a:r>
              <a:r>
                <a:rPr lang="ru-RU" sz="1600" b="1" dirty="0" err="1">
                  <a:latin typeface="+mn-lt"/>
                </a:rPr>
                <a:t>ва</a:t>
              </a:r>
              <a:r>
                <a:rPr lang="en-US" sz="1600" b="1" dirty="0">
                  <a:latin typeface="+mn-lt"/>
                </a:rPr>
                <a:t> </a:t>
              </a:r>
              <a:r>
                <a:rPr lang="ru-RU" sz="1600" b="1" dirty="0">
                  <a:latin typeface="+mn-lt"/>
                </a:rPr>
                <a:t>с</a:t>
              </a:r>
              <a:r>
                <a:rPr lang="en-US" sz="1600" b="1" dirty="0">
                  <a:latin typeface="+mn-lt"/>
                </a:rPr>
                <a:t>e</a:t>
              </a:r>
              <a:r>
                <a:rPr lang="ru-RU" sz="1600" b="1" dirty="0" err="1">
                  <a:latin typeface="+mn-lt"/>
                </a:rPr>
                <a:t>вимли</a:t>
              </a:r>
              <a:r>
                <a:rPr lang="en-US" sz="1600" b="1" dirty="0">
                  <a:latin typeface="+mn-lt"/>
                </a:rPr>
                <a:t> </a:t>
              </a:r>
              <a:r>
                <a:rPr lang="ru-RU" sz="1600" b="1" dirty="0" err="1">
                  <a:latin typeface="+mn-lt"/>
                </a:rPr>
                <a:t>жамоасининг</a:t>
              </a:r>
              <a:r>
                <a:rPr lang="en-US" sz="1600" b="1" dirty="0">
                  <a:latin typeface="+mn-lt"/>
                </a:rPr>
                <a:t> </a:t>
              </a:r>
              <a:r>
                <a:rPr lang="ru-RU" sz="1600" b="1" dirty="0" err="1">
                  <a:latin typeface="+mn-lt"/>
                </a:rPr>
                <a:t>ўйинини</a:t>
              </a:r>
              <a:r>
                <a:rPr lang="en-US" sz="1600" b="1" dirty="0">
                  <a:latin typeface="+mn-lt"/>
                </a:rPr>
                <a:t> </a:t>
              </a:r>
              <a:r>
                <a:rPr lang="ru-RU" sz="1600" b="1" dirty="0" err="1">
                  <a:latin typeface="+mn-lt"/>
                </a:rPr>
                <a:t>ўтказиб</a:t>
              </a:r>
              <a:r>
                <a:rPr lang="en-US" sz="1600" b="1" dirty="0">
                  <a:latin typeface="+mn-lt"/>
                </a:rPr>
                <a:t> </a:t>
              </a:r>
              <a:r>
                <a:rPr lang="ru-RU" sz="1600" b="1" dirty="0" err="1">
                  <a:latin typeface="+mn-lt"/>
                </a:rPr>
                <a:t>юборишни</a:t>
              </a:r>
              <a:r>
                <a:rPr lang="en-US" sz="1600" b="1" dirty="0">
                  <a:latin typeface="+mn-lt"/>
                </a:rPr>
                <a:t> </a:t>
              </a:r>
              <a:r>
                <a:rPr lang="ru-RU" sz="1600" b="1" dirty="0" err="1">
                  <a:latin typeface="+mn-lt"/>
                </a:rPr>
                <a:t>истамайди</a:t>
              </a:r>
              <a:r>
                <a:rPr lang="en-US" sz="1600" b="1" dirty="0">
                  <a:latin typeface="+mn-lt"/>
                </a:rPr>
                <a:t>.</a:t>
              </a:r>
              <a:r>
                <a:rPr lang="tr-TR" sz="1600" b="1" dirty="0">
                  <a:latin typeface="+mn-lt"/>
                </a:rPr>
                <a:t> </a:t>
              </a:r>
              <a:r>
                <a:rPr lang="ru-RU" sz="1600" b="1" dirty="0" err="1">
                  <a:latin typeface="+mn-lt"/>
                </a:rPr>
                <a:t>унинг</a:t>
              </a:r>
              <a:r>
                <a:rPr lang="tr-TR" sz="1600" b="1" dirty="0">
                  <a:latin typeface="+mn-lt"/>
                </a:rPr>
                <a:t> </a:t>
              </a:r>
              <a:r>
                <a:rPr lang="ru-RU" sz="1600" b="1" dirty="0" err="1">
                  <a:latin typeface="+mn-lt"/>
                </a:rPr>
                <a:t>ўрнида</a:t>
              </a:r>
              <a:r>
                <a:rPr lang="tr-TR" sz="1600" b="1" dirty="0">
                  <a:latin typeface="+mn-lt"/>
                </a:rPr>
                <a:t> </a:t>
              </a:r>
              <a:r>
                <a:rPr lang="ru-RU" sz="1600" b="1" dirty="0" err="1">
                  <a:latin typeface="+mn-lt"/>
                </a:rPr>
                <a:t>нима</a:t>
              </a:r>
              <a:r>
                <a:rPr lang="tr-TR" sz="1600" b="1" dirty="0">
                  <a:latin typeface="+mn-lt"/>
                </a:rPr>
                <a:t> </a:t>
              </a:r>
              <a:r>
                <a:rPr lang="ru-RU" sz="1600" b="1" dirty="0" err="1">
                  <a:latin typeface="+mn-lt"/>
                </a:rPr>
                <a:t>қилган</a:t>
              </a:r>
              <a:r>
                <a:rPr lang="tr-TR" sz="1600" b="1" dirty="0">
                  <a:latin typeface="+mn-lt"/>
                </a:rPr>
                <a:t> </a:t>
              </a:r>
              <a:r>
                <a:rPr lang="ru-RU" sz="1600" b="1" dirty="0" err="1">
                  <a:latin typeface="+mn-lt"/>
                </a:rPr>
                <a:t>бўлардингиз</a:t>
              </a:r>
              <a:r>
                <a:rPr lang="tr-TR" sz="1600" b="1" dirty="0">
                  <a:latin typeface="+mn-lt"/>
                </a:rPr>
                <a:t>?</a:t>
              </a:r>
              <a:endParaRPr lang="ru-RU" sz="1600" b="1" dirty="0">
                <a:latin typeface="+mn-lt"/>
              </a:endParaRPr>
            </a:p>
          </p:txBody>
        </p:sp>
        <p:grpSp>
          <p:nvGrpSpPr>
            <p:cNvPr id="100357" name="Group 15">
              <a:extLst>
                <a:ext uri="{FF2B5EF4-FFF2-40B4-BE49-F238E27FC236}">
                  <a16:creationId xmlns:a16="http://schemas.microsoft.com/office/drawing/2014/main" id="{712B56B2-2926-4DDF-BCFD-FDDF35F21FD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086850" y="3671888"/>
              <a:ext cx="1778000" cy="2735262"/>
              <a:chOff x="9236076" y="7739063"/>
              <a:chExt cx="938213" cy="1443038"/>
            </a:xfrm>
          </p:grpSpPr>
          <p:sp>
            <p:nvSpPr>
              <p:cNvPr id="100365" name="Freeform 183">
                <a:extLst>
                  <a:ext uri="{FF2B5EF4-FFF2-40B4-BE49-F238E27FC236}">
                    <a16:creationId xmlns:a16="http://schemas.microsoft.com/office/drawing/2014/main" id="{6BA626CA-42D0-4889-9106-D6EEA8976C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36076" y="7786688"/>
                <a:ext cx="938213" cy="1039813"/>
              </a:xfrm>
              <a:custGeom>
                <a:avLst/>
                <a:gdLst>
                  <a:gd name="T0" fmla="*/ 2147483647 w 591"/>
                  <a:gd name="T1" fmla="*/ 2147483647 h 655"/>
                  <a:gd name="T2" fmla="*/ 2147483647 w 591"/>
                  <a:gd name="T3" fmla="*/ 2147483647 h 655"/>
                  <a:gd name="T4" fmla="*/ 0 w 591"/>
                  <a:gd name="T5" fmla="*/ 2147483647 h 655"/>
                  <a:gd name="T6" fmla="*/ 2147483647 w 591"/>
                  <a:gd name="T7" fmla="*/ 0 h 655"/>
                  <a:gd name="T8" fmla="*/ 2147483647 w 591"/>
                  <a:gd name="T9" fmla="*/ 2147483647 h 6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91"/>
                  <a:gd name="T16" fmla="*/ 0 h 655"/>
                  <a:gd name="T17" fmla="*/ 591 w 591"/>
                  <a:gd name="T18" fmla="*/ 655 h 6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91" h="655">
                    <a:moveTo>
                      <a:pt x="591" y="489"/>
                    </a:moveTo>
                    <a:lnTo>
                      <a:pt x="216" y="655"/>
                    </a:lnTo>
                    <a:lnTo>
                      <a:pt x="0" y="166"/>
                    </a:lnTo>
                    <a:lnTo>
                      <a:pt x="374" y="0"/>
                    </a:lnTo>
                    <a:lnTo>
                      <a:pt x="591" y="489"/>
                    </a:lnTo>
                    <a:close/>
                  </a:path>
                </a:pathLst>
              </a:custGeom>
              <a:solidFill>
                <a:srgbClr val="1FD7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366" name="Freeform 184">
                <a:extLst>
                  <a:ext uri="{FF2B5EF4-FFF2-40B4-BE49-F238E27FC236}">
                    <a16:creationId xmlns:a16="http://schemas.microsoft.com/office/drawing/2014/main" id="{B37EACEB-5F3C-48FC-B938-2379979AEF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93226" y="7843838"/>
                <a:ext cx="814388" cy="909638"/>
              </a:xfrm>
              <a:custGeom>
                <a:avLst/>
                <a:gdLst>
                  <a:gd name="T0" fmla="*/ 2147483647 w 513"/>
                  <a:gd name="T1" fmla="*/ 2147483647 h 573"/>
                  <a:gd name="T2" fmla="*/ 2147483647 w 513"/>
                  <a:gd name="T3" fmla="*/ 2147483647 h 573"/>
                  <a:gd name="T4" fmla="*/ 0 w 513"/>
                  <a:gd name="T5" fmla="*/ 2147483647 h 573"/>
                  <a:gd name="T6" fmla="*/ 2147483647 w 513"/>
                  <a:gd name="T7" fmla="*/ 0 h 573"/>
                  <a:gd name="T8" fmla="*/ 2147483647 w 513"/>
                  <a:gd name="T9" fmla="*/ 2147483647 h 5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13"/>
                  <a:gd name="T16" fmla="*/ 0 h 573"/>
                  <a:gd name="T17" fmla="*/ 513 w 513"/>
                  <a:gd name="T18" fmla="*/ 573 h 5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13" h="573">
                    <a:moveTo>
                      <a:pt x="513" y="429"/>
                    </a:moveTo>
                    <a:lnTo>
                      <a:pt x="192" y="573"/>
                    </a:lnTo>
                    <a:lnTo>
                      <a:pt x="0" y="142"/>
                    </a:lnTo>
                    <a:lnTo>
                      <a:pt x="322" y="0"/>
                    </a:lnTo>
                    <a:lnTo>
                      <a:pt x="513" y="42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367" name="Freeform 185">
                <a:extLst>
                  <a:ext uri="{FF2B5EF4-FFF2-40B4-BE49-F238E27FC236}">
                    <a16:creationId xmlns:a16="http://schemas.microsoft.com/office/drawing/2014/main" id="{5332A1FA-2E96-4A4C-ACE4-71455E9E29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01176" y="7847013"/>
                <a:ext cx="279400" cy="180975"/>
              </a:xfrm>
              <a:custGeom>
                <a:avLst/>
                <a:gdLst>
                  <a:gd name="T0" fmla="*/ 2147483647 w 176"/>
                  <a:gd name="T1" fmla="*/ 2147483647 h 114"/>
                  <a:gd name="T2" fmla="*/ 2147483647 w 176"/>
                  <a:gd name="T3" fmla="*/ 2147483647 h 114"/>
                  <a:gd name="T4" fmla="*/ 0 w 176"/>
                  <a:gd name="T5" fmla="*/ 2147483647 h 114"/>
                  <a:gd name="T6" fmla="*/ 2147483647 w 176"/>
                  <a:gd name="T7" fmla="*/ 0 h 114"/>
                  <a:gd name="T8" fmla="*/ 2147483647 w 176"/>
                  <a:gd name="T9" fmla="*/ 2147483647 h 1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76"/>
                  <a:gd name="T16" fmla="*/ 0 h 114"/>
                  <a:gd name="T17" fmla="*/ 176 w 176"/>
                  <a:gd name="T18" fmla="*/ 114 h 11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76" h="114">
                    <a:moveTo>
                      <a:pt x="176" y="42"/>
                    </a:moveTo>
                    <a:lnTo>
                      <a:pt x="18" y="114"/>
                    </a:lnTo>
                    <a:lnTo>
                      <a:pt x="0" y="70"/>
                    </a:lnTo>
                    <a:lnTo>
                      <a:pt x="156" y="0"/>
                    </a:lnTo>
                    <a:lnTo>
                      <a:pt x="176" y="42"/>
                    </a:lnTo>
                    <a:close/>
                  </a:path>
                </a:pathLst>
              </a:custGeom>
              <a:solidFill>
                <a:srgbClr val="4A12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368" name="Freeform 186">
                <a:extLst>
                  <a:ext uri="{FF2B5EF4-FFF2-40B4-BE49-F238E27FC236}">
                    <a16:creationId xmlns:a16="http://schemas.microsoft.com/office/drawing/2014/main" id="{A039CAA1-4687-497E-BB02-83841E773C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58326" y="7824788"/>
                <a:ext cx="114300" cy="117475"/>
              </a:xfrm>
              <a:custGeom>
                <a:avLst/>
                <a:gdLst>
                  <a:gd name="T0" fmla="*/ 2147483647 w 36"/>
                  <a:gd name="T1" fmla="*/ 2147483647 h 37"/>
                  <a:gd name="T2" fmla="*/ 2147483647 w 36"/>
                  <a:gd name="T3" fmla="*/ 2147483647 h 37"/>
                  <a:gd name="T4" fmla="*/ 2147483647 w 36"/>
                  <a:gd name="T5" fmla="*/ 2147483647 h 37"/>
                  <a:gd name="T6" fmla="*/ 2147483647 w 36"/>
                  <a:gd name="T7" fmla="*/ 2147483647 h 37"/>
                  <a:gd name="T8" fmla="*/ 2147483647 w 36"/>
                  <a:gd name="T9" fmla="*/ 2147483647 h 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6"/>
                  <a:gd name="T16" fmla="*/ 0 h 37"/>
                  <a:gd name="T17" fmla="*/ 36 w 36"/>
                  <a:gd name="T18" fmla="*/ 37 h 3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6" h="37">
                    <a:moveTo>
                      <a:pt x="33" y="12"/>
                    </a:moveTo>
                    <a:cubicBezTo>
                      <a:pt x="36" y="20"/>
                      <a:pt x="33" y="29"/>
                      <a:pt x="25" y="33"/>
                    </a:cubicBezTo>
                    <a:cubicBezTo>
                      <a:pt x="17" y="37"/>
                      <a:pt x="7" y="33"/>
                      <a:pt x="3" y="25"/>
                    </a:cubicBezTo>
                    <a:cubicBezTo>
                      <a:pt x="0" y="17"/>
                      <a:pt x="3" y="7"/>
                      <a:pt x="12" y="4"/>
                    </a:cubicBezTo>
                    <a:cubicBezTo>
                      <a:pt x="20" y="0"/>
                      <a:pt x="29" y="4"/>
                      <a:pt x="33" y="12"/>
                    </a:cubicBezTo>
                    <a:close/>
                  </a:path>
                </a:pathLst>
              </a:custGeom>
              <a:solidFill>
                <a:srgbClr val="4119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369" name="Freeform 187">
                <a:extLst>
                  <a:ext uri="{FF2B5EF4-FFF2-40B4-BE49-F238E27FC236}">
                    <a16:creationId xmlns:a16="http://schemas.microsoft.com/office/drawing/2014/main" id="{5FFAB8C7-65C6-4F08-A532-AB5148DBBC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07526" y="7977188"/>
                <a:ext cx="377825" cy="174625"/>
              </a:xfrm>
              <a:custGeom>
                <a:avLst/>
                <a:gdLst>
                  <a:gd name="T0" fmla="*/ 2147483647 w 238"/>
                  <a:gd name="T1" fmla="*/ 2147483647 h 110"/>
                  <a:gd name="T2" fmla="*/ 2147483647 w 238"/>
                  <a:gd name="T3" fmla="*/ 2147483647 h 110"/>
                  <a:gd name="T4" fmla="*/ 0 w 238"/>
                  <a:gd name="T5" fmla="*/ 2147483647 h 110"/>
                  <a:gd name="T6" fmla="*/ 2147483647 w 238"/>
                  <a:gd name="T7" fmla="*/ 0 h 110"/>
                  <a:gd name="T8" fmla="*/ 2147483647 w 238"/>
                  <a:gd name="T9" fmla="*/ 2147483647 h 1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38"/>
                  <a:gd name="T16" fmla="*/ 0 h 110"/>
                  <a:gd name="T17" fmla="*/ 238 w 238"/>
                  <a:gd name="T18" fmla="*/ 110 h 11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38" h="110">
                    <a:moveTo>
                      <a:pt x="238" y="4"/>
                    </a:moveTo>
                    <a:lnTo>
                      <a:pt x="2" y="110"/>
                    </a:lnTo>
                    <a:lnTo>
                      <a:pt x="0" y="106"/>
                    </a:lnTo>
                    <a:lnTo>
                      <a:pt x="236" y="0"/>
                    </a:lnTo>
                    <a:lnTo>
                      <a:pt x="238" y="4"/>
                    </a:lnTo>
                    <a:close/>
                  </a:path>
                </a:pathLst>
              </a:custGeom>
              <a:solidFill>
                <a:srgbClr val="E8E8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370" name="Freeform 188">
                <a:extLst>
                  <a:ext uri="{FF2B5EF4-FFF2-40B4-BE49-F238E27FC236}">
                    <a16:creationId xmlns:a16="http://schemas.microsoft.com/office/drawing/2014/main" id="{DB767834-7ADA-45F0-B321-9074F4E9CB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23401" y="8015288"/>
                <a:ext cx="377825" cy="171450"/>
              </a:xfrm>
              <a:custGeom>
                <a:avLst/>
                <a:gdLst>
                  <a:gd name="T0" fmla="*/ 2147483647 w 238"/>
                  <a:gd name="T1" fmla="*/ 2147483647 h 108"/>
                  <a:gd name="T2" fmla="*/ 2147483647 w 238"/>
                  <a:gd name="T3" fmla="*/ 2147483647 h 108"/>
                  <a:gd name="T4" fmla="*/ 0 w 238"/>
                  <a:gd name="T5" fmla="*/ 2147483647 h 108"/>
                  <a:gd name="T6" fmla="*/ 2147483647 w 238"/>
                  <a:gd name="T7" fmla="*/ 0 h 108"/>
                  <a:gd name="T8" fmla="*/ 2147483647 w 238"/>
                  <a:gd name="T9" fmla="*/ 2147483647 h 10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38"/>
                  <a:gd name="T16" fmla="*/ 0 h 108"/>
                  <a:gd name="T17" fmla="*/ 238 w 238"/>
                  <a:gd name="T18" fmla="*/ 108 h 10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38" h="108">
                    <a:moveTo>
                      <a:pt x="238" y="4"/>
                    </a:moveTo>
                    <a:lnTo>
                      <a:pt x="2" y="108"/>
                    </a:lnTo>
                    <a:lnTo>
                      <a:pt x="0" y="106"/>
                    </a:lnTo>
                    <a:lnTo>
                      <a:pt x="236" y="0"/>
                    </a:lnTo>
                    <a:lnTo>
                      <a:pt x="238" y="4"/>
                    </a:lnTo>
                    <a:close/>
                  </a:path>
                </a:pathLst>
              </a:custGeom>
              <a:solidFill>
                <a:srgbClr val="E8E8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371" name="Freeform 189">
                <a:extLst>
                  <a:ext uri="{FF2B5EF4-FFF2-40B4-BE49-F238E27FC236}">
                    <a16:creationId xmlns:a16="http://schemas.microsoft.com/office/drawing/2014/main" id="{B00C80F6-7F62-4518-B222-17FED67DE7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42451" y="8053388"/>
                <a:ext cx="377825" cy="171450"/>
              </a:xfrm>
              <a:custGeom>
                <a:avLst/>
                <a:gdLst>
                  <a:gd name="T0" fmla="*/ 2147483647 w 238"/>
                  <a:gd name="T1" fmla="*/ 2147483647 h 108"/>
                  <a:gd name="T2" fmla="*/ 0 w 238"/>
                  <a:gd name="T3" fmla="*/ 2147483647 h 108"/>
                  <a:gd name="T4" fmla="*/ 0 w 238"/>
                  <a:gd name="T5" fmla="*/ 2147483647 h 108"/>
                  <a:gd name="T6" fmla="*/ 2147483647 w 238"/>
                  <a:gd name="T7" fmla="*/ 0 h 108"/>
                  <a:gd name="T8" fmla="*/ 2147483647 w 238"/>
                  <a:gd name="T9" fmla="*/ 2147483647 h 10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38"/>
                  <a:gd name="T16" fmla="*/ 0 h 108"/>
                  <a:gd name="T17" fmla="*/ 238 w 238"/>
                  <a:gd name="T18" fmla="*/ 108 h 10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38" h="108">
                    <a:moveTo>
                      <a:pt x="238" y="4"/>
                    </a:moveTo>
                    <a:lnTo>
                      <a:pt x="0" y="108"/>
                    </a:lnTo>
                    <a:lnTo>
                      <a:pt x="0" y="104"/>
                    </a:lnTo>
                    <a:lnTo>
                      <a:pt x="236" y="0"/>
                    </a:lnTo>
                    <a:lnTo>
                      <a:pt x="238" y="4"/>
                    </a:lnTo>
                    <a:close/>
                  </a:path>
                </a:pathLst>
              </a:custGeom>
              <a:solidFill>
                <a:srgbClr val="E8E8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372" name="Freeform 190">
                <a:extLst>
                  <a:ext uri="{FF2B5EF4-FFF2-40B4-BE49-F238E27FC236}">
                    <a16:creationId xmlns:a16="http://schemas.microsoft.com/office/drawing/2014/main" id="{7798CF78-1F56-410D-9AA5-A39B7AA673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58326" y="8091488"/>
                <a:ext cx="377825" cy="171450"/>
              </a:xfrm>
              <a:custGeom>
                <a:avLst/>
                <a:gdLst>
                  <a:gd name="T0" fmla="*/ 2147483647 w 238"/>
                  <a:gd name="T1" fmla="*/ 2147483647 h 108"/>
                  <a:gd name="T2" fmla="*/ 2147483647 w 238"/>
                  <a:gd name="T3" fmla="*/ 2147483647 h 108"/>
                  <a:gd name="T4" fmla="*/ 0 w 238"/>
                  <a:gd name="T5" fmla="*/ 2147483647 h 108"/>
                  <a:gd name="T6" fmla="*/ 2147483647 w 238"/>
                  <a:gd name="T7" fmla="*/ 0 h 108"/>
                  <a:gd name="T8" fmla="*/ 2147483647 w 238"/>
                  <a:gd name="T9" fmla="*/ 2147483647 h 10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38"/>
                  <a:gd name="T16" fmla="*/ 0 h 108"/>
                  <a:gd name="T17" fmla="*/ 238 w 238"/>
                  <a:gd name="T18" fmla="*/ 108 h 10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38" h="108">
                    <a:moveTo>
                      <a:pt x="238" y="4"/>
                    </a:moveTo>
                    <a:lnTo>
                      <a:pt x="2" y="108"/>
                    </a:lnTo>
                    <a:lnTo>
                      <a:pt x="0" y="104"/>
                    </a:lnTo>
                    <a:lnTo>
                      <a:pt x="236" y="0"/>
                    </a:lnTo>
                    <a:lnTo>
                      <a:pt x="238" y="4"/>
                    </a:lnTo>
                    <a:close/>
                  </a:path>
                </a:pathLst>
              </a:custGeom>
              <a:solidFill>
                <a:srgbClr val="E8E8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373" name="Freeform 191">
                <a:extLst>
                  <a:ext uri="{FF2B5EF4-FFF2-40B4-BE49-F238E27FC236}">
                    <a16:creationId xmlns:a16="http://schemas.microsoft.com/office/drawing/2014/main" id="{F48FC1D1-2CBF-4DF1-991F-579D85C707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74201" y="8129588"/>
                <a:ext cx="377825" cy="171450"/>
              </a:xfrm>
              <a:custGeom>
                <a:avLst/>
                <a:gdLst>
                  <a:gd name="T0" fmla="*/ 2147483647 w 238"/>
                  <a:gd name="T1" fmla="*/ 2147483647 h 108"/>
                  <a:gd name="T2" fmla="*/ 2147483647 w 238"/>
                  <a:gd name="T3" fmla="*/ 2147483647 h 108"/>
                  <a:gd name="T4" fmla="*/ 0 w 238"/>
                  <a:gd name="T5" fmla="*/ 2147483647 h 108"/>
                  <a:gd name="T6" fmla="*/ 2147483647 w 238"/>
                  <a:gd name="T7" fmla="*/ 0 h 108"/>
                  <a:gd name="T8" fmla="*/ 2147483647 w 238"/>
                  <a:gd name="T9" fmla="*/ 2147483647 h 10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38"/>
                  <a:gd name="T16" fmla="*/ 0 h 108"/>
                  <a:gd name="T17" fmla="*/ 238 w 238"/>
                  <a:gd name="T18" fmla="*/ 108 h 10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38" h="108">
                    <a:moveTo>
                      <a:pt x="238" y="2"/>
                    </a:moveTo>
                    <a:lnTo>
                      <a:pt x="2" y="108"/>
                    </a:lnTo>
                    <a:lnTo>
                      <a:pt x="0" y="104"/>
                    </a:lnTo>
                    <a:lnTo>
                      <a:pt x="236" y="0"/>
                    </a:lnTo>
                    <a:lnTo>
                      <a:pt x="238" y="2"/>
                    </a:lnTo>
                    <a:close/>
                  </a:path>
                </a:pathLst>
              </a:custGeom>
              <a:solidFill>
                <a:srgbClr val="E8E8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374" name="Freeform 192">
                <a:extLst>
                  <a:ext uri="{FF2B5EF4-FFF2-40B4-BE49-F238E27FC236}">
                    <a16:creationId xmlns:a16="http://schemas.microsoft.com/office/drawing/2014/main" id="{A3CD1300-80B2-4F9B-94C8-99AAF82FB7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90076" y="8164513"/>
                <a:ext cx="377825" cy="174625"/>
              </a:xfrm>
              <a:custGeom>
                <a:avLst/>
                <a:gdLst>
                  <a:gd name="T0" fmla="*/ 2147483647 w 238"/>
                  <a:gd name="T1" fmla="*/ 2147483647 h 110"/>
                  <a:gd name="T2" fmla="*/ 2147483647 w 238"/>
                  <a:gd name="T3" fmla="*/ 2147483647 h 110"/>
                  <a:gd name="T4" fmla="*/ 0 w 238"/>
                  <a:gd name="T5" fmla="*/ 2147483647 h 110"/>
                  <a:gd name="T6" fmla="*/ 2147483647 w 238"/>
                  <a:gd name="T7" fmla="*/ 0 h 110"/>
                  <a:gd name="T8" fmla="*/ 2147483647 w 238"/>
                  <a:gd name="T9" fmla="*/ 2147483647 h 1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38"/>
                  <a:gd name="T16" fmla="*/ 0 h 110"/>
                  <a:gd name="T17" fmla="*/ 238 w 238"/>
                  <a:gd name="T18" fmla="*/ 110 h 11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38" h="110">
                    <a:moveTo>
                      <a:pt x="238" y="4"/>
                    </a:moveTo>
                    <a:lnTo>
                      <a:pt x="2" y="110"/>
                    </a:lnTo>
                    <a:lnTo>
                      <a:pt x="0" y="106"/>
                    </a:lnTo>
                    <a:lnTo>
                      <a:pt x="238" y="0"/>
                    </a:lnTo>
                    <a:lnTo>
                      <a:pt x="238" y="4"/>
                    </a:lnTo>
                    <a:close/>
                  </a:path>
                </a:pathLst>
              </a:custGeom>
              <a:solidFill>
                <a:srgbClr val="E8E8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375" name="Freeform 193">
                <a:extLst>
                  <a:ext uri="{FF2B5EF4-FFF2-40B4-BE49-F238E27FC236}">
                    <a16:creationId xmlns:a16="http://schemas.microsoft.com/office/drawing/2014/main" id="{A2533BC9-B798-4F20-9F01-310473B741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09126" y="8202613"/>
                <a:ext cx="377825" cy="174625"/>
              </a:xfrm>
              <a:custGeom>
                <a:avLst/>
                <a:gdLst>
                  <a:gd name="T0" fmla="*/ 2147483647 w 238"/>
                  <a:gd name="T1" fmla="*/ 2147483647 h 110"/>
                  <a:gd name="T2" fmla="*/ 2147483647 w 238"/>
                  <a:gd name="T3" fmla="*/ 2147483647 h 110"/>
                  <a:gd name="T4" fmla="*/ 0 w 238"/>
                  <a:gd name="T5" fmla="*/ 2147483647 h 110"/>
                  <a:gd name="T6" fmla="*/ 2147483647 w 238"/>
                  <a:gd name="T7" fmla="*/ 0 h 110"/>
                  <a:gd name="T8" fmla="*/ 2147483647 w 238"/>
                  <a:gd name="T9" fmla="*/ 2147483647 h 1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38"/>
                  <a:gd name="T16" fmla="*/ 0 h 110"/>
                  <a:gd name="T17" fmla="*/ 238 w 238"/>
                  <a:gd name="T18" fmla="*/ 110 h 11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38" h="110">
                    <a:moveTo>
                      <a:pt x="238" y="4"/>
                    </a:moveTo>
                    <a:lnTo>
                      <a:pt x="2" y="110"/>
                    </a:lnTo>
                    <a:lnTo>
                      <a:pt x="0" y="106"/>
                    </a:lnTo>
                    <a:lnTo>
                      <a:pt x="236" y="0"/>
                    </a:lnTo>
                    <a:lnTo>
                      <a:pt x="238" y="4"/>
                    </a:lnTo>
                    <a:close/>
                  </a:path>
                </a:pathLst>
              </a:custGeom>
              <a:solidFill>
                <a:srgbClr val="E8E8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376" name="Freeform 194">
                <a:extLst>
                  <a:ext uri="{FF2B5EF4-FFF2-40B4-BE49-F238E27FC236}">
                    <a16:creationId xmlns:a16="http://schemas.microsoft.com/office/drawing/2014/main" id="{07C617F6-A269-4681-9941-98059CFBC0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25001" y="8240713"/>
                <a:ext cx="377825" cy="174625"/>
              </a:xfrm>
              <a:custGeom>
                <a:avLst/>
                <a:gdLst>
                  <a:gd name="T0" fmla="*/ 2147483647 w 238"/>
                  <a:gd name="T1" fmla="*/ 2147483647 h 110"/>
                  <a:gd name="T2" fmla="*/ 2147483647 w 238"/>
                  <a:gd name="T3" fmla="*/ 2147483647 h 110"/>
                  <a:gd name="T4" fmla="*/ 0 w 238"/>
                  <a:gd name="T5" fmla="*/ 2147483647 h 110"/>
                  <a:gd name="T6" fmla="*/ 2147483647 w 238"/>
                  <a:gd name="T7" fmla="*/ 0 h 110"/>
                  <a:gd name="T8" fmla="*/ 2147483647 w 238"/>
                  <a:gd name="T9" fmla="*/ 2147483647 h 1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38"/>
                  <a:gd name="T16" fmla="*/ 0 h 110"/>
                  <a:gd name="T17" fmla="*/ 238 w 238"/>
                  <a:gd name="T18" fmla="*/ 110 h 11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38" h="110">
                    <a:moveTo>
                      <a:pt x="238" y="4"/>
                    </a:moveTo>
                    <a:lnTo>
                      <a:pt x="2" y="110"/>
                    </a:lnTo>
                    <a:lnTo>
                      <a:pt x="0" y="106"/>
                    </a:lnTo>
                    <a:lnTo>
                      <a:pt x="236" y="0"/>
                    </a:lnTo>
                    <a:lnTo>
                      <a:pt x="238" y="4"/>
                    </a:lnTo>
                    <a:close/>
                  </a:path>
                </a:pathLst>
              </a:custGeom>
              <a:solidFill>
                <a:srgbClr val="E8E8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377" name="Freeform 195">
                <a:extLst>
                  <a:ext uri="{FF2B5EF4-FFF2-40B4-BE49-F238E27FC236}">
                    <a16:creationId xmlns:a16="http://schemas.microsoft.com/office/drawing/2014/main" id="{47686697-5DA9-45C0-A9EF-DA9C1DEF29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40876" y="8278813"/>
                <a:ext cx="377825" cy="173038"/>
              </a:xfrm>
              <a:custGeom>
                <a:avLst/>
                <a:gdLst>
                  <a:gd name="T0" fmla="*/ 2147483647 w 238"/>
                  <a:gd name="T1" fmla="*/ 2147483647 h 109"/>
                  <a:gd name="T2" fmla="*/ 2147483647 w 238"/>
                  <a:gd name="T3" fmla="*/ 2147483647 h 109"/>
                  <a:gd name="T4" fmla="*/ 0 w 238"/>
                  <a:gd name="T5" fmla="*/ 2147483647 h 109"/>
                  <a:gd name="T6" fmla="*/ 2147483647 w 238"/>
                  <a:gd name="T7" fmla="*/ 0 h 109"/>
                  <a:gd name="T8" fmla="*/ 2147483647 w 238"/>
                  <a:gd name="T9" fmla="*/ 2147483647 h 10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38"/>
                  <a:gd name="T16" fmla="*/ 0 h 109"/>
                  <a:gd name="T17" fmla="*/ 238 w 238"/>
                  <a:gd name="T18" fmla="*/ 109 h 10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38" h="109">
                    <a:moveTo>
                      <a:pt x="238" y="4"/>
                    </a:moveTo>
                    <a:lnTo>
                      <a:pt x="2" y="109"/>
                    </a:lnTo>
                    <a:lnTo>
                      <a:pt x="0" y="107"/>
                    </a:lnTo>
                    <a:lnTo>
                      <a:pt x="236" y="0"/>
                    </a:lnTo>
                    <a:lnTo>
                      <a:pt x="238" y="4"/>
                    </a:lnTo>
                    <a:close/>
                  </a:path>
                </a:pathLst>
              </a:custGeom>
              <a:solidFill>
                <a:srgbClr val="E8E8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378" name="Freeform 196">
                <a:extLst>
                  <a:ext uri="{FF2B5EF4-FFF2-40B4-BE49-F238E27FC236}">
                    <a16:creationId xmlns:a16="http://schemas.microsoft.com/office/drawing/2014/main" id="{99036080-1390-4984-BF65-533E273E90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59926" y="8316913"/>
                <a:ext cx="379413" cy="173038"/>
              </a:xfrm>
              <a:custGeom>
                <a:avLst/>
                <a:gdLst>
                  <a:gd name="T0" fmla="*/ 2147483647 w 239"/>
                  <a:gd name="T1" fmla="*/ 2147483647 h 109"/>
                  <a:gd name="T2" fmla="*/ 0 w 239"/>
                  <a:gd name="T3" fmla="*/ 2147483647 h 109"/>
                  <a:gd name="T4" fmla="*/ 0 w 239"/>
                  <a:gd name="T5" fmla="*/ 2147483647 h 109"/>
                  <a:gd name="T6" fmla="*/ 2147483647 w 239"/>
                  <a:gd name="T7" fmla="*/ 0 h 109"/>
                  <a:gd name="T8" fmla="*/ 2147483647 w 239"/>
                  <a:gd name="T9" fmla="*/ 2147483647 h 10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39"/>
                  <a:gd name="T16" fmla="*/ 0 h 109"/>
                  <a:gd name="T17" fmla="*/ 239 w 239"/>
                  <a:gd name="T18" fmla="*/ 109 h 10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39" h="109">
                    <a:moveTo>
                      <a:pt x="239" y="4"/>
                    </a:moveTo>
                    <a:lnTo>
                      <a:pt x="0" y="109"/>
                    </a:lnTo>
                    <a:lnTo>
                      <a:pt x="0" y="105"/>
                    </a:lnTo>
                    <a:lnTo>
                      <a:pt x="237" y="0"/>
                    </a:lnTo>
                    <a:lnTo>
                      <a:pt x="239" y="4"/>
                    </a:lnTo>
                    <a:close/>
                  </a:path>
                </a:pathLst>
              </a:custGeom>
              <a:solidFill>
                <a:srgbClr val="E8E8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379" name="Freeform 197">
                <a:extLst>
                  <a:ext uri="{FF2B5EF4-FFF2-40B4-BE49-F238E27FC236}">
                    <a16:creationId xmlns:a16="http://schemas.microsoft.com/office/drawing/2014/main" id="{7A2F8E6B-3E59-46A4-95E5-2C23720A13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75801" y="8355013"/>
                <a:ext cx="379413" cy="173038"/>
              </a:xfrm>
              <a:custGeom>
                <a:avLst/>
                <a:gdLst>
                  <a:gd name="T0" fmla="*/ 2147483647 w 239"/>
                  <a:gd name="T1" fmla="*/ 2147483647 h 109"/>
                  <a:gd name="T2" fmla="*/ 2147483647 w 239"/>
                  <a:gd name="T3" fmla="*/ 2147483647 h 109"/>
                  <a:gd name="T4" fmla="*/ 0 w 239"/>
                  <a:gd name="T5" fmla="*/ 2147483647 h 109"/>
                  <a:gd name="T6" fmla="*/ 2147483647 w 239"/>
                  <a:gd name="T7" fmla="*/ 0 h 109"/>
                  <a:gd name="T8" fmla="*/ 2147483647 w 239"/>
                  <a:gd name="T9" fmla="*/ 2147483647 h 10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39"/>
                  <a:gd name="T16" fmla="*/ 0 h 109"/>
                  <a:gd name="T17" fmla="*/ 239 w 239"/>
                  <a:gd name="T18" fmla="*/ 109 h 10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39" h="109">
                    <a:moveTo>
                      <a:pt x="239" y="4"/>
                    </a:moveTo>
                    <a:lnTo>
                      <a:pt x="2" y="109"/>
                    </a:lnTo>
                    <a:lnTo>
                      <a:pt x="0" y="105"/>
                    </a:lnTo>
                    <a:lnTo>
                      <a:pt x="237" y="0"/>
                    </a:lnTo>
                    <a:lnTo>
                      <a:pt x="239" y="4"/>
                    </a:lnTo>
                    <a:close/>
                  </a:path>
                </a:pathLst>
              </a:custGeom>
              <a:solidFill>
                <a:srgbClr val="E8E8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380" name="Freeform 198">
                <a:extLst>
                  <a:ext uri="{FF2B5EF4-FFF2-40B4-BE49-F238E27FC236}">
                    <a16:creationId xmlns:a16="http://schemas.microsoft.com/office/drawing/2014/main" id="{A9E2B27C-126A-4579-9B95-0B47DA182D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91676" y="8393113"/>
                <a:ext cx="379413" cy="173038"/>
              </a:xfrm>
              <a:custGeom>
                <a:avLst/>
                <a:gdLst>
                  <a:gd name="T0" fmla="*/ 2147483647 w 239"/>
                  <a:gd name="T1" fmla="*/ 2147483647 h 109"/>
                  <a:gd name="T2" fmla="*/ 2147483647 w 239"/>
                  <a:gd name="T3" fmla="*/ 2147483647 h 109"/>
                  <a:gd name="T4" fmla="*/ 0 w 239"/>
                  <a:gd name="T5" fmla="*/ 2147483647 h 109"/>
                  <a:gd name="T6" fmla="*/ 2147483647 w 239"/>
                  <a:gd name="T7" fmla="*/ 0 h 109"/>
                  <a:gd name="T8" fmla="*/ 2147483647 w 239"/>
                  <a:gd name="T9" fmla="*/ 2147483647 h 10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39"/>
                  <a:gd name="T16" fmla="*/ 0 h 109"/>
                  <a:gd name="T17" fmla="*/ 239 w 239"/>
                  <a:gd name="T18" fmla="*/ 109 h 10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39" h="109">
                    <a:moveTo>
                      <a:pt x="239" y="2"/>
                    </a:moveTo>
                    <a:lnTo>
                      <a:pt x="2" y="109"/>
                    </a:lnTo>
                    <a:lnTo>
                      <a:pt x="0" y="105"/>
                    </a:lnTo>
                    <a:lnTo>
                      <a:pt x="237" y="0"/>
                    </a:lnTo>
                    <a:lnTo>
                      <a:pt x="239" y="2"/>
                    </a:lnTo>
                    <a:close/>
                  </a:path>
                </a:pathLst>
              </a:custGeom>
              <a:solidFill>
                <a:srgbClr val="E8E8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381" name="Freeform 199">
                <a:extLst>
                  <a:ext uri="{FF2B5EF4-FFF2-40B4-BE49-F238E27FC236}">
                    <a16:creationId xmlns:a16="http://schemas.microsoft.com/office/drawing/2014/main" id="{45A51134-BD12-4B5E-9699-7DC81D0B5E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88526" y="7786688"/>
                <a:ext cx="334963" cy="368300"/>
              </a:xfrm>
              <a:custGeom>
                <a:avLst/>
                <a:gdLst>
                  <a:gd name="T0" fmla="*/ 2147483647 w 211"/>
                  <a:gd name="T1" fmla="*/ 2147483647 h 232"/>
                  <a:gd name="T2" fmla="*/ 0 w 211"/>
                  <a:gd name="T3" fmla="*/ 2147483647 h 232"/>
                  <a:gd name="T4" fmla="*/ 2147483647 w 211"/>
                  <a:gd name="T5" fmla="*/ 0 h 232"/>
                  <a:gd name="T6" fmla="*/ 2147483647 w 211"/>
                  <a:gd name="T7" fmla="*/ 2147483647 h 232"/>
                  <a:gd name="T8" fmla="*/ 2147483647 w 211"/>
                  <a:gd name="T9" fmla="*/ 2147483647 h 2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11"/>
                  <a:gd name="T16" fmla="*/ 0 h 232"/>
                  <a:gd name="T17" fmla="*/ 211 w 211"/>
                  <a:gd name="T18" fmla="*/ 232 h 23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11" h="232">
                    <a:moveTo>
                      <a:pt x="40" y="232"/>
                    </a:moveTo>
                    <a:lnTo>
                      <a:pt x="0" y="196"/>
                    </a:lnTo>
                    <a:lnTo>
                      <a:pt x="171" y="0"/>
                    </a:lnTo>
                    <a:lnTo>
                      <a:pt x="211" y="34"/>
                    </a:lnTo>
                    <a:lnTo>
                      <a:pt x="40" y="232"/>
                    </a:lnTo>
                    <a:close/>
                  </a:path>
                </a:pathLst>
              </a:custGeom>
              <a:solidFill>
                <a:srgbClr val="3A07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382" name="Freeform 200">
                <a:extLst>
                  <a:ext uri="{FF2B5EF4-FFF2-40B4-BE49-F238E27FC236}">
                    <a16:creationId xmlns:a16="http://schemas.microsoft.com/office/drawing/2014/main" id="{26316DF9-0CB8-4D00-8CED-FE70DEE365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63126" y="8097838"/>
                <a:ext cx="88900" cy="95250"/>
              </a:xfrm>
              <a:custGeom>
                <a:avLst/>
                <a:gdLst>
                  <a:gd name="T0" fmla="*/ 2147483647 w 56"/>
                  <a:gd name="T1" fmla="*/ 2147483647 h 60"/>
                  <a:gd name="T2" fmla="*/ 2147483647 w 56"/>
                  <a:gd name="T3" fmla="*/ 2147483647 h 60"/>
                  <a:gd name="T4" fmla="*/ 0 w 56"/>
                  <a:gd name="T5" fmla="*/ 2147483647 h 60"/>
                  <a:gd name="T6" fmla="*/ 2147483647 w 56"/>
                  <a:gd name="T7" fmla="*/ 2147483647 h 60"/>
                  <a:gd name="T8" fmla="*/ 2147483647 w 56"/>
                  <a:gd name="T9" fmla="*/ 0 h 60"/>
                  <a:gd name="T10" fmla="*/ 2147483647 w 56"/>
                  <a:gd name="T11" fmla="*/ 2147483647 h 6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6"/>
                  <a:gd name="T19" fmla="*/ 0 h 60"/>
                  <a:gd name="T20" fmla="*/ 56 w 56"/>
                  <a:gd name="T21" fmla="*/ 60 h 60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6" h="60">
                    <a:moveTo>
                      <a:pt x="56" y="36"/>
                    </a:moveTo>
                    <a:lnTo>
                      <a:pt x="26" y="48"/>
                    </a:lnTo>
                    <a:lnTo>
                      <a:pt x="0" y="60"/>
                    </a:lnTo>
                    <a:lnTo>
                      <a:pt x="8" y="32"/>
                    </a:lnTo>
                    <a:lnTo>
                      <a:pt x="16" y="0"/>
                    </a:lnTo>
                    <a:lnTo>
                      <a:pt x="56" y="36"/>
                    </a:lnTo>
                    <a:close/>
                  </a:path>
                </a:pathLst>
              </a:custGeom>
              <a:solidFill>
                <a:srgbClr val="E489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383" name="Freeform 201">
                <a:extLst>
                  <a:ext uri="{FF2B5EF4-FFF2-40B4-BE49-F238E27FC236}">
                    <a16:creationId xmlns:a16="http://schemas.microsoft.com/office/drawing/2014/main" id="{E13EE01C-F223-413F-B19E-90D47EC274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63126" y="8148638"/>
                <a:ext cx="41275" cy="44450"/>
              </a:xfrm>
              <a:custGeom>
                <a:avLst/>
                <a:gdLst>
                  <a:gd name="T0" fmla="*/ 2147483647 w 26"/>
                  <a:gd name="T1" fmla="*/ 2147483647 h 28"/>
                  <a:gd name="T2" fmla="*/ 0 w 26"/>
                  <a:gd name="T3" fmla="*/ 2147483647 h 28"/>
                  <a:gd name="T4" fmla="*/ 2147483647 w 26"/>
                  <a:gd name="T5" fmla="*/ 0 h 28"/>
                  <a:gd name="T6" fmla="*/ 2147483647 w 26"/>
                  <a:gd name="T7" fmla="*/ 2147483647 h 28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6"/>
                  <a:gd name="T13" fmla="*/ 0 h 28"/>
                  <a:gd name="T14" fmla="*/ 26 w 26"/>
                  <a:gd name="T15" fmla="*/ 28 h 28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6" h="28">
                    <a:moveTo>
                      <a:pt x="26" y="16"/>
                    </a:moveTo>
                    <a:lnTo>
                      <a:pt x="0" y="28"/>
                    </a:lnTo>
                    <a:lnTo>
                      <a:pt x="8" y="0"/>
                    </a:lnTo>
                    <a:lnTo>
                      <a:pt x="26" y="16"/>
                    </a:lnTo>
                    <a:close/>
                  </a:path>
                </a:pathLst>
              </a:custGeom>
              <a:solidFill>
                <a:srgbClr val="4A12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384" name="Freeform 202">
                <a:extLst>
                  <a:ext uri="{FF2B5EF4-FFF2-40B4-BE49-F238E27FC236}">
                    <a16:creationId xmlns:a16="http://schemas.microsoft.com/office/drawing/2014/main" id="{C7998D37-D777-4D1A-8926-B52DF40A80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59988" y="7739063"/>
                <a:ext cx="101600" cy="101600"/>
              </a:xfrm>
              <a:custGeom>
                <a:avLst/>
                <a:gdLst>
                  <a:gd name="T0" fmla="*/ 2147483647 w 32"/>
                  <a:gd name="T1" fmla="*/ 2147483647 h 32"/>
                  <a:gd name="T2" fmla="*/ 2147483647 w 32"/>
                  <a:gd name="T3" fmla="*/ 2147483647 h 32"/>
                  <a:gd name="T4" fmla="*/ 2147483647 w 32"/>
                  <a:gd name="T5" fmla="*/ 2147483647 h 32"/>
                  <a:gd name="T6" fmla="*/ 0 w 32"/>
                  <a:gd name="T7" fmla="*/ 2147483647 h 32"/>
                  <a:gd name="T8" fmla="*/ 2147483647 w 32"/>
                  <a:gd name="T9" fmla="*/ 2147483647 h 32"/>
                  <a:gd name="T10" fmla="*/ 2147483647 w 32"/>
                  <a:gd name="T11" fmla="*/ 2147483647 h 32"/>
                  <a:gd name="T12" fmla="*/ 2147483647 w 32"/>
                  <a:gd name="T13" fmla="*/ 2147483647 h 3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2"/>
                  <a:gd name="T22" fmla="*/ 0 h 32"/>
                  <a:gd name="T23" fmla="*/ 32 w 32"/>
                  <a:gd name="T24" fmla="*/ 32 h 3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2" h="32">
                    <a:moveTo>
                      <a:pt x="26" y="5"/>
                    </a:moveTo>
                    <a:cubicBezTo>
                      <a:pt x="26" y="5"/>
                      <a:pt x="26" y="5"/>
                      <a:pt x="26" y="5"/>
                    </a:cubicBezTo>
                    <a:cubicBezTo>
                      <a:pt x="21" y="0"/>
                      <a:pt x="12" y="0"/>
                      <a:pt x="7" y="6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20" y="32"/>
                      <a:pt x="20" y="32"/>
                      <a:pt x="20" y="32"/>
                    </a:cubicBezTo>
                    <a:cubicBezTo>
                      <a:pt x="28" y="23"/>
                      <a:pt x="28" y="23"/>
                      <a:pt x="28" y="23"/>
                    </a:cubicBezTo>
                    <a:cubicBezTo>
                      <a:pt x="32" y="18"/>
                      <a:pt x="32" y="9"/>
                      <a:pt x="26" y="5"/>
                    </a:cubicBezTo>
                    <a:close/>
                  </a:path>
                </a:pathLst>
              </a:custGeom>
              <a:solidFill>
                <a:srgbClr val="9190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385" name="Freeform 203">
                <a:extLst>
                  <a:ext uri="{FF2B5EF4-FFF2-40B4-BE49-F238E27FC236}">
                    <a16:creationId xmlns:a16="http://schemas.microsoft.com/office/drawing/2014/main" id="{F695372C-76A5-446A-BFAC-24D6774D49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10726" y="8196263"/>
                <a:ext cx="490538" cy="985838"/>
              </a:xfrm>
              <a:custGeom>
                <a:avLst/>
                <a:gdLst>
                  <a:gd name="T0" fmla="*/ 2147483647 w 154"/>
                  <a:gd name="T1" fmla="*/ 2147483647 h 310"/>
                  <a:gd name="T2" fmla="*/ 2147483647 w 154"/>
                  <a:gd name="T3" fmla="*/ 2147483647 h 310"/>
                  <a:gd name="T4" fmla="*/ 2147483647 w 154"/>
                  <a:gd name="T5" fmla="*/ 2147483647 h 310"/>
                  <a:gd name="T6" fmla="*/ 2147483647 w 154"/>
                  <a:gd name="T7" fmla="*/ 2147483647 h 310"/>
                  <a:gd name="T8" fmla="*/ 2147483647 w 154"/>
                  <a:gd name="T9" fmla="*/ 2147483647 h 310"/>
                  <a:gd name="T10" fmla="*/ 2147483647 w 154"/>
                  <a:gd name="T11" fmla="*/ 2147483647 h 310"/>
                  <a:gd name="T12" fmla="*/ 2147483647 w 154"/>
                  <a:gd name="T13" fmla="*/ 2147483647 h 310"/>
                  <a:gd name="T14" fmla="*/ 2147483647 w 154"/>
                  <a:gd name="T15" fmla="*/ 2147483647 h 310"/>
                  <a:gd name="T16" fmla="*/ 2147483647 w 154"/>
                  <a:gd name="T17" fmla="*/ 2147483647 h 310"/>
                  <a:gd name="T18" fmla="*/ 2147483647 w 154"/>
                  <a:gd name="T19" fmla="*/ 2147483647 h 310"/>
                  <a:gd name="T20" fmla="*/ 2147483647 w 154"/>
                  <a:gd name="T21" fmla="*/ 2147483647 h 310"/>
                  <a:gd name="T22" fmla="*/ 2147483647 w 154"/>
                  <a:gd name="T23" fmla="*/ 2147483647 h 310"/>
                  <a:gd name="T24" fmla="*/ 2147483647 w 154"/>
                  <a:gd name="T25" fmla="*/ 2147483647 h 310"/>
                  <a:gd name="T26" fmla="*/ 2147483647 w 154"/>
                  <a:gd name="T27" fmla="*/ 2147483647 h 310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54"/>
                  <a:gd name="T43" fmla="*/ 0 h 310"/>
                  <a:gd name="T44" fmla="*/ 154 w 154"/>
                  <a:gd name="T45" fmla="*/ 310 h 310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54" h="310">
                    <a:moveTo>
                      <a:pt x="80" y="294"/>
                    </a:moveTo>
                    <a:cubicBezTo>
                      <a:pt x="65" y="152"/>
                      <a:pt x="65" y="152"/>
                      <a:pt x="65" y="152"/>
                    </a:cubicBezTo>
                    <a:cubicBezTo>
                      <a:pt x="65" y="152"/>
                      <a:pt x="0" y="86"/>
                      <a:pt x="9" y="79"/>
                    </a:cubicBezTo>
                    <a:cubicBezTo>
                      <a:pt x="18" y="73"/>
                      <a:pt x="60" y="109"/>
                      <a:pt x="60" y="109"/>
                    </a:cubicBezTo>
                    <a:cubicBezTo>
                      <a:pt x="60" y="109"/>
                      <a:pt x="42" y="11"/>
                      <a:pt x="55" y="10"/>
                    </a:cubicBezTo>
                    <a:cubicBezTo>
                      <a:pt x="68" y="8"/>
                      <a:pt x="75" y="82"/>
                      <a:pt x="79" y="80"/>
                    </a:cubicBezTo>
                    <a:cubicBezTo>
                      <a:pt x="83" y="79"/>
                      <a:pt x="77" y="5"/>
                      <a:pt x="85" y="3"/>
                    </a:cubicBezTo>
                    <a:cubicBezTo>
                      <a:pt x="96" y="1"/>
                      <a:pt x="93" y="78"/>
                      <a:pt x="98" y="78"/>
                    </a:cubicBezTo>
                    <a:cubicBezTo>
                      <a:pt x="103" y="78"/>
                      <a:pt x="105" y="0"/>
                      <a:pt x="115" y="2"/>
                    </a:cubicBezTo>
                    <a:cubicBezTo>
                      <a:pt x="125" y="5"/>
                      <a:pt x="115" y="80"/>
                      <a:pt x="121" y="81"/>
                    </a:cubicBezTo>
                    <a:cubicBezTo>
                      <a:pt x="127" y="81"/>
                      <a:pt x="133" y="18"/>
                      <a:pt x="141" y="21"/>
                    </a:cubicBezTo>
                    <a:cubicBezTo>
                      <a:pt x="150" y="24"/>
                      <a:pt x="131" y="138"/>
                      <a:pt x="131" y="138"/>
                    </a:cubicBezTo>
                    <a:cubicBezTo>
                      <a:pt x="154" y="272"/>
                      <a:pt x="154" y="272"/>
                      <a:pt x="154" y="272"/>
                    </a:cubicBezTo>
                    <a:cubicBezTo>
                      <a:pt x="154" y="272"/>
                      <a:pt x="112" y="310"/>
                      <a:pt x="80" y="294"/>
                    </a:cubicBezTo>
                    <a:close/>
                  </a:path>
                </a:pathLst>
              </a:custGeom>
              <a:solidFill>
                <a:srgbClr val="F0D5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386" name="Freeform 204">
                <a:extLst>
                  <a:ext uri="{FF2B5EF4-FFF2-40B4-BE49-F238E27FC236}">
                    <a16:creationId xmlns:a16="http://schemas.microsoft.com/office/drawing/2014/main" id="{696602A8-EBA1-4749-BC59-66D6ED8060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17101" y="8728076"/>
                <a:ext cx="255588" cy="101600"/>
              </a:xfrm>
              <a:custGeom>
                <a:avLst/>
                <a:gdLst>
                  <a:gd name="T0" fmla="*/ 2147483647 w 161"/>
                  <a:gd name="T1" fmla="*/ 2147483647 h 64"/>
                  <a:gd name="T2" fmla="*/ 2147483647 w 161"/>
                  <a:gd name="T3" fmla="*/ 2147483647 h 64"/>
                  <a:gd name="T4" fmla="*/ 0 w 161"/>
                  <a:gd name="T5" fmla="*/ 2147483647 h 64"/>
                  <a:gd name="T6" fmla="*/ 2147483647 w 161"/>
                  <a:gd name="T7" fmla="*/ 0 h 64"/>
                  <a:gd name="T8" fmla="*/ 2147483647 w 161"/>
                  <a:gd name="T9" fmla="*/ 2147483647 h 6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61"/>
                  <a:gd name="T16" fmla="*/ 0 h 64"/>
                  <a:gd name="T17" fmla="*/ 161 w 161"/>
                  <a:gd name="T18" fmla="*/ 64 h 6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61" h="64">
                    <a:moveTo>
                      <a:pt x="161" y="38"/>
                    </a:moveTo>
                    <a:lnTo>
                      <a:pt x="6" y="64"/>
                    </a:lnTo>
                    <a:lnTo>
                      <a:pt x="0" y="28"/>
                    </a:lnTo>
                    <a:lnTo>
                      <a:pt x="153" y="0"/>
                    </a:lnTo>
                    <a:lnTo>
                      <a:pt x="161" y="38"/>
                    </a:lnTo>
                    <a:close/>
                  </a:path>
                </a:pathLst>
              </a:custGeom>
              <a:solidFill>
                <a:srgbClr val="9190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40" name="TextBox 39">
              <a:extLst>
                <a:ext uri="{FF2B5EF4-FFF2-40B4-BE49-F238E27FC236}">
                  <a16:creationId xmlns:a16="http://schemas.microsoft.com/office/drawing/2014/main" id="{87CA35CE-B665-48D4-A54F-DE858249367E}"/>
                </a:ext>
              </a:extLst>
            </p:cNvPr>
            <p:cNvSpPr txBox="1"/>
            <p:nvPr/>
          </p:nvSpPr>
          <p:spPr>
            <a:xfrm rot="19608595">
              <a:off x="8391525" y="2960688"/>
              <a:ext cx="693738" cy="1933575"/>
            </a:xfrm>
            <a:prstGeom prst="rect">
              <a:avLst/>
            </a:prstGeom>
            <a:noFill/>
          </p:spPr>
          <p:txBody>
            <a:bodyPr lIns="54610" tIns="54610" rIns="54610" bIns="54610"/>
            <a:lstStyle/>
            <a:p>
              <a:pPr fontAlgn="auto">
                <a:spcBef>
                  <a:spcPts val="0"/>
                </a:spcBef>
                <a:spcAft>
                  <a:spcPts val="600"/>
                </a:spcAft>
                <a:defRPr/>
              </a:pPr>
              <a:r>
                <a:rPr lang="ru-RU" sz="7200" dirty="0">
                  <a:solidFill>
                    <a:schemeClr val="bg1"/>
                  </a:solidFill>
                  <a:latin typeface="+mj-lt"/>
                  <a:cs typeface="+mn-cs"/>
                </a:rPr>
                <a:t>?</a:t>
              </a:r>
              <a:endParaRPr lang="en-US" sz="7200" dirty="0" err="1">
                <a:solidFill>
                  <a:schemeClr val="bg1"/>
                </a:solidFill>
                <a:latin typeface="+mj-lt"/>
                <a:cs typeface="+mn-cs"/>
              </a:endParaRPr>
            </a:p>
          </p:txBody>
        </p:sp>
        <p:sp>
          <p:nvSpPr>
            <p:cNvPr id="41" name="TextBox 40">
              <a:extLst>
                <a:ext uri="{FF2B5EF4-FFF2-40B4-BE49-F238E27FC236}">
                  <a16:creationId xmlns:a16="http://schemas.microsoft.com/office/drawing/2014/main" id="{46E0BFBB-C376-4D6A-806B-7D9B062FAD00}"/>
                </a:ext>
              </a:extLst>
            </p:cNvPr>
            <p:cNvSpPr txBox="1"/>
            <p:nvPr/>
          </p:nvSpPr>
          <p:spPr>
            <a:xfrm rot="1338625">
              <a:off x="10698490" y="3007048"/>
              <a:ext cx="693738" cy="1933575"/>
            </a:xfrm>
            <a:prstGeom prst="rect">
              <a:avLst/>
            </a:prstGeom>
            <a:noFill/>
          </p:spPr>
          <p:txBody>
            <a:bodyPr lIns="54610" tIns="54610" rIns="54610" bIns="54610"/>
            <a:lstStyle/>
            <a:p>
              <a:pPr fontAlgn="auto">
                <a:spcBef>
                  <a:spcPts val="0"/>
                </a:spcBef>
                <a:spcAft>
                  <a:spcPts val="600"/>
                </a:spcAft>
                <a:defRPr/>
              </a:pPr>
              <a:r>
                <a:rPr lang="ru-RU" sz="11500" dirty="0">
                  <a:solidFill>
                    <a:schemeClr val="bg1"/>
                  </a:solidFill>
                  <a:latin typeface="+mj-lt"/>
                  <a:cs typeface="+mn-cs"/>
                </a:rPr>
                <a:t>?</a:t>
              </a:r>
              <a:endParaRPr lang="en-US" sz="11500" dirty="0" err="1">
                <a:solidFill>
                  <a:schemeClr val="bg1"/>
                </a:solidFill>
                <a:latin typeface="+mj-lt"/>
                <a:cs typeface="+mn-cs"/>
              </a:endParaRPr>
            </a:p>
          </p:txBody>
        </p:sp>
        <p:sp>
          <p:nvSpPr>
            <p:cNvPr id="42" name="TextBox 41">
              <a:extLst>
                <a:ext uri="{FF2B5EF4-FFF2-40B4-BE49-F238E27FC236}">
                  <a16:creationId xmlns:a16="http://schemas.microsoft.com/office/drawing/2014/main" id="{770D6CCD-0D3A-46D7-8202-CD8DAB09E8B6}"/>
                </a:ext>
              </a:extLst>
            </p:cNvPr>
            <p:cNvSpPr txBox="1"/>
            <p:nvPr/>
          </p:nvSpPr>
          <p:spPr>
            <a:xfrm rot="20125434">
              <a:off x="9558252" y="3800408"/>
              <a:ext cx="695325" cy="1933575"/>
            </a:xfrm>
            <a:prstGeom prst="rect">
              <a:avLst/>
            </a:prstGeom>
            <a:noFill/>
          </p:spPr>
          <p:txBody>
            <a:bodyPr lIns="54610" tIns="54610" rIns="54610" bIns="54610"/>
            <a:lstStyle/>
            <a:p>
              <a:pPr fontAlgn="auto">
                <a:spcBef>
                  <a:spcPts val="0"/>
                </a:spcBef>
                <a:spcAft>
                  <a:spcPts val="600"/>
                </a:spcAft>
                <a:defRPr/>
              </a:pPr>
              <a:r>
                <a:rPr lang="ru-RU" sz="8800" dirty="0">
                  <a:solidFill>
                    <a:srgbClr val="3A07DF"/>
                  </a:solidFill>
                  <a:latin typeface="+mj-lt"/>
                  <a:cs typeface="+mn-cs"/>
                </a:rPr>
                <a:t>?</a:t>
              </a:r>
              <a:endParaRPr lang="en-US" sz="8800" dirty="0" err="1">
                <a:solidFill>
                  <a:srgbClr val="3A07DF"/>
                </a:solidFill>
                <a:latin typeface="+mj-lt"/>
                <a:cs typeface="+mn-cs"/>
              </a:endParaRPr>
            </a:p>
          </p:txBody>
        </p:sp>
      </p:grpSp>
      <p:sp>
        <p:nvSpPr>
          <p:cNvPr id="100361" name="Rectangle 42">
            <a:extLst>
              <a:ext uri="{FF2B5EF4-FFF2-40B4-BE49-F238E27FC236}">
                <a16:creationId xmlns:a16="http://schemas.microsoft.com/office/drawing/2014/main" id="{C85DF4E0-6958-4D67-BA50-9DB32F841E2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9900" y="1908175"/>
            <a:ext cx="7067550" cy="3108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spcAft>
                <a:spcPts val="1200"/>
              </a:spcAft>
            </a:pP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Яқинда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Шавкат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шифокорга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бориши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к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e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рак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uz-Cyrl-UZ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э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ди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.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Шифокор</a:t>
            </a:r>
            <a:r>
              <a:rPr lang="en-US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қабулига</a:t>
            </a:r>
            <a:r>
              <a:rPr lang="en-US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кириш</a:t>
            </a:r>
            <a:r>
              <a:rPr lang="en-US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учун</a:t>
            </a:r>
            <a:r>
              <a:rPr lang="en-US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олдиндан</a:t>
            </a:r>
            <a:r>
              <a:rPr lang="en-US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навбатга</a:t>
            </a:r>
            <a:r>
              <a:rPr lang="en-US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ёзилиш</a:t>
            </a:r>
            <a:r>
              <a:rPr lang="en-US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к</a:t>
            </a:r>
            <a:r>
              <a:rPr lang="en-US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e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рак</a:t>
            </a:r>
            <a:r>
              <a:rPr lang="en-US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ва</a:t>
            </a:r>
            <a:r>
              <a:rPr lang="en-US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шунинг</a:t>
            </a:r>
            <a:r>
              <a:rPr lang="en-US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учун</a:t>
            </a:r>
            <a:r>
              <a:rPr lang="en-US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Шавкат</a:t>
            </a:r>
            <a:r>
              <a:rPr lang="en-US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поликлиникага</a:t>
            </a:r>
            <a:r>
              <a:rPr lang="en-US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анча</a:t>
            </a:r>
            <a:r>
              <a:rPr lang="en-US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uz-Cyrl-UZ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э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ртароқ</a:t>
            </a:r>
            <a:r>
              <a:rPr lang="en-US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к</a:t>
            </a:r>
            <a:r>
              <a:rPr lang="en-US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e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лди</a:t>
            </a:r>
            <a:r>
              <a:rPr lang="en-US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,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чунки</a:t>
            </a:r>
            <a:r>
              <a:rPr lang="en-US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шу</a:t>
            </a:r>
            <a:r>
              <a:rPr lang="en-US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куни</a:t>
            </a:r>
            <a:r>
              <a:rPr lang="en-US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соат</a:t>
            </a:r>
            <a:r>
              <a:rPr lang="en-US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16:00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да</a:t>
            </a:r>
            <a:r>
              <a:rPr lang="en-US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унинг</a:t>
            </a:r>
            <a:r>
              <a:rPr lang="en-US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с</a:t>
            </a:r>
            <a:r>
              <a:rPr lang="en-US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e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вимли</a:t>
            </a:r>
            <a:r>
              <a:rPr lang="en-US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жамоасининг</a:t>
            </a:r>
            <a:r>
              <a:rPr lang="en-US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футбол</a:t>
            </a:r>
            <a:r>
              <a:rPr lang="en-US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ўйини</a:t>
            </a:r>
            <a:r>
              <a:rPr lang="en-US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бошланади</a:t>
            </a:r>
            <a:r>
              <a:rPr lang="en-US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ва</a:t>
            </a:r>
            <a:r>
              <a:rPr lang="en-US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Шавкат</a:t>
            </a:r>
            <a:r>
              <a:rPr lang="en-US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ушбу</a:t>
            </a:r>
            <a:r>
              <a:rPr lang="en-US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ўйинни</a:t>
            </a:r>
            <a:r>
              <a:rPr lang="en-US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томоша</a:t>
            </a:r>
            <a:r>
              <a:rPr lang="en-US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қилишга</a:t>
            </a:r>
            <a:r>
              <a:rPr lang="en-US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e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тиб</a:t>
            </a:r>
            <a:r>
              <a:rPr lang="en-US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боришни</a:t>
            </a:r>
            <a:r>
              <a:rPr lang="en-US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истарди</a:t>
            </a:r>
            <a:r>
              <a:rPr lang="en-US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.</a:t>
            </a:r>
          </a:p>
          <a:p>
            <a:pPr eaLnBrk="1" hangingPunct="1">
              <a:spcAft>
                <a:spcPts val="1200"/>
              </a:spcAft>
            </a:pP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Аксига</a:t>
            </a:r>
            <a:r>
              <a:rPr lang="en-US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олиб</a:t>
            </a:r>
            <a:r>
              <a:rPr lang="en-US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афсуски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,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ўша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куни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поликлиникада</a:t>
            </a:r>
            <a:r>
              <a:rPr lang="en-US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x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асталар</a:t>
            </a:r>
            <a:r>
              <a:rPr lang="en-US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жуда</a:t>
            </a:r>
            <a:r>
              <a:rPr lang="en-US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кўп</a:t>
            </a:r>
            <a:r>
              <a:rPr lang="en-US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uz-Cyrl-UZ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э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кан</a:t>
            </a:r>
            <a:r>
              <a:rPr lang="en-US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.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Узоқ</a:t>
            </a:r>
            <a:r>
              <a:rPr lang="en-US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кутишлардан</a:t>
            </a:r>
            <a:r>
              <a:rPr lang="en-US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к</a:t>
            </a:r>
            <a:r>
              <a:rPr lang="en-US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e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йин</a:t>
            </a:r>
            <a:r>
              <a:rPr lang="en-US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Шавкатнинг</a:t>
            </a:r>
            <a:r>
              <a:rPr lang="en-US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навбати</a:t>
            </a:r>
            <a:r>
              <a:rPr lang="en-US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к</a:t>
            </a:r>
            <a:r>
              <a:rPr lang="en-US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e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лди</a:t>
            </a:r>
            <a:r>
              <a:rPr lang="en-US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ва</a:t>
            </a:r>
            <a:r>
              <a:rPr lang="en-US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аммо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шифокор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x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онаси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uz-Cyrl-UZ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э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шигини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очишга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улгурмай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,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бир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к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e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кса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аёл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унга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яқинлашди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.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У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жуда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к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e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кса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ёшда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uz-Cyrl-UZ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э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ди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ва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ундан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олдин</a:t>
            </a:r>
            <a:r>
              <a:rPr lang="en-US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киришига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ру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x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сат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б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e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ришини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сўради</a:t>
            </a:r>
            <a:r>
              <a:rPr lang="en-US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.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Чунки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у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ўзини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жуда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ёмон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ҳис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қилаётганди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ва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ўз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навбатини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кута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олмас</a:t>
            </a:r>
            <a:r>
              <a:rPr lang="en-US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uz-Cyrl-UZ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э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ди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.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Шавкат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ўз</a:t>
            </a:r>
            <a:r>
              <a:rPr lang="en-US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навбатини</a:t>
            </a:r>
            <a:r>
              <a:rPr lang="en-US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бу</a:t>
            </a:r>
            <a:r>
              <a:rPr lang="en-US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аёлга</a:t>
            </a:r>
            <a:r>
              <a:rPr lang="en-US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б</a:t>
            </a:r>
            <a:r>
              <a:rPr lang="en-US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e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рса</a:t>
            </a:r>
            <a:r>
              <a:rPr lang="en-US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унинг</a:t>
            </a:r>
            <a:r>
              <a:rPr lang="en-US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ўзи</a:t>
            </a:r>
            <a:r>
              <a:rPr lang="en-US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узоқ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кутилган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ўйин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бошланишига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аниқ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e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тиб</a:t>
            </a:r>
            <a:r>
              <a:rPr lang="en-US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боролмас</a:t>
            </a:r>
            <a:r>
              <a:rPr lang="en-US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uz-Cyrl-UZ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э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ди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.</a:t>
            </a:r>
            <a:endParaRPr lang="ru-RU" altLang="en-US" sz="1600">
              <a:solidFill>
                <a:srgbClr val="1B2024"/>
              </a:solidFill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grpSp>
        <p:nvGrpSpPr>
          <p:cNvPr id="100362" name="Group 43">
            <a:extLst>
              <a:ext uri="{FF2B5EF4-FFF2-40B4-BE49-F238E27FC236}">
                <a16:creationId xmlns:a16="http://schemas.microsoft.com/office/drawing/2014/main" id="{04228980-016A-4982-B761-60A57BC340A1}"/>
              </a:ext>
            </a:extLst>
          </p:cNvPr>
          <p:cNvGrpSpPr>
            <a:grpSpLocks/>
          </p:cNvGrpSpPr>
          <p:nvPr/>
        </p:nvGrpSpPr>
        <p:grpSpPr bwMode="auto">
          <a:xfrm>
            <a:off x="431800" y="1282700"/>
            <a:ext cx="7191375" cy="531813"/>
            <a:chOff x="443080" y="2679689"/>
            <a:chExt cx="11306008" cy="460375"/>
          </a:xfrm>
        </p:grpSpPr>
        <p:sp>
          <p:nvSpPr>
            <p:cNvPr id="45" name="Rectangle: Rounded Corners 44">
              <a:extLst>
                <a:ext uri="{FF2B5EF4-FFF2-40B4-BE49-F238E27FC236}">
                  <a16:creationId xmlns:a16="http://schemas.microsoft.com/office/drawing/2014/main" id="{4EB49301-CF3A-46CD-8D75-F10F1C0B9D72}"/>
                </a:ext>
              </a:extLst>
            </p:cNvPr>
            <p:cNvSpPr/>
            <p:nvPr/>
          </p:nvSpPr>
          <p:spPr>
            <a:xfrm>
              <a:off x="637753" y="2759396"/>
              <a:ext cx="11111335" cy="380668"/>
            </a:xfrm>
            <a:prstGeom prst="roundRect">
              <a:avLst>
                <a:gd name="adj" fmla="val 50000"/>
              </a:avLst>
            </a:prstGeom>
            <a:solidFill>
              <a:schemeClr val="bg1">
                <a:lumMod val="95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80000" tIns="44371" bIns="44371"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400" b="1" dirty="0">
                <a:solidFill>
                  <a:schemeClr val="tx1"/>
                </a:solidFill>
                <a:latin typeface="+mj-lt"/>
                <a:ea typeface="Golos Text" panose="020B0503020202020204" pitchFamily="34" charset="0"/>
              </a:endParaRPr>
            </a:p>
          </p:txBody>
        </p:sp>
        <p:sp>
          <p:nvSpPr>
            <p:cNvPr id="46" name="Rectangle: Rounded Corners 45">
              <a:extLst>
                <a:ext uri="{FF2B5EF4-FFF2-40B4-BE49-F238E27FC236}">
                  <a16:creationId xmlns:a16="http://schemas.microsoft.com/office/drawing/2014/main" id="{24B7FE27-9EA5-4CED-B3AF-442436E2879C}"/>
                </a:ext>
              </a:extLst>
            </p:cNvPr>
            <p:cNvSpPr/>
            <p:nvPr/>
          </p:nvSpPr>
          <p:spPr>
            <a:xfrm>
              <a:off x="443080" y="2679689"/>
              <a:ext cx="11208672" cy="380668"/>
            </a:xfrm>
            <a:prstGeom prst="roundRect">
              <a:avLst>
                <a:gd name="adj" fmla="val 50000"/>
              </a:avLst>
            </a:pr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chemeClr val="accent4">
                    <a:lumMod val="20000"/>
                    <a:lumOff val="80000"/>
                  </a:schemeClr>
                </a:gs>
              </a:gsLst>
              <a:lin ang="0" scaled="1"/>
            </a:gradFill>
            <a:ln w="3175">
              <a:solidFill>
                <a:srgbClr val="3A07DF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80000" tIns="44371" bIns="44371"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ru-RU" sz="1600" b="1" dirty="0" err="1">
                  <a:solidFill>
                    <a:srgbClr val="4A127B"/>
                  </a:solidFill>
                  <a:latin typeface="+mj-lt"/>
                  <a:ea typeface="Golos Text" panose="020B0503020202020204" pitchFamily="34" charset="0"/>
                </a:rPr>
                <a:t>Поликлиникадаги</a:t>
              </a:r>
              <a:r>
                <a:rPr lang="en-US" sz="1600" b="1" dirty="0">
                  <a:solidFill>
                    <a:srgbClr val="4A127B"/>
                  </a:solidFill>
                  <a:latin typeface="+mj-lt"/>
                  <a:ea typeface="Golos Text" panose="020B0503020202020204" pitchFamily="34" charset="0"/>
                </a:rPr>
                <a:t> </a:t>
              </a:r>
              <a:r>
                <a:rPr lang="ru-RU" sz="1600" b="1" dirty="0" err="1">
                  <a:solidFill>
                    <a:srgbClr val="4A127B"/>
                  </a:solidFill>
                  <a:latin typeface="+mj-lt"/>
                  <a:ea typeface="Golos Text" panose="020B0503020202020204" pitchFamily="34" charset="0"/>
                </a:rPr>
                <a:t>воқ</a:t>
              </a:r>
              <a:r>
                <a:rPr lang="en-US" sz="1600" b="1" dirty="0">
                  <a:solidFill>
                    <a:srgbClr val="4A127B"/>
                  </a:solidFill>
                  <a:latin typeface="+mj-lt"/>
                  <a:ea typeface="Golos Text" panose="020B0503020202020204" pitchFamily="34" charset="0"/>
                </a:rPr>
                <a:t>e</a:t>
              </a:r>
              <a:r>
                <a:rPr lang="ru-RU" sz="1600" b="1" dirty="0">
                  <a:solidFill>
                    <a:srgbClr val="4A127B"/>
                  </a:solidFill>
                  <a:latin typeface="+mj-lt"/>
                  <a:ea typeface="Golos Text" panose="020B0503020202020204" pitchFamily="34" charset="0"/>
                </a:rPr>
                <a:t>а</a:t>
              </a:r>
              <a:r>
                <a:rPr lang="en-US" sz="1600" b="1" dirty="0">
                  <a:solidFill>
                    <a:srgbClr val="4A127B"/>
                  </a:solidFill>
                  <a:latin typeface="+mj-lt"/>
                  <a:ea typeface="Golos Text" panose="020B0503020202020204" pitchFamily="34" charset="0"/>
                </a:rPr>
                <a:t>.</a:t>
              </a:r>
              <a:endParaRPr lang="ru-RU" sz="1600" b="1" dirty="0">
                <a:solidFill>
                  <a:srgbClr val="4A127B"/>
                </a:solidFill>
                <a:latin typeface="+mj-lt"/>
                <a:ea typeface="Golos Text" panose="020B0503020202020204" pitchFamily="34" charset="0"/>
              </a:endParaRPr>
            </a:p>
          </p:txBody>
        </p:sp>
      </p:grpSp>
    </p:spTree>
  </p:cSld>
  <p:clrMapOvr>
    <a:masterClrMapping/>
  </p:clrMapOvr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378" name="Title 1">
            <a:extLst>
              <a:ext uri="{FF2B5EF4-FFF2-40B4-BE49-F238E27FC236}">
                <a16:creationId xmlns:a16="http://schemas.microsoft.com/office/drawing/2014/main" id="{87040B24-99C8-4890-85C5-0533922FAFF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ru-RU" altLang="en-US"/>
              <a:t>А</a:t>
            </a:r>
            <a:r>
              <a:rPr lang="tr-TR" altLang="en-US"/>
              <a:t>x</a:t>
            </a:r>
            <a:r>
              <a:rPr lang="ru-RU" altLang="en-US"/>
              <a:t>лоқий</a:t>
            </a:r>
            <a:r>
              <a:rPr lang="tr-TR" altLang="en-US"/>
              <a:t> </a:t>
            </a:r>
            <a:r>
              <a:rPr lang="ru-RU" altLang="en-US"/>
              <a:t>танлов</a:t>
            </a:r>
            <a:r>
              <a:rPr lang="tr-TR" altLang="en-US"/>
              <a:t> </a:t>
            </a:r>
            <a:r>
              <a:rPr lang="ru-RU" altLang="en-US"/>
              <a:t>ҳолатларига</a:t>
            </a:r>
            <a:r>
              <a:rPr lang="tr-TR" altLang="en-US"/>
              <a:t> </a:t>
            </a:r>
            <a:r>
              <a:rPr lang="ru-RU" altLang="en-US"/>
              <a:t>мисоллар</a:t>
            </a:r>
            <a:r>
              <a:rPr lang="tr-TR" altLang="en-US"/>
              <a:t>.</a:t>
            </a:r>
            <a:endParaRPr lang="ru-RU" altLang="en-US"/>
          </a:p>
        </p:txBody>
      </p:sp>
      <p:sp>
        <p:nvSpPr>
          <p:cNvPr id="101382" name="Rectangle 42">
            <a:extLst>
              <a:ext uri="{FF2B5EF4-FFF2-40B4-BE49-F238E27FC236}">
                <a16:creationId xmlns:a16="http://schemas.microsoft.com/office/drawing/2014/main" id="{CCF7D041-CB35-4B8D-A7EC-1FBBE06228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9900" y="1517650"/>
            <a:ext cx="6565900" cy="50625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spcAft>
                <a:spcPts val="1200"/>
              </a:spcAft>
            </a:pPr>
            <a:r>
              <a:rPr lang="tr-TR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X</a:t>
            </a:r>
            <a:r>
              <a:rPr lang="ru-RU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уршид</a:t>
            </a:r>
            <a:r>
              <a:rPr lang="tr-TR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11-</a:t>
            </a:r>
            <a:r>
              <a:rPr lang="ru-RU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синфда</a:t>
            </a:r>
            <a:r>
              <a:rPr lang="tr-TR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ўқийди</a:t>
            </a:r>
            <a:r>
              <a:rPr lang="tr-TR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ва</a:t>
            </a:r>
            <a:r>
              <a:rPr lang="tr-TR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орзусидаги</a:t>
            </a:r>
            <a:r>
              <a:rPr lang="tr-TR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унив</a:t>
            </a:r>
            <a:r>
              <a:rPr lang="tr-TR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e</a:t>
            </a:r>
            <a:r>
              <a:rPr lang="ru-RU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рсит</a:t>
            </a:r>
            <a:r>
              <a:rPr lang="tr-TR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e</a:t>
            </a:r>
            <a:r>
              <a:rPr lang="ru-RU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тга</a:t>
            </a:r>
            <a:r>
              <a:rPr lang="tr-TR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киришга</a:t>
            </a:r>
            <a:r>
              <a:rPr lang="tr-TR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ҳозирлик</a:t>
            </a:r>
            <a:r>
              <a:rPr lang="tr-TR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кўрмоқда</a:t>
            </a:r>
            <a:r>
              <a:rPr lang="tr-TR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. </a:t>
            </a:r>
            <a:r>
              <a:rPr lang="ru-RU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Бунинг</a:t>
            </a:r>
            <a:r>
              <a:rPr lang="tr-TR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учун</a:t>
            </a:r>
            <a:r>
              <a:rPr lang="tr-TR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у</a:t>
            </a:r>
            <a:r>
              <a:rPr lang="tr-TR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ҳатто</a:t>
            </a:r>
            <a:r>
              <a:rPr lang="tr-TR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р</a:t>
            </a:r>
            <a:r>
              <a:rPr lang="tr-TR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e</a:t>
            </a:r>
            <a:r>
              <a:rPr lang="ru-RU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п</a:t>
            </a:r>
            <a:r>
              <a:rPr lang="tr-TR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e</a:t>
            </a:r>
            <a:r>
              <a:rPr lang="ru-RU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титорлик</a:t>
            </a:r>
            <a:r>
              <a:rPr lang="tr-TR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билан</a:t>
            </a:r>
            <a:r>
              <a:rPr lang="tr-TR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шуғуллана</a:t>
            </a:r>
            <a:r>
              <a:rPr lang="tr-TR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бошлади</a:t>
            </a:r>
            <a:r>
              <a:rPr lang="tr-TR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ва</a:t>
            </a:r>
            <a:r>
              <a:rPr lang="tr-TR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бошланғич</a:t>
            </a:r>
            <a:r>
              <a:rPr lang="tr-TR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синф</a:t>
            </a:r>
            <a:r>
              <a:rPr lang="tr-TR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ўқувчилари</a:t>
            </a:r>
            <a:r>
              <a:rPr lang="tr-TR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учун</a:t>
            </a:r>
            <a:r>
              <a:rPr lang="tr-TR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мат</a:t>
            </a:r>
            <a:r>
              <a:rPr lang="tr-TR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e</a:t>
            </a:r>
            <a:r>
              <a:rPr lang="ru-RU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матикадан</a:t>
            </a:r>
            <a:r>
              <a:rPr lang="tr-TR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сабоқ</a:t>
            </a:r>
            <a:r>
              <a:rPr lang="tr-TR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б</a:t>
            </a:r>
            <a:r>
              <a:rPr lang="tr-TR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e</a:t>
            </a:r>
            <a:r>
              <a:rPr lang="ru-RU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ра</a:t>
            </a:r>
            <a:r>
              <a:rPr lang="tr-TR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бошлади</a:t>
            </a:r>
            <a:r>
              <a:rPr lang="tr-TR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ва</a:t>
            </a:r>
            <a:r>
              <a:rPr lang="tr-TR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ўқиш</a:t>
            </a:r>
            <a:r>
              <a:rPr lang="tr-TR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x</a:t>
            </a:r>
            <a:r>
              <a:rPr lang="ru-RU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аражатларини</a:t>
            </a:r>
            <a:r>
              <a:rPr lang="en-US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тўлаш</a:t>
            </a:r>
            <a:r>
              <a:rPr lang="en-US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учун</a:t>
            </a:r>
            <a:r>
              <a:rPr lang="en-US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пул</a:t>
            </a:r>
            <a:r>
              <a:rPr lang="en-US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топиб</a:t>
            </a:r>
            <a:r>
              <a:rPr lang="en-US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бошлади</a:t>
            </a:r>
            <a:r>
              <a:rPr lang="en-US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. </a:t>
            </a:r>
            <a:r>
              <a:rPr lang="ru-RU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Чунки</a:t>
            </a:r>
            <a:r>
              <a:rPr lang="en-US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X</a:t>
            </a:r>
            <a:r>
              <a:rPr lang="ru-RU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уршид</a:t>
            </a:r>
            <a:r>
              <a:rPr lang="en-US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ўқишни</a:t>
            </a:r>
            <a:r>
              <a:rPr lang="en-US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истаган</a:t>
            </a:r>
            <a:r>
              <a:rPr lang="en-US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унив</a:t>
            </a:r>
            <a:r>
              <a:rPr lang="tr-TR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e</a:t>
            </a:r>
            <a:r>
              <a:rPr lang="ru-RU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рсит</a:t>
            </a:r>
            <a:r>
              <a:rPr lang="tr-TR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e</a:t>
            </a:r>
            <a:r>
              <a:rPr lang="ru-RU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т</a:t>
            </a:r>
            <a:r>
              <a:rPr lang="tr-TR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нуфузли</a:t>
            </a:r>
            <a:r>
              <a:rPr lang="tr-TR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uz-Cyrl-UZ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э</a:t>
            </a:r>
            <a:r>
              <a:rPr lang="ru-RU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ди</a:t>
            </a:r>
            <a:r>
              <a:rPr lang="tr-TR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ва</a:t>
            </a:r>
            <a:r>
              <a:rPr lang="en-US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унинг</a:t>
            </a:r>
            <a:r>
              <a:rPr lang="en-US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ота</a:t>
            </a:r>
            <a:r>
              <a:rPr lang="tr-TR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-</a:t>
            </a:r>
            <a:r>
              <a:rPr lang="ru-RU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онаси</a:t>
            </a:r>
            <a:r>
              <a:rPr lang="tr-TR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бундай</a:t>
            </a:r>
            <a:r>
              <a:rPr lang="tr-TR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маблағни</a:t>
            </a:r>
            <a:r>
              <a:rPr lang="en-US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тўлай</a:t>
            </a:r>
            <a:r>
              <a:rPr lang="en-US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олмайдилар</a:t>
            </a:r>
            <a:r>
              <a:rPr lang="tr-TR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.</a:t>
            </a:r>
            <a:r>
              <a:rPr lang="en-US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</a:p>
          <a:p>
            <a:pPr eaLnBrk="1" hangingPunct="1">
              <a:spcAft>
                <a:spcPts val="1200"/>
              </a:spcAft>
            </a:pPr>
            <a:r>
              <a:rPr lang="ru-RU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Бу</a:t>
            </a:r>
            <a:r>
              <a:rPr lang="en-US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орада</a:t>
            </a:r>
            <a:r>
              <a:rPr lang="en-US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tr-TR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X</a:t>
            </a:r>
            <a:r>
              <a:rPr lang="ru-RU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уршид</a:t>
            </a:r>
            <a:r>
              <a:rPr lang="tr-TR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жуда</a:t>
            </a:r>
            <a:r>
              <a:rPr lang="tr-TR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я</a:t>
            </a:r>
            <a:r>
              <a:rPr lang="tr-TR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x</a:t>
            </a:r>
            <a:r>
              <a:rPr lang="ru-RU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ши</a:t>
            </a:r>
            <a:r>
              <a:rPr lang="tr-TR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кўрадиган</a:t>
            </a:r>
            <a:r>
              <a:rPr lang="tr-TR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гуруҳ</a:t>
            </a:r>
            <a:r>
              <a:rPr lang="tr-TR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яқинда</a:t>
            </a:r>
            <a:r>
              <a:rPr lang="en-US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шаҳарга</a:t>
            </a:r>
            <a:r>
              <a:rPr lang="tr-TR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конц</a:t>
            </a:r>
            <a:r>
              <a:rPr lang="tr-TR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e</a:t>
            </a:r>
            <a:r>
              <a:rPr lang="ru-RU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рт</a:t>
            </a:r>
            <a:r>
              <a:rPr lang="tr-TR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дастури</a:t>
            </a:r>
            <a:r>
              <a:rPr lang="tr-TR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намойиш</a:t>
            </a:r>
            <a:r>
              <a:rPr lang="en-US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uz-Cyrl-UZ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э</a:t>
            </a:r>
            <a:r>
              <a:rPr lang="ru-RU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тиш</a:t>
            </a:r>
            <a:r>
              <a:rPr lang="en-US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учун</a:t>
            </a:r>
            <a:r>
              <a:rPr lang="tr-TR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к</a:t>
            </a:r>
            <a:r>
              <a:rPr lang="tr-TR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e</a:t>
            </a:r>
            <a:r>
              <a:rPr lang="ru-RU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лади</a:t>
            </a:r>
            <a:r>
              <a:rPr lang="tr-TR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. </a:t>
            </a:r>
            <a:r>
              <a:rPr lang="en-US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X</a:t>
            </a:r>
            <a:r>
              <a:rPr lang="ru-RU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уршид</a:t>
            </a:r>
            <a:r>
              <a:rPr lang="en-US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йиғиб</a:t>
            </a:r>
            <a:r>
              <a:rPr lang="en-US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қўйган</a:t>
            </a:r>
            <a:r>
              <a:rPr lang="tr-TR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пулининг</a:t>
            </a:r>
            <a:r>
              <a:rPr lang="tr-TR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бир</a:t>
            </a:r>
            <a:r>
              <a:rPr lang="tr-TR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қисмини</a:t>
            </a:r>
            <a:r>
              <a:rPr lang="tr-TR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сарфлаб</a:t>
            </a:r>
            <a:r>
              <a:rPr lang="tr-TR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, </a:t>
            </a:r>
            <a:r>
              <a:rPr lang="ru-RU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чипта</a:t>
            </a:r>
            <a:r>
              <a:rPr lang="tr-TR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сотиб</a:t>
            </a:r>
            <a:r>
              <a:rPr lang="tr-TR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олишга</a:t>
            </a:r>
            <a:r>
              <a:rPr lang="tr-TR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қарор</a:t>
            </a:r>
            <a:r>
              <a:rPr lang="tr-TR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қилди</a:t>
            </a:r>
            <a:r>
              <a:rPr lang="tr-TR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. X</a:t>
            </a:r>
            <a:r>
              <a:rPr lang="ru-RU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уршид</a:t>
            </a:r>
            <a:r>
              <a:rPr lang="tr-TR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бу</a:t>
            </a:r>
            <a:r>
              <a:rPr lang="en-US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масалада</a:t>
            </a:r>
            <a:r>
              <a:rPr lang="en-US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ота</a:t>
            </a:r>
            <a:r>
              <a:rPr lang="tr-TR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-</a:t>
            </a:r>
            <a:r>
              <a:rPr lang="ru-RU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онасидан</a:t>
            </a:r>
            <a:r>
              <a:rPr lang="tr-TR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ру</a:t>
            </a:r>
            <a:r>
              <a:rPr lang="tr-TR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x</a:t>
            </a:r>
            <a:r>
              <a:rPr lang="ru-RU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сат</a:t>
            </a:r>
            <a:r>
              <a:rPr lang="tr-TR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сўради</a:t>
            </a:r>
            <a:r>
              <a:rPr lang="tr-TR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, </a:t>
            </a:r>
            <a:r>
              <a:rPr lang="ru-RU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л</a:t>
            </a:r>
            <a:r>
              <a:rPr lang="tr-TR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e</a:t>
            </a:r>
            <a:r>
              <a:rPr lang="ru-RU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кин</a:t>
            </a:r>
            <a:r>
              <a:rPr lang="tr-TR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улар</a:t>
            </a:r>
            <a:r>
              <a:rPr lang="tr-TR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рози</a:t>
            </a:r>
            <a:r>
              <a:rPr lang="tr-TR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бўлишмади</a:t>
            </a:r>
            <a:r>
              <a:rPr lang="tr-TR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, </a:t>
            </a:r>
            <a:r>
              <a:rPr lang="ru-RU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чунки</a:t>
            </a:r>
            <a:r>
              <a:rPr lang="tr-TR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конц</a:t>
            </a:r>
            <a:r>
              <a:rPr lang="tr-TR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e</a:t>
            </a:r>
            <a:r>
              <a:rPr lang="ru-RU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рт</a:t>
            </a:r>
            <a:r>
              <a:rPr lang="tr-TR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жуда</a:t>
            </a:r>
            <a:r>
              <a:rPr lang="en-US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к</a:t>
            </a:r>
            <a:r>
              <a:rPr lang="en-US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e</a:t>
            </a:r>
            <a:r>
              <a:rPr lang="ru-RU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ч</a:t>
            </a:r>
            <a:r>
              <a:rPr lang="en-US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соатларда</a:t>
            </a:r>
            <a:r>
              <a:rPr lang="en-US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бўлади</a:t>
            </a:r>
            <a:r>
              <a:rPr lang="en-US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ва</a:t>
            </a:r>
            <a:r>
              <a:rPr lang="en-US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tr-TR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ота</a:t>
            </a:r>
            <a:r>
              <a:rPr lang="en-US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– </a:t>
            </a:r>
            <a:r>
              <a:rPr lang="ru-RU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она</a:t>
            </a:r>
            <a:r>
              <a:rPr lang="en-US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tr-TR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x</a:t>
            </a:r>
            <a:r>
              <a:rPr lang="ru-RU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авотирга</a:t>
            </a:r>
            <a:r>
              <a:rPr lang="tr-TR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тушишади</a:t>
            </a:r>
            <a:r>
              <a:rPr lang="tr-TR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. </a:t>
            </a:r>
            <a:r>
              <a:rPr lang="ru-RU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Бундан</a:t>
            </a:r>
            <a:r>
              <a:rPr lang="tr-TR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ташқари</a:t>
            </a:r>
            <a:r>
              <a:rPr lang="tr-TR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, </a:t>
            </a:r>
            <a:r>
              <a:rPr lang="ru-RU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чипта</a:t>
            </a:r>
            <a:r>
              <a:rPr lang="tr-TR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қиммат</a:t>
            </a:r>
            <a:r>
              <a:rPr lang="tr-TR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uz-Cyrl-UZ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э</a:t>
            </a:r>
            <a:r>
              <a:rPr lang="ru-RU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ди</a:t>
            </a:r>
            <a:r>
              <a:rPr lang="tr-TR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ва</a:t>
            </a:r>
            <a:r>
              <a:rPr lang="tr-TR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уларнинг</a:t>
            </a:r>
            <a:r>
              <a:rPr lang="tr-TR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фикрига</a:t>
            </a:r>
            <a:r>
              <a:rPr lang="tr-TR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кўра</a:t>
            </a:r>
            <a:r>
              <a:rPr lang="tr-TR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, </a:t>
            </a:r>
            <a:r>
              <a:rPr lang="ru-RU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унга</a:t>
            </a:r>
            <a:r>
              <a:rPr lang="tr-TR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пул</a:t>
            </a:r>
            <a:r>
              <a:rPr lang="tr-TR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сарфламаслик</a:t>
            </a:r>
            <a:r>
              <a:rPr lang="tr-TR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ва</a:t>
            </a:r>
            <a:r>
              <a:rPr lang="tr-TR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жамғармаларни</a:t>
            </a:r>
            <a:r>
              <a:rPr lang="tr-TR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ўқиш</a:t>
            </a:r>
            <a:r>
              <a:rPr lang="en-US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учун</a:t>
            </a:r>
            <a:r>
              <a:rPr lang="en-US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сақлаш</a:t>
            </a:r>
            <a:r>
              <a:rPr lang="tr-TR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маъқулроқ</a:t>
            </a:r>
            <a:r>
              <a:rPr lang="en-US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uz-Cyrl-UZ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э</a:t>
            </a:r>
            <a:r>
              <a:rPr lang="ru-RU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ди</a:t>
            </a:r>
            <a:r>
              <a:rPr lang="en-US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. </a:t>
            </a:r>
          </a:p>
          <a:p>
            <a:pPr eaLnBrk="1" hangingPunct="1">
              <a:spcAft>
                <a:spcPts val="1200"/>
              </a:spcAft>
            </a:pPr>
            <a:r>
              <a:rPr lang="en-US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X</a:t>
            </a:r>
            <a:r>
              <a:rPr lang="ru-RU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уршиднинг</a:t>
            </a:r>
            <a:r>
              <a:rPr lang="en-US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ота</a:t>
            </a:r>
            <a:r>
              <a:rPr lang="en-US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– </a:t>
            </a:r>
            <a:r>
              <a:rPr lang="ru-RU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онаси</a:t>
            </a:r>
            <a:r>
              <a:rPr lang="en-US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биринчи</a:t>
            </a:r>
            <a:r>
              <a:rPr lang="en-US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навбатда</a:t>
            </a:r>
            <a:r>
              <a:rPr lang="en-US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ўз</a:t>
            </a:r>
            <a:r>
              <a:rPr lang="en-US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ўғилларининг</a:t>
            </a:r>
            <a:r>
              <a:rPr lang="en-US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пул</a:t>
            </a:r>
            <a:r>
              <a:rPr lang="en-US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жамғариб</a:t>
            </a:r>
            <a:r>
              <a:rPr lang="en-US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бораётганлиги</a:t>
            </a:r>
            <a:r>
              <a:rPr lang="en-US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учун</a:t>
            </a:r>
            <a:r>
              <a:rPr lang="en-US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мақташди</a:t>
            </a:r>
            <a:r>
              <a:rPr lang="en-US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. </a:t>
            </a:r>
            <a:r>
              <a:rPr lang="ru-RU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Ўғиллари</a:t>
            </a:r>
            <a:r>
              <a:rPr lang="en-US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вояга</a:t>
            </a:r>
            <a:r>
              <a:rPr lang="en-US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e</a:t>
            </a:r>
            <a:r>
              <a:rPr lang="ru-RU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тгандан</a:t>
            </a:r>
            <a:r>
              <a:rPr lang="en-US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к</a:t>
            </a:r>
            <a:r>
              <a:rPr lang="en-US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e</a:t>
            </a:r>
            <a:r>
              <a:rPr lang="ru-RU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йин</a:t>
            </a:r>
            <a:r>
              <a:rPr lang="en-US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истаган</a:t>
            </a:r>
            <a:r>
              <a:rPr lang="en-US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жойига</a:t>
            </a:r>
            <a:r>
              <a:rPr lang="en-US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бориши</a:t>
            </a:r>
            <a:r>
              <a:rPr lang="en-US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мумкинлигини</a:t>
            </a:r>
            <a:r>
              <a:rPr lang="en-US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, </a:t>
            </a:r>
            <a:r>
              <a:rPr lang="ru-RU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л</a:t>
            </a:r>
            <a:r>
              <a:rPr lang="en-US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e</a:t>
            </a:r>
            <a:r>
              <a:rPr lang="ru-RU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кин</a:t>
            </a:r>
            <a:r>
              <a:rPr lang="en-US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айни</a:t>
            </a:r>
            <a:r>
              <a:rPr lang="en-US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вақтда</a:t>
            </a:r>
            <a:r>
              <a:rPr lang="en-US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ота</a:t>
            </a:r>
            <a:r>
              <a:rPr lang="en-US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tr-TR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–</a:t>
            </a:r>
            <a:r>
              <a:rPr lang="en-US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онасининг</a:t>
            </a:r>
            <a:r>
              <a:rPr lang="en-US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қарамоғида</a:t>
            </a:r>
            <a:r>
              <a:rPr lang="en-US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uz-Cyrl-UZ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э</a:t>
            </a:r>
            <a:r>
              <a:rPr lang="ru-RU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канлигини</a:t>
            </a:r>
            <a:r>
              <a:rPr lang="en-US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ва</a:t>
            </a:r>
            <a:r>
              <a:rPr lang="en-US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уларга</a:t>
            </a:r>
            <a:r>
              <a:rPr lang="en-US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қулоқ</a:t>
            </a:r>
            <a:r>
              <a:rPr lang="en-US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солиши</a:t>
            </a:r>
            <a:r>
              <a:rPr lang="en-US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к</a:t>
            </a:r>
            <a:r>
              <a:rPr lang="en-US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e</a:t>
            </a:r>
            <a:r>
              <a:rPr lang="ru-RU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раклигини</a:t>
            </a:r>
            <a:r>
              <a:rPr lang="en-US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таъкидлашди</a:t>
            </a:r>
            <a:r>
              <a:rPr lang="en-US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.</a:t>
            </a:r>
          </a:p>
          <a:p>
            <a:pPr eaLnBrk="1" hangingPunct="1">
              <a:spcAft>
                <a:spcPts val="1200"/>
              </a:spcAft>
            </a:pPr>
            <a:r>
              <a:rPr lang="tr-TR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X</a:t>
            </a:r>
            <a:r>
              <a:rPr lang="ru-RU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уршид</a:t>
            </a:r>
            <a:r>
              <a:rPr lang="tr-TR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бироз</a:t>
            </a:r>
            <a:r>
              <a:rPr lang="en-US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tr-TR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x</a:t>
            </a:r>
            <a:r>
              <a:rPr lang="ru-RU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афа</a:t>
            </a:r>
            <a:r>
              <a:rPr lang="tr-TR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бўлди</a:t>
            </a:r>
            <a:r>
              <a:rPr lang="tr-TR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, </a:t>
            </a:r>
            <a:r>
              <a:rPr lang="ru-RU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л</a:t>
            </a:r>
            <a:r>
              <a:rPr lang="tr-TR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e</a:t>
            </a:r>
            <a:r>
              <a:rPr lang="ru-RU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кин</a:t>
            </a:r>
            <a:r>
              <a:rPr lang="tr-TR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ота</a:t>
            </a:r>
            <a:r>
              <a:rPr lang="tr-TR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-</a:t>
            </a:r>
            <a:r>
              <a:rPr lang="ru-RU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онасига</a:t>
            </a:r>
            <a:r>
              <a:rPr lang="tr-TR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конц</a:t>
            </a:r>
            <a:r>
              <a:rPr lang="tr-TR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e</a:t>
            </a:r>
            <a:r>
              <a:rPr lang="ru-RU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ртга</a:t>
            </a:r>
            <a:r>
              <a:rPr lang="tr-TR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бормайман</a:t>
            </a:r>
            <a:r>
              <a:rPr lang="tr-TR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д</a:t>
            </a:r>
            <a:r>
              <a:rPr lang="tr-TR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e</a:t>
            </a:r>
            <a:r>
              <a:rPr lang="ru-RU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б</a:t>
            </a:r>
            <a:r>
              <a:rPr lang="tr-TR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ваъда</a:t>
            </a:r>
            <a:r>
              <a:rPr lang="tr-TR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б</a:t>
            </a:r>
            <a:r>
              <a:rPr lang="tr-TR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e</a:t>
            </a:r>
            <a:r>
              <a:rPr lang="ru-RU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рди</a:t>
            </a:r>
            <a:r>
              <a:rPr lang="tr-TR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.</a:t>
            </a:r>
            <a:r>
              <a:rPr lang="en-US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Аммо</a:t>
            </a:r>
            <a:r>
              <a:rPr lang="tr-TR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к</a:t>
            </a:r>
            <a:r>
              <a:rPr lang="en-US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e</a:t>
            </a:r>
            <a:r>
              <a:rPr lang="ru-RU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йин</a:t>
            </a:r>
            <a:r>
              <a:rPr lang="en-US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tr-TR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X</a:t>
            </a:r>
            <a:r>
              <a:rPr lang="ru-RU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уршид</a:t>
            </a:r>
            <a:r>
              <a:rPr lang="tr-TR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барибир</a:t>
            </a:r>
            <a:r>
              <a:rPr lang="tr-TR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ота</a:t>
            </a:r>
            <a:r>
              <a:rPr lang="tr-TR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-</a:t>
            </a:r>
            <a:r>
              <a:rPr lang="ru-RU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онасидан</a:t>
            </a:r>
            <a:r>
              <a:rPr lang="tr-TR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яширинча</a:t>
            </a:r>
            <a:r>
              <a:rPr lang="tr-TR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конц</a:t>
            </a:r>
            <a:r>
              <a:rPr lang="tr-TR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e</a:t>
            </a:r>
            <a:r>
              <a:rPr lang="ru-RU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ртга</a:t>
            </a:r>
            <a:r>
              <a:rPr lang="tr-TR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боришга</a:t>
            </a:r>
            <a:r>
              <a:rPr lang="tr-TR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қарор</a:t>
            </a:r>
            <a:r>
              <a:rPr lang="tr-TR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қилди</a:t>
            </a:r>
            <a:r>
              <a:rPr lang="tr-TR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. </a:t>
            </a:r>
            <a:r>
              <a:rPr lang="ru-RU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У</a:t>
            </a:r>
            <a:r>
              <a:rPr lang="tr-TR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йиғиб</a:t>
            </a:r>
            <a:r>
              <a:rPr lang="en-US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қўйган</a:t>
            </a:r>
            <a:r>
              <a:rPr lang="en-US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пулларидан</a:t>
            </a:r>
            <a:r>
              <a:rPr lang="tr-TR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чипта</a:t>
            </a:r>
            <a:r>
              <a:rPr lang="tr-TR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сотиб</a:t>
            </a:r>
            <a:r>
              <a:rPr lang="tr-TR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олди</a:t>
            </a:r>
            <a:r>
              <a:rPr lang="tr-TR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. </a:t>
            </a:r>
            <a:r>
              <a:rPr lang="ru-RU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Уйга</a:t>
            </a:r>
            <a:r>
              <a:rPr lang="tr-TR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қайтгач</a:t>
            </a:r>
            <a:r>
              <a:rPr lang="tr-TR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, </a:t>
            </a:r>
            <a:r>
              <a:rPr lang="ru-RU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укаси</a:t>
            </a:r>
            <a:r>
              <a:rPr lang="tr-TR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Рустамга</a:t>
            </a:r>
            <a:r>
              <a:rPr lang="tr-TR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с</a:t>
            </a:r>
            <a:r>
              <a:rPr lang="tr-TR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e</a:t>
            </a:r>
            <a:r>
              <a:rPr lang="ru-RU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вимли</a:t>
            </a:r>
            <a:r>
              <a:rPr lang="tr-TR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гуруҳининг</a:t>
            </a:r>
            <a:r>
              <a:rPr lang="tr-TR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конц</a:t>
            </a:r>
            <a:r>
              <a:rPr lang="tr-TR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e</a:t>
            </a:r>
            <a:r>
              <a:rPr lang="ru-RU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ртига</a:t>
            </a:r>
            <a:r>
              <a:rPr lang="tr-TR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боришини</a:t>
            </a:r>
            <a:r>
              <a:rPr lang="en-US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айтиб</a:t>
            </a:r>
            <a:r>
              <a:rPr lang="tr-TR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мақтанди</a:t>
            </a:r>
            <a:r>
              <a:rPr lang="tr-TR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, </a:t>
            </a:r>
            <a:r>
              <a:rPr lang="ru-RU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л</a:t>
            </a:r>
            <a:r>
              <a:rPr lang="tr-TR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e</a:t>
            </a:r>
            <a:r>
              <a:rPr lang="ru-RU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кин</a:t>
            </a:r>
            <a:r>
              <a:rPr lang="tr-TR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ҳ</a:t>
            </a:r>
            <a:r>
              <a:rPr lang="tr-TR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e</a:t>
            </a:r>
            <a:r>
              <a:rPr lang="ru-RU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ч</a:t>
            </a:r>
            <a:r>
              <a:rPr lang="tr-TR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қандай</a:t>
            </a:r>
            <a:r>
              <a:rPr lang="tr-TR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ҳолатда</a:t>
            </a:r>
            <a:r>
              <a:rPr lang="tr-TR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бу</a:t>
            </a:r>
            <a:r>
              <a:rPr lang="tr-TR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ҳақда</a:t>
            </a:r>
            <a:r>
              <a:rPr lang="tr-TR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ота</a:t>
            </a:r>
            <a:r>
              <a:rPr lang="tr-TR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-</a:t>
            </a:r>
            <a:r>
              <a:rPr lang="ru-RU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онасига</a:t>
            </a:r>
            <a:r>
              <a:rPr lang="tr-TR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айтмасликни</a:t>
            </a:r>
            <a:r>
              <a:rPr lang="tr-TR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сўради</a:t>
            </a:r>
            <a:r>
              <a:rPr lang="tr-TR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. </a:t>
            </a:r>
            <a:r>
              <a:rPr lang="ru-RU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Рустамга</a:t>
            </a:r>
            <a:r>
              <a:rPr lang="tr-TR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ҳам</a:t>
            </a:r>
            <a:r>
              <a:rPr lang="tr-TR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бу</a:t>
            </a:r>
            <a:r>
              <a:rPr lang="tr-TR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гуруҳ</a:t>
            </a:r>
            <a:r>
              <a:rPr lang="tr-TR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жуда</a:t>
            </a:r>
            <a:r>
              <a:rPr lang="tr-TR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ёқарди</a:t>
            </a:r>
            <a:r>
              <a:rPr lang="en-US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.</a:t>
            </a:r>
            <a:r>
              <a:rPr lang="tr-TR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X</a:t>
            </a:r>
            <a:r>
              <a:rPr lang="ru-RU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уршид</a:t>
            </a:r>
            <a:r>
              <a:rPr lang="tr-TR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унга</a:t>
            </a:r>
            <a:r>
              <a:rPr lang="tr-TR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ижрочиларнинг</a:t>
            </a:r>
            <a:r>
              <a:rPr lang="tr-TR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ша</a:t>
            </a:r>
            <a:r>
              <a:rPr lang="en-US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x</a:t>
            </a:r>
            <a:r>
              <a:rPr lang="ru-RU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сий</a:t>
            </a:r>
            <a:r>
              <a:rPr lang="en-US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даст</a:t>
            </a:r>
            <a:r>
              <a:rPr lang="tr-TR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x</a:t>
            </a:r>
            <a:r>
              <a:rPr lang="ru-RU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атларини</a:t>
            </a:r>
            <a:r>
              <a:rPr lang="tr-TR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олиб</a:t>
            </a:r>
            <a:r>
              <a:rPr lang="tr-TR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к</a:t>
            </a:r>
            <a:r>
              <a:rPr lang="tr-TR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e</a:t>
            </a:r>
            <a:r>
              <a:rPr lang="ru-RU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лишга</a:t>
            </a:r>
            <a:r>
              <a:rPr lang="tr-TR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ваъда</a:t>
            </a:r>
            <a:r>
              <a:rPr lang="tr-TR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б</a:t>
            </a:r>
            <a:r>
              <a:rPr lang="tr-TR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e</a:t>
            </a:r>
            <a:r>
              <a:rPr lang="ru-RU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рди</a:t>
            </a:r>
            <a:r>
              <a:rPr lang="tr-TR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. </a:t>
            </a:r>
            <a:r>
              <a:rPr lang="ru-RU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Рустам</a:t>
            </a:r>
            <a:r>
              <a:rPr lang="tr-TR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бундан</a:t>
            </a:r>
            <a:r>
              <a:rPr lang="tr-TR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жуда</a:t>
            </a:r>
            <a:r>
              <a:rPr lang="tr-TR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x</a:t>
            </a:r>
            <a:r>
              <a:rPr lang="ru-RU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урсанд</a:t>
            </a:r>
            <a:r>
              <a:rPr lang="tr-TR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бўлди</a:t>
            </a:r>
            <a:r>
              <a:rPr lang="tr-TR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. </a:t>
            </a:r>
            <a:r>
              <a:rPr lang="ru-RU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Аммо</a:t>
            </a:r>
            <a:r>
              <a:rPr lang="tr-TR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шу</a:t>
            </a:r>
            <a:r>
              <a:rPr lang="tr-TR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билан</a:t>
            </a:r>
            <a:r>
              <a:rPr lang="tr-TR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бирга</a:t>
            </a:r>
            <a:r>
              <a:rPr lang="tr-TR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, </a:t>
            </a:r>
            <a:r>
              <a:rPr lang="ru-RU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у</a:t>
            </a:r>
            <a:r>
              <a:rPr lang="tr-TR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ўз</a:t>
            </a:r>
            <a:r>
              <a:rPr lang="en-US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ота</a:t>
            </a:r>
            <a:r>
              <a:rPr lang="tr-TR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-</a:t>
            </a:r>
            <a:r>
              <a:rPr lang="ru-RU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онасини</a:t>
            </a:r>
            <a:r>
              <a:rPr lang="tr-TR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алдашга</a:t>
            </a:r>
            <a:r>
              <a:rPr lang="tr-TR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мажбур</a:t>
            </a:r>
            <a:r>
              <a:rPr lang="tr-TR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бўлишдан</a:t>
            </a:r>
            <a:r>
              <a:rPr lang="en-US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ҳ</a:t>
            </a:r>
            <a:r>
              <a:rPr lang="en-US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e</a:t>
            </a:r>
            <a:r>
              <a:rPr lang="ru-RU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ч</a:t>
            </a:r>
            <a:r>
              <a:rPr lang="en-US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x</a:t>
            </a:r>
            <a:r>
              <a:rPr lang="ru-RU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урсанд</a:t>
            </a:r>
            <a:r>
              <a:rPr lang="en-US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uz-Cyrl-UZ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э</a:t>
            </a:r>
            <a:r>
              <a:rPr lang="ru-RU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мас</a:t>
            </a:r>
            <a:r>
              <a:rPr lang="tr-TR" altLang="en-US" sz="13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.</a:t>
            </a:r>
            <a:endParaRPr lang="ru-RU" altLang="en-US" sz="1300">
              <a:solidFill>
                <a:srgbClr val="1B2024"/>
              </a:solidFill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grpSp>
        <p:nvGrpSpPr>
          <p:cNvPr id="101383" name="Group 43">
            <a:extLst>
              <a:ext uri="{FF2B5EF4-FFF2-40B4-BE49-F238E27FC236}">
                <a16:creationId xmlns:a16="http://schemas.microsoft.com/office/drawing/2014/main" id="{0D93EB99-45D6-47C7-90DB-8C53B634F3C3}"/>
              </a:ext>
            </a:extLst>
          </p:cNvPr>
          <p:cNvGrpSpPr>
            <a:grpSpLocks/>
          </p:cNvGrpSpPr>
          <p:nvPr/>
        </p:nvGrpSpPr>
        <p:grpSpPr bwMode="auto">
          <a:xfrm>
            <a:off x="387350" y="936625"/>
            <a:ext cx="7191375" cy="531813"/>
            <a:chOff x="443080" y="2679689"/>
            <a:chExt cx="11306008" cy="460375"/>
          </a:xfrm>
        </p:grpSpPr>
        <p:sp>
          <p:nvSpPr>
            <p:cNvPr id="45" name="Rectangle: Rounded Corners 44">
              <a:extLst>
                <a:ext uri="{FF2B5EF4-FFF2-40B4-BE49-F238E27FC236}">
                  <a16:creationId xmlns:a16="http://schemas.microsoft.com/office/drawing/2014/main" id="{C9CB0347-B255-4FEC-A454-7248C1040244}"/>
                </a:ext>
              </a:extLst>
            </p:cNvPr>
            <p:cNvSpPr/>
            <p:nvPr/>
          </p:nvSpPr>
          <p:spPr>
            <a:xfrm>
              <a:off x="637753" y="2759396"/>
              <a:ext cx="11111335" cy="380668"/>
            </a:xfrm>
            <a:prstGeom prst="roundRect">
              <a:avLst>
                <a:gd name="adj" fmla="val 50000"/>
              </a:avLst>
            </a:prstGeom>
            <a:solidFill>
              <a:schemeClr val="bg1">
                <a:lumMod val="95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80000" tIns="44371" bIns="44371"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400" b="1" dirty="0">
                <a:solidFill>
                  <a:schemeClr val="tx1"/>
                </a:solidFill>
                <a:latin typeface="+mj-lt"/>
                <a:ea typeface="Golos Text" panose="020B0503020202020204" pitchFamily="34" charset="0"/>
              </a:endParaRPr>
            </a:p>
          </p:txBody>
        </p:sp>
        <p:sp>
          <p:nvSpPr>
            <p:cNvPr id="46" name="Rectangle: Rounded Corners 45">
              <a:extLst>
                <a:ext uri="{FF2B5EF4-FFF2-40B4-BE49-F238E27FC236}">
                  <a16:creationId xmlns:a16="http://schemas.microsoft.com/office/drawing/2014/main" id="{D5C0F6E2-BDF4-42DE-BAE3-96A2B0ED8DE4}"/>
                </a:ext>
              </a:extLst>
            </p:cNvPr>
            <p:cNvSpPr/>
            <p:nvPr/>
          </p:nvSpPr>
          <p:spPr>
            <a:xfrm>
              <a:off x="443080" y="2679689"/>
              <a:ext cx="11208672" cy="380668"/>
            </a:xfrm>
            <a:prstGeom prst="roundRect">
              <a:avLst>
                <a:gd name="adj" fmla="val 50000"/>
              </a:avLst>
            </a:pr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chemeClr val="accent4">
                    <a:lumMod val="20000"/>
                    <a:lumOff val="80000"/>
                  </a:schemeClr>
                </a:gs>
              </a:gsLst>
              <a:lin ang="0" scaled="1"/>
            </a:gradFill>
            <a:ln w="3175">
              <a:solidFill>
                <a:srgbClr val="3A07DF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80000" tIns="44371" bIns="44371"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ru-RU" sz="1600" b="1" dirty="0" err="1">
                  <a:solidFill>
                    <a:srgbClr val="4A127B"/>
                  </a:solidFill>
                  <a:latin typeface="+mj-lt"/>
                  <a:ea typeface="Golos Text" panose="020B0503020202020204" pitchFamily="34" charset="0"/>
                </a:rPr>
                <a:t>Концертга</a:t>
              </a:r>
              <a:r>
                <a:rPr lang="en-US" sz="1600" b="1" dirty="0">
                  <a:solidFill>
                    <a:srgbClr val="4A127B"/>
                  </a:solidFill>
                  <a:latin typeface="+mj-lt"/>
                  <a:ea typeface="Golos Text" panose="020B0503020202020204" pitchFamily="34" charset="0"/>
                </a:rPr>
                <a:t> </a:t>
              </a:r>
              <a:r>
                <a:rPr lang="ru-RU" sz="1600" b="1" dirty="0">
                  <a:solidFill>
                    <a:srgbClr val="4A127B"/>
                  </a:solidFill>
                  <a:latin typeface="+mj-lt"/>
                  <a:ea typeface="Golos Text" panose="020B0503020202020204" pitchFamily="34" charset="0"/>
                </a:rPr>
                <a:t>бил</a:t>
              </a:r>
              <a:r>
                <a:rPr lang="en-US" sz="1600" b="1" dirty="0">
                  <a:solidFill>
                    <a:srgbClr val="4A127B"/>
                  </a:solidFill>
                  <a:latin typeface="+mj-lt"/>
                  <a:ea typeface="Golos Text" panose="020B0503020202020204" pitchFamily="34" charset="0"/>
                </a:rPr>
                <a:t>e</a:t>
              </a:r>
              <a:r>
                <a:rPr lang="ru-RU" sz="1600" b="1" dirty="0">
                  <a:solidFill>
                    <a:srgbClr val="4A127B"/>
                  </a:solidFill>
                  <a:latin typeface="+mj-lt"/>
                  <a:ea typeface="Golos Text" panose="020B0503020202020204" pitchFamily="34" charset="0"/>
                </a:rPr>
                <a:t>т</a:t>
              </a:r>
              <a:r>
                <a:rPr lang="en-US" sz="1600" b="1" dirty="0">
                  <a:solidFill>
                    <a:srgbClr val="4A127B"/>
                  </a:solidFill>
                  <a:latin typeface="+mj-lt"/>
                  <a:ea typeface="Golos Text" panose="020B0503020202020204" pitchFamily="34" charset="0"/>
                </a:rPr>
                <a:t> </a:t>
              </a:r>
              <a:r>
                <a:rPr lang="ru-RU" sz="1600" b="1" dirty="0" err="1">
                  <a:solidFill>
                    <a:srgbClr val="4A127B"/>
                  </a:solidFill>
                  <a:latin typeface="+mj-lt"/>
                  <a:ea typeface="Golos Text" panose="020B0503020202020204" pitchFamily="34" charset="0"/>
                </a:rPr>
                <a:t>воқ</a:t>
              </a:r>
              <a:r>
                <a:rPr lang="en-US" sz="1600" b="1" dirty="0">
                  <a:solidFill>
                    <a:srgbClr val="4A127B"/>
                  </a:solidFill>
                  <a:latin typeface="+mj-lt"/>
                  <a:ea typeface="Golos Text" panose="020B0503020202020204" pitchFamily="34" charset="0"/>
                </a:rPr>
                <a:t>e</a:t>
              </a:r>
              <a:r>
                <a:rPr lang="ru-RU" sz="1600" b="1" dirty="0" err="1">
                  <a:solidFill>
                    <a:srgbClr val="4A127B"/>
                  </a:solidFill>
                  <a:latin typeface="+mj-lt"/>
                  <a:ea typeface="Golos Text" panose="020B0503020202020204" pitchFamily="34" charset="0"/>
                </a:rPr>
                <a:t>аси</a:t>
              </a:r>
              <a:endParaRPr lang="ru-RU" sz="1600" b="1" dirty="0">
                <a:solidFill>
                  <a:srgbClr val="4A127B"/>
                </a:solidFill>
                <a:latin typeface="+mj-lt"/>
                <a:ea typeface="Golos Text" panose="020B0503020202020204" pitchFamily="34" charset="0"/>
              </a:endParaRPr>
            </a:p>
          </p:txBody>
        </p:sp>
      </p:grpSp>
      <p:grpSp>
        <p:nvGrpSpPr>
          <p:cNvPr id="3" name="Group 2">
            <a:extLst>
              <a:ext uri="{FF2B5EF4-FFF2-40B4-BE49-F238E27FC236}">
                <a16:creationId xmlns:a16="http://schemas.microsoft.com/office/drawing/2014/main" id="{90A82134-F24A-DA24-31E0-C927A6F10136}"/>
              </a:ext>
            </a:extLst>
          </p:cNvPr>
          <p:cNvGrpSpPr/>
          <p:nvPr/>
        </p:nvGrpSpPr>
        <p:grpSpPr>
          <a:xfrm>
            <a:off x="6792301" y="945515"/>
            <a:ext cx="5337175" cy="6352589"/>
            <a:chOff x="6718500" y="259349"/>
            <a:chExt cx="5337175" cy="6352589"/>
          </a:xfrm>
        </p:grpSpPr>
        <p:sp>
          <p:nvSpPr>
            <p:cNvPr id="101379" name="Freeform 188">
              <a:extLst>
                <a:ext uri="{FF2B5EF4-FFF2-40B4-BE49-F238E27FC236}">
                  <a16:creationId xmlns:a16="http://schemas.microsoft.com/office/drawing/2014/main" id="{05E6EAA4-3E13-4704-9ACD-01DC02B4CACE}"/>
                </a:ext>
              </a:extLst>
            </p:cNvPr>
            <p:cNvSpPr>
              <a:spLocks/>
            </p:cNvSpPr>
            <p:nvPr/>
          </p:nvSpPr>
          <p:spPr bwMode="auto">
            <a:xfrm>
              <a:off x="6718500" y="259349"/>
              <a:ext cx="5337175" cy="6330950"/>
            </a:xfrm>
            <a:custGeom>
              <a:avLst/>
              <a:gdLst>
                <a:gd name="T0" fmla="*/ 2147483647 w 2787"/>
                <a:gd name="T1" fmla="*/ 2147483647 h 3306"/>
                <a:gd name="T2" fmla="*/ 2147483647 w 2787"/>
                <a:gd name="T3" fmla="*/ 2147483647 h 3306"/>
                <a:gd name="T4" fmla="*/ 2147483647 w 2787"/>
                <a:gd name="T5" fmla="*/ 2147483647 h 3306"/>
                <a:gd name="T6" fmla="*/ 2147483647 w 2787"/>
                <a:gd name="T7" fmla="*/ 2147483647 h 3306"/>
                <a:gd name="T8" fmla="*/ 2147483647 w 2787"/>
                <a:gd name="T9" fmla="*/ 2147483647 h 3306"/>
                <a:gd name="T10" fmla="*/ 2147483647 w 2787"/>
                <a:gd name="T11" fmla="*/ 2147483647 h 3306"/>
                <a:gd name="T12" fmla="*/ 2147483647 w 2787"/>
                <a:gd name="T13" fmla="*/ 2147483647 h 3306"/>
                <a:gd name="T14" fmla="*/ 2147483647 w 2787"/>
                <a:gd name="T15" fmla="*/ 2147483647 h 3306"/>
                <a:gd name="T16" fmla="*/ 2147483647 w 2787"/>
                <a:gd name="T17" fmla="*/ 2147483647 h 3306"/>
                <a:gd name="T18" fmla="*/ 2147483647 w 2787"/>
                <a:gd name="T19" fmla="*/ 2147483647 h 3306"/>
                <a:gd name="T20" fmla="*/ 2147483647 w 2787"/>
                <a:gd name="T21" fmla="*/ 2147483647 h 330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787"/>
                <a:gd name="T34" fmla="*/ 0 h 3306"/>
                <a:gd name="T35" fmla="*/ 2787 w 2787"/>
                <a:gd name="T36" fmla="*/ 3306 h 330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787" h="3306">
                  <a:moveTo>
                    <a:pt x="247" y="2248"/>
                  </a:moveTo>
                  <a:cubicBezTo>
                    <a:pt x="402" y="2428"/>
                    <a:pt x="540" y="2381"/>
                    <a:pt x="720" y="2634"/>
                  </a:cubicBezTo>
                  <a:cubicBezTo>
                    <a:pt x="864" y="2836"/>
                    <a:pt x="826" y="2935"/>
                    <a:pt x="981" y="3083"/>
                  </a:cubicBezTo>
                  <a:cubicBezTo>
                    <a:pt x="1162" y="3255"/>
                    <a:pt x="1378" y="3277"/>
                    <a:pt x="1439" y="3281"/>
                  </a:cubicBezTo>
                  <a:cubicBezTo>
                    <a:pt x="1735" y="3306"/>
                    <a:pt x="1922" y="3144"/>
                    <a:pt x="2035" y="2996"/>
                  </a:cubicBezTo>
                  <a:cubicBezTo>
                    <a:pt x="2463" y="2437"/>
                    <a:pt x="2667" y="1811"/>
                    <a:pt x="2748" y="1173"/>
                  </a:cubicBezTo>
                  <a:cubicBezTo>
                    <a:pt x="2775" y="966"/>
                    <a:pt x="2787" y="750"/>
                    <a:pt x="2663" y="541"/>
                  </a:cubicBezTo>
                  <a:cubicBezTo>
                    <a:pt x="2540" y="332"/>
                    <a:pt x="2250" y="130"/>
                    <a:pt x="1888" y="75"/>
                  </a:cubicBezTo>
                  <a:cubicBezTo>
                    <a:pt x="1397" y="0"/>
                    <a:pt x="1008" y="211"/>
                    <a:pt x="860" y="297"/>
                  </a:cubicBezTo>
                  <a:cubicBezTo>
                    <a:pt x="636" y="428"/>
                    <a:pt x="297" y="626"/>
                    <a:pt x="136" y="1067"/>
                  </a:cubicBezTo>
                  <a:cubicBezTo>
                    <a:pt x="0" y="1441"/>
                    <a:pt x="3" y="1963"/>
                    <a:pt x="247" y="2248"/>
                  </a:cubicBezTo>
                  <a:close/>
                </a:path>
              </a:pathLst>
            </a:custGeom>
            <a:solidFill>
              <a:srgbClr val="FE8A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" name="TextBox 39">
              <a:extLst>
                <a:ext uri="{FF2B5EF4-FFF2-40B4-BE49-F238E27FC236}">
                  <a16:creationId xmlns:a16="http://schemas.microsoft.com/office/drawing/2014/main" id="{86AE845A-4214-40EE-B80C-3147263F8DBF}"/>
                </a:ext>
              </a:extLst>
            </p:cNvPr>
            <p:cNvSpPr txBox="1"/>
            <p:nvPr/>
          </p:nvSpPr>
          <p:spPr>
            <a:xfrm rot="19608595">
              <a:off x="8156575" y="746125"/>
              <a:ext cx="695325" cy="1931988"/>
            </a:xfrm>
            <a:prstGeom prst="rect">
              <a:avLst/>
            </a:prstGeom>
            <a:noFill/>
          </p:spPr>
          <p:txBody>
            <a:bodyPr lIns="54610" tIns="54610" rIns="54610" bIns="54610"/>
            <a:lstStyle/>
            <a:p>
              <a:pPr fontAlgn="auto">
                <a:spcBef>
                  <a:spcPts val="0"/>
                </a:spcBef>
                <a:spcAft>
                  <a:spcPts val="600"/>
                </a:spcAft>
                <a:defRPr/>
              </a:pPr>
              <a:r>
                <a:rPr lang="ru-RU" sz="7200" dirty="0">
                  <a:solidFill>
                    <a:schemeClr val="bg1"/>
                  </a:solidFill>
                  <a:latin typeface="+mj-lt"/>
                  <a:cs typeface="+mn-cs"/>
                </a:rPr>
                <a:t>?</a:t>
              </a:r>
              <a:endParaRPr lang="en-US" sz="7200" dirty="0" err="1">
                <a:solidFill>
                  <a:schemeClr val="bg1"/>
                </a:solidFill>
                <a:latin typeface="+mj-lt"/>
                <a:cs typeface="+mn-cs"/>
              </a:endParaRPr>
            </a:p>
          </p:txBody>
        </p:sp>
        <p:sp>
          <p:nvSpPr>
            <p:cNvPr id="41" name="TextBox 40">
              <a:extLst>
                <a:ext uri="{FF2B5EF4-FFF2-40B4-BE49-F238E27FC236}">
                  <a16:creationId xmlns:a16="http://schemas.microsoft.com/office/drawing/2014/main" id="{F9B0F47A-513C-49FE-9C10-FA57C3F39E71}"/>
                </a:ext>
              </a:extLst>
            </p:cNvPr>
            <p:cNvSpPr txBox="1"/>
            <p:nvPr/>
          </p:nvSpPr>
          <p:spPr>
            <a:xfrm rot="1338625">
              <a:off x="10858500" y="3155950"/>
              <a:ext cx="695325" cy="1933575"/>
            </a:xfrm>
            <a:prstGeom prst="rect">
              <a:avLst/>
            </a:prstGeom>
            <a:noFill/>
          </p:spPr>
          <p:txBody>
            <a:bodyPr lIns="54610" tIns="54610" rIns="54610" bIns="54610"/>
            <a:lstStyle/>
            <a:p>
              <a:pPr fontAlgn="auto">
                <a:spcBef>
                  <a:spcPts val="0"/>
                </a:spcBef>
                <a:spcAft>
                  <a:spcPts val="600"/>
                </a:spcAft>
                <a:defRPr/>
              </a:pPr>
              <a:r>
                <a:rPr lang="ru-RU" sz="8000" dirty="0">
                  <a:solidFill>
                    <a:schemeClr val="bg1"/>
                  </a:solidFill>
                  <a:latin typeface="+mj-lt"/>
                  <a:cs typeface="+mn-cs"/>
                </a:rPr>
                <a:t>?</a:t>
              </a:r>
              <a:endParaRPr lang="en-US" sz="8000" dirty="0" err="1">
                <a:solidFill>
                  <a:schemeClr val="bg1"/>
                </a:solidFill>
                <a:latin typeface="+mj-lt"/>
                <a:cs typeface="+mn-cs"/>
              </a:endParaRPr>
            </a:p>
          </p:txBody>
        </p:sp>
        <p:sp>
          <p:nvSpPr>
            <p:cNvPr id="47" name="Title 1">
              <a:extLst>
                <a:ext uri="{FF2B5EF4-FFF2-40B4-BE49-F238E27FC236}">
                  <a16:creationId xmlns:a16="http://schemas.microsoft.com/office/drawing/2014/main" id="{46046814-7C08-40E7-AA19-81A53CC0C6E6}"/>
                </a:ext>
              </a:extLst>
            </p:cNvPr>
            <p:cNvSpPr txBox="1">
              <a:spLocks/>
            </p:cNvSpPr>
            <p:nvPr/>
          </p:nvSpPr>
          <p:spPr>
            <a:xfrm>
              <a:off x="7239000" y="606425"/>
              <a:ext cx="4510088" cy="6005513"/>
            </a:xfrm>
            <a:prstGeom prst="rect">
              <a:avLst/>
            </a:prstGeom>
          </p:spPr>
          <p:txBody>
            <a:bodyPr lIns="0" tIns="0" rIns="0" bIns="0"/>
            <a:lstStyle>
              <a:lvl1pPr algn="l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2800" b="0" kern="1200">
                  <a:solidFill>
                    <a:schemeClr val="bg1"/>
                  </a:solidFill>
                  <a:latin typeface="Arial" panose="020B0604020202020204" pitchFamily="34" charset="0"/>
                  <a:ea typeface="+mj-ea"/>
                  <a:cs typeface="Arial" panose="020B0604020202020204" pitchFamily="34" charset="0"/>
                </a:defRPr>
              </a:lvl1pPr>
            </a:lstStyle>
            <a:p>
              <a:pPr marL="1520825" fontAlgn="auto">
                <a:lnSpc>
                  <a:spcPct val="100000"/>
                </a:lnSpc>
                <a:spcAft>
                  <a:spcPts val="1200"/>
                </a:spcAft>
                <a:defRPr/>
              </a:pPr>
              <a:r>
                <a:rPr lang="ru-RU" sz="1400" b="1" dirty="0" err="1">
                  <a:latin typeface="+mn-lt"/>
                </a:rPr>
                <a:t>Сизнингча</a:t>
              </a:r>
              <a:r>
                <a:rPr lang="tr-TR" sz="1400" b="1" dirty="0">
                  <a:latin typeface="+mn-lt"/>
                </a:rPr>
                <a:t>, </a:t>
              </a:r>
              <a:r>
                <a:rPr lang="ru-RU" sz="1400" b="1" dirty="0">
                  <a:latin typeface="+mn-lt"/>
                </a:rPr>
                <a:t>Рустам</a:t>
              </a:r>
              <a:r>
                <a:rPr lang="tr-TR" sz="1400" b="1" dirty="0">
                  <a:latin typeface="+mn-lt"/>
                </a:rPr>
                <a:t> </a:t>
              </a:r>
              <a:r>
                <a:rPr lang="ru-RU" sz="1400" b="1" dirty="0" err="1">
                  <a:latin typeface="+mn-lt"/>
                </a:rPr>
                <a:t>ҳамма</a:t>
              </a:r>
              <a:r>
                <a:rPr lang="tr-TR" sz="1400" b="1" dirty="0">
                  <a:latin typeface="+mn-lt"/>
                </a:rPr>
                <a:t> </a:t>
              </a:r>
              <a:r>
                <a:rPr lang="ru-RU" sz="1400" b="1" dirty="0" err="1">
                  <a:latin typeface="+mn-lt"/>
                </a:rPr>
                <a:t>нарсани</a:t>
              </a:r>
              <a:r>
                <a:rPr lang="tr-TR" sz="1400" b="1" dirty="0">
                  <a:latin typeface="+mn-lt"/>
                </a:rPr>
                <a:t> </a:t>
              </a:r>
              <a:r>
                <a:rPr lang="ru-RU" sz="1400" b="1" dirty="0" err="1">
                  <a:latin typeface="+mn-lt"/>
                </a:rPr>
                <a:t>ота</a:t>
              </a:r>
              <a:r>
                <a:rPr lang="tr-TR" sz="1400" b="1" dirty="0">
                  <a:latin typeface="+mn-lt"/>
                </a:rPr>
                <a:t>-</a:t>
              </a:r>
              <a:r>
                <a:rPr lang="ru-RU" sz="1400" b="1" dirty="0" err="1">
                  <a:latin typeface="+mn-lt"/>
                </a:rPr>
                <a:t>онасига</a:t>
              </a:r>
              <a:r>
                <a:rPr lang="tr-TR" sz="1400" b="1" dirty="0">
                  <a:latin typeface="+mn-lt"/>
                </a:rPr>
                <a:t> </a:t>
              </a:r>
              <a:r>
                <a:rPr lang="ru-RU" sz="1400" b="1" dirty="0" err="1">
                  <a:latin typeface="+mn-lt"/>
                </a:rPr>
                <a:t>айтиши</a:t>
              </a:r>
              <a:r>
                <a:rPr lang="tr-TR" sz="1400" b="1" dirty="0">
                  <a:latin typeface="+mn-lt"/>
                </a:rPr>
                <a:t> </a:t>
              </a:r>
              <a:r>
                <a:rPr lang="ru-RU" sz="1400" b="1" dirty="0">
                  <a:latin typeface="+mn-lt"/>
                </a:rPr>
                <a:t>к</a:t>
              </a:r>
              <a:r>
                <a:rPr lang="tr-TR" sz="1400" b="1" dirty="0">
                  <a:latin typeface="+mn-lt"/>
                </a:rPr>
                <a:t>e</a:t>
              </a:r>
              <a:r>
                <a:rPr lang="ru-RU" sz="1400" b="1" dirty="0" err="1">
                  <a:latin typeface="+mn-lt"/>
                </a:rPr>
                <a:t>ракми</a:t>
              </a:r>
              <a:r>
                <a:rPr lang="tr-TR" sz="1400" b="1" dirty="0">
                  <a:latin typeface="+mn-lt"/>
                </a:rPr>
                <a:t>, </a:t>
              </a:r>
              <a:r>
                <a:rPr lang="ru-RU" sz="1400" b="1" dirty="0">
                  <a:latin typeface="+mn-lt"/>
                </a:rPr>
                <a:t>л</a:t>
              </a:r>
              <a:r>
                <a:rPr lang="en-US" sz="1400" b="1" dirty="0">
                  <a:latin typeface="+mn-lt"/>
                </a:rPr>
                <a:t>e</a:t>
              </a:r>
              <a:r>
                <a:rPr lang="ru-RU" sz="1400" b="1" dirty="0" err="1">
                  <a:latin typeface="+mn-lt"/>
                </a:rPr>
                <a:t>кин</a:t>
              </a:r>
              <a:r>
                <a:rPr lang="en-US" sz="1400" b="1" dirty="0">
                  <a:latin typeface="+mn-lt"/>
                </a:rPr>
                <a:t> </a:t>
              </a:r>
              <a:r>
                <a:rPr lang="ru-RU" sz="1400" b="1" dirty="0" err="1">
                  <a:latin typeface="+mn-lt"/>
                </a:rPr>
                <a:t>бу</a:t>
              </a:r>
              <a:r>
                <a:rPr lang="en-US" sz="1400" b="1" dirty="0">
                  <a:latin typeface="+mn-lt"/>
                </a:rPr>
                <a:t> </a:t>
              </a:r>
              <a:r>
                <a:rPr lang="ru-RU" sz="1400" b="1" dirty="0" err="1">
                  <a:latin typeface="+mn-lt"/>
                </a:rPr>
                <a:t>вазиятда</a:t>
              </a:r>
              <a:r>
                <a:rPr lang="tr-TR" sz="1400" b="1" dirty="0">
                  <a:latin typeface="+mn-lt"/>
                </a:rPr>
                <a:t> </a:t>
              </a:r>
              <a:r>
                <a:rPr lang="ru-RU" sz="1400" b="1" dirty="0">
                  <a:latin typeface="+mn-lt"/>
                </a:rPr>
                <a:t>у</a:t>
              </a:r>
              <a:r>
                <a:rPr lang="tr-TR" sz="1400" b="1" dirty="0">
                  <a:latin typeface="+mn-lt"/>
                </a:rPr>
                <a:t> </a:t>
              </a:r>
              <a:r>
                <a:rPr lang="ru-RU" sz="1400" b="1" dirty="0" err="1">
                  <a:latin typeface="+mn-lt"/>
                </a:rPr>
                <a:t>узоқ</a:t>
              </a:r>
              <a:r>
                <a:rPr lang="tr-TR" sz="1400" b="1" dirty="0">
                  <a:latin typeface="+mn-lt"/>
                </a:rPr>
                <a:t> </a:t>
              </a:r>
              <a:r>
                <a:rPr lang="ru-RU" sz="1400" b="1" dirty="0" err="1">
                  <a:latin typeface="+mn-lt"/>
                </a:rPr>
                <a:t>кутилган</a:t>
              </a:r>
              <a:r>
                <a:rPr lang="tr-TR" sz="1400" b="1" dirty="0">
                  <a:latin typeface="+mn-lt"/>
                </a:rPr>
                <a:t> </a:t>
              </a:r>
              <a:r>
                <a:rPr lang="ru-RU" sz="1400" b="1" dirty="0">
                  <a:latin typeface="+mn-lt"/>
                </a:rPr>
                <a:t>даст</a:t>
              </a:r>
              <a:r>
                <a:rPr lang="tr-TR" sz="1400" b="1" dirty="0">
                  <a:latin typeface="+mn-lt"/>
                </a:rPr>
                <a:t>x</a:t>
              </a:r>
              <a:r>
                <a:rPr lang="ru-RU" sz="1400" b="1" dirty="0" err="1">
                  <a:latin typeface="+mn-lt"/>
                </a:rPr>
                <a:t>атни</a:t>
              </a:r>
              <a:r>
                <a:rPr lang="tr-TR" sz="1400" b="1" dirty="0">
                  <a:latin typeface="+mn-lt"/>
                </a:rPr>
                <a:t> </a:t>
              </a:r>
              <a:r>
                <a:rPr lang="ru-RU" sz="1400" b="1" dirty="0" err="1">
                  <a:latin typeface="+mn-lt"/>
                </a:rPr>
                <a:t>ололмайди</a:t>
              </a:r>
              <a:r>
                <a:rPr lang="tr-TR" sz="1400" b="1" dirty="0">
                  <a:latin typeface="+mn-lt"/>
                </a:rPr>
                <a:t> </a:t>
              </a:r>
              <a:r>
                <a:rPr lang="ru-RU" sz="1400" b="1" dirty="0" err="1">
                  <a:latin typeface="+mn-lt"/>
                </a:rPr>
                <a:t>ва</a:t>
              </a:r>
              <a:r>
                <a:rPr lang="tr-TR" sz="1400" b="1" dirty="0">
                  <a:latin typeface="+mn-lt"/>
                </a:rPr>
                <a:t> </a:t>
              </a:r>
              <a:r>
                <a:rPr lang="ru-RU" sz="1400" b="1" dirty="0" err="1">
                  <a:latin typeface="+mn-lt"/>
                </a:rPr>
                <a:t>акаси</a:t>
              </a:r>
              <a:r>
                <a:rPr lang="tr-TR" sz="1400" b="1" dirty="0">
                  <a:latin typeface="+mn-lt"/>
                </a:rPr>
                <a:t> </a:t>
              </a:r>
              <a:r>
                <a:rPr lang="ru-RU" sz="1400" b="1" dirty="0" err="1">
                  <a:latin typeface="+mn-lt"/>
                </a:rPr>
                <a:t>билан</a:t>
              </a:r>
              <a:r>
                <a:rPr lang="tr-TR" sz="1400" b="1" dirty="0">
                  <a:latin typeface="+mn-lt"/>
                </a:rPr>
                <a:t> </a:t>
              </a:r>
              <a:r>
                <a:rPr lang="ru-RU" sz="1400" b="1" dirty="0" err="1">
                  <a:latin typeface="+mn-lt"/>
                </a:rPr>
                <a:t>муносабатлари</a:t>
              </a:r>
              <a:r>
                <a:rPr lang="tr-TR" sz="1400" b="1" dirty="0">
                  <a:latin typeface="+mn-lt"/>
                </a:rPr>
                <a:t> </a:t>
              </a:r>
              <a:r>
                <a:rPr lang="ru-RU" sz="1400" b="1" dirty="0" err="1">
                  <a:latin typeface="+mn-lt"/>
                </a:rPr>
                <a:t>бузилади</a:t>
              </a:r>
              <a:r>
                <a:rPr lang="en-US" sz="1400" b="1" dirty="0">
                  <a:latin typeface="+mn-lt"/>
                </a:rPr>
                <a:t>.</a:t>
              </a:r>
              <a:r>
                <a:rPr lang="tr-TR" sz="1400" b="1" dirty="0">
                  <a:latin typeface="+mn-lt"/>
                </a:rPr>
                <a:t> </a:t>
              </a:r>
              <a:r>
                <a:rPr lang="ru-RU" sz="1400" b="1" dirty="0" err="1">
                  <a:latin typeface="+mn-lt"/>
                </a:rPr>
                <a:t>рустамнинг</a:t>
              </a:r>
              <a:r>
                <a:rPr lang="tr-TR" sz="1400" b="1" dirty="0">
                  <a:latin typeface="+mn-lt"/>
                </a:rPr>
                <a:t> </a:t>
              </a:r>
              <a:r>
                <a:rPr lang="ru-RU" sz="1400" b="1" dirty="0" err="1">
                  <a:latin typeface="+mn-lt"/>
                </a:rPr>
                <a:t>ўрнида</a:t>
              </a:r>
              <a:r>
                <a:rPr lang="tr-TR" sz="1400" b="1" dirty="0">
                  <a:latin typeface="+mn-lt"/>
                </a:rPr>
                <a:t> </a:t>
              </a:r>
              <a:r>
                <a:rPr lang="ru-RU" sz="1400" b="1" dirty="0" err="1">
                  <a:latin typeface="+mn-lt"/>
                </a:rPr>
                <a:t>нима</a:t>
              </a:r>
              <a:r>
                <a:rPr lang="tr-TR" sz="1400" b="1" dirty="0">
                  <a:latin typeface="+mn-lt"/>
                </a:rPr>
                <a:t> </a:t>
              </a:r>
              <a:r>
                <a:rPr lang="ru-RU" sz="1400" b="1" dirty="0" err="1">
                  <a:latin typeface="+mn-lt"/>
                </a:rPr>
                <a:t>қилган</a:t>
              </a:r>
              <a:r>
                <a:rPr lang="tr-TR" sz="1400" b="1" dirty="0">
                  <a:latin typeface="+mn-lt"/>
                </a:rPr>
                <a:t> </a:t>
              </a:r>
              <a:r>
                <a:rPr lang="ru-RU" sz="1400" b="1" dirty="0" err="1">
                  <a:latin typeface="+mn-lt"/>
                </a:rPr>
                <a:t>бўлардингиз</a:t>
              </a:r>
              <a:r>
                <a:rPr lang="tr-TR" sz="1400" b="1" dirty="0">
                  <a:latin typeface="+mn-lt"/>
                </a:rPr>
                <a:t>?</a:t>
              </a:r>
              <a:r>
                <a:rPr lang="ru-RU" sz="1400" b="1" dirty="0">
                  <a:latin typeface="+mn-lt"/>
                </a:rPr>
                <a:t> </a:t>
              </a:r>
            </a:p>
            <a:p>
              <a:pPr fontAlgn="auto">
                <a:lnSpc>
                  <a:spcPct val="100000"/>
                </a:lnSpc>
                <a:spcAft>
                  <a:spcPts val="1200"/>
                </a:spcAft>
                <a:defRPr/>
              </a:pPr>
              <a:r>
                <a:rPr lang="ru-RU" sz="1400" b="1" dirty="0" err="1">
                  <a:latin typeface="+mn-lt"/>
                </a:rPr>
                <a:t>Сизнингча</a:t>
              </a:r>
              <a:r>
                <a:rPr lang="tr-TR" sz="1400" b="1" dirty="0">
                  <a:latin typeface="+mn-lt"/>
                </a:rPr>
                <a:t>, X</a:t>
              </a:r>
              <a:r>
                <a:rPr lang="ru-RU" sz="1400" b="1" dirty="0" err="1">
                  <a:latin typeface="+mn-lt"/>
                </a:rPr>
                <a:t>уршиднинг</a:t>
              </a:r>
              <a:r>
                <a:rPr lang="tr-TR" sz="1400" b="1" dirty="0">
                  <a:latin typeface="+mn-lt"/>
                </a:rPr>
                <a:t> </a:t>
              </a:r>
              <a:r>
                <a:rPr lang="ru-RU" sz="1400" b="1" dirty="0" err="1">
                  <a:latin typeface="+mn-lt"/>
                </a:rPr>
                <a:t>ҳаракати</a:t>
              </a:r>
              <a:r>
                <a:rPr lang="tr-TR" sz="1400" b="1" dirty="0">
                  <a:latin typeface="+mn-lt"/>
                </a:rPr>
                <a:t> </a:t>
              </a:r>
              <a:r>
                <a:rPr lang="ru-RU" sz="1400" b="1" dirty="0" err="1">
                  <a:latin typeface="+mn-lt"/>
                </a:rPr>
                <a:t>нотўғри</a:t>
              </a:r>
              <a:r>
                <a:rPr lang="tr-TR" sz="1400" b="1" dirty="0">
                  <a:latin typeface="+mn-lt"/>
                </a:rPr>
                <a:t> </a:t>
              </a:r>
              <a:r>
                <a:rPr lang="ru-RU" sz="1400" b="1" dirty="0" err="1">
                  <a:latin typeface="+mn-lt"/>
                </a:rPr>
                <a:t>бўлганми</a:t>
              </a:r>
              <a:r>
                <a:rPr lang="tr-TR" sz="1400" b="1" dirty="0">
                  <a:latin typeface="+mn-lt"/>
                </a:rPr>
                <a:t>? </a:t>
              </a:r>
              <a:r>
                <a:rPr lang="ru-RU" sz="1400" b="1" dirty="0" err="1">
                  <a:latin typeface="+mn-lt"/>
                </a:rPr>
                <a:t>бу</a:t>
              </a:r>
              <a:r>
                <a:rPr lang="tr-TR" sz="1400" b="1" dirty="0">
                  <a:latin typeface="+mn-lt"/>
                </a:rPr>
                <a:t> </a:t>
              </a:r>
              <a:r>
                <a:rPr lang="ru-RU" sz="1400" b="1" dirty="0" err="1">
                  <a:latin typeface="+mn-lt"/>
                </a:rPr>
                <a:t>вазиятда</a:t>
              </a:r>
              <a:r>
                <a:rPr lang="tr-TR" sz="1400" b="1" dirty="0">
                  <a:latin typeface="+mn-lt"/>
                </a:rPr>
                <a:t> </a:t>
              </a:r>
              <a:r>
                <a:rPr lang="ru-RU" sz="1400" b="1" dirty="0" err="1">
                  <a:latin typeface="+mn-lt"/>
                </a:rPr>
                <a:t>пулни</a:t>
              </a:r>
              <a:r>
                <a:rPr lang="tr-TR" sz="1400" b="1" dirty="0">
                  <a:latin typeface="+mn-lt"/>
                </a:rPr>
                <a:t> X</a:t>
              </a:r>
              <a:r>
                <a:rPr lang="ru-RU" sz="1400" b="1" dirty="0" err="1">
                  <a:latin typeface="+mn-lt"/>
                </a:rPr>
                <a:t>уршиднинг</a:t>
              </a:r>
              <a:r>
                <a:rPr lang="tr-TR" sz="1400" b="1" dirty="0">
                  <a:latin typeface="+mn-lt"/>
                </a:rPr>
                <a:t> </a:t>
              </a:r>
              <a:r>
                <a:rPr lang="ru-RU" sz="1400" b="1" dirty="0" err="1">
                  <a:latin typeface="+mn-lt"/>
                </a:rPr>
                <a:t>ўзи</a:t>
              </a:r>
              <a:r>
                <a:rPr lang="tr-TR" sz="1400" b="1" dirty="0">
                  <a:latin typeface="+mn-lt"/>
                </a:rPr>
                <a:t> </a:t>
              </a:r>
              <a:r>
                <a:rPr lang="ru-RU" sz="1400" b="1" dirty="0" err="1">
                  <a:latin typeface="+mn-lt"/>
                </a:rPr>
                <a:t>топгани</a:t>
              </a:r>
              <a:r>
                <a:rPr lang="tr-TR" sz="1400" b="1" dirty="0">
                  <a:latin typeface="+mn-lt"/>
                </a:rPr>
                <a:t> </a:t>
              </a:r>
              <a:r>
                <a:rPr lang="ru-RU" sz="1400" b="1" dirty="0" err="1">
                  <a:latin typeface="+mn-lt"/>
                </a:rPr>
                <a:t>муҳимми?</a:t>
              </a:r>
              <a:endParaRPr lang="ru-RU" sz="1400" b="1" dirty="0">
                <a:latin typeface="+mn-lt"/>
              </a:endParaRPr>
            </a:p>
            <a:p>
              <a:pPr fontAlgn="auto">
                <a:lnSpc>
                  <a:spcPct val="100000"/>
                </a:lnSpc>
                <a:spcAft>
                  <a:spcPts val="1200"/>
                </a:spcAft>
                <a:defRPr/>
              </a:pPr>
              <a:r>
                <a:rPr lang="ru-RU" sz="1400" b="1" dirty="0" err="1">
                  <a:latin typeface="+mn-lt"/>
                </a:rPr>
                <a:t>Одамлар</a:t>
              </a:r>
              <a:r>
                <a:rPr lang="tr-TR" sz="1400" b="1" dirty="0">
                  <a:latin typeface="+mn-lt"/>
                </a:rPr>
                <a:t> </a:t>
              </a:r>
              <a:r>
                <a:rPr lang="ru-RU" sz="1400" b="1" dirty="0" err="1">
                  <a:latin typeface="+mn-lt"/>
                </a:rPr>
                <a:t>ўз</a:t>
              </a:r>
              <a:r>
                <a:rPr lang="en-US" sz="1400" b="1" dirty="0">
                  <a:latin typeface="+mn-lt"/>
                </a:rPr>
                <a:t> </a:t>
              </a:r>
              <a:r>
                <a:rPr lang="ru-RU" sz="1400" b="1" dirty="0" err="1">
                  <a:latin typeface="+mn-lt"/>
                </a:rPr>
                <a:t>ваъдаларини</a:t>
              </a:r>
              <a:r>
                <a:rPr lang="tr-TR" sz="1400" b="1" dirty="0">
                  <a:latin typeface="+mn-lt"/>
                </a:rPr>
                <a:t> </a:t>
              </a:r>
              <a:r>
                <a:rPr lang="ru-RU" sz="1400" b="1" dirty="0" err="1">
                  <a:latin typeface="+mn-lt"/>
                </a:rPr>
                <a:t>бажаришлари</a:t>
              </a:r>
              <a:r>
                <a:rPr lang="tr-TR" sz="1400" b="1" dirty="0">
                  <a:latin typeface="+mn-lt"/>
                </a:rPr>
                <a:t> </a:t>
              </a:r>
              <a:r>
                <a:rPr lang="ru-RU" sz="1400" b="1" dirty="0">
                  <a:latin typeface="+mn-lt"/>
                </a:rPr>
                <a:t>к</a:t>
              </a:r>
              <a:r>
                <a:rPr lang="tr-TR" sz="1400" b="1" dirty="0">
                  <a:latin typeface="+mn-lt"/>
                </a:rPr>
                <a:t>e</a:t>
              </a:r>
              <a:r>
                <a:rPr lang="ru-RU" sz="1400" b="1" dirty="0" err="1">
                  <a:latin typeface="+mn-lt"/>
                </a:rPr>
                <a:t>ракми</a:t>
              </a:r>
              <a:r>
                <a:rPr lang="tr-TR" sz="1400" b="1" dirty="0">
                  <a:latin typeface="+mn-lt"/>
                </a:rPr>
                <a:t>? </a:t>
              </a:r>
              <a:r>
                <a:rPr lang="ru-RU" sz="1400" b="1" dirty="0">
                  <a:latin typeface="+mn-lt"/>
                </a:rPr>
                <a:t>Н</a:t>
              </a:r>
              <a:r>
                <a:rPr lang="tr-TR" sz="1400" b="1" dirty="0">
                  <a:latin typeface="+mn-lt"/>
                </a:rPr>
                <a:t>e</a:t>
              </a:r>
              <a:r>
                <a:rPr lang="ru-RU" sz="1400" b="1" dirty="0">
                  <a:latin typeface="+mn-lt"/>
                </a:rPr>
                <a:t>га</a:t>
              </a:r>
              <a:r>
                <a:rPr lang="tr-TR" sz="1400" b="1" dirty="0">
                  <a:latin typeface="+mn-lt"/>
                </a:rPr>
                <a:t>? </a:t>
              </a:r>
              <a:r>
                <a:rPr lang="ru-RU" sz="1400" b="1" dirty="0" err="1">
                  <a:latin typeface="+mn-lt"/>
                </a:rPr>
                <a:t>Қандай</a:t>
              </a:r>
              <a:r>
                <a:rPr lang="tr-TR" sz="1400" b="1" dirty="0">
                  <a:latin typeface="+mn-lt"/>
                </a:rPr>
                <a:t> </a:t>
              </a:r>
              <a:r>
                <a:rPr lang="ru-RU" sz="1400" b="1" dirty="0" err="1">
                  <a:latin typeface="+mn-lt"/>
                </a:rPr>
                <a:t>ҳолларда</a:t>
              </a:r>
              <a:r>
                <a:rPr lang="tr-TR" sz="1400" b="1" dirty="0">
                  <a:latin typeface="+mn-lt"/>
                </a:rPr>
                <a:t> </a:t>
              </a:r>
              <a:r>
                <a:rPr lang="ru-RU" sz="1400" b="1" dirty="0" err="1">
                  <a:latin typeface="+mn-lt"/>
                </a:rPr>
                <a:t>бу</a:t>
              </a:r>
              <a:r>
                <a:rPr lang="tr-TR" sz="1400" b="1" dirty="0">
                  <a:latin typeface="+mn-lt"/>
                </a:rPr>
                <a:t> </a:t>
              </a:r>
              <a:r>
                <a:rPr lang="ru-RU" sz="1400" b="1" dirty="0" err="1">
                  <a:latin typeface="+mn-lt"/>
                </a:rPr>
                <a:t>ваъдаларни</a:t>
              </a:r>
              <a:r>
                <a:rPr lang="tr-TR" sz="1400" b="1" dirty="0">
                  <a:latin typeface="+mn-lt"/>
                </a:rPr>
                <a:t> </a:t>
              </a:r>
              <a:r>
                <a:rPr lang="ru-RU" sz="1400" b="1" dirty="0" err="1">
                  <a:latin typeface="+mn-lt"/>
                </a:rPr>
                <a:t>бузиш</a:t>
              </a:r>
              <a:r>
                <a:rPr lang="tr-TR" sz="1400" b="1" dirty="0">
                  <a:latin typeface="+mn-lt"/>
                </a:rPr>
                <a:t> </a:t>
              </a:r>
              <a:r>
                <a:rPr lang="ru-RU" sz="1400" b="1" dirty="0" err="1">
                  <a:latin typeface="+mn-lt"/>
                </a:rPr>
                <a:t>мумкин</a:t>
              </a:r>
              <a:r>
                <a:rPr lang="tr-TR" sz="1400" b="1" dirty="0">
                  <a:latin typeface="+mn-lt"/>
                </a:rPr>
                <a:t>?</a:t>
              </a:r>
              <a:endParaRPr lang="ru-RU" sz="1400" b="1" dirty="0">
                <a:latin typeface="+mn-lt"/>
              </a:endParaRPr>
            </a:p>
            <a:p>
              <a:pPr marL="1165225" fontAlgn="auto">
                <a:lnSpc>
                  <a:spcPct val="100000"/>
                </a:lnSpc>
                <a:spcAft>
                  <a:spcPts val="1200"/>
                </a:spcAft>
                <a:defRPr/>
              </a:pPr>
              <a:r>
                <a:rPr lang="ru-RU" sz="1400" b="1" dirty="0" err="1">
                  <a:latin typeface="+mn-lt"/>
                </a:rPr>
                <a:t>Агар</a:t>
              </a:r>
              <a:r>
                <a:rPr lang="tr-TR" sz="1400" b="1" dirty="0">
                  <a:latin typeface="+mn-lt"/>
                </a:rPr>
                <a:t> X</a:t>
              </a:r>
              <a:r>
                <a:rPr lang="ru-RU" sz="1400" b="1" dirty="0" err="1">
                  <a:latin typeface="+mn-lt"/>
                </a:rPr>
                <a:t>уршид</a:t>
              </a:r>
              <a:r>
                <a:rPr lang="tr-TR" sz="1400" b="1" dirty="0">
                  <a:latin typeface="+mn-lt"/>
                </a:rPr>
                <a:t> </a:t>
              </a:r>
              <a:r>
                <a:rPr lang="ru-RU" sz="1400" b="1" dirty="0" err="1">
                  <a:latin typeface="+mn-lt"/>
                </a:rPr>
                <a:t>билан</a:t>
              </a:r>
              <a:r>
                <a:rPr lang="tr-TR" sz="1400" b="1" dirty="0">
                  <a:latin typeface="+mn-lt"/>
                </a:rPr>
                <a:t> </a:t>
              </a:r>
              <a:r>
                <a:rPr lang="ru-RU" sz="1400" b="1" dirty="0">
                  <a:latin typeface="+mn-lt"/>
                </a:rPr>
                <a:t>Рустам</a:t>
              </a:r>
              <a:r>
                <a:rPr lang="tr-TR" sz="1400" b="1" dirty="0">
                  <a:latin typeface="+mn-lt"/>
                </a:rPr>
                <a:t> </a:t>
              </a:r>
              <a:r>
                <a:rPr lang="ru-RU" sz="1400" b="1" dirty="0" err="1">
                  <a:latin typeface="+mn-lt"/>
                </a:rPr>
                <a:t>ака</a:t>
              </a:r>
              <a:r>
                <a:rPr lang="en-US" sz="1400" b="1" dirty="0">
                  <a:latin typeface="+mn-lt"/>
                </a:rPr>
                <a:t> </a:t>
              </a:r>
              <a:r>
                <a:rPr lang="ru-RU" sz="1400" b="1" dirty="0" err="1">
                  <a:latin typeface="+mn-lt"/>
                </a:rPr>
                <a:t>ука</a:t>
              </a:r>
              <a:r>
                <a:rPr lang="en-US" sz="1400" b="1" dirty="0">
                  <a:latin typeface="+mn-lt"/>
                </a:rPr>
                <a:t> </a:t>
              </a:r>
              <a:r>
                <a:rPr lang="uz-Cyrl-UZ" sz="1400" b="1" dirty="0">
                  <a:latin typeface="+mn-lt"/>
                </a:rPr>
                <a:t>э</a:t>
              </a:r>
              <a:r>
                <a:rPr lang="ru-RU" sz="1400" b="1" dirty="0" err="1">
                  <a:latin typeface="+mn-lt"/>
                </a:rPr>
                <a:t>мас</a:t>
              </a:r>
              <a:r>
                <a:rPr lang="en-US" sz="1400" b="1" dirty="0">
                  <a:latin typeface="+mn-lt"/>
                </a:rPr>
                <a:t> </a:t>
              </a:r>
              <a:r>
                <a:rPr lang="ru-RU" sz="1400" b="1" dirty="0" err="1">
                  <a:latin typeface="+mn-lt"/>
                </a:rPr>
                <a:t>ҳамкасб</a:t>
              </a:r>
              <a:r>
                <a:rPr lang="tr-TR" sz="1400" b="1" dirty="0">
                  <a:latin typeface="+mn-lt"/>
                </a:rPr>
                <a:t> </a:t>
              </a:r>
              <a:r>
                <a:rPr lang="ru-RU" sz="1400" b="1" dirty="0" err="1">
                  <a:latin typeface="+mn-lt"/>
                </a:rPr>
                <a:t>бўлсалар</a:t>
              </a:r>
              <a:r>
                <a:rPr lang="tr-TR" sz="1400" b="1" dirty="0">
                  <a:latin typeface="+mn-lt"/>
                </a:rPr>
                <a:t>, </a:t>
              </a:r>
              <a:r>
                <a:rPr lang="ru-RU" sz="1400" b="1" dirty="0" err="1">
                  <a:latin typeface="+mn-lt"/>
                </a:rPr>
                <a:t>уларнинг</a:t>
              </a:r>
              <a:r>
                <a:rPr lang="en-US" sz="1400" b="1" dirty="0">
                  <a:latin typeface="+mn-lt"/>
                </a:rPr>
                <a:t>           </a:t>
              </a:r>
              <a:r>
                <a:rPr lang="ru-RU" sz="1400" b="1" dirty="0" err="1">
                  <a:latin typeface="+mn-lt"/>
                </a:rPr>
                <a:t>ота</a:t>
              </a:r>
              <a:r>
                <a:rPr lang="tr-TR" sz="1400" b="1" dirty="0">
                  <a:latin typeface="+mn-lt"/>
                </a:rPr>
                <a:t>-</a:t>
              </a:r>
              <a:r>
                <a:rPr lang="ru-RU" sz="1400" b="1" dirty="0" err="1">
                  <a:latin typeface="+mn-lt"/>
                </a:rPr>
                <a:t>онаси</a:t>
              </a:r>
              <a:r>
                <a:rPr lang="tr-TR" sz="1400" b="1" dirty="0">
                  <a:latin typeface="+mn-lt"/>
                </a:rPr>
                <a:t> </a:t>
              </a:r>
              <a:r>
                <a:rPr lang="ru-RU" sz="1400" b="1" dirty="0" err="1">
                  <a:latin typeface="+mn-lt"/>
                </a:rPr>
                <a:t>ўрнига</a:t>
              </a:r>
              <a:r>
                <a:rPr lang="tr-TR" sz="1400" b="1" dirty="0">
                  <a:latin typeface="+mn-lt"/>
                </a:rPr>
                <a:t> </a:t>
              </a:r>
              <a:r>
                <a:rPr lang="ru-RU" sz="1400" b="1" dirty="0" err="1">
                  <a:latin typeface="+mn-lt"/>
                </a:rPr>
                <a:t>уларнинг</a:t>
              </a:r>
              <a:r>
                <a:rPr lang="tr-TR" sz="1400" b="1" dirty="0">
                  <a:latin typeface="+mn-lt"/>
                </a:rPr>
                <a:t> </a:t>
              </a:r>
              <a:r>
                <a:rPr lang="ru-RU" sz="1400" b="1" dirty="0" err="1">
                  <a:latin typeface="+mn-lt"/>
                </a:rPr>
                <a:t>раҳбари</a:t>
              </a:r>
              <a:r>
                <a:rPr lang="tr-TR" sz="1400" b="1" dirty="0">
                  <a:latin typeface="+mn-lt"/>
                </a:rPr>
                <a:t> </a:t>
              </a:r>
              <a:r>
                <a:rPr lang="ru-RU" sz="1400" b="1" dirty="0" err="1">
                  <a:latin typeface="+mn-lt"/>
                </a:rPr>
                <a:t>бўлса</a:t>
              </a:r>
              <a:r>
                <a:rPr lang="tr-TR" sz="1400" b="1" dirty="0">
                  <a:latin typeface="+mn-lt"/>
                </a:rPr>
                <a:t>, </a:t>
              </a:r>
              <a:r>
                <a:rPr lang="ru-RU" sz="1400" b="1" dirty="0" err="1">
                  <a:latin typeface="+mn-lt"/>
                </a:rPr>
                <a:t>жавобларингиз</a:t>
              </a:r>
              <a:r>
                <a:rPr lang="tr-TR" sz="1400" b="1" dirty="0">
                  <a:latin typeface="+mn-lt"/>
                </a:rPr>
                <a:t> </a:t>
              </a:r>
              <a:r>
                <a:rPr lang="ru-RU" sz="1400" b="1" dirty="0" err="1">
                  <a:latin typeface="+mn-lt"/>
                </a:rPr>
                <a:t>бошқача</a:t>
              </a:r>
              <a:r>
                <a:rPr lang="tr-TR" sz="1400" b="1" dirty="0">
                  <a:latin typeface="+mn-lt"/>
                </a:rPr>
                <a:t> </a:t>
              </a:r>
              <a:r>
                <a:rPr lang="ru-RU" sz="1400" b="1" dirty="0" err="1">
                  <a:latin typeface="+mn-lt"/>
                </a:rPr>
                <a:t>бўлармиди</a:t>
              </a:r>
              <a:r>
                <a:rPr lang="tr-TR" sz="1400" b="1" dirty="0">
                  <a:latin typeface="+mn-lt"/>
                </a:rPr>
                <a:t>? </a:t>
              </a:r>
              <a:r>
                <a:rPr lang="ru-RU" sz="1400" b="1" dirty="0" err="1">
                  <a:latin typeface="+mn-lt"/>
                </a:rPr>
                <a:t>агар</a:t>
              </a:r>
              <a:r>
                <a:rPr lang="tr-TR" sz="1400" b="1" dirty="0">
                  <a:latin typeface="+mn-lt"/>
                </a:rPr>
                <a:t> </a:t>
              </a:r>
              <a:r>
                <a:rPr lang="ru-RU" sz="1400" b="1" dirty="0" err="1">
                  <a:latin typeface="+mn-lt"/>
                </a:rPr>
                <a:t>ҳамма</a:t>
              </a:r>
              <a:r>
                <a:rPr lang="tr-TR" sz="1400" b="1" dirty="0">
                  <a:latin typeface="+mn-lt"/>
                </a:rPr>
                <a:t> </a:t>
              </a:r>
              <a:r>
                <a:rPr lang="en-US" sz="1400" b="1" dirty="0">
                  <a:latin typeface="+mn-lt"/>
                </a:rPr>
                <a:t>    </a:t>
              </a:r>
              <a:r>
                <a:rPr lang="ru-RU" sz="1400" b="1" dirty="0" err="1">
                  <a:latin typeface="+mn-lt"/>
                </a:rPr>
                <a:t>бир</a:t>
              </a:r>
              <a:r>
                <a:rPr lang="tr-TR" sz="1400" b="1" dirty="0">
                  <a:latin typeface="+mn-lt"/>
                </a:rPr>
                <a:t>-</a:t>
              </a:r>
              <a:r>
                <a:rPr lang="ru-RU" sz="1400" b="1" dirty="0" err="1">
                  <a:latin typeface="+mn-lt"/>
                </a:rPr>
                <a:t>бирига</a:t>
              </a:r>
              <a:r>
                <a:rPr lang="tr-TR" sz="1400" b="1" dirty="0">
                  <a:latin typeface="+mn-lt"/>
                </a:rPr>
                <a:t> </a:t>
              </a:r>
              <a:r>
                <a:rPr lang="ru-RU" sz="1400" b="1" dirty="0">
                  <a:latin typeface="+mn-lt"/>
                </a:rPr>
                <a:t>б</a:t>
              </a:r>
              <a:r>
                <a:rPr lang="tr-TR" sz="1400" b="1" dirty="0">
                  <a:latin typeface="+mn-lt"/>
                </a:rPr>
                <a:t>e</a:t>
              </a:r>
              <a:r>
                <a:rPr lang="ru-RU" sz="1400" b="1" dirty="0">
                  <a:latin typeface="+mn-lt"/>
                </a:rPr>
                <a:t>гона</a:t>
              </a:r>
              <a:r>
                <a:rPr lang="tr-TR" sz="1400" b="1" dirty="0">
                  <a:latin typeface="+mn-lt"/>
                </a:rPr>
                <a:t> </a:t>
              </a:r>
              <a:r>
                <a:rPr lang="ru-RU" sz="1400" b="1" dirty="0" err="1">
                  <a:latin typeface="+mn-lt"/>
                </a:rPr>
                <a:t>бўлса</a:t>
              </a:r>
              <a:r>
                <a:rPr lang="ru-RU" sz="1400" b="1" dirty="0">
                  <a:latin typeface="+mn-lt"/>
                </a:rPr>
                <a:t>? </a:t>
              </a:r>
            </a:p>
          </p:txBody>
        </p:sp>
        <p:sp>
          <p:nvSpPr>
            <p:cNvPr id="48" name="TextBox 47">
              <a:extLst>
                <a:ext uri="{FF2B5EF4-FFF2-40B4-BE49-F238E27FC236}">
                  <a16:creationId xmlns:a16="http://schemas.microsoft.com/office/drawing/2014/main" id="{D7F768BB-2F55-4786-AA48-3AE4C4E0A26A}"/>
                </a:ext>
              </a:extLst>
            </p:cNvPr>
            <p:cNvSpPr txBox="1"/>
            <p:nvPr/>
          </p:nvSpPr>
          <p:spPr>
            <a:xfrm rot="20910015">
              <a:off x="7781925" y="3698875"/>
              <a:ext cx="695325" cy="1933575"/>
            </a:xfrm>
            <a:prstGeom prst="rect">
              <a:avLst/>
            </a:prstGeom>
            <a:noFill/>
          </p:spPr>
          <p:txBody>
            <a:bodyPr lIns="54610" tIns="54610" rIns="54610" bIns="54610"/>
            <a:lstStyle/>
            <a:p>
              <a:pPr fontAlgn="auto">
                <a:spcBef>
                  <a:spcPts val="0"/>
                </a:spcBef>
                <a:spcAft>
                  <a:spcPts val="600"/>
                </a:spcAft>
                <a:defRPr/>
              </a:pPr>
              <a:r>
                <a:rPr lang="ru-RU" sz="7200" dirty="0">
                  <a:solidFill>
                    <a:schemeClr val="bg1"/>
                  </a:solidFill>
                  <a:latin typeface="+mj-lt"/>
                  <a:cs typeface="+mn-cs"/>
                </a:rPr>
                <a:t>?</a:t>
              </a:r>
              <a:endParaRPr lang="en-US" sz="7200" dirty="0" err="1">
                <a:solidFill>
                  <a:schemeClr val="bg1"/>
                </a:solidFill>
                <a:latin typeface="+mj-lt"/>
                <a:cs typeface="+mn-cs"/>
              </a:endParaRPr>
            </a:p>
          </p:txBody>
        </p:sp>
      </p:grpSp>
    </p:spTree>
  </p:cSld>
  <p:clrMapOvr>
    <a:masterClrMapping/>
  </p:clrMapOvr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402" name="Title 1">
            <a:extLst>
              <a:ext uri="{FF2B5EF4-FFF2-40B4-BE49-F238E27FC236}">
                <a16:creationId xmlns:a16="http://schemas.microsoft.com/office/drawing/2014/main" id="{C14D3836-FD71-4F7C-B12D-115E3478DBB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ru-RU" altLang="en-US"/>
              <a:t>А</a:t>
            </a:r>
            <a:r>
              <a:rPr lang="tr-TR" altLang="en-US"/>
              <a:t>x</a:t>
            </a:r>
            <a:r>
              <a:rPr lang="ru-RU" altLang="en-US"/>
              <a:t>лоқий</a:t>
            </a:r>
            <a:r>
              <a:rPr lang="tr-TR" altLang="en-US"/>
              <a:t> </a:t>
            </a:r>
            <a:r>
              <a:rPr lang="ru-RU" altLang="en-US"/>
              <a:t>танлов</a:t>
            </a:r>
            <a:r>
              <a:rPr lang="tr-TR" altLang="en-US"/>
              <a:t> </a:t>
            </a:r>
            <a:r>
              <a:rPr lang="ru-RU" altLang="en-US"/>
              <a:t>ҳолатларига</a:t>
            </a:r>
            <a:r>
              <a:rPr lang="tr-TR" altLang="en-US"/>
              <a:t> </a:t>
            </a:r>
            <a:r>
              <a:rPr lang="ru-RU" altLang="en-US"/>
              <a:t>мисоллар</a:t>
            </a:r>
            <a:r>
              <a:rPr lang="tr-TR" altLang="en-US"/>
              <a:t>.</a:t>
            </a:r>
            <a:endParaRPr lang="ru-RU" altLang="en-US"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2D126BE6-191B-B5FC-C36A-BB3BAD3E5016}"/>
              </a:ext>
            </a:extLst>
          </p:cNvPr>
          <p:cNvGrpSpPr/>
          <p:nvPr/>
        </p:nvGrpSpPr>
        <p:grpSpPr>
          <a:xfrm>
            <a:off x="7332663" y="1037254"/>
            <a:ext cx="4427537" cy="5473700"/>
            <a:chOff x="7662863" y="574675"/>
            <a:chExt cx="4427537" cy="5473700"/>
          </a:xfrm>
        </p:grpSpPr>
        <p:sp>
          <p:nvSpPr>
            <p:cNvPr id="102403" name="Freeform 188">
              <a:extLst>
                <a:ext uri="{FF2B5EF4-FFF2-40B4-BE49-F238E27FC236}">
                  <a16:creationId xmlns:a16="http://schemas.microsoft.com/office/drawing/2014/main" id="{87E90D4B-D8BC-4638-982A-009B94946207}"/>
                </a:ext>
              </a:extLst>
            </p:cNvPr>
            <p:cNvSpPr>
              <a:spLocks/>
            </p:cNvSpPr>
            <p:nvPr/>
          </p:nvSpPr>
          <p:spPr bwMode="auto">
            <a:xfrm>
              <a:off x="7662863" y="574675"/>
              <a:ext cx="4427537" cy="5251450"/>
            </a:xfrm>
            <a:custGeom>
              <a:avLst/>
              <a:gdLst>
                <a:gd name="T0" fmla="*/ 2147483647 w 2787"/>
                <a:gd name="T1" fmla="*/ 2147483647 h 3306"/>
                <a:gd name="T2" fmla="*/ 2147483647 w 2787"/>
                <a:gd name="T3" fmla="*/ 2147483647 h 3306"/>
                <a:gd name="T4" fmla="*/ 2147483647 w 2787"/>
                <a:gd name="T5" fmla="*/ 2147483647 h 3306"/>
                <a:gd name="T6" fmla="*/ 2147483647 w 2787"/>
                <a:gd name="T7" fmla="*/ 2147483647 h 3306"/>
                <a:gd name="T8" fmla="*/ 2147483647 w 2787"/>
                <a:gd name="T9" fmla="*/ 2147483647 h 3306"/>
                <a:gd name="T10" fmla="*/ 2147483647 w 2787"/>
                <a:gd name="T11" fmla="*/ 2147483647 h 3306"/>
                <a:gd name="T12" fmla="*/ 2147483647 w 2787"/>
                <a:gd name="T13" fmla="*/ 2147483647 h 3306"/>
                <a:gd name="T14" fmla="*/ 2147483647 w 2787"/>
                <a:gd name="T15" fmla="*/ 2147483647 h 3306"/>
                <a:gd name="T16" fmla="*/ 2147483647 w 2787"/>
                <a:gd name="T17" fmla="*/ 2147483647 h 3306"/>
                <a:gd name="T18" fmla="*/ 2147483647 w 2787"/>
                <a:gd name="T19" fmla="*/ 2147483647 h 3306"/>
                <a:gd name="T20" fmla="*/ 2147483647 w 2787"/>
                <a:gd name="T21" fmla="*/ 2147483647 h 330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787"/>
                <a:gd name="T34" fmla="*/ 0 h 3306"/>
                <a:gd name="T35" fmla="*/ 2787 w 2787"/>
                <a:gd name="T36" fmla="*/ 3306 h 330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787" h="3306">
                  <a:moveTo>
                    <a:pt x="247" y="2248"/>
                  </a:moveTo>
                  <a:cubicBezTo>
                    <a:pt x="402" y="2428"/>
                    <a:pt x="540" y="2381"/>
                    <a:pt x="720" y="2634"/>
                  </a:cubicBezTo>
                  <a:cubicBezTo>
                    <a:pt x="864" y="2836"/>
                    <a:pt x="826" y="2935"/>
                    <a:pt x="981" y="3083"/>
                  </a:cubicBezTo>
                  <a:cubicBezTo>
                    <a:pt x="1162" y="3255"/>
                    <a:pt x="1378" y="3277"/>
                    <a:pt x="1439" y="3281"/>
                  </a:cubicBezTo>
                  <a:cubicBezTo>
                    <a:pt x="1735" y="3306"/>
                    <a:pt x="1922" y="3144"/>
                    <a:pt x="2035" y="2996"/>
                  </a:cubicBezTo>
                  <a:cubicBezTo>
                    <a:pt x="2463" y="2437"/>
                    <a:pt x="2667" y="1811"/>
                    <a:pt x="2748" y="1173"/>
                  </a:cubicBezTo>
                  <a:cubicBezTo>
                    <a:pt x="2775" y="966"/>
                    <a:pt x="2787" y="750"/>
                    <a:pt x="2663" y="541"/>
                  </a:cubicBezTo>
                  <a:cubicBezTo>
                    <a:pt x="2540" y="332"/>
                    <a:pt x="2250" y="130"/>
                    <a:pt x="1888" y="75"/>
                  </a:cubicBezTo>
                  <a:cubicBezTo>
                    <a:pt x="1397" y="0"/>
                    <a:pt x="1008" y="211"/>
                    <a:pt x="860" y="297"/>
                  </a:cubicBezTo>
                  <a:cubicBezTo>
                    <a:pt x="636" y="428"/>
                    <a:pt x="297" y="626"/>
                    <a:pt x="136" y="1067"/>
                  </a:cubicBezTo>
                  <a:cubicBezTo>
                    <a:pt x="0" y="1441"/>
                    <a:pt x="3" y="1963"/>
                    <a:pt x="247" y="2248"/>
                  </a:cubicBezTo>
                  <a:close/>
                </a:path>
              </a:pathLst>
            </a:custGeom>
            <a:solidFill>
              <a:srgbClr val="FE8A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" name="Title 1">
              <a:extLst>
                <a:ext uri="{FF2B5EF4-FFF2-40B4-BE49-F238E27FC236}">
                  <a16:creationId xmlns:a16="http://schemas.microsoft.com/office/drawing/2014/main" id="{64C39939-87E6-4D93-97BC-B6D5E2DA80DC}"/>
                </a:ext>
              </a:extLst>
            </p:cNvPr>
            <p:cNvSpPr txBox="1">
              <a:spLocks/>
            </p:cNvSpPr>
            <p:nvPr/>
          </p:nvSpPr>
          <p:spPr>
            <a:xfrm>
              <a:off x="8385175" y="1106488"/>
              <a:ext cx="3363913" cy="790575"/>
            </a:xfrm>
            <a:prstGeom prst="rect">
              <a:avLst/>
            </a:prstGeom>
          </p:spPr>
          <p:txBody>
            <a:bodyPr lIns="0" tIns="0" rIns="0" bIns="0"/>
            <a:lstStyle>
              <a:lvl1pPr algn="l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2800" b="0" kern="1200">
                  <a:solidFill>
                    <a:schemeClr val="bg1"/>
                  </a:solidFill>
                  <a:latin typeface="Arial" panose="020B0604020202020204" pitchFamily="34" charset="0"/>
                  <a:ea typeface="+mj-ea"/>
                  <a:cs typeface="Arial" panose="020B0604020202020204" pitchFamily="34" charset="0"/>
                </a:defRPr>
              </a:lvl1pPr>
            </a:lstStyle>
            <a:p>
              <a:pPr algn="ctr" fontAlgn="auto">
                <a:lnSpc>
                  <a:spcPct val="100000"/>
                </a:lnSpc>
                <a:spcAft>
                  <a:spcPts val="600"/>
                </a:spcAft>
                <a:defRPr/>
              </a:pPr>
              <a:r>
                <a:rPr lang="ru-RU" sz="1800" b="1" dirty="0">
                  <a:latin typeface="+mn-lt"/>
                </a:rPr>
                <a:t>Рустам</a:t>
              </a:r>
              <a:r>
                <a:rPr lang="tr-TR" sz="1800" b="1" dirty="0">
                  <a:latin typeface="+mn-lt"/>
                </a:rPr>
                <a:t> x</a:t>
              </a:r>
              <a:r>
                <a:rPr lang="ru-RU" sz="1800" b="1" dirty="0" err="1">
                  <a:latin typeface="+mn-lt"/>
                </a:rPr>
                <a:t>ўжайинга</a:t>
              </a:r>
              <a:r>
                <a:rPr lang="tr-TR" sz="1800" b="1" dirty="0">
                  <a:latin typeface="+mn-lt"/>
                </a:rPr>
                <a:t> X</a:t>
              </a:r>
              <a:r>
                <a:rPr lang="ru-RU" sz="1800" b="1" dirty="0" err="1">
                  <a:latin typeface="+mn-lt"/>
                </a:rPr>
                <a:t>уршиднинг</a:t>
              </a:r>
              <a:r>
                <a:rPr lang="tr-TR" sz="1800" b="1" dirty="0">
                  <a:latin typeface="+mn-lt"/>
                </a:rPr>
                <a:t> </a:t>
              </a:r>
              <a:r>
                <a:rPr lang="uz-Cyrl-UZ" sz="1800" b="1" dirty="0">
                  <a:latin typeface="+mn-lt"/>
                </a:rPr>
                <a:t>э</a:t>
              </a:r>
              <a:r>
                <a:rPr lang="ru-RU" sz="1800" b="1" dirty="0">
                  <a:latin typeface="+mn-lt"/>
                </a:rPr>
                <a:t>рта</a:t>
              </a:r>
              <a:r>
                <a:rPr lang="tr-TR" sz="1800" b="1" dirty="0">
                  <a:latin typeface="+mn-lt"/>
                </a:rPr>
                <a:t> </a:t>
              </a:r>
              <a:r>
                <a:rPr lang="ru-RU" sz="1800" b="1" dirty="0">
                  <a:latin typeface="+mn-lt"/>
                </a:rPr>
                <a:t>к</a:t>
              </a:r>
              <a:r>
                <a:rPr lang="tr-TR" sz="1800" b="1" dirty="0">
                  <a:latin typeface="+mn-lt"/>
                </a:rPr>
                <a:t>e</a:t>
              </a:r>
              <a:r>
                <a:rPr lang="ru-RU" sz="1800" b="1" dirty="0" err="1">
                  <a:latin typeface="+mn-lt"/>
                </a:rPr>
                <a:t>тганини</a:t>
              </a:r>
              <a:r>
                <a:rPr lang="tr-TR" sz="1800" b="1" dirty="0">
                  <a:latin typeface="+mn-lt"/>
                </a:rPr>
                <a:t> </a:t>
              </a:r>
              <a:r>
                <a:rPr lang="ru-RU" sz="1800" b="1" dirty="0" err="1">
                  <a:latin typeface="+mn-lt"/>
                </a:rPr>
                <a:t>айтиши</a:t>
              </a:r>
              <a:r>
                <a:rPr lang="tr-TR" sz="1800" b="1" dirty="0">
                  <a:latin typeface="+mn-lt"/>
                </a:rPr>
                <a:t> </a:t>
              </a:r>
              <a:r>
                <a:rPr lang="ru-RU" sz="1800" b="1" dirty="0">
                  <a:latin typeface="+mn-lt"/>
                </a:rPr>
                <a:t>к</a:t>
              </a:r>
              <a:r>
                <a:rPr lang="tr-TR" sz="1800" b="1" dirty="0">
                  <a:latin typeface="+mn-lt"/>
                </a:rPr>
                <a:t>e</a:t>
              </a:r>
              <a:r>
                <a:rPr lang="ru-RU" sz="1800" b="1" dirty="0" err="1">
                  <a:latin typeface="+mn-lt"/>
                </a:rPr>
                <a:t>ракми</a:t>
              </a:r>
              <a:r>
                <a:rPr lang="tr-TR" sz="1800" b="1" dirty="0">
                  <a:latin typeface="+mn-lt"/>
                </a:rPr>
                <a:t>?</a:t>
              </a:r>
              <a:endParaRPr lang="en-US" sz="1800" b="1" dirty="0">
                <a:latin typeface="+mn-lt"/>
              </a:endParaRPr>
            </a:p>
            <a:p>
              <a:pPr algn="ctr" fontAlgn="auto">
                <a:lnSpc>
                  <a:spcPct val="100000"/>
                </a:lnSpc>
                <a:spcAft>
                  <a:spcPts val="600"/>
                </a:spcAft>
                <a:defRPr/>
              </a:pPr>
              <a:r>
                <a:rPr lang="uz-Cyrl-UZ" sz="1800" b="1" dirty="0">
                  <a:latin typeface="+mn-lt"/>
                </a:rPr>
                <a:t>И</a:t>
              </a:r>
              <a:r>
                <a:rPr lang="ru-RU" sz="1800" b="1" dirty="0" err="1">
                  <a:latin typeface="+mn-lt"/>
                </a:rPr>
                <a:t>ш</a:t>
              </a:r>
              <a:r>
                <a:rPr lang="en-US" sz="1800" b="1" dirty="0">
                  <a:latin typeface="+mn-lt"/>
                </a:rPr>
                <a:t> </a:t>
              </a:r>
              <a:r>
                <a:rPr lang="ru-RU" sz="1800" b="1" dirty="0" err="1">
                  <a:latin typeface="+mn-lt"/>
                </a:rPr>
                <a:t>жойидаги</a:t>
              </a:r>
              <a:r>
                <a:rPr lang="tr-TR" sz="1800" b="1" dirty="0">
                  <a:latin typeface="+mn-lt"/>
                </a:rPr>
                <a:t> x</a:t>
              </a:r>
              <a:r>
                <a:rPr lang="ru-RU" sz="1800" b="1" dirty="0" err="1">
                  <a:latin typeface="+mn-lt"/>
                </a:rPr>
                <a:t>атти</a:t>
              </a:r>
              <a:r>
                <a:rPr lang="tr-TR" sz="1800" b="1" dirty="0">
                  <a:latin typeface="+mn-lt"/>
                </a:rPr>
                <a:t>-</a:t>
              </a:r>
              <a:r>
                <a:rPr lang="ru-RU" sz="1800" b="1" dirty="0" err="1">
                  <a:latin typeface="+mn-lt"/>
                </a:rPr>
                <a:t>ҳаракатларнинг</a:t>
              </a:r>
              <a:r>
                <a:rPr lang="tr-TR" sz="1800" b="1" dirty="0">
                  <a:latin typeface="+mn-lt"/>
                </a:rPr>
                <a:t> </a:t>
              </a:r>
              <a:r>
                <a:rPr lang="ru-RU" sz="1800" b="1" dirty="0" err="1">
                  <a:latin typeface="+mn-lt"/>
                </a:rPr>
                <a:t>қандай</a:t>
              </a:r>
              <a:r>
                <a:rPr lang="tr-TR" sz="1800" b="1" dirty="0">
                  <a:latin typeface="+mn-lt"/>
                </a:rPr>
                <a:t> </a:t>
              </a:r>
              <a:r>
                <a:rPr lang="ru-RU" sz="1800" b="1" dirty="0" err="1">
                  <a:latin typeface="+mn-lt"/>
                </a:rPr>
                <a:t>умумий</a:t>
              </a:r>
              <a:r>
                <a:rPr lang="tr-TR" sz="1800" b="1" dirty="0">
                  <a:latin typeface="+mn-lt"/>
                </a:rPr>
                <a:t> </a:t>
              </a:r>
              <a:r>
                <a:rPr lang="ru-RU" sz="1800" b="1" dirty="0" err="1">
                  <a:latin typeface="+mn-lt"/>
                </a:rPr>
                <a:t>тамойилларини</a:t>
              </a:r>
              <a:r>
                <a:rPr lang="tr-TR" sz="1800" b="1" dirty="0">
                  <a:latin typeface="+mn-lt"/>
                </a:rPr>
                <a:t> </a:t>
              </a:r>
              <a:r>
                <a:rPr lang="ru-RU" sz="1800" b="1" dirty="0" err="1">
                  <a:latin typeface="+mn-lt"/>
                </a:rPr>
                <a:t>шакллантириш</a:t>
              </a:r>
              <a:r>
                <a:rPr lang="tr-TR" sz="1800" b="1" dirty="0">
                  <a:latin typeface="+mn-lt"/>
                </a:rPr>
                <a:t> </a:t>
              </a:r>
              <a:r>
                <a:rPr lang="ru-RU" sz="1800" b="1" dirty="0" err="1">
                  <a:latin typeface="+mn-lt"/>
                </a:rPr>
                <a:t>мумкин</a:t>
              </a:r>
              <a:r>
                <a:rPr lang="ru-RU" sz="1800" b="1" dirty="0">
                  <a:latin typeface="+mn-lt"/>
                </a:rPr>
                <a:t>?</a:t>
              </a:r>
            </a:p>
          </p:txBody>
        </p:sp>
        <p:grpSp>
          <p:nvGrpSpPr>
            <p:cNvPr id="102405" name="Group 15">
              <a:extLst>
                <a:ext uri="{FF2B5EF4-FFF2-40B4-BE49-F238E27FC236}">
                  <a16:creationId xmlns:a16="http://schemas.microsoft.com/office/drawing/2014/main" id="{AB7D95EE-07FD-4EF0-ABE1-C3038E7DFB2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986838" y="3313113"/>
              <a:ext cx="1778000" cy="2735262"/>
              <a:chOff x="9236076" y="7739063"/>
              <a:chExt cx="938213" cy="1443038"/>
            </a:xfrm>
          </p:grpSpPr>
          <p:sp>
            <p:nvSpPr>
              <p:cNvPr id="102413" name="Freeform 183">
                <a:extLst>
                  <a:ext uri="{FF2B5EF4-FFF2-40B4-BE49-F238E27FC236}">
                    <a16:creationId xmlns:a16="http://schemas.microsoft.com/office/drawing/2014/main" id="{61BCD692-96B3-4C13-AC3A-E3313FF943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36076" y="7786688"/>
                <a:ext cx="938213" cy="1039813"/>
              </a:xfrm>
              <a:custGeom>
                <a:avLst/>
                <a:gdLst>
                  <a:gd name="T0" fmla="*/ 2147483647 w 591"/>
                  <a:gd name="T1" fmla="*/ 2147483647 h 655"/>
                  <a:gd name="T2" fmla="*/ 2147483647 w 591"/>
                  <a:gd name="T3" fmla="*/ 2147483647 h 655"/>
                  <a:gd name="T4" fmla="*/ 0 w 591"/>
                  <a:gd name="T5" fmla="*/ 2147483647 h 655"/>
                  <a:gd name="T6" fmla="*/ 2147483647 w 591"/>
                  <a:gd name="T7" fmla="*/ 0 h 655"/>
                  <a:gd name="T8" fmla="*/ 2147483647 w 591"/>
                  <a:gd name="T9" fmla="*/ 2147483647 h 6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91"/>
                  <a:gd name="T16" fmla="*/ 0 h 655"/>
                  <a:gd name="T17" fmla="*/ 591 w 591"/>
                  <a:gd name="T18" fmla="*/ 655 h 6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91" h="655">
                    <a:moveTo>
                      <a:pt x="591" y="489"/>
                    </a:moveTo>
                    <a:lnTo>
                      <a:pt x="216" y="655"/>
                    </a:lnTo>
                    <a:lnTo>
                      <a:pt x="0" y="166"/>
                    </a:lnTo>
                    <a:lnTo>
                      <a:pt x="374" y="0"/>
                    </a:lnTo>
                    <a:lnTo>
                      <a:pt x="591" y="489"/>
                    </a:lnTo>
                    <a:close/>
                  </a:path>
                </a:pathLst>
              </a:custGeom>
              <a:solidFill>
                <a:srgbClr val="1FD7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2414" name="Freeform 184">
                <a:extLst>
                  <a:ext uri="{FF2B5EF4-FFF2-40B4-BE49-F238E27FC236}">
                    <a16:creationId xmlns:a16="http://schemas.microsoft.com/office/drawing/2014/main" id="{9E8CAEF9-F1CC-43F5-8DF1-C90F1ADC42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93226" y="7843838"/>
                <a:ext cx="814388" cy="909638"/>
              </a:xfrm>
              <a:custGeom>
                <a:avLst/>
                <a:gdLst>
                  <a:gd name="T0" fmla="*/ 2147483647 w 513"/>
                  <a:gd name="T1" fmla="*/ 2147483647 h 573"/>
                  <a:gd name="T2" fmla="*/ 2147483647 w 513"/>
                  <a:gd name="T3" fmla="*/ 2147483647 h 573"/>
                  <a:gd name="T4" fmla="*/ 0 w 513"/>
                  <a:gd name="T5" fmla="*/ 2147483647 h 573"/>
                  <a:gd name="T6" fmla="*/ 2147483647 w 513"/>
                  <a:gd name="T7" fmla="*/ 0 h 573"/>
                  <a:gd name="T8" fmla="*/ 2147483647 w 513"/>
                  <a:gd name="T9" fmla="*/ 2147483647 h 5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13"/>
                  <a:gd name="T16" fmla="*/ 0 h 573"/>
                  <a:gd name="T17" fmla="*/ 513 w 513"/>
                  <a:gd name="T18" fmla="*/ 573 h 5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13" h="573">
                    <a:moveTo>
                      <a:pt x="513" y="429"/>
                    </a:moveTo>
                    <a:lnTo>
                      <a:pt x="192" y="573"/>
                    </a:lnTo>
                    <a:lnTo>
                      <a:pt x="0" y="142"/>
                    </a:lnTo>
                    <a:lnTo>
                      <a:pt x="322" y="0"/>
                    </a:lnTo>
                    <a:lnTo>
                      <a:pt x="513" y="42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2415" name="Freeform 185">
                <a:extLst>
                  <a:ext uri="{FF2B5EF4-FFF2-40B4-BE49-F238E27FC236}">
                    <a16:creationId xmlns:a16="http://schemas.microsoft.com/office/drawing/2014/main" id="{DD9CF2B2-7E8E-4D78-A05B-5D38445961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01176" y="7847013"/>
                <a:ext cx="279400" cy="180975"/>
              </a:xfrm>
              <a:custGeom>
                <a:avLst/>
                <a:gdLst>
                  <a:gd name="T0" fmla="*/ 2147483647 w 176"/>
                  <a:gd name="T1" fmla="*/ 2147483647 h 114"/>
                  <a:gd name="T2" fmla="*/ 2147483647 w 176"/>
                  <a:gd name="T3" fmla="*/ 2147483647 h 114"/>
                  <a:gd name="T4" fmla="*/ 0 w 176"/>
                  <a:gd name="T5" fmla="*/ 2147483647 h 114"/>
                  <a:gd name="T6" fmla="*/ 2147483647 w 176"/>
                  <a:gd name="T7" fmla="*/ 0 h 114"/>
                  <a:gd name="T8" fmla="*/ 2147483647 w 176"/>
                  <a:gd name="T9" fmla="*/ 2147483647 h 1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76"/>
                  <a:gd name="T16" fmla="*/ 0 h 114"/>
                  <a:gd name="T17" fmla="*/ 176 w 176"/>
                  <a:gd name="T18" fmla="*/ 114 h 11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76" h="114">
                    <a:moveTo>
                      <a:pt x="176" y="42"/>
                    </a:moveTo>
                    <a:lnTo>
                      <a:pt x="18" y="114"/>
                    </a:lnTo>
                    <a:lnTo>
                      <a:pt x="0" y="70"/>
                    </a:lnTo>
                    <a:lnTo>
                      <a:pt x="156" y="0"/>
                    </a:lnTo>
                    <a:lnTo>
                      <a:pt x="176" y="42"/>
                    </a:lnTo>
                    <a:close/>
                  </a:path>
                </a:pathLst>
              </a:custGeom>
              <a:solidFill>
                <a:srgbClr val="4A12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2416" name="Freeform 186">
                <a:extLst>
                  <a:ext uri="{FF2B5EF4-FFF2-40B4-BE49-F238E27FC236}">
                    <a16:creationId xmlns:a16="http://schemas.microsoft.com/office/drawing/2014/main" id="{4036C709-C227-4BDD-9756-2C4264F654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58326" y="7824788"/>
                <a:ext cx="114300" cy="117475"/>
              </a:xfrm>
              <a:custGeom>
                <a:avLst/>
                <a:gdLst>
                  <a:gd name="T0" fmla="*/ 2147483647 w 36"/>
                  <a:gd name="T1" fmla="*/ 2147483647 h 37"/>
                  <a:gd name="T2" fmla="*/ 2147483647 w 36"/>
                  <a:gd name="T3" fmla="*/ 2147483647 h 37"/>
                  <a:gd name="T4" fmla="*/ 2147483647 w 36"/>
                  <a:gd name="T5" fmla="*/ 2147483647 h 37"/>
                  <a:gd name="T6" fmla="*/ 2147483647 w 36"/>
                  <a:gd name="T7" fmla="*/ 2147483647 h 37"/>
                  <a:gd name="T8" fmla="*/ 2147483647 w 36"/>
                  <a:gd name="T9" fmla="*/ 2147483647 h 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6"/>
                  <a:gd name="T16" fmla="*/ 0 h 37"/>
                  <a:gd name="T17" fmla="*/ 36 w 36"/>
                  <a:gd name="T18" fmla="*/ 37 h 3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6" h="37">
                    <a:moveTo>
                      <a:pt x="33" y="12"/>
                    </a:moveTo>
                    <a:cubicBezTo>
                      <a:pt x="36" y="20"/>
                      <a:pt x="33" y="29"/>
                      <a:pt x="25" y="33"/>
                    </a:cubicBezTo>
                    <a:cubicBezTo>
                      <a:pt x="17" y="37"/>
                      <a:pt x="7" y="33"/>
                      <a:pt x="3" y="25"/>
                    </a:cubicBezTo>
                    <a:cubicBezTo>
                      <a:pt x="0" y="17"/>
                      <a:pt x="3" y="7"/>
                      <a:pt x="12" y="4"/>
                    </a:cubicBezTo>
                    <a:cubicBezTo>
                      <a:pt x="20" y="0"/>
                      <a:pt x="29" y="4"/>
                      <a:pt x="33" y="12"/>
                    </a:cubicBezTo>
                    <a:close/>
                  </a:path>
                </a:pathLst>
              </a:custGeom>
              <a:solidFill>
                <a:srgbClr val="4119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2417" name="Freeform 187">
                <a:extLst>
                  <a:ext uri="{FF2B5EF4-FFF2-40B4-BE49-F238E27FC236}">
                    <a16:creationId xmlns:a16="http://schemas.microsoft.com/office/drawing/2014/main" id="{3CD340D1-E2D3-4BEC-A2C0-047A980392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07526" y="7977188"/>
                <a:ext cx="377825" cy="174625"/>
              </a:xfrm>
              <a:custGeom>
                <a:avLst/>
                <a:gdLst>
                  <a:gd name="T0" fmla="*/ 2147483647 w 238"/>
                  <a:gd name="T1" fmla="*/ 2147483647 h 110"/>
                  <a:gd name="T2" fmla="*/ 2147483647 w 238"/>
                  <a:gd name="T3" fmla="*/ 2147483647 h 110"/>
                  <a:gd name="T4" fmla="*/ 0 w 238"/>
                  <a:gd name="T5" fmla="*/ 2147483647 h 110"/>
                  <a:gd name="T6" fmla="*/ 2147483647 w 238"/>
                  <a:gd name="T7" fmla="*/ 0 h 110"/>
                  <a:gd name="T8" fmla="*/ 2147483647 w 238"/>
                  <a:gd name="T9" fmla="*/ 2147483647 h 1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38"/>
                  <a:gd name="T16" fmla="*/ 0 h 110"/>
                  <a:gd name="T17" fmla="*/ 238 w 238"/>
                  <a:gd name="T18" fmla="*/ 110 h 11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38" h="110">
                    <a:moveTo>
                      <a:pt x="238" y="4"/>
                    </a:moveTo>
                    <a:lnTo>
                      <a:pt x="2" y="110"/>
                    </a:lnTo>
                    <a:lnTo>
                      <a:pt x="0" y="106"/>
                    </a:lnTo>
                    <a:lnTo>
                      <a:pt x="236" y="0"/>
                    </a:lnTo>
                    <a:lnTo>
                      <a:pt x="238" y="4"/>
                    </a:lnTo>
                    <a:close/>
                  </a:path>
                </a:pathLst>
              </a:custGeom>
              <a:solidFill>
                <a:srgbClr val="E8E8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2418" name="Freeform 188">
                <a:extLst>
                  <a:ext uri="{FF2B5EF4-FFF2-40B4-BE49-F238E27FC236}">
                    <a16:creationId xmlns:a16="http://schemas.microsoft.com/office/drawing/2014/main" id="{1BCC2E8A-1388-43E3-8A7A-285DCD61A1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23401" y="8015288"/>
                <a:ext cx="377825" cy="171450"/>
              </a:xfrm>
              <a:custGeom>
                <a:avLst/>
                <a:gdLst>
                  <a:gd name="T0" fmla="*/ 2147483647 w 238"/>
                  <a:gd name="T1" fmla="*/ 2147483647 h 108"/>
                  <a:gd name="T2" fmla="*/ 2147483647 w 238"/>
                  <a:gd name="T3" fmla="*/ 2147483647 h 108"/>
                  <a:gd name="T4" fmla="*/ 0 w 238"/>
                  <a:gd name="T5" fmla="*/ 2147483647 h 108"/>
                  <a:gd name="T6" fmla="*/ 2147483647 w 238"/>
                  <a:gd name="T7" fmla="*/ 0 h 108"/>
                  <a:gd name="T8" fmla="*/ 2147483647 w 238"/>
                  <a:gd name="T9" fmla="*/ 2147483647 h 10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38"/>
                  <a:gd name="T16" fmla="*/ 0 h 108"/>
                  <a:gd name="T17" fmla="*/ 238 w 238"/>
                  <a:gd name="T18" fmla="*/ 108 h 10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38" h="108">
                    <a:moveTo>
                      <a:pt x="238" y="4"/>
                    </a:moveTo>
                    <a:lnTo>
                      <a:pt x="2" y="108"/>
                    </a:lnTo>
                    <a:lnTo>
                      <a:pt x="0" y="106"/>
                    </a:lnTo>
                    <a:lnTo>
                      <a:pt x="236" y="0"/>
                    </a:lnTo>
                    <a:lnTo>
                      <a:pt x="238" y="4"/>
                    </a:lnTo>
                    <a:close/>
                  </a:path>
                </a:pathLst>
              </a:custGeom>
              <a:solidFill>
                <a:srgbClr val="E8E8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2419" name="Freeform 189">
                <a:extLst>
                  <a:ext uri="{FF2B5EF4-FFF2-40B4-BE49-F238E27FC236}">
                    <a16:creationId xmlns:a16="http://schemas.microsoft.com/office/drawing/2014/main" id="{C6DEC606-3ED8-4B50-853E-B8BAE4E0E5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42451" y="8053388"/>
                <a:ext cx="377825" cy="171450"/>
              </a:xfrm>
              <a:custGeom>
                <a:avLst/>
                <a:gdLst>
                  <a:gd name="T0" fmla="*/ 2147483647 w 238"/>
                  <a:gd name="T1" fmla="*/ 2147483647 h 108"/>
                  <a:gd name="T2" fmla="*/ 0 w 238"/>
                  <a:gd name="T3" fmla="*/ 2147483647 h 108"/>
                  <a:gd name="T4" fmla="*/ 0 w 238"/>
                  <a:gd name="T5" fmla="*/ 2147483647 h 108"/>
                  <a:gd name="T6" fmla="*/ 2147483647 w 238"/>
                  <a:gd name="T7" fmla="*/ 0 h 108"/>
                  <a:gd name="T8" fmla="*/ 2147483647 w 238"/>
                  <a:gd name="T9" fmla="*/ 2147483647 h 10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38"/>
                  <a:gd name="T16" fmla="*/ 0 h 108"/>
                  <a:gd name="T17" fmla="*/ 238 w 238"/>
                  <a:gd name="T18" fmla="*/ 108 h 10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38" h="108">
                    <a:moveTo>
                      <a:pt x="238" y="4"/>
                    </a:moveTo>
                    <a:lnTo>
                      <a:pt x="0" y="108"/>
                    </a:lnTo>
                    <a:lnTo>
                      <a:pt x="0" y="104"/>
                    </a:lnTo>
                    <a:lnTo>
                      <a:pt x="236" y="0"/>
                    </a:lnTo>
                    <a:lnTo>
                      <a:pt x="238" y="4"/>
                    </a:lnTo>
                    <a:close/>
                  </a:path>
                </a:pathLst>
              </a:custGeom>
              <a:solidFill>
                <a:srgbClr val="E8E8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2420" name="Freeform 190">
                <a:extLst>
                  <a:ext uri="{FF2B5EF4-FFF2-40B4-BE49-F238E27FC236}">
                    <a16:creationId xmlns:a16="http://schemas.microsoft.com/office/drawing/2014/main" id="{281727E5-DBC9-44CA-A670-D84200D495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58326" y="8091488"/>
                <a:ext cx="377825" cy="171450"/>
              </a:xfrm>
              <a:custGeom>
                <a:avLst/>
                <a:gdLst>
                  <a:gd name="T0" fmla="*/ 2147483647 w 238"/>
                  <a:gd name="T1" fmla="*/ 2147483647 h 108"/>
                  <a:gd name="T2" fmla="*/ 2147483647 w 238"/>
                  <a:gd name="T3" fmla="*/ 2147483647 h 108"/>
                  <a:gd name="T4" fmla="*/ 0 w 238"/>
                  <a:gd name="T5" fmla="*/ 2147483647 h 108"/>
                  <a:gd name="T6" fmla="*/ 2147483647 w 238"/>
                  <a:gd name="T7" fmla="*/ 0 h 108"/>
                  <a:gd name="T8" fmla="*/ 2147483647 w 238"/>
                  <a:gd name="T9" fmla="*/ 2147483647 h 10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38"/>
                  <a:gd name="T16" fmla="*/ 0 h 108"/>
                  <a:gd name="T17" fmla="*/ 238 w 238"/>
                  <a:gd name="T18" fmla="*/ 108 h 10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38" h="108">
                    <a:moveTo>
                      <a:pt x="238" y="4"/>
                    </a:moveTo>
                    <a:lnTo>
                      <a:pt x="2" y="108"/>
                    </a:lnTo>
                    <a:lnTo>
                      <a:pt x="0" y="104"/>
                    </a:lnTo>
                    <a:lnTo>
                      <a:pt x="236" y="0"/>
                    </a:lnTo>
                    <a:lnTo>
                      <a:pt x="238" y="4"/>
                    </a:lnTo>
                    <a:close/>
                  </a:path>
                </a:pathLst>
              </a:custGeom>
              <a:solidFill>
                <a:srgbClr val="E8E8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2421" name="Freeform 191">
                <a:extLst>
                  <a:ext uri="{FF2B5EF4-FFF2-40B4-BE49-F238E27FC236}">
                    <a16:creationId xmlns:a16="http://schemas.microsoft.com/office/drawing/2014/main" id="{7D15264C-52E1-4A49-8B0C-3F5F0F75C4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74201" y="8129588"/>
                <a:ext cx="377825" cy="171450"/>
              </a:xfrm>
              <a:custGeom>
                <a:avLst/>
                <a:gdLst>
                  <a:gd name="T0" fmla="*/ 2147483647 w 238"/>
                  <a:gd name="T1" fmla="*/ 2147483647 h 108"/>
                  <a:gd name="T2" fmla="*/ 2147483647 w 238"/>
                  <a:gd name="T3" fmla="*/ 2147483647 h 108"/>
                  <a:gd name="T4" fmla="*/ 0 w 238"/>
                  <a:gd name="T5" fmla="*/ 2147483647 h 108"/>
                  <a:gd name="T6" fmla="*/ 2147483647 w 238"/>
                  <a:gd name="T7" fmla="*/ 0 h 108"/>
                  <a:gd name="T8" fmla="*/ 2147483647 w 238"/>
                  <a:gd name="T9" fmla="*/ 2147483647 h 10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38"/>
                  <a:gd name="T16" fmla="*/ 0 h 108"/>
                  <a:gd name="T17" fmla="*/ 238 w 238"/>
                  <a:gd name="T18" fmla="*/ 108 h 10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38" h="108">
                    <a:moveTo>
                      <a:pt x="238" y="2"/>
                    </a:moveTo>
                    <a:lnTo>
                      <a:pt x="2" y="108"/>
                    </a:lnTo>
                    <a:lnTo>
                      <a:pt x="0" y="104"/>
                    </a:lnTo>
                    <a:lnTo>
                      <a:pt x="236" y="0"/>
                    </a:lnTo>
                    <a:lnTo>
                      <a:pt x="238" y="2"/>
                    </a:lnTo>
                    <a:close/>
                  </a:path>
                </a:pathLst>
              </a:custGeom>
              <a:solidFill>
                <a:srgbClr val="E8E8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2422" name="Freeform 192">
                <a:extLst>
                  <a:ext uri="{FF2B5EF4-FFF2-40B4-BE49-F238E27FC236}">
                    <a16:creationId xmlns:a16="http://schemas.microsoft.com/office/drawing/2014/main" id="{2F224D6A-4A16-4887-87A4-4D06A797CD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90076" y="8164513"/>
                <a:ext cx="377825" cy="174625"/>
              </a:xfrm>
              <a:custGeom>
                <a:avLst/>
                <a:gdLst>
                  <a:gd name="T0" fmla="*/ 2147483647 w 238"/>
                  <a:gd name="T1" fmla="*/ 2147483647 h 110"/>
                  <a:gd name="T2" fmla="*/ 2147483647 w 238"/>
                  <a:gd name="T3" fmla="*/ 2147483647 h 110"/>
                  <a:gd name="T4" fmla="*/ 0 w 238"/>
                  <a:gd name="T5" fmla="*/ 2147483647 h 110"/>
                  <a:gd name="T6" fmla="*/ 2147483647 w 238"/>
                  <a:gd name="T7" fmla="*/ 0 h 110"/>
                  <a:gd name="T8" fmla="*/ 2147483647 w 238"/>
                  <a:gd name="T9" fmla="*/ 2147483647 h 1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38"/>
                  <a:gd name="T16" fmla="*/ 0 h 110"/>
                  <a:gd name="T17" fmla="*/ 238 w 238"/>
                  <a:gd name="T18" fmla="*/ 110 h 11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38" h="110">
                    <a:moveTo>
                      <a:pt x="238" y="4"/>
                    </a:moveTo>
                    <a:lnTo>
                      <a:pt x="2" y="110"/>
                    </a:lnTo>
                    <a:lnTo>
                      <a:pt x="0" y="106"/>
                    </a:lnTo>
                    <a:lnTo>
                      <a:pt x="238" y="0"/>
                    </a:lnTo>
                    <a:lnTo>
                      <a:pt x="238" y="4"/>
                    </a:lnTo>
                    <a:close/>
                  </a:path>
                </a:pathLst>
              </a:custGeom>
              <a:solidFill>
                <a:srgbClr val="E8E8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2423" name="Freeform 193">
                <a:extLst>
                  <a:ext uri="{FF2B5EF4-FFF2-40B4-BE49-F238E27FC236}">
                    <a16:creationId xmlns:a16="http://schemas.microsoft.com/office/drawing/2014/main" id="{CAFB11FA-3551-4CA5-962C-B9A95FFDB3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09126" y="8202613"/>
                <a:ext cx="377825" cy="174625"/>
              </a:xfrm>
              <a:custGeom>
                <a:avLst/>
                <a:gdLst>
                  <a:gd name="T0" fmla="*/ 2147483647 w 238"/>
                  <a:gd name="T1" fmla="*/ 2147483647 h 110"/>
                  <a:gd name="T2" fmla="*/ 2147483647 w 238"/>
                  <a:gd name="T3" fmla="*/ 2147483647 h 110"/>
                  <a:gd name="T4" fmla="*/ 0 w 238"/>
                  <a:gd name="T5" fmla="*/ 2147483647 h 110"/>
                  <a:gd name="T6" fmla="*/ 2147483647 w 238"/>
                  <a:gd name="T7" fmla="*/ 0 h 110"/>
                  <a:gd name="T8" fmla="*/ 2147483647 w 238"/>
                  <a:gd name="T9" fmla="*/ 2147483647 h 1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38"/>
                  <a:gd name="T16" fmla="*/ 0 h 110"/>
                  <a:gd name="T17" fmla="*/ 238 w 238"/>
                  <a:gd name="T18" fmla="*/ 110 h 11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38" h="110">
                    <a:moveTo>
                      <a:pt x="238" y="4"/>
                    </a:moveTo>
                    <a:lnTo>
                      <a:pt x="2" y="110"/>
                    </a:lnTo>
                    <a:lnTo>
                      <a:pt x="0" y="106"/>
                    </a:lnTo>
                    <a:lnTo>
                      <a:pt x="236" y="0"/>
                    </a:lnTo>
                    <a:lnTo>
                      <a:pt x="238" y="4"/>
                    </a:lnTo>
                    <a:close/>
                  </a:path>
                </a:pathLst>
              </a:custGeom>
              <a:solidFill>
                <a:srgbClr val="E8E8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2424" name="Freeform 194">
                <a:extLst>
                  <a:ext uri="{FF2B5EF4-FFF2-40B4-BE49-F238E27FC236}">
                    <a16:creationId xmlns:a16="http://schemas.microsoft.com/office/drawing/2014/main" id="{C0C6B922-001D-4A55-A58A-0C338EDE43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25001" y="8240713"/>
                <a:ext cx="377825" cy="174625"/>
              </a:xfrm>
              <a:custGeom>
                <a:avLst/>
                <a:gdLst>
                  <a:gd name="T0" fmla="*/ 2147483647 w 238"/>
                  <a:gd name="T1" fmla="*/ 2147483647 h 110"/>
                  <a:gd name="T2" fmla="*/ 2147483647 w 238"/>
                  <a:gd name="T3" fmla="*/ 2147483647 h 110"/>
                  <a:gd name="T4" fmla="*/ 0 w 238"/>
                  <a:gd name="T5" fmla="*/ 2147483647 h 110"/>
                  <a:gd name="T6" fmla="*/ 2147483647 w 238"/>
                  <a:gd name="T7" fmla="*/ 0 h 110"/>
                  <a:gd name="T8" fmla="*/ 2147483647 w 238"/>
                  <a:gd name="T9" fmla="*/ 2147483647 h 1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38"/>
                  <a:gd name="T16" fmla="*/ 0 h 110"/>
                  <a:gd name="T17" fmla="*/ 238 w 238"/>
                  <a:gd name="T18" fmla="*/ 110 h 11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38" h="110">
                    <a:moveTo>
                      <a:pt x="238" y="4"/>
                    </a:moveTo>
                    <a:lnTo>
                      <a:pt x="2" y="110"/>
                    </a:lnTo>
                    <a:lnTo>
                      <a:pt x="0" y="106"/>
                    </a:lnTo>
                    <a:lnTo>
                      <a:pt x="236" y="0"/>
                    </a:lnTo>
                    <a:lnTo>
                      <a:pt x="238" y="4"/>
                    </a:lnTo>
                    <a:close/>
                  </a:path>
                </a:pathLst>
              </a:custGeom>
              <a:solidFill>
                <a:srgbClr val="E8E8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2425" name="Freeform 195">
                <a:extLst>
                  <a:ext uri="{FF2B5EF4-FFF2-40B4-BE49-F238E27FC236}">
                    <a16:creationId xmlns:a16="http://schemas.microsoft.com/office/drawing/2014/main" id="{76213B7A-96FF-44FC-8B40-C988708F90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40876" y="8278813"/>
                <a:ext cx="377825" cy="173038"/>
              </a:xfrm>
              <a:custGeom>
                <a:avLst/>
                <a:gdLst>
                  <a:gd name="T0" fmla="*/ 2147483647 w 238"/>
                  <a:gd name="T1" fmla="*/ 2147483647 h 109"/>
                  <a:gd name="T2" fmla="*/ 2147483647 w 238"/>
                  <a:gd name="T3" fmla="*/ 2147483647 h 109"/>
                  <a:gd name="T4" fmla="*/ 0 w 238"/>
                  <a:gd name="T5" fmla="*/ 2147483647 h 109"/>
                  <a:gd name="T6" fmla="*/ 2147483647 w 238"/>
                  <a:gd name="T7" fmla="*/ 0 h 109"/>
                  <a:gd name="T8" fmla="*/ 2147483647 w 238"/>
                  <a:gd name="T9" fmla="*/ 2147483647 h 10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38"/>
                  <a:gd name="T16" fmla="*/ 0 h 109"/>
                  <a:gd name="T17" fmla="*/ 238 w 238"/>
                  <a:gd name="T18" fmla="*/ 109 h 10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38" h="109">
                    <a:moveTo>
                      <a:pt x="238" y="4"/>
                    </a:moveTo>
                    <a:lnTo>
                      <a:pt x="2" y="109"/>
                    </a:lnTo>
                    <a:lnTo>
                      <a:pt x="0" y="107"/>
                    </a:lnTo>
                    <a:lnTo>
                      <a:pt x="236" y="0"/>
                    </a:lnTo>
                    <a:lnTo>
                      <a:pt x="238" y="4"/>
                    </a:lnTo>
                    <a:close/>
                  </a:path>
                </a:pathLst>
              </a:custGeom>
              <a:solidFill>
                <a:srgbClr val="E8E8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2426" name="Freeform 196">
                <a:extLst>
                  <a:ext uri="{FF2B5EF4-FFF2-40B4-BE49-F238E27FC236}">
                    <a16:creationId xmlns:a16="http://schemas.microsoft.com/office/drawing/2014/main" id="{30B67D98-972C-446C-984E-681071CDD9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59926" y="8316913"/>
                <a:ext cx="379413" cy="173038"/>
              </a:xfrm>
              <a:custGeom>
                <a:avLst/>
                <a:gdLst>
                  <a:gd name="T0" fmla="*/ 2147483647 w 239"/>
                  <a:gd name="T1" fmla="*/ 2147483647 h 109"/>
                  <a:gd name="T2" fmla="*/ 0 w 239"/>
                  <a:gd name="T3" fmla="*/ 2147483647 h 109"/>
                  <a:gd name="T4" fmla="*/ 0 w 239"/>
                  <a:gd name="T5" fmla="*/ 2147483647 h 109"/>
                  <a:gd name="T6" fmla="*/ 2147483647 w 239"/>
                  <a:gd name="T7" fmla="*/ 0 h 109"/>
                  <a:gd name="T8" fmla="*/ 2147483647 w 239"/>
                  <a:gd name="T9" fmla="*/ 2147483647 h 10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39"/>
                  <a:gd name="T16" fmla="*/ 0 h 109"/>
                  <a:gd name="T17" fmla="*/ 239 w 239"/>
                  <a:gd name="T18" fmla="*/ 109 h 10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39" h="109">
                    <a:moveTo>
                      <a:pt x="239" y="4"/>
                    </a:moveTo>
                    <a:lnTo>
                      <a:pt x="0" y="109"/>
                    </a:lnTo>
                    <a:lnTo>
                      <a:pt x="0" y="105"/>
                    </a:lnTo>
                    <a:lnTo>
                      <a:pt x="237" y="0"/>
                    </a:lnTo>
                    <a:lnTo>
                      <a:pt x="239" y="4"/>
                    </a:lnTo>
                    <a:close/>
                  </a:path>
                </a:pathLst>
              </a:custGeom>
              <a:solidFill>
                <a:srgbClr val="E8E8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2427" name="Freeform 197">
                <a:extLst>
                  <a:ext uri="{FF2B5EF4-FFF2-40B4-BE49-F238E27FC236}">
                    <a16:creationId xmlns:a16="http://schemas.microsoft.com/office/drawing/2014/main" id="{2F17CF11-1F70-4A04-8A60-2D1C6AEA44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75801" y="8355013"/>
                <a:ext cx="379413" cy="173038"/>
              </a:xfrm>
              <a:custGeom>
                <a:avLst/>
                <a:gdLst>
                  <a:gd name="T0" fmla="*/ 2147483647 w 239"/>
                  <a:gd name="T1" fmla="*/ 2147483647 h 109"/>
                  <a:gd name="T2" fmla="*/ 2147483647 w 239"/>
                  <a:gd name="T3" fmla="*/ 2147483647 h 109"/>
                  <a:gd name="T4" fmla="*/ 0 w 239"/>
                  <a:gd name="T5" fmla="*/ 2147483647 h 109"/>
                  <a:gd name="T6" fmla="*/ 2147483647 w 239"/>
                  <a:gd name="T7" fmla="*/ 0 h 109"/>
                  <a:gd name="T8" fmla="*/ 2147483647 w 239"/>
                  <a:gd name="T9" fmla="*/ 2147483647 h 10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39"/>
                  <a:gd name="T16" fmla="*/ 0 h 109"/>
                  <a:gd name="T17" fmla="*/ 239 w 239"/>
                  <a:gd name="T18" fmla="*/ 109 h 10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39" h="109">
                    <a:moveTo>
                      <a:pt x="239" y="4"/>
                    </a:moveTo>
                    <a:lnTo>
                      <a:pt x="2" y="109"/>
                    </a:lnTo>
                    <a:lnTo>
                      <a:pt x="0" y="105"/>
                    </a:lnTo>
                    <a:lnTo>
                      <a:pt x="237" y="0"/>
                    </a:lnTo>
                    <a:lnTo>
                      <a:pt x="239" y="4"/>
                    </a:lnTo>
                    <a:close/>
                  </a:path>
                </a:pathLst>
              </a:custGeom>
              <a:solidFill>
                <a:srgbClr val="E8E8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2428" name="Freeform 198">
                <a:extLst>
                  <a:ext uri="{FF2B5EF4-FFF2-40B4-BE49-F238E27FC236}">
                    <a16:creationId xmlns:a16="http://schemas.microsoft.com/office/drawing/2014/main" id="{BDC0E604-AA42-49AA-BB25-C7065D25FB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91676" y="8393113"/>
                <a:ext cx="379413" cy="173038"/>
              </a:xfrm>
              <a:custGeom>
                <a:avLst/>
                <a:gdLst>
                  <a:gd name="T0" fmla="*/ 2147483647 w 239"/>
                  <a:gd name="T1" fmla="*/ 2147483647 h 109"/>
                  <a:gd name="T2" fmla="*/ 2147483647 w 239"/>
                  <a:gd name="T3" fmla="*/ 2147483647 h 109"/>
                  <a:gd name="T4" fmla="*/ 0 w 239"/>
                  <a:gd name="T5" fmla="*/ 2147483647 h 109"/>
                  <a:gd name="T6" fmla="*/ 2147483647 w 239"/>
                  <a:gd name="T7" fmla="*/ 0 h 109"/>
                  <a:gd name="T8" fmla="*/ 2147483647 w 239"/>
                  <a:gd name="T9" fmla="*/ 2147483647 h 10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39"/>
                  <a:gd name="T16" fmla="*/ 0 h 109"/>
                  <a:gd name="T17" fmla="*/ 239 w 239"/>
                  <a:gd name="T18" fmla="*/ 109 h 10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39" h="109">
                    <a:moveTo>
                      <a:pt x="239" y="2"/>
                    </a:moveTo>
                    <a:lnTo>
                      <a:pt x="2" y="109"/>
                    </a:lnTo>
                    <a:lnTo>
                      <a:pt x="0" y="105"/>
                    </a:lnTo>
                    <a:lnTo>
                      <a:pt x="237" y="0"/>
                    </a:lnTo>
                    <a:lnTo>
                      <a:pt x="239" y="2"/>
                    </a:lnTo>
                    <a:close/>
                  </a:path>
                </a:pathLst>
              </a:custGeom>
              <a:solidFill>
                <a:srgbClr val="E8E8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2429" name="Freeform 199">
                <a:extLst>
                  <a:ext uri="{FF2B5EF4-FFF2-40B4-BE49-F238E27FC236}">
                    <a16:creationId xmlns:a16="http://schemas.microsoft.com/office/drawing/2014/main" id="{A68D1B69-620D-4330-9AB8-FA0B210D72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88526" y="7786688"/>
                <a:ext cx="334963" cy="368300"/>
              </a:xfrm>
              <a:custGeom>
                <a:avLst/>
                <a:gdLst>
                  <a:gd name="T0" fmla="*/ 2147483647 w 211"/>
                  <a:gd name="T1" fmla="*/ 2147483647 h 232"/>
                  <a:gd name="T2" fmla="*/ 0 w 211"/>
                  <a:gd name="T3" fmla="*/ 2147483647 h 232"/>
                  <a:gd name="T4" fmla="*/ 2147483647 w 211"/>
                  <a:gd name="T5" fmla="*/ 0 h 232"/>
                  <a:gd name="T6" fmla="*/ 2147483647 w 211"/>
                  <a:gd name="T7" fmla="*/ 2147483647 h 232"/>
                  <a:gd name="T8" fmla="*/ 2147483647 w 211"/>
                  <a:gd name="T9" fmla="*/ 2147483647 h 2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11"/>
                  <a:gd name="T16" fmla="*/ 0 h 232"/>
                  <a:gd name="T17" fmla="*/ 211 w 211"/>
                  <a:gd name="T18" fmla="*/ 232 h 23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11" h="232">
                    <a:moveTo>
                      <a:pt x="40" y="232"/>
                    </a:moveTo>
                    <a:lnTo>
                      <a:pt x="0" y="196"/>
                    </a:lnTo>
                    <a:lnTo>
                      <a:pt x="171" y="0"/>
                    </a:lnTo>
                    <a:lnTo>
                      <a:pt x="211" y="34"/>
                    </a:lnTo>
                    <a:lnTo>
                      <a:pt x="40" y="232"/>
                    </a:lnTo>
                    <a:close/>
                  </a:path>
                </a:pathLst>
              </a:custGeom>
              <a:solidFill>
                <a:srgbClr val="3A07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2430" name="Freeform 200">
                <a:extLst>
                  <a:ext uri="{FF2B5EF4-FFF2-40B4-BE49-F238E27FC236}">
                    <a16:creationId xmlns:a16="http://schemas.microsoft.com/office/drawing/2014/main" id="{FBDA3263-7E53-4972-B961-BC7A7B5FCD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63126" y="8097838"/>
                <a:ext cx="88900" cy="95250"/>
              </a:xfrm>
              <a:custGeom>
                <a:avLst/>
                <a:gdLst>
                  <a:gd name="T0" fmla="*/ 2147483647 w 56"/>
                  <a:gd name="T1" fmla="*/ 2147483647 h 60"/>
                  <a:gd name="T2" fmla="*/ 2147483647 w 56"/>
                  <a:gd name="T3" fmla="*/ 2147483647 h 60"/>
                  <a:gd name="T4" fmla="*/ 0 w 56"/>
                  <a:gd name="T5" fmla="*/ 2147483647 h 60"/>
                  <a:gd name="T6" fmla="*/ 2147483647 w 56"/>
                  <a:gd name="T7" fmla="*/ 2147483647 h 60"/>
                  <a:gd name="T8" fmla="*/ 2147483647 w 56"/>
                  <a:gd name="T9" fmla="*/ 0 h 60"/>
                  <a:gd name="T10" fmla="*/ 2147483647 w 56"/>
                  <a:gd name="T11" fmla="*/ 2147483647 h 6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6"/>
                  <a:gd name="T19" fmla="*/ 0 h 60"/>
                  <a:gd name="T20" fmla="*/ 56 w 56"/>
                  <a:gd name="T21" fmla="*/ 60 h 60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6" h="60">
                    <a:moveTo>
                      <a:pt x="56" y="36"/>
                    </a:moveTo>
                    <a:lnTo>
                      <a:pt x="26" y="48"/>
                    </a:lnTo>
                    <a:lnTo>
                      <a:pt x="0" y="60"/>
                    </a:lnTo>
                    <a:lnTo>
                      <a:pt x="8" y="32"/>
                    </a:lnTo>
                    <a:lnTo>
                      <a:pt x="16" y="0"/>
                    </a:lnTo>
                    <a:lnTo>
                      <a:pt x="56" y="36"/>
                    </a:lnTo>
                    <a:close/>
                  </a:path>
                </a:pathLst>
              </a:custGeom>
              <a:solidFill>
                <a:srgbClr val="E489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2431" name="Freeform 201">
                <a:extLst>
                  <a:ext uri="{FF2B5EF4-FFF2-40B4-BE49-F238E27FC236}">
                    <a16:creationId xmlns:a16="http://schemas.microsoft.com/office/drawing/2014/main" id="{E6AEA85E-7BC7-41AA-9B23-D9F8891107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63126" y="8148638"/>
                <a:ext cx="41275" cy="44450"/>
              </a:xfrm>
              <a:custGeom>
                <a:avLst/>
                <a:gdLst>
                  <a:gd name="T0" fmla="*/ 2147483647 w 26"/>
                  <a:gd name="T1" fmla="*/ 2147483647 h 28"/>
                  <a:gd name="T2" fmla="*/ 0 w 26"/>
                  <a:gd name="T3" fmla="*/ 2147483647 h 28"/>
                  <a:gd name="T4" fmla="*/ 2147483647 w 26"/>
                  <a:gd name="T5" fmla="*/ 0 h 28"/>
                  <a:gd name="T6" fmla="*/ 2147483647 w 26"/>
                  <a:gd name="T7" fmla="*/ 2147483647 h 28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6"/>
                  <a:gd name="T13" fmla="*/ 0 h 28"/>
                  <a:gd name="T14" fmla="*/ 26 w 26"/>
                  <a:gd name="T15" fmla="*/ 28 h 28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6" h="28">
                    <a:moveTo>
                      <a:pt x="26" y="16"/>
                    </a:moveTo>
                    <a:lnTo>
                      <a:pt x="0" y="28"/>
                    </a:lnTo>
                    <a:lnTo>
                      <a:pt x="8" y="0"/>
                    </a:lnTo>
                    <a:lnTo>
                      <a:pt x="26" y="16"/>
                    </a:lnTo>
                    <a:close/>
                  </a:path>
                </a:pathLst>
              </a:custGeom>
              <a:solidFill>
                <a:srgbClr val="4A12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2432" name="Freeform 202">
                <a:extLst>
                  <a:ext uri="{FF2B5EF4-FFF2-40B4-BE49-F238E27FC236}">
                    <a16:creationId xmlns:a16="http://schemas.microsoft.com/office/drawing/2014/main" id="{9BEF25A9-FF37-4641-880E-2817885EA7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59988" y="7739063"/>
                <a:ext cx="101600" cy="101600"/>
              </a:xfrm>
              <a:custGeom>
                <a:avLst/>
                <a:gdLst>
                  <a:gd name="T0" fmla="*/ 2147483647 w 32"/>
                  <a:gd name="T1" fmla="*/ 2147483647 h 32"/>
                  <a:gd name="T2" fmla="*/ 2147483647 w 32"/>
                  <a:gd name="T3" fmla="*/ 2147483647 h 32"/>
                  <a:gd name="T4" fmla="*/ 2147483647 w 32"/>
                  <a:gd name="T5" fmla="*/ 2147483647 h 32"/>
                  <a:gd name="T6" fmla="*/ 0 w 32"/>
                  <a:gd name="T7" fmla="*/ 2147483647 h 32"/>
                  <a:gd name="T8" fmla="*/ 2147483647 w 32"/>
                  <a:gd name="T9" fmla="*/ 2147483647 h 32"/>
                  <a:gd name="T10" fmla="*/ 2147483647 w 32"/>
                  <a:gd name="T11" fmla="*/ 2147483647 h 32"/>
                  <a:gd name="T12" fmla="*/ 2147483647 w 32"/>
                  <a:gd name="T13" fmla="*/ 2147483647 h 3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2"/>
                  <a:gd name="T22" fmla="*/ 0 h 32"/>
                  <a:gd name="T23" fmla="*/ 32 w 32"/>
                  <a:gd name="T24" fmla="*/ 32 h 3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2" h="32">
                    <a:moveTo>
                      <a:pt x="26" y="5"/>
                    </a:moveTo>
                    <a:cubicBezTo>
                      <a:pt x="26" y="5"/>
                      <a:pt x="26" y="5"/>
                      <a:pt x="26" y="5"/>
                    </a:cubicBezTo>
                    <a:cubicBezTo>
                      <a:pt x="21" y="0"/>
                      <a:pt x="12" y="0"/>
                      <a:pt x="7" y="6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20" y="32"/>
                      <a:pt x="20" y="32"/>
                      <a:pt x="20" y="32"/>
                    </a:cubicBezTo>
                    <a:cubicBezTo>
                      <a:pt x="28" y="23"/>
                      <a:pt x="28" y="23"/>
                      <a:pt x="28" y="23"/>
                    </a:cubicBezTo>
                    <a:cubicBezTo>
                      <a:pt x="32" y="18"/>
                      <a:pt x="32" y="9"/>
                      <a:pt x="26" y="5"/>
                    </a:cubicBezTo>
                    <a:close/>
                  </a:path>
                </a:pathLst>
              </a:custGeom>
              <a:solidFill>
                <a:srgbClr val="9190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2433" name="Freeform 203">
                <a:extLst>
                  <a:ext uri="{FF2B5EF4-FFF2-40B4-BE49-F238E27FC236}">
                    <a16:creationId xmlns:a16="http://schemas.microsoft.com/office/drawing/2014/main" id="{61AB4373-E616-430A-8F1F-3775D8A548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10726" y="8196263"/>
                <a:ext cx="490538" cy="985838"/>
              </a:xfrm>
              <a:custGeom>
                <a:avLst/>
                <a:gdLst>
                  <a:gd name="T0" fmla="*/ 2147483647 w 154"/>
                  <a:gd name="T1" fmla="*/ 2147483647 h 310"/>
                  <a:gd name="T2" fmla="*/ 2147483647 w 154"/>
                  <a:gd name="T3" fmla="*/ 2147483647 h 310"/>
                  <a:gd name="T4" fmla="*/ 2147483647 w 154"/>
                  <a:gd name="T5" fmla="*/ 2147483647 h 310"/>
                  <a:gd name="T6" fmla="*/ 2147483647 w 154"/>
                  <a:gd name="T7" fmla="*/ 2147483647 h 310"/>
                  <a:gd name="T8" fmla="*/ 2147483647 w 154"/>
                  <a:gd name="T9" fmla="*/ 2147483647 h 310"/>
                  <a:gd name="T10" fmla="*/ 2147483647 w 154"/>
                  <a:gd name="T11" fmla="*/ 2147483647 h 310"/>
                  <a:gd name="T12" fmla="*/ 2147483647 w 154"/>
                  <a:gd name="T13" fmla="*/ 2147483647 h 310"/>
                  <a:gd name="T14" fmla="*/ 2147483647 w 154"/>
                  <a:gd name="T15" fmla="*/ 2147483647 h 310"/>
                  <a:gd name="T16" fmla="*/ 2147483647 w 154"/>
                  <a:gd name="T17" fmla="*/ 2147483647 h 310"/>
                  <a:gd name="T18" fmla="*/ 2147483647 w 154"/>
                  <a:gd name="T19" fmla="*/ 2147483647 h 310"/>
                  <a:gd name="T20" fmla="*/ 2147483647 w 154"/>
                  <a:gd name="T21" fmla="*/ 2147483647 h 310"/>
                  <a:gd name="T22" fmla="*/ 2147483647 w 154"/>
                  <a:gd name="T23" fmla="*/ 2147483647 h 310"/>
                  <a:gd name="T24" fmla="*/ 2147483647 w 154"/>
                  <a:gd name="T25" fmla="*/ 2147483647 h 310"/>
                  <a:gd name="T26" fmla="*/ 2147483647 w 154"/>
                  <a:gd name="T27" fmla="*/ 2147483647 h 310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54"/>
                  <a:gd name="T43" fmla="*/ 0 h 310"/>
                  <a:gd name="T44" fmla="*/ 154 w 154"/>
                  <a:gd name="T45" fmla="*/ 310 h 310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54" h="310">
                    <a:moveTo>
                      <a:pt x="80" y="294"/>
                    </a:moveTo>
                    <a:cubicBezTo>
                      <a:pt x="65" y="152"/>
                      <a:pt x="65" y="152"/>
                      <a:pt x="65" y="152"/>
                    </a:cubicBezTo>
                    <a:cubicBezTo>
                      <a:pt x="65" y="152"/>
                      <a:pt x="0" y="86"/>
                      <a:pt x="9" y="79"/>
                    </a:cubicBezTo>
                    <a:cubicBezTo>
                      <a:pt x="18" y="73"/>
                      <a:pt x="60" y="109"/>
                      <a:pt x="60" y="109"/>
                    </a:cubicBezTo>
                    <a:cubicBezTo>
                      <a:pt x="60" y="109"/>
                      <a:pt x="42" y="11"/>
                      <a:pt x="55" y="10"/>
                    </a:cubicBezTo>
                    <a:cubicBezTo>
                      <a:pt x="68" y="8"/>
                      <a:pt x="75" y="82"/>
                      <a:pt x="79" y="80"/>
                    </a:cubicBezTo>
                    <a:cubicBezTo>
                      <a:pt x="83" y="79"/>
                      <a:pt x="77" y="5"/>
                      <a:pt x="85" y="3"/>
                    </a:cubicBezTo>
                    <a:cubicBezTo>
                      <a:pt x="96" y="1"/>
                      <a:pt x="93" y="78"/>
                      <a:pt x="98" y="78"/>
                    </a:cubicBezTo>
                    <a:cubicBezTo>
                      <a:pt x="103" y="78"/>
                      <a:pt x="105" y="0"/>
                      <a:pt x="115" y="2"/>
                    </a:cubicBezTo>
                    <a:cubicBezTo>
                      <a:pt x="125" y="5"/>
                      <a:pt x="115" y="80"/>
                      <a:pt x="121" y="81"/>
                    </a:cubicBezTo>
                    <a:cubicBezTo>
                      <a:pt x="127" y="81"/>
                      <a:pt x="133" y="18"/>
                      <a:pt x="141" y="21"/>
                    </a:cubicBezTo>
                    <a:cubicBezTo>
                      <a:pt x="150" y="24"/>
                      <a:pt x="131" y="138"/>
                      <a:pt x="131" y="138"/>
                    </a:cubicBezTo>
                    <a:cubicBezTo>
                      <a:pt x="154" y="272"/>
                      <a:pt x="154" y="272"/>
                      <a:pt x="154" y="272"/>
                    </a:cubicBezTo>
                    <a:cubicBezTo>
                      <a:pt x="154" y="272"/>
                      <a:pt x="112" y="310"/>
                      <a:pt x="80" y="294"/>
                    </a:cubicBezTo>
                    <a:close/>
                  </a:path>
                </a:pathLst>
              </a:custGeom>
              <a:solidFill>
                <a:srgbClr val="F0D5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2434" name="Freeform 204">
                <a:extLst>
                  <a:ext uri="{FF2B5EF4-FFF2-40B4-BE49-F238E27FC236}">
                    <a16:creationId xmlns:a16="http://schemas.microsoft.com/office/drawing/2014/main" id="{AC76FB2C-2388-4E70-8334-17B037B2BB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17101" y="8728076"/>
                <a:ext cx="255588" cy="101600"/>
              </a:xfrm>
              <a:custGeom>
                <a:avLst/>
                <a:gdLst>
                  <a:gd name="T0" fmla="*/ 2147483647 w 161"/>
                  <a:gd name="T1" fmla="*/ 2147483647 h 64"/>
                  <a:gd name="T2" fmla="*/ 2147483647 w 161"/>
                  <a:gd name="T3" fmla="*/ 2147483647 h 64"/>
                  <a:gd name="T4" fmla="*/ 0 w 161"/>
                  <a:gd name="T5" fmla="*/ 2147483647 h 64"/>
                  <a:gd name="T6" fmla="*/ 2147483647 w 161"/>
                  <a:gd name="T7" fmla="*/ 0 h 64"/>
                  <a:gd name="T8" fmla="*/ 2147483647 w 161"/>
                  <a:gd name="T9" fmla="*/ 2147483647 h 6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61"/>
                  <a:gd name="T16" fmla="*/ 0 h 64"/>
                  <a:gd name="T17" fmla="*/ 161 w 161"/>
                  <a:gd name="T18" fmla="*/ 64 h 6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61" h="64">
                    <a:moveTo>
                      <a:pt x="161" y="38"/>
                    </a:moveTo>
                    <a:lnTo>
                      <a:pt x="6" y="64"/>
                    </a:lnTo>
                    <a:lnTo>
                      <a:pt x="0" y="28"/>
                    </a:lnTo>
                    <a:lnTo>
                      <a:pt x="153" y="0"/>
                    </a:lnTo>
                    <a:lnTo>
                      <a:pt x="161" y="38"/>
                    </a:lnTo>
                    <a:close/>
                  </a:path>
                </a:pathLst>
              </a:custGeom>
              <a:solidFill>
                <a:srgbClr val="9190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40" name="TextBox 39">
              <a:extLst>
                <a:ext uri="{FF2B5EF4-FFF2-40B4-BE49-F238E27FC236}">
                  <a16:creationId xmlns:a16="http://schemas.microsoft.com/office/drawing/2014/main" id="{95D58D20-E065-44FF-BEF0-5C44EE2E5F60}"/>
                </a:ext>
              </a:extLst>
            </p:cNvPr>
            <p:cNvSpPr txBox="1"/>
            <p:nvPr/>
          </p:nvSpPr>
          <p:spPr>
            <a:xfrm rot="19608595">
              <a:off x="8391525" y="2960688"/>
              <a:ext cx="693738" cy="1933575"/>
            </a:xfrm>
            <a:prstGeom prst="rect">
              <a:avLst/>
            </a:prstGeom>
            <a:noFill/>
          </p:spPr>
          <p:txBody>
            <a:bodyPr lIns="54610" tIns="54610" rIns="54610" bIns="54610"/>
            <a:lstStyle/>
            <a:p>
              <a:pPr fontAlgn="auto">
                <a:spcBef>
                  <a:spcPts val="0"/>
                </a:spcBef>
                <a:spcAft>
                  <a:spcPts val="600"/>
                </a:spcAft>
                <a:defRPr/>
              </a:pPr>
              <a:r>
                <a:rPr lang="ru-RU" sz="7200" dirty="0">
                  <a:solidFill>
                    <a:schemeClr val="bg1"/>
                  </a:solidFill>
                  <a:latin typeface="+mj-lt"/>
                  <a:cs typeface="+mn-cs"/>
                </a:rPr>
                <a:t>?</a:t>
              </a:r>
              <a:endParaRPr lang="en-US" sz="7200" dirty="0" err="1">
                <a:solidFill>
                  <a:schemeClr val="bg1"/>
                </a:solidFill>
                <a:latin typeface="+mj-lt"/>
                <a:cs typeface="+mn-cs"/>
              </a:endParaRPr>
            </a:p>
          </p:txBody>
        </p:sp>
        <p:sp>
          <p:nvSpPr>
            <p:cNvPr id="41" name="TextBox 40">
              <a:extLst>
                <a:ext uri="{FF2B5EF4-FFF2-40B4-BE49-F238E27FC236}">
                  <a16:creationId xmlns:a16="http://schemas.microsoft.com/office/drawing/2014/main" id="{29392BCE-90A5-4190-BF24-D7CFB13CEA7E}"/>
                </a:ext>
              </a:extLst>
            </p:cNvPr>
            <p:cNvSpPr txBox="1"/>
            <p:nvPr/>
          </p:nvSpPr>
          <p:spPr>
            <a:xfrm rot="1338625">
              <a:off x="10642600" y="2671763"/>
              <a:ext cx="693738" cy="1933575"/>
            </a:xfrm>
            <a:prstGeom prst="rect">
              <a:avLst/>
            </a:prstGeom>
            <a:noFill/>
          </p:spPr>
          <p:txBody>
            <a:bodyPr lIns="54610" tIns="54610" rIns="54610" bIns="54610"/>
            <a:lstStyle/>
            <a:p>
              <a:pPr fontAlgn="auto">
                <a:spcBef>
                  <a:spcPts val="0"/>
                </a:spcBef>
                <a:spcAft>
                  <a:spcPts val="600"/>
                </a:spcAft>
                <a:defRPr/>
              </a:pPr>
              <a:r>
                <a:rPr lang="ru-RU" sz="11500" dirty="0">
                  <a:solidFill>
                    <a:schemeClr val="bg1"/>
                  </a:solidFill>
                  <a:latin typeface="+mj-lt"/>
                  <a:cs typeface="+mn-cs"/>
                </a:rPr>
                <a:t>?</a:t>
              </a:r>
              <a:endParaRPr lang="en-US" sz="11500" dirty="0" err="1">
                <a:solidFill>
                  <a:schemeClr val="bg1"/>
                </a:solidFill>
                <a:latin typeface="+mj-lt"/>
                <a:cs typeface="+mn-cs"/>
              </a:endParaRPr>
            </a:p>
          </p:txBody>
        </p:sp>
        <p:sp>
          <p:nvSpPr>
            <p:cNvPr id="42" name="TextBox 41">
              <a:extLst>
                <a:ext uri="{FF2B5EF4-FFF2-40B4-BE49-F238E27FC236}">
                  <a16:creationId xmlns:a16="http://schemas.microsoft.com/office/drawing/2014/main" id="{9AC78775-CE89-4805-A07A-E16D30826B2F}"/>
                </a:ext>
              </a:extLst>
            </p:cNvPr>
            <p:cNvSpPr txBox="1"/>
            <p:nvPr/>
          </p:nvSpPr>
          <p:spPr>
            <a:xfrm rot="20125434">
              <a:off x="9466263" y="3257550"/>
              <a:ext cx="695325" cy="1933575"/>
            </a:xfrm>
            <a:prstGeom prst="rect">
              <a:avLst/>
            </a:prstGeom>
            <a:noFill/>
          </p:spPr>
          <p:txBody>
            <a:bodyPr lIns="54610" tIns="54610" rIns="54610" bIns="54610"/>
            <a:lstStyle/>
            <a:p>
              <a:pPr fontAlgn="auto">
                <a:spcBef>
                  <a:spcPts val="0"/>
                </a:spcBef>
                <a:spcAft>
                  <a:spcPts val="600"/>
                </a:spcAft>
                <a:defRPr/>
              </a:pPr>
              <a:r>
                <a:rPr lang="ru-RU" sz="8800" dirty="0">
                  <a:solidFill>
                    <a:srgbClr val="3A07DF"/>
                  </a:solidFill>
                  <a:latin typeface="+mj-lt"/>
                  <a:cs typeface="+mn-cs"/>
                </a:rPr>
                <a:t>?</a:t>
              </a:r>
              <a:endParaRPr lang="en-US" sz="8800" dirty="0" err="1">
                <a:solidFill>
                  <a:srgbClr val="3A07DF"/>
                </a:solidFill>
                <a:latin typeface="+mj-lt"/>
                <a:cs typeface="+mn-cs"/>
              </a:endParaRPr>
            </a:p>
          </p:txBody>
        </p:sp>
      </p:grpSp>
      <p:sp>
        <p:nvSpPr>
          <p:cNvPr id="102409" name="Rectangle 42">
            <a:extLst>
              <a:ext uri="{FF2B5EF4-FFF2-40B4-BE49-F238E27FC236}">
                <a16:creationId xmlns:a16="http://schemas.microsoft.com/office/drawing/2014/main" id="{9D7E9BEE-559F-4C4A-9695-37FCD04F367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9900" y="1908175"/>
            <a:ext cx="7067550" cy="23701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spcAft>
                <a:spcPts val="1200"/>
              </a:spcAft>
            </a:pP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Рустам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ва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X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уршид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ҳамкасблар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. </a:t>
            </a:r>
            <a:endParaRPr lang="en-US" altLang="en-US" sz="1600">
              <a:solidFill>
                <a:srgbClr val="1B2024"/>
              </a:solidFill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eaLnBrk="1" hangingPunct="1">
              <a:spcAft>
                <a:spcPts val="1200"/>
              </a:spcAft>
            </a:pP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X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уршид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опасининг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тўйига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бориши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к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e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рак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бўлгани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учун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к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e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ласи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жума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куни</a:t>
            </a:r>
            <a:r>
              <a:rPr lang="en-US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учун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бошлиғидан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uz-Cyrl-UZ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э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ртароқ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ишдан</a:t>
            </a:r>
            <a:r>
              <a:rPr lang="en-US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к</a:t>
            </a:r>
            <a:r>
              <a:rPr lang="en-US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e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тишга</a:t>
            </a:r>
            <a:r>
              <a:rPr lang="en-US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ру</a:t>
            </a:r>
            <a:r>
              <a:rPr lang="en-US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x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сат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сўради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.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Бошлиқ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X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уршидга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ру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x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сат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б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e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рди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.</a:t>
            </a:r>
            <a:r>
              <a:rPr lang="en-US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Жума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куни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uz-Cyrl-UZ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э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ртароқ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жўнаб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к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e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тиш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учун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X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уршид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р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e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жалаштирилган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ишни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тўлиқ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бажаришга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улгуриш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учун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бутун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бир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ҳафта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давомида</a:t>
            </a:r>
            <a:r>
              <a:rPr lang="en-US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к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e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ч</a:t>
            </a:r>
            <a:r>
              <a:rPr lang="en-US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соатларгача</a:t>
            </a:r>
            <a:r>
              <a:rPr lang="en-US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ишлади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.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Жума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куни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uz-Cyrl-UZ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э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рталаб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uz-Cyrl-UZ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эс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а</a:t>
            </a:r>
            <a:r>
              <a:rPr lang="en-US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бошлиқ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X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уршидга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ишдан</a:t>
            </a:r>
            <a:r>
              <a:rPr lang="en-US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uz-Cyrl-UZ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э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ртароқ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к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e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тишни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таъқиқлади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.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Шунга</a:t>
            </a:r>
            <a:r>
              <a:rPr lang="en-US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қарамасдан</a:t>
            </a:r>
            <a:r>
              <a:rPr lang="en-US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X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уршид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р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e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жалаштирган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ҳамма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нарсани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бажарганини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т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e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кшириб</a:t>
            </a:r>
            <a:r>
              <a:rPr lang="en-US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бўлгандан</a:t>
            </a:r>
            <a:r>
              <a:rPr lang="en-US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к</a:t>
            </a:r>
            <a:r>
              <a:rPr lang="en-US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e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йин</a:t>
            </a:r>
            <a:r>
              <a:rPr lang="en-US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ишдан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uz-Cyrl-UZ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э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ртароқ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жўнаб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к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e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тди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.</a:t>
            </a:r>
            <a:endParaRPr lang="ru-RU" altLang="en-US" sz="1600">
              <a:solidFill>
                <a:srgbClr val="1B2024"/>
              </a:solidFill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grpSp>
        <p:nvGrpSpPr>
          <p:cNvPr id="102410" name="Group 43">
            <a:extLst>
              <a:ext uri="{FF2B5EF4-FFF2-40B4-BE49-F238E27FC236}">
                <a16:creationId xmlns:a16="http://schemas.microsoft.com/office/drawing/2014/main" id="{B140BF24-8344-44F5-BC04-2DC802491D12}"/>
              </a:ext>
            </a:extLst>
          </p:cNvPr>
          <p:cNvGrpSpPr>
            <a:grpSpLocks/>
          </p:cNvGrpSpPr>
          <p:nvPr/>
        </p:nvGrpSpPr>
        <p:grpSpPr bwMode="auto">
          <a:xfrm>
            <a:off x="431800" y="1282700"/>
            <a:ext cx="7191375" cy="531813"/>
            <a:chOff x="443080" y="2679689"/>
            <a:chExt cx="11306008" cy="460375"/>
          </a:xfrm>
        </p:grpSpPr>
        <p:sp>
          <p:nvSpPr>
            <p:cNvPr id="45" name="Rectangle: Rounded Corners 44">
              <a:extLst>
                <a:ext uri="{FF2B5EF4-FFF2-40B4-BE49-F238E27FC236}">
                  <a16:creationId xmlns:a16="http://schemas.microsoft.com/office/drawing/2014/main" id="{F86DD200-43EA-4AE3-B0D3-62E35E4AC586}"/>
                </a:ext>
              </a:extLst>
            </p:cNvPr>
            <p:cNvSpPr/>
            <p:nvPr/>
          </p:nvSpPr>
          <p:spPr>
            <a:xfrm>
              <a:off x="637753" y="2759396"/>
              <a:ext cx="11111335" cy="380668"/>
            </a:xfrm>
            <a:prstGeom prst="roundRect">
              <a:avLst>
                <a:gd name="adj" fmla="val 50000"/>
              </a:avLst>
            </a:prstGeom>
            <a:solidFill>
              <a:schemeClr val="bg1">
                <a:lumMod val="95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80000" tIns="44371" bIns="44371"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400" b="1" dirty="0">
                <a:solidFill>
                  <a:schemeClr val="tx1"/>
                </a:solidFill>
                <a:latin typeface="+mj-lt"/>
                <a:ea typeface="Golos Text" panose="020B0503020202020204" pitchFamily="34" charset="0"/>
              </a:endParaRPr>
            </a:p>
          </p:txBody>
        </p:sp>
        <p:sp>
          <p:nvSpPr>
            <p:cNvPr id="46" name="Rectangle: Rounded Corners 45">
              <a:extLst>
                <a:ext uri="{FF2B5EF4-FFF2-40B4-BE49-F238E27FC236}">
                  <a16:creationId xmlns:a16="http://schemas.microsoft.com/office/drawing/2014/main" id="{2A0168EE-0099-40C1-8D25-64DAE6D42141}"/>
                </a:ext>
              </a:extLst>
            </p:cNvPr>
            <p:cNvSpPr/>
            <p:nvPr/>
          </p:nvSpPr>
          <p:spPr>
            <a:xfrm>
              <a:off x="443080" y="2679689"/>
              <a:ext cx="11208672" cy="380668"/>
            </a:xfrm>
            <a:prstGeom prst="roundRect">
              <a:avLst>
                <a:gd name="adj" fmla="val 50000"/>
              </a:avLst>
            </a:pr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chemeClr val="accent4">
                    <a:lumMod val="20000"/>
                    <a:lumOff val="80000"/>
                  </a:schemeClr>
                </a:gs>
              </a:gsLst>
              <a:lin ang="0" scaled="1"/>
            </a:gradFill>
            <a:ln w="3175">
              <a:solidFill>
                <a:srgbClr val="3A07DF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80000" tIns="44371" bIns="44371"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ru-RU" sz="1600" b="1" dirty="0" err="1">
                  <a:solidFill>
                    <a:srgbClr val="4A127B"/>
                  </a:solidFill>
                  <a:latin typeface="+mj-lt"/>
                  <a:ea typeface="Golos Text" panose="020B0503020202020204" pitchFamily="34" charset="0"/>
                </a:rPr>
                <a:t>Иш</a:t>
              </a:r>
              <a:r>
                <a:rPr lang="en-US" sz="1600" b="1" dirty="0">
                  <a:solidFill>
                    <a:srgbClr val="4A127B"/>
                  </a:solidFill>
                  <a:latin typeface="+mj-lt"/>
                  <a:ea typeface="Golos Text" panose="020B0503020202020204" pitchFamily="34" charset="0"/>
                </a:rPr>
                <a:t> </a:t>
              </a:r>
              <a:r>
                <a:rPr lang="ru-RU" sz="1600" b="1" dirty="0" err="1">
                  <a:solidFill>
                    <a:srgbClr val="4A127B"/>
                  </a:solidFill>
                  <a:latin typeface="+mj-lt"/>
                  <a:ea typeface="Golos Text" panose="020B0503020202020204" pitchFamily="34" charset="0"/>
                </a:rPr>
                <a:t>жойидаги</a:t>
              </a:r>
              <a:r>
                <a:rPr lang="en-US" sz="1600" b="1" dirty="0">
                  <a:solidFill>
                    <a:srgbClr val="4A127B"/>
                  </a:solidFill>
                  <a:latin typeface="+mj-lt"/>
                  <a:ea typeface="Golos Text" panose="020B0503020202020204" pitchFamily="34" charset="0"/>
                </a:rPr>
                <a:t> </a:t>
              </a:r>
              <a:r>
                <a:rPr lang="ru-RU" sz="1600" b="1" dirty="0" err="1">
                  <a:solidFill>
                    <a:srgbClr val="4A127B"/>
                  </a:solidFill>
                  <a:latin typeface="+mj-lt"/>
                  <a:ea typeface="Golos Text" panose="020B0503020202020204" pitchFamily="34" charset="0"/>
                </a:rPr>
                <a:t>воқ</a:t>
              </a:r>
              <a:r>
                <a:rPr lang="en-US" sz="1600" b="1" dirty="0">
                  <a:solidFill>
                    <a:srgbClr val="4A127B"/>
                  </a:solidFill>
                  <a:latin typeface="+mj-lt"/>
                  <a:ea typeface="Golos Text" panose="020B0503020202020204" pitchFamily="34" charset="0"/>
                </a:rPr>
                <a:t>e</a:t>
              </a:r>
              <a:r>
                <a:rPr lang="ru-RU" sz="1600" b="1" dirty="0">
                  <a:solidFill>
                    <a:srgbClr val="4A127B"/>
                  </a:solidFill>
                  <a:latin typeface="+mj-lt"/>
                  <a:ea typeface="Golos Text" panose="020B0503020202020204" pitchFamily="34" charset="0"/>
                </a:rPr>
                <a:t>а</a:t>
              </a:r>
              <a:r>
                <a:rPr lang="en-US" sz="1600" b="1" dirty="0">
                  <a:solidFill>
                    <a:srgbClr val="4A127B"/>
                  </a:solidFill>
                  <a:latin typeface="+mj-lt"/>
                  <a:ea typeface="Golos Text" panose="020B0503020202020204" pitchFamily="34" charset="0"/>
                </a:rPr>
                <a:t>.</a:t>
              </a:r>
              <a:endParaRPr lang="ru-RU" sz="1600" b="1" dirty="0">
                <a:solidFill>
                  <a:srgbClr val="4A127B"/>
                </a:solidFill>
                <a:latin typeface="+mj-lt"/>
                <a:ea typeface="Golos Text" panose="020B0503020202020204" pitchFamily="34" charset="0"/>
              </a:endParaRPr>
            </a:p>
          </p:txBody>
        </p:sp>
      </p:grpSp>
    </p:spTree>
  </p:cSld>
  <p:clrMapOvr>
    <a:masterClrMapping/>
  </p:clrMapOvr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426" name="Title 1">
            <a:extLst>
              <a:ext uri="{FF2B5EF4-FFF2-40B4-BE49-F238E27FC236}">
                <a16:creationId xmlns:a16="http://schemas.microsoft.com/office/drawing/2014/main" id="{F2AD0685-6960-4303-9597-E8AA236C499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ru-RU" altLang="en-US"/>
              <a:t>А</a:t>
            </a:r>
            <a:r>
              <a:rPr lang="tr-TR" altLang="en-US"/>
              <a:t>x</a:t>
            </a:r>
            <a:r>
              <a:rPr lang="ru-RU" altLang="en-US"/>
              <a:t>лоқий</a:t>
            </a:r>
            <a:r>
              <a:rPr lang="tr-TR" altLang="en-US"/>
              <a:t> </a:t>
            </a:r>
            <a:r>
              <a:rPr lang="ru-RU" altLang="en-US"/>
              <a:t>танлов</a:t>
            </a:r>
            <a:r>
              <a:rPr lang="tr-TR" altLang="en-US"/>
              <a:t> </a:t>
            </a:r>
            <a:r>
              <a:rPr lang="ru-RU" altLang="en-US"/>
              <a:t>ҳолатларига</a:t>
            </a:r>
            <a:r>
              <a:rPr lang="tr-TR" altLang="en-US"/>
              <a:t> </a:t>
            </a:r>
            <a:r>
              <a:rPr lang="ru-RU" altLang="en-US"/>
              <a:t>мисоллар</a:t>
            </a:r>
            <a:r>
              <a:rPr lang="tr-TR" altLang="en-US"/>
              <a:t>.</a:t>
            </a:r>
            <a:endParaRPr lang="ru-RU" altLang="en-US"/>
          </a:p>
        </p:txBody>
      </p:sp>
      <p:grpSp>
        <p:nvGrpSpPr>
          <p:cNvPr id="103427" name="Graphic 2">
            <a:extLst>
              <a:ext uri="{FF2B5EF4-FFF2-40B4-BE49-F238E27FC236}">
                <a16:creationId xmlns:a16="http://schemas.microsoft.com/office/drawing/2014/main" id="{F6506422-3D22-4C81-B346-6618DF737326}"/>
              </a:ext>
            </a:extLst>
          </p:cNvPr>
          <p:cNvGrpSpPr>
            <a:grpSpLocks/>
          </p:cNvGrpSpPr>
          <p:nvPr/>
        </p:nvGrpSpPr>
        <p:grpSpPr bwMode="auto">
          <a:xfrm>
            <a:off x="5591175" y="2967038"/>
            <a:ext cx="4540250" cy="3890962"/>
            <a:chOff x="2439357" y="222792"/>
            <a:chExt cx="7455510" cy="6635428"/>
          </a:xfrm>
        </p:grpSpPr>
        <p:sp>
          <p:nvSpPr>
            <p:cNvPr id="103433" name="Freeform: Shape 14">
              <a:extLst>
                <a:ext uri="{FF2B5EF4-FFF2-40B4-BE49-F238E27FC236}">
                  <a16:creationId xmlns:a16="http://schemas.microsoft.com/office/drawing/2014/main" id="{26B00E8F-7CD1-48B3-BA51-65D06D398493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9357" y="4657608"/>
              <a:ext cx="342023" cy="342023"/>
            </a:xfrm>
            <a:custGeom>
              <a:avLst/>
              <a:gdLst>
                <a:gd name="T0" fmla="*/ 341168 w 342023"/>
                <a:gd name="T1" fmla="*/ 171340 h 342023"/>
                <a:gd name="T2" fmla="*/ 171406 w 342023"/>
                <a:gd name="T3" fmla="*/ 341036 h 342023"/>
                <a:gd name="T4" fmla="*/ 1644 w 342023"/>
                <a:gd name="T5" fmla="*/ 171340 h 342023"/>
                <a:gd name="T6" fmla="*/ 171406 w 342023"/>
                <a:gd name="T7" fmla="*/ 1645 h 342023"/>
                <a:gd name="T8" fmla="*/ 341168 w 342023"/>
                <a:gd name="T9" fmla="*/ 171340 h 3420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42023"/>
                <a:gd name="T16" fmla="*/ 0 h 342023"/>
                <a:gd name="T17" fmla="*/ 342023 w 342023"/>
                <a:gd name="T18" fmla="*/ 342023 h 34202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42023" h="342023">
                  <a:moveTo>
                    <a:pt x="341168" y="171340"/>
                  </a:moveTo>
                  <a:cubicBezTo>
                    <a:pt x="341168" y="265061"/>
                    <a:pt x="265163" y="341036"/>
                    <a:pt x="171406" y="341036"/>
                  </a:cubicBezTo>
                  <a:cubicBezTo>
                    <a:pt x="77649" y="341036"/>
                    <a:pt x="1644" y="265061"/>
                    <a:pt x="1644" y="171340"/>
                  </a:cubicBezTo>
                  <a:cubicBezTo>
                    <a:pt x="1644" y="77620"/>
                    <a:pt x="77649" y="1645"/>
                    <a:pt x="171406" y="1645"/>
                  </a:cubicBezTo>
                  <a:cubicBezTo>
                    <a:pt x="265163" y="1645"/>
                    <a:pt x="341168" y="77620"/>
                    <a:pt x="341168" y="171340"/>
                  </a:cubicBezTo>
                  <a:close/>
                </a:path>
              </a:pathLst>
            </a:custGeom>
            <a:solidFill>
              <a:srgbClr val="FE8A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03434" name="Freeform: Shape 15">
              <a:extLst>
                <a:ext uri="{FF2B5EF4-FFF2-40B4-BE49-F238E27FC236}">
                  <a16:creationId xmlns:a16="http://schemas.microsoft.com/office/drawing/2014/main" id="{4A6C31CD-9C1D-487A-A4D5-97E21BC33DC4}"/>
                </a:ext>
              </a:extLst>
            </p:cNvPr>
            <p:cNvSpPr>
              <a:spLocks/>
            </p:cNvSpPr>
            <p:nvPr/>
          </p:nvSpPr>
          <p:spPr bwMode="auto">
            <a:xfrm>
              <a:off x="9552844" y="4644673"/>
              <a:ext cx="342023" cy="342023"/>
            </a:xfrm>
            <a:custGeom>
              <a:avLst/>
              <a:gdLst>
                <a:gd name="T0" fmla="*/ 341168 w 342023"/>
                <a:gd name="T1" fmla="*/ 171340 h 342023"/>
                <a:gd name="T2" fmla="*/ 171406 w 342023"/>
                <a:gd name="T3" fmla="*/ 341036 h 342023"/>
                <a:gd name="T4" fmla="*/ 1645 w 342023"/>
                <a:gd name="T5" fmla="*/ 171340 h 342023"/>
                <a:gd name="T6" fmla="*/ 171406 w 342023"/>
                <a:gd name="T7" fmla="*/ 1644 h 342023"/>
                <a:gd name="T8" fmla="*/ 341168 w 342023"/>
                <a:gd name="T9" fmla="*/ 171340 h 3420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42023"/>
                <a:gd name="T16" fmla="*/ 0 h 342023"/>
                <a:gd name="T17" fmla="*/ 342023 w 342023"/>
                <a:gd name="T18" fmla="*/ 342023 h 34202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42023" h="342023">
                  <a:moveTo>
                    <a:pt x="341168" y="171340"/>
                  </a:moveTo>
                  <a:cubicBezTo>
                    <a:pt x="341168" y="265061"/>
                    <a:pt x="265163" y="341036"/>
                    <a:pt x="171406" y="341036"/>
                  </a:cubicBezTo>
                  <a:cubicBezTo>
                    <a:pt x="77650" y="341036"/>
                    <a:pt x="1645" y="265061"/>
                    <a:pt x="1645" y="171340"/>
                  </a:cubicBezTo>
                  <a:cubicBezTo>
                    <a:pt x="1645" y="77620"/>
                    <a:pt x="77650" y="1644"/>
                    <a:pt x="171406" y="1644"/>
                  </a:cubicBezTo>
                  <a:cubicBezTo>
                    <a:pt x="265163" y="1644"/>
                    <a:pt x="341168" y="77620"/>
                    <a:pt x="341168" y="17134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03435" name="Freeform: Shape 16">
              <a:extLst>
                <a:ext uri="{FF2B5EF4-FFF2-40B4-BE49-F238E27FC236}">
                  <a16:creationId xmlns:a16="http://schemas.microsoft.com/office/drawing/2014/main" id="{7D5EDDA1-75E4-425E-901D-DB19E17547A6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2997" y="2621146"/>
              <a:ext cx="342023" cy="342023"/>
            </a:xfrm>
            <a:custGeom>
              <a:avLst/>
              <a:gdLst>
                <a:gd name="T0" fmla="*/ 341168 w 342023"/>
                <a:gd name="T1" fmla="*/ 171341 h 342023"/>
                <a:gd name="T2" fmla="*/ 171406 w 342023"/>
                <a:gd name="T3" fmla="*/ 341037 h 342023"/>
                <a:gd name="T4" fmla="*/ 1644 w 342023"/>
                <a:gd name="T5" fmla="*/ 171341 h 342023"/>
                <a:gd name="T6" fmla="*/ 171406 w 342023"/>
                <a:gd name="T7" fmla="*/ 1644 h 342023"/>
                <a:gd name="T8" fmla="*/ 341168 w 342023"/>
                <a:gd name="T9" fmla="*/ 171341 h 3420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42023"/>
                <a:gd name="T16" fmla="*/ 0 h 342023"/>
                <a:gd name="T17" fmla="*/ 342023 w 342023"/>
                <a:gd name="T18" fmla="*/ 342023 h 34202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42023" h="342023">
                  <a:moveTo>
                    <a:pt x="341168" y="171341"/>
                  </a:moveTo>
                  <a:cubicBezTo>
                    <a:pt x="341168" y="265061"/>
                    <a:pt x="265163" y="341037"/>
                    <a:pt x="171406" y="341037"/>
                  </a:cubicBezTo>
                  <a:cubicBezTo>
                    <a:pt x="77649" y="341037"/>
                    <a:pt x="1644" y="265061"/>
                    <a:pt x="1644" y="171341"/>
                  </a:cubicBezTo>
                  <a:cubicBezTo>
                    <a:pt x="1644" y="77620"/>
                    <a:pt x="77649" y="1644"/>
                    <a:pt x="171406" y="1644"/>
                  </a:cubicBezTo>
                  <a:cubicBezTo>
                    <a:pt x="265163" y="1644"/>
                    <a:pt x="341168" y="77620"/>
                    <a:pt x="341168" y="171341"/>
                  </a:cubicBezTo>
                  <a:close/>
                </a:path>
              </a:pathLst>
            </a:custGeom>
            <a:solidFill>
              <a:srgbClr val="FE8A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03436" name="Freeform: Shape 17">
              <a:extLst>
                <a:ext uri="{FF2B5EF4-FFF2-40B4-BE49-F238E27FC236}">
                  <a16:creationId xmlns:a16="http://schemas.microsoft.com/office/drawing/2014/main" id="{5EF6838B-B4E4-4CC7-923A-AA7844A30202}"/>
                </a:ext>
              </a:extLst>
            </p:cNvPr>
            <p:cNvSpPr>
              <a:spLocks/>
            </p:cNvSpPr>
            <p:nvPr/>
          </p:nvSpPr>
          <p:spPr bwMode="auto">
            <a:xfrm>
              <a:off x="8097821" y="4024054"/>
              <a:ext cx="342023" cy="342023"/>
            </a:xfrm>
            <a:custGeom>
              <a:avLst/>
              <a:gdLst>
                <a:gd name="T0" fmla="*/ 341168 w 342023"/>
                <a:gd name="T1" fmla="*/ 171341 h 342023"/>
                <a:gd name="T2" fmla="*/ 171406 w 342023"/>
                <a:gd name="T3" fmla="*/ 341037 h 342023"/>
                <a:gd name="T4" fmla="*/ 1644 w 342023"/>
                <a:gd name="T5" fmla="*/ 171341 h 342023"/>
                <a:gd name="T6" fmla="*/ 171406 w 342023"/>
                <a:gd name="T7" fmla="*/ 1644 h 342023"/>
                <a:gd name="T8" fmla="*/ 341168 w 342023"/>
                <a:gd name="T9" fmla="*/ 171341 h 3420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42023"/>
                <a:gd name="T16" fmla="*/ 0 h 342023"/>
                <a:gd name="T17" fmla="*/ 342023 w 342023"/>
                <a:gd name="T18" fmla="*/ 342023 h 34202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42023" h="342023">
                  <a:moveTo>
                    <a:pt x="341168" y="171341"/>
                  </a:moveTo>
                  <a:cubicBezTo>
                    <a:pt x="341168" y="265061"/>
                    <a:pt x="265163" y="341037"/>
                    <a:pt x="171406" y="341037"/>
                  </a:cubicBezTo>
                  <a:cubicBezTo>
                    <a:pt x="77649" y="341037"/>
                    <a:pt x="1644" y="265061"/>
                    <a:pt x="1644" y="171341"/>
                  </a:cubicBezTo>
                  <a:cubicBezTo>
                    <a:pt x="1644" y="77620"/>
                    <a:pt x="77649" y="1644"/>
                    <a:pt x="171406" y="1644"/>
                  </a:cubicBezTo>
                  <a:cubicBezTo>
                    <a:pt x="265163" y="1644"/>
                    <a:pt x="341168" y="77620"/>
                    <a:pt x="341168" y="17134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03437" name="Freeform: Shape 18">
              <a:extLst>
                <a:ext uri="{FF2B5EF4-FFF2-40B4-BE49-F238E27FC236}">
                  <a16:creationId xmlns:a16="http://schemas.microsoft.com/office/drawing/2014/main" id="{045782CC-13FE-474B-AEEF-D83774F6E333}"/>
                </a:ext>
              </a:extLst>
            </p:cNvPr>
            <p:cNvSpPr>
              <a:spLocks/>
            </p:cNvSpPr>
            <p:nvPr/>
          </p:nvSpPr>
          <p:spPr bwMode="auto">
            <a:xfrm>
              <a:off x="6953184" y="494179"/>
              <a:ext cx="342023" cy="342023"/>
            </a:xfrm>
            <a:custGeom>
              <a:avLst/>
              <a:gdLst>
                <a:gd name="T0" fmla="*/ 341168 w 342023"/>
                <a:gd name="T1" fmla="*/ 171340 h 342023"/>
                <a:gd name="T2" fmla="*/ 171406 w 342023"/>
                <a:gd name="T3" fmla="*/ 341036 h 342023"/>
                <a:gd name="T4" fmla="*/ 1645 w 342023"/>
                <a:gd name="T5" fmla="*/ 171340 h 342023"/>
                <a:gd name="T6" fmla="*/ 171406 w 342023"/>
                <a:gd name="T7" fmla="*/ 1644 h 342023"/>
                <a:gd name="T8" fmla="*/ 341168 w 342023"/>
                <a:gd name="T9" fmla="*/ 171340 h 3420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42023"/>
                <a:gd name="T16" fmla="*/ 0 h 342023"/>
                <a:gd name="T17" fmla="*/ 342023 w 342023"/>
                <a:gd name="T18" fmla="*/ 342023 h 34202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42023" h="342023">
                  <a:moveTo>
                    <a:pt x="341168" y="171340"/>
                  </a:moveTo>
                  <a:cubicBezTo>
                    <a:pt x="341168" y="265061"/>
                    <a:pt x="265163" y="341036"/>
                    <a:pt x="171406" y="341036"/>
                  </a:cubicBezTo>
                  <a:cubicBezTo>
                    <a:pt x="77650" y="341036"/>
                    <a:pt x="1645" y="265061"/>
                    <a:pt x="1645" y="171340"/>
                  </a:cubicBezTo>
                  <a:cubicBezTo>
                    <a:pt x="1645" y="77620"/>
                    <a:pt x="77650" y="1644"/>
                    <a:pt x="171406" y="1644"/>
                  </a:cubicBezTo>
                  <a:cubicBezTo>
                    <a:pt x="265163" y="1644"/>
                    <a:pt x="341168" y="77620"/>
                    <a:pt x="341168" y="17134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03438" name="Freeform: Shape 19">
              <a:extLst>
                <a:ext uri="{FF2B5EF4-FFF2-40B4-BE49-F238E27FC236}">
                  <a16:creationId xmlns:a16="http://schemas.microsoft.com/office/drawing/2014/main" id="{B4D47D63-484D-45A8-A314-F2B73B9CD147}"/>
                </a:ext>
              </a:extLst>
            </p:cNvPr>
            <p:cNvSpPr>
              <a:spLocks/>
            </p:cNvSpPr>
            <p:nvPr/>
          </p:nvSpPr>
          <p:spPr bwMode="auto">
            <a:xfrm>
              <a:off x="8175412" y="5614417"/>
              <a:ext cx="342023" cy="342023"/>
            </a:xfrm>
            <a:custGeom>
              <a:avLst/>
              <a:gdLst>
                <a:gd name="T0" fmla="*/ 341168 w 342023"/>
                <a:gd name="T1" fmla="*/ 171340 h 342023"/>
                <a:gd name="T2" fmla="*/ 171406 w 342023"/>
                <a:gd name="T3" fmla="*/ 341036 h 342023"/>
                <a:gd name="T4" fmla="*/ 1645 w 342023"/>
                <a:gd name="T5" fmla="*/ 171340 h 342023"/>
                <a:gd name="T6" fmla="*/ 171406 w 342023"/>
                <a:gd name="T7" fmla="*/ 1644 h 342023"/>
                <a:gd name="T8" fmla="*/ 341168 w 342023"/>
                <a:gd name="T9" fmla="*/ 171340 h 3420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42023"/>
                <a:gd name="T16" fmla="*/ 0 h 342023"/>
                <a:gd name="T17" fmla="*/ 342023 w 342023"/>
                <a:gd name="T18" fmla="*/ 342023 h 34202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42023" h="342023">
                  <a:moveTo>
                    <a:pt x="341168" y="171340"/>
                  </a:moveTo>
                  <a:cubicBezTo>
                    <a:pt x="341168" y="265061"/>
                    <a:pt x="265163" y="341036"/>
                    <a:pt x="171406" y="341036"/>
                  </a:cubicBezTo>
                  <a:cubicBezTo>
                    <a:pt x="77650" y="341036"/>
                    <a:pt x="1645" y="265061"/>
                    <a:pt x="1645" y="171340"/>
                  </a:cubicBezTo>
                  <a:cubicBezTo>
                    <a:pt x="1645" y="77620"/>
                    <a:pt x="77650" y="1644"/>
                    <a:pt x="171406" y="1644"/>
                  </a:cubicBezTo>
                  <a:cubicBezTo>
                    <a:pt x="265163" y="1644"/>
                    <a:pt x="341168" y="77620"/>
                    <a:pt x="341168" y="17134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03439" name="Freeform: Shape 20">
              <a:extLst>
                <a:ext uri="{FF2B5EF4-FFF2-40B4-BE49-F238E27FC236}">
                  <a16:creationId xmlns:a16="http://schemas.microsoft.com/office/drawing/2014/main" id="{6F8BEBF8-C0CC-4D8C-AC6C-A6EC608FED7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7975" y="2840962"/>
              <a:ext cx="342023" cy="342023"/>
            </a:xfrm>
            <a:custGeom>
              <a:avLst/>
              <a:gdLst>
                <a:gd name="T0" fmla="*/ 341168 w 342023"/>
                <a:gd name="T1" fmla="*/ 171340 h 342023"/>
                <a:gd name="T2" fmla="*/ 171406 w 342023"/>
                <a:gd name="T3" fmla="*/ 341036 h 342023"/>
                <a:gd name="T4" fmla="*/ 1644 w 342023"/>
                <a:gd name="T5" fmla="*/ 171340 h 342023"/>
                <a:gd name="T6" fmla="*/ 171406 w 342023"/>
                <a:gd name="T7" fmla="*/ 1644 h 342023"/>
                <a:gd name="T8" fmla="*/ 341168 w 342023"/>
                <a:gd name="T9" fmla="*/ 171340 h 3420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42023"/>
                <a:gd name="T16" fmla="*/ 0 h 342023"/>
                <a:gd name="T17" fmla="*/ 342023 w 342023"/>
                <a:gd name="T18" fmla="*/ 342023 h 34202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42023" h="342023">
                  <a:moveTo>
                    <a:pt x="341168" y="171340"/>
                  </a:moveTo>
                  <a:cubicBezTo>
                    <a:pt x="341168" y="265061"/>
                    <a:pt x="265163" y="341036"/>
                    <a:pt x="171406" y="341036"/>
                  </a:cubicBezTo>
                  <a:cubicBezTo>
                    <a:pt x="77649" y="341036"/>
                    <a:pt x="1644" y="265061"/>
                    <a:pt x="1644" y="171340"/>
                  </a:cubicBezTo>
                  <a:cubicBezTo>
                    <a:pt x="1644" y="77620"/>
                    <a:pt x="77649" y="1644"/>
                    <a:pt x="171406" y="1644"/>
                  </a:cubicBezTo>
                  <a:cubicBezTo>
                    <a:pt x="265163" y="1644"/>
                    <a:pt x="341168" y="77620"/>
                    <a:pt x="341168" y="171340"/>
                  </a:cubicBezTo>
                  <a:close/>
                </a:path>
              </a:pathLst>
            </a:custGeom>
            <a:solidFill>
              <a:srgbClr val="FE8A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03440" name="Freeform: Shape 21">
              <a:extLst>
                <a:ext uri="{FF2B5EF4-FFF2-40B4-BE49-F238E27FC236}">
                  <a16:creationId xmlns:a16="http://schemas.microsoft.com/office/drawing/2014/main" id="{84036E13-A8DC-455A-A592-76E066147CE6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0290" y="4403678"/>
              <a:ext cx="1278201" cy="1258469"/>
            </a:xfrm>
            <a:custGeom>
              <a:avLst/>
              <a:gdLst>
                <a:gd name="T0" fmla="*/ 639934 w 1278201"/>
                <a:gd name="T1" fmla="*/ 1257768 h 1258469"/>
                <a:gd name="T2" fmla="*/ 1644 w 1278201"/>
                <a:gd name="T3" fmla="*/ 629717 h 1258469"/>
                <a:gd name="T4" fmla="*/ 639934 w 1278201"/>
                <a:gd name="T5" fmla="*/ 1644 h 1258469"/>
                <a:gd name="T6" fmla="*/ 1278223 w 1278201"/>
                <a:gd name="T7" fmla="*/ 629717 h 1258469"/>
                <a:gd name="T8" fmla="*/ 639934 w 1278201"/>
                <a:gd name="T9" fmla="*/ 1257768 h 1258469"/>
                <a:gd name="T10" fmla="*/ 639934 w 1278201"/>
                <a:gd name="T11" fmla="*/ 34860 h 1258469"/>
                <a:gd name="T12" fmla="*/ 34860 w 1278201"/>
                <a:gd name="T13" fmla="*/ 629717 h 1258469"/>
                <a:gd name="T14" fmla="*/ 639934 w 1278201"/>
                <a:gd name="T15" fmla="*/ 1224552 h 1258469"/>
                <a:gd name="T16" fmla="*/ 1244986 w 1278201"/>
                <a:gd name="T17" fmla="*/ 629717 h 1258469"/>
                <a:gd name="T18" fmla="*/ 639934 w 1278201"/>
                <a:gd name="T19" fmla="*/ 34860 h 125846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278201"/>
                <a:gd name="T31" fmla="*/ 0 h 1258469"/>
                <a:gd name="T32" fmla="*/ 1278201 w 1278201"/>
                <a:gd name="T33" fmla="*/ 1258469 h 1258469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278201" h="1258469">
                  <a:moveTo>
                    <a:pt x="639934" y="1257768"/>
                  </a:moveTo>
                  <a:cubicBezTo>
                    <a:pt x="287979" y="1257768"/>
                    <a:pt x="1644" y="976015"/>
                    <a:pt x="1644" y="629717"/>
                  </a:cubicBezTo>
                  <a:cubicBezTo>
                    <a:pt x="1644" y="283419"/>
                    <a:pt x="287979" y="1644"/>
                    <a:pt x="639934" y="1644"/>
                  </a:cubicBezTo>
                  <a:cubicBezTo>
                    <a:pt x="991889" y="1644"/>
                    <a:pt x="1278223" y="283397"/>
                    <a:pt x="1278223" y="629717"/>
                  </a:cubicBezTo>
                  <a:cubicBezTo>
                    <a:pt x="1278223" y="976037"/>
                    <a:pt x="991889" y="1257768"/>
                    <a:pt x="639934" y="1257768"/>
                  </a:cubicBezTo>
                  <a:close/>
                  <a:moveTo>
                    <a:pt x="639934" y="34860"/>
                  </a:moveTo>
                  <a:cubicBezTo>
                    <a:pt x="306308" y="34860"/>
                    <a:pt x="34860" y="301703"/>
                    <a:pt x="34860" y="629717"/>
                  </a:cubicBezTo>
                  <a:cubicBezTo>
                    <a:pt x="34860" y="957730"/>
                    <a:pt x="306286" y="1224552"/>
                    <a:pt x="639934" y="1224552"/>
                  </a:cubicBezTo>
                  <a:cubicBezTo>
                    <a:pt x="973582" y="1224552"/>
                    <a:pt x="1244986" y="957708"/>
                    <a:pt x="1244986" y="629717"/>
                  </a:cubicBezTo>
                  <a:cubicBezTo>
                    <a:pt x="1244986" y="301725"/>
                    <a:pt x="973560" y="34860"/>
                    <a:pt x="639934" y="34860"/>
                  </a:cubicBezTo>
                  <a:close/>
                </a:path>
              </a:pathLst>
            </a:custGeom>
            <a:solidFill>
              <a:srgbClr val="FE8A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03441" name="Freeform: Shape 22">
              <a:extLst>
                <a:ext uri="{FF2B5EF4-FFF2-40B4-BE49-F238E27FC236}">
                  <a16:creationId xmlns:a16="http://schemas.microsoft.com/office/drawing/2014/main" id="{552515D1-0ABD-4C43-84DB-1D7412E74F0A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9301" y="4228895"/>
              <a:ext cx="1609262" cy="1607070"/>
            </a:xfrm>
            <a:custGeom>
              <a:avLst/>
              <a:gdLst>
                <a:gd name="T0" fmla="*/ 804719 w 1609262"/>
                <a:gd name="T1" fmla="*/ 1607363 h 1607069"/>
                <a:gd name="T2" fmla="*/ 1644 w 1609262"/>
                <a:gd name="T3" fmla="*/ 804508 h 1607069"/>
                <a:gd name="T4" fmla="*/ 804719 w 1609262"/>
                <a:gd name="T5" fmla="*/ 1644 h 1607069"/>
                <a:gd name="T6" fmla="*/ 1607793 w 1609262"/>
                <a:gd name="T7" fmla="*/ 804508 h 1607069"/>
                <a:gd name="T8" fmla="*/ 804719 w 1609262"/>
                <a:gd name="T9" fmla="*/ 1607363 h 1607069"/>
                <a:gd name="T10" fmla="*/ 804719 w 1609262"/>
                <a:gd name="T11" fmla="*/ 34860 h 1607069"/>
                <a:gd name="T12" fmla="*/ 34860 w 1609262"/>
                <a:gd name="T13" fmla="*/ 804508 h 1607069"/>
                <a:gd name="T14" fmla="*/ 804719 w 1609262"/>
                <a:gd name="T15" fmla="*/ 1574147 h 1607069"/>
                <a:gd name="T16" fmla="*/ 1574577 w 1609262"/>
                <a:gd name="T17" fmla="*/ 804508 h 1607069"/>
                <a:gd name="T18" fmla="*/ 804719 w 1609262"/>
                <a:gd name="T19" fmla="*/ 34860 h 160706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609262"/>
                <a:gd name="T31" fmla="*/ 0 h 1607069"/>
                <a:gd name="T32" fmla="*/ 1609262 w 1609262"/>
                <a:gd name="T33" fmla="*/ 1607069 h 1607069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609262" h="1607069">
                  <a:moveTo>
                    <a:pt x="804719" y="1607355"/>
                  </a:moveTo>
                  <a:cubicBezTo>
                    <a:pt x="361887" y="1607355"/>
                    <a:pt x="1644" y="1247200"/>
                    <a:pt x="1644" y="804500"/>
                  </a:cubicBezTo>
                  <a:cubicBezTo>
                    <a:pt x="1644" y="361799"/>
                    <a:pt x="361909" y="1644"/>
                    <a:pt x="804719" y="1644"/>
                  </a:cubicBezTo>
                  <a:cubicBezTo>
                    <a:pt x="1247529" y="1644"/>
                    <a:pt x="1607793" y="361799"/>
                    <a:pt x="1607793" y="804500"/>
                  </a:cubicBezTo>
                  <a:cubicBezTo>
                    <a:pt x="1607793" y="1247200"/>
                    <a:pt x="1247529" y="1607355"/>
                    <a:pt x="804719" y="1607355"/>
                  </a:cubicBezTo>
                  <a:close/>
                  <a:moveTo>
                    <a:pt x="804719" y="34860"/>
                  </a:moveTo>
                  <a:cubicBezTo>
                    <a:pt x="380216" y="34860"/>
                    <a:pt x="34860" y="380128"/>
                    <a:pt x="34860" y="804500"/>
                  </a:cubicBezTo>
                  <a:cubicBezTo>
                    <a:pt x="34860" y="1228871"/>
                    <a:pt x="380216" y="1574139"/>
                    <a:pt x="804719" y="1574139"/>
                  </a:cubicBezTo>
                  <a:cubicBezTo>
                    <a:pt x="1229222" y="1574139"/>
                    <a:pt x="1574577" y="1228871"/>
                    <a:pt x="1574577" y="804500"/>
                  </a:cubicBezTo>
                  <a:cubicBezTo>
                    <a:pt x="1574577" y="380128"/>
                    <a:pt x="1229222" y="34860"/>
                    <a:pt x="804719" y="34860"/>
                  </a:cubicBezTo>
                  <a:close/>
                </a:path>
              </a:pathLst>
            </a:custGeom>
            <a:solidFill>
              <a:srgbClr val="FE8A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03442" name="Freeform: Shape 23">
              <a:extLst>
                <a:ext uri="{FF2B5EF4-FFF2-40B4-BE49-F238E27FC236}">
                  <a16:creationId xmlns:a16="http://schemas.microsoft.com/office/drawing/2014/main" id="{E3FA11D9-3C15-4460-906F-4189DB727A3C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0889" y="2663257"/>
              <a:ext cx="2872116" cy="3957382"/>
            </a:xfrm>
            <a:custGeom>
              <a:avLst/>
              <a:gdLst>
                <a:gd name="T0" fmla="*/ 65347 w 2872116"/>
                <a:gd name="T1" fmla="*/ 1350939 h 3957381"/>
                <a:gd name="T2" fmla="*/ 106477 w 2872116"/>
                <a:gd name="T3" fmla="*/ 1481171 h 3957381"/>
                <a:gd name="T4" fmla="*/ 133335 w 2872116"/>
                <a:gd name="T5" fmla="*/ 1565142 h 3957381"/>
                <a:gd name="T6" fmla="*/ 154207 w 2872116"/>
                <a:gd name="T7" fmla="*/ 1630192 h 3957381"/>
                <a:gd name="T8" fmla="*/ 184682 w 2872116"/>
                <a:gd name="T9" fmla="*/ 1724183 h 3957381"/>
                <a:gd name="T10" fmla="*/ 186633 w 2872116"/>
                <a:gd name="T11" fmla="*/ 1730168 h 3957381"/>
                <a:gd name="T12" fmla="*/ 255191 w 2872116"/>
                <a:gd name="T13" fmla="*/ 1939307 h 3957381"/>
                <a:gd name="T14" fmla="*/ 329581 w 2872116"/>
                <a:gd name="T15" fmla="*/ 2161388 h 3957381"/>
                <a:gd name="T16" fmla="*/ 339732 w 2872116"/>
                <a:gd name="T17" fmla="*/ 2191228 h 3957381"/>
                <a:gd name="T18" fmla="*/ 357908 w 2872116"/>
                <a:gd name="T19" fmla="*/ 2244790 h 3957381"/>
                <a:gd name="T20" fmla="*/ 566476 w 2872116"/>
                <a:gd name="T21" fmla="*/ 2880820 h 3957381"/>
                <a:gd name="T22" fmla="*/ 639616 w 2872116"/>
                <a:gd name="T23" fmla="*/ 3322184 h 3957381"/>
                <a:gd name="T24" fmla="*/ 640164 w 2872116"/>
                <a:gd name="T25" fmla="*/ 3329550 h 3957381"/>
                <a:gd name="T26" fmla="*/ 644199 w 2872116"/>
                <a:gd name="T27" fmla="*/ 3405936 h 3957381"/>
                <a:gd name="T28" fmla="*/ 799731 w 2872116"/>
                <a:gd name="T29" fmla="*/ 3758176 h 3957381"/>
                <a:gd name="T30" fmla="*/ 1785218 w 2872116"/>
                <a:gd name="T31" fmla="*/ 3956308 h 3957381"/>
                <a:gd name="T32" fmla="*/ 2675726 w 2872116"/>
                <a:gd name="T33" fmla="*/ 3780362 h 3957381"/>
                <a:gd name="T34" fmla="*/ 2751784 w 2872116"/>
                <a:gd name="T35" fmla="*/ 3437990 h 3957381"/>
                <a:gd name="T36" fmla="*/ 2752200 w 2872116"/>
                <a:gd name="T37" fmla="*/ 3378376 h 3957381"/>
                <a:gd name="T38" fmla="*/ 2752068 w 2872116"/>
                <a:gd name="T39" fmla="*/ 3371360 h 3957381"/>
                <a:gd name="T40" fmla="*/ 2703922 w 2872116"/>
                <a:gd name="T41" fmla="*/ 2871064 h 3957381"/>
                <a:gd name="T42" fmla="*/ 2702606 w 2872116"/>
                <a:gd name="T43" fmla="*/ 2858544 h 3957381"/>
                <a:gd name="T44" fmla="*/ 2696840 w 2872116"/>
                <a:gd name="T45" fmla="*/ 2473594 h 3957381"/>
                <a:gd name="T46" fmla="*/ 2799842 w 2872116"/>
                <a:gd name="T47" fmla="*/ 1743279 h 3957381"/>
                <a:gd name="T48" fmla="*/ 2823498 w 2872116"/>
                <a:gd name="T49" fmla="*/ 1569483 h 3957381"/>
                <a:gd name="T50" fmla="*/ 2827752 w 2872116"/>
                <a:gd name="T51" fmla="*/ 1541025 h 3957381"/>
                <a:gd name="T52" fmla="*/ 2842990 w 2872116"/>
                <a:gd name="T53" fmla="*/ 1437432 h 3957381"/>
                <a:gd name="T54" fmla="*/ 2847308 w 2872116"/>
                <a:gd name="T55" fmla="*/ 1406408 h 3957381"/>
                <a:gd name="T56" fmla="*/ 2840358 w 2872116"/>
                <a:gd name="T57" fmla="*/ 851008 h 3957381"/>
                <a:gd name="T58" fmla="*/ 2821504 w 2872116"/>
                <a:gd name="T59" fmla="*/ 630052 h 3957381"/>
                <a:gd name="T60" fmla="*/ 2803898 w 2872116"/>
                <a:gd name="T61" fmla="*/ 229951 h 3957381"/>
                <a:gd name="T62" fmla="*/ 2803832 w 2872116"/>
                <a:gd name="T63" fmla="*/ 229885 h 3957381"/>
                <a:gd name="T64" fmla="*/ 2433878 w 2872116"/>
                <a:gd name="T65" fmla="*/ 59575 h 3957381"/>
                <a:gd name="T66" fmla="*/ 2262120 w 2872116"/>
                <a:gd name="T67" fmla="*/ 49139 h 3957381"/>
                <a:gd name="T68" fmla="*/ 2269422 w 2872116"/>
                <a:gd name="T69" fmla="*/ 15397 h 3957381"/>
                <a:gd name="T70" fmla="*/ 2287158 w 2872116"/>
                <a:gd name="T71" fmla="*/ 12679 h 3957381"/>
                <a:gd name="T72" fmla="*/ 2271788 w 2872116"/>
                <a:gd name="T73" fmla="*/ 11429 h 3957381"/>
                <a:gd name="T74" fmla="*/ 2270058 w 2872116"/>
                <a:gd name="T75" fmla="*/ 11297 h 3957381"/>
                <a:gd name="T76" fmla="*/ 2146052 w 2872116"/>
                <a:gd name="T77" fmla="*/ 4128 h 3957381"/>
                <a:gd name="T78" fmla="*/ 2120444 w 2872116"/>
                <a:gd name="T79" fmla="*/ 3295 h 3957381"/>
                <a:gd name="T80" fmla="*/ 2116060 w 2872116"/>
                <a:gd name="T81" fmla="*/ 3163 h 3957381"/>
                <a:gd name="T82" fmla="*/ 2099506 w 2872116"/>
                <a:gd name="T83" fmla="*/ 2813 h 3957381"/>
                <a:gd name="T84" fmla="*/ 1904378 w 2872116"/>
                <a:gd name="T85" fmla="*/ 2681 h 3957381"/>
                <a:gd name="T86" fmla="*/ 1872149 w 2872116"/>
                <a:gd name="T87" fmla="*/ 3514 h 3957381"/>
                <a:gd name="T88" fmla="*/ 1544728 w 2872116"/>
                <a:gd name="T89" fmla="*/ 22654 h 3957381"/>
                <a:gd name="T90" fmla="*/ 1542162 w 2872116"/>
                <a:gd name="T91" fmla="*/ 22939 h 3957381"/>
                <a:gd name="T92" fmla="*/ 1537646 w 2872116"/>
                <a:gd name="T93" fmla="*/ 23356 h 3957381"/>
                <a:gd name="T94" fmla="*/ 1533612 w 2872116"/>
                <a:gd name="T95" fmla="*/ 23707 h 3957381"/>
                <a:gd name="T96" fmla="*/ 1516423 w 2872116"/>
                <a:gd name="T97" fmla="*/ 25307 h 3957381"/>
                <a:gd name="T98" fmla="*/ 1505351 w 2872116"/>
                <a:gd name="T99" fmla="*/ 26842 h 3957381"/>
                <a:gd name="T100" fmla="*/ 973111 w 2872116"/>
                <a:gd name="T101" fmla="*/ 113049 h 3957381"/>
                <a:gd name="T102" fmla="*/ 956273 w 2872116"/>
                <a:gd name="T103" fmla="*/ 133856 h 3957381"/>
                <a:gd name="T104" fmla="*/ 935400 w 2872116"/>
                <a:gd name="T105" fmla="*/ 154728 h 3957381"/>
                <a:gd name="T106" fmla="*/ 581385 w 2872116"/>
                <a:gd name="T107" fmla="*/ 223527 h 3957381"/>
                <a:gd name="T108" fmla="*/ 79422 w 2872116"/>
                <a:gd name="T109" fmla="*/ 597340 h 3957381"/>
                <a:gd name="T110" fmla="*/ 41142 w 2872116"/>
                <a:gd name="T111" fmla="*/ 683394 h 3957381"/>
                <a:gd name="T112" fmla="*/ 65434 w 2872116"/>
                <a:gd name="T113" fmla="*/ 1350939 h 3957381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2872116"/>
                <a:gd name="T172" fmla="*/ 0 h 3957381"/>
                <a:gd name="T173" fmla="*/ 2872116 w 2872116"/>
                <a:gd name="T174" fmla="*/ 3957381 h 3957381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2872116" h="3957381">
                  <a:moveTo>
                    <a:pt x="65347" y="1350931"/>
                  </a:moveTo>
                  <a:cubicBezTo>
                    <a:pt x="78984" y="1394408"/>
                    <a:pt x="92686" y="1437818"/>
                    <a:pt x="106477" y="1481163"/>
                  </a:cubicBezTo>
                  <a:cubicBezTo>
                    <a:pt x="115378" y="1509205"/>
                    <a:pt x="124302" y="1537158"/>
                    <a:pt x="133335" y="1565134"/>
                  </a:cubicBezTo>
                  <a:cubicBezTo>
                    <a:pt x="140219" y="1586840"/>
                    <a:pt x="147191" y="1608479"/>
                    <a:pt x="154207" y="1630184"/>
                  </a:cubicBezTo>
                  <a:cubicBezTo>
                    <a:pt x="164226" y="1661493"/>
                    <a:pt x="174465" y="1692867"/>
                    <a:pt x="184682" y="1724175"/>
                  </a:cubicBezTo>
                  <a:cubicBezTo>
                    <a:pt x="185318" y="1726126"/>
                    <a:pt x="185997" y="1728143"/>
                    <a:pt x="186633" y="1730160"/>
                  </a:cubicBezTo>
                  <a:cubicBezTo>
                    <a:pt x="209259" y="1799881"/>
                    <a:pt x="232083" y="1869644"/>
                    <a:pt x="255191" y="1939299"/>
                  </a:cubicBezTo>
                  <a:cubicBezTo>
                    <a:pt x="279747" y="2013382"/>
                    <a:pt x="304609" y="2087487"/>
                    <a:pt x="329581" y="2161373"/>
                  </a:cubicBezTo>
                  <a:cubicBezTo>
                    <a:pt x="333001" y="2171392"/>
                    <a:pt x="336268" y="2181346"/>
                    <a:pt x="339732" y="2191212"/>
                  </a:cubicBezTo>
                  <a:cubicBezTo>
                    <a:pt x="350103" y="2220635"/>
                    <a:pt x="357053" y="2242340"/>
                    <a:pt x="357908" y="2244774"/>
                  </a:cubicBezTo>
                  <a:cubicBezTo>
                    <a:pt x="382398" y="2317607"/>
                    <a:pt x="511073" y="2675700"/>
                    <a:pt x="566476" y="2880805"/>
                  </a:cubicBezTo>
                  <a:cubicBezTo>
                    <a:pt x="595153" y="2986766"/>
                    <a:pt x="626527" y="3134954"/>
                    <a:pt x="639616" y="3322168"/>
                  </a:cubicBezTo>
                  <a:cubicBezTo>
                    <a:pt x="639836" y="3324602"/>
                    <a:pt x="640033" y="3327035"/>
                    <a:pt x="640164" y="3329535"/>
                  </a:cubicBezTo>
                  <a:cubicBezTo>
                    <a:pt x="641896" y="3354375"/>
                    <a:pt x="643234" y="3379764"/>
                    <a:pt x="644199" y="3405920"/>
                  </a:cubicBezTo>
                  <a:cubicBezTo>
                    <a:pt x="696050" y="3523282"/>
                    <a:pt x="747902" y="3640798"/>
                    <a:pt x="799731" y="3758160"/>
                  </a:cubicBezTo>
                  <a:cubicBezTo>
                    <a:pt x="993610" y="3841166"/>
                    <a:pt x="1339843" y="3959997"/>
                    <a:pt x="1785218" y="3956292"/>
                  </a:cubicBezTo>
                  <a:cubicBezTo>
                    <a:pt x="2178216" y="3952959"/>
                    <a:pt x="2488229" y="3855483"/>
                    <a:pt x="2675727" y="3780347"/>
                  </a:cubicBezTo>
                  <a:cubicBezTo>
                    <a:pt x="2745865" y="3685940"/>
                    <a:pt x="2749065" y="3538453"/>
                    <a:pt x="2751784" y="3437974"/>
                  </a:cubicBezTo>
                  <a:cubicBezTo>
                    <a:pt x="2752332" y="3418066"/>
                    <a:pt x="2752485" y="3398180"/>
                    <a:pt x="2752200" y="3378360"/>
                  </a:cubicBezTo>
                  <a:cubicBezTo>
                    <a:pt x="2752200" y="3375993"/>
                    <a:pt x="2752135" y="3373691"/>
                    <a:pt x="2752069" y="3371345"/>
                  </a:cubicBezTo>
                  <a:cubicBezTo>
                    <a:pt x="2749504" y="3205200"/>
                    <a:pt x="2721857" y="3037390"/>
                    <a:pt x="2703923" y="2871048"/>
                  </a:cubicBezTo>
                  <a:cubicBezTo>
                    <a:pt x="2703440" y="2866883"/>
                    <a:pt x="2703024" y="2862695"/>
                    <a:pt x="2702607" y="2858529"/>
                  </a:cubicBezTo>
                  <a:cubicBezTo>
                    <a:pt x="2688904" y="2728911"/>
                    <a:pt x="2681582" y="2600061"/>
                    <a:pt x="2696841" y="2473578"/>
                  </a:cubicBezTo>
                  <a:cubicBezTo>
                    <a:pt x="2726198" y="2229580"/>
                    <a:pt x="2771998" y="1987489"/>
                    <a:pt x="2799843" y="1743271"/>
                  </a:cubicBezTo>
                  <a:cubicBezTo>
                    <a:pt x="2806464" y="1685675"/>
                    <a:pt x="2814795" y="1627707"/>
                    <a:pt x="2823499" y="1569475"/>
                  </a:cubicBezTo>
                  <a:cubicBezTo>
                    <a:pt x="2824880" y="1560004"/>
                    <a:pt x="2826349" y="1550489"/>
                    <a:pt x="2827752" y="1541017"/>
                  </a:cubicBezTo>
                  <a:cubicBezTo>
                    <a:pt x="2832971" y="1506574"/>
                    <a:pt x="2838123" y="1471999"/>
                    <a:pt x="2842990" y="1437424"/>
                  </a:cubicBezTo>
                  <a:cubicBezTo>
                    <a:pt x="2844459" y="1427053"/>
                    <a:pt x="2845906" y="1416771"/>
                    <a:pt x="2847309" y="1406400"/>
                  </a:cubicBezTo>
                  <a:cubicBezTo>
                    <a:pt x="2872500" y="1220919"/>
                    <a:pt x="2886357" y="1034538"/>
                    <a:pt x="2840359" y="851008"/>
                  </a:cubicBezTo>
                  <a:cubicBezTo>
                    <a:pt x="2821789" y="776837"/>
                    <a:pt x="2819070" y="702403"/>
                    <a:pt x="2821504" y="630052"/>
                  </a:cubicBezTo>
                  <a:cubicBezTo>
                    <a:pt x="2826306" y="479847"/>
                    <a:pt x="2852900" y="338960"/>
                    <a:pt x="2803899" y="229951"/>
                  </a:cubicBezTo>
                  <a:lnTo>
                    <a:pt x="2803833" y="229885"/>
                  </a:lnTo>
                  <a:cubicBezTo>
                    <a:pt x="2740580" y="178055"/>
                    <a:pt x="2614339" y="90752"/>
                    <a:pt x="2433878" y="59575"/>
                  </a:cubicBezTo>
                  <a:cubicBezTo>
                    <a:pt x="2370626" y="48657"/>
                    <a:pt x="2312504" y="46706"/>
                    <a:pt x="2262121" y="49139"/>
                  </a:cubicBezTo>
                  <a:cubicBezTo>
                    <a:pt x="2265388" y="38155"/>
                    <a:pt x="2267822" y="26951"/>
                    <a:pt x="2269422" y="15397"/>
                  </a:cubicBezTo>
                  <a:cubicBezTo>
                    <a:pt x="2275341" y="14498"/>
                    <a:pt x="2281261" y="13578"/>
                    <a:pt x="2287159" y="12679"/>
                  </a:cubicBezTo>
                  <a:cubicBezTo>
                    <a:pt x="2282007" y="12262"/>
                    <a:pt x="2276920" y="11845"/>
                    <a:pt x="2271789" y="11429"/>
                  </a:cubicBezTo>
                  <a:cubicBezTo>
                    <a:pt x="2271241" y="11363"/>
                    <a:pt x="2270606" y="11363"/>
                    <a:pt x="2270058" y="11297"/>
                  </a:cubicBezTo>
                  <a:cubicBezTo>
                    <a:pt x="2230396" y="8162"/>
                    <a:pt x="2188915" y="5794"/>
                    <a:pt x="2146052" y="4128"/>
                  </a:cubicBezTo>
                  <a:cubicBezTo>
                    <a:pt x="2137567" y="3843"/>
                    <a:pt x="2128995" y="3580"/>
                    <a:pt x="2120445" y="3295"/>
                  </a:cubicBezTo>
                  <a:cubicBezTo>
                    <a:pt x="2118975" y="3229"/>
                    <a:pt x="2117529" y="3229"/>
                    <a:pt x="2116060" y="3163"/>
                  </a:cubicBezTo>
                  <a:cubicBezTo>
                    <a:pt x="2110557" y="3032"/>
                    <a:pt x="2105076" y="2878"/>
                    <a:pt x="2099507" y="2813"/>
                  </a:cubicBezTo>
                  <a:cubicBezTo>
                    <a:pt x="2036934" y="1278"/>
                    <a:pt x="1971599" y="1278"/>
                    <a:pt x="1904378" y="2681"/>
                  </a:cubicBezTo>
                  <a:cubicBezTo>
                    <a:pt x="1893723" y="2966"/>
                    <a:pt x="1882936" y="3229"/>
                    <a:pt x="1872149" y="3514"/>
                  </a:cubicBezTo>
                  <a:cubicBezTo>
                    <a:pt x="1766429" y="6430"/>
                    <a:pt x="1656346" y="12986"/>
                    <a:pt x="1544728" y="22654"/>
                  </a:cubicBezTo>
                  <a:cubicBezTo>
                    <a:pt x="1543895" y="22786"/>
                    <a:pt x="1542996" y="22874"/>
                    <a:pt x="1542162" y="22939"/>
                  </a:cubicBezTo>
                  <a:cubicBezTo>
                    <a:pt x="1540628" y="23071"/>
                    <a:pt x="1539093" y="23224"/>
                    <a:pt x="1537646" y="23356"/>
                  </a:cubicBezTo>
                  <a:cubicBezTo>
                    <a:pt x="1536265" y="23422"/>
                    <a:pt x="1534862" y="23553"/>
                    <a:pt x="1533612" y="23707"/>
                  </a:cubicBezTo>
                  <a:cubicBezTo>
                    <a:pt x="1523592" y="24605"/>
                    <a:pt x="1516840" y="25241"/>
                    <a:pt x="1516423" y="25307"/>
                  </a:cubicBezTo>
                  <a:cubicBezTo>
                    <a:pt x="1515305" y="25373"/>
                    <a:pt x="1511687" y="25855"/>
                    <a:pt x="1505351" y="26842"/>
                  </a:cubicBezTo>
                  <a:cubicBezTo>
                    <a:pt x="1463870" y="33025"/>
                    <a:pt x="1305684" y="58567"/>
                    <a:pt x="973111" y="113049"/>
                  </a:cubicBezTo>
                  <a:cubicBezTo>
                    <a:pt x="968309" y="119649"/>
                    <a:pt x="962740" y="126686"/>
                    <a:pt x="956273" y="133856"/>
                  </a:cubicBezTo>
                  <a:cubicBezTo>
                    <a:pt x="949103" y="141858"/>
                    <a:pt x="942000" y="148808"/>
                    <a:pt x="935400" y="154728"/>
                  </a:cubicBezTo>
                  <a:cubicBezTo>
                    <a:pt x="851254" y="157578"/>
                    <a:pt x="724464" y="170930"/>
                    <a:pt x="581385" y="223527"/>
                  </a:cubicBezTo>
                  <a:cubicBezTo>
                    <a:pt x="462729" y="267157"/>
                    <a:pt x="207681" y="359196"/>
                    <a:pt x="79422" y="597340"/>
                  </a:cubicBezTo>
                  <a:cubicBezTo>
                    <a:pt x="64119" y="625733"/>
                    <a:pt x="51447" y="654388"/>
                    <a:pt x="41142" y="683394"/>
                  </a:cubicBezTo>
                  <a:cubicBezTo>
                    <a:pt x="-34366" y="894068"/>
                    <a:pt x="12333" y="1119320"/>
                    <a:pt x="65434" y="1350931"/>
                  </a:cubicBezTo>
                  <a:close/>
                </a:path>
              </a:pathLst>
            </a:custGeom>
            <a:solidFill>
              <a:srgbClr val="F9940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03443" name="Freeform: Shape 24">
              <a:extLst>
                <a:ext uri="{FF2B5EF4-FFF2-40B4-BE49-F238E27FC236}">
                  <a16:creationId xmlns:a16="http://schemas.microsoft.com/office/drawing/2014/main" id="{AC4D549C-E07D-41C4-A417-E52DAB31B4F1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0048" y="514957"/>
              <a:ext cx="1047994" cy="1914013"/>
            </a:xfrm>
            <a:custGeom>
              <a:avLst/>
              <a:gdLst>
                <a:gd name="T0" fmla="*/ 22500 w 1047993"/>
                <a:gd name="T1" fmla="*/ 1157711 h 1914013"/>
                <a:gd name="T2" fmla="*/ 16932 w 1047993"/>
                <a:gd name="T3" fmla="*/ 743490 h 1914013"/>
                <a:gd name="T4" fmla="*/ 233809 w 1047993"/>
                <a:gd name="T5" fmla="*/ 189435 h 1914013"/>
                <a:gd name="T6" fmla="*/ 534754 w 1047993"/>
                <a:gd name="T7" fmla="*/ 8097 h 1914013"/>
                <a:gd name="T8" fmla="*/ 564264 w 1047993"/>
                <a:gd name="T9" fmla="*/ 2703 h 1914013"/>
                <a:gd name="T10" fmla="*/ 771890 w 1047993"/>
                <a:gd name="T11" fmla="*/ 152623 h 1914013"/>
                <a:gd name="T12" fmla="*/ 777086 w 1047993"/>
                <a:gd name="T13" fmla="*/ 158806 h 1914013"/>
                <a:gd name="T14" fmla="*/ 791117 w 1047993"/>
                <a:gd name="T15" fmla="*/ 175710 h 1914013"/>
                <a:gd name="T16" fmla="*/ 793156 w 1047993"/>
                <a:gd name="T17" fmla="*/ 178385 h 1914013"/>
                <a:gd name="T18" fmla="*/ 826394 w 1047993"/>
                <a:gd name="T19" fmla="*/ 224689 h 1914013"/>
                <a:gd name="T20" fmla="*/ 834155 w 1047993"/>
                <a:gd name="T21" fmla="*/ 236792 h 1914013"/>
                <a:gd name="T22" fmla="*/ 855006 w 1047993"/>
                <a:gd name="T23" fmla="*/ 272814 h 1914013"/>
                <a:gd name="T24" fmla="*/ 869366 w 1047993"/>
                <a:gd name="T25" fmla="*/ 301184 h 1914013"/>
                <a:gd name="T26" fmla="*/ 879013 w 1047993"/>
                <a:gd name="T27" fmla="*/ 321749 h 1914013"/>
                <a:gd name="T28" fmla="*/ 886774 w 1047993"/>
                <a:gd name="T29" fmla="*/ 339771 h 1914013"/>
                <a:gd name="T30" fmla="*/ 892080 w 1047993"/>
                <a:gd name="T31" fmla="*/ 353781 h 1914013"/>
                <a:gd name="T32" fmla="*/ 940665 w 1047993"/>
                <a:gd name="T33" fmla="*/ 505696 h 1914013"/>
                <a:gd name="T34" fmla="*/ 970855 w 1047993"/>
                <a:gd name="T35" fmla="*/ 647877 h 1914013"/>
                <a:gd name="T36" fmla="*/ 984865 w 1047993"/>
                <a:gd name="T37" fmla="*/ 761359 h 1914013"/>
                <a:gd name="T38" fmla="*/ 988416 w 1047993"/>
                <a:gd name="T39" fmla="*/ 818845 h 1914013"/>
                <a:gd name="T40" fmla="*/ 988921 w 1047993"/>
                <a:gd name="T41" fmla="*/ 830816 h 1914013"/>
                <a:gd name="T42" fmla="*/ 989447 w 1047993"/>
                <a:gd name="T43" fmla="*/ 851973 h 1914013"/>
                <a:gd name="T44" fmla="*/ 991793 w 1047993"/>
                <a:gd name="T45" fmla="*/ 954777 h 1914013"/>
                <a:gd name="T46" fmla="*/ 1000212 w 1047993"/>
                <a:gd name="T47" fmla="*/ 1094305 h 1914013"/>
                <a:gd name="T48" fmla="*/ 1018935 w 1047993"/>
                <a:gd name="T49" fmla="*/ 1278625 h 1914013"/>
                <a:gd name="T50" fmla="*/ 1039698 w 1047993"/>
                <a:gd name="T51" fmla="*/ 1374676 h 1914013"/>
                <a:gd name="T52" fmla="*/ 910540 w 1047993"/>
                <a:gd name="T53" fmla="*/ 1733866 h 1914013"/>
                <a:gd name="T54" fmla="*/ 858163 w 1047993"/>
                <a:gd name="T55" fmla="*/ 1817925 h 1914013"/>
                <a:gd name="T56" fmla="*/ 854370 w 1047993"/>
                <a:gd name="T57" fmla="*/ 1855372 h 1914013"/>
                <a:gd name="T58" fmla="*/ 820343 w 1047993"/>
                <a:gd name="T59" fmla="*/ 1866641 h 1914013"/>
                <a:gd name="T60" fmla="*/ 728040 w 1047993"/>
                <a:gd name="T61" fmla="*/ 1891745 h 1914013"/>
                <a:gd name="T62" fmla="*/ 1650 w 1047993"/>
                <a:gd name="T63" fmla="*/ 1590699 h 1914013"/>
                <a:gd name="T64" fmla="*/ 19847 w 1047993"/>
                <a:gd name="T65" fmla="*/ 1413132 h 1914013"/>
                <a:gd name="T66" fmla="*/ 22456 w 1047993"/>
                <a:gd name="T67" fmla="*/ 1157711 h 191401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047993"/>
                <a:gd name="T103" fmla="*/ 0 h 1914013"/>
                <a:gd name="T104" fmla="*/ 1047993 w 1047993"/>
                <a:gd name="T105" fmla="*/ 1914013 h 191401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047993" h="1914013">
                  <a:moveTo>
                    <a:pt x="22500" y="1157711"/>
                  </a:moveTo>
                  <a:cubicBezTo>
                    <a:pt x="15397" y="1020112"/>
                    <a:pt x="1782" y="882404"/>
                    <a:pt x="16932" y="743490"/>
                  </a:cubicBezTo>
                  <a:cubicBezTo>
                    <a:pt x="38768" y="543144"/>
                    <a:pt x="102108" y="345362"/>
                    <a:pt x="233809" y="189435"/>
                  </a:cubicBezTo>
                  <a:cubicBezTo>
                    <a:pt x="287919" y="125371"/>
                    <a:pt x="390745" y="38747"/>
                    <a:pt x="534746" y="8097"/>
                  </a:cubicBezTo>
                  <a:cubicBezTo>
                    <a:pt x="544348" y="6036"/>
                    <a:pt x="554236" y="4216"/>
                    <a:pt x="564256" y="2703"/>
                  </a:cubicBezTo>
                  <a:cubicBezTo>
                    <a:pt x="646254" y="-9794"/>
                    <a:pt x="719964" y="91213"/>
                    <a:pt x="771882" y="152623"/>
                  </a:cubicBezTo>
                  <a:cubicBezTo>
                    <a:pt x="773679" y="154662"/>
                    <a:pt x="775411" y="156701"/>
                    <a:pt x="777078" y="158806"/>
                  </a:cubicBezTo>
                  <a:cubicBezTo>
                    <a:pt x="781967" y="164507"/>
                    <a:pt x="786703" y="170185"/>
                    <a:pt x="791109" y="175710"/>
                  </a:cubicBezTo>
                  <a:cubicBezTo>
                    <a:pt x="791767" y="176565"/>
                    <a:pt x="792447" y="177530"/>
                    <a:pt x="793148" y="178385"/>
                  </a:cubicBezTo>
                  <a:cubicBezTo>
                    <a:pt x="805229" y="193513"/>
                    <a:pt x="816147" y="208970"/>
                    <a:pt x="826386" y="224689"/>
                  </a:cubicBezTo>
                  <a:cubicBezTo>
                    <a:pt x="829083" y="228658"/>
                    <a:pt x="831626" y="232648"/>
                    <a:pt x="834147" y="236792"/>
                  </a:cubicBezTo>
                  <a:cubicBezTo>
                    <a:pt x="841601" y="248543"/>
                    <a:pt x="848574" y="260514"/>
                    <a:pt x="854998" y="272814"/>
                  </a:cubicBezTo>
                  <a:cubicBezTo>
                    <a:pt x="860106" y="282176"/>
                    <a:pt x="865017" y="291537"/>
                    <a:pt x="869358" y="301184"/>
                  </a:cubicBezTo>
                  <a:cubicBezTo>
                    <a:pt x="872756" y="307937"/>
                    <a:pt x="875913" y="314865"/>
                    <a:pt x="879005" y="321749"/>
                  </a:cubicBezTo>
                  <a:cubicBezTo>
                    <a:pt x="881702" y="327647"/>
                    <a:pt x="884179" y="333720"/>
                    <a:pt x="886766" y="339771"/>
                  </a:cubicBezTo>
                  <a:cubicBezTo>
                    <a:pt x="888542" y="344463"/>
                    <a:pt x="890296" y="349111"/>
                    <a:pt x="892072" y="353781"/>
                  </a:cubicBezTo>
                  <a:cubicBezTo>
                    <a:pt x="910817" y="402892"/>
                    <a:pt x="927085" y="453801"/>
                    <a:pt x="940657" y="505696"/>
                  </a:cubicBezTo>
                  <a:cubicBezTo>
                    <a:pt x="952912" y="552505"/>
                    <a:pt x="963042" y="600104"/>
                    <a:pt x="970847" y="647877"/>
                  </a:cubicBezTo>
                  <a:cubicBezTo>
                    <a:pt x="976986" y="685609"/>
                    <a:pt x="981743" y="723539"/>
                    <a:pt x="984857" y="761359"/>
                  </a:cubicBezTo>
                  <a:cubicBezTo>
                    <a:pt x="986479" y="780565"/>
                    <a:pt x="987619" y="799749"/>
                    <a:pt x="988408" y="818845"/>
                  </a:cubicBezTo>
                  <a:cubicBezTo>
                    <a:pt x="988584" y="822813"/>
                    <a:pt x="988781" y="826825"/>
                    <a:pt x="988913" y="830816"/>
                  </a:cubicBezTo>
                  <a:cubicBezTo>
                    <a:pt x="989198" y="837897"/>
                    <a:pt x="989307" y="844869"/>
                    <a:pt x="989439" y="851973"/>
                  </a:cubicBezTo>
                  <a:cubicBezTo>
                    <a:pt x="990228" y="886285"/>
                    <a:pt x="990732" y="920662"/>
                    <a:pt x="991785" y="954777"/>
                  </a:cubicBezTo>
                  <a:cubicBezTo>
                    <a:pt x="992991" y="1001367"/>
                    <a:pt x="995073" y="1047803"/>
                    <a:pt x="1000204" y="1094305"/>
                  </a:cubicBezTo>
                  <a:cubicBezTo>
                    <a:pt x="1007505" y="1158785"/>
                    <a:pt x="1009850" y="1218442"/>
                    <a:pt x="1018927" y="1278625"/>
                  </a:cubicBezTo>
                  <a:cubicBezTo>
                    <a:pt x="1023532" y="1310174"/>
                    <a:pt x="1029955" y="1341987"/>
                    <a:pt x="1039690" y="1374676"/>
                  </a:cubicBezTo>
                  <a:cubicBezTo>
                    <a:pt x="1076238" y="1496072"/>
                    <a:pt x="987378" y="1645401"/>
                    <a:pt x="910532" y="1733866"/>
                  </a:cubicBezTo>
                  <a:cubicBezTo>
                    <a:pt x="889463" y="1758115"/>
                    <a:pt x="866749" y="1786244"/>
                    <a:pt x="858155" y="1817925"/>
                  </a:cubicBezTo>
                  <a:cubicBezTo>
                    <a:pt x="856094" y="1825555"/>
                    <a:pt x="858834" y="1849825"/>
                    <a:pt x="854362" y="1855372"/>
                  </a:cubicBezTo>
                  <a:cubicBezTo>
                    <a:pt x="845460" y="1866378"/>
                    <a:pt x="833775" y="1863484"/>
                    <a:pt x="820335" y="1866641"/>
                  </a:cubicBezTo>
                  <a:cubicBezTo>
                    <a:pt x="788215" y="1874205"/>
                    <a:pt x="759582" y="1882252"/>
                    <a:pt x="728032" y="1891745"/>
                  </a:cubicBezTo>
                  <a:cubicBezTo>
                    <a:pt x="511834" y="1956861"/>
                    <a:pt x="3229" y="1888960"/>
                    <a:pt x="1650" y="1590699"/>
                  </a:cubicBezTo>
                  <a:cubicBezTo>
                    <a:pt x="1343" y="1531152"/>
                    <a:pt x="13643" y="1472350"/>
                    <a:pt x="19847" y="1413132"/>
                  </a:cubicBezTo>
                  <a:cubicBezTo>
                    <a:pt x="28771" y="1327867"/>
                    <a:pt x="26863" y="1242822"/>
                    <a:pt x="22456" y="1157711"/>
                  </a:cubicBezTo>
                  <a:close/>
                </a:path>
              </a:pathLst>
            </a:custGeom>
            <a:solidFill>
              <a:srgbClr val="3E39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03444" name="Freeform: Shape 25">
              <a:extLst>
                <a:ext uri="{FF2B5EF4-FFF2-40B4-BE49-F238E27FC236}">
                  <a16:creationId xmlns:a16="http://schemas.microsoft.com/office/drawing/2014/main" id="{1C071865-E59E-4E5A-97F2-112DDF86F942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7756" y="302695"/>
              <a:ext cx="1896474" cy="2133259"/>
            </a:xfrm>
            <a:custGeom>
              <a:avLst/>
              <a:gdLst>
                <a:gd name="T0" fmla="*/ 47631 w 1896473"/>
                <a:gd name="T1" fmla="*/ 816378 h 2133258"/>
                <a:gd name="T2" fmla="*/ 39541 w 1896473"/>
                <a:gd name="T3" fmla="*/ 762093 h 2133258"/>
                <a:gd name="T4" fmla="*/ 24457 w 1896473"/>
                <a:gd name="T5" fmla="*/ 391722 h 2133258"/>
                <a:gd name="T6" fmla="*/ 902448 w 1896473"/>
                <a:gd name="T7" fmla="*/ 12186 h 2133258"/>
                <a:gd name="T8" fmla="*/ 1765187 w 1896473"/>
                <a:gd name="T9" fmla="*/ 705769 h 2133258"/>
                <a:gd name="T10" fmla="*/ 1821840 w 1896473"/>
                <a:gd name="T11" fmla="*/ 1202302 h 2133258"/>
                <a:gd name="T12" fmla="*/ 1896033 w 1896473"/>
                <a:gd name="T13" fmla="*/ 1615405 h 2133258"/>
                <a:gd name="T14" fmla="*/ 1483062 w 1896473"/>
                <a:gd name="T15" fmla="*/ 2045060 h 2133258"/>
                <a:gd name="T16" fmla="*/ 1004887 w 1896473"/>
                <a:gd name="T17" fmla="*/ 2133387 h 2133258"/>
                <a:gd name="T18" fmla="*/ 518395 w 1896473"/>
                <a:gd name="T19" fmla="*/ 1997308 h 2133258"/>
                <a:gd name="T20" fmla="*/ 267162 w 1896473"/>
                <a:gd name="T21" fmla="*/ 1750504 h 2133258"/>
                <a:gd name="T22" fmla="*/ 62540 w 1896473"/>
                <a:gd name="T23" fmla="*/ 1440776 h 2133258"/>
                <a:gd name="T24" fmla="*/ 72428 w 1896473"/>
                <a:gd name="T25" fmla="*/ 1187130 h 2133258"/>
                <a:gd name="T26" fmla="*/ 47631 w 1896473"/>
                <a:gd name="T27" fmla="*/ 816400 h 213325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896473"/>
                <a:gd name="T43" fmla="*/ 0 h 2133258"/>
                <a:gd name="T44" fmla="*/ 1896473 w 1896473"/>
                <a:gd name="T45" fmla="*/ 2133258 h 2133258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896473" h="2133258">
                  <a:moveTo>
                    <a:pt x="47631" y="816378"/>
                  </a:moveTo>
                  <a:cubicBezTo>
                    <a:pt x="44957" y="798115"/>
                    <a:pt x="42216" y="780005"/>
                    <a:pt x="39541" y="762093"/>
                  </a:cubicBezTo>
                  <a:cubicBezTo>
                    <a:pt x="19612" y="629296"/>
                    <a:pt x="-25706" y="527851"/>
                    <a:pt x="24457" y="391722"/>
                  </a:cubicBezTo>
                  <a:cubicBezTo>
                    <a:pt x="149427" y="52505"/>
                    <a:pt x="584717" y="-31203"/>
                    <a:pt x="902448" y="12186"/>
                  </a:cubicBezTo>
                  <a:cubicBezTo>
                    <a:pt x="1297002" y="66076"/>
                    <a:pt x="1657683" y="305470"/>
                    <a:pt x="1765179" y="705769"/>
                  </a:cubicBezTo>
                  <a:cubicBezTo>
                    <a:pt x="1808678" y="867726"/>
                    <a:pt x="1806770" y="1036479"/>
                    <a:pt x="1821832" y="1202294"/>
                  </a:cubicBezTo>
                  <a:cubicBezTo>
                    <a:pt x="1834636" y="1343423"/>
                    <a:pt x="1887233" y="1475715"/>
                    <a:pt x="1896025" y="1615397"/>
                  </a:cubicBezTo>
                  <a:cubicBezTo>
                    <a:pt x="1911986" y="1869261"/>
                    <a:pt x="1691315" y="1967527"/>
                    <a:pt x="1483054" y="2045052"/>
                  </a:cubicBezTo>
                  <a:cubicBezTo>
                    <a:pt x="1330349" y="2101881"/>
                    <a:pt x="1167625" y="2130733"/>
                    <a:pt x="1004879" y="2133386"/>
                  </a:cubicBezTo>
                  <a:cubicBezTo>
                    <a:pt x="835447" y="2136127"/>
                    <a:pt x="670135" y="2065025"/>
                    <a:pt x="518395" y="1997300"/>
                  </a:cubicBezTo>
                  <a:cubicBezTo>
                    <a:pt x="386476" y="1938411"/>
                    <a:pt x="353128" y="1853234"/>
                    <a:pt x="267162" y="1750496"/>
                  </a:cubicBezTo>
                  <a:cubicBezTo>
                    <a:pt x="186545" y="1654137"/>
                    <a:pt x="87512" y="1570868"/>
                    <a:pt x="62540" y="1440768"/>
                  </a:cubicBezTo>
                  <a:cubicBezTo>
                    <a:pt x="46535" y="1357345"/>
                    <a:pt x="66114" y="1271817"/>
                    <a:pt x="72428" y="1187122"/>
                  </a:cubicBezTo>
                  <a:cubicBezTo>
                    <a:pt x="81439" y="1066011"/>
                    <a:pt x="65478" y="937928"/>
                    <a:pt x="47631" y="816400"/>
                  </a:cubicBezTo>
                  <a:close/>
                </a:path>
              </a:pathLst>
            </a:custGeom>
            <a:solidFill>
              <a:srgbClr val="3E39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03445" name="Freeform: Shape 26">
              <a:extLst>
                <a:ext uri="{FF2B5EF4-FFF2-40B4-BE49-F238E27FC236}">
                  <a16:creationId xmlns:a16="http://schemas.microsoft.com/office/drawing/2014/main" id="{4727B700-1AA2-40A2-9AFF-0CBE789460F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819" y="681620"/>
              <a:ext cx="1455790" cy="1650919"/>
            </a:xfrm>
            <a:custGeom>
              <a:avLst/>
              <a:gdLst>
                <a:gd name="T0" fmla="*/ 3197 w 1455790"/>
                <a:gd name="T1" fmla="*/ 778511 h 1650918"/>
                <a:gd name="T2" fmla="*/ 25604 w 1455790"/>
                <a:gd name="T3" fmla="*/ 968383 h 1650918"/>
                <a:gd name="T4" fmla="*/ 51277 w 1455790"/>
                <a:gd name="T5" fmla="*/ 1072240 h 1650918"/>
                <a:gd name="T6" fmla="*/ 232418 w 1455790"/>
                <a:gd name="T7" fmla="*/ 1357347 h 1650918"/>
                <a:gd name="T8" fmla="*/ 266796 w 1455790"/>
                <a:gd name="T9" fmla="*/ 1389291 h 1650918"/>
                <a:gd name="T10" fmla="*/ 358660 w 1455790"/>
                <a:gd name="T11" fmla="*/ 1462760 h 1650918"/>
                <a:gd name="T12" fmla="*/ 457605 w 1455790"/>
                <a:gd name="T13" fmla="*/ 1526341 h 1650918"/>
                <a:gd name="T14" fmla="*/ 652339 w 1455790"/>
                <a:gd name="T15" fmla="*/ 1612132 h 1650918"/>
                <a:gd name="T16" fmla="*/ 805438 w 1455790"/>
                <a:gd name="T17" fmla="*/ 1644975 h 1650918"/>
                <a:gd name="T18" fmla="*/ 837799 w 1455790"/>
                <a:gd name="T19" fmla="*/ 1647891 h 1650918"/>
                <a:gd name="T20" fmla="*/ 844968 w 1455790"/>
                <a:gd name="T21" fmla="*/ 1648373 h 1650918"/>
                <a:gd name="T22" fmla="*/ 891382 w 1455790"/>
                <a:gd name="T23" fmla="*/ 1649338 h 1650918"/>
                <a:gd name="T24" fmla="*/ 894868 w 1455790"/>
                <a:gd name="T25" fmla="*/ 1649338 h 1650918"/>
                <a:gd name="T26" fmla="*/ 899670 w 1455790"/>
                <a:gd name="T27" fmla="*/ 1649118 h 1650918"/>
                <a:gd name="T28" fmla="*/ 946764 w 1455790"/>
                <a:gd name="T29" fmla="*/ 1645852 h 1650918"/>
                <a:gd name="T30" fmla="*/ 972503 w 1455790"/>
                <a:gd name="T31" fmla="*/ 1642519 h 1650918"/>
                <a:gd name="T32" fmla="*/ 997892 w 1455790"/>
                <a:gd name="T33" fmla="*/ 1638134 h 1650918"/>
                <a:gd name="T34" fmla="*/ 1035887 w 1455790"/>
                <a:gd name="T35" fmla="*/ 1628948 h 1650918"/>
                <a:gd name="T36" fmla="*/ 1052462 w 1455790"/>
                <a:gd name="T37" fmla="*/ 1624015 h 1650918"/>
                <a:gd name="T38" fmla="*/ 1103897 w 1455790"/>
                <a:gd name="T39" fmla="*/ 1604195 h 1650918"/>
                <a:gd name="T40" fmla="*/ 1115232 w 1455790"/>
                <a:gd name="T41" fmla="*/ 1598889 h 1650918"/>
                <a:gd name="T42" fmla="*/ 1176884 w 1455790"/>
                <a:gd name="T43" fmla="*/ 1562999 h 1650918"/>
                <a:gd name="T44" fmla="*/ 1228604 w 1455790"/>
                <a:gd name="T45" fmla="*/ 1521956 h 1650918"/>
                <a:gd name="T46" fmla="*/ 1375586 w 1455790"/>
                <a:gd name="T47" fmla="*/ 1309573 h 1650918"/>
                <a:gd name="T48" fmla="*/ 1396393 w 1455790"/>
                <a:gd name="T49" fmla="*/ 501977 h 1650918"/>
                <a:gd name="T50" fmla="*/ 1371464 w 1455790"/>
                <a:gd name="T51" fmla="*/ 419870 h 1650918"/>
                <a:gd name="T52" fmla="*/ 1351622 w 1455790"/>
                <a:gd name="T53" fmla="*/ 362055 h 1650918"/>
                <a:gd name="T54" fmla="*/ 1204509 w 1455790"/>
                <a:gd name="T55" fmla="*/ 150987 h 1650918"/>
                <a:gd name="T56" fmla="*/ 929619 w 1455790"/>
                <a:gd name="T57" fmla="*/ 59430 h 1650918"/>
                <a:gd name="T58" fmla="*/ 854045 w 1455790"/>
                <a:gd name="T59" fmla="*/ 38295 h 1650918"/>
                <a:gd name="T60" fmla="*/ 684239 w 1455790"/>
                <a:gd name="T61" fmla="*/ 2470 h 1650918"/>
                <a:gd name="T62" fmla="*/ 348311 w 1455790"/>
                <a:gd name="T63" fmla="*/ 70173 h 1650918"/>
                <a:gd name="T64" fmla="*/ 209901 w 1455790"/>
                <a:gd name="T65" fmla="*/ 169316 h 1650918"/>
                <a:gd name="T66" fmla="*/ 146715 w 1455790"/>
                <a:gd name="T67" fmla="*/ 247301 h 1650918"/>
                <a:gd name="T68" fmla="*/ 9138 w 1455790"/>
                <a:gd name="T69" fmla="*/ 597393 h 1650918"/>
                <a:gd name="T70" fmla="*/ 6924 w 1455790"/>
                <a:gd name="T71" fmla="*/ 616796 h 1650918"/>
                <a:gd name="T72" fmla="*/ 1969 w 1455790"/>
                <a:gd name="T73" fmla="*/ 749111 h 1650918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455790"/>
                <a:gd name="T112" fmla="*/ 0 h 1650918"/>
                <a:gd name="T113" fmla="*/ 1455790 w 1455790"/>
                <a:gd name="T114" fmla="*/ 1650918 h 1650918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455790" h="1650918">
                  <a:moveTo>
                    <a:pt x="2013" y="749089"/>
                  </a:moveTo>
                  <a:cubicBezTo>
                    <a:pt x="2298" y="758889"/>
                    <a:pt x="2649" y="768711"/>
                    <a:pt x="3197" y="778511"/>
                  </a:cubicBezTo>
                  <a:cubicBezTo>
                    <a:pt x="5981" y="835011"/>
                    <a:pt x="12800" y="891357"/>
                    <a:pt x="21920" y="947089"/>
                  </a:cubicBezTo>
                  <a:cubicBezTo>
                    <a:pt x="23104" y="954324"/>
                    <a:pt x="24354" y="961428"/>
                    <a:pt x="25604" y="968378"/>
                  </a:cubicBezTo>
                  <a:cubicBezTo>
                    <a:pt x="32071" y="1003786"/>
                    <a:pt x="40293" y="1037462"/>
                    <a:pt x="50444" y="1069670"/>
                  </a:cubicBezTo>
                  <a:cubicBezTo>
                    <a:pt x="50729" y="1070503"/>
                    <a:pt x="50992" y="1071402"/>
                    <a:pt x="51277" y="1072235"/>
                  </a:cubicBezTo>
                  <a:cubicBezTo>
                    <a:pt x="83572" y="1173263"/>
                    <a:pt x="135139" y="1259799"/>
                    <a:pt x="216413" y="1341556"/>
                  </a:cubicBezTo>
                  <a:cubicBezTo>
                    <a:pt x="221565" y="1346993"/>
                    <a:pt x="227134" y="1352124"/>
                    <a:pt x="232418" y="1357342"/>
                  </a:cubicBezTo>
                  <a:cubicBezTo>
                    <a:pt x="237921" y="1362625"/>
                    <a:pt x="243556" y="1368260"/>
                    <a:pt x="249256" y="1373346"/>
                  </a:cubicBezTo>
                  <a:cubicBezTo>
                    <a:pt x="255022" y="1378696"/>
                    <a:pt x="260876" y="1384068"/>
                    <a:pt x="266796" y="1389286"/>
                  </a:cubicBezTo>
                  <a:cubicBezTo>
                    <a:pt x="287054" y="1407308"/>
                    <a:pt x="307992" y="1424628"/>
                    <a:pt x="329500" y="1441115"/>
                  </a:cubicBezTo>
                  <a:cubicBezTo>
                    <a:pt x="339103" y="1448482"/>
                    <a:pt x="348837" y="1455805"/>
                    <a:pt x="358660" y="1462755"/>
                  </a:cubicBezTo>
                  <a:cubicBezTo>
                    <a:pt x="360326" y="1463939"/>
                    <a:pt x="361992" y="1465123"/>
                    <a:pt x="363593" y="1466372"/>
                  </a:cubicBezTo>
                  <a:cubicBezTo>
                    <a:pt x="393870" y="1487880"/>
                    <a:pt x="425244" y="1507897"/>
                    <a:pt x="457605" y="1526336"/>
                  </a:cubicBezTo>
                  <a:cubicBezTo>
                    <a:pt x="485647" y="1542341"/>
                    <a:pt x="514390" y="1557162"/>
                    <a:pt x="543769" y="1570514"/>
                  </a:cubicBezTo>
                  <a:cubicBezTo>
                    <a:pt x="578979" y="1586519"/>
                    <a:pt x="615308" y="1600573"/>
                    <a:pt x="652339" y="1612127"/>
                  </a:cubicBezTo>
                  <a:cubicBezTo>
                    <a:pt x="679547" y="1620765"/>
                    <a:pt x="707238" y="1628000"/>
                    <a:pt x="735148" y="1633766"/>
                  </a:cubicBezTo>
                  <a:cubicBezTo>
                    <a:pt x="758388" y="1638634"/>
                    <a:pt x="781781" y="1642536"/>
                    <a:pt x="805438" y="1644970"/>
                  </a:cubicBezTo>
                  <a:cubicBezTo>
                    <a:pt x="807039" y="1645167"/>
                    <a:pt x="808639" y="1645386"/>
                    <a:pt x="810239" y="1645518"/>
                  </a:cubicBezTo>
                  <a:cubicBezTo>
                    <a:pt x="819426" y="1646483"/>
                    <a:pt x="828612" y="1647250"/>
                    <a:pt x="837799" y="1647886"/>
                  </a:cubicBezTo>
                  <a:cubicBezTo>
                    <a:pt x="838018" y="1647952"/>
                    <a:pt x="838149" y="1647952"/>
                    <a:pt x="838281" y="1647886"/>
                  </a:cubicBezTo>
                  <a:cubicBezTo>
                    <a:pt x="840517" y="1648105"/>
                    <a:pt x="842732" y="1648237"/>
                    <a:pt x="844968" y="1648368"/>
                  </a:cubicBezTo>
                  <a:cubicBezTo>
                    <a:pt x="859592" y="1649135"/>
                    <a:pt x="874325" y="1649486"/>
                    <a:pt x="889080" y="1649333"/>
                  </a:cubicBezTo>
                  <a:lnTo>
                    <a:pt x="891382" y="1649333"/>
                  </a:lnTo>
                  <a:cubicBezTo>
                    <a:pt x="892018" y="1649333"/>
                    <a:pt x="892632" y="1649464"/>
                    <a:pt x="893399" y="1649333"/>
                  </a:cubicBezTo>
                  <a:cubicBezTo>
                    <a:pt x="893948" y="1649333"/>
                    <a:pt x="894583" y="1649464"/>
                    <a:pt x="894868" y="1649333"/>
                  </a:cubicBezTo>
                  <a:lnTo>
                    <a:pt x="895417" y="1649333"/>
                  </a:lnTo>
                  <a:cubicBezTo>
                    <a:pt x="896885" y="1649201"/>
                    <a:pt x="898267" y="1649113"/>
                    <a:pt x="899670" y="1649113"/>
                  </a:cubicBezTo>
                  <a:cubicBezTo>
                    <a:pt x="915192" y="1648763"/>
                    <a:pt x="930781" y="1647645"/>
                    <a:pt x="946216" y="1645847"/>
                  </a:cubicBezTo>
                  <a:lnTo>
                    <a:pt x="946764" y="1645847"/>
                  </a:lnTo>
                  <a:cubicBezTo>
                    <a:pt x="949197" y="1645562"/>
                    <a:pt x="951565" y="1645299"/>
                    <a:pt x="953933" y="1645014"/>
                  </a:cubicBezTo>
                  <a:cubicBezTo>
                    <a:pt x="960116" y="1644246"/>
                    <a:pt x="966320" y="1643413"/>
                    <a:pt x="972503" y="1642514"/>
                  </a:cubicBezTo>
                  <a:cubicBezTo>
                    <a:pt x="980791" y="1641199"/>
                    <a:pt x="989144" y="1639796"/>
                    <a:pt x="997344" y="1638195"/>
                  </a:cubicBezTo>
                  <a:cubicBezTo>
                    <a:pt x="997490" y="1638151"/>
                    <a:pt x="997672" y="1638129"/>
                    <a:pt x="997892" y="1638129"/>
                  </a:cubicBezTo>
                  <a:cubicBezTo>
                    <a:pt x="998791" y="1637910"/>
                    <a:pt x="999690" y="1637647"/>
                    <a:pt x="1000611" y="1637428"/>
                  </a:cubicBezTo>
                  <a:cubicBezTo>
                    <a:pt x="1012515" y="1635060"/>
                    <a:pt x="1024267" y="1632210"/>
                    <a:pt x="1035887" y="1628943"/>
                  </a:cubicBezTo>
                  <a:cubicBezTo>
                    <a:pt x="1036523" y="1628812"/>
                    <a:pt x="1037137" y="1628658"/>
                    <a:pt x="1037707" y="1628461"/>
                  </a:cubicBezTo>
                  <a:cubicBezTo>
                    <a:pt x="1042640" y="1627079"/>
                    <a:pt x="1047595" y="1625545"/>
                    <a:pt x="1052462" y="1624010"/>
                  </a:cubicBezTo>
                  <a:cubicBezTo>
                    <a:pt x="1063030" y="1620612"/>
                    <a:pt x="1073488" y="1616906"/>
                    <a:pt x="1083858" y="1612807"/>
                  </a:cubicBezTo>
                  <a:cubicBezTo>
                    <a:pt x="1090545" y="1610022"/>
                    <a:pt x="1097210" y="1607238"/>
                    <a:pt x="1103897" y="1604190"/>
                  </a:cubicBezTo>
                  <a:cubicBezTo>
                    <a:pt x="1107581" y="1602524"/>
                    <a:pt x="1111198" y="1600858"/>
                    <a:pt x="1114750" y="1599104"/>
                  </a:cubicBezTo>
                  <a:cubicBezTo>
                    <a:pt x="1114947" y="1599038"/>
                    <a:pt x="1115100" y="1598972"/>
                    <a:pt x="1115232" y="1598884"/>
                  </a:cubicBezTo>
                  <a:lnTo>
                    <a:pt x="1115298" y="1598884"/>
                  </a:lnTo>
                  <a:cubicBezTo>
                    <a:pt x="1136937" y="1588448"/>
                    <a:pt x="1157481" y="1576412"/>
                    <a:pt x="1176884" y="1562994"/>
                  </a:cubicBezTo>
                  <a:cubicBezTo>
                    <a:pt x="1180150" y="1560758"/>
                    <a:pt x="1183571" y="1558412"/>
                    <a:pt x="1186772" y="1555978"/>
                  </a:cubicBezTo>
                  <a:cubicBezTo>
                    <a:pt x="1201396" y="1545542"/>
                    <a:pt x="1215383" y="1534054"/>
                    <a:pt x="1228604" y="1521951"/>
                  </a:cubicBezTo>
                  <a:cubicBezTo>
                    <a:pt x="1235291" y="1515834"/>
                    <a:pt x="1241825" y="1509783"/>
                    <a:pt x="1248095" y="1503315"/>
                  </a:cubicBezTo>
                  <a:cubicBezTo>
                    <a:pt x="1302577" y="1448570"/>
                    <a:pt x="1345111" y="1381634"/>
                    <a:pt x="1375586" y="1309568"/>
                  </a:cubicBezTo>
                  <a:cubicBezTo>
                    <a:pt x="1444824" y="1146910"/>
                    <a:pt x="1464315" y="973399"/>
                    <a:pt x="1450678" y="800787"/>
                  </a:cubicBezTo>
                  <a:cubicBezTo>
                    <a:pt x="1442741" y="700044"/>
                    <a:pt x="1423535" y="599651"/>
                    <a:pt x="1396393" y="501977"/>
                  </a:cubicBezTo>
                  <a:cubicBezTo>
                    <a:pt x="1394726" y="495992"/>
                    <a:pt x="1393060" y="489940"/>
                    <a:pt x="1391306" y="483955"/>
                  </a:cubicBezTo>
                  <a:cubicBezTo>
                    <a:pt x="1385035" y="462447"/>
                    <a:pt x="1378502" y="441093"/>
                    <a:pt x="1371464" y="419870"/>
                  </a:cubicBezTo>
                  <a:cubicBezTo>
                    <a:pt x="1367013" y="406101"/>
                    <a:pt x="1362344" y="392398"/>
                    <a:pt x="1357477" y="378761"/>
                  </a:cubicBezTo>
                  <a:cubicBezTo>
                    <a:pt x="1355591" y="373126"/>
                    <a:pt x="1353640" y="367558"/>
                    <a:pt x="1351622" y="362055"/>
                  </a:cubicBezTo>
                  <a:cubicBezTo>
                    <a:pt x="1335136" y="316342"/>
                    <a:pt x="1316697" y="270783"/>
                    <a:pt x="1288151" y="231406"/>
                  </a:cubicBezTo>
                  <a:cubicBezTo>
                    <a:pt x="1265262" y="199681"/>
                    <a:pt x="1236650" y="173109"/>
                    <a:pt x="1204509" y="150987"/>
                  </a:cubicBezTo>
                  <a:cubicBezTo>
                    <a:pt x="1170614" y="127550"/>
                    <a:pt x="1132903" y="109243"/>
                    <a:pt x="1094206" y="95320"/>
                  </a:cubicBezTo>
                  <a:cubicBezTo>
                    <a:pt x="1040688" y="76049"/>
                    <a:pt x="984320" y="71116"/>
                    <a:pt x="929619" y="59430"/>
                  </a:cubicBezTo>
                  <a:cubicBezTo>
                    <a:pt x="915149" y="56448"/>
                    <a:pt x="900810" y="52896"/>
                    <a:pt x="886603" y="48512"/>
                  </a:cubicBezTo>
                  <a:cubicBezTo>
                    <a:pt x="875531" y="45179"/>
                    <a:pt x="864744" y="41627"/>
                    <a:pt x="854045" y="38295"/>
                  </a:cubicBezTo>
                  <a:cubicBezTo>
                    <a:pt x="806644" y="23123"/>
                    <a:pt x="762181" y="9004"/>
                    <a:pt x="708882" y="4136"/>
                  </a:cubicBezTo>
                  <a:cubicBezTo>
                    <a:pt x="700661" y="3369"/>
                    <a:pt x="692527" y="2755"/>
                    <a:pt x="684239" y="2470"/>
                  </a:cubicBezTo>
                  <a:cubicBezTo>
                    <a:pt x="680907" y="2251"/>
                    <a:pt x="677355" y="2119"/>
                    <a:pt x="673869" y="2053"/>
                  </a:cubicBezTo>
                  <a:cubicBezTo>
                    <a:pt x="561418" y="-1696"/>
                    <a:pt x="447410" y="20273"/>
                    <a:pt x="348311" y="70173"/>
                  </a:cubicBezTo>
                  <a:cubicBezTo>
                    <a:pt x="313451" y="87778"/>
                    <a:pt x="280389" y="108848"/>
                    <a:pt x="249848" y="133557"/>
                  </a:cubicBezTo>
                  <a:cubicBezTo>
                    <a:pt x="235926" y="144760"/>
                    <a:pt x="222705" y="156731"/>
                    <a:pt x="209901" y="169316"/>
                  </a:cubicBezTo>
                  <a:cubicBezTo>
                    <a:pt x="195914" y="183655"/>
                    <a:pt x="182562" y="198607"/>
                    <a:pt x="170371" y="214195"/>
                  </a:cubicBezTo>
                  <a:cubicBezTo>
                    <a:pt x="161953" y="224851"/>
                    <a:pt x="154235" y="235901"/>
                    <a:pt x="146715" y="247301"/>
                  </a:cubicBezTo>
                  <a:cubicBezTo>
                    <a:pt x="112271" y="300381"/>
                    <a:pt x="82279" y="355411"/>
                    <a:pt x="58753" y="412810"/>
                  </a:cubicBezTo>
                  <a:cubicBezTo>
                    <a:pt x="34812" y="471392"/>
                    <a:pt x="17557" y="532606"/>
                    <a:pt x="9138" y="597393"/>
                  </a:cubicBezTo>
                  <a:cubicBezTo>
                    <a:pt x="8503" y="602611"/>
                    <a:pt x="7889" y="607697"/>
                    <a:pt x="7406" y="612828"/>
                  </a:cubicBezTo>
                  <a:cubicBezTo>
                    <a:pt x="7121" y="614209"/>
                    <a:pt x="7055" y="615480"/>
                    <a:pt x="6924" y="616796"/>
                  </a:cubicBezTo>
                  <a:cubicBezTo>
                    <a:pt x="6639" y="619230"/>
                    <a:pt x="6442" y="621729"/>
                    <a:pt x="6222" y="624163"/>
                  </a:cubicBezTo>
                  <a:cubicBezTo>
                    <a:pt x="2122" y="665688"/>
                    <a:pt x="1004" y="707366"/>
                    <a:pt x="1969" y="749111"/>
                  </a:cubicBezTo>
                  <a:close/>
                </a:path>
              </a:pathLst>
            </a:custGeom>
            <a:solidFill>
              <a:srgbClr val="FFB0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03446" name="Freeform: Shape 27">
              <a:extLst>
                <a:ext uri="{FF2B5EF4-FFF2-40B4-BE49-F238E27FC236}">
                  <a16:creationId xmlns:a16="http://schemas.microsoft.com/office/drawing/2014/main" id="{48BE1F8C-28FB-4677-B035-4A1A03E72A67}"/>
                </a:ext>
              </a:extLst>
            </p:cNvPr>
            <p:cNvSpPr>
              <a:spLocks/>
            </p:cNvSpPr>
            <p:nvPr/>
          </p:nvSpPr>
          <p:spPr bwMode="auto">
            <a:xfrm>
              <a:off x="5274329" y="1458472"/>
              <a:ext cx="1155424" cy="1789043"/>
            </a:xfrm>
            <a:custGeom>
              <a:avLst/>
              <a:gdLst>
                <a:gd name="T0" fmla="*/ 23529 w 1155423"/>
                <a:gd name="T1" fmla="*/ 104354 h 1789043"/>
                <a:gd name="T2" fmla="*/ 87067 w 1155423"/>
                <a:gd name="T3" fmla="*/ 294418 h 1789043"/>
                <a:gd name="T4" fmla="*/ 198005 w 1155423"/>
                <a:gd name="T5" fmla="*/ 695703 h 1789043"/>
                <a:gd name="T6" fmla="*/ 256105 w 1155423"/>
                <a:gd name="T7" fmla="*/ 955487 h 1789043"/>
                <a:gd name="T8" fmla="*/ 212475 w 1155423"/>
                <a:gd name="T9" fmla="*/ 1258265 h 1789043"/>
                <a:gd name="T10" fmla="*/ 199606 w 1155423"/>
                <a:gd name="T11" fmla="*/ 1317813 h 1789043"/>
                <a:gd name="T12" fmla="*/ 524747 w 1155423"/>
                <a:gd name="T13" fmla="*/ 1734401 h 1789043"/>
                <a:gd name="T14" fmla="*/ 637707 w 1155423"/>
                <a:gd name="T15" fmla="*/ 1776693 h 1789043"/>
                <a:gd name="T16" fmla="*/ 667481 w 1155423"/>
                <a:gd name="T17" fmla="*/ 1782744 h 1789043"/>
                <a:gd name="T18" fmla="*/ 689273 w 1155423"/>
                <a:gd name="T19" fmla="*/ 1785880 h 1789043"/>
                <a:gd name="T20" fmla="*/ 745729 w 1155423"/>
                <a:gd name="T21" fmla="*/ 1789278 h 1789043"/>
                <a:gd name="T22" fmla="*/ 889839 w 1155423"/>
                <a:gd name="T23" fmla="*/ 1765841 h 1789043"/>
                <a:gd name="T24" fmla="*/ 1063832 w 1155423"/>
                <a:gd name="T25" fmla="*/ 1649377 h 1789043"/>
                <a:gd name="T26" fmla="*/ 1153591 w 1155423"/>
                <a:gd name="T27" fmla="*/ 1352848 h 1789043"/>
                <a:gd name="T28" fmla="*/ 1119762 w 1155423"/>
                <a:gd name="T29" fmla="*/ 1164253 h 1789043"/>
                <a:gd name="T30" fmla="*/ 1081131 w 1155423"/>
                <a:gd name="T31" fmla="*/ 1160767 h 1789043"/>
                <a:gd name="T32" fmla="*/ 1044999 w 1155423"/>
                <a:gd name="T33" fmla="*/ 1061558 h 1789043"/>
                <a:gd name="T34" fmla="*/ 1028008 w 1155423"/>
                <a:gd name="T35" fmla="*/ 994140 h 1789043"/>
                <a:gd name="T36" fmla="*/ 1023755 w 1155423"/>
                <a:gd name="T37" fmla="*/ 972501 h 1789043"/>
                <a:gd name="T38" fmla="*/ 1022724 w 1155423"/>
                <a:gd name="T39" fmla="*/ 965967 h 1789043"/>
                <a:gd name="T40" fmla="*/ 1018405 w 1155423"/>
                <a:gd name="T41" fmla="*/ 937312 h 1789043"/>
                <a:gd name="T42" fmla="*/ 1014020 w 1155423"/>
                <a:gd name="T43" fmla="*/ 865641 h 1789043"/>
                <a:gd name="T44" fmla="*/ 1015204 w 1155423"/>
                <a:gd name="T45" fmla="*/ 834201 h 1789043"/>
                <a:gd name="T46" fmla="*/ 1039430 w 1155423"/>
                <a:gd name="T47" fmla="*/ 681496 h 1789043"/>
                <a:gd name="T48" fmla="*/ 1040680 w 1155423"/>
                <a:gd name="T49" fmla="*/ 662027 h 1789043"/>
                <a:gd name="T50" fmla="*/ 1002181 w 1155423"/>
                <a:gd name="T51" fmla="*/ 537145 h 1789043"/>
                <a:gd name="T52" fmla="*/ 932439 w 1155423"/>
                <a:gd name="T53" fmla="*/ 412767 h 1789043"/>
                <a:gd name="T54" fmla="*/ 561909 w 1155423"/>
                <a:gd name="T55" fmla="*/ 213802 h 1789043"/>
                <a:gd name="T56" fmla="*/ 408174 w 1155423"/>
                <a:gd name="T57" fmla="*/ 186659 h 1789043"/>
                <a:gd name="T58" fmla="*/ 213396 w 1155423"/>
                <a:gd name="T59" fmla="*/ 80500 h 1789043"/>
                <a:gd name="T60" fmla="*/ 188906 w 1155423"/>
                <a:gd name="T61" fmla="*/ 60900 h 1789043"/>
                <a:gd name="T62" fmla="*/ 58499 w 1155423"/>
                <a:gd name="T63" fmla="*/ 2317 h 1789043"/>
                <a:gd name="T64" fmla="*/ 2043 w 1155423"/>
                <a:gd name="T65" fmla="*/ 28408 h 178904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155423"/>
                <a:gd name="T100" fmla="*/ 0 h 1789043"/>
                <a:gd name="T101" fmla="*/ 1155423 w 1155423"/>
                <a:gd name="T102" fmla="*/ 1789043 h 178904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155423" h="1789043">
                  <a:moveTo>
                    <a:pt x="6341" y="54322"/>
                  </a:moveTo>
                  <a:cubicBezTo>
                    <a:pt x="12107" y="70941"/>
                    <a:pt x="17829" y="87713"/>
                    <a:pt x="23529" y="104354"/>
                  </a:cubicBezTo>
                  <a:cubicBezTo>
                    <a:pt x="45169" y="167738"/>
                    <a:pt x="66458" y="230618"/>
                    <a:pt x="86782" y="293651"/>
                  </a:cubicBezTo>
                  <a:cubicBezTo>
                    <a:pt x="86913" y="293936"/>
                    <a:pt x="87001" y="294133"/>
                    <a:pt x="87067" y="294418"/>
                  </a:cubicBezTo>
                  <a:cubicBezTo>
                    <a:pt x="125193" y="412767"/>
                    <a:pt x="159922" y="531444"/>
                    <a:pt x="186867" y="654244"/>
                  </a:cubicBezTo>
                  <a:cubicBezTo>
                    <a:pt x="190003" y="668429"/>
                    <a:pt x="193752" y="682220"/>
                    <a:pt x="198005" y="695703"/>
                  </a:cubicBezTo>
                  <a:cubicBezTo>
                    <a:pt x="214777" y="750032"/>
                    <a:pt x="237667" y="800261"/>
                    <a:pt x="246020" y="859260"/>
                  </a:cubicBezTo>
                  <a:cubicBezTo>
                    <a:pt x="250821" y="893287"/>
                    <a:pt x="254241" y="925078"/>
                    <a:pt x="256105" y="955487"/>
                  </a:cubicBezTo>
                  <a:cubicBezTo>
                    <a:pt x="256390" y="959653"/>
                    <a:pt x="256587" y="963775"/>
                    <a:pt x="256741" y="967875"/>
                  </a:cubicBezTo>
                  <a:cubicBezTo>
                    <a:pt x="261608" y="1067566"/>
                    <a:pt x="249024" y="1153488"/>
                    <a:pt x="212475" y="1258265"/>
                  </a:cubicBezTo>
                  <a:cubicBezTo>
                    <a:pt x="211576" y="1260984"/>
                    <a:pt x="210590" y="1263703"/>
                    <a:pt x="209625" y="1266399"/>
                  </a:cubicBezTo>
                  <a:cubicBezTo>
                    <a:pt x="203640" y="1283172"/>
                    <a:pt x="200439" y="1300360"/>
                    <a:pt x="199606" y="1317813"/>
                  </a:cubicBezTo>
                  <a:cubicBezTo>
                    <a:pt x="199474" y="1320948"/>
                    <a:pt x="199408" y="1324083"/>
                    <a:pt x="199408" y="1327196"/>
                  </a:cubicBezTo>
                  <a:cubicBezTo>
                    <a:pt x="199825" y="1489854"/>
                    <a:pt x="402627" y="1671499"/>
                    <a:pt x="524747" y="1734401"/>
                  </a:cubicBezTo>
                  <a:cubicBezTo>
                    <a:pt x="547636" y="1746306"/>
                    <a:pt x="571161" y="1756238"/>
                    <a:pt x="595037" y="1764240"/>
                  </a:cubicBezTo>
                  <a:cubicBezTo>
                    <a:pt x="609025" y="1769107"/>
                    <a:pt x="623298" y="1773141"/>
                    <a:pt x="637702" y="1776693"/>
                  </a:cubicBezTo>
                  <a:cubicBezTo>
                    <a:pt x="646954" y="1778930"/>
                    <a:pt x="656140" y="1780793"/>
                    <a:pt x="665458" y="1782394"/>
                  </a:cubicBezTo>
                  <a:cubicBezTo>
                    <a:pt x="666160" y="1782525"/>
                    <a:pt x="666774" y="1782613"/>
                    <a:pt x="667476" y="1782744"/>
                  </a:cubicBezTo>
                  <a:cubicBezTo>
                    <a:pt x="670041" y="1783161"/>
                    <a:pt x="672562" y="1783578"/>
                    <a:pt x="675061" y="1783928"/>
                  </a:cubicBezTo>
                  <a:cubicBezTo>
                    <a:pt x="679797" y="1784696"/>
                    <a:pt x="684467" y="1785310"/>
                    <a:pt x="689268" y="1785880"/>
                  </a:cubicBezTo>
                  <a:cubicBezTo>
                    <a:pt x="689488" y="1785880"/>
                    <a:pt x="689751" y="1785946"/>
                    <a:pt x="689970" y="1785946"/>
                  </a:cubicBezTo>
                  <a:cubicBezTo>
                    <a:pt x="708562" y="1788094"/>
                    <a:pt x="727066" y="1789278"/>
                    <a:pt x="745724" y="1789278"/>
                  </a:cubicBezTo>
                  <a:lnTo>
                    <a:pt x="750306" y="1789278"/>
                  </a:lnTo>
                  <a:cubicBezTo>
                    <a:pt x="797773" y="1788730"/>
                    <a:pt x="844955" y="1780859"/>
                    <a:pt x="889834" y="1765841"/>
                  </a:cubicBezTo>
                  <a:cubicBezTo>
                    <a:pt x="918161" y="1756304"/>
                    <a:pt x="945303" y="1744070"/>
                    <a:pt x="970495" y="1728898"/>
                  </a:cubicBezTo>
                  <a:cubicBezTo>
                    <a:pt x="1006341" y="1707675"/>
                    <a:pt x="1037715" y="1680817"/>
                    <a:pt x="1063827" y="1649377"/>
                  </a:cubicBezTo>
                  <a:cubicBezTo>
                    <a:pt x="1117126" y="1585511"/>
                    <a:pt x="1149005" y="1502790"/>
                    <a:pt x="1154288" y="1410181"/>
                  </a:cubicBezTo>
                  <a:cubicBezTo>
                    <a:pt x="1155253" y="1393211"/>
                    <a:pt x="1155056" y="1373786"/>
                    <a:pt x="1153586" y="1352848"/>
                  </a:cubicBezTo>
                  <a:cubicBezTo>
                    <a:pt x="1153038" y="1343946"/>
                    <a:pt x="1152271" y="1334760"/>
                    <a:pt x="1151219" y="1325376"/>
                  </a:cubicBezTo>
                  <a:cubicBezTo>
                    <a:pt x="1145935" y="1274862"/>
                    <a:pt x="1134929" y="1217946"/>
                    <a:pt x="1119757" y="1164253"/>
                  </a:cubicBezTo>
                  <a:cubicBezTo>
                    <a:pt x="1112719" y="1163551"/>
                    <a:pt x="1105704" y="1162937"/>
                    <a:pt x="1098666" y="1162302"/>
                  </a:cubicBezTo>
                  <a:cubicBezTo>
                    <a:pt x="1092812" y="1161753"/>
                    <a:pt x="1086980" y="1161249"/>
                    <a:pt x="1081126" y="1160767"/>
                  </a:cubicBezTo>
                  <a:cubicBezTo>
                    <a:pt x="1068256" y="1130226"/>
                    <a:pt x="1056768" y="1099137"/>
                    <a:pt x="1046880" y="1067193"/>
                  </a:cubicBezTo>
                  <a:cubicBezTo>
                    <a:pt x="1046178" y="1065110"/>
                    <a:pt x="1045564" y="1063290"/>
                    <a:pt x="1044994" y="1061558"/>
                  </a:cubicBezTo>
                  <a:cubicBezTo>
                    <a:pt x="1041508" y="1049807"/>
                    <a:pt x="1038461" y="1038253"/>
                    <a:pt x="1035457" y="1026501"/>
                  </a:cubicBezTo>
                  <a:cubicBezTo>
                    <a:pt x="1032804" y="1015846"/>
                    <a:pt x="1030239" y="1005212"/>
                    <a:pt x="1028003" y="994140"/>
                  </a:cubicBezTo>
                  <a:cubicBezTo>
                    <a:pt x="1027235" y="990523"/>
                    <a:pt x="1026468" y="986905"/>
                    <a:pt x="1025766" y="983288"/>
                  </a:cubicBezTo>
                  <a:cubicBezTo>
                    <a:pt x="1025065" y="979670"/>
                    <a:pt x="1024363" y="976118"/>
                    <a:pt x="1023750" y="972501"/>
                  </a:cubicBezTo>
                  <a:cubicBezTo>
                    <a:pt x="1023530" y="971383"/>
                    <a:pt x="1023399" y="970352"/>
                    <a:pt x="1023201" y="969234"/>
                  </a:cubicBezTo>
                  <a:cubicBezTo>
                    <a:pt x="1022982" y="968181"/>
                    <a:pt x="1022851" y="967085"/>
                    <a:pt x="1022719" y="965967"/>
                  </a:cubicBezTo>
                  <a:lnTo>
                    <a:pt x="1022719" y="965836"/>
                  </a:lnTo>
                  <a:cubicBezTo>
                    <a:pt x="1021118" y="956233"/>
                    <a:pt x="1019650" y="946783"/>
                    <a:pt x="1018400" y="937312"/>
                  </a:cubicBezTo>
                  <a:cubicBezTo>
                    <a:pt x="1015615" y="914554"/>
                    <a:pt x="1013949" y="891884"/>
                    <a:pt x="1014015" y="869609"/>
                  </a:cubicBezTo>
                  <a:lnTo>
                    <a:pt x="1014015" y="865641"/>
                  </a:lnTo>
                  <a:cubicBezTo>
                    <a:pt x="1014015" y="859041"/>
                    <a:pt x="1014234" y="852486"/>
                    <a:pt x="1014563" y="845887"/>
                  </a:cubicBezTo>
                  <a:cubicBezTo>
                    <a:pt x="1014563" y="841918"/>
                    <a:pt x="1014848" y="838015"/>
                    <a:pt x="1015199" y="834201"/>
                  </a:cubicBezTo>
                  <a:cubicBezTo>
                    <a:pt x="1016580" y="815981"/>
                    <a:pt x="1019518" y="798091"/>
                    <a:pt x="1022719" y="780222"/>
                  </a:cubicBezTo>
                  <a:cubicBezTo>
                    <a:pt x="1028770" y="747379"/>
                    <a:pt x="1036290" y="714690"/>
                    <a:pt x="1039425" y="681496"/>
                  </a:cubicBezTo>
                  <a:cubicBezTo>
                    <a:pt x="1039623" y="679260"/>
                    <a:pt x="1039776" y="677111"/>
                    <a:pt x="1039973" y="674897"/>
                  </a:cubicBezTo>
                  <a:cubicBezTo>
                    <a:pt x="1040259" y="670578"/>
                    <a:pt x="1040522" y="666346"/>
                    <a:pt x="1040675" y="662027"/>
                  </a:cubicBezTo>
                  <a:cubicBezTo>
                    <a:pt x="1040807" y="658826"/>
                    <a:pt x="1040807" y="655625"/>
                    <a:pt x="1040807" y="652424"/>
                  </a:cubicBezTo>
                  <a:cubicBezTo>
                    <a:pt x="1040522" y="611228"/>
                    <a:pt x="1029472" y="568738"/>
                    <a:pt x="1002176" y="537145"/>
                  </a:cubicBezTo>
                  <a:cubicBezTo>
                    <a:pt x="983518" y="515725"/>
                    <a:pt x="979352" y="514124"/>
                    <a:pt x="969530" y="488385"/>
                  </a:cubicBezTo>
                  <a:cubicBezTo>
                    <a:pt x="958875" y="461110"/>
                    <a:pt x="951508" y="436073"/>
                    <a:pt x="932434" y="412767"/>
                  </a:cubicBezTo>
                  <a:cubicBezTo>
                    <a:pt x="880385" y="349098"/>
                    <a:pt x="797576" y="282119"/>
                    <a:pt x="721629" y="250109"/>
                  </a:cubicBezTo>
                  <a:cubicBezTo>
                    <a:pt x="670896" y="228951"/>
                    <a:pt x="616676" y="220817"/>
                    <a:pt x="561909" y="213802"/>
                  </a:cubicBezTo>
                  <a:cubicBezTo>
                    <a:pt x="555507" y="212968"/>
                    <a:pt x="549105" y="212135"/>
                    <a:pt x="542703" y="211368"/>
                  </a:cubicBezTo>
                  <a:cubicBezTo>
                    <a:pt x="497472" y="205514"/>
                    <a:pt x="452089" y="199616"/>
                    <a:pt x="408174" y="186659"/>
                  </a:cubicBezTo>
                  <a:cubicBezTo>
                    <a:pt x="341720" y="166554"/>
                    <a:pt x="284651" y="154452"/>
                    <a:pt x="237886" y="104223"/>
                  </a:cubicBezTo>
                  <a:cubicBezTo>
                    <a:pt x="230015" y="96023"/>
                    <a:pt x="222012" y="88020"/>
                    <a:pt x="213396" y="80500"/>
                  </a:cubicBezTo>
                  <a:cubicBezTo>
                    <a:pt x="206512" y="74449"/>
                    <a:pt x="199342" y="68529"/>
                    <a:pt x="191888" y="63048"/>
                  </a:cubicBezTo>
                  <a:cubicBezTo>
                    <a:pt x="190924" y="62281"/>
                    <a:pt x="189937" y="61579"/>
                    <a:pt x="188906" y="60900"/>
                  </a:cubicBezTo>
                  <a:cubicBezTo>
                    <a:pt x="153761" y="34809"/>
                    <a:pt x="113683" y="15538"/>
                    <a:pt x="71303" y="4685"/>
                  </a:cubicBezTo>
                  <a:cubicBezTo>
                    <a:pt x="67269" y="3720"/>
                    <a:pt x="62950" y="2734"/>
                    <a:pt x="58499" y="2317"/>
                  </a:cubicBezTo>
                  <a:cubicBezTo>
                    <a:pt x="53917" y="1769"/>
                    <a:pt x="49247" y="1550"/>
                    <a:pt x="44643" y="1681"/>
                  </a:cubicBezTo>
                  <a:cubicBezTo>
                    <a:pt x="24319" y="2164"/>
                    <a:pt x="5179" y="9552"/>
                    <a:pt x="2043" y="28408"/>
                  </a:cubicBezTo>
                  <a:cubicBezTo>
                    <a:pt x="574" y="37177"/>
                    <a:pt x="3425" y="46013"/>
                    <a:pt x="6297" y="54366"/>
                  </a:cubicBezTo>
                  <a:close/>
                </a:path>
              </a:pathLst>
            </a:custGeom>
            <a:solidFill>
              <a:srgbClr val="FFB0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03447" name="Freeform: Shape 28">
              <a:extLst>
                <a:ext uri="{FF2B5EF4-FFF2-40B4-BE49-F238E27FC236}">
                  <a16:creationId xmlns:a16="http://schemas.microsoft.com/office/drawing/2014/main" id="{B924B51F-848B-4BB2-AEEA-55657A94CE9C}"/>
                </a:ext>
              </a:extLst>
            </p:cNvPr>
            <p:cNvSpPr>
              <a:spLocks/>
            </p:cNvSpPr>
            <p:nvPr/>
          </p:nvSpPr>
          <p:spPr bwMode="auto">
            <a:xfrm>
              <a:off x="6158022" y="1311292"/>
              <a:ext cx="85506" cy="144702"/>
            </a:xfrm>
            <a:custGeom>
              <a:avLst/>
              <a:gdLst>
                <a:gd name="T0" fmla="*/ 84442 w 85505"/>
                <a:gd name="T1" fmla="*/ 88065 h 144702"/>
                <a:gd name="T2" fmla="*/ 73304 w 85505"/>
                <a:gd name="T3" fmla="*/ 25580 h 144702"/>
                <a:gd name="T4" fmla="*/ 30872 w 85505"/>
                <a:gd name="T5" fmla="*/ 3502 h 144702"/>
                <a:gd name="T6" fmla="*/ 5856 w 85505"/>
                <a:gd name="T7" fmla="*/ 98413 h 144702"/>
                <a:gd name="T8" fmla="*/ 46951 w 85505"/>
                <a:gd name="T9" fmla="*/ 143468 h 144702"/>
                <a:gd name="T10" fmla="*/ 84442 w 85505"/>
                <a:gd name="T11" fmla="*/ 88087 h 14470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5505"/>
                <a:gd name="T19" fmla="*/ 0 h 144702"/>
                <a:gd name="T20" fmla="*/ 85505 w 85505"/>
                <a:gd name="T21" fmla="*/ 144702 h 14470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5505" h="144702">
                  <a:moveTo>
                    <a:pt x="84434" y="88065"/>
                  </a:moveTo>
                  <a:cubicBezTo>
                    <a:pt x="85223" y="63707"/>
                    <a:pt x="79851" y="37879"/>
                    <a:pt x="73296" y="25580"/>
                  </a:cubicBezTo>
                  <a:cubicBezTo>
                    <a:pt x="65973" y="11855"/>
                    <a:pt x="47754" y="-3799"/>
                    <a:pt x="30872" y="3502"/>
                  </a:cubicBezTo>
                  <a:cubicBezTo>
                    <a:pt x="68" y="16876"/>
                    <a:pt x="-2738" y="70635"/>
                    <a:pt x="5856" y="98413"/>
                  </a:cubicBezTo>
                  <a:cubicBezTo>
                    <a:pt x="11600" y="117005"/>
                    <a:pt x="24229" y="142986"/>
                    <a:pt x="46943" y="143468"/>
                  </a:cubicBezTo>
                  <a:cubicBezTo>
                    <a:pt x="73800" y="144038"/>
                    <a:pt x="83491" y="117115"/>
                    <a:pt x="84434" y="88087"/>
                  </a:cubicBezTo>
                  <a:close/>
                </a:path>
              </a:pathLst>
            </a:custGeom>
            <a:solidFill>
              <a:srgbClr val="3E39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03448" name="Freeform: Shape 29">
              <a:extLst>
                <a:ext uri="{FF2B5EF4-FFF2-40B4-BE49-F238E27FC236}">
                  <a16:creationId xmlns:a16="http://schemas.microsoft.com/office/drawing/2014/main" id="{12A8438F-7CDE-42DF-BFDC-6B05EE300CEF}"/>
                </a:ext>
              </a:extLst>
            </p:cNvPr>
            <p:cNvSpPr>
              <a:spLocks/>
            </p:cNvSpPr>
            <p:nvPr/>
          </p:nvSpPr>
          <p:spPr bwMode="auto">
            <a:xfrm>
              <a:off x="6632031" y="1301291"/>
              <a:ext cx="87698" cy="144702"/>
            </a:xfrm>
            <a:custGeom>
              <a:avLst/>
              <a:gdLst>
                <a:gd name="T0" fmla="*/ 86955 w 87698"/>
                <a:gd name="T1" fmla="*/ 88200 h 144702"/>
                <a:gd name="T2" fmla="*/ 30872 w 87698"/>
                <a:gd name="T3" fmla="*/ 3724 h 144702"/>
                <a:gd name="T4" fmla="*/ 5856 w 87698"/>
                <a:gd name="T5" fmla="*/ 98614 h 144702"/>
                <a:gd name="T6" fmla="*/ 46943 w 87698"/>
                <a:gd name="T7" fmla="*/ 143669 h 144702"/>
                <a:gd name="T8" fmla="*/ 86955 w 87698"/>
                <a:gd name="T9" fmla="*/ 88200 h 1447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7698"/>
                <a:gd name="T16" fmla="*/ 0 h 144702"/>
                <a:gd name="T17" fmla="*/ 87698 w 87698"/>
                <a:gd name="T18" fmla="*/ 144702 h 1447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7698" h="144702">
                  <a:moveTo>
                    <a:pt x="86955" y="88200"/>
                  </a:moveTo>
                  <a:cubicBezTo>
                    <a:pt x="86846" y="43605"/>
                    <a:pt x="61501" y="-9584"/>
                    <a:pt x="30872" y="3724"/>
                  </a:cubicBezTo>
                  <a:cubicBezTo>
                    <a:pt x="68" y="17098"/>
                    <a:pt x="-2738" y="70857"/>
                    <a:pt x="5856" y="98614"/>
                  </a:cubicBezTo>
                  <a:cubicBezTo>
                    <a:pt x="11600" y="117206"/>
                    <a:pt x="24229" y="143187"/>
                    <a:pt x="46943" y="143669"/>
                  </a:cubicBezTo>
                  <a:cubicBezTo>
                    <a:pt x="75708" y="144283"/>
                    <a:pt x="87043" y="118192"/>
                    <a:pt x="86955" y="88200"/>
                  </a:cubicBezTo>
                  <a:close/>
                </a:path>
              </a:pathLst>
            </a:custGeom>
            <a:solidFill>
              <a:srgbClr val="3E39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03449" name="Freeform: Shape 30">
              <a:extLst>
                <a:ext uri="{FF2B5EF4-FFF2-40B4-BE49-F238E27FC236}">
                  <a16:creationId xmlns:a16="http://schemas.microsoft.com/office/drawing/2014/main" id="{1BC76902-EE78-4965-820F-67CBE8C8BFB4}"/>
                </a:ext>
              </a:extLst>
            </p:cNvPr>
            <p:cNvSpPr>
              <a:spLocks/>
            </p:cNvSpPr>
            <p:nvPr/>
          </p:nvSpPr>
          <p:spPr bwMode="auto">
            <a:xfrm>
              <a:off x="6478677" y="1301756"/>
              <a:ext cx="133740" cy="407797"/>
            </a:xfrm>
            <a:custGeom>
              <a:avLst/>
              <a:gdLst>
                <a:gd name="T0" fmla="*/ 16043 w 133739"/>
                <a:gd name="T1" fmla="*/ 390674 h 407796"/>
                <a:gd name="T2" fmla="*/ 43734 w 133739"/>
                <a:gd name="T3" fmla="*/ 381290 h 407796"/>
                <a:gd name="T4" fmla="*/ 73340 w 133739"/>
                <a:gd name="T5" fmla="*/ 371227 h 407796"/>
                <a:gd name="T6" fmla="*/ 105569 w 133739"/>
                <a:gd name="T7" fmla="*/ 335578 h 407796"/>
                <a:gd name="T8" fmla="*/ 50004 w 133739"/>
                <a:gd name="T9" fmla="*/ 240206 h 407796"/>
                <a:gd name="T10" fmla="*/ 16503 w 133739"/>
                <a:gd name="T11" fmla="*/ 164295 h 407796"/>
                <a:gd name="T12" fmla="*/ 1682 w 133739"/>
                <a:gd name="T13" fmla="*/ 10144 h 407796"/>
                <a:gd name="T14" fmla="*/ 16525 w 133739"/>
                <a:gd name="T15" fmla="*/ 7732 h 407796"/>
                <a:gd name="T16" fmla="*/ 44084 w 133739"/>
                <a:gd name="T17" fmla="*/ 175718 h 407796"/>
                <a:gd name="T18" fmla="*/ 73033 w 133739"/>
                <a:gd name="T19" fmla="*/ 225977 h 407796"/>
                <a:gd name="T20" fmla="*/ 119754 w 133739"/>
                <a:gd name="T21" fmla="*/ 273729 h 407796"/>
                <a:gd name="T22" fmla="*/ 118307 w 133739"/>
                <a:gd name="T23" fmla="*/ 368179 h 407796"/>
                <a:gd name="T24" fmla="*/ 81211 w 133739"/>
                <a:gd name="T25" fmla="*/ 397317 h 407796"/>
                <a:gd name="T26" fmla="*/ 54893 w 133739"/>
                <a:gd name="T27" fmla="*/ 405934 h 407796"/>
                <a:gd name="T28" fmla="*/ 17292 w 133739"/>
                <a:gd name="T29" fmla="*/ 402272 h 407796"/>
                <a:gd name="T30" fmla="*/ 16043 w 133739"/>
                <a:gd name="T31" fmla="*/ 390696 h 40779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33739"/>
                <a:gd name="T49" fmla="*/ 0 h 407796"/>
                <a:gd name="T50" fmla="*/ 133739 w 133739"/>
                <a:gd name="T51" fmla="*/ 407796 h 40779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33739" h="407796">
                  <a:moveTo>
                    <a:pt x="16043" y="390666"/>
                  </a:moveTo>
                  <a:cubicBezTo>
                    <a:pt x="25470" y="388189"/>
                    <a:pt x="33911" y="383563"/>
                    <a:pt x="43734" y="381282"/>
                  </a:cubicBezTo>
                  <a:cubicBezTo>
                    <a:pt x="53928" y="378893"/>
                    <a:pt x="63992" y="376064"/>
                    <a:pt x="73332" y="371219"/>
                  </a:cubicBezTo>
                  <a:cubicBezTo>
                    <a:pt x="87780" y="363721"/>
                    <a:pt x="100759" y="351553"/>
                    <a:pt x="105561" y="335570"/>
                  </a:cubicBezTo>
                  <a:cubicBezTo>
                    <a:pt x="118475" y="292663"/>
                    <a:pt x="75744" y="265850"/>
                    <a:pt x="50004" y="240198"/>
                  </a:cubicBezTo>
                  <a:cubicBezTo>
                    <a:pt x="29000" y="219260"/>
                    <a:pt x="21919" y="192709"/>
                    <a:pt x="16503" y="164295"/>
                  </a:cubicBezTo>
                  <a:cubicBezTo>
                    <a:pt x="6768" y="113233"/>
                    <a:pt x="6286" y="61732"/>
                    <a:pt x="1682" y="10144"/>
                  </a:cubicBezTo>
                  <a:cubicBezTo>
                    <a:pt x="827" y="606"/>
                    <a:pt x="14662" y="-1871"/>
                    <a:pt x="16525" y="7732"/>
                  </a:cubicBezTo>
                  <a:cubicBezTo>
                    <a:pt x="27312" y="63376"/>
                    <a:pt x="29614" y="120862"/>
                    <a:pt x="44084" y="175718"/>
                  </a:cubicBezTo>
                  <a:cubicBezTo>
                    <a:pt x="49456" y="196042"/>
                    <a:pt x="57480" y="211652"/>
                    <a:pt x="73025" y="225969"/>
                  </a:cubicBezTo>
                  <a:cubicBezTo>
                    <a:pt x="89775" y="241382"/>
                    <a:pt x="107556" y="254010"/>
                    <a:pt x="119746" y="273721"/>
                  </a:cubicBezTo>
                  <a:cubicBezTo>
                    <a:pt x="138009" y="303231"/>
                    <a:pt x="139829" y="339735"/>
                    <a:pt x="118299" y="368171"/>
                  </a:cubicBezTo>
                  <a:cubicBezTo>
                    <a:pt x="108696" y="380866"/>
                    <a:pt x="95498" y="390513"/>
                    <a:pt x="81203" y="397309"/>
                  </a:cubicBezTo>
                  <a:cubicBezTo>
                    <a:pt x="72893" y="401256"/>
                    <a:pt x="63904" y="404128"/>
                    <a:pt x="54893" y="405926"/>
                  </a:cubicBezTo>
                  <a:cubicBezTo>
                    <a:pt x="38472" y="409214"/>
                    <a:pt x="32377" y="406013"/>
                    <a:pt x="17292" y="402264"/>
                  </a:cubicBezTo>
                  <a:cubicBezTo>
                    <a:pt x="12162" y="400993"/>
                    <a:pt x="9597" y="392376"/>
                    <a:pt x="16043" y="390688"/>
                  </a:cubicBezTo>
                  <a:close/>
                </a:path>
              </a:pathLst>
            </a:custGeom>
            <a:solidFill>
              <a:srgbClr val="DA62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03450" name="Freeform: Shape 31">
              <a:extLst>
                <a:ext uri="{FF2B5EF4-FFF2-40B4-BE49-F238E27FC236}">
                  <a16:creationId xmlns:a16="http://schemas.microsoft.com/office/drawing/2014/main" id="{D9C53547-5B91-4666-9218-AD75E1EAAAFE}"/>
                </a:ext>
              </a:extLst>
            </p:cNvPr>
            <p:cNvSpPr>
              <a:spLocks/>
            </p:cNvSpPr>
            <p:nvPr/>
          </p:nvSpPr>
          <p:spPr bwMode="auto">
            <a:xfrm>
              <a:off x="5035341" y="1273356"/>
              <a:ext cx="466993" cy="482340"/>
            </a:xfrm>
            <a:custGeom>
              <a:avLst/>
              <a:gdLst>
                <a:gd name="T0" fmla="*/ 6066 w 466992"/>
                <a:gd name="T1" fmla="*/ 254807 h 482340"/>
                <a:gd name="T2" fmla="*/ 151382 w 466992"/>
                <a:gd name="T3" fmla="*/ 446823 h 482340"/>
                <a:gd name="T4" fmla="*/ 234769 w 466992"/>
                <a:gd name="T5" fmla="*/ 478416 h 482340"/>
                <a:gd name="T6" fmla="*/ 284800 w 466992"/>
                <a:gd name="T7" fmla="*/ 482450 h 482340"/>
                <a:gd name="T8" fmla="*/ 325799 w 466992"/>
                <a:gd name="T9" fmla="*/ 478767 h 482340"/>
                <a:gd name="T10" fmla="*/ 330952 w 466992"/>
                <a:gd name="T11" fmla="*/ 477934 h 482340"/>
                <a:gd name="T12" fmla="*/ 446406 w 466992"/>
                <a:gd name="T13" fmla="*/ 419286 h 482340"/>
                <a:gd name="T14" fmla="*/ 462345 w 466992"/>
                <a:gd name="T15" fmla="*/ 326895 h 482340"/>
                <a:gd name="T16" fmla="*/ 427968 w 466992"/>
                <a:gd name="T17" fmla="*/ 245994 h 482340"/>
                <a:gd name="T18" fmla="*/ 401461 w 466992"/>
                <a:gd name="T19" fmla="*/ 203285 h 482340"/>
                <a:gd name="T20" fmla="*/ 360681 w 466992"/>
                <a:gd name="T21" fmla="*/ 143387 h 482340"/>
                <a:gd name="T22" fmla="*/ 345729 w 466992"/>
                <a:gd name="T23" fmla="*/ 119379 h 482340"/>
                <a:gd name="T24" fmla="*/ 346693 w 466992"/>
                <a:gd name="T25" fmla="*/ 115762 h 482340"/>
                <a:gd name="T26" fmla="*/ 302165 w 466992"/>
                <a:gd name="T27" fmla="*/ 34422 h 482340"/>
                <a:gd name="T28" fmla="*/ 287475 w 466992"/>
                <a:gd name="T29" fmla="*/ 25038 h 482340"/>
                <a:gd name="T30" fmla="*/ 184817 w 466992"/>
                <a:gd name="T31" fmla="*/ 1667 h 482340"/>
                <a:gd name="T32" fmla="*/ 160042 w 466992"/>
                <a:gd name="T33" fmla="*/ 3267 h 482340"/>
                <a:gd name="T34" fmla="*/ 132833 w 466992"/>
                <a:gd name="T35" fmla="*/ 8485 h 482340"/>
                <a:gd name="T36" fmla="*/ 6109 w 466992"/>
                <a:gd name="T37" fmla="*/ 254829 h 48234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466992"/>
                <a:gd name="T58" fmla="*/ 0 h 482340"/>
                <a:gd name="T59" fmla="*/ 466992 w 466992"/>
                <a:gd name="T60" fmla="*/ 482340 h 482340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466992" h="482340">
                  <a:moveTo>
                    <a:pt x="6066" y="254807"/>
                  </a:moveTo>
                  <a:cubicBezTo>
                    <a:pt x="22904" y="335095"/>
                    <a:pt x="79491" y="406065"/>
                    <a:pt x="151382" y="446823"/>
                  </a:cubicBezTo>
                  <a:cubicBezTo>
                    <a:pt x="177537" y="461709"/>
                    <a:pt x="205733" y="472562"/>
                    <a:pt x="234761" y="478416"/>
                  </a:cubicBezTo>
                  <a:cubicBezTo>
                    <a:pt x="249801" y="481398"/>
                    <a:pt x="266902" y="482867"/>
                    <a:pt x="284792" y="482450"/>
                  </a:cubicBezTo>
                  <a:cubicBezTo>
                    <a:pt x="298144" y="482231"/>
                    <a:pt x="311935" y="481069"/>
                    <a:pt x="325791" y="478767"/>
                  </a:cubicBezTo>
                  <a:cubicBezTo>
                    <a:pt x="327523" y="478548"/>
                    <a:pt x="329212" y="478219"/>
                    <a:pt x="330944" y="477934"/>
                  </a:cubicBezTo>
                  <a:cubicBezTo>
                    <a:pt x="376590" y="469734"/>
                    <a:pt x="421207" y="450594"/>
                    <a:pt x="446398" y="419286"/>
                  </a:cubicBezTo>
                  <a:cubicBezTo>
                    <a:pt x="465473" y="395563"/>
                    <a:pt x="473409" y="364956"/>
                    <a:pt x="462337" y="326895"/>
                  </a:cubicBezTo>
                  <a:cubicBezTo>
                    <a:pt x="454269" y="299073"/>
                    <a:pt x="442298" y="271733"/>
                    <a:pt x="427960" y="245994"/>
                  </a:cubicBezTo>
                  <a:cubicBezTo>
                    <a:pt x="419826" y="231173"/>
                    <a:pt x="410837" y="216834"/>
                    <a:pt x="401453" y="203285"/>
                  </a:cubicBezTo>
                  <a:cubicBezTo>
                    <a:pt x="387684" y="183377"/>
                    <a:pt x="373412" y="163908"/>
                    <a:pt x="360673" y="143387"/>
                  </a:cubicBezTo>
                  <a:cubicBezTo>
                    <a:pt x="357604" y="138520"/>
                    <a:pt x="350522" y="128917"/>
                    <a:pt x="345721" y="119379"/>
                  </a:cubicBezTo>
                  <a:cubicBezTo>
                    <a:pt x="346356" y="118415"/>
                    <a:pt x="346773" y="117231"/>
                    <a:pt x="346685" y="115762"/>
                  </a:cubicBezTo>
                  <a:cubicBezTo>
                    <a:pt x="345370" y="79521"/>
                    <a:pt x="327764" y="52729"/>
                    <a:pt x="302157" y="34422"/>
                  </a:cubicBezTo>
                  <a:cubicBezTo>
                    <a:pt x="297487" y="30936"/>
                    <a:pt x="292619" y="27888"/>
                    <a:pt x="287467" y="25038"/>
                  </a:cubicBezTo>
                  <a:cubicBezTo>
                    <a:pt x="257475" y="8551"/>
                    <a:pt x="220027" y="1184"/>
                    <a:pt x="184817" y="1667"/>
                  </a:cubicBezTo>
                  <a:cubicBezTo>
                    <a:pt x="176398" y="1732"/>
                    <a:pt x="168110" y="2302"/>
                    <a:pt x="160042" y="3267"/>
                  </a:cubicBezTo>
                  <a:cubicBezTo>
                    <a:pt x="150570" y="4385"/>
                    <a:pt x="141384" y="6183"/>
                    <a:pt x="132833" y="8485"/>
                  </a:cubicBezTo>
                  <a:cubicBezTo>
                    <a:pt x="32901" y="35540"/>
                    <a:pt x="-13667" y="160839"/>
                    <a:pt x="6109" y="254829"/>
                  </a:cubicBezTo>
                  <a:close/>
                </a:path>
              </a:pathLst>
            </a:custGeom>
            <a:solidFill>
              <a:srgbClr val="FFB0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03451" name="Freeform: Shape 32">
              <a:extLst>
                <a:ext uri="{FF2B5EF4-FFF2-40B4-BE49-F238E27FC236}">
                  <a16:creationId xmlns:a16="http://schemas.microsoft.com/office/drawing/2014/main" id="{FAC97AF1-494D-4D44-94C0-722E8EC117AA}"/>
                </a:ext>
              </a:extLst>
            </p:cNvPr>
            <p:cNvSpPr>
              <a:spLocks/>
            </p:cNvSpPr>
            <p:nvPr/>
          </p:nvSpPr>
          <p:spPr bwMode="auto">
            <a:xfrm>
              <a:off x="5744220" y="2209732"/>
              <a:ext cx="567846" cy="245555"/>
            </a:xfrm>
            <a:custGeom>
              <a:avLst/>
              <a:gdLst>
                <a:gd name="T0" fmla="*/ 1666 w 567845"/>
                <a:gd name="T1" fmla="*/ 1644 h 245554"/>
                <a:gd name="T2" fmla="*/ 15303 w 567845"/>
                <a:gd name="T3" fmla="*/ 16246 h 245554"/>
                <a:gd name="T4" fmla="*/ 346986 w 567845"/>
                <a:gd name="T5" fmla="*/ 218925 h 245554"/>
                <a:gd name="T6" fmla="*/ 368340 w 567845"/>
                <a:gd name="T7" fmla="*/ 224779 h 245554"/>
                <a:gd name="T8" fmla="*/ 368889 w 567845"/>
                <a:gd name="T9" fmla="*/ 224910 h 245554"/>
                <a:gd name="T10" fmla="*/ 374655 w 567845"/>
                <a:gd name="T11" fmla="*/ 226379 h 245554"/>
                <a:gd name="T12" fmla="*/ 374720 w 567845"/>
                <a:gd name="T13" fmla="*/ 226379 h 245554"/>
                <a:gd name="T14" fmla="*/ 414798 w 567845"/>
                <a:gd name="T15" fmla="*/ 235215 h 245554"/>
                <a:gd name="T16" fmla="*/ 558097 w 567845"/>
                <a:gd name="T17" fmla="*/ 242932 h 245554"/>
                <a:gd name="T18" fmla="*/ 555861 w 567845"/>
                <a:gd name="T19" fmla="*/ 232079 h 245554"/>
                <a:gd name="T20" fmla="*/ 553910 w 567845"/>
                <a:gd name="T21" fmla="*/ 221227 h 245554"/>
                <a:gd name="T22" fmla="*/ 553274 w 567845"/>
                <a:gd name="T23" fmla="*/ 218026 h 245554"/>
                <a:gd name="T24" fmla="*/ 552792 w 567845"/>
                <a:gd name="T25" fmla="*/ 214759 h 245554"/>
                <a:gd name="T26" fmla="*/ 552792 w 567845"/>
                <a:gd name="T27" fmla="*/ 214627 h 245554"/>
                <a:gd name="T28" fmla="*/ 566648 w 567845"/>
                <a:gd name="T29" fmla="*/ 176632 h 245554"/>
                <a:gd name="T30" fmla="*/ 544175 w 567845"/>
                <a:gd name="T31" fmla="*/ 118393 h 245554"/>
                <a:gd name="T32" fmla="*/ 544109 w 567845"/>
                <a:gd name="T33" fmla="*/ 117844 h 245554"/>
                <a:gd name="T34" fmla="*/ 544044 w 567845"/>
                <a:gd name="T35" fmla="*/ 115762 h 245554"/>
                <a:gd name="T36" fmla="*/ 518370 w 567845"/>
                <a:gd name="T37" fmla="*/ 117779 h 245554"/>
                <a:gd name="T38" fmla="*/ 517822 w 567845"/>
                <a:gd name="T39" fmla="*/ 117779 h 245554"/>
                <a:gd name="T40" fmla="*/ 411488 w 567845"/>
                <a:gd name="T41" fmla="*/ 115762 h 245554"/>
                <a:gd name="T42" fmla="*/ 411269 w 567845"/>
                <a:gd name="T43" fmla="*/ 115762 h 245554"/>
                <a:gd name="T44" fmla="*/ 378842 w 567845"/>
                <a:gd name="T45" fmla="*/ 112626 h 245554"/>
                <a:gd name="T46" fmla="*/ 223915 w 567845"/>
                <a:gd name="T47" fmla="*/ 84037 h 245554"/>
                <a:gd name="T48" fmla="*/ 19951 w 567845"/>
                <a:gd name="T49" fmla="*/ 10370 h 245554"/>
                <a:gd name="T50" fmla="*/ 1644 w 567845"/>
                <a:gd name="T51" fmla="*/ 1666 h 24555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567845"/>
                <a:gd name="T79" fmla="*/ 0 h 245554"/>
                <a:gd name="T80" fmla="*/ 567845 w 567845"/>
                <a:gd name="T81" fmla="*/ 245554 h 24555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567845" h="245554">
                  <a:moveTo>
                    <a:pt x="1666" y="1644"/>
                  </a:moveTo>
                  <a:cubicBezTo>
                    <a:pt x="6183" y="6577"/>
                    <a:pt x="10721" y="11445"/>
                    <a:pt x="15303" y="16246"/>
                  </a:cubicBezTo>
                  <a:cubicBezTo>
                    <a:pt x="113920" y="119840"/>
                    <a:pt x="228256" y="184670"/>
                    <a:pt x="346978" y="218917"/>
                  </a:cubicBezTo>
                  <a:cubicBezTo>
                    <a:pt x="354082" y="221000"/>
                    <a:pt x="361251" y="222951"/>
                    <a:pt x="368332" y="224771"/>
                  </a:cubicBezTo>
                  <a:cubicBezTo>
                    <a:pt x="368552" y="224836"/>
                    <a:pt x="368749" y="224902"/>
                    <a:pt x="368881" y="224902"/>
                  </a:cubicBezTo>
                  <a:cubicBezTo>
                    <a:pt x="370832" y="225450"/>
                    <a:pt x="372783" y="225954"/>
                    <a:pt x="374647" y="226371"/>
                  </a:cubicBezTo>
                  <a:lnTo>
                    <a:pt x="374712" y="226371"/>
                  </a:lnTo>
                  <a:cubicBezTo>
                    <a:pt x="388065" y="229704"/>
                    <a:pt x="401373" y="232641"/>
                    <a:pt x="414790" y="235207"/>
                  </a:cubicBezTo>
                  <a:cubicBezTo>
                    <a:pt x="461972" y="244327"/>
                    <a:pt x="510272" y="247112"/>
                    <a:pt x="558089" y="242924"/>
                  </a:cubicBezTo>
                  <a:cubicBezTo>
                    <a:pt x="557322" y="239307"/>
                    <a:pt x="556555" y="235689"/>
                    <a:pt x="555853" y="232071"/>
                  </a:cubicBezTo>
                  <a:cubicBezTo>
                    <a:pt x="555152" y="228454"/>
                    <a:pt x="554538" y="224836"/>
                    <a:pt x="553902" y="221219"/>
                  </a:cubicBezTo>
                  <a:cubicBezTo>
                    <a:pt x="553704" y="220166"/>
                    <a:pt x="553485" y="219136"/>
                    <a:pt x="553266" y="218018"/>
                  </a:cubicBezTo>
                  <a:cubicBezTo>
                    <a:pt x="553047" y="216965"/>
                    <a:pt x="552915" y="215869"/>
                    <a:pt x="552784" y="214751"/>
                  </a:cubicBezTo>
                  <a:lnTo>
                    <a:pt x="552784" y="214619"/>
                  </a:lnTo>
                  <a:cubicBezTo>
                    <a:pt x="551315" y="205082"/>
                    <a:pt x="567890" y="186161"/>
                    <a:pt x="566640" y="176624"/>
                  </a:cubicBezTo>
                  <a:cubicBezTo>
                    <a:pt x="563855" y="153954"/>
                    <a:pt x="560589" y="136349"/>
                    <a:pt x="544167" y="118393"/>
                  </a:cubicBezTo>
                  <a:cubicBezTo>
                    <a:pt x="544101" y="118195"/>
                    <a:pt x="544101" y="118042"/>
                    <a:pt x="544101" y="117844"/>
                  </a:cubicBezTo>
                  <a:cubicBezTo>
                    <a:pt x="543970" y="117143"/>
                    <a:pt x="543882" y="116463"/>
                    <a:pt x="544036" y="115762"/>
                  </a:cubicBezTo>
                  <a:cubicBezTo>
                    <a:pt x="542655" y="115893"/>
                    <a:pt x="533731" y="117011"/>
                    <a:pt x="518362" y="117779"/>
                  </a:cubicBezTo>
                  <a:lnTo>
                    <a:pt x="517814" y="117779"/>
                  </a:lnTo>
                  <a:cubicBezTo>
                    <a:pt x="495056" y="118897"/>
                    <a:pt x="458530" y="119379"/>
                    <a:pt x="411480" y="115762"/>
                  </a:cubicBezTo>
                  <a:lnTo>
                    <a:pt x="411261" y="115762"/>
                  </a:lnTo>
                  <a:cubicBezTo>
                    <a:pt x="400956" y="114929"/>
                    <a:pt x="390103" y="113964"/>
                    <a:pt x="378834" y="112626"/>
                  </a:cubicBezTo>
                  <a:cubicBezTo>
                    <a:pt x="333889" y="107693"/>
                    <a:pt x="281555" y="98989"/>
                    <a:pt x="223915" y="84037"/>
                  </a:cubicBezTo>
                  <a:cubicBezTo>
                    <a:pt x="161211" y="67834"/>
                    <a:pt x="92258" y="44309"/>
                    <a:pt x="19951" y="10370"/>
                  </a:cubicBezTo>
                  <a:cubicBezTo>
                    <a:pt x="13900" y="7586"/>
                    <a:pt x="7783" y="4670"/>
                    <a:pt x="1644" y="1666"/>
                  </a:cubicBezTo>
                  <a:close/>
                </a:path>
              </a:pathLst>
            </a:custGeom>
            <a:solidFill>
              <a:srgbClr val="DA62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03452" name="Freeform: Shape 33">
              <a:extLst>
                <a:ext uri="{FF2B5EF4-FFF2-40B4-BE49-F238E27FC236}">
                  <a16:creationId xmlns:a16="http://schemas.microsoft.com/office/drawing/2014/main" id="{012D2A30-5B57-4606-9006-B41B366C6732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2088" y="1403764"/>
              <a:ext cx="171012" cy="192936"/>
            </a:xfrm>
            <a:custGeom>
              <a:avLst/>
              <a:gdLst>
                <a:gd name="T0" fmla="*/ 9188 w 171011"/>
                <a:gd name="T1" fmla="*/ 1666 h 192936"/>
                <a:gd name="T2" fmla="*/ 136051 w 171011"/>
                <a:gd name="T3" fmla="*/ 74631 h 192936"/>
                <a:gd name="T4" fmla="*/ 163917 w 171011"/>
                <a:gd name="T5" fmla="*/ 190217 h 192936"/>
                <a:gd name="T6" fmla="*/ 157186 w 171011"/>
                <a:gd name="T7" fmla="*/ 187718 h 192936"/>
                <a:gd name="T8" fmla="*/ 119235 w 171011"/>
                <a:gd name="T9" fmla="*/ 83291 h 192936"/>
                <a:gd name="T10" fmla="*/ 6535 w 171011"/>
                <a:gd name="T11" fmla="*/ 15719 h 192936"/>
                <a:gd name="T12" fmla="*/ 9188 w 171011"/>
                <a:gd name="T13" fmla="*/ 1666 h 1929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71011"/>
                <a:gd name="T22" fmla="*/ 0 h 192936"/>
                <a:gd name="T23" fmla="*/ 171011 w 171011"/>
                <a:gd name="T24" fmla="*/ 192936 h 1929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71011" h="192936">
                  <a:moveTo>
                    <a:pt x="9188" y="1666"/>
                  </a:moveTo>
                  <a:cubicBezTo>
                    <a:pt x="59833" y="679"/>
                    <a:pt x="109208" y="33873"/>
                    <a:pt x="136043" y="74631"/>
                  </a:cubicBezTo>
                  <a:cubicBezTo>
                    <a:pt x="152794" y="100063"/>
                    <a:pt x="184628" y="159742"/>
                    <a:pt x="163909" y="190217"/>
                  </a:cubicBezTo>
                  <a:cubicBezTo>
                    <a:pt x="161717" y="193462"/>
                    <a:pt x="157113" y="191225"/>
                    <a:pt x="157178" y="187718"/>
                  </a:cubicBezTo>
                  <a:cubicBezTo>
                    <a:pt x="157792" y="150446"/>
                    <a:pt x="140428" y="113656"/>
                    <a:pt x="119227" y="83291"/>
                  </a:cubicBezTo>
                  <a:cubicBezTo>
                    <a:pt x="91098" y="42950"/>
                    <a:pt x="51787" y="29313"/>
                    <a:pt x="6535" y="15719"/>
                  </a:cubicBezTo>
                  <a:cubicBezTo>
                    <a:pt x="-1687" y="13242"/>
                    <a:pt x="1317" y="1819"/>
                    <a:pt x="9188" y="1666"/>
                  </a:cubicBezTo>
                  <a:close/>
                </a:path>
              </a:pathLst>
            </a:custGeom>
            <a:solidFill>
              <a:srgbClr val="DA62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03453" name="Freeform: Shape 34">
              <a:extLst>
                <a:ext uri="{FF2B5EF4-FFF2-40B4-BE49-F238E27FC236}">
                  <a16:creationId xmlns:a16="http://schemas.microsoft.com/office/drawing/2014/main" id="{D5EBD920-5052-4C1F-97EC-E461C26D0C4C}"/>
                </a:ext>
              </a:extLst>
            </p:cNvPr>
            <p:cNvSpPr>
              <a:spLocks/>
            </p:cNvSpPr>
            <p:nvPr/>
          </p:nvSpPr>
          <p:spPr bwMode="auto">
            <a:xfrm>
              <a:off x="5944950" y="1112556"/>
              <a:ext cx="348600" cy="89891"/>
            </a:xfrm>
            <a:custGeom>
              <a:avLst/>
              <a:gdLst>
                <a:gd name="T0" fmla="*/ 2379 w 348600"/>
                <a:gd name="T1" fmla="*/ 77122 h 89890"/>
                <a:gd name="T2" fmla="*/ 1678 w 348600"/>
                <a:gd name="T3" fmla="*/ 81770 h 89890"/>
                <a:gd name="T4" fmla="*/ 4835 w 348600"/>
                <a:gd name="T5" fmla="*/ 87844 h 89890"/>
                <a:gd name="T6" fmla="*/ 15665 w 348600"/>
                <a:gd name="T7" fmla="*/ 89203 h 89890"/>
                <a:gd name="T8" fmla="*/ 113296 w 348600"/>
                <a:gd name="T9" fmla="*/ 79731 h 89890"/>
                <a:gd name="T10" fmla="*/ 268631 w 348600"/>
                <a:gd name="T11" fmla="*/ 80477 h 89890"/>
                <a:gd name="T12" fmla="*/ 346880 w 348600"/>
                <a:gd name="T13" fmla="*/ 58158 h 89890"/>
                <a:gd name="T14" fmla="*/ 335830 w 348600"/>
                <a:gd name="T15" fmla="*/ 36488 h 89890"/>
                <a:gd name="T16" fmla="*/ 253218 w 348600"/>
                <a:gd name="T17" fmla="*/ 2659 h 89890"/>
                <a:gd name="T18" fmla="*/ 116628 w 348600"/>
                <a:gd name="T19" fmla="*/ 16668 h 89890"/>
                <a:gd name="T20" fmla="*/ 2401 w 348600"/>
                <a:gd name="T21" fmla="*/ 77122 h 8989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348600"/>
                <a:gd name="T34" fmla="*/ 0 h 89890"/>
                <a:gd name="T35" fmla="*/ 348600 w 348600"/>
                <a:gd name="T36" fmla="*/ 89890 h 89890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348600" h="89890">
                  <a:moveTo>
                    <a:pt x="2379" y="77114"/>
                  </a:moveTo>
                  <a:cubicBezTo>
                    <a:pt x="1809" y="78540"/>
                    <a:pt x="1546" y="80206"/>
                    <a:pt x="1678" y="81762"/>
                  </a:cubicBezTo>
                  <a:cubicBezTo>
                    <a:pt x="1853" y="84130"/>
                    <a:pt x="2862" y="86388"/>
                    <a:pt x="4835" y="87836"/>
                  </a:cubicBezTo>
                  <a:cubicBezTo>
                    <a:pt x="7839" y="89940"/>
                    <a:pt x="11916" y="89699"/>
                    <a:pt x="15665" y="89195"/>
                  </a:cubicBezTo>
                  <a:cubicBezTo>
                    <a:pt x="48223" y="85468"/>
                    <a:pt x="80606" y="82398"/>
                    <a:pt x="113296" y="79723"/>
                  </a:cubicBezTo>
                  <a:cubicBezTo>
                    <a:pt x="164884" y="75404"/>
                    <a:pt x="216911" y="75777"/>
                    <a:pt x="268631" y="80469"/>
                  </a:cubicBezTo>
                  <a:cubicBezTo>
                    <a:pt x="295050" y="82837"/>
                    <a:pt x="349533" y="104586"/>
                    <a:pt x="346880" y="58150"/>
                  </a:cubicBezTo>
                  <a:cubicBezTo>
                    <a:pt x="346375" y="49950"/>
                    <a:pt x="341793" y="42386"/>
                    <a:pt x="335830" y="36488"/>
                  </a:cubicBezTo>
                  <a:cubicBezTo>
                    <a:pt x="313269" y="14520"/>
                    <a:pt x="284745" y="4939"/>
                    <a:pt x="253218" y="2659"/>
                  </a:cubicBezTo>
                  <a:cubicBezTo>
                    <a:pt x="207198" y="-674"/>
                    <a:pt x="160653" y="4259"/>
                    <a:pt x="116628" y="16668"/>
                  </a:cubicBezTo>
                  <a:cubicBezTo>
                    <a:pt x="84859" y="25636"/>
                    <a:pt x="15731" y="44249"/>
                    <a:pt x="2401" y="77114"/>
                  </a:cubicBezTo>
                  <a:close/>
                </a:path>
              </a:pathLst>
            </a:custGeom>
            <a:solidFill>
              <a:srgbClr val="3E39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03454" name="Freeform: Shape 35">
              <a:extLst>
                <a:ext uri="{FF2B5EF4-FFF2-40B4-BE49-F238E27FC236}">
                  <a16:creationId xmlns:a16="http://schemas.microsoft.com/office/drawing/2014/main" id="{4FFCEEA8-DAE3-4B37-8D21-6F684279D672}"/>
                </a:ext>
              </a:extLst>
            </p:cNvPr>
            <p:cNvSpPr>
              <a:spLocks/>
            </p:cNvSpPr>
            <p:nvPr/>
          </p:nvSpPr>
          <p:spPr bwMode="auto">
            <a:xfrm>
              <a:off x="6570227" y="1106905"/>
              <a:ext cx="190744" cy="85506"/>
            </a:xfrm>
            <a:custGeom>
              <a:avLst/>
              <a:gdLst>
                <a:gd name="T0" fmla="*/ 44397 w 190743"/>
                <a:gd name="T1" fmla="*/ 75713 h 85505"/>
                <a:gd name="T2" fmla="*/ 128596 w 190743"/>
                <a:gd name="T3" fmla="*/ 69114 h 85505"/>
                <a:gd name="T4" fmla="*/ 154467 w 190743"/>
                <a:gd name="T5" fmla="*/ 71241 h 85505"/>
                <a:gd name="T6" fmla="*/ 181609 w 190743"/>
                <a:gd name="T7" fmla="*/ 74135 h 85505"/>
                <a:gd name="T8" fmla="*/ 187463 w 190743"/>
                <a:gd name="T9" fmla="*/ 72468 h 85505"/>
                <a:gd name="T10" fmla="*/ 189108 w 190743"/>
                <a:gd name="T11" fmla="*/ 66790 h 85505"/>
                <a:gd name="T12" fmla="*/ 188625 w 190743"/>
                <a:gd name="T13" fmla="*/ 62559 h 85505"/>
                <a:gd name="T14" fmla="*/ 126009 w 190743"/>
                <a:gd name="T15" fmla="*/ 11642 h 85505"/>
                <a:gd name="T16" fmla="*/ 100927 w 190743"/>
                <a:gd name="T17" fmla="*/ 4187 h 85505"/>
                <a:gd name="T18" fmla="*/ 51742 w 190743"/>
                <a:gd name="T19" fmla="*/ 3924 h 85505"/>
                <a:gd name="T20" fmla="*/ 7411 w 190743"/>
                <a:gd name="T21" fmla="*/ 37995 h 85505"/>
                <a:gd name="T22" fmla="*/ 1667 w 190743"/>
                <a:gd name="T23" fmla="*/ 58195 h 85505"/>
                <a:gd name="T24" fmla="*/ 44376 w 190743"/>
                <a:gd name="T25" fmla="*/ 75691 h 8550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90743"/>
                <a:gd name="T40" fmla="*/ 0 h 85505"/>
                <a:gd name="T41" fmla="*/ 190743 w 190743"/>
                <a:gd name="T42" fmla="*/ 85505 h 85505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90743" h="85505">
                  <a:moveTo>
                    <a:pt x="44397" y="75705"/>
                  </a:moveTo>
                  <a:cubicBezTo>
                    <a:pt x="72329" y="69457"/>
                    <a:pt x="100568" y="67177"/>
                    <a:pt x="128588" y="69106"/>
                  </a:cubicBezTo>
                  <a:cubicBezTo>
                    <a:pt x="137226" y="69720"/>
                    <a:pt x="145820" y="70399"/>
                    <a:pt x="154459" y="71233"/>
                  </a:cubicBezTo>
                  <a:cubicBezTo>
                    <a:pt x="163470" y="72066"/>
                    <a:pt x="172546" y="73009"/>
                    <a:pt x="181601" y="74127"/>
                  </a:cubicBezTo>
                  <a:cubicBezTo>
                    <a:pt x="183574" y="74390"/>
                    <a:pt x="185811" y="74543"/>
                    <a:pt x="187455" y="72460"/>
                  </a:cubicBezTo>
                  <a:cubicBezTo>
                    <a:pt x="188486" y="71079"/>
                    <a:pt x="188990" y="68996"/>
                    <a:pt x="189100" y="66782"/>
                  </a:cubicBezTo>
                  <a:cubicBezTo>
                    <a:pt x="189121" y="65357"/>
                    <a:pt x="188902" y="63866"/>
                    <a:pt x="188617" y="62551"/>
                  </a:cubicBezTo>
                  <a:cubicBezTo>
                    <a:pt x="181053" y="33062"/>
                    <a:pt x="143299" y="18592"/>
                    <a:pt x="126001" y="11642"/>
                  </a:cubicBezTo>
                  <a:cubicBezTo>
                    <a:pt x="117779" y="8331"/>
                    <a:pt x="109382" y="5832"/>
                    <a:pt x="100919" y="4187"/>
                  </a:cubicBezTo>
                  <a:cubicBezTo>
                    <a:pt x="84695" y="921"/>
                    <a:pt x="68163" y="767"/>
                    <a:pt x="51742" y="3924"/>
                  </a:cubicBezTo>
                  <a:cubicBezTo>
                    <a:pt x="34685" y="7191"/>
                    <a:pt x="19338" y="16991"/>
                    <a:pt x="7411" y="37995"/>
                  </a:cubicBezTo>
                  <a:cubicBezTo>
                    <a:pt x="4253" y="43608"/>
                    <a:pt x="1842" y="50711"/>
                    <a:pt x="1667" y="58187"/>
                  </a:cubicBezTo>
                  <a:cubicBezTo>
                    <a:pt x="723" y="100721"/>
                    <a:pt x="30059" y="78862"/>
                    <a:pt x="44376" y="75683"/>
                  </a:cubicBezTo>
                  <a:close/>
                </a:path>
              </a:pathLst>
            </a:custGeom>
            <a:solidFill>
              <a:srgbClr val="3E39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03455" name="Freeform: Shape 36">
              <a:extLst>
                <a:ext uri="{FF2B5EF4-FFF2-40B4-BE49-F238E27FC236}">
                  <a16:creationId xmlns:a16="http://schemas.microsoft.com/office/drawing/2014/main" id="{BEB6F307-6D9E-45C2-899E-603565E40903}"/>
                </a:ext>
              </a:extLst>
            </p:cNvPr>
            <p:cNvSpPr>
              <a:spLocks/>
            </p:cNvSpPr>
            <p:nvPr/>
          </p:nvSpPr>
          <p:spPr bwMode="auto">
            <a:xfrm>
              <a:off x="5079700" y="354568"/>
              <a:ext cx="1203658" cy="958103"/>
            </a:xfrm>
            <a:custGeom>
              <a:avLst/>
              <a:gdLst>
                <a:gd name="T0" fmla="*/ 1784 w 1203657"/>
                <a:gd name="T1" fmla="*/ 741843 h 958102"/>
                <a:gd name="T2" fmla="*/ 114038 w 1203657"/>
                <a:gd name="T3" fmla="*/ 906321 h 958102"/>
                <a:gd name="T4" fmla="*/ 140413 w 1203657"/>
                <a:gd name="T5" fmla="*/ 920441 h 958102"/>
                <a:gd name="T6" fmla="*/ 242363 w 1203657"/>
                <a:gd name="T7" fmla="*/ 951201 h 958102"/>
                <a:gd name="T8" fmla="*/ 255934 w 1203657"/>
                <a:gd name="T9" fmla="*/ 952999 h 958102"/>
                <a:gd name="T10" fmla="*/ 257754 w 1203657"/>
                <a:gd name="T11" fmla="*/ 953218 h 958102"/>
                <a:gd name="T12" fmla="*/ 653522 w 1203657"/>
                <a:gd name="T13" fmla="*/ 874531 h 958102"/>
                <a:gd name="T14" fmla="*/ 725610 w 1203657"/>
                <a:gd name="T15" fmla="*/ 837654 h 958102"/>
                <a:gd name="T16" fmla="*/ 1165789 w 1203657"/>
                <a:gd name="T17" fmla="*/ 386482 h 958102"/>
                <a:gd name="T18" fmla="*/ 1183329 w 1203657"/>
                <a:gd name="T19" fmla="*/ 323668 h 958102"/>
                <a:gd name="T20" fmla="*/ 1171840 w 1203657"/>
                <a:gd name="T21" fmla="*/ 312333 h 958102"/>
                <a:gd name="T22" fmla="*/ 1042112 w 1203657"/>
                <a:gd name="T23" fmla="*/ 31063 h 958102"/>
                <a:gd name="T24" fmla="*/ 577370 w 1203657"/>
                <a:gd name="T25" fmla="*/ 89514 h 958102"/>
                <a:gd name="T26" fmla="*/ 409230 w 1203657"/>
                <a:gd name="T27" fmla="*/ 193656 h 958102"/>
                <a:gd name="T28" fmla="*/ 224801 w 1203657"/>
                <a:gd name="T29" fmla="*/ 370236 h 958102"/>
                <a:gd name="T30" fmla="*/ 69466 w 1203657"/>
                <a:gd name="T31" fmla="*/ 614155 h 958102"/>
                <a:gd name="T32" fmla="*/ 30286 w 1203657"/>
                <a:gd name="T33" fmla="*/ 731385 h 958102"/>
                <a:gd name="T34" fmla="*/ 1762 w 1203657"/>
                <a:gd name="T35" fmla="*/ 741887 h 95810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203657"/>
                <a:gd name="T55" fmla="*/ 0 h 958102"/>
                <a:gd name="T56" fmla="*/ 1203657 w 1203657"/>
                <a:gd name="T57" fmla="*/ 958102 h 95810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203657" h="958102">
                  <a:moveTo>
                    <a:pt x="1784" y="741835"/>
                  </a:moveTo>
                  <a:cubicBezTo>
                    <a:pt x="9918" y="816204"/>
                    <a:pt x="54820" y="870971"/>
                    <a:pt x="114038" y="906313"/>
                  </a:cubicBezTo>
                  <a:cubicBezTo>
                    <a:pt x="122523" y="911466"/>
                    <a:pt x="131358" y="916201"/>
                    <a:pt x="140413" y="920433"/>
                  </a:cubicBezTo>
                  <a:cubicBezTo>
                    <a:pt x="172489" y="935736"/>
                    <a:pt x="207502" y="945975"/>
                    <a:pt x="242363" y="951193"/>
                  </a:cubicBezTo>
                  <a:cubicBezTo>
                    <a:pt x="246879" y="951895"/>
                    <a:pt x="251417" y="952508"/>
                    <a:pt x="255934" y="952991"/>
                  </a:cubicBezTo>
                  <a:cubicBezTo>
                    <a:pt x="256570" y="953057"/>
                    <a:pt x="257118" y="953122"/>
                    <a:pt x="257754" y="953210"/>
                  </a:cubicBezTo>
                  <a:cubicBezTo>
                    <a:pt x="393379" y="968097"/>
                    <a:pt x="531591" y="932338"/>
                    <a:pt x="653514" y="874523"/>
                  </a:cubicBezTo>
                  <a:cubicBezTo>
                    <a:pt x="677236" y="863254"/>
                    <a:pt x="701397" y="850932"/>
                    <a:pt x="725602" y="837646"/>
                  </a:cubicBezTo>
                  <a:cubicBezTo>
                    <a:pt x="908694" y="737736"/>
                    <a:pt x="1096938" y="582882"/>
                    <a:pt x="1165781" y="386482"/>
                  </a:cubicBezTo>
                  <a:cubicBezTo>
                    <a:pt x="1172950" y="365961"/>
                    <a:pt x="1178870" y="345023"/>
                    <a:pt x="1183321" y="323668"/>
                  </a:cubicBezTo>
                  <a:cubicBezTo>
                    <a:pt x="1184987" y="315885"/>
                    <a:pt x="1177554" y="310799"/>
                    <a:pt x="1171832" y="312333"/>
                  </a:cubicBezTo>
                  <a:cubicBezTo>
                    <a:pt x="1259179" y="207271"/>
                    <a:pt x="1144974" y="74737"/>
                    <a:pt x="1042104" y="31063"/>
                  </a:cubicBezTo>
                  <a:cubicBezTo>
                    <a:pt x="889137" y="-33921"/>
                    <a:pt x="718849" y="19158"/>
                    <a:pt x="577370" y="89514"/>
                  </a:cubicBezTo>
                  <a:cubicBezTo>
                    <a:pt x="518086" y="119003"/>
                    <a:pt x="461849" y="153929"/>
                    <a:pt x="409230" y="193656"/>
                  </a:cubicBezTo>
                  <a:cubicBezTo>
                    <a:pt x="341242" y="245069"/>
                    <a:pt x="279305" y="304419"/>
                    <a:pt x="224801" y="370236"/>
                  </a:cubicBezTo>
                  <a:cubicBezTo>
                    <a:pt x="167030" y="440022"/>
                    <a:pt x="108996" y="524607"/>
                    <a:pt x="69466" y="614147"/>
                  </a:cubicBezTo>
                  <a:cubicBezTo>
                    <a:pt x="52496" y="652559"/>
                    <a:pt x="38924" y="691935"/>
                    <a:pt x="30286" y="731377"/>
                  </a:cubicBezTo>
                  <a:cubicBezTo>
                    <a:pt x="22569" y="717960"/>
                    <a:pt x="-189" y="724142"/>
                    <a:pt x="1762" y="741879"/>
                  </a:cubicBezTo>
                  <a:close/>
                </a:path>
              </a:pathLst>
            </a:custGeom>
            <a:solidFill>
              <a:srgbClr val="3E39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03456" name="Freeform: Shape 37">
              <a:extLst>
                <a:ext uri="{FF2B5EF4-FFF2-40B4-BE49-F238E27FC236}">
                  <a16:creationId xmlns:a16="http://schemas.microsoft.com/office/drawing/2014/main" id="{C0999701-AC8F-468A-8102-B0735DD881D4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4078" y="1751235"/>
              <a:ext cx="578808" cy="681854"/>
            </a:xfrm>
            <a:custGeom>
              <a:avLst/>
              <a:gdLst>
                <a:gd name="T0" fmla="*/ 75402 w 578808"/>
                <a:gd name="T1" fmla="*/ 631994 h 681853"/>
                <a:gd name="T2" fmla="*/ 356058 w 578808"/>
                <a:gd name="T3" fmla="*/ 677707 h 681853"/>
                <a:gd name="T4" fmla="*/ 356343 w 578808"/>
                <a:gd name="T5" fmla="*/ 677707 h 681853"/>
                <a:gd name="T6" fmla="*/ 398592 w 578808"/>
                <a:gd name="T7" fmla="*/ 681193 h 681853"/>
                <a:gd name="T8" fmla="*/ 486970 w 578808"/>
                <a:gd name="T9" fmla="*/ 675142 h 681853"/>
                <a:gd name="T10" fmla="*/ 536454 w 578808"/>
                <a:gd name="T11" fmla="*/ 648854 h 681853"/>
                <a:gd name="T12" fmla="*/ 557545 w 578808"/>
                <a:gd name="T13" fmla="*/ 621996 h 681853"/>
                <a:gd name="T14" fmla="*/ 577715 w 578808"/>
                <a:gd name="T15" fmla="*/ 537039 h 681853"/>
                <a:gd name="T16" fmla="*/ 571029 w 578808"/>
                <a:gd name="T17" fmla="*/ 434629 h 681853"/>
                <a:gd name="T18" fmla="*/ 538536 w 578808"/>
                <a:gd name="T19" fmla="*/ 319693 h 681853"/>
                <a:gd name="T20" fmla="*/ 483133 w 578808"/>
                <a:gd name="T21" fmla="*/ 193977 h 681853"/>
                <a:gd name="T22" fmla="*/ 334134 w 578808"/>
                <a:gd name="T23" fmla="*/ 8781 h 681853"/>
                <a:gd name="T24" fmla="*/ 322996 w 578808"/>
                <a:gd name="T25" fmla="*/ 2664 h 681853"/>
                <a:gd name="T26" fmla="*/ 317296 w 578808"/>
                <a:gd name="T27" fmla="*/ 1699 h 681853"/>
                <a:gd name="T28" fmla="*/ 308942 w 578808"/>
                <a:gd name="T29" fmla="*/ 3015 h 681853"/>
                <a:gd name="T30" fmla="*/ 275814 w 578808"/>
                <a:gd name="T31" fmla="*/ 25136 h 681853"/>
                <a:gd name="T32" fmla="*/ 212913 w 578808"/>
                <a:gd name="T33" fmla="*/ 139933 h 681853"/>
                <a:gd name="T34" fmla="*/ 198377 w 578808"/>
                <a:gd name="T35" fmla="*/ 169005 h 681853"/>
                <a:gd name="T36" fmla="*/ 128569 w 578808"/>
                <a:gd name="T37" fmla="*/ 306538 h 681853"/>
                <a:gd name="T38" fmla="*/ 75402 w 578808"/>
                <a:gd name="T39" fmla="*/ 631994 h 681853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578808"/>
                <a:gd name="T61" fmla="*/ 0 h 681853"/>
                <a:gd name="T62" fmla="*/ 578808 w 578808"/>
                <a:gd name="T63" fmla="*/ 681853 h 681853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578808" h="681853">
                  <a:moveTo>
                    <a:pt x="75402" y="631986"/>
                  </a:moveTo>
                  <a:cubicBezTo>
                    <a:pt x="156063" y="655708"/>
                    <a:pt x="284606" y="671078"/>
                    <a:pt x="356058" y="677699"/>
                  </a:cubicBezTo>
                  <a:lnTo>
                    <a:pt x="356343" y="677699"/>
                  </a:lnTo>
                  <a:cubicBezTo>
                    <a:pt x="374935" y="679518"/>
                    <a:pt x="389603" y="680615"/>
                    <a:pt x="398592" y="681185"/>
                  </a:cubicBezTo>
                  <a:cubicBezTo>
                    <a:pt x="428036" y="683005"/>
                    <a:pt x="459060" y="682720"/>
                    <a:pt x="486970" y="675134"/>
                  </a:cubicBezTo>
                  <a:cubicBezTo>
                    <a:pt x="505342" y="670047"/>
                    <a:pt x="522312" y="661847"/>
                    <a:pt x="536454" y="648846"/>
                  </a:cubicBezTo>
                  <a:cubicBezTo>
                    <a:pt x="544456" y="641479"/>
                    <a:pt x="551560" y="632644"/>
                    <a:pt x="557545" y="621988"/>
                  </a:cubicBezTo>
                  <a:cubicBezTo>
                    <a:pt x="570217" y="599516"/>
                    <a:pt x="575984" y="568843"/>
                    <a:pt x="577715" y="537031"/>
                  </a:cubicBezTo>
                  <a:cubicBezTo>
                    <a:pt x="579601" y="500505"/>
                    <a:pt x="576049" y="462663"/>
                    <a:pt x="571029" y="434621"/>
                  </a:cubicBezTo>
                  <a:cubicBezTo>
                    <a:pt x="564210" y="396209"/>
                    <a:pt x="552656" y="357535"/>
                    <a:pt x="538536" y="319693"/>
                  </a:cubicBezTo>
                  <a:cubicBezTo>
                    <a:pt x="522466" y="276282"/>
                    <a:pt x="502909" y="233836"/>
                    <a:pt x="483133" y="193977"/>
                  </a:cubicBezTo>
                  <a:cubicBezTo>
                    <a:pt x="447571" y="122240"/>
                    <a:pt x="398154" y="57409"/>
                    <a:pt x="334134" y="8781"/>
                  </a:cubicBezTo>
                  <a:cubicBezTo>
                    <a:pt x="330582" y="6062"/>
                    <a:pt x="326899" y="3848"/>
                    <a:pt x="322996" y="2664"/>
                  </a:cubicBezTo>
                  <a:cubicBezTo>
                    <a:pt x="321111" y="2116"/>
                    <a:pt x="319247" y="1699"/>
                    <a:pt x="317296" y="1699"/>
                  </a:cubicBezTo>
                  <a:cubicBezTo>
                    <a:pt x="314577" y="1480"/>
                    <a:pt x="311793" y="1918"/>
                    <a:pt x="308942" y="3015"/>
                  </a:cubicBezTo>
                  <a:cubicBezTo>
                    <a:pt x="298375" y="6983"/>
                    <a:pt x="282852" y="16432"/>
                    <a:pt x="275814" y="25136"/>
                  </a:cubicBezTo>
                  <a:cubicBezTo>
                    <a:pt x="250141" y="56927"/>
                    <a:pt x="231702" y="100623"/>
                    <a:pt x="212913" y="139933"/>
                  </a:cubicBezTo>
                  <a:cubicBezTo>
                    <a:pt x="208111" y="150019"/>
                    <a:pt x="203310" y="159753"/>
                    <a:pt x="198377" y="169005"/>
                  </a:cubicBezTo>
                  <a:cubicBezTo>
                    <a:pt x="174084" y="214236"/>
                    <a:pt x="148477" y="259093"/>
                    <a:pt x="128569" y="306538"/>
                  </a:cubicBezTo>
                  <a:cubicBezTo>
                    <a:pt x="66917" y="453608"/>
                    <a:pt x="-90654" y="583160"/>
                    <a:pt x="75402" y="631986"/>
                  </a:cubicBezTo>
                  <a:close/>
                </a:path>
              </a:pathLst>
            </a:custGeom>
            <a:solidFill>
              <a:srgbClr val="3E39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839D878B-E8B3-4DF7-8D5D-F3068A74B9AC}"/>
                </a:ext>
              </a:extLst>
            </p:cNvPr>
            <p:cNvSpPr/>
            <p:nvPr/>
          </p:nvSpPr>
          <p:spPr>
            <a:xfrm>
              <a:off x="4829813" y="4722214"/>
              <a:ext cx="224187" cy="110996"/>
            </a:xfrm>
            <a:custGeom>
              <a:avLst/>
              <a:gdLst>
                <a:gd name="connsiteX0" fmla="*/ 1666 w 225822"/>
                <a:gd name="connsiteY0" fmla="*/ 81496 h 111815"/>
                <a:gd name="connsiteX1" fmla="*/ 11839 w 225822"/>
                <a:gd name="connsiteY1" fmla="*/ 111686 h 111815"/>
                <a:gd name="connsiteX2" fmla="*/ 219662 w 225822"/>
                <a:gd name="connsiteY2" fmla="*/ 21510 h 111815"/>
                <a:gd name="connsiteX3" fmla="*/ 211287 w 225822"/>
                <a:gd name="connsiteY3" fmla="*/ 2436 h 111815"/>
                <a:gd name="connsiteX4" fmla="*/ 1644 w 225822"/>
                <a:gd name="connsiteY4" fmla="*/ 81474 h 1118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5822" h="111815">
                  <a:moveTo>
                    <a:pt x="1666" y="81496"/>
                  </a:moveTo>
                  <a:cubicBezTo>
                    <a:pt x="5064" y="91559"/>
                    <a:pt x="8353" y="101623"/>
                    <a:pt x="11839" y="111686"/>
                  </a:cubicBezTo>
                  <a:cubicBezTo>
                    <a:pt x="84212" y="89323"/>
                    <a:pt x="153954" y="59549"/>
                    <a:pt x="219662" y="21510"/>
                  </a:cubicBezTo>
                  <a:cubicBezTo>
                    <a:pt x="229726" y="15678"/>
                    <a:pt x="222424" y="-2322"/>
                    <a:pt x="211287" y="2436"/>
                  </a:cubicBezTo>
                  <a:cubicBezTo>
                    <a:pt x="142510" y="31990"/>
                    <a:pt x="73403" y="60185"/>
                    <a:pt x="1644" y="81474"/>
                  </a:cubicBez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cs typeface="+mn-cs"/>
              </a:endParaRPr>
            </a:p>
          </p:txBody>
        </p:sp>
        <p:sp>
          <p:nvSpPr>
            <p:cNvPr id="103458" name="Freeform: Shape 39">
              <a:extLst>
                <a:ext uri="{FF2B5EF4-FFF2-40B4-BE49-F238E27FC236}">
                  <a16:creationId xmlns:a16="http://schemas.microsoft.com/office/drawing/2014/main" id="{B389F4E4-D81F-447A-BDE8-DD9833A628AB}"/>
                </a:ext>
              </a:extLst>
            </p:cNvPr>
            <p:cNvSpPr>
              <a:spLocks/>
            </p:cNvSpPr>
            <p:nvPr/>
          </p:nvSpPr>
          <p:spPr bwMode="auto">
            <a:xfrm>
              <a:off x="5843003" y="4069241"/>
              <a:ext cx="1949093" cy="1677228"/>
            </a:xfrm>
            <a:custGeom>
              <a:avLst/>
              <a:gdLst>
                <a:gd name="T0" fmla="*/ 51926 w 1949092"/>
                <a:gd name="T1" fmla="*/ 1349588 h 1677228"/>
                <a:gd name="T2" fmla="*/ 65541 w 1949092"/>
                <a:gd name="T3" fmla="*/ 1438273 h 1677228"/>
                <a:gd name="T4" fmla="*/ 65146 w 1949092"/>
                <a:gd name="T5" fmla="*/ 1442614 h 1677228"/>
                <a:gd name="T6" fmla="*/ 61682 w 1949092"/>
                <a:gd name="T7" fmla="*/ 1467717 h 1677228"/>
                <a:gd name="T8" fmla="*/ 60915 w 1949092"/>
                <a:gd name="T9" fmla="*/ 1471948 h 1677228"/>
                <a:gd name="T10" fmla="*/ 34584 w 1949092"/>
                <a:gd name="T11" fmla="*/ 1603123 h 1677228"/>
                <a:gd name="T12" fmla="*/ 173234 w 1949092"/>
                <a:gd name="T13" fmla="*/ 1669774 h 1677228"/>
                <a:gd name="T14" fmla="*/ 193690 w 1949092"/>
                <a:gd name="T15" fmla="*/ 1668721 h 1677228"/>
                <a:gd name="T16" fmla="*/ 1849177 w 1949092"/>
                <a:gd name="T17" fmla="*/ 1484577 h 1677228"/>
                <a:gd name="T18" fmla="*/ 1808266 w 1949092"/>
                <a:gd name="T19" fmla="*/ 267392 h 1677228"/>
                <a:gd name="T20" fmla="*/ 1740168 w 1949092"/>
                <a:gd name="T21" fmla="*/ 1644 h 1677228"/>
                <a:gd name="T22" fmla="*/ 1607415 w 1949092"/>
                <a:gd name="T23" fmla="*/ 49769 h 1677228"/>
                <a:gd name="T24" fmla="*/ 1318866 w 1949092"/>
                <a:gd name="T25" fmla="*/ 84804 h 1677228"/>
                <a:gd name="T26" fmla="*/ 1317069 w 1949092"/>
                <a:gd name="T27" fmla="*/ 384381 h 1677228"/>
                <a:gd name="T28" fmla="*/ 1273570 w 1949092"/>
                <a:gd name="T29" fmla="*/ 1059570 h 1677228"/>
                <a:gd name="T30" fmla="*/ 700893 w 1949092"/>
                <a:gd name="T31" fmla="*/ 1176866 h 1677228"/>
                <a:gd name="T32" fmla="*/ 597365 w 1949092"/>
                <a:gd name="T33" fmla="*/ 1190218 h 1677228"/>
                <a:gd name="T34" fmla="*/ 574783 w 1949092"/>
                <a:gd name="T35" fmla="*/ 1192652 h 1677228"/>
                <a:gd name="T36" fmla="*/ 568710 w 1949092"/>
                <a:gd name="T37" fmla="*/ 1193288 h 1677228"/>
                <a:gd name="T38" fmla="*/ 556651 w 1949092"/>
                <a:gd name="T39" fmla="*/ 1194450 h 1677228"/>
                <a:gd name="T40" fmla="*/ 94328 w 1949092"/>
                <a:gd name="T41" fmla="*/ 1239066 h 1677228"/>
                <a:gd name="T42" fmla="*/ 6520 w 1949092"/>
                <a:gd name="T43" fmla="*/ 1282608 h 1677228"/>
                <a:gd name="T44" fmla="*/ 51970 w 1949092"/>
                <a:gd name="T45" fmla="*/ 1349566 h 1677228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949092"/>
                <a:gd name="T70" fmla="*/ 0 h 1677228"/>
                <a:gd name="T71" fmla="*/ 1949092 w 1949092"/>
                <a:gd name="T72" fmla="*/ 1677228 h 1677228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949092" h="1677228">
                  <a:moveTo>
                    <a:pt x="51926" y="1349588"/>
                  </a:moveTo>
                  <a:cubicBezTo>
                    <a:pt x="65037" y="1379997"/>
                    <a:pt x="67843" y="1409332"/>
                    <a:pt x="65541" y="1438273"/>
                  </a:cubicBezTo>
                  <a:cubicBezTo>
                    <a:pt x="65431" y="1439763"/>
                    <a:pt x="65344" y="1441232"/>
                    <a:pt x="65146" y="1442614"/>
                  </a:cubicBezTo>
                  <a:cubicBezTo>
                    <a:pt x="64379" y="1450989"/>
                    <a:pt x="63129" y="1459342"/>
                    <a:pt x="61682" y="1467717"/>
                  </a:cubicBezTo>
                  <a:cubicBezTo>
                    <a:pt x="61397" y="1469099"/>
                    <a:pt x="61200" y="1470589"/>
                    <a:pt x="60915" y="1471948"/>
                  </a:cubicBezTo>
                  <a:cubicBezTo>
                    <a:pt x="52803" y="1515271"/>
                    <a:pt x="37960" y="1558200"/>
                    <a:pt x="34584" y="1603123"/>
                  </a:cubicBezTo>
                  <a:cubicBezTo>
                    <a:pt x="32062" y="1636186"/>
                    <a:pt x="124694" y="1666902"/>
                    <a:pt x="173234" y="1669774"/>
                  </a:cubicBezTo>
                  <a:cubicBezTo>
                    <a:pt x="181632" y="1670300"/>
                    <a:pt x="188669" y="1669993"/>
                    <a:pt x="193690" y="1668721"/>
                  </a:cubicBezTo>
                  <a:cubicBezTo>
                    <a:pt x="455623" y="1602597"/>
                    <a:pt x="1586645" y="1817699"/>
                    <a:pt x="1849169" y="1484577"/>
                  </a:cubicBezTo>
                  <a:cubicBezTo>
                    <a:pt x="2022198" y="1265025"/>
                    <a:pt x="1939981" y="866195"/>
                    <a:pt x="1808258" y="267392"/>
                  </a:cubicBezTo>
                  <a:cubicBezTo>
                    <a:pt x="1783439" y="154524"/>
                    <a:pt x="1758051" y="62616"/>
                    <a:pt x="1740160" y="1644"/>
                  </a:cubicBezTo>
                  <a:cubicBezTo>
                    <a:pt x="1701551" y="18965"/>
                    <a:pt x="1657220" y="35803"/>
                    <a:pt x="1607407" y="49769"/>
                  </a:cubicBezTo>
                  <a:cubicBezTo>
                    <a:pt x="1495526" y="81143"/>
                    <a:pt x="1395375" y="87062"/>
                    <a:pt x="1318858" y="84804"/>
                  </a:cubicBezTo>
                  <a:cubicBezTo>
                    <a:pt x="1320020" y="182259"/>
                    <a:pt x="1319494" y="282147"/>
                    <a:pt x="1317061" y="384381"/>
                  </a:cubicBezTo>
                  <a:cubicBezTo>
                    <a:pt x="1311382" y="621912"/>
                    <a:pt x="1295859" y="847362"/>
                    <a:pt x="1273562" y="1059570"/>
                  </a:cubicBezTo>
                  <a:cubicBezTo>
                    <a:pt x="969359" y="1127602"/>
                    <a:pt x="745948" y="1170333"/>
                    <a:pt x="700893" y="1176866"/>
                  </a:cubicBezTo>
                  <a:cubicBezTo>
                    <a:pt x="685962" y="1179037"/>
                    <a:pt x="612756" y="1188486"/>
                    <a:pt x="597365" y="1190218"/>
                  </a:cubicBezTo>
                  <a:cubicBezTo>
                    <a:pt x="589845" y="1191073"/>
                    <a:pt x="582325" y="1191819"/>
                    <a:pt x="574783" y="1192652"/>
                  </a:cubicBezTo>
                  <a:cubicBezTo>
                    <a:pt x="572744" y="1192871"/>
                    <a:pt x="570726" y="1193068"/>
                    <a:pt x="568710" y="1193288"/>
                  </a:cubicBezTo>
                  <a:cubicBezTo>
                    <a:pt x="564653" y="1193704"/>
                    <a:pt x="560707" y="1194143"/>
                    <a:pt x="556651" y="1194450"/>
                  </a:cubicBezTo>
                  <a:cubicBezTo>
                    <a:pt x="404319" y="1210126"/>
                    <a:pt x="249554" y="1218501"/>
                    <a:pt x="94328" y="1239066"/>
                  </a:cubicBezTo>
                  <a:cubicBezTo>
                    <a:pt x="84287" y="1240338"/>
                    <a:pt x="-22113" y="1252090"/>
                    <a:pt x="6520" y="1282608"/>
                  </a:cubicBezTo>
                  <a:cubicBezTo>
                    <a:pt x="28225" y="1305607"/>
                    <a:pt x="42696" y="1327860"/>
                    <a:pt x="51970" y="1349566"/>
                  </a:cubicBezTo>
                  <a:close/>
                </a:path>
              </a:pathLst>
            </a:custGeom>
            <a:solidFill>
              <a:srgbClr val="FFB0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03459" name="Freeform: Shape 40">
              <a:extLst>
                <a:ext uri="{FF2B5EF4-FFF2-40B4-BE49-F238E27FC236}">
                  <a16:creationId xmlns:a16="http://schemas.microsoft.com/office/drawing/2014/main" id="{B7BD67ED-29AC-4CED-924E-9FB32540DA22}"/>
                </a:ext>
              </a:extLst>
            </p:cNvPr>
            <p:cNvSpPr>
              <a:spLocks/>
            </p:cNvSpPr>
            <p:nvPr/>
          </p:nvSpPr>
          <p:spPr bwMode="auto">
            <a:xfrm>
              <a:off x="6382553" y="2677076"/>
              <a:ext cx="1403171" cy="1547873"/>
            </a:xfrm>
            <a:custGeom>
              <a:avLst/>
              <a:gdLst>
                <a:gd name="T0" fmla="*/ 1688 w 1403171"/>
                <a:gd name="T1" fmla="*/ 126220 h 1547873"/>
                <a:gd name="T2" fmla="*/ 45318 w 1403171"/>
                <a:gd name="T3" fmla="*/ 134288 h 1547873"/>
                <a:gd name="T4" fmla="*/ 279428 w 1403171"/>
                <a:gd name="T5" fmla="*/ 215058 h 1547873"/>
                <a:gd name="T6" fmla="*/ 661705 w 1403171"/>
                <a:gd name="T7" fmla="*/ 599308 h 1547873"/>
                <a:gd name="T8" fmla="*/ 714390 w 1403171"/>
                <a:gd name="T9" fmla="*/ 822215 h 1547873"/>
                <a:gd name="T10" fmla="*/ 732762 w 1403171"/>
                <a:gd name="T11" fmla="*/ 1090198 h 1547873"/>
                <a:gd name="T12" fmla="*/ 732828 w 1403171"/>
                <a:gd name="T13" fmla="*/ 1091251 h 1547873"/>
                <a:gd name="T14" fmla="*/ 746115 w 1403171"/>
                <a:gd name="T15" fmla="*/ 1457194 h 1547873"/>
                <a:gd name="T16" fmla="*/ 747583 w 1403171"/>
                <a:gd name="T17" fmla="*/ 1548202 h 1547873"/>
                <a:gd name="T18" fmla="*/ 778059 w 1403171"/>
                <a:gd name="T19" fmla="*/ 1546185 h 1547873"/>
                <a:gd name="T20" fmla="*/ 946044 w 1403171"/>
                <a:gd name="T21" fmla="*/ 1527264 h 1547873"/>
                <a:gd name="T22" fmla="*/ 1097258 w 1403171"/>
                <a:gd name="T23" fmla="*/ 1497337 h 1547873"/>
                <a:gd name="T24" fmla="*/ 1257241 w 1403171"/>
                <a:gd name="T25" fmla="*/ 1451844 h 1547873"/>
                <a:gd name="T26" fmla="*/ 1363225 w 1403171"/>
                <a:gd name="T27" fmla="*/ 1416151 h 1547873"/>
                <a:gd name="T28" fmla="*/ 1403237 w 1403171"/>
                <a:gd name="T29" fmla="*/ 1401264 h 1547873"/>
                <a:gd name="T30" fmla="*/ 1212757 w 1403171"/>
                <a:gd name="T31" fmla="*/ 715223 h 1547873"/>
                <a:gd name="T32" fmla="*/ 1088335 w 1403171"/>
                <a:gd name="T33" fmla="*/ 401460 h 1547873"/>
                <a:gd name="T34" fmla="*/ 955757 w 1403171"/>
                <a:gd name="T35" fmla="*/ 245270 h 1547873"/>
                <a:gd name="T36" fmla="*/ 922147 w 1403171"/>
                <a:gd name="T37" fmla="*/ 216198 h 1547873"/>
                <a:gd name="T38" fmla="*/ 922081 w 1403171"/>
                <a:gd name="T39" fmla="*/ 216132 h 1547873"/>
                <a:gd name="T40" fmla="*/ 552126 w 1403171"/>
                <a:gd name="T41" fmla="*/ 45822 h 1547873"/>
                <a:gd name="T42" fmla="*/ 380369 w 1403171"/>
                <a:gd name="T43" fmla="*/ 35386 h 1547873"/>
                <a:gd name="T44" fmla="*/ 387670 w 1403171"/>
                <a:gd name="T45" fmla="*/ 1644 h 1547873"/>
                <a:gd name="T46" fmla="*/ 42906 w 1403171"/>
                <a:gd name="T47" fmla="*/ 106838 h 1547873"/>
                <a:gd name="T48" fmla="*/ 1644 w 1403171"/>
                <a:gd name="T49" fmla="*/ 126241 h 1547873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403171"/>
                <a:gd name="T76" fmla="*/ 0 h 1547873"/>
                <a:gd name="T77" fmla="*/ 1403171 w 1403171"/>
                <a:gd name="T78" fmla="*/ 1547873 h 1547873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403171" h="1547873">
                  <a:moveTo>
                    <a:pt x="1688" y="126220"/>
                  </a:moveTo>
                  <a:cubicBezTo>
                    <a:pt x="1688" y="126220"/>
                    <a:pt x="17825" y="128368"/>
                    <a:pt x="45318" y="134288"/>
                  </a:cubicBezTo>
                  <a:cubicBezTo>
                    <a:pt x="95569" y="145206"/>
                    <a:pt x="183465" y="168731"/>
                    <a:pt x="279428" y="215058"/>
                  </a:cubicBezTo>
                  <a:cubicBezTo>
                    <a:pt x="420776" y="283177"/>
                    <a:pt x="579642" y="400540"/>
                    <a:pt x="661705" y="599308"/>
                  </a:cubicBezTo>
                  <a:cubicBezTo>
                    <a:pt x="688628" y="664489"/>
                    <a:pt x="707352" y="738375"/>
                    <a:pt x="714390" y="822215"/>
                  </a:cubicBezTo>
                  <a:cubicBezTo>
                    <a:pt x="722041" y="913289"/>
                    <a:pt x="728093" y="1003180"/>
                    <a:pt x="732762" y="1090198"/>
                  </a:cubicBezTo>
                  <a:cubicBezTo>
                    <a:pt x="732828" y="1090549"/>
                    <a:pt x="732828" y="1090900"/>
                    <a:pt x="732828" y="1091251"/>
                  </a:cubicBezTo>
                  <a:cubicBezTo>
                    <a:pt x="739932" y="1221483"/>
                    <a:pt x="743966" y="1345400"/>
                    <a:pt x="746115" y="1457194"/>
                  </a:cubicBezTo>
                  <a:cubicBezTo>
                    <a:pt x="746750" y="1488502"/>
                    <a:pt x="747233" y="1518911"/>
                    <a:pt x="747583" y="1548202"/>
                  </a:cubicBezTo>
                  <a:cubicBezTo>
                    <a:pt x="757735" y="1547566"/>
                    <a:pt x="767907" y="1546953"/>
                    <a:pt x="778059" y="1546185"/>
                  </a:cubicBezTo>
                  <a:cubicBezTo>
                    <a:pt x="834295" y="1542085"/>
                    <a:pt x="890378" y="1535881"/>
                    <a:pt x="946044" y="1527264"/>
                  </a:cubicBezTo>
                  <a:cubicBezTo>
                    <a:pt x="996778" y="1519393"/>
                    <a:pt x="1047227" y="1509527"/>
                    <a:pt x="1097258" y="1497337"/>
                  </a:cubicBezTo>
                  <a:cubicBezTo>
                    <a:pt x="1150907" y="1484248"/>
                    <a:pt x="1204360" y="1468748"/>
                    <a:pt x="1257241" y="1451844"/>
                  </a:cubicBezTo>
                  <a:cubicBezTo>
                    <a:pt x="1292804" y="1440443"/>
                    <a:pt x="1328233" y="1428472"/>
                    <a:pt x="1363225" y="1416151"/>
                  </a:cubicBezTo>
                  <a:cubicBezTo>
                    <a:pt x="1376730" y="1411349"/>
                    <a:pt x="1390082" y="1406416"/>
                    <a:pt x="1403237" y="1401264"/>
                  </a:cubicBezTo>
                  <a:cubicBezTo>
                    <a:pt x="1351802" y="1161037"/>
                    <a:pt x="1284582" y="921840"/>
                    <a:pt x="1212757" y="715223"/>
                  </a:cubicBezTo>
                  <a:cubicBezTo>
                    <a:pt x="1172175" y="598343"/>
                    <a:pt x="1130014" y="491899"/>
                    <a:pt x="1088335" y="401460"/>
                  </a:cubicBezTo>
                  <a:cubicBezTo>
                    <a:pt x="1053541" y="347614"/>
                    <a:pt x="1010042" y="294469"/>
                    <a:pt x="955757" y="245270"/>
                  </a:cubicBezTo>
                  <a:cubicBezTo>
                    <a:pt x="947952" y="238254"/>
                    <a:pt x="936748" y="228147"/>
                    <a:pt x="922147" y="216198"/>
                  </a:cubicBezTo>
                  <a:lnTo>
                    <a:pt x="922081" y="216132"/>
                  </a:lnTo>
                  <a:cubicBezTo>
                    <a:pt x="858828" y="164302"/>
                    <a:pt x="732587" y="76999"/>
                    <a:pt x="552126" y="45822"/>
                  </a:cubicBezTo>
                  <a:cubicBezTo>
                    <a:pt x="488874" y="34904"/>
                    <a:pt x="430752" y="32952"/>
                    <a:pt x="380369" y="35386"/>
                  </a:cubicBezTo>
                  <a:cubicBezTo>
                    <a:pt x="383636" y="24402"/>
                    <a:pt x="386070" y="13199"/>
                    <a:pt x="387670" y="1644"/>
                  </a:cubicBezTo>
                  <a:cubicBezTo>
                    <a:pt x="238386" y="25915"/>
                    <a:pt x="106926" y="78314"/>
                    <a:pt x="42906" y="106838"/>
                  </a:cubicBezTo>
                  <a:cubicBezTo>
                    <a:pt x="16531" y="118590"/>
                    <a:pt x="1644" y="126241"/>
                    <a:pt x="1644" y="126241"/>
                  </a:cubicBezTo>
                  <a:close/>
                </a:path>
              </a:pathLst>
            </a:custGeom>
            <a:solidFill>
              <a:srgbClr val="F9940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03460" name="Freeform: Shape 41">
              <a:extLst>
                <a:ext uri="{FF2B5EF4-FFF2-40B4-BE49-F238E27FC236}">
                  <a16:creationId xmlns:a16="http://schemas.microsoft.com/office/drawing/2014/main" id="{DE09030D-5A52-40B8-91E1-DA7EF5C2DB9D}"/>
                </a:ext>
              </a:extLst>
            </p:cNvPr>
            <p:cNvSpPr>
              <a:spLocks/>
            </p:cNvSpPr>
            <p:nvPr/>
          </p:nvSpPr>
          <p:spPr bwMode="auto">
            <a:xfrm>
              <a:off x="5995736" y="2126179"/>
              <a:ext cx="778322" cy="1148847"/>
            </a:xfrm>
            <a:custGeom>
              <a:avLst/>
              <a:gdLst>
                <a:gd name="T0" fmla="*/ 24273 w 778321"/>
                <a:gd name="T1" fmla="*/ 1121600 h 1148846"/>
                <a:gd name="T2" fmla="*/ 458475 w 778321"/>
                <a:gd name="T3" fmla="*/ 1075055 h 1148846"/>
                <a:gd name="T4" fmla="*/ 482965 w 778321"/>
                <a:gd name="T5" fmla="*/ 1041532 h 1148846"/>
                <a:gd name="T6" fmla="*/ 574412 w 778321"/>
                <a:gd name="T7" fmla="*/ 904898 h 1148846"/>
                <a:gd name="T8" fmla="*/ 666276 w 778321"/>
                <a:gd name="T9" fmla="*/ 765962 h 1148846"/>
                <a:gd name="T10" fmla="*/ 717360 w 778321"/>
                <a:gd name="T11" fmla="*/ 684973 h 1148846"/>
                <a:gd name="T12" fmla="*/ 728082 w 778321"/>
                <a:gd name="T13" fmla="*/ 669034 h 1148846"/>
                <a:gd name="T14" fmla="*/ 767261 w 778321"/>
                <a:gd name="T15" fmla="*/ 586247 h 1148846"/>
                <a:gd name="T16" fmla="*/ 774562 w 778321"/>
                <a:gd name="T17" fmla="*/ 552497 h 1148846"/>
                <a:gd name="T18" fmla="*/ 775198 w 778321"/>
                <a:gd name="T19" fmla="*/ 548397 h 1148846"/>
                <a:gd name="T20" fmla="*/ 774912 w 778321"/>
                <a:gd name="T21" fmla="*/ 479379 h 1148846"/>
                <a:gd name="T22" fmla="*/ 765945 w 778321"/>
                <a:gd name="T23" fmla="*/ 460458 h 1148846"/>
                <a:gd name="T24" fmla="*/ 693923 w 778321"/>
                <a:gd name="T25" fmla="*/ 432284 h 1148846"/>
                <a:gd name="T26" fmla="*/ 686973 w 778321"/>
                <a:gd name="T27" fmla="*/ 432701 h 1148846"/>
                <a:gd name="T28" fmla="*/ 682939 w 778321"/>
                <a:gd name="T29" fmla="*/ 417946 h 1148846"/>
                <a:gd name="T30" fmla="*/ 603879 w 778321"/>
                <a:gd name="T31" fmla="*/ 352698 h 1148846"/>
                <a:gd name="T32" fmla="*/ 603528 w 778321"/>
                <a:gd name="T33" fmla="*/ 332791 h 1148846"/>
                <a:gd name="T34" fmla="*/ 598244 w 778321"/>
                <a:gd name="T35" fmla="*/ 314221 h 1148846"/>
                <a:gd name="T36" fmla="*/ 489126 w 778321"/>
                <a:gd name="T37" fmla="*/ 261624 h 1148846"/>
                <a:gd name="T38" fmla="*/ 354808 w 778321"/>
                <a:gd name="T39" fmla="*/ 281531 h 1148846"/>
                <a:gd name="T40" fmla="*/ 347507 w 778321"/>
                <a:gd name="T41" fmla="*/ 229636 h 1148846"/>
                <a:gd name="T42" fmla="*/ 347507 w 778321"/>
                <a:gd name="T43" fmla="*/ 229219 h 1148846"/>
                <a:gd name="T44" fmla="*/ 347639 w 778321"/>
                <a:gd name="T45" fmla="*/ 227838 h 1148846"/>
                <a:gd name="T46" fmla="*/ 348472 w 778321"/>
                <a:gd name="T47" fmla="*/ 220384 h 1148846"/>
                <a:gd name="T48" fmla="*/ 357877 w 778321"/>
                <a:gd name="T49" fmla="*/ 183923 h 1148846"/>
                <a:gd name="T50" fmla="*/ 365244 w 778321"/>
                <a:gd name="T51" fmla="*/ 165836 h 1148846"/>
                <a:gd name="T52" fmla="*/ 388484 w 778321"/>
                <a:gd name="T53" fmla="*/ 124376 h 1148846"/>
                <a:gd name="T54" fmla="*/ 389457 w 778321"/>
                <a:gd name="T55" fmla="*/ 123192 h 1148846"/>
                <a:gd name="T56" fmla="*/ 393710 w 778321"/>
                <a:gd name="T57" fmla="*/ 126744 h 1148846"/>
                <a:gd name="T58" fmla="*/ 435389 w 778321"/>
                <a:gd name="T59" fmla="*/ 154369 h 1148846"/>
                <a:gd name="T60" fmla="*/ 435454 w 778321"/>
                <a:gd name="T61" fmla="*/ 154369 h 1148846"/>
                <a:gd name="T62" fmla="*/ 497041 w 778321"/>
                <a:gd name="T63" fmla="*/ 118478 h 1148846"/>
                <a:gd name="T64" fmla="*/ 487920 w 778321"/>
                <a:gd name="T65" fmla="*/ 98856 h 1148846"/>
                <a:gd name="T66" fmla="*/ 318589 w 778321"/>
                <a:gd name="T67" fmla="*/ 7233 h 1148846"/>
                <a:gd name="T68" fmla="*/ 289648 w 778321"/>
                <a:gd name="T69" fmla="*/ 18437 h 1148846"/>
                <a:gd name="T70" fmla="*/ 161105 w 778321"/>
                <a:gd name="T71" fmla="*/ 196552 h 1148846"/>
                <a:gd name="T72" fmla="*/ 159986 w 778321"/>
                <a:gd name="T73" fmla="*/ 199336 h 1148846"/>
                <a:gd name="T74" fmla="*/ 158386 w 778321"/>
                <a:gd name="T75" fmla="*/ 203370 h 1148846"/>
                <a:gd name="T76" fmla="*/ 117387 w 778321"/>
                <a:gd name="T77" fmla="*/ 308499 h 1148846"/>
                <a:gd name="T78" fmla="*/ 116905 w 778321"/>
                <a:gd name="T79" fmla="*/ 309748 h 1148846"/>
                <a:gd name="T80" fmla="*/ 116839 w 778321"/>
                <a:gd name="T81" fmla="*/ 309880 h 1148846"/>
                <a:gd name="T82" fmla="*/ 82746 w 778321"/>
                <a:gd name="T83" fmla="*/ 392250 h 1148846"/>
                <a:gd name="T84" fmla="*/ 44685 w 778321"/>
                <a:gd name="T85" fmla="*/ 534935 h 1148846"/>
                <a:gd name="T86" fmla="*/ 42734 w 778321"/>
                <a:gd name="T87" fmla="*/ 560478 h 1148846"/>
                <a:gd name="T88" fmla="*/ 18924 w 778321"/>
                <a:gd name="T89" fmla="*/ 994548 h 1148846"/>
                <a:gd name="T90" fmla="*/ 14473 w 778321"/>
                <a:gd name="T91" fmla="*/ 1006804 h 1148846"/>
                <a:gd name="T92" fmla="*/ 24295 w 778321"/>
                <a:gd name="T93" fmla="*/ 1121666 h 114884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778321"/>
                <a:gd name="T142" fmla="*/ 0 h 1148846"/>
                <a:gd name="T143" fmla="*/ 778321 w 778321"/>
                <a:gd name="T144" fmla="*/ 1148846 h 114884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778321" h="1148846">
                  <a:moveTo>
                    <a:pt x="24273" y="1121592"/>
                  </a:moveTo>
                  <a:cubicBezTo>
                    <a:pt x="116335" y="1203349"/>
                    <a:pt x="458467" y="1075047"/>
                    <a:pt x="458467" y="1075047"/>
                  </a:cubicBezTo>
                  <a:cubicBezTo>
                    <a:pt x="467106" y="1064260"/>
                    <a:pt x="475174" y="1052991"/>
                    <a:pt x="482957" y="1041524"/>
                  </a:cubicBezTo>
                  <a:cubicBezTo>
                    <a:pt x="513783" y="995877"/>
                    <a:pt x="539807" y="945933"/>
                    <a:pt x="574404" y="904890"/>
                  </a:cubicBezTo>
                  <a:cubicBezTo>
                    <a:pt x="611018" y="861611"/>
                    <a:pt x="638161" y="813684"/>
                    <a:pt x="666268" y="765954"/>
                  </a:cubicBezTo>
                  <a:cubicBezTo>
                    <a:pt x="682339" y="738615"/>
                    <a:pt x="698695" y="711340"/>
                    <a:pt x="717352" y="684965"/>
                  </a:cubicBezTo>
                  <a:cubicBezTo>
                    <a:pt x="721101" y="679681"/>
                    <a:pt x="724719" y="674310"/>
                    <a:pt x="728074" y="669026"/>
                  </a:cubicBezTo>
                  <a:cubicBezTo>
                    <a:pt x="745679" y="641971"/>
                    <a:pt x="758965" y="614828"/>
                    <a:pt x="767253" y="586239"/>
                  </a:cubicBezTo>
                  <a:cubicBezTo>
                    <a:pt x="770519" y="575255"/>
                    <a:pt x="772953" y="564051"/>
                    <a:pt x="774554" y="552497"/>
                  </a:cubicBezTo>
                  <a:cubicBezTo>
                    <a:pt x="774838" y="551182"/>
                    <a:pt x="775036" y="549778"/>
                    <a:pt x="775190" y="548397"/>
                  </a:cubicBezTo>
                  <a:cubicBezTo>
                    <a:pt x="778039" y="526626"/>
                    <a:pt x="778039" y="503803"/>
                    <a:pt x="774904" y="479379"/>
                  </a:cubicBezTo>
                  <a:cubicBezTo>
                    <a:pt x="774071" y="472494"/>
                    <a:pt x="771419" y="466092"/>
                    <a:pt x="765937" y="460458"/>
                  </a:cubicBezTo>
                  <a:cubicBezTo>
                    <a:pt x="739913" y="434499"/>
                    <a:pt x="707837" y="431934"/>
                    <a:pt x="693915" y="432284"/>
                  </a:cubicBezTo>
                  <a:cubicBezTo>
                    <a:pt x="689530" y="432350"/>
                    <a:pt x="686965" y="432701"/>
                    <a:pt x="686965" y="432701"/>
                  </a:cubicBezTo>
                  <a:cubicBezTo>
                    <a:pt x="686965" y="432701"/>
                    <a:pt x="685913" y="426650"/>
                    <a:pt x="682931" y="417946"/>
                  </a:cubicBezTo>
                  <a:cubicBezTo>
                    <a:pt x="675060" y="394355"/>
                    <a:pt x="653771" y="350594"/>
                    <a:pt x="603871" y="352698"/>
                  </a:cubicBezTo>
                  <a:cubicBezTo>
                    <a:pt x="603871" y="352698"/>
                    <a:pt x="605274" y="344411"/>
                    <a:pt x="603520" y="332791"/>
                  </a:cubicBezTo>
                  <a:cubicBezTo>
                    <a:pt x="602687" y="327156"/>
                    <a:pt x="601086" y="320820"/>
                    <a:pt x="598236" y="314221"/>
                  </a:cubicBezTo>
                  <a:cubicBezTo>
                    <a:pt x="587801" y="289797"/>
                    <a:pt x="560110" y="262457"/>
                    <a:pt x="489118" y="261624"/>
                  </a:cubicBezTo>
                  <a:cubicBezTo>
                    <a:pt x="455157" y="261207"/>
                    <a:pt x="411395" y="266776"/>
                    <a:pt x="354808" y="281531"/>
                  </a:cubicBezTo>
                  <a:cubicBezTo>
                    <a:pt x="354808" y="281531"/>
                    <a:pt x="344569" y="263378"/>
                    <a:pt x="347507" y="229636"/>
                  </a:cubicBezTo>
                  <a:lnTo>
                    <a:pt x="347507" y="229219"/>
                  </a:lnTo>
                  <a:cubicBezTo>
                    <a:pt x="347573" y="228737"/>
                    <a:pt x="347573" y="228321"/>
                    <a:pt x="347639" y="227838"/>
                  </a:cubicBezTo>
                  <a:cubicBezTo>
                    <a:pt x="347836" y="225404"/>
                    <a:pt x="348121" y="222971"/>
                    <a:pt x="348472" y="220384"/>
                  </a:cubicBezTo>
                  <a:cubicBezTo>
                    <a:pt x="350072" y="209531"/>
                    <a:pt x="352988" y="197363"/>
                    <a:pt x="357877" y="183923"/>
                  </a:cubicBezTo>
                  <a:cubicBezTo>
                    <a:pt x="359960" y="178069"/>
                    <a:pt x="362394" y="172106"/>
                    <a:pt x="365244" y="165836"/>
                  </a:cubicBezTo>
                  <a:cubicBezTo>
                    <a:pt x="371164" y="152966"/>
                    <a:pt x="378750" y="139131"/>
                    <a:pt x="388484" y="124376"/>
                  </a:cubicBezTo>
                  <a:cubicBezTo>
                    <a:pt x="388484" y="124376"/>
                    <a:pt x="388967" y="123960"/>
                    <a:pt x="389449" y="123192"/>
                  </a:cubicBezTo>
                  <a:cubicBezTo>
                    <a:pt x="390918" y="124376"/>
                    <a:pt x="392233" y="125560"/>
                    <a:pt x="393702" y="126744"/>
                  </a:cubicBezTo>
                  <a:cubicBezTo>
                    <a:pt x="410058" y="139482"/>
                    <a:pt x="423827" y="148383"/>
                    <a:pt x="435381" y="154369"/>
                  </a:cubicBezTo>
                  <a:lnTo>
                    <a:pt x="435446" y="154369"/>
                  </a:lnTo>
                  <a:cubicBezTo>
                    <a:pt x="504838" y="189843"/>
                    <a:pt x="497033" y="118478"/>
                    <a:pt x="497033" y="118478"/>
                  </a:cubicBezTo>
                  <a:cubicBezTo>
                    <a:pt x="497252" y="111375"/>
                    <a:pt x="493766" y="104776"/>
                    <a:pt x="487912" y="98856"/>
                  </a:cubicBezTo>
                  <a:cubicBezTo>
                    <a:pt x="467807" y="60093"/>
                    <a:pt x="413391" y="-20172"/>
                    <a:pt x="318589" y="7233"/>
                  </a:cubicBezTo>
                  <a:cubicBezTo>
                    <a:pt x="309336" y="9886"/>
                    <a:pt x="299668" y="13569"/>
                    <a:pt x="289648" y="18437"/>
                  </a:cubicBezTo>
                  <a:cubicBezTo>
                    <a:pt x="224094" y="50162"/>
                    <a:pt x="199516" y="98659"/>
                    <a:pt x="161105" y="196552"/>
                  </a:cubicBezTo>
                  <a:cubicBezTo>
                    <a:pt x="160754" y="197451"/>
                    <a:pt x="160337" y="198372"/>
                    <a:pt x="159986" y="199336"/>
                  </a:cubicBezTo>
                  <a:cubicBezTo>
                    <a:pt x="159504" y="200652"/>
                    <a:pt x="158934" y="202055"/>
                    <a:pt x="158386" y="203370"/>
                  </a:cubicBezTo>
                  <a:cubicBezTo>
                    <a:pt x="146634" y="233561"/>
                    <a:pt x="133480" y="268289"/>
                    <a:pt x="117387" y="308499"/>
                  </a:cubicBezTo>
                  <a:cubicBezTo>
                    <a:pt x="117168" y="308915"/>
                    <a:pt x="117036" y="309332"/>
                    <a:pt x="116905" y="309748"/>
                  </a:cubicBezTo>
                  <a:cubicBezTo>
                    <a:pt x="116905" y="309814"/>
                    <a:pt x="116839" y="309880"/>
                    <a:pt x="116839" y="309880"/>
                  </a:cubicBezTo>
                  <a:cubicBezTo>
                    <a:pt x="106754" y="335137"/>
                    <a:pt x="95484" y="362477"/>
                    <a:pt x="82746" y="392250"/>
                  </a:cubicBezTo>
                  <a:cubicBezTo>
                    <a:pt x="59989" y="445483"/>
                    <a:pt x="48982" y="491875"/>
                    <a:pt x="44685" y="534935"/>
                  </a:cubicBezTo>
                  <a:cubicBezTo>
                    <a:pt x="43720" y="543552"/>
                    <a:pt x="43150" y="552124"/>
                    <a:pt x="42734" y="560478"/>
                  </a:cubicBezTo>
                  <a:cubicBezTo>
                    <a:pt x="36464" y="695379"/>
                    <a:pt x="87416" y="802174"/>
                    <a:pt x="18924" y="994540"/>
                  </a:cubicBezTo>
                  <a:cubicBezTo>
                    <a:pt x="17521" y="998574"/>
                    <a:pt x="16008" y="1002674"/>
                    <a:pt x="14473" y="1006796"/>
                  </a:cubicBezTo>
                  <a:cubicBezTo>
                    <a:pt x="-6969" y="1063843"/>
                    <a:pt x="-63" y="1100085"/>
                    <a:pt x="24295" y="1121658"/>
                  </a:cubicBezTo>
                  <a:close/>
                </a:path>
              </a:pathLst>
            </a:custGeom>
            <a:solidFill>
              <a:srgbClr val="FFB0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03461" name="Freeform: Shape 42">
              <a:extLst>
                <a:ext uri="{FF2B5EF4-FFF2-40B4-BE49-F238E27FC236}">
                  <a16:creationId xmlns:a16="http://schemas.microsoft.com/office/drawing/2014/main" id="{FC146AF2-0A99-423F-9466-75B74477C628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5053" y="3100218"/>
              <a:ext cx="1554451" cy="2260421"/>
            </a:xfrm>
            <a:custGeom>
              <a:avLst/>
              <a:gdLst>
                <a:gd name="T0" fmla="*/ 1644 w 1554450"/>
                <a:gd name="T1" fmla="*/ 1571978 h 2260421"/>
                <a:gd name="T2" fmla="*/ 570345 w 1554450"/>
                <a:gd name="T3" fmla="*/ 2065083 h 2260421"/>
                <a:gd name="T4" fmla="*/ 1231795 w 1554450"/>
                <a:gd name="T5" fmla="*/ 2171673 h 2260421"/>
                <a:gd name="T6" fmla="*/ 1401908 w 1554450"/>
                <a:gd name="T7" fmla="*/ 1537863 h 2260421"/>
                <a:gd name="T8" fmla="*/ 1553670 w 1554450"/>
                <a:gd name="T9" fmla="*/ 67354 h 2260421"/>
                <a:gd name="T10" fmla="*/ 1054820 w 1554450"/>
                <a:gd name="T11" fmla="*/ 25916 h 2260421"/>
                <a:gd name="T12" fmla="*/ 767491 w 1554450"/>
                <a:gd name="T13" fmla="*/ 1026312 h 2260421"/>
                <a:gd name="T14" fmla="*/ 766438 w 1554450"/>
                <a:gd name="T15" fmla="*/ 1028219 h 2260421"/>
                <a:gd name="T16" fmla="*/ 753503 w 1554450"/>
                <a:gd name="T17" fmla="*/ 1004387 h 2260421"/>
                <a:gd name="T18" fmla="*/ 703471 w 1554450"/>
                <a:gd name="T19" fmla="*/ 913904 h 2260421"/>
                <a:gd name="T20" fmla="*/ 372279 w 1554450"/>
                <a:gd name="T21" fmla="*/ 1316951 h 2260421"/>
                <a:gd name="T22" fmla="*/ 1644 w 1554450"/>
                <a:gd name="T23" fmla="*/ 1571978 h 226042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554450"/>
                <a:gd name="T37" fmla="*/ 0 h 2260421"/>
                <a:gd name="T38" fmla="*/ 1554450 w 1554450"/>
                <a:gd name="T39" fmla="*/ 2260421 h 2260421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554450" h="2260421">
                  <a:moveTo>
                    <a:pt x="1644" y="1571970"/>
                  </a:moveTo>
                  <a:cubicBezTo>
                    <a:pt x="162833" y="1765871"/>
                    <a:pt x="355309" y="1933265"/>
                    <a:pt x="570345" y="2065075"/>
                  </a:cubicBezTo>
                  <a:cubicBezTo>
                    <a:pt x="749447" y="2175049"/>
                    <a:pt x="1049375" y="2378486"/>
                    <a:pt x="1231787" y="2171672"/>
                  </a:cubicBezTo>
                  <a:cubicBezTo>
                    <a:pt x="1376467" y="2007655"/>
                    <a:pt x="1369144" y="1742674"/>
                    <a:pt x="1401900" y="1537855"/>
                  </a:cubicBezTo>
                  <a:cubicBezTo>
                    <a:pt x="1441430" y="1290240"/>
                    <a:pt x="1460197" y="578042"/>
                    <a:pt x="1553662" y="67354"/>
                  </a:cubicBezTo>
                  <a:cubicBezTo>
                    <a:pt x="1553662" y="67244"/>
                    <a:pt x="1498543" y="-46873"/>
                    <a:pt x="1054812" y="25916"/>
                  </a:cubicBezTo>
                  <a:cubicBezTo>
                    <a:pt x="1054812" y="25916"/>
                    <a:pt x="859464" y="781086"/>
                    <a:pt x="767491" y="1026312"/>
                  </a:cubicBezTo>
                  <a:cubicBezTo>
                    <a:pt x="767162" y="1026947"/>
                    <a:pt x="766745" y="1027583"/>
                    <a:pt x="766438" y="1028219"/>
                  </a:cubicBezTo>
                  <a:cubicBezTo>
                    <a:pt x="766438" y="1028219"/>
                    <a:pt x="761878" y="1019647"/>
                    <a:pt x="753503" y="1004387"/>
                  </a:cubicBezTo>
                  <a:cubicBezTo>
                    <a:pt x="742584" y="984458"/>
                    <a:pt x="725308" y="952996"/>
                    <a:pt x="703471" y="913904"/>
                  </a:cubicBezTo>
                  <a:cubicBezTo>
                    <a:pt x="620706" y="1067420"/>
                    <a:pt x="503475" y="1202936"/>
                    <a:pt x="372279" y="1316943"/>
                  </a:cubicBezTo>
                  <a:cubicBezTo>
                    <a:pt x="259630" y="1414749"/>
                    <a:pt x="134770" y="1501614"/>
                    <a:pt x="1644" y="1571970"/>
                  </a:cubicBezTo>
                  <a:close/>
                </a:path>
              </a:pathLst>
            </a:custGeom>
            <a:solidFill>
              <a:srgbClr val="FFB0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03462" name="Freeform: Shape 43">
              <a:extLst>
                <a:ext uri="{FF2B5EF4-FFF2-40B4-BE49-F238E27FC236}">
                  <a16:creationId xmlns:a16="http://schemas.microsoft.com/office/drawing/2014/main" id="{E158C756-F6DD-4EF8-BFCB-A13CF9081A51}"/>
                </a:ext>
              </a:extLst>
            </p:cNvPr>
            <p:cNvSpPr>
              <a:spLocks/>
            </p:cNvSpPr>
            <p:nvPr/>
          </p:nvSpPr>
          <p:spPr bwMode="auto">
            <a:xfrm>
              <a:off x="6118362" y="2102984"/>
              <a:ext cx="385872" cy="228015"/>
            </a:xfrm>
            <a:custGeom>
              <a:avLst/>
              <a:gdLst>
                <a:gd name="T0" fmla="*/ 1644 w 385872"/>
                <a:gd name="T1" fmla="*/ 226543 h 228015"/>
                <a:gd name="T2" fmla="*/ 35233 w 385872"/>
                <a:gd name="T3" fmla="*/ 226543 h 228015"/>
                <a:gd name="T4" fmla="*/ 96929 w 385872"/>
                <a:gd name="T5" fmla="*/ 119003 h 228015"/>
                <a:gd name="T6" fmla="*/ 265002 w 385872"/>
                <a:gd name="T7" fmla="*/ 33980 h 228015"/>
                <a:gd name="T8" fmla="*/ 374384 w 385872"/>
                <a:gd name="T9" fmla="*/ 141629 h 228015"/>
                <a:gd name="T10" fmla="*/ 384228 w 385872"/>
                <a:gd name="T11" fmla="*/ 134635 h 228015"/>
                <a:gd name="T12" fmla="*/ 173533 w 385872"/>
                <a:gd name="T13" fmla="*/ 18194 h 228015"/>
                <a:gd name="T14" fmla="*/ 1644 w 385872"/>
                <a:gd name="T15" fmla="*/ 226543 h 22801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85872"/>
                <a:gd name="T25" fmla="*/ 0 h 228015"/>
                <a:gd name="T26" fmla="*/ 385872 w 385872"/>
                <a:gd name="T27" fmla="*/ 228015 h 22801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85872" h="228015">
                  <a:moveTo>
                    <a:pt x="1644" y="226543"/>
                  </a:moveTo>
                  <a:cubicBezTo>
                    <a:pt x="13199" y="227815"/>
                    <a:pt x="23679" y="225798"/>
                    <a:pt x="35233" y="226543"/>
                  </a:cubicBezTo>
                  <a:cubicBezTo>
                    <a:pt x="51457" y="190938"/>
                    <a:pt x="72877" y="150903"/>
                    <a:pt x="96929" y="119003"/>
                  </a:cubicBezTo>
                  <a:cubicBezTo>
                    <a:pt x="134025" y="69519"/>
                    <a:pt x="197804" y="12362"/>
                    <a:pt x="265002" y="33980"/>
                  </a:cubicBezTo>
                  <a:cubicBezTo>
                    <a:pt x="316613" y="50621"/>
                    <a:pt x="352021" y="93417"/>
                    <a:pt x="374384" y="141629"/>
                  </a:cubicBezTo>
                  <a:cubicBezTo>
                    <a:pt x="377672" y="139393"/>
                    <a:pt x="381049" y="137069"/>
                    <a:pt x="384228" y="134635"/>
                  </a:cubicBezTo>
                  <a:cubicBezTo>
                    <a:pt x="353293" y="46279"/>
                    <a:pt x="268927" y="-34030"/>
                    <a:pt x="173533" y="18194"/>
                  </a:cubicBezTo>
                  <a:cubicBezTo>
                    <a:pt x="98397" y="59412"/>
                    <a:pt x="37250" y="142199"/>
                    <a:pt x="1644" y="226543"/>
                  </a:cubicBezTo>
                  <a:close/>
                </a:path>
              </a:pathLst>
            </a:custGeom>
            <a:solidFill>
              <a:srgbClr val="DA62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03463" name="Freeform: Shape 44">
              <a:extLst>
                <a:ext uri="{FF2B5EF4-FFF2-40B4-BE49-F238E27FC236}">
                  <a16:creationId xmlns:a16="http://schemas.microsoft.com/office/drawing/2014/main" id="{80FE9F64-A90D-4E27-B193-7BBC1176E71E}"/>
                </a:ext>
              </a:extLst>
            </p:cNvPr>
            <p:cNvSpPr>
              <a:spLocks/>
            </p:cNvSpPr>
            <p:nvPr/>
          </p:nvSpPr>
          <p:spPr bwMode="auto">
            <a:xfrm>
              <a:off x="6341532" y="2269075"/>
              <a:ext cx="100853" cy="92083"/>
            </a:xfrm>
            <a:custGeom>
              <a:avLst/>
              <a:gdLst>
                <a:gd name="T0" fmla="*/ 35365 w 100852"/>
                <a:gd name="T1" fmla="*/ 7614 h 92083"/>
                <a:gd name="T2" fmla="*/ 98997 w 100852"/>
                <a:gd name="T3" fmla="*/ 15989 h 92083"/>
                <a:gd name="T4" fmla="*/ 93867 w 100852"/>
                <a:gd name="T5" fmla="*/ 28333 h 92083"/>
                <a:gd name="T6" fmla="*/ 91894 w 100852"/>
                <a:gd name="T7" fmla="*/ 27390 h 92083"/>
                <a:gd name="T8" fmla="*/ 78959 w 100852"/>
                <a:gd name="T9" fmla="*/ 42540 h 92083"/>
                <a:gd name="T10" fmla="*/ 60433 w 100852"/>
                <a:gd name="T11" fmla="*/ 38944 h 92083"/>
                <a:gd name="T12" fmla="*/ 50742 w 100852"/>
                <a:gd name="T13" fmla="*/ 41816 h 92083"/>
                <a:gd name="T14" fmla="*/ 37119 w 100852"/>
                <a:gd name="T15" fmla="*/ 57865 h 92083"/>
                <a:gd name="T16" fmla="*/ 26178 w 100852"/>
                <a:gd name="T17" fmla="*/ 57821 h 92083"/>
                <a:gd name="T18" fmla="*/ 19820 w 100852"/>
                <a:gd name="T19" fmla="*/ 86148 h 92083"/>
                <a:gd name="T20" fmla="*/ 1667 w 100852"/>
                <a:gd name="T21" fmla="*/ 86257 h 92083"/>
                <a:gd name="T22" fmla="*/ 35387 w 100852"/>
                <a:gd name="T23" fmla="*/ 7592 h 9208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00852"/>
                <a:gd name="T37" fmla="*/ 0 h 92083"/>
                <a:gd name="T38" fmla="*/ 100852 w 100852"/>
                <a:gd name="T39" fmla="*/ 92083 h 92083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00852" h="92083">
                  <a:moveTo>
                    <a:pt x="35365" y="7614"/>
                  </a:moveTo>
                  <a:cubicBezTo>
                    <a:pt x="57925" y="-6264"/>
                    <a:pt x="77811" y="7241"/>
                    <a:pt x="98989" y="15989"/>
                  </a:cubicBezTo>
                  <a:cubicBezTo>
                    <a:pt x="102300" y="17348"/>
                    <a:pt x="96863" y="29824"/>
                    <a:pt x="93859" y="28333"/>
                  </a:cubicBezTo>
                  <a:cubicBezTo>
                    <a:pt x="93202" y="28004"/>
                    <a:pt x="92544" y="27719"/>
                    <a:pt x="91886" y="27390"/>
                  </a:cubicBezTo>
                  <a:cubicBezTo>
                    <a:pt x="92566" y="34735"/>
                    <a:pt x="88312" y="42167"/>
                    <a:pt x="78951" y="42540"/>
                  </a:cubicBezTo>
                  <a:cubicBezTo>
                    <a:pt x="72023" y="42825"/>
                    <a:pt x="66760" y="41641"/>
                    <a:pt x="60425" y="38944"/>
                  </a:cubicBezTo>
                  <a:cubicBezTo>
                    <a:pt x="52334" y="35502"/>
                    <a:pt x="54307" y="35918"/>
                    <a:pt x="50734" y="41816"/>
                  </a:cubicBezTo>
                  <a:cubicBezTo>
                    <a:pt x="46963" y="48065"/>
                    <a:pt x="42863" y="53327"/>
                    <a:pt x="37119" y="57865"/>
                  </a:cubicBezTo>
                  <a:cubicBezTo>
                    <a:pt x="33216" y="60956"/>
                    <a:pt x="29160" y="60255"/>
                    <a:pt x="26178" y="57821"/>
                  </a:cubicBezTo>
                  <a:cubicBezTo>
                    <a:pt x="24117" y="67249"/>
                    <a:pt x="22780" y="77049"/>
                    <a:pt x="19820" y="86148"/>
                  </a:cubicBezTo>
                  <a:cubicBezTo>
                    <a:pt x="18066" y="91563"/>
                    <a:pt x="943" y="92879"/>
                    <a:pt x="1667" y="86257"/>
                  </a:cubicBezTo>
                  <a:cubicBezTo>
                    <a:pt x="4977" y="56023"/>
                    <a:pt x="10108" y="23158"/>
                    <a:pt x="35387" y="7592"/>
                  </a:cubicBezTo>
                  <a:close/>
                </a:path>
              </a:pathLst>
            </a:custGeom>
            <a:solidFill>
              <a:srgbClr val="3E39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03464" name="Freeform: Shape 45">
              <a:extLst>
                <a:ext uri="{FF2B5EF4-FFF2-40B4-BE49-F238E27FC236}">
                  <a16:creationId xmlns:a16="http://schemas.microsoft.com/office/drawing/2014/main" id="{3F19DA24-DD5E-4378-8386-CC5C36BFFB35}"/>
                </a:ext>
              </a:extLst>
            </p:cNvPr>
            <p:cNvSpPr>
              <a:spLocks/>
            </p:cNvSpPr>
            <p:nvPr/>
          </p:nvSpPr>
          <p:spPr bwMode="auto">
            <a:xfrm>
              <a:off x="7013232" y="3124636"/>
              <a:ext cx="149087" cy="1718885"/>
            </a:xfrm>
            <a:custGeom>
              <a:avLst/>
              <a:gdLst>
                <a:gd name="T0" fmla="*/ 115268 w 149086"/>
                <a:gd name="T1" fmla="*/ 912910 h 1718884"/>
                <a:gd name="T2" fmla="*/ 111124 w 149086"/>
                <a:gd name="T3" fmla="*/ 1214021 h 1718884"/>
                <a:gd name="T4" fmla="*/ 100425 w 149086"/>
                <a:gd name="T5" fmla="*/ 1474660 h 1718884"/>
                <a:gd name="T6" fmla="*/ 85911 w 149086"/>
                <a:gd name="T7" fmla="*/ 1678822 h 1718884"/>
                <a:gd name="T8" fmla="*/ 80715 w 149086"/>
                <a:gd name="T9" fmla="*/ 1719404 h 1718884"/>
                <a:gd name="T10" fmla="*/ 108690 w 149086"/>
                <a:gd name="T11" fmla="*/ 1709341 h 1718884"/>
                <a:gd name="T12" fmla="*/ 148747 w 149086"/>
                <a:gd name="T13" fmla="*/ 993000 h 1718884"/>
                <a:gd name="T14" fmla="*/ 148528 w 149086"/>
                <a:gd name="T15" fmla="*/ 921372 h 1718884"/>
                <a:gd name="T16" fmla="*/ 21971 w 149086"/>
                <a:gd name="T17" fmla="*/ 8908 h 1718884"/>
                <a:gd name="T18" fmla="*/ 1932 w 149086"/>
                <a:gd name="T19" fmla="*/ 14850 h 1718884"/>
                <a:gd name="T20" fmla="*/ 115224 w 149086"/>
                <a:gd name="T21" fmla="*/ 912910 h 171888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49086"/>
                <a:gd name="T34" fmla="*/ 0 h 1718884"/>
                <a:gd name="T35" fmla="*/ 149086 w 149086"/>
                <a:gd name="T36" fmla="*/ 1718884 h 171888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49086" h="1718884">
                  <a:moveTo>
                    <a:pt x="115260" y="912902"/>
                  </a:moveTo>
                  <a:cubicBezTo>
                    <a:pt x="116312" y="1013228"/>
                    <a:pt x="114624" y="1113687"/>
                    <a:pt x="111116" y="1214013"/>
                  </a:cubicBezTo>
                  <a:cubicBezTo>
                    <a:pt x="108156" y="1300900"/>
                    <a:pt x="102851" y="1387875"/>
                    <a:pt x="100417" y="1474652"/>
                  </a:cubicBezTo>
                  <a:cubicBezTo>
                    <a:pt x="98619" y="1542881"/>
                    <a:pt x="93094" y="1611023"/>
                    <a:pt x="85903" y="1678814"/>
                  </a:cubicBezTo>
                  <a:cubicBezTo>
                    <a:pt x="84412" y="1692276"/>
                    <a:pt x="82614" y="1705825"/>
                    <a:pt x="80707" y="1719396"/>
                  </a:cubicBezTo>
                  <a:cubicBezTo>
                    <a:pt x="98619" y="1713038"/>
                    <a:pt x="108682" y="1709333"/>
                    <a:pt x="108682" y="1709333"/>
                  </a:cubicBezTo>
                  <a:cubicBezTo>
                    <a:pt x="108682" y="1709333"/>
                    <a:pt x="148739" y="1300155"/>
                    <a:pt x="148739" y="992992"/>
                  </a:cubicBezTo>
                  <a:cubicBezTo>
                    <a:pt x="148848" y="969050"/>
                    <a:pt x="148739" y="945196"/>
                    <a:pt x="148520" y="921364"/>
                  </a:cubicBezTo>
                  <a:cubicBezTo>
                    <a:pt x="145560" y="614311"/>
                    <a:pt x="106863" y="304407"/>
                    <a:pt x="21971" y="8908"/>
                  </a:cubicBezTo>
                  <a:cubicBezTo>
                    <a:pt x="18266" y="-4115"/>
                    <a:pt x="-918" y="1914"/>
                    <a:pt x="1932" y="14850"/>
                  </a:cubicBezTo>
                  <a:cubicBezTo>
                    <a:pt x="68604" y="310875"/>
                    <a:pt x="112059" y="609137"/>
                    <a:pt x="115216" y="912902"/>
                  </a:cubicBezTo>
                  <a:close/>
                </a:path>
              </a:pathLst>
            </a:custGeom>
            <a:solidFill>
              <a:srgbClr val="FFB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03465" name="Freeform: Shape 46">
              <a:extLst>
                <a:ext uri="{FF2B5EF4-FFF2-40B4-BE49-F238E27FC236}">
                  <a16:creationId xmlns:a16="http://schemas.microsoft.com/office/drawing/2014/main" id="{1539B1FE-F0CC-4188-A12B-F5C50ACF4E9D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5319" y="5096318"/>
              <a:ext cx="918639" cy="662121"/>
            </a:xfrm>
            <a:custGeom>
              <a:avLst/>
              <a:gdLst>
                <a:gd name="T0" fmla="*/ 16266 w 918638"/>
                <a:gd name="T1" fmla="*/ 366666 h 662121"/>
                <a:gd name="T2" fmla="*/ 31745 w 918638"/>
                <a:gd name="T3" fmla="*/ 391879 h 662121"/>
                <a:gd name="T4" fmla="*/ 44461 w 918638"/>
                <a:gd name="T5" fmla="*/ 403214 h 662121"/>
                <a:gd name="T6" fmla="*/ 63645 w 918638"/>
                <a:gd name="T7" fmla="*/ 451207 h 662121"/>
                <a:gd name="T8" fmla="*/ 103394 w 918638"/>
                <a:gd name="T9" fmla="*/ 482888 h 662121"/>
                <a:gd name="T10" fmla="*/ 104447 w 918638"/>
                <a:gd name="T11" fmla="*/ 485212 h 662121"/>
                <a:gd name="T12" fmla="*/ 110059 w 918638"/>
                <a:gd name="T13" fmla="*/ 496241 h 662121"/>
                <a:gd name="T14" fmla="*/ 126371 w 918638"/>
                <a:gd name="T15" fmla="*/ 525159 h 662121"/>
                <a:gd name="T16" fmla="*/ 153075 w 918638"/>
                <a:gd name="T17" fmla="*/ 562562 h 662121"/>
                <a:gd name="T18" fmla="*/ 189952 w 918638"/>
                <a:gd name="T19" fmla="*/ 593607 h 662121"/>
                <a:gd name="T20" fmla="*/ 353159 w 918638"/>
                <a:gd name="T21" fmla="*/ 581110 h 662121"/>
                <a:gd name="T22" fmla="*/ 356228 w 918638"/>
                <a:gd name="T23" fmla="*/ 569249 h 662121"/>
                <a:gd name="T24" fmla="*/ 358026 w 918638"/>
                <a:gd name="T25" fmla="*/ 569140 h 662121"/>
                <a:gd name="T26" fmla="*/ 384533 w 918638"/>
                <a:gd name="T27" fmla="*/ 567232 h 662121"/>
                <a:gd name="T28" fmla="*/ 386747 w 918638"/>
                <a:gd name="T29" fmla="*/ 567013 h 662121"/>
                <a:gd name="T30" fmla="*/ 454363 w 918638"/>
                <a:gd name="T31" fmla="*/ 559712 h 662121"/>
                <a:gd name="T32" fmla="*/ 643382 w 918638"/>
                <a:gd name="T33" fmla="*/ 635330 h 662121"/>
                <a:gd name="T34" fmla="*/ 841317 w 918638"/>
                <a:gd name="T35" fmla="*/ 641622 h 662121"/>
                <a:gd name="T36" fmla="*/ 869293 w 918638"/>
                <a:gd name="T37" fmla="*/ 573700 h 662121"/>
                <a:gd name="T38" fmla="*/ 917198 w 918638"/>
                <a:gd name="T39" fmla="*/ 458640 h 662121"/>
                <a:gd name="T40" fmla="*/ 897488 w 918638"/>
                <a:gd name="T41" fmla="*/ 428121 h 662121"/>
                <a:gd name="T42" fmla="*/ 893256 w 918638"/>
                <a:gd name="T43" fmla="*/ 423670 h 662121"/>
                <a:gd name="T44" fmla="*/ 863790 w 918638"/>
                <a:gd name="T45" fmla="*/ 396550 h 662121"/>
                <a:gd name="T46" fmla="*/ 858374 w 918638"/>
                <a:gd name="T47" fmla="*/ 391770 h 662121"/>
                <a:gd name="T48" fmla="*/ 705648 w 918638"/>
                <a:gd name="T49" fmla="*/ 272150 h 662121"/>
                <a:gd name="T50" fmla="*/ 321456 w 918638"/>
                <a:gd name="T51" fmla="*/ 1644 h 662121"/>
                <a:gd name="T52" fmla="*/ 211921 w 918638"/>
                <a:gd name="T53" fmla="*/ 28853 h 662121"/>
                <a:gd name="T54" fmla="*/ 13043 w 918638"/>
                <a:gd name="T55" fmla="*/ 167767 h 662121"/>
                <a:gd name="T56" fmla="*/ 1708 w 918638"/>
                <a:gd name="T57" fmla="*/ 260266 h 662121"/>
                <a:gd name="T58" fmla="*/ 16222 w 918638"/>
                <a:gd name="T59" fmla="*/ 366644 h 662121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918638"/>
                <a:gd name="T91" fmla="*/ 0 h 662121"/>
                <a:gd name="T92" fmla="*/ 918638 w 918638"/>
                <a:gd name="T93" fmla="*/ 662121 h 662121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918638" h="662121">
                  <a:moveTo>
                    <a:pt x="16266" y="366666"/>
                  </a:moveTo>
                  <a:cubicBezTo>
                    <a:pt x="20191" y="376204"/>
                    <a:pt x="25277" y="384886"/>
                    <a:pt x="31745" y="391879"/>
                  </a:cubicBezTo>
                  <a:cubicBezTo>
                    <a:pt x="38629" y="399509"/>
                    <a:pt x="44461" y="403214"/>
                    <a:pt x="44461" y="403214"/>
                  </a:cubicBezTo>
                  <a:cubicBezTo>
                    <a:pt x="46895" y="423451"/>
                    <a:pt x="54525" y="439237"/>
                    <a:pt x="63645" y="451207"/>
                  </a:cubicBezTo>
                  <a:cubicBezTo>
                    <a:pt x="81031" y="473987"/>
                    <a:pt x="103394" y="482888"/>
                    <a:pt x="103394" y="482888"/>
                  </a:cubicBezTo>
                  <a:cubicBezTo>
                    <a:pt x="103394" y="482888"/>
                    <a:pt x="103811" y="483744"/>
                    <a:pt x="104447" y="485212"/>
                  </a:cubicBezTo>
                  <a:cubicBezTo>
                    <a:pt x="105609" y="487449"/>
                    <a:pt x="107516" y="491351"/>
                    <a:pt x="110059" y="496241"/>
                  </a:cubicBezTo>
                  <a:cubicBezTo>
                    <a:pt x="113984" y="503870"/>
                    <a:pt x="119597" y="514043"/>
                    <a:pt x="126371" y="525159"/>
                  </a:cubicBezTo>
                  <a:cubicBezTo>
                    <a:pt x="134001" y="537459"/>
                    <a:pt x="143122" y="550701"/>
                    <a:pt x="153075" y="562562"/>
                  </a:cubicBezTo>
                  <a:cubicBezTo>
                    <a:pt x="164520" y="576133"/>
                    <a:pt x="177039" y="587666"/>
                    <a:pt x="189952" y="593607"/>
                  </a:cubicBezTo>
                  <a:cubicBezTo>
                    <a:pt x="229592" y="611936"/>
                    <a:pt x="333668" y="608757"/>
                    <a:pt x="353159" y="581110"/>
                  </a:cubicBezTo>
                  <a:cubicBezTo>
                    <a:pt x="355702" y="577514"/>
                    <a:pt x="356754" y="573590"/>
                    <a:pt x="356228" y="569249"/>
                  </a:cubicBezTo>
                  <a:cubicBezTo>
                    <a:pt x="356864" y="569249"/>
                    <a:pt x="357390" y="569140"/>
                    <a:pt x="358026" y="569140"/>
                  </a:cubicBezTo>
                  <a:cubicBezTo>
                    <a:pt x="367037" y="568504"/>
                    <a:pt x="375829" y="567978"/>
                    <a:pt x="384533" y="567232"/>
                  </a:cubicBezTo>
                  <a:cubicBezTo>
                    <a:pt x="385278" y="567122"/>
                    <a:pt x="386024" y="567122"/>
                    <a:pt x="386747" y="567013"/>
                  </a:cubicBezTo>
                  <a:cubicBezTo>
                    <a:pt x="411873" y="564886"/>
                    <a:pt x="435179" y="562145"/>
                    <a:pt x="454363" y="559712"/>
                  </a:cubicBezTo>
                  <a:cubicBezTo>
                    <a:pt x="529169" y="599308"/>
                    <a:pt x="595228" y="621912"/>
                    <a:pt x="643374" y="635330"/>
                  </a:cubicBezTo>
                  <a:cubicBezTo>
                    <a:pt x="725701" y="658285"/>
                    <a:pt x="803445" y="678981"/>
                    <a:pt x="841309" y="641622"/>
                  </a:cubicBezTo>
                  <a:cubicBezTo>
                    <a:pt x="855209" y="627898"/>
                    <a:pt x="845409" y="624433"/>
                    <a:pt x="869285" y="573700"/>
                  </a:cubicBezTo>
                  <a:cubicBezTo>
                    <a:pt x="895002" y="519064"/>
                    <a:pt x="912454" y="481770"/>
                    <a:pt x="917190" y="458640"/>
                  </a:cubicBezTo>
                  <a:cubicBezTo>
                    <a:pt x="918352" y="452918"/>
                    <a:pt x="911161" y="442328"/>
                    <a:pt x="897480" y="428121"/>
                  </a:cubicBezTo>
                  <a:cubicBezTo>
                    <a:pt x="896098" y="426740"/>
                    <a:pt x="894717" y="425249"/>
                    <a:pt x="893248" y="423670"/>
                  </a:cubicBezTo>
                  <a:cubicBezTo>
                    <a:pt x="885180" y="415624"/>
                    <a:pt x="875226" y="406503"/>
                    <a:pt x="863782" y="396550"/>
                  </a:cubicBezTo>
                  <a:cubicBezTo>
                    <a:pt x="861984" y="394949"/>
                    <a:pt x="860164" y="393370"/>
                    <a:pt x="858366" y="391770"/>
                  </a:cubicBezTo>
                  <a:cubicBezTo>
                    <a:pt x="819472" y="358291"/>
                    <a:pt x="765099" y="316218"/>
                    <a:pt x="705640" y="272150"/>
                  </a:cubicBezTo>
                  <a:cubicBezTo>
                    <a:pt x="534365" y="145118"/>
                    <a:pt x="321456" y="1644"/>
                    <a:pt x="321456" y="1644"/>
                  </a:cubicBezTo>
                  <a:cubicBezTo>
                    <a:pt x="294576" y="5679"/>
                    <a:pt x="256165" y="13308"/>
                    <a:pt x="211921" y="28853"/>
                  </a:cubicBezTo>
                  <a:cubicBezTo>
                    <a:pt x="139504" y="54285"/>
                    <a:pt x="43760" y="87896"/>
                    <a:pt x="13043" y="167767"/>
                  </a:cubicBezTo>
                  <a:cubicBezTo>
                    <a:pt x="5150" y="188310"/>
                    <a:pt x="2366" y="212230"/>
                    <a:pt x="1708" y="260266"/>
                  </a:cubicBezTo>
                  <a:cubicBezTo>
                    <a:pt x="1292" y="290895"/>
                    <a:pt x="2563" y="334218"/>
                    <a:pt x="16222" y="366644"/>
                  </a:cubicBezTo>
                  <a:close/>
                </a:path>
              </a:pathLst>
            </a:custGeom>
            <a:solidFill>
              <a:srgbClr val="FFB0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03466" name="Freeform: Shape 47">
              <a:extLst>
                <a:ext uri="{FF2B5EF4-FFF2-40B4-BE49-F238E27FC236}">
                  <a16:creationId xmlns:a16="http://schemas.microsoft.com/office/drawing/2014/main" id="{15884123-8D50-4D8D-AB5B-433279CA660D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4412" y="5554890"/>
              <a:ext cx="138125" cy="111815"/>
            </a:xfrm>
            <a:custGeom>
              <a:avLst/>
              <a:gdLst>
                <a:gd name="T0" fmla="*/ 9593 w 138124"/>
                <a:gd name="T1" fmla="*/ 20195 h 111815"/>
                <a:gd name="T2" fmla="*/ 109007 w 138124"/>
                <a:gd name="T3" fmla="*/ 110568 h 111815"/>
                <a:gd name="T4" fmla="*/ 135492 w 138124"/>
                <a:gd name="T5" fmla="*/ 108660 h 111815"/>
                <a:gd name="T6" fmla="*/ 137728 w 138124"/>
                <a:gd name="T7" fmla="*/ 108441 h 111815"/>
                <a:gd name="T8" fmla="*/ 11807 w 138124"/>
                <a:gd name="T9" fmla="*/ 1647 h 111815"/>
                <a:gd name="T10" fmla="*/ 9593 w 138124"/>
                <a:gd name="T11" fmla="*/ 20195 h 11181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38124"/>
                <a:gd name="T19" fmla="*/ 0 h 111815"/>
                <a:gd name="T20" fmla="*/ 138124 w 138124"/>
                <a:gd name="T21" fmla="*/ 111815 h 11181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38124" h="111815">
                  <a:moveTo>
                    <a:pt x="9593" y="20195"/>
                  </a:moveTo>
                  <a:cubicBezTo>
                    <a:pt x="53157" y="28987"/>
                    <a:pt x="90034" y="69240"/>
                    <a:pt x="108999" y="110568"/>
                  </a:cubicBezTo>
                  <a:cubicBezTo>
                    <a:pt x="118010" y="109932"/>
                    <a:pt x="126802" y="109406"/>
                    <a:pt x="135484" y="108660"/>
                  </a:cubicBezTo>
                  <a:cubicBezTo>
                    <a:pt x="136229" y="108551"/>
                    <a:pt x="136975" y="108551"/>
                    <a:pt x="137720" y="108441"/>
                  </a:cubicBezTo>
                  <a:cubicBezTo>
                    <a:pt x="115357" y="51547"/>
                    <a:pt x="66290" y="2392"/>
                    <a:pt x="11807" y="1647"/>
                  </a:cubicBezTo>
                  <a:cubicBezTo>
                    <a:pt x="-273" y="1428"/>
                    <a:pt x="-2290" y="17761"/>
                    <a:pt x="9593" y="20195"/>
                  </a:cubicBezTo>
                  <a:close/>
                </a:path>
              </a:pathLst>
            </a:custGeom>
            <a:solidFill>
              <a:srgbClr val="DA62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03467" name="Freeform: Shape 48">
              <a:extLst>
                <a:ext uri="{FF2B5EF4-FFF2-40B4-BE49-F238E27FC236}">
                  <a16:creationId xmlns:a16="http://schemas.microsoft.com/office/drawing/2014/main" id="{26C84C0A-8454-457A-9645-25BAB7C19E6C}"/>
                </a:ext>
              </a:extLst>
            </p:cNvPr>
            <p:cNvSpPr>
              <a:spLocks/>
            </p:cNvSpPr>
            <p:nvPr/>
          </p:nvSpPr>
          <p:spPr bwMode="auto">
            <a:xfrm>
              <a:off x="5294961" y="5361757"/>
              <a:ext cx="116200" cy="260902"/>
            </a:xfrm>
            <a:custGeom>
              <a:avLst/>
              <a:gdLst>
                <a:gd name="T0" fmla="*/ 4827 w 116200"/>
                <a:gd name="T1" fmla="*/ 219796 h 260902"/>
                <a:gd name="T2" fmla="*/ 10439 w 116200"/>
                <a:gd name="T3" fmla="*/ 230824 h 260902"/>
                <a:gd name="T4" fmla="*/ 26751 w 116200"/>
                <a:gd name="T5" fmla="*/ 259742 h 260902"/>
                <a:gd name="T6" fmla="*/ 113222 w 116200"/>
                <a:gd name="T7" fmla="*/ 6623 h 260902"/>
                <a:gd name="T8" fmla="*/ 112805 w 116200"/>
                <a:gd name="T9" fmla="*/ 1646 h 260902"/>
                <a:gd name="T10" fmla="*/ 4805 w 116200"/>
                <a:gd name="T11" fmla="*/ 219796 h 26090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16200"/>
                <a:gd name="T19" fmla="*/ 0 h 260902"/>
                <a:gd name="T20" fmla="*/ 116200 w 116200"/>
                <a:gd name="T21" fmla="*/ 260902 h 26090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16200" h="260902">
                  <a:moveTo>
                    <a:pt x="4827" y="219796"/>
                  </a:moveTo>
                  <a:cubicBezTo>
                    <a:pt x="5989" y="222010"/>
                    <a:pt x="7896" y="225935"/>
                    <a:pt x="10439" y="230824"/>
                  </a:cubicBezTo>
                  <a:cubicBezTo>
                    <a:pt x="14364" y="238454"/>
                    <a:pt x="19976" y="248626"/>
                    <a:pt x="26751" y="259742"/>
                  </a:cubicBezTo>
                  <a:cubicBezTo>
                    <a:pt x="13816" y="161104"/>
                    <a:pt x="4278" y="37668"/>
                    <a:pt x="113222" y="6623"/>
                  </a:cubicBezTo>
                  <a:cubicBezTo>
                    <a:pt x="115874" y="5878"/>
                    <a:pt x="115765" y="1537"/>
                    <a:pt x="112805" y="1646"/>
                  </a:cubicBezTo>
                  <a:cubicBezTo>
                    <a:pt x="13596" y="7149"/>
                    <a:pt x="-7495" y="120521"/>
                    <a:pt x="4805" y="219796"/>
                  </a:cubicBezTo>
                  <a:close/>
                </a:path>
              </a:pathLst>
            </a:custGeom>
            <a:solidFill>
              <a:srgbClr val="DA62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03468" name="Freeform: Shape 49">
              <a:extLst>
                <a:ext uri="{FF2B5EF4-FFF2-40B4-BE49-F238E27FC236}">
                  <a16:creationId xmlns:a16="http://schemas.microsoft.com/office/drawing/2014/main" id="{8BB7313B-667F-450D-B58A-85B26B4154B3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1059" y="5289809"/>
              <a:ext cx="94276" cy="258710"/>
            </a:xfrm>
            <a:custGeom>
              <a:avLst/>
              <a:gdLst>
                <a:gd name="T0" fmla="*/ 8743 w 94275"/>
                <a:gd name="T1" fmla="*/ 209732 h 258709"/>
                <a:gd name="T2" fmla="*/ 27927 w 94275"/>
                <a:gd name="T3" fmla="*/ 257725 h 258709"/>
                <a:gd name="T4" fmla="*/ 91210 w 94275"/>
                <a:gd name="T5" fmla="*/ 8632 h 258709"/>
                <a:gd name="T6" fmla="*/ 88886 w 94275"/>
                <a:gd name="T7" fmla="*/ 1748 h 258709"/>
                <a:gd name="T8" fmla="*/ 8765 w 94275"/>
                <a:gd name="T9" fmla="*/ 209732 h 25870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4275"/>
                <a:gd name="T16" fmla="*/ 0 h 258709"/>
                <a:gd name="T17" fmla="*/ 94275 w 94275"/>
                <a:gd name="T18" fmla="*/ 258709 h 25870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4275" h="258709">
                  <a:moveTo>
                    <a:pt x="8743" y="209724"/>
                  </a:moveTo>
                  <a:cubicBezTo>
                    <a:pt x="11177" y="229961"/>
                    <a:pt x="18807" y="245746"/>
                    <a:pt x="27927" y="257717"/>
                  </a:cubicBezTo>
                  <a:cubicBezTo>
                    <a:pt x="24441" y="163529"/>
                    <a:pt x="-11077" y="52372"/>
                    <a:pt x="91202" y="8632"/>
                  </a:cubicBezTo>
                  <a:cubicBezTo>
                    <a:pt x="95543" y="6834"/>
                    <a:pt x="93482" y="783"/>
                    <a:pt x="88878" y="1748"/>
                  </a:cubicBezTo>
                  <a:cubicBezTo>
                    <a:pt x="-33725" y="27027"/>
                    <a:pt x="8765" y="209724"/>
                    <a:pt x="8765" y="209724"/>
                  </a:cubicBezTo>
                  <a:close/>
                </a:path>
              </a:pathLst>
            </a:custGeom>
            <a:solidFill>
              <a:srgbClr val="DA62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03469" name="Freeform: Shape 50">
              <a:extLst>
                <a:ext uri="{FF2B5EF4-FFF2-40B4-BE49-F238E27FC236}">
                  <a16:creationId xmlns:a16="http://schemas.microsoft.com/office/drawing/2014/main" id="{EBD1E1E6-EA7E-44E1-B915-479596EA6EAB}"/>
                </a:ext>
              </a:extLst>
            </p:cNvPr>
            <p:cNvSpPr>
              <a:spLocks/>
            </p:cNvSpPr>
            <p:nvPr/>
          </p:nvSpPr>
          <p:spPr bwMode="auto">
            <a:xfrm>
              <a:off x="6597385" y="2542481"/>
              <a:ext cx="92083" cy="135932"/>
            </a:xfrm>
            <a:custGeom>
              <a:avLst/>
              <a:gdLst>
                <a:gd name="T0" fmla="*/ 14258 w 92083"/>
                <a:gd name="T1" fmla="*/ 131657 h 135932"/>
                <a:gd name="T2" fmla="*/ 92266 w 92083"/>
                <a:gd name="T3" fmla="*/ 15961 h 135932"/>
                <a:gd name="T4" fmla="*/ 85272 w 92083"/>
                <a:gd name="T5" fmla="*/ 16378 h 135932"/>
                <a:gd name="T6" fmla="*/ 81238 w 92083"/>
                <a:gd name="T7" fmla="*/ 1644 h 135932"/>
                <a:gd name="T8" fmla="*/ 2068 w 92083"/>
                <a:gd name="T9" fmla="*/ 125825 h 135932"/>
                <a:gd name="T10" fmla="*/ 14258 w 92083"/>
                <a:gd name="T11" fmla="*/ 131657 h 13593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92083"/>
                <a:gd name="T19" fmla="*/ 0 h 135932"/>
                <a:gd name="T20" fmla="*/ 92083 w 92083"/>
                <a:gd name="T21" fmla="*/ 135932 h 13593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92083" h="135932">
                  <a:moveTo>
                    <a:pt x="14258" y="131657"/>
                  </a:moveTo>
                  <a:cubicBezTo>
                    <a:pt x="40963" y="93092"/>
                    <a:pt x="65233" y="53562"/>
                    <a:pt x="92266" y="15961"/>
                  </a:cubicBezTo>
                  <a:cubicBezTo>
                    <a:pt x="87815" y="16071"/>
                    <a:pt x="85272" y="16378"/>
                    <a:pt x="85272" y="16378"/>
                  </a:cubicBezTo>
                  <a:cubicBezTo>
                    <a:pt x="85272" y="16378"/>
                    <a:pt x="84220" y="10348"/>
                    <a:pt x="81238" y="1644"/>
                  </a:cubicBezTo>
                  <a:cubicBezTo>
                    <a:pt x="47321" y="37995"/>
                    <a:pt x="18271" y="79191"/>
                    <a:pt x="2068" y="125825"/>
                  </a:cubicBezTo>
                  <a:cubicBezTo>
                    <a:pt x="-585" y="133345"/>
                    <a:pt x="9917" y="137796"/>
                    <a:pt x="14258" y="131657"/>
                  </a:cubicBezTo>
                  <a:close/>
                </a:path>
              </a:pathLst>
            </a:custGeom>
            <a:solidFill>
              <a:srgbClr val="DA62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03470" name="Freeform: Shape 51">
              <a:extLst>
                <a:ext uri="{FF2B5EF4-FFF2-40B4-BE49-F238E27FC236}">
                  <a16:creationId xmlns:a16="http://schemas.microsoft.com/office/drawing/2014/main" id="{F0875AA1-7F7D-48A3-AA4D-109BF918A814}"/>
                </a:ext>
              </a:extLst>
            </p:cNvPr>
            <p:cNvSpPr>
              <a:spLocks/>
            </p:cNvSpPr>
            <p:nvPr/>
          </p:nvSpPr>
          <p:spPr bwMode="auto">
            <a:xfrm>
              <a:off x="6442455" y="2438756"/>
              <a:ext cx="157857" cy="144702"/>
            </a:xfrm>
            <a:custGeom>
              <a:avLst/>
              <a:gdLst>
                <a:gd name="T0" fmla="*/ 13612 w 157856"/>
                <a:gd name="T1" fmla="*/ 142466 h 144702"/>
                <a:gd name="T2" fmla="*/ 97766 w 157856"/>
                <a:gd name="T3" fmla="*/ 63844 h 144702"/>
                <a:gd name="T4" fmla="*/ 156809 w 157856"/>
                <a:gd name="T5" fmla="*/ 20193 h 144702"/>
                <a:gd name="T6" fmla="*/ 151503 w 157856"/>
                <a:gd name="T7" fmla="*/ 1644 h 144702"/>
                <a:gd name="T8" fmla="*/ 2364 w 157856"/>
                <a:gd name="T9" fmla="*/ 134507 h 144702"/>
                <a:gd name="T10" fmla="*/ 13612 w 157856"/>
                <a:gd name="T11" fmla="*/ 142444 h 14470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57856"/>
                <a:gd name="T19" fmla="*/ 0 h 144702"/>
                <a:gd name="T20" fmla="*/ 157856 w 157856"/>
                <a:gd name="T21" fmla="*/ 144702 h 14470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57856" h="144702">
                  <a:moveTo>
                    <a:pt x="13612" y="142466"/>
                  </a:moveTo>
                  <a:cubicBezTo>
                    <a:pt x="43802" y="119160"/>
                    <a:pt x="68291" y="88422"/>
                    <a:pt x="97758" y="63844"/>
                  </a:cubicBezTo>
                  <a:cubicBezTo>
                    <a:pt x="116525" y="48168"/>
                    <a:pt x="136345" y="33654"/>
                    <a:pt x="156801" y="20193"/>
                  </a:cubicBezTo>
                  <a:cubicBezTo>
                    <a:pt x="155946" y="14580"/>
                    <a:pt x="154367" y="8222"/>
                    <a:pt x="151495" y="1644"/>
                  </a:cubicBezTo>
                  <a:cubicBezTo>
                    <a:pt x="91290" y="32909"/>
                    <a:pt x="30998" y="77284"/>
                    <a:pt x="2364" y="134507"/>
                  </a:cubicBezTo>
                  <a:cubicBezTo>
                    <a:pt x="-1034" y="141282"/>
                    <a:pt x="8416" y="146368"/>
                    <a:pt x="13612" y="142444"/>
                  </a:cubicBezTo>
                  <a:close/>
                </a:path>
              </a:pathLst>
            </a:custGeom>
            <a:solidFill>
              <a:srgbClr val="DA62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03471" name="Freeform: Shape 52">
              <a:extLst>
                <a:ext uri="{FF2B5EF4-FFF2-40B4-BE49-F238E27FC236}">
                  <a16:creationId xmlns:a16="http://schemas.microsoft.com/office/drawing/2014/main" id="{F9E6DC03-96CE-4B62-BED0-474219C596A4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9999" y="2774640"/>
              <a:ext cx="1172964" cy="1999519"/>
            </a:xfrm>
            <a:custGeom>
              <a:avLst/>
              <a:gdLst>
                <a:gd name="T0" fmla="*/ 953724 w 1172963"/>
                <a:gd name="T1" fmla="*/ 11050 h 1999519"/>
                <a:gd name="T2" fmla="*/ 716281 w 1172963"/>
                <a:gd name="T3" fmla="*/ 542085 h 1999519"/>
                <a:gd name="T4" fmla="*/ 702710 w 1172963"/>
                <a:gd name="T5" fmla="*/ 572428 h 1999519"/>
                <a:gd name="T6" fmla="*/ 693589 w 1172963"/>
                <a:gd name="T7" fmla="*/ 592818 h 1999519"/>
                <a:gd name="T8" fmla="*/ 1161305 w 1172963"/>
                <a:gd name="T9" fmla="*/ 1319485 h 1999519"/>
                <a:gd name="T10" fmla="*/ 1171457 w 1172963"/>
                <a:gd name="T11" fmla="*/ 1353775 h 1999519"/>
                <a:gd name="T12" fmla="*/ 1133461 w 1172963"/>
                <a:gd name="T13" fmla="*/ 1408324 h 1999519"/>
                <a:gd name="T14" fmla="*/ 791066 w 1172963"/>
                <a:gd name="T15" fmla="*/ 1764049 h 1999519"/>
                <a:gd name="T16" fmla="*/ 465785 w 1172963"/>
                <a:gd name="T17" fmla="*/ 1965953 h 1999519"/>
                <a:gd name="T18" fmla="*/ 394245 w 1172963"/>
                <a:gd name="T19" fmla="*/ 1998313 h 1999519"/>
                <a:gd name="T20" fmla="*/ 167523 w 1172963"/>
                <a:gd name="T21" fmla="*/ 1592841 h 1999519"/>
                <a:gd name="T22" fmla="*/ 53252 w 1172963"/>
                <a:gd name="T23" fmla="*/ 1239965 h 1999519"/>
                <a:gd name="T24" fmla="*/ 46215 w 1172963"/>
                <a:gd name="T25" fmla="*/ 1209205 h 1999519"/>
                <a:gd name="T26" fmla="*/ 60203 w 1172963"/>
                <a:gd name="T27" fmla="*/ 446844 h 1999519"/>
                <a:gd name="T28" fmla="*/ 953899 w 1172963"/>
                <a:gd name="T29" fmla="*/ 1644 h 1999519"/>
                <a:gd name="T30" fmla="*/ 953680 w 1172963"/>
                <a:gd name="T31" fmla="*/ 11028 h 199951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172963"/>
                <a:gd name="T49" fmla="*/ 0 h 1999519"/>
                <a:gd name="T50" fmla="*/ 1172963 w 1172963"/>
                <a:gd name="T51" fmla="*/ 1999519 h 1999519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172963" h="1999519">
                  <a:moveTo>
                    <a:pt x="953716" y="11050"/>
                  </a:moveTo>
                  <a:cubicBezTo>
                    <a:pt x="874590" y="188113"/>
                    <a:pt x="795464" y="365022"/>
                    <a:pt x="716273" y="542085"/>
                  </a:cubicBezTo>
                  <a:cubicBezTo>
                    <a:pt x="711757" y="552170"/>
                    <a:pt x="707218" y="562321"/>
                    <a:pt x="702702" y="572428"/>
                  </a:cubicBezTo>
                  <a:cubicBezTo>
                    <a:pt x="699632" y="579247"/>
                    <a:pt x="696651" y="585999"/>
                    <a:pt x="693581" y="592818"/>
                  </a:cubicBezTo>
                  <a:cubicBezTo>
                    <a:pt x="798534" y="705379"/>
                    <a:pt x="1084540" y="1089628"/>
                    <a:pt x="1161297" y="1319485"/>
                  </a:cubicBezTo>
                  <a:cubicBezTo>
                    <a:pt x="1165266" y="1331390"/>
                    <a:pt x="1168664" y="1342791"/>
                    <a:pt x="1171449" y="1353775"/>
                  </a:cubicBezTo>
                  <a:cubicBezTo>
                    <a:pt x="1159894" y="1371096"/>
                    <a:pt x="1147222" y="1389337"/>
                    <a:pt x="1133453" y="1408324"/>
                  </a:cubicBezTo>
                  <a:cubicBezTo>
                    <a:pt x="1057178" y="1513715"/>
                    <a:pt x="946327" y="1642500"/>
                    <a:pt x="791058" y="1764049"/>
                  </a:cubicBezTo>
                  <a:cubicBezTo>
                    <a:pt x="675186" y="1854707"/>
                    <a:pt x="562450" y="1919539"/>
                    <a:pt x="465785" y="1965953"/>
                  </a:cubicBezTo>
                  <a:cubicBezTo>
                    <a:pt x="440791" y="1977923"/>
                    <a:pt x="416871" y="1988623"/>
                    <a:pt x="394245" y="1998313"/>
                  </a:cubicBezTo>
                  <a:cubicBezTo>
                    <a:pt x="326542" y="1902722"/>
                    <a:pt x="241277" y="1766637"/>
                    <a:pt x="167523" y="1592841"/>
                  </a:cubicBezTo>
                  <a:cubicBezTo>
                    <a:pt x="123258" y="1488545"/>
                    <a:pt x="83048" y="1370767"/>
                    <a:pt x="53252" y="1239965"/>
                  </a:cubicBezTo>
                  <a:cubicBezTo>
                    <a:pt x="50885" y="1229660"/>
                    <a:pt x="48583" y="1219444"/>
                    <a:pt x="46215" y="1209205"/>
                  </a:cubicBezTo>
                  <a:cubicBezTo>
                    <a:pt x="38563" y="1176099"/>
                    <a:pt x="-58387" y="718446"/>
                    <a:pt x="60203" y="446844"/>
                  </a:cubicBezTo>
                  <a:cubicBezTo>
                    <a:pt x="178025" y="176975"/>
                    <a:pt x="544560" y="8879"/>
                    <a:pt x="953891" y="1644"/>
                  </a:cubicBezTo>
                  <a:lnTo>
                    <a:pt x="953672" y="11028"/>
                  </a:lnTo>
                  <a:close/>
                </a:path>
              </a:pathLst>
            </a:custGeom>
            <a:solidFill>
              <a:srgbClr val="F9940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03472" name="Freeform: Shape 53">
              <a:extLst>
                <a:ext uri="{FF2B5EF4-FFF2-40B4-BE49-F238E27FC236}">
                  <a16:creationId xmlns:a16="http://schemas.microsoft.com/office/drawing/2014/main" id="{4F9B3798-4A2F-4199-8C79-4AD8994ECFE8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4874" y="2408025"/>
              <a:ext cx="539344" cy="2376621"/>
            </a:xfrm>
            <a:custGeom>
              <a:avLst/>
              <a:gdLst>
                <a:gd name="T0" fmla="*/ 8398 w 539343"/>
                <a:gd name="T1" fmla="*/ 2373831 h 2376621"/>
                <a:gd name="T2" fmla="*/ 16883 w 539343"/>
                <a:gd name="T3" fmla="*/ 2372777 h 2376621"/>
                <a:gd name="T4" fmla="*/ 60447 w 539343"/>
                <a:gd name="T5" fmla="*/ 1956613 h 2376621"/>
                <a:gd name="T6" fmla="*/ 132623 w 539343"/>
                <a:gd name="T7" fmla="*/ 1691940 h 2376621"/>
                <a:gd name="T8" fmla="*/ 148408 w 539343"/>
                <a:gd name="T9" fmla="*/ 1646052 h 2376621"/>
                <a:gd name="T10" fmla="*/ 182961 w 539343"/>
                <a:gd name="T11" fmla="*/ 1548575 h 2376621"/>
                <a:gd name="T12" fmla="*/ 264893 w 539343"/>
                <a:gd name="T13" fmla="*/ 1309028 h 2376621"/>
                <a:gd name="T14" fmla="*/ 392393 w 539343"/>
                <a:gd name="T15" fmla="*/ 821001 h 2376621"/>
                <a:gd name="T16" fmla="*/ 422911 w 539343"/>
                <a:gd name="T17" fmla="*/ 562050 h 2376621"/>
                <a:gd name="T18" fmla="*/ 441876 w 539343"/>
                <a:gd name="T19" fmla="*/ 374617 h 2376621"/>
                <a:gd name="T20" fmla="*/ 537687 w 539343"/>
                <a:gd name="T21" fmla="*/ 28144 h 2376621"/>
                <a:gd name="T22" fmla="*/ 524641 w 539343"/>
                <a:gd name="T23" fmla="*/ 1966 h 2376621"/>
                <a:gd name="T24" fmla="*/ 444420 w 539343"/>
                <a:gd name="T25" fmla="*/ 226802 h 2376621"/>
                <a:gd name="T26" fmla="*/ 388556 w 539343"/>
                <a:gd name="T27" fmla="*/ 689278 h 2376621"/>
                <a:gd name="T28" fmla="*/ 306207 w 539343"/>
                <a:gd name="T29" fmla="*/ 1072944 h 2376621"/>
                <a:gd name="T30" fmla="*/ 229880 w 539343"/>
                <a:gd name="T31" fmla="*/ 1326392 h 2376621"/>
                <a:gd name="T32" fmla="*/ 144133 w 539343"/>
                <a:gd name="T33" fmla="*/ 1574118 h 2376621"/>
                <a:gd name="T34" fmla="*/ 131088 w 539343"/>
                <a:gd name="T35" fmla="*/ 1611104 h 2376621"/>
                <a:gd name="T36" fmla="*/ 115719 w 539343"/>
                <a:gd name="T37" fmla="*/ 1656028 h 2376621"/>
                <a:gd name="T38" fmla="*/ 103003 w 539343"/>
                <a:gd name="T39" fmla="*/ 1698518 h 2376621"/>
                <a:gd name="T40" fmla="*/ 34225 w 539343"/>
                <a:gd name="T41" fmla="*/ 1960428 h 2376621"/>
                <a:gd name="T42" fmla="*/ 8376 w 539343"/>
                <a:gd name="T43" fmla="*/ 2373853 h 2376621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539343"/>
                <a:gd name="T67" fmla="*/ 0 h 2376621"/>
                <a:gd name="T68" fmla="*/ 539343 w 539343"/>
                <a:gd name="T69" fmla="*/ 2376621 h 2376621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539343" h="2376621">
                  <a:moveTo>
                    <a:pt x="8398" y="2373830"/>
                  </a:moveTo>
                  <a:cubicBezTo>
                    <a:pt x="9143" y="2379026"/>
                    <a:pt x="16444" y="2377228"/>
                    <a:pt x="16883" y="2372777"/>
                  </a:cubicBezTo>
                  <a:cubicBezTo>
                    <a:pt x="30980" y="2233447"/>
                    <a:pt x="34795" y="2094642"/>
                    <a:pt x="60447" y="1956605"/>
                  </a:cubicBezTo>
                  <a:cubicBezTo>
                    <a:pt x="77088" y="1866649"/>
                    <a:pt x="103266" y="1778709"/>
                    <a:pt x="132623" y="1691932"/>
                  </a:cubicBezTo>
                  <a:cubicBezTo>
                    <a:pt x="137819" y="1676563"/>
                    <a:pt x="143015" y="1661304"/>
                    <a:pt x="148408" y="1646044"/>
                  </a:cubicBezTo>
                  <a:cubicBezTo>
                    <a:pt x="159743" y="1613508"/>
                    <a:pt x="171407" y="1580994"/>
                    <a:pt x="182961" y="1548567"/>
                  </a:cubicBezTo>
                  <a:cubicBezTo>
                    <a:pt x="211375" y="1469113"/>
                    <a:pt x="239351" y="1389527"/>
                    <a:pt x="264893" y="1309020"/>
                  </a:cubicBezTo>
                  <a:cubicBezTo>
                    <a:pt x="315978" y="1147962"/>
                    <a:pt x="361120" y="986181"/>
                    <a:pt x="392385" y="821001"/>
                  </a:cubicBezTo>
                  <a:cubicBezTo>
                    <a:pt x="408499" y="735605"/>
                    <a:pt x="417817" y="647885"/>
                    <a:pt x="422903" y="562050"/>
                  </a:cubicBezTo>
                  <a:cubicBezTo>
                    <a:pt x="426609" y="499324"/>
                    <a:pt x="432770" y="436817"/>
                    <a:pt x="441868" y="374617"/>
                  </a:cubicBezTo>
                  <a:cubicBezTo>
                    <a:pt x="458926" y="258176"/>
                    <a:pt x="494641" y="132417"/>
                    <a:pt x="537679" y="28144"/>
                  </a:cubicBezTo>
                  <a:cubicBezTo>
                    <a:pt x="539169" y="24438"/>
                    <a:pt x="526124" y="-1520"/>
                    <a:pt x="524633" y="1966"/>
                  </a:cubicBezTo>
                  <a:cubicBezTo>
                    <a:pt x="491681" y="74536"/>
                    <a:pt x="465174" y="149869"/>
                    <a:pt x="444412" y="226802"/>
                  </a:cubicBezTo>
                  <a:cubicBezTo>
                    <a:pt x="403720" y="377687"/>
                    <a:pt x="402645" y="534798"/>
                    <a:pt x="388548" y="689278"/>
                  </a:cubicBezTo>
                  <a:cubicBezTo>
                    <a:pt x="376577" y="819379"/>
                    <a:pt x="341498" y="947484"/>
                    <a:pt x="306199" y="1072936"/>
                  </a:cubicBezTo>
                  <a:cubicBezTo>
                    <a:pt x="282564" y="1157916"/>
                    <a:pt x="257242" y="1242457"/>
                    <a:pt x="229880" y="1326384"/>
                  </a:cubicBezTo>
                  <a:cubicBezTo>
                    <a:pt x="202737" y="1409456"/>
                    <a:pt x="172854" y="1491564"/>
                    <a:pt x="144133" y="1574110"/>
                  </a:cubicBezTo>
                  <a:cubicBezTo>
                    <a:pt x="139989" y="1586190"/>
                    <a:pt x="135538" y="1598577"/>
                    <a:pt x="131088" y="1611096"/>
                  </a:cubicBezTo>
                  <a:cubicBezTo>
                    <a:pt x="125892" y="1625830"/>
                    <a:pt x="120586" y="1640870"/>
                    <a:pt x="115719" y="1656020"/>
                  </a:cubicBezTo>
                  <a:cubicBezTo>
                    <a:pt x="111049" y="1670008"/>
                    <a:pt x="106817" y="1684193"/>
                    <a:pt x="103003" y="1698510"/>
                  </a:cubicBezTo>
                  <a:cubicBezTo>
                    <a:pt x="73646" y="1783796"/>
                    <a:pt x="50756" y="1871100"/>
                    <a:pt x="34225" y="1960420"/>
                  </a:cubicBezTo>
                  <a:cubicBezTo>
                    <a:pt x="9209" y="2095410"/>
                    <a:pt x="-8703" y="2236735"/>
                    <a:pt x="8376" y="2373852"/>
                  </a:cubicBezTo>
                  <a:close/>
                </a:path>
              </a:pathLst>
            </a:custGeom>
            <a:solidFill>
              <a:srgbClr val="DA62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03473" name="Freeform: Shape 54">
              <a:extLst>
                <a:ext uri="{FF2B5EF4-FFF2-40B4-BE49-F238E27FC236}">
                  <a16:creationId xmlns:a16="http://schemas.microsoft.com/office/drawing/2014/main" id="{18D4D831-7D51-4C34-8E77-7D008EB6CBD6}"/>
                </a:ext>
              </a:extLst>
            </p:cNvPr>
            <p:cNvSpPr>
              <a:spLocks/>
            </p:cNvSpPr>
            <p:nvPr/>
          </p:nvSpPr>
          <p:spPr bwMode="auto">
            <a:xfrm>
              <a:off x="5219522" y="4975659"/>
              <a:ext cx="1074303" cy="377102"/>
            </a:xfrm>
            <a:custGeom>
              <a:avLst/>
              <a:gdLst>
                <a:gd name="T0" fmla="*/ 1644 w 1074303"/>
                <a:gd name="T1" fmla="*/ 7638 h 377102"/>
                <a:gd name="T2" fmla="*/ 17430 w 1074303"/>
                <a:gd name="T3" fmla="*/ 20990 h 377102"/>
                <a:gd name="T4" fmla="*/ 206398 w 1074303"/>
                <a:gd name="T5" fmla="*/ 178540 h 377102"/>
                <a:gd name="T6" fmla="*/ 509505 w 1074303"/>
                <a:gd name="T7" fmla="*/ 343720 h 377102"/>
                <a:gd name="T8" fmla="*/ 510031 w 1074303"/>
                <a:gd name="T9" fmla="*/ 343939 h 377102"/>
                <a:gd name="T10" fmla="*/ 582514 w 1074303"/>
                <a:gd name="T11" fmla="*/ 363846 h 377102"/>
                <a:gd name="T12" fmla="*/ 686370 w 1074303"/>
                <a:gd name="T13" fmla="*/ 377089 h 377102"/>
                <a:gd name="T14" fmla="*/ 690711 w 1074303"/>
                <a:gd name="T15" fmla="*/ 377308 h 377102"/>
                <a:gd name="T16" fmla="*/ 703647 w 1074303"/>
                <a:gd name="T17" fmla="*/ 377527 h 377102"/>
                <a:gd name="T18" fmla="*/ 948040 w 1074303"/>
                <a:gd name="T19" fmla="*/ 292877 h 377102"/>
                <a:gd name="T20" fmla="*/ 1073097 w 1074303"/>
                <a:gd name="T21" fmla="*/ 68676 h 377102"/>
                <a:gd name="T22" fmla="*/ 1066432 w 1074303"/>
                <a:gd name="T23" fmla="*/ 69312 h 377102"/>
                <a:gd name="T24" fmla="*/ 1053190 w 1074303"/>
                <a:gd name="T25" fmla="*/ 70474 h 377102"/>
                <a:gd name="T26" fmla="*/ 1044398 w 1074303"/>
                <a:gd name="T27" fmla="*/ 100774 h 377102"/>
                <a:gd name="T28" fmla="*/ 966610 w 1074303"/>
                <a:gd name="T29" fmla="*/ 242012 h 377102"/>
                <a:gd name="T30" fmla="*/ 702814 w 1074303"/>
                <a:gd name="T31" fmla="*/ 352205 h 377102"/>
                <a:gd name="T32" fmla="*/ 656925 w 1074303"/>
                <a:gd name="T33" fmla="*/ 349990 h 377102"/>
                <a:gd name="T34" fmla="*/ 651093 w 1074303"/>
                <a:gd name="T35" fmla="*/ 349464 h 377102"/>
                <a:gd name="T36" fmla="*/ 537590 w 1074303"/>
                <a:gd name="T37" fmla="*/ 326268 h 377102"/>
                <a:gd name="T38" fmla="*/ 513320 w 1074303"/>
                <a:gd name="T39" fmla="*/ 318638 h 377102"/>
                <a:gd name="T40" fmla="*/ 512377 w 1074303"/>
                <a:gd name="T41" fmla="*/ 318331 h 377102"/>
                <a:gd name="T42" fmla="*/ 181075 w 1074303"/>
                <a:gd name="T43" fmla="*/ 128881 h 377102"/>
                <a:gd name="T44" fmla="*/ 18110 w 1074303"/>
                <a:gd name="T45" fmla="*/ 5380 h 377102"/>
                <a:gd name="T46" fmla="*/ 13462 w 1074303"/>
                <a:gd name="T47" fmla="*/ 1938 h 377102"/>
                <a:gd name="T48" fmla="*/ 1644 w 1074303"/>
                <a:gd name="T49" fmla="*/ 7660 h 377102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074303"/>
                <a:gd name="T76" fmla="*/ 0 h 377102"/>
                <a:gd name="T77" fmla="*/ 1074303 w 1074303"/>
                <a:gd name="T78" fmla="*/ 377102 h 377102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074303" h="377102">
                  <a:moveTo>
                    <a:pt x="1644" y="7638"/>
                  </a:moveTo>
                  <a:lnTo>
                    <a:pt x="17430" y="20990"/>
                  </a:lnTo>
                  <a:cubicBezTo>
                    <a:pt x="72548" y="67404"/>
                    <a:pt x="138037" y="128859"/>
                    <a:pt x="206398" y="178540"/>
                  </a:cubicBezTo>
                  <a:cubicBezTo>
                    <a:pt x="317797" y="259595"/>
                    <a:pt x="414133" y="312039"/>
                    <a:pt x="509505" y="343720"/>
                  </a:cubicBezTo>
                  <a:cubicBezTo>
                    <a:pt x="509724" y="343829"/>
                    <a:pt x="509812" y="343829"/>
                    <a:pt x="510031" y="343939"/>
                  </a:cubicBezTo>
                  <a:cubicBezTo>
                    <a:pt x="533446" y="351788"/>
                    <a:pt x="557827" y="358453"/>
                    <a:pt x="582514" y="363846"/>
                  </a:cubicBezTo>
                  <a:cubicBezTo>
                    <a:pt x="618228" y="371695"/>
                    <a:pt x="653198" y="376036"/>
                    <a:pt x="686370" y="377089"/>
                  </a:cubicBezTo>
                  <a:cubicBezTo>
                    <a:pt x="687861" y="377198"/>
                    <a:pt x="689242" y="377308"/>
                    <a:pt x="690711" y="377308"/>
                  </a:cubicBezTo>
                  <a:cubicBezTo>
                    <a:pt x="695052" y="377418"/>
                    <a:pt x="699415" y="377527"/>
                    <a:pt x="703647" y="377527"/>
                  </a:cubicBezTo>
                  <a:cubicBezTo>
                    <a:pt x="801145" y="377527"/>
                    <a:pt x="883384" y="349025"/>
                    <a:pt x="948040" y="292877"/>
                  </a:cubicBezTo>
                  <a:cubicBezTo>
                    <a:pt x="1016927" y="233023"/>
                    <a:pt x="1050646" y="159269"/>
                    <a:pt x="1073097" y="68676"/>
                  </a:cubicBezTo>
                  <a:cubicBezTo>
                    <a:pt x="1070861" y="68896"/>
                    <a:pt x="1068647" y="69093"/>
                    <a:pt x="1066432" y="69312"/>
                  </a:cubicBezTo>
                  <a:cubicBezTo>
                    <a:pt x="1061981" y="69729"/>
                    <a:pt x="1057640" y="70167"/>
                    <a:pt x="1053190" y="70474"/>
                  </a:cubicBezTo>
                  <a:cubicBezTo>
                    <a:pt x="1051063" y="78740"/>
                    <a:pt x="1047358" y="93363"/>
                    <a:pt x="1044398" y="100774"/>
                  </a:cubicBezTo>
                  <a:cubicBezTo>
                    <a:pt x="1023833" y="152055"/>
                    <a:pt x="1006030" y="199105"/>
                    <a:pt x="966610" y="242012"/>
                  </a:cubicBezTo>
                  <a:cubicBezTo>
                    <a:pt x="899740" y="315130"/>
                    <a:pt x="810923" y="352205"/>
                    <a:pt x="702814" y="352205"/>
                  </a:cubicBezTo>
                  <a:cubicBezTo>
                    <a:pt x="687971" y="352205"/>
                    <a:pt x="672514" y="351459"/>
                    <a:pt x="656925" y="349990"/>
                  </a:cubicBezTo>
                  <a:cubicBezTo>
                    <a:pt x="655018" y="349881"/>
                    <a:pt x="653001" y="349683"/>
                    <a:pt x="651093" y="349464"/>
                  </a:cubicBezTo>
                  <a:cubicBezTo>
                    <a:pt x="614852" y="345649"/>
                    <a:pt x="576704" y="337910"/>
                    <a:pt x="537590" y="326268"/>
                  </a:cubicBezTo>
                  <a:cubicBezTo>
                    <a:pt x="529434" y="323834"/>
                    <a:pt x="521388" y="321291"/>
                    <a:pt x="513320" y="318638"/>
                  </a:cubicBezTo>
                  <a:cubicBezTo>
                    <a:pt x="513013" y="318528"/>
                    <a:pt x="512684" y="318419"/>
                    <a:pt x="512377" y="318331"/>
                  </a:cubicBezTo>
                  <a:cubicBezTo>
                    <a:pt x="381794" y="274965"/>
                    <a:pt x="181075" y="128881"/>
                    <a:pt x="181075" y="128881"/>
                  </a:cubicBezTo>
                  <a:cubicBezTo>
                    <a:pt x="137730" y="97398"/>
                    <a:pt x="82064" y="55894"/>
                    <a:pt x="18110" y="5380"/>
                  </a:cubicBezTo>
                  <a:cubicBezTo>
                    <a:pt x="17364" y="4349"/>
                    <a:pt x="15851" y="2639"/>
                    <a:pt x="13462" y="1938"/>
                  </a:cubicBezTo>
                  <a:cubicBezTo>
                    <a:pt x="9450" y="798"/>
                    <a:pt x="4582" y="3034"/>
                    <a:pt x="1644" y="7660"/>
                  </a:cubicBezTo>
                  <a:close/>
                </a:path>
              </a:pathLst>
            </a:custGeom>
            <a:solidFill>
              <a:srgbClr val="DA62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03474" name="Freeform: Shape 55">
              <a:extLst>
                <a:ext uri="{FF2B5EF4-FFF2-40B4-BE49-F238E27FC236}">
                  <a16:creationId xmlns:a16="http://schemas.microsoft.com/office/drawing/2014/main" id="{0ABDAB8A-6DA7-4405-B351-D37F88507F53}"/>
                </a:ext>
              </a:extLst>
            </p:cNvPr>
            <p:cNvSpPr>
              <a:spLocks/>
            </p:cNvSpPr>
            <p:nvPr/>
          </p:nvSpPr>
          <p:spPr bwMode="auto">
            <a:xfrm>
              <a:off x="4996601" y="3090793"/>
              <a:ext cx="710355" cy="973450"/>
            </a:xfrm>
            <a:custGeom>
              <a:avLst/>
              <a:gdLst>
                <a:gd name="T0" fmla="*/ 4925 w 710355"/>
                <a:gd name="T1" fmla="*/ 19337 h 973450"/>
                <a:gd name="T2" fmla="*/ 506866 w 710355"/>
                <a:gd name="T3" fmla="*/ 633970 h 973450"/>
                <a:gd name="T4" fmla="*/ 694035 w 710355"/>
                <a:gd name="T5" fmla="*/ 973230 h 973450"/>
                <a:gd name="T6" fmla="*/ 709405 w 710355"/>
                <a:gd name="T7" fmla="*/ 928307 h 973450"/>
                <a:gd name="T8" fmla="*/ 542274 w 710355"/>
                <a:gd name="T9" fmla="*/ 634299 h 973450"/>
                <a:gd name="T10" fmla="*/ 21478 w 710355"/>
                <a:gd name="T11" fmla="*/ 4735 h 973450"/>
                <a:gd name="T12" fmla="*/ 4947 w 710355"/>
                <a:gd name="T13" fmla="*/ 19359 h 97345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710355"/>
                <a:gd name="T22" fmla="*/ 0 h 973450"/>
                <a:gd name="T23" fmla="*/ 710355 w 710355"/>
                <a:gd name="T24" fmla="*/ 973450 h 97345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710355" h="973450">
                  <a:moveTo>
                    <a:pt x="4925" y="19337"/>
                  </a:moveTo>
                  <a:cubicBezTo>
                    <a:pt x="193783" y="206244"/>
                    <a:pt x="364729" y="409133"/>
                    <a:pt x="506866" y="633970"/>
                  </a:cubicBezTo>
                  <a:cubicBezTo>
                    <a:pt x="575972" y="743198"/>
                    <a:pt x="638391" y="856570"/>
                    <a:pt x="694035" y="973230"/>
                  </a:cubicBezTo>
                  <a:cubicBezTo>
                    <a:pt x="698903" y="958080"/>
                    <a:pt x="704208" y="943040"/>
                    <a:pt x="709405" y="928307"/>
                  </a:cubicBezTo>
                  <a:cubicBezTo>
                    <a:pt x="658320" y="826270"/>
                    <a:pt x="600988" y="727741"/>
                    <a:pt x="542274" y="634299"/>
                  </a:cubicBezTo>
                  <a:cubicBezTo>
                    <a:pt x="397594" y="403849"/>
                    <a:pt x="224214" y="186862"/>
                    <a:pt x="21478" y="4735"/>
                  </a:cubicBezTo>
                  <a:cubicBezTo>
                    <a:pt x="11086" y="-4583"/>
                    <a:pt x="-5446" y="9186"/>
                    <a:pt x="4947" y="19359"/>
                  </a:cubicBezTo>
                  <a:close/>
                </a:path>
              </a:pathLst>
            </a:custGeom>
            <a:solidFill>
              <a:srgbClr val="FFB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03475" name="Freeform: Shape 56">
              <a:extLst>
                <a:ext uri="{FF2B5EF4-FFF2-40B4-BE49-F238E27FC236}">
                  <a16:creationId xmlns:a16="http://schemas.microsoft.com/office/drawing/2014/main" id="{B495F2D3-EB54-4BF6-9AF1-AAFCB742CD9E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5935" y="5983430"/>
              <a:ext cx="2692335" cy="874790"/>
            </a:xfrm>
            <a:custGeom>
              <a:avLst/>
              <a:gdLst>
                <a:gd name="T0" fmla="*/ 2691765 w 2692334"/>
                <a:gd name="T1" fmla="*/ 874776 h 874789"/>
                <a:gd name="T2" fmla="*/ 2575171 w 2692334"/>
                <a:gd name="T3" fmla="*/ 453758 h 874789"/>
                <a:gd name="T4" fmla="*/ 2435423 w 2692334"/>
                <a:gd name="T5" fmla="*/ 46984 h 874789"/>
                <a:gd name="T6" fmla="*/ 1307786 w 2692334"/>
                <a:gd name="T7" fmla="*/ 118261 h 874789"/>
                <a:gd name="T8" fmla="*/ 322707 w 2692334"/>
                <a:gd name="T9" fmla="*/ 1644 h 874789"/>
                <a:gd name="T10" fmla="*/ 164982 w 2692334"/>
                <a:gd name="T11" fmla="*/ 432966 h 874789"/>
                <a:gd name="T12" fmla="*/ 1644 w 2692334"/>
                <a:gd name="T13" fmla="*/ 874776 h 874789"/>
                <a:gd name="T14" fmla="*/ 2691765 w 2692334"/>
                <a:gd name="T15" fmla="*/ 874776 h 87478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692334"/>
                <a:gd name="T25" fmla="*/ 0 h 874789"/>
                <a:gd name="T26" fmla="*/ 2692334 w 2692334"/>
                <a:gd name="T27" fmla="*/ 874789 h 87478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692334" h="874789">
                  <a:moveTo>
                    <a:pt x="2691765" y="874768"/>
                  </a:moveTo>
                  <a:cubicBezTo>
                    <a:pt x="2658330" y="738024"/>
                    <a:pt x="2619677" y="597926"/>
                    <a:pt x="2575170" y="453750"/>
                  </a:cubicBezTo>
                  <a:cubicBezTo>
                    <a:pt x="2522047" y="281643"/>
                    <a:pt x="2471248" y="141413"/>
                    <a:pt x="2435423" y="46984"/>
                  </a:cubicBezTo>
                  <a:cubicBezTo>
                    <a:pt x="2124730" y="96928"/>
                    <a:pt x="1743024" y="132731"/>
                    <a:pt x="1307778" y="118261"/>
                  </a:cubicBezTo>
                  <a:cubicBezTo>
                    <a:pt x="931815" y="105764"/>
                    <a:pt x="599965" y="58517"/>
                    <a:pt x="322707" y="1644"/>
                  </a:cubicBezTo>
                  <a:cubicBezTo>
                    <a:pt x="285326" y="101532"/>
                    <a:pt x="230032" y="250926"/>
                    <a:pt x="164982" y="432966"/>
                  </a:cubicBezTo>
                  <a:cubicBezTo>
                    <a:pt x="164982" y="432966"/>
                    <a:pt x="83905" y="632940"/>
                    <a:pt x="1644" y="874768"/>
                  </a:cubicBezTo>
                  <a:lnTo>
                    <a:pt x="2691765" y="874768"/>
                  </a:lnTo>
                  <a:close/>
                </a:path>
              </a:pathLst>
            </a:custGeom>
            <a:solidFill>
              <a:srgbClr val="F9940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03476" name="Freeform: Shape 57">
              <a:extLst>
                <a:ext uri="{FF2B5EF4-FFF2-40B4-BE49-F238E27FC236}">
                  <a16:creationId xmlns:a16="http://schemas.microsoft.com/office/drawing/2014/main" id="{E24DB729-E8A2-45D2-88EC-7562A425DCA3}"/>
                </a:ext>
              </a:extLst>
            </p:cNvPr>
            <p:cNvSpPr>
              <a:spLocks/>
            </p:cNvSpPr>
            <p:nvPr/>
          </p:nvSpPr>
          <p:spPr bwMode="auto">
            <a:xfrm>
              <a:off x="6265095" y="1920810"/>
              <a:ext cx="265287" cy="43849"/>
            </a:xfrm>
            <a:custGeom>
              <a:avLst/>
              <a:gdLst>
                <a:gd name="T0" fmla="*/ 255999 w 265287"/>
                <a:gd name="T1" fmla="*/ 44068 h 43849"/>
                <a:gd name="T2" fmla="*/ 252667 w 265287"/>
                <a:gd name="T3" fmla="*/ 43432 h 43849"/>
                <a:gd name="T4" fmla="*/ 115091 w 265287"/>
                <a:gd name="T5" fmla="*/ 20061 h 43849"/>
                <a:gd name="T6" fmla="*/ 13865 w 265287"/>
                <a:gd name="T7" fmla="*/ 40823 h 43849"/>
                <a:gd name="T8" fmla="*/ 2223 w 265287"/>
                <a:gd name="T9" fmla="*/ 35539 h 43849"/>
                <a:gd name="T10" fmla="*/ 7507 w 265287"/>
                <a:gd name="T11" fmla="*/ 23897 h 43849"/>
                <a:gd name="T12" fmla="*/ 114279 w 265287"/>
                <a:gd name="T13" fmla="*/ 1995 h 43849"/>
                <a:gd name="T14" fmla="*/ 259354 w 265287"/>
                <a:gd name="T15" fmla="*/ 26616 h 43849"/>
                <a:gd name="T16" fmla="*/ 264419 w 265287"/>
                <a:gd name="T17" fmla="*/ 38346 h 43849"/>
                <a:gd name="T18" fmla="*/ 256021 w 265287"/>
                <a:gd name="T19" fmla="*/ 44046 h 4384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265287"/>
                <a:gd name="T31" fmla="*/ 0 h 43849"/>
                <a:gd name="T32" fmla="*/ 265287 w 265287"/>
                <a:gd name="T33" fmla="*/ 43849 h 43849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265287" h="43849">
                  <a:moveTo>
                    <a:pt x="255999" y="44068"/>
                  </a:moveTo>
                  <a:cubicBezTo>
                    <a:pt x="254881" y="44068"/>
                    <a:pt x="253764" y="43871"/>
                    <a:pt x="252667" y="43432"/>
                  </a:cubicBezTo>
                  <a:cubicBezTo>
                    <a:pt x="208379" y="25827"/>
                    <a:pt x="162075" y="17978"/>
                    <a:pt x="115091" y="20061"/>
                  </a:cubicBezTo>
                  <a:cubicBezTo>
                    <a:pt x="80559" y="21595"/>
                    <a:pt x="46489" y="28589"/>
                    <a:pt x="13865" y="40823"/>
                  </a:cubicBezTo>
                  <a:cubicBezTo>
                    <a:pt x="9195" y="42577"/>
                    <a:pt x="3977" y="40209"/>
                    <a:pt x="2223" y="35539"/>
                  </a:cubicBezTo>
                  <a:cubicBezTo>
                    <a:pt x="469" y="30869"/>
                    <a:pt x="2837" y="25651"/>
                    <a:pt x="7507" y="23897"/>
                  </a:cubicBezTo>
                  <a:cubicBezTo>
                    <a:pt x="41906" y="11006"/>
                    <a:pt x="77841" y="3639"/>
                    <a:pt x="114279" y="1995"/>
                  </a:cubicBezTo>
                  <a:cubicBezTo>
                    <a:pt x="163873" y="-220"/>
                    <a:pt x="212677" y="8068"/>
                    <a:pt x="259354" y="26616"/>
                  </a:cubicBezTo>
                  <a:cubicBezTo>
                    <a:pt x="264002" y="28458"/>
                    <a:pt x="266261" y="33720"/>
                    <a:pt x="264419" y="38346"/>
                  </a:cubicBezTo>
                  <a:cubicBezTo>
                    <a:pt x="263016" y="41898"/>
                    <a:pt x="259617" y="44046"/>
                    <a:pt x="256021" y="44046"/>
                  </a:cubicBezTo>
                  <a:close/>
                </a:path>
              </a:pathLst>
            </a:custGeom>
            <a:solidFill>
              <a:srgbClr val="DA62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03477" name="Freeform: Shape 58">
              <a:extLst>
                <a:ext uri="{FF2B5EF4-FFF2-40B4-BE49-F238E27FC236}">
                  <a16:creationId xmlns:a16="http://schemas.microsoft.com/office/drawing/2014/main" id="{0638582E-C37C-49A3-9298-7D70BFC87119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4462" y="222792"/>
              <a:ext cx="657737" cy="629235"/>
            </a:xfrm>
            <a:custGeom>
              <a:avLst/>
              <a:gdLst>
                <a:gd name="T0" fmla="*/ 537761 w 657736"/>
                <a:gd name="T1" fmla="*/ 604473 h 629234"/>
                <a:gd name="T2" fmla="*/ 597856 w 657736"/>
                <a:gd name="T3" fmla="*/ 138809 h 629234"/>
                <a:gd name="T4" fmla="*/ 262271 w 657736"/>
                <a:gd name="T5" fmla="*/ 8621 h 629234"/>
                <a:gd name="T6" fmla="*/ 1829 w 657736"/>
                <a:gd name="T7" fmla="*/ 319059 h 629234"/>
                <a:gd name="T8" fmla="*/ 146070 w 657736"/>
                <a:gd name="T9" fmla="*/ 555713 h 629234"/>
                <a:gd name="T10" fmla="*/ 537739 w 657736"/>
                <a:gd name="T11" fmla="*/ 604451 h 62923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657736"/>
                <a:gd name="T19" fmla="*/ 0 h 629234"/>
                <a:gd name="T20" fmla="*/ 657736 w 657736"/>
                <a:gd name="T21" fmla="*/ 629234 h 629234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657736" h="629234">
                  <a:moveTo>
                    <a:pt x="537753" y="604465"/>
                  </a:moveTo>
                  <a:cubicBezTo>
                    <a:pt x="672676" y="472501"/>
                    <a:pt x="692737" y="272154"/>
                    <a:pt x="597848" y="138809"/>
                  </a:cubicBezTo>
                  <a:cubicBezTo>
                    <a:pt x="525475" y="37123"/>
                    <a:pt x="391011" y="-18894"/>
                    <a:pt x="262271" y="8621"/>
                  </a:cubicBezTo>
                  <a:cubicBezTo>
                    <a:pt x="115661" y="39973"/>
                    <a:pt x="-3696" y="175401"/>
                    <a:pt x="1829" y="319051"/>
                  </a:cubicBezTo>
                  <a:cubicBezTo>
                    <a:pt x="7025" y="453712"/>
                    <a:pt x="119673" y="536345"/>
                    <a:pt x="146070" y="555705"/>
                  </a:cubicBezTo>
                  <a:cubicBezTo>
                    <a:pt x="312061" y="677452"/>
                    <a:pt x="513921" y="612533"/>
                    <a:pt x="537731" y="604443"/>
                  </a:cubicBezTo>
                  <a:close/>
                </a:path>
              </a:pathLst>
            </a:custGeom>
            <a:solidFill>
              <a:srgbClr val="3E39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03478" name="Freeform: Shape 59">
              <a:extLst>
                <a:ext uri="{FF2B5EF4-FFF2-40B4-BE49-F238E27FC236}">
                  <a16:creationId xmlns:a16="http://schemas.microsoft.com/office/drawing/2014/main" id="{EF6137F9-28D0-49F5-B2AB-50065325A812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4849" y="325602"/>
              <a:ext cx="403412" cy="570038"/>
            </a:xfrm>
            <a:custGeom>
              <a:avLst/>
              <a:gdLst>
                <a:gd name="T0" fmla="*/ 318820 w 403411"/>
                <a:gd name="T1" fmla="*/ 569096 h 570038"/>
                <a:gd name="T2" fmla="*/ 156965 w 403411"/>
                <a:gd name="T3" fmla="*/ 527220 h 570038"/>
                <a:gd name="T4" fmla="*/ 11386 w 403411"/>
                <a:gd name="T5" fmla="*/ 346803 h 570038"/>
                <a:gd name="T6" fmla="*/ 158938 w 403411"/>
                <a:gd name="T7" fmla="*/ 1644 h 570038"/>
                <a:gd name="T8" fmla="*/ 170470 w 403411"/>
                <a:gd name="T9" fmla="*/ 20280 h 570038"/>
                <a:gd name="T10" fmla="*/ 32543 w 403411"/>
                <a:gd name="T11" fmla="*/ 341058 h 570038"/>
                <a:gd name="T12" fmla="*/ 320771 w 403411"/>
                <a:gd name="T13" fmla="*/ 546864 h 570038"/>
                <a:gd name="T14" fmla="*/ 397660 w 403411"/>
                <a:gd name="T15" fmla="*/ 537261 h 570038"/>
                <a:gd name="T16" fmla="*/ 403054 w 403411"/>
                <a:gd name="T17" fmla="*/ 558506 h 570038"/>
                <a:gd name="T18" fmla="*/ 318798 w 403411"/>
                <a:gd name="T19" fmla="*/ 569118 h 57003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403411"/>
                <a:gd name="T31" fmla="*/ 0 h 570038"/>
                <a:gd name="T32" fmla="*/ 403411 w 403411"/>
                <a:gd name="T33" fmla="*/ 570038 h 570038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403411" h="570038">
                  <a:moveTo>
                    <a:pt x="318812" y="569096"/>
                  </a:moveTo>
                  <a:cubicBezTo>
                    <a:pt x="262400" y="569096"/>
                    <a:pt x="206865" y="554932"/>
                    <a:pt x="156965" y="527220"/>
                  </a:cubicBezTo>
                  <a:cubicBezTo>
                    <a:pt x="84723" y="487076"/>
                    <a:pt x="31644" y="421324"/>
                    <a:pt x="11386" y="346803"/>
                  </a:cubicBezTo>
                  <a:cubicBezTo>
                    <a:pt x="-23431" y="218785"/>
                    <a:pt x="37235" y="76846"/>
                    <a:pt x="158938" y="1644"/>
                  </a:cubicBezTo>
                  <a:lnTo>
                    <a:pt x="170470" y="20280"/>
                  </a:lnTo>
                  <a:cubicBezTo>
                    <a:pt x="56967" y="90417"/>
                    <a:pt x="248" y="222337"/>
                    <a:pt x="32543" y="341058"/>
                  </a:cubicBezTo>
                  <a:cubicBezTo>
                    <a:pt x="65956" y="463858"/>
                    <a:pt x="188821" y="546842"/>
                    <a:pt x="320763" y="546864"/>
                  </a:cubicBezTo>
                  <a:cubicBezTo>
                    <a:pt x="346261" y="546864"/>
                    <a:pt x="372066" y="543773"/>
                    <a:pt x="397652" y="537261"/>
                  </a:cubicBezTo>
                  <a:lnTo>
                    <a:pt x="403046" y="558506"/>
                  </a:lnTo>
                  <a:cubicBezTo>
                    <a:pt x="375136" y="565588"/>
                    <a:pt x="346853" y="569096"/>
                    <a:pt x="318790" y="569118"/>
                  </a:cubicBezTo>
                  <a:close/>
                </a:path>
              </a:pathLst>
            </a:custGeom>
            <a:solidFill>
              <a:srgbClr val="3E39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</p:grpSp>
      <p:sp>
        <p:nvSpPr>
          <p:cNvPr id="103428" name="Rectangle 61">
            <a:extLst>
              <a:ext uri="{FF2B5EF4-FFF2-40B4-BE49-F238E27FC236}">
                <a16:creationId xmlns:a16="http://schemas.microsoft.com/office/drawing/2014/main" id="{38E8EA05-28DB-4AB8-AAFD-B3871F18EF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9900" y="1908175"/>
            <a:ext cx="7067550" cy="2770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spcAft>
                <a:spcPts val="1200"/>
              </a:spcAft>
            </a:pP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Рустам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ва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X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уршид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ҳамкасблар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. </a:t>
            </a:r>
            <a:endParaRPr lang="en-US" altLang="en-US" sz="1600">
              <a:solidFill>
                <a:srgbClr val="1B2024"/>
              </a:solidFill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eaLnBrk="1" hangingPunct="1">
              <a:spcAft>
                <a:spcPts val="1200"/>
              </a:spcAft>
            </a:pP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X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уршид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опасининг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тўйига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бориши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к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e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рак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бўлгани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учун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к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e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ласи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жума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куни</a:t>
            </a:r>
            <a:r>
              <a:rPr lang="en-US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учун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бошлиғидан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uz-Cyrl-UZ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э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ртароқ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ишдан</a:t>
            </a:r>
            <a:r>
              <a:rPr lang="en-US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к</a:t>
            </a:r>
            <a:r>
              <a:rPr lang="en-US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e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тишга</a:t>
            </a:r>
            <a:r>
              <a:rPr lang="en-US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ру</a:t>
            </a:r>
            <a:r>
              <a:rPr lang="en-US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x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сат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сўради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.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Бошлиқ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X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уршидга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ру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x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сат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б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e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рди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.</a:t>
            </a:r>
            <a:r>
              <a:rPr lang="en-US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Жума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куни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uz-Cyrl-UZ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э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ртароқ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жўнаб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к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e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тиш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учун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X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уршид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р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e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жалаштирилган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ишни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тўлиқ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бажаришга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улгуриш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учун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бутун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бир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ҳафта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давомида</a:t>
            </a:r>
            <a:r>
              <a:rPr lang="en-US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к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e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ч</a:t>
            </a:r>
            <a:r>
              <a:rPr lang="en-US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соатларгача</a:t>
            </a:r>
            <a:r>
              <a:rPr lang="en-US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ишлади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.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Жума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куни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uz-Cyrl-UZ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э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рталаб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uz-Cyrl-UZ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эс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а</a:t>
            </a:r>
            <a:r>
              <a:rPr lang="en-US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бошлиқ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X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уршидга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ишдан</a:t>
            </a:r>
            <a:r>
              <a:rPr lang="en-US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uz-Cyrl-UZ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э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ртароқ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к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e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тишни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таъқиқлади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.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Шунга</a:t>
            </a:r>
            <a:r>
              <a:rPr lang="en-US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қарамасдан</a:t>
            </a:r>
            <a:r>
              <a:rPr lang="en-US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X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уршид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р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e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жалаштирган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ҳамма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нарсани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бажарганини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т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e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кшириб</a:t>
            </a:r>
            <a:r>
              <a:rPr lang="en-US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бўлгандан</a:t>
            </a:r>
            <a:r>
              <a:rPr lang="en-US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к</a:t>
            </a:r>
            <a:r>
              <a:rPr lang="en-US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e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йин</a:t>
            </a:r>
            <a:r>
              <a:rPr lang="en-US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ишдан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uz-Cyrl-UZ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э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ртароқ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жўнаб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к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e</a:t>
            </a:r>
            <a:r>
              <a:rPr lang="ru-RU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тди</a:t>
            </a:r>
            <a:r>
              <a:rPr lang="tr-TR" altLang="en-US" sz="1600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.</a:t>
            </a:r>
            <a:endParaRPr lang="ru-RU" altLang="en-US" sz="1600">
              <a:solidFill>
                <a:srgbClr val="1B2024"/>
              </a:solidFill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eaLnBrk="1" hangingPunct="1">
              <a:spcAft>
                <a:spcPts val="1200"/>
              </a:spcAft>
            </a:pPr>
            <a:endParaRPr lang="ru-RU" altLang="en-US" sz="1600">
              <a:solidFill>
                <a:srgbClr val="1B2024"/>
              </a:solidFill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grpSp>
        <p:nvGrpSpPr>
          <p:cNvPr id="103429" name="Group 62">
            <a:extLst>
              <a:ext uri="{FF2B5EF4-FFF2-40B4-BE49-F238E27FC236}">
                <a16:creationId xmlns:a16="http://schemas.microsoft.com/office/drawing/2014/main" id="{EFDAE040-6BB3-42CB-8216-54A6A90CBB7C}"/>
              </a:ext>
            </a:extLst>
          </p:cNvPr>
          <p:cNvGrpSpPr>
            <a:grpSpLocks/>
          </p:cNvGrpSpPr>
          <p:nvPr/>
        </p:nvGrpSpPr>
        <p:grpSpPr bwMode="auto">
          <a:xfrm>
            <a:off x="431800" y="1282700"/>
            <a:ext cx="7191375" cy="531813"/>
            <a:chOff x="443080" y="2679689"/>
            <a:chExt cx="11306008" cy="460375"/>
          </a:xfrm>
        </p:grpSpPr>
        <p:sp>
          <p:nvSpPr>
            <p:cNvPr id="64" name="Rectangle: Rounded Corners 63">
              <a:extLst>
                <a:ext uri="{FF2B5EF4-FFF2-40B4-BE49-F238E27FC236}">
                  <a16:creationId xmlns:a16="http://schemas.microsoft.com/office/drawing/2014/main" id="{B899911F-71B4-4EFF-9D3D-4F753A4F1BB2}"/>
                </a:ext>
              </a:extLst>
            </p:cNvPr>
            <p:cNvSpPr/>
            <p:nvPr/>
          </p:nvSpPr>
          <p:spPr>
            <a:xfrm>
              <a:off x="637753" y="2759396"/>
              <a:ext cx="11111335" cy="380668"/>
            </a:xfrm>
            <a:prstGeom prst="roundRect">
              <a:avLst>
                <a:gd name="adj" fmla="val 50000"/>
              </a:avLst>
            </a:prstGeom>
            <a:solidFill>
              <a:schemeClr val="bg1">
                <a:lumMod val="95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80000" tIns="44371" bIns="44371"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400" b="1" dirty="0">
                <a:solidFill>
                  <a:schemeClr val="tx1"/>
                </a:solidFill>
                <a:latin typeface="+mj-lt"/>
                <a:ea typeface="Golos Text" panose="020B0503020202020204" pitchFamily="34" charset="0"/>
              </a:endParaRPr>
            </a:p>
          </p:txBody>
        </p:sp>
        <p:sp>
          <p:nvSpPr>
            <p:cNvPr id="65" name="Rectangle: Rounded Corners 64">
              <a:extLst>
                <a:ext uri="{FF2B5EF4-FFF2-40B4-BE49-F238E27FC236}">
                  <a16:creationId xmlns:a16="http://schemas.microsoft.com/office/drawing/2014/main" id="{D598A346-C18D-4781-85AF-D2040D4A256D}"/>
                </a:ext>
              </a:extLst>
            </p:cNvPr>
            <p:cNvSpPr/>
            <p:nvPr/>
          </p:nvSpPr>
          <p:spPr>
            <a:xfrm>
              <a:off x="443080" y="2679689"/>
              <a:ext cx="11208672" cy="380668"/>
            </a:xfrm>
            <a:prstGeom prst="roundRect">
              <a:avLst>
                <a:gd name="adj" fmla="val 50000"/>
              </a:avLst>
            </a:pr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chemeClr val="accent4">
                    <a:lumMod val="20000"/>
                    <a:lumOff val="80000"/>
                  </a:schemeClr>
                </a:gs>
              </a:gsLst>
              <a:lin ang="0" scaled="1"/>
            </a:gradFill>
            <a:ln w="3175">
              <a:solidFill>
                <a:srgbClr val="3A07DF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80000" tIns="44371" bIns="44371"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ru-RU" sz="1600" b="1" dirty="0" err="1">
                  <a:solidFill>
                    <a:srgbClr val="4A127B"/>
                  </a:solidFill>
                  <a:ea typeface="Golos Text" panose="020B0503020202020204" pitchFamily="34" charset="0"/>
                </a:rPr>
                <a:t>Иш</a:t>
              </a:r>
              <a:r>
                <a:rPr lang="en-US" sz="1600" b="1" dirty="0">
                  <a:solidFill>
                    <a:srgbClr val="4A127B"/>
                  </a:solidFill>
                  <a:ea typeface="Golos Text" panose="020B0503020202020204" pitchFamily="34" charset="0"/>
                </a:rPr>
                <a:t> </a:t>
              </a:r>
              <a:r>
                <a:rPr lang="ru-RU" sz="1600" b="1" dirty="0" err="1">
                  <a:solidFill>
                    <a:srgbClr val="4A127B"/>
                  </a:solidFill>
                  <a:ea typeface="Golos Text" panose="020B0503020202020204" pitchFamily="34" charset="0"/>
                </a:rPr>
                <a:t>жойидаги</a:t>
              </a:r>
              <a:r>
                <a:rPr lang="en-US" sz="1600" b="1" dirty="0">
                  <a:solidFill>
                    <a:srgbClr val="4A127B"/>
                  </a:solidFill>
                  <a:ea typeface="Golos Text" panose="020B0503020202020204" pitchFamily="34" charset="0"/>
                </a:rPr>
                <a:t> </a:t>
              </a:r>
              <a:r>
                <a:rPr lang="ru-RU" sz="1600" b="1" dirty="0" err="1">
                  <a:solidFill>
                    <a:srgbClr val="4A127B"/>
                  </a:solidFill>
                  <a:ea typeface="Golos Text" panose="020B0503020202020204" pitchFamily="34" charset="0"/>
                </a:rPr>
                <a:t>воқ</a:t>
              </a:r>
              <a:r>
                <a:rPr lang="en-US" sz="1600" b="1" dirty="0">
                  <a:solidFill>
                    <a:srgbClr val="4A127B"/>
                  </a:solidFill>
                  <a:ea typeface="Golos Text" panose="020B0503020202020204" pitchFamily="34" charset="0"/>
                </a:rPr>
                <a:t>e</a:t>
              </a:r>
              <a:r>
                <a:rPr lang="ru-RU" sz="1600" b="1" dirty="0">
                  <a:solidFill>
                    <a:srgbClr val="4A127B"/>
                  </a:solidFill>
                  <a:ea typeface="Golos Text" panose="020B0503020202020204" pitchFamily="34" charset="0"/>
                </a:rPr>
                <a:t>а</a:t>
              </a:r>
              <a:r>
                <a:rPr lang="en-US" sz="1600" b="1" dirty="0">
                  <a:solidFill>
                    <a:srgbClr val="4A127B"/>
                  </a:solidFill>
                  <a:ea typeface="Golos Text" panose="020B0503020202020204" pitchFamily="34" charset="0"/>
                </a:rPr>
                <a:t>.</a:t>
              </a:r>
              <a:endParaRPr lang="ru-RU" sz="1600" b="1" dirty="0">
                <a:solidFill>
                  <a:srgbClr val="4A127B"/>
                </a:solidFill>
                <a:latin typeface="+mj-lt"/>
                <a:ea typeface="Golos Text" panose="020B0503020202020204" pitchFamily="34" charset="0"/>
              </a:endParaRPr>
            </a:p>
          </p:txBody>
        </p:sp>
      </p:grpSp>
      <p:sp>
        <p:nvSpPr>
          <p:cNvPr id="103430" name="Rectangle 65">
            <a:extLst>
              <a:ext uri="{FF2B5EF4-FFF2-40B4-BE49-F238E27FC236}">
                <a16:creationId xmlns:a16="http://schemas.microsoft.com/office/drawing/2014/main" id="{785327C4-284B-4932-AB4C-FBFBF84119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55113" y="1293813"/>
            <a:ext cx="2605087" cy="4340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spcAft>
                <a:spcPts val="1200"/>
              </a:spcAft>
            </a:pPr>
            <a:r>
              <a:rPr lang="ru-RU" altLang="en-US" sz="1600" b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Бундай</a:t>
            </a:r>
            <a:r>
              <a:rPr lang="tr-TR" altLang="en-US" sz="1600" b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 b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вазиятларда</a:t>
            </a:r>
            <a:r>
              <a:rPr lang="tr-TR" altLang="en-US" sz="1600" b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 b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нима</a:t>
            </a:r>
            <a:r>
              <a:rPr lang="tr-TR" altLang="en-US" sz="1600" b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 b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содир</a:t>
            </a:r>
            <a:r>
              <a:rPr lang="tr-TR" altLang="en-US" sz="1600" b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 b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бўлганлиги</a:t>
            </a:r>
            <a:r>
              <a:rPr lang="tr-TR" altLang="en-US" sz="1600" b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 b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ҳақида</a:t>
            </a:r>
            <a:r>
              <a:rPr lang="tr-TR" altLang="en-US" sz="1600" b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 b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доимо</a:t>
            </a:r>
            <a:r>
              <a:rPr lang="tr-TR" altLang="en-US" sz="1600" b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 b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ҳалол</a:t>
            </a:r>
            <a:r>
              <a:rPr lang="tr-TR" altLang="en-US" sz="1600" b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 b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ва</a:t>
            </a:r>
            <a:r>
              <a:rPr lang="tr-TR" altLang="en-US" sz="1600" b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 b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очиқ</a:t>
            </a:r>
            <a:r>
              <a:rPr lang="tr-TR" altLang="en-US" sz="1600" b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 b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бўлиш</a:t>
            </a:r>
            <a:r>
              <a:rPr lang="en-US" altLang="en-US" sz="1600" b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 b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к</a:t>
            </a:r>
            <a:r>
              <a:rPr lang="en-US" altLang="en-US" sz="1600" b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e</a:t>
            </a:r>
            <a:r>
              <a:rPr lang="ru-RU" altLang="en-US" sz="1600" b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рак</a:t>
            </a:r>
            <a:r>
              <a:rPr lang="tr-TR" altLang="en-US" sz="1600" b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. </a:t>
            </a:r>
            <a:endParaRPr lang="en-US" altLang="en-US" sz="1600" b="1">
              <a:solidFill>
                <a:schemeClr val="bg1"/>
              </a:solidFill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eaLnBrk="1" hangingPunct="1">
              <a:spcAft>
                <a:spcPts val="1200"/>
              </a:spcAft>
            </a:pPr>
            <a:r>
              <a:rPr lang="ru-RU" altLang="en-US" sz="1600" b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Иш ва</a:t>
            </a:r>
            <a:r>
              <a:rPr lang="tr-TR" altLang="en-US" sz="1600" b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 b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кундалик</a:t>
            </a:r>
            <a:r>
              <a:rPr lang="tr-TR" altLang="en-US" sz="1600" b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 b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муҳитда</a:t>
            </a:r>
            <a:r>
              <a:rPr lang="tr-TR" altLang="en-US" sz="1600" b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 b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сиз</a:t>
            </a:r>
            <a:r>
              <a:rPr lang="tr-TR" altLang="en-US" sz="1600" b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 b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фақат</a:t>
            </a:r>
            <a:r>
              <a:rPr lang="tr-TR" altLang="en-US" sz="1600" b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 b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м</a:t>
            </a:r>
            <a:r>
              <a:rPr lang="tr-TR" altLang="en-US" sz="1600" b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e</a:t>
            </a:r>
            <a:r>
              <a:rPr lang="ru-RU" altLang="en-US" sz="1600" b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ҳнат</a:t>
            </a:r>
            <a:r>
              <a:rPr lang="tr-TR" altLang="en-US" sz="1600" b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 b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шартномаси</a:t>
            </a:r>
            <a:r>
              <a:rPr lang="tr-TR" altLang="en-US" sz="1600" b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, </a:t>
            </a:r>
            <a:r>
              <a:rPr lang="ru-RU" altLang="en-US" sz="1600" b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қонун</a:t>
            </a:r>
            <a:r>
              <a:rPr lang="tr-TR" altLang="en-US" sz="1600" b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 b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ва</a:t>
            </a:r>
            <a:r>
              <a:rPr lang="tr-TR" altLang="en-US" sz="1600" b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 b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м</a:t>
            </a:r>
            <a:r>
              <a:rPr lang="tr-TR" altLang="en-US" sz="1600" b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e</a:t>
            </a:r>
            <a:r>
              <a:rPr lang="ru-RU" altLang="en-US" sz="1600" b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ҳнат</a:t>
            </a:r>
            <a:r>
              <a:rPr lang="tr-TR" altLang="en-US" sz="1600" b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 b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қоидалари</a:t>
            </a:r>
            <a:r>
              <a:rPr lang="tr-TR" altLang="en-US" sz="1600" b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 b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билан</a:t>
            </a:r>
            <a:r>
              <a:rPr lang="tr-TR" altLang="en-US" sz="1600" b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 b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б</a:t>
            </a:r>
            <a:r>
              <a:rPr lang="tr-TR" altLang="en-US" sz="1600" b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e</a:t>
            </a:r>
            <a:r>
              <a:rPr lang="ru-RU" altLang="en-US" sz="1600" b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лгиланган</a:t>
            </a:r>
            <a:r>
              <a:rPr lang="tr-TR" altLang="en-US" sz="1600" b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 b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қоидаларга</a:t>
            </a:r>
            <a:r>
              <a:rPr lang="tr-TR" altLang="en-US" sz="1600" b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 b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амал</a:t>
            </a:r>
            <a:r>
              <a:rPr lang="tr-TR" altLang="en-US" sz="1600" b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 b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қилишингиз</a:t>
            </a:r>
            <a:r>
              <a:rPr lang="tr-TR" altLang="en-US" sz="1600" b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 b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к</a:t>
            </a:r>
            <a:r>
              <a:rPr lang="tr-TR" altLang="en-US" sz="1600" b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e</a:t>
            </a:r>
            <a:r>
              <a:rPr lang="ru-RU" altLang="en-US" sz="1600" b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рак</a:t>
            </a:r>
            <a:r>
              <a:rPr lang="tr-TR" altLang="en-US" sz="1600" b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; </a:t>
            </a:r>
            <a:r>
              <a:rPr lang="ru-RU" altLang="en-US" sz="1600" b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Дўстона</a:t>
            </a:r>
            <a:r>
              <a:rPr lang="tr-TR" altLang="en-US" sz="1600" b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 b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муносабатлар</a:t>
            </a:r>
            <a:r>
              <a:rPr lang="tr-TR" altLang="en-US" sz="1600" b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 b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м</a:t>
            </a:r>
            <a:r>
              <a:rPr lang="tr-TR" altLang="en-US" sz="1600" b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e</a:t>
            </a:r>
            <a:r>
              <a:rPr lang="ru-RU" altLang="en-US" sz="1600" b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ҳнат</a:t>
            </a:r>
            <a:r>
              <a:rPr lang="tr-TR" altLang="en-US" sz="1600" b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 b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шартномаси</a:t>
            </a:r>
            <a:r>
              <a:rPr lang="tr-TR" altLang="en-US" sz="1600" b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, </a:t>
            </a:r>
            <a:r>
              <a:rPr lang="ru-RU" altLang="en-US" sz="1600" b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қонун</a:t>
            </a:r>
            <a:r>
              <a:rPr lang="tr-TR" altLang="en-US" sz="1600" b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 b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ёки</a:t>
            </a:r>
            <a:r>
              <a:rPr lang="tr-TR" altLang="en-US" sz="1600" b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 b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м</a:t>
            </a:r>
            <a:r>
              <a:rPr lang="tr-TR" altLang="en-US" sz="1600" b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e</a:t>
            </a:r>
            <a:r>
              <a:rPr lang="ru-RU" altLang="en-US" sz="1600" b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ҳнат</a:t>
            </a:r>
            <a:r>
              <a:rPr lang="tr-TR" altLang="en-US" sz="1600" b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 b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қоидалари</a:t>
            </a:r>
            <a:r>
              <a:rPr lang="tr-TR" altLang="en-US" sz="1600" b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 b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билан</a:t>
            </a:r>
            <a:r>
              <a:rPr lang="tr-TR" altLang="en-US" sz="1600" b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 b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б</a:t>
            </a:r>
            <a:r>
              <a:rPr lang="tr-TR" altLang="en-US" sz="1600" b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e</a:t>
            </a:r>
            <a:r>
              <a:rPr lang="ru-RU" altLang="en-US" sz="1600" b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лгиланган</a:t>
            </a:r>
            <a:r>
              <a:rPr lang="tr-TR" altLang="en-US" sz="1600" b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 b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қоидаларни</a:t>
            </a:r>
            <a:r>
              <a:rPr lang="tr-TR" altLang="en-US" sz="1600" b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 b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бузиш</a:t>
            </a:r>
            <a:r>
              <a:rPr lang="tr-TR" altLang="en-US" sz="1600" b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 b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учун</a:t>
            </a:r>
            <a:r>
              <a:rPr lang="tr-TR" altLang="en-US" sz="1600" b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 b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сабаб</a:t>
            </a:r>
            <a:r>
              <a:rPr lang="tr-TR" altLang="en-US" sz="1600" b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 b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бўлмаслиги</a:t>
            </a:r>
            <a:r>
              <a:rPr lang="tr-TR" altLang="en-US" sz="1600" b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 b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к</a:t>
            </a:r>
            <a:r>
              <a:rPr lang="tr-TR" altLang="en-US" sz="1600" b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e</a:t>
            </a:r>
            <a:r>
              <a:rPr lang="ru-RU" altLang="en-US" sz="1600" b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рак</a:t>
            </a:r>
            <a:r>
              <a:rPr lang="tr-TR" altLang="en-US" sz="1600" b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.</a:t>
            </a:r>
            <a:endParaRPr lang="ru-RU" altLang="en-US" sz="1600" b="1">
              <a:solidFill>
                <a:schemeClr val="bg1"/>
              </a:solidFill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</p:spTree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938" name="Title 3">
            <a:extLst>
              <a:ext uri="{FF2B5EF4-FFF2-40B4-BE49-F238E27FC236}">
                <a16:creationId xmlns:a16="http://schemas.microsoft.com/office/drawing/2014/main" id="{1265A730-BF21-4C04-BA42-5420391CCEF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ru-RU" altLang="en-US"/>
              <a:t>Тўғрилик</a:t>
            </a:r>
            <a:r>
              <a:rPr lang="tr-TR" altLang="en-US"/>
              <a:t> </a:t>
            </a:r>
            <a:r>
              <a:rPr lang="ru-RU" altLang="en-US"/>
              <a:t>ва</a:t>
            </a:r>
            <a:r>
              <a:rPr lang="tr-TR" altLang="en-US"/>
              <a:t> </a:t>
            </a:r>
            <a:r>
              <a:rPr lang="ru-RU" altLang="en-US"/>
              <a:t>ҳалоллик</a:t>
            </a:r>
            <a:r>
              <a:rPr lang="tr-TR" altLang="en-US"/>
              <a:t> </a:t>
            </a:r>
            <a:r>
              <a:rPr lang="ru-RU" altLang="en-US"/>
              <a:t>нима</a:t>
            </a:r>
            <a:r>
              <a:rPr lang="tr-TR" altLang="en-US"/>
              <a:t>?</a:t>
            </a:r>
            <a:endParaRPr lang="en-US" altLang="en-US"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8AE1E4CD-01C8-CB92-F3A6-3F5AA782AFF5}"/>
              </a:ext>
            </a:extLst>
          </p:cNvPr>
          <p:cNvGrpSpPr/>
          <p:nvPr/>
        </p:nvGrpSpPr>
        <p:grpSpPr>
          <a:xfrm>
            <a:off x="7484507" y="845702"/>
            <a:ext cx="4427537" cy="5251450"/>
            <a:chOff x="7662863" y="574675"/>
            <a:chExt cx="4427537" cy="5251450"/>
          </a:xfrm>
        </p:grpSpPr>
        <p:sp>
          <p:nvSpPr>
            <p:cNvPr id="39939" name="Freeform 188">
              <a:extLst>
                <a:ext uri="{FF2B5EF4-FFF2-40B4-BE49-F238E27FC236}">
                  <a16:creationId xmlns:a16="http://schemas.microsoft.com/office/drawing/2014/main" id="{3F96C925-1E34-4A40-AFAB-AD434222657E}"/>
                </a:ext>
              </a:extLst>
            </p:cNvPr>
            <p:cNvSpPr>
              <a:spLocks/>
            </p:cNvSpPr>
            <p:nvPr/>
          </p:nvSpPr>
          <p:spPr bwMode="auto">
            <a:xfrm>
              <a:off x="7662863" y="574675"/>
              <a:ext cx="4427537" cy="5251450"/>
            </a:xfrm>
            <a:custGeom>
              <a:avLst/>
              <a:gdLst>
                <a:gd name="T0" fmla="*/ 2147483647 w 2787"/>
                <a:gd name="T1" fmla="*/ 2147483647 h 3306"/>
                <a:gd name="T2" fmla="*/ 2147483647 w 2787"/>
                <a:gd name="T3" fmla="*/ 2147483647 h 3306"/>
                <a:gd name="T4" fmla="*/ 2147483647 w 2787"/>
                <a:gd name="T5" fmla="*/ 2147483647 h 3306"/>
                <a:gd name="T6" fmla="*/ 2147483647 w 2787"/>
                <a:gd name="T7" fmla="*/ 2147483647 h 3306"/>
                <a:gd name="T8" fmla="*/ 2147483647 w 2787"/>
                <a:gd name="T9" fmla="*/ 2147483647 h 3306"/>
                <a:gd name="T10" fmla="*/ 2147483647 w 2787"/>
                <a:gd name="T11" fmla="*/ 2147483647 h 3306"/>
                <a:gd name="T12" fmla="*/ 2147483647 w 2787"/>
                <a:gd name="T13" fmla="*/ 2147483647 h 3306"/>
                <a:gd name="T14" fmla="*/ 2147483647 w 2787"/>
                <a:gd name="T15" fmla="*/ 2147483647 h 3306"/>
                <a:gd name="T16" fmla="*/ 2147483647 w 2787"/>
                <a:gd name="T17" fmla="*/ 2147483647 h 3306"/>
                <a:gd name="T18" fmla="*/ 2147483647 w 2787"/>
                <a:gd name="T19" fmla="*/ 2147483647 h 3306"/>
                <a:gd name="T20" fmla="*/ 2147483647 w 2787"/>
                <a:gd name="T21" fmla="*/ 2147483647 h 330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787"/>
                <a:gd name="T34" fmla="*/ 0 h 3306"/>
                <a:gd name="T35" fmla="*/ 2787 w 2787"/>
                <a:gd name="T36" fmla="*/ 3306 h 330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787" h="3306">
                  <a:moveTo>
                    <a:pt x="247" y="2248"/>
                  </a:moveTo>
                  <a:cubicBezTo>
                    <a:pt x="402" y="2428"/>
                    <a:pt x="540" y="2381"/>
                    <a:pt x="720" y="2634"/>
                  </a:cubicBezTo>
                  <a:cubicBezTo>
                    <a:pt x="864" y="2836"/>
                    <a:pt x="826" y="2935"/>
                    <a:pt x="981" y="3083"/>
                  </a:cubicBezTo>
                  <a:cubicBezTo>
                    <a:pt x="1162" y="3255"/>
                    <a:pt x="1378" y="3277"/>
                    <a:pt x="1439" y="3281"/>
                  </a:cubicBezTo>
                  <a:cubicBezTo>
                    <a:pt x="1735" y="3306"/>
                    <a:pt x="1922" y="3144"/>
                    <a:pt x="2035" y="2996"/>
                  </a:cubicBezTo>
                  <a:cubicBezTo>
                    <a:pt x="2463" y="2437"/>
                    <a:pt x="2667" y="1811"/>
                    <a:pt x="2748" y="1173"/>
                  </a:cubicBezTo>
                  <a:cubicBezTo>
                    <a:pt x="2775" y="966"/>
                    <a:pt x="2787" y="750"/>
                    <a:pt x="2663" y="541"/>
                  </a:cubicBezTo>
                  <a:cubicBezTo>
                    <a:pt x="2540" y="332"/>
                    <a:pt x="2250" y="130"/>
                    <a:pt x="1888" y="75"/>
                  </a:cubicBezTo>
                  <a:cubicBezTo>
                    <a:pt x="1397" y="0"/>
                    <a:pt x="1008" y="211"/>
                    <a:pt x="860" y="297"/>
                  </a:cubicBezTo>
                  <a:cubicBezTo>
                    <a:pt x="636" y="428"/>
                    <a:pt x="297" y="626"/>
                    <a:pt x="136" y="1067"/>
                  </a:cubicBezTo>
                  <a:cubicBezTo>
                    <a:pt x="0" y="1441"/>
                    <a:pt x="3" y="1963"/>
                    <a:pt x="247" y="2248"/>
                  </a:cubicBezTo>
                  <a:close/>
                </a:path>
              </a:pathLst>
            </a:custGeom>
            <a:solidFill>
              <a:srgbClr val="FE8A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" name="Title 1">
              <a:extLst>
                <a:ext uri="{FF2B5EF4-FFF2-40B4-BE49-F238E27FC236}">
                  <a16:creationId xmlns:a16="http://schemas.microsoft.com/office/drawing/2014/main" id="{58C69145-CE0E-4F82-A732-6607A072EC0C}"/>
                </a:ext>
              </a:extLst>
            </p:cNvPr>
            <p:cNvSpPr txBox="1">
              <a:spLocks/>
            </p:cNvSpPr>
            <p:nvPr/>
          </p:nvSpPr>
          <p:spPr>
            <a:xfrm>
              <a:off x="8385175" y="1609725"/>
              <a:ext cx="3363913" cy="790575"/>
            </a:xfrm>
            <a:prstGeom prst="rect">
              <a:avLst/>
            </a:prstGeom>
          </p:spPr>
          <p:txBody>
            <a:bodyPr lIns="0" tIns="0" rIns="0" bIns="0"/>
            <a:lstStyle>
              <a:lvl1pPr algn="l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2800" b="0" kern="1200">
                  <a:solidFill>
                    <a:schemeClr val="bg1"/>
                  </a:solidFill>
                  <a:latin typeface="Arial" panose="020B0604020202020204" pitchFamily="34" charset="0"/>
                  <a:ea typeface="+mj-ea"/>
                  <a:cs typeface="Arial" panose="020B0604020202020204" pitchFamily="34" charset="0"/>
                </a:defRPr>
              </a:lvl1pPr>
            </a:lstStyle>
            <a:p>
              <a:pPr algn="ctr" fontAlgn="auto">
                <a:spcAft>
                  <a:spcPts val="0"/>
                </a:spcAft>
                <a:defRPr/>
              </a:pPr>
              <a:r>
                <a:rPr lang="tr-TR" sz="2000" b="1" dirty="0">
                  <a:latin typeface="+mn-lt"/>
                </a:rPr>
                <a:t>"</a:t>
              </a:r>
              <a:r>
                <a:rPr lang="ru-RU" sz="2000" b="1" dirty="0" err="1">
                  <a:latin typeface="+mn-lt"/>
                </a:rPr>
                <a:t>Ҳалоллик</a:t>
              </a:r>
              <a:r>
                <a:rPr lang="tr-TR" sz="2000" b="1" dirty="0">
                  <a:latin typeface="+mn-lt"/>
                </a:rPr>
                <a:t>" </a:t>
              </a:r>
              <a:r>
                <a:rPr lang="ru-RU" sz="2000" b="1" dirty="0" err="1">
                  <a:latin typeface="+mn-lt"/>
                </a:rPr>
                <a:t>ва</a:t>
              </a:r>
              <a:r>
                <a:rPr lang="tr-TR" sz="2000" b="1" dirty="0">
                  <a:latin typeface="+mn-lt"/>
                </a:rPr>
                <a:t> "</a:t>
              </a:r>
              <a:r>
                <a:rPr lang="ru-RU" sz="2000" b="1" dirty="0" err="1">
                  <a:latin typeface="+mn-lt"/>
                </a:rPr>
                <a:t>Тўғрилик</a:t>
              </a:r>
              <a:r>
                <a:rPr lang="tr-TR" sz="2000" b="1" dirty="0">
                  <a:latin typeface="+mn-lt"/>
                </a:rPr>
                <a:t>" </a:t>
              </a:r>
              <a:r>
                <a:rPr lang="ru-RU" sz="2000" b="1" dirty="0" err="1">
                  <a:latin typeface="+mn-lt"/>
                </a:rPr>
                <a:t>сўзлари</a:t>
              </a:r>
              <a:r>
                <a:rPr lang="tr-TR" sz="2000" b="1" dirty="0">
                  <a:latin typeface="+mn-lt"/>
                </a:rPr>
                <a:t> </a:t>
              </a:r>
              <a:r>
                <a:rPr lang="ru-RU" sz="2000" b="1" dirty="0" err="1">
                  <a:latin typeface="+mn-lt"/>
                </a:rPr>
                <a:t>билан</a:t>
              </a:r>
              <a:r>
                <a:rPr lang="tr-TR" sz="2000" b="1" dirty="0">
                  <a:latin typeface="+mn-lt"/>
                </a:rPr>
                <a:t> </a:t>
              </a:r>
              <a:r>
                <a:rPr lang="ru-RU" sz="2000" b="1" dirty="0" err="1" smtClean="0">
                  <a:latin typeface="+mn-lt"/>
                </a:rPr>
                <a:t>нималарни</a:t>
              </a:r>
              <a:r>
                <a:rPr lang="tr-TR" sz="2000" b="1" dirty="0" smtClean="0">
                  <a:latin typeface="+mn-lt"/>
                </a:rPr>
                <a:t> </a:t>
              </a:r>
              <a:r>
                <a:rPr lang="ru-RU" sz="2000" b="1" dirty="0" err="1" smtClean="0">
                  <a:latin typeface="+mn-lt"/>
                </a:rPr>
                <a:t>боғлаган</a:t>
              </a:r>
              <a:r>
                <a:rPr lang="ru-RU" sz="2000" b="1" dirty="0" smtClean="0">
                  <a:latin typeface="+mn-lt"/>
                </a:rPr>
                <a:t> б</a:t>
              </a:r>
              <a:r>
                <a:rPr lang="uz-Cyrl-UZ" sz="2000" b="1" dirty="0" smtClean="0">
                  <a:latin typeface="+mn-lt"/>
                </a:rPr>
                <a:t>ўлардиз</a:t>
              </a:r>
              <a:r>
                <a:rPr lang="tr-TR" sz="2000" b="1" dirty="0" smtClean="0">
                  <a:latin typeface="+mn-lt"/>
                </a:rPr>
                <a:t>?</a:t>
              </a:r>
              <a:endParaRPr lang="ru-RU" sz="2000" b="1" dirty="0">
                <a:latin typeface="+mn-lt"/>
              </a:endParaRPr>
            </a:p>
          </p:txBody>
        </p:sp>
        <p:grpSp>
          <p:nvGrpSpPr>
            <p:cNvPr id="39941" name="Group 7">
              <a:extLst>
                <a:ext uri="{FF2B5EF4-FFF2-40B4-BE49-F238E27FC236}">
                  <a16:creationId xmlns:a16="http://schemas.microsoft.com/office/drawing/2014/main" id="{D7AF13D4-1A86-4EA3-820E-74C3CF9525B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986838" y="3090863"/>
              <a:ext cx="1778000" cy="2735262"/>
              <a:chOff x="9236076" y="7739063"/>
              <a:chExt cx="938213" cy="1443038"/>
            </a:xfrm>
          </p:grpSpPr>
          <p:sp>
            <p:nvSpPr>
              <p:cNvPr id="39970" name="Freeform 183">
                <a:extLst>
                  <a:ext uri="{FF2B5EF4-FFF2-40B4-BE49-F238E27FC236}">
                    <a16:creationId xmlns:a16="http://schemas.microsoft.com/office/drawing/2014/main" id="{7BFCCBD7-9B03-43C7-A685-D28E958E7B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36076" y="7786688"/>
                <a:ext cx="938213" cy="1039813"/>
              </a:xfrm>
              <a:custGeom>
                <a:avLst/>
                <a:gdLst>
                  <a:gd name="T0" fmla="*/ 2147483647 w 591"/>
                  <a:gd name="T1" fmla="*/ 2147483647 h 655"/>
                  <a:gd name="T2" fmla="*/ 2147483647 w 591"/>
                  <a:gd name="T3" fmla="*/ 2147483647 h 655"/>
                  <a:gd name="T4" fmla="*/ 0 w 591"/>
                  <a:gd name="T5" fmla="*/ 2147483647 h 655"/>
                  <a:gd name="T6" fmla="*/ 2147483647 w 591"/>
                  <a:gd name="T7" fmla="*/ 0 h 655"/>
                  <a:gd name="T8" fmla="*/ 2147483647 w 591"/>
                  <a:gd name="T9" fmla="*/ 2147483647 h 6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91"/>
                  <a:gd name="T16" fmla="*/ 0 h 655"/>
                  <a:gd name="T17" fmla="*/ 591 w 591"/>
                  <a:gd name="T18" fmla="*/ 655 h 6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91" h="655">
                    <a:moveTo>
                      <a:pt x="591" y="489"/>
                    </a:moveTo>
                    <a:lnTo>
                      <a:pt x="216" y="655"/>
                    </a:lnTo>
                    <a:lnTo>
                      <a:pt x="0" y="166"/>
                    </a:lnTo>
                    <a:lnTo>
                      <a:pt x="374" y="0"/>
                    </a:lnTo>
                    <a:lnTo>
                      <a:pt x="591" y="489"/>
                    </a:lnTo>
                    <a:close/>
                  </a:path>
                </a:pathLst>
              </a:custGeom>
              <a:solidFill>
                <a:srgbClr val="1FD7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971" name="Freeform 184">
                <a:extLst>
                  <a:ext uri="{FF2B5EF4-FFF2-40B4-BE49-F238E27FC236}">
                    <a16:creationId xmlns:a16="http://schemas.microsoft.com/office/drawing/2014/main" id="{31FFE3B2-0F1C-4F5A-B206-333AC5FA4A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93226" y="7843838"/>
                <a:ext cx="814388" cy="909638"/>
              </a:xfrm>
              <a:custGeom>
                <a:avLst/>
                <a:gdLst>
                  <a:gd name="T0" fmla="*/ 2147483647 w 513"/>
                  <a:gd name="T1" fmla="*/ 2147483647 h 573"/>
                  <a:gd name="T2" fmla="*/ 2147483647 w 513"/>
                  <a:gd name="T3" fmla="*/ 2147483647 h 573"/>
                  <a:gd name="T4" fmla="*/ 0 w 513"/>
                  <a:gd name="T5" fmla="*/ 2147483647 h 573"/>
                  <a:gd name="T6" fmla="*/ 2147483647 w 513"/>
                  <a:gd name="T7" fmla="*/ 0 h 573"/>
                  <a:gd name="T8" fmla="*/ 2147483647 w 513"/>
                  <a:gd name="T9" fmla="*/ 2147483647 h 5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13"/>
                  <a:gd name="T16" fmla="*/ 0 h 573"/>
                  <a:gd name="T17" fmla="*/ 513 w 513"/>
                  <a:gd name="T18" fmla="*/ 573 h 5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13" h="573">
                    <a:moveTo>
                      <a:pt x="513" y="429"/>
                    </a:moveTo>
                    <a:lnTo>
                      <a:pt x="192" y="573"/>
                    </a:lnTo>
                    <a:lnTo>
                      <a:pt x="0" y="142"/>
                    </a:lnTo>
                    <a:lnTo>
                      <a:pt x="322" y="0"/>
                    </a:lnTo>
                    <a:lnTo>
                      <a:pt x="513" y="42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972" name="Freeform 185">
                <a:extLst>
                  <a:ext uri="{FF2B5EF4-FFF2-40B4-BE49-F238E27FC236}">
                    <a16:creationId xmlns:a16="http://schemas.microsoft.com/office/drawing/2014/main" id="{FC65037F-D6D4-44AE-9474-1E9C2E499B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01176" y="7847013"/>
                <a:ext cx="279400" cy="180975"/>
              </a:xfrm>
              <a:custGeom>
                <a:avLst/>
                <a:gdLst>
                  <a:gd name="T0" fmla="*/ 2147483647 w 176"/>
                  <a:gd name="T1" fmla="*/ 2147483647 h 114"/>
                  <a:gd name="T2" fmla="*/ 2147483647 w 176"/>
                  <a:gd name="T3" fmla="*/ 2147483647 h 114"/>
                  <a:gd name="T4" fmla="*/ 0 w 176"/>
                  <a:gd name="T5" fmla="*/ 2147483647 h 114"/>
                  <a:gd name="T6" fmla="*/ 2147483647 w 176"/>
                  <a:gd name="T7" fmla="*/ 0 h 114"/>
                  <a:gd name="T8" fmla="*/ 2147483647 w 176"/>
                  <a:gd name="T9" fmla="*/ 2147483647 h 1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76"/>
                  <a:gd name="T16" fmla="*/ 0 h 114"/>
                  <a:gd name="T17" fmla="*/ 176 w 176"/>
                  <a:gd name="T18" fmla="*/ 114 h 11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76" h="114">
                    <a:moveTo>
                      <a:pt x="176" y="42"/>
                    </a:moveTo>
                    <a:lnTo>
                      <a:pt x="18" y="114"/>
                    </a:lnTo>
                    <a:lnTo>
                      <a:pt x="0" y="70"/>
                    </a:lnTo>
                    <a:lnTo>
                      <a:pt x="156" y="0"/>
                    </a:lnTo>
                    <a:lnTo>
                      <a:pt x="176" y="42"/>
                    </a:lnTo>
                    <a:close/>
                  </a:path>
                </a:pathLst>
              </a:custGeom>
              <a:solidFill>
                <a:srgbClr val="4A12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973" name="Freeform 186">
                <a:extLst>
                  <a:ext uri="{FF2B5EF4-FFF2-40B4-BE49-F238E27FC236}">
                    <a16:creationId xmlns:a16="http://schemas.microsoft.com/office/drawing/2014/main" id="{8310BD96-D4E9-4B4B-8A07-37C80EE6D2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58326" y="7824788"/>
                <a:ext cx="114300" cy="117475"/>
              </a:xfrm>
              <a:custGeom>
                <a:avLst/>
                <a:gdLst>
                  <a:gd name="T0" fmla="*/ 2147483647 w 36"/>
                  <a:gd name="T1" fmla="*/ 2147483647 h 37"/>
                  <a:gd name="T2" fmla="*/ 2147483647 w 36"/>
                  <a:gd name="T3" fmla="*/ 2147483647 h 37"/>
                  <a:gd name="T4" fmla="*/ 2147483647 w 36"/>
                  <a:gd name="T5" fmla="*/ 2147483647 h 37"/>
                  <a:gd name="T6" fmla="*/ 2147483647 w 36"/>
                  <a:gd name="T7" fmla="*/ 2147483647 h 37"/>
                  <a:gd name="T8" fmla="*/ 2147483647 w 36"/>
                  <a:gd name="T9" fmla="*/ 2147483647 h 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6"/>
                  <a:gd name="T16" fmla="*/ 0 h 37"/>
                  <a:gd name="T17" fmla="*/ 36 w 36"/>
                  <a:gd name="T18" fmla="*/ 37 h 3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6" h="37">
                    <a:moveTo>
                      <a:pt x="33" y="12"/>
                    </a:moveTo>
                    <a:cubicBezTo>
                      <a:pt x="36" y="20"/>
                      <a:pt x="33" y="29"/>
                      <a:pt x="25" y="33"/>
                    </a:cubicBezTo>
                    <a:cubicBezTo>
                      <a:pt x="17" y="37"/>
                      <a:pt x="7" y="33"/>
                      <a:pt x="3" y="25"/>
                    </a:cubicBezTo>
                    <a:cubicBezTo>
                      <a:pt x="0" y="17"/>
                      <a:pt x="3" y="7"/>
                      <a:pt x="12" y="4"/>
                    </a:cubicBezTo>
                    <a:cubicBezTo>
                      <a:pt x="20" y="0"/>
                      <a:pt x="29" y="4"/>
                      <a:pt x="33" y="12"/>
                    </a:cubicBezTo>
                    <a:close/>
                  </a:path>
                </a:pathLst>
              </a:custGeom>
              <a:solidFill>
                <a:srgbClr val="4119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974" name="Freeform 187">
                <a:extLst>
                  <a:ext uri="{FF2B5EF4-FFF2-40B4-BE49-F238E27FC236}">
                    <a16:creationId xmlns:a16="http://schemas.microsoft.com/office/drawing/2014/main" id="{0317F45F-B3C7-4862-A1F9-7F6222FB35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07526" y="7977188"/>
                <a:ext cx="377825" cy="174625"/>
              </a:xfrm>
              <a:custGeom>
                <a:avLst/>
                <a:gdLst>
                  <a:gd name="T0" fmla="*/ 2147483647 w 238"/>
                  <a:gd name="T1" fmla="*/ 2147483647 h 110"/>
                  <a:gd name="T2" fmla="*/ 2147483647 w 238"/>
                  <a:gd name="T3" fmla="*/ 2147483647 h 110"/>
                  <a:gd name="T4" fmla="*/ 0 w 238"/>
                  <a:gd name="T5" fmla="*/ 2147483647 h 110"/>
                  <a:gd name="T6" fmla="*/ 2147483647 w 238"/>
                  <a:gd name="T7" fmla="*/ 0 h 110"/>
                  <a:gd name="T8" fmla="*/ 2147483647 w 238"/>
                  <a:gd name="T9" fmla="*/ 2147483647 h 1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38"/>
                  <a:gd name="T16" fmla="*/ 0 h 110"/>
                  <a:gd name="T17" fmla="*/ 238 w 238"/>
                  <a:gd name="T18" fmla="*/ 110 h 11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38" h="110">
                    <a:moveTo>
                      <a:pt x="238" y="4"/>
                    </a:moveTo>
                    <a:lnTo>
                      <a:pt x="2" y="110"/>
                    </a:lnTo>
                    <a:lnTo>
                      <a:pt x="0" y="106"/>
                    </a:lnTo>
                    <a:lnTo>
                      <a:pt x="236" y="0"/>
                    </a:lnTo>
                    <a:lnTo>
                      <a:pt x="238" y="4"/>
                    </a:lnTo>
                    <a:close/>
                  </a:path>
                </a:pathLst>
              </a:custGeom>
              <a:solidFill>
                <a:srgbClr val="E8E8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975" name="Freeform 188">
                <a:extLst>
                  <a:ext uri="{FF2B5EF4-FFF2-40B4-BE49-F238E27FC236}">
                    <a16:creationId xmlns:a16="http://schemas.microsoft.com/office/drawing/2014/main" id="{214A5B15-8BFA-483C-843A-AD88A2AF5C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23401" y="8015288"/>
                <a:ext cx="377825" cy="171450"/>
              </a:xfrm>
              <a:custGeom>
                <a:avLst/>
                <a:gdLst>
                  <a:gd name="T0" fmla="*/ 2147483647 w 238"/>
                  <a:gd name="T1" fmla="*/ 2147483647 h 108"/>
                  <a:gd name="T2" fmla="*/ 2147483647 w 238"/>
                  <a:gd name="T3" fmla="*/ 2147483647 h 108"/>
                  <a:gd name="T4" fmla="*/ 0 w 238"/>
                  <a:gd name="T5" fmla="*/ 2147483647 h 108"/>
                  <a:gd name="T6" fmla="*/ 2147483647 w 238"/>
                  <a:gd name="T7" fmla="*/ 0 h 108"/>
                  <a:gd name="T8" fmla="*/ 2147483647 w 238"/>
                  <a:gd name="T9" fmla="*/ 2147483647 h 10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38"/>
                  <a:gd name="T16" fmla="*/ 0 h 108"/>
                  <a:gd name="T17" fmla="*/ 238 w 238"/>
                  <a:gd name="T18" fmla="*/ 108 h 10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38" h="108">
                    <a:moveTo>
                      <a:pt x="238" y="4"/>
                    </a:moveTo>
                    <a:lnTo>
                      <a:pt x="2" y="108"/>
                    </a:lnTo>
                    <a:lnTo>
                      <a:pt x="0" y="106"/>
                    </a:lnTo>
                    <a:lnTo>
                      <a:pt x="236" y="0"/>
                    </a:lnTo>
                    <a:lnTo>
                      <a:pt x="238" y="4"/>
                    </a:lnTo>
                    <a:close/>
                  </a:path>
                </a:pathLst>
              </a:custGeom>
              <a:solidFill>
                <a:srgbClr val="E8E8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976" name="Freeform 189">
                <a:extLst>
                  <a:ext uri="{FF2B5EF4-FFF2-40B4-BE49-F238E27FC236}">
                    <a16:creationId xmlns:a16="http://schemas.microsoft.com/office/drawing/2014/main" id="{3F47ECF0-A45A-4784-A0E8-849AD6E23F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42451" y="8053388"/>
                <a:ext cx="377825" cy="171450"/>
              </a:xfrm>
              <a:custGeom>
                <a:avLst/>
                <a:gdLst>
                  <a:gd name="T0" fmla="*/ 2147483647 w 238"/>
                  <a:gd name="T1" fmla="*/ 2147483647 h 108"/>
                  <a:gd name="T2" fmla="*/ 0 w 238"/>
                  <a:gd name="T3" fmla="*/ 2147483647 h 108"/>
                  <a:gd name="T4" fmla="*/ 0 w 238"/>
                  <a:gd name="T5" fmla="*/ 2147483647 h 108"/>
                  <a:gd name="T6" fmla="*/ 2147483647 w 238"/>
                  <a:gd name="T7" fmla="*/ 0 h 108"/>
                  <a:gd name="T8" fmla="*/ 2147483647 w 238"/>
                  <a:gd name="T9" fmla="*/ 2147483647 h 10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38"/>
                  <a:gd name="T16" fmla="*/ 0 h 108"/>
                  <a:gd name="T17" fmla="*/ 238 w 238"/>
                  <a:gd name="T18" fmla="*/ 108 h 10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38" h="108">
                    <a:moveTo>
                      <a:pt x="238" y="4"/>
                    </a:moveTo>
                    <a:lnTo>
                      <a:pt x="0" y="108"/>
                    </a:lnTo>
                    <a:lnTo>
                      <a:pt x="0" y="104"/>
                    </a:lnTo>
                    <a:lnTo>
                      <a:pt x="236" y="0"/>
                    </a:lnTo>
                    <a:lnTo>
                      <a:pt x="238" y="4"/>
                    </a:lnTo>
                    <a:close/>
                  </a:path>
                </a:pathLst>
              </a:custGeom>
              <a:solidFill>
                <a:srgbClr val="E8E8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977" name="Freeform 190">
                <a:extLst>
                  <a:ext uri="{FF2B5EF4-FFF2-40B4-BE49-F238E27FC236}">
                    <a16:creationId xmlns:a16="http://schemas.microsoft.com/office/drawing/2014/main" id="{50042D33-93C8-4521-B682-CBDAFA6014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58326" y="8091488"/>
                <a:ext cx="377825" cy="171450"/>
              </a:xfrm>
              <a:custGeom>
                <a:avLst/>
                <a:gdLst>
                  <a:gd name="T0" fmla="*/ 2147483647 w 238"/>
                  <a:gd name="T1" fmla="*/ 2147483647 h 108"/>
                  <a:gd name="T2" fmla="*/ 2147483647 w 238"/>
                  <a:gd name="T3" fmla="*/ 2147483647 h 108"/>
                  <a:gd name="T4" fmla="*/ 0 w 238"/>
                  <a:gd name="T5" fmla="*/ 2147483647 h 108"/>
                  <a:gd name="T6" fmla="*/ 2147483647 w 238"/>
                  <a:gd name="T7" fmla="*/ 0 h 108"/>
                  <a:gd name="T8" fmla="*/ 2147483647 w 238"/>
                  <a:gd name="T9" fmla="*/ 2147483647 h 10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38"/>
                  <a:gd name="T16" fmla="*/ 0 h 108"/>
                  <a:gd name="T17" fmla="*/ 238 w 238"/>
                  <a:gd name="T18" fmla="*/ 108 h 10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38" h="108">
                    <a:moveTo>
                      <a:pt x="238" y="4"/>
                    </a:moveTo>
                    <a:lnTo>
                      <a:pt x="2" y="108"/>
                    </a:lnTo>
                    <a:lnTo>
                      <a:pt x="0" y="104"/>
                    </a:lnTo>
                    <a:lnTo>
                      <a:pt x="236" y="0"/>
                    </a:lnTo>
                    <a:lnTo>
                      <a:pt x="238" y="4"/>
                    </a:lnTo>
                    <a:close/>
                  </a:path>
                </a:pathLst>
              </a:custGeom>
              <a:solidFill>
                <a:srgbClr val="E8E8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978" name="Freeform 191">
                <a:extLst>
                  <a:ext uri="{FF2B5EF4-FFF2-40B4-BE49-F238E27FC236}">
                    <a16:creationId xmlns:a16="http://schemas.microsoft.com/office/drawing/2014/main" id="{1DA02EAE-1CD4-4148-A8AB-A5ECA0B078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74201" y="8129588"/>
                <a:ext cx="377825" cy="171450"/>
              </a:xfrm>
              <a:custGeom>
                <a:avLst/>
                <a:gdLst>
                  <a:gd name="T0" fmla="*/ 2147483647 w 238"/>
                  <a:gd name="T1" fmla="*/ 2147483647 h 108"/>
                  <a:gd name="T2" fmla="*/ 2147483647 w 238"/>
                  <a:gd name="T3" fmla="*/ 2147483647 h 108"/>
                  <a:gd name="T4" fmla="*/ 0 w 238"/>
                  <a:gd name="T5" fmla="*/ 2147483647 h 108"/>
                  <a:gd name="T6" fmla="*/ 2147483647 w 238"/>
                  <a:gd name="T7" fmla="*/ 0 h 108"/>
                  <a:gd name="T8" fmla="*/ 2147483647 w 238"/>
                  <a:gd name="T9" fmla="*/ 2147483647 h 10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38"/>
                  <a:gd name="T16" fmla="*/ 0 h 108"/>
                  <a:gd name="T17" fmla="*/ 238 w 238"/>
                  <a:gd name="T18" fmla="*/ 108 h 10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38" h="108">
                    <a:moveTo>
                      <a:pt x="238" y="2"/>
                    </a:moveTo>
                    <a:lnTo>
                      <a:pt x="2" y="108"/>
                    </a:lnTo>
                    <a:lnTo>
                      <a:pt x="0" y="104"/>
                    </a:lnTo>
                    <a:lnTo>
                      <a:pt x="236" y="0"/>
                    </a:lnTo>
                    <a:lnTo>
                      <a:pt x="238" y="2"/>
                    </a:lnTo>
                    <a:close/>
                  </a:path>
                </a:pathLst>
              </a:custGeom>
              <a:solidFill>
                <a:srgbClr val="E8E8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979" name="Freeform 192">
                <a:extLst>
                  <a:ext uri="{FF2B5EF4-FFF2-40B4-BE49-F238E27FC236}">
                    <a16:creationId xmlns:a16="http://schemas.microsoft.com/office/drawing/2014/main" id="{133342CF-89EB-4FF2-95C0-2596811C07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90076" y="8164513"/>
                <a:ext cx="377825" cy="174625"/>
              </a:xfrm>
              <a:custGeom>
                <a:avLst/>
                <a:gdLst>
                  <a:gd name="T0" fmla="*/ 2147483647 w 238"/>
                  <a:gd name="T1" fmla="*/ 2147483647 h 110"/>
                  <a:gd name="T2" fmla="*/ 2147483647 w 238"/>
                  <a:gd name="T3" fmla="*/ 2147483647 h 110"/>
                  <a:gd name="T4" fmla="*/ 0 w 238"/>
                  <a:gd name="T5" fmla="*/ 2147483647 h 110"/>
                  <a:gd name="T6" fmla="*/ 2147483647 w 238"/>
                  <a:gd name="T7" fmla="*/ 0 h 110"/>
                  <a:gd name="T8" fmla="*/ 2147483647 w 238"/>
                  <a:gd name="T9" fmla="*/ 2147483647 h 1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38"/>
                  <a:gd name="T16" fmla="*/ 0 h 110"/>
                  <a:gd name="T17" fmla="*/ 238 w 238"/>
                  <a:gd name="T18" fmla="*/ 110 h 11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38" h="110">
                    <a:moveTo>
                      <a:pt x="238" y="4"/>
                    </a:moveTo>
                    <a:lnTo>
                      <a:pt x="2" y="110"/>
                    </a:lnTo>
                    <a:lnTo>
                      <a:pt x="0" y="106"/>
                    </a:lnTo>
                    <a:lnTo>
                      <a:pt x="238" y="0"/>
                    </a:lnTo>
                    <a:lnTo>
                      <a:pt x="238" y="4"/>
                    </a:lnTo>
                    <a:close/>
                  </a:path>
                </a:pathLst>
              </a:custGeom>
              <a:solidFill>
                <a:srgbClr val="E8E8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980" name="Freeform 193">
                <a:extLst>
                  <a:ext uri="{FF2B5EF4-FFF2-40B4-BE49-F238E27FC236}">
                    <a16:creationId xmlns:a16="http://schemas.microsoft.com/office/drawing/2014/main" id="{871E61DA-5F7B-446A-9EC9-7E9EC0A4E4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09126" y="8202613"/>
                <a:ext cx="377825" cy="174625"/>
              </a:xfrm>
              <a:custGeom>
                <a:avLst/>
                <a:gdLst>
                  <a:gd name="T0" fmla="*/ 2147483647 w 238"/>
                  <a:gd name="T1" fmla="*/ 2147483647 h 110"/>
                  <a:gd name="T2" fmla="*/ 2147483647 w 238"/>
                  <a:gd name="T3" fmla="*/ 2147483647 h 110"/>
                  <a:gd name="T4" fmla="*/ 0 w 238"/>
                  <a:gd name="T5" fmla="*/ 2147483647 h 110"/>
                  <a:gd name="T6" fmla="*/ 2147483647 w 238"/>
                  <a:gd name="T7" fmla="*/ 0 h 110"/>
                  <a:gd name="T8" fmla="*/ 2147483647 w 238"/>
                  <a:gd name="T9" fmla="*/ 2147483647 h 1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38"/>
                  <a:gd name="T16" fmla="*/ 0 h 110"/>
                  <a:gd name="T17" fmla="*/ 238 w 238"/>
                  <a:gd name="T18" fmla="*/ 110 h 11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38" h="110">
                    <a:moveTo>
                      <a:pt x="238" y="4"/>
                    </a:moveTo>
                    <a:lnTo>
                      <a:pt x="2" y="110"/>
                    </a:lnTo>
                    <a:lnTo>
                      <a:pt x="0" y="106"/>
                    </a:lnTo>
                    <a:lnTo>
                      <a:pt x="236" y="0"/>
                    </a:lnTo>
                    <a:lnTo>
                      <a:pt x="238" y="4"/>
                    </a:lnTo>
                    <a:close/>
                  </a:path>
                </a:pathLst>
              </a:custGeom>
              <a:solidFill>
                <a:srgbClr val="E8E8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981" name="Freeform 194">
                <a:extLst>
                  <a:ext uri="{FF2B5EF4-FFF2-40B4-BE49-F238E27FC236}">
                    <a16:creationId xmlns:a16="http://schemas.microsoft.com/office/drawing/2014/main" id="{1D68FDAF-FE90-440D-BEF6-091B6E3F5F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25001" y="8240713"/>
                <a:ext cx="377825" cy="174625"/>
              </a:xfrm>
              <a:custGeom>
                <a:avLst/>
                <a:gdLst>
                  <a:gd name="T0" fmla="*/ 2147483647 w 238"/>
                  <a:gd name="T1" fmla="*/ 2147483647 h 110"/>
                  <a:gd name="T2" fmla="*/ 2147483647 w 238"/>
                  <a:gd name="T3" fmla="*/ 2147483647 h 110"/>
                  <a:gd name="T4" fmla="*/ 0 w 238"/>
                  <a:gd name="T5" fmla="*/ 2147483647 h 110"/>
                  <a:gd name="T6" fmla="*/ 2147483647 w 238"/>
                  <a:gd name="T7" fmla="*/ 0 h 110"/>
                  <a:gd name="T8" fmla="*/ 2147483647 w 238"/>
                  <a:gd name="T9" fmla="*/ 2147483647 h 1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38"/>
                  <a:gd name="T16" fmla="*/ 0 h 110"/>
                  <a:gd name="T17" fmla="*/ 238 w 238"/>
                  <a:gd name="T18" fmla="*/ 110 h 11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38" h="110">
                    <a:moveTo>
                      <a:pt x="238" y="4"/>
                    </a:moveTo>
                    <a:lnTo>
                      <a:pt x="2" y="110"/>
                    </a:lnTo>
                    <a:lnTo>
                      <a:pt x="0" y="106"/>
                    </a:lnTo>
                    <a:lnTo>
                      <a:pt x="236" y="0"/>
                    </a:lnTo>
                    <a:lnTo>
                      <a:pt x="238" y="4"/>
                    </a:lnTo>
                    <a:close/>
                  </a:path>
                </a:pathLst>
              </a:custGeom>
              <a:solidFill>
                <a:srgbClr val="E8E8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982" name="Freeform 195">
                <a:extLst>
                  <a:ext uri="{FF2B5EF4-FFF2-40B4-BE49-F238E27FC236}">
                    <a16:creationId xmlns:a16="http://schemas.microsoft.com/office/drawing/2014/main" id="{84569EE9-B7C6-4AAA-B09D-855F86AA1C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40876" y="8278813"/>
                <a:ext cx="377825" cy="173038"/>
              </a:xfrm>
              <a:custGeom>
                <a:avLst/>
                <a:gdLst>
                  <a:gd name="T0" fmla="*/ 2147483647 w 238"/>
                  <a:gd name="T1" fmla="*/ 2147483647 h 109"/>
                  <a:gd name="T2" fmla="*/ 2147483647 w 238"/>
                  <a:gd name="T3" fmla="*/ 2147483647 h 109"/>
                  <a:gd name="T4" fmla="*/ 0 w 238"/>
                  <a:gd name="T5" fmla="*/ 2147483647 h 109"/>
                  <a:gd name="T6" fmla="*/ 2147483647 w 238"/>
                  <a:gd name="T7" fmla="*/ 0 h 109"/>
                  <a:gd name="T8" fmla="*/ 2147483647 w 238"/>
                  <a:gd name="T9" fmla="*/ 2147483647 h 10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38"/>
                  <a:gd name="T16" fmla="*/ 0 h 109"/>
                  <a:gd name="T17" fmla="*/ 238 w 238"/>
                  <a:gd name="T18" fmla="*/ 109 h 10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38" h="109">
                    <a:moveTo>
                      <a:pt x="238" y="4"/>
                    </a:moveTo>
                    <a:lnTo>
                      <a:pt x="2" y="109"/>
                    </a:lnTo>
                    <a:lnTo>
                      <a:pt x="0" y="107"/>
                    </a:lnTo>
                    <a:lnTo>
                      <a:pt x="236" y="0"/>
                    </a:lnTo>
                    <a:lnTo>
                      <a:pt x="238" y="4"/>
                    </a:lnTo>
                    <a:close/>
                  </a:path>
                </a:pathLst>
              </a:custGeom>
              <a:solidFill>
                <a:srgbClr val="E8E8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983" name="Freeform 196">
                <a:extLst>
                  <a:ext uri="{FF2B5EF4-FFF2-40B4-BE49-F238E27FC236}">
                    <a16:creationId xmlns:a16="http://schemas.microsoft.com/office/drawing/2014/main" id="{BCBFD6BA-2A82-409D-9AAE-106F4DC4D9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59926" y="8316913"/>
                <a:ext cx="379413" cy="173038"/>
              </a:xfrm>
              <a:custGeom>
                <a:avLst/>
                <a:gdLst>
                  <a:gd name="T0" fmla="*/ 2147483647 w 239"/>
                  <a:gd name="T1" fmla="*/ 2147483647 h 109"/>
                  <a:gd name="T2" fmla="*/ 0 w 239"/>
                  <a:gd name="T3" fmla="*/ 2147483647 h 109"/>
                  <a:gd name="T4" fmla="*/ 0 w 239"/>
                  <a:gd name="T5" fmla="*/ 2147483647 h 109"/>
                  <a:gd name="T6" fmla="*/ 2147483647 w 239"/>
                  <a:gd name="T7" fmla="*/ 0 h 109"/>
                  <a:gd name="T8" fmla="*/ 2147483647 w 239"/>
                  <a:gd name="T9" fmla="*/ 2147483647 h 10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39"/>
                  <a:gd name="T16" fmla="*/ 0 h 109"/>
                  <a:gd name="T17" fmla="*/ 239 w 239"/>
                  <a:gd name="T18" fmla="*/ 109 h 10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39" h="109">
                    <a:moveTo>
                      <a:pt x="239" y="4"/>
                    </a:moveTo>
                    <a:lnTo>
                      <a:pt x="0" y="109"/>
                    </a:lnTo>
                    <a:lnTo>
                      <a:pt x="0" y="105"/>
                    </a:lnTo>
                    <a:lnTo>
                      <a:pt x="237" y="0"/>
                    </a:lnTo>
                    <a:lnTo>
                      <a:pt x="239" y="4"/>
                    </a:lnTo>
                    <a:close/>
                  </a:path>
                </a:pathLst>
              </a:custGeom>
              <a:solidFill>
                <a:srgbClr val="E8E8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984" name="Freeform 197">
                <a:extLst>
                  <a:ext uri="{FF2B5EF4-FFF2-40B4-BE49-F238E27FC236}">
                    <a16:creationId xmlns:a16="http://schemas.microsoft.com/office/drawing/2014/main" id="{8A8F61E6-1426-478C-96FE-A1D7409ED2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75801" y="8355013"/>
                <a:ext cx="379413" cy="173038"/>
              </a:xfrm>
              <a:custGeom>
                <a:avLst/>
                <a:gdLst>
                  <a:gd name="T0" fmla="*/ 2147483647 w 239"/>
                  <a:gd name="T1" fmla="*/ 2147483647 h 109"/>
                  <a:gd name="T2" fmla="*/ 2147483647 w 239"/>
                  <a:gd name="T3" fmla="*/ 2147483647 h 109"/>
                  <a:gd name="T4" fmla="*/ 0 w 239"/>
                  <a:gd name="T5" fmla="*/ 2147483647 h 109"/>
                  <a:gd name="T6" fmla="*/ 2147483647 w 239"/>
                  <a:gd name="T7" fmla="*/ 0 h 109"/>
                  <a:gd name="T8" fmla="*/ 2147483647 w 239"/>
                  <a:gd name="T9" fmla="*/ 2147483647 h 10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39"/>
                  <a:gd name="T16" fmla="*/ 0 h 109"/>
                  <a:gd name="T17" fmla="*/ 239 w 239"/>
                  <a:gd name="T18" fmla="*/ 109 h 10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39" h="109">
                    <a:moveTo>
                      <a:pt x="239" y="4"/>
                    </a:moveTo>
                    <a:lnTo>
                      <a:pt x="2" y="109"/>
                    </a:lnTo>
                    <a:lnTo>
                      <a:pt x="0" y="105"/>
                    </a:lnTo>
                    <a:lnTo>
                      <a:pt x="237" y="0"/>
                    </a:lnTo>
                    <a:lnTo>
                      <a:pt x="239" y="4"/>
                    </a:lnTo>
                    <a:close/>
                  </a:path>
                </a:pathLst>
              </a:custGeom>
              <a:solidFill>
                <a:srgbClr val="E8E8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985" name="Freeform 198">
                <a:extLst>
                  <a:ext uri="{FF2B5EF4-FFF2-40B4-BE49-F238E27FC236}">
                    <a16:creationId xmlns:a16="http://schemas.microsoft.com/office/drawing/2014/main" id="{11F430DD-3602-4F93-A489-8E1B98E5C0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91676" y="8393113"/>
                <a:ext cx="379413" cy="173038"/>
              </a:xfrm>
              <a:custGeom>
                <a:avLst/>
                <a:gdLst>
                  <a:gd name="T0" fmla="*/ 2147483647 w 239"/>
                  <a:gd name="T1" fmla="*/ 2147483647 h 109"/>
                  <a:gd name="T2" fmla="*/ 2147483647 w 239"/>
                  <a:gd name="T3" fmla="*/ 2147483647 h 109"/>
                  <a:gd name="T4" fmla="*/ 0 w 239"/>
                  <a:gd name="T5" fmla="*/ 2147483647 h 109"/>
                  <a:gd name="T6" fmla="*/ 2147483647 w 239"/>
                  <a:gd name="T7" fmla="*/ 0 h 109"/>
                  <a:gd name="T8" fmla="*/ 2147483647 w 239"/>
                  <a:gd name="T9" fmla="*/ 2147483647 h 10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39"/>
                  <a:gd name="T16" fmla="*/ 0 h 109"/>
                  <a:gd name="T17" fmla="*/ 239 w 239"/>
                  <a:gd name="T18" fmla="*/ 109 h 10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39" h="109">
                    <a:moveTo>
                      <a:pt x="239" y="2"/>
                    </a:moveTo>
                    <a:lnTo>
                      <a:pt x="2" y="109"/>
                    </a:lnTo>
                    <a:lnTo>
                      <a:pt x="0" y="105"/>
                    </a:lnTo>
                    <a:lnTo>
                      <a:pt x="237" y="0"/>
                    </a:lnTo>
                    <a:lnTo>
                      <a:pt x="239" y="2"/>
                    </a:lnTo>
                    <a:close/>
                  </a:path>
                </a:pathLst>
              </a:custGeom>
              <a:solidFill>
                <a:srgbClr val="E8E8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986" name="Freeform 199">
                <a:extLst>
                  <a:ext uri="{FF2B5EF4-FFF2-40B4-BE49-F238E27FC236}">
                    <a16:creationId xmlns:a16="http://schemas.microsoft.com/office/drawing/2014/main" id="{4477062B-F952-44EC-92BF-FD339BB172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88526" y="7786688"/>
                <a:ext cx="334963" cy="368300"/>
              </a:xfrm>
              <a:custGeom>
                <a:avLst/>
                <a:gdLst>
                  <a:gd name="T0" fmla="*/ 2147483647 w 211"/>
                  <a:gd name="T1" fmla="*/ 2147483647 h 232"/>
                  <a:gd name="T2" fmla="*/ 0 w 211"/>
                  <a:gd name="T3" fmla="*/ 2147483647 h 232"/>
                  <a:gd name="T4" fmla="*/ 2147483647 w 211"/>
                  <a:gd name="T5" fmla="*/ 0 h 232"/>
                  <a:gd name="T6" fmla="*/ 2147483647 w 211"/>
                  <a:gd name="T7" fmla="*/ 2147483647 h 232"/>
                  <a:gd name="T8" fmla="*/ 2147483647 w 211"/>
                  <a:gd name="T9" fmla="*/ 2147483647 h 2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11"/>
                  <a:gd name="T16" fmla="*/ 0 h 232"/>
                  <a:gd name="T17" fmla="*/ 211 w 211"/>
                  <a:gd name="T18" fmla="*/ 232 h 23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11" h="232">
                    <a:moveTo>
                      <a:pt x="40" y="232"/>
                    </a:moveTo>
                    <a:lnTo>
                      <a:pt x="0" y="196"/>
                    </a:lnTo>
                    <a:lnTo>
                      <a:pt x="171" y="0"/>
                    </a:lnTo>
                    <a:lnTo>
                      <a:pt x="211" y="34"/>
                    </a:lnTo>
                    <a:lnTo>
                      <a:pt x="40" y="232"/>
                    </a:lnTo>
                    <a:close/>
                  </a:path>
                </a:pathLst>
              </a:custGeom>
              <a:solidFill>
                <a:srgbClr val="3A07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987" name="Freeform 200">
                <a:extLst>
                  <a:ext uri="{FF2B5EF4-FFF2-40B4-BE49-F238E27FC236}">
                    <a16:creationId xmlns:a16="http://schemas.microsoft.com/office/drawing/2014/main" id="{0CB24E99-C5EE-4FC3-8B26-18DB0A7CA5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63126" y="8097838"/>
                <a:ext cx="88900" cy="95250"/>
              </a:xfrm>
              <a:custGeom>
                <a:avLst/>
                <a:gdLst>
                  <a:gd name="T0" fmla="*/ 2147483647 w 56"/>
                  <a:gd name="T1" fmla="*/ 2147483647 h 60"/>
                  <a:gd name="T2" fmla="*/ 2147483647 w 56"/>
                  <a:gd name="T3" fmla="*/ 2147483647 h 60"/>
                  <a:gd name="T4" fmla="*/ 0 w 56"/>
                  <a:gd name="T5" fmla="*/ 2147483647 h 60"/>
                  <a:gd name="T6" fmla="*/ 2147483647 w 56"/>
                  <a:gd name="T7" fmla="*/ 2147483647 h 60"/>
                  <a:gd name="T8" fmla="*/ 2147483647 w 56"/>
                  <a:gd name="T9" fmla="*/ 0 h 60"/>
                  <a:gd name="T10" fmla="*/ 2147483647 w 56"/>
                  <a:gd name="T11" fmla="*/ 2147483647 h 6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6"/>
                  <a:gd name="T19" fmla="*/ 0 h 60"/>
                  <a:gd name="T20" fmla="*/ 56 w 56"/>
                  <a:gd name="T21" fmla="*/ 60 h 60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6" h="60">
                    <a:moveTo>
                      <a:pt x="56" y="36"/>
                    </a:moveTo>
                    <a:lnTo>
                      <a:pt x="26" y="48"/>
                    </a:lnTo>
                    <a:lnTo>
                      <a:pt x="0" y="60"/>
                    </a:lnTo>
                    <a:lnTo>
                      <a:pt x="8" y="32"/>
                    </a:lnTo>
                    <a:lnTo>
                      <a:pt x="16" y="0"/>
                    </a:lnTo>
                    <a:lnTo>
                      <a:pt x="56" y="36"/>
                    </a:lnTo>
                    <a:close/>
                  </a:path>
                </a:pathLst>
              </a:custGeom>
              <a:solidFill>
                <a:srgbClr val="E489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988" name="Freeform 201">
                <a:extLst>
                  <a:ext uri="{FF2B5EF4-FFF2-40B4-BE49-F238E27FC236}">
                    <a16:creationId xmlns:a16="http://schemas.microsoft.com/office/drawing/2014/main" id="{51105A1D-44E8-4DAC-9789-1509DC2C7F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63126" y="8148638"/>
                <a:ext cx="41275" cy="44450"/>
              </a:xfrm>
              <a:custGeom>
                <a:avLst/>
                <a:gdLst>
                  <a:gd name="T0" fmla="*/ 2147483647 w 26"/>
                  <a:gd name="T1" fmla="*/ 2147483647 h 28"/>
                  <a:gd name="T2" fmla="*/ 0 w 26"/>
                  <a:gd name="T3" fmla="*/ 2147483647 h 28"/>
                  <a:gd name="T4" fmla="*/ 2147483647 w 26"/>
                  <a:gd name="T5" fmla="*/ 0 h 28"/>
                  <a:gd name="T6" fmla="*/ 2147483647 w 26"/>
                  <a:gd name="T7" fmla="*/ 2147483647 h 28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6"/>
                  <a:gd name="T13" fmla="*/ 0 h 28"/>
                  <a:gd name="T14" fmla="*/ 26 w 26"/>
                  <a:gd name="T15" fmla="*/ 28 h 28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6" h="28">
                    <a:moveTo>
                      <a:pt x="26" y="16"/>
                    </a:moveTo>
                    <a:lnTo>
                      <a:pt x="0" y="28"/>
                    </a:lnTo>
                    <a:lnTo>
                      <a:pt x="8" y="0"/>
                    </a:lnTo>
                    <a:lnTo>
                      <a:pt x="26" y="16"/>
                    </a:lnTo>
                    <a:close/>
                  </a:path>
                </a:pathLst>
              </a:custGeom>
              <a:solidFill>
                <a:srgbClr val="4A12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989" name="Freeform 202">
                <a:extLst>
                  <a:ext uri="{FF2B5EF4-FFF2-40B4-BE49-F238E27FC236}">
                    <a16:creationId xmlns:a16="http://schemas.microsoft.com/office/drawing/2014/main" id="{58A8EF12-4719-4294-9E72-5CC79C4803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59988" y="7739063"/>
                <a:ext cx="101600" cy="101600"/>
              </a:xfrm>
              <a:custGeom>
                <a:avLst/>
                <a:gdLst>
                  <a:gd name="T0" fmla="*/ 2147483647 w 32"/>
                  <a:gd name="T1" fmla="*/ 2147483647 h 32"/>
                  <a:gd name="T2" fmla="*/ 2147483647 w 32"/>
                  <a:gd name="T3" fmla="*/ 2147483647 h 32"/>
                  <a:gd name="T4" fmla="*/ 2147483647 w 32"/>
                  <a:gd name="T5" fmla="*/ 2147483647 h 32"/>
                  <a:gd name="T6" fmla="*/ 0 w 32"/>
                  <a:gd name="T7" fmla="*/ 2147483647 h 32"/>
                  <a:gd name="T8" fmla="*/ 2147483647 w 32"/>
                  <a:gd name="T9" fmla="*/ 2147483647 h 32"/>
                  <a:gd name="T10" fmla="*/ 2147483647 w 32"/>
                  <a:gd name="T11" fmla="*/ 2147483647 h 32"/>
                  <a:gd name="T12" fmla="*/ 2147483647 w 32"/>
                  <a:gd name="T13" fmla="*/ 2147483647 h 3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2"/>
                  <a:gd name="T22" fmla="*/ 0 h 32"/>
                  <a:gd name="T23" fmla="*/ 32 w 32"/>
                  <a:gd name="T24" fmla="*/ 32 h 3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2" h="32">
                    <a:moveTo>
                      <a:pt x="26" y="5"/>
                    </a:moveTo>
                    <a:cubicBezTo>
                      <a:pt x="26" y="5"/>
                      <a:pt x="26" y="5"/>
                      <a:pt x="26" y="5"/>
                    </a:cubicBezTo>
                    <a:cubicBezTo>
                      <a:pt x="21" y="0"/>
                      <a:pt x="12" y="0"/>
                      <a:pt x="7" y="6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20" y="32"/>
                      <a:pt x="20" y="32"/>
                      <a:pt x="20" y="32"/>
                    </a:cubicBezTo>
                    <a:cubicBezTo>
                      <a:pt x="28" y="23"/>
                      <a:pt x="28" y="23"/>
                      <a:pt x="28" y="23"/>
                    </a:cubicBezTo>
                    <a:cubicBezTo>
                      <a:pt x="32" y="18"/>
                      <a:pt x="32" y="9"/>
                      <a:pt x="26" y="5"/>
                    </a:cubicBezTo>
                    <a:close/>
                  </a:path>
                </a:pathLst>
              </a:custGeom>
              <a:solidFill>
                <a:srgbClr val="9190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990" name="Freeform 203">
                <a:extLst>
                  <a:ext uri="{FF2B5EF4-FFF2-40B4-BE49-F238E27FC236}">
                    <a16:creationId xmlns:a16="http://schemas.microsoft.com/office/drawing/2014/main" id="{4BAB208B-D92E-440E-A79D-CE16CF6AB9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10726" y="8196263"/>
                <a:ext cx="490538" cy="985838"/>
              </a:xfrm>
              <a:custGeom>
                <a:avLst/>
                <a:gdLst>
                  <a:gd name="T0" fmla="*/ 2147483647 w 154"/>
                  <a:gd name="T1" fmla="*/ 2147483647 h 310"/>
                  <a:gd name="T2" fmla="*/ 2147483647 w 154"/>
                  <a:gd name="T3" fmla="*/ 2147483647 h 310"/>
                  <a:gd name="T4" fmla="*/ 2147483647 w 154"/>
                  <a:gd name="T5" fmla="*/ 2147483647 h 310"/>
                  <a:gd name="T6" fmla="*/ 2147483647 w 154"/>
                  <a:gd name="T7" fmla="*/ 2147483647 h 310"/>
                  <a:gd name="T8" fmla="*/ 2147483647 w 154"/>
                  <a:gd name="T9" fmla="*/ 2147483647 h 310"/>
                  <a:gd name="T10" fmla="*/ 2147483647 w 154"/>
                  <a:gd name="T11" fmla="*/ 2147483647 h 310"/>
                  <a:gd name="T12" fmla="*/ 2147483647 w 154"/>
                  <a:gd name="T13" fmla="*/ 2147483647 h 310"/>
                  <a:gd name="T14" fmla="*/ 2147483647 w 154"/>
                  <a:gd name="T15" fmla="*/ 2147483647 h 310"/>
                  <a:gd name="T16" fmla="*/ 2147483647 w 154"/>
                  <a:gd name="T17" fmla="*/ 2147483647 h 310"/>
                  <a:gd name="T18" fmla="*/ 2147483647 w 154"/>
                  <a:gd name="T19" fmla="*/ 2147483647 h 310"/>
                  <a:gd name="T20" fmla="*/ 2147483647 w 154"/>
                  <a:gd name="T21" fmla="*/ 2147483647 h 310"/>
                  <a:gd name="T22" fmla="*/ 2147483647 w 154"/>
                  <a:gd name="T23" fmla="*/ 2147483647 h 310"/>
                  <a:gd name="T24" fmla="*/ 2147483647 w 154"/>
                  <a:gd name="T25" fmla="*/ 2147483647 h 310"/>
                  <a:gd name="T26" fmla="*/ 2147483647 w 154"/>
                  <a:gd name="T27" fmla="*/ 2147483647 h 310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54"/>
                  <a:gd name="T43" fmla="*/ 0 h 310"/>
                  <a:gd name="T44" fmla="*/ 154 w 154"/>
                  <a:gd name="T45" fmla="*/ 310 h 310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54" h="310">
                    <a:moveTo>
                      <a:pt x="80" y="294"/>
                    </a:moveTo>
                    <a:cubicBezTo>
                      <a:pt x="65" y="152"/>
                      <a:pt x="65" y="152"/>
                      <a:pt x="65" y="152"/>
                    </a:cubicBezTo>
                    <a:cubicBezTo>
                      <a:pt x="65" y="152"/>
                      <a:pt x="0" y="86"/>
                      <a:pt x="9" y="79"/>
                    </a:cubicBezTo>
                    <a:cubicBezTo>
                      <a:pt x="18" y="73"/>
                      <a:pt x="60" y="109"/>
                      <a:pt x="60" y="109"/>
                    </a:cubicBezTo>
                    <a:cubicBezTo>
                      <a:pt x="60" y="109"/>
                      <a:pt x="42" y="11"/>
                      <a:pt x="55" y="10"/>
                    </a:cubicBezTo>
                    <a:cubicBezTo>
                      <a:pt x="68" y="8"/>
                      <a:pt x="75" y="82"/>
                      <a:pt x="79" y="80"/>
                    </a:cubicBezTo>
                    <a:cubicBezTo>
                      <a:pt x="83" y="79"/>
                      <a:pt x="77" y="5"/>
                      <a:pt x="85" y="3"/>
                    </a:cubicBezTo>
                    <a:cubicBezTo>
                      <a:pt x="96" y="1"/>
                      <a:pt x="93" y="78"/>
                      <a:pt x="98" y="78"/>
                    </a:cubicBezTo>
                    <a:cubicBezTo>
                      <a:pt x="103" y="78"/>
                      <a:pt x="105" y="0"/>
                      <a:pt x="115" y="2"/>
                    </a:cubicBezTo>
                    <a:cubicBezTo>
                      <a:pt x="125" y="5"/>
                      <a:pt x="115" y="80"/>
                      <a:pt x="121" y="81"/>
                    </a:cubicBezTo>
                    <a:cubicBezTo>
                      <a:pt x="127" y="81"/>
                      <a:pt x="133" y="18"/>
                      <a:pt x="141" y="21"/>
                    </a:cubicBezTo>
                    <a:cubicBezTo>
                      <a:pt x="150" y="24"/>
                      <a:pt x="131" y="138"/>
                      <a:pt x="131" y="138"/>
                    </a:cubicBezTo>
                    <a:cubicBezTo>
                      <a:pt x="154" y="272"/>
                      <a:pt x="154" y="272"/>
                      <a:pt x="154" y="272"/>
                    </a:cubicBezTo>
                    <a:cubicBezTo>
                      <a:pt x="154" y="272"/>
                      <a:pt x="112" y="310"/>
                      <a:pt x="80" y="294"/>
                    </a:cubicBezTo>
                    <a:close/>
                  </a:path>
                </a:pathLst>
              </a:custGeom>
              <a:solidFill>
                <a:srgbClr val="F0D5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991" name="Freeform 204">
                <a:extLst>
                  <a:ext uri="{FF2B5EF4-FFF2-40B4-BE49-F238E27FC236}">
                    <a16:creationId xmlns:a16="http://schemas.microsoft.com/office/drawing/2014/main" id="{65223C76-FB1D-4B0B-BDFA-38D35EB7D8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17101" y="8728076"/>
                <a:ext cx="255588" cy="101600"/>
              </a:xfrm>
              <a:custGeom>
                <a:avLst/>
                <a:gdLst>
                  <a:gd name="T0" fmla="*/ 2147483647 w 161"/>
                  <a:gd name="T1" fmla="*/ 2147483647 h 64"/>
                  <a:gd name="T2" fmla="*/ 2147483647 w 161"/>
                  <a:gd name="T3" fmla="*/ 2147483647 h 64"/>
                  <a:gd name="T4" fmla="*/ 0 w 161"/>
                  <a:gd name="T5" fmla="*/ 2147483647 h 64"/>
                  <a:gd name="T6" fmla="*/ 2147483647 w 161"/>
                  <a:gd name="T7" fmla="*/ 0 h 64"/>
                  <a:gd name="T8" fmla="*/ 2147483647 w 161"/>
                  <a:gd name="T9" fmla="*/ 2147483647 h 6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61"/>
                  <a:gd name="T16" fmla="*/ 0 h 64"/>
                  <a:gd name="T17" fmla="*/ 161 w 161"/>
                  <a:gd name="T18" fmla="*/ 64 h 6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61" h="64">
                    <a:moveTo>
                      <a:pt x="161" y="38"/>
                    </a:moveTo>
                    <a:lnTo>
                      <a:pt x="6" y="64"/>
                    </a:lnTo>
                    <a:lnTo>
                      <a:pt x="0" y="28"/>
                    </a:lnTo>
                    <a:lnTo>
                      <a:pt x="153" y="0"/>
                    </a:lnTo>
                    <a:lnTo>
                      <a:pt x="161" y="38"/>
                    </a:lnTo>
                    <a:close/>
                  </a:path>
                </a:pathLst>
              </a:custGeom>
              <a:solidFill>
                <a:srgbClr val="9190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39942" name="Freeform 304">
              <a:extLst>
                <a:ext uri="{FF2B5EF4-FFF2-40B4-BE49-F238E27FC236}">
                  <a16:creationId xmlns:a16="http://schemas.microsoft.com/office/drawing/2014/main" id="{5F989890-E9FC-4CCD-9423-2EA7050B9CAE}"/>
                </a:ext>
              </a:extLst>
            </p:cNvPr>
            <p:cNvSpPr>
              <a:spLocks/>
            </p:cNvSpPr>
            <p:nvPr/>
          </p:nvSpPr>
          <p:spPr bwMode="auto">
            <a:xfrm rot="-7859988">
              <a:off x="10298112" y="1309688"/>
              <a:ext cx="1471613" cy="693738"/>
            </a:xfrm>
            <a:custGeom>
              <a:avLst/>
              <a:gdLst>
                <a:gd name="T0" fmla="*/ 0 w 463"/>
                <a:gd name="T1" fmla="*/ 2147483647 h 218"/>
                <a:gd name="T2" fmla="*/ 2147483647 w 463"/>
                <a:gd name="T3" fmla="*/ 2147483647 h 218"/>
                <a:gd name="T4" fmla="*/ 2147483647 w 463"/>
                <a:gd name="T5" fmla="*/ 2147483647 h 218"/>
                <a:gd name="T6" fmla="*/ 2147483647 w 463"/>
                <a:gd name="T7" fmla="*/ 2147483647 h 218"/>
                <a:gd name="T8" fmla="*/ 2147483647 w 463"/>
                <a:gd name="T9" fmla="*/ 2147483647 h 218"/>
                <a:gd name="T10" fmla="*/ 2147483647 w 463"/>
                <a:gd name="T11" fmla="*/ 2147483647 h 218"/>
                <a:gd name="T12" fmla="*/ 2147483647 w 463"/>
                <a:gd name="T13" fmla="*/ 2147483647 h 218"/>
                <a:gd name="T14" fmla="*/ 2147483647 w 463"/>
                <a:gd name="T15" fmla="*/ 2147483647 h 218"/>
                <a:gd name="T16" fmla="*/ 2147483647 w 463"/>
                <a:gd name="T17" fmla="*/ 2147483647 h 218"/>
                <a:gd name="T18" fmla="*/ 2147483647 w 463"/>
                <a:gd name="T19" fmla="*/ 2147483647 h 218"/>
                <a:gd name="T20" fmla="*/ 2147483647 w 463"/>
                <a:gd name="T21" fmla="*/ 2147483647 h 218"/>
                <a:gd name="T22" fmla="*/ 2147483647 w 463"/>
                <a:gd name="T23" fmla="*/ 2147483647 h 218"/>
                <a:gd name="T24" fmla="*/ 2147483647 w 463"/>
                <a:gd name="T25" fmla="*/ 2147483647 h 218"/>
                <a:gd name="T26" fmla="*/ 2147483647 w 463"/>
                <a:gd name="T27" fmla="*/ 2147483647 h 218"/>
                <a:gd name="T28" fmla="*/ 2147483647 w 463"/>
                <a:gd name="T29" fmla="*/ 2147483647 h 218"/>
                <a:gd name="T30" fmla="*/ 2147483647 w 463"/>
                <a:gd name="T31" fmla="*/ 2147483647 h 218"/>
                <a:gd name="T32" fmla="*/ 2147483647 w 463"/>
                <a:gd name="T33" fmla="*/ 2147483647 h 218"/>
                <a:gd name="T34" fmla="*/ 2147483647 w 463"/>
                <a:gd name="T35" fmla="*/ 2147483647 h 218"/>
                <a:gd name="T36" fmla="*/ 2147483647 w 463"/>
                <a:gd name="T37" fmla="*/ 2147483647 h 218"/>
                <a:gd name="T38" fmla="*/ 2147483647 w 463"/>
                <a:gd name="T39" fmla="*/ 2147483647 h 218"/>
                <a:gd name="T40" fmla="*/ 2147483647 w 463"/>
                <a:gd name="T41" fmla="*/ 2147483647 h 218"/>
                <a:gd name="T42" fmla="*/ 2147483647 w 463"/>
                <a:gd name="T43" fmla="*/ 0 h 218"/>
                <a:gd name="T44" fmla="*/ 2147483647 w 463"/>
                <a:gd name="T45" fmla="*/ 2147483647 h 218"/>
                <a:gd name="T46" fmla="*/ 2147483647 w 463"/>
                <a:gd name="T47" fmla="*/ 2147483647 h 218"/>
                <a:gd name="T48" fmla="*/ 2147483647 w 463"/>
                <a:gd name="T49" fmla="*/ 2147483647 h 218"/>
                <a:gd name="T50" fmla="*/ 2147483647 w 463"/>
                <a:gd name="T51" fmla="*/ 2147483647 h 218"/>
                <a:gd name="T52" fmla="*/ 2147483647 w 463"/>
                <a:gd name="T53" fmla="*/ 2147483647 h 218"/>
                <a:gd name="T54" fmla="*/ 2147483647 w 463"/>
                <a:gd name="T55" fmla="*/ 2147483647 h 218"/>
                <a:gd name="T56" fmla="*/ 2147483647 w 463"/>
                <a:gd name="T57" fmla="*/ 2147483647 h 218"/>
                <a:gd name="T58" fmla="*/ 2147483647 w 463"/>
                <a:gd name="T59" fmla="*/ 2147483647 h 218"/>
                <a:gd name="T60" fmla="*/ 2147483647 w 463"/>
                <a:gd name="T61" fmla="*/ 2147483647 h 218"/>
                <a:gd name="T62" fmla="*/ 2147483647 w 463"/>
                <a:gd name="T63" fmla="*/ 2147483647 h 218"/>
                <a:gd name="T64" fmla="*/ 2147483647 w 463"/>
                <a:gd name="T65" fmla="*/ 2147483647 h 218"/>
                <a:gd name="T66" fmla="*/ 2147483647 w 463"/>
                <a:gd name="T67" fmla="*/ 2147483647 h 218"/>
                <a:gd name="T68" fmla="*/ 2147483647 w 463"/>
                <a:gd name="T69" fmla="*/ 2147483647 h 218"/>
                <a:gd name="T70" fmla="*/ 2147483647 w 463"/>
                <a:gd name="T71" fmla="*/ 2147483647 h 218"/>
                <a:gd name="T72" fmla="*/ 2147483647 w 463"/>
                <a:gd name="T73" fmla="*/ 2147483647 h 218"/>
                <a:gd name="T74" fmla="*/ 2147483647 w 463"/>
                <a:gd name="T75" fmla="*/ 2147483647 h 218"/>
                <a:gd name="T76" fmla="*/ 2147483647 w 463"/>
                <a:gd name="T77" fmla="*/ 2147483647 h 218"/>
                <a:gd name="T78" fmla="*/ 2147483647 w 463"/>
                <a:gd name="T79" fmla="*/ 2147483647 h 218"/>
                <a:gd name="T80" fmla="*/ 2147483647 w 463"/>
                <a:gd name="T81" fmla="*/ 2147483647 h 218"/>
                <a:gd name="T82" fmla="*/ 2147483647 w 463"/>
                <a:gd name="T83" fmla="*/ 2147483647 h 218"/>
                <a:gd name="T84" fmla="*/ 2147483647 w 463"/>
                <a:gd name="T85" fmla="*/ 2147483647 h 218"/>
                <a:gd name="T86" fmla="*/ 2147483647 w 463"/>
                <a:gd name="T87" fmla="*/ 2147483647 h 218"/>
                <a:gd name="T88" fmla="*/ 0 w 463"/>
                <a:gd name="T89" fmla="*/ 2147483647 h 21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63"/>
                <a:gd name="T136" fmla="*/ 0 h 218"/>
                <a:gd name="T137" fmla="*/ 463 w 463"/>
                <a:gd name="T138" fmla="*/ 218 h 21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63" h="218">
                  <a:moveTo>
                    <a:pt x="0" y="171"/>
                  </a:moveTo>
                  <a:cubicBezTo>
                    <a:pt x="22" y="197"/>
                    <a:pt x="54" y="213"/>
                    <a:pt x="88" y="217"/>
                  </a:cubicBezTo>
                  <a:cubicBezTo>
                    <a:pt x="93" y="218"/>
                    <a:pt x="98" y="218"/>
                    <a:pt x="103" y="218"/>
                  </a:cubicBezTo>
                  <a:cubicBezTo>
                    <a:pt x="132" y="218"/>
                    <a:pt x="160" y="209"/>
                    <a:pt x="183" y="193"/>
                  </a:cubicBezTo>
                  <a:cubicBezTo>
                    <a:pt x="189" y="189"/>
                    <a:pt x="195" y="184"/>
                    <a:pt x="196" y="177"/>
                  </a:cubicBezTo>
                  <a:cubicBezTo>
                    <a:pt x="197" y="176"/>
                    <a:pt x="197" y="175"/>
                    <a:pt x="197" y="174"/>
                  </a:cubicBezTo>
                  <a:cubicBezTo>
                    <a:pt x="197" y="171"/>
                    <a:pt x="196" y="167"/>
                    <a:pt x="194" y="165"/>
                  </a:cubicBezTo>
                  <a:cubicBezTo>
                    <a:pt x="192" y="163"/>
                    <a:pt x="189" y="161"/>
                    <a:pt x="186" y="161"/>
                  </a:cubicBezTo>
                  <a:cubicBezTo>
                    <a:pt x="185" y="161"/>
                    <a:pt x="185" y="161"/>
                    <a:pt x="185" y="161"/>
                  </a:cubicBezTo>
                  <a:cubicBezTo>
                    <a:pt x="183" y="161"/>
                    <a:pt x="180" y="163"/>
                    <a:pt x="178" y="165"/>
                  </a:cubicBezTo>
                  <a:cubicBezTo>
                    <a:pt x="177" y="167"/>
                    <a:pt x="175" y="169"/>
                    <a:pt x="175" y="172"/>
                  </a:cubicBezTo>
                  <a:cubicBezTo>
                    <a:pt x="175" y="172"/>
                    <a:pt x="175" y="173"/>
                    <a:pt x="175" y="173"/>
                  </a:cubicBezTo>
                  <a:cubicBezTo>
                    <a:pt x="175" y="178"/>
                    <a:pt x="177" y="183"/>
                    <a:pt x="180" y="186"/>
                  </a:cubicBezTo>
                  <a:cubicBezTo>
                    <a:pt x="190" y="199"/>
                    <a:pt x="206" y="205"/>
                    <a:pt x="223" y="205"/>
                  </a:cubicBezTo>
                  <a:cubicBezTo>
                    <a:pt x="230" y="205"/>
                    <a:pt x="238" y="204"/>
                    <a:pt x="244" y="202"/>
                  </a:cubicBezTo>
                  <a:cubicBezTo>
                    <a:pt x="267" y="196"/>
                    <a:pt x="287" y="184"/>
                    <a:pt x="310" y="180"/>
                  </a:cubicBezTo>
                  <a:cubicBezTo>
                    <a:pt x="319" y="179"/>
                    <a:pt x="329" y="178"/>
                    <a:pt x="339" y="178"/>
                  </a:cubicBezTo>
                  <a:cubicBezTo>
                    <a:pt x="343" y="178"/>
                    <a:pt x="348" y="179"/>
                    <a:pt x="352" y="179"/>
                  </a:cubicBezTo>
                  <a:cubicBezTo>
                    <a:pt x="364" y="179"/>
                    <a:pt x="376" y="178"/>
                    <a:pt x="387" y="175"/>
                  </a:cubicBezTo>
                  <a:cubicBezTo>
                    <a:pt x="422" y="167"/>
                    <a:pt x="448" y="137"/>
                    <a:pt x="458" y="103"/>
                  </a:cubicBezTo>
                  <a:cubicBezTo>
                    <a:pt x="462" y="91"/>
                    <a:pt x="463" y="78"/>
                    <a:pt x="463" y="65"/>
                  </a:cubicBezTo>
                  <a:cubicBezTo>
                    <a:pt x="463" y="43"/>
                    <a:pt x="459" y="21"/>
                    <a:pt x="451" y="0"/>
                  </a:cubicBezTo>
                  <a:cubicBezTo>
                    <a:pt x="449" y="1"/>
                    <a:pt x="449" y="1"/>
                    <a:pt x="449" y="1"/>
                  </a:cubicBezTo>
                  <a:cubicBezTo>
                    <a:pt x="457" y="21"/>
                    <a:pt x="461" y="43"/>
                    <a:pt x="461" y="65"/>
                  </a:cubicBezTo>
                  <a:cubicBezTo>
                    <a:pt x="461" y="78"/>
                    <a:pt x="460" y="90"/>
                    <a:pt x="456" y="103"/>
                  </a:cubicBezTo>
                  <a:cubicBezTo>
                    <a:pt x="446" y="136"/>
                    <a:pt x="420" y="165"/>
                    <a:pt x="387" y="173"/>
                  </a:cubicBezTo>
                  <a:cubicBezTo>
                    <a:pt x="376" y="176"/>
                    <a:pt x="364" y="177"/>
                    <a:pt x="352" y="177"/>
                  </a:cubicBezTo>
                  <a:cubicBezTo>
                    <a:pt x="348" y="177"/>
                    <a:pt x="343" y="176"/>
                    <a:pt x="339" y="176"/>
                  </a:cubicBezTo>
                  <a:cubicBezTo>
                    <a:pt x="329" y="176"/>
                    <a:pt x="319" y="177"/>
                    <a:pt x="310" y="178"/>
                  </a:cubicBezTo>
                  <a:cubicBezTo>
                    <a:pt x="287" y="182"/>
                    <a:pt x="266" y="194"/>
                    <a:pt x="244" y="200"/>
                  </a:cubicBezTo>
                  <a:cubicBezTo>
                    <a:pt x="237" y="202"/>
                    <a:pt x="230" y="203"/>
                    <a:pt x="223" y="203"/>
                  </a:cubicBezTo>
                  <a:cubicBezTo>
                    <a:pt x="207" y="203"/>
                    <a:pt x="191" y="198"/>
                    <a:pt x="182" y="185"/>
                  </a:cubicBezTo>
                  <a:cubicBezTo>
                    <a:pt x="179" y="182"/>
                    <a:pt x="177" y="177"/>
                    <a:pt x="177" y="173"/>
                  </a:cubicBezTo>
                  <a:cubicBezTo>
                    <a:pt x="177" y="173"/>
                    <a:pt x="177" y="172"/>
                    <a:pt x="177" y="172"/>
                  </a:cubicBezTo>
                  <a:cubicBezTo>
                    <a:pt x="177" y="170"/>
                    <a:pt x="178" y="168"/>
                    <a:pt x="180" y="166"/>
                  </a:cubicBezTo>
                  <a:cubicBezTo>
                    <a:pt x="181" y="164"/>
                    <a:pt x="183" y="163"/>
                    <a:pt x="185" y="163"/>
                  </a:cubicBezTo>
                  <a:cubicBezTo>
                    <a:pt x="186" y="163"/>
                    <a:pt x="186" y="163"/>
                    <a:pt x="186" y="163"/>
                  </a:cubicBezTo>
                  <a:cubicBezTo>
                    <a:pt x="188" y="163"/>
                    <a:pt x="191" y="164"/>
                    <a:pt x="192" y="166"/>
                  </a:cubicBezTo>
                  <a:cubicBezTo>
                    <a:pt x="194" y="168"/>
                    <a:pt x="195" y="171"/>
                    <a:pt x="195" y="174"/>
                  </a:cubicBezTo>
                  <a:cubicBezTo>
                    <a:pt x="195" y="175"/>
                    <a:pt x="195" y="175"/>
                    <a:pt x="194" y="176"/>
                  </a:cubicBezTo>
                  <a:cubicBezTo>
                    <a:pt x="193" y="182"/>
                    <a:pt x="188" y="187"/>
                    <a:pt x="182" y="191"/>
                  </a:cubicBezTo>
                  <a:cubicBezTo>
                    <a:pt x="159" y="208"/>
                    <a:pt x="131" y="216"/>
                    <a:pt x="103" y="216"/>
                  </a:cubicBezTo>
                  <a:cubicBezTo>
                    <a:pt x="98" y="216"/>
                    <a:pt x="93" y="216"/>
                    <a:pt x="88" y="215"/>
                  </a:cubicBezTo>
                  <a:cubicBezTo>
                    <a:pt x="55" y="212"/>
                    <a:pt x="23" y="195"/>
                    <a:pt x="2" y="170"/>
                  </a:cubicBezTo>
                  <a:cubicBezTo>
                    <a:pt x="0" y="171"/>
                    <a:pt x="0" y="171"/>
                    <a:pt x="0" y="171"/>
                  </a:cubicBez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34" name="Rectangle: Rounded Corners 33">
            <a:extLst>
              <a:ext uri="{FF2B5EF4-FFF2-40B4-BE49-F238E27FC236}">
                <a16:creationId xmlns:a16="http://schemas.microsoft.com/office/drawing/2014/main" id="{E8E7146C-A17C-4209-9C77-36B4DAB39340}"/>
              </a:ext>
            </a:extLst>
          </p:cNvPr>
          <p:cNvSpPr/>
          <p:nvPr/>
        </p:nvSpPr>
        <p:spPr>
          <a:xfrm>
            <a:off x="458788" y="1287463"/>
            <a:ext cx="3671887" cy="417512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 w="3175">
            <a:solidFill>
              <a:srgbClr val="1FD7D4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80000" tIns="44371" bIns="44371" anchor="ctr"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b="1" dirty="0" err="1">
                <a:solidFill>
                  <a:srgbClr val="4A127B"/>
                </a:solidFill>
                <a:latin typeface="+mj-lt"/>
                <a:ea typeface="Golos Text" panose="020B0503020202020204" pitchFamily="34" charset="0"/>
              </a:rPr>
              <a:t>Тўғри</a:t>
            </a:r>
            <a:r>
              <a:rPr lang="en-US" b="1" dirty="0">
                <a:solidFill>
                  <a:srgbClr val="4A127B"/>
                </a:solidFill>
                <a:latin typeface="+mj-lt"/>
                <a:ea typeface="Golos Text" panose="020B0503020202020204" pitchFamily="34" charset="0"/>
              </a:rPr>
              <a:t> </a:t>
            </a:r>
            <a:r>
              <a:rPr lang="ru-RU" b="1" dirty="0" err="1">
                <a:solidFill>
                  <a:srgbClr val="4A127B"/>
                </a:solidFill>
                <a:latin typeface="+mj-lt"/>
                <a:ea typeface="Golos Text" panose="020B0503020202020204" pitchFamily="34" charset="0"/>
              </a:rPr>
              <a:t>ва</a:t>
            </a:r>
            <a:r>
              <a:rPr lang="en-US" b="1" dirty="0">
                <a:solidFill>
                  <a:srgbClr val="4A127B"/>
                </a:solidFill>
                <a:latin typeface="+mj-lt"/>
                <a:ea typeface="Golos Text" panose="020B0503020202020204" pitchFamily="34" charset="0"/>
              </a:rPr>
              <a:t> </a:t>
            </a:r>
            <a:r>
              <a:rPr lang="ru-RU" b="1" dirty="0" err="1">
                <a:solidFill>
                  <a:srgbClr val="4A127B"/>
                </a:solidFill>
                <a:latin typeface="+mj-lt"/>
                <a:ea typeface="Golos Text" panose="020B0503020202020204" pitchFamily="34" charset="0"/>
              </a:rPr>
              <a:t>ҳалол</a:t>
            </a:r>
            <a:r>
              <a:rPr lang="en-US" b="1" dirty="0">
                <a:solidFill>
                  <a:srgbClr val="4A127B"/>
                </a:solidFill>
                <a:latin typeface="+mj-lt"/>
                <a:ea typeface="Golos Text" panose="020B0503020202020204" pitchFamily="34" charset="0"/>
              </a:rPr>
              <a:t> </a:t>
            </a:r>
            <a:r>
              <a:rPr lang="ru-RU" b="1" dirty="0" err="1">
                <a:solidFill>
                  <a:srgbClr val="4A127B"/>
                </a:solidFill>
                <a:latin typeface="+mj-lt"/>
                <a:ea typeface="Golos Text" panose="020B0503020202020204" pitchFamily="34" charset="0"/>
              </a:rPr>
              <a:t>инсон</a:t>
            </a:r>
            <a:r>
              <a:rPr lang="en-US" b="1" dirty="0">
                <a:solidFill>
                  <a:srgbClr val="4A127B"/>
                </a:solidFill>
                <a:latin typeface="+mj-lt"/>
                <a:ea typeface="Golos Text" panose="020B0503020202020204" pitchFamily="34" charset="0"/>
              </a:rPr>
              <a:t>.	</a:t>
            </a:r>
            <a:endParaRPr lang="ru-RU" b="1" dirty="0">
              <a:solidFill>
                <a:srgbClr val="4A127B"/>
              </a:solidFill>
              <a:latin typeface="+mj-lt"/>
              <a:ea typeface="Golos Text" panose="020B0503020202020204" pitchFamily="34" charset="0"/>
            </a:endParaRPr>
          </a:p>
        </p:txBody>
      </p:sp>
      <p:sp>
        <p:nvSpPr>
          <p:cNvPr id="35" name="Rectangle: Rounded Corners 34">
            <a:extLst>
              <a:ext uri="{FF2B5EF4-FFF2-40B4-BE49-F238E27FC236}">
                <a16:creationId xmlns:a16="http://schemas.microsoft.com/office/drawing/2014/main" id="{DDB9974C-C2EA-44E2-99D5-DE625DB29DDB}"/>
              </a:ext>
            </a:extLst>
          </p:cNvPr>
          <p:cNvSpPr/>
          <p:nvPr/>
        </p:nvSpPr>
        <p:spPr>
          <a:xfrm>
            <a:off x="4356100" y="1287463"/>
            <a:ext cx="3671888" cy="417512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 w="3175">
            <a:solidFill>
              <a:srgbClr val="1FD7D4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80000" tIns="44371" bIns="44371" anchor="ctr"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b="1" dirty="0" err="1">
                <a:solidFill>
                  <a:srgbClr val="4A127B"/>
                </a:solidFill>
                <a:latin typeface="+mj-lt"/>
                <a:ea typeface="Golos Text" panose="020B0503020202020204" pitchFamily="34" charset="0"/>
              </a:rPr>
              <a:t>Инсофли</a:t>
            </a:r>
            <a:r>
              <a:rPr lang="en-US" b="1" dirty="0">
                <a:solidFill>
                  <a:srgbClr val="4A127B"/>
                </a:solidFill>
                <a:latin typeface="+mj-lt"/>
                <a:ea typeface="Golos Text" panose="020B0503020202020204" pitchFamily="34" charset="0"/>
              </a:rPr>
              <a:t> </a:t>
            </a:r>
            <a:r>
              <a:rPr lang="ru-RU" b="1" dirty="0" err="1">
                <a:solidFill>
                  <a:srgbClr val="4A127B"/>
                </a:solidFill>
                <a:latin typeface="+mj-lt"/>
                <a:ea typeface="Golos Text" panose="020B0503020202020204" pitchFamily="34" charset="0"/>
              </a:rPr>
              <a:t>инсон</a:t>
            </a:r>
            <a:r>
              <a:rPr lang="en-US" b="1" dirty="0">
                <a:solidFill>
                  <a:srgbClr val="4A127B"/>
                </a:solidFill>
                <a:latin typeface="+mj-lt"/>
                <a:ea typeface="Golos Text" panose="020B0503020202020204" pitchFamily="34" charset="0"/>
              </a:rPr>
              <a:t>.</a:t>
            </a:r>
            <a:endParaRPr lang="ru-RU" b="1" dirty="0">
              <a:solidFill>
                <a:srgbClr val="4A127B"/>
              </a:solidFill>
              <a:latin typeface="+mj-lt"/>
              <a:ea typeface="Golos Text" panose="020B0503020202020204" pitchFamily="34" charset="0"/>
            </a:endParaRPr>
          </a:p>
        </p:txBody>
      </p:sp>
      <p:pic>
        <p:nvPicPr>
          <p:cNvPr id="39945" name="Picture 35">
            <a:extLst>
              <a:ext uri="{FF2B5EF4-FFF2-40B4-BE49-F238E27FC236}">
                <a16:creationId xmlns:a16="http://schemas.microsoft.com/office/drawing/2014/main" id="{1F4BD0F7-6F61-494D-A2CE-BE00FD47EF80}"/>
              </a:ext>
            </a:extLst>
          </p:cNvPr>
          <p:cNvPicPr>
            <a:picLocks noChangeAspect="1"/>
          </p:cNvPicPr>
          <p:nvPr/>
        </p:nvPicPr>
        <p:blipFill>
          <a:blip r:embed="rId2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10213" y="1817688"/>
            <a:ext cx="1355725" cy="13636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9946" name="Picture 36">
            <a:extLst>
              <a:ext uri="{FF2B5EF4-FFF2-40B4-BE49-F238E27FC236}">
                <a16:creationId xmlns:a16="http://schemas.microsoft.com/office/drawing/2014/main" id="{6FF2C628-4EB9-4958-BAEF-C3F47675BCE3}"/>
              </a:ext>
            </a:extLst>
          </p:cNvPr>
          <p:cNvPicPr>
            <a:picLocks noChangeAspect="1"/>
          </p:cNvPicPr>
          <p:nvPr/>
        </p:nvPicPr>
        <p:blipFill>
          <a:blip r:embed="rId2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16075" y="1817688"/>
            <a:ext cx="1355725" cy="13636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39947" name="Group 42">
            <a:extLst>
              <a:ext uri="{FF2B5EF4-FFF2-40B4-BE49-F238E27FC236}">
                <a16:creationId xmlns:a16="http://schemas.microsoft.com/office/drawing/2014/main" id="{40FC81C7-710A-4A3C-A36D-A7A8B51F6A93}"/>
              </a:ext>
            </a:extLst>
          </p:cNvPr>
          <p:cNvGrpSpPr>
            <a:grpSpLocks/>
          </p:cNvGrpSpPr>
          <p:nvPr/>
        </p:nvGrpSpPr>
        <p:grpSpPr bwMode="auto">
          <a:xfrm>
            <a:off x="234950" y="3827463"/>
            <a:ext cx="4427538" cy="3030537"/>
            <a:chOff x="2895601" y="-4543017"/>
            <a:chExt cx="1639888" cy="1122362"/>
          </a:xfrm>
        </p:grpSpPr>
        <p:sp>
          <p:nvSpPr>
            <p:cNvPr id="39948" name="Freeform 430">
              <a:extLst>
                <a:ext uri="{FF2B5EF4-FFF2-40B4-BE49-F238E27FC236}">
                  <a16:creationId xmlns:a16="http://schemas.microsoft.com/office/drawing/2014/main" id="{442C49BE-F249-494B-9B12-A55E8D692E7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1176" y="-4050892"/>
              <a:ext cx="341313" cy="423863"/>
            </a:xfrm>
            <a:custGeom>
              <a:avLst/>
              <a:gdLst>
                <a:gd name="T0" fmla="*/ 2147483647 w 215"/>
                <a:gd name="T1" fmla="*/ 2147483647 h 267"/>
                <a:gd name="T2" fmla="*/ 0 w 215"/>
                <a:gd name="T3" fmla="*/ 0 h 267"/>
                <a:gd name="T4" fmla="*/ 2147483647 w 215"/>
                <a:gd name="T5" fmla="*/ 0 h 267"/>
                <a:gd name="T6" fmla="*/ 2147483647 w 215"/>
                <a:gd name="T7" fmla="*/ 2147483647 h 267"/>
                <a:gd name="T8" fmla="*/ 2147483647 w 215"/>
                <a:gd name="T9" fmla="*/ 2147483647 h 26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15"/>
                <a:gd name="T16" fmla="*/ 0 h 267"/>
                <a:gd name="T17" fmla="*/ 215 w 215"/>
                <a:gd name="T18" fmla="*/ 267 h 26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15" h="267">
                  <a:moveTo>
                    <a:pt x="40" y="267"/>
                  </a:moveTo>
                  <a:lnTo>
                    <a:pt x="0" y="0"/>
                  </a:lnTo>
                  <a:lnTo>
                    <a:pt x="215" y="0"/>
                  </a:lnTo>
                  <a:lnTo>
                    <a:pt x="161" y="267"/>
                  </a:lnTo>
                  <a:lnTo>
                    <a:pt x="40" y="267"/>
                  </a:lnTo>
                  <a:close/>
                </a:path>
              </a:pathLst>
            </a:custGeom>
            <a:solidFill>
              <a:srgbClr val="3A07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49" name="Freeform 431">
              <a:extLst>
                <a:ext uri="{FF2B5EF4-FFF2-40B4-BE49-F238E27FC236}">
                  <a16:creationId xmlns:a16="http://schemas.microsoft.com/office/drawing/2014/main" id="{1FAE23C5-8C4C-4F56-8C27-D5510CF7C91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1026" y="-3901667"/>
              <a:ext cx="188913" cy="296863"/>
            </a:xfrm>
            <a:custGeom>
              <a:avLst/>
              <a:gdLst>
                <a:gd name="T0" fmla="*/ 2147483647 w 59"/>
                <a:gd name="T1" fmla="*/ 2147483647 h 93"/>
                <a:gd name="T2" fmla="*/ 2147483647 w 59"/>
                <a:gd name="T3" fmla="*/ 2147483647 h 93"/>
                <a:gd name="T4" fmla="*/ 2147483647 w 59"/>
                <a:gd name="T5" fmla="*/ 2147483647 h 93"/>
                <a:gd name="T6" fmla="*/ 2147483647 w 59"/>
                <a:gd name="T7" fmla="*/ 2147483647 h 93"/>
                <a:gd name="T8" fmla="*/ 2147483647 w 59"/>
                <a:gd name="T9" fmla="*/ 2147483647 h 93"/>
                <a:gd name="T10" fmla="*/ 2147483647 w 59"/>
                <a:gd name="T11" fmla="*/ 2147483647 h 93"/>
                <a:gd name="T12" fmla="*/ 2147483647 w 59"/>
                <a:gd name="T13" fmla="*/ 2147483647 h 9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59"/>
                <a:gd name="T22" fmla="*/ 0 h 93"/>
                <a:gd name="T23" fmla="*/ 59 w 59"/>
                <a:gd name="T24" fmla="*/ 93 h 93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59" h="93">
                  <a:moveTo>
                    <a:pt x="59" y="5"/>
                  </a:moveTo>
                  <a:cubicBezTo>
                    <a:pt x="59" y="5"/>
                    <a:pt x="45" y="0"/>
                    <a:pt x="20" y="12"/>
                  </a:cubicBezTo>
                  <a:cubicBezTo>
                    <a:pt x="20" y="12"/>
                    <a:pt x="6" y="6"/>
                    <a:pt x="3" y="12"/>
                  </a:cubicBezTo>
                  <a:cubicBezTo>
                    <a:pt x="0" y="18"/>
                    <a:pt x="13" y="21"/>
                    <a:pt x="13" y="21"/>
                  </a:cubicBezTo>
                  <a:cubicBezTo>
                    <a:pt x="13" y="21"/>
                    <a:pt x="3" y="52"/>
                    <a:pt x="22" y="91"/>
                  </a:cubicBezTo>
                  <a:cubicBezTo>
                    <a:pt x="42" y="93"/>
                    <a:pt x="42" y="93"/>
                    <a:pt x="42" y="93"/>
                  </a:cubicBezTo>
                  <a:lnTo>
                    <a:pt x="59" y="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50" name="Freeform 432">
              <a:extLst>
                <a:ext uri="{FF2B5EF4-FFF2-40B4-BE49-F238E27FC236}">
                  <a16:creationId xmlns:a16="http://schemas.microsoft.com/office/drawing/2014/main" id="{E39AF6D3-4018-4F16-B67C-D4E6D3C2350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2776" y="-4543017"/>
              <a:ext cx="512763" cy="504825"/>
            </a:xfrm>
            <a:custGeom>
              <a:avLst/>
              <a:gdLst>
                <a:gd name="T0" fmla="*/ 2147483647 w 161"/>
                <a:gd name="T1" fmla="*/ 2147483647 h 159"/>
                <a:gd name="T2" fmla="*/ 2147483647 w 161"/>
                <a:gd name="T3" fmla="*/ 2147483647 h 159"/>
                <a:gd name="T4" fmla="*/ 2147483647 w 161"/>
                <a:gd name="T5" fmla="*/ 2147483647 h 159"/>
                <a:gd name="T6" fmla="*/ 2147483647 w 161"/>
                <a:gd name="T7" fmla="*/ 2147483647 h 159"/>
                <a:gd name="T8" fmla="*/ 2147483647 w 161"/>
                <a:gd name="T9" fmla="*/ 0 h 159"/>
                <a:gd name="T10" fmla="*/ 2147483647 w 161"/>
                <a:gd name="T11" fmla="*/ 2147483647 h 159"/>
                <a:gd name="T12" fmla="*/ 2147483647 w 161"/>
                <a:gd name="T13" fmla="*/ 2147483647 h 159"/>
                <a:gd name="T14" fmla="*/ 2147483647 w 161"/>
                <a:gd name="T15" fmla="*/ 2147483647 h 159"/>
                <a:gd name="T16" fmla="*/ 2147483647 w 161"/>
                <a:gd name="T17" fmla="*/ 2147483647 h 159"/>
                <a:gd name="T18" fmla="*/ 2147483647 w 161"/>
                <a:gd name="T19" fmla="*/ 2147483647 h 159"/>
                <a:gd name="T20" fmla="*/ 2147483647 w 161"/>
                <a:gd name="T21" fmla="*/ 2147483647 h 159"/>
                <a:gd name="T22" fmla="*/ 2147483647 w 161"/>
                <a:gd name="T23" fmla="*/ 2147483647 h 159"/>
                <a:gd name="T24" fmla="*/ 2147483647 w 161"/>
                <a:gd name="T25" fmla="*/ 2147483647 h 159"/>
                <a:gd name="T26" fmla="*/ 0 w 161"/>
                <a:gd name="T27" fmla="*/ 2147483647 h 159"/>
                <a:gd name="T28" fmla="*/ 2147483647 w 161"/>
                <a:gd name="T29" fmla="*/ 2147483647 h 159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61"/>
                <a:gd name="T46" fmla="*/ 0 h 159"/>
                <a:gd name="T47" fmla="*/ 161 w 161"/>
                <a:gd name="T48" fmla="*/ 159 h 159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61" h="159">
                  <a:moveTo>
                    <a:pt x="23" y="79"/>
                  </a:moveTo>
                  <a:cubicBezTo>
                    <a:pt x="23" y="79"/>
                    <a:pt x="23" y="79"/>
                    <a:pt x="23" y="79"/>
                  </a:cubicBezTo>
                  <a:cubicBezTo>
                    <a:pt x="52" y="59"/>
                    <a:pt x="61" y="32"/>
                    <a:pt x="61" y="32"/>
                  </a:cubicBezTo>
                  <a:cubicBezTo>
                    <a:pt x="61" y="32"/>
                    <a:pt x="61" y="32"/>
                    <a:pt x="61" y="32"/>
                  </a:cubicBezTo>
                  <a:cubicBezTo>
                    <a:pt x="65" y="14"/>
                    <a:pt x="82" y="0"/>
                    <a:pt x="102" y="0"/>
                  </a:cubicBezTo>
                  <a:cubicBezTo>
                    <a:pt x="125" y="0"/>
                    <a:pt x="144" y="19"/>
                    <a:pt x="144" y="42"/>
                  </a:cubicBezTo>
                  <a:cubicBezTo>
                    <a:pt x="144" y="48"/>
                    <a:pt x="143" y="54"/>
                    <a:pt x="140" y="60"/>
                  </a:cubicBezTo>
                  <a:cubicBezTo>
                    <a:pt x="152" y="66"/>
                    <a:pt x="161" y="78"/>
                    <a:pt x="161" y="93"/>
                  </a:cubicBezTo>
                  <a:cubicBezTo>
                    <a:pt x="161" y="114"/>
                    <a:pt x="144" y="130"/>
                    <a:pt x="123" y="130"/>
                  </a:cubicBezTo>
                  <a:cubicBezTo>
                    <a:pt x="107" y="130"/>
                    <a:pt x="94" y="121"/>
                    <a:pt x="89" y="107"/>
                  </a:cubicBezTo>
                  <a:cubicBezTo>
                    <a:pt x="83" y="127"/>
                    <a:pt x="83" y="127"/>
                    <a:pt x="83" y="127"/>
                  </a:cubicBezTo>
                  <a:cubicBezTo>
                    <a:pt x="83" y="127"/>
                    <a:pt x="83" y="127"/>
                    <a:pt x="83" y="127"/>
                  </a:cubicBezTo>
                  <a:cubicBezTo>
                    <a:pt x="78" y="145"/>
                    <a:pt x="62" y="159"/>
                    <a:pt x="42" y="159"/>
                  </a:cubicBezTo>
                  <a:cubicBezTo>
                    <a:pt x="19" y="159"/>
                    <a:pt x="0" y="140"/>
                    <a:pt x="0" y="117"/>
                  </a:cubicBezTo>
                  <a:cubicBezTo>
                    <a:pt x="0" y="100"/>
                    <a:pt x="9" y="86"/>
                    <a:pt x="23" y="79"/>
                  </a:cubicBezTo>
                  <a:close/>
                </a:path>
              </a:pathLst>
            </a:custGeom>
            <a:solidFill>
              <a:srgbClr val="4A12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51" name="Freeform 433">
              <a:extLst>
                <a:ext uri="{FF2B5EF4-FFF2-40B4-BE49-F238E27FC236}">
                  <a16:creationId xmlns:a16="http://schemas.microsoft.com/office/drawing/2014/main" id="{3405DB16-9245-4E26-8DAB-AD1D5075EFDC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5689" y="-3838167"/>
              <a:ext cx="238125" cy="169863"/>
            </a:xfrm>
            <a:custGeom>
              <a:avLst/>
              <a:gdLst>
                <a:gd name="T0" fmla="*/ 2147483647 w 150"/>
                <a:gd name="T1" fmla="*/ 0 h 107"/>
                <a:gd name="T2" fmla="*/ 2147483647 w 150"/>
                <a:gd name="T3" fmla="*/ 2147483647 h 107"/>
                <a:gd name="T4" fmla="*/ 2147483647 w 150"/>
                <a:gd name="T5" fmla="*/ 2147483647 h 107"/>
                <a:gd name="T6" fmla="*/ 0 w 150"/>
                <a:gd name="T7" fmla="*/ 2147483647 h 107"/>
                <a:gd name="T8" fmla="*/ 2147483647 w 150"/>
                <a:gd name="T9" fmla="*/ 0 h 10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50"/>
                <a:gd name="T16" fmla="*/ 0 h 107"/>
                <a:gd name="T17" fmla="*/ 150 w 150"/>
                <a:gd name="T18" fmla="*/ 107 h 10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50" h="107">
                  <a:moveTo>
                    <a:pt x="8" y="0"/>
                  </a:moveTo>
                  <a:lnTo>
                    <a:pt x="150" y="70"/>
                  </a:lnTo>
                  <a:lnTo>
                    <a:pt x="138" y="107"/>
                  </a:lnTo>
                  <a:lnTo>
                    <a:pt x="0" y="7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AF3C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52" name="Freeform 434">
              <a:extLst>
                <a:ext uri="{FF2B5EF4-FFF2-40B4-BE49-F238E27FC236}">
                  <a16:creationId xmlns:a16="http://schemas.microsoft.com/office/drawing/2014/main" id="{9A497210-D21F-4D8E-816D-832397C2DB0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5689" y="-3838167"/>
              <a:ext cx="238125" cy="169863"/>
            </a:xfrm>
            <a:custGeom>
              <a:avLst/>
              <a:gdLst>
                <a:gd name="T0" fmla="*/ 2147483647 w 150"/>
                <a:gd name="T1" fmla="*/ 0 h 107"/>
                <a:gd name="T2" fmla="*/ 2147483647 w 150"/>
                <a:gd name="T3" fmla="*/ 2147483647 h 107"/>
                <a:gd name="T4" fmla="*/ 2147483647 w 150"/>
                <a:gd name="T5" fmla="*/ 2147483647 h 107"/>
                <a:gd name="T6" fmla="*/ 0 w 150"/>
                <a:gd name="T7" fmla="*/ 2147483647 h 10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50"/>
                <a:gd name="T13" fmla="*/ 0 h 107"/>
                <a:gd name="T14" fmla="*/ 150 w 150"/>
                <a:gd name="T15" fmla="*/ 107 h 10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50" h="107">
                  <a:moveTo>
                    <a:pt x="8" y="0"/>
                  </a:moveTo>
                  <a:lnTo>
                    <a:pt x="150" y="70"/>
                  </a:lnTo>
                  <a:lnTo>
                    <a:pt x="138" y="107"/>
                  </a:lnTo>
                  <a:lnTo>
                    <a:pt x="0" y="72"/>
                  </a:lnTo>
                </a:path>
              </a:pathLst>
            </a:custGeom>
            <a:solidFill>
              <a:srgbClr val="FB5D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53" name="Freeform 435">
              <a:extLst>
                <a:ext uri="{FF2B5EF4-FFF2-40B4-BE49-F238E27FC236}">
                  <a16:creationId xmlns:a16="http://schemas.microsoft.com/office/drawing/2014/main" id="{E46651EF-B03F-4AF6-87F4-790A89FC61A6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3576" y="-4260442"/>
              <a:ext cx="461963" cy="633413"/>
            </a:xfrm>
            <a:custGeom>
              <a:avLst/>
              <a:gdLst>
                <a:gd name="T0" fmla="*/ 2147483647 w 145"/>
                <a:gd name="T1" fmla="*/ 0 h 199"/>
                <a:gd name="T2" fmla="*/ 0 w 145"/>
                <a:gd name="T3" fmla="*/ 2147483647 h 199"/>
                <a:gd name="T4" fmla="*/ 2147483647 w 145"/>
                <a:gd name="T5" fmla="*/ 2147483647 h 199"/>
                <a:gd name="T6" fmla="*/ 2147483647 w 145"/>
                <a:gd name="T7" fmla="*/ 2147483647 h 199"/>
                <a:gd name="T8" fmla="*/ 2147483647 w 145"/>
                <a:gd name="T9" fmla="*/ 0 h 19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5"/>
                <a:gd name="T16" fmla="*/ 0 h 199"/>
                <a:gd name="T17" fmla="*/ 145 w 145"/>
                <a:gd name="T18" fmla="*/ 199 h 19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5" h="199">
                  <a:moveTo>
                    <a:pt x="59" y="0"/>
                  </a:moveTo>
                  <a:cubicBezTo>
                    <a:pt x="0" y="199"/>
                    <a:pt x="0" y="199"/>
                    <a:pt x="0" y="199"/>
                  </a:cubicBezTo>
                  <a:cubicBezTo>
                    <a:pt x="145" y="199"/>
                    <a:pt x="145" y="199"/>
                    <a:pt x="145" y="199"/>
                  </a:cubicBezTo>
                  <a:cubicBezTo>
                    <a:pt x="145" y="199"/>
                    <a:pt x="121" y="48"/>
                    <a:pt x="89" y="11"/>
                  </a:cubicBezTo>
                  <a:lnTo>
                    <a:pt x="59" y="0"/>
                  </a:lnTo>
                  <a:close/>
                </a:path>
              </a:pathLst>
            </a:custGeom>
            <a:solidFill>
              <a:srgbClr val="FB5D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54" name="Freeform 436">
              <a:extLst>
                <a:ext uri="{FF2B5EF4-FFF2-40B4-BE49-F238E27FC236}">
                  <a16:creationId xmlns:a16="http://schemas.microsoft.com/office/drawing/2014/main" id="{C519F69C-93B6-4EC3-A9D9-D84AED3CCEB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2489" y="-4454117"/>
              <a:ext cx="187325" cy="228600"/>
            </a:xfrm>
            <a:custGeom>
              <a:avLst/>
              <a:gdLst>
                <a:gd name="T0" fmla="*/ 2147483647 w 59"/>
                <a:gd name="T1" fmla="*/ 0 h 72"/>
                <a:gd name="T2" fmla="*/ 2147483647 w 59"/>
                <a:gd name="T3" fmla="*/ 2147483647 h 72"/>
                <a:gd name="T4" fmla="*/ 2147483647 w 59"/>
                <a:gd name="T5" fmla="*/ 2147483647 h 72"/>
                <a:gd name="T6" fmla="*/ 2147483647 w 59"/>
                <a:gd name="T7" fmla="*/ 2147483647 h 72"/>
                <a:gd name="T8" fmla="*/ 0 w 59"/>
                <a:gd name="T9" fmla="*/ 2147483647 h 72"/>
                <a:gd name="T10" fmla="*/ 2147483647 w 59"/>
                <a:gd name="T11" fmla="*/ 2147483647 h 72"/>
                <a:gd name="T12" fmla="*/ 2147483647 w 59"/>
                <a:gd name="T13" fmla="*/ 0 h 7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59"/>
                <a:gd name="T22" fmla="*/ 0 h 72"/>
                <a:gd name="T23" fmla="*/ 59 w 59"/>
                <a:gd name="T24" fmla="*/ 72 h 72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59" h="72">
                  <a:moveTo>
                    <a:pt x="44" y="0"/>
                  </a:moveTo>
                  <a:cubicBezTo>
                    <a:pt x="44" y="0"/>
                    <a:pt x="59" y="2"/>
                    <a:pt x="57" y="31"/>
                  </a:cubicBezTo>
                  <a:cubicBezTo>
                    <a:pt x="54" y="59"/>
                    <a:pt x="31" y="57"/>
                    <a:pt x="31" y="57"/>
                  </a:cubicBezTo>
                  <a:cubicBezTo>
                    <a:pt x="30" y="72"/>
                    <a:pt x="30" y="72"/>
                    <a:pt x="30" y="72"/>
                  </a:cubicBezTo>
                  <a:cubicBezTo>
                    <a:pt x="30" y="72"/>
                    <a:pt x="7" y="71"/>
                    <a:pt x="0" y="61"/>
                  </a:cubicBezTo>
                  <a:cubicBezTo>
                    <a:pt x="3" y="32"/>
                    <a:pt x="3" y="32"/>
                    <a:pt x="3" y="32"/>
                  </a:cubicBezTo>
                  <a:cubicBezTo>
                    <a:pt x="3" y="32"/>
                    <a:pt x="41" y="20"/>
                    <a:pt x="44" y="0"/>
                  </a:cubicBezTo>
                  <a:close/>
                </a:path>
              </a:pathLst>
            </a:custGeom>
            <a:solidFill>
              <a:srgbClr val="E489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55" name="Oval 437">
              <a:extLst>
                <a:ext uri="{FF2B5EF4-FFF2-40B4-BE49-F238E27FC236}">
                  <a16:creationId xmlns:a16="http://schemas.microsoft.com/office/drawing/2014/main" id="{DFFFD770-CC33-4EB0-B4A9-B2820F561B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41714" y="-4384267"/>
              <a:ext cx="15875" cy="12700"/>
            </a:xfrm>
            <a:prstGeom prst="ellipse">
              <a:avLst/>
            </a:prstGeom>
            <a:solidFill>
              <a:srgbClr val="4119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en-US"/>
            </a:p>
          </p:txBody>
        </p:sp>
        <p:sp>
          <p:nvSpPr>
            <p:cNvPr id="39956" name="Oval 438">
              <a:extLst>
                <a:ext uri="{FF2B5EF4-FFF2-40B4-BE49-F238E27FC236}">
                  <a16:creationId xmlns:a16="http://schemas.microsoft.com/office/drawing/2014/main" id="{30D024D2-04F9-4ED7-84A7-EC13D3ED0F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94089" y="-4387442"/>
              <a:ext cx="15875" cy="15875"/>
            </a:xfrm>
            <a:prstGeom prst="ellipse">
              <a:avLst/>
            </a:prstGeom>
            <a:solidFill>
              <a:srgbClr val="4119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en-US"/>
            </a:p>
          </p:txBody>
        </p:sp>
        <p:sp>
          <p:nvSpPr>
            <p:cNvPr id="39957" name="Freeform 439">
              <a:extLst>
                <a:ext uri="{FF2B5EF4-FFF2-40B4-BE49-F238E27FC236}">
                  <a16:creationId xmlns:a16="http://schemas.microsoft.com/office/drawing/2014/main" id="{115FE902-31E3-41E5-B1F4-F805F818517D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6314" y="-4377917"/>
              <a:ext cx="28575" cy="38100"/>
            </a:xfrm>
            <a:custGeom>
              <a:avLst/>
              <a:gdLst>
                <a:gd name="T0" fmla="*/ 2147483647 w 9"/>
                <a:gd name="T1" fmla="*/ 2147483647 h 12"/>
                <a:gd name="T2" fmla="*/ 2147483647 w 9"/>
                <a:gd name="T3" fmla="*/ 2147483647 h 12"/>
                <a:gd name="T4" fmla="*/ 2147483647 w 9"/>
                <a:gd name="T5" fmla="*/ 2147483647 h 12"/>
                <a:gd name="T6" fmla="*/ 2147483647 w 9"/>
                <a:gd name="T7" fmla="*/ 0 h 12"/>
                <a:gd name="T8" fmla="*/ 2147483647 w 9"/>
                <a:gd name="T9" fmla="*/ 2147483647 h 12"/>
                <a:gd name="T10" fmla="*/ 2147483647 w 9"/>
                <a:gd name="T11" fmla="*/ 2147483647 h 12"/>
                <a:gd name="T12" fmla="*/ 2147483647 w 9"/>
                <a:gd name="T13" fmla="*/ 2147483647 h 12"/>
                <a:gd name="T14" fmla="*/ 0 w 9"/>
                <a:gd name="T15" fmla="*/ 2147483647 h 12"/>
                <a:gd name="T16" fmla="*/ 0 w 9"/>
                <a:gd name="T17" fmla="*/ 2147483647 h 12"/>
                <a:gd name="T18" fmla="*/ 2147483647 w 9"/>
                <a:gd name="T19" fmla="*/ 2147483647 h 1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9"/>
                <a:gd name="T31" fmla="*/ 0 h 12"/>
                <a:gd name="T32" fmla="*/ 9 w 9"/>
                <a:gd name="T33" fmla="*/ 12 h 12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9" h="12">
                  <a:moveTo>
                    <a:pt x="5" y="12"/>
                  </a:moveTo>
                  <a:cubicBezTo>
                    <a:pt x="6" y="12"/>
                    <a:pt x="7" y="12"/>
                    <a:pt x="8" y="11"/>
                  </a:cubicBezTo>
                  <a:cubicBezTo>
                    <a:pt x="9" y="9"/>
                    <a:pt x="6" y="2"/>
                    <a:pt x="5" y="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6" y="4"/>
                    <a:pt x="7" y="10"/>
                    <a:pt x="7" y="11"/>
                  </a:cubicBezTo>
                  <a:cubicBezTo>
                    <a:pt x="6" y="12"/>
                    <a:pt x="3" y="11"/>
                    <a:pt x="1" y="10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1" y="12"/>
                    <a:pt x="3" y="12"/>
                    <a:pt x="5" y="12"/>
                  </a:cubicBezTo>
                  <a:close/>
                </a:path>
              </a:pathLst>
            </a:custGeom>
            <a:solidFill>
              <a:srgbClr val="AD5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58" name="Freeform 440">
              <a:extLst>
                <a:ext uri="{FF2B5EF4-FFF2-40B4-BE49-F238E27FC236}">
                  <a16:creationId xmlns:a16="http://schemas.microsoft.com/office/drawing/2014/main" id="{8D3982A3-EDA6-4F17-AE11-4FD0F858F1D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0914" y="-4330292"/>
              <a:ext cx="34925" cy="22225"/>
            </a:xfrm>
            <a:custGeom>
              <a:avLst/>
              <a:gdLst>
                <a:gd name="T0" fmla="*/ 2147483647 w 11"/>
                <a:gd name="T1" fmla="*/ 2147483647 h 7"/>
                <a:gd name="T2" fmla="*/ 2147483647 w 11"/>
                <a:gd name="T3" fmla="*/ 2147483647 h 7"/>
                <a:gd name="T4" fmla="*/ 2147483647 w 11"/>
                <a:gd name="T5" fmla="*/ 2147483647 h 7"/>
                <a:gd name="T6" fmla="*/ 2147483647 w 11"/>
                <a:gd name="T7" fmla="*/ 2147483647 h 7"/>
                <a:gd name="T8" fmla="*/ 2147483647 w 11"/>
                <a:gd name="T9" fmla="*/ 2147483647 h 7"/>
                <a:gd name="T10" fmla="*/ 2147483647 w 11"/>
                <a:gd name="T11" fmla="*/ 2147483647 h 7"/>
                <a:gd name="T12" fmla="*/ 0 w 11"/>
                <a:gd name="T13" fmla="*/ 0 h 7"/>
                <a:gd name="T14" fmla="*/ 0 w 11"/>
                <a:gd name="T15" fmla="*/ 2147483647 h 7"/>
                <a:gd name="T16" fmla="*/ 2147483647 w 11"/>
                <a:gd name="T17" fmla="*/ 2147483647 h 7"/>
                <a:gd name="T18" fmla="*/ 2147483647 w 11"/>
                <a:gd name="T19" fmla="*/ 2147483647 h 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1"/>
                <a:gd name="T31" fmla="*/ 0 h 7"/>
                <a:gd name="T32" fmla="*/ 11 w 11"/>
                <a:gd name="T33" fmla="*/ 7 h 7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1" h="7">
                  <a:moveTo>
                    <a:pt x="8" y="7"/>
                  </a:moveTo>
                  <a:cubicBezTo>
                    <a:pt x="9" y="7"/>
                    <a:pt x="10" y="7"/>
                    <a:pt x="11" y="6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9" y="6"/>
                    <a:pt x="6" y="6"/>
                    <a:pt x="5" y="5"/>
                  </a:cubicBezTo>
                  <a:cubicBezTo>
                    <a:pt x="3" y="4"/>
                    <a:pt x="2" y="3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3"/>
                    <a:pt x="2" y="5"/>
                    <a:pt x="4" y="6"/>
                  </a:cubicBezTo>
                  <a:cubicBezTo>
                    <a:pt x="5" y="7"/>
                    <a:pt x="6" y="7"/>
                    <a:pt x="8" y="7"/>
                  </a:cubicBezTo>
                  <a:close/>
                </a:path>
              </a:pathLst>
            </a:custGeom>
            <a:solidFill>
              <a:srgbClr val="4119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59" name="Freeform 441">
              <a:extLst>
                <a:ext uri="{FF2B5EF4-FFF2-40B4-BE49-F238E27FC236}">
                  <a16:creationId xmlns:a16="http://schemas.microsoft.com/office/drawing/2014/main" id="{3EFC0350-0203-4604-BFB5-7DDCE2DA2BCE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9664" y="-3761967"/>
              <a:ext cx="139700" cy="119063"/>
            </a:xfrm>
            <a:custGeom>
              <a:avLst/>
              <a:gdLst>
                <a:gd name="T0" fmla="*/ 0 w 44"/>
                <a:gd name="T1" fmla="*/ 2147483647 h 37"/>
                <a:gd name="T2" fmla="*/ 2147483647 w 44"/>
                <a:gd name="T3" fmla="*/ 2147483647 h 37"/>
                <a:gd name="T4" fmla="*/ 2147483647 w 44"/>
                <a:gd name="T5" fmla="*/ 2147483647 h 37"/>
                <a:gd name="T6" fmla="*/ 2147483647 w 44"/>
                <a:gd name="T7" fmla="*/ 2147483647 h 37"/>
                <a:gd name="T8" fmla="*/ 2147483647 w 44"/>
                <a:gd name="T9" fmla="*/ 2147483647 h 37"/>
                <a:gd name="T10" fmla="*/ 2147483647 w 44"/>
                <a:gd name="T11" fmla="*/ 2147483647 h 37"/>
                <a:gd name="T12" fmla="*/ 2147483647 w 44"/>
                <a:gd name="T13" fmla="*/ 2147483647 h 37"/>
                <a:gd name="T14" fmla="*/ 2147483647 w 44"/>
                <a:gd name="T15" fmla="*/ 2147483647 h 37"/>
                <a:gd name="T16" fmla="*/ 2147483647 w 44"/>
                <a:gd name="T17" fmla="*/ 2147483647 h 37"/>
                <a:gd name="T18" fmla="*/ 2147483647 w 44"/>
                <a:gd name="T19" fmla="*/ 0 h 3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44"/>
                <a:gd name="T31" fmla="*/ 0 h 37"/>
                <a:gd name="T32" fmla="*/ 44 w 44"/>
                <a:gd name="T33" fmla="*/ 37 h 37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44" h="37">
                  <a:moveTo>
                    <a:pt x="0" y="34"/>
                  </a:moveTo>
                  <a:cubicBezTo>
                    <a:pt x="8" y="33"/>
                    <a:pt x="15" y="33"/>
                    <a:pt x="22" y="33"/>
                  </a:cubicBezTo>
                  <a:cubicBezTo>
                    <a:pt x="26" y="34"/>
                    <a:pt x="29" y="34"/>
                    <a:pt x="33" y="34"/>
                  </a:cubicBezTo>
                  <a:cubicBezTo>
                    <a:pt x="35" y="35"/>
                    <a:pt x="43" y="37"/>
                    <a:pt x="44" y="36"/>
                  </a:cubicBezTo>
                  <a:cubicBezTo>
                    <a:pt x="44" y="35"/>
                    <a:pt x="44" y="33"/>
                    <a:pt x="44" y="33"/>
                  </a:cubicBezTo>
                  <a:cubicBezTo>
                    <a:pt x="44" y="32"/>
                    <a:pt x="44" y="31"/>
                    <a:pt x="44" y="30"/>
                  </a:cubicBezTo>
                  <a:cubicBezTo>
                    <a:pt x="44" y="28"/>
                    <a:pt x="44" y="26"/>
                    <a:pt x="43" y="24"/>
                  </a:cubicBezTo>
                  <a:cubicBezTo>
                    <a:pt x="41" y="20"/>
                    <a:pt x="38" y="17"/>
                    <a:pt x="35" y="14"/>
                  </a:cubicBezTo>
                  <a:cubicBezTo>
                    <a:pt x="31" y="10"/>
                    <a:pt x="27" y="7"/>
                    <a:pt x="23" y="5"/>
                  </a:cubicBezTo>
                  <a:cubicBezTo>
                    <a:pt x="18" y="2"/>
                    <a:pt x="13" y="0"/>
                    <a:pt x="7" y="0"/>
                  </a:cubicBezTo>
                </a:path>
              </a:pathLst>
            </a:custGeom>
            <a:solidFill>
              <a:srgbClr val="E489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60" name="Freeform 442">
              <a:extLst>
                <a:ext uri="{FF2B5EF4-FFF2-40B4-BE49-F238E27FC236}">
                  <a16:creationId xmlns:a16="http://schemas.microsoft.com/office/drawing/2014/main" id="{8D0330A4-C89B-45E7-862E-6C2FEA631BEB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2489" y="-3831817"/>
              <a:ext cx="307975" cy="195263"/>
            </a:xfrm>
            <a:custGeom>
              <a:avLst/>
              <a:gdLst>
                <a:gd name="T0" fmla="*/ 2147483647 w 194"/>
                <a:gd name="T1" fmla="*/ 0 h 123"/>
                <a:gd name="T2" fmla="*/ 2147483647 w 194"/>
                <a:gd name="T3" fmla="*/ 2147483647 h 123"/>
                <a:gd name="T4" fmla="*/ 2147483647 w 194"/>
                <a:gd name="T5" fmla="*/ 2147483647 h 123"/>
                <a:gd name="T6" fmla="*/ 0 w 194"/>
                <a:gd name="T7" fmla="*/ 2147483647 h 123"/>
                <a:gd name="T8" fmla="*/ 2147483647 w 194"/>
                <a:gd name="T9" fmla="*/ 0 h 1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123"/>
                <a:gd name="T17" fmla="*/ 194 w 194"/>
                <a:gd name="T18" fmla="*/ 123 h 12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123">
                  <a:moveTo>
                    <a:pt x="38" y="0"/>
                  </a:moveTo>
                  <a:lnTo>
                    <a:pt x="194" y="34"/>
                  </a:lnTo>
                  <a:lnTo>
                    <a:pt x="166" y="123"/>
                  </a:lnTo>
                  <a:lnTo>
                    <a:pt x="0" y="82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FB5D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61" name="Freeform 443">
              <a:extLst>
                <a:ext uri="{FF2B5EF4-FFF2-40B4-BE49-F238E27FC236}">
                  <a16:creationId xmlns:a16="http://schemas.microsoft.com/office/drawing/2014/main" id="{E7D48A17-11CF-404B-A31C-A1881D613C1F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2489" y="-3831817"/>
              <a:ext cx="307975" cy="195263"/>
            </a:xfrm>
            <a:custGeom>
              <a:avLst/>
              <a:gdLst>
                <a:gd name="T0" fmla="*/ 2147483647 w 194"/>
                <a:gd name="T1" fmla="*/ 0 h 123"/>
                <a:gd name="T2" fmla="*/ 2147483647 w 194"/>
                <a:gd name="T3" fmla="*/ 2147483647 h 123"/>
                <a:gd name="T4" fmla="*/ 2147483647 w 194"/>
                <a:gd name="T5" fmla="*/ 2147483647 h 123"/>
                <a:gd name="T6" fmla="*/ 0 w 194"/>
                <a:gd name="T7" fmla="*/ 2147483647 h 12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94"/>
                <a:gd name="T13" fmla="*/ 0 h 123"/>
                <a:gd name="T14" fmla="*/ 194 w 194"/>
                <a:gd name="T15" fmla="*/ 123 h 12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94" h="123">
                  <a:moveTo>
                    <a:pt x="38" y="0"/>
                  </a:moveTo>
                  <a:lnTo>
                    <a:pt x="194" y="34"/>
                  </a:lnTo>
                  <a:lnTo>
                    <a:pt x="166" y="123"/>
                  </a:lnTo>
                  <a:lnTo>
                    <a:pt x="0" y="82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62" name="Freeform 444">
              <a:extLst>
                <a:ext uri="{FF2B5EF4-FFF2-40B4-BE49-F238E27FC236}">
                  <a16:creationId xmlns:a16="http://schemas.microsoft.com/office/drawing/2014/main" id="{D19A03E3-009C-4F7B-A099-25A5045F125B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4239" y="-4041367"/>
              <a:ext cx="193675" cy="250825"/>
            </a:xfrm>
            <a:custGeom>
              <a:avLst/>
              <a:gdLst>
                <a:gd name="T0" fmla="*/ 2147483647 w 122"/>
                <a:gd name="T1" fmla="*/ 2147483647 h 158"/>
                <a:gd name="T2" fmla="*/ 2147483647 w 122"/>
                <a:gd name="T3" fmla="*/ 2147483647 h 158"/>
                <a:gd name="T4" fmla="*/ 2147483647 w 122"/>
                <a:gd name="T5" fmla="*/ 2147483647 h 158"/>
                <a:gd name="T6" fmla="*/ 2147483647 w 122"/>
                <a:gd name="T7" fmla="*/ 0 h 158"/>
                <a:gd name="T8" fmla="*/ 2147483647 w 122"/>
                <a:gd name="T9" fmla="*/ 2147483647 h 158"/>
                <a:gd name="T10" fmla="*/ 0 w 122"/>
                <a:gd name="T11" fmla="*/ 2147483647 h 158"/>
                <a:gd name="T12" fmla="*/ 0 w 122"/>
                <a:gd name="T13" fmla="*/ 2147483647 h 158"/>
                <a:gd name="T14" fmla="*/ 2147483647 w 122"/>
                <a:gd name="T15" fmla="*/ 2147483647 h 158"/>
                <a:gd name="T16" fmla="*/ 2147483647 w 122"/>
                <a:gd name="T17" fmla="*/ 2147483647 h 158"/>
                <a:gd name="T18" fmla="*/ 2147483647 w 122"/>
                <a:gd name="T19" fmla="*/ 2147483647 h 158"/>
                <a:gd name="T20" fmla="*/ 2147483647 w 122"/>
                <a:gd name="T21" fmla="*/ 2147483647 h 158"/>
                <a:gd name="T22" fmla="*/ 2147483647 w 122"/>
                <a:gd name="T23" fmla="*/ 2147483647 h 15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22"/>
                <a:gd name="T37" fmla="*/ 0 h 158"/>
                <a:gd name="T38" fmla="*/ 122 w 122"/>
                <a:gd name="T39" fmla="*/ 158 h 158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22" h="158">
                  <a:moveTo>
                    <a:pt x="120" y="156"/>
                  </a:moveTo>
                  <a:lnTo>
                    <a:pt x="2" y="132"/>
                  </a:lnTo>
                  <a:lnTo>
                    <a:pt x="34" y="2"/>
                  </a:lnTo>
                  <a:lnTo>
                    <a:pt x="34" y="0"/>
                  </a:lnTo>
                  <a:lnTo>
                    <a:pt x="32" y="2"/>
                  </a:lnTo>
                  <a:lnTo>
                    <a:pt x="0" y="132"/>
                  </a:lnTo>
                  <a:lnTo>
                    <a:pt x="0" y="134"/>
                  </a:lnTo>
                  <a:lnTo>
                    <a:pt x="2" y="134"/>
                  </a:lnTo>
                  <a:lnTo>
                    <a:pt x="120" y="158"/>
                  </a:lnTo>
                  <a:lnTo>
                    <a:pt x="122" y="158"/>
                  </a:lnTo>
                  <a:lnTo>
                    <a:pt x="120" y="156"/>
                  </a:lnTo>
                  <a:close/>
                </a:path>
              </a:pathLst>
            </a:custGeom>
            <a:solidFill>
              <a:srgbClr val="AF3C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63" name="Freeform 445">
              <a:extLst>
                <a:ext uri="{FF2B5EF4-FFF2-40B4-BE49-F238E27FC236}">
                  <a16:creationId xmlns:a16="http://schemas.microsoft.com/office/drawing/2014/main" id="{5F61AB65-A0FC-44C0-A14F-8DB9412A7ABE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4064" y="-3717517"/>
              <a:ext cx="342900" cy="77788"/>
            </a:xfrm>
            <a:custGeom>
              <a:avLst/>
              <a:gdLst>
                <a:gd name="T0" fmla="*/ 2147483647 w 216"/>
                <a:gd name="T1" fmla="*/ 2147483647 h 49"/>
                <a:gd name="T2" fmla="*/ 2147483647 w 216"/>
                <a:gd name="T3" fmla="*/ 0 h 49"/>
                <a:gd name="T4" fmla="*/ 0 w 216"/>
                <a:gd name="T5" fmla="*/ 0 h 49"/>
                <a:gd name="T6" fmla="*/ 2147483647 w 216"/>
                <a:gd name="T7" fmla="*/ 0 h 49"/>
                <a:gd name="T8" fmla="*/ 2147483647 w 216"/>
                <a:gd name="T9" fmla="*/ 2147483647 h 49"/>
                <a:gd name="T10" fmla="*/ 2147483647 w 216"/>
                <a:gd name="T11" fmla="*/ 2147483647 h 49"/>
                <a:gd name="T12" fmla="*/ 2147483647 w 216"/>
                <a:gd name="T13" fmla="*/ 2147483647 h 4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16"/>
                <a:gd name="T22" fmla="*/ 0 h 49"/>
                <a:gd name="T23" fmla="*/ 216 w 216"/>
                <a:gd name="T24" fmla="*/ 49 h 49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16" h="49">
                  <a:moveTo>
                    <a:pt x="214" y="47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14" y="49"/>
                  </a:lnTo>
                  <a:lnTo>
                    <a:pt x="216" y="47"/>
                  </a:lnTo>
                  <a:lnTo>
                    <a:pt x="214" y="47"/>
                  </a:lnTo>
                  <a:close/>
                </a:path>
              </a:pathLst>
            </a:custGeom>
            <a:solidFill>
              <a:srgbClr val="AF3C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64" name="Freeform 446">
              <a:extLst>
                <a:ext uri="{FF2B5EF4-FFF2-40B4-BE49-F238E27FC236}">
                  <a16:creationId xmlns:a16="http://schemas.microsoft.com/office/drawing/2014/main" id="{CBF5D900-438D-43DD-A878-528664B6AF8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4064" y="-3717517"/>
              <a:ext cx="342900" cy="77788"/>
            </a:xfrm>
            <a:custGeom>
              <a:avLst/>
              <a:gdLst>
                <a:gd name="T0" fmla="*/ 2147483647 w 216"/>
                <a:gd name="T1" fmla="*/ 2147483647 h 49"/>
                <a:gd name="T2" fmla="*/ 2147483647 w 216"/>
                <a:gd name="T3" fmla="*/ 0 h 49"/>
                <a:gd name="T4" fmla="*/ 0 w 216"/>
                <a:gd name="T5" fmla="*/ 0 h 49"/>
                <a:gd name="T6" fmla="*/ 2147483647 w 216"/>
                <a:gd name="T7" fmla="*/ 0 h 49"/>
                <a:gd name="T8" fmla="*/ 2147483647 w 216"/>
                <a:gd name="T9" fmla="*/ 2147483647 h 49"/>
                <a:gd name="T10" fmla="*/ 2147483647 w 216"/>
                <a:gd name="T11" fmla="*/ 2147483647 h 49"/>
                <a:gd name="T12" fmla="*/ 2147483647 w 216"/>
                <a:gd name="T13" fmla="*/ 2147483647 h 4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16"/>
                <a:gd name="T22" fmla="*/ 0 h 49"/>
                <a:gd name="T23" fmla="*/ 216 w 216"/>
                <a:gd name="T24" fmla="*/ 49 h 49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16" h="49">
                  <a:moveTo>
                    <a:pt x="214" y="47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14" y="49"/>
                  </a:lnTo>
                  <a:lnTo>
                    <a:pt x="216" y="47"/>
                  </a:lnTo>
                  <a:lnTo>
                    <a:pt x="214" y="4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65" name="Rectangle 447">
              <a:extLst>
                <a:ext uri="{FF2B5EF4-FFF2-40B4-BE49-F238E27FC236}">
                  <a16:creationId xmlns:a16="http://schemas.microsoft.com/office/drawing/2014/main" id="{F76F02EC-2F7C-45E3-9113-33B16784F6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95601" y="-3627030"/>
              <a:ext cx="1639888" cy="53975"/>
            </a:xfrm>
            <a:prstGeom prst="rect">
              <a:avLst/>
            </a:prstGeom>
            <a:solidFill>
              <a:srgbClr val="6263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en-US"/>
            </a:p>
          </p:txBody>
        </p:sp>
        <p:sp>
          <p:nvSpPr>
            <p:cNvPr id="39966" name="Freeform 448">
              <a:extLst>
                <a:ext uri="{FF2B5EF4-FFF2-40B4-BE49-F238E27FC236}">
                  <a16:creationId xmlns:a16="http://schemas.microsoft.com/office/drawing/2014/main" id="{37EAB26F-0421-46A8-A27A-447ECE4AAB6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2214" y="-3974692"/>
              <a:ext cx="479425" cy="347663"/>
            </a:xfrm>
            <a:custGeom>
              <a:avLst/>
              <a:gdLst>
                <a:gd name="T0" fmla="*/ 2147483647 w 302"/>
                <a:gd name="T1" fmla="*/ 0 h 219"/>
                <a:gd name="T2" fmla="*/ 2147483647 w 302"/>
                <a:gd name="T3" fmla="*/ 0 h 219"/>
                <a:gd name="T4" fmla="*/ 0 w 302"/>
                <a:gd name="T5" fmla="*/ 2147483647 h 219"/>
                <a:gd name="T6" fmla="*/ 2147483647 w 302"/>
                <a:gd name="T7" fmla="*/ 2147483647 h 219"/>
                <a:gd name="T8" fmla="*/ 2147483647 w 302"/>
                <a:gd name="T9" fmla="*/ 0 h 2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2"/>
                <a:gd name="T16" fmla="*/ 0 h 219"/>
                <a:gd name="T17" fmla="*/ 302 w 302"/>
                <a:gd name="T18" fmla="*/ 219 h 21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2" h="219">
                  <a:moveTo>
                    <a:pt x="302" y="0"/>
                  </a:moveTo>
                  <a:lnTo>
                    <a:pt x="54" y="0"/>
                  </a:lnTo>
                  <a:lnTo>
                    <a:pt x="0" y="219"/>
                  </a:lnTo>
                  <a:lnTo>
                    <a:pt x="250" y="219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4A12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67" name="Oval 449">
              <a:extLst>
                <a:ext uri="{FF2B5EF4-FFF2-40B4-BE49-F238E27FC236}">
                  <a16:creationId xmlns:a16="http://schemas.microsoft.com/office/drawing/2014/main" id="{9F205BCB-0A5C-4F5A-BCE6-EE074B1622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35414" y="-3828642"/>
              <a:ext cx="76200" cy="76200"/>
            </a:xfrm>
            <a:prstGeom prst="ellipse">
              <a:avLst/>
            </a:prstGeom>
            <a:solidFill>
              <a:srgbClr val="3A07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en-US"/>
            </a:p>
          </p:txBody>
        </p:sp>
        <p:sp>
          <p:nvSpPr>
            <p:cNvPr id="39968" name="Rectangle 450">
              <a:extLst>
                <a:ext uri="{FF2B5EF4-FFF2-40B4-BE49-F238E27FC236}">
                  <a16:creationId xmlns:a16="http://schemas.microsoft.com/office/drawing/2014/main" id="{70BB8A78-1C35-4155-849A-1965DB3A07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06789" y="-3668305"/>
              <a:ext cx="263525" cy="41275"/>
            </a:xfrm>
            <a:prstGeom prst="rect">
              <a:avLst/>
            </a:prstGeom>
            <a:solidFill>
              <a:srgbClr val="4A12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en-US"/>
            </a:p>
          </p:txBody>
        </p:sp>
        <p:sp>
          <p:nvSpPr>
            <p:cNvPr id="39969" name="Rectangle 451">
              <a:extLst>
                <a:ext uri="{FF2B5EF4-FFF2-40B4-BE49-F238E27FC236}">
                  <a16:creationId xmlns:a16="http://schemas.microsoft.com/office/drawing/2014/main" id="{FAFF1E6A-1929-4777-8828-8549C1E33A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81326" y="-3573055"/>
              <a:ext cx="1458913" cy="152400"/>
            </a:xfrm>
            <a:prstGeom prst="rect">
              <a:avLst/>
            </a:prstGeom>
            <a:solidFill>
              <a:srgbClr val="4A12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en-US"/>
            </a:p>
          </p:txBody>
        </p:sp>
      </p:grpSp>
    </p:spTree>
  </p:cSld>
  <p:clrMapOvr>
    <a:masterClrMapping/>
  </p:clrMapOvr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7C2C019-206E-4367-8ADF-BFA85407A9A0}"/>
              </a:ext>
            </a:extLst>
          </p:cNvPr>
          <p:cNvSpPr>
            <a:spLocks noGrp="1"/>
          </p:cNvSpPr>
          <p:nvPr>
            <p:ph type="ctrTitle"/>
          </p:nvPr>
        </p:nvSpPr>
        <p:spPr>
          <a:ln>
            <a:miter lim="800000"/>
            <a:headEnd/>
            <a:tailEnd/>
          </a:ln>
        </p:spPr>
        <p:txBody>
          <a:bodyPr rtlCol="0"/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ru-RU" dirty="0"/>
              <a:t>4</a:t>
            </a:r>
          </a:p>
        </p:txBody>
      </p:sp>
      <p:sp>
        <p:nvSpPr>
          <p:cNvPr id="104451" name="Subtitle 2">
            <a:extLst>
              <a:ext uri="{FF2B5EF4-FFF2-40B4-BE49-F238E27FC236}">
                <a16:creationId xmlns:a16="http://schemas.microsoft.com/office/drawing/2014/main" id="{9B9F6F84-BBA5-46E0-B552-11F257C7049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438150" y="3282950"/>
            <a:ext cx="4397375" cy="747713"/>
          </a:xfrm>
        </p:spPr>
        <p:txBody>
          <a:bodyPr/>
          <a:lstStyle/>
          <a:p>
            <a:pPr eaLnBrk="1" hangingPunct="1"/>
            <a:r>
              <a:rPr lang="ru-RU" altLang="en-US" sz="3600" b="1"/>
              <a:t>Иш</a:t>
            </a:r>
            <a:r>
              <a:rPr lang="en-US" altLang="en-US" sz="3600" b="1"/>
              <a:t> </a:t>
            </a:r>
            <a:r>
              <a:rPr lang="ru-RU" altLang="en-US" sz="3600" b="1"/>
              <a:t>жойида</a:t>
            </a:r>
            <a:r>
              <a:rPr lang="en-US" altLang="en-US" sz="3600" b="1"/>
              <a:t> </a:t>
            </a:r>
            <a:r>
              <a:rPr lang="ru-RU" altLang="en-US" sz="3600" b="1"/>
              <a:t>ҳалоллик</a:t>
            </a:r>
            <a:r>
              <a:rPr lang="en-US" altLang="en-US" sz="3600" b="1"/>
              <a:t>, </a:t>
            </a:r>
            <a:r>
              <a:rPr lang="ru-RU" altLang="en-US" sz="3600" b="1"/>
              <a:t>инсоф</a:t>
            </a:r>
            <a:r>
              <a:rPr lang="en-US" altLang="en-US" sz="3600" b="1"/>
              <a:t> </a:t>
            </a:r>
            <a:r>
              <a:rPr lang="ru-RU" altLang="en-US" sz="3600" b="1"/>
              <a:t>ва</a:t>
            </a:r>
            <a:r>
              <a:rPr lang="en-US" altLang="en-US" sz="3600" b="1"/>
              <a:t> </a:t>
            </a:r>
            <a:r>
              <a:rPr lang="ru-RU" altLang="en-US" sz="3600" b="1"/>
              <a:t>тўғрилик</a:t>
            </a:r>
            <a:r>
              <a:rPr lang="en-US" altLang="en-US" sz="3600" b="1"/>
              <a:t>.</a:t>
            </a:r>
            <a:endParaRPr lang="ru-RU" altLang="en-US" sz="3600"/>
          </a:p>
        </p:txBody>
      </p:sp>
    </p:spTree>
  </p:cSld>
  <p:clrMapOvr>
    <a:masterClrMapping/>
  </p:clrMapOvr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474" name="Subtitle 1">
            <a:extLst>
              <a:ext uri="{FF2B5EF4-FFF2-40B4-BE49-F238E27FC236}">
                <a16:creationId xmlns:a16="http://schemas.microsoft.com/office/drawing/2014/main" id="{9D042780-D9E9-46F0-A79E-D713C9B38634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6638925" y="438150"/>
            <a:ext cx="5108575" cy="746125"/>
          </a:xfrm>
        </p:spPr>
        <p:txBody>
          <a:bodyPr/>
          <a:lstStyle/>
          <a:p>
            <a:pPr eaLnBrk="1" hangingPunct="1"/>
            <a:r>
              <a:rPr lang="ru-RU" altLang="en-US"/>
              <a:t>Мундарижа</a:t>
            </a:r>
            <a:r>
              <a:rPr lang="en-US" altLang="en-US"/>
              <a:t>.</a:t>
            </a:r>
          </a:p>
        </p:txBody>
      </p:sp>
      <p:grpSp>
        <p:nvGrpSpPr>
          <p:cNvPr id="105475" name="Group 30">
            <a:extLst>
              <a:ext uri="{FF2B5EF4-FFF2-40B4-BE49-F238E27FC236}">
                <a16:creationId xmlns:a16="http://schemas.microsoft.com/office/drawing/2014/main" id="{23255B6B-4CF6-48A2-9C41-52E769B73683}"/>
              </a:ext>
            </a:extLst>
          </p:cNvPr>
          <p:cNvGrpSpPr>
            <a:grpSpLocks/>
          </p:cNvGrpSpPr>
          <p:nvPr/>
        </p:nvGrpSpPr>
        <p:grpSpPr bwMode="auto">
          <a:xfrm>
            <a:off x="6638925" y="2589213"/>
            <a:ext cx="5110163" cy="684212"/>
            <a:chOff x="6638681" y="2773016"/>
            <a:chExt cx="5110407" cy="684000"/>
          </a:xfrm>
        </p:grpSpPr>
        <p:sp>
          <p:nvSpPr>
            <p:cNvPr id="105482" name="TextBox 41">
              <a:extLst>
                <a:ext uri="{FF2B5EF4-FFF2-40B4-BE49-F238E27FC236}">
                  <a16:creationId xmlns:a16="http://schemas.microsoft.com/office/drawing/2014/main" id="{7D86F234-F9A1-4939-81DA-9A5FE7FFAF5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248777" y="2773016"/>
              <a:ext cx="4500311" cy="684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54610" tIns="54610" rIns="54610" bIns="54610"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r>
                <a:rPr lang="uz-Cyrl-UZ" altLang="en-US" sz="1600">
                  <a:solidFill>
                    <a:schemeClr val="bg1"/>
                  </a:solidFill>
                </a:rPr>
                <a:t>И</a:t>
              </a:r>
              <a:r>
                <a:rPr lang="ru-RU" altLang="en-US" sz="1600">
                  <a:solidFill>
                    <a:schemeClr val="bg1"/>
                  </a:solidFill>
                </a:rPr>
                <a:t>нсон</a:t>
              </a:r>
              <a:r>
                <a:rPr lang="tr-TR" altLang="en-US" sz="1600">
                  <a:solidFill>
                    <a:schemeClr val="bg1"/>
                  </a:solidFill>
                </a:rPr>
                <a:t> </a:t>
              </a:r>
              <a:r>
                <a:rPr lang="ru-RU" altLang="en-US" sz="1600">
                  <a:solidFill>
                    <a:schemeClr val="bg1"/>
                  </a:solidFill>
                </a:rPr>
                <a:t>иш</a:t>
              </a:r>
              <a:r>
                <a:rPr lang="en-US" altLang="en-US" sz="1600">
                  <a:solidFill>
                    <a:schemeClr val="bg1"/>
                  </a:solidFill>
                </a:rPr>
                <a:t> </a:t>
              </a:r>
              <a:r>
                <a:rPr lang="ru-RU" altLang="en-US" sz="1600">
                  <a:solidFill>
                    <a:schemeClr val="bg1"/>
                  </a:solidFill>
                </a:rPr>
                <a:t>жойида</a:t>
              </a:r>
              <a:r>
                <a:rPr lang="tr-TR" altLang="en-US" sz="1600">
                  <a:solidFill>
                    <a:schemeClr val="bg1"/>
                  </a:solidFill>
                </a:rPr>
                <a:t> </a:t>
              </a:r>
              <a:r>
                <a:rPr lang="ru-RU" altLang="en-US" sz="1600">
                  <a:solidFill>
                    <a:schemeClr val="bg1"/>
                  </a:solidFill>
                </a:rPr>
                <a:t>маънавий</a:t>
              </a:r>
              <a:r>
                <a:rPr lang="tr-TR" altLang="en-US" sz="1600">
                  <a:solidFill>
                    <a:schemeClr val="bg1"/>
                  </a:solidFill>
                </a:rPr>
                <a:t>/</a:t>
              </a:r>
              <a:r>
                <a:rPr lang="ru-RU" altLang="en-US" sz="1600">
                  <a:solidFill>
                    <a:schemeClr val="bg1"/>
                  </a:solidFill>
                </a:rPr>
                <a:t>а</a:t>
              </a:r>
              <a:r>
                <a:rPr lang="tr-TR" altLang="en-US" sz="1600">
                  <a:solidFill>
                    <a:schemeClr val="bg1"/>
                  </a:solidFill>
                </a:rPr>
                <a:t>x</a:t>
              </a:r>
              <a:r>
                <a:rPr lang="ru-RU" altLang="en-US" sz="1600">
                  <a:solidFill>
                    <a:schemeClr val="bg1"/>
                  </a:solidFill>
                </a:rPr>
                <a:t>лоқий</a:t>
              </a:r>
              <a:r>
                <a:rPr lang="tr-TR" altLang="en-US" sz="1600">
                  <a:solidFill>
                    <a:schemeClr val="bg1"/>
                  </a:solidFill>
                </a:rPr>
                <a:t> </a:t>
              </a:r>
              <a:r>
                <a:rPr lang="ru-RU" altLang="en-US" sz="1600">
                  <a:solidFill>
                    <a:schemeClr val="bg1"/>
                  </a:solidFill>
                </a:rPr>
                <a:t>тамойилларга</a:t>
              </a:r>
              <a:r>
                <a:rPr lang="tr-TR" altLang="en-US" sz="1600">
                  <a:solidFill>
                    <a:schemeClr val="bg1"/>
                  </a:solidFill>
                </a:rPr>
                <a:t> </a:t>
              </a:r>
              <a:r>
                <a:rPr lang="ru-RU" altLang="en-US" sz="1600">
                  <a:solidFill>
                    <a:schemeClr val="bg1"/>
                  </a:solidFill>
                </a:rPr>
                <a:t>амал</a:t>
              </a:r>
              <a:r>
                <a:rPr lang="tr-TR" altLang="en-US" sz="1600">
                  <a:solidFill>
                    <a:schemeClr val="bg1"/>
                  </a:solidFill>
                </a:rPr>
                <a:t> </a:t>
              </a:r>
              <a:r>
                <a:rPr lang="ru-RU" altLang="en-US" sz="1600">
                  <a:solidFill>
                    <a:schemeClr val="bg1"/>
                  </a:solidFill>
                </a:rPr>
                <a:t>қилиши</a:t>
              </a:r>
              <a:r>
                <a:rPr lang="tr-TR" altLang="en-US" sz="1600">
                  <a:solidFill>
                    <a:schemeClr val="bg1"/>
                  </a:solidFill>
                </a:rPr>
                <a:t> </a:t>
              </a:r>
              <a:r>
                <a:rPr lang="ru-RU" altLang="en-US" sz="1600">
                  <a:solidFill>
                    <a:schemeClr val="bg1"/>
                  </a:solidFill>
                </a:rPr>
                <a:t>к</a:t>
              </a:r>
              <a:r>
                <a:rPr lang="tr-TR" altLang="en-US" sz="1600">
                  <a:solidFill>
                    <a:schemeClr val="bg1"/>
                  </a:solidFill>
                </a:rPr>
                <a:t>e</a:t>
              </a:r>
              <a:r>
                <a:rPr lang="ru-RU" altLang="en-US" sz="1600">
                  <a:solidFill>
                    <a:schemeClr val="bg1"/>
                  </a:solidFill>
                </a:rPr>
                <a:t>ракми</a:t>
              </a:r>
              <a:r>
                <a:rPr lang="tr-TR" altLang="en-US" sz="1600">
                  <a:solidFill>
                    <a:schemeClr val="bg1"/>
                  </a:solidFill>
                </a:rPr>
                <a:t>?</a:t>
              </a:r>
              <a:endParaRPr lang="ru-RU" altLang="en-US" sz="1600">
                <a:solidFill>
                  <a:schemeClr val="bg1"/>
                </a:solidFill>
              </a:endParaRPr>
            </a:p>
          </p:txBody>
        </p:sp>
        <p:sp>
          <p:nvSpPr>
            <p:cNvPr id="105483" name="TextBox 42">
              <a:extLst>
                <a:ext uri="{FF2B5EF4-FFF2-40B4-BE49-F238E27FC236}">
                  <a16:creationId xmlns:a16="http://schemas.microsoft.com/office/drawing/2014/main" id="{20585CC9-F12E-4C78-90D9-C7273AB4FE3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638681" y="2773016"/>
              <a:ext cx="258418" cy="684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54610" rIns="54610" bIns="54610"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>
                <a:spcAft>
                  <a:spcPts val="600"/>
                </a:spcAft>
              </a:pPr>
              <a:r>
                <a:rPr lang="ru-RU" altLang="en-US" sz="5400" b="1">
                  <a:solidFill>
                    <a:srgbClr val="F99403"/>
                  </a:solidFill>
                </a:rPr>
                <a:t>1</a:t>
              </a:r>
              <a:endParaRPr lang="en-US" altLang="en-US" sz="5400" b="1">
                <a:solidFill>
                  <a:srgbClr val="F99403"/>
                </a:solidFill>
              </a:endParaRPr>
            </a:p>
          </p:txBody>
        </p:sp>
      </p:grpSp>
      <p:grpSp>
        <p:nvGrpSpPr>
          <p:cNvPr id="105476" name="Group 8">
            <a:extLst>
              <a:ext uri="{FF2B5EF4-FFF2-40B4-BE49-F238E27FC236}">
                <a16:creationId xmlns:a16="http://schemas.microsoft.com/office/drawing/2014/main" id="{51606D4A-431F-468E-892F-46EFBE5D6416}"/>
              </a:ext>
            </a:extLst>
          </p:cNvPr>
          <p:cNvGrpSpPr>
            <a:grpSpLocks/>
          </p:cNvGrpSpPr>
          <p:nvPr/>
        </p:nvGrpSpPr>
        <p:grpSpPr bwMode="auto">
          <a:xfrm>
            <a:off x="6638925" y="3560763"/>
            <a:ext cx="5110163" cy="684212"/>
            <a:chOff x="6638681" y="2773016"/>
            <a:chExt cx="5110407" cy="684000"/>
          </a:xfrm>
        </p:grpSpPr>
        <p:sp>
          <p:nvSpPr>
            <p:cNvPr id="105480" name="TextBox 9">
              <a:extLst>
                <a:ext uri="{FF2B5EF4-FFF2-40B4-BE49-F238E27FC236}">
                  <a16:creationId xmlns:a16="http://schemas.microsoft.com/office/drawing/2014/main" id="{D9532295-AB67-4850-A5CD-5B5240C92A6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248777" y="2773016"/>
              <a:ext cx="4500311" cy="684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54610" tIns="54610" rIns="54610" bIns="54610"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r>
                <a:rPr lang="uz-Cyrl-UZ" altLang="en-US" sz="1600">
                  <a:solidFill>
                    <a:schemeClr val="bg1"/>
                  </a:solidFill>
                </a:rPr>
                <a:t>И</a:t>
              </a:r>
              <a:r>
                <a:rPr lang="ru-RU" altLang="en-US" sz="1600">
                  <a:solidFill>
                    <a:schemeClr val="bg1"/>
                  </a:solidFill>
                </a:rPr>
                <a:t>ш</a:t>
              </a:r>
              <a:r>
                <a:rPr lang="en-US" altLang="en-US" sz="1600">
                  <a:solidFill>
                    <a:schemeClr val="bg1"/>
                  </a:solidFill>
                </a:rPr>
                <a:t> </a:t>
              </a:r>
              <a:r>
                <a:rPr lang="ru-RU" altLang="en-US" sz="1600">
                  <a:solidFill>
                    <a:schemeClr val="bg1"/>
                  </a:solidFill>
                </a:rPr>
                <a:t>жойидаги</a:t>
              </a:r>
              <a:r>
                <a:rPr lang="tr-TR" altLang="en-US" sz="1600">
                  <a:solidFill>
                    <a:schemeClr val="bg1"/>
                  </a:solidFill>
                </a:rPr>
                <a:t> </a:t>
              </a:r>
              <a:r>
                <a:rPr lang="ru-RU" altLang="en-US" sz="1600">
                  <a:solidFill>
                    <a:schemeClr val="bg1"/>
                  </a:solidFill>
                </a:rPr>
                <a:t>а</a:t>
              </a:r>
              <a:r>
                <a:rPr lang="tr-TR" altLang="en-US" sz="1600">
                  <a:solidFill>
                    <a:schemeClr val="bg1"/>
                  </a:solidFill>
                </a:rPr>
                <a:t>x</a:t>
              </a:r>
              <a:r>
                <a:rPr lang="ru-RU" altLang="en-US" sz="1600">
                  <a:solidFill>
                    <a:schemeClr val="bg1"/>
                  </a:solidFill>
                </a:rPr>
                <a:t>лоқий</a:t>
              </a:r>
              <a:r>
                <a:rPr lang="tr-TR" altLang="en-US" sz="1600">
                  <a:solidFill>
                    <a:schemeClr val="bg1"/>
                  </a:solidFill>
                </a:rPr>
                <a:t> </a:t>
              </a:r>
              <a:r>
                <a:rPr lang="ru-RU" altLang="en-US" sz="1600">
                  <a:solidFill>
                    <a:schemeClr val="bg1"/>
                  </a:solidFill>
                </a:rPr>
                <a:t>м</a:t>
              </a:r>
              <a:r>
                <a:rPr lang="tr-TR" altLang="en-US" sz="1600">
                  <a:solidFill>
                    <a:schemeClr val="bg1"/>
                  </a:solidFill>
                </a:rPr>
                <a:t>e</a:t>
              </a:r>
              <a:r>
                <a:rPr lang="ru-RU" altLang="en-US" sz="1600">
                  <a:solidFill>
                    <a:schemeClr val="bg1"/>
                  </a:solidFill>
                </a:rPr>
                <a:t>ъёрлар</a:t>
              </a:r>
              <a:r>
                <a:rPr lang="tr-TR" altLang="en-US" sz="1600">
                  <a:solidFill>
                    <a:schemeClr val="bg1"/>
                  </a:solidFill>
                </a:rPr>
                <a:t>: </a:t>
              </a:r>
              <a:r>
                <a:rPr lang="ru-RU" altLang="en-US" sz="1600">
                  <a:solidFill>
                    <a:schemeClr val="bg1"/>
                  </a:solidFill>
                </a:rPr>
                <a:t>улар</a:t>
              </a:r>
              <a:r>
                <a:rPr lang="tr-TR" altLang="en-US" sz="1600">
                  <a:solidFill>
                    <a:schemeClr val="bg1"/>
                  </a:solidFill>
                </a:rPr>
                <a:t> </a:t>
              </a:r>
              <a:r>
                <a:rPr lang="ru-RU" altLang="en-US" sz="1600">
                  <a:solidFill>
                    <a:schemeClr val="bg1"/>
                  </a:solidFill>
                </a:rPr>
                <a:t>нима</a:t>
              </a:r>
              <a:r>
                <a:rPr lang="tr-TR" altLang="en-US" sz="1600">
                  <a:solidFill>
                    <a:schemeClr val="bg1"/>
                  </a:solidFill>
                </a:rPr>
                <a:t> </a:t>
              </a:r>
              <a:r>
                <a:rPr lang="ru-RU" altLang="en-US" sz="1600">
                  <a:solidFill>
                    <a:schemeClr val="bg1"/>
                  </a:solidFill>
                </a:rPr>
                <a:t>ва</a:t>
              </a:r>
              <a:r>
                <a:rPr lang="tr-TR" altLang="en-US" sz="1600">
                  <a:solidFill>
                    <a:schemeClr val="bg1"/>
                  </a:solidFill>
                </a:rPr>
                <a:t> </a:t>
              </a:r>
              <a:r>
                <a:rPr lang="ru-RU" altLang="en-US" sz="1600">
                  <a:solidFill>
                    <a:schemeClr val="bg1"/>
                  </a:solidFill>
                </a:rPr>
                <a:t>нима</a:t>
              </a:r>
              <a:r>
                <a:rPr lang="tr-TR" altLang="en-US" sz="1600">
                  <a:solidFill>
                    <a:schemeClr val="bg1"/>
                  </a:solidFill>
                </a:rPr>
                <a:t> </a:t>
              </a:r>
              <a:r>
                <a:rPr lang="ru-RU" altLang="en-US" sz="1600">
                  <a:solidFill>
                    <a:schemeClr val="bg1"/>
                  </a:solidFill>
                </a:rPr>
                <a:t>учун</a:t>
              </a:r>
              <a:r>
                <a:rPr lang="tr-TR" altLang="en-US" sz="1600">
                  <a:solidFill>
                    <a:schemeClr val="bg1"/>
                  </a:solidFill>
                </a:rPr>
                <a:t> </a:t>
              </a:r>
              <a:r>
                <a:rPr lang="ru-RU" altLang="en-US" sz="1600">
                  <a:solidFill>
                    <a:schemeClr val="bg1"/>
                  </a:solidFill>
                </a:rPr>
                <a:t>уларга</a:t>
              </a:r>
              <a:r>
                <a:rPr lang="tr-TR" altLang="en-US" sz="1600">
                  <a:solidFill>
                    <a:schemeClr val="bg1"/>
                  </a:solidFill>
                </a:rPr>
                <a:t> </a:t>
              </a:r>
              <a:r>
                <a:rPr lang="ru-RU" altLang="en-US" sz="1600">
                  <a:solidFill>
                    <a:schemeClr val="bg1"/>
                  </a:solidFill>
                </a:rPr>
                <a:t>риоя</a:t>
              </a:r>
              <a:r>
                <a:rPr lang="tr-TR" altLang="en-US" sz="1600">
                  <a:solidFill>
                    <a:schemeClr val="bg1"/>
                  </a:solidFill>
                </a:rPr>
                <a:t> </a:t>
              </a:r>
              <a:r>
                <a:rPr lang="ru-RU" altLang="en-US" sz="1600">
                  <a:solidFill>
                    <a:schemeClr val="bg1"/>
                  </a:solidFill>
                </a:rPr>
                <a:t>қилиш</a:t>
              </a:r>
              <a:r>
                <a:rPr lang="tr-TR" altLang="en-US" sz="1600">
                  <a:solidFill>
                    <a:schemeClr val="bg1"/>
                  </a:solidFill>
                </a:rPr>
                <a:t> </a:t>
              </a:r>
              <a:r>
                <a:rPr lang="ru-RU" altLang="en-US" sz="1600">
                  <a:solidFill>
                    <a:schemeClr val="bg1"/>
                  </a:solidFill>
                </a:rPr>
                <a:t>муҳим</a:t>
              </a:r>
              <a:r>
                <a:rPr lang="tr-TR" altLang="en-US" sz="1600">
                  <a:solidFill>
                    <a:schemeClr val="bg1"/>
                  </a:solidFill>
                </a:rPr>
                <a:t>?</a:t>
              </a:r>
              <a:endParaRPr lang="ru-RU" altLang="en-US" sz="1600">
                <a:solidFill>
                  <a:schemeClr val="bg1"/>
                </a:solidFill>
              </a:endParaRPr>
            </a:p>
          </p:txBody>
        </p:sp>
        <p:sp>
          <p:nvSpPr>
            <p:cNvPr id="105481" name="TextBox 10">
              <a:extLst>
                <a:ext uri="{FF2B5EF4-FFF2-40B4-BE49-F238E27FC236}">
                  <a16:creationId xmlns:a16="http://schemas.microsoft.com/office/drawing/2014/main" id="{CD5D299A-306A-4FE6-B124-09347020028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638681" y="2773016"/>
              <a:ext cx="258418" cy="684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54610" rIns="54610" bIns="54610"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>
                <a:spcAft>
                  <a:spcPts val="600"/>
                </a:spcAft>
              </a:pPr>
              <a:r>
                <a:rPr lang="en-US" altLang="en-US" sz="5400" b="1">
                  <a:solidFill>
                    <a:srgbClr val="F99403"/>
                  </a:solidFill>
                </a:rPr>
                <a:t>2</a:t>
              </a:r>
            </a:p>
          </p:txBody>
        </p:sp>
      </p:grpSp>
      <p:grpSp>
        <p:nvGrpSpPr>
          <p:cNvPr id="105477" name="Group 11">
            <a:extLst>
              <a:ext uri="{FF2B5EF4-FFF2-40B4-BE49-F238E27FC236}">
                <a16:creationId xmlns:a16="http://schemas.microsoft.com/office/drawing/2014/main" id="{ABEC32E7-7E6B-4298-8E5B-810AEED3BDF7}"/>
              </a:ext>
            </a:extLst>
          </p:cNvPr>
          <p:cNvGrpSpPr>
            <a:grpSpLocks/>
          </p:cNvGrpSpPr>
          <p:nvPr/>
        </p:nvGrpSpPr>
        <p:grpSpPr bwMode="auto">
          <a:xfrm>
            <a:off x="6638925" y="4532313"/>
            <a:ext cx="5110163" cy="684212"/>
            <a:chOff x="6638681" y="2773016"/>
            <a:chExt cx="5110407" cy="684000"/>
          </a:xfrm>
        </p:grpSpPr>
        <p:sp>
          <p:nvSpPr>
            <p:cNvPr id="105478" name="TextBox 12">
              <a:extLst>
                <a:ext uri="{FF2B5EF4-FFF2-40B4-BE49-F238E27FC236}">
                  <a16:creationId xmlns:a16="http://schemas.microsoft.com/office/drawing/2014/main" id="{6C2EE6A1-4324-4ABB-BCE8-1F7F0FF282D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248777" y="2773016"/>
              <a:ext cx="4500311" cy="684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54610" tIns="54610" rIns="54610" bIns="54610"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r>
                <a:rPr lang="uz-Cyrl-UZ" altLang="en-US" sz="1600">
                  <a:solidFill>
                    <a:schemeClr val="bg1"/>
                  </a:solidFill>
                </a:rPr>
                <a:t>И</a:t>
              </a:r>
              <a:r>
                <a:rPr lang="ru-RU" altLang="en-US" sz="1600">
                  <a:solidFill>
                    <a:schemeClr val="bg1"/>
                  </a:solidFill>
                </a:rPr>
                <a:t>ш</a:t>
              </a:r>
              <a:r>
                <a:rPr lang="en-US" altLang="en-US" sz="1600">
                  <a:solidFill>
                    <a:schemeClr val="bg1"/>
                  </a:solidFill>
                </a:rPr>
                <a:t> </a:t>
              </a:r>
              <a:r>
                <a:rPr lang="ru-RU" altLang="en-US" sz="1600">
                  <a:solidFill>
                    <a:schemeClr val="bg1"/>
                  </a:solidFill>
                </a:rPr>
                <a:t>жойида</a:t>
              </a:r>
              <a:r>
                <a:rPr lang="tr-TR" altLang="en-US" sz="1600">
                  <a:solidFill>
                    <a:schemeClr val="bg1"/>
                  </a:solidFill>
                </a:rPr>
                <a:t> </a:t>
              </a:r>
              <a:r>
                <a:rPr lang="ru-RU" altLang="en-US" sz="1600">
                  <a:solidFill>
                    <a:schemeClr val="bg1"/>
                  </a:solidFill>
                </a:rPr>
                <a:t>а</a:t>
              </a:r>
              <a:r>
                <a:rPr lang="tr-TR" altLang="en-US" sz="1600">
                  <a:solidFill>
                    <a:schemeClr val="bg1"/>
                  </a:solidFill>
                </a:rPr>
                <a:t>x</a:t>
              </a:r>
              <a:r>
                <a:rPr lang="ru-RU" altLang="en-US" sz="1600">
                  <a:solidFill>
                    <a:schemeClr val="bg1"/>
                  </a:solidFill>
                </a:rPr>
                <a:t>лоқий</a:t>
              </a:r>
              <a:r>
                <a:rPr lang="tr-TR" altLang="en-US" sz="1600">
                  <a:solidFill>
                    <a:schemeClr val="bg1"/>
                  </a:solidFill>
                </a:rPr>
                <a:t> </a:t>
              </a:r>
              <a:r>
                <a:rPr lang="ru-RU" altLang="en-US" sz="1600">
                  <a:solidFill>
                    <a:schemeClr val="bg1"/>
                  </a:solidFill>
                </a:rPr>
                <a:t>танлов</a:t>
              </a:r>
              <a:r>
                <a:rPr lang="tr-TR" altLang="en-US" sz="1600">
                  <a:solidFill>
                    <a:schemeClr val="bg1"/>
                  </a:solidFill>
                </a:rPr>
                <a:t> </a:t>
              </a:r>
              <a:r>
                <a:rPr lang="ru-RU" altLang="en-US" sz="1600">
                  <a:solidFill>
                    <a:schemeClr val="bg1"/>
                  </a:solidFill>
                </a:rPr>
                <a:t>ҳолатларига</a:t>
              </a:r>
              <a:r>
                <a:rPr lang="tr-TR" altLang="en-US" sz="1600">
                  <a:solidFill>
                    <a:schemeClr val="bg1"/>
                  </a:solidFill>
                </a:rPr>
                <a:t> </a:t>
              </a:r>
              <a:r>
                <a:rPr lang="ru-RU" altLang="en-US" sz="1600">
                  <a:solidFill>
                    <a:schemeClr val="bg1"/>
                  </a:solidFill>
                </a:rPr>
                <a:t>мисоллар</a:t>
              </a:r>
              <a:r>
                <a:rPr lang="tr-TR" altLang="en-US" sz="1600">
                  <a:solidFill>
                    <a:schemeClr val="bg1"/>
                  </a:solidFill>
                </a:rPr>
                <a:t>.</a:t>
              </a:r>
              <a:endParaRPr lang="ru-RU" altLang="en-US" sz="1600">
                <a:solidFill>
                  <a:schemeClr val="bg1"/>
                </a:solidFill>
              </a:endParaRPr>
            </a:p>
          </p:txBody>
        </p:sp>
        <p:sp>
          <p:nvSpPr>
            <p:cNvPr id="105479" name="TextBox 13">
              <a:extLst>
                <a:ext uri="{FF2B5EF4-FFF2-40B4-BE49-F238E27FC236}">
                  <a16:creationId xmlns:a16="http://schemas.microsoft.com/office/drawing/2014/main" id="{3BA3C881-4275-4617-BB07-A8B7B0526FF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638681" y="2773016"/>
              <a:ext cx="258418" cy="684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54610" rIns="54610" bIns="54610"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>
                <a:spcAft>
                  <a:spcPts val="600"/>
                </a:spcAft>
              </a:pPr>
              <a:r>
                <a:rPr lang="en-US" altLang="en-US" sz="5400" b="1">
                  <a:solidFill>
                    <a:srgbClr val="F99403"/>
                  </a:solidFill>
                </a:rPr>
                <a:t>3</a:t>
              </a:r>
            </a:p>
          </p:txBody>
        </p:sp>
      </p:grpSp>
    </p:spTree>
  </p:cSld>
  <p:clrMapOvr>
    <a:masterClrMapping/>
  </p:clrMapOvr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498" name="Subtitle 4">
            <a:extLst>
              <a:ext uri="{FF2B5EF4-FFF2-40B4-BE49-F238E27FC236}">
                <a16:creationId xmlns:a16="http://schemas.microsoft.com/office/drawing/2014/main" id="{DA0DAD55-9D7A-44FC-8B90-504C6CBAED60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668463" y="769938"/>
            <a:ext cx="5087937" cy="746125"/>
          </a:xfrm>
        </p:spPr>
        <p:txBody>
          <a:bodyPr/>
          <a:lstStyle/>
          <a:p>
            <a:pPr eaLnBrk="1" hangingPunct="1"/>
            <a:r>
              <a:rPr lang="uz-Cyrl-UZ" altLang="en-US" sz="3600"/>
              <a:t>И</a:t>
            </a:r>
            <a:r>
              <a:rPr lang="ru-RU" altLang="en-US" sz="3600"/>
              <a:t>нсон</a:t>
            </a:r>
            <a:r>
              <a:rPr lang="tr-TR" altLang="en-US" sz="3600"/>
              <a:t> </a:t>
            </a:r>
            <a:r>
              <a:rPr lang="ru-RU" altLang="en-US" sz="3600"/>
              <a:t>ишда</a:t>
            </a:r>
            <a:r>
              <a:rPr lang="tr-TR" altLang="en-US" sz="3600"/>
              <a:t> </a:t>
            </a:r>
            <a:r>
              <a:rPr lang="ru-RU" altLang="en-US" sz="3600"/>
              <a:t>маънавий</a:t>
            </a:r>
            <a:r>
              <a:rPr lang="tr-TR" altLang="en-US" sz="3600"/>
              <a:t>/</a:t>
            </a:r>
            <a:r>
              <a:rPr lang="ru-RU" altLang="en-US" sz="3600"/>
              <a:t>а</a:t>
            </a:r>
            <a:r>
              <a:rPr lang="tr-TR" altLang="en-US" sz="3600"/>
              <a:t>x</a:t>
            </a:r>
            <a:r>
              <a:rPr lang="ru-RU" altLang="en-US" sz="3600"/>
              <a:t>лоқий</a:t>
            </a:r>
            <a:r>
              <a:rPr lang="tr-TR" altLang="en-US" sz="3600"/>
              <a:t> </a:t>
            </a:r>
            <a:r>
              <a:rPr lang="ru-RU" altLang="en-US" sz="3600"/>
              <a:t>тамойилларга</a:t>
            </a:r>
            <a:r>
              <a:rPr lang="tr-TR" altLang="en-US" sz="3600"/>
              <a:t> </a:t>
            </a:r>
            <a:r>
              <a:rPr lang="ru-RU" altLang="en-US" sz="3600"/>
              <a:t>амал</a:t>
            </a:r>
            <a:r>
              <a:rPr lang="tr-TR" altLang="en-US" sz="3600"/>
              <a:t> </a:t>
            </a:r>
            <a:r>
              <a:rPr lang="ru-RU" altLang="en-US" sz="3600"/>
              <a:t>қилиши</a:t>
            </a:r>
            <a:r>
              <a:rPr lang="tr-TR" altLang="en-US" sz="3600"/>
              <a:t> </a:t>
            </a:r>
            <a:r>
              <a:rPr lang="ru-RU" altLang="en-US" sz="3600"/>
              <a:t>к</a:t>
            </a:r>
            <a:r>
              <a:rPr lang="tr-TR" altLang="en-US" sz="3600"/>
              <a:t>e</a:t>
            </a:r>
            <a:r>
              <a:rPr lang="ru-RU" altLang="en-US" sz="3600"/>
              <a:t>ракми</a:t>
            </a:r>
            <a:r>
              <a:rPr lang="tr-TR" altLang="en-US" sz="3600"/>
              <a:t>?</a:t>
            </a:r>
            <a:endParaRPr lang="en-US" altLang="en-US" sz="36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AC71F2C9-9889-4E13-AFF5-6C5F0E741DA8}"/>
              </a:ext>
            </a:extLst>
          </p:cNvPr>
          <p:cNvSpPr>
            <a:spLocks noGrp="1"/>
          </p:cNvSpPr>
          <p:nvPr>
            <p:ph type="ctrTitle"/>
          </p:nvPr>
        </p:nvSpPr>
        <p:spPr>
          <a:ln>
            <a:miter lim="800000"/>
            <a:headEnd/>
            <a:tailEnd/>
          </a:ln>
        </p:spPr>
        <p:txBody>
          <a:bodyPr rtlCol="0"/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ru-RU" dirty="0"/>
              <a:t>1</a:t>
            </a:r>
            <a:endParaRPr lang="en-US" dirty="0"/>
          </a:p>
        </p:txBody>
      </p:sp>
    </p:spTree>
  </p:cSld>
  <p:clrMapOvr>
    <a:masterClrMapping/>
  </p:clrMapOvr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522" name="Title 1">
            <a:extLst>
              <a:ext uri="{FF2B5EF4-FFF2-40B4-BE49-F238E27FC236}">
                <a16:creationId xmlns:a16="http://schemas.microsoft.com/office/drawing/2014/main" id="{D90D3C01-1E50-4CF3-91C1-8E26225806B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31800" y="438150"/>
            <a:ext cx="6288088" cy="623888"/>
          </a:xfrm>
        </p:spPr>
        <p:txBody>
          <a:bodyPr/>
          <a:lstStyle/>
          <a:p>
            <a:pPr eaLnBrk="1" hangingPunct="1"/>
            <a:r>
              <a:rPr lang="uz-Cyrl-UZ" altLang="en-US"/>
              <a:t>И</a:t>
            </a:r>
            <a:r>
              <a:rPr lang="ru-RU" altLang="en-US"/>
              <a:t>нсон</a:t>
            </a:r>
            <a:r>
              <a:rPr lang="tr-TR" altLang="en-US"/>
              <a:t> </a:t>
            </a:r>
            <a:r>
              <a:rPr lang="ru-RU" altLang="en-US"/>
              <a:t>ишда</a:t>
            </a:r>
            <a:r>
              <a:rPr lang="tr-TR" altLang="en-US"/>
              <a:t> </a:t>
            </a:r>
            <a:r>
              <a:rPr lang="ru-RU" altLang="en-US"/>
              <a:t>маънавий</a:t>
            </a:r>
            <a:r>
              <a:rPr lang="tr-TR" altLang="en-US"/>
              <a:t>/</a:t>
            </a:r>
            <a:r>
              <a:rPr lang="ru-RU" altLang="en-US"/>
              <a:t>а</a:t>
            </a:r>
            <a:r>
              <a:rPr lang="tr-TR" altLang="en-US"/>
              <a:t>x</a:t>
            </a:r>
            <a:r>
              <a:rPr lang="ru-RU" altLang="en-US"/>
              <a:t>лоқий</a:t>
            </a:r>
            <a:r>
              <a:rPr lang="tr-TR" altLang="en-US"/>
              <a:t> </a:t>
            </a:r>
            <a:r>
              <a:rPr lang="ru-RU" altLang="en-US"/>
              <a:t>тамойилларга</a:t>
            </a:r>
            <a:r>
              <a:rPr lang="tr-TR" altLang="en-US"/>
              <a:t> </a:t>
            </a:r>
            <a:r>
              <a:rPr lang="ru-RU" altLang="en-US"/>
              <a:t>амал</a:t>
            </a:r>
            <a:r>
              <a:rPr lang="tr-TR" altLang="en-US"/>
              <a:t> </a:t>
            </a:r>
            <a:r>
              <a:rPr lang="ru-RU" altLang="en-US"/>
              <a:t>қилиши</a:t>
            </a:r>
            <a:r>
              <a:rPr lang="tr-TR" altLang="en-US"/>
              <a:t> </a:t>
            </a:r>
            <a:r>
              <a:rPr lang="ru-RU" altLang="en-US"/>
              <a:t>к</a:t>
            </a:r>
            <a:r>
              <a:rPr lang="tr-TR" altLang="en-US"/>
              <a:t>e</a:t>
            </a:r>
            <a:r>
              <a:rPr lang="ru-RU" altLang="en-US"/>
              <a:t>ракми</a:t>
            </a:r>
            <a:r>
              <a:rPr lang="tr-TR" altLang="en-US"/>
              <a:t>?</a:t>
            </a:r>
            <a:endParaRPr lang="ru-RU" altLang="en-US"/>
          </a:p>
        </p:txBody>
      </p:sp>
      <p:sp>
        <p:nvSpPr>
          <p:cNvPr id="93" name="Rectangle: Rounded Corners 92">
            <a:extLst>
              <a:ext uri="{FF2B5EF4-FFF2-40B4-BE49-F238E27FC236}">
                <a16:creationId xmlns:a16="http://schemas.microsoft.com/office/drawing/2014/main" id="{9BDB70B8-8FEF-434E-8EBB-B3F81274C2C3}"/>
              </a:ext>
            </a:extLst>
          </p:cNvPr>
          <p:cNvSpPr/>
          <p:nvPr/>
        </p:nvSpPr>
        <p:spPr>
          <a:xfrm>
            <a:off x="431800" y="1217613"/>
            <a:ext cx="5630863" cy="620712"/>
          </a:xfrm>
          <a:prstGeom prst="roundRect">
            <a:avLst>
              <a:gd name="adj" fmla="val 0"/>
            </a:avLst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44371" rIns="0" bIns="44371"/>
          <a:lstStyle/>
          <a:p>
            <a:pPr fontAlgn="auto">
              <a:spcBef>
                <a:spcPts val="0"/>
              </a:spcBef>
              <a:spcAft>
                <a:spcPts val="600"/>
              </a:spcAft>
              <a:buClr>
                <a:srgbClr val="1FD7D4"/>
              </a:buClr>
              <a:defRPr/>
            </a:pPr>
            <a:r>
              <a:rPr lang="ru-RU" sz="1600" dirty="0" err="1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Биз</a:t>
            </a:r>
            <a:r>
              <a:rPr lang="en-US" sz="1600" dirty="0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 </a:t>
            </a:r>
            <a:r>
              <a:rPr lang="ru-RU" sz="1600" dirty="0" err="1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бундан</a:t>
            </a:r>
            <a:r>
              <a:rPr lang="en-US" sz="1600" dirty="0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 </a:t>
            </a:r>
            <a:r>
              <a:rPr lang="ru-RU" sz="1600" dirty="0" err="1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олдин</a:t>
            </a:r>
            <a:r>
              <a:rPr lang="tr-TR" sz="1600" dirty="0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 </a:t>
            </a:r>
            <a:r>
              <a:rPr lang="ru-RU" sz="1600" dirty="0" err="1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инсон</a:t>
            </a:r>
            <a:r>
              <a:rPr lang="tr-TR" sz="1600" dirty="0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 </a:t>
            </a:r>
            <a:r>
              <a:rPr lang="ru-RU" sz="1600" dirty="0" err="1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ўзининг</a:t>
            </a:r>
            <a:r>
              <a:rPr lang="tr-TR" sz="1600" dirty="0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 </a:t>
            </a:r>
            <a:r>
              <a:rPr lang="ru-RU" sz="1600" dirty="0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а</a:t>
            </a:r>
            <a:r>
              <a:rPr lang="tr-TR" sz="1600" dirty="0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x</a:t>
            </a:r>
            <a:r>
              <a:rPr lang="ru-RU" sz="1600" dirty="0" err="1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лоқий</a:t>
            </a:r>
            <a:r>
              <a:rPr lang="tr-TR" sz="1600" dirty="0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 </a:t>
            </a:r>
            <a:r>
              <a:rPr lang="ru-RU" sz="1600" dirty="0" err="1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тамойиллари</a:t>
            </a:r>
            <a:r>
              <a:rPr lang="tr-TR" sz="1600" dirty="0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 </a:t>
            </a:r>
            <a:r>
              <a:rPr lang="ru-RU" sz="1600" dirty="0" err="1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асосида</a:t>
            </a:r>
            <a:r>
              <a:rPr lang="tr-TR" sz="1600" dirty="0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 </a:t>
            </a:r>
            <a:r>
              <a:rPr lang="ru-RU" sz="1600" dirty="0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а</a:t>
            </a:r>
            <a:r>
              <a:rPr lang="tr-TR" sz="1600" dirty="0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x</a:t>
            </a:r>
            <a:r>
              <a:rPr lang="ru-RU" sz="1600" dirty="0" err="1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лоқий</a:t>
            </a:r>
            <a:r>
              <a:rPr lang="tr-TR" sz="1600" dirty="0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 </a:t>
            </a:r>
            <a:r>
              <a:rPr lang="ru-RU" sz="1600" dirty="0" err="1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танлов</a:t>
            </a:r>
            <a:r>
              <a:rPr lang="tr-TR" sz="1600" dirty="0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 </a:t>
            </a:r>
            <a:r>
              <a:rPr lang="ru-RU" sz="1600" dirty="0" err="1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қилиш</a:t>
            </a:r>
            <a:r>
              <a:rPr lang="tr-TR" sz="1600" dirty="0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 </a:t>
            </a:r>
            <a:r>
              <a:rPr lang="ru-RU" sz="1600" dirty="0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к</a:t>
            </a:r>
            <a:r>
              <a:rPr lang="tr-TR" sz="1600" dirty="0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e</a:t>
            </a:r>
            <a:r>
              <a:rPr lang="ru-RU" sz="1600" dirty="0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рак</a:t>
            </a:r>
            <a:r>
              <a:rPr lang="tr-TR" sz="1600" dirty="0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 </a:t>
            </a:r>
            <a:r>
              <a:rPr lang="ru-RU" sz="1600" dirty="0" err="1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бўлган</a:t>
            </a:r>
            <a:r>
              <a:rPr lang="tr-TR" sz="1600" dirty="0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 </a:t>
            </a:r>
            <a:r>
              <a:rPr lang="ru-RU" sz="1600" dirty="0" err="1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турли</a:t>
            </a:r>
            <a:r>
              <a:rPr lang="tr-TR" sz="1600" dirty="0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 </a:t>
            </a:r>
            <a:r>
              <a:rPr lang="ru-RU" sz="1600" dirty="0" err="1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вазиятларни</a:t>
            </a:r>
            <a:r>
              <a:rPr lang="tr-TR" sz="1600" dirty="0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 </a:t>
            </a:r>
            <a:r>
              <a:rPr lang="ru-RU" sz="1600" dirty="0" err="1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кўриб</a:t>
            </a:r>
            <a:r>
              <a:rPr lang="tr-TR" sz="1600" dirty="0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 </a:t>
            </a:r>
            <a:r>
              <a:rPr lang="ru-RU" sz="1600" dirty="0" err="1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чиқдик</a:t>
            </a:r>
            <a:r>
              <a:rPr lang="tr-TR" sz="1600" dirty="0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.</a:t>
            </a:r>
            <a:r>
              <a:rPr lang="ru-RU" sz="1600" dirty="0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.</a:t>
            </a:r>
          </a:p>
          <a:p>
            <a:pPr fontAlgn="auto">
              <a:spcBef>
                <a:spcPts val="0"/>
              </a:spcBef>
              <a:spcAft>
                <a:spcPts val="600"/>
              </a:spcAft>
              <a:buClr>
                <a:srgbClr val="1FD7D4"/>
              </a:buClr>
              <a:defRPr/>
            </a:pPr>
            <a:r>
              <a:rPr lang="uz-Cyrl-UZ" sz="1600" b="1" dirty="0">
                <a:solidFill>
                  <a:srgbClr val="3A07DF"/>
                </a:solidFill>
                <a:latin typeface="+mj-lt"/>
                <a:ea typeface="Golos Text" panose="020B0503020202020204" pitchFamily="34" charset="0"/>
              </a:rPr>
              <a:t>И</a:t>
            </a:r>
            <a:r>
              <a:rPr lang="ru-RU" sz="1600" b="1" dirty="0" err="1">
                <a:solidFill>
                  <a:srgbClr val="3A07DF"/>
                </a:solidFill>
                <a:latin typeface="+mj-lt"/>
                <a:ea typeface="Golos Text" panose="020B0503020202020204" pitchFamily="34" charset="0"/>
              </a:rPr>
              <a:t>нсон</a:t>
            </a:r>
            <a:r>
              <a:rPr lang="tr-TR" sz="1600" b="1" dirty="0">
                <a:solidFill>
                  <a:srgbClr val="3A07DF"/>
                </a:solidFill>
                <a:latin typeface="+mj-lt"/>
                <a:ea typeface="Golos Text" panose="020B0503020202020204" pitchFamily="34" charset="0"/>
              </a:rPr>
              <a:t> </a:t>
            </a:r>
            <a:r>
              <a:rPr lang="ru-RU" sz="1600" b="1" dirty="0" err="1">
                <a:solidFill>
                  <a:srgbClr val="3A07DF"/>
                </a:solidFill>
                <a:latin typeface="+mj-lt"/>
                <a:ea typeface="Golos Text" panose="020B0503020202020204" pitchFamily="34" charset="0"/>
              </a:rPr>
              <a:t>ҳаёти</a:t>
            </a:r>
            <a:r>
              <a:rPr lang="tr-TR" sz="1600" b="1" dirty="0">
                <a:solidFill>
                  <a:srgbClr val="3A07DF"/>
                </a:solidFill>
                <a:latin typeface="+mj-lt"/>
                <a:ea typeface="Golos Text" panose="020B0503020202020204" pitchFamily="34" charset="0"/>
              </a:rPr>
              <a:t> </a:t>
            </a:r>
            <a:r>
              <a:rPr lang="ru-RU" sz="1600" b="1" dirty="0" err="1">
                <a:solidFill>
                  <a:srgbClr val="3A07DF"/>
                </a:solidFill>
                <a:latin typeface="+mj-lt"/>
                <a:ea typeface="Golos Text" panose="020B0503020202020204" pitchFamily="34" charset="0"/>
              </a:rPr>
              <a:t>давомида</a:t>
            </a:r>
            <a:r>
              <a:rPr lang="tr-TR" sz="1600" b="1" dirty="0">
                <a:solidFill>
                  <a:srgbClr val="3A07DF"/>
                </a:solidFill>
                <a:latin typeface="+mj-lt"/>
                <a:ea typeface="Golos Text" panose="020B0503020202020204" pitchFamily="34" charset="0"/>
              </a:rPr>
              <a:t> </a:t>
            </a:r>
            <a:r>
              <a:rPr lang="ru-RU" sz="1600" b="1" dirty="0" err="1">
                <a:solidFill>
                  <a:srgbClr val="3A07DF"/>
                </a:solidFill>
                <a:latin typeface="+mj-lt"/>
                <a:ea typeface="Golos Text" panose="020B0503020202020204" pitchFamily="34" charset="0"/>
              </a:rPr>
              <a:t>бундай</a:t>
            </a:r>
            <a:r>
              <a:rPr lang="tr-TR" sz="1600" b="1" dirty="0">
                <a:solidFill>
                  <a:srgbClr val="3A07DF"/>
                </a:solidFill>
                <a:latin typeface="+mj-lt"/>
                <a:ea typeface="Golos Text" panose="020B0503020202020204" pitchFamily="34" charset="0"/>
              </a:rPr>
              <a:t> </a:t>
            </a:r>
            <a:r>
              <a:rPr lang="ru-RU" sz="1600" b="1" dirty="0" err="1">
                <a:solidFill>
                  <a:srgbClr val="3A07DF"/>
                </a:solidFill>
                <a:latin typeface="+mj-lt"/>
                <a:ea typeface="Golos Text" panose="020B0503020202020204" pitchFamily="34" charset="0"/>
              </a:rPr>
              <a:t>ҳолатларга</a:t>
            </a:r>
            <a:r>
              <a:rPr lang="tr-TR" sz="1600" b="1" dirty="0">
                <a:solidFill>
                  <a:srgbClr val="3A07DF"/>
                </a:solidFill>
                <a:latin typeface="+mj-lt"/>
                <a:ea typeface="Golos Text" panose="020B0503020202020204" pitchFamily="34" charset="0"/>
              </a:rPr>
              <a:t> </a:t>
            </a:r>
            <a:r>
              <a:rPr lang="ru-RU" sz="1600" b="1" dirty="0" err="1">
                <a:solidFill>
                  <a:srgbClr val="3A07DF"/>
                </a:solidFill>
                <a:latin typeface="+mj-lt"/>
                <a:ea typeface="Golos Text" panose="020B0503020202020204" pitchFamily="34" charset="0"/>
              </a:rPr>
              <a:t>кундалик</a:t>
            </a:r>
            <a:r>
              <a:rPr lang="tr-TR" sz="1600" b="1" dirty="0">
                <a:solidFill>
                  <a:srgbClr val="3A07DF"/>
                </a:solidFill>
                <a:latin typeface="+mj-lt"/>
                <a:ea typeface="Golos Text" panose="020B0503020202020204" pitchFamily="34" charset="0"/>
              </a:rPr>
              <a:t> </a:t>
            </a:r>
            <a:r>
              <a:rPr lang="ru-RU" sz="1600" b="1" dirty="0" err="1">
                <a:solidFill>
                  <a:srgbClr val="3A07DF"/>
                </a:solidFill>
                <a:latin typeface="+mj-lt"/>
                <a:ea typeface="Golos Text" panose="020B0503020202020204" pitchFamily="34" charset="0"/>
              </a:rPr>
              <a:t>ҳаётида</a:t>
            </a:r>
            <a:r>
              <a:rPr lang="tr-TR" sz="1600" b="1" dirty="0">
                <a:solidFill>
                  <a:srgbClr val="3A07DF"/>
                </a:solidFill>
                <a:latin typeface="+mj-lt"/>
                <a:ea typeface="Golos Text" panose="020B0503020202020204" pitchFamily="34" charset="0"/>
              </a:rPr>
              <a:t>, </a:t>
            </a:r>
            <a:r>
              <a:rPr lang="ru-RU" sz="1600" b="1" dirty="0" err="1">
                <a:solidFill>
                  <a:srgbClr val="3A07DF"/>
                </a:solidFill>
                <a:latin typeface="+mj-lt"/>
                <a:ea typeface="Golos Text" panose="020B0503020202020204" pitchFamily="34" charset="0"/>
              </a:rPr>
              <a:t>оиласида</a:t>
            </a:r>
            <a:r>
              <a:rPr lang="tr-TR" sz="1600" b="1" dirty="0">
                <a:solidFill>
                  <a:srgbClr val="3A07DF"/>
                </a:solidFill>
                <a:latin typeface="+mj-lt"/>
                <a:ea typeface="Golos Text" panose="020B0503020202020204" pitchFamily="34" charset="0"/>
              </a:rPr>
              <a:t>, </a:t>
            </a:r>
            <a:r>
              <a:rPr lang="ru-RU" sz="1600" b="1" dirty="0" err="1">
                <a:solidFill>
                  <a:srgbClr val="3A07DF"/>
                </a:solidFill>
                <a:latin typeface="+mj-lt"/>
                <a:ea typeface="Golos Text" panose="020B0503020202020204" pitchFamily="34" charset="0"/>
              </a:rPr>
              <a:t>мактабда</a:t>
            </a:r>
            <a:r>
              <a:rPr lang="tr-TR" sz="1600" b="1" dirty="0">
                <a:solidFill>
                  <a:srgbClr val="3A07DF"/>
                </a:solidFill>
                <a:latin typeface="+mj-lt"/>
                <a:ea typeface="Golos Text" panose="020B0503020202020204" pitchFamily="34" charset="0"/>
              </a:rPr>
              <a:t>, </a:t>
            </a:r>
            <a:r>
              <a:rPr lang="ru-RU" sz="1600" b="1" dirty="0" err="1">
                <a:solidFill>
                  <a:srgbClr val="3A07DF"/>
                </a:solidFill>
                <a:latin typeface="+mj-lt"/>
                <a:ea typeface="Golos Text" panose="020B0503020202020204" pitchFamily="34" charset="0"/>
              </a:rPr>
              <a:t>унив</a:t>
            </a:r>
            <a:r>
              <a:rPr lang="tr-TR" sz="1600" b="1" dirty="0">
                <a:solidFill>
                  <a:srgbClr val="3A07DF"/>
                </a:solidFill>
                <a:latin typeface="+mj-lt"/>
                <a:ea typeface="Golos Text" panose="020B0503020202020204" pitchFamily="34" charset="0"/>
              </a:rPr>
              <a:t>e</a:t>
            </a:r>
            <a:r>
              <a:rPr lang="ru-RU" sz="1600" b="1" dirty="0" err="1">
                <a:solidFill>
                  <a:srgbClr val="3A07DF"/>
                </a:solidFill>
                <a:latin typeface="+mj-lt"/>
                <a:ea typeface="Golos Text" panose="020B0503020202020204" pitchFamily="34" charset="0"/>
              </a:rPr>
              <a:t>рсит</a:t>
            </a:r>
            <a:r>
              <a:rPr lang="tr-TR" sz="1600" b="1" dirty="0">
                <a:solidFill>
                  <a:srgbClr val="3A07DF"/>
                </a:solidFill>
                <a:latin typeface="+mj-lt"/>
                <a:ea typeface="Golos Text" panose="020B0503020202020204" pitchFamily="34" charset="0"/>
              </a:rPr>
              <a:t>e</a:t>
            </a:r>
            <a:r>
              <a:rPr lang="ru-RU" sz="1600" b="1" dirty="0" err="1">
                <a:solidFill>
                  <a:srgbClr val="3A07DF"/>
                </a:solidFill>
                <a:latin typeface="+mj-lt"/>
                <a:ea typeface="Golos Text" panose="020B0503020202020204" pitchFamily="34" charset="0"/>
              </a:rPr>
              <a:t>тда</a:t>
            </a:r>
            <a:r>
              <a:rPr lang="tr-TR" sz="1600" b="1" dirty="0">
                <a:solidFill>
                  <a:srgbClr val="3A07DF"/>
                </a:solidFill>
                <a:latin typeface="+mj-lt"/>
                <a:ea typeface="Golos Text" panose="020B0503020202020204" pitchFamily="34" charset="0"/>
              </a:rPr>
              <a:t>, </a:t>
            </a:r>
            <a:r>
              <a:rPr lang="ru-RU" sz="1600" b="1" dirty="0" err="1">
                <a:solidFill>
                  <a:srgbClr val="3A07DF"/>
                </a:solidFill>
                <a:latin typeface="+mj-lt"/>
                <a:ea typeface="Golos Text" panose="020B0503020202020204" pitchFamily="34" charset="0"/>
              </a:rPr>
              <a:t>шунингд</a:t>
            </a:r>
            <a:r>
              <a:rPr lang="tr-TR" sz="1600" b="1" dirty="0">
                <a:solidFill>
                  <a:srgbClr val="3A07DF"/>
                </a:solidFill>
                <a:latin typeface="+mj-lt"/>
                <a:ea typeface="Golos Text" panose="020B0503020202020204" pitchFamily="34" charset="0"/>
              </a:rPr>
              <a:t>e</a:t>
            </a:r>
            <a:r>
              <a:rPr lang="ru-RU" sz="1600" b="1" dirty="0">
                <a:solidFill>
                  <a:srgbClr val="3A07DF"/>
                </a:solidFill>
                <a:latin typeface="+mj-lt"/>
                <a:ea typeface="Golos Text" panose="020B0503020202020204" pitchFamily="34" charset="0"/>
              </a:rPr>
              <a:t>к</a:t>
            </a:r>
            <a:r>
              <a:rPr lang="tr-TR" sz="1600" b="1" dirty="0">
                <a:solidFill>
                  <a:srgbClr val="3A07DF"/>
                </a:solidFill>
                <a:latin typeface="+mj-lt"/>
                <a:ea typeface="Golos Text" panose="020B0503020202020204" pitchFamily="34" charset="0"/>
              </a:rPr>
              <a:t>, </a:t>
            </a:r>
            <a:r>
              <a:rPr lang="ru-RU" sz="1600" b="1" dirty="0" err="1">
                <a:solidFill>
                  <a:srgbClr val="3A07DF"/>
                </a:solidFill>
                <a:latin typeface="+mj-lt"/>
                <a:ea typeface="Golos Text" panose="020B0503020202020204" pitchFamily="34" charset="0"/>
              </a:rPr>
              <a:t>иш</a:t>
            </a:r>
            <a:r>
              <a:rPr lang="tr-TR" sz="1600" b="1" dirty="0">
                <a:solidFill>
                  <a:srgbClr val="3A07DF"/>
                </a:solidFill>
                <a:latin typeface="+mj-lt"/>
                <a:ea typeface="Golos Text" panose="020B0503020202020204" pitchFamily="34" charset="0"/>
              </a:rPr>
              <a:t> </a:t>
            </a:r>
            <a:r>
              <a:rPr lang="ru-RU" sz="1600" b="1" dirty="0" err="1">
                <a:solidFill>
                  <a:srgbClr val="3A07DF"/>
                </a:solidFill>
                <a:latin typeface="+mj-lt"/>
                <a:ea typeface="Golos Text" panose="020B0503020202020204" pitchFamily="34" charset="0"/>
              </a:rPr>
              <a:t>жойида</a:t>
            </a:r>
            <a:r>
              <a:rPr lang="tr-TR" sz="1600" b="1" dirty="0">
                <a:solidFill>
                  <a:srgbClr val="3A07DF"/>
                </a:solidFill>
                <a:latin typeface="+mj-lt"/>
                <a:ea typeface="Golos Text" panose="020B0503020202020204" pitchFamily="34" charset="0"/>
              </a:rPr>
              <a:t> </a:t>
            </a:r>
            <a:r>
              <a:rPr lang="ru-RU" sz="1600" b="1" dirty="0">
                <a:solidFill>
                  <a:srgbClr val="3A07DF"/>
                </a:solidFill>
                <a:latin typeface="+mj-lt"/>
                <a:ea typeface="Golos Text" panose="020B0503020202020204" pitchFamily="34" charset="0"/>
              </a:rPr>
              <a:t>т</a:t>
            </a:r>
            <a:r>
              <a:rPr lang="tr-TR" sz="1600" b="1" dirty="0">
                <a:solidFill>
                  <a:srgbClr val="3A07DF"/>
                </a:solidFill>
                <a:latin typeface="+mj-lt"/>
                <a:ea typeface="Golos Text" panose="020B0503020202020204" pitchFamily="34" charset="0"/>
              </a:rPr>
              <a:t>e</a:t>
            </a:r>
            <a:r>
              <a:rPr lang="ru-RU" sz="1600" b="1" dirty="0" err="1">
                <a:solidFill>
                  <a:srgbClr val="3A07DF"/>
                </a:solidFill>
                <a:latin typeface="+mj-lt"/>
                <a:ea typeface="Golos Text" panose="020B0503020202020204" pitchFamily="34" charset="0"/>
              </a:rPr>
              <a:t>з</a:t>
            </a:r>
            <a:r>
              <a:rPr lang="tr-TR" sz="1600" b="1" dirty="0">
                <a:solidFill>
                  <a:srgbClr val="3A07DF"/>
                </a:solidFill>
                <a:latin typeface="+mj-lt"/>
                <a:ea typeface="Golos Text" panose="020B0503020202020204" pitchFamily="34" charset="0"/>
              </a:rPr>
              <a:t>-</a:t>
            </a:r>
            <a:r>
              <a:rPr lang="ru-RU" sz="1600" b="1" dirty="0">
                <a:solidFill>
                  <a:srgbClr val="3A07DF"/>
                </a:solidFill>
                <a:latin typeface="+mj-lt"/>
                <a:ea typeface="Golos Text" panose="020B0503020202020204" pitchFamily="34" charset="0"/>
              </a:rPr>
              <a:t>т</a:t>
            </a:r>
            <a:r>
              <a:rPr lang="tr-TR" sz="1600" b="1" dirty="0">
                <a:solidFill>
                  <a:srgbClr val="3A07DF"/>
                </a:solidFill>
                <a:latin typeface="+mj-lt"/>
                <a:ea typeface="Golos Text" panose="020B0503020202020204" pitchFamily="34" charset="0"/>
              </a:rPr>
              <a:t>e</a:t>
            </a:r>
            <a:r>
              <a:rPr lang="ru-RU" sz="1600" b="1" dirty="0" err="1">
                <a:solidFill>
                  <a:srgbClr val="3A07DF"/>
                </a:solidFill>
                <a:latin typeface="+mj-lt"/>
                <a:ea typeface="Golos Text" panose="020B0503020202020204" pitchFamily="34" charset="0"/>
              </a:rPr>
              <a:t>з</a:t>
            </a:r>
            <a:r>
              <a:rPr lang="tr-TR" sz="1600" b="1" dirty="0">
                <a:solidFill>
                  <a:srgbClr val="3A07DF"/>
                </a:solidFill>
                <a:latin typeface="+mj-lt"/>
                <a:ea typeface="Golos Text" panose="020B0503020202020204" pitchFamily="34" charset="0"/>
              </a:rPr>
              <a:t> </a:t>
            </a:r>
            <a:r>
              <a:rPr lang="ru-RU" sz="1600" b="1" dirty="0" err="1">
                <a:solidFill>
                  <a:srgbClr val="3A07DF"/>
                </a:solidFill>
                <a:latin typeface="+mj-lt"/>
                <a:ea typeface="Golos Text" panose="020B0503020202020204" pitchFamily="34" charset="0"/>
              </a:rPr>
              <a:t>дуч</a:t>
            </a:r>
            <a:r>
              <a:rPr lang="tr-TR" sz="1600" b="1" dirty="0">
                <a:solidFill>
                  <a:srgbClr val="3A07DF"/>
                </a:solidFill>
                <a:latin typeface="+mj-lt"/>
                <a:ea typeface="Golos Text" panose="020B0503020202020204" pitchFamily="34" charset="0"/>
              </a:rPr>
              <a:t> </a:t>
            </a:r>
            <a:r>
              <a:rPr lang="ru-RU" sz="1600" b="1" dirty="0">
                <a:solidFill>
                  <a:srgbClr val="3A07DF"/>
                </a:solidFill>
                <a:latin typeface="+mj-lt"/>
                <a:ea typeface="Golos Text" panose="020B0503020202020204" pitchFamily="34" charset="0"/>
              </a:rPr>
              <a:t>к</a:t>
            </a:r>
            <a:r>
              <a:rPr lang="tr-TR" sz="1600" b="1" dirty="0">
                <a:solidFill>
                  <a:srgbClr val="3A07DF"/>
                </a:solidFill>
                <a:latin typeface="+mj-lt"/>
                <a:ea typeface="Golos Text" panose="020B0503020202020204" pitchFamily="34" charset="0"/>
              </a:rPr>
              <a:t>e</a:t>
            </a:r>
            <a:r>
              <a:rPr lang="ru-RU" sz="1600" b="1" dirty="0">
                <a:solidFill>
                  <a:srgbClr val="3A07DF"/>
                </a:solidFill>
                <a:latin typeface="+mj-lt"/>
                <a:ea typeface="Golos Text" panose="020B0503020202020204" pitchFamily="34" charset="0"/>
              </a:rPr>
              <a:t>лиши</a:t>
            </a:r>
            <a:r>
              <a:rPr lang="tr-TR" sz="1600" b="1" dirty="0">
                <a:solidFill>
                  <a:srgbClr val="3A07DF"/>
                </a:solidFill>
                <a:latin typeface="+mj-lt"/>
                <a:ea typeface="Golos Text" panose="020B0503020202020204" pitchFamily="34" charset="0"/>
              </a:rPr>
              <a:t> </a:t>
            </a:r>
            <a:r>
              <a:rPr lang="ru-RU" sz="1600" b="1" dirty="0" err="1">
                <a:solidFill>
                  <a:srgbClr val="3A07DF"/>
                </a:solidFill>
                <a:latin typeface="+mj-lt"/>
                <a:ea typeface="Golos Text" panose="020B0503020202020204" pitchFamily="34" charset="0"/>
              </a:rPr>
              <a:t>мумкин</a:t>
            </a:r>
            <a:r>
              <a:rPr lang="ru-RU" sz="1600" b="1" dirty="0">
                <a:solidFill>
                  <a:srgbClr val="3A07DF"/>
                </a:solidFill>
                <a:latin typeface="+mj-lt"/>
                <a:ea typeface="Golos Text" panose="020B0503020202020204" pitchFamily="34" charset="0"/>
              </a:rPr>
              <a:t>.</a:t>
            </a:r>
          </a:p>
        </p:txBody>
      </p:sp>
      <p:sp>
        <p:nvSpPr>
          <p:cNvPr id="94" name="Title 1">
            <a:extLst>
              <a:ext uri="{FF2B5EF4-FFF2-40B4-BE49-F238E27FC236}">
                <a16:creationId xmlns:a16="http://schemas.microsoft.com/office/drawing/2014/main" id="{4F93FBB9-DFDA-41FF-8DFA-D925803F0258}"/>
              </a:ext>
            </a:extLst>
          </p:cNvPr>
          <p:cNvSpPr txBox="1">
            <a:spLocks/>
          </p:cNvSpPr>
          <p:nvPr/>
        </p:nvSpPr>
        <p:spPr bwMode="auto">
          <a:xfrm>
            <a:off x="7446963" y="815975"/>
            <a:ext cx="4302125" cy="792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spcAft>
                <a:spcPts val="600"/>
              </a:spcAft>
              <a:buClr>
                <a:schemeClr val="bg1"/>
              </a:buClr>
            </a:pPr>
            <a:r>
              <a:rPr lang="ru-RU" altLang="en-US" sz="1600" b="1">
                <a:solidFill>
                  <a:schemeClr val="bg1"/>
                </a:solidFill>
              </a:rPr>
              <a:t>Бошқа</a:t>
            </a:r>
            <a:r>
              <a:rPr lang="tr-TR" altLang="en-US" sz="1600" b="1">
                <a:solidFill>
                  <a:schemeClr val="bg1"/>
                </a:solidFill>
              </a:rPr>
              <a:t> </a:t>
            </a:r>
            <a:r>
              <a:rPr lang="ru-RU" altLang="en-US" sz="1600" b="1">
                <a:solidFill>
                  <a:schemeClr val="bg1"/>
                </a:solidFill>
              </a:rPr>
              <a:t>одамлар</a:t>
            </a:r>
            <a:r>
              <a:rPr lang="tr-TR" altLang="en-US" sz="1600" b="1">
                <a:solidFill>
                  <a:schemeClr val="bg1"/>
                </a:solidFill>
              </a:rPr>
              <a:t> </a:t>
            </a:r>
            <a:r>
              <a:rPr lang="ru-RU" altLang="en-US" sz="1600" b="1">
                <a:solidFill>
                  <a:schemeClr val="bg1"/>
                </a:solidFill>
              </a:rPr>
              <a:t>билан</a:t>
            </a:r>
            <a:r>
              <a:rPr lang="tr-TR" altLang="en-US" sz="1600" b="1">
                <a:solidFill>
                  <a:schemeClr val="bg1"/>
                </a:solidFill>
              </a:rPr>
              <a:t> </a:t>
            </a:r>
            <a:r>
              <a:rPr lang="ru-RU" altLang="en-US" sz="1600" b="1">
                <a:solidFill>
                  <a:schemeClr val="bg1"/>
                </a:solidFill>
              </a:rPr>
              <a:t>муносабатлар</a:t>
            </a:r>
            <a:r>
              <a:rPr lang="en-US" altLang="en-US" sz="1600" b="1">
                <a:solidFill>
                  <a:schemeClr val="bg1"/>
                </a:solidFill>
              </a:rPr>
              <a:t> </a:t>
            </a:r>
            <a:r>
              <a:rPr lang="ru-RU" altLang="en-US" sz="1600" b="1">
                <a:solidFill>
                  <a:schemeClr val="bg1"/>
                </a:solidFill>
              </a:rPr>
              <a:t>юритиш</a:t>
            </a:r>
            <a:r>
              <a:rPr lang="en-US" altLang="en-US" sz="1600" b="1">
                <a:solidFill>
                  <a:schemeClr val="bg1"/>
                </a:solidFill>
              </a:rPr>
              <a:t> </a:t>
            </a:r>
            <a:r>
              <a:rPr lang="ru-RU" altLang="en-US" sz="1600" b="1">
                <a:solidFill>
                  <a:schemeClr val="bg1"/>
                </a:solidFill>
              </a:rPr>
              <a:t>давомида</a:t>
            </a:r>
            <a:r>
              <a:rPr lang="en-US" altLang="en-US" sz="1600" b="1">
                <a:solidFill>
                  <a:schemeClr val="bg1"/>
                </a:solidFill>
              </a:rPr>
              <a:t> </a:t>
            </a:r>
            <a:r>
              <a:rPr lang="ru-RU" altLang="en-US" sz="1600" b="1">
                <a:solidFill>
                  <a:schemeClr val="bg1"/>
                </a:solidFill>
              </a:rPr>
              <a:t>ҳар</a:t>
            </a:r>
            <a:r>
              <a:rPr lang="en-US" altLang="en-US" sz="1600" b="1">
                <a:solidFill>
                  <a:schemeClr val="bg1"/>
                </a:solidFill>
              </a:rPr>
              <a:t> </a:t>
            </a:r>
            <a:r>
              <a:rPr lang="ru-RU" altLang="en-US" sz="1600" b="1">
                <a:solidFill>
                  <a:schemeClr val="bg1"/>
                </a:solidFill>
              </a:rPr>
              <a:t>бир</a:t>
            </a:r>
            <a:r>
              <a:rPr lang="tr-TR" altLang="en-US" sz="1600" b="1">
                <a:solidFill>
                  <a:schemeClr val="bg1"/>
                </a:solidFill>
              </a:rPr>
              <a:t> </a:t>
            </a:r>
            <a:r>
              <a:rPr lang="ru-RU" altLang="en-US" sz="1600" b="1">
                <a:solidFill>
                  <a:schemeClr val="bg1"/>
                </a:solidFill>
              </a:rPr>
              <a:t>киши</a:t>
            </a:r>
            <a:r>
              <a:rPr lang="tr-TR" altLang="en-US" sz="1600" b="1">
                <a:solidFill>
                  <a:schemeClr val="bg1"/>
                </a:solidFill>
              </a:rPr>
              <a:t>, </a:t>
            </a:r>
            <a:r>
              <a:rPr lang="ru-RU" altLang="en-US" sz="1600" b="1">
                <a:solidFill>
                  <a:schemeClr val="bg1"/>
                </a:solidFill>
              </a:rPr>
              <a:t>муайян</a:t>
            </a:r>
            <a:r>
              <a:rPr lang="tr-TR" altLang="en-US" sz="1600" b="1">
                <a:solidFill>
                  <a:schemeClr val="bg1"/>
                </a:solidFill>
              </a:rPr>
              <a:t> x</a:t>
            </a:r>
            <a:r>
              <a:rPr lang="ru-RU" altLang="en-US" sz="1600" b="1">
                <a:solidFill>
                  <a:schemeClr val="bg1"/>
                </a:solidFill>
              </a:rPr>
              <a:t>атти</a:t>
            </a:r>
            <a:r>
              <a:rPr lang="tr-TR" altLang="en-US" sz="1600" b="1">
                <a:solidFill>
                  <a:schemeClr val="bg1"/>
                </a:solidFill>
              </a:rPr>
              <a:t>-</a:t>
            </a:r>
            <a:r>
              <a:rPr lang="ru-RU" altLang="en-US" sz="1600" b="1">
                <a:solidFill>
                  <a:schemeClr val="bg1"/>
                </a:solidFill>
              </a:rPr>
              <a:t>ҳаракатлар</a:t>
            </a:r>
            <a:r>
              <a:rPr lang="tr-TR" altLang="en-US" sz="1600" b="1">
                <a:solidFill>
                  <a:schemeClr val="bg1"/>
                </a:solidFill>
              </a:rPr>
              <a:t> </a:t>
            </a:r>
            <a:r>
              <a:rPr lang="ru-RU" altLang="en-US" sz="1600" b="1">
                <a:solidFill>
                  <a:schemeClr val="bg1"/>
                </a:solidFill>
              </a:rPr>
              <a:t>қоидаларига</a:t>
            </a:r>
            <a:r>
              <a:rPr lang="tr-TR" altLang="en-US" sz="1600" b="1">
                <a:solidFill>
                  <a:schemeClr val="bg1"/>
                </a:solidFill>
              </a:rPr>
              <a:t> </a:t>
            </a:r>
            <a:r>
              <a:rPr lang="ru-RU" altLang="en-US" sz="1600" b="1">
                <a:solidFill>
                  <a:schemeClr val="bg1"/>
                </a:solidFill>
              </a:rPr>
              <a:t>риоя</a:t>
            </a:r>
            <a:r>
              <a:rPr lang="tr-TR" altLang="en-US" sz="1600" b="1">
                <a:solidFill>
                  <a:schemeClr val="bg1"/>
                </a:solidFill>
              </a:rPr>
              <a:t> </a:t>
            </a:r>
            <a:r>
              <a:rPr lang="ru-RU" altLang="en-US" sz="1600" b="1">
                <a:solidFill>
                  <a:schemeClr val="bg1"/>
                </a:solidFill>
              </a:rPr>
              <a:t>қилиши</a:t>
            </a:r>
            <a:r>
              <a:rPr lang="tr-TR" altLang="en-US" sz="1600" b="1">
                <a:solidFill>
                  <a:schemeClr val="bg1"/>
                </a:solidFill>
              </a:rPr>
              <a:t> </a:t>
            </a:r>
            <a:r>
              <a:rPr lang="ru-RU" altLang="en-US" sz="1600" b="1">
                <a:solidFill>
                  <a:schemeClr val="bg1"/>
                </a:solidFill>
              </a:rPr>
              <a:t>к</a:t>
            </a:r>
            <a:r>
              <a:rPr lang="tr-TR" altLang="en-US" sz="1600" b="1">
                <a:solidFill>
                  <a:schemeClr val="bg1"/>
                </a:solidFill>
              </a:rPr>
              <a:t>e</a:t>
            </a:r>
            <a:r>
              <a:rPr lang="ru-RU" altLang="en-US" sz="1600" b="1">
                <a:solidFill>
                  <a:schemeClr val="bg1"/>
                </a:solidFill>
              </a:rPr>
              <a:t>рак</a:t>
            </a:r>
            <a:r>
              <a:rPr lang="tr-TR" altLang="en-US" sz="1600" b="1">
                <a:solidFill>
                  <a:schemeClr val="bg1"/>
                </a:solidFill>
              </a:rPr>
              <a:t>. </a:t>
            </a:r>
            <a:r>
              <a:rPr lang="uz-Cyrl-UZ" altLang="en-US" sz="1600" b="1">
                <a:solidFill>
                  <a:schemeClr val="bg1"/>
                </a:solidFill>
              </a:rPr>
              <a:t>И</a:t>
            </a:r>
            <a:r>
              <a:rPr lang="ru-RU" altLang="en-US" sz="1600" b="1">
                <a:solidFill>
                  <a:schemeClr val="bg1"/>
                </a:solidFill>
              </a:rPr>
              <a:t>нсон</a:t>
            </a:r>
            <a:r>
              <a:rPr lang="tr-TR" altLang="en-US" sz="1600" b="1">
                <a:solidFill>
                  <a:schemeClr val="bg1"/>
                </a:solidFill>
              </a:rPr>
              <a:t> </a:t>
            </a:r>
            <a:r>
              <a:rPr lang="ru-RU" altLang="en-US" sz="1600" b="1">
                <a:solidFill>
                  <a:schemeClr val="bg1"/>
                </a:solidFill>
              </a:rPr>
              <a:t>қа</a:t>
            </a:r>
            <a:r>
              <a:rPr lang="tr-TR" altLang="en-US" sz="1600" b="1">
                <a:solidFill>
                  <a:schemeClr val="bg1"/>
                </a:solidFill>
              </a:rPr>
              <a:t>e</a:t>
            </a:r>
            <a:r>
              <a:rPr lang="ru-RU" altLang="en-US" sz="1600" b="1">
                <a:solidFill>
                  <a:schemeClr val="bg1"/>
                </a:solidFill>
              </a:rPr>
              <a:t>рда</a:t>
            </a:r>
            <a:r>
              <a:rPr lang="tr-TR" altLang="en-US" sz="1600" b="1">
                <a:solidFill>
                  <a:schemeClr val="bg1"/>
                </a:solidFill>
              </a:rPr>
              <a:t> </a:t>
            </a:r>
            <a:r>
              <a:rPr lang="ru-RU" altLang="en-US" sz="1600" b="1">
                <a:solidFill>
                  <a:schemeClr val="bg1"/>
                </a:solidFill>
              </a:rPr>
              <a:t>бўлишидан</a:t>
            </a:r>
            <a:r>
              <a:rPr lang="tr-TR" altLang="en-US" sz="1600" b="1">
                <a:solidFill>
                  <a:schemeClr val="bg1"/>
                </a:solidFill>
              </a:rPr>
              <a:t> </a:t>
            </a:r>
            <a:r>
              <a:rPr lang="ru-RU" altLang="en-US" sz="1600" b="1">
                <a:solidFill>
                  <a:schemeClr val="bg1"/>
                </a:solidFill>
              </a:rPr>
              <a:t>қатъи</a:t>
            </a:r>
            <a:r>
              <a:rPr lang="tr-TR" altLang="en-US" sz="1600" b="1">
                <a:solidFill>
                  <a:schemeClr val="bg1"/>
                </a:solidFill>
              </a:rPr>
              <a:t> </a:t>
            </a:r>
            <a:r>
              <a:rPr lang="ru-RU" altLang="en-US" sz="1600" b="1">
                <a:solidFill>
                  <a:schemeClr val="bg1"/>
                </a:solidFill>
              </a:rPr>
              <a:t>назар</a:t>
            </a:r>
            <a:r>
              <a:rPr lang="tr-TR" altLang="en-US" sz="1600" b="1">
                <a:solidFill>
                  <a:schemeClr val="bg1"/>
                </a:solidFill>
              </a:rPr>
              <a:t>, </a:t>
            </a:r>
            <a:r>
              <a:rPr lang="ru-RU" altLang="en-US" sz="1600" b="1">
                <a:solidFill>
                  <a:schemeClr val="bg1"/>
                </a:solidFill>
              </a:rPr>
              <a:t>оилада</a:t>
            </a:r>
            <a:r>
              <a:rPr lang="tr-TR" altLang="en-US" sz="1600" b="1">
                <a:solidFill>
                  <a:schemeClr val="bg1"/>
                </a:solidFill>
              </a:rPr>
              <a:t>, </a:t>
            </a:r>
            <a:r>
              <a:rPr lang="ru-RU" altLang="en-US" sz="1600" b="1">
                <a:solidFill>
                  <a:schemeClr val="bg1"/>
                </a:solidFill>
              </a:rPr>
              <a:t>дўстлар</a:t>
            </a:r>
            <a:r>
              <a:rPr lang="tr-TR" altLang="en-US" sz="1600" b="1">
                <a:solidFill>
                  <a:schemeClr val="bg1"/>
                </a:solidFill>
              </a:rPr>
              <a:t> </a:t>
            </a:r>
            <a:r>
              <a:rPr lang="ru-RU" altLang="en-US" sz="1600" b="1">
                <a:solidFill>
                  <a:schemeClr val="bg1"/>
                </a:solidFill>
              </a:rPr>
              <a:t>орасида</a:t>
            </a:r>
            <a:r>
              <a:rPr lang="tr-TR" altLang="en-US" sz="1600" b="1">
                <a:solidFill>
                  <a:schemeClr val="bg1"/>
                </a:solidFill>
              </a:rPr>
              <a:t>, </a:t>
            </a:r>
            <a:r>
              <a:rPr lang="ru-RU" altLang="en-US" sz="1600" b="1">
                <a:solidFill>
                  <a:schemeClr val="bg1"/>
                </a:solidFill>
              </a:rPr>
              <a:t>мактабда</a:t>
            </a:r>
            <a:r>
              <a:rPr lang="tr-TR" altLang="en-US" sz="1600" b="1">
                <a:solidFill>
                  <a:schemeClr val="bg1"/>
                </a:solidFill>
              </a:rPr>
              <a:t> </a:t>
            </a:r>
            <a:r>
              <a:rPr lang="ru-RU" altLang="en-US" sz="1600" b="1">
                <a:solidFill>
                  <a:schemeClr val="bg1"/>
                </a:solidFill>
              </a:rPr>
              <a:t>ёки</a:t>
            </a:r>
            <a:r>
              <a:rPr lang="tr-TR" altLang="en-US" sz="1600" b="1">
                <a:solidFill>
                  <a:schemeClr val="bg1"/>
                </a:solidFill>
              </a:rPr>
              <a:t> </a:t>
            </a:r>
            <a:r>
              <a:rPr lang="ru-RU" altLang="en-US" sz="1600" b="1">
                <a:solidFill>
                  <a:schemeClr val="bg1"/>
                </a:solidFill>
              </a:rPr>
              <a:t>ишда</a:t>
            </a:r>
            <a:r>
              <a:rPr lang="tr-TR" altLang="en-US" sz="1600" b="1">
                <a:solidFill>
                  <a:schemeClr val="bg1"/>
                </a:solidFill>
              </a:rPr>
              <a:t> </a:t>
            </a:r>
            <a:r>
              <a:rPr lang="ru-RU" altLang="en-US" sz="1600" b="1">
                <a:solidFill>
                  <a:schemeClr val="bg1"/>
                </a:solidFill>
              </a:rPr>
              <a:t>ҳамкасблари</a:t>
            </a:r>
            <a:r>
              <a:rPr lang="tr-TR" altLang="en-US" sz="1600" b="1">
                <a:solidFill>
                  <a:schemeClr val="bg1"/>
                </a:solidFill>
              </a:rPr>
              <a:t> </a:t>
            </a:r>
            <a:r>
              <a:rPr lang="ru-RU" altLang="en-US" sz="1600" b="1">
                <a:solidFill>
                  <a:schemeClr val="bg1"/>
                </a:solidFill>
              </a:rPr>
              <a:t>орасида</a:t>
            </a:r>
            <a:r>
              <a:rPr lang="tr-TR" altLang="en-US" sz="1600" b="1">
                <a:solidFill>
                  <a:schemeClr val="bg1"/>
                </a:solidFill>
              </a:rPr>
              <a:t> </a:t>
            </a:r>
            <a:r>
              <a:rPr lang="ru-RU" altLang="en-US" sz="1600" b="1">
                <a:solidFill>
                  <a:schemeClr val="bg1"/>
                </a:solidFill>
              </a:rPr>
              <a:t>бошқаларга</a:t>
            </a:r>
            <a:r>
              <a:rPr lang="tr-TR" altLang="en-US" sz="1600" b="1">
                <a:solidFill>
                  <a:schemeClr val="bg1"/>
                </a:solidFill>
              </a:rPr>
              <a:t> </a:t>
            </a:r>
            <a:r>
              <a:rPr lang="ru-RU" altLang="en-US" sz="1600" b="1">
                <a:solidFill>
                  <a:schemeClr val="bg1"/>
                </a:solidFill>
              </a:rPr>
              <a:t>ҳурмат</a:t>
            </a:r>
            <a:r>
              <a:rPr lang="tr-TR" altLang="en-US" sz="1600" b="1">
                <a:solidFill>
                  <a:schemeClr val="bg1"/>
                </a:solidFill>
              </a:rPr>
              <a:t> </a:t>
            </a:r>
            <a:r>
              <a:rPr lang="ru-RU" altLang="en-US" sz="1600" b="1">
                <a:solidFill>
                  <a:schemeClr val="bg1"/>
                </a:solidFill>
              </a:rPr>
              <a:t>билан</a:t>
            </a:r>
            <a:r>
              <a:rPr lang="tr-TR" altLang="en-US" sz="1600" b="1">
                <a:solidFill>
                  <a:schemeClr val="bg1"/>
                </a:solidFill>
              </a:rPr>
              <a:t> </a:t>
            </a:r>
            <a:r>
              <a:rPr lang="ru-RU" altLang="en-US" sz="1600" b="1">
                <a:solidFill>
                  <a:schemeClr val="bg1"/>
                </a:solidFill>
              </a:rPr>
              <a:t>муносабатда</a:t>
            </a:r>
            <a:r>
              <a:rPr lang="tr-TR" altLang="en-US" sz="1600" b="1">
                <a:solidFill>
                  <a:schemeClr val="bg1"/>
                </a:solidFill>
              </a:rPr>
              <a:t> </a:t>
            </a:r>
            <a:r>
              <a:rPr lang="ru-RU" altLang="en-US" sz="1600" b="1">
                <a:solidFill>
                  <a:schemeClr val="bg1"/>
                </a:solidFill>
              </a:rPr>
              <a:t>бўлиши</a:t>
            </a:r>
            <a:r>
              <a:rPr lang="tr-TR" altLang="en-US" sz="1600" b="1">
                <a:solidFill>
                  <a:schemeClr val="bg1"/>
                </a:solidFill>
              </a:rPr>
              <a:t>, </a:t>
            </a:r>
            <a:r>
              <a:rPr lang="ru-RU" altLang="en-US" sz="1600" b="1">
                <a:solidFill>
                  <a:schemeClr val="bg1"/>
                </a:solidFill>
              </a:rPr>
              <a:t>а</a:t>
            </a:r>
            <a:r>
              <a:rPr lang="tr-TR" altLang="en-US" sz="1600" b="1">
                <a:solidFill>
                  <a:schemeClr val="bg1"/>
                </a:solidFill>
              </a:rPr>
              <a:t>x</a:t>
            </a:r>
            <a:r>
              <a:rPr lang="ru-RU" altLang="en-US" sz="1600" b="1">
                <a:solidFill>
                  <a:schemeClr val="bg1"/>
                </a:solidFill>
              </a:rPr>
              <a:t>лоқий</a:t>
            </a:r>
            <a:r>
              <a:rPr lang="tr-TR" altLang="en-US" sz="1600" b="1">
                <a:solidFill>
                  <a:schemeClr val="bg1"/>
                </a:solidFill>
              </a:rPr>
              <a:t> </a:t>
            </a:r>
            <a:r>
              <a:rPr lang="ru-RU" altLang="en-US" sz="1600" b="1">
                <a:solidFill>
                  <a:schemeClr val="bg1"/>
                </a:solidFill>
              </a:rPr>
              <a:t>ва</a:t>
            </a:r>
            <a:r>
              <a:rPr lang="tr-TR" altLang="en-US" sz="1600" b="1">
                <a:solidFill>
                  <a:schemeClr val="bg1"/>
                </a:solidFill>
              </a:rPr>
              <a:t> </a:t>
            </a:r>
            <a:r>
              <a:rPr lang="ru-RU" altLang="en-US" sz="1600" b="1">
                <a:solidFill>
                  <a:schemeClr val="bg1"/>
                </a:solidFill>
              </a:rPr>
              <a:t>а</a:t>
            </a:r>
            <a:r>
              <a:rPr lang="tr-TR" altLang="en-US" sz="1600" b="1">
                <a:solidFill>
                  <a:schemeClr val="bg1"/>
                </a:solidFill>
              </a:rPr>
              <a:t>x</a:t>
            </a:r>
            <a:r>
              <a:rPr lang="ru-RU" altLang="en-US" sz="1600" b="1">
                <a:solidFill>
                  <a:schemeClr val="bg1"/>
                </a:solidFill>
              </a:rPr>
              <a:t>лоқий</a:t>
            </a:r>
            <a:r>
              <a:rPr lang="tr-TR" altLang="en-US" sz="1600" b="1">
                <a:solidFill>
                  <a:schemeClr val="bg1"/>
                </a:solidFill>
              </a:rPr>
              <a:t> </a:t>
            </a:r>
            <a:r>
              <a:rPr lang="ru-RU" altLang="en-US" sz="1600" b="1">
                <a:solidFill>
                  <a:schemeClr val="bg1"/>
                </a:solidFill>
              </a:rPr>
              <a:t>м</a:t>
            </a:r>
            <a:r>
              <a:rPr lang="tr-TR" altLang="en-US" sz="1600" b="1">
                <a:solidFill>
                  <a:schemeClr val="bg1"/>
                </a:solidFill>
              </a:rPr>
              <a:t>e</a:t>
            </a:r>
            <a:r>
              <a:rPr lang="ru-RU" altLang="en-US" sz="1600" b="1">
                <a:solidFill>
                  <a:schemeClr val="bg1"/>
                </a:solidFill>
              </a:rPr>
              <a:t>ъёрларга</a:t>
            </a:r>
            <a:r>
              <a:rPr lang="tr-TR" altLang="en-US" sz="1600" b="1">
                <a:solidFill>
                  <a:schemeClr val="bg1"/>
                </a:solidFill>
              </a:rPr>
              <a:t> </a:t>
            </a:r>
            <a:r>
              <a:rPr lang="ru-RU" altLang="en-US" sz="1600" b="1">
                <a:solidFill>
                  <a:schemeClr val="bg1"/>
                </a:solidFill>
              </a:rPr>
              <a:t>риоя</a:t>
            </a:r>
            <a:r>
              <a:rPr lang="tr-TR" altLang="en-US" sz="1600" b="1">
                <a:solidFill>
                  <a:schemeClr val="bg1"/>
                </a:solidFill>
              </a:rPr>
              <a:t> </a:t>
            </a:r>
            <a:r>
              <a:rPr lang="ru-RU" altLang="en-US" sz="1600" b="1">
                <a:solidFill>
                  <a:schemeClr val="bg1"/>
                </a:solidFill>
              </a:rPr>
              <a:t>қилиши</a:t>
            </a:r>
            <a:r>
              <a:rPr lang="tr-TR" altLang="en-US" sz="1600" b="1">
                <a:solidFill>
                  <a:schemeClr val="bg1"/>
                </a:solidFill>
              </a:rPr>
              <a:t>, </a:t>
            </a:r>
            <a:r>
              <a:rPr lang="ru-RU" altLang="en-US" sz="1600" b="1">
                <a:solidFill>
                  <a:schemeClr val="bg1"/>
                </a:solidFill>
              </a:rPr>
              <a:t>муносиб</a:t>
            </a:r>
            <a:r>
              <a:rPr lang="tr-TR" altLang="en-US" sz="1600" b="1">
                <a:solidFill>
                  <a:schemeClr val="bg1"/>
                </a:solidFill>
              </a:rPr>
              <a:t> </a:t>
            </a:r>
            <a:r>
              <a:rPr lang="ru-RU" altLang="en-US" sz="1600" b="1">
                <a:solidFill>
                  <a:schemeClr val="bg1"/>
                </a:solidFill>
              </a:rPr>
              <a:t>ва</a:t>
            </a:r>
            <a:r>
              <a:rPr lang="tr-TR" altLang="en-US" sz="1600" b="1">
                <a:solidFill>
                  <a:schemeClr val="bg1"/>
                </a:solidFill>
              </a:rPr>
              <a:t> ​​</a:t>
            </a:r>
            <a:r>
              <a:rPr lang="ru-RU" altLang="en-US" sz="1600" b="1">
                <a:solidFill>
                  <a:schemeClr val="bg1"/>
                </a:solidFill>
              </a:rPr>
              <a:t>ҳалол</a:t>
            </a:r>
            <a:r>
              <a:rPr lang="tr-TR" altLang="en-US" sz="1600" b="1">
                <a:solidFill>
                  <a:schemeClr val="bg1"/>
                </a:solidFill>
              </a:rPr>
              <a:t> x</a:t>
            </a:r>
            <a:r>
              <a:rPr lang="ru-RU" altLang="en-US" sz="1600" b="1">
                <a:solidFill>
                  <a:schemeClr val="bg1"/>
                </a:solidFill>
              </a:rPr>
              <a:t>улқ</a:t>
            </a:r>
            <a:r>
              <a:rPr lang="tr-TR" altLang="en-US" sz="1600" b="1">
                <a:solidFill>
                  <a:schemeClr val="bg1"/>
                </a:solidFill>
              </a:rPr>
              <a:t>-</a:t>
            </a:r>
            <a:r>
              <a:rPr lang="ru-RU" altLang="en-US" sz="1600" b="1">
                <a:solidFill>
                  <a:schemeClr val="bg1"/>
                </a:solidFill>
              </a:rPr>
              <a:t>атворини</a:t>
            </a:r>
            <a:r>
              <a:rPr lang="tr-TR" altLang="en-US" sz="1600" b="1">
                <a:solidFill>
                  <a:schemeClr val="bg1"/>
                </a:solidFill>
              </a:rPr>
              <a:t> </a:t>
            </a:r>
            <a:r>
              <a:rPr lang="ru-RU" altLang="en-US" sz="1600" b="1">
                <a:solidFill>
                  <a:schemeClr val="bg1"/>
                </a:solidFill>
              </a:rPr>
              <a:t>намоён</a:t>
            </a:r>
            <a:r>
              <a:rPr lang="tr-TR" altLang="en-US" sz="1600" b="1">
                <a:solidFill>
                  <a:schemeClr val="bg1"/>
                </a:solidFill>
              </a:rPr>
              <a:t> </a:t>
            </a:r>
            <a:r>
              <a:rPr lang="ru-RU" altLang="en-US" sz="1600" b="1">
                <a:solidFill>
                  <a:schemeClr val="bg1"/>
                </a:solidFill>
              </a:rPr>
              <a:t>қилиши</a:t>
            </a:r>
            <a:r>
              <a:rPr lang="tr-TR" altLang="en-US" sz="1600" b="1">
                <a:solidFill>
                  <a:schemeClr val="bg1"/>
                </a:solidFill>
              </a:rPr>
              <a:t> </a:t>
            </a:r>
            <a:r>
              <a:rPr lang="ru-RU" altLang="en-US" sz="1600" b="1">
                <a:solidFill>
                  <a:schemeClr val="bg1"/>
                </a:solidFill>
              </a:rPr>
              <a:t>к</a:t>
            </a:r>
            <a:r>
              <a:rPr lang="tr-TR" altLang="en-US" sz="1600" b="1">
                <a:solidFill>
                  <a:schemeClr val="bg1"/>
                </a:solidFill>
              </a:rPr>
              <a:t>e</a:t>
            </a:r>
            <a:r>
              <a:rPr lang="ru-RU" altLang="en-US" sz="1600" b="1">
                <a:solidFill>
                  <a:schemeClr val="bg1"/>
                </a:solidFill>
              </a:rPr>
              <a:t>рак</a:t>
            </a:r>
            <a:r>
              <a:rPr lang="tr-TR" altLang="en-US" sz="1600" b="1">
                <a:solidFill>
                  <a:schemeClr val="bg1"/>
                </a:solidFill>
              </a:rPr>
              <a:t>.</a:t>
            </a:r>
            <a:endParaRPr lang="ru-RU" altLang="en-US" sz="1600" b="1">
              <a:solidFill>
                <a:srgbClr val="4A127B"/>
              </a:solidFill>
            </a:endParaRPr>
          </a:p>
        </p:txBody>
      </p:sp>
      <p:sp>
        <p:nvSpPr>
          <p:cNvPr id="107525" name="Freeform 6">
            <a:extLst>
              <a:ext uri="{FF2B5EF4-FFF2-40B4-BE49-F238E27FC236}">
                <a16:creationId xmlns:a16="http://schemas.microsoft.com/office/drawing/2014/main" id="{15FCA612-5C19-497F-B0AA-332867EDDEE8}"/>
              </a:ext>
            </a:extLst>
          </p:cNvPr>
          <p:cNvSpPr>
            <a:spLocks/>
          </p:cNvSpPr>
          <p:nvPr/>
        </p:nvSpPr>
        <p:spPr bwMode="auto">
          <a:xfrm>
            <a:off x="3175" y="3155950"/>
            <a:ext cx="7718425" cy="3716338"/>
          </a:xfrm>
          <a:custGeom>
            <a:avLst/>
            <a:gdLst>
              <a:gd name="T0" fmla="*/ 0 w 6176"/>
              <a:gd name="T1" fmla="*/ 2147483647 h 1679"/>
              <a:gd name="T2" fmla="*/ 2147483647 w 6176"/>
              <a:gd name="T3" fmla="*/ 2147483647 h 1679"/>
              <a:gd name="T4" fmla="*/ 2147483647 w 6176"/>
              <a:gd name="T5" fmla="*/ 2147483647 h 1679"/>
              <a:gd name="T6" fmla="*/ 2147483647 w 6176"/>
              <a:gd name="T7" fmla="*/ 2147483647 h 1679"/>
              <a:gd name="T8" fmla="*/ 2147483647 w 6176"/>
              <a:gd name="T9" fmla="*/ 2147483647 h 1679"/>
              <a:gd name="T10" fmla="*/ 2147483647 w 6176"/>
              <a:gd name="T11" fmla="*/ 2147483647 h 1679"/>
              <a:gd name="T12" fmla="*/ 0 w 6176"/>
              <a:gd name="T13" fmla="*/ 2147483647 h 1679"/>
              <a:gd name="T14" fmla="*/ 0 w 6176"/>
              <a:gd name="T15" fmla="*/ 2147483647 h 1679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6176"/>
              <a:gd name="T25" fmla="*/ 0 h 1679"/>
              <a:gd name="T26" fmla="*/ 6176 w 6176"/>
              <a:gd name="T27" fmla="*/ 1679 h 1679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6176" h="1679">
                <a:moveTo>
                  <a:pt x="0" y="1679"/>
                </a:moveTo>
                <a:cubicBezTo>
                  <a:pt x="2059" y="1679"/>
                  <a:pt x="4117" y="1679"/>
                  <a:pt x="6176" y="1679"/>
                </a:cubicBezTo>
                <a:cubicBezTo>
                  <a:pt x="6121" y="1441"/>
                  <a:pt x="5990" y="1124"/>
                  <a:pt x="5641" y="907"/>
                </a:cubicBezTo>
                <a:cubicBezTo>
                  <a:pt x="5342" y="721"/>
                  <a:pt x="5027" y="698"/>
                  <a:pt x="4652" y="641"/>
                </a:cubicBezTo>
                <a:cubicBezTo>
                  <a:pt x="3613" y="482"/>
                  <a:pt x="3762" y="229"/>
                  <a:pt x="2743" y="134"/>
                </a:cubicBezTo>
                <a:cubicBezTo>
                  <a:pt x="2032" y="67"/>
                  <a:pt x="638" y="0"/>
                  <a:pt x="98" y="302"/>
                </a:cubicBezTo>
                <a:cubicBezTo>
                  <a:pt x="64" y="321"/>
                  <a:pt x="32" y="341"/>
                  <a:pt x="0" y="361"/>
                </a:cubicBezTo>
                <a:lnTo>
                  <a:pt x="0" y="1679"/>
                </a:lnTo>
                <a:close/>
              </a:path>
            </a:pathLst>
          </a:custGeom>
          <a:solidFill>
            <a:srgbClr val="FE8A9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6" name="Title 1">
            <a:extLst>
              <a:ext uri="{FF2B5EF4-FFF2-40B4-BE49-F238E27FC236}">
                <a16:creationId xmlns:a16="http://schemas.microsoft.com/office/drawing/2014/main" id="{4E2CBF73-0261-4F23-ABEA-AE9D41CA7056}"/>
              </a:ext>
            </a:extLst>
          </p:cNvPr>
          <p:cNvSpPr txBox="1">
            <a:spLocks/>
          </p:cNvSpPr>
          <p:nvPr/>
        </p:nvSpPr>
        <p:spPr>
          <a:xfrm>
            <a:off x="438150" y="3789363"/>
            <a:ext cx="6446838" cy="792162"/>
          </a:xfrm>
          <a:prstGeom prst="rect">
            <a:avLst/>
          </a:prstGeom>
          <a:noFill/>
        </p:spPr>
        <p:txBody>
          <a:bodyPr lIns="0" tIns="0" rIns="0" bIns="0"/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2800" b="0" kern="1200">
                <a:solidFill>
                  <a:schemeClr val="bg1"/>
                </a:solidFill>
                <a:latin typeface="Arial" panose="020B0604020202020204" pitchFamily="34" charset="0"/>
                <a:ea typeface="+mj-ea"/>
                <a:cs typeface="Arial" panose="020B0604020202020204" pitchFamily="34" charset="0"/>
              </a:defRPr>
            </a:lvl1pPr>
          </a:lstStyle>
          <a:p>
            <a:pPr fontAlgn="auto">
              <a:lnSpc>
                <a:spcPct val="100000"/>
              </a:lnSpc>
              <a:spcAft>
                <a:spcPts val="600"/>
              </a:spcAft>
              <a:defRPr/>
            </a:pPr>
            <a:r>
              <a:rPr lang="ru-RU" sz="1800" b="1" dirty="0" err="1">
                <a:latin typeface="+mn-lt"/>
              </a:rPr>
              <a:t>Муҳокама</a:t>
            </a:r>
            <a:r>
              <a:rPr lang="en-US" sz="1800" b="1" dirty="0">
                <a:latin typeface="+mn-lt"/>
              </a:rPr>
              <a:t> </a:t>
            </a:r>
            <a:r>
              <a:rPr lang="ru-RU" sz="1800" b="1" dirty="0" err="1">
                <a:latin typeface="+mn-lt"/>
              </a:rPr>
              <a:t>учун</a:t>
            </a:r>
            <a:r>
              <a:rPr lang="en-US" sz="1800" b="1" dirty="0">
                <a:latin typeface="+mn-lt"/>
              </a:rPr>
              <a:t> </a:t>
            </a:r>
            <a:r>
              <a:rPr lang="ru-RU" sz="1800" b="1" dirty="0" err="1">
                <a:latin typeface="+mn-lt"/>
              </a:rPr>
              <a:t>савол</a:t>
            </a:r>
            <a:r>
              <a:rPr lang="en-US" sz="1800" b="1" dirty="0">
                <a:latin typeface="+mn-lt"/>
              </a:rPr>
              <a:t>:</a:t>
            </a:r>
            <a:endParaRPr lang="ru-RU" sz="1800" b="1" dirty="0">
              <a:latin typeface="+mn-lt"/>
            </a:endParaRPr>
          </a:p>
          <a:p>
            <a:pPr fontAlgn="auto">
              <a:lnSpc>
                <a:spcPct val="100000"/>
              </a:lnSpc>
              <a:spcAft>
                <a:spcPts val="600"/>
              </a:spcAft>
              <a:defRPr/>
            </a:pPr>
            <a:endParaRPr lang="en-US" sz="1600" b="1" dirty="0">
              <a:latin typeface="+mn-lt"/>
            </a:endParaRPr>
          </a:p>
          <a:p>
            <a:pPr fontAlgn="auto">
              <a:lnSpc>
                <a:spcPct val="100000"/>
              </a:lnSpc>
              <a:spcAft>
                <a:spcPts val="600"/>
              </a:spcAft>
              <a:defRPr/>
            </a:pPr>
            <a:r>
              <a:rPr lang="ru-RU" sz="1600" b="1" dirty="0" err="1">
                <a:latin typeface="+mn-lt"/>
              </a:rPr>
              <a:t>Сизнингча</a:t>
            </a:r>
            <a:r>
              <a:rPr lang="tr-TR" sz="1600" b="1" dirty="0">
                <a:latin typeface="+mn-lt"/>
              </a:rPr>
              <a:t>, </a:t>
            </a:r>
            <a:r>
              <a:rPr lang="ru-RU" sz="1600" b="1" dirty="0" err="1">
                <a:latin typeface="+mn-lt"/>
              </a:rPr>
              <a:t>инсоннинг</a:t>
            </a:r>
            <a:r>
              <a:rPr lang="tr-TR" sz="1600" b="1" dirty="0">
                <a:latin typeface="+mn-lt"/>
              </a:rPr>
              <a:t> </a:t>
            </a:r>
            <a:r>
              <a:rPr lang="ru-RU" sz="1600" b="1" dirty="0" err="1">
                <a:latin typeface="+mn-lt"/>
              </a:rPr>
              <a:t>дўстлари</a:t>
            </a:r>
            <a:r>
              <a:rPr lang="tr-TR" sz="1600" b="1" dirty="0">
                <a:latin typeface="+mn-lt"/>
              </a:rPr>
              <a:t> </a:t>
            </a:r>
            <a:r>
              <a:rPr lang="ru-RU" sz="1600" b="1" dirty="0" err="1">
                <a:latin typeface="+mn-lt"/>
              </a:rPr>
              <a:t>билан</a:t>
            </a:r>
            <a:r>
              <a:rPr lang="tr-TR" sz="1600" b="1" dirty="0">
                <a:latin typeface="+mn-lt"/>
              </a:rPr>
              <a:t> </a:t>
            </a:r>
            <a:r>
              <a:rPr lang="ru-RU" sz="1600" b="1" dirty="0">
                <a:latin typeface="+mn-lt"/>
              </a:rPr>
              <a:t>дам</a:t>
            </a:r>
            <a:r>
              <a:rPr lang="tr-TR" sz="1600" b="1" dirty="0">
                <a:latin typeface="+mn-lt"/>
              </a:rPr>
              <a:t> </a:t>
            </a:r>
            <a:r>
              <a:rPr lang="ru-RU" sz="1600" b="1" dirty="0" err="1">
                <a:latin typeface="+mn-lt"/>
              </a:rPr>
              <a:t>олаётган</a:t>
            </a:r>
            <a:r>
              <a:rPr lang="en-US" sz="1600" b="1" dirty="0">
                <a:latin typeface="+mn-lt"/>
              </a:rPr>
              <a:t>                  </a:t>
            </a:r>
            <a:r>
              <a:rPr lang="tr-TR" sz="1600" b="1" dirty="0">
                <a:latin typeface="+mn-lt"/>
              </a:rPr>
              <a:t> </a:t>
            </a:r>
            <a:r>
              <a:rPr lang="ru-RU" sz="1600" b="1" dirty="0" err="1">
                <a:latin typeface="+mn-lt"/>
              </a:rPr>
              <a:t>вазиятдаги</a:t>
            </a:r>
            <a:r>
              <a:rPr lang="tr-TR" sz="1600" b="1" dirty="0">
                <a:latin typeface="+mn-lt"/>
              </a:rPr>
              <a:t> x</a:t>
            </a:r>
            <a:r>
              <a:rPr lang="ru-RU" sz="1600" b="1" dirty="0" err="1">
                <a:latin typeface="+mn-lt"/>
              </a:rPr>
              <a:t>атти</a:t>
            </a:r>
            <a:r>
              <a:rPr lang="tr-TR" sz="1600" b="1" dirty="0">
                <a:latin typeface="+mn-lt"/>
              </a:rPr>
              <a:t>-</a:t>
            </a:r>
            <a:r>
              <a:rPr lang="ru-RU" sz="1600" b="1" dirty="0" err="1">
                <a:latin typeface="+mn-lt"/>
              </a:rPr>
              <a:t>ҳаракати</a:t>
            </a:r>
            <a:r>
              <a:rPr lang="tr-TR" sz="1600" b="1" dirty="0">
                <a:latin typeface="+mn-lt"/>
              </a:rPr>
              <a:t> </a:t>
            </a:r>
            <a:r>
              <a:rPr lang="ru-RU" sz="1600" b="1" dirty="0" err="1">
                <a:latin typeface="+mn-lt"/>
              </a:rPr>
              <a:t>ишда</a:t>
            </a:r>
            <a:r>
              <a:rPr lang="tr-TR" sz="1600" b="1" dirty="0">
                <a:latin typeface="+mn-lt"/>
              </a:rPr>
              <a:t> </a:t>
            </a:r>
            <a:r>
              <a:rPr lang="ru-RU" sz="1600" b="1" dirty="0" err="1">
                <a:latin typeface="+mn-lt"/>
              </a:rPr>
              <a:t>ҳамкасблари</a:t>
            </a:r>
            <a:r>
              <a:rPr lang="tr-TR" sz="1600" b="1" dirty="0">
                <a:latin typeface="+mn-lt"/>
              </a:rPr>
              <a:t> </a:t>
            </a:r>
            <a:r>
              <a:rPr lang="ru-RU" sz="1600" b="1" dirty="0" err="1">
                <a:latin typeface="+mn-lt"/>
              </a:rPr>
              <a:t>қуршовида</a:t>
            </a:r>
            <a:r>
              <a:rPr lang="tr-TR" sz="1600" b="1" dirty="0">
                <a:latin typeface="+mn-lt"/>
              </a:rPr>
              <a:t> </a:t>
            </a:r>
            <a:r>
              <a:rPr lang="ru-RU" sz="1600" b="1" dirty="0" err="1">
                <a:latin typeface="+mn-lt"/>
              </a:rPr>
              <a:t>бўлган</a:t>
            </a:r>
            <a:r>
              <a:rPr lang="tr-TR" sz="1600" b="1" dirty="0">
                <a:latin typeface="+mn-lt"/>
              </a:rPr>
              <a:t> </a:t>
            </a:r>
            <a:r>
              <a:rPr lang="ru-RU" sz="1600" b="1" dirty="0" err="1">
                <a:latin typeface="+mn-lt"/>
              </a:rPr>
              <a:t>вазиятдан</a:t>
            </a:r>
            <a:r>
              <a:rPr lang="tr-TR" sz="1600" b="1" dirty="0">
                <a:latin typeface="+mn-lt"/>
              </a:rPr>
              <a:t> </a:t>
            </a:r>
            <a:r>
              <a:rPr lang="ru-RU" sz="1600" b="1" dirty="0" err="1">
                <a:latin typeface="+mn-lt"/>
              </a:rPr>
              <a:t>фарқ</a:t>
            </a:r>
            <a:r>
              <a:rPr lang="tr-TR" sz="1600" b="1" dirty="0">
                <a:latin typeface="+mn-lt"/>
              </a:rPr>
              <a:t> </a:t>
            </a:r>
            <a:r>
              <a:rPr lang="ru-RU" sz="1600" b="1" dirty="0" err="1">
                <a:latin typeface="+mn-lt"/>
              </a:rPr>
              <a:t>қилиши</a:t>
            </a:r>
            <a:r>
              <a:rPr lang="tr-TR" sz="1600" b="1" dirty="0">
                <a:latin typeface="+mn-lt"/>
              </a:rPr>
              <a:t> </a:t>
            </a:r>
            <a:r>
              <a:rPr lang="ru-RU" sz="1600" b="1" dirty="0">
                <a:latin typeface="+mn-lt"/>
              </a:rPr>
              <a:t>к</a:t>
            </a:r>
            <a:r>
              <a:rPr lang="tr-TR" sz="1600" b="1" dirty="0">
                <a:latin typeface="+mn-lt"/>
              </a:rPr>
              <a:t>e</a:t>
            </a:r>
            <a:r>
              <a:rPr lang="ru-RU" sz="1600" b="1" dirty="0" err="1">
                <a:latin typeface="+mn-lt"/>
              </a:rPr>
              <a:t>ракми</a:t>
            </a:r>
            <a:r>
              <a:rPr lang="tr-TR" sz="1600" b="1" dirty="0">
                <a:latin typeface="+mn-lt"/>
              </a:rPr>
              <a:t>? </a:t>
            </a:r>
            <a:r>
              <a:rPr lang="ru-RU" sz="1600" b="1" dirty="0" err="1">
                <a:latin typeface="+mn-lt"/>
              </a:rPr>
              <a:t>Бу</a:t>
            </a:r>
            <a:r>
              <a:rPr lang="tr-TR" sz="1600" b="1" dirty="0">
                <a:latin typeface="+mn-lt"/>
              </a:rPr>
              <a:t> </a:t>
            </a:r>
            <a:r>
              <a:rPr lang="ru-RU" sz="1600" b="1" dirty="0" err="1">
                <a:latin typeface="+mn-lt"/>
              </a:rPr>
              <a:t>аниқ</a:t>
            </a:r>
            <a:r>
              <a:rPr lang="tr-TR" sz="1600" b="1" dirty="0">
                <a:latin typeface="+mn-lt"/>
              </a:rPr>
              <a:t> </a:t>
            </a:r>
            <a:r>
              <a:rPr lang="ru-RU" sz="1600" b="1" dirty="0" err="1">
                <a:latin typeface="+mn-lt"/>
              </a:rPr>
              <a:t>қандай</a:t>
            </a:r>
            <a:r>
              <a:rPr lang="tr-TR" sz="1600" b="1" dirty="0">
                <a:latin typeface="+mn-lt"/>
              </a:rPr>
              <a:t> </a:t>
            </a:r>
            <a:r>
              <a:rPr lang="ru-RU" sz="1600" b="1" dirty="0" err="1">
                <a:latin typeface="+mn-lt"/>
              </a:rPr>
              <a:t>фарқ</a:t>
            </a:r>
            <a:r>
              <a:rPr lang="tr-TR" sz="1600" b="1" dirty="0">
                <a:latin typeface="+mn-lt"/>
              </a:rPr>
              <a:t> </a:t>
            </a:r>
            <a:r>
              <a:rPr lang="ru-RU" sz="1600" b="1" dirty="0" err="1">
                <a:latin typeface="+mn-lt"/>
              </a:rPr>
              <a:t>қилиши</a:t>
            </a:r>
            <a:r>
              <a:rPr lang="tr-TR" sz="1600" b="1" dirty="0">
                <a:latin typeface="+mn-lt"/>
              </a:rPr>
              <a:t> </a:t>
            </a:r>
            <a:r>
              <a:rPr lang="ru-RU" sz="1600" b="1" dirty="0">
                <a:latin typeface="+mn-lt"/>
              </a:rPr>
              <a:t>к</a:t>
            </a:r>
            <a:r>
              <a:rPr lang="tr-TR" sz="1600" b="1" dirty="0">
                <a:latin typeface="+mn-lt"/>
              </a:rPr>
              <a:t>e</a:t>
            </a:r>
            <a:r>
              <a:rPr lang="ru-RU" sz="1600" b="1" dirty="0">
                <a:latin typeface="+mn-lt"/>
              </a:rPr>
              <a:t>рак</a:t>
            </a:r>
            <a:r>
              <a:rPr lang="tr-TR" sz="1600" b="1" dirty="0">
                <a:latin typeface="+mn-lt"/>
              </a:rPr>
              <a:t>? </a:t>
            </a:r>
            <a:r>
              <a:rPr lang="ru-RU" sz="1600" b="1" dirty="0" err="1">
                <a:latin typeface="+mn-lt"/>
              </a:rPr>
              <a:t>Сизнингча</a:t>
            </a:r>
            <a:r>
              <a:rPr lang="tr-TR" sz="1600" b="1" dirty="0">
                <a:latin typeface="+mn-lt"/>
              </a:rPr>
              <a:t>, </a:t>
            </a:r>
            <a:r>
              <a:rPr lang="ru-RU" sz="1600" b="1" dirty="0" err="1">
                <a:latin typeface="+mn-lt"/>
              </a:rPr>
              <a:t>маънавий</a:t>
            </a:r>
            <a:r>
              <a:rPr lang="tr-TR" sz="1600" b="1" dirty="0">
                <a:latin typeface="+mn-lt"/>
              </a:rPr>
              <a:t> </a:t>
            </a:r>
            <a:r>
              <a:rPr lang="ru-RU" sz="1600" b="1" dirty="0" err="1">
                <a:latin typeface="+mn-lt"/>
              </a:rPr>
              <a:t>ва</a:t>
            </a:r>
            <a:r>
              <a:rPr lang="tr-TR" sz="1600" b="1" dirty="0">
                <a:latin typeface="+mn-lt"/>
              </a:rPr>
              <a:t> </a:t>
            </a:r>
            <a:r>
              <a:rPr lang="ru-RU" sz="1600" b="1" dirty="0">
                <a:latin typeface="+mn-lt"/>
              </a:rPr>
              <a:t>а</a:t>
            </a:r>
            <a:r>
              <a:rPr lang="tr-TR" sz="1600" b="1" dirty="0">
                <a:latin typeface="+mn-lt"/>
              </a:rPr>
              <a:t>x</a:t>
            </a:r>
            <a:r>
              <a:rPr lang="ru-RU" sz="1600" b="1" dirty="0" err="1">
                <a:latin typeface="+mn-lt"/>
              </a:rPr>
              <a:t>лоқий</a:t>
            </a:r>
            <a:r>
              <a:rPr lang="tr-TR" sz="1600" b="1" dirty="0">
                <a:latin typeface="+mn-lt"/>
              </a:rPr>
              <a:t> </a:t>
            </a:r>
            <a:r>
              <a:rPr lang="ru-RU" sz="1600" b="1" dirty="0">
                <a:latin typeface="+mn-lt"/>
              </a:rPr>
              <a:t>м</a:t>
            </a:r>
            <a:r>
              <a:rPr lang="tr-TR" sz="1600" b="1" dirty="0">
                <a:latin typeface="+mn-lt"/>
              </a:rPr>
              <a:t>e</a:t>
            </a:r>
            <a:r>
              <a:rPr lang="ru-RU" sz="1600" b="1" dirty="0" err="1">
                <a:latin typeface="+mn-lt"/>
              </a:rPr>
              <a:t>ъёрларга</a:t>
            </a:r>
            <a:r>
              <a:rPr lang="tr-TR" sz="1600" b="1" dirty="0">
                <a:latin typeface="+mn-lt"/>
              </a:rPr>
              <a:t> </a:t>
            </a:r>
            <a:r>
              <a:rPr lang="ru-RU" sz="1600" b="1" dirty="0" err="1">
                <a:latin typeface="+mn-lt"/>
              </a:rPr>
              <a:t>инсон</a:t>
            </a:r>
            <a:r>
              <a:rPr lang="tr-TR" sz="1600" b="1" dirty="0">
                <a:latin typeface="+mn-lt"/>
              </a:rPr>
              <a:t> </a:t>
            </a:r>
            <a:r>
              <a:rPr lang="ru-RU" sz="1600" b="1" dirty="0" err="1">
                <a:latin typeface="+mn-lt"/>
              </a:rPr>
              <a:t>ўз</a:t>
            </a:r>
            <a:r>
              <a:rPr lang="tr-TR" sz="1600" b="1" dirty="0">
                <a:latin typeface="+mn-lt"/>
              </a:rPr>
              <a:t> </a:t>
            </a:r>
            <a:r>
              <a:rPr lang="ru-RU" sz="1600" b="1" dirty="0" err="1">
                <a:latin typeface="+mn-lt"/>
              </a:rPr>
              <a:t>оиласи</a:t>
            </a:r>
            <a:r>
              <a:rPr lang="tr-TR" sz="1600" b="1" dirty="0">
                <a:latin typeface="+mn-lt"/>
              </a:rPr>
              <a:t>, </a:t>
            </a:r>
            <a:r>
              <a:rPr lang="ru-RU" sz="1600" b="1" dirty="0" err="1">
                <a:latin typeface="+mn-lt"/>
              </a:rPr>
              <a:t>дўстлари</a:t>
            </a:r>
            <a:r>
              <a:rPr lang="tr-TR" sz="1600" b="1" dirty="0">
                <a:latin typeface="+mn-lt"/>
              </a:rPr>
              <a:t>, </a:t>
            </a:r>
            <a:r>
              <a:rPr lang="ru-RU" sz="1600" b="1" dirty="0" err="1">
                <a:latin typeface="+mn-lt"/>
              </a:rPr>
              <a:t>синфдошлари</a:t>
            </a:r>
            <a:r>
              <a:rPr lang="tr-TR" sz="1600" b="1" dirty="0">
                <a:latin typeface="+mn-lt"/>
              </a:rPr>
              <a:t>, </a:t>
            </a:r>
            <a:r>
              <a:rPr lang="ru-RU" sz="1600" b="1" dirty="0" err="1">
                <a:latin typeface="+mn-lt"/>
              </a:rPr>
              <a:t>ўқитувчилари</a:t>
            </a:r>
            <a:r>
              <a:rPr lang="tr-TR" sz="1600" b="1" dirty="0">
                <a:latin typeface="+mn-lt"/>
              </a:rPr>
              <a:t>, </a:t>
            </a:r>
            <a:r>
              <a:rPr lang="ru-RU" sz="1600" b="1" dirty="0" err="1">
                <a:latin typeface="+mn-lt"/>
              </a:rPr>
              <a:t>ишдаги</a:t>
            </a:r>
            <a:r>
              <a:rPr lang="tr-TR" sz="1600" b="1" dirty="0">
                <a:latin typeface="+mn-lt"/>
              </a:rPr>
              <a:t> </a:t>
            </a:r>
            <a:r>
              <a:rPr lang="ru-RU" sz="1600" b="1" dirty="0" err="1">
                <a:latin typeface="+mn-lt"/>
              </a:rPr>
              <a:t>ҳамкасблари</a:t>
            </a:r>
            <a:r>
              <a:rPr lang="tr-TR" sz="1600" b="1" dirty="0">
                <a:latin typeface="+mn-lt"/>
              </a:rPr>
              <a:t>, </a:t>
            </a:r>
            <a:r>
              <a:rPr lang="ru-RU" sz="1600" b="1" dirty="0" err="1">
                <a:latin typeface="+mn-lt"/>
              </a:rPr>
              <a:t>шунингд</a:t>
            </a:r>
            <a:r>
              <a:rPr lang="tr-TR" sz="1600" b="1" dirty="0">
                <a:latin typeface="+mn-lt"/>
              </a:rPr>
              <a:t>e</a:t>
            </a:r>
            <a:r>
              <a:rPr lang="ru-RU" sz="1600" b="1" dirty="0">
                <a:latin typeface="+mn-lt"/>
              </a:rPr>
              <a:t>к</a:t>
            </a:r>
            <a:r>
              <a:rPr lang="tr-TR" sz="1600" b="1" dirty="0">
                <a:latin typeface="+mn-lt"/>
              </a:rPr>
              <a:t>, </a:t>
            </a:r>
            <a:r>
              <a:rPr lang="ru-RU" sz="1600" b="1" dirty="0">
                <a:latin typeface="+mn-lt"/>
              </a:rPr>
              <a:t>б</a:t>
            </a:r>
            <a:r>
              <a:rPr lang="tr-TR" sz="1600" b="1" dirty="0">
                <a:latin typeface="+mn-lt"/>
              </a:rPr>
              <a:t>e</a:t>
            </a:r>
            <a:r>
              <a:rPr lang="ru-RU" sz="1600" b="1" dirty="0">
                <a:latin typeface="+mn-lt"/>
              </a:rPr>
              <a:t>гона</a:t>
            </a:r>
            <a:r>
              <a:rPr lang="tr-TR" sz="1600" b="1" dirty="0">
                <a:latin typeface="+mn-lt"/>
              </a:rPr>
              <a:t> </a:t>
            </a:r>
            <a:r>
              <a:rPr lang="ru-RU" sz="1600" b="1" dirty="0" err="1">
                <a:latin typeface="+mn-lt"/>
              </a:rPr>
              <a:t>одамларга</a:t>
            </a:r>
            <a:r>
              <a:rPr lang="tr-TR" sz="1600" b="1" dirty="0">
                <a:latin typeface="+mn-lt"/>
              </a:rPr>
              <a:t> </a:t>
            </a:r>
            <a:r>
              <a:rPr lang="ru-RU" sz="1600" b="1" dirty="0" err="1">
                <a:latin typeface="+mn-lt"/>
              </a:rPr>
              <a:t>нисбатан</a:t>
            </a:r>
            <a:r>
              <a:rPr lang="tr-TR" sz="1600" b="1" dirty="0">
                <a:latin typeface="+mn-lt"/>
              </a:rPr>
              <a:t> </a:t>
            </a:r>
            <a:r>
              <a:rPr lang="ru-RU" sz="1600" b="1" dirty="0" err="1">
                <a:latin typeface="+mn-lt"/>
              </a:rPr>
              <a:t>бир</a:t>
            </a:r>
            <a:r>
              <a:rPr lang="tr-TR" sz="1600" b="1" dirty="0">
                <a:latin typeface="+mn-lt"/>
              </a:rPr>
              <a:t> x</a:t>
            </a:r>
            <a:r>
              <a:rPr lang="ru-RU" sz="1600" b="1" dirty="0">
                <a:latin typeface="+mn-lt"/>
              </a:rPr>
              <a:t>ил</a:t>
            </a:r>
            <a:r>
              <a:rPr lang="tr-TR" sz="1600" b="1" dirty="0">
                <a:latin typeface="+mn-lt"/>
              </a:rPr>
              <a:t> </a:t>
            </a:r>
            <a:r>
              <a:rPr lang="ru-RU" sz="1600" b="1" dirty="0" err="1">
                <a:latin typeface="+mn-lt"/>
              </a:rPr>
              <a:t>даражада</a:t>
            </a:r>
            <a:r>
              <a:rPr lang="tr-TR" sz="1600" b="1" dirty="0">
                <a:latin typeface="+mn-lt"/>
              </a:rPr>
              <a:t> </a:t>
            </a:r>
            <a:r>
              <a:rPr lang="ru-RU" sz="1600" b="1" dirty="0" err="1">
                <a:latin typeface="+mn-lt"/>
              </a:rPr>
              <a:t>риоя</a:t>
            </a:r>
            <a:r>
              <a:rPr lang="tr-TR" sz="1600" b="1" dirty="0">
                <a:latin typeface="+mn-lt"/>
              </a:rPr>
              <a:t> </a:t>
            </a:r>
            <a:r>
              <a:rPr lang="ru-RU" sz="1600" b="1" dirty="0" err="1">
                <a:latin typeface="+mn-lt"/>
              </a:rPr>
              <a:t>қилиши</a:t>
            </a:r>
            <a:r>
              <a:rPr lang="tr-TR" sz="1600" b="1" dirty="0">
                <a:latin typeface="+mn-lt"/>
              </a:rPr>
              <a:t> </a:t>
            </a:r>
            <a:r>
              <a:rPr lang="ru-RU" sz="1600" b="1" dirty="0">
                <a:latin typeface="+mn-lt"/>
              </a:rPr>
              <a:t>к</a:t>
            </a:r>
            <a:r>
              <a:rPr lang="tr-TR" sz="1600" b="1" dirty="0">
                <a:latin typeface="+mn-lt"/>
              </a:rPr>
              <a:t>e</a:t>
            </a:r>
            <a:r>
              <a:rPr lang="ru-RU" sz="1600" b="1" dirty="0" err="1">
                <a:latin typeface="+mn-lt"/>
              </a:rPr>
              <a:t>ракми</a:t>
            </a:r>
            <a:r>
              <a:rPr lang="tr-TR" sz="1600" b="1" dirty="0">
                <a:latin typeface="+mn-lt"/>
              </a:rPr>
              <a:t>?</a:t>
            </a:r>
            <a:endParaRPr lang="ru-RU" sz="1600" b="1" dirty="0">
              <a:latin typeface="+mn-lt"/>
            </a:endParaRPr>
          </a:p>
        </p:txBody>
      </p:sp>
      <p:grpSp>
        <p:nvGrpSpPr>
          <p:cNvPr id="107527" name="Graphic 10">
            <a:extLst>
              <a:ext uri="{FF2B5EF4-FFF2-40B4-BE49-F238E27FC236}">
                <a16:creationId xmlns:a16="http://schemas.microsoft.com/office/drawing/2014/main" id="{7B84010B-4FA1-4BDC-B604-6B61019A7E3C}"/>
              </a:ext>
            </a:extLst>
          </p:cNvPr>
          <p:cNvGrpSpPr>
            <a:grpSpLocks/>
          </p:cNvGrpSpPr>
          <p:nvPr/>
        </p:nvGrpSpPr>
        <p:grpSpPr bwMode="auto">
          <a:xfrm>
            <a:off x="6594475" y="3789363"/>
            <a:ext cx="5635625" cy="2551112"/>
            <a:chOff x="2686050" y="1885950"/>
            <a:chExt cx="6819900" cy="3086100"/>
          </a:xfrm>
        </p:grpSpPr>
        <p:sp>
          <p:nvSpPr>
            <p:cNvPr id="107528" name="Freeform: Shape 97">
              <a:extLst>
                <a:ext uri="{FF2B5EF4-FFF2-40B4-BE49-F238E27FC236}">
                  <a16:creationId xmlns:a16="http://schemas.microsoft.com/office/drawing/2014/main" id="{DCB6A3D0-5B9D-410B-9F5F-7716A873148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1445" y="2084329"/>
              <a:ext cx="6219825" cy="2790825"/>
            </a:xfrm>
            <a:custGeom>
              <a:avLst/>
              <a:gdLst>
                <a:gd name="T0" fmla="*/ 81519 w 6219825"/>
                <a:gd name="T1" fmla="*/ 2785233 h 2790825"/>
                <a:gd name="T2" fmla="*/ 6213049 w 6219825"/>
                <a:gd name="T3" fmla="*/ 2785233 h 2790825"/>
                <a:gd name="T4" fmla="*/ 5293597 w 6219825"/>
                <a:gd name="T5" fmla="*/ 1589948 h 2790825"/>
                <a:gd name="T6" fmla="*/ 5846905 w 6219825"/>
                <a:gd name="T7" fmla="*/ 403887 h 2790825"/>
                <a:gd name="T8" fmla="*/ 2496203 w 6219825"/>
                <a:gd name="T9" fmla="*/ 183383 h 2790825"/>
                <a:gd name="T10" fmla="*/ 310215 w 6219825"/>
                <a:gd name="T11" fmla="*/ 1737205 h 2790825"/>
                <a:gd name="T12" fmla="*/ 81519 w 6219825"/>
                <a:gd name="T13" fmla="*/ 2785329 h 27908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6219825"/>
                <a:gd name="T22" fmla="*/ 0 h 2790825"/>
                <a:gd name="T23" fmla="*/ 6219825 w 6219825"/>
                <a:gd name="T24" fmla="*/ 2790825 h 2790825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6219825" h="2790825">
                  <a:moveTo>
                    <a:pt x="81519" y="2785232"/>
                  </a:moveTo>
                  <a:lnTo>
                    <a:pt x="6213048" y="2785232"/>
                  </a:lnTo>
                  <a:cubicBezTo>
                    <a:pt x="5985400" y="2476337"/>
                    <a:pt x="5283122" y="2104385"/>
                    <a:pt x="5293599" y="1589940"/>
                  </a:cubicBezTo>
                  <a:cubicBezTo>
                    <a:pt x="5306744" y="945764"/>
                    <a:pt x="5920154" y="656204"/>
                    <a:pt x="5846907" y="403887"/>
                  </a:cubicBezTo>
                  <a:cubicBezTo>
                    <a:pt x="5563919" y="-570806"/>
                    <a:pt x="4168126" y="693161"/>
                    <a:pt x="2496202" y="183383"/>
                  </a:cubicBezTo>
                  <a:cubicBezTo>
                    <a:pt x="23036" y="-570806"/>
                    <a:pt x="867713" y="1313620"/>
                    <a:pt x="310215" y="1737197"/>
                  </a:cubicBezTo>
                  <a:cubicBezTo>
                    <a:pt x="-254999" y="2166679"/>
                    <a:pt x="158577" y="2173537"/>
                    <a:pt x="81519" y="2785328"/>
                  </a:cubicBezTo>
                  <a:close/>
                </a:path>
              </a:pathLst>
            </a:custGeom>
            <a:solidFill>
              <a:srgbClr val="F6F7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07529" name="Freeform: Shape 98">
              <a:extLst>
                <a:ext uri="{FF2B5EF4-FFF2-40B4-BE49-F238E27FC236}">
                  <a16:creationId xmlns:a16="http://schemas.microsoft.com/office/drawing/2014/main" id="{69FC3F96-265F-4BEB-A133-83E25A0A813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5505" y="4778216"/>
              <a:ext cx="1571625" cy="95250"/>
            </a:xfrm>
            <a:custGeom>
              <a:avLst/>
              <a:gdLst>
                <a:gd name="T0" fmla="*/ 1569149 w 1571625"/>
                <a:gd name="T1" fmla="*/ 65532 h 95250"/>
                <a:gd name="T2" fmla="*/ 708946 w 1571625"/>
                <a:gd name="T3" fmla="*/ 94107 h 95250"/>
                <a:gd name="T4" fmla="*/ 7144 w 1571625"/>
                <a:gd name="T5" fmla="*/ 78391 h 95250"/>
                <a:gd name="T6" fmla="*/ 865156 w 1571625"/>
                <a:gd name="T7" fmla="*/ 7144 h 95250"/>
                <a:gd name="T8" fmla="*/ 1569053 w 1571625"/>
                <a:gd name="T9" fmla="*/ 65532 h 952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571625"/>
                <a:gd name="T16" fmla="*/ 0 h 95250"/>
                <a:gd name="T17" fmla="*/ 1571625 w 1571625"/>
                <a:gd name="T18" fmla="*/ 95250 h 952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571625" h="95250">
                  <a:moveTo>
                    <a:pt x="1569149" y="65532"/>
                  </a:moveTo>
                  <a:cubicBezTo>
                    <a:pt x="1569149" y="84296"/>
                    <a:pt x="1353598" y="94107"/>
                    <a:pt x="708946" y="94107"/>
                  </a:cubicBezTo>
                  <a:cubicBezTo>
                    <a:pt x="162973" y="94107"/>
                    <a:pt x="7144" y="97155"/>
                    <a:pt x="7144" y="78391"/>
                  </a:cubicBezTo>
                  <a:cubicBezTo>
                    <a:pt x="7144" y="59627"/>
                    <a:pt x="366141" y="7144"/>
                    <a:pt x="865156" y="7144"/>
                  </a:cubicBezTo>
                  <a:cubicBezTo>
                    <a:pt x="1364171" y="7144"/>
                    <a:pt x="1569053" y="46768"/>
                    <a:pt x="1569053" y="6553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07530" name="Freeform: Shape 99">
              <a:extLst>
                <a:ext uri="{FF2B5EF4-FFF2-40B4-BE49-F238E27FC236}">
                  <a16:creationId xmlns:a16="http://schemas.microsoft.com/office/drawing/2014/main" id="{A3AD4745-38F6-4C83-90AD-3EEC843A0DEC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7834" y="4831842"/>
              <a:ext cx="1571625" cy="95250"/>
            </a:xfrm>
            <a:custGeom>
              <a:avLst/>
              <a:gdLst>
                <a:gd name="T0" fmla="*/ 1569149 w 1571625"/>
                <a:gd name="T1" fmla="*/ 65532 h 95250"/>
                <a:gd name="T2" fmla="*/ 708946 w 1571625"/>
                <a:gd name="T3" fmla="*/ 94107 h 95250"/>
                <a:gd name="T4" fmla="*/ 7144 w 1571625"/>
                <a:gd name="T5" fmla="*/ 78391 h 95250"/>
                <a:gd name="T6" fmla="*/ 865156 w 1571625"/>
                <a:gd name="T7" fmla="*/ 7144 h 95250"/>
                <a:gd name="T8" fmla="*/ 1569053 w 1571625"/>
                <a:gd name="T9" fmla="*/ 65532 h 952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571625"/>
                <a:gd name="T16" fmla="*/ 0 h 95250"/>
                <a:gd name="T17" fmla="*/ 1571625 w 1571625"/>
                <a:gd name="T18" fmla="*/ 95250 h 952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571625" h="95250">
                  <a:moveTo>
                    <a:pt x="1569149" y="65532"/>
                  </a:moveTo>
                  <a:cubicBezTo>
                    <a:pt x="1569149" y="84296"/>
                    <a:pt x="1353598" y="94107"/>
                    <a:pt x="708946" y="94107"/>
                  </a:cubicBezTo>
                  <a:cubicBezTo>
                    <a:pt x="162973" y="94107"/>
                    <a:pt x="7144" y="97155"/>
                    <a:pt x="7144" y="78391"/>
                  </a:cubicBezTo>
                  <a:cubicBezTo>
                    <a:pt x="7144" y="59627"/>
                    <a:pt x="366141" y="7144"/>
                    <a:pt x="865156" y="7144"/>
                  </a:cubicBezTo>
                  <a:cubicBezTo>
                    <a:pt x="1364170" y="7144"/>
                    <a:pt x="1569053" y="46768"/>
                    <a:pt x="1569053" y="6553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07531" name="Freeform: Shape 100">
              <a:extLst>
                <a:ext uri="{FF2B5EF4-FFF2-40B4-BE49-F238E27FC236}">
                  <a16:creationId xmlns:a16="http://schemas.microsoft.com/office/drawing/2014/main" id="{AC9648AE-D7DD-4AA4-BD4A-F2CFC7915DF1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1199" y="4819745"/>
              <a:ext cx="1571625" cy="95250"/>
            </a:xfrm>
            <a:custGeom>
              <a:avLst/>
              <a:gdLst>
                <a:gd name="T0" fmla="*/ 1569148 w 1571625"/>
                <a:gd name="T1" fmla="*/ 65532 h 95250"/>
                <a:gd name="T2" fmla="*/ 708946 w 1571625"/>
                <a:gd name="T3" fmla="*/ 94107 h 95250"/>
                <a:gd name="T4" fmla="*/ 7144 w 1571625"/>
                <a:gd name="T5" fmla="*/ 78391 h 95250"/>
                <a:gd name="T6" fmla="*/ 865156 w 1571625"/>
                <a:gd name="T7" fmla="*/ 7144 h 95250"/>
                <a:gd name="T8" fmla="*/ 1569053 w 1571625"/>
                <a:gd name="T9" fmla="*/ 65532 h 952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571625"/>
                <a:gd name="T16" fmla="*/ 0 h 95250"/>
                <a:gd name="T17" fmla="*/ 1571625 w 1571625"/>
                <a:gd name="T18" fmla="*/ 95250 h 952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571625" h="95250">
                  <a:moveTo>
                    <a:pt x="1569148" y="65532"/>
                  </a:moveTo>
                  <a:cubicBezTo>
                    <a:pt x="1569148" y="84296"/>
                    <a:pt x="1353598" y="94107"/>
                    <a:pt x="708946" y="94107"/>
                  </a:cubicBezTo>
                  <a:cubicBezTo>
                    <a:pt x="162973" y="94107"/>
                    <a:pt x="7144" y="97155"/>
                    <a:pt x="7144" y="78391"/>
                  </a:cubicBezTo>
                  <a:cubicBezTo>
                    <a:pt x="7144" y="59626"/>
                    <a:pt x="366141" y="7144"/>
                    <a:pt x="865156" y="7144"/>
                  </a:cubicBezTo>
                  <a:cubicBezTo>
                    <a:pt x="1364171" y="7144"/>
                    <a:pt x="1569053" y="46768"/>
                    <a:pt x="1569053" y="6553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07532" name="Freeform: Shape 101">
              <a:extLst>
                <a:ext uri="{FF2B5EF4-FFF2-40B4-BE49-F238E27FC236}">
                  <a16:creationId xmlns:a16="http://schemas.microsoft.com/office/drawing/2014/main" id="{80CC1301-CE6F-4D62-8360-1E3F106551FA}"/>
                </a:ext>
              </a:extLst>
            </p:cNvPr>
            <p:cNvSpPr>
              <a:spLocks/>
            </p:cNvSpPr>
            <p:nvPr/>
          </p:nvSpPr>
          <p:spPr bwMode="auto">
            <a:xfrm>
              <a:off x="6152007" y="4831842"/>
              <a:ext cx="1571625" cy="95250"/>
            </a:xfrm>
            <a:custGeom>
              <a:avLst/>
              <a:gdLst>
                <a:gd name="T0" fmla="*/ 1569148 w 1571625"/>
                <a:gd name="T1" fmla="*/ 65532 h 95250"/>
                <a:gd name="T2" fmla="*/ 708946 w 1571625"/>
                <a:gd name="T3" fmla="*/ 94107 h 95250"/>
                <a:gd name="T4" fmla="*/ 7144 w 1571625"/>
                <a:gd name="T5" fmla="*/ 78391 h 95250"/>
                <a:gd name="T6" fmla="*/ 865156 w 1571625"/>
                <a:gd name="T7" fmla="*/ 7144 h 95250"/>
                <a:gd name="T8" fmla="*/ 1569053 w 1571625"/>
                <a:gd name="T9" fmla="*/ 65532 h 952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571625"/>
                <a:gd name="T16" fmla="*/ 0 h 95250"/>
                <a:gd name="T17" fmla="*/ 1571625 w 1571625"/>
                <a:gd name="T18" fmla="*/ 95250 h 952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571625" h="95250">
                  <a:moveTo>
                    <a:pt x="1569148" y="65532"/>
                  </a:moveTo>
                  <a:cubicBezTo>
                    <a:pt x="1569148" y="84296"/>
                    <a:pt x="1353598" y="94107"/>
                    <a:pt x="708946" y="94107"/>
                  </a:cubicBezTo>
                  <a:cubicBezTo>
                    <a:pt x="162973" y="94107"/>
                    <a:pt x="7144" y="97155"/>
                    <a:pt x="7144" y="78391"/>
                  </a:cubicBezTo>
                  <a:cubicBezTo>
                    <a:pt x="7144" y="59627"/>
                    <a:pt x="366141" y="7144"/>
                    <a:pt x="865156" y="7144"/>
                  </a:cubicBezTo>
                  <a:cubicBezTo>
                    <a:pt x="1364171" y="7144"/>
                    <a:pt x="1569053" y="46768"/>
                    <a:pt x="1569053" y="6553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07533" name="Freeform: Shape 102">
              <a:extLst>
                <a:ext uri="{FF2B5EF4-FFF2-40B4-BE49-F238E27FC236}">
                  <a16:creationId xmlns:a16="http://schemas.microsoft.com/office/drawing/2014/main" id="{5CB45226-C528-4008-81BA-40A7F28885B8}"/>
                </a:ext>
              </a:extLst>
            </p:cNvPr>
            <p:cNvSpPr>
              <a:spLocks/>
            </p:cNvSpPr>
            <p:nvPr/>
          </p:nvSpPr>
          <p:spPr bwMode="auto">
            <a:xfrm>
              <a:off x="7179659" y="4875276"/>
              <a:ext cx="1285875" cy="95250"/>
            </a:xfrm>
            <a:custGeom>
              <a:avLst/>
              <a:gdLst>
                <a:gd name="T0" fmla="*/ 1283399 w 1285875"/>
                <a:gd name="T1" fmla="*/ 65532 h 95250"/>
                <a:gd name="T2" fmla="*/ 580549 w 1285875"/>
                <a:gd name="T3" fmla="*/ 94107 h 95250"/>
                <a:gd name="T4" fmla="*/ 7144 w 1285875"/>
                <a:gd name="T5" fmla="*/ 78391 h 95250"/>
                <a:gd name="T6" fmla="*/ 708279 w 1285875"/>
                <a:gd name="T7" fmla="*/ 7144 h 95250"/>
                <a:gd name="T8" fmla="*/ 1283494 w 1285875"/>
                <a:gd name="T9" fmla="*/ 65532 h 952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285875"/>
                <a:gd name="T16" fmla="*/ 0 h 95250"/>
                <a:gd name="T17" fmla="*/ 1285875 w 1285875"/>
                <a:gd name="T18" fmla="*/ 95250 h 952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285875" h="95250">
                  <a:moveTo>
                    <a:pt x="1283399" y="65532"/>
                  </a:moveTo>
                  <a:cubicBezTo>
                    <a:pt x="1283399" y="84296"/>
                    <a:pt x="1107186" y="94107"/>
                    <a:pt x="580549" y="94107"/>
                  </a:cubicBezTo>
                  <a:cubicBezTo>
                    <a:pt x="134398" y="94107"/>
                    <a:pt x="7144" y="97155"/>
                    <a:pt x="7144" y="78391"/>
                  </a:cubicBezTo>
                  <a:cubicBezTo>
                    <a:pt x="7144" y="59627"/>
                    <a:pt x="300514" y="7144"/>
                    <a:pt x="708279" y="7144"/>
                  </a:cubicBezTo>
                  <a:cubicBezTo>
                    <a:pt x="1116044" y="7144"/>
                    <a:pt x="1283494" y="46768"/>
                    <a:pt x="1283494" y="6553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07534" name="Freeform: Shape 103">
              <a:extLst>
                <a:ext uri="{FF2B5EF4-FFF2-40B4-BE49-F238E27FC236}">
                  <a16:creationId xmlns:a16="http://schemas.microsoft.com/office/drawing/2014/main" id="{D19DCE50-5127-440E-A059-0D6AD997E988}"/>
                </a:ext>
              </a:extLst>
            </p:cNvPr>
            <p:cNvSpPr>
              <a:spLocks/>
            </p:cNvSpPr>
            <p:nvPr/>
          </p:nvSpPr>
          <p:spPr bwMode="auto">
            <a:xfrm>
              <a:off x="8170736" y="4849273"/>
              <a:ext cx="1343025" cy="95250"/>
            </a:xfrm>
            <a:custGeom>
              <a:avLst/>
              <a:gdLst>
                <a:gd name="T0" fmla="*/ 1336357 w 1343025"/>
                <a:gd name="T1" fmla="*/ 65532 h 95250"/>
                <a:gd name="T2" fmla="*/ 604361 w 1343025"/>
                <a:gd name="T3" fmla="*/ 94107 h 95250"/>
                <a:gd name="T4" fmla="*/ 7144 w 1343025"/>
                <a:gd name="T5" fmla="*/ 78391 h 95250"/>
                <a:gd name="T6" fmla="*/ 737330 w 1343025"/>
                <a:gd name="T7" fmla="*/ 7144 h 95250"/>
                <a:gd name="T8" fmla="*/ 1336357 w 1343025"/>
                <a:gd name="T9" fmla="*/ 65532 h 952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343025"/>
                <a:gd name="T16" fmla="*/ 0 h 95250"/>
                <a:gd name="T17" fmla="*/ 1343025 w 1343025"/>
                <a:gd name="T18" fmla="*/ 95250 h 952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343025" h="95250">
                  <a:moveTo>
                    <a:pt x="1336357" y="65532"/>
                  </a:moveTo>
                  <a:cubicBezTo>
                    <a:pt x="1336357" y="84296"/>
                    <a:pt x="1152906" y="94107"/>
                    <a:pt x="604361" y="94107"/>
                  </a:cubicBezTo>
                  <a:cubicBezTo>
                    <a:pt x="139732" y="94107"/>
                    <a:pt x="7144" y="97155"/>
                    <a:pt x="7144" y="78391"/>
                  </a:cubicBezTo>
                  <a:cubicBezTo>
                    <a:pt x="7144" y="59627"/>
                    <a:pt x="312611" y="7144"/>
                    <a:pt x="737330" y="7144"/>
                  </a:cubicBezTo>
                  <a:cubicBezTo>
                    <a:pt x="1162050" y="7144"/>
                    <a:pt x="1336357" y="46768"/>
                    <a:pt x="1336357" y="6553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07535" name="Freeform: Shape 104">
              <a:extLst>
                <a:ext uri="{FF2B5EF4-FFF2-40B4-BE49-F238E27FC236}">
                  <a16:creationId xmlns:a16="http://schemas.microsoft.com/office/drawing/2014/main" id="{6265B8F7-DFAC-4129-A4DB-92EC1A054B0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9158" y="3560809"/>
              <a:ext cx="333375" cy="1228725"/>
            </a:xfrm>
            <a:custGeom>
              <a:avLst/>
              <a:gdLst>
                <a:gd name="T0" fmla="*/ 247847 w 333375"/>
                <a:gd name="T1" fmla="*/ 1210455 h 1228725"/>
                <a:gd name="T2" fmla="*/ 208223 w 333375"/>
                <a:gd name="T3" fmla="*/ 1220456 h 1228725"/>
                <a:gd name="T4" fmla="*/ 173552 w 333375"/>
                <a:gd name="T5" fmla="*/ 782877 h 1228725"/>
                <a:gd name="T6" fmla="*/ 188316 w 333375"/>
                <a:gd name="T7" fmla="*/ 622286 h 1228725"/>
                <a:gd name="T8" fmla="*/ 96781 w 333375"/>
                <a:gd name="T9" fmla="*/ 429690 h 1228725"/>
                <a:gd name="T10" fmla="*/ 10008 w 333375"/>
                <a:gd name="T11" fmla="*/ 152798 h 1228725"/>
                <a:gd name="T12" fmla="*/ 85922 w 333375"/>
                <a:gd name="T13" fmla="*/ 31355 h 1228725"/>
                <a:gd name="T14" fmla="*/ 235274 w 333375"/>
                <a:gd name="T15" fmla="*/ 67645 h 1228725"/>
                <a:gd name="T16" fmla="*/ 326238 w 333375"/>
                <a:gd name="T17" fmla="*/ 616380 h 1228725"/>
                <a:gd name="T18" fmla="*/ 247847 w 333375"/>
                <a:gd name="T19" fmla="*/ 1210645 h 122872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33375"/>
                <a:gd name="T31" fmla="*/ 0 h 1228725"/>
                <a:gd name="T32" fmla="*/ 333375 w 333375"/>
                <a:gd name="T33" fmla="*/ 1228725 h 1228725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33375" h="1228725">
                  <a:moveTo>
                    <a:pt x="247847" y="1210455"/>
                  </a:moveTo>
                  <a:cubicBezTo>
                    <a:pt x="247847" y="1210455"/>
                    <a:pt x="207652" y="1238363"/>
                    <a:pt x="208223" y="1220456"/>
                  </a:cubicBezTo>
                  <a:cubicBezTo>
                    <a:pt x="216129" y="939278"/>
                    <a:pt x="172123" y="882890"/>
                    <a:pt x="173552" y="782877"/>
                  </a:cubicBezTo>
                  <a:cubicBezTo>
                    <a:pt x="174409" y="724965"/>
                    <a:pt x="192793" y="671816"/>
                    <a:pt x="188316" y="622286"/>
                  </a:cubicBezTo>
                  <a:cubicBezTo>
                    <a:pt x="186982" y="606855"/>
                    <a:pt x="114497" y="475886"/>
                    <a:pt x="96781" y="429690"/>
                  </a:cubicBezTo>
                  <a:cubicBezTo>
                    <a:pt x="49727" y="307294"/>
                    <a:pt x="27343" y="214044"/>
                    <a:pt x="10008" y="152798"/>
                  </a:cubicBezTo>
                  <a:cubicBezTo>
                    <a:pt x="-6947" y="92981"/>
                    <a:pt x="55633" y="46785"/>
                    <a:pt x="85922" y="31355"/>
                  </a:cubicBezTo>
                  <a:cubicBezTo>
                    <a:pt x="166694" y="-10079"/>
                    <a:pt x="209461" y="1446"/>
                    <a:pt x="235274" y="67645"/>
                  </a:cubicBezTo>
                  <a:cubicBezTo>
                    <a:pt x="307664" y="253954"/>
                    <a:pt x="326238" y="555992"/>
                    <a:pt x="326238" y="616380"/>
                  </a:cubicBezTo>
                  <a:cubicBezTo>
                    <a:pt x="326238" y="737443"/>
                    <a:pt x="247847" y="1210645"/>
                    <a:pt x="247847" y="1210645"/>
                  </a:cubicBezTo>
                  <a:close/>
                </a:path>
              </a:pathLst>
            </a:custGeom>
            <a:solidFill>
              <a:srgbClr val="FFBB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07536" name="Freeform: Shape 105">
              <a:extLst>
                <a:ext uri="{FF2B5EF4-FFF2-40B4-BE49-F238E27FC236}">
                  <a16:creationId xmlns:a16="http://schemas.microsoft.com/office/drawing/2014/main" id="{AF961B46-6CC9-4921-AE20-44CD1D7D60D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1306" y="3572327"/>
              <a:ext cx="228600" cy="1200150"/>
            </a:xfrm>
            <a:custGeom>
              <a:avLst/>
              <a:gdLst>
                <a:gd name="T0" fmla="*/ 62231 w 228600"/>
                <a:gd name="T1" fmla="*/ 1178362 h 1200150"/>
                <a:gd name="T2" fmla="*/ 18416 w 228600"/>
                <a:gd name="T3" fmla="*/ 1192269 h 1200150"/>
                <a:gd name="T4" fmla="*/ 25465 w 228600"/>
                <a:gd name="T5" fmla="*/ 620673 h 1200150"/>
                <a:gd name="T6" fmla="*/ 77281 w 228600"/>
                <a:gd name="T7" fmla="*/ 12026 h 1200150"/>
                <a:gd name="T8" fmla="*/ 225013 w 228600"/>
                <a:gd name="T9" fmla="*/ 75177 h 1200150"/>
                <a:gd name="T10" fmla="*/ 168530 w 228600"/>
                <a:gd name="T11" fmla="*/ 633627 h 1200150"/>
                <a:gd name="T12" fmla="*/ 145861 w 228600"/>
                <a:gd name="T13" fmla="*/ 741069 h 1200150"/>
                <a:gd name="T14" fmla="*/ 62231 w 228600"/>
                <a:gd name="T15" fmla="*/ 1178362 h 120015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28600"/>
                <a:gd name="T25" fmla="*/ 0 h 1200150"/>
                <a:gd name="T26" fmla="*/ 228600 w 228600"/>
                <a:gd name="T27" fmla="*/ 1200150 h 120015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28600" h="1200150">
                  <a:moveTo>
                    <a:pt x="62231" y="1178362"/>
                  </a:moveTo>
                  <a:cubicBezTo>
                    <a:pt x="62231" y="1178362"/>
                    <a:pt x="18226" y="1213319"/>
                    <a:pt x="18416" y="1192269"/>
                  </a:cubicBezTo>
                  <a:cubicBezTo>
                    <a:pt x="19845" y="1000340"/>
                    <a:pt x="28703" y="756119"/>
                    <a:pt x="25465" y="620673"/>
                  </a:cubicBezTo>
                  <a:cubicBezTo>
                    <a:pt x="24607" y="584097"/>
                    <a:pt x="-39496" y="26885"/>
                    <a:pt x="77281" y="12026"/>
                  </a:cubicBezTo>
                  <a:cubicBezTo>
                    <a:pt x="183770" y="-1500"/>
                    <a:pt x="195295" y="11073"/>
                    <a:pt x="225013" y="75177"/>
                  </a:cubicBezTo>
                  <a:cubicBezTo>
                    <a:pt x="249874" y="128707"/>
                    <a:pt x="187866" y="588955"/>
                    <a:pt x="168530" y="633627"/>
                  </a:cubicBezTo>
                  <a:cubicBezTo>
                    <a:pt x="162053" y="648486"/>
                    <a:pt x="149004" y="725163"/>
                    <a:pt x="145861" y="741069"/>
                  </a:cubicBezTo>
                  <a:cubicBezTo>
                    <a:pt x="101569" y="966717"/>
                    <a:pt x="62231" y="1178362"/>
                    <a:pt x="62231" y="1178362"/>
                  </a:cubicBezTo>
                  <a:close/>
                </a:path>
              </a:pathLst>
            </a:custGeom>
            <a:solidFill>
              <a:srgbClr val="FFBB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07537" name="Freeform: Shape 106">
              <a:extLst>
                <a:ext uri="{FF2B5EF4-FFF2-40B4-BE49-F238E27FC236}">
                  <a16:creationId xmlns:a16="http://schemas.microsoft.com/office/drawing/2014/main" id="{816A4477-6411-4CA3-AC4A-8AE36B5D943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2582" y="3301079"/>
              <a:ext cx="323850" cy="304800"/>
            </a:xfrm>
            <a:custGeom>
              <a:avLst/>
              <a:gdLst>
                <a:gd name="T0" fmla="*/ 7144 w 323850"/>
                <a:gd name="T1" fmla="*/ 7144 h 304800"/>
                <a:gd name="T2" fmla="*/ 38481 w 323850"/>
                <a:gd name="T3" fmla="*/ 188214 h 304800"/>
                <a:gd name="T4" fmla="*/ 36767 w 323850"/>
                <a:gd name="T5" fmla="*/ 289941 h 304800"/>
                <a:gd name="T6" fmla="*/ 296894 w 323850"/>
                <a:gd name="T7" fmla="*/ 286321 h 304800"/>
                <a:gd name="T8" fmla="*/ 314516 w 323850"/>
                <a:gd name="T9" fmla="*/ 171831 h 304800"/>
                <a:gd name="T10" fmla="*/ 318135 w 323850"/>
                <a:gd name="T11" fmla="*/ 7144 h 304800"/>
                <a:gd name="T12" fmla="*/ 7144 w 323850"/>
                <a:gd name="T13" fmla="*/ 7144 h 30480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23850"/>
                <a:gd name="T22" fmla="*/ 0 h 304800"/>
                <a:gd name="T23" fmla="*/ 323850 w 323850"/>
                <a:gd name="T24" fmla="*/ 304800 h 30480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23850" h="304800">
                  <a:moveTo>
                    <a:pt x="7144" y="7144"/>
                  </a:moveTo>
                  <a:lnTo>
                    <a:pt x="38481" y="188214"/>
                  </a:lnTo>
                  <a:cubicBezTo>
                    <a:pt x="59150" y="234029"/>
                    <a:pt x="59150" y="253841"/>
                    <a:pt x="36767" y="289941"/>
                  </a:cubicBezTo>
                  <a:cubicBezTo>
                    <a:pt x="23908" y="310610"/>
                    <a:pt x="307181" y="307657"/>
                    <a:pt x="296894" y="286321"/>
                  </a:cubicBezTo>
                  <a:cubicBezTo>
                    <a:pt x="273368" y="237649"/>
                    <a:pt x="314516" y="192119"/>
                    <a:pt x="314516" y="171831"/>
                  </a:cubicBezTo>
                  <a:lnTo>
                    <a:pt x="318135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rgbClr val="E83E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07538" name="Freeform: Shape 107">
              <a:extLst>
                <a:ext uri="{FF2B5EF4-FFF2-40B4-BE49-F238E27FC236}">
                  <a16:creationId xmlns:a16="http://schemas.microsoft.com/office/drawing/2014/main" id="{987836E0-35BD-472F-ACE3-44CDA4327F0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0536" y="2986714"/>
              <a:ext cx="247650" cy="428625"/>
            </a:xfrm>
            <a:custGeom>
              <a:avLst/>
              <a:gdLst>
                <a:gd name="T0" fmla="*/ 131234 w 247650"/>
                <a:gd name="T1" fmla="*/ 358085 h 428625"/>
                <a:gd name="T2" fmla="*/ 188098 w 247650"/>
                <a:gd name="T3" fmla="*/ 419997 h 428625"/>
                <a:gd name="T4" fmla="*/ 183145 w 247650"/>
                <a:gd name="T5" fmla="*/ 420569 h 428625"/>
                <a:gd name="T6" fmla="*/ 240772 w 247650"/>
                <a:gd name="T7" fmla="*/ 365705 h 428625"/>
                <a:gd name="T8" fmla="*/ 145522 w 247650"/>
                <a:gd name="T9" fmla="*/ 64715 h 428625"/>
                <a:gd name="T10" fmla="*/ 38556 w 247650"/>
                <a:gd name="T11" fmla="*/ 11565 h 428625"/>
                <a:gd name="T12" fmla="*/ 38556 w 247650"/>
                <a:gd name="T13" fmla="*/ 11565 h 428625"/>
                <a:gd name="T14" fmla="*/ 20268 w 247650"/>
                <a:gd name="T15" fmla="*/ 114530 h 428625"/>
                <a:gd name="T16" fmla="*/ 131234 w 247650"/>
                <a:gd name="T17" fmla="*/ 357989 h 42862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47650"/>
                <a:gd name="T28" fmla="*/ 0 h 428625"/>
                <a:gd name="T29" fmla="*/ 247650 w 247650"/>
                <a:gd name="T30" fmla="*/ 428625 h 42862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47650" h="428625">
                  <a:moveTo>
                    <a:pt x="131234" y="358085"/>
                  </a:moveTo>
                  <a:cubicBezTo>
                    <a:pt x="134187" y="367800"/>
                    <a:pt x="143902" y="434856"/>
                    <a:pt x="188098" y="419997"/>
                  </a:cubicBezTo>
                  <a:lnTo>
                    <a:pt x="183145" y="420569"/>
                  </a:lnTo>
                  <a:cubicBezTo>
                    <a:pt x="227341" y="405614"/>
                    <a:pt x="240772" y="365705"/>
                    <a:pt x="240772" y="365705"/>
                  </a:cubicBezTo>
                  <a:lnTo>
                    <a:pt x="145522" y="64715"/>
                  </a:lnTo>
                  <a:cubicBezTo>
                    <a:pt x="130567" y="20519"/>
                    <a:pt x="82752" y="-3294"/>
                    <a:pt x="38556" y="11565"/>
                  </a:cubicBezTo>
                  <a:cubicBezTo>
                    <a:pt x="-5640" y="26424"/>
                    <a:pt x="5314" y="70430"/>
                    <a:pt x="20268" y="114530"/>
                  </a:cubicBezTo>
                  <a:lnTo>
                    <a:pt x="131234" y="357989"/>
                  </a:lnTo>
                  <a:close/>
                </a:path>
              </a:pathLst>
            </a:custGeom>
            <a:solidFill>
              <a:srgbClr val="49A9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07539" name="Freeform: Shape 108">
              <a:extLst>
                <a:ext uri="{FF2B5EF4-FFF2-40B4-BE49-F238E27FC236}">
                  <a16:creationId xmlns:a16="http://schemas.microsoft.com/office/drawing/2014/main" id="{97981DC4-ECE0-4552-B4CF-97AD2FF3529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5743" y="3121280"/>
              <a:ext cx="95250" cy="142875"/>
            </a:xfrm>
            <a:custGeom>
              <a:avLst/>
              <a:gdLst>
                <a:gd name="T0" fmla="*/ 82268 w 95250"/>
                <a:gd name="T1" fmla="*/ 83597 h 142875"/>
                <a:gd name="T2" fmla="*/ 84363 w 95250"/>
                <a:gd name="T3" fmla="*/ 8350 h 142875"/>
                <a:gd name="T4" fmla="*/ 21403 w 95250"/>
                <a:gd name="T5" fmla="*/ 85883 h 142875"/>
                <a:gd name="T6" fmla="*/ 18069 w 95250"/>
                <a:gd name="T7" fmla="*/ 139318 h 142875"/>
                <a:gd name="T8" fmla="*/ 82268 w 95250"/>
                <a:gd name="T9" fmla="*/ 83597 h 14287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5250"/>
                <a:gd name="T16" fmla="*/ 0 h 142875"/>
                <a:gd name="T17" fmla="*/ 95250 w 95250"/>
                <a:gd name="T18" fmla="*/ 142875 h 14287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5250" h="142875">
                  <a:moveTo>
                    <a:pt x="82268" y="83597"/>
                  </a:moveTo>
                  <a:cubicBezTo>
                    <a:pt x="104652" y="55975"/>
                    <a:pt x="95508" y="19303"/>
                    <a:pt x="84363" y="8350"/>
                  </a:cubicBezTo>
                  <a:cubicBezTo>
                    <a:pt x="73219" y="-2509"/>
                    <a:pt x="43787" y="62928"/>
                    <a:pt x="21403" y="85883"/>
                  </a:cubicBezTo>
                  <a:cubicBezTo>
                    <a:pt x="-885" y="108838"/>
                    <a:pt x="6925" y="128365"/>
                    <a:pt x="18069" y="139318"/>
                  </a:cubicBezTo>
                  <a:cubicBezTo>
                    <a:pt x="29214" y="150177"/>
                    <a:pt x="51026" y="121983"/>
                    <a:pt x="82268" y="83597"/>
                  </a:cubicBezTo>
                  <a:close/>
                </a:path>
              </a:pathLst>
            </a:custGeom>
            <a:solidFill>
              <a:srgbClr val="FFBB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07540" name="Freeform: Shape 109">
              <a:extLst>
                <a:ext uri="{FF2B5EF4-FFF2-40B4-BE49-F238E27FC236}">
                  <a16:creationId xmlns:a16="http://schemas.microsoft.com/office/drawing/2014/main" id="{C87402DB-86FB-49E4-9DA5-B75EF89BFF0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6758" y="3215733"/>
              <a:ext cx="371475" cy="200025"/>
            </a:xfrm>
            <a:custGeom>
              <a:avLst/>
              <a:gdLst>
                <a:gd name="T0" fmla="*/ 305146 w 371475"/>
                <a:gd name="T1" fmla="*/ 72011 h 200025"/>
                <a:gd name="T2" fmla="*/ 366773 w 371475"/>
                <a:gd name="T3" fmla="*/ 31339 h 200025"/>
                <a:gd name="T4" fmla="*/ 334102 w 371475"/>
                <a:gd name="T5" fmla="*/ 7527 h 200025"/>
                <a:gd name="T6" fmla="*/ 52162 w 371475"/>
                <a:gd name="T7" fmla="*/ 98205 h 200025"/>
                <a:gd name="T8" fmla="*/ 16824 w 371475"/>
                <a:gd name="T9" fmla="*/ 182596 h 200025"/>
                <a:gd name="T10" fmla="*/ 16824 w 371475"/>
                <a:gd name="T11" fmla="*/ 182596 h 200025"/>
                <a:gd name="T12" fmla="*/ 121218 w 371475"/>
                <a:gd name="T13" fmla="*/ 179453 h 200025"/>
                <a:gd name="T14" fmla="*/ 305146 w 371475"/>
                <a:gd name="T15" fmla="*/ 72011 h 20002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71475"/>
                <a:gd name="T25" fmla="*/ 0 h 200025"/>
                <a:gd name="T26" fmla="*/ 371475 w 371475"/>
                <a:gd name="T27" fmla="*/ 200025 h 20002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71475" h="200025">
                  <a:moveTo>
                    <a:pt x="305146" y="72011"/>
                  </a:moveTo>
                  <a:cubicBezTo>
                    <a:pt x="314195" y="68391"/>
                    <a:pt x="366773" y="31339"/>
                    <a:pt x="366773" y="31339"/>
                  </a:cubicBezTo>
                  <a:cubicBezTo>
                    <a:pt x="345056" y="2193"/>
                    <a:pt x="334102" y="7527"/>
                    <a:pt x="334102" y="7527"/>
                  </a:cubicBezTo>
                  <a:lnTo>
                    <a:pt x="52162" y="98205"/>
                  </a:lnTo>
                  <a:cubicBezTo>
                    <a:pt x="11014" y="115731"/>
                    <a:pt x="-4797" y="153545"/>
                    <a:pt x="16824" y="182596"/>
                  </a:cubicBezTo>
                  <a:cubicBezTo>
                    <a:pt x="38541" y="211648"/>
                    <a:pt x="80070" y="196979"/>
                    <a:pt x="121218" y="179453"/>
                  </a:cubicBezTo>
                  <a:lnTo>
                    <a:pt x="305146" y="72011"/>
                  </a:lnTo>
                  <a:close/>
                </a:path>
              </a:pathLst>
            </a:custGeom>
            <a:solidFill>
              <a:srgbClr val="FFBB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07541" name="Freeform: Shape 110">
              <a:extLst>
                <a:ext uri="{FF2B5EF4-FFF2-40B4-BE49-F238E27FC236}">
                  <a16:creationId xmlns:a16="http://schemas.microsoft.com/office/drawing/2014/main" id="{16542F89-22B6-4283-9A71-22630F8E394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1928" y="2971895"/>
              <a:ext cx="504825" cy="1238250"/>
            </a:xfrm>
            <a:custGeom>
              <a:avLst/>
              <a:gdLst>
                <a:gd name="T0" fmla="*/ 402504 w 504825"/>
                <a:gd name="T1" fmla="*/ 544830 h 1238250"/>
                <a:gd name="T2" fmla="*/ 444604 w 504825"/>
                <a:gd name="T3" fmla="*/ 183452 h 1238250"/>
                <a:gd name="T4" fmla="*/ 268582 w 504825"/>
                <a:gd name="T5" fmla="*/ 7144 h 1238250"/>
                <a:gd name="T6" fmla="*/ 38458 w 504825"/>
                <a:gd name="T7" fmla="*/ 203454 h 1238250"/>
                <a:gd name="T8" fmla="*/ 83130 w 504825"/>
                <a:gd name="T9" fmla="*/ 537972 h 1238250"/>
                <a:gd name="T10" fmla="*/ 41982 w 504825"/>
                <a:gd name="T11" fmla="*/ 1221200 h 1238250"/>
                <a:gd name="T12" fmla="*/ 502802 w 504825"/>
                <a:gd name="T13" fmla="*/ 1074991 h 1238250"/>
                <a:gd name="T14" fmla="*/ 402504 w 504825"/>
                <a:gd name="T15" fmla="*/ 544830 h 123825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504825"/>
                <a:gd name="T25" fmla="*/ 0 h 1238250"/>
                <a:gd name="T26" fmla="*/ 504825 w 504825"/>
                <a:gd name="T27" fmla="*/ 1238250 h 123825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504825" h="1238250">
                  <a:moveTo>
                    <a:pt x="402504" y="544830"/>
                  </a:moveTo>
                  <a:cubicBezTo>
                    <a:pt x="400122" y="518732"/>
                    <a:pt x="444604" y="183452"/>
                    <a:pt x="444604" y="183452"/>
                  </a:cubicBezTo>
                  <a:cubicBezTo>
                    <a:pt x="444604" y="75438"/>
                    <a:pt x="423363" y="7144"/>
                    <a:pt x="268582" y="7144"/>
                  </a:cubicBezTo>
                  <a:cubicBezTo>
                    <a:pt x="113801" y="7144"/>
                    <a:pt x="38458" y="95440"/>
                    <a:pt x="38458" y="203454"/>
                  </a:cubicBezTo>
                  <a:cubicBezTo>
                    <a:pt x="38458" y="203454"/>
                    <a:pt x="83511" y="490157"/>
                    <a:pt x="83130" y="537972"/>
                  </a:cubicBezTo>
                  <a:cubicBezTo>
                    <a:pt x="82082" y="674656"/>
                    <a:pt x="-55363" y="868108"/>
                    <a:pt x="41982" y="1221200"/>
                  </a:cubicBezTo>
                  <a:cubicBezTo>
                    <a:pt x="58461" y="1280636"/>
                    <a:pt x="415172" y="1078706"/>
                    <a:pt x="502802" y="1074991"/>
                  </a:cubicBezTo>
                  <a:cubicBezTo>
                    <a:pt x="511089" y="1074611"/>
                    <a:pt x="420601" y="740759"/>
                    <a:pt x="402504" y="544830"/>
                  </a:cubicBezTo>
                  <a:close/>
                </a:path>
              </a:pathLst>
            </a:custGeom>
            <a:solidFill>
              <a:srgbClr val="49A9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07542" name="Freeform: Shape 111">
              <a:extLst>
                <a:ext uri="{FF2B5EF4-FFF2-40B4-BE49-F238E27FC236}">
                  <a16:creationId xmlns:a16="http://schemas.microsoft.com/office/drawing/2014/main" id="{F64472A7-68A6-4EE2-93A9-2A8EB0C183A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9326" y="3012327"/>
              <a:ext cx="247650" cy="428625"/>
            </a:xfrm>
            <a:custGeom>
              <a:avLst/>
              <a:gdLst>
                <a:gd name="T0" fmla="*/ 116681 w 247650"/>
                <a:gd name="T1" fmla="*/ 357999 h 428625"/>
                <a:gd name="T2" fmla="*/ 59817 w 247650"/>
                <a:gd name="T3" fmla="*/ 419911 h 428625"/>
                <a:gd name="T4" fmla="*/ 64770 w 247650"/>
                <a:gd name="T5" fmla="*/ 420483 h 428625"/>
                <a:gd name="T6" fmla="*/ 7144 w 247650"/>
                <a:gd name="T7" fmla="*/ 365619 h 428625"/>
                <a:gd name="T8" fmla="*/ 102394 w 247650"/>
                <a:gd name="T9" fmla="*/ 64724 h 428625"/>
                <a:gd name="T10" fmla="*/ 209360 w 247650"/>
                <a:gd name="T11" fmla="*/ 11574 h 428625"/>
                <a:gd name="T12" fmla="*/ 209360 w 247650"/>
                <a:gd name="T13" fmla="*/ 11574 h 428625"/>
                <a:gd name="T14" fmla="*/ 227648 w 247650"/>
                <a:gd name="T15" fmla="*/ 114540 h 428625"/>
                <a:gd name="T16" fmla="*/ 116586 w 247650"/>
                <a:gd name="T17" fmla="*/ 357999 h 42862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47650"/>
                <a:gd name="T28" fmla="*/ 0 h 428625"/>
                <a:gd name="T29" fmla="*/ 247650 w 247650"/>
                <a:gd name="T30" fmla="*/ 428625 h 42862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47650" h="428625">
                  <a:moveTo>
                    <a:pt x="116681" y="357999"/>
                  </a:moveTo>
                  <a:cubicBezTo>
                    <a:pt x="113728" y="367714"/>
                    <a:pt x="104013" y="434866"/>
                    <a:pt x="59817" y="419911"/>
                  </a:cubicBezTo>
                  <a:lnTo>
                    <a:pt x="64770" y="420483"/>
                  </a:lnTo>
                  <a:cubicBezTo>
                    <a:pt x="20574" y="405624"/>
                    <a:pt x="7144" y="365619"/>
                    <a:pt x="7144" y="365619"/>
                  </a:cubicBezTo>
                  <a:lnTo>
                    <a:pt x="102394" y="64724"/>
                  </a:lnTo>
                  <a:cubicBezTo>
                    <a:pt x="117348" y="20433"/>
                    <a:pt x="165164" y="-3284"/>
                    <a:pt x="209360" y="11574"/>
                  </a:cubicBezTo>
                  <a:cubicBezTo>
                    <a:pt x="253555" y="26433"/>
                    <a:pt x="242506" y="70344"/>
                    <a:pt x="227648" y="114540"/>
                  </a:cubicBezTo>
                  <a:lnTo>
                    <a:pt x="116586" y="357999"/>
                  </a:lnTo>
                  <a:close/>
                </a:path>
              </a:pathLst>
            </a:custGeom>
            <a:solidFill>
              <a:srgbClr val="49A9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07543" name="Freeform: Shape 112">
              <a:extLst>
                <a:ext uri="{FF2B5EF4-FFF2-40B4-BE49-F238E27FC236}">
                  <a16:creationId xmlns:a16="http://schemas.microsoft.com/office/drawing/2014/main" id="{E784A484-5BBD-41DA-A480-6D3E9626913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8923" y="3146902"/>
              <a:ext cx="95250" cy="142875"/>
            </a:xfrm>
            <a:custGeom>
              <a:avLst/>
              <a:gdLst>
                <a:gd name="T0" fmla="*/ 20938 w 95250"/>
                <a:gd name="T1" fmla="*/ 83502 h 142875"/>
                <a:gd name="T2" fmla="*/ 18843 w 95250"/>
                <a:gd name="T3" fmla="*/ 8350 h 142875"/>
                <a:gd name="T4" fmla="*/ 81803 w 95250"/>
                <a:gd name="T5" fmla="*/ 85883 h 142875"/>
                <a:gd name="T6" fmla="*/ 85137 w 95250"/>
                <a:gd name="T7" fmla="*/ 139223 h 142875"/>
                <a:gd name="T8" fmla="*/ 21034 w 95250"/>
                <a:gd name="T9" fmla="*/ 83502 h 14287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5250"/>
                <a:gd name="T16" fmla="*/ 0 h 142875"/>
                <a:gd name="T17" fmla="*/ 95250 w 95250"/>
                <a:gd name="T18" fmla="*/ 142875 h 14287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5250" h="142875">
                  <a:moveTo>
                    <a:pt x="20938" y="83502"/>
                  </a:moveTo>
                  <a:cubicBezTo>
                    <a:pt x="-1541" y="55879"/>
                    <a:pt x="7699" y="19208"/>
                    <a:pt x="18843" y="8350"/>
                  </a:cubicBezTo>
                  <a:cubicBezTo>
                    <a:pt x="30082" y="-2509"/>
                    <a:pt x="59515" y="62928"/>
                    <a:pt x="81803" y="85883"/>
                  </a:cubicBezTo>
                  <a:cubicBezTo>
                    <a:pt x="104187" y="108838"/>
                    <a:pt x="96281" y="128365"/>
                    <a:pt x="85137" y="139223"/>
                  </a:cubicBezTo>
                  <a:cubicBezTo>
                    <a:pt x="73993" y="150082"/>
                    <a:pt x="52180" y="121983"/>
                    <a:pt x="21034" y="83502"/>
                  </a:cubicBezTo>
                  <a:close/>
                </a:path>
              </a:pathLst>
            </a:custGeom>
            <a:solidFill>
              <a:srgbClr val="FFBB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07544" name="Freeform: Shape 113">
              <a:extLst>
                <a:ext uri="{FF2B5EF4-FFF2-40B4-BE49-F238E27FC236}">
                  <a16:creationId xmlns:a16="http://schemas.microsoft.com/office/drawing/2014/main" id="{2722F89F-8199-40B7-AF36-599F10E2E02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7103" y="3235357"/>
              <a:ext cx="371475" cy="209550"/>
            </a:xfrm>
            <a:custGeom>
              <a:avLst/>
              <a:gdLst>
                <a:gd name="T0" fmla="*/ 56198 w 371475"/>
                <a:gd name="T1" fmla="*/ 71628 h 209550"/>
                <a:gd name="T2" fmla="*/ 7144 w 371475"/>
                <a:gd name="T3" fmla="*/ 37148 h 209550"/>
                <a:gd name="T4" fmla="*/ 33623 w 371475"/>
                <a:gd name="T5" fmla="*/ 7144 h 209550"/>
                <a:gd name="T6" fmla="*/ 321850 w 371475"/>
                <a:gd name="T7" fmla="*/ 104108 h 209550"/>
                <a:gd name="T8" fmla="*/ 357188 w 371475"/>
                <a:gd name="T9" fmla="*/ 188500 h 209550"/>
                <a:gd name="T10" fmla="*/ 357188 w 371475"/>
                <a:gd name="T11" fmla="*/ 188500 h 209550"/>
                <a:gd name="T12" fmla="*/ 252794 w 371475"/>
                <a:gd name="T13" fmla="*/ 185261 h 209550"/>
                <a:gd name="T14" fmla="*/ 56293 w 371475"/>
                <a:gd name="T15" fmla="*/ 71533 h 20955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71475"/>
                <a:gd name="T25" fmla="*/ 0 h 209550"/>
                <a:gd name="T26" fmla="*/ 371475 w 371475"/>
                <a:gd name="T27" fmla="*/ 209550 h 20955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71475" h="209550">
                  <a:moveTo>
                    <a:pt x="56198" y="71628"/>
                  </a:moveTo>
                  <a:cubicBezTo>
                    <a:pt x="47149" y="67913"/>
                    <a:pt x="7144" y="37148"/>
                    <a:pt x="7144" y="37148"/>
                  </a:cubicBezTo>
                  <a:cubicBezTo>
                    <a:pt x="28861" y="8096"/>
                    <a:pt x="33623" y="7144"/>
                    <a:pt x="33623" y="7144"/>
                  </a:cubicBezTo>
                  <a:lnTo>
                    <a:pt x="321850" y="104108"/>
                  </a:lnTo>
                  <a:cubicBezTo>
                    <a:pt x="363093" y="121634"/>
                    <a:pt x="378809" y="159353"/>
                    <a:pt x="357188" y="188500"/>
                  </a:cubicBezTo>
                  <a:cubicBezTo>
                    <a:pt x="335471" y="217551"/>
                    <a:pt x="293941" y="202883"/>
                    <a:pt x="252794" y="185261"/>
                  </a:cubicBezTo>
                  <a:lnTo>
                    <a:pt x="56293" y="71533"/>
                  </a:lnTo>
                  <a:close/>
                </a:path>
              </a:pathLst>
            </a:custGeom>
            <a:solidFill>
              <a:srgbClr val="FFBB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07545" name="Freeform: Shape 114">
              <a:extLst>
                <a:ext uri="{FF2B5EF4-FFF2-40B4-BE49-F238E27FC236}">
                  <a16:creationId xmlns:a16="http://schemas.microsoft.com/office/drawing/2014/main" id="{B8955BA1-E58A-417C-9275-DB0BA5B0629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8210" y="2823019"/>
              <a:ext cx="209550" cy="200025"/>
            </a:xfrm>
            <a:custGeom>
              <a:avLst/>
              <a:gdLst>
                <a:gd name="T0" fmla="*/ 25809 w 209550"/>
                <a:gd name="T1" fmla="*/ 173450 h 200025"/>
                <a:gd name="T2" fmla="*/ 101247 w 209550"/>
                <a:gd name="T3" fmla="*/ 201835 h 200025"/>
                <a:gd name="T4" fmla="*/ 195830 w 209550"/>
                <a:gd name="T5" fmla="*/ 159449 h 200025"/>
                <a:gd name="T6" fmla="*/ 109439 w 209550"/>
                <a:gd name="T7" fmla="*/ 7144 h 200025"/>
                <a:gd name="T8" fmla="*/ 25809 w 209550"/>
                <a:gd name="T9" fmla="*/ 173450 h 2000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09550"/>
                <a:gd name="T16" fmla="*/ 0 h 200025"/>
                <a:gd name="T17" fmla="*/ 209550 w 209550"/>
                <a:gd name="T18" fmla="*/ 200025 h 20002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09550" h="200025">
                  <a:moveTo>
                    <a:pt x="25809" y="173450"/>
                  </a:moveTo>
                  <a:cubicBezTo>
                    <a:pt x="-32579" y="193453"/>
                    <a:pt x="61052" y="201835"/>
                    <a:pt x="101247" y="201835"/>
                  </a:cubicBezTo>
                  <a:cubicBezTo>
                    <a:pt x="141443" y="201835"/>
                    <a:pt x="247932" y="185738"/>
                    <a:pt x="195830" y="159449"/>
                  </a:cubicBezTo>
                  <a:cubicBezTo>
                    <a:pt x="108296" y="115253"/>
                    <a:pt x="196497" y="7144"/>
                    <a:pt x="109439" y="7144"/>
                  </a:cubicBezTo>
                  <a:cubicBezTo>
                    <a:pt x="32667" y="7144"/>
                    <a:pt x="122774" y="140303"/>
                    <a:pt x="25809" y="173450"/>
                  </a:cubicBezTo>
                  <a:close/>
                </a:path>
              </a:pathLst>
            </a:custGeom>
            <a:solidFill>
              <a:srgbClr val="FFBB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07546" name="Freeform: Shape 115">
              <a:extLst>
                <a:ext uri="{FF2B5EF4-FFF2-40B4-BE49-F238E27FC236}">
                  <a16:creationId xmlns:a16="http://schemas.microsoft.com/office/drawing/2014/main" id="{70F81DA0-6979-4521-A27C-39435FA68EF5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3938" y="2644807"/>
              <a:ext cx="114300" cy="114300"/>
            </a:xfrm>
            <a:custGeom>
              <a:avLst/>
              <a:gdLst>
                <a:gd name="T0" fmla="*/ 107728 w 114300"/>
                <a:gd name="T1" fmla="*/ 57436 h 114300"/>
                <a:gd name="T2" fmla="*/ 57436 w 114300"/>
                <a:gd name="T3" fmla="*/ 107728 h 114300"/>
                <a:gd name="T4" fmla="*/ 7144 w 114300"/>
                <a:gd name="T5" fmla="*/ 57436 h 114300"/>
                <a:gd name="T6" fmla="*/ 57436 w 114300"/>
                <a:gd name="T7" fmla="*/ 7144 h 114300"/>
                <a:gd name="T8" fmla="*/ 107728 w 114300"/>
                <a:gd name="T9" fmla="*/ 57436 h 1143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4300"/>
                <a:gd name="T16" fmla="*/ 0 h 114300"/>
                <a:gd name="T17" fmla="*/ 114300 w 114300"/>
                <a:gd name="T18" fmla="*/ 114300 h 1143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4300" h="114300">
                  <a:moveTo>
                    <a:pt x="107728" y="57436"/>
                  </a:moveTo>
                  <a:cubicBezTo>
                    <a:pt x="107728" y="85154"/>
                    <a:pt x="85249" y="107728"/>
                    <a:pt x="57436" y="107728"/>
                  </a:cubicBezTo>
                  <a:cubicBezTo>
                    <a:pt x="29623" y="107728"/>
                    <a:pt x="7144" y="85154"/>
                    <a:pt x="7144" y="57436"/>
                  </a:cubicBezTo>
                  <a:cubicBezTo>
                    <a:pt x="7144" y="29718"/>
                    <a:pt x="29623" y="7144"/>
                    <a:pt x="57436" y="7144"/>
                  </a:cubicBezTo>
                  <a:cubicBezTo>
                    <a:pt x="85249" y="7144"/>
                    <a:pt x="107728" y="29718"/>
                    <a:pt x="107728" y="57436"/>
                  </a:cubicBezTo>
                  <a:close/>
                </a:path>
              </a:pathLst>
            </a:custGeom>
            <a:solidFill>
              <a:srgbClr val="0F3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07547" name="Freeform: Shape 116">
              <a:extLst>
                <a:ext uri="{FF2B5EF4-FFF2-40B4-BE49-F238E27FC236}">
                  <a16:creationId xmlns:a16="http://schemas.microsoft.com/office/drawing/2014/main" id="{06DF212F-B3E6-4C53-9FAE-96350EDF32C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1349" y="2624138"/>
              <a:ext cx="209550" cy="276225"/>
            </a:xfrm>
            <a:custGeom>
              <a:avLst/>
              <a:gdLst>
                <a:gd name="T0" fmla="*/ 7144 w 209550"/>
                <a:gd name="T1" fmla="*/ 166497 h 276225"/>
                <a:gd name="T2" fmla="*/ 121920 w 209550"/>
                <a:gd name="T3" fmla="*/ 278416 h 276225"/>
                <a:gd name="T4" fmla="*/ 209360 w 209550"/>
                <a:gd name="T5" fmla="*/ 174593 h 276225"/>
                <a:gd name="T6" fmla="*/ 140399 w 209550"/>
                <a:gd name="T7" fmla="*/ 7144 h 276225"/>
                <a:gd name="T8" fmla="*/ 7239 w 209550"/>
                <a:gd name="T9" fmla="*/ 166497 h 2762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09550"/>
                <a:gd name="T16" fmla="*/ 0 h 276225"/>
                <a:gd name="T17" fmla="*/ 209550 w 209550"/>
                <a:gd name="T18" fmla="*/ 276225 h 27622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09550" h="276225">
                  <a:moveTo>
                    <a:pt x="7144" y="166497"/>
                  </a:moveTo>
                  <a:cubicBezTo>
                    <a:pt x="7144" y="210217"/>
                    <a:pt x="100774" y="278416"/>
                    <a:pt x="121920" y="278416"/>
                  </a:cubicBezTo>
                  <a:cubicBezTo>
                    <a:pt x="143066" y="278416"/>
                    <a:pt x="216789" y="257080"/>
                    <a:pt x="209360" y="174593"/>
                  </a:cubicBezTo>
                  <a:cubicBezTo>
                    <a:pt x="202406" y="97155"/>
                    <a:pt x="199549" y="7144"/>
                    <a:pt x="140399" y="7144"/>
                  </a:cubicBezTo>
                  <a:cubicBezTo>
                    <a:pt x="81248" y="7144"/>
                    <a:pt x="7239" y="84201"/>
                    <a:pt x="7239" y="166497"/>
                  </a:cubicBezTo>
                  <a:close/>
                </a:path>
              </a:pathLst>
            </a:custGeom>
            <a:solidFill>
              <a:srgbClr val="FFBB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07548" name="Freeform: Shape 117">
              <a:extLst>
                <a:ext uri="{FF2B5EF4-FFF2-40B4-BE49-F238E27FC236}">
                  <a16:creationId xmlns:a16="http://schemas.microsoft.com/office/drawing/2014/main" id="{D6128BB1-5672-4D95-92FF-A9FB92226C4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4765" y="4743677"/>
              <a:ext cx="228600" cy="104775"/>
            </a:xfrm>
            <a:custGeom>
              <a:avLst/>
              <a:gdLst>
                <a:gd name="T0" fmla="*/ 16233 w 228600"/>
                <a:gd name="T1" fmla="*/ 29872 h 104775"/>
                <a:gd name="T2" fmla="*/ 36426 w 228600"/>
                <a:gd name="T3" fmla="*/ 105977 h 104775"/>
                <a:gd name="T4" fmla="*/ 223021 w 228600"/>
                <a:gd name="T5" fmla="*/ 89308 h 104775"/>
                <a:gd name="T6" fmla="*/ 90909 w 228600"/>
                <a:gd name="T7" fmla="*/ 24633 h 104775"/>
                <a:gd name="T8" fmla="*/ 16233 w 228600"/>
                <a:gd name="T9" fmla="*/ 29872 h 10477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8600"/>
                <a:gd name="T16" fmla="*/ 0 h 104775"/>
                <a:gd name="T17" fmla="*/ 228600 w 228600"/>
                <a:gd name="T18" fmla="*/ 104775 h 10477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8600" h="104775">
                  <a:moveTo>
                    <a:pt x="16233" y="29872"/>
                  </a:moveTo>
                  <a:cubicBezTo>
                    <a:pt x="16233" y="47303"/>
                    <a:pt x="-14247" y="105977"/>
                    <a:pt x="36426" y="105977"/>
                  </a:cubicBezTo>
                  <a:cubicBezTo>
                    <a:pt x="161394" y="105977"/>
                    <a:pt x="233498" y="102738"/>
                    <a:pt x="223021" y="89308"/>
                  </a:cubicBezTo>
                  <a:cubicBezTo>
                    <a:pt x="193779" y="51970"/>
                    <a:pt x="96243" y="80164"/>
                    <a:pt x="90909" y="24633"/>
                  </a:cubicBezTo>
                  <a:cubicBezTo>
                    <a:pt x="87766" y="-8514"/>
                    <a:pt x="16233" y="12536"/>
                    <a:pt x="16233" y="29872"/>
                  </a:cubicBezTo>
                  <a:close/>
                </a:path>
              </a:pathLst>
            </a:custGeom>
            <a:solidFill>
              <a:srgbClr val="0F3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07549" name="Freeform: Shape 118">
              <a:extLst>
                <a:ext uri="{FF2B5EF4-FFF2-40B4-BE49-F238E27FC236}">
                  <a16:creationId xmlns:a16="http://schemas.microsoft.com/office/drawing/2014/main" id="{6AAB02D2-FBCB-4583-A516-7D679AE4526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4775" y="4734522"/>
              <a:ext cx="142875" cy="114300"/>
            </a:xfrm>
            <a:custGeom>
              <a:avLst/>
              <a:gdLst>
                <a:gd name="T0" fmla="*/ 34089 w 142875"/>
                <a:gd name="T1" fmla="*/ 39027 h 114300"/>
                <a:gd name="T2" fmla="*/ 25707 w 142875"/>
                <a:gd name="T3" fmla="*/ 115131 h 114300"/>
                <a:gd name="T4" fmla="*/ 141340 w 142875"/>
                <a:gd name="T5" fmla="*/ 98463 h 114300"/>
                <a:gd name="T6" fmla="*/ 102193 w 142875"/>
                <a:gd name="T7" fmla="*/ 21215 h 114300"/>
                <a:gd name="T8" fmla="*/ 34089 w 142875"/>
                <a:gd name="T9" fmla="*/ 39027 h 1143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2875"/>
                <a:gd name="T16" fmla="*/ 0 h 114300"/>
                <a:gd name="T17" fmla="*/ 142875 w 142875"/>
                <a:gd name="T18" fmla="*/ 114300 h 1143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2875" h="114300">
                  <a:moveTo>
                    <a:pt x="34089" y="39027"/>
                  </a:moveTo>
                  <a:cubicBezTo>
                    <a:pt x="34089" y="56457"/>
                    <a:pt x="-20489" y="115131"/>
                    <a:pt x="25707" y="115131"/>
                  </a:cubicBezTo>
                  <a:cubicBezTo>
                    <a:pt x="139531" y="115131"/>
                    <a:pt x="147151" y="114179"/>
                    <a:pt x="141340" y="98463"/>
                  </a:cubicBezTo>
                  <a:cubicBezTo>
                    <a:pt x="127624" y="61125"/>
                    <a:pt x="107050" y="76841"/>
                    <a:pt x="102193" y="21215"/>
                  </a:cubicBezTo>
                  <a:cubicBezTo>
                    <a:pt x="99335" y="-11932"/>
                    <a:pt x="34089" y="21596"/>
                    <a:pt x="34089" y="39027"/>
                  </a:cubicBezTo>
                  <a:close/>
                </a:path>
              </a:pathLst>
            </a:custGeom>
            <a:solidFill>
              <a:srgbClr val="0F3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07550" name="Freeform: Shape 119">
              <a:extLst>
                <a:ext uri="{FF2B5EF4-FFF2-40B4-BE49-F238E27FC236}">
                  <a16:creationId xmlns:a16="http://schemas.microsoft.com/office/drawing/2014/main" id="{9AF552DC-E6F0-4D82-953E-106161FB632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4664" y="2798350"/>
              <a:ext cx="238125" cy="238125"/>
            </a:xfrm>
            <a:custGeom>
              <a:avLst/>
              <a:gdLst>
                <a:gd name="T0" fmla="*/ 239554 w 238125"/>
                <a:gd name="T1" fmla="*/ 123349 h 238125"/>
                <a:gd name="T2" fmla="*/ 123349 w 238125"/>
                <a:gd name="T3" fmla="*/ 239554 h 238125"/>
                <a:gd name="T4" fmla="*/ 7144 w 238125"/>
                <a:gd name="T5" fmla="*/ 123349 h 238125"/>
                <a:gd name="T6" fmla="*/ 123349 w 238125"/>
                <a:gd name="T7" fmla="*/ 7144 h 238125"/>
                <a:gd name="T8" fmla="*/ 239554 w 238125"/>
                <a:gd name="T9" fmla="*/ 123349 h 2381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38125"/>
                <a:gd name="T16" fmla="*/ 0 h 238125"/>
                <a:gd name="T17" fmla="*/ 238125 w 238125"/>
                <a:gd name="T18" fmla="*/ 238125 h 23812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38125" h="238125">
                  <a:moveTo>
                    <a:pt x="239554" y="123349"/>
                  </a:moveTo>
                  <a:cubicBezTo>
                    <a:pt x="239554" y="187547"/>
                    <a:pt x="187547" y="239554"/>
                    <a:pt x="123349" y="239554"/>
                  </a:cubicBezTo>
                  <a:cubicBezTo>
                    <a:pt x="59150" y="239554"/>
                    <a:pt x="7144" y="187547"/>
                    <a:pt x="7144" y="123349"/>
                  </a:cubicBezTo>
                  <a:cubicBezTo>
                    <a:pt x="7144" y="59150"/>
                    <a:pt x="59246" y="7144"/>
                    <a:pt x="123349" y="7144"/>
                  </a:cubicBezTo>
                  <a:cubicBezTo>
                    <a:pt x="187452" y="7144"/>
                    <a:pt x="239554" y="59150"/>
                    <a:pt x="239554" y="123349"/>
                  </a:cubicBezTo>
                  <a:close/>
                </a:path>
              </a:pathLst>
            </a:custGeom>
            <a:solidFill>
              <a:srgbClr val="0F3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07551" name="Freeform: Shape 120">
              <a:extLst>
                <a:ext uri="{FF2B5EF4-FFF2-40B4-BE49-F238E27FC236}">
                  <a16:creationId xmlns:a16="http://schemas.microsoft.com/office/drawing/2014/main" id="{A7DC9E49-9756-48EF-9F8E-9B0D45C8ED9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8284" y="2695765"/>
              <a:ext cx="190500" cy="190500"/>
            </a:xfrm>
            <a:custGeom>
              <a:avLst/>
              <a:gdLst>
                <a:gd name="T0" fmla="*/ 184118 w 190500"/>
                <a:gd name="T1" fmla="*/ 95631 h 190500"/>
                <a:gd name="T2" fmla="*/ 95631 w 190500"/>
                <a:gd name="T3" fmla="*/ 184118 h 190500"/>
                <a:gd name="T4" fmla="*/ 7144 w 190500"/>
                <a:gd name="T5" fmla="*/ 95631 h 190500"/>
                <a:gd name="T6" fmla="*/ 95631 w 190500"/>
                <a:gd name="T7" fmla="*/ 7144 h 190500"/>
                <a:gd name="T8" fmla="*/ 184118 w 190500"/>
                <a:gd name="T9" fmla="*/ 95631 h 1905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0500"/>
                <a:gd name="T16" fmla="*/ 0 h 190500"/>
                <a:gd name="T17" fmla="*/ 190500 w 190500"/>
                <a:gd name="T18" fmla="*/ 190500 h 1905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0500" h="190500">
                  <a:moveTo>
                    <a:pt x="184118" y="95631"/>
                  </a:moveTo>
                  <a:cubicBezTo>
                    <a:pt x="184118" y="144494"/>
                    <a:pt x="144494" y="184118"/>
                    <a:pt x="95631" y="184118"/>
                  </a:cubicBezTo>
                  <a:cubicBezTo>
                    <a:pt x="46768" y="184118"/>
                    <a:pt x="7144" y="144494"/>
                    <a:pt x="7144" y="95631"/>
                  </a:cubicBezTo>
                  <a:cubicBezTo>
                    <a:pt x="7144" y="46768"/>
                    <a:pt x="46768" y="7144"/>
                    <a:pt x="95631" y="7144"/>
                  </a:cubicBezTo>
                  <a:cubicBezTo>
                    <a:pt x="144494" y="7144"/>
                    <a:pt x="184118" y="46768"/>
                    <a:pt x="184118" y="95631"/>
                  </a:cubicBezTo>
                  <a:close/>
                </a:path>
              </a:pathLst>
            </a:custGeom>
            <a:solidFill>
              <a:srgbClr val="0F3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07552" name="Freeform: Shape 121">
              <a:extLst>
                <a:ext uri="{FF2B5EF4-FFF2-40B4-BE49-F238E27FC236}">
                  <a16:creationId xmlns:a16="http://schemas.microsoft.com/office/drawing/2014/main" id="{49F34002-77B3-4EA4-B2E1-45FE4787D36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2195" y="2597848"/>
              <a:ext cx="152400" cy="152400"/>
            </a:xfrm>
            <a:custGeom>
              <a:avLst/>
              <a:gdLst>
                <a:gd name="T0" fmla="*/ 146875 w 152400"/>
                <a:gd name="T1" fmla="*/ 76962 h 152400"/>
                <a:gd name="T2" fmla="*/ 77057 w 152400"/>
                <a:gd name="T3" fmla="*/ 146780 h 152400"/>
                <a:gd name="T4" fmla="*/ 7144 w 152400"/>
                <a:gd name="T5" fmla="*/ 76962 h 152400"/>
                <a:gd name="T6" fmla="*/ 77057 w 152400"/>
                <a:gd name="T7" fmla="*/ 7144 h 152400"/>
                <a:gd name="T8" fmla="*/ 146875 w 152400"/>
                <a:gd name="T9" fmla="*/ 76962 h 1524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52400"/>
                <a:gd name="T16" fmla="*/ 0 h 152400"/>
                <a:gd name="T17" fmla="*/ 152400 w 152400"/>
                <a:gd name="T18" fmla="*/ 152400 h 1524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52400" h="152400">
                  <a:moveTo>
                    <a:pt x="146875" y="76962"/>
                  </a:moveTo>
                  <a:cubicBezTo>
                    <a:pt x="146875" y="115538"/>
                    <a:pt x="115633" y="146780"/>
                    <a:pt x="77057" y="146780"/>
                  </a:cubicBezTo>
                  <a:cubicBezTo>
                    <a:pt x="38481" y="146780"/>
                    <a:pt x="7144" y="115538"/>
                    <a:pt x="7144" y="76962"/>
                  </a:cubicBezTo>
                  <a:cubicBezTo>
                    <a:pt x="7144" y="38386"/>
                    <a:pt x="38481" y="7144"/>
                    <a:pt x="77057" y="7144"/>
                  </a:cubicBezTo>
                  <a:cubicBezTo>
                    <a:pt x="115633" y="7144"/>
                    <a:pt x="146875" y="38386"/>
                    <a:pt x="146875" y="76962"/>
                  </a:cubicBezTo>
                  <a:close/>
                </a:path>
              </a:pathLst>
            </a:custGeom>
            <a:solidFill>
              <a:srgbClr val="0F3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07553" name="Freeform: Shape 122">
              <a:extLst>
                <a:ext uri="{FF2B5EF4-FFF2-40B4-BE49-F238E27FC236}">
                  <a16:creationId xmlns:a16="http://schemas.microsoft.com/office/drawing/2014/main" id="{83E015BA-7D3D-4C2A-AE40-E621721D058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8111" y="2549462"/>
              <a:ext cx="142875" cy="142875"/>
            </a:xfrm>
            <a:custGeom>
              <a:avLst/>
              <a:gdLst>
                <a:gd name="T0" fmla="*/ 142970 w 142875"/>
                <a:gd name="T1" fmla="*/ 75057 h 142875"/>
                <a:gd name="T2" fmla="*/ 75057 w 142875"/>
                <a:gd name="T3" fmla="*/ 142970 h 142875"/>
                <a:gd name="T4" fmla="*/ 7144 w 142875"/>
                <a:gd name="T5" fmla="*/ 75057 h 142875"/>
                <a:gd name="T6" fmla="*/ 75057 w 142875"/>
                <a:gd name="T7" fmla="*/ 7144 h 142875"/>
                <a:gd name="T8" fmla="*/ 142970 w 142875"/>
                <a:gd name="T9" fmla="*/ 75057 h 14287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2875"/>
                <a:gd name="T16" fmla="*/ 0 h 142875"/>
                <a:gd name="T17" fmla="*/ 142875 w 142875"/>
                <a:gd name="T18" fmla="*/ 142875 h 14287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2875" h="142875">
                  <a:moveTo>
                    <a:pt x="142970" y="75057"/>
                  </a:moveTo>
                  <a:cubicBezTo>
                    <a:pt x="142970" y="112586"/>
                    <a:pt x="112586" y="142970"/>
                    <a:pt x="75057" y="142970"/>
                  </a:cubicBezTo>
                  <a:cubicBezTo>
                    <a:pt x="37528" y="142970"/>
                    <a:pt x="7144" y="112586"/>
                    <a:pt x="7144" y="75057"/>
                  </a:cubicBezTo>
                  <a:cubicBezTo>
                    <a:pt x="7144" y="37528"/>
                    <a:pt x="37528" y="7144"/>
                    <a:pt x="75057" y="7144"/>
                  </a:cubicBezTo>
                  <a:cubicBezTo>
                    <a:pt x="112586" y="7144"/>
                    <a:pt x="142970" y="37528"/>
                    <a:pt x="142970" y="75057"/>
                  </a:cubicBezTo>
                  <a:close/>
                </a:path>
              </a:pathLst>
            </a:custGeom>
            <a:solidFill>
              <a:srgbClr val="0F3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07554" name="Freeform: Shape 123">
              <a:extLst>
                <a:ext uri="{FF2B5EF4-FFF2-40B4-BE49-F238E27FC236}">
                  <a16:creationId xmlns:a16="http://schemas.microsoft.com/office/drawing/2014/main" id="{5C509FA5-9C4D-45EA-BE1B-2067352BA98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7172" y="2558606"/>
              <a:ext cx="123825" cy="123825"/>
            </a:xfrm>
            <a:custGeom>
              <a:avLst/>
              <a:gdLst>
                <a:gd name="T0" fmla="*/ 124682 w 123825"/>
                <a:gd name="T1" fmla="*/ 65913 h 123825"/>
                <a:gd name="T2" fmla="*/ 65913 w 123825"/>
                <a:gd name="T3" fmla="*/ 124682 h 123825"/>
                <a:gd name="T4" fmla="*/ 7144 w 123825"/>
                <a:gd name="T5" fmla="*/ 65913 h 123825"/>
                <a:gd name="T6" fmla="*/ 65913 w 123825"/>
                <a:gd name="T7" fmla="*/ 7144 h 123825"/>
                <a:gd name="T8" fmla="*/ 124682 w 123825"/>
                <a:gd name="T9" fmla="*/ 65913 h 1238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23825"/>
                <a:gd name="T16" fmla="*/ 0 h 123825"/>
                <a:gd name="T17" fmla="*/ 123825 w 123825"/>
                <a:gd name="T18" fmla="*/ 123825 h 12382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23825" h="123825">
                  <a:moveTo>
                    <a:pt x="124682" y="65913"/>
                  </a:moveTo>
                  <a:cubicBezTo>
                    <a:pt x="124682" y="98393"/>
                    <a:pt x="98298" y="124682"/>
                    <a:pt x="65913" y="124682"/>
                  </a:cubicBezTo>
                  <a:cubicBezTo>
                    <a:pt x="33528" y="124682"/>
                    <a:pt x="7144" y="98393"/>
                    <a:pt x="7144" y="65913"/>
                  </a:cubicBezTo>
                  <a:cubicBezTo>
                    <a:pt x="7144" y="33433"/>
                    <a:pt x="33433" y="7144"/>
                    <a:pt x="65913" y="7144"/>
                  </a:cubicBezTo>
                  <a:cubicBezTo>
                    <a:pt x="98393" y="7144"/>
                    <a:pt x="124682" y="33433"/>
                    <a:pt x="124682" y="65913"/>
                  </a:cubicBezTo>
                  <a:close/>
                </a:path>
              </a:pathLst>
            </a:custGeom>
            <a:solidFill>
              <a:srgbClr val="0F3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07555" name="Freeform: Shape 124">
              <a:extLst>
                <a:ext uri="{FF2B5EF4-FFF2-40B4-BE49-F238E27FC236}">
                  <a16:creationId xmlns:a16="http://schemas.microsoft.com/office/drawing/2014/main" id="{671D85E0-983D-4C5A-8460-AF7EF464DA86}"/>
                </a:ext>
              </a:extLst>
            </p:cNvPr>
            <p:cNvSpPr>
              <a:spLocks/>
            </p:cNvSpPr>
            <p:nvPr/>
          </p:nvSpPr>
          <p:spPr bwMode="auto">
            <a:xfrm>
              <a:off x="7435024" y="3628581"/>
              <a:ext cx="228600" cy="1238250"/>
            </a:xfrm>
            <a:custGeom>
              <a:avLst/>
              <a:gdLst>
                <a:gd name="T0" fmla="*/ 52293 w 228600"/>
                <a:gd name="T1" fmla="*/ 1212500 h 1238250"/>
                <a:gd name="T2" fmla="*/ 7144 w 228600"/>
                <a:gd name="T3" fmla="*/ 1226788 h 1238250"/>
                <a:gd name="T4" fmla="*/ 14383 w 228600"/>
                <a:gd name="T5" fmla="*/ 638524 h 1238250"/>
                <a:gd name="T6" fmla="*/ 124111 w 228600"/>
                <a:gd name="T7" fmla="*/ 12160 h 1238250"/>
                <a:gd name="T8" fmla="*/ 219742 w 228600"/>
                <a:gd name="T9" fmla="*/ 77120 h 1238250"/>
                <a:gd name="T10" fmla="*/ 138970 w 228600"/>
                <a:gd name="T11" fmla="*/ 651859 h 1238250"/>
                <a:gd name="T12" fmla="*/ 115634 w 228600"/>
                <a:gd name="T13" fmla="*/ 762444 h 1238250"/>
                <a:gd name="T14" fmla="*/ 52102 w 228600"/>
                <a:gd name="T15" fmla="*/ 1212405 h 123825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28600"/>
                <a:gd name="T25" fmla="*/ 0 h 1238250"/>
                <a:gd name="T26" fmla="*/ 228600 w 228600"/>
                <a:gd name="T27" fmla="*/ 1238250 h 123825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28600" h="1238250">
                  <a:moveTo>
                    <a:pt x="52293" y="1212500"/>
                  </a:moveTo>
                  <a:cubicBezTo>
                    <a:pt x="52293" y="1212500"/>
                    <a:pt x="7049" y="1248409"/>
                    <a:pt x="7144" y="1226788"/>
                  </a:cubicBezTo>
                  <a:cubicBezTo>
                    <a:pt x="8668" y="1029334"/>
                    <a:pt x="17717" y="777970"/>
                    <a:pt x="14383" y="638524"/>
                  </a:cubicBezTo>
                  <a:cubicBezTo>
                    <a:pt x="13526" y="600900"/>
                    <a:pt x="3905" y="27495"/>
                    <a:pt x="124111" y="12160"/>
                  </a:cubicBezTo>
                  <a:cubicBezTo>
                    <a:pt x="233744" y="-1747"/>
                    <a:pt x="189167" y="11207"/>
                    <a:pt x="219742" y="77120"/>
                  </a:cubicBezTo>
                  <a:cubicBezTo>
                    <a:pt x="245365" y="132270"/>
                    <a:pt x="158973" y="605853"/>
                    <a:pt x="138970" y="651859"/>
                  </a:cubicBezTo>
                  <a:cubicBezTo>
                    <a:pt x="132302" y="667194"/>
                    <a:pt x="118872" y="746061"/>
                    <a:pt x="115634" y="762444"/>
                  </a:cubicBezTo>
                  <a:cubicBezTo>
                    <a:pt x="70104" y="994663"/>
                    <a:pt x="52102" y="1212405"/>
                    <a:pt x="52102" y="1212405"/>
                  </a:cubicBezTo>
                  <a:close/>
                </a:path>
              </a:pathLst>
            </a:custGeom>
            <a:solidFill>
              <a:srgbClr val="FFBB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07556" name="Freeform: Shape 125">
              <a:extLst>
                <a:ext uri="{FF2B5EF4-FFF2-40B4-BE49-F238E27FC236}">
                  <a16:creationId xmlns:a16="http://schemas.microsoft.com/office/drawing/2014/main" id="{96FCF4A1-238B-473E-AA61-2716E450099F}"/>
                </a:ext>
              </a:extLst>
            </p:cNvPr>
            <p:cNvSpPr>
              <a:spLocks/>
            </p:cNvSpPr>
            <p:nvPr/>
          </p:nvSpPr>
          <p:spPr bwMode="auto">
            <a:xfrm>
              <a:off x="7465981" y="3349466"/>
              <a:ext cx="333375" cy="314325"/>
            </a:xfrm>
            <a:custGeom>
              <a:avLst/>
              <a:gdLst>
                <a:gd name="T0" fmla="*/ 7144 w 333375"/>
                <a:gd name="T1" fmla="*/ 7144 h 314325"/>
                <a:gd name="T2" fmla="*/ 39434 w 333375"/>
                <a:gd name="T3" fmla="*/ 193548 h 314325"/>
                <a:gd name="T4" fmla="*/ 37624 w 333375"/>
                <a:gd name="T5" fmla="*/ 298228 h 314325"/>
                <a:gd name="T6" fmla="*/ 305372 w 333375"/>
                <a:gd name="T7" fmla="*/ 294513 h 314325"/>
                <a:gd name="T8" fmla="*/ 323469 w 333375"/>
                <a:gd name="T9" fmla="*/ 176689 h 314325"/>
                <a:gd name="T10" fmla="*/ 327184 w 333375"/>
                <a:gd name="T11" fmla="*/ 7144 h 314325"/>
                <a:gd name="T12" fmla="*/ 7144 w 333375"/>
                <a:gd name="T13" fmla="*/ 7144 h 3143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33375"/>
                <a:gd name="T22" fmla="*/ 0 h 314325"/>
                <a:gd name="T23" fmla="*/ 333375 w 333375"/>
                <a:gd name="T24" fmla="*/ 314325 h 314325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33375" h="314325">
                  <a:moveTo>
                    <a:pt x="7144" y="7144"/>
                  </a:moveTo>
                  <a:lnTo>
                    <a:pt x="39434" y="193548"/>
                  </a:lnTo>
                  <a:cubicBezTo>
                    <a:pt x="60770" y="240697"/>
                    <a:pt x="60770" y="261080"/>
                    <a:pt x="37624" y="298228"/>
                  </a:cubicBezTo>
                  <a:cubicBezTo>
                    <a:pt x="24384" y="319564"/>
                    <a:pt x="315944" y="316516"/>
                    <a:pt x="305372" y="294513"/>
                  </a:cubicBezTo>
                  <a:cubicBezTo>
                    <a:pt x="281083" y="244412"/>
                    <a:pt x="323469" y="197549"/>
                    <a:pt x="323469" y="176689"/>
                  </a:cubicBezTo>
                  <a:lnTo>
                    <a:pt x="32718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rgbClr val="E83E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07557" name="Freeform: Shape 126">
              <a:extLst>
                <a:ext uri="{FF2B5EF4-FFF2-40B4-BE49-F238E27FC236}">
                  <a16:creationId xmlns:a16="http://schemas.microsoft.com/office/drawing/2014/main" id="{64FD3E13-372B-49DA-8590-DC2929A7E909}"/>
                </a:ext>
              </a:extLst>
            </p:cNvPr>
            <p:cNvSpPr>
              <a:spLocks/>
            </p:cNvSpPr>
            <p:nvPr/>
          </p:nvSpPr>
          <p:spPr bwMode="auto">
            <a:xfrm>
              <a:off x="8497648" y="4097560"/>
              <a:ext cx="171450" cy="771525"/>
            </a:xfrm>
            <a:custGeom>
              <a:avLst/>
              <a:gdLst>
                <a:gd name="T0" fmla="*/ 87996 w 171450"/>
                <a:gd name="T1" fmla="*/ 762286 h 771525"/>
                <a:gd name="T2" fmla="*/ 168292 w 171450"/>
                <a:gd name="T3" fmla="*/ 317182 h 771525"/>
                <a:gd name="T4" fmla="*/ 146480 w 171450"/>
                <a:gd name="T5" fmla="*/ 147638 h 771525"/>
                <a:gd name="T6" fmla="*/ 35704 w 171450"/>
                <a:gd name="T7" fmla="*/ 7144 h 771525"/>
                <a:gd name="T8" fmla="*/ 9129 w 171450"/>
                <a:gd name="T9" fmla="*/ 109633 h 771525"/>
                <a:gd name="T10" fmla="*/ 7605 w 171450"/>
                <a:gd name="T11" fmla="*/ 283083 h 771525"/>
                <a:gd name="T12" fmla="*/ 45134 w 171450"/>
                <a:gd name="T13" fmla="*/ 743140 h 771525"/>
                <a:gd name="T14" fmla="*/ 87901 w 171450"/>
                <a:gd name="T15" fmla="*/ 762190 h 77152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71450"/>
                <a:gd name="T25" fmla="*/ 0 h 771525"/>
                <a:gd name="T26" fmla="*/ 171450 w 171450"/>
                <a:gd name="T27" fmla="*/ 771525 h 77152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71450" h="771525">
                  <a:moveTo>
                    <a:pt x="87996" y="762286"/>
                  </a:moveTo>
                  <a:cubicBezTo>
                    <a:pt x="107141" y="564261"/>
                    <a:pt x="150575" y="456533"/>
                    <a:pt x="168292" y="317182"/>
                  </a:cubicBezTo>
                  <a:cubicBezTo>
                    <a:pt x="168768" y="313563"/>
                    <a:pt x="144194" y="160020"/>
                    <a:pt x="146480" y="147638"/>
                  </a:cubicBezTo>
                  <a:cubicBezTo>
                    <a:pt x="97235" y="168212"/>
                    <a:pt x="83043" y="29813"/>
                    <a:pt x="35704" y="7144"/>
                  </a:cubicBezTo>
                  <a:cubicBezTo>
                    <a:pt x="17321" y="44672"/>
                    <a:pt x="10748" y="69056"/>
                    <a:pt x="9129" y="109633"/>
                  </a:cubicBezTo>
                  <a:cubicBezTo>
                    <a:pt x="8463" y="126397"/>
                    <a:pt x="6176" y="266414"/>
                    <a:pt x="7605" y="283083"/>
                  </a:cubicBezTo>
                  <a:cubicBezTo>
                    <a:pt x="28084" y="520541"/>
                    <a:pt x="45134" y="743140"/>
                    <a:pt x="45134" y="743140"/>
                  </a:cubicBezTo>
                  <a:cubicBezTo>
                    <a:pt x="45134" y="743140"/>
                    <a:pt x="85805" y="783907"/>
                    <a:pt x="87901" y="762190"/>
                  </a:cubicBezTo>
                  <a:close/>
                </a:path>
              </a:pathLst>
            </a:custGeom>
            <a:solidFill>
              <a:srgbClr val="FFBB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07558" name="Freeform: Shape 127">
              <a:extLst>
                <a:ext uri="{FF2B5EF4-FFF2-40B4-BE49-F238E27FC236}">
                  <a16:creationId xmlns:a16="http://schemas.microsoft.com/office/drawing/2014/main" id="{3034B953-6255-4518-98EA-0905D2EF6CEC}"/>
                </a:ext>
              </a:extLst>
            </p:cNvPr>
            <p:cNvSpPr>
              <a:spLocks/>
            </p:cNvSpPr>
            <p:nvPr/>
          </p:nvSpPr>
          <p:spPr bwMode="auto">
            <a:xfrm>
              <a:off x="8497648" y="4097560"/>
              <a:ext cx="171450" cy="647700"/>
            </a:xfrm>
            <a:custGeom>
              <a:avLst/>
              <a:gdLst>
                <a:gd name="T0" fmla="*/ 26274 w 171450"/>
                <a:gd name="T1" fmla="*/ 645986 h 647700"/>
                <a:gd name="T2" fmla="*/ 114475 w 171450"/>
                <a:gd name="T3" fmla="*/ 645986 h 647700"/>
                <a:gd name="T4" fmla="*/ 168292 w 171450"/>
                <a:gd name="T5" fmla="*/ 317182 h 647700"/>
                <a:gd name="T6" fmla="*/ 146480 w 171450"/>
                <a:gd name="T7" fmla="*/ 147638 h 647700"/>
                <a:gd name="T8" fmla="*/ 35704 w 171450"/>
                <a:gd name="T9" fmla="*/ 7144 h 647700"/>
                <a:gd name="T10" fmla="*/ 9129 w 171450"/>
                <a:gd name="T11" fmla="*/ 109633 h 647700"/>
                <a:gd name="T12" fmla="*/ 7605 w 171450"/>
                <a:gd name="T13" fmla="*/ 283083 h 647700"/>
                <a:gd name="T14" fmla="*/ 26274 w 171450"/>
                <a:gd name="T15" fmla="*/ 645986 h 64770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71450"/>
                <a:gd name="T25" fmla="*/ 0 h 647700"/>
                <a:gd name="T26" fmla="*/ 171450 w 171450"/>
                <a:gd name="T27" fmla="*/ 647700 h 64770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71450" h="647700">
                  <a:moveTo>
                    <a:pt x="26274" y="645986"/>
                  </a:moveTo>
                  <a:lnTo>
                    <a:pt x="114475" y="645986"/>
                  </a:lnTo>
                  <a:cubicBezTo>
                    <a:pt x="135907" y="516541"/>
                    <a:pt x="154290" y="426530"/>
                    <a:pt x="168292" y="317182"/>
                  </a:cubicBezTo>
                  <a:cubicBezTo>
                    <a:pt x="168768" y="313563"/>
                    <a:pt x="144194" y="160020"/>
                    <a:pt x="146480" y="147638"/>
                  </a:cubicBezTo>
                  <a:cubicBezTo>
                    <a:pt x="97235" y="168212"/>
                    <a:pt x="83043" y="29813"/>
                    <a:pt x="35704" y="7144"/>
                  </a:cubicBezTo>
                  <a:cubicBezTo>
                    <a:pt x="17321" y="44672"/>
                    <a:pt x="10748" y="69056"/>
                    <a:pt x="9129" y="109633"/>
                  </a:cubicBezTo>
                  <a:cubicBezTo>
                    <a:pt x="8463" y="126397"/>
                    <a:pt x="6176" y="266414"/>
                    <a:pt x="7605" y="283083"/>
                  </a:cubicBezTo>
                  <a:cubicBezTo>
                    <a:pt x="19702" y="423577"/>
                    <a:pt x="19416" y="558832"/>
                    <a:pt x="26274" y="64598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07559" name="Freeform: Shape 128">
              <a:extLst>
                <a:ext uri="{FF2B5EF4-FFF2-40B4-BE49-F238E27FC236}">
                  <a16:creationId xmlns:a16="http://schemas.microsoft.com/office/drawing/2014/main" id="{88A49EF6-B974-4078-B82A-14B909CFBB91}"/>
                </a:ext>
              </a:extLst>
            </p:cNvPr>
            <p:cNvSpPr>
              <a:spLocks/>
            </p:cNvSpPr>
            <p:nvPr/>
          </p:nvSpPr>
          <p:spPr bwMode="auto">
            <a:xfrm>
              <a:off x="8594802" y="2636531"/>
              <a:ext cx="228600" cy="238125"/>
            </a:xfrm>
            <a:custGeom>
              <a:avLst/>
              <a:gdLst>
                <a:gd name="T0" fmla="*/ 11226 w 228600"/>
                <a:gd name="T1" fmla="*/ 205062 h 238125"/>
                <a:gd name="T2" fmla="*/ 120668 w 228600"/>
                <a:gd name="T3" fmla="*/ 228970 h 238125"/>
                <a:gd name="T4" fmla="*/ 213537 w 228600"/>
                <a:gd name="T5" fmla="*/ 193251 h 238125"/>
                <a:gd name="T6" fmla="*/ 181533 w 228600"/>
                <a:gd name="T7" fmla="*/ 84190 h 238125"/>
                <a:gd name="T8" fmla="*/ 43325 w 228600"/>
                <a:gd name="T9" fmla="*/ 32659 h 238125"/>
                <a:gd name="T10" fmla="*/ 11226 w 228600"/>
                <a:gd name="T11" fmla="*/ 205062 h 2381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28600"/>
                <a:gd name="T19" fmla="*/ 0 h 238125"/>
                <a:gd name="T20" fmla="*/ 228600 w 228600"/>
                <a:gd name="T21" fmla="*/ 238125 h 23812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28600" h="238125">
                  <a:moveTo>
                    <a:pt x="11226" y="205062"/>
                  </a:moveTo>
                  <a:cubicBezTo>
                    <a:pt x="-13444" y="252115"/>
                    <a:pt x="80091" y="227065"/>
                    <a:pt x="120668" y="228970"/>
                  </a:cubicBezTo>
                  <a:cubicBezTo>
                    <a:pt x="161245" y="230875"/>
                    <a:pt x="248684" y="233256"/>
                    <a:pt x="213537" y="193251"/>
                  </a:cubicBezTo>
                  <a:cubicBezTo>
                    <a:pt x="200678" y="178582"/>
                    <a:pt x="163149" y="132481"/>
                    <a:pt x="181533" y="84190"/>
                  </a:cubicBezTo>
                  <a:cubicBezTo>
                    <a:pt x="208870" y="12181"/>
                    <a:pt x="47040" y="-18776"/>
                    <a:pt x="43325" y="32659"/>
                  </a:cubicBezTo>
                  <a:cubicBezTo>
                    <a:pt x="40277" y="73522"/>
                    <a:pt x="51707" y="128100"/>
                    <a:pt x="11226" y="205062"/>
                  </a:cubicBezTo>
                  <a:close/>
                </a:path>
              </a:pathLst>
            </a:custGeom>
            <a:solidFill>
              <a:srgbClr val="FFBB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07560" name="Freeform: Shape 129">
              <a:extLst>
                <a:ext uri="{FF2B5EF4-FFF2-40B4-BE49-F238E27FC236}">
                  <a16:creationId xmlns:a16="http://schemas.microsoft.com/office/drawing/2014/main" id="{3806337F-510D-4D1D-A1AA-A7AA953977E4}"/>
                </a:ext>
              </a:extLst>
            </p:cNvPr>
            <p:cNvSpPr>
              <a:spLocks/>
            </p:cNvSpPr>
            <p:nvPr/>
          </p:nvSpPr>
          <p:spPr bwMode="auto">
            <a:xfrm>
              <a:off x="8585766" y="2504098"/>
              <a:ext cx="209550" cy="276225"/>
            </a:xfrm>
            <a:custGeom>
              <a:avLst/>
              <a:gdLst>
                <a:gd name="T0" fmla="*/ 205428 w 209550"/>
                <a:gd name="T1" fmla="*/ 127279 h 276225"/>
                <a:gd name="T2" fmla="*/ 146087 w 209550"/>
                <a:gd name="T3" fmla="*/ 257867 h 276225"/>
                <a:gd name="T4" fmla="*/ 7213 w 209550"/>
                <a:gd name="T5" fmla="*/ 226910 h 276225"/>
                <a:gd name="T6" fmla="*/ 56838 w 209550"/>
                <a:gd name="T7" fmla="*/ 8407 h 276225"/>
                <a:gd name="T8" fmla="*/ 205523 w 209550"/>
                <a:gd name="T9" fmla="*/ 127279 h 2762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09550"/>
                <a:gd name="T16" fmla="*/ 0 h 276225"/>
                <a:gd name="T17" fmla="*/ 209550 w 209550"/>
                <a:gd name="T18" fmla="*/ 276225 h 27622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09550" h="276225">
                  <a:moveTo>
                    <a:pt x="205428" y="127279"/>
                  </a:moveTo>
                  <a:cubicBezTo>
                    <a:pt x="210096" y="166808"/>
                    <a:pt x="207904" y="229577"/>
                    <a:pt x="146087" y="257867"/>
                  </a:cubicBezTo>
                  <a:cubicBezTo>
                    <a:pt x="73983" y="290633"/>
                    <a:pt x="4641" y="260438"/>
                    <a:pt x="7213" y="226910"/>
                  </a:cubicBezTo>
                  <a:cubicBezTo>
                    <a:pt x="12452" y="159092"/>
                    <a:pt x="6832" y="14503"/>
                    <a:pt x="56838" y="8407"/>
                  </a:cubicBezTo>
                  <a:cubicBezTo>
                    <a:pt x="142373" y="-1975"/>
                    <a:pt x="196760" y="52889"/>
                    <a:pt x="205523" y="127279"/>
                  </a:cubicBezTo>
                  <a:close/>
                </a:path>
              </a:pathLst>
            </a:custGeom>
            <a:solidFill>
              <a:srgbClr val="FFBB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07561" name="Freeform: Shape 130">
              <a:extLst>
                <a:ext uri="{FF2B5EF4-FFF2-40B4-BE49-F238E27FC236}">
                  <a16:creationId xmlns:a16="http://schemas.microsoft.com/office/drawing/2014/main" id="{1E4691D4-014C-411A-A2C2-A168E3FE68FB}"/>
                </a:ext>
              </a:extLst>
            </p:cNvPr>
            <p:cNvSpPr>
              <a:spLocks/>
            </p:cNvSpPr>
            <p:nvPr/>
          </p:nvSpPr>
          <p:spPr bwMode="auto">
            <a:xfrm>
              <a:off x="8589550" y="2477088"/>
              <a:ext cx="238125" cy="219075"/>
            </a:xfrm>
            <a:custGeom>
              <a:avLst/>
              <a:gdLst>
                <a:gd name="T0" fmla="*/ 7144 w 238125"/>
                <a:gd name="T1" fmla="*/ 95233 h 219075"/>
                <a:gd name="T2" fmla="*/ 153258 w 238125"/>
                <a:gd name="T3" fmla="*/ 15128 h 219075"/>
                <a:gd name="T4" fmla="*/ 225171 w 238125"/>
                <a:gd name="T5" fmla="*/ 148668 h 219075"/>
                <a:gd name="T6" fmla="*/ 202788 w 238125"/>
                <a:gd name="T7" fmla="*/ 213915 h 219075"/>
                <a:gd name="T8" fmla="*/ 182689 w 238125"/>
                <a:gd name="T9" fmla="*/ 124856 h 219075"/>
                <a:gd name="T10" fmla="*/ 68675 w 238125"/>
                <a:gd name="T11" fmla="*/ 115236 h 219075"/>
                <a:gd name="T12" fmla="*/ 7144 w 238125"/>
                <a:gd name="T13" fmla="*/ 95233 h 2190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38125"/>
                <a:gd name="T22" fmla="*/ 0 h 219075"/>
                <a:gd name="T23" fmla="*/ 238125 w 238125"/>
                <a:gd name="T24" fmla="*/ 219075 h 219075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38125" h="219075">
                  <a:moveTo>
                    <a:pt x="7144" y="95233"/>
                  </a:moveTo>
                  <a:cubicBezTo>
                    <a:pt x="20288" y="-15162"/>
                    <a:pt x="105346" y="5698"/>
                    <a:pt x="153258" y="15128"/>
                  </a:cubicBezTo>
                  <a:cubicBezTo>
                    <a:pt x="191358" y="22653"/>
                    <a:pt x="252032" y="48180"/>
                    <a:pt x="225171" y="148668"/>
                  </a:cubicBezTo>
                  <a:cubicBezTo>
                    <a:pt x="209265" y="208200"/>
                    <a:pt x="202978" y="209914"/>
                    <a:pt x="202788" y="213915"/>
                  </a:cubicBezTo>
                  <a:cubicBezTo>
                    <a:pt x="182785" y="217248"/>
                    <a:pt x="216122" y="137905"/>
                    <a:pt x="182689" y="124856"/>
                  </a:cubicBezTo>
                  <a:cubicBezTo>
                    <a:pt x="146495" y="110664"/>
                    <a:pt x="107252" y="116569"/>
                    <a:pt x="68675" y="115236"/>
                  </a:cubicBezTo>
                  <a:cubicBezTo>
                    <a:pt x="18669" y="113521"/>
                    <a:pt x="7715" y="107425"/>
                    <a:pt x="7144" y="95233"/>
                  </a:cubicBezTo>
                  <a:close/>
                </a:path>
              </a:pathLst>
            </a:custGeom>
            <a:solidFill>
              <a:srgbClr val="0F3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07562" name="Freeform: Shape 131">
              <a:extLst>
                <a:ext uri="{FF2B5EF4-FFF2-40B4-BE49-F238E27FC236}">
                  <a16:creationId xmlns:a16="http://schemas.microsoft.com/office/drawing/2014/main" id="{C7C829C9-F598-4E50-A17E-1BED289E16DF}"/>
                </a:ext>
              </a:extLst>
            </p:cNvPr>
            <p:cNvSpPr>
              <a:spLocks/>
            </p:cNvSpPr>
            <p:nvPr/>
          </p:nvSpPr>
          <p:spPr bwMode="auto">
            <a:xfrm>
              <a:off x="8582263" y="2480213"/>
              <a:ext cx="238125" cy="123825"/>
            </a:xfrm>
            <a:custGeom>
              <a:avLst/>
              <a:gdLst>
                <a:gd name="T0" fmla="*/ 160449 w 238125"/>
                <a:gd name="T1" fmla="*/ 12003 h 123825"/>
                <a:gd name="T2" fmla="*/ 238935 w 238125"/>
                <a:gd name="T3" fmla="*/ 104872 h 123825"/>
                <a:gd name="T4" fmla="*/ 205121 w 238125"/>
                <a:gd name="T5" fmla="*/ 125350 h 123825"/>
                <a:gd name="T6" fmla="*/ 157592 w 238125"/>
                <a:gd name="T7" fmla="*/ 121921 h 123825"/>
                <a:gd name="T8" fmla="*/ 75962 w 238125"/>
                <a:gd name="T9" fmla="*/ 112206 h 123825"/>
                <a:gd name="T10" fmla="*/ 7192 w 238125"/>
                <a:gd name="T11" fmla="*/ 96299 h 123825"/>
                <a:gd name="T12" fmla="*/ 160449 w 238125"/>
                <a:gd name="T13" fmla="*/ 12098 h 1238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38125"/>
                <a:gd name="T22" fmla="*/ 0 h 123825"/>
                <a:gd name="T23" fmla="*/ 238125 w 238125"/>
                <a:gd name="T24" fmla="*/ 123825 h 123825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38125" h="123825">
                  <a:moveTo>
                    <a:pt x="160449" y="12003"/>
                  </a:moveTo>
                  <a:cubicBezTo>
                    <a:pt x="192739" y="18385"/>
                    <a:pt x="241316" y="37720"/>
                    <a:pt x="238935" y="104872"/>
                  </a:cubicBezTo>
                  <a:cubicBezTo>
                    <a:pt x="224743" y="109348"/>
                    <a:pt x="219695" y="122302"/>
                    <a:pt x="205121" y="125350"/>
                  </a:cubicBezTo>
                  <a:cubicBezTo>
                    <a:pt x="199978" y="126398"/>
                    <a:pt x="163593" y="122207"/>
                    <a:pt x="157592" y="121921"/>
                  </a:cubicBezTo>
                  <a:cubicBezTo>
                    <a:pt x="124445" y="112396"/>
                    <a:pt x="110729" y="113349"/>
                    <a:pt x="75962" y="112206"/>
                  </a:cubicBezTo>
                  <a:cubicBezTo>
                    <a:pt x="25956" y="110491"/>
                    <a:pt x="7764" y="108586"/>
                    <a:pt x="7192" y="96299"/>
                  </a:cubicBezTo>
                  <a:cubicBezTo>
                    <a:pt x="4525" y="-3809"/>
                    <a:pt x="112633" y="2668"/>
                    <a:pt x="160449" y="12098"/>
                  </a:cubicBezTo>
                  <a:close/>
                </a:path>
              </a:pathLst>
            </a:custGeom>
            <a:solidFill>
              <a:srgbClr val="0F3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07563" name="Freeform: Shape 132">
              <a:extLst>
                <a:ext uri="{FF2B5EF4-FFF2-40B4-BE49-F238E27FC236}">
                  <a16:creationId xmlns:a16="http://schemas.microsoft.com/office/drawing/2014/main" id="{1117AD3F-54CE-4D91-A6E2-8867E19BB4E7}"/>
                </a:ext>
              </a:extLst>
            </p:cNvPr>
            <p:cNvSpPr>
              <a:spLocks/>
            </p:cNvSpPr>
            <p:nvPr/>
          </p:nvSpPr>
          <p:spPr bwMode="auto">
            <a:xfrm>
              <a:off x="8355902" y="2848968"/>
              <a:ext cx="361950" cy="552450"/>
            </a:xfrm>
            <a:custGeom>
              <a:avLst/>
              <a:gdLst>
                <a:gd name="T0" fmla="*/ 154495 w 361950"/>
                <a:gd name="T1" fmla="*/ 544123 h 552450"/>
                <a:gd name="T2" fmla="*/ 69628 w 361950"/>
                <a:gd name="T3" fmla="*/ 523549 h 552450"/>
                <a:gd name="T4" fmla="*/ 74962 w 361950"/>
                <a:gd name="T5" fmla="*/ 523549 h 552450"/>
                <a:gd name="T6" fmla="*/ 7144 w 361950"/>
                <a:gd name="T7" fmla="*/ 470876 h 552450"/>
                <a:gd name="T8" fmla="*/ 113442 w 361950"/>
                <a:gd name="T9" fmla="*/ 91590 h 552450"/>
                <a:gd name="T10" fmla="*/ 217837 w 361950"/>
                <a:gd name="T11" fmla="*/ 8818 h 552450"/>
                <a:gd name="T12" fmla="*/ 270891 w 361950"/>
                <a:gd name="T13" fmla="*/ 67111 h 552450"/>
                <a:gd name="T14" fmla="*/ 353473 w 361950"/>
                <a:gd name="T15" fmla="*/ 191317 h 552450"/>
                <a:gd name="T16" fmla="*/ 154591 w 361950"/>
                <a:gd name="T17" fmla="*/ 543932 h 55245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61950"/>
                <a:gd name="T28" fmla="*/ 0 h 552450"/>
                <a:gd name="T29" fmla="*/ 361950 w 361950"/>
                <a:gd name="T30" fmla="*/ 552450 h 55245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61950" h="552450">
                  <a:moveTo>
                    <a:pt x="154495" y="544123"/>
                  </a:moveTo>
                  <a:cubicBezTo>
                    <a:pt x="152400" y="554981"/>
                    <a:pt x="118491" y="534407"/>
                    <a:pt x="69628" y="523549"/>
                  </a:cubicBezTo>
                  <a:lnTo>
                    <a:pt x="74962" y="523549"/>
                  </a:lnTo>
                  <a:cubicBezTo>
                    <a:pt x="26003" y="512786"/>
                    <a:pt x="7144" y="470876"/>
                    <a:pt x="7144" y="470876"/>
                  </a:cubicBezTo>
                  <a:lnTo>
                    <a:pt x="113442" y="91590"/>
                  </a:lnTo>
                  <a:cubicBezTo>
                    <a:pt x="124301" y="41584"/>
                    <a:pt x="168878" y="-2041"/>
                    <a:pt x="217837" y="8818"/>
                  </a:cubicBezTo>
                  <a:lnTo>
                    <a:pt x="270891" y="67111"/>
                  </a:lnTo>
                  <a:cubicBezTo>
                    <a:pt x="319850" y="77969"/>
                    <a:pt x="364331" y="141406"/>
                    <a:pt x="353473" y="191317"/>
                  </a:cubicBezTo>
                  <a:lnTo>
                    <a:pt x="154591" y="5439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07564" name="Freeform: Shape 133">
              <a:extLst>
                <a:ext uri="{FF2B5EF4-FFF2-40B4-BE49-F238E27FC236}">
                  <a16:creationId xmlns:a16="http://schemas.microsoft.com/office/drawing/2014/main" id="{8E446834-FF66-4935-8290-FD1D7155CCE1}"/>
                </a:ext>
              </a:extLst>
            </p:cNvPr>
            <p:cNvSpPr>
              <a:spLocks/>
            </p:cNvSpPr>
            <p:nvPr/>
          </p:nvSpPr>
          <p:spPr bwMode="auto">
            <a:xfrm>
              <a:off x="8044237" y="3038272"/>
              <a:ext cx="114300" cy="133350"/>
            </a:xfrm>
            <a:custGeom>
              <a:avLst/>
              <a:gdLst>
                <a:gd name="T0" fmla="*/ 16961 w 114300"/>
                <a:gd name="T1" fmla="*/ 66402 h 133350"/>
                <a:gd name="T2" fmla="*/ 34773 w 114300"/>
                <a:gd name="T3" fmla="*/ 7347 h 133350"/>
                <a:gd name="T4" fmla="*/ 99828 w 114300"/>
                <a:gd name="T5" fmla="*/ 91262 h 133350"/>
                <a:gd name="T6" fmla="*/ 89732 w 114300"/>
                <a:gd name="T7" fmla="*/ 133934 h 133350"/>
                <a:gd name="T8" fmla="*/ 16961 w 114300"/>
                <a:gd name="T9" fmla="*/ 66402 h 1333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4300"/>
                <a:gd name="T16" fmla="*/ 0 h 133350"/>
                <a:gd name="T17" fmla="*/ 114300 w 114300"/>
                <a:gd name="T18" fmla="*/ 133350 h 1333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4300" h="133350">
                  <a:moveTo>
                    <a:pt x="16961" y="66402"/>
                  </a:moveTo>
                  <a:cubicBezTo>
                    <a:pt x="-6185" y="36493"/>
                    <a:pt x="16485" y="11538"/>
                    <a:pt x="34773" y="7347"/>
                  </a:cubicBezTo>
                  <a:cubicBezTo>
                    <a:pt x="53156" y="3156"/>
                    <a:pt x="75539" y="64973"/>
                    <a:pt x="99828" y="91262"/>
                  </a:cubicBezTo>
                  <a:cubicBezTo>
                    <a:pt x="124117" y="117551"/>
                    <a:pt x="107924" y="129743"/>
                    <a:pt x="89732" y="133934"/>
                  </a:cubicBezTo>
                  <a:cubicBezTo>
                    <a:pt x="71349" y="138125"/>
                    <a:pt x="49251" y="108026"/>
                    <a:pt x="16961" y="66402"/>
                  </a:cubicBezTo>
                  <a:close/>
                </a:path>
              </a:pathLst>
            </a:custGeom>
            <a:solidFill>
              <a:srgbClr val="FFBB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07565" name="Freeform: Shape 134">
              <a:extLst>
                <a:ext uri="{FF2B5EF4-FFF2-40B4-BE49-F238E27FC236}">
                  <a16:creationId xmlns:a16="http://schemas.microsoft.com/office/drawing/2014/main" id="{4BF976CA-9A1A-4119-B916-16EC60208EE3}"/>
                </a:ext>
              </a:extLst>
            </p:cNvPr>
            <p:cNvSpPr>
              <a:spLocks/>
            </p:cNvSpPr>
            <p:nvPr/>
          </p:nvSpPr>
          <p:spPr bwMode="auto">
            <a:xfrm>
              <a:off x="8070723" y="3110484"/>
              <a:ext cx="466725" cy="304800"/>
            </a:xfrm>
            <a:custGeom>
              <a:avLst/>
              <a:gdLst>
                <a:gd name="T0" fmla="*/ 7239 w 466725"/>
                <a:gd name="T1" fmla="*/ 40005 h 304800"/>
                <a:gd name="T2" fmla="*/ 77438 w 466725"/>
                <a:gd name="T3" fmla="*/ 7144 h 304800"/>
                <a:gd name="T4" fmla="*/ 439293 w 466725"/>
                <a:gd name="T5" fmla="*/ 210884 h 304800"/>
                <a:gd name="T6" fmla="*/ 424719 w 466725"/>
                <a:gd name="T7" fmla="*/ 267462 h 304800"/>
                <a:gd name="T8" fmla="*/ 326898 w 466725"/>
                <a:gd name="T9" fmla="*/ 302038 h 304800"/>
                <a:gd name="T10" fmla="*/ 7144 w 466725"/>
                <a:gd name="T11" fmla="*/ 40005 h 3048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66725"/>
                <a:gd name="T19" fmla="*/ 0 h 304800"/>
                <a:gd name="T20" fmla="*/ 466725 w 466725"/>
                <a:gd name="T21" fmla="*/ 304800 h 3048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66725" h="304800">
                  <a:moveTo>
                    <a:pt x="7239" y="40005"/>
                  </a:moveTo>
                  <a:cubicBezTo>
                    <a:pt x="44958" y="25717"/>
                    <a:pt x="77438" y="7144"/>
                    <a:pt x="77438" y="7144"/>
                  </a:cubicBezTo>
                  <a:lnTo>
                    <a:pt x="439293" y="210884"/>
                  </a:lnTo>
                  <a:cubicBezTo>
                    <a:pt x="491014" y="240030"/>
                    <a:pt x="462534" y="253079"/>
                    <a:pt x="424719" y="267462"/>
                  </a:cubicBezTo>
                  <a:lnTo>
                    <a:pt x="326898" y="302038"/>
                  </a:lnTo>
                  <a:cubicBezTo>
                    <a:pt x="252222" y="254127"/>
                    <a:pt x="7144" y="40005"/>
                    <a:pt x="7144" y="4000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07566" name="Freeform: Shape 135">
              <a:extLst>
                <a:ext uri="{FF2B5EF4-FFF2-40B4-BE49-F238E27FC236}">
                  <a16:creationId xmlns:a16="http://schemas.microsoft.com/office/drawing/2014/main" id="{F2AC235B-CDBE-4B17-AD2C-A1765741DD25}"/>
                </a:ext>
              </a:extLst>
            </p:cNvPr>
            <p:cNvSpPr>
              <a:spLocks/>
            </p:cNvSpPr>
            <p:nvPr/>
          </p:nvSpPr>
          <p:spPr bwMode="auto">
            <a:xfrm>
              <a:off x="8070818" y="2849063"/>
              <a:ext cx="638175" cy="561975"/>
            </a:xfrm>
            <a:custGeom>
              <a:avLst/>
              <a:gdLst>
                <a:gd name="T0" fmla="*/ 555974 w 638175"/>
                <a:gd name="T1" fmla="*/ 67111 h 561975"/>
                <a:gd name="T2" fmla="*/ 502920 w 638175"/>
                <a:gd name="T3" fmla="*/ 8818 h 561975"/>
                <a:gd name="T4" fmla="*/ 398526 w 638175"/>
                <a:gd name="T5" fmla="*/ 91590 h 561975"/>
                <a:gd name="T6" fmla="*/ 311848 w 638175"/>
                <a:gd name="T7" fmla="*/ 400772 h 561975"/>
                <a:gd name="T8" fmla="*/ 77343 w 638175"/>
                <a:gd name="T9" fmla="*/ 268755 h 561975"/>
                <a:gd name="T10" fmla="*/ 7144 w 638175"/>
                <a:gd name="T11" fmla="*/ 301616 h 561975"/>
                <a:gd name="T12" fmla="*/ 326898 w 638175"/>
                <a:gd name="T13" fmla="*/ 563649 h 561975"/>
                <a:gd name="T14" fmla="*/ 401288 w 638175"/>
                <a:gd name="T15" fmla="*/ 537360 h 561975"/>
                <a:gd name="T16" fmla="*/ 439578 w 638175"/>
                <a:gd name="T17" fmla="*/ 544123 h 561975"/>
                <a:gd name="T18" fmla="*/ 456057 w 638175"/>
                <a:gd name="T19" fmla="*/ 514976 h 561975"/>
                <a:gd name="T20" fmla="*/ 466534 w 638175"/>
                <a:gd name="T21" fmla="*/ 496403 h 561975"/>
                <a:gd name="T22" fmla="*/ 638460 w 638175"/>
                <a:gd name="T23" fmla="*/ 191507 h 561975"/>
                <a:gd name="T24" fmla="*/ 555879 w 638175"/>
                <a:gd name="T25" fmla="*/ 67301 h 56197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638175"/>
                <a:gd name="T40" fmla="*/ 0 h 561975"/>
                <a:gd name="T41" fmla="*/ 638175 w 638175"/>
                <a:gd name="T42" fmla="*/ 561975 h 561975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638175" h="561975">
                  <a:moveTo>
                    <a:pt x="555974" y="67111"/>
                  </a:moveTo>
                  <a:lnTo>
                    <a:pt x="502920" y="8818"/>
                  </a:lnTo>
                  <a:cubicBezTo>
                    <a:pt x="453961" y="-2041"/>
                    <a:pt x="409384" y="41584"/>
                    <a:pt x="398526" y="91590"/>
                  </a:cubicBezTo>
                  <a:lnTo>
                    <a:pt x="311848" y="400772"/>
                  </a:lnTo>
                  <a:lnTo>
                    <a:pt x="77343" y="268755"/>
                  </a:lnTo>
                  <a:cubicBezTo>
                    <a:pt x="77343" y="268755"/>
                    <a:pt x="44862" y="287234"/>
                    <a:pt x="7144" y="301616"/>
                  </a:cubicBezTo>
                  <a:cubicBezTo>
                    <a:pt x="7144" y="301616"/>
                    <a:pt x="252222" y="515738"/>
                    <a:pt x="326898" y="563649"/>
                  </a:cubicBezTo>
                  <a:lnTo>
                    <a:pt x="401288" y="537360"/>
                  </a:lnTo>
                  <a:cubicBezTo>
                    <a:pt x="424053" y="545266"/>
                    <a:pt x="438245" y="551076"/>
                    <a:pt x="439578" y="544123"/>
                  </a:cubicBezTo>
                  <a:lnTo>
                    <a:pt x="456057" y="514976"/>
                  </a:lnTo>
                  <a:cubicBezTo>
                    <a:pt x="464629" y="509547"/>
                    <a:pt x="469106" y="503642"/>
                    <a:pt x="466534" y="496403"/>
                  </a:cubicBezTo>
                  <a:lnTo>
                    <a:pt x="638460" y="191507"/>
                  </a:lnTo>
                  <a:cubicBezTo>
                    <a:pt x="649319" y="141596"/>
                    <a:pt x="604838" y="78160"/>
                    <a:pt x="555879" y="67301"/>
                  </a:cubicBezTo>
                  <a:close/>
                </a:path>
              </a:pathLst>
            </a:custGeom>
            <a:solidFill>
              <a:srgbClr val="2414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07567" name="Freeform: Shape 136">
              <a:extLst>
                <a:ext uri="{FF2B5EF4-FFF2-40B4-BE49-F238E27FC236}">
                  <a16:creationId xmlns:a16="http://schemas.microsoft.com/office/drawing/2014/main" id="{EE26F538-14F8-4B11-9BD3-261F49A49855}"/>
                </a:ext>
              </a:extLst>
            </p:cNvPr>
            <p:cNvSpPr>
              <a:spLocks/>
            </p:cNvSpPr>
            <p:nvPr/>
          </p:nvSpPr>
          <p:spPr bwMode="auto">
            <a:xfrm>
              <a:off x="8493088" y="3509285"/>
              <a:ext cx="247650" cy="819150"/>
            </a:xfrm>
            <a:custGeom>
              <a:avLst/>
              <a:gdLst>
                <a:gd name="T0" fmla="*/ 151517 w 247650"/>
                <a:gd name="T1" fmla="*/ 748105 h 819150"/>
                <a:gd name="T2" fmla="*/ 12451 w 247650"/>
                <a:gd name="T3" fmla="*/ 813637 h 819150"/>
                <a:gd name="T4" fmla="*/ 39407 w 247650"/>
                <a:gd name="T5" fmla="*/ 64210 h 819150"/>
                <a:gd name="T6" fmla="*/ 231812 w 247650"/>
                <a:gd name="T7" fmla="*/ 92023 h 819150"/>
                <a:gd name="T8" fmla="*/ 151517 w 247650"/>
                <a:gd name="T9" fmla="*/ 748105 h 8191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47650"/>
                <a:gd name="T16" fmla="*/ 0 h 819150"/>
                <a:gd name="T17" fmla="*/ 247650 w 247650"/>
                <a:gd name="T18" fmla="*/ 819150 h 8191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47650" h="819150">
                  <a:moveTo>
                    <a:pt x="151517" y="748105"/>
                  </a:moveTo>
                  <a:cubicBezTo>
                    <a:pt x="136943" y="743056"/>
                    <a:pt x="13976" y="822209"/>
                    <a:pt x="12451" y="813637"/>
                  </a:cubicBezTo>
                  <a:cubicBezTo>
                    <a:pt x="5784" y="776299"/>
                    <a:pt x="-1931" y="206132"/>
                    <a:pt x="39407" y="64210"/>
                  </a:cubicBezTo>
                  <a:cubicBezTo>
                    <a:pt x="70554" y="-42566"/>
                    <a:pt x="216858" y="20299"/>
                    <a:pt x="231812" y="92023"/>
                  </a:cubicBezTo>
                  <a:cubicBezTo>
                    <a:pt x="286200" y="354627"/>
                    <a:pt x="152183" y="737913"/>
                    <a:pt x="151517" y="748105"/>
                  </a:cubicBezTo>
                  <a:close/>
                </a:path>
              </a:pathLst>
            </a:custGeom>
            <a:solidFill>
              <a:srgbClr val="0F3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07568" name="Freeform: Shape 137">
              <a:extLst>
                <a:ext uri="{FF2B5EF4-FFF2-40B4-BE49-F238E27FC236}">
                  <a16:creationId xmlns:a16="http://schemas.microsoft.com/office/drawing/2014/main" id="{BF11E148-2893-4C5D-A6D9-81870AF661CA}"/>
                </a:ext>
              </a:extLst>
            </p:cNvPr>
            <p:cNvSpPr>
              <a:spLocks/>
            </p:cNvSpPr>
            <p:nvPr/>
          </p:nvSpPr>
          <p:spPr bwMode="auto">
            <a:xfrm>
              <a:off x="8383122" y="4790624"/>
              <a:ext cx="228600" cy="114300"/>
            </a:xfrm>
            <a:custGeom>
              <a:avLst/>
              <a:gdLst>
                <a:gd name="T0" fmla="*/ 216714 w 228600"/>
                <a:gd name="T1" fmla="*/ 29597 h 114300"/>
                <a:gd name="T2" fmla="*/ 198045 w 228600"/>
                <a:gd name="T3" fmla="*/ 108940 h 114300"/>
                <a:gd name="T4" fmla="*/ 8117 w 228600"/>
                <a:gd name="T5" fmla="*/ 96082 h 114300"/>
                <a:gd name="T6" fmla="*/ 140705 w 228600"/>
                <a:gd name="T7" fmla="*/ 25977 h 114300"/>
                <a:gd name="T8" fmla="*/ 216714 w 228600"/>
                <a:gd name="T9" fmla="*/ 29597 h 1143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8600"/>
                <a:gd name="T16" fmla="*/ 0 h 114300"/>
                <a:gd name="T17" fmla="*/ 228600 w 228600"/>
                <a:gd name="T18" fmla="*/ 114300 h 1143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8600" h="114300">
                  <a:moveTo>
                    <a:pt x="216714" y="29597"/>
                  </a:moveTo>
                  <a:cubicBezTo>
                    <a:pt x="217095" y="47694"/>
                    <a:pt x="249480" y="107702"/>
                    <a:pt x="198045" y="108940"/>
                  </a:cubicBezTo>
                  <a:cubicBezTo>
                    <a:pt x="71077" y="111988"/>
                    <a:pt x="-2265" y="110274"/>
                    <a:pt x="8117" y="96082"/>
                  </a:cubicBezTo>
                  <a:cubicBezTo>
                    <a:pt x="36978" y="56743"/>
                    <a:pt x="136609" y="83604"/>
                    <a:pt x="140705" y="25977"/>
                  </a:cubicBezTo>
                  <a:cubicBezTo>
                    <a:pt x="143182" y="-8503"/>
                    <a:pt x="216334" y="11500"/>
                    <a:pt x="216714" y="29597"/>
                  </a:cubicBezTo>
                  <a:close/>
                </a:path>
              </a:pathLst>
            </a:custGeom>
            <a:solidFill>
              <a:srgbClr val="0F3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07569" name="Freeform: Shape 138">
              <a:extLst>
                <a:ext uri="{FF2B5EF4-FFF2-40B4-BE49-F238E27FC236}">
                  <a16:creationId xmlns:a16="http://schemas.microsoft.com/office/drawing/2014/main" id="{99254FF2-996F-4E41-B6C3-601BEFC42B35}"/>
                </a:ext>
              </a:extLst>
            </p:cNvPr>
            <p:cNvSpPr>
              <a:spLocks/>
            </p:cNvSpPr>
            <p:nvPr/>
          </p:nvSpPr>
          <p:spPr bwMode="auto">
            <a:xfrm>
              <a:off x="8620932" y="3572940"/>
              <a:ext cx="314325" cy="742950"/>
            </a:xfrm>
            <a:custGeom>
              <a:avLst/>
              <a:gdLst>
                <a:gd name="T0" fmla="*/ 282181 w 314325"/>
                <a:gd name="T1" fmla="*/ 675400 h 742950"/>
                <a:gd name="T2" fmla="*/ 145878 w 314325"/>
                <a:gd name="T3" fmla="*/ 738361 h 742950"/>
                <a:gd name="T4" fmla="*/ 28244 w 314325"/>
                <a:gd name="T5" fmla="*/ 190768 h 742950"/>
                <a:gd name="T6" fmla="*/ 284371 w 314325"/>
                <a:gd name="T7" fmla="*/ 20557 h 742950"/>
                <a:gd name="T8" fmla="*/ 282181 w 314325"/>
                <a:gd name="T9" fmla="*/ 675400 h 7429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14325"/>
                <a:gd name="T16" fmla="*/ 0 h 742950"/>
                <a:gd name="T17" fmla="*/ 314325 w 314325"/>
                <a:gd name="T18" fmla="*/ 742950 h 7429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14325" h="742950">
                  <a:moveTo>
                    <a:pt x="282181" y="675400"/>
                  </a:moveTo>
                  <a:cubicBezTo>
                    <a:pt x="267226" y="671305"/>
                    <a:pt x="147973" y="746743"/>
                    <a:pt x="145878" y="738361"/>
                  </a:cubicBezTo>
                  <a:cubicBezTo>
                    <a:pt x="136924" y="701499"/>
                    <a:pt x="85394" y="195817"/>
                    <a:pt x="28244" y="190768"/>
                  </a:cubicBezTo>
                  <a:cubicBezTo>
                    <a:pt x="-80436" y="181053"/>
                    <a:pt x="265131" y="-50119"/>
                    <a:pt x="284371" y="20557"/>
                  </a:cubicBezTo>
                  <a:cubicBezTo>
                    <a:pt x="354856" y="279256"/>
                    <a:pt x="282181" y="665209"/>
                    <a:pt x="282181" y="675400"/>
                  </a:cubicBezTo>
                  <a:close/>
                </a:path>
              </a:pathLst>
            </a:custGeom>
            <a:solidFill>
              <a:srgbClr val="0F3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07570" name="Freeform: Shape 139">
              <a:extLst>
                <a:ext uri="{FF2B5EF4-FFF2-40B4-BE49-F238E27FC236}">
                  <a16:creationId xmlns:a16="http://schemas.microsoft.com/office/drawing/2014/main" id="{5E48F5F9-3503-4C1B-A67C-CF24632B87DE}"/>
                </a:ext>
              </a:extLst>
            </p:cNvPr>
            <p:cNvSpPr>
              <a:spLocks/>
            </p:cNvSpPr>
            <p:nvPr/>
          </p:nvSpPr>
          <p:spPr bwMode="auto">
            <a:xfrm>
              <a:off x="8492951" y="3509380"/>
              <a:ext cx="447675" cy="819150"/>
            </a:xfrm>
            <a:custGeom>
              <a:avLst/>
              <a:gdLst>
                <a:gd name="T0" fmla="*/ 412257 w 447675"/>
                <a:gd name="T1" fmla="*/ 84117 h 819150"/>
                <a:gd name="T2" fmla="*/ 239188 w 447675"/>
                <a:gd name="T3" fmla="*/ 137171 h 819150"/>
                <a:gd name="T4" fmla="*/ 231854 w 447675"/>
                <a:gd name="T5" fmla="*/ 92023 h 819150"/>
                <a:gd name="T6" fmla="*/ 39449 w 447675"/>
                <a:gd name="T7" fmla="*/ 64210 h 819150"/>
                <a:gd name="T8" fmla="*/ 12493 w 447675"/>
                <a:gd name="T9" fmla="*/ 813637 h 819150"/>
                <a:gd name="T10" fmla="*/ 151558 w 447675"/>
                <a:gd name="T11" fmla="*/ 748105 h 819150"/>
                <a:gd name="T12" fmla="*/ 223186 w 447675"/>
                <a:gd name="T13" fmla="*/ 457783 h 819150"/>
                <a:gd name="T14" fmla="*/ 273859 w 447675"/>
                <a:gd name="T15" fmla="*/ 801921 h 819150"/>
                <a:gd name="T16" fmla="*/ 410162 w 447675"/>
                <a:gd name="T17" fmla="*/ 738961 h 819150"/>
                <a:gd name="T18" fmla="*/ 412353 w 447675"/>
                <a:gd name="T19" fmla="*/ 84117 h 81915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447675"/>
                <a:gd name="T31" fmla="*/ 0 h 819150"/>
                <a:gd name="T32" fmla="*/ 447675 w 447675"/>
                <a:gd name="T33" fmla="*/ 819150 h 81915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447675" h="819150">
                  <a:moveTo>
                    <a:pt x="412257" y="84117"/>
                  </a:moveTo>
                  <a:cubicBezTo>
                    <a:pt x="402732" y="49255"/>
                    <a:pt x="313769" y="87927"/>
                    <a:pt x="239188" y="137171"/>
                  </a:cubicBezTo>
                  <a:cubicBezTo>
                    <a:pt x="237283" y="121836"/>
                    <a:pt x="234902" y="106691"/>
                    <a:pt x="231854" y="92023"/>
                  </a:cubicBezTo>
                  <a:cubicBezTo>
                    <a:pt x="216995" y="20299"/>
                    <a:pt x="70596" y="-42566"/>
                    <a:pt x="39449" y="64210"/>
                  </a:cubicBezTo>
                  <a:cubicBezTo>
                    <a:pt x="-1890" y="206227"/>
                    <a:pt x="5730" y="776299"/>
                    <a:pt x="12493" y="813637"/>
                  </a:cubicBezTo>
                  <a:cubicBezTo>
                    <a:pt x="14017" y="822209"/>
                    <a:pt x="136985" y="743056"/>
                    <a:pt x="151558" y="748105"/>
                  </a:cubicBezTo>
                  <a:cubicBezTo>
                    <a:pt x="151939" y="742294"/>
                    <a:pt x="195754" y="614945"/>
                    <a:pt x="223186" y="457783"/>
                  </a:cubicBezTo>
                  <a:cubicBezTo>
                    <a:pt x="249475" y="604658"/>
                    <a:pt x="268620" y="780775"/>
                    <a:pt x="273859" y="801921"/>
                  </a:cubicBezTo>
                  <a:cubicBezTo>
                    <a:pt x="275955" y="810398"/>
                    <a:pt x="395208" y="734960"/>
                    <a:pt x="410162" y="738961"/>
                  </a:cubicBezTo>
                  <a:cubicBezTo>
                    <a:pt x="410162" y="728769"/>
                    <a:pt x="482838" y="342721"/>
                    <a:pt x="412353" y="841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B8158B30-F1F2-4ABF-8D30-D487AD08FBEA}"/>
                </a:ext>
              </a:extLst>
            </p:cNvPr>
            <p:cNvSpPr/>
            <p:nvPr/>
          </p:nvSpPr>
          <p:spPr>
            <a:xfrm>
              <a:off x="8501216" y="3508697"/>
              <a:ext cx="438010" cy="610691"/>
            </a:xfrm>
            <a:custGeom>
              <a:avLst/>
              <a:gdLst>
                <a:gd name="connsiteX0" fmla="*/ 229076 w 438150"/>
                <a:gd name="connsiteY0" fmla="*/ 282618 h 609600"/>
                <a:gd name="connsiteX1" fmla="*/ 352996 w 438150"/>
                <a:gd name="connsiteY1" fmla="*/ 326338 h 609600"/>
                <a:gd name="connsiteX2" fmla="*/ 411099 w 438150"/>
                <a:gd name="connsiteY2" fmla="*/ 477690 h 609600"/>
                <a:gd name="connsiteX3" fmla="*/ 421005 w 438150"/>
                <a:gd name="connsiteY3" fmla="*/ 602753 h 609600"/>
                <a:gd name="connsiteX4" fmla="*/ 404717 w 438150"/>
                <a:gd name="connsiteY4" fmla="*/ 84117 h 609600"/>
                <a:gd name="connsiteX5" fmla="*/ 231648 w 438150"/>
                <a:gd name="connsiteY5" fmla="*/ 137171 h 609600"/>
                <a:gd name="connsiteX6" fmla="*/ 224314 w 438150"/>
                <a:gd name="connsiteY6" fmla="*/ 92023 h 609600"/>
                <a:gd name="connsiteX7" fmla="*/ 31909 w 438150"/>
                <a:gd name="connsiteY7" fmla="*/ 64210 h 609600"/>
                <a:gd name="connsiteX8" fmla="*/ 7144 w 438150"/>
                <a:gd name="connsiteY8" fmla="*/ 271759 h 609600"/>
                <a:gd name="connsiteX9" fmla="*/ 229076 w 438150"/>
                <a:gd name="connsiteY9" fmla="*/ 282713 h 609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38150" h="609600">
                  <a:moveTo>
                    <a:pt x="229076" y="282618"/>
                  </a:moveTo>
                  <a:cubicBezTo>
                    <a:pt x="274320" y="291381"/>
                    <a:pt x="316896" y="294048"/>
                    <a:pt x="352996" y="326338"/>
                  </a:cubicBezTo>
                  <a:cubicBezTo>
                    <a:pt x="394716" y="363771"/>
                    <a:pt x="416147" y="395299"/>
                    <a:pt x="411099" y="477690"/>
                  </a:cubicBezTo>
                  <a:cubicBezTo>
                    <a:pt x="408241" y="523410"/>
                    <a:pt x="421862" y="556938"/>
                    <a:pt x="421005" y="602753"/>
                  </a:cubicBezTo>
                  <a:cubicBezTo>
                    <a:pt x="436436" y="464641"/>
                    <a:pt x="449580" y="248709"/>
                    <a:pt x="404717" y="84117"/>
                  </a:cubicBezTo>
                  <a:cubicBezTo>
                    <a:pt x="395192" y="49255"/>
                    <a:pt x="306228" y="87927"/>
                    <a:pt x="231648" y="137171"/>
                  </a:cubicBezTo>
                  <a:cubicBezTo>
                    <a:pt x="229743" y="121836"/>
                    <a:pt x="227362" y="106691"/>
                    <a:pt x="224314" y="92023"/>
                  </a:cubicBezTo>
                  <a:cubicBezTo>
                    <a:pt x="209455" y="20299"/>
                    <a:pt x="63055" y="-42566"/>
                    <a:pt x="31909" y="64210"/>
                  </a:cubicBezTo>
                  <a:cubicBezTo>
                    <a:pt x="19907" y="105262"/>
                    <a:pt x="12096" y="182224"/>
                    <a:pt x="7144" y="271759"/>
                  </a:cubicBezTo>
                  <a:cubicBezTo>
                    <a:pt x="81153" y="276046"/>
                    <a:pt x="155829" y="268616"/>
                    <a:pt x="229076" y="282713"/>
                  </a:cubicBezTo>
                  <a:close/>
                </a:path>
              </a:pathLst>
            </a:custGeom>
            <a:solidFill>
              <a:schemeClr val="accent1">
                <a:lumMod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400" dirty="0">
                <a:latin typeface="+mn-lt"/>
                <a:cs typeface="+mn-cs"/>
              </a:endParaRPr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3BD4DC65-8D86-4335-8980-7FB486F5E9ED}"/>
                </a:ext>
              </a:extLst>
            </p:cNvPr>
            <p:cNvSpPr/>
            <p:nvPr/>
          </p:nvSpPr>
          <p:spPr>
            <a:xfrm>
              <a:off x="8581902" y="3959994"/>
              <a:ext cx="134477" cy="781607"/>
            </a:xfrm>
            <a:custGeom>
              <a:avLst/>
              <a:gdLst>
                <a:gd name="connsiteX0" fmla="*/ 133159 w 133350"/>
                <a:gd name="connsiteY0" fmla="*/ 8477 h 781050"/>
                <a:gd name="connsiteX1" fmla="*/ 132302 w 133350"/>
                <a:gd name="connsiteY1" fmla="*/ 7144 h 781050"/>
                <a:gd name="connsiteX2" fmla="*/ 47244 w 133350"/>
                <a:gd name="connsiteY2" fmla="*/ 284512 h 781050"/>
                <a:gd name="connsiteX3" fmla="*/ 67913 w 133350"/>
                <a:gd name="connsiteY3" fmla="*/ 492824 h 781050"/>
                <a:gd name="connsiteX4" fmla="*/ 7144 w 133350"/>
                <a:gd name="connsiteY4" fmla="*/ 782860 h 781050"/>
                <a:gd name="connsiteX5" fmla="*/ 29527 w 133350"/>
                <a:gd name="connsiteY5" fmla="*/ 782860 h 781050"/>
                <a:gd name="connsiteX6" fmla="*/ 83344 w 133350"/>
                <a:gd name="connsiteY6" fmla="*/ 454057 h 781050"/>
                <a:gd name="connsiteX7" fmla="*/ 62008 w 133350"/>
                <a:gd name="connsiteY7" fmla="*/ 296799 h 781050"/>
                <a:gd name="connsiteX8" fmla="*/ 133255 w 133350"/>
                <a:gd name="connsiteY8" fmla="*/ 8668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3350" h="781050">
                  <a:moveTo>
                    <a:pt x="133159" y="8477"/>
                  </a:moveTo>
                  <a:cubicBezTo>
                    <a:pt x="132874" y="8001"/>
                    <a:pt x="132493" y="7525"/>
                    <a:pt x="132302" y="7144"/>
                  </a:cubicBezTo>
                  <a:cubicBezTo>
                    <a:pt x="102013" y="58483"/>
                    <a:pt x="58864" y="213360"/>
                    <a:pt x="47244" y="284512"/>
                  </a:cubicBezTo>
                  <a:cubicBezTo>
                    <a:pt x="32957" y="371475"/>
                    <a:pt x="83344" y="393478"/>
                    <a:pt x="67913" y="492824"/>
                  </a:cubicBezTo>
                  <a:cubicBezTo>
                    <a:pt x="57055" y="562927"/>
                    <a:pt x="17621" y="712660"/>
                    <a:pt x="7144" y="782860"/>
                  </a:cubicBezTo>
                  <a:lnTo>
                    <a:pt x="29527" y="782860"/>
                  </a:lnTo>
                  <a:cubicBezTo>
                    <a:pt x="50959" y="653415"/>
                    <a:pt x="69342" y="563404"/>
                    <a:pt x="83344" y="454057"/>
                  </a:cubicBezTo>
                  <a:cubicBezTo>
                    <a:pt x="83725" y="451009"/>
                    <a:pt x="65437" y="335947"/>
                    <a:pt x="62008" y="296799"/>
                  </a:cubicBezTo>
                  <a:cubicBezTo>
                    <a:pt x="62389" y="290989"/>
                    <a:pt x="105823" y="164687"/>
                    <a:pt x="133255" y="8668"/>
                  </a:cubicBezTo>
                  <a:close/>
                </a:path>
              </a:pathLst>
            </a:custGeom>
            <a:solidFill>
              <a:schemeClr val="accent1">
                <a:lumMod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400" dirty="0">
                <a:latin typeface="+mn-lt"/>
                <a:cs typeface="+mn-cs"/>
              </a:endParaRPr>
            </a:p>
          </p:txBody>
        </p:sp>
        <p:sp>
          <p:nvSpPr>
            <p:cNvPr id="107573" name="Freeform: Shape 142">
              <a:extLst>
                <a:ext uri="{FF2B5EF4-FFF2-40B4-BE49-F238E27FC236}">
                  <a16:creationId xmlns:a16="http://schemas.microsoft.com/office/drawing/2014/main" id="{4E3B7276-B163-489E-A717-7A40CBC86B84}"/>
                </a:ext>
              </a:extLst>
            </p:cNvPr>
            <p:cNvSpPr>
              <a:spLocks/>
            </p:cNvSpPr>
            <p:nvPr/>
          </p:nvSpPr>
          <p:spPr bwMode="auto">
            <a:xfrm>
              <a:off x="8837105" y="4620768"/>
              <a:ext cx="104775" cy="228600"/>
            </a:xfrm>
            <a:custGeom>
              <a:avLst/>
              <a:gdLst>
                <a:gd name="T0" fmla="*/ 101250 w 104775"/>
                <a:gd name="T1" fmla="*/ 7144 h 228600"/>
                <a:gd name="T2" fmla="*/ 7144 w 104775"/>
                <a:gd name="T3" fmla="*/ 7144 h 228600"/>
                <a:gd name="T4" fmla="*/ 56673 w 104775"/>
                <a:gd name="T5" fmla="*/ 210026 h 228600"/>
                <a:gd name="T6" fmla="*/ 102012 w 104775"/>
                <a:gd name="T7" fmla="*/ 222028 h 228600"/>
                <a:gd name="T8" fmla="*/ 101250 w 104775"/>
                <a:gd name="T9" fmla="*/ 7144 h 2286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04775"/>
                <a:gd name="T16" fmla="*/ 0 h 228600"/>
                <a:gd name="T17" fmla="*/ 104775 w 104775"/>
                <a:gd name="T18" fmla="*/ 228600 h 2286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04775" h="228600">
                  <a:moveTo>
                    <a:pt x="101250" y="7144"/>
                  </a:moveTo>
                  <a:lnTo>
                    <a:pt x="7144" y="7144"/>
                  </a:lnTo>
                  <a:cubicBezTo>
                    <a:pt x="36385" y="126111"/>
                    <a:pt x="56673" y="210026"/>
                    <a:pt x="56673" y="210026"/>
                  </a:cubicBezTo>
                  <a:cubicBezTo>
                    <a:pt x="56673" y="210026"/>
                    <a:pt x="103346" y="243745"/>
                    <a:pt x="102012" y="222028"/>
                  </a:cubicBezTo>
                  <a:cubicBezTo>
                    <a:pt x="96583" y="137922"/>
                    <a:pt x="98107" y="69152"/>
                    <a:pt x="101250" y="7144"/>
                  </a:cubicBezTo>
                  <a:close/>
                </a:path>
              </a:pathLst>
            </a:custGeom>
            <a:solidFill>
              <a:srgbClr val="FFBB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07574" name="Freeform: Shape 143">
              <a:extLst>
                <a:ext uri="{FF2B5EF4-FFF2-40B4-BE49-F238E27FC236}">
                  <a16:creationId xmlns:a16="http://schemas.microsoft.com/office/drawing/2014/main" id="{8EA09E92-5DD2-4DA5-A330-CFD60385710D}"/>
                </a:ext>
              </a:extLst>
            </p:cNvPr>
            <p:cNvSpPr>
              <a:spLocks/>
            </p:cNvSpPr>
            <p:nvPr/>
          </p:nvSpPr>
          <p:spPr bwMode="auto">
            <a:xfrm>
              <a:off x="8751594" y="4098608"/>
              <a:ext cx="200025" cy="638175"/>
            </a:xfrm>
            <a:custGeom>
              <a:avLst/>
              <a:gdLst>
                <a:gd name="T0" fmla="*/ 107990 w 200025"/>
                <a:gd name="T1" fmla="*/ 639318 h 638175"/>
                <a:gd name="T2" fmla="*/ 195143 w 200025"/>
                <a:gd name="T3" fmla="*/ 625221 h 638175"/>
                <a:gd name="T4" fmla="*/ 195715 w 200025"/>
                <a:gd name="T5" fmla="*/ 292036 h 638175"/>
                <a:gd name="T6" fmla="*/ 147138 w 200025"/>
                <a:gd name="T7" fmla="*/ 128111 h 638175"/>
                <a:gd name="T8" fmla="*/ 15407 w 200025"/>
                <a:gd name="T9" fmla="*/ 7144 h 638175"/>
                <a:gd name="T10" fmla="*/ 11597 w 200025"/>
                <a:gd name="T11" fmla="*/ 190595 h 638175"/>
                <a:gd name="T12" fmla="*/ 31695 w 200025"/>
                <a:gd name="T13" fmla="*/ 284131 h 638175"/>
                <a:gd name="T14" fmla="*/ 108085 w 200025"/>
                <a:gd name="T15" fmla="*/ 639413 h 6381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00025"/>
                <a:gd name="T25" fmla="*/ 0 h 638175"/>
                <a:gd name="T26" fmla="*/ 200025 w 200025"/>
                <a:gd name="T27" fmla="*/ 638175 h 6381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00025" h="638175">
                  <a:moveTo>
                    <a:pt x="107990" y="639318"/>
                  </a:moveTo>
                  <a:lnTo>
                    <a:pt x="195143" y="625221"/>
                  </a:lnTo>
                  <a:cubicBezTo>
                    <a:pt x="195620" y="494062"/>
                    <a:pt x="199430" y="402241"/>
                    <a:pt x="195715" y="292036"/>
                  </a:cubicBezTo>
                  <a:cubicBezTo>
                    <a:pt x="195620" y="288417"/>
                    <a:pt x="146851" y="140779"/>
                    <a:pt x="147138" y="128111"/>
                  </a:cubicBezTo>
                  <a:cubicBezTo>
                    <a:pt x="101798" y="156305"/>
                    <a:pt x="65699" y="21908"/>
                    <a:pt x="15407" y="7144"/>
                  </a:cubicBezTo>
                  <a:cubicBezTo>
                    <a:pt x="3215" y="47149"/>
                    <a:pt x="6834" y="150304"/>
                    <a:pt x="11597" y="190595"/>
                  </a:cubicBezTo>
                  <a:cubicBezTo>
                    <a:pt x="13597" y="207264"/>
                    <a:pt x="27599" y="267843"/>
                    <a:pt x="31695" y="284131"/>
                  </a:cubicBezTo>
                  <a:cubicBezTo>
                    <a:pt x="66080" y="420910"/>
                    <a:pt x="87320" y="554545"/>
                    <a:pt x="108085" y="63941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07575" name="Freeform: Shape 144">
              <a:extLst>
                <a:ext uri="{FF2B5EF4-FFF2-40B4-BE49-F238E27FC236}">
                  <a16:creationId xmlns:a16="http://schemas.microsoft.com/office/drawing/2014/main" id="{D70EDCA8-8904-4AD6-8A9B-E21FB71438BF}"/>
                </a:ext>
              </a:extLst>
            </p:cNvPr>
            <p:cNvSpPr>
              <a:spLocks/>
            </p:cNvSpPr>
            <p:nvPr/>
          </p:nvSpPr>
          <p:spPr bwMode="auto">
            <a:xfrm>
              <a:off x="8743637" y="4778942"/>
              <a:ext cx="228600" cy="133350"/>
            </a:xfrm>
            <a:custGeom>
              <a:avLst/>
              <a:gdLst>
                <a:gd name="T0" fmla="*/ 203100 w 228600"/>
                <a:gd name="T1" fmla="*/ 22515 h 133350"/>
                <a:gd name="T2" fmla="*/ 197290 w 228600"/>
                <a:gd name="T3" fmla="*/ 103763 h 133350"/>
                <a:gd name="T4" fmla="*/ 7742 w 228600"/>
                <a:gd name="T5" fmla="*/ 121384 h 133350"/>
                <a:gd name="T6" fmla="*/ 127471 w 228600"/>
                <a:gd name="T7" fmla="*/ 30992 h 133350"/>
                <a:gd name="T8" fmla="*/ 203100 w 228600"/>
                <a:gd name="T9" fmla="*/ 22515 h 1333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8600"/>
                <a:gd name="T16" fmla="*/ 0 h 133350"/>
                <a:gd name="T17" fmla="*/ 228600 w 228600"/>
                <a:gd name="T18" fmla="*/ 133350 h 1333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8600" h="133350">
                  <a:moveTo>
                    <a:pt x="203100" y="22515"/>
                  </a:moveTo>
                  <a:cubicBezTo>
                    <a:pt x="206434" y="40327"/>
                    <a:pt x="247867" y="94429"/>
                    <a:pt x="197290" y="103763"/>
                  </a:cubicBezTo>
                  <a:cubicBezTo>
                    <a:pt x="72417" y="127004"/>
                    <a:pt x="-259" y="137101"/>
                    <a:pt x="7742" y="121384"/>
                  </a:cubicBezTo>
                  <a:cubicBezTo>
                    <a:pt x="29935" y="77950"/>
                    <a:pt x="132615" y="88618"/>
                    <a:pt x="127471" y="30992"/>
                  </a:cubicBezTo>
                  <a:cubicBezTo>
                    <a:pt x="124424" y="-3488"/>
                    <a:pt x="199766" y="4703"/>
                    <a:pt x="203100" y="22515"/>
                  </a:cubicBezTo>
                  <a:close/>
                </a:path>
              </a:pathLst>
            </a:custGeom>
            <a:solidFill>
              <a:srgbClr val="0F3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A7BE7C59-D781-4B14-965E-F573BE0741D3}"/>
                </a:ext>
              </a:extLst>
            </p:cNvPr>
            <p:cNvSpPr/>
            <p:nvPr/>
          </p:nvSpPr>
          <p:spPr>
            <a:xfrm>
              <a:off x="8877751" y="3935028"/>
              <a:ext cx="76844" cy="789290"/>
            </a:xfrm>
            <a:custGeom>
              <a:avLst/>
              <a:gdLst>
                <a:gd name="connsiteX0" fmla="*/ 47911 w 76200"/>
                <a:gd name="connsiteY0" fmla="*/ 8382 h 790575"/>
                <a:gd name="connsiteX1" fmla="*/ 46863 w 76200"/>
                <a:gd name="connsiteY1" fmla="*/ 7144 h 790575"/>
                <a:gd name="connsiteX2" fmla="*/ 7144 w 76200"/>
                <a:gd name="connsiteY2" fmla="*/ 294513 h 790575"/>
                <a:gd name="connsiteX3" fmla="*/ 60865 w 76200"/>
                <a:gd name="connsiteY3" fmla="*/ 496824 h 790575"/>
                <a:gd name="connsiteX4" fmla="*/ 47149 w 76200"/>
                <a:gd name="connsiteY4" fmla="*/ 792861 h 790575"/>
                <a:gd name="connsiteX5" fmla="*/ 69247 w 76200"/>
                <a:gd name="connsiteY5" fmla="*/ 789337 h 790575"/>
                <a:gd name="connsiteX6" fmla="*/ 69818 w 76200"/>
                <a:gd name="connsiteY6" fmla="*/ 456152 h 790575"/>
                <a:gd name="connsiteX7" fmla="*/ 23622 w 76200"/>
                <a:gd name="connsiteY7" fmla="*/ 304324 h 790575"/>
                <a:gd name="connsiteX8" fmla="*/ 47911 w 76200"/>
                <a:gd name="connsiteY8" fmla="*/ 8477 h 790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6200" h="790575">
                  <a:moveTo>
                    <a:pt x="47911" y="8382"/>
                  </a:moveTo>
                  <a:cubicBezTo>
                    <a:pt x="47911" y="8382"/>
                    <a:pt x="47054" y="7620"/>
                    <a:pt x="46863" y="7144"/>
                  </a:cubicBezTo>
                  <a:cubicBezTo>
                    <a:pt x="25146" y="62674"/>
                    <a:pt x="7334" y="222409"/>
                    <a:pt x="7144" y="294513"/>
                  </a:cubicBezTo>
                  <a:cubicBezTo>
                    <a:pt x="6954" y="382619"/>
                    <a:pt x="60199" y="396335"/>
                    <a:pt x="60865" y="496824"/>
                  </a:cubicBezTo>
                  <a:cubicBezTo>
                    <a:pt x="61342" y="567690"/>
                    <a:pt x="46292" y="721900"/>
                    <a:pt x="47149" y="792861"/>
                  </a:cubicBezTo>
                  <a:lnTo>
                    <a:pt x="69247" y="789337"/>
                  </a:lnTo>
                  <a:cubicBezTo>
                    <a:pt x="69724" y="658178"/>
                    <a:pt x="73533" y="566356"/>
                    <a:pt x="69818" y="456152"/>
                  </a:cubicBezTo>
                  <a:cubicBezTo>
                    <a:pt x="69724" y="453009"/>
                    <a:pt x="33243" y="342519"/>
                    <a:pt x="23622" y="304324"/>
                  </a:cubicBezTo>
                  <a:cubicBezTo>
                    <a:pt x="23051" y="298513"/>
                    <a:pt x="45720" y="166878"/>
                    <a:pt x="47911" y="8477"/>
                  </a:cubicBezTo>
                  <a:close/>
                </a:path>
              </a:pathLst>
            </a:custGeom>
            <a:solidFill>
              <a:schemeClr val="accent1">
                <a:lumMod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400" dirty="0">
                <a:latin typeface="+mn-lt"/>
                <a:cs typeface="+mn-cs"/>
              </a:endParaRPr>
            </a:p>
          </p:txBody>
        </p:sp>
        <p:sp>
          <p:nvSpPr>
            <p:cNvPr id="107577" name="Freeform: Shape 146">
              <a:extLst>
                <a:ext uri="{FF2B5EF4-FFF2-40B4-BE49-F238E27FC236}">
                  <a16:creationId xmlns:a16="http://schemas.microsoft.com/office/drawing/2014/main" id="{1C5DBE89-ADFE-4A54-B31A-267301F90243}"/>
                </a:ext>
              </a:extLst>
            </p:cNvPr>
            <p:cNvSpPr>
              <a:spLocks/>
            </p:cNvSpPr>
            <p:nvPr/>
          </p:nvSpPr>
          <p:spPr bwMode="auto">
            <a:xfrm>
              <a:off x="8522398" y="3522154"/>
              <a:ext cx="409575" cy="180975"/>
            </a:xfrm>
            <a:custGeom>
              <a:avLst/>
              <a:gdLst>
                <a:gd name="T0" fmla="*/ 7144 w 409575"/>
                <a:gd name="T1" fmla="*/ 38576 h 180975"/>
                <a:gd name="T2" fmla="*/ 10383 w 409575"/>
                <a:gd name="T3" fmla="*/ 34862 h 180975"/>
                <a:gd name="T4" fmla="*/ 168212 w 409575"/>
                <a:gd name="T5" fmla="*/ 179642 h 180975"/>
                <a:gd name="T6" fmla="*/ 406813 w 409575"/>
                <a:gd name="T7" fmla="*/ 7144 h 180975"/>
                <a:gd name="T8" fmla="*/ 262224 w 409575"/>
                <a:gd name="T9" fmla="*/ 16192 h 180975"/>
                <a:gd name="T10" fmla="*/ 7144 w 409575"/>
                <a:gd name="T11" fmla="*/ 38671 h 18097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09575"/>
                <a:gd name="T19" fmla="*/ 0 h 180975"/>
                <a:gd name="T20" fmla="*/ 409575 w 409575"/>
                <a:gd name="T21" fmla="*/ 180975 h 18097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09575" h="180975">
                  <a:moveTo>
                    <a:pt x="7144" y="38576"/>
                  </a:moveTo>
                  <a:lnTo>
                    <a:pt x="10383" y="34862"/>
                  </a:lnTo>
                  <a:cubicBezTo>
                    <a:pt x="4096" y="174879"/>
                    <a:pt x="26098" y="172974"/>
                    <a:pt x="168212" y="179642"/>
                  </a:cubicBezTo>
                  <a:cubicBezTo>
                    <a:pt x="310229" y="186309"/>
                    <a:pt x="400526" y="147161"/>
                    <a:pt x="406813" y="7144"/>
                  </a:cubicBezTo>
                  <a:lnTo>
                    <a:pt x="262224" y="16192"/>
                  </a:lnTo>
                  <a:lnTo>
                    <a:pt x="7144" y="38671"/>
                  </a:lnTo>
                  <a:close/>
                </a:path>
              </a:pathLst>
            </a:custGeom>
            <a:solidFill>
              <a:srgbClr val="D33C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07578" name="Freeform: Shape 147">
              <a:extLst>
                <a:ext uri="{FF2B5EF4-FFF2-40B4-BE49-F238E27FC236}">
                  <a16:creationId xmlns:a16="http://schemas.microsoft.com/office/drawing/2014/main" id="{B17A0B99-0A7C-4F84-8FC7-77D34805BCF7}"/>
                </a:ext>
              </a:extLst>
            </p:cNvPr>
            <p:cNvSpPr>
              <a:spLocks/>
            </p:cNvSpPr>
            <p:nvPr/>
          </p:nvSpPr>
          <p:spPr bwMode="auto">
            <a:xfrm>
              <a:off x="8511445" y="2814509"/>
              <a:ext cx="304800" cy="923925"/>
            </a:xfrm>
            <a:custGeom>
              <a:avLst/>
              <a:gdLst>
                <a:gd name="T0" fmla="*/ 94773 w 304800"/>
                <a:gd name="T1" fmla="*/ 19178 h 923925"/>
                <a:gd name="T2" fmla="*/ 7144 w 304800"/>
                <a:gd name="T3" fmla="*/ 905575 h 923925"/>
                <a:gd name="T4" fmla="*/ 305562 w 304800"/>
                <a:gd name="T5" fmla="*/ 922624 h 923925"/>
                <a:gd name="T6" fmla="*/ 305562 w 304800"/>
                <a:gd name="T7" fmla="*/ 14130 h 923925"/>
                <a:gd name="T8" fmla="*/ 94773 w 304800"/>
                <a:gd name="T9" fmla="*/ 19178 h 9239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800"/>
                <a:gd name="T16" fmla="*/ 0 h 923925"/>
                <a:gd name="T17" fmla="*/ 304800 w 304800"/>
                <a:gd name="T18" fmla="*/ 923925 h 92392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800" h="923925">
                  <a:moveTo>
                    <a:pt x="94773" y="19178"/>
                  </a:moveTo>
                  <a:lnTo>
                    <a:pt x="7144" y="905575"/>
                  </a:lnTo>
                  <a:cubicBezTo>
                    <a:pt x="70389" y="913195"/>
                    <a:pt x="236696" y="920529"/>
                    <a:pt x="305562" y="922624"/>
                  </a:cubicBezTo>
                  <a:lnTo>
                    <a:pt x="305562" y="14130"/>
                  </a:lnTo>
                  <a:cubicBezTo>
                    <a:pt x="238410" y="1176"/>
                    <a:pt x="161448" y="8224"/>
                    <a:pt x="94773" y="1917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07579" name="Freeform: Shape 148">
              <a:extLst>
                <a:ext uri="{FF2B5EF4-FFF2-40B4-BE49-F238E27FC236}">
                  <a16:creationId xmlns:a16="http://schemas.microsoft.com/office/drawing/2014/main" id="{3EDA6A9F-D15A-490A-9A1F-FF259A1487AD}"/>
                </a:ext>
              </a:extLst>
            </p:cNvPr>
            <p:cNvSpPr>
              <a:spLocks/>
            </p:cNvSpPr>
            <p:nvPr/>
          </p:nvSpPr>
          <p:spPr bwMode="auto">
            <a:xfrm>
              <a:off x="8653367" y="2838069"/>
              <a:ext cx="57150" cy="57150"/>
            </a:xfrm>
            <a:custGeom>
              <a:avLst/>
              <a:gdLst>
                <a:gd name="T0" fmla="*/ 7144 w 57150"/>
                <a:gd name="T1" fmla="*/ 31528 h 57150"/>
                <a:gd name="T2" fmla="*/ 31528 w 57150"/>
                <a:gd name="T3" fmla="*/ 55912 h 57150"/>
                <a:gd name="T4" fmla="*/ 55912 w 57150"/>
                <a:gd name="T5" fmla="*/ 31528 h 57150"/>
                <a:gd name="T6" fmla="*/ 31528 w 57150"/>
                <a:gd name="T7" fmla="*/ 7144 h 57150"/>
                <a:gd name="T8" fmla="*/ 7144 w 57150"/>
                <a:gd name="T9" fmla="*/ 31528 h 571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7150"/>
                <a:gd name="T16" fmla="*/ 0 h 57150"/>
                <a:gd name="T17" fmla="*/ 57150 w 57150"/>
                <a:gd name="T18" fmla="*/ 57150 h 571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7150" h="57150">
                  <a:moveTo>
                    <a:pt x="7144" y="31528"/>
                  </a:moveTo>
                  <a:cubicBezTo>
                    <a:pt x="7144" y="44958"/>
                    <a:pt x="18098" y="55912"/>
                    <a:pt x="31528" y="55912"/>
                  </a:cubicBezTo>
                  <a:cubicBezTo>
                    <a:pt x="44958" y="55912"/>
                    <a:pt x="55912" y="45053"/>
                    <a:pt x="55912" y="31528"/>
                  </a:cubicBezTo>
                  <a:cubicBezTo>
                    <a:pt x="55912" y="18002"/>
                    <a:pt x="44958" y="7144"/>
                    <a:pt x="31528" y="7144"/>
                  </a:cubicBezTo>
                  <a:cubicBezTo>
                    <a:pt x="18098" y="7144"/>
                    <a:pt x="7144" y="18002"/>
                    <a:pt x="7144" y="31528"/>
                  </a:cubicBezTo>
                  <a:close/>
                </a:path>
              </a:pathLst>
            </a:custGeom>
            <a:solidFill>
              <a:srgbClr val="1BD7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07580" name="Freeform: Shape 149">
              <a:extLst>
                <a:ext uri="{FF2B5EF4-FFF2-40B4-BE49-F238E27FC236}">
                  <a16:creationId xmlns:a16="http://schemas.microsoft.com/office/drawing/2014/main" id="{D046AF4D-793F-41AB-94F9-BDF21D60D383}"/>
                </a:ext>
              </a:extLst>
            </p:cNvPr>
            <p:cNvSpPr>
              <a:spLocks/>
            </p:cNvSpPr>
            <p:nvPr/>
          </p:nvSpPr>
          <p:spPr bwMode="auto">
            <a:xfrm>
              <a:off x="8609362" y="2875883"/>
              <a:ext cx="95250" cy="561975"/>
            </a:xfrm>
            <a:custGeom>
              <a:avLst/>
              <a:gdLst>
                <a:gd name="T0" fmla="*/ 46006 w 95250"/>
                <a:gd name="T1" fmla="*/ 560737 h 561975"/>
                <a:gd name="T2" fmla="*/ 90774 w 95250"/>
                <a:gd name="T3" fmla="*/ 499301 h 561975"/>
                <a:gd name="T4" fmla="*/ 79820 w 95250"/>
                <a:gd name="T5" fmla="*/ 7429 h 561975"/>
                <a:gd name="T6" fmla="*/ 72676 w 95250"/>
                <a:gd name="T7" fmla="*/ 7144 h 561975"/>
                <a:gd name="T8" fmla="*/ 7144 w 95250"/>
                <a:gd name="T9" fmla="*/ 492347 h 561975"/>
                <a:gd name="T10" fmla="*/ 46006 w 95250"/>
                <a:gd name="T11" fmla="*/ 560737 h 56197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95250"/>
                <a:gd name="T19" fmla="*/ 0 h 561975"/>
                <a:gd name="T20" fmla="*/ 95250 w 95250"/>
                <a:gd name="T21" fmla="*/ 561975 h 56197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95250" h="561975">
                  <a:moveTo>
                    <a:pt x="46006" y="560737"/>
                  </a:moveTo>
                  <a:lnTo>
                    <a:pt x="90774" y="499301"/>
                  </a:lnTo>
                  <a:lnTo>
                    <a:pt x="79820" y="7429"/>
                  </a:lnTo>
                  <a:lnTo>
                    <a:pt x="72676" y="7144"/>
                  </a:lnTo>
                  <a:lnTo>
                    <a:pt x="7144" y="492347"/>
                  </a:lnTo>
                  <a:lnTo>
                    <a:pt x="46006" y="560737"/>
                  </a:lnTo>
                  <a:close/>
                </a:path>
              </a:pathLst>
            </a:custGeom>
            <a:solidFill>
              <a:srgbClr val="1BD7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07581" name="Freeform: Shape 150">
              <a:extLst>
                <a:ext uri="{FF2B5EF4-FFF2-40B4-BE49-F238E27FC236}">
                  <a16:creationId xmlns:a16="http://schemas.microsoft.com/office/drawing/2014/main" id="{33844720-E480-454E-8C11-6C668400BFC8}"/>
                </a:ext>
              </a:extLst>
            </p:cNvPr>
            <p:cNvSpPr>
              <a:spLocks/>
            </p:cNvSpPr>
            <p:nvPr/>
          </p:nvSpPr>
          <p:spPr bwMode="auto">
            <a:xfrm>
              <a:off x="8693403" y="2820890"/>
              <a:ext cx="295275" cy="990600"/>
            </a:xfrm>
            <a:custGeom>
              <a:avLst/>
              <a:gdLst>
                <a:gd name="T0" fmla="*/ 246857 w 295275"/>
                <a:gd name="T1" fmla="*/ 483999 h 990600"/>
                <a:gd name="T2" fmla="*/ 244381 w 295275"/>
                <a:gd name="T3" fmla="*/ 71662 h 990600"/>
                <a:gd name="T4" fmla="*/ 128747 w 295275"/>
                <a:gd name="T5" fmla="*/ 8606 h 990600"/>
                <a:gd name="T6" fmla="*/ 33211 w 295275"/>
                <a:gd name="T7" fmla="*/ 145385 h 990600"/>
                <a:gd name="T8" fmla="*/ 27497 w 295275"/>
                <a:gd name="T9" fmla="*/ 256447 h 990600"/>
                <a:gd name="T10" fmla="*/ 8161 w 295275"/>
                <a:gd name="T11" fmla="*/ 419896 h 990600"/>
                <a:gd name="T12" fmla="*/ 11590 w 295275"/>
                <a:gd name="T13" fmla="*/ 610110 h 990600"/>
                <a:gd name="T14" fmla="*/ 27115 w 295275"/>
                <a:gd name="T15" fmla="*/ 761463 h 990600"/>
                <a:gd name="T16" fmla="*/ 290958 w 295275"/>
                <a:gd name="T17" fmla="*/ 987014 h 990600"/>
                <a:gd name="T18" fmla="*/ 246762 w 295275"/>
                <a:gd name="T19" fmla="*/ 483999 h 99060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295275"/>
                <a:gd name="T31" fmla="*/ 0 h 990600"/>
                <a:gd name="T32" fmla="*/ 295275 w 295275"/>
                <a:gd name="T33" fmla="*/ 990600 h 99060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295275" h="990600">
                  <a:moveTo>
                    <a:pt x="246857" y="483999"/>
                  </a:moveTo>
                  <a:cubicBezTo>
                    <a:pt x="285910" y="120239"/>
                    <a:pt x="244381" y="71662"/>
                    <a:pt x="244381" y="71662"/>
                  </a:cubicBezTo>
                  <a:cubicBezTo>
                    <a:pt x="215139" y="37467"/>
                    <a:pt x="174372" y="18131"/>
                    <a:pt x="128747" y="8606"/>
                  </a:cubicBezTo>
                  <a:cubicBezTo>
                    <a:pt x="68168" y="-4157"/>
                    <a:pt x="39308" y="68709"/>
                    <a:pt x="33211" y="145385"/>
                  </a:cubicBezTo>
                  <a:cubicBezTo>
                    <a:pt x="30068" y="184438"/>
                    <a:pt x="38545" y="219299"/>
                    <a:pt x="27497" y="256447"/>
                  </a:cubicBezTo>
                  <a:cubicBezTo>
                    <a:pt x="11971" y="308739"/>
                    <a:pt x="9494" y="365508"/>
                    <a:pt x="8161" y="419896"/>
                  </a:cubicBezTo>
                  <a:cubicBezTo>
                    <a:pt x="6637" y="483428"/>
                    <a:pt x="6161" y="546769"/>
                    <a:pt x="11590" y="610110"/>
                  </a:cubicBezTo>
                  <a:cubicBezTo>
                    <a:pt x="15876" y="659831"/>
                    <a:pt x="15781" y="688596"/>
                    <a:pt x="27115" y="761463"/>
                  </a:cubicBezTo>
                  <a:cubicBezTo>
                    <a:pt x="34736" y="810516"/>
                    <a:pt x="37688" y="1013018"/>
                    <a:pt x="290958" y="987014"/>
                  </a:cubicBezTo>
                  <a:cubicBezTo>
                    <a:pt x="266002" y="816803"/>
                    <a:pt x="235713" y="586202"/>
                    <a:pt x="246762" y="483999"/>
                  </a:cubicBezTo>
                  <a:close/>
                </a:path>
              </a:pathLst>
            </a:custGeom>
            <a:solidFill>
              <a:srgbClr val="2414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07582" name="Freeform: Shape 151">
              <a:extLst>
                <a:ext uri="{FF2B5EF4-FFF2-40B4-BE49-F238E27FC236}">
                  <a16:creationId xmlns:a16="http://schemas.microsoft.com/office/drawing/2014/main" id="{A90AC40C-CE6A-446B-837C-5DA9695417E5}"/>
                </a:ext>
              </a:extLst>
            </p:cNvPr>
            <p:cNvSpPr>
              <a:spLocks/>
            </p:cNvSpPr>
            <p:nvPr/>
          </p:nvSpPr>
          <p:spPr bwMode="auto">
            <a:xfrm>
              <a:off x="8470043" y="2826353"/>
              <a:ext cx="171450" cy="914400"/>
            </a:xfrm>
            <a:custGeom>
              <a:avLst/>
              <a:gdLst>
                <a:gd name="T0" fmla="*/ 165321 w 171450"/>
                <a:gd name="T1" fmla="*/ 392144 h 914400"/>
                <a:gd name="T2" fmla="*/ 166655 w 171450"/>
                <a:gd name="T3" fmla="*/ 138684 h 914400"/>
                <a:gd name="T4" fmla="*/ 137223 w 171450"/>
                <a:gd name="T5" fmla="*/ 7144 h 914400"/>
                <a:gd name="T6" fmla="*/ 130365 w 171450"/>
                <a:gd name="T7" fmla="*/ 8191 h 914400"/>
                <a:gd name="T8" fmla="*/ 17779 w 171450"/>
                <a:gd name="T9" fmla="*/ 99060 h 914400"/>
                <a:gd name="T10" fmla="*/ 12160 w 171450"/>
                <a:gd name="T11" fmla="*/ 910590 h 914400"/>
                <a:gd name="T12" fmla="*/ 117315 w 171450"/>
                <a:gd name="T13" fmla="*/ 775430 h 914400"/>
                <a:gd name="T14" fmla="*/ 165417 w 171450"/>
                <a:gd name="T15" fmla="*/ 392049 h 91440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71450"/>
                <a:gd name="T25" fmla="*/ 0 h 914400"/>
                <a:gd name="T26" fmla="*/ 171450 w 171450"/>
                <a:gd name="T27" fmla="*/ 914400 h 91440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71450" h="914400">
                  <a:moveTo>
                    <a:pt x="165321" y="392144"/>
                  </a:moveTo>
                  <a:cubicBezTo>
                    <a:pt x="167608" y="348139"/>
                    <a:pt x="168179" y="178308"/>
                    <a:pt x="166655" y="138684"/>
                  </a:cubicBezTo>
                  <a:cubicBezTo>
                    <a:pt x="163988" y="70675"/>
                    <a:pt x="152082" y="68866"/>
                    <a:pt x="137223" y="7144"/>
                  </a:cubicBezTo>
                  <a:cubicBezTo>
                    <a:pt x="134937" y="7525"/>
                    <a:pt x="132651" y="7810"/>
                    <a:pt x="130365" y="8191"/>
                  </a:cubicBezTo>
                  <a:cubicBezTo>
                    <a:pt x="104552" y="12573"/>
                    <a:pt x="30161" y="49911"/>
                    <a:pt x="17779" y="99060"/>
                  </a:cubicBezTo>
                  <a:cubicBezTo>
                    <a:pt x="17398" y="100965"/>
                    <a:pt x="-1652" y="880586"/>
                    <a:pt x="12160" y="910590"/>
                  </a:cubicBezTo>
                  <a:cubicBezTo>
                    <a:pt x="29685" y="915353"/>
                    <a:pt x="99218" y="910781"/>
                    <a:pt x="117315" y="775430"/>
                  </a:cubicBezTo>
                  <a:cubicBezTo>
                    <a:pt x="120173" y="754190"/>
                    <a:pt x="159797" y="501110"/>
                    <a:pt x="165417" y="392049"/>
                  </a:cubicBezTo>
                  <a:close/>
                </a:path>
              </a:pathLst>
            </a:custGeom>
            <a:solidFill>
              <a:srgbClr val="2414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B7461C3C-566E-428A-B321-BBBCE49945FB}"/>
                </a:ext>
              </a:extLst>
            </p:cNvPr>
            <p:cNvSpPr/>
            <p:nvPr/>
          </p:nvSpPr>
          <p:spPr>
            <a:xfrm>
              <a:off x="8468557" y="2894165"/>
              <a:ext cx="486039" cy="637576"/>
            </a:xfrm>
            <a:custGeom>
              <a:avLst/>
              <a:gdLst>
                <a:gd name="connsiteX0" fmla="*/ 446723 w 485775"/>
                <a:gd name="connsiteY0" fmla="*/ 54525 h 638175"/>
                <a:gd name="connsiteX1" fmla="*/ 382620 w 485775"/>
                <a:gd name="connsiteY1" fmla="*/ 7186 h 638175"/>
                <a:gd name="connsiteX2" fmla="*/ 306991 w 485775"/>
                <a:gd name="connsiteY2" fmla="*/ 106722 h 638175"/>
                <a:gd name="connsiteX3" fmla="*/ 247650 w 485775"/>
                <a:gd name="connsiteY3" fmla="*/ 462100 h 638175"/>
                <a:gd name="connsiteX4" fmla="*/ 37052 w 485775"/>
                <a:gd name="connsiteY4" fmla="*/ 561065 h 638175"/>
                <a:gd name="connsiteX5" fmla="*/ 35623 w 485775"/>
                <a:gd name="connsiteY5" fmla="*/ 571923 h 638175"/>
                <a:gd name="connsiteX6" fmla="*/ 7144 w 485775"/>
                <a:gd name="connsiteY6" fmla="*/ 569638 h 638175"/>
                <a:gd name="connsiteX7" fmla="*/ 7144 w 485775"/>
                <a:gd name="connsiteY7" fmla="*/ 621834 h 638175"/>
                <a:gd name="connsiteX8" fmla="*/ 26480 w 485775"/>
                <a:gd name="connsiteY8" fmla="*/ 621453 h 638175"/>
                <a:gd name="connsiteX9" fmla="*/ 22574 w 485775"/>
                <a:gd name="connsiteY9" fmla="*/ 636884 h 638175"/>
                <a:gd name="connsiteX10" fmla="*/ 420720 w 485775"/>
                <a:gd name="connsiteY10" fmla="*/ 546397 h 638175"/>
                <a:gd name="connsiteX11" fmla="*/ 421196 w 485775"/>
                <a:gd name="connsiteY11" fmla="*/ 544682 h 638175"/>
                <a:gd name="connsiteX12" fmla="*/ 427291 w 485775"/>
                <a:gd name="connsiteY12" fmla="*/ 540586 h 638175"/>
                <a:gd name="connsiteX13" fmla="*/ 471011 w 485775"/>
                <a:gd name="connsiteY13" fmla="*/ 426000 h 638175"/>
                <a:gd name="connsiteX14" fmla="*/ 471011 w 485775"/>
                <a:gd name="connsiteY14" fmla="*/ 74337 h 638175"/>
                <a:gd name="connsiteX15" fmla="*/ 481584 w 485775"/>
                <a:gd name="connsiteY15" fmla="*/ 74337 h 638175"/>
                <a:gd name="connsiteX16" fmla="*/ 446532 w 485775"/>
                <a:gd name="connsiteY16" fmla="*/ 54525 h 638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85775" h="638175">
                  <a:moveTo>
                    <a:pt x="446723" y="54525"/>
                  </a:moveTo>
                  <a:lnTo>
                    <a:pt x="382620" y="7186"/>
                  </a:lnTo>
                  <a:cubicBezTo>
                    <a:pt x="332137" y="5472"/>
                    <a:pt x="307753" y="56049"/>
                    <a:pt x="306991" y="106722"/>
                  </a:cubicBezTo>
                  <a:lnTo>
                    <a:pt x="247650" y="462100"/>
                  </a:lnTo>
                  <a:lnTo>
                    <a:pt x="37052" y="561065"/>
                  </a:lnTo>
                  <a:cubicBezTo>
                    <a:pt x="37052" y="561065"/>
                    <a:pt x="36576" y="565161"/>
                    <a:pt x="35623" y="571923"/>
                  </a:cubicBezTo>
                  <a:cubicBezTo>
                    <a:pt x="26861" y="571923"/>
                    <a:pt x="17050" y="570876"/>
                    <a:pt x="7144" y="569638"/>
                  </a:cubicBezTo>
                  <a:lnTo>
                    <a:pt x="7144" y="621834"/>
                  </a:lnTo>
                  <a:cubicBezTo>
                    <a:pt x="14002" y="621834"/>
                    <a:pt x="20479" y="621739"/>
                    <a:pt x="26480" y="621453"/>
                  </a:cubicBezTo>
                  <a:cubicBezTo>
                    <a:pt x="25241" y="626502"/>
                    <a:pt x="24003" y="631645"/>
                    <a:pt x="22574" y="636884"/>
                  </a:cubicBezTo>
                  <a:cubicBezTo>
                    <a:pt x="22574" y="636884"/>
                    <a:pt x="338424" y="575734"/>
                    <a:pt x="420720" y="546397"/>
                  </a:cubicBezTo>
                  <a:lnTo>
                    <a:pt x="421196" y="544682"/>
                  </a:lnTo>
                  <a:cubicBezTo>
                    <a:pt x="425101" y="544396"/>
                    <a:pt x="427291" y="543253"/>
                    <a:pt x="427291" y="540586"/>
                  </a:cubicBezTo>
                  <a:lnTo>
                    <a:pt x="471011" y="426000"/>
                  </a:lnTo>
                  <a:lnTo>
                    <a:pt x="471011" y="74337"/>
                  </a:lnTo>
                  <a:lnTo>
                    <a:pt x="481584" y="74337"/>
                  </a:lnTo>
                  <a:cubicBezTo>
                    <a:pt x="471107" y="65574"/>
                    <a:pt x="459486" y="58716"/>
                    <a:pt x="446532" y="54525"/>
                  </a:cubicBezTo>
                  <a:close/>
                </a:path>
              </a:pathLst>
            </a:custGeom>
            <a:solidFill>
              <a:schemeClr val="accent1">
                <a:lumMod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400" dirty="0">
                <a:latin typeface="+mn-lt"/>
                <a:cs typeface="+mn-cs"/>
              </a:endParaRPr>
            </a:p>
          </p:txBody>
        </p:sp>
        <p:sp>
          <p:nvSpPr>
            <p:cNvPr id="107584" name="Freeform: Shape 153">
              <a:extLst>
                <a:ext uri="{FF2B5EF4-FFF2-40B4-BE49-F238E27FC236}">
                  <a16:creationId xmlns:a16="http://schemas.microsoft.com/office/drawing/2014/main" id="{74148977-CED3-4160-B56E-F0A1D8EC9B42}"/>
                </a:ext>
              </a:extLst>
            </p:cNvPr>
            <p:cNvSpPr>
              <a:spLocks/>
            </p:cNvSpPr>
            <p:nvPr/>
          </p:nvSpPr>
          <p:spPr bwMode="auto">
            <a:xfrm>
              <a:off x="8736330" y="2841293"/>
              <a:ext cx="266700" cy="552450"/>
            </a:xfrm>
            <a:custGeom>
              <a:avLst/>
              <a:gdLst>
                <a:gd name="T0" fmla="*/ 166592 w 266700"/>
                <a:gd name="T1" fmla="*/ 541415 h 552450"/>
                <a:gd name="T2" fmla="*/ 78677 w 266700"/>
                <a:gd name="T3" fmla="*/ 535034 h 552450"/>
                <a:gd name="T4" fmla="*/ 84011 w 266700"/>
                <a:gd name="T5" fmla="*/ 534176 h 552450"/>
                <a:gd name="T6" fmla="*/ 7144 w 266700"/>
                <a:gd name="T7" fmla="*/ 493505 h 552450"/>
                <a:gd name="T8" fmla="*/ 43529 w 266700"/>
                <a:gd name="T9" fmla="*/ 105075 h 552450"/>
                <a:gd name="T10" fmla="*/ 131921 w 266700"/>
                <a:gd name="T11" fmla="*/ 7253 h 552450"/>
                <a:gd name="T12" fmla="*/ 195072 w 266700"/>
                <a:gd name="T13" fmla="*/ 55831 h 552450"/>
                <a:gd name="T14" fmla="*/ 260128 w 266700"/>
                <a:gd name="T15" fmla="*/ 228329 h 552450"/>
                <a:gd name="T16" fmla="*/ 166497 w 266700"/>
                <a:gd name="T17" fmla="*/ 541415 h 55245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66700"/>
                <a:gd name="T28" fmla="*/ 0 h 552450"/>
                <a:gd name="T29" fmla="*/ 266700 w 266700"/>
                <a:gd name="T30" fmla="*/ 552450 h 55245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66700" h="552450">
                  <a:moveTo>
                    <a:pt x="166592" y="541415"/>
                  </a:moveTo>
                  <a:cubicBezTo>
                    <a:pt x="166497" y="552464"/>
                    <a:pt x="129159" y="537701"/>
                    <a:pt x="78677" y="535034"/>
                  </a:cubicBezTo>
                  <a:lnTo>
                    <a:pt x="84011" y="534176"/>
                  </a:lnTo>
                  <a:cubicBezTo>
                    <a:pt x="33528" y="531414"/>
                    <a:pt x="7144" y="493505"/>
                    <a:pt x="7144" y="493505"/>
                  </a:cubicBezTo>
                  <a:lnTo>
                    <a:pt x="43529" y="105075"/>
                  </a:lnTo>
                  <a:cubicBezTo>
                    <a:pt x="45244" y="54402"/>
                    <a:pt x="81534" y="4491"/>
                    <a:pt x="131921" y="7253"/>
                  </a:cubicBezTo>
                  <a:lnTo>
                    <a:pt x="195072" y="55831"/>
                  </a:lnTo>
                  <a:cubicBezTo>
                    <a:pt x="262985" y="79072"/>
                    <a:pt x="276606" y="176703"/>
                    <a:pt x="260128" y="228329"/>
                  </a:cubicBezTo>
                  <a:lnTo>
                    <a:pt x="166497" y="541415"/>
                  </a:lnTo>
                  <a:close/>
                </a:path>
              </a:pathLst>
            </a:custGeom>
            <a:solidFill>
              <a:srgbClr val="2414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07585" name="Freeform: Shape 154">
              <a:extLst>
                <a:ext uri="{FF2B5EF4-FFF2-40B4-BE49-F238E27FC236}">
                  <a16:creationId xmlns:a16="http://schemas.microsoft.com/office/drawing/2014/main" id="{6FC73490-7A5F-47DD-AAEE-B93C4C4D930A}"/>
                </a:ext>
              </a:extLst>
            </p:cNvPr>
            <p:cNvSpPr>
              <a:spLocks/>
            </p:cNvSpPr>
            <p:nvPr/>
          </p:nvSpPr>
          <p:spPr bwMode="auto">
            <a:xfrm>
              <a:off x="8423163" y="3256979"/>
              <a:ext cx="523875" cy="247650"/>
            </a:xfrm>
            <a:custGeom>
              <a:avLst/>
              <a:gdLst>
                <a:gd name="T0" fmla="*/ 515764 w 523875"/>
                <a:gd name="T1" fmla="*/ 7144 h 247650"/>
                <a:gd name="T2" fmla="*/ 487094 w 523875"/>
                <a:gd name="T3" fmla="*/ 14288 h 247650"/>
                <a:gd name="T4" fmla="*/ 108665 w 523875"/>
                <a:gd name="T5" fmla="*/ 166878 h 247650"/>
                <a:gd name="T6" fmla="*/ 107046 w 523875"/>
                <a:gd name="T7" fmla="*/ 177737 h 247650"/>
                <a:gd name="T8" fmla="*/ 9986 w 523875"/>
                <a:gd name="T9" fmla="*/ 175070 h 247650"/>
                <a:gd name="T10" fmla="*/ 46276 w 523875"/>
                <a:gd name="T11" fmla="*/ 226409 h 247650"/>
                <a:gd name="T12" fmla="*/ 96950 w 523875"/>
                <a:gd name="T13" fmla="*/ 227076 h 247650"/>
                <a:gd name="T14" fmla="*/ 92759 w 523875"/>
                <a:gd name="T15" fmla="*/ 242506 h 247650"/>
                <a:gd name="T16" fmla="*/ 519098 w 523875"/>
                <a:gd name="T17" fmla="*/ 169259 h 247650"/>
                <a:gd name="T18" fmla="*/ 515764 w 523875"/>
                <a:gd name="T19" fmla="*/ 86011 h 247650"/>
                <a:gd name="T20" fmla="*/ 515764 w 523875"/>
                <a:gd name="T21" fmla="*/ 7144 h 2476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523875"/>
                <a:gd name="T34" fmla="*/ 0 h 247650"/>
                <a:gd name="T35" fmla="*/ 523875 w 523875"/>
                <a:gd name="T36" fmla="*/ 247650 h 247650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523875" h="247650">
                  <a:moveTo>
                    <a:pt x="515764" y="7144"/>
                  </a:moveTo>
                  <a:cubicBezTo>
                    <a:pt x="509001" y="7144"/>
                    <a:pt x="499762" y="9239"/>
                    <a:pt x="487094" y="14288"/>
                  </a:cubicBezTo>
                  <a:lnTo>
                    <a:pt x="108665" y="166878"/>
                  </a:lnTo>
                  <a:cubicBezTo>
                    <a:pt x="108665" y="166878"/>
                    <a:pt x="108094" y="170974"/>
                    <a:pt x="107046" y="177737"/>
                  </a:cubicBezTo>
                  <a:cubicBezTo>
                    <a:pt x="70946" y="176879"/>
                    <a:pt x="17035" y="159448"/>
                    <a:pt x="9986" y="175070"/>
                  </a:cubicBezTo>
                  <a:cubicBezTo>
                    <a:pt x="2366" y="191929"/>
                    <a:pt x="8653" y="225457"/>
                    <a:pt x="46276" y="226409"/>
                  </a:cubicBezTo>
                  <a:cubicBezTo>
                    <a:pt x="65422" y="226885"/>
                    <a:pt x="82567" y="227362"/>
                    <a:pt x="96950" y="227076"/>
                  </a:cubicBezTo>
                  <a:cubicBezTo>
                    <a:pt x="95711" y="232124"/>
                    <a:pt x="94282" y="237268"/>
                    <a:pt x="92759" y="242506"/>
                  </a:cubicBezTo>
                  <a:cubicBezTo>
                    <a:pt x="92759" y="242506"/>
                    <a:pt x="436230" y="196977"/>
                    <a:pt x="519098" y="169259"/>
                  </a:cubicBezTo>
                  <a:lnTo>
                    <a:pt x="515764" y="86011"/>
                  </a:lnTo>
                  <a:lnTo>
                    <a:pt x="515764" y="7144"/>
                  </a:lnTo>
                  <a:close/>
                </a:path>
              </a:pathLst>
            </a:custGeom>
            <a:solidFill>
              <a:srgbClr val="2414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07586" name="Freeform: Shape 155">
              <a:extLst>
                <a:ext uri="{FF2B5EF4-FFF2-40B4-BE49-F238E27FC236}">
                  <a16:creationId xmlns:a16="http://schemas.microsoft.com/office/drawing/2014/main" id="{1A2ABFB5-55AB-4514-BCB1-1F710D9C1E8F}"/>
                </a:ext>
              </a:extLst>
            </p:cNvPr>
            <p:cNvSpPr>
              <a:spLocks/>
            </p:cNvSpPr>
            <p:nvPr/>
          </p:nvSpPr>
          <p:spPr bwMode="auto">
            <a:xfrm>
              <a:off x="8150447" y="3200251"/>
              <a:ext cx="133350" cy="152400"/>
            </a:xfrm>
            <a:custGeom>
              <a:avLst/>
              <a:gdLst>
                <a:gd name="T0" fmla="*/ 122396 w 133350"/>
                <a:gd name="T1" fmla="*/ 8817 h 152400"/>
                <a:gd name="T2" fmla="*/ 47625 w 133350"/>
                <a:gd name="T3" fmla="*/ 79302 h 152400"/>
                <a:gd name="T4" fmla="*/ 32957 w 133350"/>
                <a:gd name="T5" fmla="*/ 95971 h 152400"/>
                <a:gd name="T6" fmla="*/ 7144 w 133350"/>
                <a:gd name="T7" fmla="*/ 100638 h 152400"/>
                <a:gd name="T8" fmla="*/ 19145 w 133350"/>
                <a:gd name="T9" fmla="*/ 148834 h 152400"/>
                <a:gd name="T10" fmla="*/ 44005 w 133350"/>
                <a:gd name="T11" fmla="*/ 136547 h 152400"/>
                <a:gd name="T12" fmla="*/ 65341 w 133350"/>
                <a:gd name="T13" fmla="*/ 125689 h 152400"/>
                <a:gd name="T14" fmla="*/ 69247 w 133350"/>
                <a:gd name="T15" fmla="*/ 123688 h 152400"/>
                <a:gd name="T16" fmla="*/ 68866 w 133350"/>
                <a:gd name="T17" fmla="*/ 122926 h 152400"/>
                <a:gd name="T18" fmla="*/ 110204 w 133350"/>
                <a:gd name="T19" fmla="*/ 85398 h 152400"/>
                <a:gd name="T20" fmla="*/ 122587 w 133350"/>
                <a:gd name="T21" fmla="*/ 9007 h 15240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33350"/>
                <a:gd name="T34" fmla="*/ 0 h 152400"/>
                <a:gd name="T35" fmla="*/ 133350 w 133350"/>
                <a:gd name="T36" fmla="*/ 152400 h 152400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33350" h="152400">
                  <a:moveTo>
                    <a:pt x="122396" y="8817"/>
                  </a:moveTo>
                  <a:cubicBezTo>
                    <a:pt x="112490" y="-3851"/>
                    <a:pt x="73533" y="58918"/>
                    <a:pt x="47625" y="79302"/>
                  </a:cubicBezTo>
                  <a:cubicBezTo>
                    <a:pt x="40577" y="84826"/>
                    <a:pt x="35909" y="90446"/>
                    <a:pt x="32957" y="95971"/>
                  </a:cubicBezTo>
                  <a:lnTo>
                    <a:pt x="7144" y="100638"/>
                  </a:lnTo>
                  <a:cubicBezTo>
                    <a:pt x="12478" y="116164"/>
                    <a:pt x="16478" y="132261"/>
                    <a:pt x="19145" y="148834"/>
                  </a:cubicBezTo>
                  <a:cubicBezTo>
                    <a:pt x="26861" y="145120"/>
                    <a:pt x="35814" y="140738"/>
                    <a:pt x="44005" y="136547"/>
                  </a:cubicBezTo>
                  <a:cubicBezTo>
                    <a:pt x="49339" y="136452"/>
                    <a:pt x="56579" y="132356"/>
                    <a:pt x="65341" y="125689"/>
                  </a:cubicBezTo>
                  <a:cubicBezTo>
                    <a:pt x="67723" y="124450"/>
                    <a:pt x="69247" y="123688"/>
                    <a:pt x="69247" y="123688"/>
                  </a:cubicBezTo>
                  <a:cubicBezTo>
                    <a:pt x="69152" y="123403"/>
                    <a:pt x="68961" y="123212"/>
                    <a:pt x="68866" y="122926"/>
                  </a:cubicBezTo>
                  <a:cubicBezTo>
                    <a:pt x="80296" y="113592"/>
                    <a:pt x="94202" y="100352"/>
                    <a:pt x="110204" y="85398"/>
                  </a:cubicBezTo>
                  <a:cubicBezTo>
                    <a:pt x="136874" y="60347"/>
                    <a:pt x="132493" y="21580"/>
                    <a:pt x="122587" y="9007"/>
                  </a:cubicBezTo>
                  <a:close/>
                </a:path>
              </a:pathLst>
            </a:custGeom>
            <a:solidFill>
              <a:srgbClr val="FFC5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07587" name="Freeform: Shape 156">
              <a:extLst>
                <a:ext uri="{FF2B5EF4-FFF2-40B4-BE49-F238E27FC236}">
                  <a16:creationId xmlns:a16="http://schemas.microsoft.com/office/drawing/2014/main" id="{F5A0F93E-DF33-4D24-84E4-1DC67A265951}"/>
                </a:ext>
              </a:extLst>
            </p:cNvPr>
            <p:cNvSpPr>
              <a:spLocks/>
            </p:cNvSpPr>
            <p:nvPr/>
          </p:nvSpPr>
          <p:spPr bwMode="auto">
            <a:xfrm>
              <a:off x="8403732" y="3390205"/>
              <a:ext cx="152400" cy="66675"/>
            </a:xfrm>
            <a:custGeom>
              <a:avLst/>
              <a:gdLst>
                <a:gd name="T0" fmla="*/ 46276 w 152400"/>
                <a:gd name="T1" fmla="*/ 64988 h 66675"/>
                <a:gd name="T2" fmla="*/ 9986 w 152400"/>
                <a:gd name="T3" fmla="*/ 13649 h 66675"/>
                <a:gd name="T4" fmla="*/ 115618 w 152400"/>
                <a:gd name="T5" fmla="*/ 16220 h 66675"/>
                <a:gd name="T6" fmla="*/ 143526 w 152400"/>
                <a:gd name="T7" fmla="*/ 51177 h 66675"/>
                <a:gd name="T8" fmla="*/ 46276 w 152400"/>
                <a:gd name="T9" fmla="*/ 64988 h 6667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52400"/>
                <a:gd name="T16" fmla="*/ 0 h 66675"/>
                <a:gd name="T17" fmla="*/ 152400 w 152400"/>
                <a:gd name="T18" fmla="*/ 66675 h 6667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52400" h="66675">
                  <a:moveTo>
                    <a:pt x="46276" y="64988"/>
                  </a:moveTo>
                  <a:cubicBezTo>
                    <a:pt x="8653" y="64036"/>
                    <a:pt x="2366" y="30508"/>
                    <a:pt x="9986" y="13649"/>
                  </a:cubicBezTo>
                  <a:cubicBezTo>
                    <a:pt x="17606" y="-3306"/>
                    <a:pt x="80185" y="18506"/>
                    <a:pt x="115618" y="16220"/>
                  </a:cubicBezTo>
                  <a:cubicBezTo>
                    <a:pt x="151051" y="13934"/>
                    <a:pt x="151147" y="34223"/>
                    <a:pt x="143526" y="51177"/>
                  </a:cubicBezTo>
                  <a:cubicBezTo>
                    <a:pt x="135906" y="68132"/>
                    <a:pt x="98759" y="66227"/>
                    <a:pt x="46276" y="64988"/>
                  </a:cubicBezTo>
                  <a:close/>
                </a:path>
              </a:pathLst>
            </a:custGeom>
            <a:solidFill>
              <a:srgbClr val="FFBB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07588" name="Freeform: Shape 157">
              <a:extLst>
                <a:ext uri="{FF2B5EF4-FFF2-40B4-BE49-F238E27FC236}">
                  <a16:creationId xmlns:a16="http://schemas.microsoft.com/office/drawing/2014/main" id="{1D99609A-471F-4A32-BA2A-06D1B14956F9}"/>
                </a:ext>
              </a:extLst>
            </p:cNvPr>
            <p:cNvSpPr>
              <a:spLocks/>
            </p:cNvSpPr>
            <p:nvPr/>
          </p:nvSpPr>
          <p:spPr bwMode="auto">
            <a:xfrm>
              <a:off x="8489347" y="3228543"/>
              <a:ext cx="447675" cy="247650"/>
            </a:xfrm>
            <a:custGeom>
              <a:avLst/>
              <a:gdLst>
                <a:gd name="T0" fmla="*/ 7144 w 447675"/>
                <a:gd name="T1" fmla="*/ 242652 h 247650"/>
                <a:gd name="T2" fmla="*/ 23050 w 447675"/>
                <a:gd name="T3" fmla="*/ 167024 h 247650"/>
                <a:gd name="T4" fmla="*/ 401478 w 447675"/>
                <a:gd name="T5" fmla="*/ 14433 h 247650"/>
                <a:gd name="T6" fmla="*/ 437864 w 447675"/>
                <a:gd name="T7" fmla="*/ 61677 h 247650"/>
                <a:gd name="T8" fmla="*/ 406908 w 447675"/>
                <a:gd name="T9" fmla="*/ 159785 h 247650"/>
                <a:gd name="T10" fmla="*/ 7144 w 447675"/>
                <a:gd name="T11" fmla="*/ 242652 h 24765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47675"/>
                <a:gd name="T19" fmla="*/ 0 h 247650"/>
                <a:gd name="T20" fmla="*/ 447675 w 447675"/>
                <a:gd name="T21" fmla="*/ 247650 h 24765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47675" h="247650">
                  <a:moveTo>
                    <a:pt x="7144" y="242652"/>
                  </a:moveTo>
                  <a:cubicBezTo>
                    <a:pt x="18288" y="204171"/>
                    <a:pt x="23050" y="167024"/>
                    <a:pt x="23050" y="167024"/>
                  </a:cubicBezTo>
                  <a:lnTo>
                    <a:pt x="401478" y="14433"/>
                  </a:lnTo>
                  <a:cubicBezTo>
                    <a:pt x="455580" y="-7379"/>
                    <a:pt x="449008" y="23101"/>
                    <a:pt x="437864" y="61677"/>
                  </a:cubicBezTo>
                  <a:lnTo>
                    <a:pt x="406908" y="159785"/>
                  </a:lnTo>
                  <a:cubicBezTo>
                    <a:pt x="324135" y="187503"/>
                    <a:pt x="7144" y="242652"/>
                    <a:pt x="7144" y="242652"/>
                  </a:cubicBezTo>
                  <a:close/>
                </a:path>
              </a:pathLst>
            </a:custGeom>
            <a:solidFill>
              <a:srgbClr val="2414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07589" name="Freeform: Shape 158">
              <a:extLst>
                <a:ext uri="{FF2B5EF4-FFF2-40B4-BE49-F238E27FC236}">
                  <a16:creationId xmlns:a16="http://schemas.microsoft.com/office/drawing/2014/main" id="{74B98702-5E75-470A-9A5F-58DEA08EFCCF}"/>
                </a:ext>
              </a:extLst>
            </p:cNvPr>
            <p:cNvSpPr>
              <a:spLocks/>
            </p:cNvSpPr>
            <p:nvPr/>
          </p:nvSpPr>
          <p:spPr bwMode="auto">
            <a:xfrm>
              <a:off x="8672132" y="2798921"/>
              <a:ext cx="123825" cy="114300"/>
            </a:xfrm>
            <a:custGeom>
              <a:avLst/>
              <a:gdLst>
                <a:gd name="T0" fmla="*/ 120586 w 123825"/>
                <a:gd name="T1" fmla="*/ 22670 h 114300"/>
                <a:gd name="T2" fmla="*/ 50387 w 123825"/>
                <a:gd name="T3" fmla="*/ 112300 h 114300"/>
                <a:gd name="T4" fmla="*/ 7144 w 123825"/>
                <a:gd name="T5" fmla="*/ 46673 h 114300"/>
                <a:gd name="T6" fmla="*/ 118396 w 123825"/>
                <a:gd name="T7" fmla="*/ 7144 h 114300"/>
                <a:gd name="T8" fmla="*/ 120586 w 123825"/>
                <a:gd name="T9" fmla="*/ 22670 h 1143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23825"/>
                <a:gd name="T16" fmla="*/ 0 h 114300"/>
                <a:gd name="T17" fmla="*/ 123825 w 123825"/>
                <a:gd name="T18" fmla="*/ 114300 h 1143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23825" h="114300">
                  <a:moveTo>
                    <a:pt x="120586" y="22670"/>
                  </a:moveTo>
                  <a:lnTo>
                    <a:pt x="50387" y="112300"/>
                  </a:lnTo>
                  <a:lnTo>
                    <a:pt x="7144" y="46673"/>
                  </a:lnTo>
                  <a:lnTo>
                    <a:pt x="118396" y="7144"/>
                  </a:lnTo>
                  <a:lnTo>
                    <a:pt x="120586" y="22670"/>
                  </a:lnTo>
                  <a:close/>
                </a:path>
              </a:pathLst>
            </a:custGeom>
            <a:solidFill>
              <a:srgbClr val="EDE5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07590" name="Freeform: Shape 159">
              <a:extLst>
                <a:ext uri="{FF2B5EF4-FFF2-40B4-BE49-F238E27FC236}">
                  <a16:creationId xmlns:a16="http://schemas.microsoft.com/office/drawing/2014/main" id="{35A7C645-BEA2-4DDD-B8E8-605828E98683}"/>
                </a:ext>
              </a:extLst>
            </p:cNvPr>
            <p:cNvSpPr>
              <a:spLocks/>
            </p:cNvSpPr>
            <p:nvPr/>
          </p:nvSpPr>
          <p:spPr bwMode="auto">
            <a:xfrm>
              <a:off x="8602980" y="2816447"/>
              <a:ext cx="85725" cy="95250"/>
            </a:xfrm>
            <a:custGeom>
              <a:avLst/>
              <a:gdLst>
                <a:gd name="T0" fmla="*/ 7144 w 85725"/>
                <a:gd name="T1" fmla="*/ 17050 h 95250"/>
                <a:gd name="T2" fmla="*/ 54483 w 85725"/>
                <a:gd name="T3" fmla="*/ 89725 h 95250"/>
                <a:gd name="T4" fmla="*/ 86201 w 85725"/>
                <a:gd name="T5" fmla="*/ 28194 h 95250"/>
                <a:gd name="T6" fmla="*/ 15907 w 85725"/>
                <a:gd name="T7" fmla="*/ 7144 h 95250"/>
                <a:gd name="T8" fmla="*/ 7144 w 85725"/>
                <a:gd name="T9" fmla="*/ 17050 h 952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5725"/>
                <a:gd name="T16" fmla="*/ 0 h 95250"/>
                <a:gd name="T17" fmla="*/ 85725 w 85725"/>
                <a:gd name="T18" fmla="*/ 95250 h 952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5725" h="95250">
                  <a:moveTo>
                    <a:pt x="7144" y="17050"/>
                  </a:moveTo>
                  <a:lnTo>
                    <a:pt x="54483" y="89725"/>
                  </a:lnTo>
                  <a:lnTo>
                    <a:pt x="86201" y="28194"/>
                  </a:lnTo>
                  <a:lnTo>
                    <a:pt x="15907" y="7144"/>
                  </a:lnTo>
                  <a:lnTo>
                    <a:pt x="7144" y="17050"/>
                  </a:lnTo>
                  <a:close/>
                </a:path>
              </a:pathLst>
            </a:custGeom>
            <a:solidFill>
              <a:srgbClr val="EDE5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07591" name="Freeform: Shape 160">
              <a:extLst>
                <a:ext uri="{FF2B5EF4-FFF2-40B4-BE49-F238E27FC236}">
                  <a16:creationId xmlns:a16="http://schemas.microsoft.com/office/drawing/2014/main" id="{DBED4C12-8184-4E06-84F6-038D00A3373B}"/>
                </a:ext>
              </a:extLst>
            </p:cNvPr>
            <p:cNvSpPr>
              <a:spLocks/>
            </p:cNvSpPr>
            <p:nvPr/>
          </p:nvSpPr>
          <p:spPr bwMode="auto">
            <a:xfrm>
              <a:off x="8670131" y="2777490"/>
              <a:ext cx="142875" cy="114300"/>
            </a:xfrm>
            <a:custGeom>
              <a:avLst/>
              <a:gdLst>
                <a:gd name="T0" fmla="*/ 136779 w 142875"/>
                <a:gd name="T1" fmla="*/ 50578 h 114300"/>
                <a:gd name="T2" fmla="*/ 50387 w 142875"/>
                <a:gd name="T3" fmla="*/ 111919 h 114300"/>
                <a:gd name="T4" fmla="*/ 7144 w 142875"/>
                <a:gd name="T5" fmla="*/ 46292 h 114300"/>
                <a:gd name="T6" fmla="*/ 117348 w 142875"/>
                <a:gd name="T7" fmla="*/ 7144 h 114300"/>
                <a:gd name="T8" fmla="*/ 136779 w 142875"/>
                <a:gd name="T9" fmla="*/ 50578 h 1143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2875"/>
                <a:gd name="T16" fmla="*/ 0 h 114300"/>
                <a:gd name="T17" fmla="*/ 142875 w 142875"/>
                <a:gd name="T18" fmla="*/ 114300 h 1143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2875" h="114300">
                  <a:moveTo>
                    <a:pt x="136779" y="50578"/>
                  </a:moveTo>
                  <a:lnTo>
                    <a:pt x="50387" y="111919"/>
                  </a:lnTo>
                  <a:lnTo>
                    <a:pt x="7144" y="46292"/>
                  </a:lnTo>
                  <a:lnTo>
                    <a:pt x="117348" y="7144"/>
                  </a:lnTo>
                  <a:lnTo>
                    <a:pt x="136779" y="5057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07592" name="Freeform: Shape 161">
              <a:extLst>
                <a:ext uri="{FF2B5EF4-FFF2-40B4-BE49-F238E27FC236}">
                  <a16:creationId xmlns:a16="http://schemas.microsoft.com/office/drawing/2014/main" id="{C1D1E7E4-3D4F-403C-A475-864A4C2CA216}"/>
                </a:ext>
              </a:extLst>
            </p:cNvPr>
            <p:cNvSpPr>
              <a:spLocks/>
            </p:cNvSpPr>
            <p:nvPr/>
          </p:nvSpPr>
          <p:spPr bwMode="auto">
            <a:xfrm>
              <a:off x="8600123" y="2792540"/>
              <a:ext cx="95250" cy="104775"/>
            </a:xfrm>
            <a:custGeom>
              <a:avLst/>
              <a:gdLst>
                <a:gd name="T0" fmla="*/ 7144 w 95250"/>
                <a:gd name="T1" fmla="*/ 40958 h 104775"/>
                <a:gd name="T2" fmla="*/ 65532 w 95250"/>
                <a:gd name="T3" fmla="*/ 101917 h 104775"/>
                <a:gd name="T4" fmla="*/ 96298 w 95250"/>
                <a:gd name="T5" fmla="*/ 29432 h 104775"/>
                <a:gd name="T6" fmla="*/ 10763 w 95250"/>
                <a:gd name="T7" fmla="*/ 7144 h 104775"/>
                <a:gd name="T8" fmla="*/ 7144 w 95250"/>
                <a:gd name="T9" fmla="*/ 40958 h 10477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5250"/>
                <a:gd name="T16" fmla="*/ 0 h 104775"/>
                <a:gd name="T17" fmla="*/ 95250 w 95250"/>
                <a:gd name="T18" fmla="*/ 104775 h 10477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5250" h="104775">
                  <a:moveTo>
                    <a:pt x="7144" y="40958"/>
                  </a:moveTo>
                  <a:lnTo>
                    <a:pt x="65532" y="101917"/>
                  </a:lnTo>
                  <a:lnTo>
                    <a:pt x="96298" y="29432"/>
                  </a:lnTo>
                  <a:lnTo>
                    <a:pt x="10763" y="7144"/>
                  </a:lnTo>
                  <a:lnTo>
                    <a:pt x="7144" y="4095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07593" name="Freeform: Shape 162">
              <a:extLst>
                <a:ext uri="{FF2B5EF4-FFF2-40B4-BE49-F238E27FC236}">
                  <a16:creationId xmlns:a16="http://schemas.microsoft.com/office/drawing/2014/main" id="{F20E3322-32DF-4141-80FF-A4633379D9AC}"/>
                </a:ext>
              </a:extLst>
            </p:cNvPr>
            <p:cNvSpPr>
              <a:spLocks/>
            </p:cNvSpPr>
            <p:nvPr/>
          </p:nvSpPr>
          <p:spPr bwMode="auto">
            <a:xfrm>
              <a:off x="7700433" y="3026090"/>
              <a:ext cx="247650" cy="438150"/>
            </a:xfrm>
            <a:custGeom>
              <a:avLst/>
              <a:gdLst>
                <a:gd name="T0" fmla="*/ 134927 w 247650"/>
                <a:gd name="T1" fmla="*/ 368143 h 438150"/>
                <a:gd name="T2" fmla="*/ 193411 w 247650"/>
                <a:gd name="T3" fmla="*/ 431866 h 438150"/>
                <a:gd name="T4" fmla="*/ 188267 w 247650"/>
                <a:gd name="T5" fmla="*/ 432532 h 438150"/>
                <a:gd name="T6" fmla="*/ 247608 w 247650"/>
                <a:gd name="T7" fmla="*/ 376049 h 438150"/>
                <a:gd name="T8" fmla="*/ 149596 w 247650"/>
                <a:gd name="T9" fmla="*/ 66391 h 438150"/>
                <a:gd name="T10" fmla="*/ 39487 w 247650"/>
                <a:gd name="T11" fmla="*/ 11718 h 438150"/>
                <a:gd name="T12" fmla="*/ 39487 w 247650"/>
                <a:gd name="T13" fmla="*/ 11718 h 438150"/>
                <a:gd name="T14" fmla="*/ 20627 w 247650"/>
                <a:gd name="T15" fmla="*/ 117731 h 438150"/>
                <a:gd name="T16" fmla="*/ 134832 w 247650"/>
                <a:gd name="T17" fmla="*/ 368239 h 43815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47650"/>
                <a:gd name="T28" fmla="*/ 0 h 438150"/>
                <a:gd name="T29" fmla="*/ 247650 w 247650"/>
                <a:gd name="T30" fmla="*/ 438150 h 43815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47650" h="438150">
                  <a:moveTo>
                    <a:pt x="134927" y="368143"/>
                  </a:moveTo>
                  <a:cubicBezTo>
                    <a:pt x="137975" y="378049"/>
                    <a:pt x="147976" y="447201"/>
                    <a:pt x="193411" y="431866"/>
                  </a:cubicBezTo>
                  <a:lnTo>
                    <a:pt x="188267" y="432532"/>
                  </a:lnTo>
                  <a:cubicBezTo>
                    <a:pt x="233797" y="417197"/>
                    <a:pt x="247608" y="376049"/>
                    <a:pt x="247608" y="376049"/>
                  </a:cubicBezTo>
                  <a:lnTo>
                    <a:pt x="149596" y="66391"/>
                  </a:lnTo>
                  <a:cubicBezTo>
                    <a:pt x="134260" y="20862"/>
                    <a:pt x="84921" y="-3617"/>
                    <a:pt x="39487" y="11718"/>
                  </a:cubicBezTo>
                  <a:cubicBezTo>
                    <a:pt x="-6043" y="27053"/>
                    <a:pt x="5292" y="72297"/>
                    <a:pt x="20627" y="117731"/>
                  </a:cubicBezTo>
                  <a:lnTo>
                    <a:pt x="134832" y="368239"/>
                  </a:lnTo>
                  <a:close/>
                </a:path>
              </a:pathLst>
            </a:custGeom>
            <a:solidFill>
              <a:srgbClr val="1BD7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07594" name="Freeform: Shape 163">
              <a:extLst>
                <a:ext uri="{FF2B5EF4-FFF2-40B4-BE49-F238E27FC236}">
                  <a16:creationId xmlns:a16="http://schemas.microsoft.com/office/drawing/2014/main" id="{51F54E85-085A-497A-A765-AA9B68BFD4A9}"/>
                </a:ext>
              </a:extLst>
            </p:cNvPr>
            <p:cNvSpPr>
              <a:spLocks/>
            </p:cNvSpPr>
            <p:nvPr/>
          </p:nvSpPr>
          <p:spPr bwMode="auto">
            <a:xfrm>
              <a:off x="8168894" y="3164570"/>
              <a:ext cx="104775" cy="152400"/>
            </a:xfrm>
            <a:custGeom>
              <a:avLst/>
              <a:gdLst>
                <a:gd name="T0" fmla="*/ 84519 w 104775"/>
                <a:gd name="T1" fmla="*/ 85741 h 152400"/>
                <a:gd name="T2" fmla="*/ 86614 w 104775"/>
                <a:gd name="T3" fmla="*/ 8398 h 152400"/>
                <a:gd name="T4" fmla="*/ 21844 w 104775"/>
                <a:gd name="T5" fmla="*/ 88123 h 152400"/>
                <a:gd name="T6" fmla="*/ 18415 w 104775"/>
                <a:gd name="T7" fmla="*/ 143082 h 152400"/>
                <a:gd name="T8" fmla="*/ 84424 w 104775"/>
                <a:gd name="T9" fmla="*/ 85741 h 1524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04775"/>
                <a:gd name="T16" fmla="*/ 0 h 152400"/>
                <a:gd name="T17" fmla="*/ 104775 w 104775"/>
                <a:gd name="T18" fmla="*/ 152400 h 1524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04775" h="152400">
                  <a:moveTo>
                    <a:pt x="84519" y="85741"/>
                  </a:moveTo>
                  <a:cubicBezTo>
                    <a:pt x="107569" y="57357"/>
                    <a:pt x="98140" y="19543"/>
                    <a:pt x="86614" y="8398"/>
                  </a:cubicBezTo>
                  <a:cubicBezTo>
                    <a:pt x="75089" y="-2841"/>
                    <a:pt x="44895" y="64501"/>
                    <a:pt x="21844" y="88123"/>
                  </a:cubicBezTo>
                  <a:cubicBezTo>
                    <a:pt x="-1111" y="111745"/>
                    <a:pt x="6890" y="131842"/>
                    <a:pt x="18415" y="143082"/>
                  </a:cubicBezTo>
                  <a:cubicBezTo>
                    <a:pt x="29845" y="154226"/>
                    <a:pt x="52324" y="125270"/>
                    <a:pt x="84424" y="85741"/>
                  </a:cubicBezTo>
                  <a:close/>
                </a:path>
              </a:pathLst>
            </a:custGeom>
            <a:solidFill>
              <a:srgbClr val="FFBB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07595" name="Freeform: Shape 164">
              <a:extLst>
                <a:ext uri="{FF2B5EF4-FFF2-40B4-BE49-F238E27FC236}">
                  <a16:creationId xmlns:a16="http://schemas.microsoft.com/office/drawing/2014/main" id="{1D8F8425-D6B9-4FBA-8A04-E4F46B0C3788}"/>
                </a:ext>
              </a:extLst>
            </p:cNvPr>
            <p:cNvSpPr>
              <a:spLocks/>
            </p:cNvSpPr>
            <p:nvPr/>
          </p:nvSpPr>
          <p:spPr bwMode="auto">
            <a:xfrm>
              <a:off x="7840745" y="3261627"/>
              <a:ext cx="381000" cy="209550"/>
            </a:xfrm>
            <a:custGeom>
              <a:avLst/>
              <a:gdLst>
                <a:gd name="T0" fmla="*/ 313798 w 381000"/>
                <a:gd name="T1" fmla="*/ 73933 h 209550"/>
                <a:gd name="T2" fmla="*/ 377235 w 381000"/>
                <a:gd name="T3" fmla="*/ 32023 h 209550"/>
                <a:gd name="T4" fmla="*/ 343611 w 381000"/>
                <a:gd name="T5" fmla="*/ 7544 h 209550"/>
                <a:gd name="T6" fmla="*/ 53479 w 381000"/>
                <a:gd name="T7" fmla="*/ 100889 h 209550"/>
                <a:gd name="T8" fmla="*/ 17189 w 381000"/>
                <a:gd name="T9" fmla="*/ 187757 h 209550"/>
                <a:gd name="T10" fmla="*/ 17189 w 381000"/>
                <a:gd name="T11" fmla="*/ 187757 h 209550"/>
                <a:gd name="T12" fmla="*/ 124631 w 381000"/>
                <a:gd name="T13" fmla="*/ 184518 h 209550"/>
                <a:gd name="T14" fmla="*/ 313893 w 381000"/>
                <a:gd name="T15" fmla="*/ 73933 h 20955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81000"/>
                <a:gd name="T25" fmla="*/ 0 h 209550"/>
                <a:gd name="T26" fmla="*/ 381000 w 381000"/>
                <a:gd name="T27" fmla="*/ 209550 h 20955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81000" h="209550">
                  <a:moveTo>
                    <a:pt x="313798" y="73933"/>
                  </a:moveTo>
                  <a:cubicBezTo>
                    <a:pt x="323132" y="70218"/>
                    <a:pt x="377235" y="32023"/>
                    <a:pt x="377235" y="32023"/>
                  </a:cubicBezTo>
                  <a:cubicBezTo>
                    <a:pt x="354946" y="2019"/>
                    <a:pt x="343611" y="7544"/>
                    <a:pt x="343611" y="7544"/>
                  </a:cubicBezTo>
                  <a:lnTo>
                    <a:pt x="53479" y="100889"/>
                  </a:lnTo>
                  <a:cubicBezTo>
                    <a:pt x="11094" y="118891"/>
                    <a:pt x="-5194" y="157848"/>
                    <a:pt x="17189" y="187757"/>
                  </a:cubicBezTo>
                  <a:cubicBezTo>
                    <a:pt x="39573" y="217665"/>
                    <a:pt x="82245" y="202521"/>
                    <a:pt x="124631" y="184518"/>
                  </a:cubicBezTo>
                  <a:lnTo>
                    <a:pt x="313893" y="73933"/>
                  </a:lnTo>
                  <a:close/>
                </a:path>
              </a:pathLst>
            </a:custGeom>
            <a:solidFill>
              <a:srgbClr val="FFBB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07596" name="Freeform: Shape 165">
              <a:extLst>
                <a:ext uri="{FF2B5EF4-FFF2-40B4-BE49-F238E27FC236}">
                  <a16:creationId xmlns:a16="http://schemas.microsoft.com/office/drawing/2014/main" id="{DD924EAC-75C5-4ACF-9ED1-87A4CF33C181}"/>
                </a:ext>
              </a:extLst>
            </p:cNvPr>
            <p:cNvSpPr>
              <a:spLocks/>
            </p:cNvSpPr>
            <p:nvPr/>
          </p:nvSpPr>
          <p:spPr bwMode="auto">
            <a:xfrm>
              <a:off x="7577901" y="3618305"/>
              <a:ext cx="228600" cy="1238250"/>
            </a:xfrm>
            <a:custGeom>
              <a:avLst/>
              <a:gdLst>
                <a:gd name="T0" fmla="*/ 144969 w 228600"/>
                <a:gd name="T1" fmla="*/ 1215347 h 1238250"/>
                <a:gd name="T2" fmla="*/ 101250 w 228600"/>
                <a:gd name="T3" fmla="*/ 1233540 h 1238250"/>
                <a:gd name="T4" fmla="*/ 79342 w 228600"/>
                <a:gd name="T5" fmla="*/ 646895 h 1238250"/>
                <a:gd name="T6" fmla="*/ 54863 w 228600"/>
                <a:gd name="T7" fmla="*/ 18340 h 1238250"/>
                <a:gd name="T8" fmla="*/ 212026 w 228600"/>
                <a:gd name="T9" fmla="*/ 69775 h 1238250"/>
                <a:gd name="T10" fmla="*/ 204596 w 228600"/>
                <a:gd name="T11" fmla="*/ 647371 h 1238250"/>
                <a:gd name="T12" fmla="*/ 191070 w 228600"/>
                <a:gd name="T13" fmla="*/ 759576 h 1238250"/>
                <a:gd name="T14" fmla="*/ 144874 w 228600"/>
                <a:gd name="T15" fmla="*/ 1215347 h 123825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28600"/>
                <a:gd name="T25" fmla="*/ 0 h 1238250"/>
                <a:gd name="T26" fmla="*/ 228600 w 228600"/>
                <a:gd name="T27" fmla="*/ 1238250 h 123825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28600" h="1238250">
                  <a:moveTo>
                    <a:pt x="144969" y="1215347"/>
                  </a:moveTo>
                  <a:cubicBezTo>
                    <a:pt x="144969" y="1215347"/>
                    <a:pt x="103060" y="1255066"/>
                    <a:pt x="101250" y="1233540"/>
                  </a:cubicBezTo>
                  <a:cubicBezTo>
                    <a:pt x="85343" y="1036658"/>
                    <a:pt x="94963" y="785484"/>
                    <a:pt x="79342" y="646895"/>
                  </a:cubicBezTo>
                  <a:cubicBezTo>
                    <a:pt x="75151" y="609557"/>
                    <a:pt x="-63533" y="44058"/>
                    <a:pt x="54863" y="18340"/>
                  </a:cubicBezTo>
                  <a:cubicBezTo>
                    <a:pt x="162781" y="-5187"/>
                    <a:pt x="175735" y="6720"/>
                    <a:pt x="212026" y="69775"/>
                  </a:cubicBezTo>
                  <a:cubicBezTo>
                    <a:pt x="242315" y="122448"/>
                    <a:pt x="220407" y="599841"/>
                    <a:pt x="204596" y="647371"/>
                  </a:cubicBezTo>
                  <a:cubicBezTo>
                    <a:pt x="199262" y="663183"/>
                    <a:pt x="192785" y="742907"/>
                    <a:pt x="191070" y="759576"/>
                  </a:cubicBezTo>
                  <a:cubicBezTo>
                    <a:pt x="166115" y="994843"/>
                    <a:pt x="144874" y="1215347"/>
                    <a:pt x="144874" y="1215347"/>
                  </a:cubicBezTo>
                  <a:close/>
                </a:path>
              </a:pathLst>
            </a:custGeom>
            <a:solidFill>
              <a:srgbClr val="FFBB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07597" name="Freeform: Shape 166">
              <a:extLst>
                <a:ext uri="{FF2B5EF4-FFF2-40B4-BE49-F238E27FC236}">
                  <a16:creationId xmlns:a16="http://schemas.microsoft.com/office/drawing/2014/main" id="{672BC334-5E2F-475B-9FD6-89C4E6AA657C}"/>
                </a:ext>
              </a:extLst>
            </p:cNvPr>
            <p:cNvSpPr>
              <a:spLocks/>
            </p:cNvSpPr>
            <p:nvPr/>
          </p:nvSpPr>
          <p:spPr bwMode="auto">
            <a:xfrm>
              <a:off x="7639648" y="4817301"/>
              <a:ext cx="152400" cy="123825"/>
            </a:xfrm>
            <a:custGeom>
              <a:avLst/>
              <a:gdLst>
                <a:gd name="T0" fmla="*/ 29120 w 152400"/>
                <a:gd name="T1" fmla="*/ 44640 h 123825"/>
                <a:gd name="T2" fmla="*/ 27405 w 152400"/>
                <a:gd name="T3" fmla="*/ 123412 h 123825"/>
                <a:gd name="T4" fmla="*/ 144467 w 152400"/>
                <a:gd name="T5" fmla="*/ 95789 h 123825"/>
                <a:gd name="T6" fmla="*/ 97319 w 152400"/>
                <a:gd name="T7" fmla="*/ 20161 h 123825"/>
                <a:gd name="T8" fmla="*/ 29215 w 152400"/>
                <a:gd name="T9" fmla="*/ 44640 h 1238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52400"/>
                <a:gd name="T16" fmla="*/ 0 h 123825"/>
                <a:gd name="T17" fmla="*/ 152400 w 152400"/>
                <a:gd name="T18" fmla="*/ 123825 h 12382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52400" h="123825">
                  <a:moveTo>
                    <a:pt x="29120" y="44640"/>
                  </a:moveTo>
                  <a:cubicBezTo>
                    <a:pt x="30739" y="62547"/>
                    <a:pt x="-19934" y="127508"/>
                    <a:pt x="27405" y="123412"/>
                  </a:cubicBezTo>
                  <a:cubicBezTo>
                    <a:pt x="144087" y="113125"/>
                    <a:pt x="151802" y="111506"/>
                    <a:pt x="144467" y="95789"/>
                  </a:cubicBezTo>
                  <a:cubicBezTo>
                    <a:pt x="127037" y="58832"/>
                    <a:pt x="107416" y="76739"/>
                    <a:pt x="97319" y="20161"/>
                  </a:cubicBezTo>
                  <a:cubicBezTo>
                    <a:pt x="91413" y="-13558"/>
                    <a:pt x="27596" y="26828"/>
                    <a:pt x="29215" y="44640"/>
                  </a:cubicBezTo>
                  <a:close/>
                </a:path>
              </a:pathLst>
            </a:custGeom>
            <a:solidFill>
              <a:srgbClr val="0F3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07598" name="Freeform: Shape 167">
              <a:extLst>
                <a:ext uri="{FF2B5EF4-FFF2-40B4-BE49-F238E27FC236}">
                  <a16:creationId xmlns:a16="http://schemas.microsoft.com/office/drawing/2014/main" id="{CA9CB1C7-47F4-4FE6-822A-CD9390F2C26E}"/>
                </a:ext>
              </a:extLst>
            </p:cNvPr>
            <p:cNvSpPr>
              <a:spLocks/>
            </p:cNvSpPr>
            <p:nvPr/>
          </p:nvSpPr>
          <p:spPr bwMode="auto">
            <a:xfrm>
              <a:off x="7414785" y="3010757"/>
              <a:ext cx="428625" cy="1285875"/>
            </a:xfrm>
            <a:custGeom>
              <a:avLst/>
              <a:gdLst>
                <a:gd name="T0" fmla="*/ 382190 w 428625"/>
                <a:gd name="T1" fmla="*/ 605695 h 1285875"/>
                <a:gd name="T2" fmla="*/ 394382 w 428625"/>
                <a:gd name="T3" fmla="*/ 368046 h 1285875"/>
                <a:gd name="T4" fmla="*/ 425529 w 428625"/>
                <a:gd name="T5" fmla="*/ 211169 h 1285875"/>
                <a:gd name="T6" fmla="*/ 244363 w 428625"/>
                <a:gd name="T7" fmla="*/ 7144 h 1285875"/>
                <a:gd name="T8" fmla="*/ 7476 w 428625"/>
                <a:gd name="T9" fmla="*/ 209169 h 1285875"/>
                <a:gd name="T10" fmla="*/ 87296 w 428625"/>
                <a:gd name="T11" fmla="*/ 553403 h 1285875"/>
                <a:gd name="T12" fmla="*/ 11191 w 428625"/>
                <a:gd name="T13" fmla="*/ 1256538 h 1285875"/>
                <a:gd name="T14" fmla="*/ 384000 w 428625"/>
                <a:gd name="T15" fmla="*/ 1241393 h 1285875"/>
                <a:gd name="T16" fmla="*/ 382285 w 428625"/>
                <a:gd name="T17" fmla="*/ 605504 h 128587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28625"/>
                <a:gd name="T28" fmla="*/ 0 h 1285875"/>
                <a:gd name="T29" fmla="*/ 428625 w 428625"/>
                <a:gd name="T30" fmla="*/ 1285875 h 128587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28625" h="1285875">
                  <a:moveTo>
                    <a:pt x="382190" y="605695"/>
                  </a:moveTo>
                  <a:cubicBezTo>
                    <a:pt x="361997" y="520065"/>
                    <a:pt x="379904" y="436245"/>
                    <a:pt x="394382" y="368046"/>
                  </a:cubicBezTo>
                  <a:cubicBezTo>
                    <a:pt x="414003" y="275082"/>
                    <a:pt x="425529" y="211169"/>
                    <a:pt x="425529" y="211169"/>
                  </a:cubicBezTo>
                  <a:cubicBezTo>
                    <a:pt x="425529" y="100013"/>
                    <a:pt x="403621" y="7144"/>
                    <a:pt x="244363" y="7144"/>
                  </a:cubicBezTo>
                  <a:cubicBezTo>
                    <a:pt x="85105" y="7144"/>
                    <a:pt x="7476" y="98012"/>
                    <a:pt x="7476" y="209169"/>
                  </a:cubicBezTo>
                  <a:cubicBezTo>
                    <a:pt x="7476" y="209169"/>
                    <a:pt x="87677" y="504254"/>
                    <a:pt x="87296" y="553403"/>
                  </a:cubicBezTo>
                  <a:cubicBezTo>
                    <a:pt x="86248" y="694087"/>
                    <a:pt x="-13955" y="867347"/>
                    <a:pt x="11191" y="1256538"/>
                  </a:cubicBezTo>
                  <a:cubicBezTo>
                    <a:pt x="15287" y="1319879"/>
                    <a:pt x="293702" y="1245299"/>
                    <a:pt x="384000" y="1241393"/>
                  </a:cubicBezTo>
                  <a:cubicBezTo>
                    <a:pt x="392477" y="1241012"/>
                    <a:pt x="432577" y="818198"/>
                    <a:pt x="382285" y="605504"/>
                  </a:cubicBezTo>
                  <a:close/>
                </a:path>
              </a:pathLst>
            </a:custGeom>
            <a:solidFill>
              <a:srgbClr val="1BD7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07599" name="Freeform: Shape 168">
              <a:extLst>
                <a:ext uri="{FF2B5EF4-FFF2-40B4-BE49-F238E27FC236}">
                  <a16:creationId xmlns:a16="http://schemas.microsoft.com/office/drawing/2014/main" id="{1D976B52-3F50-452C-8A49-BF9E1A558F2D}"/>
                </a:ext>
              </a:extLst>
            </p:cNvPr>
            <p:cNvSpPr>
              <a:spLocks/>
            </p:cNvSpPr>
            <p:nvPr/>
          </p:nvSpPr>
          <p:spPr bwMode="auto">
            <a:xfrm>
              <a:off x="7339298" y="3052284"/>
              <a:ext cx="228600" cy="438150"/>
            </a:xfrm>
            <a:custGeom>
              <a:avLst/>
              <a:gdLst>
                <a:gd name="T0" fmla="*/ 194596 w 228600"/>
                <a:gd name="T1" fmla="*/ 11718 h 438150"/>
                <a:gd name="T2" fmla="*/ 84487 w 228600"/>
                <a:gd name="T3" fmla="*/ 66391 h 438150"/>
                <a:gd name="T4" fmla="*/ 7144 w 228600"/>
                <a:gd name="T5" fmla="*/ 406720 h 438150"/>
                <a:gd name="T6" fmla="*/ 103537 w 228600"/>
                <a:gd name="T7" fmla="*/ 433580 h 438150"/>
                <a:gd name="T8" fmla="*/ 133064 w 228600"/>
                <a:gd name="T9" fmla="*/ 368334 h 438150"/>
                <a:gd name="T10" fmla="*/ 213551 w 228600"/>
                <a:gd name="T11" fmla="*/ 117826 h 438150"/>
                <a:gd name="T12" fmla="*/ 194691 w 228600"/>
                <a:gd name="T13" fmla="*/ 11813 h 43815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28600"/>
                <a:gd name="T22" fmla="*/ 0 h 438150"/>
                <a:gd name="T23" fmla="*/ 228600 w 228600"/>
                <a:gd name="T24" fmla="*/ 438150 h 43815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28600" h="438150">
                  <a:moveTo>
                    <a:pt x="194596" y="11718"/>
                  </a:moveTo>
                  <a:cubicBezTo>
                    <a:pt x="149066" y="-3617"/>
                    <a:pt x="99822" y="20862"/>
                    <a:pt x="84487" y="66391"/>
                  </a:cubicBezTo>
                  <a:lnTo>
                    <a:pt x="7144" y="406720"/>
                  </a:lnTo>
                  <a:cubicBezTo>
                    <a:pt x="43815" y="409387"/>
                    <a:pt x="72009" y="416626"/>
                    <a:pt x="103537" y="433580"/>
                  </a:cubicBezTo>
                  <a:cubicBezTo>
                    <a:pt x="113919" y="399576"/>
                    <a:pt x="132017" y="371763"/>
                    <a:pt x="133064" y="368334"/>
                  </a:cubicBezTo>
                  <a:lnTo>
                    <a:pt x="213551" y="117826"/>
                  </a:lnTo>
                  <a:cubicBezTo>
                    <a:pt x="228886" y="72392"/>
                    <a:pt x="240221" y="27148"/>
                    <a:pt x="194691" y="11813"/>
                  </a:cubicBezTo>
                  <a:close/>
                </a:path>
              </a:pathLst>
            </a:custGeom>
            <a:solidFill>
              <a:srgbClr val="1BD7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07600" name="Freeform: Shape 169">
              <a:extLst>
                <a:ext uri="{FF2B5EF4-FFF2-40B4-BE49-F238E27FC236}">
                  <a16:creationId xmlns:a16="http://schemas.microsoft.com/office/drawing/2014/main" id="{D3AB0800-7471-4945-81F8-86592CE68406}"/>
                </a:ext>
              </a:extLst>
            </p:cNvPr>
            <p:cNvSpPr>
              <a:spLocks/>
            </p:cNvSpPr>
            <p:nvPr/>
          </p:nvSpPr>
          <p:spPr bwMode="auto">
            <a:xfrm>
              <a:off x="7107575" y="3718009"/>
              <a:ext cx="152400" cy="95250"/>
            </a:xfrm>
            <a:custGeom>
              <a:avLst/>
              <a:gdLst>
                <a:gd name="T0" fmla="*/ 85133 w 152400"/>
                <a:gd name="T1" fmla="*/ 80466 h 95250"/>
                <a:gd name="T2" fmla="*/ 8076 w 152400"/>
                <a:gd name="T3" fmla="*/ 73989 h 95250"/>
                <a:gd name="T4" fmla="*/ 94563 w 152400"/>
                <a:gd name="T5" fmla="*/ 18553 h 95250"/>
                <a:gd name="T6" fmla="*/ 149522 w 152400"/>
                <a:gd name="T7" fmla="*/ 21220 h 95250"/>
                <a:gd name="T8" fmla="*/ 85228 w 152400"/>
                <a:gd name="T9" fmla="*/ 80466 h 952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52400"/>
                <a:gd name="T16" fmla="*/ 0 h 95250"/>
                <a:gd name="T17" fmla="*/ 152400 w 152400"/>
                <a:gd name="T18" fmla="*/ 95250 h 952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52400" h="95250">
                  <a:moveTo>
                    <a:pt x="85133" y="80466"/>
                  </a:moveTo>
                  <a:cubicBezTo>
                    <a:pt x="54367" y="100278"/>
                    <a:pt x="17886" y="86657"/>
                    <a:pt x="8076" y="73989"/>
                  </a:cubicBezTo>
                  <a:cubicBezTo>
                    <a:pt x="-1735" y="61321"/>
                    <a:pt x="68560" y="38746"/>
                    <a:pt x="94563" y="18553"/>
                  </a:cubicBezTo>
                  <a:cubicBezTo>
                    <a:pt x="120566" y="-1640"/>
                    <a:pt x="139711" y="8647"/>
                    <a:pt x="149522" y="21220"/>
                  </a:cubicBezTo>
                  <a:cubicBezTo>
                    <a:pt x="159333" y="33889"/>
                    <a:pt x="128091" y="52939"/>
                    <a:pt x="85228" y="80466"/>
                  </a:cubicBezTo>
                  <a:close/>
                </a:path>
              </a:pathLst>
            </a:custGeom>
            <a:solidFill>
              <a:srgbClr val="FFBB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07601" name="Freeform: Shape 170">
              <a:extLst>
                <a:ext uri="{FF2B5EF4-FFF2-40B4-BE49-F238E27FC236}">
                  <a16:creationId xmlns:a16="http://schemas.microsoft.com/office/drawing/2014/main" id="{43CA3953-30A2-44CD-ADD6-0E32F2BF862E}"/>
                </a:ext>
              </a:extLst>
            </p:cNvPr>
            <p:cNvSpPr>
              <a:spLocks/>
            </p:cNvSpPr>
            <p:nvPr/>
          </p:nvSpPr>
          <p:spPr bwMode="auto">
            <a:xfrm>
              <a:off x="7204996" y="3407143"/>
              <a:ext cx="247650" cy="361950"/>
            </a:xfrm>
            <a:custGeom>
              <a:avLst/>
              <a:gdLst>
                <a:gd name="T0" fmla="*/ 75629 w 247650"/>
                <a:gd name="T1" fmla="*/ 314846 h 361950"/>
                <a:gd name="T2" fmla="*/ 34766 w 247650"/>
                <a:gd name="T3" fmla="*/ 361042 h 361950"/>
                <a:gd name="T4" fmla="*/ 7144 w 247650"/>
                <a:gd name="T5" fmla="*/ 330562 h 361950"/>
                <a:gd name="T6" fmla="*/ 139446 w 247650"/>
                <a:gd name="T7" fmla="*/ 47003 h 361950"/>
                <a:gd name="T8" fmla="*/ 229838 w 247650"/>
                <a:gd name="T9" fmla="*/ 20619 h 361950"/>
                <a:gd name="T10" fmla="*/ 229838 w 247650"/>
                <a:gd name="T11" fmla="*/ 20619 h 361950"/>
                <a:gd name="T12" fmla="*/ 214598 w 247650"/>
                <a:gd name="T13" fmla="*/ 127013 h 361950"/>
                <a:gd name="T14" fmla="*/ 75724 w 247650"/>
                <a:gd name="T15" fmla="*/ 314941 h 36195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47650"/>
                <a:gd name="T25" fmla="*/ 0 h 361950"/>
                <a:gd name="T26" fmla="*/ 247650 w 247650"/>
                <a:gd name="T27" fmla="*/ 361950 h 36195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47650" h="361950">
                  <a:moveTo>
                    <a:pt x="75629" y="314846"/>
                  </a:moveTo>
                  <a:cubicBezTo>
                    <a:pt x="70771" y="323704"/>
                    <a:pt x="34766" y="361042"/>
                    <a:pt x="34766" y="361042"/>
                  </a:cubicBezTo>
                  <a:cubicBezTo>
                    <a:pt x="7525" y="335515"/>
                    <a:pt x="7144" y="330562"/>
                    <a:pt x="7144" y="330562"/>
                  </a:cubicBezTo>
                  <a:lnTo>
                    <a:pt x="139446" y="47003"/>
                  </a:lnTo>
                  <a:cubicBezTo>
                    <a:pt x="162020" y="6903"/>
                    <a:pt x="202502" y="-4908"/>
                    <a:pt x="229838" y="20619"/>
                  </a:cubicBezTo>
                  <a:cubicBezTo>
                    <a:pt x="257080" y="46146"/>
                    <a:pt x="237268" y="86913"/>
                    <a:pt x="214598" y="127013"/>
                  </a:cubicBezTo>
                  <a:lnTo>
                    <a:pt x="75724" y="314941"/>
                  </a:lnTo>
                  <a:close/>
                </a:path>
              </a:pathLst>
            </a:custGeom>
            <a:solidFill>
              <a:srgbClr val="FFBB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07602" name="Freeform: Shape 171">
              <a:extLst>
                <a:ext uri="{FF2B5EF4-FFF2-40B4-BE49-F238E27FC236}">
                  <a16:creationId xmlns:a16="http://schemas.microsoft.com/office/drawing/2014/main" id="{44225CF6-C281-457E-ADCC-16F11DE5C938}"/>
                </a:ext>
              </a:extLst>
            </p:cNvPr>
            <p:cNvSpPr>
              <a:spLocks/>
            </p:cNvSpPr>
            <p:nvPr/>
          </p:nvSpPr>
          <p:spPr bwMode="auto">
            <a:xfrm>
              <a:off x="7396123" y="4824719"/>
              <a:ext cx="152400" cy="123825"/>
            </a:xfrm>
            <a:custGeom>
              <a:avLst/>
              <a:gdLst>
                <a:gd name="T0" fmla="*/ 34901 w 152400"/>
                <a:gd name="T1" fmla="*/ 39889 h 123825"/>
                <a:gd name="T2" fmla="*/ 26233 w 152400"/>
                <a:gd name="T3" fmla="*/ 118185 h 123825"/>
                <a:gd name="T4" fmla="*/ 145201 w 152400"/>
                <a:gd name="T5" fmla="*/ 101040 h 123825"/>
                <a:gd name="T6" fmla="*/ 104910 w 152400"/>
                <a:gd name="T7" fmla="*/ 21601 h 123825"/>
                <a:gd name="T8" fmla="*/ 34901 w 152400"/>
                <a:gd name="T9" fmla="*/ 39984 h 1238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52400"/>
                <a:gd name="T16" fmla="*/ 0 h 123825"/>
                <a:gd name="T17" fmla="*/ 152400 w 152400"/>
                <a:gd name="T18" fmla="*/ 123825 h 12382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52400" h="123825">
                  <a:moveTo>
                    <a:pt x="34901" y="39889"/>
                  </a:moveTo>
                  <a:cubicBezTo>
                    <a:pt x="34901" y="57796"/>
                    <a:pt x="-21296" y="118185"/>
                    <a:pt x="26233" y="118185"/>
                  </a:cubicBezTo>
                  <a:cubicBezTo>
                    <a:pt x="143391" y="118185"/>
                    <a:pt x="151201" y="117232"/>
                    <a:pt x="145201" y="101040"/>
                  </a:cubicBezTo>
                  <a:cubicBezTo>
                    <a:pt x="131104" y="62654"/>
                    <a:pt x="109958" y="78751"/>
                    <a:pt x="104910" y="21601"/>
                  </a:cubicBezTo>
                  <a:cubicBezTo>
                    <a:pt x="101957" y="-12498"/>
                    <a:pt x="34901" y="22077"/>
                    <a:pt x="34901" y="39984"/>
                  </a:cubicBezTo>
                  <a:close/>
                </a:path>
              </a:pathLst>
            </a:custGeom>
            <a:solidFill>
              <a:srgbClr val="0F3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07603" name="Freeform: Shape 172">
              <a:extLst>
                <a:ext uri="{FF2B5EF4-FFF2-40B4-BE49-F238E27FC236}">
                  <a16:creationId xmlns:a16="http://schemas.microsoft.com/office/drawing/2014/main" id="{FAB23190-10EB-4C4D-87EC-107886841598}"/>
                </a:ext>
              </a:extLst>
            </p:cNvPr>
            <p:cNvSpPr>
              <a:spLocks/>
            </p:cNvSpPr>
            <p:nvPr/>
          </p:nvSpPr>
          <p:spPr bwMode="auto">
            <a:xfrm>
              <a:off x="7520840" y="2850823"/>
              <a:ext cx="228600" cy="219075"/>
            </a:xfrm>
            <a:custGeom>
              <a:avLst/>
              <a:gdLst>
                <a:gd name="T0" fmla="*/ 27246 w 228600"/>
                <a:gd name="T1" fmla="*/ 188795 h 219075"/>
                <a:gd name="T2" fmla="*/ 109542 w 228600"/>
                <a:gd name="T3" fmla="*/ 218513 h 219075"/>
                <a:gd name="T4" fmla="*/ 211650 w 228600"/>
                <a:gd name="T5" fmla="*/ 171269 h 219075"/>
                <a:gd name="T6" fmla="*/ 115829 w 228600"/>
                <a:gd name="T7" fmla="*/ 7153 h 219075"/>
                <a:gd name="T8" fmla="*/ 27246 w 228600"/>
                <a:gd name="T9" fmla="*/ 188890 h 21907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8600"/>
                <a:gd name="T16" fmla="*/ 0 h 219075"/>
                <a:gd name="T17" fmla="*/ 228600 w 228600"/>
                <a:gd name="T18" fmla="*/ 219075 h 21907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8600" h="219075">
                  <a:moveTo>
                    <a:pt x="27246" y="188795"/>
                  </a:moveTo>
                  <a:cubicBezTo>
                    <a:pt x="-35904" y="211274"/>
                    <a:pt x="66013" y="219085"/>
                    <a:pt x="109542" y="218513"/>
                  </a:cubicBezTo>
                  <a:cubicBezTo>
                    <a:pt x="153167" y="217942"/>
                    <a:pt x="268705" y="199082"/>
                    <a:pt x="211650" y="171269"/>
                  </a:cubicBezTo>
                  <a:cubicBezTo>
                    <a:pt x="116019" y="124597"/>
                    <a:pt x="210317" y="5915"/>
                    <a:pt x="115829" y="7153"/>
                  </a:cubicBezTo>
                  <a:cubicBezTo>
                    <a:pt x="32390" y="8201"/>
                    <a:pt x="132117" y="151552"/>
                    <a:pt x="27246" y="188890"/>
                  </a:cubicBezTo>
                  <a:close/>
                </a:path>
              </a:pathLst>
            </a:custGeom>
            <a:solidFill>
              <a:srgbClr val="FFBB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07604" name="Freeform: Shape 173">
              <a:extLst>
                <a:ext uri="{FF2B5EF4-FFF2-40B4-BE49-F238E27FC236}">
                  <a16:creationId xmlns:a16="http://schemas.microsoft.com/office/drawing/2014/main" id="{734C9B79-CF73-4C59-9844-7FE3EADA6B40}"/>
                </a:ext>
              </a:extLst>
            </p:cNvPr>
            <p:cNvSpPr>
              <a:spLocks/>
            </p:cNvSpPr>
            <p:nvPr/>
          </p:nvSpPr>
          <p:spPr bwMode="auto">
            <a:xfrm>
              <a:off x="7647620" y="2653852"/>
              <a:ext cx="95250" cy="95250"/>
            </a:xfrm>
            <a:custGeom>
              <a:avLst/>
              <a:gdLst>
                <a:gd name="T0" fmla="*/ 96205 w 95250"/>
                <a:gd name="T1" fmla="*/ 50486 h 95250"/>
                <a:gd name="T2" fmla="*/ 52200 w 95250"/>
                <a:gd name="T3" fmla="*/ 94967 h 95250"/>
                <a:gd name="T4" fmla="*/ 7147 w 95250"/>
                <a:gd name="T5" fmla="*/ 51629 h 95250"/>
                <a:gd name="T6" fmla="*/ 51152 w 95250"/>
                <a:gd name="T7" fmla="*/ 7147 h 95250"/>
                <a:gd name="T8" fmla="*/ 96205 w 95250"/>
                <a:gd name="T9" fmla="*/ 50486 h 952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5250"/>
                <a:gd name="T16" fmla="*/ 0 h 95250"/>
                <a:gd name="T17" fmla="*/ 95250 w 95250"/>
                <a:gd name="T18" fmla="*/ 95250 h 952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5250" h="95250">
                  <a:moveTo>
                    <a:pt x="96205" y="50486"/>
                  </a:moveTo>
                  <a:cubicBezTo>
                    <a:pt x="96586" y="74679"/>
                    <a:pt x="76869" y="94682"/>
                    <a:pt x="52200" y="94967"/>
                  </a:cubicBezTo>
                  <a:cubicBezTo>
                    <a:pt x="27625" y="95253"/>
                    <a:pt x="7528" y="75822"/>
                    <a:pt x="7147" y="51629"/>
                  </a:cubicBezTo>
                  <a:cubicBezTo>
                    <a:pt x="6861" y="27340"/>
                    <a:pt x="26578" y="7433"/>
                    <a:pt x="51152" y="7147"/>
                  </a:cubicBezTo>
                  <a:cubicBezTo>
                    <a:pt x="75822" y="6861"/>
                    <a:pt x="95919" y="26197"/>
                    <a:pt x="96205" y="50486"/>
                  </a:cubicBezTo>
                  <a:close/>
                </a:path>
              </a:pathLst>
            </a:custGeom>
            <a:solidFill>
              <a:srgbClr val="FBD2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07605" name="Freeform: Shape 174">
              <a:extLst>
                <a:ext uri="{FF2B5EF4-FFF2-40B4-BE49-F238E27FC236}">
                  <a16:creationId xmlns:a16="http://schemas.microsoft.com/office/drawing/2014/main" id="{207D0C79-D351-491C-83E4-1DECCDC10D4F}"/>
                </a:ext>
              </a:extLst>
            </p:cNvPr>
            <p:cNvSpPr>
              <a:spLocks/>
            </p:cNvSpPr>
            <p:nvPr/>
          </p:nvSpPr>
          <p:spPr bwMode="auto">
            <a:xfrm>
              <a:off x="7510450" y="2634325"/>
              <a:ext cx="228600" cy="304800"/>
            </a:xfrm>
            <a:custGeom>
              <a:avLst/>
              <a:gdLst>
                <a:gd name="T0" fmla="*/ 7156 w 228600"/>
                <a:gd name="T1" fmla="*/ 182027 h 304800"/>
                <a:gd name="T2" fmla="*/ 133267 w 228600"/>
                <a:gd name="T3" fmla="*/ 302042 h 304800"/>
                <a:gd name="T4" fmla="*/ 226802 w 228600"/>
                <a:gd name="T5" fmla="*/ 188123 h 304800"/>
                <a:gd name="T6" fmla="*/ 149555 w 228600"/>
                <a:gd name="T7" fmla="*/ 7148 h 304800"/>
                <a:gd name="T8" fmla="*/ 7156 w 228600"/>
                <a:gd name="T9" fmla="*/ 182027 h 3048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8600"/>
                <a:gd name="T16" fmla="*/ 0 h 304800"/>
                <a:gd name="T17" fmla="*/ 228600 w 228600"/>
                <a:gd name="T18" fmla="*/ 304800 h 3048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8600" h="304800">
                  <a:moveTo>
                    <a:pt x="7156" y="182027"/>
                  </a:moveTo>
                  <a:cubicBezTo>
                    <a:pt x="7727" y="229462"/>
                    <a:pt x="110407" y="302328"/>
                    <a:pt x="133267" y="302042"/>
                  </a:cubicBezTo>
                  <a:cubicBezTo>
                    <a:pt x="156603" y="301756"/>
                    <a:pt x="235947" y="277563"/>
                    <a:pt x="226802" y="188123"/>
                  </a:cubicBezTo>
                  <a:cubicBezTo>
                    <a:pt x="218135" y="104208"/>
                    <a:pt x="213849" y="6386"/>
                    <a:pt x="149555" y="7148"/>
                  </a:cubicBezTo>
                  <a:cubicBezTo>
                    <a:pt x="85261" y="8005"/>
                    <a:pt x="6013" y="92683"/>
                    <a:pt x="7156" y="182027"/>
                  </a:cubicBezTo>
                  <a:close/>
                </a:path>
              </a:pathLst>
            </a:custGeom>
            <a:solidFill>
              <a:srgbClr val="FFBB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07606" name="Freeform: Shape 175">
              <a:extLst>
                <a:ext uri="{FF2B5EF4-FFF2-40B4-BE49-F238E27FC236}">
                  <a16:creationId xmlns:a16="http://schemas.microsoft.com/office/drawing/2014/main" id="{55F7DB56-7B8B-4A6C-877E-547DF91C4BEA}"/>
                </a:ext>
              </a:extLst>
            </p:cNvPr>
            <p:cNvSpPr>
              <a:spLocks/>
            </p:cNvSpPr>
            <p:nvPr/>
          </p:nvSpPr>
          <p:spPr bwMode="auto">
            <a:xfrm>
              <a:off x="7447699" y="2610126"/>
              <a:ext cx="219075" cy="247650"/>
            </a:xfrm>
            <a:custGeom>
              <a:avLst/>
              <a:gdLst>
                <a:gd name="T0" fmla="*/ 219068 w 219075"/>
                <a:gd name="T1" fmla="*/ 72304 h 247650"/>
                <a:gd name="T2" fmla="*/ 46380 w 219075"/>
                <a:gd name="T3" fmla="*/ 249565 h 247650"/>
                <a:gd name="T4" fmla="*/ 140297 w 219075"/>
                <a:gd name="T5" fmla="*/ 9154 h 247650"/>
                <a:gd name="T6" fmla="*/ 219068 w 219075"/>
                <a:gd name="T7" fmla="*/ 72209 h 24765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9075"/>
                <a:gd name="T13" fmla="*/ 0 h 247650"/>
                <a:gd name="T14" fmla="*/ 219075 w 219075"/>
                <a:gd name="T15" fmla="*/ 247650 h 24765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9075" h="247650">
                  <a:moveTo>
                    <a:pt x="219068" y="72304"/>
                  </a:moveTo>
                  <a:cubicBezTo>
                    <a:pt x="119722" y="73638"/>
                    <a:pt x="126485" y="248612"/>
                    <a:pt x="46380" y="249565"/>
                  </a:cubicBezTo>
                  <a:cubicBezTo>
                    <a:pt x="-33725" y="250517"/>
                    <a:pt x="14376" y="33919"/>
                    <a:pt x="140297" y="9154"/>
                  </a:cubicBezTo>
                  <a:cubicBezTo>
                    <a:pt x="218973" y="-6277"/>
                    <a:pt x="219068" y="72209"/>
                    <a:pt x="219068" y="72209"/>
                  </a:cubicBezTo>
                  <a:close/>
                </a:path>
              </a:pathLst>
            </a:custGeom>
            <a:solidFill>
              <a:srgbClr val="FBD2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07607" name="Freeform: Shape 176">
              <a:extLst>
                <a:ext uri="{FF2B5EF4-FFF2-40B4-BE49-F238E27FC236}">
                  <a16:creationId xmlns:a16="http://schemas.microsoft.com/office/drawing/2014/main" id="{4EF6A224-681B-4B5A-940C-303D062CA59A}"/>
                </a:ext>
              </a:extLst>
            </p:cNvPr>
            <p:cNvSpPr>
              <a:spLocks/>
            </p:cNvSpPr>
            <p:nvPr/>
          </p:nvSpPr>
          <p:spPr bwMode="auto">
            <a:xfrm>
              <a:off x="7581326" y="2611270"/>
              <a:ext cx="142875" cy="95250"/>
            </a:xfrm>
            <a:custGeom>
              <a:avLst/>
              <a:gdLst>
                <a:gd name="T0" fmla="*/ 138495 w 142875"/>
                <a:gd name="T1" fmla="*/ 49443 h 95250"/>
                <a:gd name="T2" fmla="*/ 73345 w 142875"/>
                <a:gd name="T3" fmla="*/ 93354 h 95250"/>
                <a:gd name="T4" fmla="*/ 7146 w 142875"/>
                <a:gd name="T5" fmla="*/ 51063 h 95250"/>
                <a:gd name="T6" fmla="*/ 72297 w 142875"/>
                <a:gd name="T7" fmla="*/ 7153 h 95250"/>
                <a:gd name="T8" fmla="*/ 138495 w 142875"/>
                <a:gd name="T9" fmla="*/ 49443 h 952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2875"/>
                <a:gd name="T16" fmla="*/ 0 h 95250"/>
                <a:gd name="T17" fmla="*/ 142875 w 142875"/>
                <a:gd name="T18" fmla="*/ 95250 h 952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2875" h="95250">
                  <a:moveTo>
                    <a:pt x="138495" y="49443"/>
                  </a:moveTo>
                  <a:cubicBezTo>
                    <a:pt x="138781" y="73256"/>
                    <a:pt x="109635" y="92878"/>
                    <a:pt x="73345" y="93354"/>
                  </a:cubicBezTo>
                  <a:cubicBezTo>
                    <a:pt x="37150" y="93830"/>
                    <a:pt x="7431" y="74875"/>
                    <a:pt x="7146" y="51063"/>
                  </a:cubicBezTo>
                  <a:cubicBezTo>
                    <a:pt x="6860" y="27250"/>
                    <a:pt x="36006" y="7534"/>
                    <a:pt x="72297" y="7153"/>
                  </a:cubicBezTo>
                  <a:cubicBezTo>
                    <a:pt x="108587" y="6676"/>
                    <a:pt x="138210" y="25631"/>
                    <a:pt x="138495" y="49443"/>
                  </a:cubicBezTo>
                  <a:close/>
                </a:path>
              </a:pathLst>
            </a:custGeom>
            <a:solidFill>
              <a:srgbClr val="FBD2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07608" name="Freeform: Shape 177">
              <a:extLst>
                <a:ext uri="{FF2B5EF4-FFF2-40B4-BE49-F238E27FC236}">
                  <a16:creationId xmlns:a16="http://schemas.microsoft.com/office/drawing/2014/main" id="{9F11748F-D96E-40E1-81C8-525A5614D2E5}"/>
                </a:ext>
              </a:extLst>
            </p:cNvPr>
            <p:cNvSpPr>
              <a:spLocks/>
            </p:cNvSpPr>
            <p:nvPr/>
          </p:nvSpPr>
          <p:spPr bwMode="auto">
            <a:xfrm>
              <a:off x="6575298" y="2589946"/>
              <a:ext cx="209550" cy="561975"/>
            </a:xfrm>
            <a:custGeom>
              <a:avLst/>
              <a:gdLst>
                <a:gd name="T0" fmla="*/ 7144 w 209550"/>
                <a:gd name="T1" fmla="*/ 303082 h 561975"/>
                <a:gd name="T2" fmla="*/ 87916 w 209550"/>
                <a:gd name="T3" fmla="*/ 527872 h 561975"/>
                <a:gd name="T4" fmla="*/ 145256 w 209550"/>
                <a:gd name="T5" fmla="*/ 401285 h 561975"/>
                <a:gd name="T6" fmla="*/ 87058 w 209550"/>
                <a:gd name="T7" fmla="*/ 197164 h 561975"/>
                <a:gd name="T8" fmla="*/ 198691 w 209550"/>
                <a:gd name="T9" fmla="*/ 26476 h 561975"/>
                <a:gd name="T10" fmla="*/ 7144 w 209550"/>
                <a:gd name="T11" fmla="*/ 303177 h 56197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09550"/>
                <a:gd name="T19" fmla="*/ 0 h 561975"/>
                <a:gd name="T20" fmla="*/ 209550 w 209550"/>
                <a:gd name="T21" fmla="*/ 561975 h 56197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09550" h="561975">
                  <a:moveTo>
                    <a:pt x="7144" y="303082"/>
                  </a:moveTo>
                  <a:cubicBezTo>
                    <a:pt x="7144" y="487010"/>
                    <a:pt x="70199" y="378234"/>
                    <a:pt x="87916" y="527872"/>
                  </a:cubicBezTo>
                  <a:cubicBezTo>
                    <a:pt x="96869" y="602834"/>
                    <a:pt x="150114" y="528253"/>
                    <a:pt x="145256" y="401285"/>
                  </a:cubicBezTo>
                  <a:cubicBezTo>
                    <a:pt x="142684" y="333657"/>
                    <a:pt x="87058" y="260981"/>
                    <a:pt x="87058" y="197164"/>
                  </a:cubicBezTo>
                  <a:cubicBezTo>
                    <a:pt x="87058" y="13331"/>
                    <a:pt x="247745" y="81340"/>
                    <a:pt x="198691" y="26476"/>
                  </a:cubicBezTo>
                  <a:cubicBezTo>
                    <a:pt x="129159" y="-51439"/>
                    <a:pt x="7144" y="119345"/>
                    <a:pt x="7144" y="303177"/>
                  </a:cubicBezTo>
                  <a:close/>
                </a:path>
              </a:pathLst>
            </a:custGeom>
            <a:solidFill>
              <a:srgbClr val="0F3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07609" name="Freeform: Shape 178">
              <a:extLst>
                <a:ext uri="{FF2B5EF4-FFF2-40B4-BE49-F238E27FC236}">
                  <a16:creationId xmlns:a16="http://schemas.microsoft.com/office/drawing/2014/main" id="{AF7CD864-2DFE-4196-AEC6-34453238172E}"/>
                </a:ext>
              </a:extLst>
            </p:cNvPr>
            <p:cNvSpPr>
              <a:spLocks/>
            </p:cNvSpPr>
            <p:nvPr/>
          </p:nvSpPr>
          <p:spPr bwMode="auto">
            <a:xfrm>
              <a:off x="6533674" y="4694587"/>
              <a:ext cx="57150" cy="171450"/>
            </a:xfrm>
            <a:custGeom>
              <a:avLst/>
              <a:gdLst>
                <a:gd name="T0" fmla="*/ 7144 w 57150"/>
                <a:gd name="T1" fmla="*/ 136588 h 171450"/>
                <a:gd name="T2" fmla="*/ 32766 w 57150"/>
                <a:gd name="T3" fmla="*/ 164878 h 171450"/>
                <a:gd name="T4" fmla="*/ 32766 w 57150"/>
                <a:gd name="T5" fmla="*/ 164878 h 171450"/>
                <a:gd name="T6" fmla="*/ 58388 w 57150"/>
                <a:gd name="T7" fmla="*/ 136588 h 171450"/>
                <a:gd name="T8" fmla="*/ 58388 w 57150"/>
                <a:gd name="T9" fmla="*/ 35528 h 171450"/>
                <a:gd name="T10" fmla="*/ 32766 w 57150"/>
                <a:gd name="T11" fmla="*/ 7144 h 171450"/>
                <a:gd name="T12" fmla="*/ 32766 w 57150"/>
                <a:gd name="T13" fmla="*/ 7144 h 171450"/>
                <a:gd name="T14" fmla="*/ 7144 w 57150"/>
                <a:gd name="T15" fmla="*/ 35528 h 171450"/>
                <a:gd name="T16" fmla="*/ 7144 w 57150"/>
                <a:gd name="T17" fmla="*/ 136588 h 17145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57150"/>
                <a:gd name="T28" fmla="*/ 0 h 171450"/>
                <a:gd name="T29" fmla="*/ 57150 w 57150"/>
                <a:gd name="T30" fmla="*/ 171450 h 17145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57150" h="171450">
                  <a:moveTo>
                    <a:pt x="7144" y="136588"/>
                  </a:moveTo>
                  <a:cubicBezTo>
                    <a:pt x="7144" y="152305"/>
                    <a:pt x="18574" y="164878"/>
                    <a:pt x="32766" y="164878"/>
                  </a:cubicBezTo>
                  <a:cubicBezTo>
                    <a:pt x="46958" y="164878"/>
                    <a:pt x="58388" y="152210"/>
                    <a:pt x="58388" y="136588"/>
                  </a:cubicBezTo>
                  <a:lnTo>
                    <a:pt x="58388" y="35528"/>
                  </a:lnTo>
                  <a:cubicBezTo>
                    <a:pt x="58388" y="19812"/>
                    <a:pt x="46958" y="7144"/>
                    <a:pt x="32766" y="7144"/>
                  </a:cubicBezTo>
                  <a:cubicBezTo>
                    <a:pt x="18574" y="7144"/>
                    <a:pt x="7144" y="19812"/>
                    <a:pt x="7144" y="35528"/>
                  </a:cubicBezTo>
                  <a:lnTo>
                    <a:pt x="7144" y="136588"/>
                  </a:lnTo>
                  <a:close/>
                </a:path>
              </a:pathLst>
            </a:custGeom>
            <a:solidFill>
              <a:srgbClr val="FFBB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07610" name="Freeform: Shape 179">
              <a:extLst>
                <a:ext uri="{FF2B5EF4-FFF2-40B4-BE49-F238E27FC236}">
                  <a16:creationId xmlns:a16="http://schemas.microsoft.com/office/drawing/2014/main" id="{9974C02D-D234-40C0-8B0B-E24B002B371F}"/>
                </a:ext>
              </a:extLst>
            </p:cNvPr>
            <p:cNvSpPr>
              <a:spLocks/>
            </p:cNvSpPr>
            <p:nvPr/>
          </p:nvSpPr>
          <p:spPr bwMode="auto">
            <a:xfrm>
              <a:off x="6467761" y="3601568"/>
              <a:ext cx="333375" cy="1181100"/>
            </a:xfrm>
            <a:custGeom>
              <a:avLst/>
              <a:gdLst>
                <a:gd name="T0" fmla="*/ 254222 w 333375"/>
                <a:gd name="T1" fmla="*/ 32029 h 1181100"/>
                <a:gd name="T2" fmla="*/ 100679 w 333375"/>
                <a:gd name="T3" fmla="*/ 69367 h 1181100"/>
                <a:gd name="T4" fmla="*/ 7144 w 333375"/>
                <a:gd name="T5" fmla="*/ 633723 h 1181100"/>
                <a:gd name="T6" fmla="*/ 75724 w 333375"/>
                <a:gd name="T7" fmla="*/ 1168837 h 1181100"/>
                <a:gd name="T8" fmla="*/ 141922 w 333375"/>
                <a:gd name="T9" fmla="*/ 1174743 h 1181100"/>
                <a:gd name="T10" fmla="*/ 164211 w 333375"/>
                <a:gd name="T11" fmla="*/ 805173 h 1181100"/>
                <a:gd name="T12" fmla="*/ 148971 w 333375"/>
                <a:gd name="T13" fmla="*/ 639914 h 1181100"/>
                <a:gd name="T14" fmla="*/ 243173 w 333375"/>
                <a:gd name="T15" fmla="*/ 441794 h 1181100"/>
                <a:gd name="T16" fmla="*/ 332518 w 333375"/>
                <a:gd name="T17" fmla="*/ 156901 h 1181100"/>
                <a:gd name="T18" fmla="*/ 254413 w 333375"/>
                <a:gd name="T19" fmla="*/ 31933 h 118110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33375"/>
                <a:gd name="T31" fmla="*/ 0 h 1181100"/>
                <a:gd name="T32" fmla="*/ 333375 w 333375"/>
                <a:gd name="T33" fmla="*/ 1181100 h 118110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33375" h="1181100">
                  <a:moveTo>
                    <a:pt x="254222" y="32029"/>
                  </a:moveTo>
                  <a:cubicBezTo>
                    <a:pt x="171164" y="-10548"/>
                    <a:pt x="127159" y="1263"/>
                    <a:pt x="100679" y="69367"/>
                  </a:cubicBezTo>
                  <a:cubicBezTo>
                    <a:pt x="26194" y="261010"/>
                    <a:pt x="7144" y="571715"/>
                    <a:pt x="7144" y="633723"/>
                  </a:cubicBezTo>
                  <a:cubicBezTo>
                    <a:pt x="7144" y="758215"/>
                    <a:pt x="75724" y="1168837"/>
                    <a:pt x="75724" y="1168837"/>
                  </a:cubicBezTo>
                  <a:cubicBezTo>
                    <a:pt x="75724" y="1168837"/>
                    <a:pt x="142494" y="1193222"/>
                    <a:pt x="141922" y="1174743"/>
                  </a:cubicBezTo>
                  <a:cubicBezTo>
                    <a:pt x="133826" y="885659"/>
                    <a:pt x="165640" y="907948"/>
                    <a:pt x="164211" y="805173"/>
                  </a:cubicBezTo>
                  <a:cubicBezTo>
                    <a:pt x="163449" y="745547"/>
                    <a:pt x="144399" y="690873"/>
                    <a:pt x="148971" y="639914"/>
                  </a:cubicBezTo>
                  <a:cubicBezTo>
                    <a:pt x="150400" y="624008"/>
                    <a:pt x="224885" y="489229"/>
                    <a:pt x="243173" y="441794"/>
                  </a:cubicBezTo>
                  <a:cubicBezTo>
                    <a:pt x="291465" y="315874"/>
                    <a:pt x="314515" y="220052"/>
                    <a:pt x="332518" y="156901"/>
                  </a:cubicBezTo>
                  <a:cubicBezTo>
                    <a:pt x="349853" y="95370"/>
                    <a:pt x="285560" y="47935"/>
                    <a:pt x="254413" y="31933"/>
                  </a:cubicBezTo>
                  <a:close/>
                </a:path>
              </a:pathLst>
            </a:custGeom>
            <a:solidFill>
              <a:srgbClr val="004B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07611" name="Freeform: Shape 180">
              <a:extLst>
                <a:ext uri="{FF2B5EF4-FFF2-40B4-BE49-F238E27FC236}">
                  <a16:creationId xmlns:a16="http://schemas.microsoft.com/office/drawing/2014/main" id="{59B9AFA0-AFF1-44D1-806F-C5C4B769A91D}"/>
                </a:ext>
              </a:extLst>
            </p:cNvPr>
            <p:cNvSpPr>
              <a:spLocks/>
            </p:cNvSpPr>
            <p:nvPr/>
          </p:nvSpPr>
          <p:spPr bwMode="auto">
            <a:xfrm>
              <a:off x="6577572" y="3618643"/>
              <a:ext cx="228600" cy="1171575"/>
            </a:xfrm>
            <a:custGeom>
              <a:avLst/>
              <a:gdLst>
                <a:gd name="T0" fmla="*/ 144411 w 228600"/>
                <a:gd name="T1" fmla="*/ 14954 h 1171575"/>
                <a:gd name="T2" fmla="*/ 128218 w 228600"/>
                <a:gd name="T3" fmla="*/ 7144 h 1171575"/>
                <a:gd name="T4" fmla="*/ 139172 w 228600"/>
                <a:gd name="T5" fmla="*/ 91821 h 1171575"/>
                <a:gd name="T6" fmla="*/ 121932 w 228600"/>
                <a:gd name="T7" fmla="*/ 202121 h 1171575"/>
                <a:gd name="T8" fmla="*/ 121932 w 228600"/>
                <a:gd name="T9" fmla="*/ 202121 h 1171575"/>
                <a:gd name="T10" fmla="*/ 121932 w 228600"/>
                <a:gd name="T11" fmla="*/ 202121 h 1171575"/>
                <a:gd name="T12" fmla="*/ 95548 w 228600"/>
                <a:gd name="T13" fmla="*/ 407098 h 1171575"/>
                <a:gd name="T14" fmla="*/ 9823 w 228600"/>
                <a:gd name="T15" fmla="*/ 639985 h 1171575"/>
                <a:gd name="T16" fmla="*/ 17824 w 228600"/>
                <a:gd name="T17" fmla="*/ 802577 h 1171575"/>
                <a:gd name="T18" fmla="*/ 7251 w 228600"/>
                <a:gd name="T19" fmla="*/ 1159669 h 1171575"/>
                <a:gd name="T20" fmla="*/ 32111 w 228600"/>
                <a:gd name="T21" fmla="*/ 1157669 h 1171575"/>
                <a:gd name="T22" fmla="*/ 54400 w 228600"/>
                <a:gd name="T23" fmla="*/ 788098 h 1171575"/>
                <a:gd name="T24" fmla="*/ 39160 w 228600"/>
                <a:gd name="T25" fmla="*/ 622840 h 1171575"/>
                <a:gd name="T26" fmla="*/ 133362 w 228600"/>
                <a:gd name="T27" fmla="*/ 424720 h 1171575"/>
                <a:gd name="T28" fmla="*/ 222707 w 228600"/>
                <a:gd name="T29" fmla="*/ 139827 h 1171575"/>
                <a:gd name="T30" fmla="*/ 144601 w 228600"/>
                <a:gd name="T31" fmla="*/ 14859 h 1171575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28600"/>
                <a:gd name="T49" fmla="*/ 0 h 1171575"/>
                <a:gd name="T50" fmla="*/ 228600 w 228600"/>
                <a:gd name="T51" fmla="*/ 1171575 h 1171575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28600" h="1171575">
                  <a:moveTo>
                    <a:pt x="144411" y="14954"/>
                  </a:moveTo>
                  <a:cubicBezTo>
                    <a:pt x="138791" y="12097"/>
                    <a:pt x="133362" y="9525"/>
                    <a:pt x="128218" y="7144"/>
                  </a:cubicBezTo>
                  <a:cubicBezTo>
                    <a:pt x="137172" y="33814"/>
                    <a:pt x="141363" y="62389"/>
                    <a:pt x="139172" y="91821"/>
                  </a:cubicBezTo>
                  <a:cubicBezTo>
                    <a:pt x="136505" y="128492"/>
                    <a:pt x="130314" y="166592"/>
                    <a:pt x="121932" y="202121"/>
                  </a:cubicBezTo>
                  <a:cubicBezTo>
                    <a:pt x="121932" y="201739"/>
                    <a:pt x="121932" y="201644"/>
                    <a:pt x="121932" y="202121"/>
                  </a:cubicBezTo>
                  <a:cubicBezTo>
                    <a:pt x="120789" y="206883"/>
                    <a:pt x="120122" y="354425"/>
                    <a:pt x="95548" y="407098"/>
                  </a:cubicBezTo>
                  <a:cubicBezTo>
                    <a:pt x="71640" y="458438"/>
                    <a:pt x="5156" y="598075"/>
                    <a:pt x="9823" y="639985"/>
                  </a:cubicBezTo>
                  <a:cubicBezTo>
                    <a:pt x="12775" y="667131"/>
                    <a:pt x="17443" y="775145"/>
                    <a:pt x="17824" y="802577"/>
                  </a:cubicBezTo>
                  <a:cubicBezTo>
                    <a:pt x="17443" y="851345"/>
                    <a:pt x="5917" y="1062323"/>
                    <a:pt x="7251" y="1159669"/>
                  </a:cubicBezTo>
                  <a:cubicBezTo>
                    <a:pt x="26110" y="1164717"/>
                    <a:pt x="32492" y="1168527"/>
                    <a:pt x="32111" y="1157669"/>
                  </a:cubicBezTo>
                  <a:cubicBezTo>
                    <a:pt x="24015" y="868585"/>
                    <a:pt x="55829" y="890873"/>
                    <a:pt x="54400" y="788098"/>
                  </a:cubicBezTo>
                  <a:cubicBezTo>
                    <a:pt x="53638" y="728472"/>
                    <a:pt x="34588" y="673798"/>
                    <a:pt x="39160" y="622840"/>
                  </a:cubicBezTo>
                  <a:cubicBezTo>
                    <a:pt x="40589" y="606933"/>
                    <a:pt x="115074" y="472154"/>
                    <a:pt x="133362" y="424720"/>
                  </a:cubicBezTo>
                  <a:cubicBezTo>
                    <a:pt x="181654" y="298799"/>
                    <a:pt x="204704" y="202978"/>
                    <a:pt x="222707" y="139827"/>
                  </a:cubicBezTo>
                  <a:cubicBezTo>
                    <a:pt x="240042" y="78296"/>
                    <a:pt x="175748" y="30861"/>
                    <a:pt x="144601" y="14859"/>
                  </a:cubicBezTo>
                  <a:close/>
                </a:path>
              </a:pathLst>
            </a:custGeom>
            <a:solidFill>
              <a:srgbClr val="2414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07612" name="Freeform: Shape 181">
              <a:extLst>
                <a:ext uri="{FF2B5EF4-FFF2-40B4-BE49-F238E27FC236}">
                  <a16:creationId xmlns:a16="http://schemas.microsoft.com/office/drawing/2014/main" id="{CA0222FF-8F95-45F4-B0D0-756E887E178B}"/>
                </a:ext>
              </a:extLst>
            </p:cNvPr>
            <p:cNvSpPr>
              <a:spLocks/>
            </p:cNvSpPr>
            <p:nvPr/>
          </p:nvSpPr>
          <p:spPr bwMode="auto">
            <a:xfrm>
              <a:off x="6559229" y="3580829"/>
              <a:ext cx="295275" cy="171450"/>
            </a:xfrm>
            <a:custGeom>
              <a:avLst/>
              <a:gdLst>
                <a:gd name="T0" fmla="*/ 294676 w 295275"/>
                <a:gd name="T1" fmla="*/ 39529 h 171450"/>
                <a:gd name="T2" fmla="*/ 291532 w 295275"/>
                <a:gd name="T3" fmla="*/ 35909 h 171450"/>
                <a:gd name="T4" fmla="*/ 126369 w 295275"/>
                <a:gd name="T5" fmla="*/ 164592 h 171450"/>
                <a:gd name="T6" fmla="*/ 8926 w 295275"/>
                <a:gd name="T7" fmla="*/ 22955 h 171450"/>
                <a:gd name="T8" fmla="*/ 39311 w 295275"/>
                <a:gd name="T9" fmla="*/ 7144 h 171450"/>
                <a:gd name="T10" fmla="*/ 294676 w 295275"/>
                <a:gd name="T11" fmla="*/ 39433 h 17145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5275"/>
                <a:gd name="T19" fmla="*/ 0 h 171450"/>
                <a:gd name="T20" fmla="*/ 295275 w 295275"/>
                <a:gd name="T21" fmla="*/ 171450 h 17145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5275" h="171450">
                  <a:moveTo>
                    <a:pt x="294676" y="39529"/>
                  </a:moveTo>
                  <a:lnTo>
                    <a:pt x="291532" y="35909"/>
                  </a:lnTo>
                  <a:cubicBezTo>
                    <a:pt x="291532" y="167354"/>
                    <a:pt x="269435" y="164592"/>
                    <a:pt x="126369" y="164592"/>
                  </a:cubicBezTo>
                  <a:cubicBezTo>
                    <a:pt x="-16696" y="164592"/>
                    <a:pt x="8926" y="154496"/>
                    <a:pt x="8926" y="22955"/>
                  </a:cubicBezTo>
                  <a:lnTo>
                    <a:pt x="39311" y="7144"/>
                  </a:lnTo>
                  <a:lnTo>
                    <a:pt x="294676" y="39433"/>
                  </a:lnTo>
                  <a:close/>
                </a:path>
              </a:pathLst>
            </a:custGeom>
            <a:solidFill>
              <a:srgbClr val="0F3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07613" name="Freeform: Shape 182">
              <a:extLst>
                <a:ext uri="{FF2B5EF4-FFF2-40B4-BE49-F238E27FC236}">
                  <a16:creationId xmlns:a16="http://schemas.microsoft.com/office/drawing/2014/main" id="{81D6C63F-7609-4136-B149-1A28810F77C4}"/>
                </a:ext>
              </a:extLst>
            </p:cNvPr>
            <p:cNvSpPr>
              <a:spLocks/>
            </p:cNvSpPr>
            <p:nvPr/>
          </p:nvSpPr>
          <p:spPr bwMode="auto">
            <a:xfrm>
              <a:off x="6846761" y="4694587"/>
              <a:ext cx="57150" cy="171450"/>
            </a:xfrm>
            <a:custGeom>
              <a:avLst/>
              <a:gdLst>
                <a:gd name="T0" fmla="*/ 7144 w 57150"/>
                <a:gd name="T1" fmla="*/ 136588 h 171450"/>
                <a:gd name="T2" fmla="*/ 32766 w 57150"/>
                <a:gd name="T3" fmla="*/ 164878 h 171450"/>
                <a:gd name="T4" fmla="*/ 32766 w 57150"/>
                <a:gd name="T5" fmla="*/ 164878 h 171450"/>
                <a:gd name="T6" fmla="*/ 58388 w 57150"/>
                <a:gd name="T7" fmla="*/ 136588 h 171450"/>
                <a:gd name="T8" fmla="*/ 58388 w 57150"/>
                <a:gd name="T9" fmla="*/ 35528 h 171450"/>
                <a:gd name="T10" fmla="*/ 32766 w 57150"/>
                <a:gd name="T11" fmla="*/ 7144 h 171450"/>
                <a:gd name="T12" fmla="*/ 32766 w 57150"/>
                <a:gd name="T13" fmla="*/ 7144 h 171450"/>
                <a:gd name="T14" fmla="*/ 7144 w 57150"/>
                <a:gd name="T15" fmla="*/ 35528 h 171450"/>
                <a:gd name="T16" fmla="*/ 7144 w 57150"/>
                <a:gd name="T17" fmla="*/ 136588 h 17145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57150"/>
                <a:gd name="T28" fmla="*/ 0 h 171450"/>
                <a:gd name="T29" fmla="*/ 57150 w 57150"/>
                <a:gd name="T30" fmla="*/ 171450 h 17145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57150" h="171450">
                  <a:moveTo>
                    <a:pt x="7144" y="136588"/>
                  </a:moveTo>
                  <a:cubicBezTo>
                    <a:pt x="7144" y="152305"/>
                    <a:pt x="18574" y="164878"/>
                    <a:pt x="32766" y="164878"/>
                  </a:cubicBezTo>
                  <a:cubicBezTo>
                    <a:pt x="46958" y="164878"/>
                    <a:pt x="58388" y="152210"/>
                    <a:pt x="58388" y="136588"/>
                  </a:cubicBezTo>
                  <a:lnTo>
                    <a:pt x="58388" y="35528"/>
                  </a:lnTo>
                  <a:cubicBezTo>
                    <a:pt x="58388" y="19812"/>
                    <a:pt x="46958" y="7144"/>
                    <a:pt x="32766" y="7144"/>
                  </a:cubicBezTo>
                  <a:cubicBezTo>
                    <a:pt x="18574" y="7144"/>
                    <a:pt x="7144" y="19812"/>
                    <a:pt x="7144" y="35528"/>
                  </a:cubicBezTo>
                  <a:lnTo>
                    <a:pt x="7144" y="136588"/>
                  </a:lnTo>
                  <a:close/>
                </a:path>
              </a:pathLst>
            </a:custGeom>
            <a:solidFill>
              <a:srgbClr val="FFBB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07614" name="Freeform: Shape 183">
              <a:extLst>
                <a:ext uri="{FF2B5EF4-FFF2-40B4-BE49-F238E27FC236}">
                  <a16:creationId xmlns:a16="http://schemas.microsoft.com/office/drawing/2014/main" id="{AAF3754B-8924-4FAE-BDEB-42933D59CA87}"/>
                </a:ext>
              </a:extLst>
            </p:cNvPr>
            <p:cNvSpPr>
              <a:spLocks/>
            </p:cNvSpPr>
            <p:nvPr/>
          </p:nvSpPr>
          <p:spPr bwMode="auto">
            <a:xfrm>
              <a:off x="6687621" y="3590672"/>
              <a:ext cx="238125" cy="1162050"/>
            </a:xfrm>
            <a:custGeom>
              <a:avLst/>
              <a:gdLst>
                <a:gd name="T0" fmla="*/ 162664 w 238125"/>
                <a:gd name="T1" fmla="*/ 1156207 h 1162050"/>
                <a:gd name="T2" fmla="*/ 224481 w 238125"/>
                <a:gd name="T3" fmla="*/ 1141063 h 1162050"/>
                <a:gd name="T4" fmla="*/ 218385 w 238125"/>
                <a:gd name="T5" fmla="*/ 638143 h 1162050"/>
                <a:gd name="T6" fmla="*/ 165141 w 238125"/>
                <a:gd name="T7" fmla="*/ 12160 h 1162050"/>
                <a:gd name="T8" fmla="*/ 13122 w 238125"/>
                <a:gd name="T9" fmla="*/ 77120 h 1162050"/>
                <a:gd name="T10" fmla="*/ 71224 w 238125"/>
                <a:gd name="T11" fmla="*/ 651478 h 1162050"/>
                <a:gd name="T12" fmla="*/ 94560 w 238125"/>
                <a:gd name="T13" fmla="*/ 761968 h 1162050"/>
                <a:gd name="T14" fmla="*/ 162664 w 238125"/>
                <a:gd name="T15" fmla="*/ 1156303 h 116205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38125"/>
                <a:gd name="T25" fmla="*/ 0 h 1162050"/>
                <a:gd name="T26" fmla="*/ 238125 w 238125"/>
                <a:gd name="T27" fmla="*/ 1162050 h 116205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38125" h="1162050">
                  <a:moveTo>
                    <a:pt x="162664" y="1156207"/>
                  </a:moveTo>
                  <a:cubicBezTo>
                    <a:pt x="162664" y="1156207"/>
                    <a:pt x="224672" y="1162685"/>
                    <a:pt x="224481" y="1141063"/>
                  </a:cubicBezTo>
                  <a:cubicBezTo>
                    <a:pt x="223053" y="943705"/>
                    <a:pt x="215052" y="777398"/>
                    <a:pt x="218385" y="638143"/>
                  </a:cubicBezTo>
                  <a:cubicBezTo>
                    <a:pt x="219338" y="600519"/>
                    <a:pt x="285251" y="27400"/>
                    <a:pt x="165141" y="12160"/>
                  </a:cubicBezTo>
                  <a:cubicBezTo>
                    <a:pt x="55603" y="-1747"/>
                    <a:pt x="43697" y="11207"/>
                    <a:pt x="13122" y="77120"/>
                  </a:cubicBezTo>
                  <a:cubicBezTo>
                    <a:pt x="-12501" y="132175"/>
                    <a:pt x="51317" y="605567"/>
                    <a:pt x="71224" y="651478"/>
                  </a:cubicBezTo>
                  <a:cubicBezTo>
                    <a:pt x="77892" y="666813"/>
                    <a:pt x="91417" y="745680"/>
                    <a:pt x="94560" y="761968"/>
                  </a:cubicBezTo>
                  <a:cubicBezTo>
                    <a:pt x="140090" y="994092"/>
                    <a:pt x="162664" y="1156303"/>
                    <a:pt x="162664" y="1156303"/>
                  </a:cubicBezTo>
                  <a:close/>
                </a:path>
              </a:pathLst>
            </a:custGeom>
            <a:solidFill>
              <a:srgbClr val="004B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07615" name="Freeform: Shape 184">
              <a:extLst>
                <a:ext uri="{FF2B5EF4-FFF2-40B4-BE49-F238E27FC236}">
                  <a16:creationId xmlns:a16="http://schemas.microsoft.com/office/drawing/2014/main" id="{FC66339A-F019-4A03-BA0D-0F4D962B16D9}"/>
                </a:ext>
              </a:extLst>
            </p:cNvPr>
            <p:cNvSpPr>
              <a:spLocks/>
            </p:cNvSpPr>
            <p:nvPr/>
          </p:nvSpPr>
          <p:spPr bwMode="auto">
            <a:xfrm>
              <a:off x="6526721" y="3590585"/>
              <a:ext cx="400050" cy="1152525"/>
            </a:xfrm>
            <a:custGeom>
              <a:avLst/>
              <a:gdLst>
                <a:gd name="T0" fmla="*/ 379286 w 400050"/>
                <a:gd name="T1" fmla="*/ 638134 h 1152525"/>
                <a:gd name="T2" fmla="*/ 326041 w 400050"/>
                <a:gd name="T3" fmla="*/ 12151 h 1152525"/>
                <a:gd name="T4" fmla="*/ 192405 w 400050"/>
                <a:gd name="T5" fmla="*/ 41678 h 1152525"/>
                <a:gd name="T6" fmla="*/ 41624 w 400050"/>
                <a:gd name="T7" fmla="*/ 80350 h 1152525"/>
                <a:gd name="T8" fmla="*/ 7144 w 400050"/>
                <a:gd name="T9" fmla="*/ 191221 h 1152525"/>
                <a:gd name="T10" fmla="*/ 339662 w 400050"/>
                <a:gd name="T11" fmla="*/ 211318 h 1152525"/>
                <a:gd name="T12" fmla="*/ 354044 w 400050"/>
                <a:gd name="T13" fmla="*/ 651564 h 1152525"/>
                <a:gd name="T14" fmla="*/ 370618 w 400050"/>
                <a:gd name="T15" fmla="*/ 1154293 h 1152525"/>
                <a:gd name="T16" fmla="*/ 385381 w 400050"/>
                <a:gd name="T17" fmla="*/ 1141054 h 1152525"/>
                <a:gd name="T18" fmla="*/ 379286 w 400050"/>
                <a:gd name="T19" fmla="*/ 638134 h 115252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400050"/>
                <a:gd name="T31" fmla="*/ 0 h 1152525"/>
                <a:gd name="T32" fmla="*/ 400050 w 400050"/>
                <a:gd name="T33" fmla="*/ 1152525 h 1152525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400050" h="1152525">
                  <a:moveTo>
                    <a:pt x="379286" y="638134"/>
                  </a:moveTo>
                  <a:cubicBezTo>
                    <a:pt x="380238" y="600510"/>
                    <a:pt x="446151" y="27391"/>
                    <a:pt x="326041" y="12151"/>
                  </a:cubicBezTo>
                  <a:cubicBezTo>
                    <a:pt x="240221" y="1197"/>
                    <a:pt x="214313" y="7007"/>
                    <a:pt x="192405" y="41678"/>
                  </a:cubicBezTo>
                  <a:cubicBezTo>
                    <a:pt x="111157" y="911"/>
                    <a:pt x="67818" y="13103"/>
                    <a:pt x="41624" y="80350"/>
                  </a:cubicBezTo>
                  <a:cubicBezTo>
                    <a:pt x="28480" y="114259"/>
                    <a:pt x="17050" y="151882"/>
                    <a:pt x="7144" y="191221"/>
                  </a:cubicBezTo>
                  <a:cubicBezTo>
                    <a:pt x="65818" y="264182"/>
                    <a:pt x="268129" y="165027"/>
                    <a:pt x="339662" y="211318"/>
                  </a:cubicBezTo>
                  <a:cubicBezTo>
                    <a:pt x="403098" y="252276"/>
                    <a:pt x="351472" y="589080"/>
                    <a:pt x="354044" y="651564"/>
                  </a:cubicBezTo>
                  <a:cubicBezTo>
                    <a:pt x="356902" y="721858"/>
                    <a:pt x="362331" y="1156484"/>
                    <a:pt x="370618" y="1154293"/>
                  </a:cubicBezTo>
                  <a:cubicBezTo>
                    <a:pt x="379190" y="1152007"/>
                    <a:pt x="385381" y="1147912"/>
                    <a:pt x="385381" y="1141054"/>
                  </a:cubicBezTo>
                  <a:cubicBezTo>
                    <a:pt x="383953" y="943696"/>
                    <a:pt x="375952" y="777389"/>
                    <a:pt x="379286" y="638134"/>
                  </a:cubicBezTo>
                  <a:close/>
                </a:path>
              </a:pathLst>
            </a:custGeom>
            <a:solidFill>
              <a:srgbClr val="2414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07616" name="Freeform: Shape 185">
              <a:extLst>
                <a:ext uri="{FF2B5EF4-FFF2-40B4-BE49-F238E27FC236}">
                  <a16:creationId xmlns:a16="http://schemas.microsoft.com/office/drawing/2014/main" id="{6D0CC5F9-FC87-4D81-8932-4E3C6DA48A72}"/>
                </a:ext>
              </a:extLst>
            </p:cNvPr>
            <p:cNvSpPr>
              <a:spLocks/>
            </p:cNvSpPr>
            <p:nvPr/>
          </p:nvSpPr>
          <p:spPr bwMode="auto">
            <a:xfrm>
              <a:off x="6260497" y="2983306"/>
              <a:ext cx="457200" cy="161925"/>
            </a:xfrm>
            <a:custGeom>
              <a:avLst/>
              <a:gdLst>
                <a:gd name="T0" fmla="*/ 90202 w 457200"/>
                <a:gd name="T1" fmla="*/ 154324 h 161925"/>
                <a:gd name="T2" fmla="*/ 7144 w 457200"/>
                <a:gd name="T3" fmla="*/ 129940 h 161925"/>
                <a:gd name="T4" fmla="*/ 8954 w 457200"/>
                <a:gd name="T5" fmla="*/ 134798 h 161925"/>
                <a:gd name="T6" fmla="*/ 33433 w 457200"/>
                <a:gd name="T7" fmla="*/ 56693 h 161925"/>
                <a:gd name="T8" fmla="*/ 354425 w 457200"/>
                <a:gd name="T9" fmla="*/ 7925 h 161925"/>
                <a:gd name="T10" fmla="*/ 452057 w 457200"/>
                <a:gd name="T11" fmla="*/ 82601 h 161925"/>
                <a:gd name="T12" fmla="*/ 452057 w 457200"/>
                <a:gd name="T13" fmla="*/ 82601 h 161925"/>
                <a:gd name="T14" fmla="*/ 365284 w 457200"/>
                <a:gd name="T15" fmla="*/ 146228 h 161925"/>
                <a:gd name="T16" fmla="*/ 90202 w 457200"/>
                <a:gd name="T17" fmla="*/ 154229 h 16192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57200"/>
                <a:gd name="T28" fmla="*/ 0 h 161925"/>
                <a:gd name="T29" fmla="*/ 457200 w 457200"/>
                <a:gd name="T30" fmla="*/ 161925 h 16192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57200" h="161925">
                  <a:moveTo>
                    <a:pt x="90202" y="154324"/>
                  </a:moveTo>
                  <a:cubicBezTo>
                    <a:pt x="79915" y="156038"/>
                    <a:pt x="13526" y="177565"/>
                    <a:pt x="7144" y="129940"/>
                  </a:cubicBezTo>
                  <a:lnTo>
                    <a:pt x="8954" y="134798"/>
                  </a:lnTo>
                  <a:cubicBezTo>
                    <a:pt x="2667" y="87268"/>
                    <a:pt x="33433" y="56693"/>
                    <a:pt x="33433" y="56693"/>
                  </a:cubicBezTo>
                  <a:lnTo>
                    <a:pt x="354425" y="7925"/>
                  </a:lnTo>
                  <a:cubicBezTo>
                    <a:pt x="401955" y="1543"/>
                    <a:pt x="445675" y="34976"/>
                    <a:pt x="452057" y="82601"/>
                  </a:cubicBezTo>
                  <a:cubicBezTo>
                    <a:pt x="458438" y="130130"/>
                    <a:pt x="412813" y="139941"/>
                    <a:pt x="365284" y="146228"/>
                  </a:cubicBezTo>
                  <a:lnTo>
                    <a:pt x="90202" y="154229"/>
                  </a:lnTo>
                  <a:close/>
                </a:path>
              </a:pathLst>
            </a:custGeom>
            <a:solidFill>
              <a:srgbClr val="004B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07617" name="Freeform: Shape 186">
              <a:extLst>
                <a:ext uri="{FF2B5EF4-FFF2-40B4-BE49-F238E27FC236}">
                  <a16:creationId xmlns:a16="http://schemas.microsoft.com/office/drawing/2014/main" id="{25FD1957-7938-4923-A51F-97C4905CF9DB}"/>
                </a:ext>
              </a:extLst>
            </p:cNvPr>
            <p:cNvSpPr>
              <a:spLocks/>
            </p:cNvSpPr>
            <p:nvPr/>
          </p:nvSpPr>
          <p:spPr bwMode="auto">
            <a:xfrm>
              <a:off x="5954148" y="2782669"/>
              <a:ext cx="85725" cy="152400"/>
            </a:xfrm>
            <a:custGeom>
              <a:avLst/>
              <a:gdLst>
                <a:gd name="T0" fmla="*/ 15646 w 85725"/>
                <a:gd name="T1" fmla="*/ 84642 h 152400"/>
                <a:gd name="T2" fmla="*/ 25552 w 85725"/>
                <a:gd name="T3" fmla="*/ 7966 h 152400"/>
                <a:gd name="T4" fmla="*/ 76987 w 85725"/>
                <a:gd name="T5" fmla="*/ 96834 h 152400"/>
                <a:gd name="T6" fmla="*/ 71843 w 85725"/>
                <a:gd name="T7" fmla="*/ 151602 h 152400"/>
                <a:gd name="T8" fmla="*/ 15646 w 85725"/>
                <a:gd name="T9" fmla="*/ 84642 h 1524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5725"/>
                <a:gd name="T16" fmla="*/ 0 h 152400"/>
                <a:gd name="T17" fmla="*/ 85725 w 85725"/>
                <a:gd name="T18" fmla="*/ 152400 h 1524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5725" h="152400">
                  <a:moveTo>
                    <a:pt x="15646" y="84642"/>
                  </a:moveTo>
                  <a:cubicBezTo>
                    <a:pt x="-2737" y="53019"/>
                    <a:pt x="12503" y="17205"/>
                    <a:pt x="25552" y="7966"/>
                  </a:cubicBezTo>
                  <a:cubicBezTo>
                    <a:pt x="38696" y="-1274"/>
                    <a:pt x="58032" y="69878"/>
                    <a:pt x="76987" y="96834"/>
                  </a:cubicBezTo>
                  <a:cubicBezTo>
                    <a:pt x="96037" y="123789"/>
                    <a:pt x="84892" y="142458"/>
                    <a:pt x="71843" y="151602"/>
                  </a:cubicBezTo>
                  <a:cubicBezTo>
                    <a:pt x="58699" y="160842"/>
                    <a:pt x="41078" y="128743"/>
                    <a:pt x="15646" y="84642"/>
                  </a:cubicBezTo>
                  <a:close/>
                </a:path>
              </a:pathLst>
            </a:custGeom>
            <a:solidFill>
              <a:srgbClr val="FFBB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07618" name="Freeform: Shape 187">
              <a:extLst>
                <a:ext uri="{FF2B5EF4-FFF2-40B4-BE49-F238E27FC236}">
                  <a16:creationId xmlns:a16="http://schemas.microsoft.com/office/drawing/2014/main" id="{6D12536F-244D-404B-9BF3-ED24D34F2DDA}"/>
                </a:ext>
              </a:extLst>
            </p:cNvPr>
            <p:cNvSpPr>
              <a:spLocks/>
            </p:cNvSpPr>
            <p:nvPr/>
          </p:nvSpPr>
          <p:spPr bwMode="auto">
            <a:xfrm>
              <a:off x="5977128" y="2856833"/>
              <a:ext cx="371475" cy="285750"/>
            </a:xfrm>
            <a:custGeom>
              <a:avLst/>
              <a:gdLst>
                <a:gd name="T0" fmla="*/ 40672 w 371475"/>
                <a:gd name="T1" fmla="*/ 91345 h 285750"/>
                <a:gd name="T2" fmla="*/ 7144 w 371475"/>
                <a:gd name="T3" fmla="*/ 63246 h 285750"/>
                <a:gd name="T4" fmla="*/ 56579 w 371475"/>
                <a:gd name="T5" fmla="*/ 7144 h 285750"/>
                <a:gd name="T6" fmla="*/ 329660 w 371475"/>
                <a:gd name="T7" fmla="*/ 177546 h 285750"/>
                <a:gd name="T8" fmla="*/ 351854 w 371475"/>
                <a:gd name="T9" fmla="*/ 268986 h 285750"/>
                <a:gd name="T10" fmla="*/ 351854 w 371475"/>
                <a:gd name="T11" fmla="*/ 268986 h 285750"/>
                <a:gd name="T12" fmla="*/ 246317 w 371475"/>
                <a:gd name="T13" fmla="*/ 249079 h 285750"/>
                <a:gd name="T14" fmla="*/ 40577 w 371475"/>
                <a:gd name="T15" fmla="*/ 91440 h 28575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71475"/>
                <a:gd name="T25" fmla="*/ 0 h 285750"/>
                <a:gd name="T26" fmla="*/ 371475 w 371475"/>
                <a:gd name="T27" fmla="*/ 285750 h 28575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71475" h="285750">
                  <a:moveTo>
                    <a:pt x="40672" y="91345"/>
                  </a:moveTo>
                  <a:cubicBezTo>
                    <a:pt x="32004" y="86201"/>
                    <a:pt x="7144" y="63246"/>
                    <a:pt x="7144" y="63246"/>
                  </a:cubicBezTo>
                  <a:cubicBezTo>
                    <a:pt x="33814" y="37148"/>
                    <a:pt x="56579" y="7144"/>
                    <a:pt x="56579" y="7144"/>
                  </a:cubicBezTo>
                  <a:lnTo>
                    <a:pt x="329660" y="177546"/>
                  </a:lnTo>
                  <a:cubicBezTo>
                    <a:pt x="368713" y="201930"/>
                    <a:pt x="378714" y="242983"/>
                    <a:pt x="351854" y="268986"/>
                  </a:cubicBezTo>
                  <a:cubicBezTo>
                    <a:pt x="325184" y="295085"/>
                    <a:pt x="285369" y="273368"/>
                    <a:pt x="246317" y="249079"/>
                  </a:cubicBezTo>
                  <a:lnTo>
                    <a:pt x="40577" y="91440"/>
                  </a:lnTo>
                  <a:close/>
                </a:path>
              </a:pathLst>
            </a:custGeom>
            <a:solidFill>
              <a:srgbClr val="004B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07619" name="Freeform: Shape 188">
              <a:extLst>
                <a:ext uri="{FF2B5EF4-FFF2-40B4-BE49-F238E27FC236}">
                  <a16:creationId xmlns:a16="http://schemas.microsoft.com/office/drawing/2014/main" id="{61363318-00CB-4B07-B233-269D5CEB62D6}"/>
                </a:ext>
              </a:extLst>
            </p:cNvPr>
            <p:cNvSpPr>
              <a:spLocks/>
            </p:cNvSpPr>
            <p:nvPr/>
          </p:nvSpPr>
          <p:spPr bwMode="auto">
            <a:xfrm>
              <a:off x="6617113" y="2973038"/>
              <a:ext cx="314325" cy="428625"/>
            </a:xfrm>
            <a:custGeom>
              <a:avLst/>
              <a:gdLst>
                <a:gd name="T0" fmla="*/ 44577 w 314325"/>
                <a:gd name="T1" fmla="*/ 213455 h 428625"/>
                <a:gd name="T2" fmla="*/ 131350 w 314325"/>
                <a:gd name="T3" fmla="*/ 419481 h 428625"/>
                <a:gd name="T4" fmla="*/ 245174 w 314325"/>
                <a:gd name="T5" fmla="*/ 255746 h 428625"/>
                <a:gd name="T6" fmla="*/ 315182 w 314325"/>
                <a:gd name="T7" fmla="*/ 187452 h 428625"/>
                <a:gd name="T8" fmla="*/ 79438 w 314325"/>
                <a:gd name="T9" fmla="*/ 7144 h 428625"/>
                <a:gd name="T10" fmla="*/ 27051 w 314325"/>
                <a:gd name="T11" fmla="*/ 10287 h 428625"/>
                <a:gd name="T12" fmla="*/ 22098 w 314325"/>
                <a:gd name="T13" fmla="*/ 18098 h 428625"/>
                <a:gd name="T14" fmla="*/ 7144 w 314325"/>
                <a:gd name="T15" fmla="*/ 30480 h 428625"/>
                <a:gd name="T16" fmla="*/ 44482 w 314325"/>
                <a:gd name="T17" fmla="*/ 213455 h 42862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14325"/>
                <a:gd name="T28" fmla="*/ 0 h 428625"/>
                <a:gd name="T29" fmla="*/ 314325 w 314325"/>
                <a:gd name="T30" fmla="*/ 428625 h 42862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14325" h="428625">
                  <a:moveTo>
                    <a:pt x="44577" y="213455"/>
                  </a:moveTo>
                  <a:cubicBezTo>
                    <a:pt x="47816" y="270986"/>
                    <a:pt x="15812" y="456248"/>
                    <a:pt x="131350" y="419481"/>
                  </a:cubicBezTo>
                  <a:cubicBezTo>
                    <a:pt x="213836" y="393192"/>
                    <a:pt x="209645" y="320897"/>
                    <a:pt x="245174" y="255746"/>
                  </a:cubicBezTo>
                  <a:cubicBezTo>
                    <a:pt x="262509" y="224028"/>
                    <a:pt x="287179" y="204121"/>
                    <a:pt x="315182" y="187452"/>
                  </a:cubicBezTo>
                  <a:cubicBezTo>
                    <a:pt x="305657" y="86487"/>
                    <a:pt x="228219" y="7144"/>
                    <a:pt x="79438" y="7144"/>
                  </a:cubicBezTo>
                  <a:cubicBezTo>
                    <a:pt x="59817" y="7144"/>
                    <a:pt x="42482" y="8192"/>
                    <a:pt x="27051" y="10287"/>
                  </a:cubicBezTo>
                  <a:cubicBezTo>
                    <a:pt x="26575" y="13240"/>
                    <a:pt x="25051" y="16097"/>
                    <a:pt x="22098" y="18098"/>
                  </a:cubicBezTo>
                  <a:cubicBezTo>
                    <a:pt x="16764" y="21717"/>
                    <a:pt x="11811" y="26003"/>
                    <a:pt x="7144" y="30480"/>
                  </a:cubicBezTo>
                  <a:cubicBezTo>
                    <a:pt x="33052" y="87344"/>
                    <a:pt x="41053" y="151448"/>
                    <a:pt x="44482" y="21345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07620" name="Freeform: Shape 189">
              <a:extLst>
                <a:ext uri="{FF2B5EF4-FFF2-40B4-BE49-F238E27FC236}">
                  <a16:creationId xmlns:a16="http://schemas.microsoft.com/office/drawing/2014/main" id="{ACD40747-367E-4585-B6F4-8E17FCF9D57D}"/>
                </a:ext>
              </a:extLst>
            </p:cNvPr>
            <p:cNvSpPr>
              <a:spLocks/>
            </p:cNvSpPr>
            <p:nvPr/>
          </p:nvSpPr>
          <p:spPr bwMode="auto">
            <a:xfrm>
              <a:off x="6519291" y="2979706"/>
              <a:ext cx="419100" cy="771525"/>
            </a:xfrm>
            <a:custGeom>
              <a:avLst/>
              <a:gdLst>
                <a:gd name="T0" fmla="*/ 414052 w 419100"/>
                <a:gd name="T1" fmla="*/ 202311 h 771525"/>
                <a:gd name="T2" fmla="*/ 291084 w 419100"/>
                <a:gd name="T3" fmla="*/ 20193 h 771525"/>
                <a:gd name="T4" fmla="*/ 212979 w 419100"/>
                <a:gd name="T5" fmla="*/ 125921 h 771525"/>
                <a:gd name="T6" fmla="*/ 210026 w 419100"/>
                <a:gd name="T7" fmla="*/ 249650 h 771525"/>
                <a:gd name="T8" fmla="*/ 177165 w 419100"/>
                <a:gd name="T9" fmla="*/ 561975 h 771525"/>
                <a:gd name="T10" fmla="*/ 145447 w 419100"/>
                <a:gd name="T11" fmla="*/ 210121 h 771525"/>
                <a:gd name="T12" fmla="*/ 158496 w 419100"/>
                <a:gd name="T13" fmla="*/ 112109 h 771525"/>
                <a:gd name="T14" fmla="*/ 120777 w 419100"/>
                <a:gd name="T15" fmla="*/ 29432 h 771525"/>
                <a:gd name="T16" fmla="*/ 116014 w 419100"/>
                <a:gd name="T17" fmla="*/ 26194 h 771525"/>
                <a:gd name="T18" fmla="*/ 104299 w 419100"/>
                <a:gd name="T19" fmla="*/ 7144 h 771525"/>
                <a:gd name="T20" fmla="*/ 7144 w 419100"/>
                <a:gd name="T21" fmla="*/ 181546 h 771525"/>
                <a:gd name="T22" fmla="*/ 30004 w 419100"/>
                <a:gd name="T23" fmla="*/ 702469 h 771525"/>
                <a:gd name="T24" fmla="*/ 413861 w 419100"/>
                <a:gd name="T25" fmla="*/ 718661 h 771525"/>
                <a:gd name="T26" fmla="*/ 414052 w 419100"/>
                <a:gd name="T27" fmla="*/ 202121 h 77152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419100"/>
                <a:gd name="T43" fmla="*/ 0 h 771525"/>
                <a:gd name="T44" fmla="*/ 419100 w 419100"/>
                <a:gd name="T45" fmla="*/ 771525 h 771525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419100" h="771525">
                  <a:moveTo>
                    <a:pt x="414052" y="202311"/>
                  </a:moveTo>
                  <a:cubicBezTo>
                    <a:pt x="414052" y="122111"/>
                    <a:pt x="373380" y="52769"/>
                    <a:pt x="291084" y="20193"/>
                  </a:cubicBezTo>
                  <a:cubicBezTo>
                    <a:pt x="265462" y="47625"/>
                    <a:pt x="222695" y="90488"/>
                    <a:pt x="212979" y="125921"/>
                  </a:cubicBezTo>
                  <a:cubicBezTo>
                    <a:pt x="195929" y="188214"/>
                    <a:pt x="214503" y="185166"/>
                    <a:pt x="210026" y="249650"/>
                  </a:cubicBezTo>
                  <a:cubicBezTo>
                    <a:pt x="210026" y="249746"/>
                    <a:pt x="177070" y="560260"/>
                    <a:pt x="177165" y="561975"/>
                  </a:cubicBezTo>
                  <a:cubicBezTo>
                    <a:pt x="177165" y="576167"/>
                    <a:pt x="154019" y="264319"/>
                    <a:pt x="145447" y="210121"/>
                  </a:cubicBezTo>
                  <a:cubicBezTo>
                    <a:pt x="140589" y="179070"/>
                    <a:pt x="174593" y="139446"/>
                    <a:pt x="158496" y="112109"/>
                  </a:cubicBezTo>
                  <a:cubicBezTo>
                    <a:pt x="151924" y="100965"/>
                    <a:pt x="129540" y="38862"/>
                    <a:pt x="120777" y="29432"/>
                  </a:cubicBezTo>
                  <a:cubicBezTo>
                    <a:pt x="119063" y="28861"/>
                    <a:pt x="117443" y="28003"/>
                    <a:pt x="116014" y="26194"/>
                  </a:cubicBezTo>
                  <a:cubicBezTo>
                    <a:pt x="111062" y="20288"/>
                    <a:pt x="107347" y="13906"/>
                    <a:pt x="104299" y="7144"/>
                  </a:cubicBezTo>
                  <a:cubicBezTo>
                    <a:pt x="14573" y="27242"/>
                    <a:pt x="7144" y="90773"/>
                    <a:pt x="7144" y="181546"/>
                  </a:cubicBezTo>
                  <a:cubicBezTo>
                    <a:pt x="7144" y="181546"/>
                    <a:pt x="90392" y="342043"/>
                    <a:pt x="30004" y="702469"/>
                  </a:cubicBezTo>
                  <a:cubicBezTo>
                    <a:pt x="13240" y="802672"/>
                    <a:pt x="422529" y="767143"/>
                    <a:pt x="413861" y="718661"/>
                  </a:cubicBezTo>
                  <a:cubicBezTo>
                    <a:pt x="382238" y="543020"/>
                    <a:pt x="414052" y="202121"/>
                    <a:pt x="414052" y="202121"/>
                  </a:cubicBezTo>
                  <a:close/>
                </a:path>
              </a:pathLst>
            </a:custGeom>
            <a:solidFill>
              <a:srgbClr val="004B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07621" name="Freeform: Shape 190">
              <a:extLst>
                <a:ext uri="{FF2B5EF4-FFF2-40B4-BE49-F238E27FC236}">
                  <a16:creationId xmlns:a16="http://schemas.microsoft.com/office/drawing/2014/main" id="{0E329B06-456C-436A-B572-4B8E7B30A0B8}"/>
                </a:ext>
              </a:extLst>
            </p:cNvPr>
            <p:cNvSpPr>
              <a:spLocks/>
            </p:cNvSpPr>
            <p:nvPr/>
          </p:nvSpPr>
          <p:spPr bwMode="auto">
            <a:xfrm>
              <a:off x="6820471" y="3657409"/>
              <a:ext cx="152400" cy="142875"/>
            </a:xfrm>
            <a:custGeom>
              <a:avLst/>
              <a:gdLst>
                <a:gd name="T0" fmla="*/ 88582 w 152400"/>
                <a:gd name="T1" fmla="*/ 7144 h 142875"/>
                <a:gd name="T2" fmla="*/ 60770 w 152400"/>
                <a:gd name="T3" fmla="*/ 79343 h 142875"/>
                <a:gd name="T4" fmla="*/ 7144 w 152400"/>
                <a:gd name="T5" fmla="*/ 124301 h 142875"/>
                <a:gd name="T6" fmla="*/ 97346 w 152400"/>
                <a:gd name="T7" fmla="*/ 111538 h 142875"/>
                <a:gd name="T8" fmla="*/ 149447 w 152400"/>
                <a:gd name="T9" fmla="*/ 13811 h 142875"/>
                <a:gd name="T10" fmla="*/ 88582 w 152400"/>
                <a:gd name="T11" fmla="*/ 7144 h 14287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52400"/>
                <a:gd name="T19" fmla="*/ 0 h 142875"/>
                <a:gd name="T20" fmla="*/ 152400 w 152400"/>
                <a:gd name="T21" fmla="*/ 142875 h 14287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52400" h="142875">
                  <a:moveTo>
                    <a:pt x="88582" y="7144"/>
                  </a:moveTo>
                  <a:lnTo>
                    <a:pt x="60770" y="79343"/>
                  </a:lnTo>
                  <a:cubicBezTo>
                    <a:pt x="42196" y="123539"/>
                    <a:pt x="7144" y="124301"/>
                    <a:pt x="7144" y="124301"/>
                  </a:cubicBezTo>
                  <a:cubicBezTo>
                    <a:pt x="51435" y="142875"/>
                    <a:pt x="78677" y="155734"/>
                    <a:pt x="97346" y="111538"/>
                  </a:cubicBezTo>
                  <a:lnTo>
                    <a:pt x="149447" y="13811"/>
                  </a:lnTo>
                  <a:cubicBezTo>
                    <a:pt x="129159" y="12002"/>
                    <a:pt x="108871" y="9811"/>
                    <a:pt x="88582" y="7144"/>
                  </a:cubicBezTo>
                  <a:close/>
                </a:path>
              </a:pathLst>
            </a:custGeom>
            <a:solidFill>
              <a:srgbClr val="FFBB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07622" name="Freeform: Shape 191">
              <a:extLst>
                <a:ext uri="{FF2B5EF4-FFF2-40B4-BE49-F238E27FC236}">
                  <a16:creationId xmlns:a16="http://schemas.microsoft.com/office/drawing/2014/main" id="{0E3CE3C3-7285-4C28-A677-47412DCD11C7}"/>
                </a:ext>
              </a:extLst>
            </p:cNvPr>
            <p:cNvSpPr>
              <a:spLocks/>
            </p:cNvSpPr>
            <p:nvPr/>
          </p:nvSpPr>
          <p:spPr bwMode="auto">
            <a:xfrm>
              <a:off x="6810910" y="3026261"/>
              <a:ext cx="285750" cy="428625"/>
            </a:xfrm>
            <a:custGeom>
              <a:avLst/>
              <a:gdLst>
                <a:gd name="T0" fmla="*/ 250925 w 285750"/>
                <a:gd name="T1" fmla="*/ 325681 h 428625"/>
                <a:gd name="T2" fmla="*/ 262355 w 285750"/>
                <a:gd name="T3" fmla="*/ 408549 h 428625"/>
                <a:gd name="T4" fmla="*/ 266260 w 285750"/>
                <a:gd name="T5" fmla="*/ 405120 h 428625"/>
                <a:gd name="T6" fmla="*/ 185393 w 285750"/>
                <a:gd name="T7" fmla="*/ 423789 h 428625"/>
                <a:gd name="T8" fmla="*/ 18610 w 285750"/>
                <a:gd name="T9" fmla="*/ 132990 h 428625"/>
                <a:gd name="T10" fmla="*/ 50900 w 285750"/>
                <a:gd name="T11" fmla="*/ 14404 h 428625"/>
                <a:gd name="T12" fmla="*/ 50900 w 285750"/>
                <a:gd name="T13" fmla="*/ 14404 h 428625"/>
                <a:gd name="T14" fmla="*/ 142626 w 285750"/>
                <a:gd name="T15" fmla="*/ 70792 h 428625"/>
                <a:gd name="T16" fmla="*/ 250925 w 285750"/>
                <a:gd name="T17" fmla="*/ 325681 h 42862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85750"/>
                <a:gd name="T28" fmla="*/ 0 h 428625"/>
                <a:gd name="T29" fmla="*/ 285750 w 285750"/>
                <a:gd name="T30" fmla="*/ 428625 h 42862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85750" h="428625">
                  <a:moveTo>
                    <a:pt x="250925" y="325681"/>
                  </a:moveTo>
                  <a:cubicBezTo>
                    <a:pt x="256354" y="334635"/>
                    <a:pt x="303979" y="384832"/>
                    <a:pt x="262355" y="408549"/>
                  </a:cubicBezTo>
                  <a:lnTo>
                    <a:pt x="266260" y="405120"/>
                  </a:lnTo>
                  <a:cubicBezTo>
                    <a:pt x="224636" y="428932"/>
                    <a:pt x="185393" y="423789"/>
                    <a:pt x="185393" y="423789"/>
                  </a:cubicBezTo>
                  <a:lnTo>
                    <a:pt x="18610" y="132990"/>
                  </a:lnTo>
                  <a:cubicBezTo>
                    <a:pt x="-5202" y="91271"/>
                    <a:pt x="9276" y="38217"/>
                    <a:pt x="50900" y="14404"/>
                  </a:cubicBezTo>
                  <a:cubicBezTo>
                    <a:pt x="92524" y="-9313"/>
                    <a:pt x="118813" y="29168"/>
                    <a:pt x="142626" y="70792"/>
                  </a:cubicBezTo>
                  <a:lnTo>
                    <a:pt x="250925" y="325681"/>
                  </a:lnTo>
                  <a:close/>
                </a:path>
              </a:pathLst>
            </a:custGeom>
            <a:solidFill>
              <a:srgbClr val="004B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07623" name="Freeform: Shape 192">
              <a:extLst>
                <a:ext uri="{FF2B5EF4-FFF2-40B4-BE49-F238E27FC236}">
                  <a16:creationId xmlns:a16="http://schemas.microsoft.com/office/drawing/2014/main" id="{4EDE63CC-227C-4A4D-BA3B-3C52D0D43145}"/>
                </a:ext>
              </a:extLst>
            </p:cNvPr>
            <p:cNvSpPr>
              <a:spLocks/>
            </p:cNvSpPr>
            <p:nvPr/>
          </p:nvSpPr>
          <p:spPr bwMode="auto">
            <a:xfrm>
              <a:off x="6897624" y="3357621"/>
              <a:ext cx="200025" cy="323850"/>
            </a:xfrm>
            <a:custGeom>
              <a:avLst/>
              <a:gdLst>
                <a:gd name="T0" fmla="*/ 7144 w 200025"/>
                <a:gd name="T1" fmla="*/ 317981 h 323850"/>
                <a:gd name="T2" fmla="*/ 60960 w 200025"/>
                <a:gd name="T3" fmla="*/ 178059 h 323850"/>
                <a:gd name="T4" fmla="*/ 82201 w 200025"/>
                <a:gd name="T5" fmla="*/ 122338 h 323850"/>
                <a:gd name="T6" fmla="*/ 58293 w 200025"/>
                <a:gd name="T7" fmla="*/ 22135 h 323850"/>
                <a:gd name="T8" fmla="*/ 111157 w 200025"/>
                <a:gd name="T9" fmla="*/ 13657 h 323850"/>
                <a:gd name="T10" fmla="*/ 142685 w 200025"/>
                <a:gd name="T11" fmla="*/ 7276 h 323850"/>
                <a:gd name="T12" fmla="*/ 176974 w 200025"/>
                <a:gd name="T13" fmla="*/ 117004 h 323850"/>
                <a:gd name="T14" fmla="*/ 65627 w 200025"/>
                <a:gd name="T15" fmla="*/ 325887 h 323850"/>
                <a:gd name="T16" fmla="*/ 7144 w 200025"/>
                <a:gd name="T17" fmla="*/ 317886 h 32385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00025"/>
                <a:gd name="T28" fmla="*/ 0 h 323850"/>
                <a:gd name="T29" fmla="*/ 200025 w 200025"/>
                <a:gd name="T30" fmla="*/ 323850 h 32385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00025" h="323850">
                  <a:moveTo>
                    <a:pt x="7144" y="317981"/>
                  </a:moveTo>
                  <a:lnTo>
                    <a:pt x="60960" y="178059"/>
                  </a:lnTo>
                  <a:cubicBezTo>
                    <a:pt x="60960" y="178059"/>
                    <a:pt x="80105" y="128434"/>
                    <a:pt x="82201" y="122338"/>
                  </a:cubicBezTo>
                  <a:cubicBezTo>
                    <a:pt x="90583" y="98144"/>
                    <a:pt x="90488" y="78332"/>
                    <a:pt x="58293" y="22135"/>
                  </a:cubicBezTo>
                  <a:cubicBezTo>
                    <a:pt x="58293" y="22135"/>
                    <a:pt x="66961" y="-4916"/>
                    <a:pt x="111157" y="13657"/>
                  </a:cubicBezTo>
                  <a:lnTo>
                    <a:pt x="142685" y="7276"/>
                  </a:lnTo>
                  <a:cubicBezTo>
                    <a:pt x="200787" y="14038"/>
                    <a:pt x="207073" y="60806"/>
                    <a:pt x="176974" y="117004"/>
                  </a:cubicBezTo>
                  <a:lnTo>
                    <a:pt x="65627" y="325887"/>
                  </a:lnTo>
                  <a:lnTo>
                    <a:pt x="7144" y="317886"/>
                  </a:lnTo>
                  <a:close/>
                </a:path>
              </a:pathLst>
            </a:custGeom>
            <a:solidFill>
              <a:srgbClr val="004B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07624" name="Freeform: Shape 193">
              <a:extLst>
                <a:ext uri="{FF2B5EF4-FFF2-40B4-BE49-F238E27FC236}">
                  <a16:creationId xmlns:a16="http://schemas.microsoft.com/office/drawing/2014/main" id="{630ED23D-15AE-4EB9-BBDE-4786F7B37585}"/>
                </a:ext>
              </a:extLst>
            </p:cNvPr>
            <p:cNvSpPr>
              <a:spLocks/>
            </p:cNvSpPr>
            <p:nvPr/>
          </p:nvSpPr>
          <p:spPr bwMode="auto">
            <a:xfrm>
              <a:off x="6619878" y="2819876"/>
              <a:ext cx="219075" cy="209550"/>
            </a:xfrm>
            <a:custGeom>
              <a:avLst/>
              <a:gdLst>
                <a:gd name="T0" fmla="*/ 196497 w 219075"/>
                <a:gd name="T1" fmla="*/ 178213 h 209550"/>
                <a:gd name="T2" fmla="*/ 118869 w 219075"/>
                <a:gd name="T3" fmla="*/ 207264 h 209550"/>
                <a:gd name="T4" fmla="*/ 21618 w 219075"/>
                <a:gd name="T5" fmla="*/ 163735 h 209550"/>
                <a:gd name="T6" fmla="*/ 110487 w 219075"/>
                <a:gd name="T7" fmla="*/ 7144 h 209550"/>
                <a:gd name="T8" fmla="*/ 196497 w 219075"/>
                <a:gd name="T9" fmla="*/ 178213 h 209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19075"/>
                <a:gd name="T16" fmla="*/ 0 h 209550"/>
                <a:gd name="T17" fmla="*/ 219075 w 219075"/>
                <a:gd name="T18" fmla="*/ 209550 h 209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19075" h="209550">
                  <a:moveTo>
                    <a:pt x="196497" y="178213"/>
                  </a:moveTo>
                  <a:cubicBezTo>
                    <a:pt x="256505" y="198692"/>
                    <a:pt x="160112" y="207264"/>
                    <a:pt x="118869" y="207264"/>
                  </a:cubicBezTo>
                  <a:cubicBezTo>
                    <a:pt x="77625" y="207264"/>
                    <a:pt x="-32007" y="190786"/>
                    <a:pt x="21618" y="163735"/>
                  </a:cubicBezTo>
                  <a:cubicBezTo>
                    <a:pt x="111630" y="118396"/>
                    <a:pt x="20952" y="7144"/>
                    <a:pt x="110487" y="7144"/>
                  </a:cubicBezTo>
                  <a:cubicBezTo>
                    <a:pt x="189449" y="7144"/>
                    <a:pt x="96771" y="144113"/>
                    <a:pt x="196497" y="178213"/>
                  </a:cubicBezTo>
                  <a:close/>
                </a:path>
              </a:pathLst>
            </a:custGeom>
            <a:solidFill>
              <a:srgbClr val="FFBB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07625" name="Freeform: Shape 194">
              <a:extLst>
                <a:ext uri="{FF2B5EF4-FFF2-40B4-BE49-F238E27FC236}">
                  <a16:creationId xmlns:a16="http://schemas.microsoft.com/office/drawing/2014/main" id="{6EBF1189-7181-48E1-969E-A05B387DAB00}"/>
                </a:ext>
              </a:extLst>
            </p:cNvPr>
            <p:cNvSpPr>
              <a:spLocks/>
            </p:cNvSpPr>
            <p:nvPr/>
          </p:nvSpPr>
          <p:spPr bwMode="auto">
            <a:xfrm>
              <a:off x="6627256" y="2615375"/>
              <a:ext cx="219075" cy="285750"/>
            </a:xfrm>
            <a:custGeom>
              <a:avLst/>
              <a:gdLst>
                <a:gd name="T0" fmla="*/ 215314 w 219075"/>
                <a:gd name="T1" fmla="*/ 170974 h 285750"/>
                <a:gd name="T2" fmla="*/ 97299 w 219075"/>
                <a:gd name="T3" fmla="*/ 286131 h 285750"/>
                <a:gd name="T4" fmla="*/ 7478 w 219075"/>
                <a:gd name="T5" fmla="*/ 179356 h 285750"/>
                <a:gd name="T6" fmla="*/ 78439 w 219075"/>
                <a:gd name="T7" fmla="*/ 7144 h 285750"/>
                <a:gd name="T8" fmla="*/ 215409 w 219075"/>
                <a:gd name="T9" fmla="*/ 170974 h 2857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19075"/>
                <a:gd name="T16" fmla="*/ 0 h 285750"/>
                <a:gd name="T17" fmla="*/ 219075 w 219075"/>
                <a:gd name="T18" fmla="*/ 285750 h 2857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19075" h="285750">
                  <a:moveTo>
                    <a:pt x="215314" y="170974"/>
                  </a:moveTo>
                  <a:cubicBezTo>
                    <a:pt x="215314" y="215836"/>
                    <a:pt x="119016" y="286131"/>
                    <a:pt x="97299" y="286131"/>
                  </a:cubicBezTo>
                  <a:cubicBezTo>
                    <a:pt x="75582" y="286131"/>
                    <a:pt x="1573" y="211169"/>
                    <a:pt x="7478" y="179356"/>
                  </a:cubicBezTo>
                  <a:cubicBezTo>
                    <a:pt x="21670" y="100775"/>
                    <a:pt x="17479" y="7144"/>
                    <a:pt x="78439" y="7144"/>
                  </a:cubicBezTo>
                  <a:cubicBezTo>
                    <a:pt x="139399" y="7144"/>
                    <a:pt x="215409" y="86392"/>
                    <a:pt x="215409" y="170974"/>
                  </a:cubicBezTo>
                  <a:close/>
                </a:path>
              </a:pathLst>
            </a:custGeom>
            <a:solidFill>
              <a:srgbClr val="FFBB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07626" name="Freeform: Shape 195">
              <a:extLst>
                <a:ext uri="{FF2B5EF4-FFF2-40B4-BE49-F238E27FC236}">
                  <a16:creationId xmlns:a16="http://schemas.microsoft.com/office/drawing/2014/main" id="{7ADF6E44-D440-4719-85E9-C532DFD6D0A0}"/>
                </a:ext>
              </a:extLst>
            </p:cNvPr>
            <p:cNvSpPr>
              <a:spLocks/>
            </p:cNvSpPr>
            <p:nvPr/>
          </p:nvSpPr>
          <p:spPr bwMode="auto">
            <a:xfrm>
              <a:off x="6705961" y="2589946"/>
              <a:ext cx="257175" cy="590550"/>
            </a:xfrm>
            <a:custGeom>
              <a:avLst/>
              <a:gdLst>
                <a:gd name="T0" fmla="*/ 259100 w 257175"/>
                <a:gd name="T1" fmla="*/ 303082 h 590550"/>
                <a:gd name="T2" fmla="*/ 161564 w 257175"/>
                <a:gd name="T3" fmla="*/ 561590 h 590550"/>
                <a:gd name="T4" fmla="*/ 7259 w 257175"/>
                <a:gd name="T5" fmla="*/ 401285 h 590550"/>
                <a:gd name="T6" fmla="*/ 111844 w 257175"/>
                <a:gd name="T7" fmla="*/ 197164 h 590550"/>
                <a:gd name="T8" fmla="*/ 50788 w 257175"/>
                <a:gd name="T9" fmla="*/ 26476 h 590550"/>
                <a:gd name="T10" fmla="*/ 259195 w 257175"/>
                <a:gd name="T11" fmla="*/ 303177 h 59055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7175"/>
                <a:gd name="T19" fmla="*/ 0 h 590550"/>
                <a:gd name="T20" fmla="*/ 257175 w 257175"/>
                <a:gd name="T21" fmla="*/ 590550 h 59055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7175" h="590550">
                  <a:moveTo>
                    <a:pt x="259100" y="303082"/>
                  </a:moveTo>
                  <a:cubicBezTo>
                    <a:pt x="259100" y="487010"/>
                    <a:pt x="179185" y="411953"/>
                    <a:pt x="161564" y="561590"/>
                  </a:cubicBezTo>
                  <a:cubicBezTo>
                    <a:pt x="152611" y="636552"/>
                    <a:pt x="2401" y="528253"/>
                    <a:pt x="7259" y="401285"/>
                  </a:cubicBezTo>
                  <a:cubicBezTo>
                    <a:pt x="9831" y="333657"/>
                    <a:pt x="111844" y="260981"/>
                    <a:pt x="111844" y="197164"/>
                  </a:cubicBezTo>
                  <a:cubicBezTo>
                    <a:pt x="111844" y="13331"/>
                    <a:pt x="1735" y="81340"/>
                    <a:pt x="50788" y="26476"/>
                  </a:cubicBezTo>
                  <a:cubicBezTo>
                    <a:pt x="120321" y="-51439"/>
                    <a:pt x="259195" y="119345"/>
                    <a:pt x="259195" y="303177"/>
                  </a:cubicBezTo>
                  <a:close/>
                </a:path>
              </a:pathLst>
            </a:custGeom>
            <a:solidFill>
              <a:srgbClr val="0F3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07627" name="Freeform: Shape 196">
              <a:extLst>
                <a:ext uri="{FF2B5EF4-FFF2-40B4-BE49-F238E27FC236}">
                  <a16:creationId xmlns:a16="http://schemas.microsoft.com/office/drawing/2014/main" id="{3097ADE9-90FD-45BE-A2B2-512D36406628}"/>
                </a:ext>
              </a:extLst>
            </p:cNvPr>
            <p:cNvSpPr>
              <a:spLocks/>
            </p:cNvSpPr>
            <p:nvPr/>
          </p:nvSpPr>
          <p:spPr bwMode="auto">
            <a:xfrm>
              <a:off x="6604063" y="2590800"/>
              <a:ext cx="238125" cy="133350"/>
            </a:xfrm>
            <a:custGeom>
              <a:avLst/>
              <a:gdLst>
                <a:gd name="T0" fmla="*/ 7239 w 238125"/>
                <a:gd name="T1" fmla="*/ 100013 h 133350"/>
                <a:gd name="T2" fmla="*/ 220694 w 238125"/>
                <a:gd name="T3" fmla="*/ 133731 h 133350"/>
                <a:gd name="T4" fmla="*/ 195358 w 238125"/>
                <a:gd name="T5" fmla="*/ 55054 h 133350"/>
                <a:gd name="T6" fmla="*/ 115919 w 238125"/>
                <a:gd name="T7" fmla="*/ 7144 h 133350"/>
                <a:gd name="T8" fmla="*/ 7144 w 238125"/>
                <a:gd name="T9" fmla="*/ 100013 h 1333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38125"/>
                <a:gd name="T16" fmla="*/ 0 h 133350"/>
                <a:gd name="T17" fmla="*/ 238125 w 238125"/>
                <a:gd name="T18" fmla="*/ 133350 h 1333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38125" h="133350">
                  <a:moveTo>
                    <a:pt x="7239" y="100013"/>
                  </a:moveTo>
                  <a:cubicBezTo>
                    <a:pt x="4572" y="116110"/>
                    <a:pt x="182118" y="133731"/>
                    <a:pt x="220694" y="133731"/>
                  </a:cubicBezTo>
                  <a:cubicBezTo>
                    <a:pt x="259271" y="133731"/>
                    <a:pt x="195358" y="71438"/>
                    <a:pt x="195358" y="55054"/>
                  </a:cubicBezTo>
                  <a:cubicBezTo>
                    <a:pt x="195358" y="38671"/>
                    <a:pt x="154496" y="7144"/>
                    <a:pt x="115919" y="7144"/>
                  </a:cubicBezTo>
                  <a:cubicBezTo>
                    <a:pt x="77343" y="7144"/>
                    <a:pt x="18383" y="31718"/>
                    <a:pt x="7144" y="100013"/>
                  </a:cubicBezTo>
                  <a:close/>
                </a:path>
              </a:pathLst>
            </a:custGeom>
            <a:solidFill>
              <a:srgbClr val="0F3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07628" name="Freeform: Shape 197">
              <a:extLst>
                <a:ext uri="{FF2B5EF4-FFF2-40B4-BE49-F238E27FC236}">
                  <a16:creationId xmlns:a16="http://schemas.microsoft.com/office/drawing/2014/main" id="{B033782D-DC5C-4301-9FA9-B63B93C84B56}"/>
                </a:ext>
              </a:extLst>
            </p:cNvPr>
            <p:cNvSpPr>
              <a:spLocks/>
            </p:cNvSpPr>
            <p:nvPr/>
          </p:nvSpPr>
          <p:spPr bwMode="auto">
            <a:xfrm>
              <a:off x="6382608" y="4817177"/>
              <a:ext cx="228600" cy="114300"/>
            </a:xfrm>
            <a:custGeom>
              <a:avLst/>
              <a:gdLst>
                <a:gd name="T0" fmla="*/ 220884 w 228600"/>
                <a:gd name="T1" fmla="*/ 30572 h 114300"/>
                <a:gd name="T2" fmla="*/ 200119 w 228600"/>
                <a:gd name="T3" fmla="*/ 108868 h 114300"/>
                <a:gd name="T4" fmla="*/ 8190 w 228600"/>
                <a:gd name="T5" fmla="*/ 91627 h 114300"/>
                <a:gd name="T6" fmla="*/ 8190 w 228600"/>
                <a:gd name="T7" fmla="*/ 69720 h 114300"/>
                <a:gd name="T8" fmla="*/ 144017 w 228600"/>
                <a:gd name="T9" fmla="*/ 25143 h 114300"/>
                <a:gd name="T10" fmla="*/ 220884 w 228600"/>
                <a:gd name="T11" fmla="*/ 30572 h 1143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28600"/>
                <a:gd name="T19" fmla="*/ 0 h 114300"/>
                <a:gd name="T20" fmla="*/ 228600 w 228600"/>
                <a:gd name="T21" fmla="*/ 114300 h 1143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28600" h="114300">
                  <a:moveTo>
                    <a:pt x="220884" y="30572"/>
                  </a:moveTo>
                  <a:cubicBezTo>
                    <a:pt x="220884" y="48574"/>
                    <a:pt x="252221" y="108868"/>
                    <a:pt x="200119" y="108868"/>
                  </a:cubicBezTo>
                  <a:cubicBezTo>
                    <a:pt x="71627" y="108868"/>
                    <a:pt x="-2668" y="105438"/>
                    <a:pt x="8190" y="91627"/>
                  </a:cubicBezTo>
                  <a:cubicBezTo>
                    <a:pt x="10095" y="89246"/>
                    <a:pt x="5809" y="71625"/>
                    <a:pt x="8190" y="69720"/>
                  </a:cubicBezTo>
                  <a:cubicBezTo>
                    <a:pt x="44004" y="41145"/>
                    <a:pt x="138873" y="78768"/>
                    <a:pt x="144017" y="25143"/>
                  </a:cubicBezTo>
                  <a:cubicBezTo>
                    <a:pt x="147351" y="-8957"/>
                    <a:pt x="220884" y="12665"/>
                    <a:pt x="220884" y="3057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07629" name="Freeform: Shape 198">
              <a:extLst>
                <a:ext uri="{FF2B5EF4-FFF2-40B4-BE49-F238E27FC236}">
                  <a16:creationId xmlns:a16="http://schemas.microsoft.com/office/drawing/2014/main" id="{171EA1CA-8622-4E46-94A6-FE8866857914}"/>
                </a:ext>
              </a:extLst>
            </p:cNvPr>
            <p:cNvSpPr>
              <a:spLocks/>
            </p:cNvSpPr>
            <p:nvPr/>
          </p:nvSpPr>
          <p:spPr bwMode="auto">
            <a:xfrm>
              <a:off x="6801431" y="4807838"/>
              <a:ext cx="152400" cy="123825"/>
            </a:xfrm>
            <a:custGeom>
              <a:avLst/>
              <a:gdLst>
                <a:gd name="T0" fmla="*/ 123053 w 152400"/>
                <a:gd name="T1" fmla="*/ 39911 h 123825"/>
                <a:gd name="T2" fmla="*/ 150771 w 152400"/>
                <a:gd name="T3" fmla="*/ 83154 h 123825"/>
                <a:gd name="T4" fmla="*/ 131721 w 152400"/>
                <a:gd name="T5" fmla="*/ 118206 h 123825"/>
                <a:gd name="T6" fmla="*/ 8372 w 152400"/>
                <a:gd name="T7" fmla="*/ 99823 h 123825"/>
                <a:gd name="T8" fmla="*/ 14849 w 152400"/>
                <a:gd name="T9" fmla="*/ 74105 h 123825"/>
                <a:gd name="T10" fmla="*/ 53044 w 152400"/>
                <a:gd name="T11" fmla="*/ 21622 h 123825"/>
                <a:gd name="T12" fmla="*/ 123053 w 152400"/>
                <a:gd name="T13" fmla="*/ 39911 h 1238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52400"/>
                <a:gd name="T22" fmla="*/ 0 h 123825"/>
                <a:gd name="T23" fmla="*/ 152400 w 152400"/>
                <a:gd name="T24" fmla="*/ 123825 h 123825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52400" h="123825">
                  <a:moveTo>
                    <a:pt x="123053" y="39911"/>
                  </a:moveTo>
                  <a:cubicBezTo>
                    <a:pt x="123053" y="50769"/>
                    <a:pt x="145056" y="64104"/>
                    <a:pt x="150771" y="83154"/>
                  </a:cubicBezTo>
                  <a:cubicBezTo>
                    <a:pt x="154581" y="95632"/>
                    <a:pt x="150485" y="118206"/>
                    <a:pt x="131721" y="118206"/>
                  </a:cubicBezTo>
                  <a:cubicBezTo>
                    <a:pt x="14563" y="118206"/>
                    <a:pt x="2371" y="116111"/>
                    <a:pt x="8372" y="99823"/>
                  </a:cubicBezTo>
                  <a:cubicBezTo>
                    <a:pt x="11896" y="90298"/>
                    <a:pt x="10753" y="78868"/>
                    <a:pt x="14849" y="74105"/>
                  </a:cubicBezTo>
                  <a:cubicBezTo>
                    <a:pt x="26946" y="59818"/>
                    <a:pt x="49329" y="64485"/>
                    <a:pt x="53044" y="21622"/>
                  </a:cubicBezTo>
                  <a:cubicBezTo>
                    <a:pt x="55997" y="-12477"/>
                    <a:pt x="123053" y="22003"/>
                    <a:pt x="123053" y="399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07630" name="Freeform: Shape 199">
              <a:extLst>
                <a:ext uri="{FF2B5EF4-FFF2-40B4-BE49-F238E27FC236}">
                  <a16:creationId xmlns:a16="http://schemas.microsoft.com/office/drawing/2014/main" id="{5AD8DA31-5CDB-415F-A52B-118924220CC0}"/>
                </a:ext>
              </a:extLst>
            </p:cNvPr>
            <p:cNvSpPr>
              <a:spLocks/>
            </p:cNvSpPr>
            <p:nvPr/>
          </p:nvSpPr>
          <p:spPr bwMode="auto">
            <a:xfrm>
              <a:off x="6382608" y="4795174"/>
              <a:ext cx="228600" cy="114300"/>
            </a:xfrm>
            <a:custGeom>
              <a:avLst/>
              <a:gdLst>
                <a:gd name="T0" fmla="*/ 220884 w 228600"/>
                <a:gd name="T1" fmla="*/ 30572 h 114300"/>
                <a:gd name="T2" fmla="*/ 200119 w 228600"/>
                <a:gd name="T3" fmla="*/ 108867 h 114300"/>
                <a:gd name="T4" fmla="*/ 8190 w 228600"/>
                <a:gd name="T5" fmla="*/ 91627 h 114300"/>
                <a:gd name="T6" fmla="*/ 144017 w 228600"/>
                <a:gd name="T7" fmla="*/ 25143 h 114300"/>
                <a:gd name="T8" fmla="*/ 220884 w 228600"/>
                <a:gd name="T9" fmla="*/ 30572 h 1143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8600"/>
                <a:gd name="T16" fmla="*/ 0 h 114300"/>
                <a:gd name="T17" fmla="*/ 228600 w 228600"/>
                <a:gd name="T18" fmla="*/ 114300 h 1143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8600" h="114300">
                  <a:moveTo>
                    <a:pt x="220884" y="30572"/>
                  </a:moveTo>
                  <a:cubicBezTo>
                    <a:pt x="220884" y="48574"/>
                    <a:pt x="252221" y="108867"/>
                    <a:pt x="200119" y="108867"/>
                  </a:cubicBezTo>
                  <a:cubicBezTo>
                    <a:pt x="71627" y="108867"/>
                    <a:pt x="-2668" y="105438"/>
                    <a:pt x="8190" y="91627"/>
                  </a:cubicBezTo>
                  <a:cubicBezTo>
                    <a:pt x="38289" y="53337"/>
                    <a:pt x="138492" y="82293"/>
                    <a:pt x="144017" y="25143"/>
                  </a:cubicBezTo>
                  <a:cubicBezTo>
                    <a:pt x="147351" y="-8957"/>
                    <a:pt x="220884" y="12665"/>
                    <a:pt x="220884" y="30572"/>
                  </a:cubicBezTo>
                  <a:close/>
                </a:path>
              </a:pathLst>
            </a:custGeom>
            <a:solidFill>
              <a:srgbClr val="0F3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07631" name="Freeform: Shape 200">
              <a:extLst>
                <a:ext uri="{FF2B5EF4-FFF2-40B4-BE49-F238E27FC236}">
                  <a16:creationId xmlns:a16="http://schemas.microsoft.com/office/drawing/2014/main" id="{2AA804AA-2D6A-4247-8F98-9CBF86838385}"/>
                </a:ext>
              </a:extLst>
            </p:cNvPr>
            <p:cNvSpPr>
              <a:spLocks/>
            </p:cNvSpPr>
            <p:nvPr/>
          </p:nvSpPr>
          <p:spPr bwMode="auto">
            <a:xfrm>
              <a:off x="6805653" y="4785836"/>
              <a:ext cx="152400" cy="123825"/>
            </a:xfrm>
            <a:custGeom>
              <a:avLst/>
              <a:gdLst>
                <a:gd name="T0" fmla="*/ 118832 w 152400"/>
                <a:gd name="T1" fmla="*/ 39911 h 123825"/>
                <a:gd name="T2" fmla="*/ 127500 w 152400"/>
                <a:gd name="T3" fmla="*/ 118206 h 123825"/>
                <a:gd name="T4" fmla="*/ 8628 w 152400"/>
                <a:gd name="T5" fmla="*/ 100966 h 123825"/>
                <a:gd name="T6" fmla="*/ 48823 w 152400"/>
                <a:gd name="T7" fmla="*/ 21622 h 123825"/>
                <a:gd name="T8" fmla="*/ 118832 w 152400"/>
                <a:gd name="T9" fmla="*/ 39911 h 1238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52400"/>
                <a:gd name="T16" fmla="*/ 0 h 123825"/>
                <a:gd name="T17" fmla="*/ 152400 w 152400"/>
                <a:gd name="T18" fmla="*/ 123825 h 12382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52400" h="123825">
                  <a:moveTo>
                    <a:pt x="118832" y="39911"/>
                  </a:moveTo>
                  <a:cubicBezTo>
                    <a:pt x="118832" y="57913"/>
                    <a:pt x="174934" y="118206"/>
                    <a:pt x="127500" y="118206"/>
                  </a:cubicBezTo>
                  <a:cubicBezTo>
                    <a:pt x="10342" y="118206"/>
                    <a:pt x="2531" y="117253"/>
                    <a:pt x="8628" y="100966"/>
                  </a:cubicBezTo>
                  <a:cubicBezTo>
                    <a:pt x="22725" y="62675"/>
                    <a:pt x="43870" y="78772"/>
                    <a:pt x="48823" y="21622"/>
                  </a:cubicBezTo>
                  <a:cubicBezTo>
                    <a:pt x="51776" y="-12477"/>
                    <a:pt x="118832" y="22003"/>
                    <a:pt x="118832" y="39911"/>
                  </a:cubicBezTo>
                  <a:close/>
                </a:path>
              </a:pathLst>
            </a:custGeom>
            <a:solidFill>
              <a:srgbClr val="0F3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07632" name="Freeform: Shape 201">
              <a:extLst>
                <a:ext uri="{FF2B5EF4-FFF2-40B4-BE49-F238E27FC236}">
                  <a16:creationId xmlns:a16="http://schemas.microsoft.com/office/drawing/2014/main" id="{33753D84-C75A-48F8-8D7D-65F8E33ACBDA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6468" y="4046982"/>
              <a:ext cx="180975" cy="800100"/>
            </a:xfrm>
            <a:custGeom>
              <a:avLst/>
              <a:gdLst>
                <a:gd name="T0" fmla="*/ 92945 w 180975"/>
                <a:gd name="T1" fmla="*/ 792956 h 800100"/>
                <a:gd name="T2" fmla="*/ 178289 w 180975"/>
                <a:gd name="T3" fmla="*/ 329755 h 800100"/>
                <a:gd name="T4" fmla="*/ 155143 w 180975"/>
                <a:gd name="T5" fmla="*/ 153352 h 800100"/>
                <a:gd name="T6" fmla="*/ 37509 w 180975"/>
                <a:gd name="T7" fmla="*/ 7144 h 800100"/>
                <a:gd name="T8" fmla="*/ 9220 w 180975"/>
                <a:gd name="T9" fmla="*/ 113824 h 800100"/>
                <a:gd name="T10" fmla="*/ 7696 w 180975"/>
                <a:gd name="T11" fmla="*/ 294322 h 800100"/>
                <a:gd name="T12" fmla="*/ 47511 w 180975"/>
                <a:gd name="T13" fmla="*/ 773049 h 800100"/>
                <a:gd name="T14" fmla="*/ 92945 w 180975"/>
                <a:gd name="T15" fmla="*/ 792956 h 80010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80975"/>
                <a:gd name="T25" fmla="*/ 0 h 800100"/>
                <a:gd name="T26" fmla="*/ 180975 w 180975"/>
                <a:gd name="T27" fmla="*/ 800100 h 80010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80975" h="800100">
                  <a:moveTo>
                    <a:pt x="92945" y="792956"/>
                  </a:moveTo>
                  <a:cubicBezTo>
                    <a:pt x="113233" y="586835"/>
                    <a:pt x="159334" y="474726"/>
                    <a:pt x="178289" y="329755"/>
                  </a:cubicBezTo>
                  <a:cubicBezTo>
                    <a:pt x="178765" y="326041"/>
                    <a:pt x="152667" y="166211"/>
                    <a:pt x="155143" y="153352"/>
                  </a:cubicBezTo>
                  <a:cubicBezTo>
                    <a:pt x="102851" y="174784"/>
                    <a:pt x="87801" y="30766"/>
                    <a:pt x="37509" y="7144"/>
                  </a:cubicBezTo>
                  <a:cubicBezTo>
                    <a:pt x="17983" y="46292"/>
                    <a:pt x="11030" y="71628"/>
                    <a:pt x="9220" y="113824"/>
                  </a:cubicBezTo>
                  <a:cubicBezTo>
                    <a:pt x="8458" y="131254"/>
                    <a:pt x="6077" y="276987"/>
                    <a:pt x="7696" y="294322"/>
                  </a:cubicBezTo>
                  <a:cubicBezTo>
                    <a:pt x="29508" y="541496"/>
                    <a:pt x="47511" y="773049"/>
                    <a:pt x="47511" y="773049"/>
                  </a:cubicBezTo>
                  <a:cubicBezTo>
                    <a:pt x="47511" y="773049"/>
                    <a:pt x="90754" y="815435"/>
                    <a:pt x="92945" y="792956"/>
                  </a:cubicBezTo>
                  <a:close/>
                </a:path>
              </a:pathLst>
            </a:custGeom>
            <a:solidFill>
              <a:srgbClr val="FFBB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07633" name="Freeform: Shape 202">
              <a:extLst>
                <a:ext uri="{FF2B5EF4-FFF2-40B4-BE49-F238E27FC236}">
                  <a16:creationId xmlns:a16="http://schemas.microsoft.com/office/drawing/2014/main" id="{D7DFCCA0-A713-48AD-9C1A-8015F6D061DA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1531" y="4046792"/>
              <a:ext cx="171450" cy="800100"/>
            </a:xfrm>
            <a:custGeom>
              <a:avLst/>
              <a:gdLst>
                <a:gd name="T0" fmla="*/ 66770 w 171450"/>
                <a:gd name="T1" fmla="*/ 791718 h 800100"/>
                <a:gd name="T2" fmla="*/ 14859 w 171450"/>
                <a:gd name="T3" fmla="*/ 325374 h 800100"/>
                <a:gd name="T4" fmla="*/ 7144 w 171450"/>
                <a:gd name="T5" fmla="*/ 175641 h 800100"/>
                <a:gd name="T6" fmla="*/ 138208 w 171450"/>
                <a:gd name="T7" fmla="*/ 7144 h 800100"/>
                <a:gd name="T8" fmla="*/ 164306 w 171450"/>
                <a:gd name="T9" fmla="*/ 114395 h 800100"/>
                <a:gd name="T10" fmla="*/ 162211 w 171450"/>
                <a:gd name="T11" fmla="*/ 294894 h 800100"/>
                <a:gd name="T12" fmla="*/ 112586 w 171450"/>
                <a:gd name="T13" fmla="*/ 772763 h 800100"/>
                <a:gd name="T14" fmla="*/ 66675 w 171450"/>
                <a:gd name="T15" fmla="*/ 791718 h 80010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71450"/>
                <a:gd name="T25" fmla="*/ 0 h 800100"/>
                <a:gd name="T26" fmla="*/ 171450 w 171450"/>
                <a:gd name="T27" fmla="*/ 800100 h 80010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71450" h="800100">
                  <a:moveTo>
                    <a:pt x="66770" y="791718"/>
                  </a:moveTo>
                  <a:cubicBezTo>
                    <a:pt x="50673" y="585216"/>
                    <a:pt x="30861" y="470725"/>
                    <a:pt x="14859" y="325374"/>
                  </a:cubicBezTo>
                  <a:cubicBezTo>
                    <a:pt x="14478" y="321659"/>
                    <a:pt x="9430" y="188595"/>
                    <a:pt x="7144" y="175641"/>
                  </a:cubicBezTo>
                  <a:cubicBezTo>
                    <a:pt x="58960" y="198120"/>
                    <a:pt x="87439" y="29718"/>
                    <a:pt x="138208" y="7144"/>
                  </a:cubicBezTo>
                  <a:cubicBezTo>
                    <a:pt x="156877" y="46672"/>
                    <a:pt x="163354" y="72104"/>
                    <a:pt x="164306" y="114395"/>
                  </a:cubicBezTo>
                  <a:cubicBezTo>
                    <a:pt x="164687" y="131921"/>
                    <a:pt x="164116" y="277559"/>
                    <a:pt x="162211" y="294894"/>
                  </a:cubicBezTo>
                  <a:cubicBezTo>
                    <a:pt x="135350" y="541592"/>
                    <a:pt x="112586" y="772763"/>
                    <a:pt x="112586" y="772763"/>
                  </a:cubicBezTo>
                  <a:cubicBezTo>
                    <a:pt x="112586" y="772763"/>
                    <a:pt x="68485" y="814292"/>
                    <a:pt x="66675" y="791718"/>
                  </a:cubicBezTo>
                  <a:close/>
                </a:path>
              </a:pathLst>
            </a:custGeom>
            <a:solidFill>
              <a:srgbClr val="FFBB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07634" name="Freeform: Shape 203">
              <a:extLst>
                <a:ext uri="{FF2B5EF4-FFF2-40B4-BE49-F238E27FC236}">
                  <a16:creationId xmlns:a16="http://schemas.microsoft.com/office/drawing/2014/main" id="{59032F4C-2953-44FD-80C9-EE6CA4DDBB98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6468" y="4047077"/>
              <a:ext cx="180975" cy="676275"/>
            </a:xfrm>
            <a:custGeom>
              <a:avLst/>
              <a:gdLst>
                <a:gd name="T0" fmla="*/ 27413 w 180975"/>
                <a:gd name="T1" fmla="*/ 671893 h 676275"/>
                <a:gd name="T2" fmla="*/ 121139 w 180975"/>
                <a:gd name="T3" fmla="*/ 671893 h 676275"/>
                <a:gd name="T4" fmla="*/ 178289 w 180975"/>
                <a:gd name="T5" fmla="*/ 329756 h 676275"/>
                <a:gd name="T6" fmla="*/ 155143 w 180975"/>
                <a:gd name="T7" fmla="*/ 153353 h 676275"/>
                <a:gd name="T8" fmla="*/ 37509 w 180975"/>
                <a:gd name="T9" fmla="*/ 7144 h 676275"/>
                <a:gd name="T10" fmla="*/ 9220 w 180975"/>
                <a:gd name="T11" fmla="*/ 113824 h 676275"/>
                <a:gd name="T12" fmla="*/ 7696 w 180975"/>
                <a:gd name="T13" fmla="*/ 294323 h 676275"/>
                <a:gd name="T14" fmla="*/ 27508 w 180975"/>
                <a:gd name="T15" fmla="*/ 671893 h 6762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80975"/>
                <a:gd name="T25" fmla="*/ 0 h 676275"/>
                <a:gd name="T26" fmla="*/ 180975 w 180975"/>
                <a:gd name="T27" fmla="*/ 676275 h 6762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80975" h="676275">
                  <a:moveTo>
                    <a:pt x="27413" y="671893"/>
                  </a:moveTo>
                  <a:lnTo>
                    <a:pt x="121139" y="671893"/>
                  </a:lnTo>
                  <a:cubicBezTo>
                    <a:pt x="143904" y="537210"/>
                    <a:pt x="163430" y="443484"/>
                    <a:pt x="178289" y="329756"/>
                  </a:cubicBezTo>
                  <a:cubicBezTo>
                    <a:pt x="178765" y="326041"/>
                    <a:pt x="152667" y="166211"/>
                    <a:pt x="155143" y="153353"/>
                  </a:cubicBezTo>
                  <a:cubicBezTo>
                    <a:pt x="102851" y="174784"/>
                    <a:pt x="87801" y="30766"/>
                    <a:pt x="37509" y="7144"/>
                  </a:cubicBezTo>
                  <a:cubicBezTo>
                    <a:pt x="17983" y="46292"/>
                    <a:pt x="11030" y="71628"/>
                    <a:pt x="9220" y="113824"/>
                  </a:cubicBezTo>
                  <a:cubicBezTo>
                    <a:pt x="8458" y="131254"/>
                    <a:pt x="6077" y="276987"/>
                    <a:pt x="7696" y="294323"/>
                  </a:cubicBezTo>
                  <a:cubicBezTo>
                    <a:pt x="20555" y="440531"/>
                    <a:pt x="20174" y="581311"/>
                    <a:pt x="27508" y="671893"/>
                  </a:cubicBezTo>
                  <a:close/>
                </a:path>
              </a:pathLst>
            </a:custGeom>
            <a:solidFill>
              <a:srgbClr val="2414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07635" name="Freeform: Shape 204">
              <a:extLst>
                <a:ext uri="{FF2B5EF4-FFF2-40B4-BE49-F238E27FC236}">
                  <a16:creationId xmlns:a16="http://schemas.microsoft.com/office/drawing/2014/main" id="{0AC758B8-4721-41F7-9B3C-5DA2BCB5C9A0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7294" y="2780836"/>
              <a:ext cx="333375" cy="571500"/>
            </a:xfrm>
            <a:custGeom>
              <a:avLst/>
              <a:gdLst>
                <a:gd name="T0" fmla="*/ 172593 w 333375"/>
                <a:gd name="T1" fmla="*/ 568250 h 571500"/>
                <a:gd name="T2" fmla="*/ 80296 w 333375"/>
                <a:gd name="T3" fmla="*/ 558725 h 571500"/>
                <a:gd name="T4" fmla="*/ 85915 w 333375"/>
                <a:gd name="T5" fmla="*/ 558058 h 571500"/>
                <a:gd name="T6" fmla="*/ 7144 w 333375"/>
                <a:gd name="T7" fmla="*/ 513005 h 571500"/>
                <a:gd name="T8" fmla="*/ 65627 w 333375"/>
                <a:gd name="T9" fmla="*/ 107144 h 571500"/>
                <a:gd name="T10" fmla="*/ 163830 w 333375"/>
                <a:gd name="T11" fmla="*/ 7418 h 571500"/>
                <a:gd name="T12" fmla="*/ 227838 w 333375"/>
                <a:gd name="T13" fmla="*/ 60281 h 571500"/>
                <a:gd name="T14" fmla="*/ 332232 w 333375"/>
                <a:gd name="T15" fmla="*/ 176963 h 571500"/>
                <a:gd name="T16" fmla="*/ 172498 w 333375"/>
                <a:gd name="T17" fmla="*/ 568154 h 57150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33375"/>
                <a:gd name="T28" fmla="*/ 0 h 571500"/>
                <a:gd name="T29" fmla="*/ 333375 w 333375"/>
                <a:gd name="T30" fmla="*/ 571500 h 57150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33375" h="571500">
                  <a:moveTo>
                    <a:pt x="172593" y="568250"/>
                  </a:moveTo>
                  <a:cubicBezTo>
                    <a:pt x="171926" y="579775"/>
                    <a:pt x="133350" y="563201"/>
                    <a:pt x="80296" y="558725"/>
                  </a:cubicBezTo>
                  <a:lnTo>
                    <a:pt x="85915" y="558058"/>
                  </a:lnTo>
                  <a:cubicBezTo>
                    <a:pt x="32861" y="553581"/>
                    <a:pt x="7144" y="513005"/>
                    <a:pt x="7144" y="513005"/>
                  </a:cubicBezTo>
                  <a:lnTo>
                    <a:pt x="65627" y="107144"/>
                  </a:lnTo>
                  <a:cubicBezTo>
                    <a:pt x="70009" y="54090"/>
                    <a:pt x="110871" y="2941"/>
                    <a:pt x="163830" y="7418"/>
                  </a:cubicBezTo>
                  <a:lnTo>
                    <a:pt x="227838" y="60281"/>
                  </a:lnTo>
                  <a:cubicBezTo>
                    <a:pt x="280892" y="64758"/>
                    <a:pt x="336613" y="124004"/>
                    <a:pt x="332232" y="176963"/>
                  </a:cubicBezTo>
                  <a:lnTo>
                    <a:pt x="172498" y="568154"/>
                  </a:lnTo>
                  <a:close/>
                </a:path>
              </a:pathLst>
            </a:custGeom>
            <a:solidFill>
              <a:srgbClr val="0F3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07636" name="Freeform: Shape 205">
              <a:extLst>
                <a:ext uri="{FF2B5EF4-FFF2-40B4-BE49-F238E27FC236}">
                  <a16:creationId xmlns:a16="http://schemas.microsoft.com/office/drawing/2014/main" id="{E31E48A4-56F8-4597-866B-19F524D17D0D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2818" y="3656653"/>
              <a:ext cx="133350" cy="133350"/>
            </a:xfrm>
            <a:custGeom>
              <a:avLst/>
              <a:gdLst>
                <a:gd name="T0" fmla="*/ 73417 w 133350"/>
                <a:gd name="T1" fmla="*/ 115818 h 133350"/>
                <a:gd name="T2" fmla="*/ 8075 w 133350"/>
                <a:gd name="T3" fmla="*/ 112580 h 133350"/>
                <a:gd name="T4" fmla="*/ 77894 w 133350"/>
                <a:gd name="T5" fmla="*/ 25902 h 133350"/>
                <a:gd name="T6" fmla="*/ 124471 w 133350"/>
                <a:gd name="T7" fmla="*/ 25426 h 133350"/>
                <a:gd name="T8" fmla="*/ 73512 w 133350"/>
                <a:gd name="T9" fmla="*/ 115818 h 1333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33350"/>
                <a:gd name="T16" fmla="*/ 0 h 133350"/>
                <a:gd name="T17" fmla="*/ 133350 w 133350"/>
                <a:gd name="T18" fmla="*/ 133350 h 1333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33350" h="133350">
                  <a:moveTo>
                    <a:pt x="73417" y="115818"/>
                  </a:moveTo>
                  <a:cubicBezTo>
                    <a:pt x="48557" y="146679"/>
                    <a:pt x="17029" y="130011"/>
                    <a:pt x="8075" y="112580"/>
                  </a:cubicBezTo>
                  <a:cubicBezTo>
                    <a:pt x="-878" y="95054"/>
                    <a:pt x="57129" y="57049"/>
                    <a:pt x="77894" y="25902"/>
                  </a:cubicBezTo>
                  <a:cubicBezTo>
                    <a:pt x="98754" y="-5244"/>
                    <a:pt x="115422" y="7995"/>
                    <a:pt x="124471" y="25426"/>
                  </a:cubicBezTo>
                  <a:cubicBezTo>
                    <a:pt x="133425" y="42952"/>
                    <a:pt x="108088" y="72765"/>
                    <a:pt x="73512" y="115818"/>
                  </a:cubicBezTo>
                  <a:close/>
                </a:path>
              </a:pathLst>
            </a:custGeom>
            <a:solidFill>
              <a:srgbClr val="FFBB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07637" name="Freeform: Shape 206">
              <a:extLst>
                <a:ext uri="{FF2B5EF4-FFF2-40B4-BE49-F238E27FC236}">
                  <a16:creationId xmlns:a16="http://schemas.microsoft.com/office/drawing/2014/main" id="{8CFF9C3E-79DE-40A4-967C-DEC44EC5A1DA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0328" y="3222081"/>
              <a:ext cx="247650" cy="523875"/>
            </a:xfrm>
            <a:custGeom>
              <a:avLst/>
              <a:gdLst>
                <a:gd name="T0" fmla="*/ 58865 w 247650"/>
                <a:gd name="T1" fmla="*/ 522006 h 523875"/>
                <a:gd name="T2" fmla="*/ 7144 w 247650"/>
                <a:gd name="T3" fmla="*/ 459236 h 523875"/>
                <a:gd name="T4" fmla="*/ 124778 w 247650"/>
                <a:gd name="T5" fmla="*/ 42803 h 523875"/>
                <a:gd name="T6" fmla="*/ 186785 w 247650"/>
                <a:gd name="T7" fmla="*/ 43375 h 523875"/>
                <a:gd name="T8" fmla="*/ 247364 w 247650"/>
                <a:gd name="T9" fmla="*/ 133481 h 523875"/>
                <a:gd name="T10" fmla="*/ 58865 w 247650"/>
                <a:gd name="T11" fmla="*/ 522006 h 52387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47650"/>
                <a:gd name="T19" fmla="*/ 0 h 523875"/>
                <a:gd name="T20" fmla="*/ 247650 w 247650"/>
                <a:gd name="T21" fmla="*/ 523875 h 52387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47650" h="523875">
                  <a:moveTo>
                    <a:pt x="58865" y="522006"/>
                  </a:moveTo>
                  <a:cubicBezTo>
                    <a:pt x="34481" y="487526"/>
                    <a:pt x="7144" y="459236"/>
                    <a:pt x="7144" y="459236"/>
                  </a:cubicBezTo>
                  <a:lnTo>
                    <a:pt x="124778" y="42803"/>
                  </a:lnTo>
                  <a:cubicBezTo>
                    <a:pt x="141637" y="-16728"/>
                    <a:pt x="162401" y="8799"/>
                    <a:pt x="186785" y="43375"/>
                  </a:cubicBezTo>
                  <a:lnTo>
                    <a:pt x="247364" y="133481"/>
                  </a:lnTo>
                  <a:cubicBezTo>
                    <a:pt x="216979" y="220826"/>
                    <a:pt x="58865" y="522006"/>
                    <a:pt x="58865" y="522006"/>
                  </a:cubicBezTo>
                  <a:close/>
                </a:path>
              </a:pathLst>
            </a:custGeom>
            <a:solidFill>
              <a:srgbClr val="0F3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42791CE3-7AAB-46FA-B06B-DAE0545ADB55}"/>
                </a:ext>
              </a:extLst>
            </p:cNvPr>
            <p:cNvSpPr/>
            <p:nvPr/>
          </p:nvSpPr>
          <p:spPr>
            <a:xfrm>
              <a:off x="4149927" y="2780862"/>
              <a:ext cx="438010" cy="962125"/>
            </a:xfrm>
            <a:custGeom>
              <a:avLst/>
              <a:gdLst>
                <a:gd name="connsiteX0" fmla="*/ 334994 w 438150"/>
                <a:gd name="connsiteY0" fmla="*/ 60281 h 962025"/>
                <a:gd name="connsiteX1" fmla="*/ 270986 w 438150"/>
                <a:gd name="connsiteY1" fmla="*/ 7418 h 962025"/>
                <a:gd name="connsiteX2" fmla="*/ 172784 w 438150"/>
                <a:gd name="connsiteY2" fmla="*/ 107144 h 962025"/>
                <a:gd name="connsiteX3" fmla="*/ 114300 w 438150"/>
                <a:gd name="connsiteY3" fmla="*/ 513005 h 962025"/>
                <a:gd name="connsiteX4" fmla="*/ 115919 w 438150"/>
                <a:gd name="connsiteY4" fmla="*/ 515291 h 962025"/>
                <a:gd name="connsiteX5" fmla="*/ 7144 w 438150"/>
                <a:gd name="connsiteY5" fmla="*/ 900386 h 962025"/>
                <a:gd name="connsiteX6" fmla="*/ 58865 w 438150"/>
                <a:gd name="connsiteY6" fmla="*/ 963156 h 962025"/>
                <a:gd name="connsiteX7" fmla="*/ 247364 w 438150"/>
                <a:gd name="connsiteY7" fmla="*/ 574631 h 962025"/>
                <a:gd name="connsiteX8" fmla="*/ 242411 w 438150"/>
                <a:gd name="connsiteY8" fmla="*/ 567297 h 962025"/>
                <a:gd name="connsiteX9" fmla="*/ 279654 w 438150"/>
                <a:gd name="connsiteY9" fmla="*/ 568250 h 962025"/>
                <a:gd name="connsiteX10" fmla="*/ 439388 w 438150"/>
                <a:gd name="connsiteY10" fmla="*/ 177058 h 962025"/>
                <a:gd name="connsiteX11" fmla="*/ 334994 w 438150"/>
                <a:gd name="connsiteY11" fmla="*/ 60377 h 962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38150" h="962025">
                  <a:moveTo>
                    <a:pt x="334994" y="60281"/>
                  </a:moveTo>
                  <a:lnTo>
                    <a:pt x="270986" y="7418"/>
                  </a:lnTo>
                  <a:cubicBezTo>
                    <a:pt x="217932" y="2941"/>
                    <a:pt x="177165" y="54090"/>
                    <a:pt x="172784" y="107144"/>
                  </a:cubicBezTo>
                  <a:lnTo>
                    <a:pt x="114300" y="513005"/>
                  </a:lnTo>
                  <a:cubicBezTo>
                    <a:pt x="114300" y="513005"/>
                    <a:pt x="114871" y="513862"/>
                    <a:pt x="115919" y="515291"/>
                  </a:cubicBezTo>
                  <a:lnTo>
                    <a:pt x="7144" y="900386"/>
                  </a:lnTo>
                  <a:cubicBezTo>
                    <a:pt x="7144" y="900386"/>
                    <a:pt x="34481" y="928676"/>
                    <a:pt x="58865" y="963156"/>
                  </a:cubicBezTo>
                  <a:cubicBezTo>
                    <a:pt x="58865" y="963156"/>
                    <a:pt x="216979" y="662071"/>
                    <a:pt x="247364" y="574631"/>
                  </a:cubicBezTo>
                  <a:lnTo>
                    <a:pt x="242411" y="567297"/>
                  </a:lnTo>
                  <a:cubicBezTo>
                    <a:pt x="265081" y="571964"/>
                    <a:pt x="279273" y="575203"/>
                    <a:pt x="279654" y="568250"/>
                  </a:cubicBezTo>
                  <a:lnTo>
                    <a:pt x="439388" y="177058"/>
                  </a:lnTo>
                  <a:cubicBezTo>
                    <a:pt x="443865" y="124004"/>
                    <a:pt x="388049" y="64758"/>
                    <a:pt x="334994" y="60377"/>
                  </a:cubicBezTo>
                  <a:close/>
                </a:path>
              </a:pathLst>
            </a:custGeom>
            <a:solidFill>
              <a:schemeClr val="accent1">
                <a:lumMod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400" dirty="0">
                <a:latin typeface="+mn-lt"/>
                <a:cs typeface="+mn-cs"/>
              </a:endParaRPr>
            </a:p>
          </p:txBody>
        </p:sp>
        <p:sp>
          <p:nvSpPr>
            <p:cNvPr id="107639" name="Freeform: Shape 208">
              <a:extLst>
                <a:ext uri="{FF2B5EF4-FFF2-40B4-BE49-F238E27FC236}">
                  <a16:creationId xmlns:a16="http://schemas.microsoft.com/office/drawing/2014/main" id="{480C2586-689F-41E0-9DE2-502646957A8C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1437" y="3434878"/>
              <a:ext cx="266700" cy="847725"/>
            </a:xfrm>
            <a:custGeom>
              <a:avLst/>
              <a:gdLst>
                <a:gd name="T0" fmla="*/ 160555 w 266700"/>
                <a:gd name="T1" fmla="*/ 778220 h 847725"/>
                <a:gd name="T2" fmla="*/ 12822 w 266700"/>
                <a:gd name="T3" fmla="*/ 846419 h 847725"/>
                <a:gd name="T4" fmla="*/ 41493 w 266700"/>
                <a:gd name="T5" fmla="*/ 66512 h 847725"/>
                <a:gd name="T6" fmla="*/ 245804 w 266700"/>
                <a:gd name="T7" fmla="*/ 95468 h 847725"/>
                <a:gd name="T8" fmla="*/ 160555 w 266700"/>
                <a:gd name="T9" fmla="*/ 778220 h 8477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6700"/>
                <a:gd name="T16" fmla="*/ 0 h 847725"/>
                <a:gd name="T17" fmla="*/ 266700 w 266700"/>
                <a:gd name="T18" fmla="*/ 847725 h 84772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6700" h="847725">
                  <a:moveTo>
                    <a:pt x="160555" y="778220"/>
                  </a:moveTo>
                  <a:cubicBezTo>
                    <a:pt x="145029" y="772981"/>
                    <a:pt x="14442" y="855277"/>
                    <a:pt x="12822" y="846419"/>
                  </a:cubicBezTo>
                  <a:cubicBezTo>
                    <a:pt x="5679" y="807557"/>
                    <a:pt x="-2513" y="214340"/>
                    <a:pt x="41493" y="66512"/>
                  </a:cubicBezTo>
                  <a:cubicBezTo>
                    <a:pt x="74544" y="-44550"/>
                    <a:pt x="229992" y="20792"/>
                    <a:pt x="245804" y="95468"/>
                  </a:cubicBezTo>
                  <a:cubicBezTo>
                    <a:pt x="303621" y="368740"/>
                    <a:pt x="161317" y="767552"/>
                    <a:pt x="160555" y="778220"/>
                  </a:cubicBezTo>
                  <a:close/>
                </a:path>
              </a:pathLst>
            </a:custGeom>
            <a:solidFill>
              <a:srgbClr val="0F3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07640" name="Freeform: Shape 209">
              <a:extLst>
                <a:ext uri="{FF2B5EF4-FFF2-40B4-BE49-F238E27FC236}">
                  <a16:creationId xmlns:a16="http://schemas.microsoft.com/office/drawing/2014/main" id="{66BB4EEA-AAFA-40F6-A3F4-5B0EC6E630DC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4652" y="4768165"/>
              <a:ext cx="247650" cy="114300"/>
            </a:xfrm>
            <a:custGeom>
              <a:avLst/>
              <a:gdLst>
                <a:gd name="T0" fmla="*/ 229811 w 247650"/>
                <a:gd name="T1" fmla="*/ 30530 h 114300"/>
                <a:gd name="T2" fmla="*/ 209903 w 247650"/>
                <a:gd name="T3" fmla="*/ 113016 h 114300"/>
                <a:gd name="T4" fmla="*/ 8164 w 247650"/>
                <a:gd name="T5" fmla="*/ 99681 h 114300"/>
                <a:gd name="T6" fmla="*/ 149039 w 247650"/>
                <a:gd name="T7" fmla="*/ 26720 h 114300"/>
                <a:gd name="T8" fmla="*/ 229811 w 247650"/>
                <a:gd name="T9" fmla="*/ 30530 h 1143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47650"/>
                <a:gd name="T16" fmla="*/ 0 h 114300"/>
                <a:gd name="T17" fmla="*/ 247650 w 247650"/>
                <a:gd name="T18" fmla="*/ 114300 h 1143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47650" h="114300">
                  <a:moveTo>
                    <a:pt x="229811" y="30530"/>
                  </a:moveTo>
                  <a:cubicBezTo>
                    <a:pt x="230287" y="49294"/>
                    <a:pt x="264577" y="111778"/>
                    <a:pt x="209903" y="113016"/>
                  </a:cubicBezTo>
                  <a:cubicBezTo>
                    <a:pt x="75125" y="116160"/>
                    <a:pt x="-2790" y="114445"/>
                    <a:pt x="8164" y="99681"/>
                  </a:cubicBezTo>
                  <a:cubicBezTo>
                    <a:pt x="38835" y="58724"/>
                    <a:pt x="144657" y="86728"/>
                    <a:pt x="149039" y="26720"/>
                  </a:cubicBezTo>
                  <a:cubicBezTo>
                    <a:pt x="151706" y="-9189"/>
                    <a:pt x="229335" y="11766"/>
                    <a:pt x="229811" y="3053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07641" name="Freeform: Shape 210">
              <a:extLst>
                <a:ext uri="{FF2B5EF4-FFF2-40B4-BE49-F238E27FC236}">
                  <a16:creationId xmlns:a16="http://schemas.microsoft.com/office/drawing/2014/main" id="{3E97B888-0763-4438-98F0-5B7979709DED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1626" y="4046887"/>
              <a:ext cx="171450" cy="676275"/>
            </a:xfrm>
            <a:custGeom>
              <a:avLst/>
              <a:gdLst>
                <a:gd name="T0" fmla="*/ 32099 w 171450"/>
                <a:gd name="T1" fmla="*/ 672084 h 676275"/>
                <a:gd name="T2" fmla="*/ 122682 w 171450"/>
                <a:gd name="T3" fmla="*/ 672084 h 676275"/>
                <a:gd name="T4" fmla="*/ 162211 w 171450"/>
                <a:gd name="T5" fmla="*/ 294894 h 676275"/>
                <a:gd name="T6" fmla="*/ 164306 w 171450"/>
                <a:gd name="T7" fmla="*/ 114395 h 676275"/>
                <a:gd name="T8" fmla="*/ 138208 w 171450"/>
                <a:gd name="T9" fmla="*/ 7144 h 676275"/>
                <a:gd name="T10" fmla="*/ 7144 w 171450"/>
                <a:gd name="T11" fmla="*/ 175641 h 676275"/>
                <a:gd name="T12" fmla="*/ 14859 w 171450"/>
                <a:gd name="T13" fmla="*/ 325374 h 676275"/>
                <a:gd name="T14" fmla="*/ 32099 w 171450"/>
                <a:gd name="T15" fmla="*/ 672179 h 6762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71450"/>
                <a:gd name="T25" fmla="*/ 0 h 676275"/>
                <a:gd name="T26" fmla="*/ 171450 w 171450"/>
                <a:gd name="T27" fmla="*/ 676275 h 6762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71450" h="676275">
                  <a:moveTo>
                    <a:pt x="32099" y="672084"/>
                  </a:moveTo>
                  <a:lnTo>
                    <a:pt x="122682" y="672084"/>
                  </a:lnTo>
                  <a:cubicBezTo>
                    <a:pt x="131826" y="581692"/>
                    <a:pt x="146304" y="441008"/>
                    <a:pt x="162211" y="294894"/>
                  </a:cubicBezTo>
                  <a:cubicBezTo>
                    <a:pt x="164116" y="277559"/>
                    <a:pt x="164687" y="131826"/>
                    <a:pt x="164306" y="114395"/>
                  </a:cubicBezTo>
                  <a:cubicBezTo>
                    <a:pt x="163354" y="72200"/>
                    <a:pt x="156877" y="46673"/>
                    <a:pt x="138208" y="7144"/>
                  </a:cubicBezTo>
                  <a:cubicBezTo>
                    <a:pt x="87440" y="29718"/>
                    <a:pt x="58960" y="198120"/>
                    <a:pt x="7144" y="175641"/>
                  </a:cubicBezTo>
                  <a:cubicBezTo>
                    <a:pt x="9335" y="188595"/>
                    <a:pt x="14383" y="321659"/>
                    <a:pt x="14859" y="325374"/>
                  </a:cubicBezTo>
                  <a:cubicBezTo>
                    <a:pt x="27432" y="439960"/>
                    <a:pt x="18479" y="535591"/>
                    <a:pt x="32099" y="672179"/>
                  </a:cubicBezTo>
                  <a:close/>
                </a:path>
              </a:pathLst>
            </a:custGeom>
            <a:solidFill>
              <a:srgbClr val="2414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07642" name="Freeform: Shape 211">
              <a:extLst>
                <a:ext uri="{FF2B5EF4-FFF2-40B4-BE49-F238E27FC236}">
                  <a16:creationId xmlns:a16="http://schemas.microsoft.com/office/drawing/2014/main" id="{A7593517-8D4D-407A-91B2-9FC511E41929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3700" y="4771444"/>
              <a:ext cx="161925" cy="133350"/>
            </a:xfrm>
            <a:custGeom>
              <a:avLst/>
              <a:gdLst>
                <a:gd name="T0" fmla="*/ 39647 w 161925"/>
                <a:gd name="T1" fmla="*/ 41253 h 133350"/>
                <a:gd name="T2" fmla="*/ 27551 w 161925"/>
                <a:gd name="T3" fmla="*/ 126597 h 133350"/>
                <a:gd name="T4" fmla="*/ 158234 w 161925"/>
                <a:gd name="T5" fmla="*/ 111833 h 133350"/>
                <a:gd name="T6" fmla="*/ 116895 w 161925"/>
                <a:gd name="T7" fmla="*/ 23536 h 133350"/>
                <a:gd name="T8" fmla="*/ 39647 w 161925"/>
                <a:gd name="T9" fmla="*/ 41253 h 1333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61925"/>
                <a:gd name="T16" fmla="*/ 0 h 133350"/>
                <a:gd name="T17" fmla="*/ 161925 w 161925"/>
                <a:gd name="T18" fmla="*/ 133350 h 1333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61925" h="133350">
                  <a:moveTo>
                    <a:pt x="39647" y="41253"/>
                  </a:moveTo>
                  <a:cubicBezTo>
                    <a:pt x="39076" y="60874"/>
                    <a:pt x="-24361" y="124977"/>
                    <a:pt x="27551" y="126597"/>
                  </a:cubicBezTo>
                  <a:cubicBezTo>
                    <a:pt x="155662" y="130597"/>
                    <a:pt x="164235" y="129835"/>
                    <a:pt x="158234" y="111833"/>
                  </a:cubicBezTo>
                  <a:cubicBezTo>
                    <a:pt x="144137" y="69447"/>
                    <a:pt x="120419" y="86306"/>
                    <a:pt x="116895" y="23536"/>
                  </a:cubicBezTo>
                  <a:cubicBezTo>
                    <a:pt x="114800" y="-13802"/>
                    <a:pt x="40314" y="21631"/>
                    <a:pt x="39647" y="4125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07643" name="Freeform: Shape 212">
              <a:extLst>
                <a:ext uri="{FF2B5EF4-FFF2-40B4-BE49-F238E27FC236}">
                  <a16:creationId xmlns:a16="http://schemas.microsoft.com/office/drawing/2014/main" id="{3C7D4896-AEAC-48E2-B2D9-6029AA9D30FF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7290" y="3501055"/>
              <a:ext cx="333375" cy="771525"/>
            </a:xfrm>
            <a:custGeom>
              <a:avLst/>
              <a:gdLst>
                <a:gd name="T0" fmla="*/ 299213 w 333375"/>
                <a:gd name="T1" fmla="*/ 702613 h 771525"/>
                <a:gd name="T2" fmla="*/ 154529 w 333375"/>
                <a:gd name="T3" fmla="*/ 768050 h 771525"/>
                <a:gd name="T4" fmla="*/ 29561 w 333375"/>
                <a:gd name="T5" fmla="*/ 198169 h 771525"/>
                <a:gd name="T6" fmla="*/ 301499 w 333375"/>
                <a:gd name="T7" fmla="*/ 21100 h 771525"/>
                <a:gd name="T8" fmla="*/ 299213 w 333375"/>
                <a:gd name="T9" fmla="*/ 702613 h 771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33375"/>
                <a:gd name="T16" fmla="*/ 0 h 771525"/>
                <a:gd name="T17" fmla="*/ 333375 w 333375"/>
                <a:gd name="T18" fmla="*/ 771525 h 77152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33375" h="771525">
                  <a:moveTo>
                    <a:pt x="299213" y="702613"/>
                  </a:moveTo>
                  <a:cubicBezTo>
                    <a:pt x="283402" y="698327"/>
                    <a:pt x="156719" y="776813"/>
                    <a:pt x="154529" y="768050"/>
                  </a:cubicBezTo>
                  <a:cubicBezTo>
                    <a:pt x="145004" y="729664"/>
                    <a:pt x="90330" y="203503"/>
                    <a:pt x="29561" y="198169"/>
                  </a:cubicBezTo>
                  <a:cubicBezTo>
                    <a:pt x="-85882" y="188073"/>
                    <a:pt x="281116" y="-52433"/>
                    <a:pt x="301499" y="21100"/>
                  </a:cubicBezTo>
                  <a:cubicBezTo>
                    <a:pt x="376366" y="290276"/>
                    <a:pt x="299213" y="691945"/>
                    <a:pt x="299213" y="702613"/>
                  </a:cubicBezTo>
                  <a:close/>
                </a:path>
              </a:pathLst>
            </a:custGeom>
            <a:solidFill>
              <a:srgbClr val="0F3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07644" name="Freeform: Shape 213">
              <a:extLst>
                <a:ext uri="{FF2B5EF4-FFF2-40B4-BE49-F238E27FC236}">
                  <a16:creationId xmlns:a16="http://schemas.microsoft.com/office/drawing/2014/main" id="{A8E9975A-BF70-455F-9353-FD084CACC21B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1410" y="3434783"/>
              <a:ext cx="476250" cy="847725"/>
            </a:xfrm>
            <a:custGeom>
              <a:avLst/>
              <a:gdLst>
                <a:gd name="T0" fmla="*/ 437379 w 476250"/>
                <a:gd name="T1" fmla="*/ 87372 h 847725"/>
                <a:gd name="T2" fmla="*/ 253547 w 476250"/>
                <a:gd name="T3" fmla="*/ 142521 h 847725"/>
                <a:gd name="T4" fmla="*/ 245736 w 476250"/>
                <a:gd name="T5" fmla="*/ 95468 h 847725"/>
                <a:gd name="T6" fmla="*/ 41425 w 476250"/>
                <a:gd name="T7" fmla="*/ 66512 h 847725"/>
                <a:gd name="T8" fmla="*/ 12755 w 476250"/>
                <a:gd name="T9" fmla="*/ 846419 h 847725"/>
                <a:gd name="T10" fmla="*/ 160487 w 476250"/>
                <a:gd name="T11" fmla="*/ 778220 h 847725"/>
                <a:gd name="T12" fmla="*/ 236497 w 476250"/>
                <a:gd name="T13" fmla="*/ 476182 h 847725"/>
                <a:gd name="T14" fmla="*/ 290218 w 476250"/>
                <a:gd name="T15" fmla="*/ 834322 h 847725"/>
                <a:gd name="T16" fmla="*/ 434903 w 476250"/>
                <a:gd name="T17" fmla="*/ 768885 h 847725"/>
                <a:gd name="T18" fmla="*/ 437189 w 476250"/>
                <a:gd name="T19" fmla="*/ 87372 h 84772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476250"/>
                <a:gd name="T31" fmla="*/ 0 h 847725"/>
                <a:gd name="T32" fmla="*/ 476250 w 476250"/>
                <a:gd name="T33" fmla="*/ 847725 h 847725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476250" h="847725">
                  <a:moveTo>
                    <a:pt x="437379" y="87372"/>
                  </a:moveTo>
                  <a:cubicBezTo>
                    <a:pt x="427283" y="51081"/>
                    <a:pt x="332795" y="91277"/>
                    <a:pt x="253547" y="142521"/>
                  </a:cubicBezTo>
                  <a:cubicBezTo>
                    <a:pt x="251546" y="126519"/>
                    <a:pt x="248975" y="110803"/>
                    <a:pt x="245736" y="95468"/>
                  </a:cubicBezTo>
                  <a:cubicBezTo>
                    <a:pt x="229925" y="20792"/>
                    <a:pt x="74477" y="-44550"/>
                    <a:pt x="41425" y="66512"/>
                  </a:cubicBezTo>
                  <a:cubicBezTo>
                    <a:pt x="-2485" y="214245"/>
                    <a:pt x="5706" y="807557"/>
                    <a:pt x="12755" y="846419"/>
                  </a:cubicBezTo>
                  <a:cubicBezTo>
                    <a:pt x="14374" y="855277"/>
                    <a:pt x="144962" y="772981"/>
                    <a:pt x="160487" y="778220"/>
                  </a:cubicBezTo>
                  <a:cubicBezTo>
                    <a:pt x="160868" y="772124"/>
                    <a:pt x="207350" y="639631"/>
                    <a:pt x="236497" y="476182"/>
                  </a:cubicBezTo>
                  <a:cubicBezTo>
                    <a:pt x="264405" y="629058"/>
                    <a:pt x="284789" y="812224"/>
                    <a:pt x="290218" y="834322"/>
                  </a:cubicBezTo>
                  <a:cubicBezTo>
                    <a:pt x="292409" y="843085"/>
                    <a:pt x="419091" y="764599"/>
                    <a:pt x="434903" y="768885"/>
                  </a:cubicBezTo>
                  <a:cubicBezTo>
                    <a:pt x="434903" y="758217"/>
                    <a:pt x="512055" y="356548"/>
                    <a:pt x="437189" y="87372"/>
                  </a:cubicBezTo>
                  <a:close/>
                </a:path>
              </a:pathLst>
            </a:custGeom>
            <a:solidFill>
              <a:srgbClr val="2414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79FE765F-4C66-44F5-9F34-4BE2A738F137}"/>
                </a:ext>
              </a:extLst>
            </p:cNvPr>
            <p:cNvSpPr/>
            <p:nvPr/>
          </p:nvSpPr>
          <p:spPr>
            <a:xfrm>
              <a:off x="4445776" y="3904301"/>
              <a:ext cx="144083" cy="820016"/>
            </a:xfrm>
            <a:custGeom>
              <a:avLst/>
              <a:gdLst>
                <a:gd name="connsiteX0" fmla="*/ 140970 w 142875"/>
                <a:gd name="connsiteY0" fmla="*/ 8572 h 819150"/>
                <a:gd name="connsiteX1" fmla="*/ 140017 w 142875"/>
                <a:gd name="connsiteY1" fmla="*/ 7144 h 819150"/>
                <a:gd name="connsiteX2" fmla="*/ 49721 w 142875"/>
                <a:gd name="connsiteY2" fmla="*/ 295751 h 819150"/>
                <a:gd name="connsiteX3" fmla="*/ 71723 w 142875"/>
                <a:gd name="connsiteY3" fmla="*/ 512540 h 819150"/>
                <a:gd name="connsiteX4" fmla="*/ 7144 w 142875"/>
                <a:gd name="connsiteY4" fmla="*/ 814388 h 819150"/>
                <a:gd name="connsiteX5" fmla="*/ 30861 w 142875"/>
                <a:gd name="connsiteY5" fmla="*/ 814388 h 819150"/>
                <a:gd name="connsiteX6" fmla="*/ 88011 w 142875"/>
                <a:gd name="connsiteY6" fmla="*/ 472249 h 819150"/>
                <a:gd name="connsiteX7" fmla="*/ 65342 w 142875"/>
                <a:gd name="connsiteY7" fmla="*/ 308610 h 819150"/>
                <a:gd name="connsiteX8" fmla="*/ 140970 w 142875"/>
                <a:gd name="connsiteY8" fmla="*/ 8763 h 819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2875" h="819150">
                  <a:moveTo>
                    <a:pt x="140970" y="8572"/>
                  </a:moveTo>
                  <a:cubicBezTo>
                    <a:pt x="140684" y="8096"/>
                    <a:pt x="140208" y="7620"/>
                    <a:pt x="140017" y="7144"/>
                  </a:cubicBezTo>
                  <a:cubicBezTo>
                    <a:pt x="107918" y="60579"/>
                    <a:pt x="62103" y="221742"/>
                    <a:pt x="49721" y="295751"/>
                  </a:cubicBezTo>
                  <a:cubicBezTo>
                    <a:pt x="34576" y="386239"/>
                    <a:pt x="88011" y="409194"/>
                    <a:pt x="71723" y="512540"/>
                  </a:cubicBezTo>
                  <a:cubicBezTo>
                    <a:pt x="60198" y="585502"/>
                    <a:pt x="18383" y="741331"/>
                    <a:pt x="7144" y="814388"/>
                  </a:cubicBezTo>
                  <a:lnTo>
                    <a:pt x="30861" y="814388"/>
                  </a:lnTo>
                  <a:cubicBezTo>
                    <a:pt x="53626" y="679704"/>
                    <a:pt x="73152" y="585978"/>
                    <a:pt x="88011" y="472249"/>
                  </a:cubicBezTo>
                  <a:cubicBezTo>
                    <a:pt x="88392" y="469011"/>
                    <a:pt x="69056" y="349377"/>
                    <a:pt x="65342" y="308610"/>
                  </a:cubicBezTo>
                  <a:cubicBezTo>
                    <a:pt x="65723" y="302514"/>
                    <a:pt x="111824" y="171164"/>
                    <a:pt x="140970" y="8763"/>
                  </a:cubicBezTo>
                  <a:close/>
                </a:path>
              </a:pathLst>
            </a:custGeom>
            <a:solidFill>
              <a:schemeClr val="accent1">
                <a:lumMod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400" dirty="0">
                <a:latin typeface="+mn-lt"/>
                <a:cs typeface="+mn-cs"/>
              </a:endParaRPr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C6CF8367-07C2-456C-8C2F-2FEF84A9F11D}"/>
                </a:ext>
              </a:extLst>
            </p:cNvPr>
            <p:cNvSpPr/>
            <p:nvPr/>
          </p:nvSpPr>
          <p:spPr>
            <a:xfrm>
              <a:off x="4361248" y="3435721"/>
              <a:ext cx="466828" cy="1284756"/>
            </a:xfrm>
            <a:custGeom>
              <a:avLst/>
              <a:gdLst>
                <a:gd name="connsiteX0" fmla="*/ 434150 w 466725"/>
                <a:gd name="connsiteY0" fmla="*/ 710688 h 1285875"/>
                <a:gd name="connsiteX1" fmla="*/ 427672 w 466725"/>
                <a:gd name="connsiteY1" fmla="*/ 87372 h 1285875"/>
                <a:gd name="connsiteX2" fmla="*/ 243840 w 466725"/>
                <a:gd name="connsiteY2" fmla="*/ 142521 h 1285875"/>
                <a:gd name="connsiteX3" fmla="*/ 236029 w 466725"/>
                <a:gd name="connsiteY3" fmla="*/ 95468 h 1285875"/>
                <a:gd name="connsiteX4" fmla="*/ 31718 w 466725"/>
                <a:gd name="connsiteY4" fmla="*/ 66512 h 1285875"/>
                <a:gd name="connsiteX5" fmla="*/ 7144 w 466725"/>
                <a:gd name="connsiteY5" fmla="*/ 253488 h 1285875"/>
                <a:gd name="connsiteX6" fmla="*/ 414909 w 466725"/>
                <a:gd name="connsiteY6" fmla="*/ 397887 h 1285875"/>
                <a:gd name="connsiteX7" fmla="*/ 384810 w 466725"/>
                <a:gd name="connsiteY7" fmla="*/ 941002 h 1285875"/>
                <a:gd name="connsiteX8" fmla="*/ 348520 w 466725"/>
                <a:gd name="connsiteY8" fmla="*/ 1284093 h 1285875"/>
                <a:gd name="connsiteX9" fmla="*/ 393097 w 466725"/>
                <a:gd name="connsiteY9" fmla="*/ 1284093 h 1285875"/>
                <a:gd name="connsiteX10" fmla="*/ 432625 w 466725"/>
                <a:gd name="connsiteY10" fmla="*/ 906903 h 1285875"/>
                <a:gd name="connsiteX11" fmla="*/ 434721 w 466725"/>
                <a:gd name="connsiteY11" fmla="*/ 726404 h 1285875"/>
                <a:gd name="connsiteX12" fmla="*/ 434054 w 466725"/>
                <a:gd name="connsiteY12" fmla="*/ 710688 h 1285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6725" h="1285875">
                  <a:moveTo>
                    <a:pt x="434150" y="710688"/>
                  </a:moveTo>
                  <a:cubicBezTo>
                    <a:pt x="451961" y="588006"/>
                    <a:pt x="486061" y="297303"/>
                    <a:pt x="427672" y="87372"/>
                  </a:cubicBezTo>
                  <a:cubicBezTo>
                    <a:pt x="417576" y="51081"/>
                    <a:pt x="323088" y="91277"/>
                    <a:pt x="243840" y="142521"/>
                  </a:cubicBezTo>
                  <a:cubicBezTo>
                    <a:pt x="241840" y="126519"/>
                    <a:pt x="239268" y="110803"/>
                    <a:pt x="236029" y="95468"/>
                  </a:cubicBezTo>
                  <a:cubicBezTo>
                    <a:pt x="220218" y="20792"/>
                    <a:pt x="64770" y="-44550"/>
                    <a:pt x="31718" y="66512"/>
                  </a:cubicBezTo>
                  <a:cubicBezTo>
                    <a:pt x="20383" y="104802"/>
                    <a:pt x="12478" y="172906"/>
                    <a:pt x="7144" y="253488"/>
                  </a:cubicBezTo>
                  <a:cubicBezTo>
                    <a:pt x="219170" y="322830"/>
                    <a:pt x="417195" y="227008"/>
                    <a:pt x="414909" y="397887"/>
                  </a:cubicBezTo>
                  <a:cubicBezTo>
                    <a:pt x="413861" y="478468"/>
                    <a:pt x="386048" y="855563"/>
                    <a:pt x="384810" y="941002"/>
                  </a:cubicBezTo>
                  <a:cubicBezTo>
                    <a:pt x="383000" y="1058160"/>
                    <a:pt x="392335" y="1175698"/>
                    <a:pt x="348520" y="1284093"/>
                  </a:cubicBezTo>
                  <a:lnTo>
                    <a:pt x="393097" y="1284093"/>
                  </a:lnTo>
                  <a:cubicBezTo>
                    <a:pt x="402241" y="1193700"/>
                    <a:pt x="416719" y="1053016"/>
                    <a:pt x="432625" y="906903"/>
                  </a:cubicBezTo>
                  <a:cubicBezTo>
                    <a:pt x="434530" y="889567"/>
                    <a:pt x="435102" y="743835"/>
                    <a:pt x="434721" y="726404"/>
                  </a:cubicBezTo>
                  <a:cubicBezTo>
                    <a:pt x="434626" y="720879"/>
                    <a:pt x="434340" y="715736"/>
                    <a:pt x="434054" y="710688"/>
                  </a:cubicBezTo>
                  <a:close/>
                </a:path>
              </a:pathLst>
            </a:custGeom>
            <a:solidFill>
              <a:schemeClr val="accent1">
                <a:lumMod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400" dirty="0">
                <a:latin typeface="+mn-lt"/>
                <a:cs typeface="+mn-cs"/>
              </a:endParaRPr>
            </a:p>
          </p:txBody>
        </p:sp>
        <p:sp>
          <p:nvSpPr>
            <p:cNvPr id="107647" name="Freeform: Shape 216">
              <a:extLst>
                <a:ext uri="{FF2B5EF4-FFF2-40B4-BE49-F238E27FC236}">
                  <a16:creationId xmlns:a16="http://schemas.microsoft.com/office/drawing/2014/main" id="{FD9E130C-AB60-4AAE-BB67-A34ED8647D9F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2643" y="3448145"/>
              <a:ext cx="438150" cy="190500"/>
            </a:xfrm>
            <a:custGeom>
              <a:avLst/>
              <a:gdLst>
                <a:gd name="T0" fmla="*/ 7144 w 438150"/>
                <a:gd name="T1" fmla="*/ 39910 h 190500"/>
                <a:gd name="T2" fmla="*/ 10668 w 438150"/>
                <a:gd name="T3" fmla="*/ 36100 h 190500"/>
                <a:gd name="T4" fmla="*/ 178308 w 438150"/>
                <a:gd name="T5" fmla="*/ 186690 h 190500"/>
                <a:gd name="T6" fmla="*/ 431673 w 438150"/>
                <a:gd name="T7" fmla="*/ 7144 h 190500"/>
                <a:gd name="T8" fmla="*/ 278035 w 438150"/>
                <a:gd name="T9" fmla="*/ 16574 h 190500"/>
                <a:gd name="T10" fmla="*/ 7144 w 438150"/>
                <a:gd name="T11" fmla="*/ 39910 h 1905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38150"/>
                <a:gd name="T19" fmla="*/ 0 h 190500"/>
                <a:gd name="T20" fmla="*/ 438150 w 438150"/>
                <a:gd name="T21" fmla="*/ 190500 h 1905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38150" h="190500">
                  <a:moveTo>
                    <a:pt x="7144" y="39910"/>
                  </a:moveTo>
                  <a:lnTo>
                    <a:pt x="10668" y="36100"/>
                  </a:lnTo>
                  <a:cubicBezTo>
                    <a:pt x="4000" y="181832"/>
                    <a:pt x="27432" y="179737"/>
                    <a:pt x="178308" y="186690"/>
                  </a:cubicBezTo>
                  <a:cubicBezTo>
                    <a:pt x="329184" y="193643"/>
                    <a:pt x="425006" y="152876"/>
                    <a:pt x="431673" y="7144"/>
                  </a:cubicBezTo>
                  <a:lnTo>
                    <a:pt x="278035" y="16574"/>
                  </a:lnTo>
                  <a:lnTo>
                    <a:pt x="7144" y="39910"/>
                  </a:lnTo>
                  <a:close/>
                </a:path>
              </a:pathLst>
            </a:custGeom>
            <a:solidFill>
              <a:srgbClr val="D33C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07648" name="Freeform: Shape 217">
              <a:extLst>
                <a:ext uri="{FF2B5EF4-FFF2-40B4-BE49-F238E27FC236}">
                  <a16:creationId xmlns:a16="http://schemas.microsoft.com/office/drawing/2014/main" id="{C03B89D7-30DD-4CCA-8243-D2C8133160DF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4082" y="2711894"/>
              <a:ext cx="238125" cy="962025"/>
            </a:xfrm>
            <a:custGeom>
              <a:avLst/>
              <a:gdLst>
                <a:gd name="T0" fmla="*/ 7144 w 238125"/>
                <a:gd name="T1" fmla="*/ 19685 h 962025"/>
                <a:gd name="T2" fmla="*/ 7144 w 238125"/>
                <a:gd name="T3" fmla="*/ 941991 h 962025"/>
                <a:gd name="T4" fmla="*/ 230981 w 238125"/>
                <a:gd name="T5" fmla="*/ 959708 h 962025"/>
                <a:gd name="T6" fmla="*/ 230981 w 238125"/>
                <a:gd name="T7" fmla="*/ 14447 h 962025"/>
                <a:gd name="T8" fmla="*/ 7144 w 238125"/>
                <a:gd name="T9" fmla="*/ 19685 h 9620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38125"/>
                <a:gd name="T16" fmla="*/ 0 h 962025"/>
                <a:gd name="T17" fmla="*/ 238125 w 238125"/>
                <a:gd name="T18" fmla="*/ 962025 h 96202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38125" h="962025">
                  <a:moveTo>
                    <a:pt x="7144" y="19685"/>
                  </a:moveTo>
                  <a:lnTo>
                    <a:pt x="7144" y="941991"/>
                  </a:lnTo>
                  <a:cubicBezTo>
                    <a:pt x="74295" y="949992"/>
                    <a:pt x="157829" y="957517"/>
                    <a:pt x="230981" y="959708"/>
                  </a:cubicBezTo>
                  <a:lnTo>
                    <a:pt x="230981" y="14447"/>
                  </a:lnTo>
                  <a:cubicBezTo>
                    <a:pt x="159639" y="921"/>
                    <a:pt x="77915" y="8255"/>
                    <a:pt x="7144" y="1968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07649" name="Freeform: Shape 218">
              <a:extLst>
                <a:ext uri="{FF2B5EF4-FFF2-40B4-BE49-F238E27FC236}">
                  <a16:creationId xmlns:a16="http://schemas.microsoft.com/office/drawing/2014/main" id="{5FE88579-ED3A-40F2-937C-2A4D75412E1D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9558" y="2526616"/>
              <a:ext cx="238125" cy="247650"/>
            </a:xfrm>
            <a:custGeom>
              <a:avLst/>
              <a:gdLst>
                <a:gd name="T0" fmla="*/ 11477 w 238125"/>
                <a:gd name="T1" fmla="*/ 213155 h 247650"/>
                <a:gd name="T2" fmla="*/ 127682 w 238125"/>
                <a:gd name="T3" fmla="*/ 238016 h 247650"/>
                <a:gd name="T4" fmla="*/ 226361 w 238125"/>
                <a:gd name="T5" fmla="*/ 200773 h 247650"/>
                <a:gd name="T6" fmla="*/ 192357 w 238125"/>
                <a:gd name="T7" fmla="*/ 87330 h 247650"/>
                <a:gd name="T8" fmla="*/ 45576 w 238125"/>
                <a:gd name="T9" fmla="*/ 33704 h 247650"/>
                <a:gd name="T10" fmla="*/ 11477 w 238125"/>
                <a:gd name="T11" fmla="*/ 213155 h 24765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38125"/>
                <a:gd name="T19" fmla="*/ 0 h 247650"/>
                <a:gd name="T20" fmla="*/ 238125 w 238125"/>
                <a:gd name="T21" fmla="*/ 247650 h 24765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38125" h="247650">
                  <a:moveTo>
                    <a:pt x="11477" y="213155"/>
                  </a:moveTo>
                  <a:cubicBezTo>
                    <a:pt x="-14717" y="262209"/>
                    <a:pt x="84629" y="236111"/>
                    <a:pt x="127682" y="238016"/>
                  </a:cubicBezTo>
                  <a:cubicBezTo>
                    <a:pt x="170830" y="240016"/>
                    <a:pt x="263604" y="242397"/>
                    <a:pt x="226361" y="200773"/>
                  </a:cubicBezTo>
                  <a:cubicBezTo>
                    <a:pt x="212645" y="185533"/>
                    <a:pt x="172926" y="137527"/>
                    <a:pt x="192357" y="87330"/>
                  </a:cubicBezTo>
                  <a:cubicBezTo>
                    <a:pt x="221408" y="12368"/>
                    <a:pt x="49577" y="-19826"/>
                    <a:pt x="45576" y="33704"/>
                  </a:cubicBezTo>
                  <a:cubicBezTo>
                    <a:pt x="42338" y="76186"/>
                    <a:pt x="54435" y="133050"/>
                    <a:pt x="11477" y="213155"/>
                  </a:cubicBezTo>
                  <a:close/>
                </a:path>
              </a:pathLst>
            </a:custGeom>
            <a:solidFill>
              <a:srgbClr val="FFBB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07650" name="Freeform: Shape 219">
              <a:extLst>
                <a:ext uri="{FF2B5EF4-FFF2-40B4-BE49-F238E27FC236}">
                  <a16:creationId xmlns:a16="http://schemas.microsoft.com/office/drawing/2014/main" id="{55BB1ECE-39FF-41C8-901B-38B21AB79DBE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2469" y="2718541"/>
              <a:ext cx="342900" cy="990600"/>
            </a:xfrm>
            <a:custGeom>
              <a:avLst/>
              <a:gdLst>
                <a:gd name="T0" fmla="*/ 313468 w 342900"/>
                <a:gd name="T1" fmla="*/ 503385 h 990600"/>
                <a:gd name="T2" fmla="*/ 310896 w 342900"/>
                <a:gd name="T3" fmla="*/ 74284 h 990600"/>
                <a:gd name="T4" fmla="*/ 188119 w 342900"/>
                <a:gd name="T5" fmla="*/ 8657 h 990600"/>
                <a:gd name="T6" fmla="*/ 86678 w 342900"/>
                <a:gd name="T7" fmla="*/ 150960 h 990600"/>
                <a:gd name="T8" fmla="*/ 57341 w 342900"/>
                <a:gd name="T9" fmla="*/ 266499 h 990600"/>
                <a:gd name="T10" fmla="*/ 36862 w 342900"/>
                <a:gd name="T11" fmla="*/ 436520 h 990600"/>
                <a:gd name="T12" fmla="*/ 40481 w 342900"/>
                <a:gd name="T13" fmla="*/ 634545 h 990600"/>
                <a:gd name="T14" fmla="*/ 45339 w 342900"/>
                <a:gd name="T15" fmla="*/ 792088 h 990600"/>
                <a:gd name="T16" fmla="*/ 7144 w 342900"/>
                <a:gd name="T17" fmla="*/ 976683 h 990600"/>
                <a:gd name="T18" fmla="*/ 337280 w 342900"/>
                <a:gd name="T19" fmla="*/ 981159 h 990600"/>
                <a:gd name="T20" fmla="*/ 313563 w 342900"/>
                <a:gd name="T21" fmla="*/ 503290 h 99060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342900"/>
                <a:gd name="T34" fmla="*/ 0 h 990600"/>
                <a:gd name="T35" fmla="*/ 342900 w 342900"/>
                <a:gd name="T36" fmla="*/ 990600 h 990600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342900" h="990600">
                  <a:moveTo>
                    <a:pt x="313468" y="503385"/>
                  </a:moveTo>
                  <a:cubicBezTo>
                    <a:pt x="354901" y="124862"/>
                    <a:pt x="310896" y="74284"/>
                    <a:pt x="310896" y="74284"/>
                  </a:cubicBezTo>
                  <a:cubicBezTo>
                    <a:pt x="279845" y="38661"/>
                    <a:pt x="236601" y="18658"/>
                    <a:pt x="188119" y="8657"/>
                  </a:cubicBezTo>
                  <a:cubicBezTo>
                    <a:pt x="123730" y="-4583"/>
                    <a:pt x="93154" y="71236"/>
                    <a:pt x="86678" y="150960"/>
                  </a:cubicBezTo>
                  <a:cubicBezTo>
                    <a:pt x="83344" y="191537"/>
                    <a:pt x="69151" y="227827"/>
                    <a:pt x="57341" y="266499"/>
                  </a:cubicBezTo>
                  <a:cubicBezTo>
                    <a:pt x="40862" y="320886"/>
                    <a:pt x="38291" y="380037"/>
                    <a:pt x="36862" y="436520"/>
                  </a:cubicBezTo>
                  <a:cubicBezTo>
                    <a:pt x="35242" y="502623"/>
                    <a:pt x="34766" y="568537"/>
                    <a:pt x="40481" y="634545"/>
                  </a:cubicBezTo>
                  <a:cubicBezTo>
                    <a:pt x="44958" y="686266"/>
                    <a:pt x="52578" y="740367"/>
                    <a:pt x="45339" y="792088"/>
                  </a:cubicBezTo>
                  <a:cubicBezTo>
                    <a:pt x="38195" y="843237"/>
                    <a:pt x="23050" y="928010"/>
                    <a:pt x="7144" y="976683"/>
                  </a:cubicBezTo>
                  <a:cubicBezTo>
                    <a:pt x="122968" y="988589"/>
                    <a:pt x="276416" y="996685"/>
                    <a:pt x="337280" y="981159"/>
                  </a:cubicBezTo>
                  <a:cubicBezTo>
                    <a:pt x="310801" y="803995"/>
                    <a:pt x="301942" y="609684"/>
                    <a:pt x="313563" y="503290"/>
                  </a:cubicBezTo>
                  <a:close/>
                </a:path>
              </a:pathLst>
            </a:custGeom>
            <a:solidFill>
              <a:srgbClr val="2414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07651" name="Freeform: Shape 220">
              <a:extLst>
                <a:ext uri="{FF2B5EF4-FFF2-40B4-BE49-F238E27FC236}">
                  <a16:creationId xmlns:a16="http://schemas.microsoft.com/office/drawing/2014/main" id="{0B06FB21-A55C-452A-A7DB-563B40169CB5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7074" y="2724245"/>
              <a:ext cx="209550" cy="971550"/>
            </a:xfrm>
            <a:custGeom>
              <a:avLst/>
              <a:gdLst>
                <a:gd name="T0" fmla="*/ 209112 w 209550"/>
                <a:gd name="T1" fmla="*/ 745045 h 971550"/>
                <a:gd name="T2" fmla="*/ 175108 w 209550"/>
                <a:gd name="T3" fmla="*/ 407765 h 971550"/>
                <a:gd name="T4" fmla="*/ 179394 w 209550"/>
                <a:gd name="T5" fmla="*/ 268415 h 971550"/>
                <a:gd name="T6" fmla="*/ 188157 w 209550"/>
                <a:gd name="T7" fmla="*/ 144018 h 971550"/>
                <a:gd name="T8" fmla="*/ 145295 w 209550"/>
                <a:gd name="T9" fmla="*/ 7144 h 971550"/>
                <a:gd name="T10" fmla="*/ 138056 w 209550"/>
                <a:gd name="T11" fmla="*/ 8287 h 971550"/>
                <a:gd name="T12" fmla="*/ 18422 w 209550"/>
                <a:gd name="T13" fmla="*/ 102775 h 971550"/>
                <a:gd name="T14" fmla="*/ 12421 w 209550"/>
                <a:gd name="T15" fmla="*/ 947261 h 971550"/>
                <a:gd name="T16" fmla="*/ 169679 w 209550"/>
                <a:gd name="T17" fmla="*/ 968502 h 971550"/>
                <a:gd name="T18" fmla="*/ 209112 w 209550"/>
                <a:gd name="T19" fmla="*/ 744950 h 97155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209550"/>
                <a:gd name="T31" fmla="*/ 0 h 971550"/>
                <a:gd name="T32" fmla="*/ 209550 w 209550"/>
                <a:gd name="T33" fmla="*/ 971550 h 97155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209550" h="971550">
                  <a:moveTo>
                    <a:pt x="209112" y="745045"/>
                  </a:moveTo>
                  <a:cubicBezTo>
                    <a:pt x="207112" y="631984"/>
                    <a:pt x="169107" y="521208"/>
                    <a:pt x="175108" y="407765"/>
                  </a:cubicBezTo>
                  <a:cubicBezTo>
                    <a:pt x="177489" y="362045"/>
                    <a:pt x="165964" y="312611"/>
                    <a:pt x="179394" y="268415"/>
                  </a:cubicBezTo>
                  <a:cubicBezTo>
                    <a:pt x="191205" y="229552"/>
                    <a:pt x="189776" y="185261"/>
                    <a:pt x="188157" y="144018"/>
                  </a:cubicBezTo>
                  <a:cubicBezTo>
                    <a:pt x="185300" y="73247"/>
                    <a:pt x="161011" y="71342"/>
                    <a:pt x="145295" y="7144"/>
                  </a:cubicBezTo>
                  <a:cubicBezTo>
                    <a:pt x="142913" y="7525"/>
                    <a:pt x="140437" y="7906"/>
                    <a:pt x="138056" y="8287"/>
                  </a:cubicBezTo>
                  <a:cubicBezTo>
                    <a:pt x="110624" y="12859"/>
                    <a:pt x="31661" y="51721"/>
                    <a:pt x="18422" y="102775"/>
                  </a:cubicBezTo>
                  <a:cubicBezTo>
                    <a:pt x="18041" y="104680"/>
                    <a:pt x="-2152" y="916115"/>
                    <a:pt x="12421" y="947261"/>
                  </a:cubicBezTo>
                  <a:cubicBezTo>
                    <a:pt x="30995" y="952119"/>
                    <a:pt x="99956" y="960882"/>
                    <a:pt x="169679" y="968502"/>
                  </a:cubicBezTo>
                  <a:cubicBezTo>
                    <a:pt x="190824" y="907161"/>
                    <a:pt x="210255" y="809244"/>
                    <a:pt x="209112" y="744950"/>
                  </a:cubicBezTo>
                  <a:close/>
                </a:path>
              </a:pathLst>
            </a:custGeom>
            <a:solidFill>
              <a:srgbClr val="2414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2754033A-F98F-4DBA-A55A-300E9E9656ED}"/>
                </a:ext>
              </a:extLst>
            </p:cNvPr>
            <p:cNvSpPr/>
            <p:nvPr/>
          </p:nvSpPr>
          <p:spPr>
            <a:xfrm>
              <a:off x="4338195" y="2784702"/>
              <a:ext cx="503328" cy="514670"/>
            </a:xfrm>
            <a:custGeom>
              <a:avLst/>
              <a:gdLst>
                <a:gd name="connsiteX0" fmla="*/ 448818 w 504825"/>
                <a:gd name="connsiteY0" fmla="*/ 86011 h 514350"/>
                <a:gd name="connsiteX1" fmla="*/ 416338 w 504825"/>
                <a:gd name="connsiteY1" fmla="*/ 9620 h 514350"/>
                <a:gd name="connsiteX2" fmla="*/ 411766 w 504825"/>
                <a:gd name="connsiteY2" fmla="*/ 7144 h 514350"/>
                <a:gd name="connsiteX3" fmla="*/ 411766 w 504825"/>
                <a:gd name="connsiteY3" fmla="*/ 166021 h 514350"/>
                <a:gd name="connsiteX4" fmla="*/ 202406 w 504825"/>
                <a:gd name="connsiteY4" fmla="*/ 166021 h 514350"/>
                <a:gd name="connsiteX5" fmla="*/ 65342 w 504825"/>
                <a:gd name="connsiteY5" fmla="*/ 357569 h 514350"/>
                <a:gd name="connsiteX6" fmla="*/ 7144 w 504825"/>
                <a:gd name="connsiteY6" fmla="*/ 357854 h 514350"/>
                <a:gd name="connsiteX7" fmla="*/ 23622 w 504825"/>
                <a:gd name="connsiteY7" fmla="*/ 476250 h 514350"/>
                <a:gd name="connsiteX8" fmla="*/ 156877 w 504825"/>
                <a:gd name="connsiteY8" fmla="*/ 513207 h 514350"/>
                <a:gd name="connsiteX9" fmla="*/ 158305 w 504825"/>
                <a:gd name="connsiteY9" fmla="*/ 511873 h 514350"/>
                <a:gd name="connsiteX10" fmla="*/ 166116 w 504825"/>
                <a:gd name="connsiteY10" fmla="*/ 511397 h 514350"/>
                <a:gd name="connsiteX11" fmla="*/ 487966 w 504825"/>
                <a:gd name="connsiteY11" fmla="*/ 237554 h 514350"/>
                <a:gd name="connsiteX12" fmla="*/ 449009 w 504825"/>
                <a:gd name="connsiteY12" fmla="*/ 85915 h 514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04825" h="514350">
                  <a:moveTo>
                    <a:pt x="448818" y="86011"/>
                  </a:moveTo>
                  <a:lnTo>
                    <a:pt x="416338" y="9620"/>
                  </a:lnTo>
                  <a:cubicBezTo>
                    <a:pt x="414814" y="8668"/>
                    <a:pt x="413290" y="8001"/>
                    <a:pt x="411766" y="7144"/>
                  </a:cubicBezTo>
                  <a:lnTo>
                    <a:pt x="411766" y="166021"/>
                  </a:lnTo>
                  <a:lnTo>
                    <a:pt x="202406" y="166021"/>
                  </a:lnTo>
                  <a:lnTo>
                    <a:pt x="65342" y="357569"/>
                  </a:lnTo>
                  <a:lnTo>
                    <a:pt x="7144" y="357854"/>
                  </a:lnTo>
                  <a:lnTo>
                    <a:pt x="23622" y="476250"/>
                  </a:lnTo>
                  <a:cubicBezTo>
                    <a:pt x="79153" y="493586"/>
                    <a:pt x="128968" y="507873"/>
                    <a:pt x="156877" y="513207"/>
                  </a:cubicBezTo>
                  <a:lnTo>
                    <a:pt x="158305" y="511873"/>
                  </a:lnTo>
                  <a:cubicBezTo>
                    <a:pt x="162020" y="513683"/>
                    <a:pt x="164687" y="513778"/>
                    <a:pt x="166116" y="511397"/>
                  </a:cubicBezTo>
                  <a:lnTo>
                    <a:pt x="487966" y="237554"/>
                  </a:lnTo>
                  <a:cubicBezTo>
                    <a:pt x="516255" y="192500"/>
                    <a:pt x="494062" y="114205"/>
                    <a:pt x="449009" y="85915"/>
                  </a:cubicBezTo>
                  <a:close/>
                </a:path>
              </a:pathLst>
            </a:custGeom>
            <a:solidFill>
              <a:schemeClr val="accent1">
                <a:lumMod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400" dirty="0">
                <a:latin typeface="+mn-lt"/>
                <a:cs typeface="+mn-cs"/>
              </a:endParaRPr>
            </a:p>
          </p:txBody>
        </p:sp>
        <p:sp>
          <p:nvSpPr>
            <p:cNvPr id="107653" name="Freeform: Shape 222">
              <a:extLst>
                <a:ext uri="{FF2B5EF4-FFF2-40B4-BE49-F238E27FC236}">
                  <a16:creationId xmlns:a16="http://schemas.microsoft.com/office/drawing/2014/main" id="{02D200F6-63A7-4119-81DD-BBE16846E170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2676" y="2757815"/>
              <a:ext cx="476250" cy="485775"/>
            </a:xfrm>
            <a:custGeom>
              <a:avLst/>
              <a:gdLst>
                <a:gd name="T0" fmla="*/ 107886 w 476250"/>
                <a:gd name="T1" fmla="*/ 483066 h 485775"/>
                <a:gd name="T2" fmla="*/ 39115 w 476250"/>
                <a:gd name="T3" fmla="*/ 420773 h 485775"/>
                <a:gd name="T4" fmla="*/ 44068 w 476250"/>
                <a:gd name="T5" fmla="*/ 423630 h 485775"/>
                <a:gd name="T6" fmla="*/ 7206 w 476250"/>
                <a:gd name="T7" fmla="*/ 340668 h 485775"/>
                <a:gd name="T8" fmla="*/ 294671 w 476250"/>
                <a:gd name="T9" fmla="*/ 48250 h 485775"/>
                <a:gd name="T10" fmla="*/ 432879 w 476250"/>
                <a:gd name="T11" fmla="*/ 26057 h 485775"/>
                <a:gd name="T12" fmla="*/ 453167 w 476250"/>
                <a:gd name="T13" fmla="*/ 106543 h 485775"/>
                <a:gd name="T14" fmla="*/ 420210 w 476250"/>
                <a:gd name="T15" fmla="*/ 310378 h 485775"/>
                <a:gd name="T16" fmla="*/ 107790 w 476250"/>
                <a:gd name="T17" fmla="*/ 483066 h 48577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76250"/>
                <a:gd name="T28" fmla="*/ 0 h 485775"/>
                <a:gd name="T29" fmla="*/ 476250 w 476250"/>
                <a:gd name="T30" fmla="*/ 485775 h 48577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76250" h="485775">
                  <a:moveTo>
                    <a:pt x="107886" y="483066"/>
                  </a:moveTo>
                  <a:cubicBezTo>
                    <a:pt x="100456" y="491925"/>
                    <a:pt x="79215" y="455730"/>
                    <a:pt x="39115" y="420773"/>
                  </a:cubicBezTo>
                  <a:lnTo>
                    <a:pt x="44068" y="423630"/>
                  </a:lnTo>
                  <a:cubicBezTo>
                    <a:pt x="3968" y="388674"/>
                    <a:pt x="7206" y="340668"/>
                    <a:pt x="7206" y="340668"/>
                  </a:cubicBezTo>
                  <a:lnTo>
                    <a:pt x="294671" y="48250"/>
                  </a:lnTo>
                  <a:cubicBezTo>
                    <a:pt x="329628" y="8150"/>
                    <a:pt x="392778" y="-8900"/>
                    <a:pt x="432879" y="26057"/>
                  </a:cubicBezTo>
                  <a:lnTo>
                    <a:pt x="453167" y="106543"/>
                  </a:lnTo>
                  <a:cubicBezTo>
                    <a:pt x="494124" y="169503"/>
                    <a:pt x="455167" y="270278"/>
                    <a:pt x="420210" y="310378"/>
                  </a:cubicBezTo>
                  <a:lnTo>
                    <a:pt x="107790" y="483066"/>
                  </a:lnTo>
                  <a:close/>
                </a:path>
              </a:pathLst>
            </a:custGeom>
            <a:solidFill>
              <a:srgbClr val="2414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07654" name="Freeform: Shape 223">
              <a:extLst>
                <a:ext uri="{FF2B5EF4-FFF2-40B4-BE49-F238E27FC236}">
                  <a16:creationId xmlns:a16="http://schemas.microsoft.com/office/drawing/2014/main" id="{FDE2B769-34D1-49D2-964B-86728E60A125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2313" y="2932524"/>
              <a:ext cx="133350" cy="133350"/>
            </a:xfrm>
            <a:custGeom>
              <a:avLst/>
              <a:gdLst>
                <a:gd name="T0" fmla="*/ 24100 w 133350"/>
                <a:gd name="T1" fmla="*/ 73376 h 133350"/>
                <a:gd name="T2" fmla="*/ 27910 w 133350"/>
                <a:gd name="T3" fmla="*/ 8034 h 133350"/>
                <a:gd name="T4" fmla="*/ 113921 w 133350"/>
                <a:gd name="T5" fmla="*/ 78710 h 133350"/>
                <a:gd name="T6" fmla="*/ 113921 w 133350"/>
                <a:gd name="T7" fmla="*/ 125192 h 133350"/>
                <a:gd name="T8" fmla="*/ 24005 w 133350"/>
                <a:gd name="T9" fmla="*/ 73376 h 1333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33350"/>
                <a:gd name="T16" fmla="*/ 0 h 133350"/>
                <a:gd name="T17" fmla="*/ 133350 w 133350"/>
                <a:gd name="T18" fmla="*/ 133350 h 1333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33350" h="133350">
                  <a:moveTo>
                    <a:pt x="24100" y="73376"/>
                  </a:moveTo>
                  <a:cubicBezTo>
                    <a:pt x="-6570" y="48230"/>
                    <a:pt x="10384" y="16797"/>
                    <a:pt x="27910" y="8034"/>
                  </a:cubicBezTo>
                  <a:cubicBezTo>
                    <a:pt x="45436" y="-729"/>
                    <a:pt x="82965" y="57564"/>
                    <a:pt x="113921" y="78710"/>
                  </a:cubicBezTo>
                  <a:cubicBezTo>
                    <a:pt x="144877" y="99855"/>
                    <a:pt x="131447" y="116429"/>
                    <a:pt x="113921" y="125192"/>
                  </a:cubicBezTo>
                  <a:cubicBezTo>
                    <a:pt x="96395" y="134050"/>
                    <a:pt x="66772" y="108428"/>
                    <a:pt x="24005" y="73376"/>
                  </a:cubicBezTo>
                  <a:close/>
                </a:path>
              </a:pathLst>
            </a:custGeom>
            <a:solidFill>
              <a:srgbClr val="FFBB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07655" name="Freeform: Shape 224">
              <a:extLst>
                <a:ext uri="{FF2B5EF4-FFF2-40B4-BE49-F238E27FC236}">
                  <a16:creationId xmlns:a16="http://schemas.microsoft.com/office/drawing/2014/main" id="{EB45578A-C29F-4CE3-8CC0-AF2D34CBA7F6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7178" y="2990850"/>
              <a:ext cx="523875" cy="257175"/>
            </a:xfrm>
            <a:custGeom>
              <a:avLst/>
              <a:gdLst>
                <a:gd name="T0" fmla="*/ 7239 w 523875"/>
                <a:gd name="T1" fmla="*/ 58293 h 257175"/>
                <a:gd name="T2" fmla="*/ 70485 w 523875"/>
                <a:gd name="T3" fmla="*/ 7144 h 257175"/>
                <a:gd name="T4" fmla="*/ 485775 w 523875"/>
                <a:gd name="T5" fmla="*/ 128588 h 257175"/>
                <a:gd name="T6" fmla="*/ 484632 w 523875"/>
                <a:gd name="T7" fmla="*/ 190595 h 257175"/>
                <a:gd name="T8" fmla="*/ 393954 w 523875"/>
                <a:gd name="T9" fmla="*/ 250317 h 257175"/>
                <a:gd name="T10" fmla="*/ 7144 w 523875"/>
                <a:gd name="T11" fmla="*/ 58293 h 25717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523875"/>
                <a:gd name="T19" fmla="*/ 0 h 257175"/>
                <a:gd name="T20" fmla="*/ 523875 w 523875"/>
                <a:gd name="T21" fmla="*/ 257175 h 25717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523875" h="257175">
                  <a:moveTo>
                    <a:pt x="7239" y="58293"/>
                  </a:moveTo>
                  <a:cubicBezTo>
                    <a:pt x="42005" y="34195"/>
                    <a:pt x="70485" y="7144"/>
                    <a:pt x="70485" y="7144"/>
                  </a:cubicBezTo>
                  <a:lnTo>
                    <a:pt x="485775" y="128588"/>
                  </a:lnTo>
                  <a:cubicBezTo>
                    <a:pt x="545211" y="146018"/>
                    <a:pt x="519493" y="166497"/>
                    <a:pt x="484632" y="190595"/>
                  </a:cubicBezTo>
                  <a:lnTo>
                    <a:pt x="393954" y="250317"/>
                  </a:lnTo>
                  <a:cubicBezTo>
                    <a:pt x="306800" y="219170"/>
                    <a:pt x="7144" y="58293"/>
                    <a:pt x="7144" y="58293"/>
                  </a:cubicBezTo>
                  <a:close/>
                </a:path>
              </a:pathLst>
            </a:custGeom>
            <a:solidFill>
              <a:srgbClr val="2414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07656" name="Freeform: Shape 225">
              <a:extLst>
                <a:ext uri="{FF2B5EF4-FFF2-40B4-BE49-F238E27FC236}">
                  <a16:creationId xmlns:a16="http://schemas.microsoft.com/office/drawing/2014/main" id="{BF04C9D2-0171-4F55-A40E-F9C3C1D74333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9914" y="2388878"/>
              <a:ext cx="219075" cy="285750"/>
            </a:xfrm>
            <a:custGeom>
              <a:avLst/>
              <a:gdLst>
                <a:gd name="T0" fmla="*/ 217812 w 219075"/>
                <a:gd name="T1" fmla="*/ 132199 h 285750"/>
                <a:gd name="T2" fmla="*/ 154756 w 219075"/>
                <a:gd name="T3" fmla="*/ 268026 h 285750"/>
                <a:gd name="T4" fmla="*/ 7214 w 219075"/>
                <a:gd name="T5" fmla="*/ 235831 h 285750"/>
                <a:gd name="T6" fmla="*/ 59887 w 219075"/>
                <a:gd name="T7" fmla="*/ 8469 h 285750"/>
                <a:gd name="T8" fmla="*/ 217812 w 219075"/>
                <a:gd name="T9" fmla="*/ 132199 h 2857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19075"/>
                <a:gd name="T16" fmla="*/ 0 h 285750"/>
                <a:gd name="T17" fmla="*/ 219075 w 219075"/>
                <a:gd name="T18" fmla="*/ 285750 h 2857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19075" h="285750">
                  <a:moveTo>
                    <a:pt x="217812" y="132199"/>
                  </a:moveTo>
                  <a:cubicBezTo>
                    <a:pt x="222765" y="173347"/>
                    <a:pt x="220479" y="238689"/>
                    <a:pt x="154756" y="268026"/>
                  </a:cubicBezTo>
                  <a:cubicBezTo>
                    <a:pt x="78175" y="302220"/>
                    <a:pt x="4547" y="270788"/>
                    <a:pt x="7214" y="235831"/>
                  </a:cubicBezTo>
                  <a:cubicBezTo>
                    <a:pt x="12834" y="165251"/>
                    <a:pt x="6833" y="14756"/>
                    <a:pt x="59887" y="8469"/>
                  </a:cubicBezTo>
                  <a:cubicBezTo>
                    <a:pt x="150756" y="-2389"/>
                    <a:pt x="208477" y="54761"/>
                    <a:pt x="217812" y="132199"/>
                  </a:cubicBezTo>
                  <a:close/>
                </a:path>
              </a:pathLst>
            </a:custGeom>
            <a:solidFill>
              <a:srgbClr val="FFBB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07657" name="Freeform: Shape 226">
              <a:extLst>
                <a:ext uri="{FF2B5EF4-FFF2-40B4-BE49-F238E27FC236}">
                  <a16:creationId xmlns:a16="http://schemas.microsoft.com/office/drawing/2014/main" id="{2D73592A-F1DD-430B-9290-CB137B1E061D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3985" y="2360843"/>
              <a:ext cx="247650" cy="228600"/>
            </a:xfrm>
            <a:custGeom>
              <a:avLst/>
              <a:gdLst>
                <a:gd name="T0" fmla="*/ 7144 w 247650"/>
                <a:gd name="T1" fmla="*/ 98798 h 228600"/>
                <a:gd name="T2" fmla="*/ 162306 w 247650"/>
                <a:gd name="T3" fmla="*/ 15454 h 228600"/>
                <a:gd name="T4" fmla="*/ 238696 w 247650"/>
                <a:gd name="T5" fmla="*/ 154424 h 228600"/>
                <a:gd name="T6" fmla="*/ 214979 w 247650"/>
                <a:gd name="T7" fmla="*/ 222337 h 228600"/>
                <a:gd name="T8" fmla="*/ 193643 w 247650"/>
                <a:gd name="T9" fmla="*/ 129659 h 228600"/>
                <a:gd name="T10" fmla="*/ 72580 w 247650"/>
                <a:gd name="T11" fmla="*/ 119657 h 228600"/>
                <a:gd name="T12" fmla="*/ 7239 w 247650"/>
                <a:gd name="T13" fmla="*/ 98798 h 22860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47650"/>
                <a:gd name="T22" fmla="*/ 0 h 228600"/>
                <a:gd name="T23" fmla="*/ 247650 w 247650"/>
                <a:gd name="T24" fmla="*/ 228600 h 22860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47650" h="228600">
                  <a:moveTo>
                    <a:pt x="7144" y="98798"/>
                  </a:moveTo>
                  <a:cubicBezTo>
                    <a:pt x="21050" y="-16074"/>
                    <a:pt x="111442" y="5643"/>
                    <a:pt x="162306" y="15454"/>
                  </a:cubicBezTo>
                  <a:cubicBezTo>
                    <a:pt x="202787" y="23264"/>
                    <a:pt x="267176" y="49839"/>
                    <a:pt x="238696" y="154424"/>
                  </a:cubicBezTo>
                  <a:cubicBezTo>
                    <a:pt x="221742" y="216431"/>
                    <a:pt x="215075" y="218146"/>
                    <a:pt x="214979" y="222337"/>
                  </a:cubicBezTo>
                  <a:cubicBezTo>
                    <a:pt x="193738" y="225766"/>
                    <a:pt x="229171" y="143279"/>
                    <a:pt x="193643" y="129659"/>
                  </a:cubicBezTo>
                  <a:cubicBezTo>
                    <a:pt x="155162" y="114895"/>
                    <a:pt x="113538" y="120991"/>
                    <a:pt x="72580" y="119657"/>
                  </a:cubicBezTo>
                  <a:cubicBezTo>
                    <a:pt x="19526" y="117848"/>
                    <a:pt x="7906" y="111561"/>
                    <a:pt x="7239" y="98798"/>
                  </a:cubicBezTo>
                  <a:close/>
                </a:path>
              </a:pathLst>
            </a:custGeom>
            <a:solidFill>
              <a:srgbClr val="FFBC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07658" name="Freeform: Shape 227">
              <a:extLst>
                <a:ext uri="{FF2B5EF4-FFF2-40B4-BE49-F238E27FC236}">
                  <a16:creationId xmlns:a16="http://schemas.microsoft.com/office/drawing/2014/main" id="{BC69546D-41EB-4BB8-B3EF-03E6CAD0A10A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3511" y="2344588"/>
              <a:ext cx="257175" cy="152400"/>
            </a:xfrm>
            <a:custGeom>
              <a:avLst/>
              <a:gdLst>
                <a:gd name="T0" fmla="*/ 172780 w 257175"/>
                <a:gd name="T1" fmla="*/ 31613 h 152400"/>
                <a:gd name="T2" fmla="*/ 256124 w 257175"/>
                <a:gd name="T3" fmla="*/ 128292 h 152400"/>
                <a:gd name="T4" fmla="*/ 220215 w 257175"/>
                <a:gd name="T5" fmla="*/ 149533 h 152400"/>
                <a:gd name="T6" fmla="*/ 169828 w 257175"/>
                <a:gd name="T7" fmla="*/ 146009 h 152400"/>
                <a:gd name="T8" fmla="*/ 83055 w 257175"/>
                <a:gd name="T9" fmla="*/ 135912 h 152400"/>
                <a:gd name="T10" fmla="*/ 9998 w 257175"/>
                <a:gd name="T11" fmla="*/ 119339 h 152400"/>
                <a:gd name="T12" fmla="*/ 172876 w 257175"/>
                <a:gd name="T13" fmla="*/ 31709 h 15240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57175"/>
                <a:gd name="T22" fmla="*/ 0 h 152400"/>
                <a:gd name="T23" fmla="*/ 257175 w 257175"/>
                <a:gd name="T24" fmla="*/ 152400 h 15240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57175" h="152400">
                  <a:moveTo>
                    <a:pt x="172780" y="31613"/>
                  </a:moveTo>
                  <a:cubicBezTo>
                    <a:pt x="207070" y="38281"/>
                    <a:pt x="258696" y="58379"/>
                    <a:pt x="256124" y="128292"/>
                  </a:cubicBezTo>
                  <a:cubicBezTo>
                    <a:pt x="241075" y="132959"/>
                    <a:pt x="235645" y="146390"/>
                    <a:pt x="220215" y="149533"/>
                  </a:cubicBezTo>
                  <a:cubicBezTo>
                    <a:pt x="214786" y="150676"/>
                    <a:pt x="176114" y="146199"/>
                    <a:pt x="169828" y="146009"/>
                  </a:cubicBezTo>
                  <a:cubicBezTo>
                    <a:pt x="134585" y="136103"/>
                    <a:pt x="120012" y="137150"/>
                    <a:pt x="83055" y="135912"/>
                  </a:cubicBezTo>
                  <a:cubicBezTo>
                    <a:pt x="30001" y="134102"/>
                    <a:pt x="10665" y="132102"/>
                    <a:pt x="9998" y="119339"/>
                  </a:cubicBezTo>
                  <a:cubicBezTo>
                    <a:pt x="-14195" y="-52969"/>
                    <a:pt x="121917" y="21898"/>
                    <a:pt x="172876" y="31709"/>
                  </a:cubicBezTo>
                  <a:close/>
                </a:path>
              </a:pathLst>
            </a:custGeom>
            <a:solidFill>
              <a:srgbClr val="FFBC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07659" name="Freeform: Shape 228">
              <a:extLst>
                <a:ext uri="{FF2B5EF4-FFF2-40B4-BE49-F238E27FC236}">
                  <a16:creationId xmlns:a16="http://schemas.microsoft.com/office/drawing/2014/main" id="{9590EE16-BC4F-48BD-9288-7E9D818749E6}"/>
                </a:ext>
              </a:extLst>
            </p:cNvPr>
            <p:cNvSpPr>
              <a:spLocks/>
            </p:cNvSpPr>
            <p:nvPr/>
          </p:nvSpPr>
          <p:spPr bwMode="auto">
            <a:xfrm>
              <a:off x="5499156" y="4075938"/>
              <a:ext cx="161925" cy="771525"/>
            </a:xfrm>
            <a:custGeom>
              <a:avLst/>
              <a:gdLst>
                <a:gd name="T0" fmla="*/ 83922 w 161925"/>
                <a:gd name="T1" fmla="*/ 766096 h 771525"/>
                <a:gd name="T2" fmla="*/ 7151 w 161925"/>
                <a:gd name="T3" fmla="*/ 318707 h 771525"/>
                <a:gd name="T4" fmla="*/ 27915 w 161925"/>
                <a:gd name="T5" fmla="*/ 148304 h 771525"/>
                <a:gd name="T6" fmla="*/ 133834 w 161925"/>
                <a:gd name="T7" fmla="*/ 7144 h 771525"/>
                <a:gd name="T8" fmla="*/ 159265 w 161925"/>
                <a:gd name="T9" fmla="*/ 110204 h 771525"/>
                <a:gd name="T10" fmla="*/ 160694 w 161925"/>
                <a:gd name="T11" fmla="*/ 284607 h 771525"/>
                <a:gd name="T12" fmla="*/ 124880 w 161925"/>
                <a:gd name="T13" fmla="*/ 747046 h 771525"/>
                <a:gd name="T14" fmla="*/ 83922 w 161925"/>
                <a:gd name="T15" fmla="*/ 766191 h 77152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61925"/>
                <a:gd name="T25" fmla="*/ 0 h 771525"/>
                <a:gd name="T26" fmla="*/ 161925 w 161925"/>
                <a:gd name="T27" fmla="*/ 771525 h 77152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61925" h="771525">
                  <a:moveTo>
                    <a:pt x="83922" y="766096"/>
                  </a:moveTo>
                  <a:cubicBezTo>
                    <a:pt x="65635" y="567023"/>
                    <a:pt x="24201" y="458724"/>
                    <a:pt x="7151" y="318707"/>
                  </a:cubicBezTo>
                  <a:cubicBezTo>
                    <a:pt x="6675" y="315087"/>
                    <a:pt x="30202" y="160782"/>
                    <a:pt x="27915" y="148304"/>
                  </a:cubicBezTo>
                  <a:cubicBezTo>
                    <a:pt x="74969" y="168974"/>
                    <a:pt x="88494" y="29813"/>
                    <a:pt x="133834" y="7144"/>
                  </a:cubicBezTo>
                  <a:cubicBezTo>
                    <a:pt x="151360" y="44863"/>
                    <a:pt x="157646" y="69437"/>
                    <a:pt x="159265" y="110204"/>
                  </a:cubicBezTo>
                  <a:cubicBezTo>
                    <a:pt x="159932" y="127063"/>
                    <a:pt x="162027" y="267843"/>
                    <a:pt x="160694" y="284607"/>
                  </a:cubicBezTo>
                  <a:cubicBezTo>
                    <a:pt x="141072" y="523303"/>
                    <a:pt x="124880" y="747046"/>
                    <a:pt x="124880" y="747046"/>
                  </a:cubicBezTo>
                  <a:cubicBezTo>
                    <a:pt x="124880" y="747046"/>
                    <a:pt x="86018" y="788003"/>
                    <a:pt x="83922" y="766191"/>
                  </a:cubicBezTo>
                  <a:close/>
                </a:path>
              </a:pathLst>
            </a:custGeom>
            <a:solidFill>
              <a:srgbClr val="FFBB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07660" name="Freeform: Shape 229">
              <a:extLst>
                <a:ext uri="{FF2B5EF4-FFF2-40B4-BE49-F238E27FC236}">
                  <a16:creationId xmlns:a16="http://schemas.microsoft.com/office/drawing/2014/main" id="{21FA66A2-EC21-4E0D-A8B0-8D8AC2BB67D6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4009" y="4075652"/>
              <a:ext cx="152400" cy="771525"/>
            </a:xfrm>
            <a:custGeom>
              <a:avLst/>
              <a:gdLst>
                <a:gd name="T0" fmla="*/ 95137 w 152400"/>
                <a:gd name="T1" fmla="*/ 764953 h 771525"/>
                <a:gd name="T2" fmla="*/ 141810 w 152400"/>
                <a:gd name="T3" fmla="*/ 314516 h 771525"/>
                <a:gd name="T4" fmla="*/ 148668 w 152400"/>
                <a:gd name="T5" fmla="*/ 169831 h 771525"/>
                <a:gd name="T6" fmla="*/ 30748 w 152400"/>
                <a:gd name="T7" fmla="*/ 7144 h 771525"/>
                <a:gd name="T8" fmla="*/ 7221 w 152400"/>
                <a:gd name="T9" fmla="*/ 110680 h 771525"/>
                <a:gd name="T10" fmla="*/ 9126 w 152400"/>
                <a:gd name="T11" fmla="*/ 285083 h 771525"/>
                <a:gd name="T12" fmla="*/ 53798 w 152400"/>
                <a:gd name="T13" fmla="*/ 746569 h 771525"/>
                <a:gd name="T14" fmla="*/ 95042 w 152400"/>
                <a:gd name="T15" fmla="*/ 764858 h 77152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52400"/>
                <a:gd name="T25" fmla="*/ 0 h 771525"/>
                <a:gd name="T26" fmla="*/ 152400 w 152400"/>
                <a:gd name="T27" fmla="*/ 771525 h 77152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52400" h="771525">
                  <a:moveTo>
                    <a:pt x="95137" y="764953"/>
                  </a:moveTo>
                  <a:cubicBezTo>
                    <a:pt x="109615" y="565499"/>
                    <a:pt x="127522" y="454914"/>
                    <a:pt x="141810" y="314516"/>
                  </a:cubicBezTo>
                  <a:cubicBezTo>
                    <a:pt x="142190" y="310896"/>
                    <a:pt x="146667" y="182404"/>
                    <a:pt x="148668" y="169831"/>
                  </a:cubicBezTo>
                  <a:cubicBezTo>
                    <a:pt x="101995" y="191548"/>
                    <a:pt x="76373" y="28861"/>
                    <a:pt x="30748" y="7144"/>
                  </a:cubicBezTo>
                  <a:cubicBezTo>
                    <a:pt x="13889" y="45339"/>
                    <a:pt x="8078" y="69913"/>
                    <a:pt x="7221" y="110680"/>
                  </a:cubicBezTo>
                  <a:cubicBezTo>
                    <a:pt x="6935" y="127540"/>
                    <a:pt x="7412" y="268319"/>
                    <a:pt x="9126" y="285083"/>
                  </a:cubicBezTo>
                  <a:cubicBezTo>
                    <a:pt x="33320" y="523303"/>
                    <a:pt x="53798" y="746569"/>
                    <a:pt x="53798" y="746569"/>
                  </a:cubicBezTo>
                  <a:cubicBezTo>
                    <a:pt x="53798" y="746569"/>
                    <a:pt x="93518" y="786670"/>
                    <a:pt x="95042" y="764858"/>
                  </a:cubicBezTo>
                  <a:close/>
                </a:path>
              </a:pathLst>
            </a:custGeom>
            <a:solidFill>
              <a:srgbClr val="FFBB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07661" name="Freeform: Shape 230">
              <a:extLst>
                <a:ext uri="{FF2B5EF4-FFF2-40B4-BE49-F238E27FC236}">
                  <a16:creationId xmlns:a16="http://schemas.microsoft.com/office/drawing/2014/main" id="{8597FF32-F285-490D-9C03-485BD99018E9}"/>
                </a:ext>
              </a:extLst>
            </p:cNvPr>
            <p:cNvSpPr>
              <a:spLocks/>
            </p:cNvSpPr>
            <p:nvPr/>
          </p:nvSpPr>
          <p:spPr bwMode="auto">
            <a:xfrm>
              <a:off x="5499156" y="4075843"/>
              <a:ext cx="161925" cy="647700"/>
            </a:xfrm>
            <a:custGeom>
              <a:avLst/>
              <a:gdLst>
                <a:gd name="T0" fmla="*/ 142882 w 161925"/>
                <a:gd name="T1" fmla="*/ 649224 h 647700"/>
                <a:gd name="T2" fmla="*/ 58586 w 161925"/>
                <a:gd name="T3" fmla="*/ 649224 h 647700"/>
                <a:gd name="T4" fmla="*/ 7151 w 161925"/>
                <a:gd name="T5" fmla="*/ 318706 h 647700"/>
                <a:gd name="T6" fmla="*/ 27915 w 161925"/>
                <a:gd name="T7" fmla="*/ 148304 h 647700"/>
                <a:gd name="T8" fmla="*/ 133834 w 161925"/>
                <a:gd name="T9" fmla="*/ 7144 h 647700"/>
                <a:gd name="T10" fmla="*/ 159265 w 161925"/>
                <a:gd name="T11" fmla="*/ 110204 h 647700"/>
                <a:gd name="T12" fmla="*/ 160694 w 161925"/>
                <a:gd name="T13" fmla="*/ 284607 h 647700"/>
                <a:gd name="T14" fmla="*/ 142882 w 161925"/>
                <a:gd name="T15" fmla="*/ 649319 h 64770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61925"/>
                <a:gd name="T25" fmla="*/ 0 h 647700"/>
                <a:gd name="T26" fmla="*/ 161925 w 161925"/>
                <a:gd name="T27" fmla="*/ 647700 h 64770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61925" h="647700">
                  <a:moveTo>
                    <a:pt x="142882" y="649224"/>
                  </a:moveTo>
                  <a:lnTo>
                    <a:pt x="58586" y="649224"/>
                  </a:lnTo>
                  <a:cubicBezTo>
                    <a:pt x="38107" y="519113"/>
                    <a:pt x="20581" y="428625"/>
                    <a:pt x="7151" y="318706"/>
                  </a:cubicBezTo>
                  <a:cubicBezTo>
                    <a:pt x="6675" y="315087"/>
                    <a:pt x="30202" y="160782"/>
                    <a:pt x="27915" y="148304"/>
                  </a:cubicBezTo>
                  <a:cubicBezTo>
                    <a:pt x="74969" y="168973"/>
                    <a:pt x="88494" y="29813"/>
                    <a:pt x="133834" y="7144"/>
                  </a:cubicBezTo>
                  <a:cubicBezTo>
                    <a:pt x="151360" y="44863"/>
                    <a:pt x="157646" y="69437"/>
                    <a:pt x="159265" y="110204"/>
                  </a:cubicBezTo>
                  <a:cubicBezTo>
                    <a:pt x="159932" y="127063"/>
                    <a:pt x="162027" y="267843"/>
                    <a:pt x="160694" y="284607"/>
                  </a:cubicBezTo>
                  <a:cubicBezTo>
                    <a:pt x="149073" y="425863"/>
                    <a:pt x="149454" y="561880"/>
                    <a:pt x="142882" y="649319"/>
                  </a:cubicBezTo>
                  <a:close/>
                </a:path>
              </a:pathLst>
            </a:custGeom>
            <a:solidFill>
              <a:srgbClr val="0F3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07662" name="Freeform: Shape 231">
              <a:extLst>
                <a:ext uri="{FF2B5EF4-FFF2-40B4-BE49-F238E27FC236}">
                  <a16:creationId xmlns:a16="http://schemas.microsoft.com/office/drawing/2014/main" id="{C7E53375-D564-4195-A7AE-A873CC0C8523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2270" y="2852859"/>
              <a:ext cx="304800" cy="552450"/>
            </a:xfrm>
            <a:custGeom>
              <a:avLst/>
              <a:gdLst>
                <a:gd name="T0" fmla="*/ 151196 w 304800"/>
                <a:gd name="T1" fmla="*/ 549090 h 552450"/>
                <a:gd name="T2" fmla="*/ 234254 w 304800"/>
                <a:gd name="T3" fmla="*/ 539946 h 552450"/>
                <a:gd name="T4" fmla="*/ 229110 w 304800"/>
                <a:gd name="T5" fmla="*/ 539280 h 552450"/>
                <a:gd name="T6" fmla="*/ 299976 w 304800"/>
                <a:gd name="T7" fmla="*/ 495750 h 552450"/>
                <a:gd name="T8" fmla="*/ 247303 w 304800"/>
                <a:gd name="T9" fmla="*/ 103797 h 552450"/>
                <a:gd name="T10" fmla="*/ 158911 w 304800"/>
                <a:gd name="T11" fmla="*/ 7404 h 552450"/>
                <a:gd name="T12" fmla="*/ 101285 w 304800"/>
                <a:gd name="T13" fmla="*/ 58458 h 552450"/>
                <a:gd name="T14" fmla="*/ 7368 w 304800"/>
                <a:gd name="T15" fmla="*/ 171234 h 552450"/>
                <a:gd name="T16" fmla="*/ 151100 w 304800"/>
                <a:gd name="T17" fmla="*/ 549090 h 55245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04800"/>
                <a:gd name="T28" fmla="*/ 0 h 552450"/>
                <a:gd name="T29" fmla="*/ 304800 w 304800"/>
                <a:gd name="T30" fmla="*/ 552450 h 55245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04800" h="552450">
                  <a:moveTo>
                    <a:pt x="151196" y="549090"/>
                  </a:moveTo>
                  <a:cubicBezTo>
                    <a:pt x="151863" y="560235"/>
                    <a:pt x="186533" y="544233"/>
                    <a:pt x="234254" y="539946"/>
                  </a:cubicBezTo>
                  <a:lnTo>
                    <a:pt x="229110" y="539280"/>
                  </a:lnTo>
                  <a:cubicBezTo>
                    <a:pt x="276830" y="534993"/>
                    <a:pt x="299976" y="495750"/>
                    <a:pt x="299976" y="495750"/>
                  </a:cubicBezTo>
                  <a:lnTo>
                    <a:pt x="247303" y="103797"/>
                  </a:lnTo>
                  <a:cubicBezTo>
                    <a:pt x="243302" y="52552"/>
                    <a:pt x="206631" y="3117"/>
                    <a:pt x="158911" y="7404"/>
                  </a:cubicBezTo>
                  <a:lnTo>
                    <a:pt x="101285" y="58458"/>
                  </a:lnTo>
                  <a:cubicBezTo>
                    <a:pt x="53564" y="62744"/>
                    <a:pt x="3368" y="119989"/>
                    <a:pt x="7368" y="171234"/>
                  </a:cubicBezTo>
                  <a:lnTo>
                    <a:pt x="151100" y="549090"/>
                  </a:lnTo>
                  <a:close/>
                </a:path>
              </a:pathLst>
            </a:custGeom>
            <a:solidFill>
              <a:srgbClr val="EDE5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07663" name="Freeform: Shape 232">
              <a:extLst>
                <a:ext uri="{FF2B5EF4-FFF2-40B4-BE49-F238E27FC236}">
                  <a16:creationId xmlns:a16="http://schemas.microsoft.com/office/drawing/2014/main" id="{FDF46A83-7603-4FA5-AADF-A0F0029528BC}"/>
                </a:ext>
              </a:extLst>
            </p:cNvPr>
            <p:cNvSpPr>
              <a:spLocks/>
            </p:cNvSpPr>
            <p:nvPr/>
          </p:nvSpPr>
          <p:spPr bwMode="auto">
            <a:xfrm>
              <a:off x="5971494" y="3151007"/>
              <a:ext cx="133350" cy="123825"/>
            </a:xfrm>
            <a:custGeom>
              <a:avLst/>
              <a:gdLst>
                <a:gd name="T0" fmla="*/ 111171 w 133350"/>
                <a:gd name="T1" fmla="*/ 66538 h 123825"/>
                <a:gd name="T2" fmla="*/ 106028 w 133350"/>
                <a:gd name="T3" fmla="*/ 7864 h 123825"/>
                <a:gd name="T4" fmla="*/ 24494 w 133350"/>
                <a:gd name="T5" fmla="*/ 73492 h 123825"/>
                <a:gd name="T6" fmla="*/ 25446 w 133350"/>
                <a:gd name="T7" fmla="*/ 115306 h 123825"/>
                <a:gd name="T8" fmla="*/ 111171 w 133350"/>
                <a:gd name="T9" fmla="*/ 66538 h 1238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33350"/>
                <a:gd name="T16" fmla="*/ 0 h 123825"/>
                <a:gd name="T17" fmla="*/ 133350 w 133350"/>
                <a:gd name="T18" fmla="*/ 123825 h 12382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33350" h="123825">
                  <a:moveTo>
                    <a:pt x="111171" y="66538"/>
                  </a:moveTo>
                  <a:cubicBezTo>
                    <a:pt x="140222" y="43202"/>
                    <a:pt x="123173" y="15294"/>
                    <a:pt x="106028" y="7864"/>
                  </a:cubicBezTo>
                  <a:cubicBezTo>
                    <a:pt x="88883" y="340"/>
                    <a:pt x="53926" y="53775"/>
                    <a:pt x="24494" y="73492"/>
                  </a:cubicBezTo>
                  <a:cubicBezTo>
                    <a:pt x="-4938" y="93208"/>
                    <a:pt x="8396" y="107877"/>
                    <a:pt x="25446" y="115306"/>
                  </a:cubicBezTo>
                  <a:cubicBezTo>
                    <a:pt x="42591" y="122831"/>
                    <a:pt x="70595" y="99019"/>
                    <a:pt x="111171" y="66538"/>
                  </a:cubicBezTo>
                  <a:close/>
                </a:path>
              </a:pathLst>
            </a:custGeom>
            <a:solidFill>
              <a:srgbClr val="FFBB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07664" name="Freeform: Shape 233">
              <a:extLst>
                <a:ext uri="{FF2B5EF4-FFF2-40B4-BE49-F238E27FC236}">
                  <a16:creationId xmlns:a16="http://schemas.microsoft.com/office/drawing/2014/main" id="{E8C106E4-9F85-47ED-9A3B-5731DDC7903D}"/>
                </a:ext>
              </a:extLst>
            </p:cNvPr>
            <p:cNvSpPr>
              <a:spLocks/>
            </p:cNvSpPr>
            <p:nvPr/>
          </p:nvSpPr>
          <p:spPr bwMode="auto">
            <a:xfrm>
              <a:off x="5555081" y="3205448"/>
              <a:ext cx="504825" cy="238125"/>
            </a:xfrm>
            <a:custGeom>
              <a:avLst/>
              <a:gdLst>
                <a:gd name="T0" fmla="*/ 501485 w 504825"/>
                <a:gd name="T1" fmla="*/ 51625 h 238125"/>
                <a:gd name="T2" fmla="*/ 439287 w 504825"/>
                <a:gd name="T3" fmla="*/ 7144 h 238125"/>
                <a:gd name="T4" fmla="*/ 40856 w 504825"/>
                <a:gd name="T5" fmla="*/ 126397 h 238125"/>
                <a:gd name="T6" fmla="*/ 43238 w 504825"/>
                <a:gd name="T7" fmla="*/ 182118 h 238125"/>
                <a:gd name="T8" fmla="*/ 132106 w 504825"/>
                <a:gd name="T9" fmla="*/ 233744 h 238125"/>
                <a:gd name="T10" fmla="*/ 501485 w 504825"/>
                <a:gd name="T11" fmla="*/ 51625 h 2381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504825"/>
                <a:gd name="T19" fmla="*/ 0 h 238125"/>
                <a:gd name="T20" fmla="*/ 504825 w 504825"/>
                <a:gd name="T21" fmla="*/ 238125 h 23812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504825" h="238125">
                  <a:moveTo>
                    <a:pt x="501485" y="51625"/>
                  </a:moveTo>
                  <a:cubicBezTo>
                    <a:pt x="467481" y="30766"/>
                    <a:pt x="439287" y="7144"/>
                    <a:pt x="439287" y="7144"/>
                  </a:cubicBezTo>
                  <a:lnTo>
                    <a:pt x="40856" y="126397"/>
                  </a:lnTo>
                  <a:cubicBezTo>
                    <a:pt x="-16103" y="143446"/>
                    <a:pt x="9138" y="161354"/>
                    <a:pt x="43238" y="182118"/>
                  </a:cubicBezTo>
                  <a:lnTo>
                    <a:pt x="132106" y="233744"/>
                  </a:lnTo>
                  <a:cubicBezTo>
                    <a:pt x="215545" y="203645"/>
                    <a:pt x="501485" y="51625"/>
                    <a:pt x="501485" y="51625"/>
                  </a:cubicBezTo>
                  <a:close/>
                </a:path>
              </a:pathLst>
            </a:custGeom>
            <a:solidFill>
              <a:srgbClr val="EDE5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C3FE3811-30BE-4F07-A596-20A1B8639ACF}"/>
                </a:ext>
              </a:extLst>
            </p:cNvPr>
            <p:cNvSpPr/>
            <p:nvPr/>
          </p:nvSpPr>
          <p:spPr>
            <a:xfrm>
              <a:off x="5483170" y="2853837"/>
              <a:ext cx="580172" cy="589566"/>
            </a:xfrm>
            <a:custGeom>
              <a:avLst/>
              <a:gdLst>
                <a:gd name="connsiteX0" fmla="*/ 237587 w 581025"/>
                <a:gd name="connsiteY0" fmla="*/ 512507 h 590550"/>
                <a:gd name="connsiteX1" fmla="*/ 208346 w 581025"/>
                <a:gd name="connsiteY1" fmla="*/ 131602 h 590550"/>
                <a:gd name="connsiteX2" fmla="*/ 210060 w 581025"/>
                <a:gd name="connsiteY2" fmla="*/ 25303 h 590550"/>
                <a:gd name="connsiteX3" fmla="*/ 158911 w 581025"/>
                <a:gd name="connsiteY3" fmla="*/ 7396 h 590550"/>
                <a:gd name="connsiteX4" fmla="*/ 101285 w 581025"/>
                <a:gd name="connsiteY4" fmla="*/ 58450 h 590550"/>
                <a:gd name="connsiteX5" fmla="*/ 7368 w 581025"/>
                <a:gd name="connsiteY5" fmla="*/ 171226 h 590550"/>
                <a:gd name="connsiteX6" fmla="*/ 123287 w 581025"/>
                <a:gd name="connsiteY6" fmla="*/ 476026 h 590550"/>
                <a:gd name="connsiteX7" fmla="*/ 113477 w 581025"/>
                <a:gd name="connsiteY7" fmla="*/ 478979 h 590550"/>
                <a:gd name="connsiteX8" fmla="*/ 115858 w 581025"/>
                <a:gd name="connsiteY8" fmla="*/ 534700 h 590550"/>
                <a:gd name="connsiteX9" fmla="*/ 204726 w 581025"/>
                <a:gd name="connsiteY9" fmla="*/ 586325 h 590550"/>
                <a:gd name="connsiteX10" fmla="*/ 574106 w 581025"/>
                <a:gd name="connsiteY10" fmla="*/ 404207 h 590550"/>
                <a:gd name="connsiteX11" fmla="*/ 556865 w 581025"/>
                <a:gd name="connsiteY11" fmla="*/ 388586 h 590550"/>
                <a:gd name="connsiteX12" fmla="*/ 237587 w 581025"/>
                <a:gd name="connsiteY12" fmla="*/ 512507 h 590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81025" h="590550">
                  <a:moveTo>
                    <a:pt x="237587" y="512507"/>
                  </a:moveTo>
                  <a:cubicBezTo>
                    <a:pt x="189486" y="467453"/>
                    <a:pt x="209679" y="170083"/>
                    <a:pt x="208346" y="131602"/>
                  </a:cubicBezTo>
                  <a:cubicBezTo>
                    <a:pt x="206726" y="88835"/>
                    <a:pt x="209203" y="68070"/>
                    <a:pt x="210060" y="25303"/>
                  </a:cubicBezTo>
                  <a:cubicBezTo>
                    <a:pt x="195773" y="12825"/>
                    <a:pt x="178247" y="5681"/>
                    <a:pt x="158911" y="7396"/>
                  </a:cubicBezTo>
                  <a:lnTo>
                    <a:pt x="101285" y="58450"/>
                  </a:lnTo>
                  <a:cubicBezTo>
                    <a:pt x="53564" y="62736"/>
                    <a:pt x="3368" y="119981"/>
                    <a:pt x="7368" y="171226"/>
                  </a:cubicBezTo>
                  <a:lnTo>
                    <a:pt x="123287" y="476026"/>
                  </a:lnTo>
                  <a:lnTo>
                    <a:pt x="113477" y="478979"/>
                  </a:lnTo>
                  <a:cubicBezTo>
                    <a:pt x="56517" y="496028"/>
                    <a:pt x="81758" y="513935"/>
                    <a:pt x="115858" y="534700"/>
                  </a:cubicBezTo>
                  <a:lnTo>
                    <a:pt x="204726" y="586325"/>
                  </a:lnTo>
                  <a:cubicBezTo>
                    <a:pt x="288165" y="556226"/>
                    <a:pt x="574106" y="404207"/>
                    <a:pt x="574106" y="404207"/>
                  </a:cubicBezTo>
                  <a:cubicBezTo>
                    <a:pt x="559342" y="395159"/>
                    <a:pt x="567629" y="396587"/>
                    <a:pt x="556865" y="388586"/>
                  </a:cubicBezTo>
                  <a:cubicBezTo>
                    <a:pt x="548293" y="391634"/>
                    <a:pt x="269401" y="542320"/>
                    <a:pt x="237587" y="512507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400" dirty="0">
                <a:latin typeface="+mn-lt"/>
                <a:cs typeface="+mn-cs"/>
              </a:endParaRPr>
            </a:p>
          </p:txBody>
        </p:sp>
        <p:sp>
          <p:nvSpPr>
            <p:cNvPr id="107666" name="Freeform: Shape 235">
              <a:extLst>
                <a:ext uri="{FF2B5EF4-FFF2-40B4-BE49-F238E27FC236}">
                  <a16:creationId xmlns:a16="http://schemas.microsoft.com/office/drawing/2014/main" id="{C91DD477-A9C1-4DF9-A7AC-EE160FB41006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0540" y="3484530"/>
              <a:ext cx="238125" cy="819150"/>
            </a:xfrm>
            <a:custGeom>
              <a:avLst/>
              <a:gdLst>
                <a:gd name="T0" fmla="*/ 96246 w 238125"/>
                <a:gd name="T1" fmla="*/ 752000 h 819150"/>
                <a:gd name="T2" fmla="*/ 229215 w 238125"/>
                <a:gd name="T3" fmla="*/ 817817 h 819150"/>
                <a:gd name="T4" fmla="*/ 203402 w 238125"/>
                <a:gd name="T5" fmla="*/ 64485 h 819150"/>
                <a:gd name="T6" fmla="*/ 19570 w 238125"/>
                <a:gd name="T7" fmla="*/ 92488 h 819150"/>
                <a:gd name="T8" fmla="*/ 96246 w 238125"/>
                <a:gd name="T9" fmla="*/ 752000 h 8191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38125"/>
                <a:gd name="T16" fmla="*/ 0 h 819150"/>
                <a:gd name="T17" fmla="*/ 238125 w 238125"/>
                <a:gd name="T18" fmla="*/ 819150 h 8191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38125" h="819150">
                  <a:moveTo>
                    <a:pt x="96246" y="752000"/>
                  </a:moveTo>
                  <a:cubicBezTo>
                    <a:pt x="110248" y="746951"/>
                    <a:pt x="227691" y="826485"/>
                    <a:pt x="229215" y="817817"/>
                  </a:cubicBezTo>
                  <a:cubicBezTo>
                    <a:pt x="235597" y="780289"/>
                    <a:pt x="242931" y="207265"/>
                    <a:pt x="203402" y="64485"/>
                  </a:cubicBezTo>
                  <a:cubicBezTo>
                    <a:pt x="173684" y="-42767"/>
                    <a:pt x="33762" y="20289"/>
                    <a:pt x="19570" y="92488"/>
                  </a:cubicBezTo>
                  <a:cubicBezTo>
                    <a:pt x="-32437" y="356426"/>
                    <a:pt x="95579" y="741712"/>
                    <a:pt x="96246" y="752000"/>
                  </a:cubicBezTo>
                  <a:close/>
                </a:path>
              </a:pathLst>
            </a:custGeom>
            <a:solidFill>
              <a:srgbClr val="0F3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07667" name="Freeform: Shape 236">
              <a:extLst>
                <a:ext uri="{FF2B5EF4-FFF2-40B4-BE49-F238E27FC236}">
                  <a16:creationId xmlns:a16="http://schemas.microsoft.com/office/drawing/2014/main" id="{0D88D348-160A-48CD-BC31-E010CE077242}"/>
                </a:ext>
              </a:extLst>
            </p:cNvPr>
            <p:cNvSpPr>
              <a:spLocks/>
            </p:cNvSpPr>
            <p:nvPr/>
          </p:nvSpPr>
          <p:spPr bwMode="auto">
            <a:xfrm>
              <a:off x="5552458" y="4772451"/>
              <a:ext cx="219075" cy="114300"/>
            </a:xfrm>
            <a:custGeom>
              <a:avLst/>
              <a:gdLst>
                <a:gd name="T0" fmla="*/ 17095 w 219075"/>
                <a:gd name="T1" fmla="*/ 29673 h 114300"/>
                <a:gd name="T2" fmla="*/ 35002 w 219075"/>
                <a:gd name="T3" fmla="*/ 109398 h 114300"/>
                <a:gd name="T4" fmla="*/ 216549 w 219075"/>
                <a:gd name="T5" fmla="*/ 96539 h 114300"/>
                <a:gd name="T6" fmla="*/ 89866 w 219075"/>
                <a:gd name="T7" fmla="*/ 26054 h 114300"/>
                <a:gd name="T8" fmla="*/ 17190 w 219075"/>
                <a:gd name="T9" fmla="*/ 29769 h 1143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19075"/>
                <a:gd name="T16" fmla="*/ 0 h 114300"/>
                <a:gd name="T17" fmla="*/ 219075 w 219075"/>
                <a:gd name="T18" fmla="*/ 114300 h 1143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19075" h="114300">
                  <a:moveTo>
                    <a:pt x="17095" y="29673"/>
                  </a:moveTo>
                  <a:cubicBezTo>
                    <a:pt x="16714" y="47866"/>
                    <a:pt x="-14242" y="108159"/>
                    <a:pt x="35002" y="109398"/>
                  </a:cubicBezTo>
                  <a:cubicBezTo>
                    <a:pt x="156351" y="112446"/>
                    <a:pt x="226455" y="110731"/>
                    <a:pt x="216549" y="96539"/>
                  </a:cubicBezTo>
                  <a:cubicBezTo>
                    <a:pt x="188926" y="57010"/>
                    <a:pt x="93772" y="83966"/>
                    <a:pt x="89866" y="26054"/>
                  </a:cubicBezTo>
                  <a:cubicBezTo>
                    <a:pt x="87485" y="-8617"/>
                    <a:pt x="17667" y="11576"/>
                    <a:pt x="17190" y="2976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07668" name="Freeform: Shape 237">
              <a:extLst>
                <a:ext uri="{FF2B5EF4-FFF2-40B4-BE49-F238E27FC236}">
                  <a16:creationId xmlns:a16="http://schemas.microsoft.com/office/drawing/2014/main" id="{162E0208-5955-488A-AEF0-3115CACD5C3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3974" y="4075652"/>
              <a:ext cx="152400" cy="647700"/>
            </a:xfrm>
            <a:custGeom>
              <a:avLst/>
              <a:gdLst>
                <a:gd name="T0" fmla="*/ 126319 w 152400"/>
                <a:gd name="T1" fmla="*/ 649415 h 647700"/>
                <a:gd name="T2" fmla="*/ 44785 w 152400"/>
                <a:gd name="T3" fmla="*/ 649415 h 647700"/>
                <a:gd name="T4" fmla="*/ 9161 w 152400"/>
                <a:gd name="T5" fmla="*/ 285083 h 647700"/>
                <a:gd name="T6" fmla="*/ 7257 w 152400"/>
                <a:gd name="T7" fmla="*/ 110680 h 647700"/>
                <a:gd name="T8" fmla="*/ 30783 w 152400"/>
                <a:gd name="T9" fmla="*/ 7144 h 647700"/>
                <a:gd name="T10" fmla="*/ 148703 w 152400"/>
                <a:gd name="T11" fmla="*/ 169831 h 647700"/>
                <a:gd name="T12" fmla="*/ 141845 w 152400"/>
                <a:gd name="T13" fmla="*/ 314516 h 647700"/>
                <a:gd name="T14" fmla="*/ 126319 w 152400"/>
                <a:gd name="T15" fmla="*/ 649510 h 64770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52400"/>
                <a:gd name="T25" fmla="*/ 0 h 647700"/>
                <a:gd name="T26" fmla="*/ 152400 w 152400"/>
                <a:gd name="T27" fmla="*/ 647700 h 64770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52400" h="647700">
                  <a:moveTo>
                    <a:pt x="126319" y="649415"/>
                  </a:moveTo>
                  <a:lnTo>
                    <a:pt x="44785" y="649415"/>
                  </a:lnTo>
                  <a:cubicBezTo>
                    <a:pt x="36498" y="562070"/>
                    <a:pt x="23544" y="426244"/>
                    <a:pt x="9161" y="285083"/>
                  </a:cubicBezTo>
                  <a:cubicBezTo>
                    <a:pt x="7447" y="268319"/>
                    <a:pt x="6876" y="127635"/>
                    <a:pt x="7257" y="110680"/>
                  </a:cubicBezTo>
                  <a:cubicBezTo>
                    <a:pt x="8114" y="69913"/>
                    <a:pt x="13924" y="45244"/>
                    <a:pt x="30783" y="7144"/>
                  </a:cubicBezTo>
                  <a:cubicBezTo>
                    <a:pt x="76503" y="28861"/>
                    <a:pt x="102126" y="191548"/>
                    <a:pt x="148703" y="169831"/>
                  </a:cubicBezTo>
                  <a:cubicBezTo>
                    <a:pt x="146702" y="182309"/>
                    <a:pt x="142226" y="310801"/>
                    <a:pt x="141845" y="314516"/>
                  </a:cubicBezTo>
                  <a:cubicBezTo>
                    <a:pt x="130510" y="425196"/>
                    <a:pt x="138606" y="517589"/>
                    <a:pt x="126319" y="649510"/>
                  </a:cubicBezTo>
                  <a:close/>
                </a:path>
              </a:pathLst>
            </a:custGeom>
            <a:solidFill>
              <a:srgbClr val="0F3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07669" name="Freeform: Shape 238">
              <a:extLst>
                <a:ext uri="{FF2B5EF4-FFF2-40B4-BE49-F238E27FC236}">
                  <a16:creationId xmlns:a16="http://schemas.microsoft.com/office/drawing/2014/main" id="{A147B9F6-EC69-4CD9-A9A4-CBC7FB63FBB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57509" y="4775519"/>
              <a:ext cx="142875" cy="123825"/>
            </a:xfrm>
            <a:custGeom>
              <a:avLst/>
              <a:gdLst>
                <a:gd name="T0" fmla="*/ 115067 w 142875"/>
                <a:gd name="T1" fmla="*/ 40130 h 123825"/>
                <a:gd name="T2" fmla="*/ 126021 w 142875"/>
                <a:gd name="T3" fmla="*/ 122522 h 123825"/>
                <a:gd name="T4" fmla="*/ 8388 w 142875"/>
                <a:gd name="T5" fmla="*/ 108234 h 123825"/>
                <a:gd name="T6" fmla="*/ 45630 w 142875"/>
                <a:gd name="T7" fmla="*/ 22985 h 123825"/>
                <a:gd name="T8" fmla="*/ 115163 w 142875"/>
                <a:gd name="T9" fmla="*/ 40130 h 1238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2875"/>
                <a:gd name="T16" fmla="*/ 0 h 123825"/>
                <a:gd name="T17" fmla="*/ 142875 w 142875"/>
                <a:gd name="T18" fmla="*/ 123825 h 12382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2875" h="123825">
                  <a:moveTo>
                    <a:pt x="115067" y="40130"/>
                  </a:moveTo>
                  <a:cubicBezTo>
                    <a:pt x="115639" y="59085"/>
                    <a:pt x="172694" y="120998"/>
                    <a:pt x="126021" y="122522"/>
                  </a:cubicBezTo>
                  <a:cubicBezTo>
                    <a:pt x="10769" y="126332"/>
                    <a:pt x="2958" y="125570"/>
                    <a:pt x="8388" y="108234"/>
                  </a:cubicBezTo>
                  <a:cubicBezTo>
                    <a:pt x="21056" y="67277"/>
                    <a:pt x="42392" y="83565"/>
                    <a:pt x="45630" y="22985"/>
                  </a:cubicBezTo>
                  <a:cubicBezTo>
                    <a:pt x="47535" y="-13114"/>
                    <a:pt x="114591" y="21176"/>
                    <a:pt x="115163" y="4013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07670" name="Freeform: Shape 239">
              <a:extLst>
                <a:ext uri="{FF2B5EF4-FFF2-40B4-BE49-F238E27FC236}">
                  <a16:creationId xmlns:a16="http://schemas.microsoft.com/office/drawing/2014/main" id="{B20EEA98-09C9-41FF-AE41-9253E8EF18B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40977" y="3548479"/>
              <a:ext cx="304800" cy="742950"/>
            </a:xfrm>
            <a:custGeom>
              <a:avLst/>
              <a:gdLst>
                <a:gd name="T0" fmla="*/ 38730 w 304800"/>
                <a:gd name="T1" fmla="*/ 678907 h 742950"/>
                <a:gd name="T2" fmla="*/ 168937 w 304800"/>
                <a:gd name="T3" fmla="*/ 742153 h 742950"/>
                <a:gd name="T4" fmla="*/ 281332 w 304800"/>
                <a:gd name="T5" fmla="*/ 191703 h 742950"/>
                <a:gd name="T6" fmla="*/ 36540 w 304800"/>
                <a:gd name="T7" fmla="*/ 20634 h 742950"/>
                <a:gd name="T8" fmla="*/ 38635 w 304800"/>
                <a:gd name="T9" fmla="*/ 678907 h 7429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800"/>
                <a:gd name="T16" fmla="*/ 0 h 742950"/>
                <a:gd name="T17" fmla="*/ 304800 w 304800"/>
                <a:gd name="T18" fmla="*/ 742950 h 7429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800" h="742950">
                  <a:moveTo>
                    <a:pt x="38730" y="678907"/>
                  </a:moveTo>
                  <a:cubicBezTo>
                    <a:pt x="52923" y="674811"/>
                    <a:pt x="167032" y="750630"/>
                    <a:pt x="168937" y="742153"/>
                  </a:cubicBezTo>
                  <a:cubicBezTo>
                    <a:pt x="177510" y="705100"/>
                    <a:pt x="226754" y="196846"/>
                    <a:pt x="281332" y="191703"/>
                  </a:cubicBezTo>
                  <a:cubicBezTo>
                    <a:pt x="385155" y="181892"/>
                    <a:pt x="54923" y="-50423"/>
                    <a:pt x="36540" y="20634"/>
                  </a:cubicBezTo>
                  <a:cubicBezTo>
                    <a:pt x="-30802" y="280571"/>
                    <a:pt x="38635" y="668620"/>
                    <a:pt x="38635" y="678907"/>
                  </a:cubicBezTo>
                  <a:close/>
                </a:path>
              </a:pathLst>
            </a:custGeom>
            <a:solidFill>
              <a:srgbClr val="0F3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07671" name="Freeform: Shape 240">
              <a:extLst>
                <a:ext uri="{FF2B5EF4-FFF2-40B4-BE49-F238E27FC236}">
                  <a16:creationId xmlns:a16="http://schemas.microsoft.com/office/drawing/2014/main" id="{8EA82249-67D0-4842-B6A7-94D6ACBD2187}"/>
                </a:ext>
              </a:extLst>
            </p:cNvPr>
            <p:cNvSpPr>
              <a:spLocks/>
            </p:cNvSpPr>
            <p:nvPr/>
          </p:nvSpPr>
          <p:spPr bwMode="auto">
            <a:xfrm>
              <a:off x="5241263" y="3484461"/>
              <a:ext cx="428625" cy="819150"/>
            </a:xfrm>
            <a:custGeom>
              <a:avLst/>
              <a:gdLst>
                <a:gd name="T0" fmla="*/ 36444 w 428625"/>
                <a:gd name="T1" fmla="*/ 84652 h 819150"/>
                <a:gd name="T2" fmla="*/ 201894 w 428625"/>
                <a:gd name="T3" fmla="*/ 126943 h 819150"/>
                <a:gd name="T4" fmla="*/ 208942 w 428625"/>
                <a:gd name="T5" fmla="*/ 92462 h 819150"/>
                <a:gd name="T6" fmla="*/ 392775 w 428625"/>
                <a:gd name="T7" fmla="*/ 64459 h 819150"/>
                <a:gd name="T8" fmla="*/ 418587 w 428625"/>
                <a:gd name="T9" fmla="*/ 817791 h 819150"/>
                <a:gd name="T10" fmla="*/ 285618 w 428625"/>
                <a:gd name="T11" fmla="*/ 751974 h 819150"/>
                <a:gd name="T12" fmla="*/ 217229 w 428625"/>
                <a:gd name="T13" fmla="*/ 460223 h 819150"/>
                <a:gd name="T14" fmla="*/ 168842 w 428625"/>
                <a:gd name="T15" fmla="*/ 806171 h 819150"/>
                <a:gd name="T16" fmla="*/ 38635 w 428625"/>
                <a:gd name="T17" fmla="*/ 742925 h 819150"/>
                <a:gd name="T18" fmla="*/ 36540 w 428625"/>
                <a:gd name="T19" fmla="*/ 84652 h 81915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428625"/>
                <a:gd name="T31" fmla="*/ 0 h 819150"/>
                <a:gd name="T32" fmla="*/ 428625 w 428625"/>
                <a:gd name="T33" fmla="*/ 819150 h 81915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428625" h="819150">
                  <a:moveTo>
                    <a:pt x="36444" y="84652"/>
                  </a:moveTo>
                  <a:cubicBezTo>
                    <a:pt x="45493" y="49600"/>
                    <a:pt x="130551" y="77508"/>
                    <a:pt x="201894" y="126943"/>
                  </a:cubicBezTo>
                  <a:cubicBezTo>
                    <a:pt x="203703" y="111512"/>
                    <a:pt x="205990" y="107226"/>
                    <a:pt x="208942" y="92462"/>
                  </a:cubicBezTo>
                  <a:cubicBezTo>
                    <a:pt x="223134" y="20358"/>
                    <a:pt x="363057" y="-42793"/>
                    <a:pt x="392775" y="64459"/>
                  </a:cubicBezTo>
                  <a:cubicBezTo>
                    <a:pt x="432303" y="207239"/>
                    <a:pt x="424969" y="780263"/>
                    <a:pt x="418587" y="817791"/>
                  </a:cubicBezTo>
                  <a:cubicBezTo>
                    <a:pt x="417063" y="826364"/>
                    <a:pt x="299620" y="746925"/>
                    <a:pt x="285618" y="751974"/>
                  </a:cubicBezTo>
                  <a:cubicBezTo>
                    <a:pt x="285237" y="746163"/>
                    <a:pt x="243423" y="618052"/>
                    <a:pt x="217229" y="460223"/>
                  </a:cubicBezTo>
                  <a:cubicBezTo>
                    <a:pt x="192083" y="607860"/>
                    <a:pt x="173795" y="784835"/>
                    <a:pt x="168842" y="806171"/>
                  </a:cubicBezTo>
                  <a:cubicBezTo>
                    <a:pt x="166842" y="814648"/>
                    <a:pt x="52827" y="738829"/>
                    <a:pt x="38635" y="742925"/>
                  </a:cubicBezTo>
                  <a:cubicBezTo>
                    <a:pt x="38635" y="732638"/>
                    <a:pt x="-30802" y="344684"/>
                    <a:pt x="36540" y="84652"/>
                  </a:cubicBezTo>
                  <a:close/>
                </a:path>
              </a:pathLst>
            </a:custGeom>
            <a:solidFill>
              <a:srgbClr val="0F3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07672" name="Freeform: Shape 241">
              <a:extLst>
                <a:ext uri="{FF2B5EF4-FFF2-40B4-BE49-F238E27FC236}">
                  <a16:creationId xmlns:a16="http://schemas.microsoft.com/office/drawing/2014/main" id="{F09D90AF-DDC4-473D-B055-0697F0F3D9B0}"/>
                </a:ext>
              </a:extLst>
            </p:cNvPr>
            <p:cNvSpPr>
              <a:spLocks/>
            </p:cNvSpPr>
            <p:nvPr/>
          </p:nvSpPr>
          <p:spPr bwMode="auto">
            <a:xfrm>
              <a:off x="5451443" y="3938302"/>
              <a:ext cx="133350" cy="790575"/>
            </a:xfrm>
            <a:custGeom>
              <a:avLst/>
              <a:gdLst>
                <a:gd name="T0" fmla="*/ 7239 w 133350"/>
                <a:gd name="T1" fmla="*/ 8572 h 790575"/>
                <a:gd name="T2" fmla="*/ 8096 w 133350"/>
                <a:gd name="T3" fmla="*/ 7144 h 790575"/>
                <a:gd name="T4" fmla="*/ 89345 w 133350"/>
                <a:gd name="T5" fmla="*/ 285941 h 790575"/>
                <a:gd name="T6" fmla="*/ 69533 w 133350"/>
                <a:gd name="T7" fmla="*/ 495300 h 790575"/>
                <a:gd name="T8" fmla="*/ 127635 w 133350"/>
                <a:gd name="T9" fmla="*/ 786860 h 790575"/>
                <a:gd name="T10" fmla="*/ 106299 w 133350"/>
                <a:gd name="T11" fmla="*/ 786860 h 790575"/>
                <a:gd name="T12" fmla="*/ 54864 w 133350"/>
                <a:gd name="T13" fmla="*/ 456343 h 790575"/>
                <a:gd name="T14" fmla="*/ 75248 w 133350"/>
                <a:gd name="T15" fmla="*/ 298228 h 790575"/>
                <a:gd name="T16" fmla="*/ 7144 w 133350"/>
                <a:gd name="T17" fmla="*/ 8572 h 79057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3350"/>
                <a:gd name="T28" fmla="*/ 0 h 790575"/>
                <a:gd name="T29" fmla="*/ 133350 w 133350"/>
                <a:gd name="T30" fmla="*/ 790575 h 79057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3350" h="790575">
                  <a:moveTo>
                    <a:pt x="7239" y="8572"/>
                  </a:moveTo>
                  <a:cubicBezTo>
                    <a:pt x="7525" y="8096"/>
                    <a:pt x="7906" y="7620"/>
                    <a:pt x="8096" y="7144"/>
                  </a:cubicBezTo>
                  <a:cubicBezTo>
                    <a:pt x="37052" y="58769"/>
                    <a:pt x="78200" y="214503"/>
                    <a:pt x="89345" y="285941"/>
                  </a:cubicBezTo>
                  <a:cubicBezTo>
                    <a:pt x="102966" y="373285"/>
                    <a:pt x="54864" y="395383"/>
                    <a:pt x="69533" y="495300"/>
                  </a:cubicBezTo>
                  <a:cubicBezTo>
                    <a:pt x="79915" y="565785"/>
                    <a:pt x="117539" y="716280"/>
                    <a:pt x="127635" y="786860"/>
                  </a:cubicBezTo>
                  <a:lnTo>
                    <a:pt x="106299" y="786860"/>
                  </a:lnTo>
                  <a:cubicBezTo>
                    <a:pt x="85820" y="656749"/>
                    <a:pt x="68294" y="566261"/>
                    <a:pt x="54864" y="456343"/>
                  </a:cubicBezTo>
                  <a:cubicBezTo>
                    <a:pt x="54483" y="453199"/>
                    <a:pt x="71914" y="337661"/>
                    <a:pt x="75248" y="298228"/>
                  </a:cubicBezTo>
                  <a:cubicBezTo>
                    <a:pt x="74867" y="292322"/>
                    <a:pt x="33433" y="165449"/>
                    <a:pt x="7144" y="8572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07673" name="Freeform: Shape 242">
              <a:extLst>
                <a:ext uri="{FF2B5EF4-FFF2-40B4-BE49-F238E27FC236}">
                  <a16:creationId xmlns:a16="http://schemas.microsoft.com/office/drawing/2014/main" id="{481A3B7D-5D3D-4BD0-ABA8-7C6852D6AD8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41123" y="3484461"/>
              <a:ext cx="409575" cy="1238250"/>
            </a:xfrm>
            <a:custGeom>
              <a:avLst/>
              <a:gdLst>
                <a:gd name="T0" fmla="*/ 30774 w 409575"/>
                <a:gd name="T1" fmla="*/ 686727 h 1238250"/>
                <a:gd name="T2" fmla="*/ 36584 w 409575"/>
                <a:gd name="T3" fmla="*/ 84652 h 1238250"/>
                <a:gd name="T4" fmla="*/ 202034 w 409575"/>
                <a:gd name="T5" fmla="*/ 126943 h 1238250"/>
                <a:gd name="T6" fmla="*/ 209082 w 409575"/>
                <a:gd name="T7" fmla="*/ 92462 h 1238250"/>
                <a:gd name="T8" fmla="*/ 392915 w 409575"/>
                <a:gd name="T9" fmla="*/ 64459 h 1238250"/>
                <a:gd name="T10" fmla="*/ 408155 w 409575"/>
                <a:gd name="T11" fmla="*/ 158756 h 1238250"/>
                <a:gd name="T12" fmla="*/ 45348 w 409575"/>
                <a:gd name="T13" fmla="*/ 284867 h 1238250"/>
                <a:gd name="T14" fmla="*/ 75161 w 409575"/>
                <a:gd name="T15" fmla="*/ 909136 h 1238250"/>
                <a:gd name="T16" fmla="*/ 107832 w 409575"/>
                <a:gd name="T17" fmla="*/ 1240511 h 1238250"/>
                <a:gd name="T18" fmla="*/ 67731 w 409575"/>
                <a:gd name="T19" fmla="*/ 1240511 h 1238250"/>
                <a:gd name="T20" fmla="*/ 32108 w 409575"/>
                <a:gd name="T21" fmla="*/ 876179 h 1238250"/>
                <a:gd name="T22" fmla="*/ 30203 w 409575"/>
                <a:gd name="T23" fmla="*/ 701777 h 1238250"/>
                <a:gd name="T24" fmla="*/ 30774 w 409575"/>
                <a:gd name="T25" fmla="*/ 686632 h 123825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09575"/>
                <a:gd name="T40" fmla="*/ 0 h 1238250"/>
                <a:gd name="T41" fmla="*/ 409575 w 409575"/>
                <a:gd name="T42" fmla="*/ 1238250 h 1238250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09575" h="1238250">
                  <a:moveTo>
                    <a:pt x="30774" y="686727"/>
                  </a:moveTo>
                  <a:cubicBezTo>
                    <a:pt x="14677" y="568236"/>
                    <a:pt x="-15993" y="287534"/>
                    <a:pt x="36584" y="84652"/>
                  </a:cubicBezTo>
                  <a:cubicBezTo>
                    <a:pt x="45633" y="49600"/>
                    <a:pt x="130691" y="77508"/>
                    <a:pt x="202034" y="126943"/>
                  </a:cubicBezTo>
                  <a:cubicBezTo>
                    <a:pt x="203843" y="111512"/>
                    <a:pt x="206130" y="107226"/>
                    <a:pt x="209082" y="92462"/>
                  </a:cubicBezTo>
                  <a:cubicBezTo>
                    <a:pt x="223274" y="20358"/>
                    <a:pt x="363197" y="-42793"/>
                    <a:pt x="392915" y="64459"/>
                  </a:cubicBezTo>
                  <a:cubicBezTo>
                    <a:pt x="403107" y="101416"/>
                    <a:pt x="403392" y="80842"/>
                    <a:pt x="408155" y="158756"/>
                  </a:cubicBezTo>
                  <a:cubicBezTo>
                    <a:pt x="217369" y="225717"/>
                    <a:pt x="61635" y="120656"/>
                    <a:pt x="45348" y="284867"/>
                  </a:cubicBezTo>
                  <a:cubicBezTo>
                    <a:pt x="30203" y="437267"/>
                    <a:pt x="65445" y="615480"/>
                    <a:pt x="75161" y="909136"/>
                  </a:cubicBezTo>
                  <a:cubicBezTo>
                    <a:pt x="78971" y="1022198"/>
                    <a:pt x="68398" y="1135831"/>
                    <a:pt x="107832" y="1240511"/>
                  </a:cubicBezTo>
                  <a:lnTo>
                    <a:pt x="67731" y="1240511"/>
                  </a:lnTo>
                  <a:cubicBezTo>
                    <a:pt x="59444" y="1153167"/>
                    <a:pt x="46490" y="1017340"/>
                    <a:pt x="32108" y="876179"/>
                  </a:cubicBezTo>
                  <a:cubicBezTo>
                    <a:pt x="30393" y="859415"/>
                    <a:pt x="29822" y="718731"/>
                    <a:pt x="30203" y="701777"/>
                  </a:cubicBezTo>
                  <a:cubicBezTo>
                    <a:pt x="30298" y="696443"/>
                    <a:pt x="30489" y="691490"/>
                    <a:pt x="30774" y="686632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B2227FC7-2899-44A5-8E97-759E42E47354}"/>
                </a:ext>
              </a:extLst>
            </p:cNvPr>
            <p:cNvSpPr/>
            <p:nvPr/>
          </p:nvSpPr>
          <p:spPr>
            <a:xfrm>
              <a:off x="5198847" y="2786622"/>
              <a:ext cx="505250" cy="808494"/>
            </a:xfrm>
            <a:custGeom>
              <a:avLst/>
              <a:gdLst>
                <a:gd name="connsiteX0" fmla="*/ 499416 w 504825"/>
                <a:gd name="connsiteY0" fmla="*/ 111507 h 809625"/>
                <a:gd name="connsiteX1" fmla="*/ 369876 w 504825"/>
                <a:gd name="connsiteY1" fmla="*/ 20257 h 809625"/>
                <a:gd name="connsiteX2" fmla="*/ 363304 w 504825"/>
                <a:gd name="connsiteY2" fmla="*/ 19114 h 809625"/>
                <a:gd name="connsiteX3" fmla="*/ 363304 w 504825"/>
                <a:gd name="connsiteY3" fmla="*/ 19114 h 809625"/>
                <a:gd name="connsiteX4" fmla="*/ 162898 w 504825"/>
                <a:gd name="connsiteY4" fmla="*/ 14161 h 809625"/>
                <a:gd name="connsiteX5" fmla="*/ 162898 w 504825"/>
                <a:gd name="connsiteY5" fmla="*/ 14352 h 809625"/>
                <a:gd name="connsiteX6" fmla="*/ 157945 w 504825"/>
                <a:gd name="connsiteY6" fmla="*/ 15018 h 809625"/>
                <a:gd name="connsiteX7" fmla="*/ 25452 w 504825"/>
                <a:gd name="connsiteY7" fmla="*/ 78455 h 809625"/>
                <a:gd name="connsiteX8" fmla="*/ 23166 w 504825"/>
                <a:gd name="connsiteY8" fmla="*/ 492888 h 809625"/>
                <a:gd name="connsiteX9" fmla="*/ 56122 w 504825"/>
                <a:gd name="connsiteY9" fmla="*/ 802831 h 809625"/>
                <a:gd name="connsiteX10" fmla="*/ 439027 w 504825"/>
                <a:gd name="connsiteY10" fmla="*/ 795687 h 809625"/>
                <a:gd name="connsiteX11" fmla="*/ 499416 w 504825"/>
                <a:gd name="connsiteY11" fmla="*/ 111507 h 809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04825" h="809625">
                  <a:moveTo>
                    <a:pt x="499416" y="111507"/>
                  </a:moveTo>
                  <a:cubicBezTo>
                    <a:pt x="487510" y="62167"/>
                    <a:pt x="394546" y="24639"/>
                    <a:pt x="369876" y="20257"/>
                  </a:cubicBezTo>
                  <a:cubicBezTo>
                    <a:pt x="367685" y="19876"/>
                    <a:pt x="365494" y="19495"/>
                    <a:pt x="363304" y="19114"/>
                  </a:cubicBezTo>
                  <a:lnTo>
                    <a:pt x="363304" y="19114"/>
                  </a:lnTo>
                  <a:cubicBezTo>
                    <a:pt x="299772" y="8160"/>
                    <a:pt x="226715" y="1207"/>
                    <a:pt x="162898" y="14161"/>
                  </a:cubicBezTo>
                  <a:lnTo>
                    <a:pt x="162898" y="14352"/>
                  </a:lnTo>
                  <a:cubicBezTo>
                    <a:pt x="161278" y="14542"/>
                    <a:pt x="159659" y="14637"/>
                    <a:pt x="157945" y="15018"/>
                  </a:cubicBezTo>
                  <a:cubicBezTo>
                    <a:pt x="114320" y="24639"/>
                    <a:pt x="53455" y="44070"/>
                    <a:pt x="25452" y="78455"/>
                  </a:cubicBezTo>
                  <a:cubicBezTo>
                    <a:pt x="25452" y="78455"/>
                    <a:pt x="-14172" y="127318"/>
                    <a:pt x="23166" y="492888"/>
                  </a:cubicBezTo>
                  <a:cubicBezTo>
                    <a:pt x="33643" y="595662"/>
                    <a:pt x="55646" y="581470"/>
                    <a:pt x="56122" y="802831"/>
                  </a:cubicBezTo>
                  <a:cubicBezTo>
                    <a:pt x="110891" y="817785"/>
                    <a:pt x="422263" y="800450"/>
                    <a:pt x="439027" y="795687"/>
                  </a:cubicBezTo>
                  <a:cubicBezTo>
                    <a:pt x="465602" y="342202"/>
                    <a:pt x="499797" y="113316"/>
                    <a:pt x="499416" y="111507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400" dirty="0">
                <a:latin typeface="+mn-lt"/>
                <a:cs typeface="+mn-cs"/>
              </a:endParaRPr>
            </a:p>
          </p:txBody>
        </p:sp>
        <p:sp>
          <p:nvSpPr>
            <p:cNvPr id="107675" name="Freeform: Shape 244">
              <a:extLst>
                <a:ext uri="{FF2B5EF4-FFF2-40B4-BE49-F238E27FC236}">
                  <a16:creationId xmlns:a16="http://schemas.microsoft.com/office/drawing/2014/main" id="{ED6CEB35-25B1-4858-B679-687598561CD0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9201" y="2849132"/>
              <a:ext cx="419100" cy="752475"/>
            </a:xfrm>
            <a:custGeom>
              <a:avLst/>
              <a:gdLst>
                <a:gd name="T0" fmla="*/ 215857 w 419100"/>
                <a:gd name="T1" fmla="*/ 691406 h 752475"/>
                <a:gd name="T2" fmla="*/ 121178 w 419100"/>
                <a:gd name="T3" fmla="*/ 582440 h 752475"/>
                <a:gd name="T4" fmla="*/ 108510 w 419100"/>
                <a:gd name="T5" fmla="*/ 261924 h 752475"/>
                <a:gd name="T6" fmla="*/ 103843 w 419100"/>
                <a:gd name="T7" fmla="*/ 11226 h 752475"/>
                <a:gd name="T8" fmla="*/ 25452 w 419100"/>
                <a:gd name="T9" fmla="*/ 15417 h 752475"/>
                <a:gd name="T10" fmla="*/ 23166 w 419100"/>
                <a:gd name="T11" fmla="*/ 429850 h 752475"/>
                <a:gd name="T12" fmla="*/ 56122 w 419100"/>
                <a:gd name="T13" fmla="*/ 739793 h 752475"/>
                <a:gd name="T14" fmla="*/ 412643 w 419100"/>
                <a:gd name="T15" fmla="*/ 735602 h 752475"/>
                <a:gd name="T16" fmla="*/ 215761 w 419100"/>
                <a:gd name="T17" fmla="*/ 691406 h 75247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19100"/>
                <a:gd name="T28" fmla="*/ 0 h 752475"/>
                <a:gd name="T29" fmla="*/ 419100 w 419100"/>
                <a:gd name="T30" fmla="*/ 752475 h 75247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19100" h="752475">
                  <a:moveTo>
                    <a:pt x="215857" y="691406"/>
                  </a:moveTo>
                  <a:cubicBezTo>
                    <a:pt x="162517" y="682738"/>
                    <a:pt x="135942" y="630160"/>
                    <a:pt x="121178" y="582440"/>
                  </a:cubicBezTo>
                  <a:cubicBezTo>
                    <a:pt x="90031" y="481951"/>
                    <a:pt x="28690" y="344982"/>
                    <a:pt x="108510" y="261924"/>
                  </a:cubicBezTo>
                  <a:cubicBezTo>
                    <a:pt x="180900" y="186581"/>
                    <a:pt x="105081" y="115620"/>
                    <a:pt x="103843" y="11226"/>
                  </a:cubicBezTo>
                  <a:cubicBezTo>
                    <a:pt x="73077" y="22275"/>
                    <a:pt x="42883" y="-6015"/>
                    <a:pt x="25452" y="15417"/>
                  </a:cubicBezTo>
                  <a:cubicBezTo>
                    <a:pt x="25452" y="15417"/>
                    <a:pt x="-14172" y="64280"/>
                    <a:pt x="23166" y="429850"/>
                  </a:cubicBezTo>
                  <a:cubicBezTo>
                    <a:pt x="33643" y="532624"/>
                    <a:pt x="55646" y="518432"/>
                    <a:pt x="56122" y="739793"/>
                  </a:cubicBezTo>
                  <a:cubicBezTo>
                    <a:pt x="102509" y="752461"/>
                    <a:pt x="333205" y="741984"/>
                    <a:pt x="412643" y="735602"/>
                  </a:cubicBezTo>
                  <a:cubicBezTo>
                    <a:pt x="346444" y="726744"/>
                    <a:pt x="281389" y="701979"/>
                    <a:pt x="215761" y="691406"/>
                  </a:cubicBezTo>
                  <a:close/>
                </a:path>
              </a:pathLst>
            </a:custGeom>
            <a:solidFill>
              <a:srgbClr val="EDE5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07676" name="Freeform: Shape 245">
              <a:extLst>
                <a:ext uri="{FF2B5EF4-FFF2-40B4-BE49-F238E27FC236}">
                  <a16:creationId xmlns:a16="http://schemas.microsoft.com/office/drawing/2014/main" id="{C6234D8F-060D-498A-9F76-6384AF66609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42560" y="3552920"/>
              <a:ext cx="428625" cy="66675"/>
            </a:xfrm>
            <a:custGeom>
              <a:avLst/>
              <a:gdLst>
                <a:gd name="T0" fmla="*/ 421862 w 428625"/>
                <a:gd name="T1" fmla="*/ 34290 h 66675"/>
                <a:gd name="T2" fmla="*/ 405670 w 428625"/>
                <a:gd name="T3" fmla="*/ 61436 h 66675"/>
                <a:gd name="T4" fmla="*/ 23336 w 428625"/>
                <a:gd name="T5" fmla="*/ 61436 h 66675"/>
                <a:gd name="T6" fmla="*/ 7144 w 428625"/>
                <a:gd name="T7" fmla="*/ 34290 h 66675"/>
                <a:gd name="T8" fmla="*/ 7144 w 428625"/>
                <a:gd name="T9" fmla="*/ 34290 h 66675"/>
                <a:gd name="T10" fmla="*/ 23336 w 428625"/>
                <a:gd name="T11" fmla="*/ 7144 h 66675"/>
                <a:gd name="T12" fmla="*/ 405670 w 428625"/>
                <a:gd name="T13" fmla="*/ 7144 h 66675"/>
                <a:gd name="T14" fmla="*/ 421862 w 428625"/>
                <a:gd name="T15" fmla="*/ 34290 h 66675"/>
                <a:gd name="T16" fmla="*/ 421862 w 428625"/>
                <a:gd name="T17" fmla="*/ 34290 h 6667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28625"/>
                <a:gd name="T28" fmla="*/ 0 h 66675"/>
                <a:gd name="T29" fmla="*/ 428625 w 428625"/>
                <a:gd name="T30" fmla="*/ 66675 h 6667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28625" h="66675">
                  <a:moveTo>
                    <a:pt x="421862" y="34290"/>
                  </a:moveTo>
                  <a:cubicBezTo>
                    <a:pt x="421862" y="49244"/>
                    <a:pt x="420624" y="61436"/>
                    <a:pt x="405670" y="61436"/>
                  </a:cubicBezTo>
                  <a:lnTo>
                    <a:pt x="23336" y="61436"/>
                  </a:lnTo>
                  <a:cubicBezTo>
                    <a:pt x="8382" y="61436"/>
                    <a:pt x="7144" y="49244"/>
                    <a:pt x="7144" y="34290"/>
                  </a:cubicBezTo>
                  <a:cubicBezTo>
                    <a:pt x="7144" y="19336"/>
                    <a:pt x="8287" y="7144"/>
                    <a:pt x="23336" y="7144"/>
                  </a:cubicBezTo>
                  <a:lnTo>
                    <a:pt x="405670" y="7144"/>
                  </a:lnTo>
                  <a:cubicBezTo>
                    <a:pt x="420624" y="7144"/>
                    <a:pt x="421862" y="19336"/>
                    <a:pt x="421862" y="34290"/>
                  </a:cubicBezTo>
                  <a:close/>
                </a:path>
              </a:pathLst>
            </a:custGeom>
            <a:solidFill>
              <a:srgbClr val="FA69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B772AD79-6ABD-4006-AC31-982897BD8F28}"/>
                </a:ext>
              </a:extLst>
            </p:cNvPr>
            <p:cNvSpPr/>
            <p:nvPr/>
          </p:nvSpPr>
          <p:spPr>
            <a:xfrm>
              <a:off x="5006737" y="2815429"/>
              <a:ext cx="409195" cy="485863"/>
            </a:xfrm>
            <a:custGeom>
              <a:avLst/>
              <a:gdLst>
                <a:gd name="connsiteX0" fmla="*/ 8370 w 409575"/>
                <a:gd name="connsiteY0" fmla="*/ 382881 h 485775"/>
                <a:gd name="connsiteX1" fmla="*/ 67902 w 409575"/>
                <a:gd name="connsiteY1" fmla="*/ 441460 h 485775"/>
                <a:gd name="connsiteX2" fmla="*/ 65235 w 409575"/>
                <a:gd name="connsiteY2" fmla="*/ 437078 h 485775"/>
                <a:gd name="connsiteX3" fmla="*/ 143721 w 409575"/>
                <a:gd name="connsiteY3" fmla="*/ 486418 h 485775"/>
                <a:gd name="connsiteX4" fmla="*/ 381274 w 409575"/>
                <a:gd name="connsiteY4" fmla="*/ 197810 h 485775"/>
                <a:gd name="connsiteX5" fmla="*/ 389085 w 409575"/>
                <a:gd name="connsiteY5" fmla="*/ 68365 h 485775"/>
                <a:gd name="connsiteX6" fmla="*/ 356985 w 409575"/>
                <a:gd name="connsiteY6" fmla="*/ 34075 h 485775"/>
                <a:gd name="connsiteX7" fmla="*/ 210205 w 409575"/>
                <a:gd name="connsiteY7" fmla="*/ 32551 h 485775"/>
                <a:gd name="connsiteX8" fmla="*/ 8275 w 409575"/>
                <a:gd name="connsiteY8" fmla="*/ 382786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9575" h="485775">
                  <a:moveTo>
                    <a:pt x="8370" y="382881"/>
                  </a:moveTo>
                  <a:cubicBezTo>
                    <a:pt x="179" y="390406"/>
                    <a:pt x="34469" y="407170"/>
                    <a:pt x="67902" y="441460"/>
                  </a:cubicBezTo>
                  <a:lnTo>
                    <a:pt x="65235" y="437078"/>
                  </a:lnTo>
                  <a:cubicBezTo>
                    <a:pt x="98763" y="471368"/>
                    <a:pt x="143721" y="486418"/>
                    <a:pt x="143721" y="486418"/>
                  </a:cubicBezTo>
                  <a:lnTo>
                    <a:pt x="381274" y="197810"/>
                  </a:lnTo>
                  <a:cubicBezTo>
                    <a:pt x="418422" y="162377"/>
                    <a:pt x="422613" y="102655"/>
                    <a:pt x="389085" y="68365"/>
                  </a:cubicBezTo>
                  <a:lnTo>
                    <a:pt x="356985" y="34075"/>
                  </a:lnTo>
                  <a:cubicBezTo>
                    <a:pt x="323457" y="-215"/>
                    <a:pt x="247448" y="-2882"/>
                    <a:pt x="210205" y="32551"/>
                  </a:cubicBezTo>
                  <a:lnTo>
                    <a:pt x="8275" y="38278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400" dirty="0">
                <a:latin typeface="+mn-lt"/>
                <a:cs typeface="+mn-cs"/>
              </a:endParaRPr>
            </a:p>
          </p:txBody>
        </p:sp>
        <p:sp>
          <p:nvSpPr>
            <p:cNvPr id="107678" name="Freeform: Shape 247">
              <a:extLst>
                <a:ext uri="{FF2B5EF4-FFF2-40B4-BE49-F238E27FC236}">
                  <a16:creationId xmlns:a16="http://schemas.microsoft.com/office/drawing/2014/main" id="{261CC67B-185B-4E6A-8798-874EFDEFD1AF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6201" y="3557484"/>
              <a:ext cx="133350" cy="114300"/>
            </a:xfrm>
            <a:custGeom>
              <a:avLst/>
              <a:gdLst>
                <a:gd name="T0" fmla="*/ 72458 w 133350"/>
                <a:gd name="T1" fmla="*/ 103545 h 114300"/>
                <a:gd name="T2" fmla="*/ 128941 w 133350"/>
                <a:gd name="T3" fmla="*/ 86781 h 114300"/>
                <a:gd name="T4" fmla="*/ 48360 w 133350"/>
                <a:gd name="T5" fmla="*/ 19916 h 114300"/>
                <a:gd name="T6" fmla="*/ 7498 w 133350"/>
                <a:gd name="T7" fmla="*/ 29250 h 114300"/>
                <a:gd name="T8" fmla="*/ 72458 w 133350"/>
                <a:gd name="T9" fmla="*/ 103450 h 1143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33350"/>
                <a:gd name="T16" fmla="*/ 0 h 114300"/>
                <a:gd name="T17" fmla="*/ 133350 w 133350"/>
                <a:gd name="T18" fmla="*/ 114300 h 1143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33350" h="114300">
                  <a:moveTo>
                    <a:pt x="72458" y="103545"/>
                  </a:moveTo>
                  <a:cubicBezTo>
                    <a:pt x="101224" y="127358"/>
                    <a:pt x="125036" y="105069"/>
                    <a:pt x="128941" y="86781"/>
                  </a:cubicBezTo>
                  <a:cubicBezTo>
                    <a:pt x="132847" y="68493"/>
                    <a:pt x="73601" y="44871"/>
                    <a:pt x="48360" y="19916"/>
                  </a:cubicBezTo>
                  <a:cubicBezTo>
                    <a:pt x="23118" y="-4945"/>
                    <a:pt x="11498" y="11057"/>
                    <a:pt x="7498" y="29250"/>
                  </a:cubicBezTo>
                  <a:cubicBezTo>
                    <a:pt x="3592" y="47538"/>
                    <a:pt x="32453" y="70303"/>
                    <a:pt x="72458" y="103450"/>
                  </a:cubicBezTo>
                  <a:close/>
                </a:path>
              </a:pathLst>
            </a:custGeom>
            <a:solidFill>
              <a:srgbClr val="FFBB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E9A57224-6EBD-4A72-ABCD-928B7A9738CE}"/>
                </a:ext>
              </a:extLst>
            </p:cNvPr>
            <p:cNvSpPr/>
            <p:nvPr/>
          </p:nvSpPr>
          <p:spPr>
            <a:xfrm>
              <a:off x="4964473" y="3170704"/>
              <a:ext cx="295849" cy="476262"/>
            </a:xfrm>
            <a:custGeom>
              <a:avLst/>
              <a:gdLst>
                <a:gd name="connsiteX0" fmla="*/ 259366 w 295275"/>
                <a:gd name="connsiteY0" fmla="*/ 472293 h 476250"/>
                <a:gd name="connsiteX1" fmla="*/ 290608 w 295275"/>
                <a:gd name="connsiteY1" fmla="*/ 402475 h 476250"/>
                <a:gd name="connsiteX2" fmla="*/ 159829 w 295275"/>
                <a:gd name="connsiteY2" fmla="*/ 35858 h 476250"/>
                <a:gd name="connsiteX3" fmla="*/ 39910 w 295275"/>
                <a:gd name="connsiteY3" fmla="*/ 49383 h 476250"/>
                <a:gd name="connsiteX4" fmla="*/ 7144 w 295275"/>
                <a:gd name="connsiteY4" fmla="*/ 146729 h 476250"/>
                <a:gd name="connsiteX5" fmla="*/ 259366 w 295275"/>
                <a:gd name="connsiteY5" fmla="*/ 472293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5275" h="476250">
                  <a:moveTo>
                    <a:pt x="259366" y="472293"/>
                  </a:moveTo>
                  <a:cubicBezTo>
                    <a:pt x="272986" y="434765"/>
                    <a:pt x="290608" y="402475"/>
                    <a:pt x="290608" y="402475"/>
                  </a:cubicBezTo>
                  <a:lnTo>
                    <a:pt x="159829" y="35858"/>
                  </a:lnTo>
                  <a:cubicBezTo>
                    <a:pt x="131731" y="-16530"/>
                    <a:pt x="53530" y="11759"/>
                    <a:pt x="39910" y="49383"/>
                  </a:cubicBezTo>
                  <a:lnTo>
                    <a:pt x="7144" y="146729"/>
                  </a:lnTo>
                  <a:cubicBezTo>
                    <a:pt x="53340" y="222453"/>
                    <a:pt x="259366" y="472293"/>
                    <a:pt x="259366" y="472293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400" dirty="0">
                <a:latin typeface="+mn-lt"/>
                <a:cs typeface="+mn-cs"/>
              </a:endParaRPr>
            </a:p>
          </p:txBody>
        </p:sp>
        <p:sp>
          <p:nvSpPr>
            <p:cNvPr id="107680" name="Freeform: Shape 249">
              <a:extLst>
                <a:ext uri="{FF2B5EF4-FFF2-40B4-BE49-F238E27FC236}">
                  <a16:creationId xmlns:a16="http://schemas.microsoft.com/office/drawing/2014/main" id="{5E623822-21C7-40DC-B587-F979CF44979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36834" y="2607438"/>
              <a:ext cx="228600" cy="219075"/>
            </a:xfrm>
            <a:custGeom>
              <a:avLst/>
              <a:gdLst>
                <a:gd name="T0" fmla="*/ 226814 w 228600"/>
                <a:gd name="T1" fmla="*/ 184816 h 219075"/>
                <a:gd name="T2" fmla="*/ 122230 w 228600"/>
                <a:gd name="T3" fmla="*/ 219106 h 219075"/>
                <a:gd name="T4" fmla="*/ 13740 w 228600"/>
                <a:gd name="T5" fmla="*/ 183578 h 219075"/>
                <a:gd name="T6" fmla="*/ 64032 w 228600"/>
                <a:gd name="T7" fmla="*/ 84613 h 219075"/>
                <a:gd name="T8" fmla="*/ 196144 w 228600"/>
                <a:gd name="T9" fmla="*/ 32797 h 219075"/>
                <a:gd name="T10" fmla="*/ 226814 w 228600"/>
                <a:gd name="T11" fmla="*/ 184911 h 21907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28600"/>
                <a:gd name="T19" fmla="*/ 0 h 219075"/>
                <a:gd name="T20" fmla="*/ 228600 w 228600"/>
                <a:gd name="T21" fmla="*/ 219075 h 21907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28600" h="219075">
                  <a:moveTo>
                    <a:pt x="226814" y="184816"/>
                  </a:moveTo>
                  <a:cubicBezTo>
                    <a:pt x="250436" y="232155"/>
                    <a:pt x="160997" y="217201"/>
                    <a:pt x="122230" y="219106"/>
                  </a:cubicBezTo>
                  <a:cubicBezTo>
                    <a:pt x="83463" y="221011"/>
                    <a:pt x="-19788" y="223773"/>
                    <a:pt x="13740" y="183578"/>
                  </a:cubicBezTo>
                  <a:cubicBezTo>
                    <a:pt x="26027" y="168814"/>
                    <a:pt x="81558" y="133095"/>
                    <a:pt x="64032" y="84613"/>
                  </a:cubicBezTo>
                  <a:cubicBezTo>
                    <a:pt x="37933" y="12223"/>
                    <a:pt x="192524" y="-18924"/>
                    <a:pt x="196144" y="32797"/>
                  </a:cubicBezTo>
                  <a:cubicBezTo>
                    <a:pt x="199001" y="73850"/>
                    <a:pt x="188238" y="107568"/>
                    <a:pt x="226814" y="184911"/>
                  </a:cubicBezTo>
                  <a:close/>
                </a:path>
              </a:pathLst>
            </a:custGeom>
            <a:solidFill>
              <a:srgbClr val="FFBB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07681" name="Freeform: Shape 250">
              <a:extLst>
                <a:ext uri="{FF2B5EF4-FFF2-40B4-BE49-F238E27FC236}">
                  <a16:creationId xmlns:a16="http://schemas.microsoft.com/office/drawing/2014/main" id="{2BF96C3A-117A-4FD2-A0EF-60BE8FC26CB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78071" y="2474269"/>
              <a:ext cx="200025" cy="276225"/>
            </a:xfrm>
            <a:custGeom>
              <a:avLst/>
              <a:gdLst>
                <a:gd name="T0" fmla="*/ 8603 w 200025"/>
                <a:gd name="T1" fmla="*/ 127866 h 276225"/>
                <a:gd name="T2" fmla="*/ 65371 w 200025"/>
                <a:gd name="T3" fmla="*/ 259121 h 276225"/>
                <a:gd name="T4" fmla="*/ 198150 w 200025"/>
                <a:gd name="T5" fmla="*/ 228069 h 276225"/>
                <a:gd name="T6" fmla="*/ 150716 w 200025"/>
                <a:gd name="T7" fmla="*/ 8423 h 276225"/>
                <a:gd name="T8" fmla="*/ 8698 w 200025"/>
                <a:gd name="T9" fmla="*/ 127961 h 2762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00025"/>
                <a:gd name="T16" fmla="*/ 0 h 276225"/>
                <a:gd name="T17" fmla="*/ 200025 w 200025"/>
                <a:gd name="T18" fmla="*/ 276225 h 27622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00025" h="276225">
                  <a:moveTo>
                    <a:pt x="8603" y="127866"/>
                  </a:moveTo>
                  <a:cubicBezTo>
                    <a:pt x="4221" y="167681"/>
                    <a:pt x="6221" y="230736"/>
                    <a:pt x="65371" y="259121"/>
                  </a:cubicBezTo>
                  <a:cubicBezTo>
                    <a:pt x="134333" y="292077"/>
                    <a:pt x="200531" y="261788"/>
                    <a:pt x="198150" y="228069"/>
                  </a:cubicBezTo>
                  <a:cubicBezTo>
                    <a:pt x="193102" y="159870"/>
                    <a:pt x="198531" y="14519"/>
                    <a:pt x="150716" y="8423"/>
                  </a:cubicBezTo>
                  <a:cubicBezTo>
                    <a:pt x="68991" y="-2055"/>
                    <a:pt x="16985" y="53095"/>
                    <a:pt x="8698" y="127961"/>
                  </a:cubicBezTo>
                  <a:close/>
                </a:path>
              </a:pathLst>
            </a:custGeom>
            <a:solidFill>
              <a:srgbClr val="FFBB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07682" name="Freeform: Shape 251">
              <a:extLst>
                <a:ext uri="{FF2B5EF4-FFF2-40B4-BE49-F238E27FC236}">
                  <a16:creationId xmlns:a16="http://schemas.microsoft.com/office/drawing/2014/main" id="{CF064B9E-20E6-4429-83F3-E56D9EC866C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52288" y="2416934"/>
              <a:ext cx="257175" cy="200025"/>
            </a:xfrm>
            <a:custGeom>
              <a:avLst/>
              <a:gdLst>
                <a:gd name="T0" fmla="*/ 7144 w 257175"/>
                <a:gd name="T1" fmla="*/ 110334 h 200025"/>
                <a:gd name="T2" fmla="*/ 27146 w 257175"/>
                <a:gd name="T3" fmla="*/ 195964 h 200025"/>
                <a:gd name="T4" fmla="*/ 110871 w 257175"/>
                <a:gd name="T5" fmla="*/ 124622 h 200025"/>
                <a:gd name="T6" fmla="*/ 250031 w 257175"/>
                <a:gd name="T7" fmla="*/ 35754 h 200025"/>
                <a:gd name="T8" fmla="*/ 143256 w 257175"/>
                <a:gd name="T9" fmla="*/ 14894 h 200025"/>
                <a:gd name="T10" fmla="*/ 7239 w 257175"/>
                <a:gd name="T11" fmla="*/ 110429 h 2000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7175"/>
                <a:gd name="T19" fmla="*/ 0 h 200025"/>
                <a:gd name="T20" fmla="*/ 257175 w 257175"/>
                <a:gd name="T21" fmla="*/ 200025 h 20002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7175" h="200025">
                  <a:moveTo>
                    <a:pt x="7144" y="110334"/>
                  </a:moveTo>
                  <a:cubicBezTo>
                    <a:pt x="7144" y="148815"/>
                    <a:pt x="27146" y="195964"/>
                    <a:pt x="27146" y="195964"/>
                  </a:cubicBezTo>
                  <a:cubicBezTo>
                    <a:pt x="46577" y="195964"/>
                    <a:pt x="49054" y="117002"/>
                    <a:pt x="110871" y="124622"/>
                  </a:cubicBezTo>
                  <a:cubicBezTo>
                    <a:pt x="252698" y="142243"/>
                    <a:pt x="240221" y="58328"/>
                    <a:pt x="250031" y="35754"/>
                  </a:cubicBezTo>
                  <a:cubicBezTo>
                    <a:pt x="251841" y="31467"/>
                    <a:pt x="220218" y="57756"/>
                    <a:pt x="143256" y="14894"/>
                  </a:cubicBezTo>
                  <a:cubicBezTo>
                    <a:pt x="80581" y="-19968"/>
                    <a:pt x="7239" y="71853"/>
                    <a:pt x="7239" y="110429"/>
                  </a:cubicBezTo>
                  <a:close/>
                </a:path>
              </a:pathLst>
            </a:custGeom>
            <a:solidFill>
              <a:srgbClr val="0F3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07683" name="Freeform: Shape 252">
              <a:extLst>
                <a:ext uri="{FF2B5EF4-FFF2-40B4-BE49-F238E27FC236}">
                  <a16:creationId xmlns:a16="http://schemas.microsoft.com/office/drawing/2014/main" id="{FFE7B575-9830-43D5-A13A-A2BABF18872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30857" y="2795206"/>
              <a:ext cx="161925" cy="114300"/>
            </a:xfrm>
            <a:custGeom>
              <a:avLst/>
              <a:gdLst>
                <a:gd name="T0" fmla="*/ 7144 w 161925"/>
                <a:gd name="T1" fmla="*/ 21717 h 114300"/>
                <a:gd name="T2" fmla="*/ 114871 w 161925"/>
                <a:gd name="T3" fmla="*/ 109347 h 114300"/>
                <a:gd name="T4" fmla="*/ 158686 w 161925"/>
                <a:gd name="T5" fmla="*/ 40100 h 114300"/>
                <a:gd name="T6" fmla="*/ 7144 w 161925"/>
                <a:gd name="T7" fmla="*/ 7144 h 114300"/>
                <a:gd name="T8" fmla="*/ 7144 w 161925"/>
                <a:gd name="T9" fmla="*/ 21717 h 1143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61925"/>
                <a:gd name="T16" fmla="*/ 0 h 114300"/>
                <a:gd name="T17" fmla="*/ 161925 w 161925"/>
                <a:gd name="T18" fmla="*/ 114300 h 1143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61925" h="114300">
                  <a:moveTo>
                    <a:pt x="7144" y="21717"/>
                  </a:moveTo>
                  <a:lnTo>
                    <a:pt x="114871" y="109347"/>
                  </a:lnTo>
                  <a:lnTo>
                    <a:pt x="158686" y="40100"/>
                  </a:lnTo>
                  <a:lnTo>
                    <a:pt x="7144" y="7144"/>
                  </a:lnTo>
                  <a:lnTo>
                    <a:pt x="7144" y="21717"/>
                  </a:lnTo>
                  <a:close/>
                </a:path>
              </a:pathLst>
            </a:custGeom>
            <a:solidFill>
              <a:srgbClr val="EDE5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07684" name="Freeform: Shape 253">
              <a:extLst>
                <a:ext uri="{FF2B5EF4-FFF2-40B4-BE49-F238E27FC236}">
                  <a16:creationId xmlns:a16="http://schemas.microsoft.com/office/drawing/2014/main" id="{83E38803-75E7-4B06-9F30-17A1F9509E29}"/>
                </a:ext>
              </a:extLst>
            </p:cNvPr>
            <p:cNvSpPr>
              <a:spLocks/>
            </p:cNvSpPr>
            <p:nvPr/>
          </p:nvSpPr>
          <p:spPr bwMode="auto">
            <a:xfrm>
              <a:off x="5470588" y="2795206"/>
              <a:ext cx="104775" cy="104775"/>
            </a:xfrm>
            <a:custGeom>
              <a:avLst/>
              <a:gdLst>
                <a:gd name="T0" fmla="*/ 103918 w 104775"/>
                <a:gd name="T1" fmla="*/ 21717 h 104775"/>
                <a:gd name="T2" fmla="*/ 51054 w 104775"/>
                <a:gd name="T3" fmla="*/ 98393 h 104775"/>
                <a:gd name="T4" fmla="*/ 7144 w 104775"/>
                <a:gd name="T5" fmla="*/ 40100 h 104775"/>
                <a:gd name="T6" fmla="*/ 103918 w 104775"/>
                <a:gd name="T7" fmla="*/ 7144 h 104775"/>
                <a:gd name="T8" fmla="*/ 103918 w 104775"/>
                <a:gd name="T9" fmla="*/ 21717 h 10477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04775"/>
                <a:gd name="T16" fmla="*/ 0 h 104775"/>
                <a:gd name="T17" fmla="*/ 104775 w 104775"/>
                <a:gd name="T18" fmla="*/ 104775 h 10477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04775" h="104775">
                  <a:moveTo>
                    <a:pt x="103918" y="21717"/>
                  </a:moveTo>
                  <a:lnTo>
                    <a:pt x="51054" y="98393"/>
                  </a:lnTo>
                  <a:lnTo>
                    <a:pt x="7144" y="40100"/>
                  </a:lnTo>
                  <a:lnTo>
                    <a:pt x="103918" y="7144"/>
                  </a:lnTo>
                  <a:lnTo>
                    <a:pt x="103918" y="21717"/>
                  </a:lnTo>
                  <a:close/>
                </a:path>
              </a:pathLst>
            </a:custGeom>
            <a:solidFill>
              <a:srgbClr val="EDE5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07685" name="Freeform: Shape 254">
              <a:extLst>
                <a:ext uri="{FF2B5EF4-FFF2-40B4-BE49-F238E27FC236}">
                  <a16:creationId xmlns:a16="http://schemas.microsoft.com/office/drawing/2014/main" id="{7720BF2D-2B7D-4ADE-86EC-97D289E72329}"/>
                </a:ext>
              </a:extLst>
            </p:cNvPr>
            <p:cNvSpPr>
              <a:spLocks/>
            </p:cNvSpPr>
            <p:nvPr/>
          </p:nvSpPr>
          <p:spPr bwMode="auto">
            <a:xfrm>
              <a:off x="5330857" y="2773299"/>
              <a:ext cx="161925" cy="114300"/>
            </a:xfrm>
            <a:custGeom>
              <a:avLst/>
              <a:gdLst>
                <a:gd name="T0" fmla="*/ 7144 w 161925"/>
                <a:gd name="T1" fmla="*/ 43624 h 114300"/>
                <a:gd name="T2" fmla="*/ 114871 w 161925"/>
                <a:gd name="T3" fmla="*/ 109347 h 114300"/>
                <a:gd name="T4" fmla="*/ 158686 w 161925"/>
                <a:gd name="T5" fmla="*/ 40005 h 114300"/>
                <a:gd name="T6" fmla="*/ 7144 w 161925"/>
                <a:gd name="T7" fmla="*/ 7144 h 114300"/>
                <a:gd name="T8" fmla="*/ 7144 w 161925"/>
                <a:gd name="T9" fmla="*/ 43624 h 1143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61925"/>
                <a:gd name="T16" fmla="*/ 0 h 114300"/>
                <a:gd name="T17" fmla="*/ 161925 w 161925"/>
                <a:gd name="T18" fmla="*/ 114300 h 1143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61925" h="114300">
                  <a:moveTo>
                    <a:pt x="7144" y="43624"/>
                  </a:moveTo>
                  <a:lnTo>
                    <a:pt x="114871" y="109347"/>
                  </a:lnTo>
                  <a:lnTo>
                    <a:pt x="158686" y="40005"/>
                  </a:lnTo>
                  <a:lnTo>
                    <a:pt x="7144" y="7144"/>
                  </a:lnTo>
                  <a:lnTo>
                    <a:pt x="7144" y="43624"/>
                  </a:lnTo>
                  <a:close/>
                </a:path>
              </a:pathLst>
            </a:custGeom>
            <a:solidFill>
              <a:srgbClr val="EDE5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07686" name="Freeform: Shape 255">
              <a:extLst>
                <a:ext uri="{FF2B5EF4-FFF2-40B4-BE49-F238E27FC236}">
                  <a16:creationId xmlns:a16="http://schemas.microsoft.com/office/drawing/2014/main" id="{1875E429-6C1E-470E-A725-1AC6A1629896}"/>
                </a:ext>
              </a:extLst>
            </p:cNvPr>
            <p:cNvSpPr>
              <a:spLocks/>
            </p:cNvSpPr>
            <p:nvPr/>
          </p:nvSpPr>
          <p:spPr bwMode="auto">
            <a:xfrm>
              <a:off x="5459635" y="2773299"/>
              <a:ext cx="114300" cy="114300"/>
            </a:xfrm>
            <a:custGeom>
              <a:avLst/>
              <a:gdLst>
                <a:gd name="T0" fmla="*/ 114871 w 114300"/>
                <a:gd name="T1" fmla="*/ 32671 h 114300"/>
                <a:gd name="T2" fmla="*/ 51054 w 114300"/>
                <a:gd name="T3" fmla="*/ 109347 h 114300"/>
                <a:gd name="T4" fmla="*/ 7144 w 114300"/>
                <a:gd name="T5" fmla="*/ 40005 h 114300"/>
                <a:gd name="T6" fmla="*/ 114871 w 114300"/>
                <a:gd name="T7" fmla="*/ 7144 h 114300"/>
                <a:gd name="T8" fmla="*/ 114871 w 114300"/>
                <a:gd name="T9" fmla="*/ 32671 h 1143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4300"/>
                <a:gd name="T16" fmla="*/ 0 h 114300"/>
                <a:gd name="T17" fmla="*/ 114300 w 114300"/>
                <a:gd name="T18" fmla="*/ 114300 h 1143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4300" h="114300">
                  <a:moveTo>
                    <a:pt x="114871" y="32671"/>
                  </a:moveTo>
                  <a:lnTo>
                    <a:pt x="51054" y="109347"/>
                  </a:lnTo>
                  <a:lnTo>
                    <a:pt x="7144" y="40005"/>
                  </a:lnTo>
                  <a:lnTo>
                    <a:pt x="114871" y="7144"/>
                  </a:lnTo>
                  <a:lnTo>
                    <a:pt x="114871" y="32671"/>
                  </a:lnTo>
                  <a:close/>
                </a:path>
              </a:pathLst>
            </a:custGeom>
            <a:solidFill>
              <a:srgbClr val="EDE5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07687" name="Freeform: Shape 256">
              <a:extLst>
                <a:ext uri="{FF2B5EF4-FFF2-40B4-BE49-F238E27FC236}">
                  <a16:creationId xmlns:a16="http://schemas.microsoft.com/office/drawing/2014/main" id="{E84A76E6-315D-4A67-A7A2-67AD11494967}"/>
                </a:ext>
              </a:extLst>
            </p:cNvPr>
            <p:cNvSpPr>
              <a:spLocks/>
            </p:cNvSpPr>
            <p:nvPr/>
          </p:nvSpPr>
          <p:spPr bwMode="auto">
            <a:xfrm>
              <a:off x="5478875" y="2945225"/>
              <a:ext cx="38100" cy="38100"/>
            </a:xfrm>
            <a:custGeom>
              <a:avLst/>
              <a:gdLst>
                <a:gd name="T0" fmla="*/ 7144 w 38100"/>
                <a:gd name="T1" fmla="*/ 21622 h 38100"/>
                <a:gd name="T2" fmla="*/ 21622 w 38100"/>
                <a:gd name="T3" fmla="*/ 36100 h 38100"/>
                <a:gd name="T4" fmla="*/ 36100 w 38100"/>
                <a:gd name="T5" fmla="*/ 21622 h 38100"/>
                <a:gd name="T6" fmla="*/ 21622 w 38100"/>
                <a:gd name="T7" fmla="*/ 7144 h 38100"/>
                <a:gd name="T8" fmla="*/ 7144 w 38100"/>
                <a:gd name="T9" fmla="*/ 21622 h 38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8100"/>
                <a:gd name="T16" fmla="*/ 0 h 38100"/>
                <a:gd name="T17" fmla="*/ 38100 w 38100"/>
                <a:gd name="T18" fmla="*/ 38100 h 381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8100" h="38100">
                  <a:moveTo>
                    <a:pt x="7144" y="21622"/>
                  </a:moveTo>
                  <a:cubicBezTo>
                    <a:pt x="7144" y="29623"/>
                    <a:pt x="13621" y="36100"/>
                    <a:pt x="21622" y="36100"/>
                  </a:cubicBezTo>
                  <a:cubicBezTo>
                    <a:pt x="29623" y="36100"/>
                    <a:pt x="36100" y="29623"/>
                    <a:pt x="36100" y="21622"/>
                  </a:cubicBezTo>
                  <a:cubicBezTo>
                    <a:pt x="36100" y="13621"/>
                    <a:pt x="29623" y="7144"/>
                    <a:pt x="21622" y="7144"/>
                  </a:cubicBezTo>
                  <a:cubicBezTo>
                    <a:pt x="13621" y="7144"/>
                    <a:pt x="7144" y="13621"/>
                    <a:pt x="7144" y="21622"/>
                  </a:cubicBezTo>
                  <a:close/>
                </a:path>
              </a:pathLst>
            </a:custGeom>
            <a:solidFill>
              <a:srgbClr val="EDE5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07688" name="Freeform: Shape 257">
              <a:extLst>
                <a:ext uri="{FF2B5EF4-FFF2-40B4-BE49-F238E27FC236}">
                  <a16:creationId xmlns:a16="http://schemas.microsoft.com/office/drawing/2014/main" id="{8974E96B-2F59-40C9-BED6-8C5FA6101552}"/>
                </a:ext>
              </a:extLst>
            </p:cNvPr>
            <p:cNvSpPr>
              <a:spLocks/>
            </p:cNvSpPr>
            <p:nvPr/>
          </p:nvSpPr>
          <p:spPr bwMode="auto">
            <a:xfrm>
              <a:off x="5493353" y="3088672"/>
              <a:ext cx="38100" cy="38100"/>
            </a:xfrm>
            <a:custGeom>
              <a:avLst/>
              <a:gdLst>
                <a:gd name="T0" fmla="*/ 7144 w 38100"/>
                <a:gd name="T1" fmla="*/ 21622 h 38100"/>
                <a:gd name="T2" fmla="*/ 21622 w 38100"/>
                <a:gd name="T3" fmla="*/ 36100 h 38100"/>
                <a:gd name="T4" fmla="*/ 36100 w 38100"/>
                <a:gd name="T5" fmla="*/ 21622 h 38100"/>
                <a:gd name="T6" fmla="*/ 21622 w 38100"/>
                <a:gd name="T7" fmla="*/ 7144 h 38100"/>
                <a:gd name="T8" fmla="*/ 7144 w 38100"/>
                <a:gd name="T9" fmla="*/ 21622 h 38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8100"/>
                <a:gd name="T16" fmla="*/ 0 h 38100"/>
                <a:gd name="T17" fmla="*/ 38100 w 38100"/>
                <a:gd name="T18" fmla="*/ 38100 h 381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8100" h="38100">
                  <a:moveTo>
                    <a:pt x="7144" y="21622"/>
                  </a:moveTo>
                  <a:cubicBezTo>
                    <a:pt x="7144" y="29623"/>
                    <a:pt x="13621" y="36100"/>
                    <a:pt x="21622" y="36100"/>
                  </a:cubicBezTo>
                  <a:cubicBezTo>
                    <a:pt x="29623" y="36100"/>
                    <a:pt x="36100" y="29623"/>
                    <a:pt x="36100" y="21622"/>
                  </a:cubicBezTo>
                  <a:cubicBezTo>
                    <a:pt x="36100" y="13621"/>
                    <a:pt x="29623" y="7144"/>
                    <a:pt x="21622" y="7144"/>
                  </a:cubicBezTo>
                  <a:cubicBezTo>
                    <a:pt x="13621" y="7144"/>
                    <a:pt x="7144" y="13621"/>
                    <a:pt x="7144" y="21622"/>
                  </a:cubicBezTo>
                  <a:close/>
                </a:path>
              </a:pathLst>
            </a:custGeom>
            <a:solidFill>
              <a:srgbClr val="EDE5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07689" name="Freeform: Shape 258">
              <a:extLst>
                <a:ext uri="{FF2B5EF4-FFF2-40B4-BE49-F238E27FC236}">
                  <a16:creationId xmlns:a16="http://schemas.microsoft.com/office/drawing/2014/main" id="{17EE8AA7-41CC-4D22-AB1E-081BAD18CE15}"/>
                </a:ext>
              </a:extLst>
            </p:cNvPr>
            <p:cNvSpPr>
              <a:spLocks/>
            </p:cNvSpPr>
            <p:nvPr/>
          </p:nvSpPr>
          <p:spPr bwMode="auto">
            <a:xfrm>
              <a:off x="5493353" y="3241453"/>
              <a:ext cx="38100" cy="38100"/>
            </a:xfrm>
            <a:custGeom>
              <a:avLst/>
              <a:gdLst>
                <a:gd name="T0" fmla="*/ 7144 w 38100"/>
                <a:gd name="T1" fmla="*/ 21622 h 38100"/>
                <a:gd name="T2" fmla="*/ 21622 w 38100"/>
                <a:gd name="T3" fmla="*/ 36100 h 38100"/>
                <a:gd name="T4" fmla="*/ 36100 w 38100"/>
                <a:gd name="T5" fmla="*/ 21622 h 38100"/>
                <a:gd name="T6" fmla="*/ 21622 w 38100"/>
                <a:gd name="T7" fmla="*/ 7144 h 38100"/>
                <a:gd name="T8" fmla="*/ 7144 w 38100"/>
                <a:gd name="T9" fmla="*/ 21622 h 38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8100"/>
                <a:gd name="T16" fmla="*/ 0 h 38100"/>
                <a:gd name="T17" fmla="*/ 38100 w 38100"/>
                <a:gd name="T18" fmla="*/ 38100 h 381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8100" h="38100">
                  <a:moveTo>
                    <a:pt x="7144" y="21622"/>
                  </a:moveTo>
                  <a:cubicBezTo>
                    <a:pt x="7144" y="29623"/>
                    <a:pt x="13621" y="36100"/>
                    <a:pt x="21622" y="36100"/>
                  </a:cubicBezTo>
                  <a:cubicBezTo>
                    <a:pt x="29623" y="36100"/>
                    <a:pt x="36100" y="29623"/>
                    <a:pt x="36100" y="21622"/>
                  </a:cubicBezTo>
                  <a:cubicBezTo>
                    <a:pt x="36100" y="13621"/>
                    <a:pt x="29623" y="7144"/>
                    <a:pt x="21622" y="7144"/>
                  </a:cubicBezTo>
                  <a:cubicBezTo>
                    <a:pt x="13621" y="7144"/>
                    <a:pt x="7144" y="13621"/>
                    <a:pt x="7144" y="21622"/>
                  </a:cubicBezTo>
                  <a:close/>
                </a:path>
              </a:pathLst>
            </a:custGeom>
            <a:solidFill>
              <a:srgbClr val="EDE5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07690" name="Freeform: Shape 259">
              <a:extLst>
                <a:ext uri="{FF2B5EF4-FFF2-40B4-BE49-F238E27FC236}">
                  <a16:creationId xmlns:a16="http://schemas.microsoft.com/office/drawing/2014/main" id="{3FD7E463-6D9B-43B7-A8E1-BB3E390B5ECC}"/>
                </a:ext>
              </a:extLst>
            </p:cNvPr>
            <p:cNvSpPr>
              <a:spLocks/>
            </p:cNvSpPr>
            <p:nvPr/>
          </p:nvSpPr>
          <p:spPr bwMode="auto">
            <a:xfrm>
              <a:off x="5493353" y="3405378"/>
              <a:ext cx="38100" cy="38100"/>
            </a:xfrm>
            <a:custGeom>
              <a:avLst/>
              <a:gdLst>
                <a:gd name="T0" fmla="*/ 7144 w 38100"/>
                <a:gd name="T1" fmla="*/ 21622 h 38100"/>
                <a:gd name="T2" fmla="*/ 21622 w 38100"/>
                <a:gd name="T3" fmla="*/ 36100 h 38100"/>
                <a:gd name="T4" fmla="*/ 36100 w 38100"/>
                <a:gd name="T5" fmla="*/ 21622 h 38100"/>
                <a:gd name="T6" fmla="*/ 21622 w 38100"/>
                <a:gd name="T7" fmla="*/ 7144 h 38100"/>
                <a:gd name="T8" fmla="*/ 7144 w 38100"/>
                <a:gd name="T9" fmla="*/ 21622 h 38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8100"/>
                <a:gd name="T16" fmla="*/ 0 h 38100"/>
                <a:gd name="T17" fmla="*/ 38100 w 38100"/>
                <a:gd name="T18" fmla="*/ 38100 h 381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8100" h="38100">
                  <a:moveTo>
                    <a:pt x="7144" y="21622"/>
                  </a:moveTo>
                  <a:cubicBezTo>
                    <a:pt x="7144" y="29623"/>
                    <a:pt x="13621" y="36100"/>
                    <a:pt x="21622" y="36100"/>
                  </a:cubicBezTo>
                  <a:cubicBezTo>
                    <a:pt x="29623" y="36100"/>
                    <a:pt x="36100" y="29623"/>
                    <a:pt x="36100" y="21622"/>
                  </a:cubicBezTo>
                  <a:cubicBezTo>
                    <a:pt x="36100" y="13621"/>
                    <a:pt x="29623" y="7144"/>
                    <a:pt x="21622" y="7144"/>
                  </a:cubicBezTo>
                  <a:cubicBezTo>
                    <a:pt x="13621" y="7144"/>
                    <a:pt x="7144" y="13621"/>
                    <a:pt x="7144" y="21622"/>
                  </a:cubicBezTo>
                  <a:close/>
                </a:path>
              </a:pathLst>
            </a:custGeom>
            <a:solidFill>
              <a:srgbClr val="EDE5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07691" name="Freeform: Shape 260">
              <a:extLst>
                <a:ext uri="{FF2B5EF4-FFF2-40B4-BE49-F238E27FC236}">
                  <a16:creationId xmlns:a16="http://schemas.microsoft.com/office/drawing/2014/main" id="{7D8A9F16-1B31-4347-BA8F-A7573D5B27C0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9444" y="2044865"/>
              <a:ext cx="504825" cy="400050"/>
            </a:xfrm>
            <a:custGeom>
              <a:avLst/>
              <a:gdLst>
                <a:gd name="T0" fmla="*/ 472053 w 504825"/>
                <a:gd name="T1" fmla="*/ 278187 h 400050"/>
                <a:gd name="T2" fmla="*/ 472053 w 504825"/>
                <a:gd name="T3" fmla="*/ 278187 h 400050"/>
                <a:gd name="T4" fmla="*/ 496913 w 504825"/>
                <a:gd name="T5" fmla="*/ 167792 h 400050"/>
                <a:gd name="T6" fmla="*/ 225736 w 504825"/>
                <a:gd name="T7" fmla="*/ 10249 h 400050"/>
                <a:gd name="T8" fmla="*/ 8661 w 504825"/>
                <a:gd name="T9" fmla="*/ 236563 h 400050"/>
                <a:gd name="T10" fmla="*/ 279838 w 504825"/>
                <a:gd name="T11" fmla="*/ 394106 h 400050"/>
                <a:gd name="T12" fmla="*/ 331845 w 504825"/>
                <a:gd name="T13" fmla="*/ 382200 h 400050"/>
                <a:gd name="T14" fmla="*/ 462718 w 504825"/>
                <a:gd name="T15" fmla="*/ 392582 h 400050"/>
                <a:gd name="T16" fmla="*/ 466719 w 504825"/>
                <a:gd name="T17" fmla="*/ 286283 h 400050"/>
                <a:gd name="T18" fmla="*/ 471957 w 504825"/>
                <a:gd name="T19" fmla="*/ 278187 h 40005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504825"/>
                <a:gd name="T31" fmla="*/ 0 h 400050"/>
                <a:gd name="T32" fmla="*/ 504825 w 504825"/>
                <a:gd name="T33" fmla="*/ 400050 h 40005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504825" h="400050">
                  <a:moveTo>
                    <a:pt x="472053" y="278187"/>
                  </a:moveTo>
                  <a:lnTo>
                    <a:pt x="472053" y="278187"/>
                  </a:lnTo>
                  <a:cubicBezTo>
                    <a:pt x="492912" y="244564"/>
                    <a:pt x="502342" y="206464"/>
                    <a:pt x="496913" y="167792"/>
                  </a:cubicBezTo>
                  <a:cubicBezTo>
                    <a:pt x="481959" y="61779"/>
                    <a:pt x="360610" y="-8801"/>
                    <a:pt x="225736" y="10249"/>
                  </a:cubicBezTo>
                  <a:cubicBezTo>
                    <a:pt x="90957" y="29204"/>
                    <a:pt x="-6293" y="130550"/>
                    <a:pt x="8661" y="236563"/>
                  </a:cubicBezTo>
                  <a:cubicBezTo>
                    <a:pt x="23616" y="342576"/>
                    <a:pt x="144964" y="413156"/>
                    <a:pt x="279838" y="394106"/>
                  </a:cubicBezTo>
                  <a:cubicBezTo>
                    <a:pt x="297936" y="391535"/>
                    <a:pt x="315271" y="387534"/>
                    <a:pt x="331845" y="382200"/>
                  </a:cubicBezTo>
                  <a:lnTo>
                    <a:pt x="462718" y="392582"/>
                  </a:lnTo>
                  <a:cubicBezTo>
                    <a:pt x="435858" y="348672"/>
                    <a:pt x="456241" y="304095"/>
                    <a:pt x="466719" y="286283"/>
                  </a:cubicBezTo>
                  <a:cubicBezTo>
                    <a:pt x="468528" y="283616"/>
                    <a:pt x="470338" y="280949"/>
                    <a:pt x="471957" y="278187"/>
                  </a:cubicBezTo>
                  <a:close/>
                </a:path>
              </a:pathLst>
            </a:custGeom>
            <a:solidFill>
              <a:srgbClr val="6263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07692" name="Freeform: Shape 261">
              <a:extLst>
                <a:ext uri="{FF2B5EF4-FFF2-40B4-BE49-F238E27FC236}">
                  <a16:creationId xmlns:a16="http://schemas.microsoft.com/office/drawing/2014/main" id="{D123BED7-38D3-43A6-8A02-39F737E1A1CD}"/>
                </a:ext>
              </a:extLst>
            </p:cNvPr>
            <p:cNvSpPr>
              <a:spLocks/>
            </p:cNvSpPr>
            <p:nvPr/>
          </p:nvSpPr>
          <p:spPr bwMode="auto">
            <a:xfrm>
              <a:off x="6559935" y="1895884"/>
              <a:ext cx="542925" cy="561975"/>
            </a:xfrm>
            <a:custGeom>
              <a:avLst/>
              <a:gdLst>
                <a:gd name="T0" fmla="*/ 296446 w 542925"/>
                <a:gd name="T1" fmla="*/ 500130 h 561975"/>
                <a:gd name="T2" fmla="*/ 542572 w 542925"/>
                <a:gd name="T3" fmla="*/ 262862 h 561975"/>
                <a:gd name="T4" fmla="*/ 344833 w 542925"/>
                <a:gd name="T5" fmla="*/ 17498 h 561975"/>
                <a:gd name="T6" fmla="*/ 47463 w 542925"/>
                <a:gd name="T7" fmla="*/ 107129 h 561975"/>
                <a:gd name="T8" fmla="*/ 87468 w 542925"/>
                <a:gd name="T9" fmla="*/ 418120 h 561975"/>
                <a:gd name="T10" fmla="*/ 128615 w 542925"/>
                <a:gd name="T11" fmla="*/ 452124 h 561975"/>
                <a:gd name="T12" fmla="*/ 200053 w 542925"/>
                <a:gd name="T13" fmla="*/ 562329 h 561975"/>
                <a:gd name="T14" fmla="*/ 286826 w 542925"/>
                <a:gd name="T15" fmla="*/ 500797 h 561975"/>
                <a:gd name="T16" fmla="*/ 296446 w 542925"/>
                <a:gd name="T17" fmla="*/ 500035 h 56197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542925"/>
                <a:gd name="T28" fmla="*/ 0 h 561975"/>
                <a:gd name="T29" fmla="*/ 542925 w 542925"/>
                <a:gd name="T30" fmla="*/ 561975 h 56197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542925" h="561975">
                  <a:moveTo>
                    <a:pt x="296446" y="500130"/>
                  </a:moveTo>
                  <a:cubicBezTo>
                    <a:pt x="493137" y="491462"/>
                    <a:pt x="541239" y="311059"/>
                    <a:pt x="542572" y="262862"/>
                  </a:cubicBezTo>
                  <a:cubicBezTo>
                    <a:pt x="545620" y="155897"/>
                    <a:pt x="507615" y="54551"/>
                    <a:pt x="344833" y="17498"/>
                  </a:cubicBezTo>
                  <a:cubicBezTo>
                    <a:pt x="212055" y="-12696"/>
                    <a:pt x="104041" y="24928"/>
                    <a:pt x="47463" y="107129"/>
                  </a:cubicBezTo>
                  <a:cubicBezTo>
                    <a:pt x="-13212" y="195330"/>
                    <a:pt x="-9687" y="322775"/>
                    <a:pt x="87468" y="418120"/>
                  </a:cubicBezTo>
                  <a:cubicBezTo>
                    <a:pt x="100517" y="430883"/>
                    <a:pt x="114233" y="442218"/>
                    <a:pt x="128615" y="452124"/>
                  </a:cubicBezTo>
                  <a:lnTo>
                    <a:pt x="200053" y="562329"/>
                  </a:lnTo>
                  <a:cubicBezTo>
                    <a:pt x="218531" y="514322"/>
                    <a:pt x="266252" y="503369"/>
                    <a:pt x="286826" y="500797"/>
                  </a:cubicBezTo>
                  <a:cubicBezTo>
                    <a:pt x="290064" y="500606"/>
                    <a:pt x="296446" y="500035"/>
                    <a:pt x="296446" y="500035"/>
                  </a:cubicBezTo>
                  <a:close/>
                </a:path>
              </a:pathLst>
            </a:custGeom>
            <a:solidFill>
              <a:srgbClr val="6263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07693" name="Freeform: Shape 262">
              <a:extLst>
                <a:ext uri="{FF2B5EF4-FFF2-40B4-BE49-F238E27FC236}">
                  <a16:creationId xmlns:a16="http://schemas.microsoft.com/office/drawing/2014/main" id="{A21894D6-BCB7-482C-8B06-3352E2C6108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5758" y="2146206"/>
              <a:ext cx="95250" cy="95250"/>
            </a:xfrm>
            <a:custGeom>
              <a:avLst/>
              <a:gdLst>
                <a:gd name="T0" fmla="*/ 7587 w 95250"/>
                <a:gd name="T1" fmla="*/ 57498 h 95250"/>
                <a:gd name="T2" fmla="*/ 57498 w 95250"/>
                <a:gd name="T3" fmla="*/ 95026 h 95250"/>
                <a:gd name="T4" fmla="*/ 95026 w 95250"/>
                <a:gd name="T5" fmla="*/ 45115 h 95250"/>
                <a:gd name="T6" fmla="*/ 45115 w 95250"/>
                <a:gd name="T7" fmla="*/ 7587 h 95250"/>
                <a:gd name="T8" fmla="*/ 7587 w 95250"/>
                <a:gd name="T9" fmla="*/ 57498 h 952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5250"/>
                <a:gd name="T16" fmla="*/ 0 h 95250"/>
                <a:gd name="T17" fmla="*/ 95250 w 95250"/>
                <a:gd name="T18" fmla="*/ 95250 h 952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5250" h="95250">
                  <a:moveTo>
                    <a:pt x="7587" y="57498"/>
                  </a:moveTo>
                  <a:cubicBezTo>
                    <a:pt x="11016" y="81596"/>
                    <a:pt x="33304" y="98455"/>
                    <a:pt x="57498" y="95026"/>
                  </a:cubicBezTo>
                  <a:cubicBezTo>
                    <a:pt x="81596" y="91597"/>
                    <a:pt x="98455" y="69309"/>
                    <a:pt x="95026" y="45115"/>
                  </a:cubicBezTo>
                  <a:cubicBezTo>
                    <a:pt x="91597" y="21017"/>
                    <a:pt x="69309" y="4158"/>
                    <a:pt x="45115" y="7587"/>
                  </a:cubicBezTo>
                  <a:cubicBezTo>
                    <a:pt x="21017" y="11016"/>
                    <a:pt x="4158" y="33304"/>
                    <a:pt x="7587" y="5749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07694" name="Freeform: Shape 263">
              <a:extLst>
                <a:ext uri="{FF2B5EF4-FFF2-40B4-BE49-F238E27FC236}">
                  <a16:creationId xmlns:a16="http://schemas.microsoft.com/office/drawing/2014/main" id="{2C8D2269-1899-4C7B-865A-91FCC6653313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9489" y="2204303"/>
              <a:ext cx="85725" cy="85725"/>
            </a:xfrm>
            <a:custGeom>
              <a:avLst/>
              <a:gdLst>
                <a:gd name="T0" fmla="*/ 7595 w 85725"/>
                <a:gd name="T1" fmla="*/ 48169 h 85725"/>
                <a:gd name="T2" fmla="*/ 48171 w 85725"/>
                <a:gd name="T3" fmla="*/ 78745 h 85725"/>
                <a:gd name="T4" fmla="*/ 78746 w 85725"/>
                <a:gd name="T5" fmla="*/ 38073 h 85725"/>
                <a:gd name="T6" fmla="*/ 38075 w 85725"/>
                <a:gd name="T7" fmla="*/ 7498 h 85725"/>
                <a:gd name="T8" fmla="*/ 7499 w 85725"/>
                <a:gd name="T9" fmla="*/ 48074 h 857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5725"/>
                <a:gd name="T16" fmla="*/ 0 h 85725"/>
                <a:gd name="T17" fmla="*/ 85725 w 85725"/>
                <a:gd name="T18" fmla="*/ 85725 h 8572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5725" h="85725">
                  <a:moveTo>
                    <a:pt x="7595" y="48169"/>
                  </a:moveTo>
                  <a:cubicBezTo>
                    <a:pt x="10357" y="67791"/>
                    <a:pt x="28550" y="81507"/>
                    <a:pt x="48171" y="78745"/>
                  </a:cubicBezTo>
                  <a:cubicBezTo>
                    <a:pt x="67888" y="75982"/>
                    <a:pt x="81509" y="57790"/>
                    <a:pt x="78746" y="38073"/>
                  </a:cubicBezTo>
                  <a:cubicBezTo>
                    <a:pt x="75984" y="18451"/>
                    <a:pt x="57791" y="4735"/>
                    <a:pt x="38075" y="7498"/>
                  </a:cubicBezTo>
                  <a:cubicBezTo>
                    <a:pt x="18358" y="10260"/>
                    <a:pt x="4737" y="28453"/>
                    <a:pt x="7499" y="4807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07695" name="Freeform: Shape 264">
              <a:extLst>
                <a:ext uri="{FF2B5EF4-FFF2-40B4-BE49-F238E27FC236}">
                  <a16:creationId xmlns:a16="http://schemas.microsoft.com/office/drawing/2014/main" id="{421F4F29-F6AF-4B13-81A0-ED1D1E49F811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2363" y="2185729"/>
              <a:ext cx="85725" cy="85725"/>
            </a:xfrm>
            <a:custGeom>
              <a:avLst/>
              <a:gdLst>
                <a:gd name="T0" fmla="*/ 7499 w 85725"/>
                <a:gd name="T1" fmla="*/ 48074 h 85725"/>
                <a:gd name="T2" fmla="*/ 48171 w 85725"/>
                <a:gd name="T3" fmla="*/ 78649 h 85725"/>
                <a:gd name="T4" fmla="*/ 78746 w 85725"/>
                <a:gd name="T5" fmla="*/ 38073 h 85725"/>
                <a:gd name="T6" fmla="*/ 38075 w 85725"/>
                <a:gd name="T7" fmla="*/ 7498 h 85725"/>
                <a:gd name="T8" fmla="*/ 7499 w 85725"/>
                <a:gd name="T9" fmla="*/ 48074 h 857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5725"/>
                <a:gd name="T16" fmla="*/ 0 h 85725"/>
                <a:gd name="T17" fmla="*/ 85725 w 85725"/>
                <a:gd name="T18" fmla="*/ 85725 h 8572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5725" h="85725">
                  <a:moveTo>
                    <a:pt x="7499" y="48074"/>
                  </a:moveTo>
                  <a:cubicBezTo>
                    <a:pt x="10262" y="67791"/>
                    <a:pt x="28454" y="81412"/>
                    <a:pt x="48171" y="78649"/>
                  </a:cubicBezTo>
                  <a:cubicBezTo>
                    <a:pt x="67793" y="75887"/>
                    <a:pt x="81509" y="57694"/>
                    <a:pt x="78746" y="38073"/>
                  </a:cubicBezTo>
                  <a:cubicBezTo>
                    <a:pt x="75984" y="18451"/>
                    <a:pt x="57791" y="4735"/>
                    <a:pt x="38075" y="7498"/>
                  </a:cubicBezTo>
                  <a:cubicBezTo>
                    <a:pt x="18358" y="10260"/>
                    <a:pt x="4737" y="28453"/>
                    <a:pt x="7499" y="4807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07696" name="Freeform: Shape 265">
              <a:extLst>
                <a:ext uri="{FF2B5EF4-FFF2-40B4-BE49-F238E27FC236}">
                  <a16:creationId xmlns:a16="http://schemas.microsoft.com/office/drawing/2014/main" id="{8FD2307D-9263-45FD-B2E4-5956AA0C06D8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2363" y="2185729"/>
              <a:ext cx="85725" cy="85725"/>
            </a:xfrm>
            <a:custGeom>
              <a:avLst/>
              <a:gdLst>
                <a:gd name="T0" fmla="*/ 7499 w 85725"/>
                <a:gd name="T1" fmla="*/ 48074 h 85725"/>
                <a:gd name="T2" fmla="*/ 48171 w 85725"/>
                <a:gd name="T3" fmla="*/ 78649 h 85725"/>
                <a:gd name="T4" fmla="*/ 78746 w 85725"/>
                <a:gd name="T5" fmla="*/ 38073 h 85725"/>
                <a:gd name="T6" fmla="*/ 38075 w 85725"/>
                <a:gd name="T7" fmla="*/ 7498 h 85725"/>
                <a:gd name="T8" fmla="*/ 7499 w 85725"/>
                <a:gd name="T9" fmla="*/ 48074 h 857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5725"/>
                <a:gd name="T16" fmla="*/ 0 h 85725"/>
                <a:gd name="T17" fmla="*/ 85725 w 85725"/>
                <a:gd name="T18" fmla="*/ 85725 h 8572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5725" h="85725">
                  <a:moveTo>
                    <a:pt x="7499" y="48074"/>
                  </a:moveTo>
                  <a:cubicBezTo>
                    <a:pt x="10262" y="67791"/>
                    <a:pt x="28454" y="81412"/>
                    <a:pt x="48171" y="78649"/>
                  </a:cubicBezTo>
                  <a:cubicBezTo>
                    <a:pt x="67793" y="75887"/>
                    <a:pt x="81509" y="57694"/>
                    <a:pt x="78746" y="38073"/>
                  </a:cubicBezTo>
                  <a:cubicBezTo>
                    <a:pt x="75984" y="18451"/>
                    <a:pt x="57791" y="4735"/>
                    <a:pt x="38075" y="7498"/>
                  </a:cubicBezTo>
                  <a:cubicBezTo>
                    <a:pt x="18358" y="10260"/>
                    <a:pt x="4737" y="28453"/>
                    <a:pt x="7499" y="4807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07697" name="Freeform: Shape 266">
              <a:extLst>
                <a:ext uri="{FF2B5EF4-FFF2-40B4-BE49-F238E27FC236}">
                  <a16:creationId xmlns:a16="http://schemas.microsoft.com/office/drawing/2014/main" id="{70AA06FF-4BB5-47FA-9C2B-FE0BD501CBA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8485" y="1878817"/>
              <a:ext cx="704850" cy="609600"/>
            </a:xfrm>
            <a:custGeom>
              <a:avLst/>
              <a:gdLst>
                <a:gd name="T0" fmla="*/ 316169 w 704850"/>
                <a:gd name="T1" fmla="*/ 11514 h 609600"/>
                <a:gd name="T2" fmla="*/ 9274 w 704850"/>
                <a:gd name="T3" fmla="*/ 331364 h 609600"/>
                <a:gd name="T4" fmla="*/ 31277 w 704850"/>
                <a:gd name="T5" fmla="*/ 400706 h 609600"/>
                <a:gd name="T6" fmla="*/ 31086 w 704850"/>
                <a:gd name="T7" fmla="*/ 400706 h 609600"/>
                <a:gd name="T8" fmla="*/ 32419 w 704850"/>
                <a:gd name="T9" fmla="*/ 402897 h 609600"/>
                <a:gd name="T10" fmla="*/ 37182 w 704850"/>
                <a:gd name="T11" fmla="*/ 411564 h 609600"/>
                <a:gd name="T12" fmla="*/ 14608 w 704850"/>
                <a:gd name="T13" fmla="*/ 603017 h 609600"/>
                <a:gd name="T14" fmla="*/ 224253 w 704850"/>
                <a:gd name="T15" fmla="*/ 544724 h 609600"/>
                <a:gd name="T16" fmla="*/ 392560 w 704850"/>
                <a:gd name="T17" fmla="*/ 554058 h 609600"/>
                <a:gd name="T18" fmla="*/ 699360 w 704850"/>
                <a:gd name="T19" fmla="*/ 234209 h 609600"/>
                <a:gd name="T20" fmla="*/ 316169 w 704850"/>
                <a:gd name="T21" fmla="*/ 11514 h 60960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704850"/>
                <a:gd name="T34" fmla="*/ 0 h 609600"/>
                <a:gd name="T35" fmla="*/ 704850 w 704850"/>
                <a:gd name="T36" fmla="*/ 609600 h 609600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704850" h="609600">
                  <a:moveTo>
                    <a:pt x="316169" y="11514"/>
                  </a:moveTo>
                  <a:cubicBezTo>
                    <a:pt x="125574" y="38375"/>
                    <a:pt x="-11777" y="181536"/>
                    <a:pt x="9274" y="331364"/>
                  </a:cubicBezTo>
                  <a:cubicBezTo>
                    <a:pt x="12703" y="355938"/>
                    <a:pt x="20227" y="379179"/>
                    <a:pt x="31277" y="400706"/>
                  </a:cubicBezTo>
                  <a:lnTo>
                    <a:pt x="31086" y="400706"/>
                  </a:lnTo>
                  <a:cubicBezTo>
                    <a:pt x="31562" y="401468"/>
                    <a:pt x="31943" y="402135"/>
                    <a:pt x="32419" y="402897"/>
                  </a:cubicBezTo>
                  <a:cubicBezTo>
                    <a:pt x="33944" y="405849"/>
                    <a:pt x="35563" y="408707"/>
                    <a:pt x="37182" y="411564"/>
                  </a:cubicBezTo>
                  <a:cubicBezTo>
                    <a:pt x="86807" y="508148"/>
                    <a:pt x="14608" y="603017"/>
                    <a:pt x="14608" y="603017"/>
                  </a:cubicBezTo>
                  <a:cubicBezTo>
                    <a:pt x="85664" y="593016"/>
                    <a:pt x="165579" y="575013"/>
                    <a:pt x="224253" y="544724"/>
                  </a:cubicBezTo>
                  <a:cubicBezTo>
                    <a:pt x="275879" y="558535"/>
                    <a:pt x="333314" y="562440"/>
                    <a:pt x="392560" y="554058"/>
                  </a:cubicBezTo>
                  <a:cubicBezTo>
                    <a:pt x="583155" y="527198"/>
                    <a:pt x="720506" y="384037"/>
                    <a:pt x="699360" y="234209"/>
                  </a:cubicBezTo>
                  <a:cubicBezTo>
                    <a:pt x="678215" y="84381"/>
                    <a:pt x="506669" y="-15346"/>
                    <a:pt x="316169" y="11514"/>
                  </a:cubicBezTo>
                  <a:close/>
                </a:path>
              </a:pathLst>
            </a:custGeom>
            <a:solidFill>
              <a:srgbClr val="1FD7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07698" name="Freeform: Shape 267">
              <a:extLst>
                <a:ext uri="{FF2B5EF4-FFF2-40B4-BE49-F238E27FC236}">
                  <a16:creationId xmlns:a16="http://schemas.microsoft.com/office/drawing/2014/main" id="{70FA7967-D710-49B3-91F7-0A0D82E1831A}"/>
                </a:ext>
              </a:extLst>
            </p:cNvPr>
            <p:cNvSpPr>
              <a:spLocks/>
            </p:cNvSpPr>
            <p:nvPr/>
          </p:nvSpPr>
          <p:spPr bwMode="auto">
            <a:xfrm>
              <a:off x="5697725" y="1886849"/>
              <a:ext cx="714375" cy="581025"/>
            </a:xfrm>
            <a:custGeom>
              <a:avLst/>
              <a:gdLst>
                <a:gd name="T0" fmla="*/ 316169 w 714375"/>
                <a:gd name="T1" fmla="*/ 18627 h 581025"/>
                <a:gd name="T2" fmla="*/ 9274 w 714375"/>
                <a:gd name="T3" fmla="*/ 249513 h 581025"/>
                <a:gd name="T4" fmla="*/ 31276 w 714375"/>
                <a:gd name="T5" fmla="*/ 407819 h 581025"/>
                <a:gd name="T6" fmla="*/ 31086 w 714375"/>
                <a:gd name="T7" fmla="*/ 407819 h 581025"/>
                <a:gd name="T8" fmla="*/ 32419 w 714375"/>
                <a:gd name="T9" fmla="*/ 410009 h 581025"/>
                <a:gd name="T10" fmla="*/ 37182 w 714375"/>
                <a:gd name="T11" fmla="*/ 418677 h 581025"/>
                <a:gd name="T12" fmla="*/ 14608 w 714375"/>
                <a:gd name="T13" fmla="*/ 580507 h 581025"/>
                <a:gd name="T14" fmla="*/ 224253 w 714375"/>
                <a:gd name="T15" fmla="*/ 551837 h 581025"/>
                <a:gd name="T16" fmla="*/ 540769 w 714375"/>
                <a:gd name="T17" fmla="*/ 561171 h 581025"/>
                <a:gd name="T18" fmla="*/ 699360 w 714375"/>
                <a:gd name="T19" fmla="*/ 152453 h 581025"/>
                <a:gd name="T20" fmla="*/ 316169 w 714375"/>
                <a:gd name="T21" fmla="*/ 18627 h 58102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714375"/>
                <a:gd name="T34" fmla="*/ 0 h 581025"/>
                <a:gd name="T35" fmla="*/ 714375 w 714375"/>
                <a:gd name="T36" fmla="*/ 581025 h 581025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714375" h="581025">
                  <a:moveTo>
                    <a:pt x="316169" y="18627"/>
                  </a:moveTo>
                  <a:cubicBezTo>
                    <a:pt x="125574" y="45488"/>
                    <a:pt x="-11776" y="99685"/>
                    <a:pt x="9274" y="249513"/>
                  </a:cubicBezTo>
                  <a:cubicBezTo>
                    <a:pt x="12703" y="274088"/>
                    <a:pt x="20227" y="386292"/>
                    <a:pt x="31276" y="407819"/>
                  </a:cubicBezTo>
                  <a:lnTo>
                    <a:pt x="31086" y="407819"/>
                  </a:lnTo>
                  <a:cubicBezTo>
                    <a:pt x="31562" y="408581"/>
                    <a:pt x="31943" y="409247"/>
                    <a:pt x="32419" y="410009"/>
                  </a:cubicBezTo>
                  <a:cubicBezTo>
                    <a:pt x="33943" y="412962"/>
                    <a:pt x="35563" y="415820"/>
                    <a:pt x="37182" y="418677"/>
                  </a:cubicBezTo>
                  <a:cubicBezTo>
                    <a:pt x="86807" y="515261"/>
                    <a:pt x="14608" y="580507"/>
                    <a:pt x="14608" y="580507"/>
                  </a:cubicBezTo>
                  <a:cubicBezTo>
                    <a:pt x="85664" y="570506"/>
                    <a:pt x="165579" y="582126"/>
                    <a:pt x="224253" y="551837"/>
                  </a:cubicBezTo>
                  <a:cubicBezTo>
                    <a:pt x="275878" y="565648"/>
                    <a:pt x="481523" y="569553"/>
                    <a:pt x="540769" y="561171"/>
                  </a:cubicBezTo>
                  <a:cubicBezTo>
                    <a:pt x="731364" y="534311"/>
                    <a:pt x="720505" y="302186"/>
                    <a:pt x="699360" y="152453"/>
                  </a:cubicBezTo>
                  <a:cubicBezTo>
                    <a:pt x="678310" y="2625"/>
                    <a:pt x="506669" y="-8138"/>
                    <a:pt x="316169" y="18627"/>
                  </a:cubicBezTo>
                  <a:close/>
                </a:path>
              </a:pathLst>
            </a:custGeom>
            <a:solidFill>
              <a:srgbClr val="1FD7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07699" name="Freeform: Shape 268">
              <a:extLst>
                <a:ext uri="{FF2B5EF4-FFF2-40B4-BE49-F238E27FC236}">
                  <a16:creationId xmlns:a16="http://schemas.microsoft.com/office/drawing/2014/main" id="{8673383D-0075-4520-81FA-640AD31D7BBC}"/>
                </a:ext>
              </a:extLst>
            </p:cNvPr>
            <p:cNvSpPr>
              <a:spLocks/>
            </p:cNvSpPr>
            <p:nvPr/>
          </p:nvSpPr>
          <p:spPr bwMode="auto">
            <a:xfrm>
              <a:off x="8210914" y="2027919"/>
              <a:ext cx="485775" cy="381000"/>
            </a:xfrm>
            <a:custGeom>
              <a:avLst/>
              <a:gdLst>
                <a:gd name="T0" fmla="*/ 303578 w 485775"/>
                <a:gd name="T1" fmla="*/ 55294 h 381000"/>
                <a:gd name="T2" fmla="*/ 472171 w 485775"/>
                <a:gd name="T3" fmla="*/ 219315 h 381000"/>
                <a:gd name="T4" fmla="*/ 447597 w 485775"/>
                <a:gd name="T5" fmla="*/ 267035 h 381000"/>
                <a:gd name="T6" fmla="*/ 447691 w 485775"/>
                <a:gd name="T7" fmla="*/ 267035 h 381000"/>
                <a:gd name="T8" fmla="*/ 446358 w 485775"/>
                <a:gd name="T9" fmla="*/ 268178 h 381000"/>
                <a:gd name="T10" fmla="*/ 441500 w 485775"/>
                <a:gd name="T11" fmla="*/ 272655 h 381000"/>
                <a:gd name="T12" fmla="*/ 421307 w 485775"/>
                <a:gd name="T13" fmla="*/ 380192 h 381000"/>
                <a:gd name="T14" fmla="*/ 350822 w 485775"/>
                <a:gd name="T15" fmla="*/ 336186 h 381000"/>
                <a:gd name="T16" fmla="*/ 91457 w 485775"/>
                <a:gd name="T17" fmla="*/ 255510 h 381000"/>
                <a:gd name="T18" fmla="*/ 35926 w 485775"/>
                <a:gd name="T19" fmla="*/ 66629 h 381000"/>
                <a:gd name="T20" fmla="*/ 303578 w 485775"/>
                <a:gd name="T21" fmla="*/ 55199 h 38100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85775"/>
                <a:gd name="T34" fmla="*/ 0 h 381000"/>
                <a:gd name="T35" fmla="*/ 485775 w 485775"/>
                <a:gd name="T36" fmla="*/ 381000 h 381000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85775" h="381000">
                  <a:moveTo>
                    <a:pt x="303578" y="55294"/>
                  </a:moveTo>
                  <a:cubicBezTo>
                    <a:pt x="424165" y="100728"/>
                    <a:pt x="517605" y="128732"/>
                    <a:pt x="472171" y="219315"/>
                  </a:cubicBezTo>
                  <a:cubicBezTo>
                    <a:pt x="464741" y="234174"/>
                    <a:pt x="459121" y="255700"/>
                    <a:pt x="447597" y="267035"/>
                  </a:cubicBezTo>
                  <a:lnTo>
                    <a:pt x="447691" y="267035"/>
                  </a:lnTo>
                  <a:cubicBezTo>
                    <a:pt x="447691" y="267035"/>
                    <a:pt x="446834" y="267797"/>
                    <a:pt x="446358" y="268178"/>
                  </a:cubicBezTo>
                  <a:cubicBezTo>
                    <a:pt x="444739" y="269702"/>
                    <a:pt x="443120" y="271226"/>
                    <a:pt x="441500" y="272655"/>
                  </a:cubicBezTo>
                  <a:cubicBezTo>
                    <a:pt x="389398" y="323423"/>
                    <a:pt x="421307" y="380192"/>
                    <a:pt x="421307" y="380192"/>
                  </a:cubicBezTo>
                  <a:cubicBezTo>
                    <a:pt x="378350" y="358665"/>
                    <a:pt x="381588" y="368000"/>
                    <a:pt x="350822" y="336186"/>
                  </a:cubicBezTo>
                  <a:cubicBezTo>
                    <a:pt x="315103" y="333900"/>
                    <a:pt x="127271" y="273417"/>
                    <a:pt x="91457" y="255510"/>
                  </a:cubicBezTo>
                  <a:cubicBezTo>
                    <a:pt x="-23796" y="197788"/>
                    <a:pt x="1921" y="162165"/>
                    <a:pt x="35926" y="66629"/>
                  </a:cubicBezTo>
                  <a:cubicBezTo>
                    <a:pt x="68978" y="-26240"/>
                    <a:pt x="171372" y="5383"/>
                    <a:pt x="303578" y="55199"/>
                  </a:cubicBezTo>
                  <a:close/>
                </a:path>
              </a:pathLst>
            </a:custGeom>
            <a:solidFill>
              <a:srgbClr val="6263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07700" name="Freeform: Shape 269">
              <a:extLst>
                <a:ext uri="{FF2B5EF4-FFF2-40B4-BE49-F238E27FC236}">
                  <a16:creationId xmlns:a16="http://schemas.microsoft.com/office/drawing/2014/main" id="{4CB26C52-688C-40C4-B72F-03FB416C1B4C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7999" y="2132586"/>
              <a:ext cx="95250" cy="95250"/>
            </a:xfrm>
            <a:custGeom>
              <a:avLst/>
              <a:gdLst>
                <a:gd name="T0" fmla="*/ 7587 w 95250"/>
                <a:gd name="T1" fmla="*/ 57498 h 95250"/>
                <a:gd name="T2" fmla="*/ 57402 w 95250"/>
                <a:gd name="T3" fmla="*/ 95026 h 95250"/>
                <a:gd name="T4" fmla="*/ 95026 w 95250"/>
                <a:gd name="T5" fmla="*/ 45115 h 95250"/>
                <a:gd name="T6" fmla="*/ 45115 w 95250"/>
                <a:gd name="T7" fmla="*/ 7587 h 95250"/>
                <a:gd name="T8" fmla="*/ 7587 w 95250"/>
                <a:gd name="T9" fmla="*/ 57498 h 952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5250"/>
                <a:gd name="T16" fmla="*/ 0 h 95250"/>
                <a:gd name="T17" fmla="*/ 95250 w 95250"/>
                <a:gd name="T18" fmla="*/ 95250 h 952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5250" h="95250">
                  <a:moveTo>
                    <a:pt x="7587" y="57498"/>
                  </a:moveTo>
                  <a:cubicBezTo>
                    <a:pt x="11016" y="81596"/>
                    <a:pt x="33304" y="98455"/>
                    <a:pt x="57402" y="95026"/>
                  </a:cubicBezTo>
                  <a:cubicBezTo>
                    <a:pt x="81596" y="91597"/>
                    <a:pt x="98360" y="69309"/>
                    <a:pt x="95026" y="45115"/>
                  </a:cubicBezTo>
                  <a:cubicBezTo>
                    <a:pt x="91597" y="21017"/>
                    <a:pt x="69309" y="4158"/>
                    <a:pt x="45115" y="7587"/>
                  </a:cubicBezTo>
                  <a:cubicBezTo>
                    <a:pt x="21017" y="11016"/>
                    <a:pt x="4158" y="33304"/>
                    <a:pt x="7587" y="5749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07701" name="Freeform: Shape 270">
              <a:extLst>
                <a:ext uri="{FF2B5EF4-FFF2-40B4-BE49-F238E27FC236}">
                  <a16:creationId xmlns:a16="http://schemas.microsoft.com/office/drawing/2014/main" id="{09C27002-C024-498F-9B9F-F44553354C0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1925" y="2110869"/>
              <a:ext cx="95250" cy="95250"/>
            </a:xfrm>
            <a:custGeom>
              <a:avLst/>
              <a:gdLst>
                <a:gd name="T0" fmla="*/ 7587 w 95250"/>
                <a:gd name="T1" fmla="*/ 57498 h 95250"/>
                <a:gd name="T2" fmla="*/ 57498 w 95250"/>
                <a:gd name="T3" fmla="*/ 95026 h 95250"/>
                <a:gd name="T4" fmla="*/ 95026 w 95250"/>
                <a:gd name="T5" fmla="*/ 45115 h 95250"/>
                <a:gd name="T6" fmla="*/ 45115 w 95250"/>
                <a:gd name="T7" fmla="*/ 7587 h 95250"/>
                <a:gd name="T8" fmla="*/ 7587 w 95250"/>
                <a:gd name="T9" fmla="*/ 57498 h 952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5250"/>
                <a:gd name="T16" fmla="*/ 0 h 95250"/>
                <a:gd name="T17" fmla="*/ 95250 w 95250"/>
                <a:gd name="T18" fmla="*/ 95250 h 952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5250" h="95250">
                  <a:moveTo>
                    <a:pt x="7587" y="57498"/>
                  </a:moveTo>
                  <a:cubicBezTo>
                    <a:pt x="11016" y="81596"/>
                    <a:pt x="33304" y="98455"/>
                    <a:pt x="57498" y="95026"/>
                  </a:cubicBezTo>
                  <a:cubicBezTo>
                    <a:pt x="81596" y="91597"/>
                    <a:pt x="98455" y="69309"/>
                    <a:pt x="95026" y="45115"/>
                  </a:cubicBezTo>
                  <a:cubicBezTo>
                    <a:pt x="91597" y="21017"/>
                    <a:pt x="69309" y="4158"/>
                    <a:pt x="45115" y="7587"/>
                  </a:cubicBezTo>
                  <a:cubicBezTo>
                    <a:pt x="21017" y="11016"/>
                    <a:pt x="4158" y="33304"/>
                    <a:pt x="7587" y="5749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07702" name="Freeform: Shape 271">
              <a:extLst>
                <a:ext uri="{FF2B5EF4-FFF2-40B4-BE49-F238E27FC236}">
                  <a16:creationId xmlns:a16="http://schemas.microsoft.com/office/drawing/2014/main" id="{96C1882A-F23B-471E-89B8-86B6C7C05090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4897" y="2087913"/>
              <a:ext cx="95250" cy="95250"/>
            </a:xfrm>
            <a:custGeom>
              <a:avLst/>
              <a:gdLst>
                <a:gd name="T0" fmla="*/ 7587 w 95250"/>
                <a:gd name="T1" fmla="*/ 57498 h 95250"/>
                <a:gd name="T2" fmla="*/ 57498 w 95250"/>
                <a:gd name="T3" fmla="*/ 95026 h 95250"/>
                <a:gd name="T4" fmla="*/ 95026 w 95250"/>
                <a:gd name="T5" fmla="*/ 45115 h 95250"/>
                <a:gd name="T6" fmla="*/ 45115 w 95250"/>
                <a:gd name="T7" fmla="*/ 7587 h 95250"/>
                <a:gd name="T8" fmla="*/ 7587 w 95250"/>
                <a:gd name="T9" fmla="*/ 57498 h 952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5250"/>
                <a:gd name="T16" fmla="*/ 0 h 95250"/>
                <a:gd name="T17" fmla="*/ 95250 w 95250"/>
                <a:gd name="T18" fmla="*/ 95250 h 952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5250" h="95250">
                  <a:moveTo>
                    <a:pt x="7587" y="57498"/>
                  </a:moveTo>
                  <a:cubicBezTo>
                    <a:pt x="11016" y="81596"/>
                    <a:pt x="33304" y="98455"/>
                    <a:pt x="57498" y="95026"/>
                  </a:cubicBezTo>
                  <a:cubicBezTo>
                    <a:pt x="81596" y="91597"/>
                    <a:pt x="98455" y="69309"/>
                    <a:pt x="95026" y="45115"/>
                  </a:cubicBezTo>
                  <a:cubicBezTo>
                    <a:pt x="91597" y="21017"/>
                    <a:pt x="69309" y="4158"/>
                    <a:pt x="45115" y="7587"/>
                  </a:cubicBezTo>
                  <a:cubicBezTo>
                    <a:pt x="21017" y="11016"/>
                    <a:pt x="4158" y="33304"/>
                    <a:pt x="7587" y="5749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07703" name="Freeform: Shape 272">
              <a:extLst>
                <a:ext uri="{FF2B5EF4-FFF2-40B4-BE49-F238E27FC236}">
                  <a16:creationId xmlns:a16="http://schemas.microsoft.com/office/drawing/2014/main" id="{CA00C264-1321-498F-9812-943AEE1CDE7A}"/>
                </a:ext>
              </a:extLst>
            </p:cNvPr>
            <p:cNvSpPr>
              <a:spLocks/>
            </p:cNvSpPr>
            <p:nvPr/>
          </p:nvSpPr>
          <p:spPr bwMode="auto">
            <a:xfrm>
              <a:off x="5840593" y="2129177"/>
              <a:ext cx="95250" cy="95250"/>
            </a:xfrm>
            <a:custGeom>
              <a:avLst/>
              <a:gdLst>
                <a:gd name="T0" fmla="*/ 7185 w 95250"/>
                <a:gd name="T1" fmla="*/ 53191 h 95250"/>
                <a:gd name="T2" fmla="*/ 53191 w 95250"/>
                <a:gd name="T3" fmla="*/ 95387 h 95250"/>
                <a:gd name="T4" fmla="*/ 95387 w 95250"/>
                <a:gd name="T5" fmla="*/ 49381 h 95250"/>
                <a:gd name="T6" fmla="*/ 49381 w 95250"/>
                <a:gd name="T7" fmla="*/ 7185 h 95250"/>
                <a:gd name="T8" fmla="*/ 7185 w 95250"/>
                <a:gd name="T9" fmla="*/ 53191 h 952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5250"/>
                <a:gd name="T16" fmla="*/ 0 h 95250"/>
                <a:gd name="T17" fmla="*/ 95250 w 95250"/>
                <a:gd name="T18" fmla="*/ 95250 h 952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5250" h="95250">
                  <a:moveTo>
                    <a:pt x="7185" y="53191"/>
                  </a:moveTo>
                  <a:cubicBezTo>
                    <a:pt x="8233" y="77575"/>
                    <a:pt x="28807" y="96435"/>
                    <a:pt x="53191" y="95387"/>
                  </a:cubicBezTo>
                  <a:cubicBezTo>
                    <a:pt x="77575" y="94339"/>
                    <a:pt x="96434" y="73765"/>
                    <a:pt x="95387" y="49381"/>
                  </a:cubicBezTo>
                  <a:cubicBezTo>
                    <a:pt x="94339" y="24997"/>
                    <a:pt x="73765" y="6138"/>
                    <a:pt x="49381" y="7185"/>
                  </a:cubicBezTo>
                  <a:cubicBezTo>
                    <a:pt x="25092" y="8233"/>
                    <a:pt x="6137" y="28807"/>
                    <a:pt x="7185" y="5319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07704" name="Freeform: Shape 273">
              <a:extLst>
                <a:ext uri="{FF2B5EF4-FFF2-40B4-BE49-F238E27FC236}">
                  <a16:creationId xmlns:a16="http://schemas.microsoft.com/office/drawing/2014/main" id="{5A861252-BFBA-4702-98BF-EA9034F0287A}"/>
                </a:ext>
              </a:extLst>
            </p:cNvPr>
            <p:cNvSpPr>
              <a:spLocks/>
            </p:cNvSpPr>
            <p:nvPr/>
          </p:nvSpPr>
          <p:spPr bwMode="auto">
            <a:xfrm>
              <a:off x="6005852" y="2123367"/>
              <a:ext cx="95250" cy="95250"/>
            </a:xfrm>
            <a:custGeom>
              <a:avLst/>
              <a:gdLst>
                <a:gd name="T0" fmla="*/ 7185 w 95250"/>
                <a:gd name="T1" fmla="*/ 53191 h 95250"/>
                <a:gd name="T2" fmla="*/ 53191 w 95250"/>
                <a:gd name="T3" fmla="*/ 95387 h 95250"/>
                <a:gd name="T4" fmla="*/ 95387 w 95250"/>
                <a:gd name="T5" fmla="*/ 49381 h 95250"/>
                <a:gd name="T6" fmla="*/ 49381 w 95250"/>
                <a:gd name="T7" fmla="*/ 7185 h 95250"/>
                <a:gd name="T8" fmla="*/ 7185 w 95250"/>
                <a:gd name="T9" fmla="*/ 53191 h 952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5250"/>
                <a:gd name="T16" fmla="*/ 0 h 95250"/>
                <a:gd name="T17" fmla="*/ 95250 w 95250"/>
                <a:gd name="T18" fmla="*/ 95250 h 952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5250" h="95250">
                  <a:moveTo>
                    <a:pt x="7185" y="53191"/>
                  </a:moveTo>
                  <a:cubicBezTo>
                    <a:pt x="8233" y="77575"/>
                    <a:pt x="28807" y="96435"/>
                    <a:pt x="53191" y="95387"/>
                  </a:cubicBezTo>
                  <a:cubicBezTo>
                    <a:pt x="77575" y="94339"/>
                    <a:pt x="96435" y="73765"/>
                    <a:pt x="95387" y="49381"/>
                  </a:cubicBezTo>
                  <a:cubicBezTo>
                    <a:pt x="94339" y="24997"/>
                    <a:pt x="73765" y="6138"/>
                    <a:pt x="49381" y="7185"/>
                  </a:cubicBezTo>
                  <a:cubicBezTo>
                    <a:pt x="24997" y="8233"/>
                    <a:pt x="6137" y="28807"/>
                    <a:pt x="7185" y="5319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07705" name="Freeform: Shape 274">
              <a:extLst>
                <a:ext uri="{FF2B5EF4-FFF2-40B4-BE49-F238E27FC236}">
                  <a16:creationId xmlns:a16="http://schemas.microsoft.com/office/drawing/2014/main" id="{9FE1F56C-32FA-4D2B-806D-DB984741C2BD}"/>
                </a:ext>
              </a:extLst>
            </p:cNvPr>
            <p:cNvSpPr>
              <a:spLocks/>
            </p:cNvSpPr>
            <p:nvPr/>
          </p:nvSpPr>
          <p:spPr bwMode="auto">
            <a:xfrm>
              <a:off x="6170253" y="2116318"/>
              <a:ext cx="95250" cy="95250"/>
            </a:xfrm>
            <a:custGeom>
              <a:avLst/>
              <a:gdLst>
                <a:gd name="T0" fmla="*/ 7185 w 95250"/>
                <a:gd name="T1" fmla="*/ 53191 h 95250"/>
                <a:gd name="T2" fmla="*/ 53191 w 95250"/>
                <a:gd name="T3" fmla="*/ 95387 h 95250"/>
                <a:gd name="T4" fmla="*/ 95387 w 95250"/>
                <a:gd name="T5" fmla="*/ 49381 h 95250"/>
                <a:gd name="T6" fmla="*/ 49381 w 95250"/>
                <a:gd name="T7" fmla="*/ 7185 h 95250"/>
                <a:gd name="T8" fmla="*/ 7185 w 95250"/>
                <a:gd name="T9" fmla="*/ 53191 h 952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5250"/>
                <a:gd name="T16" fmla="*/ 0 h 95250"/>
                <a:gd name="T17" fmla="*/ 95250 w 95250"/>
                <a:gd name="T18" fmla="*/ 95250 h 952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5250" h="95250">
                  <a:moveTo>
                    <a:pt x="7185" y="53191"/>
                  </a:moveTo>
                  <a:cubicBezTo>
                    <a:pt x="8233" y="77575"/>
                    <a:pt x="28807" y="96435"/>
                    <a:pt x="53191" y="95387"/>
                  </a:cubicBezTo>
                  <a:cubicBezTo>
                    <a:pt x="77575" y="94339"/>
                    <a:pt x="96435" y="73765"/>
                    <a:pt x="95387" y="49381"/>
                  </a:cubicBezTo>
                  <a:cubicBezTo>
                    <a:pt x="94339" y="24997"/>
                    <a:pt x="73765" y="6138"/>
                    <a:pt x="49381" y="7185"/>
                  </a:cubicBezTo>
                  <a:cubicBezTo>
                    <a:pt x="24997" y="8233"/>
                    <a:pt x="6138" y="28807"/>
                    <a:pt x="7185" y="5319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07706" name="Freeform: Shape 275">
              <a:extLst>
                <a:ext uri="{FF2B5EF4-FFF2-40B4-BE49-F238E27FC236}">
                  <a16:creationId xmlns:a16="http://schemas.microsoft.com/office/drawing/2014/main" id="{0F37DD3A-5E7F-4063-907D-F8EFF1B3EE9D}"/>
                </a:ext>
              </a:extLst>
            </p:cNvPr>
            <p:cNvSpPr>
              <a:spLocks/>
            </p:cNvSpPr>
            <p:nvPr/>
          </p:nvSpPr>
          <p:spPr bwMode="auto">
            <a:xfrm>
              <a:off x="6660085" y="2083227"/>
              <a:ext cx="76200" cy="76200"/>
            </a:xfrm>
            <a:custGeom>
              <a:avLst/>
              <a:gdLst>
                <a:gd name="T0" fmla="*/ 7510 w 76200"/>
                <a:gd name="T1" fmla="*/ 36943 h 76200"/>
                <a:gd name="T2" fmla="*/ 36943 w 76200"/>
                <a:gd name="T3" fmla="*/ 76471 h 76200"/>
                <a:gd name="T4" fmla="*/ 76471 w 76200"/>
                <a:gd name="T5" fmla="*/ 47039 h 76200"/>
                <a:gd name="T6" fmla="*/ 47039 w 76200"/>
                <a:gd name="T7" fmla="*/ 7510 h 76200"/>
                <a:gd name="T8" fmla="*/ 7510 w 76200"/>
                <a:gd name="T9" fmla="*/ 36943 h 762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6200"/>
                <a:gd name="T16" fmla="*/ 0 h 76200"/>
                <a:gd name="T17" fmla="*/ 76200 w 76200"/>
                <a:gd name="T18" fmla="*/ 76200 h 762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6200" h="76200">
                  <a:moveTo>
                    <a:pt x="7510" y="36943"/>
                  </a:moveTo>
                  <a:cubicBezTo>
                    <a:pt x="4748" y="55993"/>
                    <a:pt x="17893" y="73709"/>
                    <a:pt x="36943" y="76471"/>
                  </a:cubicBezTo>
                  <a:cubicBezTo>
                    <a:pt x="55993" y="79234"/>
                    <a:pt x="73709" y="66089"/>
                    <a:pt x="76471" y="47039"/>
                  </a:cubicBezTo>
                  <a:cubicBezTo>
                    <a:pt x="79234" y="27989"/>
                    <a:pt x="66089" y="10273"/>
                    <a:pt x="47039" y="7510"/>
                  </a:cubicBezTo>
                  <a:cubicBezTo>
                    <a:pt x="27989" y="4748"/>
                    <a:pt x="10272" y="17893"/>
                    <a:pt x="7510" y="3694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07707" name="Freeform: Shape 276">
              <a:extLst>
                <a:ext uri="{FF2B5EF4-FFF2-40B4-BE49-F238E27FC236}">
                  <a16:creationId xmlns:a16="http://schemas.microsoft.com/office/drawing/2014/main" id="{B696E492-9A37-4C9C-BF20-52B37F149CCA}"/>
                </a:ext>
              </a:extLst>
            </p:cNvPr>
            <p:cNvSpPr>
              <a:spLocks/>
            </p:cNvSpPr>
            <p:nvPr/>
          </p:nvSpPr>
          <p:spPr bwMode="auto">
            <a:xfrm>
              <a:off x="6789149" y="2103230"/>
              <a:ext cx="76200" cy="76200"/>
            </a:xfrm>
            <a:custGeom>
              <a:avLst/>
              <a:gdLst>
                <a:gd name="T0" fmla="*/ 7510 w 76200"/>
                <a:gd name="T1" fmla="*/ 36943 h 76200"/>
                <a:gd name="T2" fmla="*/ 36943 w 76200"/>
                <a:gd name="T3" fmla="*/ 76471 h 76200"/>
                <a:gd name="T4" fmla="*/ 76471 w 76200"/>
                <a:gd name="T5" fmla="*/ 47039 h 76200"/>
                <a:gd name="T6" fmla="*/ 47039 w 76200"/>
                <a:gd name="T7" fmla="*/ 7510 h 76200"/>
                <a:gd name="T8" fmla="*/ 7510 w 76200"/>
                <a:gd name="T9" fmla="*/ 36943 h 762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6200"/>
                <a:gd name="T16" fmla="*/ 0 h 76200"/>
                <a:gd name="T17" fmla="*/ 76200 w 76200"/>
                <a:gd name="T18" fmla="*/ 76200 h 762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6200" h="76200">
                  <a:moveTo>
                    <a:pt x="7510" y="36943"/>
                  </a:moveTo>
                  <a:cubicBezTo>
                    <a:pt x="4748" y="55993"/>
                    <a:pt x="17893" y="73709"/>
                    <a:pt x="36943" y="76471"/>
                  </a:cubicBezTo>
                  <a:cubicBezTo>
                    <a:pt x="55993" y="79234"/>
                    <a:pt x="73709" y="66089"/>
                    <a:pt x="76471" y="47039"/>
                  </a:cubicBezTo>
                  <a:cubicBezTo>
                    <a:pt x="79234" y="27989"/>
                    <a:pt x="66089" y="10273"/>
                    <a:pt x="47039" y="7510"/>
                  </a:cubicBezTo>
                  <a:cubicBezTo>
                    <a:pt x="27989" y="4748"/>
                    <a:pt x="10273" y="17893"/>
                    <a:pt x="7510" y="3694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07708" name="Freeform: Shape 277">
              <a:extLst>
                <a:ext uri="{FF2B5EF4-FFF2-40B4-BE49-F238E27FC236}">
                  <a16:creationId xmlns:a16="http://schemas.microsoft.com/office/drawing/2014/main" id="{F62577E8-FA2B-4B7B-A17A-CE2D76F4389A}"/>
                </a:ext>
              </a:extLst>
            </p:cNvPr>
            <p:cNvSpPr>
              <a:spLocks/>
            </p:cNvSpPr>
            <p:nvPr/>
          </p:nvSpPr>
          <p:spPr bwMode="auto">
            <a:xfrm>
              <a:off x="6917736" y="2121994"/>
              <a:ext cx="76200" cy="76200"/>
            </a:xfrm>
            <a:custGeom>
              <a:avLst/>
              <a:gdLst>
                <a:gd name="T0" fmla="*/ 7510 w 76200"/>
                <a:gd name="T1" fmla="*/ 36943 h 76200"/>
                <a:gd name="T2" fmla="*/ 36943 w 76200"/>
                <a:gd name="T3" fmla="*/ 76471 h 76200"/>
                <a:gd name="T4" fmla="*/ 76471 w 76200"/>
                <a:gd name="T5" fmla="*/ 47039 h 76200"/>
                <a:gd name="T6" fmla="*/ 47039 w 76200"/>
                <a:gd name="T7" fmla="*/ 7510 h 76200"/>
                <a:gd name="T8" fmla="*/ 7510 w 76200"/>
                <a:gd name="T9" fmla="*/ 36943 h 762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6200"/>
                <a:gd name="T16" fmla="*/ 0 h 76200"/>
                <a:gd name="T17" fmla="*/ 76200 w 76200"/>
                <a:gd name="T18" fmla="*/ 76200 h 762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6200" h="76200">
                  <a:moveTo>
                    <a:pt x="7510" y="36943"/>
                  </a:moveTo>
                  <a:cubicBezTo>
                    <a:pt x="4748" y="55993"/>
                    <a:pt x="17893" y="73709"/>
                    <a:pt x="36943" y="76471"/>
                  </a:cubicBezTo>
                  <a:cubicBezTo>
                    <a:pt x="55993" y="79234"/>
                    <a:pt x="73709" y="66089"/>
                    <a:pt x="76471" y="47039"/>
                  </a:cubicBezTo>
                  <a:cubicBezTo>
                    <a:pt x="79234" y="27989"/>
                    <a:pt x="66089" y="10273"/>
                    <a:pt x="47039" y="7510"/>
                  </a:cubicBezTo>
                  <a:cubicBezTo>
                    <a:pt x="27989" y="4748"/>
                    <a:pt x="10273" y="17893"/>
                    <a:pt x="7510" y="3694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07709" name="Freeform: Shape 278">
              <a:extLst>
                <a:ext uri="{FF2B5EF4-FFF2-40B4-BE49-F238E27FC236}">
                  <a16:creationId xmlns:a16="http://schemas.microsoft.com/office/drawing/2014/main" id="{22B4B142-4D57-49EF-87D0-697B65B47058}"/>
                </a:ext>
              </a:extLst>
            </p:cNvPr>
            <p:cNvSpPr>
              <a:spLocks/>
            </p:cNvSpPr>
            <p:nvPr/>
          </p:nvSpPr>
          <p:spPr bwMode="auto">
            <a:xfrm>
              <a:off x="7782886" y="2350477"/>
              <a:ext cx="638175" cy="409575"/>
            </a:xfrm>
            <a:custGeom>
              <a:avLst/>
              <a:gdLst>
                <a:gd name="T0" fmla="*/ 279075 w 638175"/>
                <a:gd name="T1" fmla="*/ 23725 h 409575"/>
                <a:gd name="T2" fmla="*/ 12184 w 638175"/>
                <a:gd name="T3" fmla="*/ 187745 h 409575"/>
                <a:gd name="T4" fmla="*/ 30282 w 638175"/>
                <a:gd name="T5" fmla="*/ 256897 h 409575"/>
                <a:gd name="T6" fmla="*/ 30091 w 638175"/>
                <a:gd name="T7" fmla="*/ 256897 h 409575"/>
                <a:gd name="T8" fmla="*/ 31425 w 638175"/>
                <a:gd name="T9" fmla="*/ 258706 h 409575"/>
                <a:gd name="T10" fmla="*/ 36473 w 638175"/>
                <a:gd name="T11" fmla="*/ 265945 h 409575"/>
                <a:gd name="T12" fmla="*/ 31425 w 638175"/>
                <a:gd name="T13" fmla="*/ 411583 h 409575"/>
                <a:gd name="T14" fmla="*/ 135818 w 638175"/>
                <a:gd name="T15" fmla="*/ 375007 h 409575"/>
                <a:gd name="T16" fmla="*/ 496245 w 638175"/>
                <a:gd name="T17" fmla="*/ 345765 h 409575"/>
                <a:gd name="T18" fmla="*/ 623403 w 638175"/>
                <a:gd name="T19" fmla="*/ 116593 h 409575"/>
                <a:gd name="T20" fmla="*/ 278979 w 638175"/>
                <a:gd name="T21" fmla="*/ 23725 h 40957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638175"/>
                <a:gd name="T34" fmla="*/ 0 h 409575"/>
                <a:gd name="T35" fmla="*/ 638175 w 638175"/>
                <a:gd name="T36" fmla="*/ 409575 h 409575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638175" h="409575">
                  <a:moveTo>
                    <a:pt x="279075" y="23725"/>
                  </a:moveTo>
                  <a:cubicBezTo>
                    <a:pt x="109148" y="47537"/>
                    <a:pt x="-20391" y="56776"/>
                    <a:pt x="12184" y="187745"/>
                  </a:cubicBezTo>
                  <a:cubicBezTo>
                    <a:pt x="17518" y="209272"/>
                    <a:pt x="18470" y="238799"/>
                    <a:pt x="30282" y="256897"/>
                  </a:cubicBezTo>
                  <a:lnTo>
                    <a:pt x="30091" y="256897"/>
                  </a:lnTo>
                  <a:cubicBezTo>
                    <a:pt x="30567" y="257563"/>
                    <a:pt x="30948" y="258135"/>
                    <a:pt x="31425" y="258706"/>
                  </a:cubicBezTo>
                  <a:cubicBezTo>
                    <a:pt x="33044" y="261183"/>
                    <a:pt x="34758" y="263564"/>
                    <a:pt x="36473" y="265945"/>
                  </a:cubicBezTo>
                  <a:cubicBezTo>
                    <a:pt x="89432" y="347003"/>
                    <a:pt x="31425" y="411583"/>
                    <a:pt x="31425" y="411583"/>
                  </a:cubicBezTo>
                  <a:cubicBezTo>
                    <a:pt x="93527" y="396152"/>
                    <a:pt x="86574" y="407296"/>
                    <a:pt x="135818" y="375007"/>
                  </a:cubicBezTo>
                  <a:cubicBezTo>
                    <a:pt x="182872" y="382531"/>
                    <a:pt x="444524" y="358719"/>
                    <a:pt x="496245" y="345765"/>
                  </a:cubicBezTo>
                  <a:cubicBezTo>
                    <a:pt x="662741" y="304331"/>
                    <a:pt x="639786" y="250515"/>
                    <a:pt x="623403" y="116593"/>
                  </a:cubicBezTo>
                  <a:cubicBezTo>
                    <a:pt x="607497" y="-13709"/>
                    <a:pt x="465384" y="-2469"/>
                    <a:pt x="278979" y="23725"/>
                  </a:cubicBezTo>
                  <a:close/>
                </a:path>
              </a:pathLst>
            </a:custGeom>
            <a:solidFill>
              <a:srgbClr val="1FD7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07710" name="Freeform: Shape 279">
              <a:extLst>
                <a:ext uri="{FF2B5EF4-FFF2-40B4-BE49-F238E27FC236}">
                  <a16:creationId xmlns:a16="http://schemas.microsoft.com/office/drawing/2014/main" id="{3784CB6D-2CAA-4146-89E4-543CAE7E52C0}"/>
                </a:ext>
              </a:extLst>
            </p:cNvPr>
            <p:cNvSpPr>
              <a:spLocks/>
            </p:cNvSpPr>
            <p:nvPr/>
          </p:nvSpPr>
          <p:spPr bwMode="auto">
            <a:xfrm>
              <a:off x="7910582" y="2501072"/>
              <a:ext cx="95250" cy="95250"/>
            </a:xfrm>
            <a:custGeom>
              <a:avLst/>
              <a:gdLst>
                <a:gd name="T0" fmla="*/ 7550 w 95250"/>
                <a:gd name="T1" fmla="*/ 53248 h 95250"/>
                <a:gd name="T2" fmla="*/ 53270 w 95250"/>
                <a:gd name="T3" fmla="*/ 87823 h 95250"/>
                <a:gd name="T4" fmla="*/ 87846 w 95250"/>
                <a:gd name="T5" fmla="*/ 42103 h 95250"/>
                <a:gd name="T6" fmla="*/ 42031 w 95250"/>
                <a:gd name="T7" fmla="*/ 7528 h 95250"/>
                <a:gd name="T8" fmla="*/ 7550 w 95250"/>
                <a:gd name="T9" fmla="*/ 53248 h 952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5250"/>
                <a:gd name="T16" fmla="*/ 0 h 95250"/>
                <a:gd name="T17" fmla="*/ 95250 w 95250"/>
                <a:gd name="T18" fmla="*/ 95250 h 952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5250" h="95250">
                  <a:moveTo>
                    <a:pt x="7550" y="53248"/>
                  </a:moveTo>
                  <a:cubicBezTo>
                    <a:pt x="10598" y="75441"/>
                    <a:pt x="31077" y="90871"/>
                    <a:pt x="53270" y="87823"/>
                  </a:cubicBezTo>
                  <a:cubicBezTo>
                    <a:pt x="75463" y="84680"/>
                    <a:pt x="90894" y="64201"/>
                    <a:pt x="87846" y="42103"/>
                  </a:cubicBezTo>
                  <a:cubicBezTo>
                    <a:pt x="84703" y="19910"/>
                    <a:pt x="64224" y="4480"/>
                    <a:pt x="42031" y="7528"/>
                  </a:cubicBezTo>
                  <a:cubicBezTo>
                    <a:pt x="19838" y="10576"/>
                    <a:pt x="4407" y="31150"/>
                    <a:pt x="7550" y="5324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07711" name="Freeform: Shape 280">
              <a:extLst>
                <a:ext uri="{FF2B5EF4-FFF2-40B4-BE49-F238E27FC236}">
                  <a16:creationId xmlns:a16="http://schemas.microsoft.com/office/drawing/2014/main" id="{D35EFF40-8562-414D-973F-ED748C4B0FFF}"/>
                </a:ext>
              </a:extLst>
            </p:cNvPr>
            <p:cNvSpPr>
              <a:spLocks/>
            </p:cNvSpPr>
            <p:nvPr/>
          </p:nvSpPr>
          <p:spPr bwMode="auto">
            <a:xfrm>
              <a:off x="8061290" y="2481260"/>
              <a:ext cx="95250" cy="95250"/>
            </a:xfrm>
            <a:custGeom>
              <a:avLst/>
              <a:gdLst>
                <a:gd name="T0" fmla="*/ 7432 w 95250"/>
                <a:gd name="T1" fmla="*/ 53248 h 95250"/>
                <a:gd name="T2" fmla="*/ 53248 w 95250"/>
                <a:gd name="T3" fmla="*/ 87823 h 95250"/>
                <a:gd name="T4" fmla="*/ 87823 w 95250"/>
                <a:gd name="T5" fmla="*/ 42103 h 95250"/>
                <a:gd name="T6" fmla="*/ 42103 w 95250"/>
                <a:gd name="T7" fmla="*/ 7528 h 95250"/>
                <a:gd name="T8" fmla="*/ 7528 w 95250"/>
                <a:gd name="T9" fmla="*/ 53248 h 952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5250"/>
                <a:gd name="T16" fmla="*/ 0 h 95250"/>
                <a:gd name="T17" fmla="*/ 95250 w 95250"/>
                <a:gd name="T18" fmla="*/ 95250 h 952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5250" h="95250">
                  <a:moveTo>
                    <a:pt x="7432" y="53248"/>
                  </a:moveTo>
                  <a:cubicBezTo>
                    <a:pt x="10576" y="75441"/>
                    <a:pt x="31055" y="90871"/>
                    <a:pt x="53248" y="87823"/>
                  </a:cubicBezTo>
                  <a:cubicBezTo>
                    <a:pt x="75441" y="84680"/>
                    <a:pt x="90871" y="64201"/>
                    <a:pt x="87823" y="42103"/>
                  </a:cubicBezTo>
                  <a:cubicBezTo>
                    <a:pt x="84680" y="19910"/>
                    <a:pt x="64202" y="4480"/>
                    <a:pt x="42103" y="7528"/>
                  </a:cubicBezTo>
                  <a:cubicBezTo>
                    <a:pt x="19910" y="10671"/>
                    <a:pt x="4480" y="31150"/>
                    <a:pt x="7528" y="5324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07712" name="Freeform: Shape 281">
              <a:extLst>
                <a:ext uri="{FF2B5EF4-FFF2-40B4-BE49-F238E27FC236}">
                  <a16:creationId xmlns:a16="http://schemas.microsoft.com/office/drawing/2014/main" id="{184AA522-119A-400F-B991-E94B6785C1D8}"/>
                </a:ext>
              </a:extLst>
            </p:cNvPr>
            <p:cNvSpPr>
              <a:spLocks/>
            </p:cNvSpPr>
            <p:nvPr/>
          </p:nvSpPr>
          <p:spPr bwMode="auto">
            <a:xfrm>
              <a:off x="8211024" y="2460400"/>
              <a:ext cx="95250" cy="95250"/>
            </a:xfrm>
            <a:custGeom>
              <a:avLst/>
              <a:gdLst>
                <a:gd name="T0" fmla="*/ 7432 w 95250"/>
                <a:gd name="T1" fmla="*/ 53248 h 95250"/>
                <a:gd name="T2" fmla="*/ 53248 w 95250"/>
                <a:gd name="T3" fmla="*/ 87823 h 95250"/>
                <a:gd name="T4" fmla="*/ 87823 w 95250"/>
                <a:gd name="T5" fmla="*/ 42103 h 95250"/>
                <a:gd name="T6" fmla="*/ 42103 w 95250"/>
                <a:gd name="T7" fmla="*/ 7528 h 95250"/>
                <a:gd name="T8" fmla="*/ 7528 w 95250"/>
                <a:gd name="T9" fmla="*/ 53248 h 952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5250"/>
                <a:gd name="T16" fmla="*/ 0 h 95250"/>
                <a:gd name="T17" fmla="*/ 95250 w 95250"/>
                <a:gd name="T18" fmla="*/ 95250 h 952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5250" h="95250">
                  <a:moveTo>
                    <a:pt x="7432" y="53248"/>
                  </a:moveTo>
                  <a:cubicBezTo>
                    <a:pt x="10575" y="75441"/>
                    <a:pt x="31054" y="90871"/>
                    <a:pt x="53248" y="87823"/>
                  </a:cubicBezTo>
                  <a:cubicBezTo>
                    <a:pt x="75440" y="84775"/>
                    <a:pt x="90871" y="64201"/>
                    <a:pt x="87823" y="42103"/>
                  </a:cubicBezTo>
                  <a:cubicBezTo>
                    <a:pt x="84680" y="19910"/>
                    <a:pt x="64201" y="4480"/>
                    <a:pt x="42103" y="7528"/>
                  </a:cubicBezTo>
                  <a:cubicBezTo>
                    <a:pt x="19910" y="10576"/>
                    <a:pt x="4480" y="31150"/>
                    <a:pt x="7528" y="5324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07713" name="Freeform: Shape 282">
              <a:extLst>
                <a:ext uri="{FF2B5EF4-FFF2-40B4-BE49-F238E27FC236}">
                  <a16:creationId xmlns:a16="http://schemas.microsoft.com/office/drawing/2014/main" id="{674933D4-9D58-4D2A-B17B-3213C41E4F08}"/>
                </a:ext>
              </a:extLst>
            </p:cNvPr>
            <p:cNvSpPr>
              <a:spLocks/>
            </p:cNvSpPr>
            <p:nvPr/>
          </p:nvSpPr>
          <p:spPr bwMode="auto">
            <a:xfrm>
              <a:off x="8307072" y="2130491"/>
              <a:ext cx="66675" cy="66675"/>
            </a:xfrm>
            <a:custGeom>
              <a:avLst/>
              <a:gdLst>
                <a:gd name="T0" fmla="*/ 8634 w 66675"/>
                <a:gd name="T1" fmla="*/ 26921 h 66675"/>
                <a:gd name="T2" fmla="*/ 26923 w 66675"/>
                <a:gd name="T3" fmla="*/ 63497 h 66675"/>
                <a:gd name="T4" fmla="*/ 63498 w 66675"/>
                <a:gd name="T5" fmla="*/ 45209 h 66675"/>
                <a:gd name="T6" fmla="*/ 45115 w 66675"/>
                <a:gd name="T7" fmla="*/ 8633 h 66675"/>
                <a:gd name="T8" fmla="*/ 8539 w 66675"/>
                <a:gd name="T9" fmla="*/ 27017 h 6667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6675"/>
                <a:gd name="T16" fmla="*/ 0 h 66675"/>
                <a:gd name="T17" fmla="*/ 66675 w 66675"/>
                <a:gd name="T18" fmla="*/ 66675 h 6667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6675" h="66675">
                  <a:moveTo>
                    <a:pt x="8634" y="26921"/>
                  </a:moveTo>
                  <a:cubicBezTo>
                    <a:pt x="3586" y="42066"/>
                    <a:pt x="11778" y="58449"/>
                    <a:pt x="26923" y="63497"/>
                  </a:cubicBezTo>
                  <a:cubicBezTo>
                    <a:pt x="42067" y="68546"/>
                    <a:pt x="58450" y="60354"/>
                    <a:pt x="63498" y="45209"/>
                  </a:cubicBezTo>
                  <a:cubicBezTo>
                    <a:pt x="68547" y="30065"/>
                    <a:pt x="60355" y="13682"/>
                    <a:pt x="45115" y="8633"/>
                  </a:cubicBezTo>
                  <a:cubicBezTo>
                    <a:pt x="29971" y="3585"/>
                    <a:pt x="13587" y="11777"/>
                    <a:pt x="8539" y="270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07714" name="Freeform: Shape 283">
              <a:extLst>
                <a:ext uri="{FF2B5EF4-FFF2-40B4-BE49-F238E27FC236}">
                  <a16:creationId xmlns:a16="http://schemas.microsoft.com/office/drawing/2014/main" id="{B92EB21B-81AA-4743-A938-0C4F59754146}"/>
                </a:ext>
              </a:extLst>
            </p:cNvPr>
            <p:cNvSpPr>
              <a:spLocks/>
            </p:cNvSpPr>
            <p:nvPr/>
          </p:nvSpPr>
          <p:spPr bwMode="auto">
            <a:xfrm>
              <a:off x="8409657" y="2165353"/>
              <a:ext cx="66675" cy="66675"/>
            </a:xfrm>
            <a:custGeom>
              <a:avLst/>
              <a:gdLst>
                <a:gd name="T0" fmla="*/ 8633 w 66675"/>
                <a:gd name="T1" fmla="*/ 27017 h 66675"/>
                <a:gd name="T2" fmla="*/ 27017 w 66675"/>
                <a:gd name="T3" fmla="*/ 63593 h 66675"/>
                <a:gd name="T4" fmla="*/ 63593 w 66675"/>
                <a:gd name="T5" fmla="*/ 45209 h 66675"/>
                <a:gd name="T6" fmla="*/ 45210 w 66675"/>
                <a:gd name="T7" fmla="*/ 8633 h 66675"/>
                <a:gd name="T8" fmla="*/ 8633 w 66675"/>
                <a:gd name="T9" fmla="*/ 27017 h 6667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6675"/>
                <a:gd name="T16" fmla="*/ 0 h 66675"/>
                <a:gd name="T17" fmla="*/ 66675 w 66675"/>
                <a:gd name="T18" fmla="*/ 66675 h 6667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6675" h="66675">
                  <a:moveTo>
                    <a:pt x="8633" y="27017"/>
                  </a:moveTo>
                  <a:cubicBezTo>
                    <a:pt x="3585" y="42161"/>
                    <a:pt x="11777" y="58544"/>
                    <a:pt x="27017" y="63593"/>
                  </a:cubicBezTo>
                  <a:cubicBezTo>
                    <a:pt x="42162" y="68641"/>
                    <a:pt x="58544" y="60449"/>
                    <a:pt x="63593" y="45209"/>
                  </a:cubicBezTo>
                  <a:cubicBezTo>
                    <a:pt x="68641" y="30065"/>
                    <a:pt x="60449" y="13682"/>
                    <a:pt x="45210" y="8633"/>
                  </a:cubicBezTo>
                  <a:cubicBezTo>
                    <a:pt x="30065" y="3585"/>
                    <a:pt x="13682" y="11777"/>
                    <a:pt x="8633" y="270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07715" name="Freeform: Shape 284">
              <a:extLst>
                <a:ext uri="{FF2B5EF4-FFF2-40B4-BE49-F238E27FC236}">
                  <a16:creationId xmlns:a16="http://schemas.microsoft.com/office/drawing/2014/main" id="{9E5BE56D-82EC-4802-B319-B2D74E04A9FD}"/>
                </a:ext>
              </a:extLst>
            </p:cNvPr>
            <p:cNvSpPr>
              <a:spLocks/>
            </p:cNvSpPr>
            <p:nvPr/>
          </p:nvSpPr>
          <p:spPr bwMode="auto">
            <a:xfrm>
              <a:off x="8511964" y="2199262"/>
              <a:ext cx="66675" cy="66675"/>
            </a:xfrm>
            <a:custGeom>
              <a:avLst/>
              <a:gdLst>
                <a:gd name="T0" fmla="*/ 8624 w 66675"/>
                <a:gd name="T1" fmla="*/ 27017 h 66675"/>
                <a:gd name="T2" fmla="*/ 27007 w 66675"/>
                <a:gd name="T3" fmla="*/ 63593 h 66675"/>
                <a:gd name="T4" fmla="*/ 63584 w 66675"/>
                <a:gd name="T5" fmla="*/ 45209 h 66675"/>
                <a:gd name="T6" fmla="*/ 45200 w 66675"/>
                <a:gd name="T7" fmla="*/ 8633 h 66675"/>
                <a:gd name="T8" fmla="*/ 8624 w 66675"/>
                <a:gd name="T9" fmla="*/ 27017 h 6667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6675"/>
                <a:gd name="T16" fmla="*/ 0 h 66675"/>
                <a:gd name="T17" fmla="*/ 66675 w 66675"/>
                <a:gd name="T18" fmla="*/ 66675 h 6667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6675" h="66675">
                  <a:moveTo>
                    <a:pt x="8624" y="27017"/>
                  </a:moveTo>
                  <a:cubicBezTo>
                    <a:pt x="3576" y="42161"/>
                    <a:pt x="11863" y="58544"/>
                    <a:pt x="27007" y="63593"/>
                  </a:cubicBezTo>
                  <a:cubicBezTo>
                    <a:pt x="42152" y="68641"/>
                    <a:pt x="58535" y="60449"/>
                    <a:pt x="63584" y="45209"/>
                  </a:cubicBezTo>
                  <a:cubicBezTo>
                    <a:pt x="68632" y="30065"/>
                    <a:pt x="60345" y="13682"/>
                    <a:pt x="45200" y="8633"/>
                  </a:cubicBezTo>
                  <a:cubicBezTo>
                    <a:pt x="30055" y="3585"/>
                    <a:pt x="13673" y="11777"/>
                    <a:pt x="8624" y="270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</p:grpSp>
      <p:sp>
        <p:nvSpPr>
          <p:cNvPr id="196" name="TextBox 195">
            <a:extLst>
              <a:ext uri="{FF2B5EF4-FFF2-40B4-BE49-F238E27FC236}">
                <a16:creationId xmlns:a16="http://schemas.microsoft.com/office/drawing/2014/main" id="{D18D9C7C-0E55-4257-8485-3160D2B6403D}"/>
              </a:ext>
            </a:extLst>
          </p:cNvPr>
          <p:cNvSpPr txBox="1"/>
          <p:nvPr/>
        </p:nvSpPr>
        <p:spPr>
          <a:xfrm>
            <a:off x="5274867" y="6506701"/>
            <a:ext cx="1631352" cy="205249"/>
          </a:xfrm>
          <a:prstGeom prst="rect">
            <a:avLst/>
          </a:prstGeom>
          <a:noFill/>
        </p:spPr>
        <p:txBody>
          <a:bodyPr wrap="squar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ru-RU" sz="700" kern="1200" noProof="0" dirty="0">
                <a:solidFill>
                  <a:schemeClr val="bg1"/>
                </a:solidFill>
                <a:latin typeface="+mn-lt"/>
                <a:ea typeface="+mn-ea"/>
                <a:cs typeface="+mn-cs"/>
              </a:rPr>
              <a:t>© БМТТД, 2022 (</a:t>
            </a:r>
            <a:r>
              <a:rPr lang="en-US" sz="700" kern="1200" noProof="0" dirty="0">
                <a:solidFill>
                  <a:schemeClr val="bg1"/>
                </a:solidFill>
                <a:latin typeface="+mn-lt"/>
                <a:ea typeface="+mn-ea"/>
                <a:cs typeface="+mn-cs"/>
              </a:rPr>
              <a:t>undp.org/</a:t>
            </a:r>
            <a:r>
              <a:rPr lang="en-US" sz="700" kern="1200" noProof="0" dirty="0" err="1">
                <a:solidFill>
                  <a:schemeClr val="bg1"/>
                </a:solidFill>
                <a:latin typeface="+mn-lt"/>
                <a:ea typeface="+mn-ea"/>
                <a:cs typeface="+mn-cs"/>
              </a:rPr>
              <a:t>uzbekistan</a:t>
            </a:r>
            <a:r>
              <a:rPr lang="en-US" sz="700" kern="1200" noProof="0" dirty="0">
                <a:solidFill>
                  <a:schemeClr val="bg1"/>
                </a:solidFill>
                <a:latin typeface="+mn-lt"/>
                <a:ea typeface="+mn-ea"/>
                <a:cs typeface="+mn-cs"/>
              </a:rPr>
              <a:t>)</a:t>
            </a:r>
            <a:endParaRPr lang="ru-RU" sz="700" kern="1200" noProof="0" dirty="0">
              <a:solidFill>
                <a:schemeClr val="bg1"/>
              </a:solidFill>
              <a:latin typeface="+mn-lt"/>
              <a:ea typeface="+mn-ea"/>
              <a:cs typeface="+mn-cs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1500"/>
                                        <p:tgtEl>
                                          <p:spTgt spid="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4" grpId="0"/>
    </p:bldLst>
  </p:timing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546" name="Subtitle 4">
            <a:extLst>
              <a:ext uri="{FF2B5EF4-FFF2-40B4-BE49-F238E27FC236}">
                <a16:creationId xmlns:a16="http://schemas.microsoft.com/office/drawing/2014/main" id="{46B738FC-94B6-46DC-A944-1EE7C04FCB9C}"/>
              </a:ext>
            </a:extLst>
          </p:cNvPr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r>
              <a:rPr lang="uz-Cyrl-UZ" altLang="en-US"/>
              <a:t>И</a:t>
            </a:r>
            <a:r>
              <a:rPr lang="ru-RU" altLang="en-US"/>
              <a:t>ш</a:t>
            </a:r>
            <a:r>
              <a:rPr lang="en-US" altLang="en-US"/>
              <a:t> </a:t>
            </a:r>
            <a:r>
              <a:rPr lang="ru-RU" altLang="en-US"/>
              <a:t>жойидаги</a:t>
            </a:r>
            <a:r>
              <a:rPr lang="tr-TR" altLang="en-US"/>
              <a:t> </a:t>
            </a:r>
            <a:r>
              <a:rPr lang="ru-RU" altLang="en-US"/>
              <a:t>а</a:t>
            </a:r>
            <a:r>
              <a:rPr lang="tr-TR" altLang="en-US"/>
              <a:t>x</a:t>
            </a:r>
            <a:r>
              <a:rPr lang="ru-RU" altLang="en-US"/>
              <a:t>лоқий</a:t>
            </a:r>
            <a:r>
              <a:rPr lang="tr-TR" altLang="en-US"/>
              <a:t> </a:t>
            </a:r>
            <a:r>
              <a:rPr lang="ru-RU" altLang="en-US"/>
              <a:t>м</a:t>
            </a:r>
            <a:r>
              <a:rPr lang="tr-TR" altLang="en-US"/>
              <a:t>e</a:t>
            </a:r>
            <a:r>
              <a:rPr lang="ru-RU" altLang="en-US"/>
              <a:t>ъёрлар</a:t>
            </a:r>
            <a:r>
              <a:rPr lang="tr-TR" altLang="en-US"/>
              <a:t>: </a:t>
            </a:r>
            <a:r>
              <a:rPr lang="ru-RU" altLang="en-US"/>
              <a:t>улар</a:t>
            </a:r>
            <a:r>
              <a:rPr lang="tr-TR" altLang="en-US"/>
              <a:t> </a:t>
            </a:r>
            <a:r>
              <a:rPr lang="ru-RU" altLang="en-US"/>
              <a:t>нима</a:t>
            </a:r>
            <a:r>
              <a:rPr lang="tr-TR" altLang="en-US"/>
              <a:t> </a:t>
            </a:r>
            <a:r>
              <a:rPr lang="ru-RU" altLang="en-US"/>
              <a:t>ва</a:t>
            </a:r>
            <a:r>
              <a:rPr lang="tr-TR" altLang="en-US"/>
              <a:t> </a:t>
            </a:r>
            <a:r>
              <a:rPr lang="ru-RU" altLang="en-US"/>
              <a:t>нима</a:t>
            </a:r>
            <a:r>
              <a:rPr lang="tr-TR" altLang="en-US"/>
              <a:t> </a:t>
            </a:r>
            <a:r>
              <a:rPr lang="ru-RU" altLang="en-US"/>
              <a:t>учун</a:t>
            </a:r>
            <a:r>
              <a:rPr lang="tr-TR" altLang="en-US"/>
              <a:t> </a:t>
            </a:r>
            <a:r>
              <a:rPr lang="ru-RU" altLang="en-US"/>
              <a:t>уларга</a:t>
            </a:r>
            <a:r>
              <a:rPr lang="tr-TR" altLang="en-US"/>
              <a:t> </a:t>
            </a:r>
            <a:r>
              <a:rPr lang="ru-RU" altLang="en-US"/>
              <a:t>риоя</a:t>
            </a:r>
            <a:r>
              <a:rPr lang="tr-TR" altLang="en-US"/>
              <a:t> </a:t>
            </a:r>
            <a:r>
              <a:rPr lang="ru-RU" altLang="en-US"/>
              <a:t>қилиш</a:t>
            </a:r>
            <a:r>
              <a:rPr lang="tr-TR" altLang="en-US"/>
              <a:t> </a:t>
            </a:r>
            <a:r>
              <a:rPr lang="ru-RU" altLang="en-US"/>
              <a:t>муҳим</a:t>
            </a:r>
            <a:r>
              <a:rPr lang="tr-TR" altLang="en-US"/>
              <a:t>?</a:t>
            </a:r>
            <a:endParaRPr lang="ru-RU" alt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FBBC26B9-9390-439B-B0A4-8456D95F3E08}"/>
              </a:ext>
            </a:extLst>
          </p:cNvPr>
          <p:cNvSpPr>
            <a:spLocks noGrp="1"/>
          </p:cNvSpPr>
          <p:nvPr>
            <p:ph type="ctrTitle"/>
          </p:nvPr>
        </p:nvSpPr>
        <p:spPr>
          <a:ln>
            <a:miter lim="800000"/>
            <a:headEnd/>
            <a:tailEnd/>
          </a:ln>
        </p:spPr>
        <p:txBody>
          <a:bodyPr rtlCol="0"/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ru-RU" dirty="0"/>
              <a:t>2</a:t>
            </a:r>
            <a:endParaRPr lang="en-US" dirty="0"/>
          </a:p>
        </p:txBody>
      </p:sp>
    </p:spTree>
  </p:cSld>
  <p:clrMapOvr>
    <a:masterClrMapping/>
  </p:clrMapOvr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570" name="Title 1">
            <a:extLst>
              <a:ext uri="{FF2B5EF4-FFF2-40B4-BE49-F238E27FC236}">
                <a16:creationId xmlns:a16="http://schemas.microsoft.com/office/drawing/2014/main" id="{37387201-E37E-46A8-95DA-2F947EA0522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31800" y="438150"/>
            <a:ext cx="8991600" cy="434975"/>
          </a:xfrm>
        </p:spPr>
        <p:txBody>
          <a:bodyPr/>
          <a:lstStyle/>
          <a:p>
            <a:pPr eaLnBrk="1" hangingPunct="1"/>
            <a:r>
              <a:rPr lang="uz-Cyrl-UZ" altLang="en-US">
                <a:solidFill>
                  <a:srgbClr val="002060"/>
                </a:solidFill>
              </a:rPr>
              <a:t>И</a:t>
            </a:r>
            <a:r>
              <a:rPr lang="ru-RU" altLang="en-US">
                <a:solidFill>
                  <a:srgbClr val="002060"/>
                </a:solidFill>
              </a:rPr>
              <a:t>ш</a:t>
            </a:r>
            <a:r>
              <a:rPr lang="en-US" altLang="en-US">
                <a:solidFill>
                  <a:srgbClr val="002060"/>
                </a:solidFill>
              </a:rPr>
              <a:t> </a:t>
            </a:r>
            <a:r>
              <a:rPr lang="ru-RU" altLang="en-US">
                <a:solidFill>
                  <a:srgbClr val="002060"/>
                </a:solidFill>
              </a:rPr>
              <a:t>жойидаги</a:t>
            </a:r>
            <a:r>
              <a:rPr lang="tr-TR" altLang="en-US">
                <a:solidFill>
                  <a:srgbClr val="002060"/>
                </a:solidFill>
              </a:rPr>
              <a:t> </a:t>
            </a:r>
            <a:r>
              <a:rPr lang="ru-RU" altLang="en-US">
                <a:solidFill>
                  <a:srgbClr val="002060"/>
                </a:solidFill>
              </a:rPr>
              <a:t>а</a:t>
            </a:r>
            <a:r>
              <a:rPr lang="tr-TR" altLang="en-US">
                <a:solidFill>
                  <a:srgbClr val="002060"/>
                </a:solidFill>
              </a:rPr>
              <a:t>x</a:t>
            </a:r>
            <a:r>
              <a:rPr lang="ru-RU" altLang="en-US">
                <a:solidFill>
                  <a:srgbClr val="002060"/>
                </a:solidFill>
              </a:rPr>
              <a:t>лоқий</a:t>
            </a:r>
            <a:r>
              <a:rPr lang="tr-TR" altLang="en-US">
                <a:solidFill>
                  <a:srgbClr val="002060"/>
                </a:solidFill>
              </a:rPr>
              <a:t> </a:t>
            </a:r>
            <a:r>
              <a:rPr lang="ru-RU" altLang="en-US">
                <a:solidFill>
                  <a:srgbClr val="002060"/>
                </a:solidFill>
              </a:rPr>
              <a:t>м</a:t>
            </a:r>
            <a:r>
              <a:rPr lang="tr-TR" altLang="en-US">
                <a:solidFill>
                  <a:srgbClr val="002060"/>
                </a:solidFill>
              </a:rPr>
              <a:t>e</a:t>
            </a:r>
            <a:r>
              <a:rPr lang="ru-RU" altLang="en-US">
                <a:solidFill>
                  <a:srgbClr val="002060"/>
                </a:solidFill>
              </a:rPr>
              <a:t>ъёрлар</a:t>
            </a:r>
            <a:r>
              <a:rPr lang="tr-TR" altLang="en-US">
                <a:solidFill>
                  <a:srgbClr val="002060"/>
                </a:solidFill>
              </a:rPr>
              <a:t>: </a:t>
            </a:r>
            <a:r>
              <a:rPr lang="ru-RU" altLang="en-US">
                <a:solidFill>
                  <a:srgbClr val="002060"/>
                </a:solidFill>
              </a:rPr>
              <a:t>улар</a:t>
            </a:r>
            <a:r>
              <a:rPr lang="tr-TR" altLang="en-US">
                <a:solidFill>
                  <a:srgbClr val="002060"/>
                </a:solidFill>
              </a:rPr>
              <a:t> </a:t>
            </a:r>
            <a:r>
              <a:rPr lang="ru-RU" altLang="en-US">
                <a:solidFill>
                  <a:srgbClr val="002060"/>
                </a:solidFill>
              </a:rPr>
              <a:t>нима</a:t>
            </a:r>
            <a:r>
              <a:rPr lang="tr-TR" altLang="en-US">
                <a:solidFill>
                  <a:srgbClr val="002060"/>
                </a:solidFill>
              </a:rPr>
              <a:t> </a:t>
            </a:r>
            <a:r>
              <a:rPr lang="ru-RU" altLang="en-US">
                <a:solidFill>
                  <a:srgbClr val="002060"/>
                </a:solidFill>
              </a:rPr>
              <a:t>ва</a:t>
            </a:r>
            <a:r>
              <a:rPr lang="tr-TR" altLang="en-US">
                <a:solidFill>
                  <a:srgbClr val="002060"/>
                </a:solidFill>
              </a:rPr>
              <a:t> </a:t>
            </a:r>
            <a:r>
              <a:rPr lang="ru-RU" altLang="en-US">
                <a:solidFill>
                  <a:srgbClr val="002060"/>
                </a:solidFill>
              </a:rPr>
              <a:t>нима</a:t>
            </a:r>
            <a:r>
              <a:rPr lang="tr-TR" altLang="en-US">
                <a:solidFill>
                  <a:srgbClr val="002060"/>
                </a:solidFill>
              </a:rPr>
              <a:t> </a:t>
            </a:r>
            <a:r>
              <a:rPr lang="ru-RU" altLang="en-US">
                <a:solidFill>
                  <a:srgbClr val="002060"/>
                </a:solidFill>
              </a:rPr>
              <a:t>учун</a:t>
            </a:r>
            <a:r>
              <a:rPr lang="tr-TR" altLang="en-US">
                <a:solidFill>
                  <a:srgbClr val="002060"/>
                </a:solidFill>
              </a:rPr>
              <a:t> </a:t>
            </a:r>
            <a:r>
              <a:rPr lang="ru-RU" altLang="en-US">
                <a:solidFill>
                  <a:srgbClr val="002060"/>
                </a:solidFill>
              </a:rPr>
              <a:t>уларга</a:t>
            </a:r>
            <a:r>
              <a:rPr lang="uz-Cyrl-UZ" altLang="en-US">
                <a:solidFill>
                  <a:srgbClr val="002060"/>
                </a:solidFill>
              </a:rPr>
              <a:t> </a:t>
            </a:r>
            <a:r>
              <a:rPr lang="ru-RU" altLang="en-US">
                <a:solidFill>
                  <a:srgbClr val="002060"/>
                </a:solidFill>
              </a:rPr>
              <a:t>риоя</a:t>
            </a:r>
            <a:r>
              <a:rPr lang="tr-TR" altLang="en-US">
                <a:solidFill>
                  <a:srgbClr val="002060"/>
                </a:solidFill>
              </a:rPr>
              <a:t> </a:t>
            </a:r>
            <a:r>
              <a:rPr lang="ru-RU" altLang="en-US">
                <a:solidFill>
                  <a:srgbClr val="002060"/>
                </a:solidFill>
              </a:rPr>
              <a:t>қилиш</a:t>
            </a:r>
            <a:r>
              <a:rPr lang="tr-TR" altLang="en-US">
                <a:solidFill>
                  <a:srgbClr val="002060"/>
                </a:solidFill>
              </a:rPr>
              <a:t> </a:t>
            </a:r>
            <a:r>
              <a:rPr lang="ru-RU" altLang="en-US">
                <a:solidFill>
                  <a:srgbClr val="002060"/>
                </a:solidFill>
              </a:rPr>
              <a:t>муҳим</a:t>
            </a:r>
            <a:r>
              <a:rPr lang="tr-TR" altLang="en-US">
                <a:solidFill>
                  <a:srgbClr val="002060"/>
                </a:solidFill>
              </a:rPr>
              <a:t>?</a:t>
            </a:r>
            <a:endParaRPr lang="ru-RU" altLang="en-US">
              <a:solidFill>
                <a:srgbClr val="002060"/>
              </a:solidFill>
            </a:endParaRPr>
          </a:p>
        </p:txBody>
      </p:sp>
      <p:sp>
        <p:nvSpPr>
          <p:cNvPr id="109571" name="Rectangle 78">
            <a:extLst>
              <a:ext uri="{FF2B5EF4-FFF2-40B4-BE49-F238E27FC236}">
                <a16:creationId xmlns:a16="http://schemas.microsoft.com/office/drawing/2014/main" id="{4B073A03-E895-4D13-832E-DDF0AED66E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9900" y="1409700"/>
            <a:ext cx="7805738" cy="2092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spcAft>
                <a:spcPts val="1200"/>
              </a:spcAft>
            </a:pPr>
            <a:r>
              <a:rPr lang="ru-RU" altLang="en-US" b="1">
                <a:solidFill>
                  <a:srgbClr val="3A07DF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Иш</a:t>
            </a:r>
            <a:r>
              <a:rPr lang="en-US" altLang="en-US" b="1">
                <a:solidFill>
                  <a:srgbClr val="3A07DF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b="1">
                <a:solidFill>
                  <a:srgbClr val="3A07DF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жойидаги</a:t>
            </a:r>
            <a:r>
              <a:rPr lang="en-US" altLang="en-US" b="1">
                <a:solidFill>
                  <a:srgbClr val="3A07DF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b="1">
                <a:solidFill>
                  <a:srgbClr val="3A07DF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а</a:t>
            </a:r>
            <a:r>
              <a:rPr lang="en-US" altLang="en-US" b="1">
                <a:solidFill>
                  <a:srgbClr val="3A07DF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x</a:t>
            </a:r>
            <a:r>
              <a:rPr lang="ru-RU" altLang="en-US" b="1">
                <a:solidFill>
                  <a:srgbClr val="3A07DF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лоқий</a:t>
            </a:r>
            <a:r>
              <a:rPr lang="en-US" altLang="en-US" b="1">
                <a:solidFill>
                  <a:srgbClr val="3A07DF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b="1">
                <a:solidFill>
                  <a:srgbClr val="3A07DF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м</a:t>
            </a:r>
            <a:r>
              <a:rPr lang="en-US" altLang="en-US" b="1">
                <a:solidFill>
                  <a:srgbClr val="3A07DF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e</a:t>
            </a:r>
            <a:r>
              <a:rPr lang="ru-RU" altLang="en-US" b="1">
                <a:solidFill>
                  <a:srgbClr val="3A07DF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ъёрлар </a:t>
            </a:r>
            <a:r>
              <a:rPr lang="ru-RU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– бу</a:t>
            </a:r>
            <a:r>
              <a:rPr lang="tr-TR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компания</a:t>
            </a:r>
            <a:r>
              <a:rPr lang="tr-TR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жамоасида</a:t>
            </a:r>
            <a:r>
              <a:rPr lang="tr-TR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ўзини</a:t>
            </a:r>
            <a:r>
              <a:rPr lang="tr-TR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тутиш</a:t>
            </a:r>
            <a:r>
              <a:rPr lang="tr-TR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қоидалари</a:t>
            </a:r>
            <a:r>
              <a:rPr lang="tr-TR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тўпламидир</a:t>
            </a:r>
            <a:r>
              <a:rPr lang="tr-TR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. </a:t>
            </a:r>
            <a:endParaRPr lang="en-US" altLang="en-US">
              <a:solidFill>
                <a:srgbClr val="1B2024"/>
              </a:solidFill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eaLnBrk="1" hangingPunct="1">
              <a:spcAft>
                <a:spcPts val="1200"/>
              </a:spcAft>
            </a:pPr>
            <a:r>
              <a:rPr lang="ru-RU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Улар</a:t>
            </a:r>
            <a:r>
              <a:rPr lang="tr-TR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ўз</a:t>
            </a:r>
            <a:r>
              <a:rPr lang="tr-TR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лавозимидан</a:t>
            </a:r>
            <a:r>
              <a:rPr lang="tr-TR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қатъи</a:t>
            </a:r>
            <a:r>
              <a:rPr lang="tr-TR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назар</a:t>
            </a:r>
            <a:r>
              <a:rPr lang="tr-TR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, </a:t>
            </a:r>
            <a:r>
              <a:rPr lang="ru-RU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ҳар</a:t>
            </a:r>
            <a:r>
              <a:rPr lang="tr-TR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бир</a:t>
            </a:r>
            <a:r>
              <a:rPr lang="tr-TR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x</a:t>
            </a:r>
            <a:r>
              <a:rPr lang="ru-RU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одим</a:t>
            </a:r>
            <a:r>
              <a:rPr lang="tr-TR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амал</a:t>
            </a:r>
            <a:r>
              <a:rPr lang="tr-TR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қилиши</a:t>
            </a:r>
            <a:r>
              <a:rPr lang="tr-TR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к</a:t>
            </a:r>
            <a:r>
              <a:rPr lang="tr-TR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e</a:t>
            </a:r>
            <a:r>
              <a:rPr lang="ru-RU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рак</a:t>
            </a:r>
            <a:r>
              <a:rPr lang="tr-TR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бўлган</a:t>
            </a:r>
            <a:r>
              <a:rPr lang="tr-TR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ид</a:t>
            </a:r>
            <a:r>
              <a:rPr lang="tr-TR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e</a:t>
            </a:r>
            <a:r>
              <a:rPr lang="ru-RU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ал</a:t>
            </a:r>
            <a:r>
              <a:rPr lang="tr-TR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а</a:t>
            </a:r>
            <a:r>
              <a:rPr lang="en-US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x</a:t>
            </a:r>
            <a:r>
              <a:rPr lang="ru-RU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лоқий</a:t>
            </a:r>
            <a:r>
              <a:rPr lang="en-US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тамойиллар</a:t>
            </a:r>
            <a:r>
              <a:rPr lang="en-US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тизимини</a:t>
            </a:r>
            <a:r>
              <a:rPr lang="tr-TR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ифодалайди</a:t>
            </a:r>
            <a:r>
              <a:rPr lang="tr-TR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. </a:t>
            </a:r>
            <a:r>
              <a:rPr lang="ru-RU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Улар</a:t>
            </a:r>
            <a:r>
              <a:rPr lang="tr-TR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жамиятнинг</a:t>
            </a:r>
            <a:r>
              <a:rPr lang="tr-TR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маънавий</a:t>
            </a:r>
            <a:r>
              <a:rPr lang="tr-TR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ва</a:t>
            </a:r>
            <a:r>
              <a:rPr lang="tr-TR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а</a:t>
            </a:r>
            <a:r>
              <a:rPr lang="tr-TR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x</a:t>
            </a:r>
            <a:r>
              <a:rPr lang="ru-RU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лоқий</a:t>
            </a:r>
            <a:r>
              <a:rPr lang="tr-TR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тамойилларига</a:t>
            </a:r>
            <a:r>
              <a:rPr lang="tr-TR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асосланади</a:t>
            </a:r>
            <a:r>
              <a:rPr lang="tr-TR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, </a:t>
            </a:r>
            <a:r>
              <a:rPr lang="ru-RU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бу</a:t>
            </a:r>
            <a:r>
              <a:rPr lang="tr-TR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uz-Cyrl-UZ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э</a:t>
            </a:r>
            <a:r>
              <a:rPr lang="ru-RU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са</a:t>
            </a:r>
            <a:r>
              <a:rPr lang="tr-TR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x</a:t>
            </a:r>
            <a:r>
              <a:rPr lang="ru-RU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одимларни</a:t>
            </a:r>
            <a:r>
              <a:rPr lang="tr-TR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ҳамкасблари</a:t>
            </a:r>
            <a:r>
              <a:rPr lang="tr-TR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, </a:t>
            </a:r>
            <a:r>
              <a:rPr lang="ru-RU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мижозлари</a:t>
            </a:r>
            <a:r>
              <a:rPr lang="tr-TR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, </a:t>
            </a:r>
            <a:r>
              <a:rPr lang="ru-RU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ш</a:t>
            </a:r>
            <a:r>
              <a:rPr lang="tr-TR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e</a:t>
            </a:r>
            <a:r>
              <a:rPr lang="ru-RU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риклари</a:t>
            </a:r>
            <a:r>
              <a:rPr lang="tr-TR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ва</a:t>
            </a:r>
            <a:r>
              <a:rPr lang="tr-TR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пудратчиларига</a:t>
            </a:r>
            <a:r>
              <a:rPr lang="tr-TR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нисбатан</a:t>
            </a:r>
            <a:r>
              <a:rPr lang="tr-TR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ҳалол</a:t>
            </a:r>
            <a:r>
              <a:rPr lang="tr-TR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ва</a:t>
            </a:r>
            <a:r>
              <a:rPr lang="tr-TR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а</a:t>
            </a:r>
            <a:r>
              <a:rPr lang="en-US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x</a:t>
            </a:r>
            <a:r>
              <a:rPr lang="ru-RU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лоқан</a:t>
            </a:r>
            <a:r>
              <a:rPr lang="en-US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муносиб</a:t>
            </a:r>
            <a:r>
              <a:rPr lang="tr-TR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бўлишга</a:t>
            </a:r>
            <a:r>
              <a:rPr lang="tr-TR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мажбур</a:t>
            </a:r>
            <a:r>
              <a:rPr lang="tr-TR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қилади</a:t>
            </a:r>
            <a:r>
              <a:rPr lang="tr-TR" altLang="en-US">
                <a:solidFill>
                  <a:srgbClr val="1B2024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.</a:t>
            </a:r>
            <a:endParaRPr lang="ru-RU" altLang="en-US">
              <a:solidFill>
                <a:srgbClr val="1B2024"/>
              </a:solidFill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109572" name="Rectangle 79">
            <a:extLst>
              <a:ext uri="{FF2B5EF4-FFF2-40B4-BE49-F238E27FC236}">
                <a16:creationId xmlns:a16="http://schemas.microsoft.com/office/drawing/2014/main" id="{05827607-6D21-4713-87B1-1E4ED1AA08C4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55113" y="1293813"/>
            <a:ext cx="2605087" cy="34464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spcAft>
                <a:spcPts val="1200"/>
              </a:spcAft>
            </a:pPr>
            <a:r>
              <a:rPr lang="ru-RU" altLang="en-US" sz="1600" b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Йирик</a:t>
            </a:r>
            <a:r>
              <a:rPr lang="tr-TR" altLang="en-US" sz="1600" b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 b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ташкилотлар</a:t>
            </a:r>
            <a:r>
              <a:rPr lang="tr-TR" altLang="en-US" sz="1600" b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 b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ва</a:t>
            </a:r>
            <a:r>
              <a:rPr lang="tr-TR" altLang="en-US" sz="1600" b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 b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давлат</a:t>
            </a:r>
            <a:r>
              <a:rPr lang="tr-TR" altLang="en-US" sz="1600" b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 b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идоралари</a:t>
            </a:r>
            <a:r>
              <a:rPr lang="tr-TR" altLang="en-US" sz="1600" b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 b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кўпинча</a:t>
            </a:r>
            <a:r>
              <a:rPr lang="tr-TR" altLang="en-US" sz="1600" b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 b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ташкилот</a:t>
            </a:r>
            <a:r>
              <a:rPr lang="tr-TR" altLang="en-US" sz="1600" b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 b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ёки</a:t>
            </a:r>
            <a:r>
              <a:rPr lang="tr-TR" altLang="en-US" sz="1600" b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 b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муассасанинг</a:t>
            </a:r>
            <a:r>
              <a:rPr lang="tr-TR" altLang="en-US" sz="1600" b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 b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барча</a:t>
            </a:r>
            <a:r>
              <a:rPr lang="tr-TR" altLang="en-US" sz="1600" b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x</a:t>
            </a:r>
            <a:r>
              <a:rPr lang="ru-RU" altLang="en-US" sz="1600" b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одимлари</a:t>
            </a:r>
            <a:r>
              <a:rPr lang="tr-TR" altLang="en-US" sz="1600" b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, </a:t>
            </a:r>
            <a:r>
              <a:rPr lang="ru-RU" altLang="en-US" sz="1600" b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шу</a:t>
            </a:r>
            <a:r>
              <a:rPr lang="tr-TR" altLang="en-US" sz="1600" b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 b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жумладан</a:t>
            </a:r>
            <a:r>
              <a:rPr lang="tr-TR" altLang="en-US" sz="1600" b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 b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м</a:t>
            </a:r>
            <a:r>
              <a:rPr lang="tr-TR" altLang="en-US" sz="1600" b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e</a:t>
            </a:r>
            <a:r>
              <a:rPr lang="ru-RU" altLang="en-US" sz="1600" b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н</a:t>
            </a:r>
            <a:r>
              <a:rPr lang="tr-TR" altLang="en-US" sz="1600" b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e</a:t>
            </a:r>
            <a:r>
              <a:rPr lang="ru-RU" altLang="en-US" sz="1600" b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ж</a:t>
            </a:r>
            <a:r>
              <a:rPr lang="tr-TR" altLang="en-US" sz="1600" b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e</a:t>
            </a:r>
            <a:r>
              <a:rPr lang="ru-RU" altLang="en-US" sz="1600" b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рлар</a:t>
            </a:r>
            <a:r>
              <a:rPr lang="tr-TR" altLang="en-US" sz="1600" b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 b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учун</a:t>
            </a:r>
            <a:r>
              <a:rPr lang="tr-TR" altLang="en-US" sz="1600" b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x</a:t>
            </a:r>
            <a:r>
              <a:rPr lang="ru-RU" altLang="en-US" sz="1600" b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улқ</a:t>
            </a:r>
            <a:r>
              <a:rPr lang="tr-TR" altLang="en-US" sz="1600" b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-</a:t>
            </a:r>
            <a:r>
              <a:rPr lang="ru-RU" altLang="en-US" sz="1600" b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атвор</a:t>
            </a:r>
            <a:r>
              <a:rPr lang="tr-TR" altLang="en-US" sz="1600" b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 b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қоидаларини</a:t>
            </a:r>
            <a:r>
              <a:rPr lang="tr-TR" altLang="en-US" sz="1600" b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 b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б</a:t>
            </a:r>
            <a:r>
              <a:rPr lang="tr-TR" altLang="en-US" sz="1600" b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e</a:t>
            </a:r>
            <a:r>
              <a:rPr lang="ru-RU" altLang="en-US" sz="1600" b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лгилайдиган</a:t>
            </a:r>
            <a:r>
              <a:rPr lang="tr-TR" altLang="en-US" sz="1600" b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 b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ма</a:t>
            </a:r>
            <a:r>
              <a:rPr lang="tr-TR" altLang="en-US" sz="1600" b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x</a:t>
            </a:r>
            <a:r>
              <a:rPr lang="ru-RU" altLang="en-US" sz="1600" b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сус</a:t>
            </a:r>
            <a:r>
              <a:rPr lang="tr-TR" altLang="en-US" sz="1600" b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 b="1">
                <a:solidFill>
                  <a:srgbClr val="F99403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а</a:t>
            </a:r>
            <a:r>
              <a:rPr lang="tr-TR" altLang="en-US" sz="1600" b="1">
                <a:solidFill>
                  <a:srgbClr val="F99403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x</a:t>
            </a:r>
            <a:r>
              <a:rPr lang="ru-RU" altLang="en-US" sz="1600" b="1">
                <a:solidFill>
                  <a:srgbClr val="F99403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лоқ</a:t>
            </a:r>
            <a:r>
              <a:rPr lang="tr-TR" altLang="en-US" sz="1600" b="1">
                <a:solidFill>
                  <a:srgbClr val="F99403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 b="1">
                <a:solidFill>
                  <a:srgbClr val="F99403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код</a:t>
            </a:r>
            <a:r>
              <a:rPr lang="tr-TR" altLang="en-US" sz="1600" b="1">
                <a:solidFill>
                  <a:srgbClr val="F99403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e</a:t>
            </a:r>
            <a:r>
              <a:rPr lang="ru-RU" altLang="en-US" sz="1600" b="1">
                <a:solidFill>
                  <a:srgbClr val="F99403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ксини</a:t>
            </a:r>
            <a:r>
              <a:rPr lang="tr-TR" altLang="en-US" sz="1600" b="1">
                <a:solidFill>
                  <a:srgbClr val="F99403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 b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қабул</a:t>
            </a:r>
            <a:r>
              <a:rPr lang="tr-TR" altLang="en-US" sz="1600" b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 b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қиладилар</a:t>
            </a:r>
            <a:r>
              <a:rPr lang="tr-TR" altLang="en-US" sz="1600" b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. </a:t>
            </a:r>
            <a:r>
              <a:rPr lang="ru-RU" altLang="en-US" sz="1600" b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бундай</a:t>
            </a:r>
            <a:r>
              <a:rPr lang="tr-TR" altLang="en-US" sz="1600" b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 b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код</a:t>
            </a:r>
            <a:r>
              <a:rPr lang="tr-TR" altLang="en-US" sz="1600" b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e</a:t>
            </a:r>
            <a:r>
              <a:rPr lang="ru-RU" altLang="en-US" sz="1600" b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кслар</a:t>
            </a:r>
            <a:r>
              <a:rPr lang="tr-TR" altLang="en-US" sz="1600" b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 b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б</a:t>
            </a:r>
            <a:r>
              <a:rPr lang="tr-TR" altLang="en-US" sz="1600" b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e</a:t>
            </a:r>
            <a:r>
              <a:rPr lang="ru-RU" altLang="en-US" sz="1600" b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лгиланган</a:t>
            </a:r>
            <a:r>
              <a:rPr lang="tr-TR" altLang="en-US" sz="1600" b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 b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қоидаларни</a:t>
            </a:r>
            <a:r>
              <a:rPr lang="tr-TR" altLang="en-US" sz="1600" b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 b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бузганлик</a:t>
            </a:r>
            <a:r>
              <a:rPr lang="tr-TR" altLang="en-US" sz="1600" b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 b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учун</a:t>
            </a:r>
            <a:r>
              <a:rPr lang="tr-TR" altLang="en-US" sz="1600" b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 b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жавобгарликни</a:t>
            </a:r>
            <a:r>
              <a:rPr lang="tr-TR" altLang="en-US" sz="1600" b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 b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ҳам</a:t>
            </a:r>
            <a:r>
              <a:rPr lang="tr-TR" altLang="en-US" sz="1600" b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1600" b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б</a:t>
            </a:r>
            <a:r>
              <a:rPr lang="tr-TR" altLang="en-US" sz="1600" b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e</a:t>
            </a:r>
            <a:r>
              <a:rPr lang="ru-RU" altLang="en-US" sz="1600" b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лгилайди</a:t>
            </a:r>
            <a:r>
              <a:rPr lang="tr-TR" altLang="en-US" sz="1600" b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.</a:t>
            </a:r>
            <a:endParaRPr lang="ru-RU" altLang="en-US" sz="1600" b="1">
              <a:solidFill>
                <a:schemeClr val="bg1"/>
              </a:solidFill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grpSp>
        <p:nvGrpSpPr>
          <p:cNvPr id="109573" name="Group 4">
            <a:extLst>
              <a:ext uri="{FF2B5EF4-FFF2-40B4-BE49-F238E27FC236}">
                <a16:creationId xmlns:a16="http://schemas.microsoft.com/office/drawing/2014/main" id="{0F1B8F46-0085-4617-BB21-C006D77E30C2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4714875" y="3136900"/>
            <a:ext cx="4173538" cy="3729038"/>
            <a:chOff x="401" y="2607"/>
            <a:chExt cx="1397" cy="1248"/>
          </a:xfrm>
        </p:grpSpPr>
        <p:sp>
          <p:nvSpPr>
            <p:cNvPr id="109574" name="Rectangle 5">
              <a:extLst>
                <a:ext uri="{FF2B5EF4-FFF2-40B4-BE49-F238E27FC236}">
                  <a16:creationId xmlns:a16="http://schemas.microsoft.com/office/drawing/2014/main" id="{C8614D37-B862-4F97-B44B-D758C86352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67" y="3549"/>
              <a:ext cx="30" cy="281"/>
            </a:xfrm>
            <a:prstGeom prst="rect">
              <a:avLst/>
            </a:prstGeom>
            <a:solidFill>
              <a:srgbClr val="8230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en-US">
                <a:solidFill>
                  <a:srgbClr val="000000"/>
                </a:solidFill>
              </a:endParaRPr>
            </a:p>
          </p:txBody>
        </p:sp>
        <p:sp>
          <p:nvSpPr>
            <p:cNvPr id="109575" name="Rectangle 6">
              <a:extLst>
                <a:ext uri="{FF2B5EF4-FFF2-40B4-BE49-F238E27FC236}">
                  <a16:creationId xmlns:a16="http://schemas.microsoft.com/office/drawing/2014/main" id="{5BB4259B-BE04-4C15-9445-9643B5F547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62" y="3549"/>
              <a:ext cx="30" cy="281"/>
            </a:xfrm>
            <a:prstGeom prst="rect">
              <a:avLst/>
            </a:prstGeom>
            <a:solidFill>
              <a:srgbClr val="8230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en-US">
                <a:solidFill>
                  <a:srgbClr val="000000"/>
                </a:solidFill>
              </a:endParaRPr>
            </a:p>
          </p:txBody>
        </p:sp>
        <p:sp>
          <p:nvSpPr>
            <p:cNvPr id="109576" name="Freeform 7">
              <a:extLst>
                <a:ext uri="{FF2B5EF4-FFF2-40B4-BE49-F238E27FC236}">
                  <a16:creationId xmlns:a16="http://schemas.microsoft.com/office/drawing/2014/main" id="{69331E15-D79E-405E-83F4-A7CA3C2E806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2" y="3414"/>
              <a:ext cx="455" cy="165"/>
            </a:xfrm>
            <a:custGeom>
              <a:avLst/>
              <a:gdLst>
                <a:gd name="T0" fmla="*/ 5078125 w 91"/>
                <a:gd name="T1" fmla="*/ 0 h 33"/>
                <a:gd name="T2" fmla="*/ 30468740 w 91"/>
                <a:gd name="T3" fmla="*/ 0 h 33"/>
                <a:gd name="T4" fmla="*/ 35546858 w 91"/>
                <a:gd name="T5" fmla="*/ 5078124 h 33"/>
                <a:gd name="T6" fmla="*/ 35546858 w 91"/>
                <a:gd name="T7" fmla="*/ 7812499 h 33"/>
                <a:gd name="T8" fmla="*/ 30468740 w 91"/>
                <a:gd name="T9" fmla="*/ 12890619 h 33"/>
                <a:gd name="T10" fmla="*/ 5078125 w 91"/>
                <a:gd name="T11" fmla="*/ 12890619 h 33"/>
                <a:gd name="T12" fmla="*/ 0 w 91"/>
                <a:gd name="T13" fmla="*/ 7812499 h 33"/>
                <a:gd name="T14" fmla="*/ 0 w 91"/>
                <a:gd name="T15" fmla="*/ 5078124 h 33"/>
                <a:gd name="T16" fmla="*/ 5078125 w 91"/>
                <a:gd name="T17" fmla="*/ 0 h 3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91"/>
                <a:gd name="T28" fmla="*/ 0 h 33"/>
                <a:gd name="T29" fmla="*/ 91 w 91"/>
                <a:gd name="T30" fmla="*/ 33 h 3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91" h="33">
                  <a:moveTo>
                    <a:pt x="13" y="0"/>
                  </a:moveTo>
                  <a:cubicBezTo>
                    <a:pt x="78" y="0"/>
                    <a:pt x="78" y="0"/>
                    <a:pt x="78" y="0"/>
                  </a:cubicBezTo>
                  <a:cubicBezTo>
                    <a:pt x="85" y="0"/>
                    <a:pt x="91" y="6"/>
                    <a:pt x="91" y="13"/>
                  </a:cubicBezTo>
                  <a:cubicBezTo>
                    <a:pt x="91" y="20"/>
                    <a:pt x="91" y="20"/>
                    <a:pt x="91" y="20"/>
                  </a:cubicBezTo>
                  <a:cubicBezTo>
                    <a:pt x="91" y="27"/>
                    <a:pt x="85" y="33"/>
                    <a:pt x="78" y="33"/>
                  </a:cubicBezTo>
                  <a:cubicBezTo>
                    <a:pt x="13" y="33"/>
                    <a:pt x="13" y="33"/>
                    <a:pt x="13" y="33"/>
                  </a:cubicBezTo>
                  <a:cubicBezTo>
                    <a:pt x="6" y="33"/>
                    <a:pt x="0" y="27"/>
                    <a:pt x="0" y="20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5"/>
                    <a:pt x="6" y="0"/>
                    <a:pt x="13" y="0"/>
                  </a:cubicBezTo>
                  <a:close/>
                </a:path>
              </a:pathLst>
            </a:custGeom>
            <a:solidFill>
              <a:srgbClr val="9B3B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77" name="Freeform 8">
              <a:extLst>
                <a:ext uri="{FF2B5EF4-FFF2-40B4-BE49-F238E27FC236}">
                  <a16:creationId xmlns:a16="http://schemas.microsoft.com/office/drawing/2014/main" id="{E26B97C3-EB90-437E-8162-FC8269B9B00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2" y="3198"/>
              <a:ext cx="265" cy="221"/>
            </a:xfrm>
            <a:custGeom>
              <a:avLst/>
              <a:gdLst>
                <a:gd name="T0" fmla="*/ 0 w 265"/>
                <a:gd name="T1" fmla="*/ 206 h 221"/>
                <a:gd name="T2" fmla="*/ 110 w 265"/>
                <a:gd name="T3" fmla="*/ 221 h 221"/>
                <a:gd name="T4" fmla="*/ 150 w 265"/>
                <a:gd name="T5" fmla="*/ 221 h 221"/>
                <a:gd name="T6" fmla="*/ 260 w 265"/>
                <a:gd name="T7" fmla="*/ 206 h 221"/>
                <a:gd name="T8" fmla="*/ 265 w 265"/>
                <a:gd name="T9" fmla="*/ 196 h 221"/>
                <a:gd name="T10" fmla="*/ 230 w 265"/>
                <a:gd name="T11" fmla="*/ 0 h 221"/>
                <a:gd name="T12" fmla="*/ 30 w 265"/>
                <a:gd name="T13" fmla="*/ 0 h 221"/>
                <a:gd name="T14" fmla="*/ 0 w 265"/>
                <a:gd name="T15" fmla="*/ 196 h 221"/>
                <a:gd name="T16" fmla="*/ 0 w 265"/>
                <a:gd name="T17" fmla="*/ 206 h 22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65"/>
                <a:gd name="T28" fmla="*/ 0 h 221"/>
                <a:gd name="T29" fmla="*/ 265 w 265"/>
                <a:gd name="T30" fmla="*/ 221 h 22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65" h="221">
                  <a:moveTo>
                    <a:pt x="0" y="206"/>
                  </a:moveTo>
                  <a:lnTo>
                    <a:pt x="110" y="221"/>
                  </a:lnTo>
                  <a:lnTo>
                    <a:pt x="150" y="221"/>
                  </a:lnTo>
                  <a:lnTo>
                    <a:pt x="260" y="206"/>
                  </a:lnTo>
                  <a:lnTo>
                    <a:pt x="265" y="196"/>
                  </a:lnTo>
                  <a:lnTo>
                    <a:pt x="230" y="0"/>
                  </a:lnTo>
                  <a:lnTo>
                    <a:pt x="30" y="0"/>
                  </a:lnTo>
                  <a:lnTo>
                    <a:pt x="0" y="196"/>
                  </a:lnTo>
                  <a:lnTo>
                    <a:pt x="0" y="206"/>
                  </a:lnTo>
                  <a:close/>
                </a:path>
              </a:pathLst>
            </a:custGeom>
            <a:solidFill>
              <a:srgbClr val="6263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78" name="Freeform 9">
              <a:extLst>
                <a:ext uri="{FF2B5EF4-FFF2-40B4-BE49-F238E27FC236}">
                  <a16:creationId xmlns:a16="http://schemas.microsoft.com/office/drawing/2014/main" id="{83B9AF11-7EED-403D-A121-AB03DE35AB22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2" y="3198"/>
              <a:ext cx="135" cy="221"/>
            </a:xfrm>
            <a:custGeom>
              <a:avLst/>
              <a:gdLst>
                <a:gd name="T0" fmla="*/ 0 w 135"/>
                <a:gd name="T1" fmla="*/ 221 h 221"/>
                <a:gd name="T2" fmla="*/ 20 w 135"/>
                <a:gd name="T3" fmla="*/ 221 h 221"/>
                <a:gd name="T4" fmla="*/ 130 w 135"/>
                <a:gd name="T5" fmla="*/ 206 h 221"/>
                <a:gd name="T6" fmla="*/ 135 w 135"/>
                <a:gd name="T7" fmla="*/ 196 h 221"/>
                <a:gd name="T8" fmla="*/ 100 w 135"/>
                <a:gd name="T9" fmla="*/ 0 h 221"/>
                <a:gd name="T10" fmla="*/ 0 w 135"/>
                <a:gd name="T11" fmla="*/ 0 h 221"/>
                <a:gd name="T12" fmla="*/ 0 w 135"/>
                <a:gd name="T13" fmla="*/ 221 h 2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35"/>
                <a:gd name="T22" fmla="*/ 0 h 221"/>
                <a:gd name="T23" fmla="*/ 135 w 135"/>
                <a:gd name="T24" fmla="*/ 221 h 22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35" h="221">
                  <a:moveTo>
                    <a:pt x="0" y="221"/>
                  </a:moveTo>
                  <a:lnTo>
                    <a:pt x="20" y="221"/>
                  </a:lnTo>
                  <a:lnTo>
                    <a:pt x="130" y="206"/>
                  </a:lnTo>
                  <a:lnTo>
                    <a:pt x="135" y="196"/>
                  </a:lnTo>
                  <a:lnTo>
                    <a:pt x="100" y="0"/>
                  </a:lnTo>
                  <a:lnTo>
                    <a:pt x="0" y="0"/>
                  </a:lnTo>
                  <a:lnTo>
                    <a:pt x="0" y="221"/>
                  </a:lnTo>
                  <a:close/>
                </a:path>
              </a:pathLst>
            </a:custGeom>
            <a:solidFill>
              <a:srgbClr val="8080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79" name="Freeform 10">
              <a:extLst>
                <a:ext uri="{FF2B5EF4-FFF2-40B4-BE49-F238E27FC236}">
                  <a16:creationId xmlns:a16="http://schemas.microsoft.com/office/drawing/2014/main" id="{9EEE21C6-E3B8-4BF9-8DB9-70AA52A9397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2" y="3785"/>
              <a:ext cx="100" cy="50"/>
            </a:xfrm>
            <a:custGeom>
              <a:avLst/>
              <a:gdLst>
                <a:gd name="T0" fmla="*/ 20 w 100"/>
                <a:gd name="T1" fmla="*/ 0 h 50"/>
                <a:gd name="T2" fmla="*/ 90 w 100"/>
                <a:gd name="T3" fmla="*/ 0 h 50"/>
                <a:gd name="T4" fmla="*/ 100 w 100"/>
                <a:gd name="T5" fmla="*/ 50 h 50"/>
                <a:gd name="T6" fmla="*/ 0 w 100"/>
                <a:gd name="T7" fmla="*/ 50 h 50"/>
                <a:gd name="T8" fmla="*/ 20 w 100"/>
                <a:gd name="T9" fmla="*/ 0 h 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00"/>
                <a:gd name="T16" fmla="*/ 0 h 50"/>
                <a:gd name="T17" fmla="*/ 100 w 100"/>
                <a:gd name="T18" fmla="*/ 50 h 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00" h="50">
                  <a:moveTo>
                    <a:pt x="20" y="0"/>
                  </a:moveTo>
                  <a:lnTo>
                    <a:pt x="90" y="0"/>
                  </a:lnTo>
                  <a:lnTo>
                    <a:pt x="100" y="50"/>
                  </a:lnTo>
                  <a:lnTo>
                    <a:pt x="0" y="50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8230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80" name="Freeform 11">
              <a:extLst>
                <a:ext uri="{FF2B5EF4-FFF2-40B4-BE49-F238E27FC236}">
                  <a16:creationId xmlns:a16="http://schemas.microsoft.com/office/drawing/2014/main" id="{3554A2A3-294A-4FF9-9EA1-2F391EC3205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7" y="3815"/>
              <a:ext cx="105" cy="20"/>
            </a:xfrm>
            <a:custGeom>
              <a:avLst/>
              <a:gdLst>
                <a:gd name="T0" fmla="*/ 0 w 105"/>
                <a:gd name="T1" fmla="*/ 20 h 20"/>
                <a:gd name="T2" fmla="*/ 35 w 105"/>
                <a:gd name="T3" fmla="*/ 0 h 20"/>
                <a:gd name="T4" fmla="*/ 85 w 105"/>
                <a:gd name="T5" fmla="*/ 0 h 20"/>
                <a:gd name="T6" fmla="*/ 105 w 105"/>
                <a:gd name="T7" fmla="*/ 20 h 20"/>
                <a:gd name="T8" fmla="*/ 0 w 105"/>
                <a:gd name="T9" fmla="*/ 20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05"/>
                <a:gd name="T16" fmla="*/ 0 h 20"/>
                <a:gd name="T17" fmla="*/ 105 w 105"/>
                <a:gd name="T18" fmla="*/ 20 h 2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05" h="20">
                  <a:moveTo>
                    <a:pt x="0" y="20"/>
                  </a:moveTo>
                  <a:lnTo>
                    <a:pt x="35" y="0"/>
                  </a:lnTo>
                  <a:lnTo>
                    <a:pt x="85" y="0"/>
                  </a:lnTo>
                  <a:lnTo>
                    <a:pt x="105" y="20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9B3B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81" name="Freeform 12">
              <a:extLst>
                <a:ext uri="{FF2B5EF4-FFF2-40B4-BE49-F238E27FC236}">
                  <a16:creationId xmlns:a16="http://schemas.microsoft.com/office/drawing/2014/main" id="{8315A60D-CD85-4462-8C02-4C835096457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2" y="3279"/>
              <a:ext cx="155" cy="521"/>
            </a:xfrm>
            <a:custGeom>
              <a:avLst/>
              <a:gdLst>
                <a:gd name="T0" fmla="*/ 9765625 w 31"/>
                <a:gd name="T1" fmla="*/ 9500234 h 104"/>
                <a:gd name="T2" fmla="*/ 12109372 w 31"/>
                <a:gd name="T3" fmla="*/ 40464806 h 104"/>
                <a:gd name="T4" fmla="*/ 5468751 w 31"/>
                <a:gd name="T5" fmla="*/ 41253960 h 104"/>
                <a:gd name="T6" fmla="*/ 1562500 w 31"/>
                <a:gd name="T7" fmla="*/ 16627946 h 104"/>
                <a:gd name="T8" fmla="*/ 1562500 w 31"/>
                <a:gd name="T9" fmla="*/ 9894496 h 104"/>
                <a:gd name="T10" fmla="*/ 9765625 w 31"/>
                <a:gd name="T11" fmla="*/ 9500234 h 1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"/>
                <a:gd name="T19" fmla="*/ 0 h 104"/>
                <a:gd name="T20" fmla="*/ 31 w 31"/>
                <a:gd name="T21" fmla="*/ 104 h 104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" h="104">
                  <a:moveTo>
                    <a:pt x="25" y="24"/>
                  </a:moveTo>
                  <a:cubicBezTo>
                    <a:pt x="31" y="102"/>
                    <a:pt x="31" y="102"/>
                    <a:pt x="31" y="102"/>
                  </a:cubicBezTo>
                  <a:cubicBezTo>
                    <a:pt x="14" y="104"/>
                    <a:pt x="14" y="104"/>
                    <a:pt x="14" y="104"/>
                  </a:cubicBezTo>
                  <a:cubicBezTo>
                    <a:pt x="4" y="42"/>
                    <a:pt x="4" y="42"/>
                    <a:pt x="4" y="42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0" y="8"/>
                    <a:pt x="25" y="0"/>
                    <a:pt x="25" y="24"/>
                  </a:cubicBezTo>
                  <a:close/>
                </a:path>
              </a:pathLst>
            </a:custGeom>
            <a:solidFill>
              <a:srgbClr val="6263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82" name="Freeform 13">
              <a:extLst>
                <a:ext uri="{FF2B5EF4-FFF2-40B4-BE49-F238E27FC236}">
                  <a16:creationId xmlns:a16="http://schemas.microsoft.com/office/drawing/2014/main" id="{31D937FD-B779-46BA-951B-F6E9B1D3233B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2" y="3785"/>
              <a:ext cx="100" cy="50"/>
            </a:xfrm>
            <a:custGeom>
              <a:avLst/>
              <a:gdLst>
                <a:gd name="T0" fmla="*/ 80 w 100"/>
                <a:gd name="T1" fmla="*/ 0 h 50"/>
                <a:gd name="T2" fmla="*/ 10 w 100"/>
                <a:gd name="T3" fmla="*/ 0 h 50"/>
                <a:gd name="T4" fmla="*/ 0 w 100"/>
                <a:gd name="T5" fmla="*/ 50 h 50"/>
                <a:gd name="T6" fmla="*/ 100 w 100"/>
                <a:gd name="T7" fmla="*/ 50 h 50"/>
                <a:gd name="T8" fmla="*/ 80 w 100"/>
                <a:gd name="T9" fmla="*/ 0 h 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00"/>
                <a:gd name="T16" fmla="*/ 0 h 50"/>
                <a:gd name="T17" fmla="*/ 100 w 100"/>
                <a:gd name="T18" fmla="*/ 50 h 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00" h="50">
                  <a:moveTo>
                    <a:pt x="80" y="0"/>
                  </a:moveTo>
                  <a:lnTo>
                    <a:pt x="10" y="0"/>
                  </a:lnTo>
                  <a:lnTo>
                    <a:pt x="0" y="50"/>
                  </a:lnTo>
                  <a:lnTo>
                    <a:pt x="100" y="50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66250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83" name="Freeform 14">
              <a:extLst>
                <a:ext uri="{FF2B5EF4-FFF2-40B4-BE49-F238E27FC236}">
                  <a16:creationId xmlns:a16="http://schemas.microsoft.com/office/drawing/2014/main" id="{CFC1741C-C266-4300-9BB2-70AF6F2A9103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2" y="3815"/>
              <a:ext cx="100" cy="20"/>
            </a:xfrm>
            <a:custGeom>
              <a:avLst/>
              <a:gdLst>
                <a:gd name="T0" fmla="*/ 100 w 100"/>
                <a:gd name="T1" fmla="*/ 20 h 20"/>
                <a:gd name="T2" fmla="*/ 70 w 100"/>
                <a:gd name="T3" fmla="*/ 0 h 20"/>
                <a:gd name="T4" fmla="*/ 20 w 100"/>
                <a:gd name="T5" fmla="*/ 0 h 20"/>
                <a:gd name="T6" fmla="*/ 0 w 100"/>
                <a:gd name="T7" fmla="*/ 20 h 20"/>
                <a:gd name="T8" fmla="*/ 100 w 100"/>
                <a:gd name="T9" fmla="*/ 20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00"/>
                <a:gd name="T16" fmla="*/ 0 h 20"/>
                <a:gd name="T17" fmla="*/ 100 w 100"/>
                <a:gd name="T18" fmla="*/ 20 h 2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00" h="20">
                  <a:moveTo>
                    <a:pt x="100" y="20"/>
                  </a:moveTo>
                  <a:lnTo>
                    <a:pt x="70" y="0"/>
                  </a:lnTo>
                  <a:lnTo>
                    <a:pt x="20" y="0"/>
                  </a:lnTo>
                  <a:lnTo>
                    <a:pt x="0" y="20"/>
                  </a:lnTo>
                  <a:lnTo>
                    <a:pt x="100" y="20"/>
                  </a:lnTo>
                  <a:close/>
                </a:path>
              </a:pathLst>
            </a:custGeom>
            <a:solidFill>
              <a:srgbClr val="8230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84" name="Freeform 15">
              <a:extLst>
                <a:ext uri="{FF2B5EF4-FFF2-40B4-BE49-F238E27FC236}">
                  <a16:creationId xmlns:a16="http://schemas.microsoft.com/office/drawing/2014/main" id="{0315AFC7-C6BD-434E-AF17-D6162EE8408A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7" y="3279"/>
              <a:ext cx="155" cy="521"/>
            </a:xfrm>
            <a:custGeom>
              <a:avLst/>
              <a:gdLst>
                <a:gd name="T0" fmla="*/ 2343750 w 31"/>
                <a:gd name="T1" fmla="*/ 9500234 h 104"/>
                <a:gd name="T2" fmla="*/ 0 w 31"/>
                <a:gd name="T3" fmla="*/ 40464806 h 104"/>
                <a:gd name="T4" fmla="*/ 6640626 w 31"/>
                <a:gd name="T5" fmla="*/ 41253960 h 104"/>
                <a:gd name="T6" fmla="*/ 10546872 w 31"/>
                <a:gd name="T7" fmla="*/ 16627946 h 104"/>
                <a:gd name="T8" fmla="*/ 10546872 w 31"/>
                <a:gd name="T9" fmla="*/ 10288758 h 104"/>
                <a:gd name="T10" fmla="*/ 2343750 w 31"/>
                <a:gd name="T11" fmla="*/ 9500234 h 1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"/>
                <a:gd name="T19" fmla="*/ 0 h 104"/>
                <a:gd name="T20" fmla="*/ 31 w 31"/>
                <a:gd name="T21" fmla="*/ 104 h 104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" h="104">
                  <a:moveTo>
                    <a:pt x="6" y="24"/>
                  </a:moveTo>
                  <a:cubicBezTo>
                    <a:pt x="0" y="102"/>
                    <a:pt x="0" y="102"/>
                    <a:pt x="0" y="102"/>
                  </a:cubicBezTo>
                  <a:cubicBezTo>
                    <a:pt x="17" y="104"/>
                    <a:pt x="17" y="104"/>
                    <a:pt x="17" y="104"/>
                  </a:cubicBezTo>
                  <a:cubicBezTo>
                    <a:pt x="27" y="42"/>
                    <a:pt x="27" y="42"/>
                    <a:pt x="27" y="42"/>
                  </a:cubicBezTo>
                  <a:cubicBezTo>
                    <a:pt x="27" y="26"/>
                    <a:pt x="27" y="26"/>
                    <a:pt x="27" y="26"/>
                  </a:cubicBezTo>
                  <a:cubicBezTo>
                    <a:pt x="31" y="8"/>
                    <a:pt x="6" y="0"/>
                    <a:pt x="6" y="24"/>
                  </a:cubicBezTo>
                  <a:close/>
                </a:path>
              </a:pathLst>
            </a:custGeom>
            <a:solidFill>
              <a:srgbClr val="8080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85" name="Freeform 16">
              <a:extLst>
                <a:ext uri="{FF2B5EF4-FFF2-40B4-BE49-F238E27FC236}">
                  <a16:creationId xmlns:a16="http://schemas.microsoft.com/office/drawing/2014/main" id="{4B7D29BE-A2F4-406B-8DA1-834BC670DF9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7" y="2808"/>
              <a:ext cx="355" cy="235"/>
            </a:xfrm>
            <a:custGeom>
              <a:avLst/>
              <a:gdLst>
                <a:gd name="T0" fmla="*/ 17578117 w 71"/>
                <a:gd name="T1" fmla="*/ 3906250 h 47"/>
                <a:gd name="T2" fmla="*/ 20312496 w 71"/>
                <a:gd name="T3" fmla="*/ 6250000 h 47"/>
                <a:gd name="T4" fmla="*/ 27734358 w 71"/>
                <a:gd name="T5" fmla="*/ 12890621 h 47"/>
                <a:gd name="T6" fmla="*/ 21093741 w 71"/>
                <a:gd name="T7" fmla="*/ 18359369 h 47"/>
                <a:gd name="T8" fmla="*/ 6250000 w 71"/>
                <a:gd name="T9" fmla="*/ 18359369 h 47"/>
                <a:gd name="T10" fmla="*/ 0 w 71"/>
                <a:gd name="T11" fmla="*/ 13281251 h 47"/>
                <a:gd name="T12" fmla="*/ 9765623 w 71"/>
                <a:gd name="T13" fmla="*/ 3906250 h 47"/>
                <a:gd name="T14" fmla="*/ 10156248 w 71"/>
                <a:gd name="T15" fmla="*/ 0 h 47"/>
                <a:gd name="T16" fmla="*/ 13671869 w 71"/>
                <a:gd name="T17" fmla="*/ 0 h 47"/>
                <a:gd name="T18" fmla="*/ 17578117 w 71"/>
                <a:gd name="T19" fmla="*/ 0 h 47"/>
                <a:gd name="T20" fmla="*/ 17578117 w 71"/>
                <a:gd name="T21" fmla="*/ 3906250 h 4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71"/>
                <a:gd name="T34" fmla="*/ 0 h 47"/>
                <a:gd name="T35" fmla="*/ 71 w 71"/>
                <a:gd name="T36" fmla="*/ 47 h 47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71" h="47">
                  <a:moveTo>
                    <a:pt x="45" y="10"/>
                  </a:moveTo>
                  <a:cubicBezTo>
                    <a:pt x="46" y="12"/>
                    <a:pt x="49" y="15"/>
                    <a:pt x="52" y="16"/>
                  </a:cubicBezTo>
                  <a:cubicBezTo>
                    <a:pt x="63" y="21"/>
                    <a:pt x="68" y="20"/>
                    <a:pt x="71" y="33"/>
                  </a:cubicBezTo>
                  <a:cubicBezTo>
                    <a:pt x="66" y="39"/>
                    <a:pt x="61" y="44"/>
                    <a:pt x="54" y="47"/>
                  </a:cubicBezTo>
                  <a:cubicBezTo>
                    <a:pt x="16" y="47"/>
                    <a:pt x="16" y="47"/>
                    <a:pt x="16" y="47"/>
                  </a:cubicBezTo>
                  <a:cubicBezTo>
                    <a:pt x="10" y="44"/>
                    <a:pt x="5" y="39"/>
                    <a:pt x="0" y="34"/>
                  </a:cubicBezTo>
                  <a:cubicBezTo>
                    <a:pt x="1" y="13"/>
                    <a:pt x="20" y="25"/>
                    <a:pt x="25" y="10"/>
                  </a:cubicBezTo>
                  <a:cubicBezTo>
                    <a:pt x="26" y="7"/>
                    <a:pt x="26" y="3"/>
                    <a:pt x="26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44" y="3"/>
                    <a:pt x="44" y="7"/>
                    <a:pt x="45" y="10"/>
                  </a:cubicBezTo>
                  <a:close/>
                </a:path>
              </a:pathLst>
            </a:custGeom>
            <a:solidFill>
              <a:srgbClr val="F0C1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86" name="Freeform 17">
              <a:extLst>
                <a:ext uri="{FF2B5EF4-FFF2-40B4-BE49-F238E27FC236}">
                  <a16:creationId xmlns:a16="http://schemas.microsoft.com/office/drawing/2014/main" id="{BD0A9A71-FD52-431C-801C-6C9339D4A4FC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2" y="2808"/>
              <a:ext cx="180" cy="235"/>
            </a:xfrm>
            <a:custGeom>
              <a:avLst/>
              <a:gdLst>
                <a:gd name="T0" fmla="*/ 3906250 w 36"/>
                <a:gd name="T1" fmla="*/ 3906250 h 47"/>
                <a:gd name="T2" fmla="*/ 5859375 w 36"/>
                <a:gd name="T3" fmla="*/ 5859376 h 47"/>
                <a:gd name="T4" fmla="*/ 14062499 w 36"/>
                <a:gd name="T5" fmla="*/ 12890621 h 47"/>
                <a:gd name="T6" fmla="*/ 7421874 w 36"/>
                <a:gd name="T7" fmla="*/ 18359369 h 47"/>
                <a:gd name="T8" fmla="*/ 0 w 36"/>
                <a:gd name="T9" fmla="*/ 18359369 h 47"/>
                <a:gd name="T10" fmla="*/ 0 w 36"/>
                <a:gd name="T11" fmla="*/ 0 h 47"/>
                <a:gd name="T12" fmla="*/ 0 w 36"/>
                <a:gd name="T13" fmla="*/ 0 h 47"/>
                <a:gd name="T14" fmla="*/ 3906250 w 36"/>
                <a:gd name="T15" fmla="*/ 0 h 47"/>
                <a:gd name="T16" fmla="*/ 3906250 w 36"/>
                <a:gd name="T17" fmla="*/ 3906250 h 4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6"/>
                <a:gd name="T28" fmla="*/ 0 h 47"/>
                <a:gd name="T29" fmla="*/ 36 w 36"/>
                <a:gd name="T30" fmla="*/ 47 h 4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6" h="47">
                  <a:moveTo>
                    <a:pt x="10" y="10"/>
                  </a:moveTo>
                  <a:cubicBezTo>
                    <a:pt x="11" y="11"/>
                    <a:pt x="13" y="14"/>
                    <a:pt x="15" y="15"/>
                  </a:cubicBezTo>
                  <a:cubicBezTo>
                    <a:pt x="27" y="21"/>
                    <a:pt x="35" y="21"/>
                    <a:pt x="36" y="33"/>
                  </a:cubicBezTo>
                  <a:cubicBezTo>
                    <a:pt x="31" y="39"/>
                    <a:pt x="26" y="44"/>
                    <a:pt x="19" y="47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3"/>
                    <a:pt x="9" y="7"/>
                    <a:pt x="10" y="10"/>
                  </a:cubicBezTo>
                  <a:close/>
                </a:path>
              </a:pathLst>
            </a:custGeom>
            <a:solidFill>
              <a:srgbClr val="E0AF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87" name="Freeform 18">
              <a:extLst>
                <a:ext uri="{FF2B5EF4-FFF2-40B4-BE49-F238E27FC236}">
                  <a16:creationId xmlns:a16="http://schemas.microsoft.com/office/drawing/2014/main" id="{8494C25C-929C-48F0-8E95-8359AE7650B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2" y="2868"/>
              <a:ext cx="140" cy="250"/>
            </a:xfrm>
            <a:custGeom>
              <a:avLst/>
              <a:gdLst>
                <a:gd name="T0" fmla="*/ 0 w 140"/>
                <a:gd name="T1" fmla="*/ 15 h 250"/>
                <a:gd name="T2" fmla="*/ 15 w 140"/>
                <a:gd name="T3" fmla="*/ 0 h 250"/>
                <a:gd name="T4" fmla="*/ 70 w 140"/>
                <a:gd name="T5" fmla="*/ 10 h 250"/>
                <a:gd name="T6" fmla="*/ 130 w 140"/>
                <a:gd name="T7" fmla="*/ 0 h 250"/>
                <a:gd name="T8" fmla="*/ 140 w 140"/>
                <a:gd name="T9" fmla="*/ 10 h 250"/>
                <a:gd name="T10" fmla="*/ 125 w 140"/>
                <a:gd name="T11" fmla="*/ 250 h 250"/>
                <a:gd name="T12" fmla="*/ 20 w 140"/>
                <a:gd name="T13" fmla="*/ 250 h 250"/>
                <a:gd name="T14" fmla="*/ 0 w 140"/>
                <a:gd name="T15" fmla="*/ 15 h 25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40"/>
                <a:gd name="T25" fmla="*/ 0 h 250"/>
                <a:gd name="T26" fmla="*/ 140 w 140"/>
                <a:gd name="T27" fmla="*/ 250 h 25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40" h="250">
                  <a:moveTo>
                    <a:pt x="0" y="15"/>
                  </a:moveTo>
                  <a:lnTo>
                    <a:pt x="15" y="0"/>
                  </a:lnTo>
                  <a:lnTo>
                    <a:pt x="70" y="10"/>
                  </a:lnTo>
                  <a:lnTo>
                    <a:pt x="130" y="0"/>
                  </a:lnTo>
                  <a:lnTo>
                    <a:pt x="140" y="10"/>
                  </a:lnTo>
                  <a:lnTo>
                    <a:pt x="125" y="250"/>
                  </a:lnTo>
                  <a:lnTo>
                    <a:pt x="20" y="250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88" name="Freeform 19">
              <a:extLst>
                <a:ext uri="{FF2B5EF4-FFF2-40B4-BE49-F238E27FC236}">
                  <a16:creationId xmlns:a16="http://schemas.microsoft.com/office/drawing/2014/main" id="{84374C7B-F7CB-4C70-AB74-BCA263192149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2" y="2878"/>
              <a:ext cx="25" cy="295"/>
            </a:xfrm>
            <a:custGeom>
              <a:avLst/>
              <a:gdLst>
                <a:gd name="T0" fmla="*/ 20 w 25"/>
                <a:gd name="T1" fmla="*/ 0 h 295"/>
                <a:gd name="T2" fmla="*/ 0 w 25"/>
                <a:gd name="T3" fmla="*/ 25 h 295"/>
                <a:gd name="T4" fmla="*/ 0 w 25"/>
                <a:gd name="T5" fmla="*/ 35 h 295"/>
                <a:gd name="T6" fmla="*/ 15 w 25"/>
                <a:gd name="T7" fmla="*/ 50 h 295"/>
                <a:gd name="T8" fmla="*/ 0 w 25"/>
                <a:gd name="T9" fmla="*/ 75 h 295"/>
                <a:gd name="T10" fmla="*/ 20 w 25"/>
                <a:gd name="T11" fmla="*/ 295 h 295"/>
                <a:gd name="T12" fmla="*/ 20 w 25"/>
                <a:gd name="T13" fmla="*/ 290 h 295"/>
                <a:gd name="T14" fmla="*/ 25 w 25"/>
                <a:gd name="T15" fmla="*/ 95 h 295"/>
                <a:gd name="T16" fmla="*/ 20 w 25"/>
                <a:gd name="T17" fmla="*/ 0 h 295"/>
                <a:gd name="T18" fmla="*/ 20 w 25"/>
                <a:gd name="T19" fmla="*/ 0 h 29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25"/>
                <a:gd name="T31" fmla="*/ 0 h 295"/>
                <a:gd name="T32" fmla="*/ 25 w 25"/>
                <a:gd name="T33" fmla="*/ 295 h 295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25" h="295">
                  <a:moveTo>
                    <a:pt x="20" y="0"/>
                  </a:moveTo>
                  <a:lnTo>
                    <a:pt x="0" y="25"/>
                  </a:lnTo>
                  <a:lnTo>
                    <a:pt x="0" y="35"/>
                  </a:lnTo>
                  <a:lnTo>
                    <a:pt x="15" y="50"/>
                  </a:lnTo>
                  <a:lnTo>
                    <a:pt x="0" y="75"/>
                  </a:lnTo>
                  <a:lnTo>
                    <a:pt x="20" y="295"/>
                  </a:lnTo>
                  <a:lnTo>
                    <a:pt x="20" y="290"/>
                  </a:lnTo>
                  <a:lnTo>
                    <a:pt x="25" y="95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FE8A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89" name="Freeform 20">
              <a:extLst>
                <a:ext uri="{FF2B5EF4-FFF2-40B4-BE49-F238E27FC236}">
                  <a16:creationId xmlns:a16="http://schemas.microsoft.com/office/drawing/2014/main" id="{B3F438F6-227F-469A-8F1A-EDBCB7CB7B1E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2" y="2878"/>
              <a:ext cx="20" cy="295"/>
            </a:xfrm>
            <a:custGeom>
              <a:avLst/>
              <a:gdLst>
                <a:gd name="T0" fmla="*/ 0 w 20"/>
                <a:gd name="T1" fmla="*/ 0 h 295"/>
                <a:gd name="T2" fmla="*/ 20 w 20"/>
                <a:gd name="T3" fmla="*/ 25 h 295"/>
                <a:gd name="T4" fmla="*/ 20 w 20"/>
                <a:gd name="T5" fmla="*/ 35 h 295"/>
                <a:gd name="T6" fmla="*/ 5 w 20"/>
                <a:gd name="T7" fmla="*/ 50 h 295"/>
                <a:gd name="T8" fmla="*/ 20 w 20"/>
                <a:gd name="T9" fmla="*/ 75 h 295"/>
                <a:gd name="T10" fmla="*/ 0 w 20"/>
                <a:gd name="T11" fmla="*/ 295 h 295"/>
                <a:gd name="T12" fmla="*/ 0 w 20"/>
                <a:gd name="T13" fmla="*/ 290 h 295"/>
                <a:gd name="T14" fmla="*/ 0 w 20"/>
                <a:gd name="T15" fmla="*/ 0 h 295"/>
                <a:gd name="T16" fmla="*/ 0 w 20"/>
                <a:gd name="T17" fmla="*/ 0 h 29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0"/>
                <a:gd name="T28" fmla="*/ 0 h 295"/>
                <a:gd name="T29" fmla="*/ 20 w 20"/>
                <a:gd name="T30" fmla="*/ 295 h 29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0" h="295">
                  <a:moveTo>
                    <a:pt x="0" y="0"/>
                  </a:moveTo>
                  <a:lnTo>
                    <a:pt x="20" y="25"/>
                  </a:lnTo>
                  <a:lnTo>
                    <a:pt x="20" y="35"/>
                  </a:lnTo>
                  <a:lnTo>
                    <a:pt x="5" y="50"/>
                  </a:lnTo>
                  <a:lnTo>
                    <a:pt x="20" y="75"/>
                  </a:lnTo>
                  <a:lnTo>
                    <a:pt x="0" y="295"/>
                  </a:lnTo>
                  <a:lnTo>
                    <a:pt x="0" y="29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B5D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90" name="Freeform 21">
              <a:extLst>
                <a:ext uri="{FF2B5EF4-FFF2-40B4-BE49-F238E27FC236}">
                  <a16:creationId xmlns:a16="http://schemas.microsoft.com/office/drawing/2014/main" id="{57B5CDF7-74F9-416D-8EDF-759F5A97FB43}"/>
                </a:ext>
              </a:extLst>
            </p:cNvPr>
            <p:cNvSpPr>
              <a:spLocks/>
            </p:cNvSpPr>
            <p:nvPr/>
          </p:nvSpPr>
          <p:spPr bwMode="auto">
            <a:xfrm>
              <a:off x="1432" y="2918"/>
              <a:ext cx="166" cy="290"/>
            </a:xfrm>
            <a:custGeom>
              <a:avLst/>
              <a:gdLst>
                <a:gd name="T0" fmla="*/ 3661784 w 33"/>
                <a:gd name="T1" fmla="*/ 0 h 58"/>
                <a:gd name="T2" fmla="*/ 5298418 w 33"/>
                <a:gd name="T3" fmla="*/ 0 h 58"/>
                <a:gd name="T4" fmla="*/ 8228946 w 33"/>
                <a:gd name="T5" fmla="*/ 3125000 h 58"/>
                <a:gd name="T6" fmla="*/ 11485560 w 33"/>
                <a:gd name="T7" fmla="*/ 14843751 h 58"/>
                <a:gd name="T8" fmla="*/ 7420939 w 33"/>
                <a:gd name="T9" fmla="*/ 21093744 h 58"/>
                <a:gd name="T10" fmla="*/ 5298418 w 33"/>
                <a:gd name="T11" fmla="*/ 17968750 h 58"/>
                <a:gd name="T12" fmla="*/ 405925 w 33"/>
                <a:gd name="T13" fmla="*/ 3125000 h 58"/>
                <a:gd name="T14" fmla="*/ 3661784 w 33"/>
                <a:gd name="T15" fmla="*/ 0 h 5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3"/>
                <a:gd name="T25" fmla="*/ 0 h 58"/>
                <a:gd name="T26" fmla="*/ 33 w 33"/>
                <a:gd name="T27" fmla="*/ 58 h 58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3" h="58">
                  <a:moveTo>
                    <a:pt x="9" y="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17" y="0"/>
                    <a:pt x="19" y="3"/>
                    <a:pt x="20" y="8"/>
                  </a:cubicBezTo>
                  <a:cubicBezTo>
                    <a:pt x="28" y="38"/>
                    <a:pt x="28" y="38"/>
                    <a:pt x="28" y="38"/>
                  </a:cubicBezTo>
                  <a:cubicBezTo>
                    <a:pt x="33" y="54"/>
                    <a:pt x="23" y="58"/>
                    <a:pt x="18" y="54"/>
                  </a:cubicBezTo>
                  <a:cubicBezTo>
                    <a:pt x="16" y="53"/>
                    <a:pt x="14" y="49"/>
                    <a:pt x="13" y="46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3"/>
                    <a:pt x="5" y="0"/>
                    <a:pt x="9" y="0"/>
                  </a:cubicBezTo>
                  <a:close/>
                </a:path>
              </a:pathLst>
            </a:custGeom>
            <a:solidFill>
              <a:srgbClr val="9190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91" name="Freeform 22">
              <a:extLst>
                <a:ext uri="{FF2B5EF4-FFF2-40B4-BE49-F238E27FC236}">
                  <a16:creationId xmlns:a16="http://schemas.microsoft.com/office/drawing/2014/main" id="{87037B7A-493A-4DFB-B751-102B8A78342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7" y="2913"/>
              <a:ext cx="165" cy="290"/>
            </a:xfrm>
            <a:custGeom>
              <a:avLst/>
              <a:gdLst>
                <a:gd name="T0" fmla="*/ 9374998 w 33"/>
                <a:gd name="T1" fmla="*/ 0 h 58"/>
                <a:gd name="T2" fmla="*/ 7812499 w 33"/>
                <a:gd name="T3" fmla="*/ 0 h 58"/>
                <a:gd name="T4" fmla="*/ 5078124 w 33"/>
                <a:gd name="T5" fmla="*/ 3125000 h 58"/>
                <a:gd name="T6" fmla="*/ 1953125 w 33"/>
                <a:gd name="T7" fmla="*/ 14843751 h 58"/>
                <a:gd name="T8" fmla="*/ 5859375 w 33"/>
                <a:gd name="T9" fmla="*/ 21093744 h 58"/>
                <a:gd name="T10" fmla="*/ 7812499 w 33"/>
                <a:gd name="T11" fmla="*/ 17968750 h 58"/>
                <a:gd name="T12" fmla="*/ 12499989 w 33"/>
                <a:gd name="T13" fmla="*/ 3125000 h 58"/>
                <a:gd name="T14" fmla="*/ 9374998 w 33"/>
                <a:gd name="T15" fmla="*/ 0 h 5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3"/>
                <a:gd name="T25" fmla="*/ 0 h 58"/>
                <a:gd name="T26" fmla="*/ 33 w 33"/>
                <a:gd name="T27" fmla="*/ 58 h 58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3" h="58">
                  <a:moveTo>
                    <a:pt x="24" y="0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16" y="0"/>
                    <a:pt x="14" y="4"/>
                    <a:pt x="13" y="8"/>
                  </a:cubicBezTo>
                  <a:cubicBezTo>
                    <a:pt x="5" y="38"/>
                    <a:pt x="5" y="38"/>
                    <a:pt x="5" y="38"/>
                  </a:cubicBezTo>
                  <a:cubicBezTo>
                    <a:pt x="0" y="54"/>
                    <a:pt x="10" y="58"/>
                    <a:pt x="15" y="54"/>
                  </a:cubicBezTo>
                  <a:cubicBezTo>
                    <a:pt x="18" y="53"/>
                    <a:pt x="19" y="50"/>
                    <a:pt x="20" y="46"/>
                  </a:cubicBezTo>
                  <a:cubicBezTo>
                    <a:pt x="32" y="8"/>
                    <a:pt x="32" y="8"/>
                    <a:pt x="32" y="8"/>
                  </a:cubicBezTo>
                  <a:cubicBezTo>
                    <a:pt x="33" y="4"/>
                    <a:pt x="28" y="0"/>
                    <a:pt x="24" y="0"/>
                  </a:cubicBezTo>
                  <a:close/>
                </a:path>
              </a:pathLst>
            </a:custGeom>
            <a:solidFill>
              <a:srgbClr val="6263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92" name="Freeform 23">
              <a:extLst>
                <a:ext uri="{FF2B5EF4-FFF2-40B4-BE49-F238E27FC236}">
                  <a16:creationId xmlns:a16="http://schemas.microsoft.com/office/drawing/2014/main" id="{D10F2CAE-EA59-40CE-9364-D6D4504C1C7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2" y="2632"/>
              <a:ext cx="160" cy="211"/>
            </a:xfrm>
            <a:custGeom>
              <a:avLst/>
              <a:gdLst>
                <a:gd name="T0" fmla="*/ 6250000 w 32"/>
                <a:gd name="T1" fmla="*/ 17040761 h 42"/>
                <a:gd name="T2" fmla="*/ 6250000 w 32"/>
                <a:gd name="T3" fmla="*/ 17040761 h 42"/>
                <a:gd name="T4" fmla="*/ 4687499 w 32"/>
                <a:gd name="T5" fmla="*/ 16640735 h 42"/>
                <a:gd name="T6" fmla="*/ 3515625 w 32"/>
                <a:gd name="T7" fmla="*/ 15834303 h 42"/>
                <a:gd name="T8" fmla="*/ 2343750 w 32"/>
                <a:gd name="T9" fmla="*/ 14211865 h 42"/>
                <a:gd name="T10" fmla="*/ 1953125 w 32"/>
                <a:gd name="T11" fmla="*/ 12202161 h 42"/>
                <a:gd name="T12" fmla="*/ 781250 w 32"/>
                <a:gd name="T13" fmla="*/ 10579722 h 42"/>
                <a:gd name="T14" fmla="*/ 390625 w 32"/>
                <a:gd name="T15" fmla="*/ 8070694 h 42"/>
                <a:gd name="T16" fmla="*/ 390625 w 32"/>
                <a:gd name="T17" fmla="*/ 7267473 h 42"/>
                <a:gd name="T18" fmla="*/ 1171875 w 32"/>
                <a:gd name="T19" fmla="*/ 7667504 h 42"/>
                <a:gd name="T20" fmla="*/ 1562500 w 32"/>
                <a:gd name="T21" fmla="*/ 5657674 h 42"/>
                <a:gd name="T22" fmla="*/ 11328120 w 32"/>
                <a:gd name="T23" fmla="*/ 5657674 h 42"/>
                <a:gd name="T24" fmla="*/ 11328120 w 32"/>
                <a:gd name="T25" fmla="*/ 7667504 h 42"/>
                <a:gd name="T26" fmla="*/ 12499989 w 32"/>
                <a:gd name="T27" fmla="*/ 7267473 h 42"/>
                <a:gd name="T28" fmla="*/ 12499989 w 32"/>
                <a:gd name="T29" fmla="*/ 8070694 h 42"/>
                <a:gd name="T30" fmla="*/ 11718749 w 32"/>
                <a:gd name="T31" fmla="*/ 10579722 h 42"/>
                <a:gd name="T32" fmla="*/ 10937500 w 32"/>
                <a:gd name="T33" fmla="*/ 12202161 h 42"/>
                <a:gd name="T34" fmla="*/ 10546870 w 32"/>
                <a:gd name="T35" fmla="*/ 14211865 h 42"/>
                <a:gd name="T36" fmla="*/ 8984373 w 32"/>
                <a:gd name="T37" fmla="*/ 15434268 h 42"/>
                <a:gd name="T38" fmla="*/ 7812499 w 32"/>
                <a:gd name="T39" fmla="*/ 16640735 h 42"/>
                <a:gd name="T40" fmla="*/ 6250000 w 32"/>
                <a:gd name="T41" fmla="*/ 17040761 h 4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2"/>
                <a:gd name="T64" fmla="*/ 0 h 42"/>
                <a:gd name="T65" fmla="*/ 32 w 32"/>
                <a:gd name="T66" fmla="*/ 42 h 4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2" h="42">
                  <a:moveTo>
                    <a:pt x="16" y="42"/>
                  </a:moveTo>
                  <a:cubicBezTo>
                    <a:pt x="16" y="42"/>
                    <a:pt x="16" y="42"/>
                    <a:pt x="16" y="42"/>
                  </a:cubicBezTo>
                  <a:cubicBezTo>
                    <a:pt x="14" y="42"/>
                    <a:pt x="13" y="42"/>
                    <a:pt x="12" y="41"/>
                  </a:cubicBezTo>
                  <a:cubicBezTo>
                    <a:pt x="11" y="41"/>
                    <a:pt x="11" y="40"/>
                    <a:pt x="9" y="39"/>
                  </a:cubicBezTo>
                  <a:cubicBezTo>
                    <a:pt x="8" y="37"/>
                    <a:pt x="6" y="36"/>
                    <a:pt x="6" y="35"/>
                  </a:cubicBezTo>
                  <a:cubicBezTo>
                    <a:pt x="5" y="33"/>
                    <a:pt x="5" y="32"/>
                    <a:pt x="5" y="30"/>
                  </a:cubicBezTo>
                  <a:cubicBezTo>
                    <a:pt x="4" y="30"/>
                    <a:pt x="3" y="27"/>
                    <a:pt x="2" y="26"/>
                  </a:cubicBezTo>
                  <a:cubicBezTo>
                    <a:pt x="2" y="25"/>
                    <a:pt x="1" y="22"/>
                    <a:pt x="1" y="20"/>
                  </a:cubicBezTo>
                  <a:cubicBezTo>
                    <a:pt x="0" y="19"/>
                    <a:pt x="0" y="18"/>
                    <a:pt x="1" y="18"/>
                  </a:cubicBezTo>
                  <a:cubicBezTo>
                    <a:pt x="2" y="18"/>
                    <a:pt x="2" y="18"/>
                    <a:pt x="3" y="19"/>
                  </a:cubicBezTo>
                  <a:cubicBezTo>
                    <a:pt x="3" y="17"/>
                    <a:pt x="3" y="15"/>
                    <a:pt x="4" y="14"/>
                  </a:cubicBezTo>
                  <a:cubicBezTo>
                    <a:pt x="5" y="5"/>
                    <a:pt x="26" y="0"/>
                    <a:pt x="29" y="14"/>
                  </a:cubicBezTo>
                  <a:cubicBezTo>
                    <a:pt x="29" y="15"/>
                    <a:pt x="29" y="17"/>
                    <a:pt x="29" y="19"/>
                  </a:cubicBezTo>
                  <a:cubicBezTo>
                    <a:pt x="30" y="18"/>
                    <a:pt x="31" y="18"/>
                    <a:pt x="32" y="18"/>
                  </a:cubicBezTo>
                  <a:cubicBezTo>
                    <a:pt x="32" y="18"/>
                    <a:pt x="32" y="19"/>
                    <a:pt x="32" y="20"/>
                  </a:cubicBezTo>
                  <a:cubicBezTo>
                    <a:pt x="31" y="22"/>
                    <a:pt x="30" y="25"/>
                    <a:pt x="30" y="26"/>
                  </a:cubicBezTo>
                  <a:cubicBezTo>
                    <a:pt x="30" y="27"/>
                    <a:pt x="29" y="30"/>
                    <a:pt x="28" y="30"/>
                  </a:cubicBezTo>
                  <a:cubicBezTo>
                    <a:pt x="27" y="32"/>
                    <a:pt x="27" y="33"/>
                    <a:pt x="27" y="35"/>
                  </a:cubicBezTo>
                  <a:cubicBezTo>
                    <a:pt x="26" y="36"/>
                    <a:pt x="24" y="37"/>
                    <a:pt x="23" y="38"/>
                  </a:cubicBezTo>
                  <a:cubicBezTo>
                    <a:pt x="22" y="40"/>
                    <a:pt x="21" y="41"/>
                    <a:pt x="20" y="41"/>
                  </a:cubicBezTo>
                  <a:cubicBezTo>
                    <a:pt x="19" y="42"/>
                    <a:pt x="18" y="42"/>
                    <a:pt x="16" y="42"/>
                  </a:cubicBezTo>
                  <a:close/>
                </a:path>
              </a:pathLst>
            </a:custGeom>
            <a:solidFill>
              <a:srgbClr val="FFDB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93" name="Freeform 24">
              <a:extLst>
                <a:ext uri="{FF2B5EF4-FFF2-40B4-BE49-F238E27FC236}">
                  <a16:creationId xmlns:a16="http://schemas.microsoft.com/office/drawing/2014/main" id="{7464CEDD-7DCD-4CEA-90DF-0FF080FD7CA8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2" y="2657"/>
              <a:ext cx="80" cy="186"/>
            </a:xfrm>
            <a:custGeom>
              <a:avLst/>
              <a:gdLst>
                <a:gd name="T0" fmla="*/ 0 w 16"/>
                <a:gd name="T1" fmla="*/ 15088801 h 37"/>
                <a:gd name="T2" fmla="*/ 0 w 16"/>
                <a:gd name="T3" fmla="*/ 15088801 h 37"/>
                <a:gd name="T4" fmla="*/ 0 w 16"/>
                <a:gd name="T5" fmla="*/ 15088801 h 37"/>
                <a:gd name="T6" fmla="*/ 0 w 16"/>
                <a:gd name="T7" fmla="*/ 0 h 37"/>
                <a:gd name="T8" fmla="*/ 5078124 w 16"/>
                <a:gd name="T9" fmla="*/ 3647138 h 37"/>
                <a:gd name="T10" fmla="*/ 5078124 w 16"/>
                <a:gd name="T11" fmla="*/ 5682411 h 37"/>
                <a:gd name="T12" fmla="*/ 6250000 w 16"/>
                <a:gd name="T13" fmla="*/ 5277544 h 37"/>
                <a:gd name="T14" fmla="*/ 6250000 w 16"/>
                <a:gd name="T15" fmla="*/ 6083462 h 37"/>
                <a:gd name="T16" fmla="*/ 5468750 w 16"/>
                <a:gd name="T17" fmla="*/ 8600352 h 37"/>
                <a:gd name="T18" fmla="*/ 4687499 w 16"/>
                <a:gd name="T19" fmla="*/ 10215370 h 37"/>
                <a:gd name="T20" fmla="*/ 4296874 w 16"/>
                <a:gd name="T21" fmla="*/ 12250644 h 37"/>
                <a:gd name="T22" fmla="*/ 2734375 w 16"/>
                <a:gd name="T23" fmla="*/ 13460950 h 37"/>
                <a:gd name="T24" fmla="*/ 1562500 w 16"/>
                <a:gd name="T25" fmla="*/ 14687755 h 37"/>
                <a:gd name="T26" fmla="*/ 0 w 16"/>
                <a:gd name="T27" fmla="*/ 15088801 h 3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6"/>
                <a:gd name="T43" fmla="*/ 0 h 37"/>
                <a:gd name="T44" fmla="*/ 16 w 16"/>
                <a:gd name="T45" fmla="*/ 37 h 37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6" h="37">
                  <a:moveTo>
                    <a:pt x="0" y="37"/>
                  </a:moveTo>
                  <a:cubicBezTo>
                    <a:pt x="0" y="37"/>
                    <a:pt x="0" y="37"/>
                    <a:pt x="0" y="37"/>
                  </a:cubicBezTo>
                  <a:cubicBezTo>
                    <a:pt x="0" y="37"/>
                    <a:pt x="0" y="37"/>
                    <a:pt x="0" y="3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6" y="0"/>
                    <a:pt x="12" y="2"/>
                    <a:pt x="13" y="9"/>
                  </a:cubicBezTo>
                  <a:cubicBezTo>
                    <a:pt x="13" y="10"/>
                    <a:pt x="13" y="12"/>
                    <a:pt x="13" y="14"/>
                  </a:cubicBezTo>
                  <a:cubicBezTo>
                    <a:pt x="14" y="13"/>
                    <a:pt x="15" y="13"/>
                    <a:pt x="16" y="13"/>
                  </a:cubicBezTo>
                  <a:cubicBezTo>
                    <a:pt x="16" y="13"/>
                    <a:pt x="16" y="14"/>
                    <a:pt x="16" y="15"/>
                  </a:cubicBezTo>
                  <a:cubicBezTo>
                    <a:pt x="15" y="17"/>
                    <a:pt x="14" y="20"/>
                    <a:pt x="14" y="21"/>
                  </a:cubicBezTo>
                  <a:cubicBezTo>
                    <a:pt x="14" y="22"/>
                    <a:pt x="13" y="25"/>
                    <a:pt x="12" y="25"/>
                  </a:cubicBezTo>
                  <a:cubicBezTo>
                    <a:pt x="11" y="27"/>
                    <a:pt x="11" y="28"/>
                    <a:pt x="11" y="30"/>
                  </a:cubicBezTo>
                  <a:cubicBezTo>
                    <a:pt x="10" y="31"/>
                    <a:pt x="8" y="32"/>
                    <a:pt x="7" y="33"/>
                  </a:cubicBezTo>
                  <a:cubicBezTo>
                    <a:pt x="6" y="35"/>
                    <a:pt x="5" y="36"/>
                    <a:pt x="4" y="36"/>
                  </a:cubicBezTo>
                  <a:cubicBezTo>
                    <a:pt x="3" y="37"/>
                    <a:pt x="2" y="37"/>
                    <a:pt x="0" y="37"/>
                  </a:cubicBezTo>
                  <a:close/>
                </a:path>
              </a:pathLst>
            </a:custGeom>
            <a:solidFill>
              <a:srgbClr val="F0C1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" name="Freeform 25">
              <a:extLst>
                <a:ext uri="{FF2B5EF4-FFF2-40B4-BE49-F238E27FC236}">
                  <a16:creationId xmlns:a16="http://schemas.microsoft.com/office/drawing/2014/main" id="{9BAF3E08-ECA9-4567-882A-4D47ABD44832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2" y="2848"/>
              <a:ext cx="60" cy="70"/>
            </a:xfrm>
            <a:custGeom>
              <a:avLst/>
              <a:gdLst>
                <a:gd name="T0" fmla="*/ 10 w 12"/>
                <a:gd name="T1" fmla="*/ 0 h 14"/>
                <a:gd name="T2" fmla="*/ 12 w 12"/>
                <a:gd name="T3" fmla="*/ 4 h 14"/>
                <a:gd name="T4" fmla="*/ 6 w 12"/>
                <a:gd name="T5" fmla="*/ 14 h 14"/>
                <a:gd name="T6" fmla="*/ 0 w 12"/>
                <a:gd name="T7" fmla="*/ 6 h 14"/>
                <a:gd name="T8" fmla="*/ 10 w 12"/>
                <a:gd name="T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4">
                  <a:moveTo>
                    <a:pt x="10" y="0"/>
                  </a:moveTo>
                  <a:cubicBezTo>
                    <a:pt x="10" y="2"/>
                    <a:pt x="11" y="3"/>
                    <a:pt x="12" y="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3" y="4"/>
                    <a:pt x="9" y="2"/>
                    <a:pt x="10" y="0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solidFill>
                  <a:srgbClr val="000000"/>
                </a:solidFill>
                <a:latin typeface="+mn-lt"/>
                <a:cs typeface="+mn-cs"/>
              </a:endParaRPr>
            </a:p>
          </p:txBody>
        </p:sp>
        <p:sp>
          <p:nvSpPr>
            <p:cNvPr id="103" name="Freeform 26">
              <a:extLst>
                <a:ext uri="{FF2B5EF4-FFF2-40B4-BE49-F238E27FC236}">
                  <a16:creationId xmlns:a16="http://schemas.microsoft.com/office/drawing/2014/main" id="{33783903-7D11-46AF-8FFD-05C8DE0673D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2" y="2848"/>
              <a:ext cx="60" cy="70"/>
            </a:xfrm>
            <a:custGeom>
              <a:avLst/>
              <a:gdLst>
                <a:gd name="T0" fmla="*/ 3 w 12"/>
                <a:gd name="T1" fmla="*/ 0 h 14"/>
                <a:gd name="T2" fmla="*/ 0 w 12"/>
                <a:gd name="T3" fmla="*/ 4 h 14"/>
                <a:gd name="T4" fmla="*/ 6 w 12"/>
                <a:gd name="T5" fmla="*/ 14 h 14"/>
                <a:gd name="T6" fmla="*/ 12 w 12"/>
                <a:gd name="T7" fmla="*/ 6 h 14"/>
                <a:gd name="T8" fmla="*/ 3 w 12"/>
                <a:gd name="T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4">
                  <a:moveTo>
                    <a:pt x="3" y="0"/>
                  </a:moveTo>
                  <a:cubicBezTo>
                    <a:pt x="2" y="2"/>
                    <a:pt x="2" y="3"/>
                    <a:pt x="0" y="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9" y="4"/>
                    <a:pt x="4" y="2"/>
                    <a:pt x="3" y="0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solidFill>
                  <a:srgbClr val="000000"/>
                </a:solidFill>
                <a:latin typeface="+mn-lt"/>
                <a:cs typeface="+mn-cs"/>
              </a:endParaRPr>
            </a:p>
          </p:txBody>
        </p:sp>
        <p:sp>
          <p:nvSpPr>
            <p:cNvPr id="109596" name="Freeform 27">
              <a:extLst>
                <a:ext uri="{FF2B5EF4-FFF2-40B4-BE49-F238E27FC236}">
                  <a16:creationId xmlns:a16="http://schemas.microsoft.com/office/drawing/2014/main" id="{20B086EB-DABC-4F93-9565-AE322B81DD1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2" y="2607"/>
              <a:ext cx="165" cy="150"/>
            </a:xfrm>
            <a:custGeom>
              <a:avLst/>
              <a:gdLst>
                <a:gd name="T0" fmla="*/ 2343750 w 33"/>
                <a:gd name="T1" fmla="*/ 6640626 h 30"/>
                <a:gd name="T2" fmla="*/ 1562500 w 33"/>
                <a:gd name="T3" fmla="*/ 11718752 h 30"/>
                <a:gd name="T4" fmla="*/ 2343750 w 33"/>
                <a:gd name="T5" fmla="*/ 2343750 h 30"/>
                <a:gd name="T6" fmla="*/ 10156248 w 33"/>
                <a:gd name="T7" fmla="*/ 2343750 h 30"/>
                <a:gd name="T8" fmla="*/ 11328120 w 33"/>
                <a:gd name="T9" fmla="*/ 11328122 h 30"/>
                <a:gd name="T10" fmla="*/ 10156248 w 33"/>
                <a:gd name="T11" fmla="*/ 5468751 h 30"/>
                <a:gd name="T12" fmla="*/ 2343750 w 33"/>
                <a:gd name="T13" fmla="*/ 6640626 h 3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3"/>
                <a:gd name="T22" fmla="*/ 0 h 30"/>
                <a:gd name="T23" fmla="*/ 33 w 33"/>
                <a:gd name="T24" fmla="*/ 30 h 3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3" h="30">
                  <a:moveTo>
                    <a:pt x="6" y="17"/>
                  </a:moveTo>
                  <a:cubicBezTo>
                    <a:pt x="5" y="19"/>
                    <a:pt x="4" y="27"/>
                    <a:pt x="4" y="30"/>
                  </a:cubicBezTo>
                  <a:cubicBezTo>
                    <a:pt x="1" y="19"/>
                    <a:pt x="0" y="11"/>
                    <a:pt x="6" y="6"/>
                  </a:cubicBezTo>
                  <a:cubicBezTo>
                    <a:pt x="15" y="0"/>
                    <a:pt x="25" y="4"/>
                    <a:pt x="26" y="6"/>
                  </a:cubicBezTo>
                  <a:cubicBezTo>
                    <a:pt x="33" y="10"/>
                    <a:pt x="31" y="20"/>
                    <a:pt x="29" y="29"/>
                  </a:cubicBezTo>
                  <a:cubicBezTo>
                    <a:pt x="29" y="25"/>
                    <a:pt x="27" y="17"/>
                    <a:pt x="26" y="14"/>
                  </a:cubicBezTo>
                  <a:cubicBezTo>
                    <a:pt x="21" y="11"/>
                    <a:pt x="11" y="20"/>
                    <a:pt x="6" y="17"/>
                  </a:cubicBezTo>
                  <a:close/>
                </a:path>
              </a:pathLst>
            </a:custGeom>
            <a:solidFill>
              <a:srgbClr val="9B3B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97" name="Freeform 28">
              <a:extLst>
                <a:ext uri="{FF2B5EF4-FFF2-40B4-BE49-F238E27FC236}">
                  <a16:creationId xmlns:a16="http://schemas.microsoft.com/office/drawing/2014/main" id="{7AA1C78C-C84C-4AA6-BA1C-9D1BFA4D47C0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2" y="2622"/>
              <a:ext cx="85" cy="130"/>
            </a:xfrm>
            <a:custGeom>
              <a:avLst/>
              <a:gdLst>
                <a:gd name="T0" fmla="*/ 0 w 17"/>
                <a:gd name="T1" fmla="*/ 0 h 26"/>
                <a:gd name="T2" fmla="*/ 3906249 w 17"/>
                <a:gd name="T3" fmla="*/ 1171875 h 26"/>
                <a:gd name="T4" fmla="*/ 5078124 w 17"/>
                <a:gd name="T5" fmla="*/ 10156250 h 26"/>
                <a:gd name="T6" fmla="*/ 3906249 w 17"/>
                <a:gd name="T7" fmla="*/ 4296875 h 26"/>
                <a:gd name="T8" fmla="*/ 0 w 17"/>
                <a:gd name="T9" fmla="*/ 4687500 h 26"/>
                <a:gd name="T10" fmla="*/ 0 w 17"/>
                <a:gd name="T11" fmla="*/ 0 h 2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7"/>
                <a:gd name="T19" fmla="*/ 0 h 26"/>
                <a:gd name="T20" fmla="*/ 17 w 17"/>
                <a:gd name="T21" fmla="*/ 26 h 2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7" h="26">
                  <a:moveTo>
                    <a:pt x="0" y="0"/>
                  </a:moveTo>
                  <a:cubicBezTo>
                    <a:pt x="5" y="0"/>
                    <a:pt x="9" y="2"/>
                    <a:pt x="10" y="3"/>
                  </a:cubicBezTo>
                  <a:cubicBezTo>
                    <a:pt x="17" y="7"/>
                    <a:pt x="15" y="17"/>
                    <a:pt x="13" y="26"/>
                  </a:cubicBezTo>
                  <a:cubicBezTo>
                    <a:pt x="13" y="22"/>
                    <a:pt x="11" y="14"/>
                    <a:pt x="10" y="11"/>
                  </a:cubicBezTo>
                  <a:cubicBezTo>
                    <a:pt x="7" y="9"/>
                    <a:pt x="4" y="11"/>
                    <a:pt x="0" y="12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8230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98" name="Freeform 29">
              <a:extLst>
                <a:ext uri="{FF2B5EF4-FFF2-40B4-BE49-F238E27FC236}">
                  <a16:creationId xmlns:a16="http://schemas.microsoft.com/office/drawing/2014/main" id="{1586EE1E-B8A0-4594-91A2-65D39F81FA57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7" y="2873"/>
              <a:ext cx="390" cy="451"/>
            </a:xfrm>
            <a:custGeom>
              <a:avLst/>
              <a:gdLst>
                <a:gd name="T0" fmla="*/ 5859375 w 78"/>
                <a:gd name="T1" fmla="*/ 35390389 h 90"/>
                <a:gd name="T2" fmla="*/ 15234369 w 78"/>
                <a:gd name="T3" fmla="*/ 35785765 h 90"/>
                <a:gd name="T4" fmla="*/ 24609360 w 78"/>
                <a:gd name="T5" fmla="*/ 35390389 h 90"/>
                <a:gd name="T6" fmla="*/ 24609360 w 78"/>
                <a:gd name="T7" fmla="*/ 29039229 h 90"/>
                <a:gd name="T8" fmla="*/ 26171860 w 78"/>
                <a:gd name="T9" fmla="*/ 14282539 h 90"/>
                <a:gd name="T10" fmla="*/ 30078118 w 78"/>
                <a:gd name="T11" fmla="*/ 14282539 h 90"/>
                <a:gd name="T12" fmla="*/ 29296859 w 78"/>
                <a:gd name="T13" fmla="*/ 3975134 h 90"/>
                <a:gd name="T14" fmla="*/ 21093742 w 78"/>
                <a:gd name="T15" fmla="*/ 394750 h 90"/>
                <a:gd name="T16" fmla="*/ 20312497 w 78"/>
                <a:gd name="T17" fmla="*/ 0 h 90"/>
                <a:gd name="T18" fmla="*/ 15234369 w 78"/>
                <a:gd name="T19" fmla="*/ 19919836 h 90"/>
                <a:gd name="T20" fmla="*/ 10156249 w 78"/>
                <a:gd name="T21" fmla="*/ 0 h 90"/>
                <a:gd name="T22" fmla="*/ 8203124 w 78"/>
                <a:gd name="T23" fmla="*/ 793264 h 90"/>
                <a:gd name="T24" fmla="*/ 1171875 w 78"/>
                <a:gd name="T25" fmla="*/ 4369884 h 90"/>
                <a:gd name="T26" fmla="*/ 390625 w 78"/>
                <a:gd name="T27" fmla="*/ 14282539 h 90"/>
                <a:gd name="T28" fmla="*/ 3906250 w 78"/>
                <a:gd name="T29" fmla="*/ 14282539 h 90"/>
                <a:gd name="T30" fmla="*/ 5468750 w 78"/>
                <a:gd name="T31" fmla="*/ 29039229 h 90"/>
                <a:gd name="T32" fmla="*/ 5859375 w 78"/>
                <a:gd name="T33" fmla="*/ 35390389 h 9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8"/>
                <a:gd name="T52" fmla="*/ 0 h 90"/>
                <a:gd name="T53" fmla="*/ 78 w 78"/>
                <a:gd name="T54" fmla="*/ 90 h 9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8" h="90">
                  <a:moveTo>
                    <a:pt x="15" y="89"/>
                  </a:moveTo>
                  <a:cubicBezTo>
                    <a:pt x="39" y="90"/>
                    <a:pt x="39" y="90"/>
                    <a:pt x="39" y="90"/>
                  </a:cubicBezTo>
                  <a:cubicBezTo>
                    <a:pt x="63" y="89"/>
                    <a:pt x="63" y="89"/>
                    <a:pt x="63" y="89"/>
                  </a:cubicBezTo>
                  <a:cubicBezTo>
                    <a:pt x="63" y="73"/>
                    <a:pt x="63" y="73"/>
                    <a:pt x="63" y="73"/>
                  </a:cubicBezTo>
                  <a:cubicBezTo>
                    <a:pt x="67" y="36"/>
                    <a:pt x="67" y="36"/>
                    <a:pt x="67" y="36"/>
                  </a:cubicBezTo>
                  <a:cubicBezTo>
                    <a:pt x="77" y="36"/>
                    <a:pt x="77" y="36"/>
                    <a:pt x="77" y="36"/>
                  </a:cubicBezTo>
                  <a:cubicBezTo>
                    <a:pt x="77" y="25"/>
                    <a:pt x="78" y="15"/>
                    <a:pt x="75" y="10"/>
                  </a:cubicBezTo>
                  <a:cubicBezTo>
                    <a:pt x="70" y="3"/>
                    <a:pt x="60" y="4"/>
                    <a:pt x="54" y="1"/>
                  </a:cubicBezTo>
                  <a:cubicBezTo>
                    <a:pt x="53" y="1"/>
                    <a:pt x="53" y="1"/>
                    <a:pt x="52" y="0"/>
                  </a:cubicBezTo>
                  <a:cubicBezTo>
                    <a:pt x="47" y="16"/>
                    <a:pt x="45" y="33"/>
                    <a:pt x="39" y="50"/>
                  </a:cubicBezTo>
                  <a:cubicBezTo>
                    <a:pt x="34" y="33"/>
                    <a:pt x="32" y="17"/>
                    <a:pt x="26" y="0"/>
                  </a:cubicBezTo>
                  <a:cubicBezTo>
                    <a:pt x="25" y="2"/>
                    <a:pt x="23" y="2"/>
                    <a:pt x="21" y="2"/>
                  </a:cubicBezTo>
                  <a:cubicBezTo>
                    <a:pt x="15" y="4"/>
                    <a:pt x="8" y="4"/>
                    <a:pt x="3" y="11"/>
                  </a:cubicBezTo>
                  <a:cubicBezTo>
                    <a:pt x="0" y="15"/>
                    <a:pt x="1" y="25"/>
                    <a:pt x="1" y="36"/>
                  </a:cubicBezTo>
                  <a:cubicBezTo>
                    <a:pt x="10" y="36"/>
                    <a:pt x="10" y="36"/>
                    <a:pt x="10" y="36"/>
                  </a:cubicBezTo>
                  <a:cubicBezTo>
                    <a:pt x="14" y="73"/>
                    <a:pt x="14" y="73"/>
                    <a:pt x="14" y="73"/>
                  </a:cubicBezTo>
                  <a:lnTo>
                    <a:pt x="15" y="89"/>
                  </a:lnTo>
                  <a:close/>
                </a:path>
              </a:pathLst>
            </a:custGeom>
            <a:solidFill>
              <a:srgbClr val="6263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99" name="Freeform 30">
              <a:extLst>
                <a:ext uri="{FF2B5EF4-FFF2-40B4-BE49-F238E27FC236}">
                  <a16:creationId xmlns:a16="http://schemas.microsoft.com/office/drawing/2014/main" id="{EA5B6C33-A9AC-40BA-9904-5E2EF8F5852C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2" y="2873"/>
              <a:ext cx="195" cy="451"/>
            </a:xfrm>
            <a:custGeom>
              <a:avLst/>
              <a:gdLst>
                <a:gd name="T0" fmla="*/ 0 w 39"/>
                <a:gd name="T1" fmla="*/ 35785765 h 90"/>
                <a:gd name="T2" fmla="*/ 9374999 w 39"/>
                <a:gd name="T3" fmla="*/ 35390389 h 90"/>
                <a:gd name="T4" fmla="*/ 9374999 w 39"/>
                <a:gd name="T5" fmla="*/ 29039229 h 90"/>
                <a:gd name="T6" fmla="*/ 10937501 w 39"/>
                <a:gd name="T7" fmla="*/ 14282539 h 90"/>
                <a:gd name="T8" fmla="*/ 14843749 w 39"/>
                <a:gd name="T9" fmla="*/ 14282539 h 90"/>
                <a:gd name="T10" fmla="*/ 14062499 w 39"/>
                <a:gd name="T11" fmla="*/ 3975134 h 90"/>
                <a:gd name="T12" fmla="*/ 5859375 w 39"/>
                <a:gd name="T13" fmla="*/ 394750 h 90"/>
                <a:gd name="T14" fmla="*/ 5078124 w 39"/>
                <a:gd name="T15" fmla="*/ 0 h 90"/>
                <a:gd name="T16" fmla="*/ 0 w 39"/>
                <a:gd name="T17" fmla="*/ 19919836 h 90"/>
                <a:gd name="T18" fmla="*/ 0 w 39"/>
                <a:gd name="T19" fmla="*/ 19919836 h 90"/>
                <a:gd name="T20" fmla="*/ 0 w 39"/>
                <a:gd name="T21" fmla="*/ 35785765 h 9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39"/>
                <a:gd name="T34" fmla="*/ 0 h 90"/>
                <a:gd name="T35" fmla="*/ 39 w 39"/>
                <a:gd name="T36" fmla="*/ 90 h 90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39" h="90">
                  <a:moveTo>
                    <a:pt x="0" y="90"/>
                  </a:moveTo>
                  <a:cubicBezTo>
                    <a:pt x="24" y="89"/>
                    <a:pt x="24" y="89"/>
                    <a:pt x="24" y="89"/>
                  </a:cubicBezTo>
                  <a:cubicBezTo>
                    <a:pt x="24" y="73"/>
                    <a:pt x="24" y="73"/>
                    <a:pt x="24" y="73"/>
                  </a:cubicBezTo>
                  <a:cubicBezTo>
                    <a:pt x="28" y="36"/>
                    <a:pt x="28" y="36"/>
                    <a:pt x="28" y="36"/>
                  </a:cubicBezTo>
                  <a:cubicBezTo>
                    <a:pt x="38" y="36"/>
                    <a:pt x="38" y="36"/>
                    <a:pt x="38" y="36"/>
                  </a:cubicBezTo>
                  <a:cubicBezTo>
                    <a:pt x="38" y="25"/>
                    <a:pt x="39" y="15"/>
                    <a:pt x="36" y="10"/>
                  </a:cubicBezTo>
                  <a:cubicBezTo>
                    <a:pt x="31" y="3"/>
                    <a:pt x="21" y="4"/>
                    <a:pt x="15" y="1"/>
                  </a:cubicBezTo>
                  <a:cubicBezTo>
                    <a:pt x="14" y="1"/>
                    <a:pt x="14" y="1"/>
                    <a:pt x="13" y="0"/>
                  </a:cubicBezTo>
                  <a:cubicBezTo>
                    <a:pt x="8" y="16"/>
                    <a:pt x="6" y="33"/>
                    <a:pt x="0" y="50"/>
                  </a:cubicBezTo>
                  <a:cubicBezTo>
                    <a:pt x="0" y="50"/>
                    <a:pt x="0" y="50"/>
                    <a:pt x="0" y="50"/>
                  </a:cubicBezTo>
                  <a:lnTo>
                    <a:pt x="0" y="90"/>
                  </a:lnTo>
                  <a:close/>
                </a:path>
              </a:pathLst>
            </a:custGeom>
            <a:solidFill>
              <a:srgbClr val="9190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00" name="Freeform 31">
              <a:extLst>
                <a:ext uri="{FF2B5EF4-FFF2-40B4-BE49-F238E27FC236}">
                  <a16:creationId xmlns:a16="http://schemas.microsoft.com/office/drawing/2014/main" id="{C1EDF096-95C6-4D21-88A2-1F91098EDA55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2" y="2868"/>
              <a:ext cx="95" cy="255"/>
            </a:xfrm>
            <a:custGeom>
              <a:avLst/>
              <a:gdLst>
                <a:gd name="T0" fmla="*/ 5078124 w 19"/>
                <a:gd name="T1" fmla="*/ 0 h 51"/>
                <a:gd name="T2" fmla="*/ 7421875 w 19"/>
                <a:gd name="T3" fmla="*/ 1171875 h 51"/>
                <a:gd name="T4" fmla="*/ 7421875 w 19"/>
                <a:gd name="T5" fmla="*/ 1562500 h 51"/>
                <a:gd name="T6" fmla="*/ 7421875 w 19"/>
                <a:gd name="T7" fmla="*/ 6640626 h 51"/>
                <a:gd name="T8" fmla="*/ 5078124 w 19"/>
                <a:gd name="T9" fmla="*/ 6250001 h 51"/>
                <a:gd name="T10" fmla="*/ 6640625 w 19"/>
                <a:gd name="T11" fmla="*/ 8984375 h 51"/>
                <a:gd name="T12" fmla="*/ 0 w 19"/>
                <a:gd name="T13" fmla="*/ 19921869 h 51"/>
                <a:gd name="T14" fmla="*/ 5078124 w 19"/>
                <a:gd name="T15" fmla="*/ 0 h 5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9"/>
                <a:gd name="T25" fmla="*/ 0 h 51"/>
                <a:gd name="T26" fmla="*/ 19 w 19"/>
                <a:gd name="T27" fmla="*/ 51 h 51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9" h="51">
                  <a:moveTo>
                    <a:pt x="13" y="0"/>
                  </a:moveTo>
                  <a:cubicBezTo>
                    <a:pt x="14" y="2"/>
                    <a:pt x="16" y="3"/>
                    <a:pt x="19" y="3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0" y="51"/>
                    <a:pt x="0" y="51"/>
                    <a:pt x="0" y="51"/>
                  </a:cubicBezTo>
                  <a:lnTo>
                    <a:pt x="13" y="0"/>
                  </a:lnTo>
                  <a:close/>
                </a:path>
              </a:pathLst>
            </a:custGeom>
            <a:solidFill>
              <a:srgbClr val="6263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01" name="Freeform 32">
              <a:extLst>
                <a:ext uri="{FF2B5EF4-FFF2-40B4-BE49-F238E27FC236}">
                  <a16:creationId xmlns:a16="http://schemas.microsoft.com/office/drawing/2014/main" id="{F64F8BEB-32A5-47F4-AE4A-02E85E69243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2" y="2868"/>
              <a:ext cx="90" cy="255"/>
            </a:xfrm>
            <a:custGeom>
              <a:avLst/>
              <a:gdLst>
                <a:gd name="T0" fmla="*/ 2343750 w 18"/>
                <a:gd name="T1" fmla="*/ 0 h 51"/>
                <a:gd name="T2" fmla="*/ 0 w 18"/>
                <a:gd name="T3" fmla="*/ 1171875 h 51"/>
                <a:gd name="T4" fmla="*/ 0 w 18"/>
                <a:gd name="T5" fmla="*/ 1562500 h 51"/>
                <a:gd name="T6" fmla="*/ 0 w 18"/>
                <a:gd name="T7" fmla="*/ 6640626 h 51"/>
                <a:gd name="T8" fmla="*/ 1953125 w 18"/>
                <a:gd name="T9" fmla="*/ 6250001 h 51"/>
                <a:gd name="T10" fmla="*/ 390625 w 18"/>
                <a:gd name="T11" fmla="*/ 8984375 h 51"/>
                <a:gd name="T12" fmla="*/ 7031250 w 18"/>
                <a:gd name="T13" fmla="*/ 19921869 h 51"/>
                <a:gd name="T14" fmla="*/ 2343750 w 18"/>
                <a:gd name="T15" fmla="*/ 0 h 5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8"/>
                <a:gd name="T25" fmla="*/ 0 h 51"/>
                <a:gd name="T26" fmla="*/ 18 w 18"/>
                <a:gd name="T27" fmla="*/ 51 h 51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8" h="51">
                  <a:moveTo>
                    <a:pt x="6" y="0"/>
                  </a:moveTo>
                  <a:cubicBezTo>
                    <a:pt x="4" y="2"/>
                    <a:pt x="2" y="3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1" y="23"/>
                    <a:pt x="1" y="23"/>
                    <a:pt x="1" y="23"/>
                  </a:cubicBezTo>
                  <a:cubicBezTo>
                    <a:pt x="18" y="51"/>
                    <a:pt x="18" y="51"/>
                    <a:pt x="18" y="51"/>
                  </a:cubicBezTo>
                  <a:lnTo>
                    <a:pt x="6" y="0"/>
                  </a:lnTo>
                  <a:close/>
                </a:path>
              </a:pathLst>
            </a:custGeom>
            <a:solidFill>
              <a:srgbClr val="3A07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02" name="Rectangle 33">
              <a:extLst>
                <a:ext uri="{FF2B5EF4-FFF2-40B4-BE49-F238E27FC236}">
                  <a16:creationId xmlns:a16="http://schemas.microsoft.com/office/drawing/2014/main" id="{6FE460EE-0D00-4908-9C7E-8E5DF02632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6" y="3549"/>
              <a:ext cx="35" cy="281"/>
            </a:xfrm>
            <a:prstGeom prst="rect">
              <a:avLst/>
            </a:prstGeom>
            <a:solidFill>
              <a:srgbClr val="8230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en-US">
                <a:solidFill>
                  <a:srgbClr val="000000"/>
                </a:solidFill>
              </a:endParaRPr>
            </a:p>
          </p:txBody>
        </p:sp>
        <p:sp>
          <p:nvSpPr>
            <p:cNvPr id="109603" name="Rectangle 34">
              <a:extLst>
                <a:ext uri="{FF2B5EF4-FFF2-40B4-BE49-F238E27FC236}">
                  <a16:creationId xmlns:a16="http://schemas.microsoft.com/office/drawing/2014/main" id="{C47DFCE3-5F87-422C-99C3-D4B0EA6BCD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82" y="3549"/>
              <a:ext cx="35" cy="281"/>
            </a:xfrm>
            <a:prstGeom prst="rect">
              <a:avLst/>
            </a:prstGeom>
            <a:solidFill>
              <a:srgbClr val="8230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en-US">
                <a:solidFill>
                  <a:srgbClr val="000000"/>
                </a:solidFill>
              </a:endParaRPr>
            </a:p>
          </p:txBody>
        </p:sp>
        <p:sp>
          <p:nvSpPr>
            <p:cNvPr id="109604" name="Freeform 35">
              <a:extLst>
                <a:ext uri="{FF2B5EF4-FFF2-40B4-BE49-F238E27FC236}">
                  <a16:creationId xmlns:a16="http://schemas.microsoft.com/office/drawing/2014/main" id="{92BAD78B-A77E-4B1D-AB53-81DB08D71726}"/>
                </a:ext>
              </a:extLst>
            </p:cNvPr>
            <p:cNvSpPr>
              <a:spLocks/>
            </p:cNvSpPr>
            <p:nvPr/>
          </p:nvSpPr>
          <p:spPr bwMode="auto">
            <a:xfrm>
              <a:off x="621" y="3414"/>
              <a:ext cx="461" cy="165"/>
            </a:xfrm>
            <a:custGeom>
              <a:avLst/>
              <a:gdLst>
                <a:gd name="T0" fmla="*/ 5162147 w 92"/>
                <a:gd name="T1" fmla="*/ 0 h 33"/>
                <a:gd name="T2" fmla="*/ 31407809 w 92"/>
                <a:gd name="T3" fmla="*/ 0 h 33"/>
                <a:gd name="T4" fmla="*/ 36566819 w 92"/>
                <a:gd name="T5" fmla="*/ 5078124 h 33"/>
                <a:gd name="T6" fmla="*/ 36566819 w 92"/>
                <a:gd name="T7" fmla="*/ 7812499 h 33"/>
                <a:gd name="T8" fmla="*/ 31407809 w 92"/>
                <a:gd name="T9" fmla="*/ 12890619 h 33"/>
                <a:gd name="T10" fmla="*/ 5162147 w 92"/>
                <a:gd name="T11" fmla="*/ 12890619 h 33"/>
                <a:gd name="T12" fmla="*/ 0 w 92"/>
                <a:gd name="T13" fmla="*/ 7812499 h 33"/>
                <a:gd name="T14" fmla="*/ 0 w 92"/>
                <a:gd name="T15" fmla="*/ 5078124 h 33"/>
                <a:gd name="T16" fmla="*/ 5162147 w 92"/>
                <a:gd name="T17" fmla="*/ 0 h 3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92"/>
                <a:gd name="T28" fmla="*/ 0 h 33"/>
                <a:gd name="T29" fmla="*/ 92 w 92"/>
                <a:gd name="T30" fmla="*/ 33 h 3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92" h="33">
                  <a:moveTo>
                    <a:pt x="13" y="0"/>
                  </a:moveTo>
                  <a:cubicBezTo>
                    <a:pt x="79" y="0"/>
                    <a:pt x="79" y="0"/>
                    <a:pt x="79" y="0"/>
                  </a:cubicBezTo>
                  <a:cubicBezTo>
                    <a:pt x="86" y="0"/>
                    <a:pt x="92" y="6"/>
                    <a:pt x="92" y="13"/>
                  </a:cubicBezTo>
                  <a:cubicBezTo>
                    <a:pt x="92" y="20"/>
                    <a:pt x="92" y="20"/>
                    <a:pt x="92" y="20"/>
                  </a:cubicBezTo>
                  <a:cubicBezTo>
                    <a:pt x="92" y="27"/>
                    <a:pt x="86" y="33"/>
                    <a:pt x="79" y="33"/>
                  </a:cubicBezTo>
                  <a:cubicBezTo>
                    <a:pt x="13" y="33"/>
                    <a:pt x="13" y="33"/>
                    <a:pt x="13" y="33"/>
                  </a:cubicBezTo>
                  <a:cubicBezTo>
                    <a:pt x="6" y="33"/>
                    <a:pt x="0" y="27"/>
                    <a:pt x="0" y="20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5"/>
                    <a:pt x="6" y="0"/>
                    <a:pt x="13" y="0"/>
                  </a:cubicBezTo>
                  <a:close/>
                </a:path>
              </a:pathLst>
            </a:custGeom>
            <a:solidFill>
              <a:srgbClr val="9B3B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05" name="Freeform 36">
              <a:extLst>
                <a:ext uri="{FF2B5EF4-FFF2-40B4-BE49-F238E27FC236}">
                  <a16:creationId xmlns:a16="http://schemas.microsoft.com/office/drawing/2014/main" id="{90F327A8-9324-4C05-8555-B39DE048B608}"/>
                </a:ext>
              </a:extLst>
            </p:cNvPr>
            <p:cNvSpPr>
              <a:spLocks/>
            </p:cNvSpPr>
            <p:nvPr/>
          </p:nvSpPr>
          <p:spPr bwMode="auto">
            <a:xfrm>
              <a:off x="701" y="2662"/>
              <a:ext cx="241" cy="296"/>
            </a:xfrm>
            <a:custGeom>
              <a:avLst/>
              <a:gdLst>
                <a:gd name="T0" fmla="*/ 18984342 w 48"/>
                <a:gd name="T1" fmla="*/ 10793908 h 59"/>
                <a:gd name="T2" fmla="*/ 5223002 w 48"/>
                <a:gd name="T3" fmla="*/ 23678419 h 59"/>
                <a:gd name="T4" fmla="*/ 6840931 w 48"/>
                <a:gd name="T5" fmla="*/ 17684014 h 59"/>
                <a:gd name="T6" fmla="*/ 14159785 w 48"/>
                <a:gd name="T7" fmla="*/ 4401716 h 59"/>
                <a:gd name="T8" fmla="*/ 18984342 w 48"/>
                <a:gd name="T9" fmla="*/ 10793908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8"/>
                <a:gd name="T16" fmla="*/ 0 h 59"/>
                <a:gd name="T17" fmla="*/ 48 w 48"/>
                <a:gd name="T18" fmla="*/ 59 h 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8" h="59">
                  <a:moveTo>
                    <a:pt x="47" y="27"/>
                  </a:moveTo>
                  <a:cubicBezTo>
                    <a:pt x="48" y="43"/>
                    <a:pt x="26" y="58"/>
                    <a:pt x="13" y="59"/>
                  </a:cubicBezTo>
                  <a:cubicBezTo>
                    <a:pt x="0" y="59"/>
                    <a:pt x="23" y="55"/>
                    <a:pt x="17" y="44"/>
                  </a:cubicBezTo>
                  <a:cubicBezTo>
                    <a:pt x="4" y="20"/>
                    <a:pt x="24" y="0"/>
                    <a:pt x="35" y="11"/>
                  </a:cubicBezTo>
                  <a:cubicBezTo>
                    <a:pt x="45" y="7"/>
                    <a:pt x="46" y="20"/>
                    <a:pt x="47" y="27"/>
                  </a:cubicBezTo>
                  <a:close/>
                </a:path>
              </a:pathLst>
            </a:custGeom>
            <a:solidFill>
              <a:srgbClr val="FDB8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06" name="Freeform 37">
              <a:extLst>
                <a:ext uri="{FF2B5EF4-FFF2-40B4-BE49-F238E27FC236}">
                  <a16:creationId xmlns:a16="http://schemas.microsoft.com/office/drawing/2014/main" id="{C4A3877E-C32A-472F-A43D-7D89D53974CF}"/>
                </a:ext>
              </a:extLst>
            </p:cNvPr>
            <p:cNvSpPr>
              <a:spLocks/>
            </p:cNvSpPr>
            <p:nvPr/>
          </p:nvSpPr>
          <p:spPr bwMode="auto">
            <a:xfrm>
              <a:off x="857" y="2697"/>
              <a:ext cx="100" cy="261"/>
            </a:xfrm>
            <a:custGeom>
              <a:avLst/>
              <a:gdLst>
                <a:gd name="T0" fmla="*/ 6250000 w 20"/>
                <a:gd name="T1" fmla="*/ 8027296 h 52"/>
                <a:gd name="T2" fmla="*/ 7812500 w 20"/>
                <a:gd name="T3" fmla="*/ 19346012 h 52"/>
                <a:gd name="T4" fmla="*/ 390625 w 20"/>
                <a:gd name="T5" fmla="*/ 19346012 h 52"/>
                <a:gd name="T6" fmla="*/ 0 w 20"/>
                <a:gd name="T7" fmla="*/ 799664 h 52"/>
                <a:gd name="T8" fmla="*/ 1562500 w 20"/>
                <a:gd name="T9" fmla="*/ 1599308 h 52"/>
                <a:gd name="T10" fmla="*/ 6250000 w 20"/>
                <a:gd name="T11" fmla="*/ 8027296 h 5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0"/>
                <a:gd name="T19" fmla="*/ 0 h 52"/>
                <a:gd name="T20" fmla="*/ 20 w 20"/>
                <a:gd name="T21" fmla="*/ 52 h 5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0" h="52">
                  <a:moveTo>
                    <a:pt x="16" y="20"/>
                  </a:moveTo>
                  <a:cubicBezTo>
                    <a:pt x="16" y="26"/>
                    <a:pt x="11" y="43"/>
                    <a:pt x="20" y="48"/>
                  </a:cubicBezTo>
                  <a:cubicBezTo>
                    <a:pt x="18" y="52"/>
                    <a:pt x="7" y="50"/>
                    <a:pt x="1" y="48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2"/>
                    <a:pt x="3" y="3"/>
                    <a:pt x="4" y="4"/>
                  </a:cubicBezTo>
                  <a:cubicBezTo>
                    <a:pt x="14" y="0"/>
                    <a:pt x="15" y="13"/>
                    <a:pt x="16" y="20"/>
                  </a:cubicBezTo>
                  <a:close/>
                </a:path>
              </a:pathLst>
            </a:custGeom>
            <a:solidFill>
              <a:srgbClr val="FC9E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07" name="Freeform 38">
              <a:extLst>
                <a:ext uri="{FF2B5EF4-FFF2-40B4-BE49-F238E27FC236}">
                  <a16:creationId xmlns:a16="http://schemas.microsoft.com/office/drawing/2014/main" id="{2CDDAEF3-12AB-4EF5-A12E-1E24A28EE1EC}"/>
                </a:ext>
              </a:extLst>
            </p:cNvPr>
            <p:cNvSpPr>
              <a:spLocks/>
            </p:cNvSpPr>
            <p:nvPr/>
          </p:nvSpPr>
          <p:spPr bwMode="auto">
            <a:xfrm>
              <a:off x="736" y="2868"/>
              <a:ext cx="241" cy="165"/>
            </a:xfrm>
            <a:custGeom>
              <a:avLst/>
              <a:gdLst>
                <a:gd name="T0" fmla="*/ 7239379 w 48"/>
                <a:gd name="T1" fmla="*/ 0 h 33"/>
                <a:gd name="T2" fmla="*/ 6438697 w 48"/>
                <a:gd name="T3" fmla="*/ 4687499 h 33"/>
                <a:gd name="T4" fmla="*/ 4820773 w 48"/>
                <a:gd name="T5" fmla="*/ 5468750 h 33"/>
                <a:gd name="T6" fmla="*/ 2019525 w 48"/>
                <a:gd name="T7" fmla="*/ 5859375 h 33"/>
                <a:gd name="T8" fmla="*/ 402229 w 48"/>
                <a:gd name="T9" fmla="*/ 8984373 h 33"/>
                <a:gd name="T10" fmla="*/ 1601485 w 48"/>
                <a:gd name="T11" fmla="*/ 10937500 h 33"/>
                <a:gd name="T12" fmla="*/ 2019525 w 48"/>
                <a:gd name="T13" fmla="*/ 12109369 h 33"/>
                <a:gd name="T14" fmla="*/ 4020091 w 48"/>
                <a:gd name="T15" fmla="*/ 12890619 h 33"/>
                <a:gd name="T16" fmla="*/ 15761882 w 48"/>
                <a:gd name="T17" fmla="*/ 12890619 h 33"/>
                <a:gd name="T18" fmla="*/ 16964813 w 48"/>
                <a:gd name="T19" fmla="*/ 12499989 h 33"/>
                <a:gd name="T20" fmla="*/ 16964813 w 48"/>
                <a:gd name="T21" fmla="*/ 10546870 h 33"/>
                <a:gd name="T22" fmla="*/ 19383418 w 48"/>
                <a:gd name="T23" fmla="*/ 8593749 h 33"/>
                <a:gd name="T24" fmla="*/ 13343157 w 48"/>
                <a:gd name="T25" fmla="*/ 5078124 h 33"/>
                <a:gd name="T26" fmla="*/ 12143419 w 48"/>
                <a:gd name="T27" fmla="*/ 390625 h 33"/>
                <a:gd name="T28" fmla="*/ 7239379 w 48"/>
                <a:gd name="T29" fmla="*/ 0 h 3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48"/>
                <a:gd name="T46" fmla="*/ 0 h 33"/>
                <a:gd name="T47" fmla="*/ 48 w 48"/>
                <a:gd name="T48" fmla="*/ 33 h 33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48" h="33">
                  <a:moveTo>
                    <a:pt x="18" y="0"/>
                  </a:moveTo>
                  <a:cubicBezTo>
                    <a:pt x="19" y="5"/>
                    <a:pt x="18" y="10"/>
                    <a:pt x="16" y="12"/>
                  </a:cubicBezTo>
                  <a:cubicBezTo>
                    <a:pt x="16" y="13"/>
                    <a:pt x="14" y="13"/>
                    <a:pt x="12" y="14"/>
                  </a:cubicBezTo>
                  <a:cubicBezTo>
                    <a:pt x="10" y="14"/>
                    <a:pt x="6" y="15"/>
                    <a:pt x="5" y="15"/>
                  </a:cubicBezTo>
                  <a:cubicBezTo>
                    <a:pt x="1" y="16"/>
                    <a:pt x="0" y="21"/>
                    <a:pt x="1" y="23"/>
                  </a:cubicBezTo>
                  <a:cubicBezTo>
                    <a:pt x="1" y="26"/>
                    <a:pt x="3" y="25"/>
                    <a:pt x="4" y="28"/>
                  </a:cubicBezTo>
                  <a:cubicBezTo>
                    <a:pt x="4" y="28"/>
                    <a:pt x="4" y="29"/>
                    <a:pt x="5" y="31"/>
                  </a:cubicBezTo>
                  <a:cubicBezTo>
                    <a:pt x="6" y="32"/>
                    <a:pt x="8" y="32"/>
                    <a:pt x="10" y="33"/>
                  </a:cubicBezTo>
                  <a:cubicBezTo>
                    <a:pt x="39" y="33"/>
                    <a:pt x="39" y="33"/>
                    <a:pt x="39" y="33"/>
                  </a:cubicBezTo>
                  <a:cubicBezTo>
                    <a:pt x="40" y="33"/>
                    <a:pt x="41" y="32"/>
                    <a:pt x="42" y="32"/>
                  </a:cubicBezTo>
                  <a:cubicBezTo>
                    <a:pt x="42" y="27"/>
                    <a:pt x="42" y="27"/>
                    <a:pt x="42" y="27"/>
                  </a:cubicBezTo>
                  <a:cubicBezTo>
                    <a:pt x="48" y="22"/>
                    <a:pt x="48" y="22"/>
                    <a:pt x="48" y="22"/>
                  </a:cubicBezTo>
                  <a:cubicBezTo>
                    <a:pt x="48" y="13"/>
                    <a:pt x="38" y="15"/>
                    <a:pt x="33" y="13"/>
                  </a:cubicBezTo>
                  <a:cubicBezTo>
                    <a:pt x="29" y="11"/>
                    <a:pt x="29" y="8"/>
                    <a:pt x="30" y="1"/>
                  </a:cubicBezTo>
                  <a:lnTo>
                    <a:pt x="18" y="0"/>
                  </a:lnTo>
                  <a:close/>
                </a:path>
              </a:pathLst>
            </a:custGeom>
            <a:solidFill>
              <a:srgbClr val="F0C1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08" name="Freeform 39">
              <a:extLst>
                <a:ext uri="{FF2B5EF4-FFF2-40B4-BE49-F238E27FC236}">
                  <a16:creationId xmlns:a16="http://schemas.microsoft.com/office/drawing/2014/main" id="{E2963928-AFA3-40C8-B538-D6587362C3F2}"/>
                </a:ext>
              </a:extLst>
            </p:cNvPr>
            <p:cNvSpPr>
              <a:spLocks/>
            </p:cNvSpPr>
            <p:nvPr/>
          </p:nvSpPr>
          <p:spPr bwMode="auto">
            <a:xfrm>
              <a:off x="857" y="2873"/>
              <a:ext cx="120" cy="160"/>
            </a:xfrm>
            <a:custGeom>
              <a:avLst/>
              <a:gdLst>
                <a:gd name="T0" fmla="*/ 0 w 24"/>
                <a:gd name="T1" fmla="*/ 12499989 h 32"/>
                <a:gd name="T2" fmla="*/ 5859376 w 24"/>
                <a:gd name="T3" fmla="*/ 12499989 h 32"/>
                <a:gd name="T4" fmla="*/ 7031250 w 24"/>
                <a:gd name="T5" fmla="*/ 12109369 h 32"/>
                <a:gd name="T6" fmla="*/ 7031250 w 24"/>
                <a:gd name="T7" fmla="*/ 10156248 h 32"/>
                <a:gd name="T8" fmla="*/ 9375000 w 24"/>
                <a:gd name="T9" fmla="*/ 8203124 h 32"/>
                <a:gd name="T10" fmla="*/ 3515625 w 24"/>
                <a:gd name="T11" fmla="*/ 4687499 h 32"/>
                <a:gd name="T12" fmla="*/ 2343750 w 24"/>
                <a:gd name="T13" fmla="*/ 0 h 32"/>
                <a:gd name="T14" fmla="*/ 0 w 24"/>
                <a:gd name="T15" fmla="*/ 0 h 32"/>
                <a:gd name="T16" fmla="*/ 0 w 24"/>
                <a:gd name="T17" fmla="*/ 12499989 h 3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4"/>
                <a:gd name="T28" fmla="*/ 0 h 32"/>
                <a:gd name="T29" fmla="*/ 24 w 24"/>
                <a:gd name="T30" fmla="*/ 32 h 3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4" h="32">
                  <a:moveTo>
                    <a:pt x="0" y="32"/>
                  </a:moveTo>
                  <a:cubicBezTo>
                    <a:pt x="15" y="32"/>
                    <a:pt x="15" y="32"/>
                    <a:pt x="15" y="32"/>
                  </a:cubicBezTo>
                  <a:cubicBezTo>
                    <a:pt x="16" y="32"/>
                    <a:pt x="17" y="31"/>
                    <a:pt x="18" y="31"/>
                  </a:cubicBezTo>
                  <a:cubicBezTo>
                    <a:pt x="18" y="26"/>
                    <a:pt x="18" y="26"/>
                    <a:pt x="18" y="26"/>
                  </a:cubicBezTo>
                  <a:cubicBezTo>
                    <a:pt x="24" y="21"/>
                    <a:pt x="24" y="21"/>
                    <a:pt x="24" y="21"/>
                  </a:cubicBezTo>
                  <a:cubicBezTo>
                    <a:pt x="24" y="12"/>
                    <a:pt x="14" y="14"/>
                    <a:pt x="9" y="12"/>
                  </a:cubicBezTo>
                  <a:cubicBezTo>
                    <a:pt x="5" y="10"/>
                    <a:pt x="5" y="7"/>
                    <a:pt x="6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32"/>
                  </a:lnTo>
                  <a:close/>
                </a:path>
              </a:pathLst>
            </a:custGeom>
            <a:solidFill>
              <a:srgbClr val="E0AF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09" name="Freeform 40">
              <a:extLst>
                <a:ext uri="{FF2B5EF4-FFF2-40B4-BE49-F238E27FC236}">
                  <a16:creationId xmlns:a16="http://schemas.microsoft.com/office/drawing/2014/main" id="{119D2032-EDDA-421A-9096-10B29D8D7C39}"/>
                </a:ext>
              </a:extLst>
            </p:cNvPr>
            <p:cNvSpPr>
              <a:spLocks/>
            </p:cNvSpPr>
            <p:nvPr/>
          </p:nvSpPr>
          <p:spPr bwMode="auto">
            <a:xfrm>
              <a:off x="726" y="2933"/>
              <a:ext cx="156" cy="396"/>
            </a:xfrm>
            <a:custGeom>
              <a:avLst/>
              <a:gdLst>
                <a:gd name="T0" fmla="*/ 2045719 w 31"/>
                <a:gd name="T1" fmla="*/ 31489336 h 79"/>
                <a:gd name="T2" fmla="*/ 5715086 w 31"/>
                <a:gd name="T3" fmla="*/ 20751319 h 79"/>
                <a:gd name="T4" fmla="*/ 4092071 w 31"/>
                <a:gd name="T5" fmla="*/ 12326518 h 79"/>
                <a:gd name="T6" fmla="*/ 2452874 w 31"/>
                <a:gd name="T7" fmla="*/ 9136912 h 79"/>
                <a:gd name="T8" fmla="*/ 2859521 w 31"/>
                <a:gd name="T9" fmla="*/ 7550938 h 79"/>
                <a:gd name="T10" fmla="*/ 2859521 w 31"/>
                <a:gd name="T11" fmla="*/ 6360933 h 79"/>
                <a:gd name="T12" fmla="*/ 0 w 31"/>
                <a:gd name="T13" fmla="*/ 7550938 h 79"/>
                <a:gd name="T14" fmla="*/ 813168 w 31"/>
                <a:gd name="T15" fmla="*/ 3190241 h 79"/>
                <a:gd name="T16" fmla="*/ 2045719 w 31"/>
                <a:gd name="T17" fmla="*/ 1585348 h 79"/>
                <a:gd name="T18" fmla="*/ 6625089 w 31"/>
                <a:gd name="T19" fmla="*/ 0 h 79"/>
                <a:gd name="T20" fmla="*/ 10701109 w 31"/>
                <a:gd name="T21" fmla="*/ 4377203 h 79"/>
                <a:gd name="T22" fmla="*/ 12746822 w 31"/>
                <a:gd name="T23" fmla="*/ 21147164 h 79"/>
                <a:gd name="T24" fmla="*/ 11936850 w 31"/>
                <a:gd name="T25" fmla="*/ 31489336 h 79"/>
                <a:gd name="T26" fmla="*/ 2045719 w 31"/>
                <a:gd name="T27" fmla="*/ 31489336 h 7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31"/>
                <a:gd name="T43" fmla="*/ 0 h 79"/>
                <a:gd name="T44" fmla="*/ 31 w 31"/>
                <a:gd name="T45" fmla="*/ 79 h 79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31" h="79">
                  <a:moveTo>
                    <a:pt x="5" y="79"/>
                  </a:moveTo>
                  <a:cubicBezTo>
                    <a:pt x="5" y="74"/>
                    <a:pt x="12" y="57"/>
                    <a:pt x="14" y="52"/>
                  </a:cubicBezTo>
                  <a:cubicBezTo>
                    <a:pt x="10" y="31"/>
                    <a:pt x="10" y="31"/>
                    <a:pt x="10" y="31"/>
                  </a:cubicBezTo>
                  <a:cubicBezTo>
                    <a:pt x="8" y="29"/>
                    <a:pt x="6" y="26"/>
                    <a:pt x="6" y="23"/>
                  </a:cubicBezTo>
                  <a:cubicBezTo>
                    <a:pt x="6" y="22"/>
                    <a:pt x="7" y="20"/>
                    <a:pt x="7" y="19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14"/>
                    <a:pt x="1" y="10"/>
                    <a:pt x="2" y="8"/>
                  </a:cubicBezTo>
                  <a:cubicBezTo>
                    <a:pt x="2" y="6"/>
                    <a:pt x="4" y="5"/>
                    <a:pt x="5" y="4"/>
                  </a:cubicBezTo>
                  <a:cubicBezTo>
                    <a:pt x="8" y="3"/>
                    <a:pt x="13" y="1"/>
                    <a:pt x="16" y="0"/>
                  </a:cubicBezTo>
                  <a:cubicBezTo>
                    <a:pt x="26" y="11"/>
                    <a:pt x="26" y="11"/>
                    <a:pt x="26" y="11"/>
                  </a:cubicBezTo>
                  <a:cubicBezTo>
                    <a:pt x="31" y="53"/>
                    <a:pt x="31" y="53"/>
                    <a:pt x="31" y="53"/>
                  </a:cubicBezTo>
                  <a:cubicBezTo>
                    <a:pt x="29" y="79"/>
                    <a:pt x="29" y="79"/>
                    <a:pt x="29" y="79"/>
                  </a:cubicBezTo>
                  <a:lnTo>
                    <a:pt x="5" y="79"/>
                  </a:lnTo>
                  <a:close/>
                </a:path>
              </a:pathLst>
            </a:custGeom>
            <a:solidFill>
              <a:srgbClr val="1CC2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10" name="Freeform 41">
              <a:extLst>
                <a:ext uri="{FF2B5EF4-FFF2-40B4-BE49-F238E27FC236}">
                  <a16:creationId xmlns:a16="http://schemas.microsoft.com/office/drawing/2014/main" id="{339438D1-9506-4797-AD81-53E753CD92B5}"/>
                </a:ext>
              </a:extLst>
            </p:cNvPr>
            <p:cNvSpPr>
              <a:spLocks/>
            </p:cNvSpPr>
            <p:nvPr/>
          </p:nvSpPr>
          <p:spPr bwMode="auto">
            <a:xfrm>
              <a:off x="857" y="2933"/>
              <a:ext cx="130" cy="406"/>
            </a:xfrm>
            <a:custGeom>
              <a:avLst/>
              <a:gdLst>
                <a:gd name="T0" fmla="*/ 8593750 w 26"/>
                <a:gd name="T1" fmla="*/ 31479654 h 81"/>
                <a:gd name="T2" fmla="*/ 4687500 w 26"/>
                <a:gd name="T3" fmla="*/ 20741745 h 81"/>
                <a:gd name="T4" fmla="*/ 6640626 w 26"/>
                <a:gd name="T5" fmla="*/ 12322822 h 81"/>
                <a:gd name="T6" fmla="*/ 7812500 w 26"/>
                <a:gd name="T7" fmla="*/ 9134087 h 81"/>
                <a:gd name="T8" fmla="*/ 7421875 w 26"/>
                <a:gd name="T9" fmla="*/ 7548512 h 81"/>
                <a:gd name="T10" fmla="*/ 7421875 w 26"/>
                <a:gd name="T11" fmla="*/ 6359238 h 81"/>
                <a:gd name="T12" fmla="*/ 10156250 w 26"/>
                <a:gd name="T13" fmla="*/ 7548512 h 81"/>
                <a:gd name="T14" fmla="*/ 9765625 w 26"/>
                <a:gd name="T15" fmla="*/ 2774699 h 81"/>
                <a:gd name="T16" fmla="*/ 8203125 w 26"/>
                <a:gd name="T17" fmla="*/ 1189780 h 81"/>
                <a:gd name="T18" fmla="*/ 3906250 w 26"/>
                <a:gd name="T19" fmla="*/ 0 h 81"/>
                <a:gd name="T20" fmla="*/ 0 w 26"/>
                <a:gd name="T21" fmla="*/ 4375502 h 81"/>
                <a:gd name="T22" fmla="*/ 0 w 26"/>
                <a:gd name="T23" fmla="*/ 32270482 h 81"/>
                <a:gd name="T24" fmla="*/ 8593750 w 26"/>
                <a:gd name="T25" fmla="*/ 31479654 h 8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6"/>
                <a:gd name="T40" fmla="*/ 0 h 81"/>
                <a:gd name="T41" fmla="*/ 26 w 26"/>
                <a:gd name="T42" fmla="*/ 81 h 81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6" h="81">
                  <a:moveTo>
                    <a:pt x="22" y="79"/>
                  </a:moveTo>
                  <a:cubicBezTo>
                    <a:pt x="22" y="74"/>
                    <a:pt x="14" y="57"/>
                    <a:pt x="12" y="52"/>
                  </a:cubicBezTo>
                  <a:cubicBezTo>
                    <a:pt x="17" y="31"/>
                    <a:pt x="17" y="31"/>
                    <a:pt x="17" y="31"/>
                  </a:cubicBezTo>
                  <a:cubicBezTo>
                    <a:pt x="19" y="29"/>
                    <a:pt x="20" y="26"/>
                    <a:pt x="20" y="23"/>
                  </a:cubicBezTo>
                  <a:cubicBezTo>
                    <a:pt x="20" y="22"/>
                    <a:pt x="19" y="20"/>
                    <a:pt x="19" y="19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26" y="19"/>
                    <a:pt x="26" y="19"/>
                    <a:pt x="26" y="19"/>
                  </a:cubicBezTo>
                  <a:cubicBezTo>
                    <a:pt x="26" y="14"/>
                    <a:pt x="25" y="8"/>
                    <a:pt x="25" y="7"/>
                  </a:cubicBezTo>
                  <a:cubicBezTo>
                    <a:pt x="24" y="5"/>
                    <a:pt x="23" y="4"/>
                    <a:pt x="21" y="3"/>
                  </a:cubicBezTo>
                  <a:cubicBezTo>
                    <a:pt x="19" y="2"/>
                    <a:pt x="14" y="2"/>
                    <a:pt x="10" y="0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81"/>
                    <a:pt x="0" y="81"/>
                    <a:pt x="0" y="81"/>
                  </a:cubicBezTo>
                  <a:lnTo>
                    <a:pt x="22" y="79"/>
                  </a:lnTo>
                  <a:close/>
                </a:path>
              </a:pathLst>
            </a:custGeom>
            <a:solidFill>
              <a:srgbClr val="1FD7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11" name="Freeform 42">
              <a:extLst>
                <a:ext uri="{FF2B5EF4-FFF2-40B4-BE49-F238E27FC236}">
                  <a16:creationId xmlns:a16="http://schemas.microsoft.com/office/drawing/2014/main" id="{66E38B41-FD47-4AA3-81A6-CCF9E15F2CAA}"/>
                </a:ext>
              </a:extLst>
            </p:cNvPr>
            <p:cNvSpPr>
              <a:spLocks/>
            </p:cNvSpPr>
            <p:nvPr/>
          </p:nvSpPr>
          <p:spPr bwMode="auto">
            <a:xfrm>
              <a:off x="787" y="2792"/>
              <a:ext cx="5" cy="26"/>
            </a:xfrm>
            <a:custGeom>
              <a:avLst/>
              <a:gdLst>
                <a:gd name="T0" fmla="*/ 390625 w 1"/>
                <a:gd name="T1" fmla="*/ 0 h 5"/>
                <a:gd name="T2" fmla="*/ 0 w 1"/>
                <a:gd name="T3" fmla="*/ 513219 h 5"/>
                <a:gd name="T4" fmla="*/ 390625 w 1"/>
                <a:gd name="T5" fmla="*/ 2668738 h 5"/>
                <a:gd name="T6" fmla="*/ 0 w 1"/>
                <a:gd name="T7" fmla="*/ 513219 h 5"/>
                <a:gd name="T8" fmla="*/ 390625 w 1"/>
                <a:gd name="T9" fmla="*/ 513219 h 5"/>
                <a:gd name="T10" fmla="*/ 390625 w 1"/>
                <a:gd name="T11" fmla="*/ 0 h 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"/>
                <a:gd name="T19" fmla="*/ 0 h 5"/>
                <a:gd name="T20" fmla="*/ 1 w 1"/>
                <a:gd name="T21" fmla="*/ 5 h 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" h="5">
                  <a:moveTo>
                    <a:pt x="1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2"/>
                    <a:pt x="0" y="4"/>
                    <a:pt x="1" y="5"/>
                  </a:cubicBezTo>
                  <a:cubicBezTo>
                    <a:pt x="1" y="3"/>
                    <a:pt x="0" y="2"/>
                    <a:pt x="0" y="1"/>
                  </a:cubicBezTo>
                  <a:cubicBezTo>
                    <a:pt x="0" y="0"/>
                    <a:pt x="0" y="0"/>
                    <a:pt x="1" y="1"/>
                  </a:cubicBezTo>
                  <a:cubicBezTo>
                    <a:pt x="1" y="1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E8A4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12" name="Freeform 43">
              <a:extLst>
                <a:ext uri="{FF2B5EF4-FFF2-40B4-BE49-F238E27FC236}">
                  <a16:creationId xmlns:a16="http://schemas.microsoft.com/office/drawing/2014/main" id="{EAE9BB98-0152-448D-9A6A-C87BD388EF57}"/>
                </a:ext>
              </a:extLst>
            </p:cNvPr>
            <p:cNvSpPr>
              <a:spLocks/>
            </p:cNvSpPr>
            <p:nvPr/>
          </p:nvSpPr>
          <p:spPr bwMode="auto">
            <a:xfrm>
              <a:off x="787" y="2712"/>
              <a:ext cx="145" cy="186"/>
            </a:xfrm>
            <a:custGeom>
              <a:avLst/>
              <a:gdLst>
                <a:gd name="T0" fmla="*/ 7421876 w 29"/>
                <a:gd name="T1" fmla="*/ 13878525 h 37"/>
                <a:gd name="T2" fmla="*/ 8984375 w 29"/>
                <a:gd name="T3" fmla="*/ 12250644 h 37"/>
                <a:gd name="T4" fmla="*/ 9765625 w 29"/>
                <a:gd name="T5" fmla="*/ 10215370 h 37"/>
                <a:gd name="T6" fmla="*/ 10546872 w 29"/>
                <a:gd name="T7" fmla="*/ 9409452 h 37"/>
                <a:gd name="T8" fmla="*/ 10937502 w 29"/>
                <a:gd name="T9" fmla="*/ 7293768 h 37"/>
                <a:gd name="T10" fmla="*/ 10156250 w 29"/>
                <a:gd name="T11" fmla="*/ 6488454 h 37"/>
                <a:gd name="T12" fmla="*/ 10156250 w 29"/>
                <a:gd name="T13" fmla="*/ 4452422 h 37"/>
                <a:gd name="T14" fmla="*/ 5468751 w 29"/>
                <a:gd name="T15" fmla="*/ 0 h 37"/>
                <a:gd name="T16" fmla="*/ 1171875 w 29"/>
                <a:gd name="T17" fmla="*/ 4051371 h 37"/>
                <a:gd name="T18" fmla="*/ 781250 w 29"/>
                <a:gd name="T19" fmla="*/ 6488454 h 37"/>
                <a:gd name="T20" fmla="*/ 390625 w 29"/>
                <a:gd name="T21" fmla="*/ 7293768 h 37"/>
                <a:gd name="T22" fmla="*/ 781250 w 29"/>
                <a:gd name="T23" fmla="*/ 9409452 h 37"/>
                <a:gd name="T24" fmla="*/ 1562500 w 29"/>
                <a:gd name="T25" fmla="*/ 10215370 h 37"/>
                <a:gd name="T26" fmla="*/ 2343750 w 29"/>
                <a:gd name="T27" fmla="*/ 12250644 h 37"/>
                <a:gd name="T28" fmla="*/ 3515625 w 29"/>
                <a:gd name="T29" fmla="*/ 13878525 h 37"/>
                <a:gd name="T30" fmla="*/ 5468751 w 29"/>
                <a:gd name="T31" fmla="*/ 15088801 h 37"/>
                <a:gd name="T32" fmla="*/ 7421876 w 29"/>
                <a:gd name="T33" fmla="*/ 13878525 h 3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9"/>
                <a:gd name="T52" fmla="*/ 0 h 37"/>
                <a:gd name="T53" fmla="*/ 29 w 29"/>
                <a:gd name="T54" fmla="*/ 37 h 37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9" h="37">
                  <a:moveTo>
                    <a:pt x="19" y="34"/>
                  </a:moveTo>
                  <a:cubicBezTo>
                    <a:pt x="20" y="33"/>
                    <a:pt x="22" y="32"/>
                    <a:pt x="23" y="30"/>
                  </a:cubicBezTo>
                  <a:cubicBezTo>
                    <a:pt x="24" y="28"/>
                    <a:pt x="24" y="27"/>
                    <a:pt x="25" y="25"/>
                  </a:cubicBezTo>
                  <a:cubicBezTo>
                    <a:pt x="26" y="25"/>
                    <a:pt x="26" y="24"/>
                    <a:pt x="27" y="23"/>
                  </a:cubicBezTo>
                  <a:cubicBezTo>
                    <a:pt x="27" y="21"/>
                    <a:pt x="28" y="19"/>
                    <a:pt x="28" y="18"/>
                  </a:cubicBezTo>
                  <a:cubicBezTo>
                    <a:pt x="29" y="16"/>
                    <a:pt x="27" y="14"/>
                    <a:pt x="26" y="16"/>
                  </a:cubicBezTo>
                  <a:cubicBezTo>
                    <a:pt x="26" y="14"/>
                    <a:pt x="26" y="13"/>
                    <a:pt x="26" y="11"/>
                  </a:cubicBezTo>
                  <a:cubicBezTo>
                    <a:pt x="25" y="5"/>
                    <a:pt x="21" y="0"/>
                    <a:pt x="14" y="0"/>
                  </a:cubicBezTo>
                  <a:cubicBezTo>
                    <a:pt x="7" y="0"/>
                    <a:pt x="4" y="3"/>
                    <a:pt x="3" y="10"/>
                  </a:cubicBezTo>
                  <a:cubicBezTo>
                    <a:pt x="2" y="12"/>
                    <a:pt x="2" y="14"/>
                    <a:pt x="2" y="16"/>
                  </a:cubicBezTo>
                  <a:cubicBezTo>
                    <a:pt x="1" y="15"/>
                    <a:pt x="0" y="16"/>
                    <a:pt x="1" y="18"/>
                  </a:cubicBezTo>
                  <a:cubicBezTo>
                    <a:pt x="1" y="19"/>
                    <a:pt x="2" y="21"/>
                    <a:pt x="2" y="23"/>
                  </a:cubicBezTo>
                  <a:cubicBezTo>
                    <a:pt x="2" y="24"/>
                    <a:pt x="3" y="25"/>
                    <a:pt x="4" y="25"/>
                  </a:cubicBezTo>
                  <a:cubicBezTo>
                    <a:pt x="4" y="27"/>
                    <a:pt x="5" y="29"/>
                    <a:pt x="6" y="30"/>
                  </a:cubicBezTo>
                  <a:cubicBezTo>
                    <a:pt x="7" y="32"/>
                    <a:pt x="8" y="33"/>
                    <a:pt x="9" y="34"/>
                  </a:cubicBezTo>
                  <a:cubicBezTo>
                    <a:pt x="12" y="36"/>
                    <a:pt x="13" y="37"/>
                    <a:pt x="14" y="37"/>
                  </a:cubicBezTo>
                  <a:cubicBezTo>
                    <a:pt x="16" y="37"/>
                    <a:pt x="17" y="36"/>
                    <a:pt x="19" y="34"/>
                  </a:cubicBezTo>
                  <a:close/>
                </a:path>
              </a:pathLst>
            </a:custGeom>
            <a:solidFill>
              <a:srgbClr val="FFDB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13" name="Freeform 44">
              <a:extLst>
                <a:ext uri="{FF2B5EF4-FFF2-40B4-BE49-F238E27FC236}">
                  <a16:creationId xmlns:a16="http://schemas.microsoft.com/office/drawing/2014/main" id="{A0EE4C81-FD99-4E57-AAAF-C148F4C5AA95}"/>
                </a:ext>
              </a:extLst>
            </p:cNvPr>
            <p:cNvSpPr>
              <a:spLocks/>
            </p:cNvSpPr>
            <p:nvPr/>
          </p:nvSpPr>
          <p:spPr bwMode="auto">
            <a:xfrm>
              <a:off x="857" y="2712"/>
              <a:ext cx="75" cy="186"/>
            </a:xfrm>
            <a:custGeom>
              <a:avLst/>
              <a:gdLst>
                <a:gd name="T0" fmla="*/ 1953125 w 15"/>
                <a:gd name="T1" fmla="*/ 13878525 h 37"/>
                <a:gd name="T2" fmla="*/ 3515625 w 15"/>
                <a:gd name="T3" fmla="*/ 12250644 h 37"/>
                <a:gd name="T4" fmla="*/ 4296875 w 15"/>
                <a:gd name="T5" fmla="*/ 10215370 h 37"/>
                <a:gd name="T6" fmla="*/ 5078125 w 15"/>
                <a:gd name="T7" fmla="*/ 9409452 h 37"/>
                <a:gd name="T8" fmla="*/ 5468751 w 15"/>
                <a:gd name="T9" fmla="*/ 7293768 h 37"/>
                <a:gd name="T10" fmla="*/ 4687500 w 15"/>
                <a:gd name="T11" fmla="*/ 6488454 h 37"/>
                <a:gd name="T12" fmla="*/ 4687500 w 15"/>
                <a:gd name="T13" fmla="*/ 4452422 h 37"/>
                <a:gd name="T14" fmla="*/ 0 w 15"/>
                <a:gd name="T15" fmla="*/ 0 h 37"/>
                <a:gd name="T16" fmla="*/ 0 w 15"/>
                <a:gd name="T17" fmla="*/ 15088801 h 37"/>
                <a:gd name="T18" fmla="*/ 1953125 w 15"/>
                <a:gd name="T19" fmla="*/ 13878525 h 3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5"/>
                <a:gd name="T31" fmla="*/ 0 h 37"/>
                <a:gd name="T32" fmla="*/ 15 w 15"/>
                <a:gd name="T33" fmla="*/ 37 h 37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5" h="37">
                  <a:moveTo>
                    <a:pt x="5" y="34"/>
                  </a:moveTo>
                  <a:cubicBezTo>
                    <a:pt x="6" y="33"/>
                    <a:pt x="8" y="32"/>
                    <a:pt x="9" y="30"/>
                  </a:cubicBezTo>
                  <a:cubicBezTo>
                    <a:pt x="10" y="28"/>
                    <a:pt x="10" y="27"/>
                    <a:pt x="11" y="25"/>
                  </a:cubicBezTo>
                  <a:cubicBezTo>
                    <a:pt x="12" y="25"/>
                    <a:pt x="12" y="24"/>
                    <a:pt x="13" y="23"/>
                  </a:cubicBezTo>
                  <a:cubicBezTo>
                    <a:pt x="13" y="21"/>
                    <a:pt x="14" y="19"/>
                    <a:pt x="14" y="18"/>
                  </a:cubicBezTo>
                  <a:cubicBezTo>
                    <a:pt x="15" y="16"/>
                    <a:pt x="13" y="14"/>
                    <a:pt x="12" y="16"/>
                  </a:cubicBezTo>
                  <a:cubicBezTo>
                    <a:pt x="12" y="14"/>
                    <a:pt x="12" y="13"/>
                    <a:pt x="12" y="11"/>
                  </a:cubicBezTo>
                  <a:cubicBezTo>
                    <a:pt x="11" y="5"/>
                    <a:pt x="7" y="0"/>
                    <a:pt x="0" y="0"/>
                  </a:cubicBezTo>
                  <a:cubicBezTo>
                    <a:pt x="0" y="37"/>
                    <a:pt x="0" y="37"/>
                    <a:pt x="0" y="37"/>
                  </a:cubicBezTo>
                  <a:cubicBezTo>
                    <a:pt x="2" y="37"/>
                    <a:pt x="3" y="36"/>
                    <a:pt x="5" y="34"/>
                  </a:cubicBezTo>
                  <a:close/>
                </a:path>
              </a:pathLst>
            </a:custGeom>
            <a:solidFill>
              <a:srgbClr val="F0C1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14" name="Freeform 45">
              <a:extLst>
                <a:ext uri="{FF2B5EF4-FFF2-40B4-BE49-F238E27FC236}">
                  <a16:creationId xmlns:a16="http://schemas.microsoft.com/office/drawing/2014/main" id="{E9447069-0176-48BC-898E-9099F7EBAF2D}"/>
                </a:ext>
              </a:extLst>
            </p:cNvPr>
            <p:cNvSpPr>
              <a:spLocks/>
            </p:cNvSpPr>
            <p:nvPr/>
          </p:nvSpPr>
          <p:spPr bwMode="auto">
            <a:xfrm>
              <a:off x="731" y="2662"/>
              <a:ext cx="196" cy="226"/>
            </a:xfrm>
            <a:custGeom>
              <a:avLst/>
              <a:gdLst>
                <a:gd name="T0" fmla="*/ 4866735 w 39"/>
                <a:gd name="T1" fmla="*/ 12562778 h 45"/>
                <a:gd name="T2" fmla="*/ 13035246 w 39"/>
                <a:gd name="T3" fmla="*/ 4029002 h 45"/>
                <a:gd name="T4" fmla="*/ 14260035 w 39"/>
                <a:gd name="T5" fmla="*/ 5648655 h 45"/>
                <a:gd name="T6" fmla="*/ 14260035 w 39"/>
                <a:gd name="T7" fmla="*/ 6048182 h 45"/>
                <a:gd name="T8" fmla="*/ 15468942 w 39"/>
                <a:gd name="T9" fmla="*/ 9757835 h 45"/>
                <a:gd name="T10" fmla="*/ 14660618 w 39"/>
                <a:gd name="T11" fmla="*/ 12562778 h 45"/>
                <a:gd name="T12" fmla="*/ 15064529 w 39"/>
                <a:gd name="T13" fmla="*/ 10157363 h 45"/>
                <a:gd name="T14" fmla="*/ 13840263 w 39"/>
                <a:gd name="T15" fmla="*/ 6048182 h 45"/>
                <a:gd name="T16" fmla="*/ 13840263 w 39"/>
                <a:gd name="T17" fmla="*/ 6048182 h 45"/>
                <a:gd name="T18" fmla="*/ 13840263 w 39"/>
                <a:gd name="T19" fmla="*/ 6048182 h 45"/>
                <a:gd name="T20" fmla="*/ 7283787 w 39"/>
                <a:gd name="T21" fmla="*/ 18212063 h 45"/>
                <a:gd name="T22" fmla="*/ 5267333 w 39"/>
                <a:gd name="T23" fmla="*/ 12163883 h 45"/>
                <a:gd name="T24" fmla="*/ 5267333 w 39"/>
                <a:gd name="T25" fmla="*/ 15387345 h 45"/>
                <a:gd name="T26" fmla="*/ 4866735 w 39"/>
                <a:gd name="T27" fmla="*/ 12562778 h 4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39"/>
                <a:gd name="T43" fmla="*/ 0 h 45"/>
                <a:gd name="T44" fmla="*/ 39 w 39"/>
                <a:gd name="T45" fmla="*/ 45 h 45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39" h="45">
                  <a:moveTo>
                    <a:pt x="12" y="31"/>
                  </a:moveTo>
                  <a:cubicBezTo>
                    <a:pt x="0" y="13"/>
                    <a:pt x="22" y="0"/>
                    <a:pt x="32" y="10"/>
                  </a:cubicBezTo>
                  <a:cubicBezTo>
                    <a:pt x="31" y="10"/>
                    <a:pt x="35" y="11"/>
                    <a:pt x="35" y="14"/>
                  </a:cubicBezTo>
                  <a:cubicBezTo>
                    <a:pt x="38" y="19"/>
                    <a:pt x="35" y="15"/>
                    <a:pt x="35" y="15"/>
                  </a:cubicBezTo>
                  <a:cubicBezTo>
                    <a:pt x="37" y="19"/>
                    <a:pt x="39" y="21"/>
                    <a:pt x="38" y="24"/>
                  </a:cubicBezTo>
                  <a:cubicBezTo>
                    <a:pt x="38" y="25"/>
                    <a:pt x="37" y="29"/>
                    <a:pt x="36" y="31"/>
                  </a:cubicBezTo>
                  <a:cubicBezTo>
                    <a:pt x="37" y="29"/>
                    <a:pt x="37" y="27"/>
                    <a:pt x="37" y="25"/>
                  </a:cubicBezTo>
                  <a:cubicBezTo>
                    <a:pt x="37" y="21"/>
                    <a:pt x="35" y="18"/>
                    <a:pt x="34" y="15"/>
                  </a:cubicBezTo>
                  <a:cubicBezTo>
                    <a:pt x="34" y="15"/>
                    <a:pt x="34" y="15"/>
                    <a:pt x="34" y="15"/>
                  </a:cubicBezTo>
                  <a:cubicBezTo>
                    <a:pt x="34" y="15"/>
                    <a:pt x="34" y="15"/>
                    <a:pt x="34" y="15"/>
                  </a:cubicBezTo>
                  <a:cubicBezTo>
                    <a:pt x="32" y="23"/>
                    <a:pt x="9" y="18"/>
                    <a:pt x="18" y="45"/>
                  </a:cubicBezTo>
                  <a:cubicBezTo>
                    <a:pt x="18" y="45"/>
                    <a:pt x="13" y="30"/>
                    <a:pt x="13" y="30"/>
                  </a:cubicBezTo>
                  <a:cubicBezTo>
                    <a:pt x="12" y="32"/>
                    <a:pt x="12" y="35"/>
                    <a:pt x="13" y="38"/>
                  </a:cubicBezTo>
                  <a:cubicBezTo>
                    <a:pt x="12" y="36"/>
                    <a:pt x="11" y="33"/>
                    <a:pt x="12" y="31"/>
                  </a:cubicBezTo>
                  <a:close/>
                </a:path>
              </a:pathLst>
            </a:custGeom>
            <a:solidFill>
              <a:srgbClr val="FDB8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15" name="Freeform 46">
              <a:extLst>
                <a:ext uri="{FF2B5EF4-FFF2-40B4-BE49-F238E27FC236}">
                  <a16:creationId xmlns:a16="http://schemas.microsoft.com/office/drawing/2014/main" id="{F962E86C-F1DF-4823-BC01-044E5BB22271}"/>
                </a:ext>
              </a:extLst>
            </p:cNvPr>
            <p:cNvSpPr>
              <a:spLocks/>
            </p:cNvSpPr>
            <p:nvPr/>
          </p:nvSpPr>
          <p:spPr bwMode="auto">
            <a:xfrm>
              <a:off x="857" y="2697"/>
              <a:ext cx="70" cy="121"/>
            </a:xfrm>
            <a:custGeom>
              <a:avLst/>
              <a:gdLst>
                <a:gd name="T0" fmla="*/ 0 w 14"/>
                <a:gd name="T1" fmla="*/ 0 h 24"/>
                <a:gd name="T2" fmla="*/ 2734376 w 14"/>
                <a:gd name="T3" fmla="*/ 1247560 h 24"/>
                <a:gd name="T4" fmla="*/ 3906250 w 14"/>
                <a:gd name="T5" fmla="*/ 2889284 h 24"/>
                <a:gd name="T6" fmla="*/ 3906250 w 14"/>
                <a:gd name="T7" fmla="*/ 3315778 h 24"/>
                <a:gd name="T8" fmla="*/ 5078125 w 14"/>
                <a:gd name="T9" fmla="*/ 7127117 h 24"/>
                <a:gd name="T10" fmla="*/ 4296875 w 14"/>
                <a:gd name="T11" fmla="*/ 10016425 h 24"/>
                <a:gd name="T12" fmla="*/ 4687500 w 14"/>
                <a:gd name="T13" fmla="*/ 7537347 h 24"/>
                <a:gd name="T14" fmla="*/ 3515625 w 14"/>
                <a:gd name="T15" fmla="*/ 3315778 h 24"/>
                <a:gd name="T16" fmla="*/ 3515625 w 14"/>
                <a:gd name="T17" fmla="*/ 3315778 h 24"/>
                <a:gd name="T18" fmla="*/ 3515625 w 14"/>
                <a:gd name="T19" fmla="*/ 3315778 h 24"/>
                <a:gd name="T20" fmla="*/ 0 w 14"/>
                <a:gd name="T21" fmla="*/ 5879456 h 24"/>
                <a:gd name="T22" fmla="*/ 0 w 14"/>
                <a:gd name="T23" fmla="*/ 0 h 2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4"/>
                <a:gd name="T37" fmla="*/ 0 h 24"/>
                <a:gd name="T38" fmla="*/ 14 w 14"/>
                <a:gd name="T39" fmla="*/ 24 h 24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4" h="24">
                  <a:moveTo>
                    <a:pt x="0" y="0"/>
                  </a:moveTo>
                  <a:cubicBezTo>
                    <a:pt x="3" y="0"/>
                    <a:pt x="5" y="1"/>
                    <a:pt x="7" y="3"/>
                  </a:cubicBezTo>
                  <a:cubicBezTo>
                    <a:pt x="6" y="3"/>
                    <a:pt x="10" y="4"/>
                    <a:pt x="10" y="7"/>
                  </a:cubicBezTo>
                  <a:cubicBezTo>
                    <a:pt x="13" y="12"/>
                    <a:pt x="10" y="8"/>
                    <a:pt x="10" y="8"/>
                  </a:cubicBezTo>
                  <a:cubicBezTo>
                    <a:pt x="12" y="12"/>
                    <a:pt x="14" y="14"/>
                    <a:pt x="13" y="17"/>
                  </a:cubicBezTo>
                  <a:cubicBezTo>
                    <a:pt x="13" y="18"/>
                    <a:pt x="12" y="22"/>
                    <a:pt x="11" y="24"/>
                  </a:cubicBezTo>
                  <a:cubicBezTo>
                    <a:pt x="12" y="22"/>
                    <a:pt x="12" y="20"/>
                    <a:pt x="12" y="18"/>
                  </a:cubicBezTo>
                  <a:cubicBezTo>
                    <a:pt x="12" y="14"/>
                    <a:pt x="10" y="11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8" y="11"/>
                    <a:pt x="4" y="12"/>
                    <a:pt x="0" y="14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C9E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16" name="Freeform 47">
              <a:extLst>
                <a:ext uri="{FF2B5EF4-FFF2-40B4-BE49-F238E27FC236}">
                  <a16:creationId xmlns:a16="http://schemas.microsoft.com/office/drawing/2014/main" id="{32C97987-E579-4F30-A26C-6B16A6A30307}"/>
                </a:ext>
              </a:extLst>
            </p:cNvPr>
            <p:cNvSpPr>
              <a:spLocks/>
            </p:cNvSpPr>
            <p:nvPr/>
          </p:nvSpPr>
          <p:spPr bwMode="auto">
            <a:xfrm>
              <a:off x="731" y="3213"/>
              <a:ext cx="251" cy="256"/>
            </a:xfrm>
            <a:custGeom>
              <a:avLst/>
              <a:gdLst>
                <a:gd name="T0" fmla="*/ 18965389 w 50"/>
                <a:gd name="T1" fmla="*/ 17339402 h 51"/>
                <a:gd name="T2" fmla="*/ 18165251 w 50"/>
                <a:gd name="T3" fmla="*/ 6829227 h 51"/>
                <a:gd name="T4" fmla="*/ 15346813 w 50"/>
                <a:gd name="T5" fmla="*/ 0 h 51"/>
                <a:gd name="T6" fmla="*/ 5218877 w 50"/>
                <a:gd name="T7" fmla="*/ 0 h 51"/>
                <a:gd name="T8" fmla="*/ 2018276 w 50"/>
                <a:gd name="T9" fmla="*/ 6829227 h 51"/>
                <a:gd name="T10" fmla="*/ 402047 w 50"/>
                <a:gd name="T11" fmla="*/ 16539437 h 51"/>
                <a:gd name="T12" fmla="*/ 18965389 w 50"/>
                <a:gd name="T13" fmla="*/ 17339402 h 5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50"/>
                <a:gd name="T22" fmla="*/ 0 h 51"/>
                <a:gd name="T23" fmla="*/ 50 w 50"/>
                <a:gd name="T24" fmla="*/ 51 h 5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50" h="51">
                  <a:moveTo>
                    <a:pt x="47" y="43"/>
                  </a:moveTo>
                  <a:cubicBezTo>
                    <a:pt x="50" y="34"/>
                    <a:pt x="49" y="25"/>
                    <a:pt x="45" y="17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2" y="25"/>
                    <a:pt x="0" y="33"/>
                    <a:pt x="1" y="41"/>
                  </a:cubicBezTo>
                  <a:cubicBezTo>
                    <a:pt x="2" y="49"/>
                    <a:pt x="45" y="51"/>
                    <a:pt x="47" y="43"/>
                  </a:cubicBezTo>
                  <a:close/>
                </a:path>
              </a:pathLst>
            </a:custGeom>
            <a:solidFill>
              <a:srgbClr val="1CC2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17" name="Freeform 48">
              <a:extLst>
                <a:ext uri="{FF2B5EF4-FFF2-40B4-BE49-F238E27FC236}">
                  <a16:creationId xmlns:a16="http://schemas.microsoft.com/office/drawing/2014/main" id="{6D8FD0C8-1E96-41B2-8407-FB498A5EC012}"/>
                </a:ext>
              </a:extLst>
            </p:cNvPr>
            <p:cNvSpPr>
              <a:spLocks/>
            </p:cNvSpPr>
            <p:nvPr/>
          </p:nvSpPr>
          <p:spPr bwMode="auto">
            <a:xfrm>
              <a:off x="857" y="3213"/>
              <a:ext cx="130" cy="241"/>
            </a:xfrm>
            <a:custGeom>
              <a:avLst/>
              <a:gdLst>
                <a:gd name="T0" fmla="*/ 9375000 w 26"/>
                <a:gd name="T1" fmla="*/ 16565737 h 48"/>
                <a:gd name="T2" fmla="*/ 7812500 w 26"/>
                <a:gd name="T3" fmla="*/ 6840931 h 48"/>
                <a:gd name="T4" fmla="*/ 5078125 w 26"/>
                <a:gd name="T5" fmla="*/ 0 h 48"/>
                <a:gd name="T6" fmla="*/ 0 w 26"/>
                <a:gd name="T7" fmla="*/ 0 h 48"/>
                <a:gd name="T8" fmla="*/ 390625 w 26"/>
                <a:gd name="T9" fmla="*/ 19383418 h 48"/>
                <a:gd name="T10" fmla="*/ 9375000 w 26"/>
                <a:gd name="T11" fmla="*/ 16565737 h 4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6"/>
                <a:gd name="T19" fmla="*/ 0 h 48"/>
                <a:gd name="T20" fmla="*/ 26 w 26"/>
                <a:gd name="T21" fmla="*/ 48 h 4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6" h="48">
                  <a:moveTo>
                    <a:pt x="24" y="41"/>
                  </a:moveTo>
                  <a:cubicBezTo>
                    <a:pt x="26" y="33"/>
                    <a:pt x="24" y="24"/>
                    <a:pt x="20" y="17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48"/>
                    <a:pt x="1" y="48"/>
                    <a:pt x="1" y="48"/>
                  </a:cubicBezTo>
                  <a:cubicBezTo>
                    <a:pt x="2" y="48"/>
                    <a:pt x="23" y="48"/>
                    <a:pt x="24" y="41"/>
                  </a:cubicBezTo>
                  <a:close/>
                </a:path>
              </a:pathLst>
            </a:custGeom>
            <a:solidFill>
              <a:srgbClr val="1FD7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18" name="Freeform 49">
              <a:extLst>
                <a:ext uri="{FF2B5EF4-FFF2-40B4-BE49-F238E27FC236}">
                  <a16:creationId xmlns:a16="http://schemas.microsoft.com/office/drawing/2014/main" id="{C06BBC8E-1EA0-4AFA-8BBF-E4982D181CBE}"/>
                </a:ext>
              </a:extLst>
            </p:cNvPr>
            <p:cNvSpPr>
              <a:spLocks/>
            </p:cNvSpPr>
            <p:nvPr/>
          </p:nvSpPr>
          <p:spPr bwMode="auto">
            <a:xfrm>
              <a:off x="777" y="3093"/>
              <a:ext cx="160" cy="145"/>
            </a:xfrm>
            <a:custGeom>
              <a:avLst/>
              <a:gdLst>
                <a:gd name="T0" fmla="*/ 12499989 w 32"/>
                <a:gd name="T1" fmla="*/ 390625 h 29"/>
                <a:gd name="T2" fmla="*/ 11718749 w 32"/>
                <a:gd name="T3" fmla="*/ 3515625 h 29"/>
                <a:gd name="T4" fmla="*/ 1171875 w 32"/>
                <a:gd name="T5" fmla="*/ 11328122 h 29"/>
                <a:gd name="T6" fmla="*/ 781250 w 32"/>
                <a:gd name="T7" fmla="*/ 11328122 h 29"/>
                <a:gd name="T8" fmla="*/ 1953125 w 32"/>
                <a:gd name="T9" fmla="*/ 9375000 h 29"/>
                <a:gd name="T10" fmla="*/ 0 w 32"/>
                <a:gd name="T11" fmla="*/ 390625 h 29"/>
                <a:gd name="T12" fmla="*/ 0 w 32"/>
                <a:gd name="T13" fmla="*/ 390625 h 29"/>
                <a:gd name="T14" fmla="*/ 6250000 w 32"/>
                <a:gd name="T15" fmla="*/ 0 h 29"/>
                <a:gd name="T16" fmla="*/ 12499989 w 32"/>
                <a:gd name="T17" fmla="*/ 390625 h 2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2"/>
                <a:gd name="T28" fmla="*/ 0 h 29"/>
                <a:gd name="T29" fmla="*/ 32 w 32"/>
                <a:gd name="T30" fmla="*/ 29 h 29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2" h="29">
                  <a:moveTo>
                    <a:pt x="32" y="1"/>
                  </a:moveTo>
                  <a:cubicBezTo>
                    <a:pt x="30" y="9"/>
                    <a:pt x="30" y="9"/>
                    <a:pt x="30" y="9"/>
                  </a:cubicBezTo>
                  <a:cubicBezTo>
                    <a:pt x="21" y="15"/>
                    <a:pt x="12" y="22"/>
                    <a:pt x="3" y="29"/>
                  </a:cubicBezTo>
                  <a:cubicBezTo>
                    <a:pt x="2" y="29"/>
                    <a:pt x="2" y="29"/>
                    <a:pt x="2" y="29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5" y="3"/>
                    <a:pt x="10" y="2"/>
                    <a:pt x="16" y="0"/>
                  </a:cubicBezTo>
                  <a:cubicBezTo>
                    <a:pt x="25" y="2"/>
                    <a:pt x="27" y="2"/>
                    <a:pt x="32" y="1"/>
                  </a:cubicBezTo>
                  <a:close/>
                </a:path>
              </a:pathLst>
            </a:custGeom>
            <a:solidFill>
              <a:srgbClr val="4836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19" name="Freeform 50">
              <a:extLst>
                <a:ext uri="{FF2B5EF4-FFF2-40B4-BE49-F238E27FC236}">
                  <a16:creationId xmlns:a16="http://schemas.microsoft.com/office/drawing/2014/main" id="{18D3B061-1CFB-4272-B800-5DA1B829745C}"/>
                </a:ext>
              </a:extLst>
            </p:cNvPr>
            <p:cNvSpPr>
              <a:spLocks/>
            </p:cNvSpPr>
            <p:nvPr/>
          </p:nvSpPr>
          <p:spPr bwMode="auto">
            <a:xfrm>
              <a:off x="857" y="3093"/>
              <a:ext cx="80" cy="95"/>
            </a:xfrm>
            <a:custGeom>
              <a:avLst/>
              <a:gdLst>
                <a:gd name="T0" fmla="*/ 6250000 w 16"/>
                <a:gd name="T1" fmla="*/ 390625 h 19"/>
                <a:gd name="T2" fmla="*/ 5859375 w 16"/>
                <a:gd name="T3" fmla="*/ 3515625 h 19"/>
                <a:gd name="T4" fmla="*/ 0 w 16"/>
                <a:gd name="T5" fmla="*/ 7421875 h 19"/>
                <a:gd name="T6" fmla="*/ 0 w 16"/>
                <a:gd name="T7" fmla="*/ 0 h 19"/>
                <a:gd name="T8" fmla="*/ 6250000 w 16"/>
                <a:gd name="T9" fmla="*/ 390625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6"/>
                <a:gd name="T16" fmla="*/ 0 h 19"/>
                <a:gd name="T17" fmla="*/ 16 w 16"/>
                <a:gd name="T18" fmla="*/ 19 h 1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6" h="19">
                  <a:moveTo>
                    <a:pt x="16" y="1"/>
                  </a:moveTo>
                  <a:cubicBezTo>
                    <a:pt x="15" y="9"/>
                    <a:pt x="15" y="9"/>
                    <a:pt x="15" y="9"/>
                  </a:cubicBezTo>
                  <a:cubicBezTo>
                    <a:pt x="10" y="12"/>
                    <a:pt x="5" y="16"/>
                    <a:pt x="0" y="1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8" y="2"/>
                    <a:pt x="11" y="2"/>
                    <a:pt x="16" y="1"/>
                  </a:cubicBezTo>
                  <a:close/>
                </a:path>
              </a:pathLst>
            </a:custGeom>
            <a:solidFill>
              <a:srgbClr val="470A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20" name="Freeform 51">
              <a:extLst>
                <a:ext uri="{FF2B5EF4-FFF2-40B4-BE49-F238E27FC236}">
                  <a16:creationId xmlns:a16="http://schemas.microsoft.com/office/drawing/2014/main" id="{65637333-FC5C-453A-95F9-C2AAC3E7A8BF}"/>
                </a:ext>
              </a:extLst>
            </p:cNvPr>
            <p:cNvSpPr>
              <a:spLocks/>
            </p:cNvSpPr>
            <p:nvPr/>
          </p:nvSpPr>
          <p:spPr bwMode="auto">
            <a:xfrm>
              <a:off x="867" y="3163"/>
              <a:ext cx="60" cy="45"/>
            </a:xfrm>
            <a:custGeom>
              <a:avLst/>
              <a:gdLst>
                <a:gd name="T0" fmla="*/ 3515625 w 12"/>
                <a:gd name="T1" fmla="*/ 0 h 9"/>
                <a:gd name="T2" fmla="*/ 2343750 w 12"/>
                <a:gd name="T3" fmla="*/ 3515625 h 9"/>
                <a:gd name="T4" fmla="*/ 0 w 12"/>
                <a:gd name="T5" fmla="*/ 1562500 h 9"/>
                <a:gd name="T6" fmla="*/ 390625 w 12"/>
                <a:gd name="T7" fmla="*/ 0 h 9"/>
                <a:gd name="T8" fmla="*/ 3515625 w 12"/>
                <a:gd name="T9" fmla="*/ 0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2"/>
                <a:gd name="T16" fmla="*/ 0 h 9"/>
                <a:gd name="T17" fmla="*/ 12 w 12"/>
                <a:gd name="T18" fmla="*/ 9 h 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2" h="9">
                  <a:moveTo>
                    <a:pt x="9" y="0"/>
                  </a:moveTo>
                  <a:cubicBezTo>
                    <a:pt x="12" y="1"/>
                    <a:pt x="10" y="8"/>
                    <a:pt x="6" y="9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9" y="0"/>
                  </a:lnTo>
                  <a:close/>
                </a:path>
              </a:pathLst>
            </a:custGeom>
            <a:solidFill>
              <a:srgbClr val="FFDB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21" name="Freeform 52">
              <a:extLst>
                <a:ext uri="{FF2B5EF4-FFF2-40B4-BE49-F238E27FC236}">
                  <a16:creationId xmlns:a16="http://schemas.microsoft.com/office/drawing/2014/main" id="{640E6590-1683-4141-8C49-4C74DB8CADB4}"/>
                </a:ext>
              </a:extLst>
            </p:cNvPr>
            <p:cNvSpPr>
              <a:spLocks/>
            </p:cNvSpPr>
            <p:nvPr/>
          </p:nvSpPr>
          <p:spPr bwMode="auto">
            <a:xfrm>
              <a:off x="696" y="2978"/>
              <a:ext cx="181" cy="210"/>
            </a:xfrm>
            <a:custGeom>
              <a:avLst/>
              <a:gdLst>
                <a:gd name="T0" fmla="*/ 7800325 w 36"/>
                <a:gd name="T1" fmla="*/ 1171875 h 42"/>
                <a:gd name="T2" fmla="*/ 4475642 w 36"/>
                <a:gd name="T3" fmla="*/ 10937501 h 42"/>
                <a:gd name="T4" fmla="*/ 14698385 w 36"/>
                <a:gd name="T5" fmla="*/ 14062500 h 42"/>
                <a:gd name="T6" fmla="*/ 13891980 w 36"/>
                <a:gd name="T7" fmla="*/ 16406249 h 42"/>
                <a:gd name="T8" fmla="*/ 1632032 w 36"/>
                <a:gd name="T9" fmla="*/ 14453120 h 42"/>
                <a:gd name="T10" fmla="*/ 404535 w 36"/>
                <a:gd name="T11" fmla="*/ 12500000 h 42"/>
                <a:gd name="T12" fmla="*/ 3248040 w 36"/>
                <a:gd name="T13" fmla="*/ 0 h 42"/>
                <a:gd name="T14" fmla="*/ 7800325 w 36"/>
                <a:gd name="T15" fmla="*/ 1171875 h 4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6"/>
                <a:gd name="T25" fmla="*/ 0 h 42"/>
                <a:gd name="T26" fmla="*/ 36 w 36"/>
                <a:gd name="T27" fmla="*/ 42 h 4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6" h="42">
                  <a:moveTo>
                    <a:pt x="19" y="3"/>
                  </a:moveTo>
                  <a:cubicBezTo>
                    <a:pt x="11" y="28"/>
                    <a:pt x="11" y="28"/>
                    <a:pt x="11" y="28"/>
                  </a:cubicBezTo>
                  <a:cubicBezTo>
                    <a:pt x="36" y="36"/>
                    <a:pt x="36" y="36"/>
                    <a:pt x="36" y="36"/>
                  </a:cubicBezTo>
                  <a:cubicBezTo>
                    <a:pt x="34" y="42"/>
                    <a:pt x="34" y="42"/>
                    <a:pt x="34" y="42"/>
                  </a:cubicBezTo>
                  <a:cubicBezTo>
                    <a:pt x="4" y="37"/>
                    <a:pt x="4" y="37"/>
                    <a:pt x="4" y="37"/>
                  </a:cubicBezTo>
                  <a:cubicBezTo>
                    <a:pt x="0" y="35"/>
                    <a:pt x="1" y="36"/>
                    <a:pt x="1" y="32"/>
                  </a:cubicBezTo>
                  <a:cubicBezTo>
                    <a:pt x="8" y="0"/>
                    <a:pt x="8" y="0"/>
                    <a:pt x="8" y="0"/>
                  </a:cubicBezTo>
                  <a:lnTo>
                    <a:pt x="19" y="3"/>
                  </a:lnTo>
                  <a:close/>
                </a:path>
              </a:pathLst>
            </a:custGeom>
            <a:solidFill>
              <a:srgbClr val="6D20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22" name="Freeform 53">
              <a:extLst>
                <a:ext uri="{FF2B5EF4-FFF2-40B4-BE49-F238E27FC236}">
                  <a16:creationId xmlns:a16="http://schemas.microsoft.com/office/drawing/2014/main" id="{FA85FB83-B607-4455-B44F-C946286AD91A}"/>
                </a:ext>
              </a:extLst>
            </p:cNvPr>
            <p:cNvSpPr>
              <a:spLocks/>
            </p:cNvSpPr>
            <p:nvPr/>
          </p:nvSpPr>
          <p:spPr bwMode="auto">
            <a:xfrm>
              <a:off x="852" y="3364"/>
              <a:ext cx="85" cy="471"/>
            </a:xfrm>
            <a:custGeom>
              <a:avLst/>
              <a:gdLst>
                <a:gd name="T0" fmla="*/ 390625 w 17"/>
                <a:gd name="T1" fmla="*/ 5950314 h 94"/>
                <a:gd name="T2" fmla="*/ 390625 w 17"/>
                <a:gd name="T3" fmla="*/ 11900758 h 94"/>
                <a:gd name="T4" fmla="*/ 390625 w 17"/>
                <a:gd name="T5" fmla="*/ 29814862 h 94"/>
                <a:gd name="T6" fmla="*/ 390625 w 17"/>
                <a:gd name="T7" fmla="*/ 29814862 h 94"/>
                <a:gd name="T8" fmla="*/ 0 w 17"/>
                <a:gd name="T9" fmla="*/ 36558236 h 94"/>
                <a:gd name="T10" fmla="*/ 781250 w 17"/>
                <a:gd name="T11" fmla="*/ 37347993 h 94"/>
                <a:gd name="T12" fmla="*/ 3515625 w 17"/>
                <a:gd name="T13" fmla="*/ 37347993 h 94"/>
                <a:gd name="T14" fmla="*/ 4687499 w 17"/>
                <a:gd name="T15" fmla="*/ 36160452 h 94"/>
                <a:gd name="T16" fmla="*/ 3125000 w 17"/>
                <a:gd name="T17" fmla="*/ 29814862 h 94"/>
                <a:gd name="T18" fmla="*/ 3515625 w 17"/>
                <a:gd name="T19" fmla="*/ 29814862 h 94"/>
                <a:gd name="T20" fmla="*/ 6250000 w 17"/>
                <a:gd name="T21" fmla="*/ 13088319 h 94"/>
                <a:gd name="T22" fmla="*/ 5859375 w 17"/>
                <a:gd name="T23" fmla="*/ 6344962 h 94"/>
                <a:gd name="T24" fmla="*/ 390625 w 17"/>
                <a:gd name="T25" fmla="*/ 5950314 h 9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7"/>
                <a:gd name="T40" fmla="*/ 0 h 94"/>
                <a:gd name="T41" fmla="*/ 17 w 17"/>
                <a:gd name="T42" fmla="*/ 94 h 94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7" h="94">
                  <a:moveTo>
                    <a:pt x="1" y="15"/>
                  </a:moveTo>
                  <a:cubicBezTo>
                    <a:pt x="1" y="30"/>
                    <a:pt x="1" y="30"/>
                    <a:pt x="1" y="30"/>
                  </a:cubicBezTo>
                  <a:cubicBezTo>
                    <a:pt x="1" y="75"/>
                    <a:pt x="1" y="75"/>
                    <a:pt x="1" y="75"/>
                  </a:cubicBezTo>
                  <a:cubicBezTo>
                    <a:pt x="1" y="75"/>
                    <a:pt x="1" y="75"/>
                    <a:pt x="1" y="75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2" y="94"/>
                    <a:pt x="2" y="94"/>
                    <a:pt x="2" y="94"/>
                  </a:cubicBezTo>
                  <a:cubicBezTo>
                    <a:pt x="9" y="94"/>
                    <a:pt x="9" y="94"/>
                    <a:pt x="9" y="94"/>
                  </a:cubicBezTo>
                  <a:cubicBezTo>
                    <a:pt x="12" y="91"/>
                    <a:pt x="12" y="91"/>
                    <a:pt x="12" y="91"/>
                  </a:cubicBezTo>
                  <a:cubicBezTo>
                    <a:pt x="8" y="75"/>
                    <a:pt x="8" y="75"/>
                    <a:pt x="8" y="75"/>
                  </a:cubicBezTo>
                  <a:cubicBezTo>
                    <a:pt x="9" y="75"/>
                    <a:pt x="9" y="75"/>
                    <a:pt x="9" y="75"/>
                  </a:cubicBezTo>
                  <a:cubicBezTo>
                    <a:pt x="16" y="33"/>
                    <a:pt x="16" y="33"/>
                    <a:pt x="16" y="33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7" y="6"/>
                    <a:pt x="2" y="0"/>
                    <a:pt x="1" y="15"/>
                  </a:cubicBezTo>
                  <a:close/>
                </a:path>
              </a:pathLst>
            </a:custGeom>
            <a:solidFill>
              <a:srgbClr val="F0C1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23" name="Freeform 54">
              <a:extLst>
                <a:ext uri="{FF2B5EF4-FFF2-40B4-BE49-F238E27FC236}">
                  <a16:creationId xmlns:a16="http://schemas.microsoft.com/office/drawing/2014/main" id="{B55AA3E5-DAD2-4A3B-A4A0-2BCE631F3A80}"/>
                </a:ext>
              </a:extLst>
            </p:cNvPr>
            <p:cNvSpPr>
              <a:spLocks/>
            </p:cNvSpPr>
            <p:nvPr/>
          </p:nvSpPr>
          <p:spPr bwMode="auto">
            <a:xfrm>
              <a:off x="747" y="3369"/>
              <a:ext cx="125" cy="85"/>
            </a:xfrm>
            <a:custGeom>
              <a:avLst/>
              <a:gdLst>
                <a:gd name="T0" fmla="*/ 5468751 w 25"/>
                <a:gd name="T1" fmla="*/ 0 h 17"/>
                <a:gd name="T2" fmla="*/ 0 w 25"/>
                <a:gd name="T3" fmla="*/ 2734375 h 17"/>
                <a:gd name="T4" fmla="*/ 1562500 w 25"/>
                <a:gd name="T5" fmla="*/ 5468750 h 17"/>
                <a:gd name="T6" fmla="*/ 8203125 w 25"/>
                <a:gd name="T7" fmla="*/ 6640625 h 17"/>
                <a:gd name="T8" fmla="*/ 5468751 w 25"/>
                <a:gd name="T9" fmla="*/ 0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"/>
                <a:gd name="T16" fmla="*/ 0 h 17"/>
                <a:gd name="T17" fmla="*/ 25 w 25"/>
                <a:gd name="T18" fmla="*/ 17 h 1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" h="17">
                  <a:moveTo>
                    <a:pt x="14" y="0"/>
                  </a:moveTo>
                  <a:cubicBezTo>
                    <a:pt x="7" y="0"/>
                    <a:pt x="1" y="1"/>
                    <a:pt x="0" y="7"/>
                  </a:cubicBezTo>
                  <a:cubicBezTo>
                    <a:pt x="0" y="11"/>
                    <a:pt x="1" y="13"/>
                    <a:pt x="4" y="14"/>
                  </a:cubicBezTo>
                  <a:cubicBezTo>
                    <a:pt x="9" y="16"/>
                    <a:pt x="17" y="17"/>
                    <a:pt x="21" y="17"/>
                  </a:cubicBezTo>
                  <a:cubicBezTo>
                    <a:pt x="21" y="10"/>
                    <a:pt x="25" y="0"/>
                    <a:pt x="14" y="0"/>
                  </a:cubicBezTo>
                  <a:close/>
                </a:path>
              </a:pathLst>
            </a:custGeom>
            <a:solidFill>
              <a:srgbClr val="FFDB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24" name="Freeform 55">
              <a:extLst>
                <a:ext uri="{FF2B5EF4-FFF2-40B4-BE49-F238E27FC236}">
                  <a16:creationId xmlns:a16="http://schemas.microsoft.com/office/drawing/2014/main" id="{E6D6588B-3C1E-4679-8F5C-7BA79D9A142C}"/>
                </a:ext>
              </a:extLst>
            </p:cNvPr>
            <p:cNvSpPr>
              <a:spLocks/>
            </p:cNvSpPr>
            <p:nvPr/>
          </p:nvSpPr>
          <p:spPr bwMode="auto">
            <a:xfrm>
              <a:off x="842" y="3369"/>
              <a:ext cx="125" cy="85"/>
            </a:xfrm>
            <a:custGeom>
              <a:avLst/>
              <a:gdLst>
                <a:gd name="T0" fmla="*/ 4296875 w 25"/>
                <a:gd name="T1" fmla="*/ 0 h 17"/>
                <a:gd name="T2" fmla="*/ 9765625 w 25"/>
                <a:gd name="T3" fmla="*/ 2734375 h 17"/>
                <a:gd name="T4" fmla="*/ 8203125 w 25"/>
                <a:gd name="T5" fmla="*/ 5468750 h 17"/>
                <a:gd name="T6" fmla="*/ 1562500 w 25"/>
                <a:gd name="T7" fmla="*/ 6640625 h 17"/>
                <a:gd name="T8" fmla="*/ 4296875 w 25"/>
                <a:gd name="T9" fmla="*/ 0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"/>
                <a:gd name="T16" fmla="*/ 0 h 17"/>
                <a:gd name="T17" fmla="*/ 25 w 25"/>
                <a:gd name="T18" fmla="*/ 17 h 1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" h="17">
                  <a:moveTo>
                    <a:pt x="11" y="0"/>
                  </a:moveTo>
                  <a:cubicBezTo>
                    <a:pt x="18" y="0"/>
                    <a:pt x="24" y="1"/>
                    <a:pt x="25" y="7"/>
                  </a:cubicBezTo>
                  <a:cubicBezTo>
                    <a:pt x="25" y="11"/>
                    <a:pt x="24" y="13"/>
                    <a:pt x="21" y="14"/>
                  </a:cubicBezTo>
                  <a:cubicBezTo>
                    <a:pt x="16" y="16"/>
                    <a:pt x="8" y="17"/>
                    <a:pt x="4" y="17"/>
                  </a:cubicBezTo>
                  <a:cubicBezTo>
                    <a:pt x="4" y="10"/>
                    <a:pt x="0" y="0"/>
                    <a:pt x="11" y="0"/>
                  </a:cubicBezTo>
                  <a:close/>
                </a:path>
              </a:pathLst>
            </a:custGeom>
            <a:solidFill>
              <a:srgbClr val="F0C1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25" name="Freeform 56">
              <a:extLst>
                <a:ext uri="{FF2B5EF4-FFF2-40B4-BE49-F238E27FC236}">
                  <a16:creationId xmlns:a16="http://schemas.microsoft.com/office/drawing/2014/main" id="{F4E7AAE3-359D-4EDB-8BBF-FC5362395B12}"/>
                </a:ext>
              </a:extLst>
            </p:cNvPr>
            <p:cNvSpPr>
              <a:spLocks/>
            </p:cNvSpPr>
            <p:nvPr/>
          </p:nvSpPr>
          <p:spPr bwMode="auto">
            <a:xfrm>
              <a:off x="847" y="3780"/>
              <a:ext cx="65" cy="55"/>
            </a:xfrm>
            <a:custGeom>
              <a:avLst/>
              <a:gdLst>
                <a:gd name="T0" fmla="*/ 5 w 65"/>
                <a:gd name="T1" fmla="*/ 10 h 55"/>
                <a:gd name="T2" fmla="*/ 0 w 65"/>
                <a:gd name="T3" fmla="*/ 45 h 55"/>
                <a:gd name="T4" fmla="*/ 15 w 65"/>
                <a:gd name="T5" fmla="*/ 55 h 55"/>
                <a:gd name="T6" fmla="*/ 55 w 65"/>
                <a:gd name="T7" fmla="*/ 55 h 55"/>
                <a:gd name="T8" fmla="*/ 65 w 65"/>
                <a:gd name="T9" fmla="*/ 35 h 55"/>
                <a:gd name="T10" fmla="*/ 55 w 65"/>
                <a:gd name="T11" fmla="*/ 0 h 55"/>
                <a:gd name="T12" fmla="*/ 45 w 65"/>
                <a:gd name="T13" fmla="*/ 30 h 55"/>
                <a:gd name="T14" fmla="*/ 15 w 65"/>
                <a:gd name="T15" fmla="*/ 30 h 55"/>
                <a:gd name="T16" fmla="*/ 5 w 65"/>
                <a:gd name="T17" fmla="*/ 10 h 5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5"/>
                <a:gd name="T28" fmla="*/ 0 h 55"/>
                <a:gd name="T29" fmla="*/ 65 w 65"/>
                <a:gd name="T30" fmla="*/ 55 h 5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5" h="55">
                  <a:moveTo>
                    <a:pt x="5" y="10"/>
                  </a:moveTo>
                  <a:lnTo>
                    <a:pt x="0" y="45"/>
                  </a:lnTo>
                  <a:lnTo>
                    <a:pt x="15" y="55"/>
                  </a:lnTo>
                  <a:lnTo>
                    <a:pt x="55" y="55"/>
                  </a:lnTo>
                  <a:lnTo>
                    <a:pt x="65" y="35"/>
                  </a:lnTo>
                  <a:lnTo>
                    <a:pt x="55" y="0"/>
                  </a:lnTo>
                  <a:lnTo>
                    <a:pt x="45" y="30"/>
                  </a:lnTo>
                  <a:lnTo>
                    <a:pt x="15" y="30"/>
                  </a:lnTo>
                  <a:lnTo>
                    <a:pt x="5" y="10"/>
                  </a:lnTo>
                  <a:close/>
                </a:path>
              </a:pathLst>
            </a:custGeom>
            <a:solidFill>
              <a:srgbClr val="4836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26" name="Freeform 57">
              <a:extLst>
                <a:ext uri="{FF2B5EF4-FFF2-40B4-BE49-F238E27FC236}">
                  <a16:creationId xmlns:a16="http://schemas.microsoft.com/office/drawing/2014/main" id="{4F5ABEC6-1914-4A8A-AC4D-3FA3953CAD4D}"/>
                </a:ext>
              </a:extLst>
            </p:cNvPr>
            <p:cNvSpPr>
              <a:spLocks/>
            </p:cNvSpPr>
            <p:nvPr/>
          </p:nvSpPr>
          <p:spPr bwMode="auto">
            <a:xfrm>
              <a:off x="767" y="3359"/>
              <a:ext cx="95" cy="476"/>
            </a:xfrm>
            <a:custGeom>
              <a:avLst/>
              <a:gdLst>
                <a:gd name="T0" fmla="*/ 6640625 w 19"/>
                <a:gd name="T1" fmla="*/ 6344404 h 95"/>
                <a:gd name="T2" fmla="*/ 6640625 w 19"/>
                <a:gd name="T3" fmla="*/ 12294199 h 95"/>
                <a:gd name="T4" fmla="*/ 6640625 w 19"/>
                <a:gd name="T5" fmla="*/ 30206740 h 95"/>
                <a:gd name="T6" fmla="*/ 6640625 w 19"/>
                <a:gd name="T7" fmla="*/ 30206740 h 95"/>
                <a:gd name="T8" fmla="*/ 7421875 w 19"/>
                <a:gd name="T9" fmla="*/ 36948882 h 95"/>
                <a:gd name="T10" fmla="*/ 6640625 w 19"/>
                <a:gd name="T11" fmla="*/ 37738581 h 95"/>
                <a:gd name="T12" fmla="*/ 3515625 w 19"/>
                <a:gd name="T13" fmla="*/ 37343491 h 95"/>
                <a:gd name="T14" fmla="*/ 2734375 w 19"/>
                <a:gd name="T15" fmla="*/ 36551126 h 95"/>
                <a:gd name="T16" fmla="*/ 3906250 w 19"/>
                <a:gd name="T17" fmla="*/ 30206740 h 95"/>
                <a:gd name="T18" fmla="*/ 3906250 w 19"/>
                <a:gd name="T19" fmla="*/ 30206740 h 95"/>
                <a:gd name="T20" fmla="*/ 781250 w 19"/>
                <a:gd name="T21" fmla="*/ 13087175 h 95"/>
                <a:gd name="T22" fmla="*/ 1171875 w 19"/>
                <a:gd name="T23" fmla="*/ 6344404 h 95"/>
                <a:gd name="T24" fmla="*/ 6640625 w 19"/>
                <a:gd name="T25" fmla="*/ 6344404 h 9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9"/>
                <a:gd name="T40" fmla="*/ 0 h 95"/>
                <a:gd name="T41" fmla="*/ 19 w 19"/>
                <a:gd name="T42" fmla="*/ 95 h 95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9" h="95">
                  <a:moveTo>
                    <a:pt x="17" y="16"/>
                  </a:moveTo>
                  <a:cubicBezTo>
                    <a:pt x="17" y="31"/>
                    <a:pt x="17" y="31"/>
                    <a:pt x="17" y="31"/>
                  </a:cubicBezTo>
                  <a:cubicBezTo>
                    <a:pt x="17" y="76"/>
                    <a:pt x="17" y="76"/>
                    <a:pt x="17" y="76"/>
                  </a:cubicBezTo>
                  <a:cubicBezTo>
                    <a:pt x="17" y="76"/>
                    <a:pt x="17" y="76"/>
                    <a:pt x="17" y="76"/>
                  </a:cubicBezTo>
                  <a:cubicBezTo>
                    <a:pt x="19" y="93"/>
                    <a:pt x="19" y="93"/>
                    <a:pt x="19" y="93"/>
                  </a:cubicBezTo>
                  <a:cubicBezTo>
                    <a:pt x="17" y="95"/>
                    <a:pt x="17" y="95"/>
                    <a:pt x="17" y="95"/>
                  </a:cubicBezTo>
                  <a:cubicBezTo>
                    <a:pt x="9" y="94"/>
                    <a:pt x="9" y="94"/>
                    <a:pt x="9" y="94"/>
                  </a:cubicBezTo>
                  <a:cubicBezTo>
                    <a:pt x="7" y="92"/>
                    <a:pt x="7" y="92"/>
                    <a:pt x="7" y="92"/>
                  </a:cubicBezTo>
                  <a:cubicBezTo>
                    <a:pt x="10" y="76"/>
                    <a:pt x="10" y="76"/>
                    <a:pt x="10" y="76"/>
                  </a:cubicBezTo>
                  <a:cubicBezTo>
                    <a:pt x="10" y="76"/>
                    <a:pt x="10" y="76"/>
                    <a:pt x="10" y="76"/>
                  </a:cubicBezTo>
                  <a:cubicBezTo>
                    <a:pt x="2" y="33"/>
                    <a:pt x="2" y="33"/>
                    <a:pt x="2" y="33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0" y="6"/>
                    <a:pt x="17" y="0"/>
                    <a:pt x="17" y="16"/>
                  </a:cubicBezTo>
                  <a:close/>
                </a:path>
              </a:pathLst>
            </a:custGeom>
            <a:solidFill>
              <a:srgbClr val="FFDB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27" name="Freeform 58">
              <a:extLst>
                <a:ext uri="{FF2B5EF4-FFF2-40B4-BE49-F238E27FC236}">
                  <a16:creationId xmlns:a16="http://schemas.microsoft.com/office/drawing/2014/main" id="{71017DC2-6A4F-4456-9802-04B49B70194E}"/>
                </a:ext>
              </a:extLst>
            </p:cNvPr>
            <p:cNvSpPr>
              <a:spLocks/>
            </p:cNvSpPr>
            <p:nvPr/>
          </p:nvSpPr>
          <p:spPr bwMode="auto">
            <a:xfrm>
              <a:off x="802" y="3780"/>
              <a:ext cx="60" cy="55"/>
            </a:xfrm>
            <a:custGeom>
              <a:avLst/>
              <a:gdLst>
                <a:gd name="T0" fmla="*/ 55 w 60"/>
                <a:gd name="T1" fmla="*/ 10 h 55"/>
                <a:gd name="T2" fmla="*/ 60 w 60"/>
                <a:gd name="T3" fmla="*/ 45 h 55"/>
                <a:gd name="T4" fmla="*/ 50 w 60"/>
                <a:gd name="T5" fmla="*/ 55 h 55"/>
                <a:gd name="T6" fmla="*/ 10 w 60"/>
                <a:gd name="T7" fmla="*/ 55 h 55"/>
                <a:gd name="T8" fmla="*/ 0 w 60"/>
                <a:gd name="T9" fmla="*/ 35 h 55"/>
                <a:gd name="T10" fmla="*/ 5 w 60"/>
                <a:gd name="T11" fmla="*/ 0 h 55"/>
                <a:gd name="T12" fmla="*/ 20 w 60"/>
                <a:gd name="T13" fmla="*/ 30 h 55"/>
                <a:gd name="T14" fmla="*/ 50 w 60"/>
                <a:gd name="T15" fmla="*/ 30 h 55"/>
                <a:gd name="T16" fmla="*/ 55 w 60"/>
                <a:gd name="T17" fmla="*/ 10 h 5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0"/>
                <a:gd name="T28" fmla="*/ 0 h 55"/>
                <a:gd name="T29" fmla="*/ 60 w 60"/>
                <a:gd name="T30" fmla="*/ 55 h 5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0" h="55">
                  <a:moveTo>
                    <a:pt x="55" y="10"/>
                  </a:moveTo>
                  <a:lnTo>
                    <a:pt x="60" y="45"/>
                  </a:lnTo>
                  <a:lnTo>
                    <a:pt x="50" y="55"/>
                  </a:lnTo>
                  <a:lnTo>
                    <a:pt x="10" y="55"/>
                  </a:lnTo>
                  <a:lnTo>
                    <a:pt x="0" y="35"/>
                  </a:lnTo>
                  <a:lnTo>
                    <a:pt x="5" y="0"/>
                  </a:lnTo>
                  <a:lnTo>
                    <a:pt x="20" y="30"/>
                  </a:lnTo>
                  <a:lnTo>
                    <a:pt x="50" y="30"/>
                  </a:lnTo>
                  <a:lnTo>
                    <a:pt x="55" y="10"/>
                  </a:lnTo>
                  <a:close/>
                </a:path>
              </a:pathLst>
            </a:custGeom>
            <a:solidFill>
              <a:srgbClr val="6D20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28" name="Freeform 59">
              <a:extLst>
                <a:ext uri="{FF2B5EF4-FFF2-40B4-BE49-F238E27FC236}">
                  <a16:creationId xmlns:a16="http://schemas.microsoft.com/office/drawing/2014/main" id="{D3DB91F8-F8CE-41C7-8EF6-2A89A583ADC4}"/>
                </a:ext>
              </a:extLst>
            </p:cNvPr>
            <p:cNvSpPr>
              <a:spLocks/>
            </p:cNvSpPr>
            <p:nvPr/>
          </p:nvSpPr>
          <p:spPr bwMode="auto">
            <a:xfrm>
              <a:off x="927" y="2948"/>
              <a:ext cx="70" cy="205"/>
            </a:xfrm>
            <a:custGeom>
              <a:avLst/>
              <a:gdLst>
                <a:gd name="T0" fmla="*/ 1953125 w 14"/>
                <a:gd name="T1" fmla="*/ 13671870 h 41"/>
                <a:gd name="T2" fmla="*/ 5468751 w 14"/>
                <a:gd name="T3" fmla="*/ 14062500 h 41"/>
                <a:gd name="T4" fmla="*/ 5468751 w 14"/>
                <a:gd name="T5" fmla="*/ 12500000 h 41"/>
                <a:gd name="T6" fmla="*/ 4296875 w 14"/>
                <a:gd name="T7" fmla="*/ 2734375 h 41"/>
                <a:gd name="T8" fmla="*/ 3906250 w 14"/>
                <a:gd name="T9" fmla="*/ 1171875 h 41"/>
                <a:gd name="T10" fmla="*/ 1953125 w 14"/>
                <a:gd name="T11" fmla="*/ 390625 h 41"/>
                <a:gd name="T12" fmla="*/ 0 w 14"/>
                <a:gd name="T13" fmla="*/ 3125000 h 41"/>
                <a:gd name="T14" fmla="*/ 1953125 w 14"/>
                <a:gd name="T15" fmla="*/ 13671870 h 4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4"/>
                <a:gd name="T25" fmla="*/ 0 h 41"/>
                <a:gd name="T26" fmla="*/ 14 w 14"/>
                <a:gd name="T27" fmla="*/ 41 h 41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4" h="41">
                  <a:moveTo>
                    <a:pt x="5" y="35"/>
                  </a:moveTo>
                  <a:cubicBezTo>
                    <a:pt x="5" y="39"/>
                    <a:pt x="12" y="41"/>
                    <a:pt x="14" y="36"/>
                  </a:cubicBezTo>
                  <a:cubicBezTo>
                    <a:pt x="14" y="35"/>
                    <a:pt x="14" y="34"/>
                    <a:pt x="14" y="32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5"/>
                    <a:pt x="10" y="3"/>
                    <a:pt x="10" y="3"/>
                  </a:cubicBezTo>
                  <a:cubicBezTo>
                    <a:pt x="9" y="2"/>
                    <a:pt x="8" y="0"/>
                    <a:pt x="5" y="1"/>
                  </a:cubicBezTo>
                  <a:cubicBezTo>
                    <a:pt x="0" y="8"/>
                    <a:pt x="0" y="8"/>
                    <a:pt x="0" y="8"/>
                  </a:cubicBezTo>
                  <a:lnTo>
                    <a:pt x="5" y="35"/>
                  </a:lnTo>
                  <a:close/>
                </a:path>
              </a:pathLst>
            </a:custGeom>
            <a:solidFill>
              <a:srgbClr val="1FD7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29" name="Freeform 60">
              <a:extLst>
                <a:ext uri="{FF2B5EF4-FFF2-40B4-BE49-F238E27FC236}">
                  <a16:creationId xmlns:a16="http://schemas.microsoft.com/office/drawing/2014/main" id="{28E45EC8-3021-408E-8267-B44A27231C7C}"/>
                </a:ext>
              </a:extLst>
            </p:cNvPr>
            <p:cNvSpPr>
              <a:spLocks/>
            </p:cNvSpPr>
            <p:nvPr/>
          </p:nvSpPr>
          <p:spPr bwMode="auto">
            <a:xfrm>
              <a:off x="817" y="3118"/>
              <a:ext cx="200" cy="55"/>
            </a:xfrm>
            <a:custGeom>
              <a:avLst/>
              <a:gdLst>
                <a:gd name="T0" fmla="*/ 12109370 w 40"/>
                <a:gd name="T1" fmla="*/ 3906250 h 11"/>
                <a:gd name="T2" fmla="*/ 0 w 40"/>
                <a:gd name="T3" fmla="*/ 2343750 h 11"/>
                <a:gd name="T4" fmla="*/ 390625 w 40"/>
                <a:gd name="T5" fmla="*/ 0 h 11"/>
                <a:gd name="T6" fmla="*/ 11718751 w 40"/>
                <a:gd name="T7" fmla="*/ 390625 h 11"/>
                <a:gd name="T8" fmla="*/ 12109370 w 40"/>
                <a:gd name="T9" fmla="*/ 3906250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0"/>
                <a:gd name="T16" fmla="*/ 0 h 11"/>
                <a:gd name="T17" fmla="*/ 40 w 40"/>
                <a:gd name="T18" fmla="*/ 11 h 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0" h="11">
                  <a:moveTo>
                    <a:pt x="31" y="10"/>
                  </a:moveTo>
                  <a:cubicBezTo>
                    <a:pt x="0" y="6"/>
                    <a:pt x="0" y="6"/>
                    <a:pt x="0" y="6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40" y="2"/>
                    <a:pt x="35" y="11"/>
                    <a:pt x="31" y="10"/>
                  </a:cubicBezTo>
                  <a:close/>
                </a:path>
              </a:pathLst>
            </a:custGeom>
            <a:solidFill>
              <a:srgbClr val="1FD7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30" name="Freeform 61">
              <a:extLst>
                <a:ext uri="{FF2B5EF4-FFF2-40B4-BE49-F238E27FC236}">
                  <a16:creationId xmlns:a16="http://schemas.microsoft.com/office/drawing/2014/main" id="{B2CF3878-199D-40C7-BDC8-688F869AFBA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2" y="3108"/>
              <a:ext cx="220" cy="85"/>
            </a:xfrm>
            <a:custGeom>
              <a:avLst/>
              <a:gdLst>
                <a:gd name="T0" fmla="*/ 7031250 w 44"/>
                <a:gd name="T1" fmla="*/ 1171875 h 17"/>
                <a:gd name="T2" fmla="*/ 17187499 w 44"/>
                <a:gd name="T3" fmla="*/ 2734375 h 17"/>
                <a:gd name="T4" fmla="*/ 17187499 w 44"/>
                <a:gd name="T5" fmla="*/ 6640625 h 17"/>
                <a:gd name="T6" fmla="*/ 5078124 w 44"/>
                <a:gd name="T7" fmla="*/ 6640625 h 17"/>
                <a:gd name="T8" fmla="*/ 390625 w 44"/>
                <a:gd name="T9" fmla="*/ 5468750 h 17"/>
                <a:gd name="T10" fmla="*/ 1171875 w 44"/>
                <a:gd name="T11" fmla="*/ 0 h 17"/>
                <a:gd name="T12" fmla="*/ 7031250 w 44"/>
                <a:gd name="T13" fmla="*/ 1171875 h 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4"/>
                <a:gd name="T22" fmla="*/ 0 h 17"/>
                <a:gd name="T23" fmla="*/ 44 w 44"/>
                <a:gd name="T24" fmla="*/ 17 h 1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4" h="17">
                  <a:moveTo>
                    <a:pt x="18" y="3"/>
                  </a:moveTo>
                  <a:cubicBezTo>
                    <a:pt x="44" y="7"/>
                    <a:pt x="44" y="7"/>
                    <a:pt x="44" y="7"/>
                  </a:cubicBezTo>
                  <a:cubicBezTo>
                    <a:pt x="44" y="17"/>
                    <a:pt x="44" y="17"/>
                    <a:pt x="44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6" y="17"/>
                    <a:pt x="2" y="15"/>
                    <a:pt x="1" y="14"/>
                  </a:cubicBezTo>
                  <a:cubicBezTo>
                    <a:pt x="0" y="11"/>
                    <a:pt x="1" y="5"/>
                    <a:pt x="3" y="0"/>
                  </a:cubicBezTo>
                  <a:lnTo>
                    <a:pt x="18" y="3"/>
                  </a:lnTo>
                  <a:close/>
                </a:path>
              </a:pathLst>
            </a:custGeom>
            <a:solidFill>
              <a:srgbClr val="6263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31" name="Rectangle 62">
              <a:extLst>
                <a:ext uri="{FF2B5EF4-FFF2-40B4-BE49-F238E27FC236}">
                  <a16:creationId xmlns:a16="http://schemas.microsoft.com/office/drawing/2014/main" id="{A2AEF731-2E49-4CCB-86E0-4D65944649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1" y="3193"/>
              <a:ext cx="55" cy="662"/>
            </a:xfrm>
            <a:prstGeom prst="rect">
              <a:avLst/>
            </a:prstGeom>
            <a:solidFill>
              <a:srgbClr val="5415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en-US">
                <a:solidFill>
                  <a:srgbClr val="000000"/>
                </a:solidFill>
              </a:endParaRPr>
            </a:p>
          </p:txBody>
        </p:sp>
        <p:sp>
          <p:nvSpPr>
            <p:cNvPr id="109632" name="Rectangle 63">
              <a:extLst>
                <a:ext uri="{FF2B5EF4-FFF2-40B4-BE49-F238E27FC236}">
                  <a16:creationId xmlns:a16="http://schemas.microsoft.com/office/drawing/2014/main" id="{8E36215B-7DA6-49C5-A1BE-2BA158BDC6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53" y="3193"/>
              <a:ext cx="55" cy="662"/>
            </a:xfrm>
            <a:prstGeom prst="rect">
              <a:avLst/>
            </a:prstGeom>
            <a:solidFill>
              <a:srgbClr val="4A12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en-US">
                <a:solidFill>
                  <a:srgbClr val="000000"/>
                </a:solidFill>
              </a:endParaRPr>
            </a:p>
          </p:txBody>
        </p:sp>
        <p:sp>
          <p:nvSpPr>
            <p:cNvPr id="109633" name="Rectangle 64">
              <a:extLst>
                <a:ext uri="{FF2B5EF4-FFF2-40B4-BE49-F238E27FC236}">
                  <a16:creationId xmlns:a16="http://schemas.microsoft.com/office/drawing/2014/main" id="{0F2A99F4-3D2B-4EEE-AA64-07E80F7E14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" y="3193"/>
              <a:ext cx="1397" cy="96"/>
            </a:xfrm>
            <a:prstGeom prst="rect">
              <a:avLst/>
            </a:prstGeom>
            <a:solidFill>
              <a:srgbClr val="5415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en-US">
                <a:solidFill>
                  <a:srgbClr val="000000"/>
                </a:solidFill>
              </a:endParaRPr>
            </a:p>
          </p:txBody>
        </p:sp>
        <p:sp>
          <p:nvSpPr>
            <p:cNvPr id="109634" name="Rectangle 65">
              <a:extLst>
                <a:ext uri="{FF2B5EF4-FFF2-40B4-BE49-F238E27FC236}">
                  <a16:creationId xmlns:a16="http://schemas.microsoft.com/office/drawing/2014/main" id="{789A4F96-F12E-4A49-B2AE-6B9E4939E2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02" y="3193"/>
              <a:ext cx="696" cy="96"/>
            </a:xfrm>
            <a:prstGeom prst="rect">
              <a:avLst/>
            </a:prstGeom>
            <a:solidFill>
              <a:srgbClr val="4A12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en-US">
                <a:solidFill>
                  <a:srgbClr val="000000"/>
                </a:solidFill>
              </a:endParaRPr>
            </a:p>
          </p:txBody>
        </p:sp>
        <p:sp>
          <p:nvSpPr>
            <p:cNvPr id="109635" name="Freeform 66">
              <a:extLst>
                <a:ext uri="{FF2B5EF4-FFF2-40B4-BE49-F238E27FC236}">
                  <a16:creationId xmlns:a16="http://schemas.microsoft.com/office/drawing/2014/main" id="{E9F318D4-1F7D-4AD7-BE43-8F8712CAA1F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7" y="2973"/>
              <a:ext cx="345" cy="225"/>
            </a:xfrm>
            <a:custGeom>
              <a:avLst/>
              <a:gdLst>
                <a:gd name="T0" fmla="*/ 2734375 w 69"/>
                <a:gd name="T1" fmla="*/ 0 h 45"/>
                <a:gd name="T2" fmla="*/ 24609359 w 69"/>
                <a:gd name="T3" fmla="*/ 0 h 45"/>
                <a:gd name="T4" fmla="*/ 26953118 w 69"/>
                <a:gd name="T5" fmla="*/ 2343750 h 45"/>
                <a:gd name="T6" fmla="*/ 26953118 w 69"/>
                <a:gd name="T7" fmla="*/ 15234370 h 45"/>
                <a:gd name="T8" fmla="*/ 24609359 w 69"/>
                <a:gd name="T9" fmla="*/ 17578119 h 45"/>
                <a:gd name="T10" fmla="*/ 2734375 w 69"/>
                <a:gd name="T11" fmla="*/ 17578119 h 45"/>
                <a:gd name="T12" fmla="*/ 0 w 69"/>
                <a:gd name="T13" fmla="*/ 15234370 h 45"/>
                <a:gd name="T14" fmla="*/ 0 w 69"/>
                <a:gd name="T15" fmla="*/ 2343750 h 45"/>
                <a:gd name="T16" fmla="*/ 2734375 w 69"/>
                <a:gd name="T17" fmla="*/ 0 h 4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9"/>
                <a:gd name="T28" fmla="*/ 0 h 45"/>
                <a:gd name="T29" fmla="*/ 69 w 69"/>
                <a:gd name="T30" fmla="*/ 45 h 4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9" h="45">
                  <a:moveTo>
                    <a:pt x="7" y="0"/>
                  </a:moveTo>
                  <a:cubicBezTo>
                    <a:pt x="63" y="0"/>
                    <a:pt x="63" y="0"/>
                    <a:pt x="63" y="0"/>
                  </a:cubicBezTo>
                  <a:cubicBezTo>
                    <a:pt x="66" y="0"/>
                    <a:pt x="69" y="3"/>
                    <a:pt x="69" y="6"/>
                  </a:cubicBezTo>
                  <a:cubicBezTo>
                    <a:pt x="69" y="39"/>
                    <a:pt x="69" y="39"/>
                    <a:pt x="69" y="39"/>
                  </a:cubicBezTo>
                  <a:cubicBezTo>
                    <a:pt x="69" y="42"/>
                    <a:pt x="66" y="45"/>
                    <a:pt x="63" y="45"/>
                  </a:cubicBezTo>
                  <a:cubicBezTo>
                    <a:pt x="7" y="45"/>
                    <a:pt x="7" y="45"/>
                    <a:pt x="7" y="45"/>
                  </a:cubicBezTo>
                  <a:cubicBezTo>
                    <a:pt x="3" y="45"/>
                    <a:pt x="0" y="42"/>
                    <a:pt x="0" y="39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3"/>
                    <a:pt x="3" y="0"/>
                    <a:pt x="7" y="0"/>
                  </a:cubicBezTo>
                  <a:close/>
                </a:path>
              </a:pathLst>
            </a:custGeom>
            <a:solidFill>
              <a:srgbClr val="BFBF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36" name="Freeform 67">
              <a:extLst>
                <a:ext uri="{FF2B5EF4-FFF2-40B4-BE49-F238E27FC236}">
                  <a16:creationId xmlns:a16="http://schemas.microsoft.com/office/drawing/2014/main" id="{EEC8201A-5ADC-4ABA-81AB-E366060AC428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2" y="2973"/>
              <a:ext cx="170" cy="225"/>
            </a:xfrm>
            <a:custGeom>
              <a:avLst/>
              <a:gdLst>
                <a:gd name="T0" fmla="*/ 0 w 34"/>
                <a:gd name="T1" fmla="*/ 0 h 45"/>
                <a:gd name="T2" fmla="*/ 10937500 w 34"/>
                <a:gd name="T3" fmla="*/ 0 h 45"/>
                <a:gd name="T4" fmla="*/ 13281249 w 34"/>
                <a:gd name="T5" fmla="*/ 2343750 h 45"/>
                <a:gd name="T6" fmla="*/ 13281249 w 34"/>
                <a:gd name="T7" fmla="*/ 15234370 h 45"/>
                <a:gd name="T8" fmla="*/ 10937500 w 34"/>
                <a:gd name="T9" fmla="*/ 17578119 h 45"/>
                <a:gd name="T10" fmla="*/ 0 w 34"/>
                <a:gd name="T11" fmla="*/ 17578119 h 45"/>
                <a:gd name="T12" fmla="*/ 0 w 34"/>
                <a:gd name="T13" fmla="*/ 0 h 4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4"/>
                <a:gd name="T22" fmla="*/ 0 h 45"/>
                <a:gd name="T23" fmla="*/ 34 w 34"/>
                <a:gd name="T24" fmla="*/ 45 h 45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4" h="45">
                  <a:moveTo>
                    <a:pt x="0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31" y="0"/>
                    <a:pt x="34" y="3"/>
                    <a:pt x="34" y="6"/>
                  </a:cubicBezTo>
                  <a:cubicBezTo>
                    <a:pt x="34" y="39"/>
                    <a:pt x="34" y="39"/>
                    <a:pt x="34" y="39"/>
                  </a:cubicBezTo>
                  <a:cubicBezTo>
                    <a:pt x="34" y="42"/>
                    <a:pt x="31" y="45"/>
                    <a:pt x="28" y="45"/>
                  </a:cubicBezTo>
                  <a:cubicBezTo>
                    <a:pt x="0" y="45"/>
                    <a:pt x="0" y="45"/>
                    <a:pt x="0" y="45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37" name="Freeform 68">
              <a:extLst>
                <a:ext uri="{FF2B5EF4-FFF2-40B4-BE49-F238E27FC236}">
                  <a16:creationId xmlns:a16="http://schemas.microsoft.com/office/drawing/2014/main" id="{C50EB4A6-B74A-4768-8161-EC41258929A5}"/>
                </a:ext>
              </a:extLst>
            </p:cNvPr>
            <p:cNvSpPr>
              <a:spLocks/>
            </p:cNvSpPr>
            <p:nvPr/>
          </p:nvSpPr>
          <p:spPr bwMode="auto">
            <a:xfrm>
              <a:off x="586" y="2993"/>
              <a:ext cx="346" cy="210"/>
            </a:xfrm>
            <a:custGeom>
              <a:avLst/>
              <a:gdLst>
                <a:gd name="T0" fmla="*/ 2384361 w 69"/>
                <a:gd name="T1" fmla="*/ 0 h 42"/>
                <a:gd name="T2" fmla="*/ 25199470 w 69"/>
                <a:gd name="T3" fmla="*/ 0 h 42"/>
                <a:gd name="T4" fmla="*/ 27583700 w 69"/>
                <a:gd name="T5" fmla="*/ 2343750 h 42"/>
                <a:gd name="T6" fmla="*/ 27583700 w 69"/>
                <a:gd name="T7" fmla="*/ 14453120 h 42"/>
                <a:gd name="T8" fmla="*/ 25199470 w 69"/>
                <a:gd name="T9" fmla="*/ 16406249 h 42"/>
                <a:gd name="T10" fmla="*/ 2384361 w 69"/>
                <a:gd name="T11" fmla="*/ 16406249 h 42"/>
                <a:gd name="T12" fmla="*/ 0 w 69"/>
                <a:gd name="T13" fmla="*/ 14453120 h 42"/>
                <a:gd name="T14" fmla="*/ 0 w 69"/>
                <a:gd name="T15" fmla="*/ 2343750 h 42"/>
                <a:gd name="T16" fmla="*/ 2384361 w 69"/>
                <a:gd name="T17" fmla="*/ 0 h 4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9"/>
                <a:gd name="T28" fmla="*/ 0 h 42"/>
                <a:gd name="T29" fmla="*/ 69 w 69"/>
                <a:gd name="T30" fmla="*/ 42 h 4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9" h="42">
                  <a:moveTo>
                    <a:pt x="6" y="0"/>
                  </a:moveTo>
                  <a:cubicBezTo>
                    <a:pt x="63" y="0"/>
                    <a:pt x="63" y="0"/>
                    <a:pt x="63" y="0"/>
                  </a:cubicBezTo>
                  <a:cubicBezTo>
                    <a:pt x="66" y="0"/>
                    <a:pt x="69" y="3"/>
                    <a:pt x="69" y="6"/>
                  </a:cubicBezTo>
                  <a:cubicBezTo>
                    <a:pt x="69" y="37"/>
                    <a:pt x="69" y="37"/>
                    <a:pt x="69" y="37"/>
                  </a:cubicBezTo>
                  <a:cubicBezTo>
                    <a:pt x="69" y="40"/>
                    <a:pt x="66" y="42"/>
                    <a:pt x="63" y="42"/>
                  </a:cubicBezTo>
                  <a:cubicBezTo>
                    <a:pt x="6" y="42"/>
                    <a:pt x="6" y="42"/>
                    <a:pt x="6" y="42"/>
                  </a:cubicBezTo>
                  <a:cubicBezTo>
                    <a:pt x="3" y="42"/>
                    <a:pt x="0" y="40"/>
                    <a:pt x="0" y="37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3"/>
                    <a:pt x="3" y="0"/>
                    <a:pt x="6" y="0"/>
                  </a:cubicBezTo>
                  <a:close/>
                </a:path>
              </a:pathLst>
            </a:custGeom>
            <a:solidFill>
              <a:srgbClr val="BFBF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38" name="Freeform 69">
              <a:extLst>
                <a:ext uri="{FF2B5EF4-FFF2-40B4-BE49-F238E27FC236}">
                  <a16:creationId xmlns:a16="http://schemas.microsoft.com/office/drawing/2014/main" id="{30D27E83-B7BE-4B2B-99CA-CEFC4E1029BE}"/>
                </a:ext>
              </a:extLst>
            </p:cNvPr>
            <p:cNvSpPr>
              <a:spLocks/>
            </p:cNvSpPr>
            <p:nvPr/>
          </p:nvSpPr>
          <p:spPr bwMode="auto">
            <a:xfrm>
              <a:off x="757" y="2993"/>
              <a:ext cx="175" cy="210"/>
            </a:xfrm>
            <a:custGeom>
              <a:avLst/>
              <a:gdLst>
                <a:gd name="T0" fmla="*/ 0 w 35"/>
                <a:gd name="T1" fmla="*/ 0 h 42"/>
                <a:gd name="T2" fmla="*/ 11328120 w 35"/>
                <a:gd name="T3" fmla="*/ 0 h 42"/>
                <a:gd name="T4" fmla="*/ 13671869 w 35"/>
                <a:gd name="T5" fmla="*/ 2343750 h 42"/>
                <a:gd name="T6" fmla="*/ 13671869 w 35"/>
                <a:gd name="T7" fmla="*/ 14453120 h 42"/>
                <a:gd name="T8" fmla="*/ 11328120 w 35"/>
                <a:gd name="T9" fmla="*/ 16406249 h 42"/>
                <a:gd name="T10" fmla="*/ 0 w 35"/>
                <a:gd name="T11" fmla="*/ 16406249 h 42"/>
                <a:gd name="T12" fmla="*/ 0 w 35"/>
                <a:gd name="T13" fmla="*/ 0 h 4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5"/>
                <a:gd name="T22" fmla="*/ 0 h 42"/>
                <a:gd name="T23" fmla="*/ 35 w 35"/>
                <a:gd name="T24" fmla="*/ 42 h 42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5" h="42">
                  <a:moveTo>
                    <a:pt x="0" y="0"/>
                  </a:moveTo>
                  <a:cubicBezTo>
                    <a:pt x="29" y="0"/>
                    <a:pt x="29" y="0"/>
                    <a:pt x="29" y="0"/>
                  </a:cubicBezTo>
                  <a:cubicBezTo>
                    <a:pt x="32" y="0"/>
                    <a:pt x="35" y="3"/>
                    <a:pt x="35" y="6"/>
                  </a:cubicBezTo>
                  <a:cubicBezTo>
                    <a:pt x="35" y="37"/>
                    <a:pt x="35" y="37"/>
                    <a:pt x="35" y="37"/>
                  </a:cubicBezTo>
                  <a:cubicBezTo>
                    <a:pt x="35" y="40"/>
                    <a:pt x="32" y="42"/>
                    <a:pt x="29" y="42"/>
                  </a:cubicBezTo>
                  <a:cubicBezTo>
                    <a:pt x="0" y="42"/>
                    <a:pt x="0" y="42"/>
                    <a:pt x="0" y="42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594" name="Title 1">
            <a:extLst>
              <a:ext uri="{FF2B5EF4-FFF2-40B4-BE49-F238E27FC236}">
                <a16:creationId xmlns:a16="http://schemas.microsoft.com/office/drawing/2014/main" id="{A96ECF41-D9CB-4B26-B04F-033E1864F72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uz-Cyrl-UZ" altLang="en-US">
                <a:solidFill>
                  <a:srgbClr val="002060"/>
                </a:solidFill>
              </a:rPr>
              <a:t>И</a:t>
            </a:r>
            <a:r>
              <a:rPr lang="ru-RU" altLang="en-US">
                <a:solidFill>
                  <a:srgbClr val="002060"/>
                </a:solidFill>
              </a:rPr>
              <a:t>ш</a:t>
            </a:r>
            <a:r>
              <a:rPr lang="en-US" altLang="en-US">
                <a:solidFill>
                  <a:srgbClr val="002060"/>
                </a:solidFill>
              </a:rPr>
              <a:t> </a:t>
            </a:r>
            <a:r>
              <a:rPr lang="ru-RU" altLang="en-US">
                <a:solidFill>
                  <a:srgbClr val="002060"/>
                </a:solidFill>
              </a:rPr>
              <a:t>жойидаги</a:t>
            </a:r>
            <a:r>
              <a:rPr lang="tr-TR" altLang="en-US">
                <a:solidFill>
                  <a:srgbClr val="002060"/>
                </a:solidFill>
              </a:rPr>
              <a:t> </a:t>
            </a:r>
            <a:r>
              <a:rPr lang="ru-RU" altLang="en-US">
                <a:solidFill>
                  <a:srgbClr val="002060"/>
                </a:solidFill>
              </a:rPr>
              <a:t>а</a:t>
            </a:r>
            <a:r>
              <a:rPr lang="tr-TR" altLang="en-US">
                <a:solidFill>
                  <a:srgbClr val="002060"/>
                </a:solidFill>
              </a:rPr>
              <a:t>x</a:t>
            </a:r>
            <a:r>
              <a:rPr lang="ru-RU" altLang="en-US">
                <a:solidFill>
                  <a:srgbClr val="002060"/>
                </a:solidFill>
              </a:rPr>
              <a:t>лоқий</a:t>
            </a:r>
            <a:r>
              <a:rPr lang="tr-TR" altLang="en-US">
                <a:solidFill>
                  <a:srgbClr val="002060"/>
                </a:solidFill>
              </a:rPr>
              <a:t> </a:t>
            </a:r>
            <a:r>
              <a:rPr lang="ru-RU" altLang="en-US">
                <a:solidFill>
                  <a:srgbClr val="002060"/>
                </a:solidFill>
              </a:rPr>
              <a:t>м</a:t>
            </a:r>
            <a:r>
              <a:rPr lang="tr-TR" altLang="en-US">
                <a:solidFill>
                  <a:srgbClr val="002060"/>
                </a:solidFill>
              </a:rPr>
              <a:t>e</a:t>
            </a:r>
            <a:r>
              <a:rPr lang="ru-RU" altLang="en-US">
                <a:solidFill>
                  <a:srgbClr val="002060"/>
                </a:solidFill>
              </a:rPr>
              <a:t>ъёрлар</a:t>
            </a:r>
            <a:r>
              <a:rPr lang="tr-TR" altLang="en-US">
                <a:solidFill>
                  <a:srgbClr val="002060"/>
                </a:solidFill>
              </a:rPr>
              <a:t>: </a:t>
            </a:r>
            <a:r>
              <a:rPr lang="ru-RU" altLang="en-US">
                <a:solidFill>
                  <a:srgbClr val="002060"/>
                </a:solidFill>
              </a:rPr>
              <a:t>Улар</a:t>
            </a:r>
            <a:r>
              <a:rPr lang="tr-TR" altLang="en-US">
                <a:solidFill>
                  <a:srgbClr val="002060"/>
                </a:solidFill>
              </a:rPr>
              <a:t> </a:t>
            </a:r>
            <a:r>
              <a:rPr lang="ru-RU" altLang="en-US">
                <a:solidFill>
                  <a:srgbClr val="002060"/>
                </a:solidFill>
              </a:rPr>
              <a:t>нима</a:t>
            </a:r>
            <a:r>
              <a:rPr lang="tr-TR" altLang="en-US">
                <a:solidFill>
                  <a:srgbClr val="002060"/>
                </a:solidFill>
              </a:rPr>
              <a:t> </a:t>
            </a:r>
            <a:r>
              <a:rPr lang="ru-RU" altLang="en-US">
                <a:solidFill>
                  <a:srgbClr val="002060"/>
                </a:solidFill>
              </a:rPr>
              <a:t>ва</a:t>
            </a:r>
            <a:r>
              <a:rPr lang="tr-TR" altLang="en-US">
                <a:solidFill>
                  <a:srgbClr val="002060"/>
                </a:solidFill>
              </a:rPr>
              <a:t> </a:t>
            </a:r>
            <a:r>
              <a:rPr lang="ru-RU" altLang="en-US">
                <a:solidFill>
                  <a:srgbClr val="002060"/>
                </a:solidFill>
              </a:rPr>
              <a:t>нима</a:t>
            </a:r>
            <a:r>
              <a:rPr lang="tr-TR" altLang="en-US">
                <a:solidFill>
                  <a:srgbClr val="002060"/>
                </a:solidFill>
              </a:rPr>
              <a:t> </a:t>
            </a:r>
            <a:r>
              <a:rPr lang="ru-RU" altLang="en-US">
                <a:solidFill>
                  <a:srgbClr val="002060"/>
                </a:solidFill>
              </a:rPr>
              <a:t>учун</a:t>
            </a:r>
            <a:r>
              <a:rPr lang="tr-TR" altLang="en-US">
                <a:solidFill>
                  <a:srgbClr val="002060"/>
                </a:solidFill>
              </a:rPr>
              <a:t> </a:t>
            </a:r>
            <a:r>
              <a:rPr lang="ru-RU" altLang="en-US">
                <a:solidFill>
                  <a:srgbClr val="002060"/>
                </a:solidFill>
              </a:rPr>
              <a:t>уларга</a:t>
            </a:r>
            <a:r>
              <a:rPr lang="tr-TR" altLang="en-US">
                <a:solidFill>
                  <a:srgbClr val="002060"/>
                </a:solidFill>
              </a:rPr>
              <a:t> </a:t>
            </a:r>
            <a:r>
              <a:rPr lang="en-US" altLang="en-US">
                <a:solidFill>
                  <a:srgbClr val="002060"/>
                </a:solidFill>
              </a:rPr>
              <a:t>                       </a:t>
            </a:r>
            <a:r>
              <a:rPr lang="ru-RU" altLang="en-US">
                <a:solidFill>
                  <a:srgbClr val="002060"/>
                </a:solidFill>
              </a:rPr>
              <a:t>риоя</a:t>
            </a:r>
            <a:r>
              <a:rPr lang="tr-TR" altLang="en-US">
                <a:solidFill>
                  <a:srgbClr val="002060"/>
                </a:solidFill>
              </a:rPr>
              <a:t> </a:t>
            </a:r>
            <a:r>
              <a:rPr lang="ru-RU" altLang="en-US">
                <a:solidFill>
                  <a:srgbClr val="002060"/>
                </a:solidFill>
              </a:rPr>
              <a:t>қилиш</a:t>
            </a:r>
            <a:r>
              <a:rPr lang="tr-TR" altLang="en-US">
                <a:solidFill>
                  <a:srgbClr val="002060"/>
                </a:solidFill>
              </a:rPr>
              <a:t> </a:t>
            </a:r>
            <a:r>
              <a:rPr lang="ru-RU" altLang="en-US">
                <a:solidFill>
                  <a:srgbClr val="002060"/>
                </a:solidFill>
              </a:rPr>
              <a:t>муҳим</a:t>
            </a:r>
            <a:r>
              <a:rPr lang="tr-TR" altLang="en-US">
                <a:solidFill>
                  <a:srgbClr val="002060"/>
                </a:solidFill>
              </a:rPr>
              <a:t>?</a:t>
            </a:r>
            <a:endParaRPr lang="ru-RU" altLang="en-US"/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08B7829D-5568-9849-ACC9-0C295347F8B0}"/>
              </a:ext>
            </a:extLst>
          </p:cNvPr>
          <p:cNvGrpSpPr/>
          <p:nvPr/>
        </p:nvGrpSpPr>
        <p:grpSpPr>
          <a:xfrm>
            <a:off x="7537450" y="1168400"/>
            <a:ext cx="4427537" cy="5251450"/>
            <a:chOff x="7662863" y="574675"/>
            <a:chExt cx="4427537" cy="5251450"/>
          </a:xfrm>
        </p:grpSpPr>
        <p:sp>
          <p:nvSpPr>
            <p:cNvPr id="110595" name="Freeform 188">
              <a:extLst>
                <a:ext uri="{FF2B5EF4-FFF2-40B4-BE49-F238E27FC236}">
                  <a16:creationId xmlns:a16="http://schemas.microsoft.com/office/drawing/2014/main" id="{A40CD9CD-DD96-4452-A392-BCC839D18CE5}"/>
                </a:ext>
              </a:extLst>
            </p:cNvPr>
            <p:cNvSpPr>
              <a:spLocks/>
            </p:cNvSpPr>
            <p:nvPr/>
          </p:nvSpPr>
          <p:spPr bwMode="auto">
            <a:xfrm>
              <a:off x="7662863" y="574675"/>
              <a:ext cx="4427537" cy="5251450"/>
            </a:xfrm>
            <a:custGeom>
              <a:avLst/>
              <a:gdLst>
                <a:gd name="T0" fmla="*/ 2147483647 w 2787"/>
                <a:gd name="T1" fmla="*/ 2147483647 h 3306"/>
                <a:gd name="T2" fmla="*/ 2147483647 w 2787"/>
                <a:gd name="T3" fmla="*/ 2147483647 h 3306"/>
                <a:gd name="T4" fmla="*/ 2147483647 w 2787"/>
                <a:gd name="T5" fmla="*/ 2147483647 h 3306"/>
                <a:gd name="T6" fmla="*/ 2147483647 w 2787"/>
                <a:gd name="T7" fmla="*/ 2147483647 h 3306"/>
                <a:gd name="T8" fmla="*/ 2147483647 w 2787"/>
                <a:gd name="T9" fmla="*/ 2147483647 h 3306"/>
                <a:gd name="T10" fmla="*/ 2147483647 w 2787"/>
                <a:gd name="T11" fmla="*/ 2147483647 h 3306"/>
                <a:gd name="T12" fmla="*/ 2147483647 w 2787"/>
                <a:gd name="T13" fmla="*/ 2147483647 h 3306"/>
                <a:gd name="T14" fmla="*/ 2147483647 w 2787"/>
                <a:gd name="T15" fmla="*/ 2147483647 h 3306"/>
                <a:gd name="T16" fmla="*/ 2147483647 w 2787"/>
                <a:gd name="T17" fmla="*/ 2147483647 h 3306"/>
                <a:gd name="T18" fmla="*/ 2147483647 w 2787"/>
                <a:gd name="T19" fmla="*/ 2147483647 h 3306"/>
                <a:gd name="T20" fmla="*/ 2147483647 w 2787"/>
                <a:gd name="T21" fmla="*/ 2147483647 h 330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787"/>
                <a:gd name="T34" fmla="*/ 0 h 3306"/>
                <a:gd name="T35" fmla="*/ 2787 w 2787"/>
                <a:gd name="T36" fmla="*/ 3306 h 330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787" h="3306">
                  <a:moveTo>
                    <a:pt x="247" y="2248"/>
                  </a:moveTo>
                  <a:cubicBezTo>
                    <a:pt x="402" y="2428"/>
                    <a:pt x="540" y="2381"/>
                    <a:pt x="720" y="2634"/>
                  </a:cubicBezTo>
                  <a:cubicBezTo>
                    <a:pt x="864" y="2836"/>
                    <a:pt x="826" y="2935"/>
                    <a:pt x="981" y="3083"/>
                  </a:cubicBezTo>
                  <a:cubicBezTo>
                    <a:pt x="1162" y="3255"/>
                    <a:pt x="1378" y="3277"/>
                    <a:pt x="1439" y="3281"/>
                  </a:cubicBezTo>
                  <a:cubicBezTo>
                    <a:pt x="1735" y="3306"/>
                    <a:pt x="1922" y="3144"/>
                    <a:pt x="2035" y="2996"/>
                  </a:cubicBezTo>
                  <a:cubicBezTo>
                    <a:pt x="2463" y="2437"/>
                    <a:pt x="2667" y="1811"/>
                    <a:pt x="2748" y="1173"/>
                  </a:cubicBezTo>
                  <a:cubicBezTo>
                    <a:pt x="2775" y="966"/>
                    <a:pt x="2787" y="750"/>
                    <a:pt x="2663" y="541"/>
                  </a:cubicBezTo>
                  <a:cubicBezTo>
                    <a:pt x="2540" y="332"/>
                    <a:pt x="2250" y="130"/>
                    <a:pt x="1888" y="75"/>
                  </a:cubicBezTo>
                  <a:cubicBezTo>
                    <a:pt x="1397" y="0"/>
                    <a:pt x="1008" y="211"/>
                    <a:pt x="860" y="297"/>
                  </a:cubicBezTo>
                  <a:cubicBezTo>
                    <a:pt x="636" y="428"/>
                    <a:pt x="297" y="626"/>
                    <a:pt x="136" y="1067"/>
                  </a:cubicBezTo>
                  <a:cubicBezTo>
                    <a:pt x="0" y="1441"/>
                    <a:pt x="3" y="1963"/>
                    <a:pt x="247" y="2248"/>
                  </a:cubicBezTo>
                  <a:close/>
                </a:path>
              </a:pathLst>
            </a:custGeom>
            <a:solidFill>
              <a:srgbClr val="FE8A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" name="Title 1">
              <a:extLst>
                <a:ext uri="{FF2B5EF4-FFF2-40B4-BE49-F238E27FC236}">
                  <a16:creationId xmlns:a16="http://schemas.microsoft.com/office/drawing/2014/main" id="{A87A3CCE-7BB9-437F-AC16-BC5E47A7A67A}"/>
                </a:ext>
              </a:extLst>
            </p:cNvPr>
            <p:cNvSpPr txBox="1">
              <a:spLocks/>
            </p:cNvSpPr>
            <p:nvPr/>
          </p:nvSpPr>
          <p:spPr>
            <a:xfrm>
              <a:off x="8385175" y="1524000"/>
              <a:ext cx="3363913" cy="790575"/>
            </a:xfrm>
            <a:prstGeom prst="rect">
              <a:avLst/>
            </a:prstGeom>
          </p:spPr>
          <p:txBody>
            <a:bodyPr lIns="0" tIns="0" rIns="0" bIns="0"/>
            <a:lstStyle>
              <a:lvl1pPr algn="l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2800" b="0" kern="1200">
                  <a:solidFill>
                    <a:schemeClr val="bg1"/>
                  </a:solidFill>
                  <a:latin typeface="Arial" panose="020B0604020202020204" pitchFamily="34" charset="0"/>
                  <a:ea typeface="+mj-ea"/>
                  <a:cs typeface="Arial" panose="020B0604020202020204" pitchFamily="34" charset="0"/>
                </a:defRPr>
              </a:lvl1pPr>
            </a:lstStyle>
            <a:p>
              <a:pPr algn="ctr" fontAlgn="auto">
                <a:lnSpc>
                  <a:spcPct val="100000"/>
                </a:lnSpc>
                <a:spcAft>
                  <a:spcPts val="600"/>
                </a:spcAft>
                <a:defRPr/>
              </a:pPr>
              <a:r>
                <a:rPr lang="ru-RU" sz="1800" b="1" dirty="0" err="1">
                  <a:latin typeface="+mn-lt"/>
                </a:rPr>
                <a:t>Сизнингча</a:t>
              </a:r>
              <a:r>
                <a:rPr lang="tr-TR" sz="1800" b="1" dirty="0">
                  <a:latin typeface="+mn-lt"/>
                </a:rPr>
                <a:t>, </a:t>
              </a:r>
              <a:r>
                <a:rPr lang="ru-RU" sz="1800" b="1" dirty="0" err="1">
                  <a:latin typeface="+mn-lt"/>
                </a:rPr>
                <a:t>нима</a:t>
              </a:r>
              <a:r>
                <a:rPr lang="tr-TR" sz="1800" b="1" dirty="0">
                  <a:latin typeface="+mn-lt"/>
                </a:rPr>
                <a:t> </a:t>
              </a:r>
              <a:r>
                <a:rPr lang="ru-RU" sz="1800" b="1" dirty="0" err="1">
                  <a:latin typeface="+mn-lt"/>
                </a:rPr>
                <a:t>учун</a:t>
              </a:r>
              <a:r>
                <a:rPr lang="tr-TR" sz="1800" b="1" dirty="0">
                  <a:latin typeface="+mn-lt"/>
                </a:rPr>
                <a:t> x</a:t>
              </a:r>
              <a:r>
                <a:rPr lang="ru-RU" sz="1800" b="1" dirty="0" err="1">
                  <a:latin typeface="+mn-lt"/>
                </a:rPr>
                <a:t>одимлар</a:t>
              </a:r>
              <a:r>
                <a:rPr lang="tr-TR" sz="1800" b="1" dirty="0">
                  <a:latin typeface="+mn-lt"/>
                </a:rPr>
                <a:t> </a:t>
              </a:r>
              <a:r>
                <a:rPr lang="ru-RU" sz="1800" b="1" dirty="0">
                  <a:latin typeface="+mn-lt"/>
                </a:rPr>
                <a:t>а</a:t>
              </a:r>
              <a:r>
                <a:rPr lang="tr-TR" sz="1800" b="1" dirty="0">
                  <a:latin typeface="+mn-lt"/>
                </a:rPr>
                <a:t>x</a:t>
              </a:r>
              <a:r>
                <a:rPr lang="ru-RU" sz="1800" b="1" dirty="0" err="1">
                  <a:latin typeface="+mn-lt"/>
                </a:rPr>
                <a:t>лоқ</a:t>
              </a:r>
              <a:r>
                <a:rPr lang="tr-TR" sz="1800" b="1" dirty="0">
                  <a:latin typeface="+mn-lt"/>
                </a:rPr>
                <a:t> </a:t>
              </a:r>
              <a:r>
                <a:rPr lang="ru-RU" sz="1800" b="1" dirty="0">
                  <a:latin typeface="+mn-lt"/>
                </a:rPr>
                <a:t>код</a:t>
              </a:r>
              <a:r>
                <a:rPr lang="tr-TR" sz="1800" b="1" dirty="0">
                  <a:latin typeface="+mn-lt"/>
                </a:rPr>
                <a:t>e</a:t>
              </a:r>
              <a:r>
                <a:rPr lang="ru-RU" sz="1800" b="1" dirty="0" err="1">
                  <a:latin typeface="+mn-lt"/>
                </a:rPr>
                <a:t>кси</a:t>
              </a:r>
              <a:r>
                <a:rPr lang="tr-TR" sz="1800" b="1" dirty="0">
                  <a:latin typeface="+mn-lt"/>
                </a:rPr>
                <a:t> </a:t>
              </a:r>
              <a:r>
                <a:rPr lang="ru-RU" sz="1800" b="1" dirty="0" err="1">
                  <a:latin typeface="+mn-lt"/>
                </a:rPr>
                <a:t>қоидаларига</a:t>
              </a:r>
              <a:r>
                <a:rPr lang="tr-TR" sz="1800" b="1" dirty="0">
                  <a:latin typeface="+mn-lt"/>
                </a:rPr>
                <a:t> </a:t>
              </a:r>
              <a:r>
                <a:rPr lang="ru-RU" sz="1800" b="1" dirty="0" err="1">
                  <a:latin typeface="+mn-lt"/>
                </a:rPr>
                <a:t>риоя</a:t>
              </a:r>
              <a:r>
                <a:rPr lang="tr-TR" sz="1800" b="1" dirty="0">
                  <a:latin typeface="+mn-lt"/>
                </a:rPr>
                <a:t> </a:t>
              </a:r>
              <a:r>
                <a:rPr lang="ru-RU" sz="1800" b="1" dirty="0" err="1">
                  <a:latin typeface="+mn-lt"/>
                </a:rPr>
                <a:t>қилишлари</a:t>
              </a:r>
              <a:r>
                <a:rPr lang="tr-TR" sz="1800" b="1" dirty="0">
                  <a:latin typeface="+mn-lt"/>
                </a:rPr>
                <a:t> </a:t>
              </a:r>
              <a:r>
                <a:rPr lang="ru-RU" sz="1800" b="1" dirty="0" err="1">
                  <a:latin typeface="+mn-lt"/>
                </a:rPr>
                <a:t>муҳим</a:t>
              </a:r>
              <a:r>
                <a:rPr lang="tr-TR" sz="1800" b="1" dirty="0">
                  <a:latin typeface="+mn-lt"/>
                </a:rPr>
                <a:t>?</a:t>
              </a:r>
              <a:endParaRPr lang="ru-RU" sz="1800" b="1" dirty="0">
                <a:latin typeface="+mn-lt"/>
              </a:endParaRPr>
            </a:p>
          </p:txBody>
        </p:sp>
        <p:grpSp>
          <p:nvGrpSpPr>
            <p:cNvPr id="110597" name="Group 15">
              <a:extLst>
                <a:ext uri="{FF2B5EF4-FFF2-40B4-BE49-F238E27FC236}">
                  <a16:creationId xmlns:a16="http://schemas.microsoft.com/office/drawing/2014/main" id="{66955EF4-BEC6-4FE4-BC42-603965EB71A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986838" y="3090863"/>
              <a:ext cx="1778000" cy="2735262"/>
              <a:chOff x="9236076" y="7739063"/>
              <a:chExt cx="938213" cy="1443038"/>
            </a:xfrm>
          </p:grpSpPr>
          <p:sp>
            <p:nvSpPr>
              <p:cNvPr id="110605" name="Freeform 183">
                <a:extLst>
                  <a:ext uri="{FF2B5EF4-FFF2-40B4-BE49-F238E27FC236}">
                    <a16:creationId xmlns:a16="http://schemas.microsoft.com/office/drawing/2014/main" id="{845010C3-9ED2-4C08-8BA2-6F557CA0BB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36076" y="7786688"/>
                <a:ext cx="938213" cy="1039813"/>
              </a:xfrm>
              <a:custGeom>
                <a:avLst/>
                <a:gdLst>
                  <a:gd name="T0" fmla="*/ 2147483647 w 591"/>
                  <a:gd name="T1" fmla="*/ 2147483647 h 655"/>
                  <a:gd name="T2" fmla="*/ 2147483647 w 591"/>
                  <a:gd name="T3" fmla="*/ 2147483647 h 655"/>
                  <a:gd name="T4" fmla="*/ 0 w 591"/>
                  <a:gd name="T5" fmla="*/ 2147483647 h 655"/>
                  <a:gd name="T6" fmla="*/ 2147483647 w 591"/>
                  <a:gd name="T7" fmla="*/ 0 h 655"/>
                  <a:gd name="T8" fmla="*/ 2147483647 w 591"/>
                  <a:gd name="T9" fmla="*/ 2147483647 h 6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91"/>
                  <a:gd name="T16" fmla="*/ 0 h 655"/>
                  <a:gd name="T17" fmla="*/ 591 w 591"/>
                  <a:gd name="T18" fmla="*/ 655 h 6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91" h="655">
                    <a:moveTo>
                      <a:pt x="591" y="489"/>
                    </a:moveTo>
                    <a:lnTo>
                      <a:pt x="216" y="655"/>
                    </a:lnTo>
                    <a:lnTo>
                      <a:pt x="0" y="166"/>
                    </a:lnTo>
                    <a:lnTo>
                      <a:pt x="374" y="0"/>
                    </a:lnTo>
                    <a:lnTo>
                      <a:pt x="591" y="489"/>
                    </a:lnTo>
                    <a:close/>
                  </a:path>
                </a:pathLst>
              </a:custGeom>
              <a:solidFill>
                <a:srgbClr val="1FD7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0606" name="Freeform 184">
                <a:extLst>
                  <a:ext uri="{FF2B5EF4-FFF2-40B4-BE49-F238E27FC236}">
                    <a16:creationId xmlns:a16="http://schemas.microsoft.com/office/drawing/2014/main" id="{867CA3F3-5E1D-49A4-9580-0165C4FD6C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93226" y="7843838"/>
                <a:ext cx="814388" cy="909638"/>
              </a:xfrm>
              <a:custGeom>
                <a:avLst/>
                <a:gdLst>
                  <a:gd name="T0" fmla="*/ 2147483647 w 513"/>
                  <a:gd name="T1" fmla="*/ 2147483647 h 573"/>
                  <a:gd name="T2" fmla="*/ 2147483647 w 513"/>
                  <a:gd name="T3" fmla="*/ 2147483647 h 573"/>
                  <a:gd name="T4" fmla="*/ 0 w 513"/>
                  <a:gd name="T5" fmla="*/ 2147483647 h 573"/>
                  <a:gd name="T6" fmla="*/ 2147483647 w 513"/>
                  <a:gd name="T7" fmla="*/ 0 h 573"/>
                  <a:gd name="T8" fmla="*/ 2147483647 w 513"/>
                  <a:gd name="T9" fmla="*/ 2147483647 h 5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13"/>
                  <a:gd name="T16" fmla="*/ 0 h 573"/>
                  <a:gd name="T17" fmla="*/ 513 w 513"/>
                  <a:gd name="T18" fmla="*/ 573 h 5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13" h="573">
                    <a:moveTo>
                      <a:pt x="513" y="429"/>
                    </a:moveTo>
                    <a:lnTo>
                      <a:pt x="192" y="573"/>
                    </a:lnTo>
                    <a:lnTo>
                      <a:pt x="0" y="142"/>
                    </a:lnTo>
                    <a:lnTo>
                      <a:pt x="322" y="0"/>
                    </a:lnTo>
                    <a:lnTo>
                      <a:pt x="513" y="42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0607" name="Freeform 185">
                <a:extLst>
                  <a:ext uri="{FF2B5EF4-FFF2-40B4-BE49-F238E27FC236}">
                    <a16:creationId xmlns:a16="http://schemas.microsoft.com/office/drawing/2014/main" id="{2F3B96A6-1F9C-4FBC-A0CA-E68B29CE23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01176" y="7847013"/>
                <a:ext cx="279400" cy="180975"/>
              </a:xfrm>
              <a:custGeom>
                <a:avLst/>
                <a:gdLst>
                  <a:gd name="T0" fmla="*/ 2147483647 w 176"/>
                  <a:gd name="T1" fmla="*/ 2147483647 h 114"/>
                  <a:gd name="T2" fmla="*/ 2147483647 w 176"/>
                  <a:gd name="T3" fmla="*/ 2147483647 h 114"/>
                  <a:gd name="T4" fmla="*/ 0 w 176"/>
                  <a:gd name="T5" fmla="*/ 2147483647 h 114"/>
                  <a:gd name="T6" fmla="*/ 2147483647 w 176"/>
                  <a:gd name="T7" fmla="*/ 0 h 114"/>
                  <a:gd name="T8" fmla="*/ 2147483647 w 176"/>
                  <a:gd name="T9" fmla="*/ 2147483647 h 1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76"/>
                  <a:gd name="T16" fmla="*/ 0 h 114"/>
                  <a:gd name="T17" fmla="*/ 176 w 176"/>
                  <a:gd name="T18" fmla="*/ 114 h 11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76" h="114">
                    <a:moveTo>
                      <a:pt x="176" y="42"/>
                    </a:moveTo>
                    <a:lnTo>
                      <a:pt x="18" y="114"/>
                    </a:lnTo>
                    <a:lnTo>
                      <a:pt x="0" y="70"/>
                    </a:lnTo>
                    <a:lnTo>
                      <a:pt x="156" y="0"/>
                    </a:lnTo>
                    <a:lnTo>
                      <a:pt x="176" y="42"/>
                    </a:lnTo>
                    <a:close/>
                  </a:path>
                </a:pathLst>
              </a:custGeom>
              <a:solidFill>
                <a:srgbClr val="4A12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0608" name="Freeform 186">
                <a:extLst>
                  <a:ext uri="{FF2B5EF4-FFF2-40B4-BE49-F238E27FC236}">
                    <a16:creationId xmlns:a16="http://schemas.microsoft.com/office/drawing/2014/main" id="{9C88DDC2-F244-4E47-87CB-0D5E7C2B9A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58326" y="7824788"/>
                <a:ext cx="114300" cy="117475"/>
              </a:xfrm>
              <a:custGeom>
                <a:avLst/>
                <a:gdLst>
                  <a:gd name="T0" fmla="*/ 2147483647 w 36"/>
                  <a:gd name="T1" fmla="*/ 2147483647 h 37"/>
                  <a:gd name="T2" fmla="*/ 2147483647 w 36"/>
                  <a:gd name="T3" fmla="*/ 2147483647 h 37"/>
                  <a:gd name="T4" fmla="*/ 2147483647 w 36"/>
                  <a:gd name="T5" fmla="*/ 2147483647 h 37"/>
                  <a:gd name="T6" fmla="*/ 2147483647 w 36"/>
                  <a:gd name="T7" fmla="*/ 2147483647 h 37"/>
                  <a:gd name="T8" fmla="*/ 2147483647 w 36"/>
                  <a:gd name="T9" fmla="*/ 2147483647 h 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6"/>
                  <a:gd name="T16" fmla="*/ 0 h 37"/>
                  <a:gd name="T17" fmla="*/ 36 w 36"/>
                  <a:gd name="T18" fmla="*/ 37 h 3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6" h="37">
                    <a:moveTo>
                      <a:pt x="33" y="12"/>
                    </a:moveTo>
                    <a:cubicBezTo>
                      <a:pt x="36" y="20"/>
                      <a:pt x="33" y="29"/>
                      <a:pt x="25" y="33"/>
                    </a:cubicBezTo>
                    <a:cubicBezTo>
                      <a:pt x="17" y="37"/>
                      <a:pt x="7" y="33"/>
                      <a:pt x="3" y="25"/>
                    </a:cubicBezTo>
                    <a:cubicBezTo>
                      <a:pt x="0" y="17"/>
                      <a:pt x="3" y="7"/>
                      <a:pt x="12" y="4"/>
                    </a:cubicBezTo>
                    <a:cubicBezTo>
                      <a:pt x="20" y="0"/>
                      <a:pt x="29" y="4"/>
                      <a:pt x="33" y="12"/>
                    </a:cubicBezTo>
                    <a:close/>
                  </a:path>
                </a:pathLst>
              </a:custGeom>
              <a:solidFill>
                <a:srgbClr val="4119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0609" name="Freeform 187">
                <a:extLst>
                  <a:ext uri="{FF2B5EF4-FFF2-40B4-BE49-F238E27FC236}">
                    <a16:creationId xmlns:a16="http://schemas.microsoft.com/office/drawing/2014/main" id="{5B0C5AF2-9C4B-49A1-9D64-8160A7797E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07526" y="7977188"/>
                <a:ext cx="377825" cy="174625"/>
              </a:xfrm>
              <a:custGeom>
                <a:avLst/>
                <a:gdLst>
                  <a:gd name="T0" fmla="*/ 2147483647 w 238"/>
                  <a:gd name="T1" fmla="*/ 2147483647 h 110"/>
                  <a:gd name="T2" fmla="*/ 2147483647 w 238"/>
                  <a:gd name="T3" fmla="*/ 2147483647 h 110"/>
                  <a:gd name="T4" fmla="*/ 0 w 238"/>
                  <a:gd name="T5" fmla="*/ 2147483647 h 110"/>
                  <a:gd name="T6" fmla="*/ 2147483647 w 238"/>
                  <a:gd name="T7" fmla="*/ 0 h 110"/>
                  <a:gd name="T8" fmla="*/ 2147483647 w 238"/>
                  <a:gd name="T9" fmla="*/ 2147483647 h 1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38"/>
                  <a:gd name="T16" fmla="*/ 0 h 110"/>
                  <a:gd name="T17" fmla="*/ 238 w 238"/>
                  <a:gd name="T18" fmla="*/ 110 h 11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38" h="110">
                    <a:moveTo>
                      <a:pt x="238" y="4"/>
                    </a:moveTo>
                    <a:lnTo>
                      <a:pt x="2" y="110"/>
                    </a:lnTo>
                    <a:lnTo>
                      <a:pt x="0" y="106"/>
                    </a:lnTo>
                    <a:lnTo>
                      <a:pt x="236" y="0"/>
                    </a:lnTo>
                    <a:lnTo>
                      <a:pt x="238" y="4"/>
                    </a:lnTo>
                    <a:close/>
                  </a:path>
                </a:pathLst>
              </a:custGeom>
              <a:solidFill>
                <a:srgbClr val="E8E8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0610" name="Freeform 188">
                <a:extLst>
                  <a:ext uri="{FF2B5EF4-FFF2-40B4-BE49-F238E27FC236}">
                    <a16:creationId xmlns:a16="http://schemas.microsoft.com/office/drawing/2014/main" id="{2BA1B256-CFFE-4549-B2F7-9466F5676B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23401" y="8015288"/>
                <a:ext cx="377825" cy="171450"/>
              </a:xfrm>
              <a:custGeom>
                <a:avLst/>
                <a:gdLst>
                  <a:gd name="T0" fmla="*/ 2147483647 w 238"/>
                  <a:gd name="T1" fmla="*/ 2147483647 h 108"/>
                  <a:gd name="T2" fmla="*/ 2147483647 w 238"/>
                  <a:gd name="T3" fmla="*/ 2147483647 h 108"/>
                  <a:gd name="T4" fmla="*/ 0 w 238"/>
                  <a:gd name="T5" fmla="*/ 2147483647 h 108"/>
                  <a:gd name="T6" fmla="*/ 2147483647 w 238"/>
                  <a:gd name="T7" fmla="*/ 0 h 108"/>
                  <a:gd name="T8" fmla="*/ 2147483647 w 238"/>
                  <a:gd name="T9" fmla="*/ 2147483647 h 10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38"/>
                  <a:gd name="T16" fmla="*/ 0 h 108"/>
                  <a:gd name="T17" fmla="*/ 238 w 238"/>
                  <a:gd name="T18" fmla="*/ 108 h 10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38" h="108">
                    <a:moveTo>
                      <a:pt x="238" y="4"/>
                    </a:moveTo>
                    <a:lnTo>
                      <a:pt x="2" y="108"/>
                    </a:lnTo>
                    <a:lnTo>
                      <a:pt x="0" y="106"/>
                    </a:lnTo>
                    <a:lnTo>
                      <a:pt x="236" y="0"/>
                    </a:lnTo>
                    <a:lnTo>
                      <a:pt x="238" y="4"/>
                    </a:lnTo>
                    <a:close/>
                  </a:path>
                </a:pathLst>
              </a:custGeom>
              <a:solidFill>
                <a:srgbClr val="E8E8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0611" name="Freeform 189">
                <a:extLst>
                  <a:ext uri="{FF2B5EF4-FFF2-40B4-BE49-F238E27FC236}">
                    <a16:creationId xmlns:a16="http://schemas.microsoft.com/office/drawing/2014/main" id="{DACA2A82-C617-4C32-8F1B-0EC7B4818B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42451" y="8053388"/>
                <a:ext cx="377825" cy="171450"/>
              </a:xfrm>
              <a:custGeom>
                <a:avLst/>
                <a:gdLst>
                  <a:gd name="T0" fmla="*/ 2147483647 w 238"/>
                  <a:gd name="T1" fmla="*/ 2147483647 h 108"/>
                  <a:gd name="T2" fmla="*/ 0 w 238"/>
                  <a:gd name="T3" fmla="*/ 2147483647 h 108"/>
                  <a:gd name="T4" fmla="*/ 0 w 238"/>
                  <a:gd name="T5" fmla="*/ 2147483647 h 108"/>
                  <a:gd name="T6" fmla="*/ 2147483647 w 238"/>
                  <a:gd name="T7" fmla="*/ 0 h 108"/>
                  <a:gd name="T8" fmla="*/ 2147483647 w 238"/>
                  <a:gd name="T9" fmla="*/ 2147483647 h 10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38"/>
                  <a:gd name="T16" fmla="*/ 0 h 108"/>
                  <a:gd name="T17" fmla="*/ 238 w 238"/>
                  <a:gd name="T18" fmla="*/ 108 h 10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38" h="108">
                    <a:moveTo>
                      <a:pt x="238" y="4"/>
                    </a:moveTo>
                    <a:lnTo>
                      <a:pt x="0" y="108"/>
                    </a:lnTo>
                    <a:lnTo>
                      <a:pt x="0" y="104"/>
                    </a:lnTo>
                    <a:lnTo>
                      <a:pt x="236" y="0"/>
                    </a:lnTo>
                    <a:lnTo>
                      <a:pt x="238" y="4"/>
                    </a:lnTo>
                    <a:close/>
                  </a:path>
                </a:pathLst>
              </a:custGeom>
              <a:solidFill>
                <a:srgbClr val="E8E8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0612" name="Freeform 190">
                <a:extLst>
                  <a:ext uri="{FF2B5EF4-FFF2-40B4-BE49-F238E27FC236}">
                    <a16:creationId xmlns:a16="http://schemas.microsoft.com/office/drawing/2014/main" id="{BAF66C5C-CFC1-430B-BAEA-EEA91AC556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58326" y="8091488"/>
                <a:ext cx="377825" cy="171450"/>
              </a:xfrm>
              <a:custGeom>
                <a:avLst/>
                <a:gdLst>
                  <a:gd name="T0" fmla="*/ 2147483647 w 238"/>
                  <a:gd name="T1" fmla="*/ 2147483647 h 108"/>
                  <a:gd name="T2" fmla="*/ 2147483647 w 238"/>
                  <a:gd name="T3" fmla="*/ 2147483647 h 108"/>
                  <a:gd name="T4" fmla="*/ 0 w 238"/>
                  <a:gd name="T5" fmla="*/ 2147483647 h 108"/>
                  <a:gd name="T6" fmla="*/ 2147483647 w 238"/>
                  <a:gd name="T7" fmla="*/ 0 h 108"/>
                  <a:gd name="T8" fmla="*/ 2147483647 w 238"/>
                  <a:gd name="T9" fmla="*/ 2147483647 h 10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38"/>
                  <a:gd name="T16" fmla="*/ 0 h 108"/>
                  <a:gd name="T17" fmla="*/ 238 w 238"/>
                  <a:gd name="T18" fmla="*/ 108 h 10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38" h="108">
                    <a:moveTo>
                      <a:pt x="238" y="4"/>
                    </a:moveTo>
                    <a:lnTo>
                      <a:pt x="2" y="108"/>
                    </a:lnTo>
                    <a:lnTo>
                      <a:pt x="0" y="104"/>
                    </a:lnTo>
                    <a:lnTo>
                      <a:pt x="236" y="0"/>
                    </a:lnTo>
                    <a:lnTo>
                      <a:pt x="238" y="4"/>
                    </a:lnTo>
                    <a:close/>
                  </a:path>
                </a:pathLst>
              </a:custGeom>
              <a:solidFill>
                <a:srgbClr val="E8E8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0613" name="Freeform 191">
                <a:extLst>
                  <a:ext uri="{FF2B5EF4-FFF2-40B4-BE49-F238E27FC236}">
                    <a16:creationId xmlns:a16="http://schemas.microsoft.com/office/drawing/2014/main" id="{C308509A-25E9-473D-8650-F2808227EB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74201" y="8129588"/>
                <a:ext cx="377825" cy="171450"/>
              </a:xfrm>
              <a:custGeom>
                <a:avLst/>
                <a:gdLst>
                  <a:gd name="T0" fmla="*/ 2147483647 w 238"/>
                  <a:gd name="T1" fmla="*/ 2147483647 h 108"/>
                  <a:gd name="T2" fmla="*/ 2147483647 w 238"/>
                  <a:gd name="T3" fmla="*/ 2147483647 h 108"/>
                  <a:gd name="T4" fmla="*/ 0 w 238"/>
                  <a:gd name="T5" fmla="*/ 2147483647 h 108"/>
                  <a:gd name="T6" fmla="*/ 2147483647 w 238"/>
                  <a:gd name="T7" fmla="*/ 0 h 108"/>
                  <a:gd name="T8" fmla="*/ 2147483647 w 238"/>
                  <a:gd name="T9" fmla="*/ 2147483647 h 10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38"/>
                  <a:gd name="T16" fmla="*/ 0 h 108"/>
                  <a:gd name="T17" fmla="*/ 238 w 238"/>
                  <a:gd name="T18" fmla="*/ 108 h 10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38" h="108">
                    <a:moveTo>
                      <a:pt x="238" y="2"/>
                    </a:moveTo>
                    <a:lnTo>
                      <a:pt x="2" y="108"/>
                    </a:lnTo>
                    <a:lnTo>
                      <a:pt x="0" y="104"/>
                    </a:lnTo>
                    <a:lnTo>
                      <a:pt x="236" y="0"/>
                    </a:lnTo>
                    <a:lnTo>
                      <a:pt x="238" y="2"/>
                    </a:lnTo>
                    <a:close/>
                  </a:path>
                </a:pathLst>
              </a:custGeom>
              <a:solidFill>
                <a:srgbClr val="E8E8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0614" name="Freeform 192">
                <a:extLst>
                  <a:ext uri="{FF2B5EF4-FFF2-40B4-BE49-F238E27FC236}">
                    <a16:creationId xmlns:a16="http://schemas.microsoft.com/office/drawing/2014/main" id="{B2FE47C3-72FF-4C39-A4F8-3B6BDB2584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90076" y="8164513"/>
                <a:ext cx="377825" cy="174625"/>
              </a:xfrm>
              <a:custGeom>
                <a:avLst/>
                <a:gdLst>
                  <a:gd name="T0" fmla="*/ 2147483647 w 238"/>
                  <a:gd name="T1" fmla="*/ 2147483647 h 110"/>
                  <a:gd name="T2" fmla="*/ 2147483647 w 238"/>
                  <a:gd name="T3" fmla="*/ 2147483647 h 110"/>
                  <a:gd name="T4" fmla="*/ 0 w 238"/>
                  <a:gd name="T5" fmla="*/ 2147483647 h 110"/>
                  <a:gd name="T6" fmla="*/ 2147483647 w 238"/>
                  <a:gd name="T7" fmla="*/ 0 h 110"/>
                  <a:gd name="T8" fmla="*/ 2147483647 w 238"/>
                  <a:gd name="T9" fmla="*/ 2147483647 h 1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38"/>
                  <a:gd name="T16" fmla="*/ 0 h 110"/>
                  <a:gd name="T17" fmla="*/ 238 w 238"/>
                  <a:gd name="T18" fmla="*/ 110 h 11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38" h="110">
                    <a:moveTo>
                      <a:pt x="238" y="4"/>
                    </a:moveTo>
                    <a:lnTo>
                      <a:pt x="2" y="110"/>
                    </a:lnTo>
                    <a:lnTo>
                      <a:pt x="0" y="106"/>
                    </a:lnTo>
                    <a:lnTo>
                      <a:pt x="238" y="0"/>
                    </a:lnTo>
                    <a:lnTo>
                      <a:pt x="238" y="4"/>
                    </a:lnTo>
                    <a:close/>
                  </a:path>
                </a:pathLst>
              </a:custGeom>
              <a:solidFill>
                <a:srgbClr val="E8E8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0615" name="Freeform 193">
                <a:extLst>
                  <a:ext uri="{FF2B5EF4-FFF2-40B4-BE49-F238E27FC236}">
                    <a16:creationId xmlns:a16="http://schemas.microsoft.com/office/drawing/2014/main" id="{CF2DEA91-DC64-44D2-B808-A4310D4867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09126" y="8202613"/>
                <a:ext cx="377825" cy="174625"/>
              </a:xfrm>
              <a:custGeom>
                <a:avLst/>
                <a:gdLst>
                  <a:gd name="T0" fmla="*/ 2147483647 w 238"/>
                  <a:gd name="T1" fmla="*/ 2147483647 h 110"/>
                  <a:gd name="T2" fmla="*/ 2147483647 w 238"/>
                  <a:gd name="T3" fmla="*/ 2147483647 h 110"/>
                  <a:gd name="T4" fmla="*/ 0 w 238"/>
                  <a:gd name="T5" fmla="*/ 2147483647 h 110"/>
                  <a:gd name="T6" fmla="*/ 2147483647 w 238"/>
                  <a:gd name="T7" fmla="*/ 0 h 110"/>
                  <a:gd name="T8" fmla="*/ 2147483647 w 238"/>
                  <a:gd name="T9" fmla="*/ 2147483647 h 1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38"/>
                  <a:gd name="T16" fmla="*/ 0 h 110"/>
                  <a:gd name="T17" fmla="*/ 238 w 238"/>
                  <a:gd name="T18" fmla="*/ 110 h 11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38" h="110">
                    <a:moveTo>
                      <a:pt x="238" y="4"/>
                    </a:moveTo>
                    <a:lnTo>
                      <a:pt x="2" y="110"/>
                    </a:lnTo>
                    <a:lnTo>
                      <a:pt x="0" y="106"/>
                    </a:lnTo>
                    <a:lnTo>
                      <a:pt x="236" y="0"/>
                    </a:lnTo>
                    <a:lnTo>
                      <a:pt x="238" y="4"/>
                    </a:lnTo>
                    <a:close/>
                  </a:path>
                </a:pathLst>
              </a:custGeom>
              <a:solidFill>
                <a:srgbClr val="E8E8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0616" name="Freeform 194">
                <a:extLst>
                  <a:ext uri="{FF2B5EF4-FFF2-40B4-BE49-F238E27FC236}">
                    <a16:creationId xmlns:a16="http://schemas.microsoft.com/office/drawing/2014/main" id="{A45864D0-64A7-4811-82E0-FCFFCDA6D1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25001" y="8240713"/>
                <a:ext cx="377825" cy="174625"/>
              </a:xfrm>
              <a:custGeom>
                <a:avLst/>
                <a:gdLst>
                  <a:gd name="T0" fmla="*/ 2147483647 w 238"/>
                  <a:gd name="T1" fmla="*/ 2147483647 h 110"/>
                  <a:gd name="T2" fmla="*/ 2147483647 w 238"/>
                  <a:gd name="T3" fmla="*/ 2147483647 h 110"/>
                  <a:gd name="T4" fmla="*/ 0 w 238"/>
                  <a:gd name="T5" fmla="*/ 2147483647 h 110"/>
                  <a:gd name="T6" fmla="*/ 2147483647 w 238"/>
                  <a:gd name="T7" fmla="*/ 0 h 110"/>
                  <a:gd name="T8" fmla="*/ 2147483647 w 238"/>
                  <a:gd name="T9" fmla="*/ 2147483647 h 1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38"/>
                  <a:gd name="T16" fmla="*/ 0 h 110"/>
                  <a:gd name="T17" fmla="*/ 238 w 238"/>
                  <a:gd name="T18" fmla="*/ 110 h 11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38" h="110">
                    <a:moveTo>
                      <a:pt x="238" y="4"/>
                    </a:moveTo>
                    <a:lnTo>
                      <a:pt x="2" y="110"/>
                    </a:lnTo>
                    <a:lnTo>
                      <a:pt x="0" y="106"/>
                    </a:lnTo>
                    <a:lnTo>
                      <a:pt x="236" y="0"/>
                    </a:lnTo>
                    <a:lnTo>
                      <a:pt x="238" y="4"/>
                    </a:lnTo>
                    <a:close/>
                  </a:path>
                </a:pathLst>
              </a:custGeom>
              <a:solidFill>
                <a:srgbClr val="E8E8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0617" name="Freeform 195">
                <a:extLst>
                  <a:ext uri="{FF2B5EF4-FFF2-40B4-BE49-F238E27FC236}">
                    <a16:creationId xmlns:a16="http://schemas.microsoft.com/office/drawing/2014/main" id="{9F9405F8-D531-48E1-8B4E-7FB89741D5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40876" y="8278813"/>
                <a:ext cx="377825" cy="173038"/>
              </a:xfrm>
              <a:custGeom>
                <a:avLst/>
                <a:gdLst>
                  <a:gd name="T0" fmla="*/ 2147483647 w 238"/>
                  <a:gd name="T1" fmla="*/ 2147483647 h 109"/>
                  <a:gd name="T2" fmla="*/ 2147483647 w 238"/>
                  <a:gd name="T3" fmla="*/ 2147483647 h 109"/>
                  <a:gd name="T4" fmla="*/ 0 w 238"/>
                  <a:gd name="T5" fmla="*/ 2147483647 h 109"/>
                  <a:gd name="T6" fmla="*/ 2147483647 w 238"/>
                  <a:gd name="T7" fmla="*/ 0 h 109"/>
                  <a:gd name="T8" fmla="*/ 2147483647 w 238"/>
                  <a:gd name="T9" fmla="*/ 2147483647 h 10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38"/>
                  <a:gd name="T16" fmla="*/ 0 h 109"/>
                  <a:gd name="T17" fmla="*/ 238 w 238"/>
                  <a:gd name="T18" fmla="*/ 109 h 10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38" h="109">
                    <a:moveTo>
                      <a:pt x="238" y="4"/>
                    </a:moveTo>
                    <a:lnTo>
                      <a:pt x="2" y="109"/>
                    </a:lnTo>
                    <a:lnTo>
                      <a:pt x="0" y="107"/>
                    </a:lnTo>
                    <a:lnTo>
                      <a:pt x="236" y="0"/>
                    </a:lnTo>
                    <a:lnTo>
                      <a:pt x="238" y="4"/>
                    </a:lnTo>
                    <a:close/>
                  </a:path>
                </a:pathLst>
              </a:custGeom>
              <a:solidFill>
                <a:srgbClr val="E8E8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0618" name="Freeform 196">
                <a:extLst>
                  <a:ext uri="{FF2B5EF4-FFF2-40B4-BE49-F238E27FC236}">
                    <a16:creationId xmlns:a16="http://schemas.microsoft.com/office/drawing/2014/main" id="{87D9A193-97CB-4C8F-95F1-BACA34592E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59926" y="8316913"/>
                <a:ext cx="379413" cy="173038"/>
              </a:xfrm>
              <a:custGeom>
                <a:avLst/>
                <a:gdLst>
                  <a:gd name="T0" fmla="*/ 2147483647 w 239"/>
                  <a:gd name="T1" fmla="*/ 2147483647 h 109"/>
                  <a:gd name="T2" fmla="*/ 0 w 239"/>
                  <a:gd name="T3" fmla="*/ 2147483647 h 109"/>
                  <a:gd name="T4" fmla="*/ 0 w 239"/>
                  <a:gd name="T5" fmla="*/ 2147483647 h 109"/>
                  <a:gd name="T6" fmla="*/ 2147483647 w 239"/>
                  <a:gd name="T7" fmla="*/ 0 h 109"/>
                  <a:gd name="T8" fmla="*/ 2147483647 w 239"/>
                  <a:gd name="T9" fmla="*/ 2147483647 h 10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39"/>
                  <a:gd name="T16" fmla="*/ 0 h 109"/>
                  <a:gd name="T17" fmla="*/ 239 w 239"/>
                  <a:gd name="T18" fmla="*/ 109 h 10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39" h="109">
                    <a:moveTo>
                      <a:pt x="239" y="4"/>
                    </a:moveTo>
                    <a:lnTo>
                      <a:pt x="0" y="109"/>
                    </a:lnTo>
                    <a:lnTo>
                      <a:pt x="0" y="105"/>
                    </a:lnTo>
                    <a:lnTo>
                      <a:pt x="237" y="0"/>
                    </a:lnTo>
                    <a:lnTo>
                      <a:pt x="239" y="4"/>
                    </a:lnTo>
                    <a:close/>
                  </a:path>
                </a:pathLst>
              </a:custGeom>
              <a:solidFill>
                <a:srgbClr val="E8E8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0619" name="Freeform 197">
                <a:extLst>
                  <a:ext uri="{FF2B5EF4-FFF2-40B4-BE49-F238E27FC236}">
                    <a16:creationId xmlns:a16="http://schemas.microsoft.com/office/drawing/2014/main" id="{994E0186-6076-4958-92BD-90705A100F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75801" y="8355013"/>
                <a:ext cx="379413" cy="173038"/>
              </a:xfrm>
              <a:custGeom>
                <a:avLst/>
                <a:gdLst>
                  <a:gd name="T0" fmla="*/ 2147483647 w 239"/>
                  <a:gd name="T1" fmla="*/ 2147483647 h 109"/>
                  <a:gd name="T2" fmla="*/ 2147483647 w 239"/>
                  <a:gd name="T3" fmla="*/ 2147483647 h 109"/>
                  <a:gd name="T4" fmla="*/ 0 w 239"/>
                  <a:gd name="T5" fmla="*/ 2147483647 h 109"/>
                  <a:gd name="T6" fmla="*/ 2147483647 w 239"/>
                  <a:gd name="T7" fmla="*/ 0 h 109"/>
                  <a:gd name="T8" fmla="*/ 2147483647 w 239"/>
                  <a:gd name="T9" fmla="*/ 2147483647 h 10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39"/>
                  <a:gd name="T16" fmla="*/ 0 h 109"/>
                  <a:gd name="T17" fmla="*/ 239 w 239"/>
                  <a:gd name="T18" fmla="*/ 109 h 10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39" h="109">
                    <a:moveTo>
                      <a:pt x="239" y="4"/>
                    </a:moveTo>
                    <a:lnTo>
                      <a:pt x="2" y="109"/>
                    </a:lnTo>
                    <a:lnTo>
                      <a:pt x="0" y="105"/>
                    </a:lnTo>
                    <a:lnTo>
                      <a:pt x="237" y="0"/>
                    </a:lnTo>
                    <a:lnTo>
                      <a:pt x="239" y="4"/>
                    </a:lnTo>
                    <a:close/>
                  </a:path>
                </a:pathLst>
              </a:custGeom>
              <a:solidFill>
                <a:srgbClr val="E8E8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0620" name="Freeform 198">
                <a:extLst>
                  <a:ext uri="{FF2B5EF4-FFF2-40B4-BE49-F238E27FC236}">
                    <a16:creationId xmlns:a16="http://schemas.microsoft.com/office/drawing/2014/main" id="{9FB074F5-4B37-4019-844B-7C695BE111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91676" y="8393113"/>
                <a:ext cx="379413" cy="173038"/>
              </a:xfrm>
              <a:custGeom>
                <a:avLst/>
                <a:gdLst>
                  <a:gd name="T0" fmla="*/ 2147483647 w 239"/>
                  <a:gd name="T1" fmla="*/ 2147483647 h 109"/>
                  <a:gd name="T2" fmla="*/ 2147483647 w 239"/>
                  <a:gd name="T3" fmla="*/ 2147483647 h 109"/>
                  <a:gd name="T4" fmla="*/ 0 w 239"/>
                  <a:gd name="T5" fmla="*/ 2147483647 h 109"/>
                  <a:gd name="T6" fmla="*/ 2147483647 w 239"/>
                  <a:gd name="T7" fmla="*/ 0 h 109"/>
                  <a:gd name="T8" fmla="*/ 2147483647 w 239"/>
                  <a:gd name="T9" fmla="*/ 2147483647 h 10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39"/>
                  <a:gd name="T16" fmla="*/ 0 h 109"/>
                  <a:gd name="T17" fmla="*/ 239 w 239"/>
                  <a:gd name="T18" fmla="*/ 109 h 10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39" h="109">
                    <a:moveTo>
                      <a:pt x="239" y="2"/>
                    </a:moveTo>
                    <a:lnTo>
                      <a:pt x="2" y="109"/>
                    </a:lnTo>
                    <a:lnTo>
                      <a:pt x="0" y="105"/>
                    </a:lnTo>
                    <a:lnTo>
                      <a:pt x="237" y="0"/>
                    </a:lnTo>
                    <a:lnTo>
                      <a:pt x="239" y="2"/>
                    </a:lnTo>
                    <a:close/>
                  </a:path>
                </a:pathLst>
              </a:custGeom>
              <a:solidFill>
                <a:srgbClr val="E8E8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0621" name="Freeform 199">
                <a:extLst>
                  <a:ext uri="{FF2B5EF4-FFF2-40B4-BE49-F238E27FC236}">
                    <a16:creationId xmlns:a16="http://schemas.microsoft.com/office/drawing/2014/main" id="{16C59C6A-5126-4043-AED2-045BC3A2FF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88526" y="7786688"/>
                <a:ext cx="334963" cy="368300"/>
              </a:xfrm>
              <a:custGeom>
                <a:avLst/>
                <a:gdLst>
                  <a:gd name="T0" fmla="*/ 2147483647 w 211"/>
                  <a:gd name="T1" fmla="*/ 2147483647 h 232"/>
                  <a:gd name="T2" fmla="*/ 0 w 211"/>
                  <a:gd name="T3" fmla="*/ 2147483647 h 232"/>
                  <a:gd name="T4" fmla="*/ 2147483647 w 211"/>
                  <a:gd name="T5" fmla="*/ 0 h 232"/>
                  <a:gd name="T6" fmla="*/ 2147483647 w 211"/>
                  <a:gd name="T7" fmla="*/ 2147483647 h 232"/>
                  <a:gd name="T8" fmla="*/ 2147483647 w 211"/>
                  <a:gd name="T9" fmla="*/ 2147483647 h 2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11"/>
                  <a:gd name="T16" fmla="*/ 0 h 232"/>
                  <a:gd name="T17" fmla="*/ 211 w 211"/>
                  <a:gd name="T18" fmla="*/ 232 h 23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11" h="232">
                    <a:moveTo>
                      <a:pt x="40" y="232"/>
                    </a:moveTo>
                    <a:lnTo>
                      <a:pt x="0" y="196"/>
                    </a:lnTo>
                    <a:lnTo>
                      <a:pt x="171" y="0"/>
                    </a:lnTo>
                    <a:lnTo>
                      <a:pt x="211" y="34"/>
                    </a:lnTo>
                    <a:lnTo>
                      <a:pt x="40" y="232"/>
                    </a:lnTo>
                    <a:close/>
                  </a:path>
                </a:pathLst>
              </a:custGeom>
              <a:solidFill>
                <a:srgbClr val="3A07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0622" name="Freeform 200">
                <a:extLst>
                  <a:ext uri="{FF2B5EF4-FFF2-40B4-BE49-F238E27FC236}">
                    <a16:creationId xmlns:a16="http://schemas.microsoft.com/office/drawing/2014/main" id="{084B5130-0CBA-4A16-BFF3-F6E0CC33B3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63126" y="8097838"/>
                <a:ext cx="88900" cy="95250"/>
              </a:xfrm>
              <a:custGeom>
                <a:avLst/>
                <a:gdLst>
                  <a:gd name="T0" fmla="*/ 2147483647 w 56"/>
                  <a:gd name="T1" fmla="*/ 2147483647 h 60"/>
                  <a:gd name="T2" fmla="*/ 2147483647 w 56"/>
                  <a:gd name="T3" fmla="*/ 2147483647 h 60"/>
                  <a:gd name="T4" fmla="*/ 0 w 56"/>
                  <a:gd name="T5" fmla="*/ 2147483647 h 60"/>
                  <a:gd name="T6" fmla="*/ 2147483647 w 56"/>
                  <a:gd name="T7" fmla="*/ 2147483647 h 60"/>
                  <a:gd name="T8" fmla="*/ 2147483647 w 56"/>
                  <a:gd name="T9" fmla="*/ 0 h 60"/>
                  <a:gd name="T10" fmla="*/ 2147483647 w 56"/>
                  <a:gd name="T11" fmla="*/ 2147483647 h 6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6"/>
                  <a:gd name="T19" fmla="*/ 0 h 60"/>
                  <a:gd name="T20" fmla="*/ 56 w 56"/>
                  <a:gd name="T21" fmla="*/ 60 h 60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6" h="60">
                    <a:moveTo>
                      <a:pt x="56" y="36"/>
                    </a:moveTo>
                    <a:lnTo>
                      <a:pt x="26" y="48"/>
                    </a:lnTo>
                    <a:lnTo>
                      <a:pt x="0" y="60"/>
                    </a:lnTo>
                    <a:lnTo>
                      <a:pt x="8" y="32"/>
                    </a:lnTo>
                    <a:lnTo>
                      <a:pt x="16" y="0"/>
                    </a:lnTo>
                    <a:lnTo>
                      <a:pt x="56" y="36"/>
                    </a:lnTo>
                    <a:close/>
                  </a:path>
                </a:pathLst>
              </a:custGeom>
              <a:solidFill>
                <a:srgbClr val="E489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0623" name="Freeform 201">
                <a:extLst>
                  <a:ext uri="{FF2B5EF4-FFF2-40B4-BE49-F238E27FC236}">
                    <a16:creationId xmlns:a16="http://schemas.microsoft.com/office/drawing/2014/main" id="{C0FB414E-4B08-4A64-9130-D108389392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63126" y="8148638"/>
                <a:ext cx="41275" cy="44450"/>
              </a:xfrm>
              <a:custGeom>
                <a:avLst/>
                <a:gdLst>
                  <a:gd name="T0" fmla="*/ 2147483647 w 26"/>
                  <a:gd name="T1" fmla="*/ 2147483647 h 28"/>
                  <a:gd name="T2" fmla="*/ 0 w 26"/>
                  <a:gd name="T3" fmla="*/ 2147483647 h 28"/>
                  <a:gd name="T4" fmla="*/ 2147483647 w 26"/>
                  <a:gd name="T5" fmla="*/ 0 h 28"/>
                  <a:gd name="T6" fmla="*/ 2147483647 w 26"/>
                  <a:gd name="T7" fmla="*/ 2147483647 h 28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6"/>
                  <a:gd name="T13" fmla="*/ 0 h 28"/>
                  <a:gd name="T14" fmla="*/ 26 w 26"/>
                  <a:gd name="T15" fmla="*/ 28 h 28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6" h="28">
                    <a:moveTo>
                      <a:pt x="26" y="16"/>
                    </a:moveTo>
                    <a:lnTo>
                      <a:pt x="0" y="28"/>
                    </a:lnTo>
                    <a:lnTo>
                      <a:pt x="8" y="0"/>
                    </a:lnTo>
                    <a:lnTo>
                      <a:pt x="26" y="16"/>
                    </a:lnTo>
                    <a:close/>
                  </a:path>
                </a:pathLst>
              </a:custGeom>
              <a:solidFill>
                <a:srgbClr val="4A12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0624" name="Freeform 202">
                <a:extLst>
                  <a:ext uri="{FF2B5EF4-FFF2-40B4-BE49-F238E27FC236}">
                    <a16:creationId xmlns:a16="http://schemas.microsoft.com/office/drawing/2014/main" id="{55AB7C5B-CFAA-4CC4-B000-1859E63ABF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59988" y="7739063"/>
                <a:ext cx="101600" cy="101600"/>
              </a:xfrm>
              <a:custGeom>
                <a:avLst/>
                <a:gdLst>
                  <a:gd name="T0" fmla="*/ 2147483647 w 32"/>
                  <a:gd name="T1" fmla="*/ 2147483647 h 32"/>
                  <a:gd name="T2" fmla="*/ 2147483647 w 32"/>
                  <a:gd name="T3" fmla="*/ 2147483647 h 32"/>
                  <a:gd name="T4" fmla="*/ 2147483647 w 32"/>
                  <a:gd name="T5" fmla="*/ 2147483647 h 32"/>
                  <a:gd name="T6" fmla="*/ 0 w 32"/>
                  <a:gd name="T7" fmla="*/ 2147483647 h 32"/>
                  <a:gd name="T8" fmla="*/ 2147483647 w 32"/>
                  <a:gd name="T9" fmla="*/ 2147483647 h 32"/>
                  <a:gd name="T10" fmla="*/ 2147483647 w 32"/>
                  <a:gd name="T11" fmla="*/ 2147483647 h 32"/>
                  <a:gd name="T12" fmla="*/ 2147483647 w 32"/>
                  <a:gd name="T13" fmla="*/ 2147483647 h 3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2"/>
                  <a:gd name="T22" fmla="*/ 0 h 32"/>
                  <a:gd name="T23" fmla="*/ 32 w 32"/>
                  <a:gd name="T24" fmla="*/ 32 h 3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2" h="32">
                    <a:moveTo>
                      <a:pt x="26" y="5"/>
                    </a:moveTo>
                    <a:cubicBezTo>
                      <a:pt x="26" y="5"/>
                      <a:pt x="26" y="5"/>
                      <a:pt x="26" y="5"/>
                    </a:cubicBezTo>
                    <a:cubicBezTo>
                      <a:pt x="21" y="0"/>
                      <a:pt x="12" y="0"/>
                      <a:pt x="7" y="6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20" y="32"/>
                      <a:pt x="20" y="32"/>
                      <a:pt x="20" y="32"/>
                    </a:cubicBezTo>
                    <a:cubicBezTo>
                      <a:pt x="28" y="23"/>
                      <a:pt x="28" y="23"/>
                      <a:pt x="28" y="23"/>
                    </a:cubicBezTo>
                    <a:cubicBezTo>
                      <a:pt x="32" y="18"/>
                      <a:pt x="32" y="9"/>
                      <a:pt x="26" y="5"/>
                    </a:cubicBezTo>
                    <a:close/>
                  </a:path>
                </a:pathLst>
              </a:custGeom>
              <a:solidFill>
                <a:srgbClr val="9190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0625" name="Freeform 203">
                <a:extLst>
                  <a:ext uri="{FF2B5EF4-FFF2-40B4-BE49-F238E27FC236}">
                    <a16:creationId xmlns:a16="http://schemas.microsoft.com/office/drawing/2014/main" id="{56D51392-45A8-4D36-AF84-94FF8B5AEA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10726" y="8196263"/>
                <a:ext cx="490538" cy="985838"/>
              </a:xfrm>
              <a:custGeom>
                <a:avLst/>
                <a:gdLst>
                  <a:gd name="T0" fmla="*/ 2147483647 w 154"/>
                  <a:gd name="T1" fmla="*/ 2147483647 h 310"/>
                  <a:gd name="T2" fmla="*/ 2147483647 w 154"/>
                  <a:gd name="T3" fmla="*/ 2147483647 h 310"/>
                  <a:gd name="T4" fmla="*/ 2147483647 w 154"/>
                  <a:gd name="T5" fmla="*/ 2147483647 h 310"/>
                  <a:gd name="T6" fmla="*/ 2147483647 w 154"/>
                  <a:gd name="T7" fmla="*/ 2147483647 h 310"/>
                  <a:gd name="T8" fmla="*/ 2147483647 w 154"/>
                  <a:gd name="T9" fmla="*/ 2147483647 h 310"/>
                  <a:gd name="T10" fmla="*/ 2147483647 w 154"/>
                  <a:gd name="T11" fmla="*/ 2147483647 h 310"/>
                  <a:gd name="T12" fmla="*/ 2147483647 w 154"/>
                  <a:gd name="T13" fmla="*/ 2147483647 h 310"/>
                  <a:gd name="T14" fmla="*/ 2147483647 w 154"/>
                  <a:gd name="T15" fmla="*/ 2147483647 h 310"/>
                  <a:gd name="T16" fmla="*/ 2147483647 w 154"/>
                  <a:gd name="T17" fmla="*/ 2147483647 h 310"/>
                  <a:gd name="T18" fmla="*/ 2147483647 w 154"/>
                  <a:gd name="T19" fmla="*/ 2147483647 h 310"/>
                  <a:gd name="T20" fmla="*/ 2147483647 w 154"/>
                  <a:gd name="T21" fmla="*/ 2147483647 h 310"/>
                  <a:gd name="T22" fmla="*/ 2147483647 w 154"/>
                  <a:gd name="T23" fmla="*/ 2147483647 h 310"/>
                  <a:gd name="T24" fmla="*/ 2147483647 w 154"/>
                  <a:gd name="T25" fmla="*/ 2147483647 h 310"/>
                  <a:gd name="T26" fmla="*/ 2147483647 w 154"/>
                  <a:gd name="T27" fmla="*/ 2147483647 h 310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54"/>
                  <a:gd name="T43" fmla="*/ 0 h 310"/>
                  <a:gd name="T44" fmla="*/ 154 w 154"/>
                  <a:gd name="T45" fmla="*/ 310 h 310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54" h="310">
                    <a:moveTo>
                      <a:pt x="80" y="294"/>
                    </a:moveTo>
                    <a:cubicBezTo>
                      <a:pt x="65" y="152"/>
                      <a:pt x="65" y="152"/>
                      <a:pt x="65" y="152"/>
                    </a:cubicBezTo>
                    <a:cubicBezTo>
                      <a:pt x="65" y="152"/>
                      <a:pt x="0" y="86"/>
                      <a:pt x="9" y="79"/>
                    </a:cubicBezTo>
                    <a:cubicBezTo>
                      <a:pt x="18" y="73"/>
                      <a:pt x="60" y="109"/>
                      <a:pt x="60" y="109"/>
                    </a:cubicBezTo>
                    <a:cubicBezTo>
                      <a:pt x="60" y="109"/>
                      <a:pt x="42" y="11"/>
                      <a:pt x="55" y="10"/>
                    </a:cubicBezTo>
                    <a:cubicBezTo>
                      <a:pt x="68" y="8"/>
                      <a:pt x="75" y="82"/>
                      <a:pt x="79" y="80"/>
                    </a:cubicBezTo>
                    <a:cubicBezTo>
                      <a:pt x="83" y="79"/>
                      <a:pt x="77" y="5"/>
                      <a:pt x="85" y="3"/>
                    </a:cubicBezTo>
                    <a:cubicBezTo>
                      <a:pt x="96" y="1"/>
                      <a:pt x="93" y="78"/>
                      <a:pt x="98" y="78"/>
                    </a:cubicBezTo>
                    <a:cubicBezTo>
                      <a:pt x="103" y="78"/>
                      <a:pt x="105" y="0"/>
                      <a:pt x="115" y="2"/>
                    </a:cubicBezTo>
                    <a:cubicBezTo>
                      <a:pt x="125" y="5"/>
                      <a:pt x="115" y="80"/>
                      <a:pt x="121" y="81"/>
                    </a:cubicBezTo>
                    <a:cubicBezTo>
                      <a:pt x="127" y="81"/>
                      <a:pt x="133" y="18"/>
                      <a:pt x="141" y="21"/>
                    </a:cubicBezTo>
                    <a:cubicBezTo>
                      <a:pt x="150" y="24"/>
                      <a:pt x="131" y="138"/>
                      <a:pt x="131" y="138"/>
                    </a:cubicBezTo>
                    <a:cubicBezTo>
                      <a:pt x="154" y="272"/>
                      <a:pt x="154" y="272"/>
                      <a:pt x="154" y="272"/>
                    </a:cubicBezTo>
                    <a:cubicBezTo>
                      <a:pt x="154" y="272"/>
                      <a:pt x="112" y="310"/>
                      <a:pt x="80" y="294"/>
                    </a:cubicBezTo>
                    <a:close/>
                  </a:path>
                </a:pathLst>
              </a:custGeom>
              <a:solidFill>
                <a:srgbClr val="F0D5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0626" name="Freeform 204">
                <a:extLst>
                  <a:ext uri="{FF2B5EF4-FFF2-40B4-BE49-F238E27FC236}">
                    <a16:creationId xmlns:a16="http://schemas.microsoft.com/office/drawing/2014/main" id="{C254F692-5469-4925-B9EB-9B9AA489D9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17101" y="8728076"/>
                <a:ext cx="255588" cy="101600"/>
              </a:xfrm>
              <a:custGeom>
                <a:avLst/>
                <a:gdLst>
                  <a:gd name="T0" fmla="*/ 2147483647 w 161"/>
                  <a:gd name="T1" fmla="*/ 2147483647 h 64"/>
                  <a:gd name="T2" fmla="*/ 2147483647 w 161"/>
                  <a:gd name="T3" fmla="*/ 2147483647 h 64"/>
                  <a:gd name="T4" fmla="*/ 0 w 161"/>
                  <a:gd name="T5" fmla="*/ 2147483647 h 64"/>
                  <a:gd name="T6" fmla="*/ 2147483647 w 161"/>
                  <a:gd name="T7" fmla="*/ 0 h 64"/>
                  <a:gd name="T8" fmla="*/ 2147483647 w 161"/>
                  <a:gd name="T9" fmla="*/ 2147483647 h 6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61"/>
                  <a:gd name="T16" fmla="*/ 0 h 64"/>
                  <a:gd name="T17" fmla="*/ 161 w 161"/>
                  <a:gd name="T18" fmla="*/ 64 h 6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61" h="64">
                    <a:moveTo>
                      <a:pt x="161" y="38"/>
                    </a:moveTo>
                    <a:lnTo>
                      <a:pt x="6" y="64"/>
                    </a:lnTo>
                    <a:lnTo>
                      <a:pt x="0" y="28"/>
                    </a:lnTo>
                    <a:lnTo>
                      <a:pt x="153" y="0"/>
                    </a:lnTo>
                    <a:lnTo>
                      <a:pt x="161" y="38"/>
                    </a:lnTo>
                    <a:close/>
                  </a:path>
                </a:pathLst>
              </a:custGeom>
              <a:solidFill>
                <a:srgbClr val="9190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39" name="TextBox 38">
              <a:extLst>
                <a:ext uri="{FF2B5EF4-FFF2-40B4-BE49-F238E27FC236}">
                  <a16:creationId xmlns:a16="http://schemas.microsoft.com/office/drawing/2014/main" id="{B8E9C523-A0B5-4FB6-A189-7170D8147971}"/>
                </a:ext>
              </a:extLst>
            </p:cNvPr>
            <p:cNvSpPr txBox="1"/>
            <p:nvPr/>
          </p:nvSpPr>
          <p:spPr>
            <a:xfrm rot="19608595">
              <a:off x="8391525" y="2960688"/>
              <a:ext cx="693738" cy="1933575"/>
            </a:xfrm>
            <a:prstGeom prst="rect">
              <a:avLst/>
            </a:prstGeom>
            <a:noFill/>
          </p:spPr>
          <p:txBody>
            <a:bodyPr lIns="54610" tIns="54610" rIns="54610" bIns="54610"/>
            <a:lstStyle/>
            <a:p>
              <a:pPr fontAlgn="auto">
                <a:spcBef>
                  <a:spcPts val="0"/>
                </a:spcBef>
                <a:spcAft>
                  <a:spcPts val="600"/>
                </a:spcAft>
                <a:defRPr/>
              </a:pPr>
              <a:r>
                <a:rPr lang="ru-RU" sz="7200" dirty="0">
                  <a:solidFill>
                    <a:schemeClr val="bg1"/>
                  </a:solidFill>
                  <a:latin typeface="+mj-lt"/>
                  <a:cs typeface="+mn-cs"/>
                </a:rPr>
                <a:t>?</a:t>
              </a:r>
              <a:endParaRPr lang="en-US" sz="7200" dirty="0" err="1">
                <a:solidFill>
                  <a:schemeClr val="bg1"/>
                </a:solidFill>
                <a:latin typeface="+mj-lt"/>
                <a:cs typeface="+mn-cs"/>
              </a:endParaRPr>
            </a:p>
          </p:txBody>
        </p:sp>
        <p:sp>
          <p:nvSpPr>
            <p:cNvPr id="40" name="TextBox 39">
              <a:extLst>
                <a:ext uri="{FF2B5EF4-FFF2-40B4-BE49-F238E27FC236}">
                  <a16:creationId xmlns:a16="http://schemas.microsoft.com/office/drawing/2014/main" id="{E872E7FA-DEE8-4AB4-9146-21E20E0A7FE0}"/>
                </a:ext>
              </a:extLst>
            </p:cNvPr>
            <p:cNvSpPr txBox="1"/>
            <p:nvPr/>
          </p:nvSpPr>
          <p:spPr>
            <a:xfrm rot="1338625">
              <a:off x="10709275" y="2449513"/>
              <a:ext cx="693738" cy="1933575"/>
            </a:xfrm>
            <a:prstGeom prst="rect">
              <a:avLst/>
            </a:prstGeom>
            <a:noFill/>
          </p:spPr>
          <p:txBody>
            <a:bodyPr lIns="54610" tIns="54610" rIns="54610" bIns="54610"/>
            <a:lstStyle/>
            <a:p>
              <a:pPr fontAlgn="auto">
                <a:spcBef>
                  <a:spcPts val="0"/>
                </a:spcBef>
                <a:spcAft>
                  <a:spcPts val="600"/>
                </a:spcAft>
                <a:defRPr/>
              </a:pPr>
              <a:r>
                <a:rPr lang="ru-RU" sz="11500" dirty="0">
                  <a:solidFill>
                    <a:schemeClr val="bg1"/>
                  </a:solidFill>
                  <a:latin typeface="+mj-lt"/>
                  <a:cs typeface="+mn-cs"/>
                </a:rPr>
                <a:t>?</a:t>
              </a:r>
              <a:endParaRPr lang="en-US" sz="11500" dirty="0" err="1">
                <a:solidFill>
                  <a:schemeClr val="bg1"/>
                </a:solidFill>
                <a:latin typeface="+mj-lt"/>
                <a:cs typeface="+mn-cs"/>
              </a:endParaRPr>
            </a:p>
          </p:txBody>
        </p:sp>
        <p:sp>
          <p:nvSpPr>
            <p:cNvPr id="41" name="TextBox 40">
              <a:extLst>
                <a:ext uri="{FF2B5EF4-FFF2-40B4-BE49-F238E27FC236}">
                  <a16:creationId xmlns:a16="http://schemas.microsoft.com/office/drawing/2014/main" id="{43E970BD-A4BC-4380-99AF-3E9705B72D13}"/>
                </a:ext>
              </a:extLst>
            </p:cNvPr>
            <p:cNvSpPr txBox="1"/>
            <p:nvPr/>
          </p:nvSpPr>
          <p:spPr>
            <a:xfrm rot="20125434">
              <a:off x="9466263" y="3257550"/>
              <a:ext cx="695325" cy="1933575"/>
            </a:xfrm>
            <a:prstGeom prst="rect">
              <a:avLst/>
            </a:prstGeom>
            <a:noFill/>
          </p:spPr>
          <p:txBody>
            <a:bodyPr lIns="54610" tIns="54610" rIns="54610" bIns="54610"/>
            <a:lstStyle/>
            <a:p>
              <a:pPr fontAlgn="auto">
                <a:spcBef>
                  <a:spcPts val="0"/>
                </a:spcBef>
                <a:spcAft>
                  <a:spcPts val="600"/>
                </a:spcAft>
                <a:defRPr/>
              </a:pPr>
              <a:r>
                <a:rPr lang="ru-RU" sz="8800" dirty="0">
                  <a:solidFill>
                    <a:srgbClr val="3A07DF"/>
                  </a:solidFill>
                  <a:latin typeface="+mj-lt"/>
                  <a:cs typeface="+mn-cs"/>
                </a:rPr>
                <a:t>?</a:t>
              </a:r>
              <a:endParaRPr lang="en-US" sz="8800" dirty="0" err="1">
                <a:solidFill>
                  <a:srgbClr val="3A07DF"/>
                </a:solidFill>
                <a:latin typeface="+mj-lt"/>
                <a:cs typeface="+mn-cs"/>
              </a:endParaRPr>
            </a:p>
          </p:txBody>
        </p:sp>
      </p:grpSp>
      <p:sp>
        <p:nvSpPr>
          <p:cNvPr id="42" name="Rectangle 41">
            <a:extLst>
              <a:ext uri="{FF2B5EF4-FFF2-40B4-BE49-F238E27FC236}">
                <a16:creationId xmlns:a16="http://schemas.microsoft.com/office/drawing/2014/main" id="{666AEB66-A0F3-4760-B79C-2AEFF20ACB9D}"/>
              </a:ext>
            </a:extLst>
          </p:cNvPr>
          <p:cNvSpPr/>
          <p:nvPr/>
        </p:nvSpPr>
        <p:spPr>
          <a:xfrm>
            <a:off x="469900" y="1908175"/>
            <a:ext cx="7067550" cy="4154488"/>
          </a:xfrm>
          <a:prstGeom prst="rect">
            <a:avLst/>
          </a:prstGeom>
        </p:spPr>
        <p:txBody>
          <a:bodyPr lIns="0" tIns="0" rIns="0" bIns="0">
            <a:spAutoFit/>
          </a:bodyPr>
          <a:lstStyle/>
          <a:p>
            <a:pPr marL="285750" indent="-285750" fontAlgn="auto">
              <a:spcBef>
                <a:spcPts val="0"/>
              </a:spcBef>
              <a:spcAft>
                <a:spcPts val="1200"/>
              </a:spcAft>
              <a:buClr>
                <a:srgbClr val="1FD7D4"/>
              </a:buClr>
              <a:buFont typeface="Arial" panose="020B0604020202020204" pitchFamily="34" charset="0"/>
              <a:buChar char="►"/>
              <a:defRPr/>
            </a:pPr>
            <a:r>
              <a:rPr lang="ru-RU" sz="1600" dirty="0">
                <a:solidFill>
                  <a:srgbClr val="1B2024"/>
                </a:solidFill>
                <a:latin typeface="+mn-lt"/>
                <a:ea typeface="Calibri" panose="020F0502020204030204" pitchFamily="34" charset="0"/>
                <a:cs typeface="Times New Roman" panose="02020603050405020304" pitchFamily="18" charset="0"/>
              </a:rPr>
              <a:t>Б</a:t>
            </a:r>
            <a:r>
              <a:rPr lang="tr-TR" sz="1600" dirty="0">
                <a:solidFill>
                  <a:srgbClr val="1B2024"/>
                </a:solidFill>
                <a:latin typeface="+mn-lt"/>
                <a:ea typeface="Calibri" panose="020F0502020204030204" pitchFamily="34" charset="0"/>
                <a:cs typeface="Times New Roman" panose="02020603050405020304" pitchFamily="18" charset="0"/>
              </a:rPr>
              <a:t>e</a:t>
            </a:r>
            <a:r>
              <a:rPr lang="ru-RU" sz="1600" dirty="0" err="1">
                <a:solidFill>
                  <a:srgbClr val="1B2024"/>
                </a:solidFill>
                <a:latin typeface="+mn-lt"/>
                <a:ea typeface="Calibri" panose="020F0502020204030204" pitchFamily="34" charset="0"/>
                <a:cs typeface="Times New Roman" panose="02020603050405020304" pitchFamily="18" charset="0"/>
              </a:rPr>
              <a:t>лгиланган</a:t>
            </a:r>
            <a:r>
              <a:rPr lang="tr-TR" sz="1600" dirty="0">
                <a:solidFill>
                  <a:srgbClr val="1B2024"/>
                </a:solidFill>
                <a:latin typeface="+mn-lt"/>
                <a:ea typeface="Calibri" panose="020F0502020204030204" pitchFamily="34" charset="0"/>
                <a:cs typeface="Times New Roman" panose="02020603050405020304" pitchFamily="18" charset="0"/>
              </a:rPr>
              <a:t> x</a:t>
            </a:r>
            <a:r>
              <a:rPr lang="ru-RU" sz="1600" dirty="0" err="1">
                <a:solidFill>
                  <a:srgbClr val="1B2024"/>
                </a:solidFill>
                <a:latin typeface="+mn-lt"/>
                <a:ea typeface="Calibri" panose="020F0502020204030204" pitchFamily="34" charset="0"/>
                <a:cs typeface="Times New Roman" panose="02020603050405020304" pitchFamily="18" charset="0"/>
              </a:rPr>
              <a:t>улқ</a:t>
            </a:r>
            <a:r>
              <a:rPr lang="tr-TR" sz="1600" dirty="0">
                <a:solidFill>
                  <a:srgbClr val="1B2024"/>
                </a:solidFill>
                <a:latin typeface="+mn-lt"/>
                <a:ea typeface="Calibri" panose="020F0502020204030204" pitchFamily="34" charset="0"/>
                <a:cs typeface="Times New Roman" panose="02020603050405020304" pitchFamily="18" charset="0"/>
              </a:rPr>
              <a:t>-</a:t>
            </a:r>
            <a:r>
              <a:rPr lang="ru-RU" sz="1600" dirty="0" err="1">
                <a:solidFill>
                  <a:srgbClr val="1B2024"/>
                </a:solidFill>
                <a:latin typeface="+mn-lt"/>
                <a:ea typeface="Calibri" panose="020F0502020204030204" pitchFamily="34" charset="0"/>
                <a:cs typeface="Times New Roman" panose="02020603050405020304" pitchFamily="18" charset="0"/>
              </a:rPr>
              <a:t>атвор</a:t>
            </a:r>
            <a:r>
              <a:rPr lang="tr-TR" sz="1600" dirty="0">
                <a:solidFill>
                  <a:srgbClr val="1B2024"/>
                </a:solidFill>
                <a:latin typeface="+mn-lt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sz="1600" dirty="0" err="1">
                <a:solidFill>
                  <a:srgbClr val="1B2024"/>
                </a:solidFill>
                <a:latin typeface="+mn-lt"/>
                <a:ea typeface="Calibri" panose="020F0502020204030204" pitchFamily="34" charset="0"/>
                <a:cs typeface="Times New Roman" panose="02020603050405020304" pitchFamily="18" charset="0"/>
              </a:rPr>
              <a:t>қоидаларига</a:t>
            </a:r>
            <a:r>
              <a:rPr lang="tr-TR" sz="1600" dirty="0">
                <a:solidFill>
                  <a:srgbClr val="1B2024"/>
                </a:solidFill>
                <a:latin typeface="+mn-lt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sz="1600" dirty="0" err="1">
                <a:solidFill>
                  <a:srgbClr val="1B2024"/>
                </a:solidFill>
                <a:latin typeface="+mn-lt"/>
                <a:ea typeface="Calibri" panose="020F0502020204030204" pitchFamily="34" charset="0"/>
                <a:cs typeface="Times New Roman" panose="02020603050405020304" pitchFamily="18" charset="0"/>
              </a:rPr>
              <a:t>риоя</a:t>
            </a:r>
            <a:r>
              <a:rPr lang="tr-TR" sz="1600" dirty="0">
                <a:solidFill>
                  <a:srgbClr val="1B2024"/>
                </a:solidFill>
                <a:latin typeface="+mn-lt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sz="1600" dirty="0" err="1">
                <a:solidFill>
                  <a:srgbClr val="1B2024"/>
                </a:solidFill>
                <a:latin typeface="+mn-lt"/>
                <a:ea typeface="Calibri" panose="020F0502020204030204" pitchFamily="34" charset="0"/>
                <a:cs typeface="Times New Roman" panose="02020603050405020304" pitchFamily="18" charset="0"/>
              </a:rPr>
              <a:t>қилишлари</a:t>
            </a:r>
            <a:r>
              <a:rPr lang="tr-TR" sz="1600" dirty="0">
                <a:solidFill>
                  <a:srgbClr val="1B2024"/>
                </a:solidFill>
                <a:latin typeface="+mn-lt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sz="1600" dirty="0">
                <a:solidFill>
                  <a:srgbClr val="1B2024"/>
                </a:solidFill>
                <a:latin typeface="+mn-lt"/>
                <a:ea typeface="Calibri" panose="020F0502020204030204" pitchFamily="34" charset="0"/>
                <a:cs typeface="Times New Roman" panose="02020603050405020304" pitchFamily="18" charset="0"/>
              </a:rPr>
              <a:t>к</a:t>
            </a:r>
            <a:r>
              <a:rPr lang="tr-TR" sz="1600" dirty="0">
                <a:solidFill>
                  <a:srgbClr val="1B2024"/>
                </a:solidFill>
                <a:latin typeface="+mn-lt"/>
                <a:ea typeface="Calibri" panose="020F0502020204030204" pitchFamily="34" charset="0"/>
                <a:cs typeface="Times New Roman" panose="02020603050405020304" pitchFamily="18" charset="0"/>
              </a:rPr>
              <a:t>e</a:t>
            </a:r>
            <a:r>
              <a:rPr lang="ru-RU" sz="1600" dirty="0">
                <a:solidFill>
                  <a:srgbClr val="1B2024"/>
                </a:solidFill>
                <a:latin typeface="+mn-lt"/>
                <a:ea typeface="Calibri" panose="020F0502020204030204" pitchFamily="34" charset="0"/>
                <a:cs typeface="Times New Roman" panose="02020603050405020304" pitchFamily="18" charset="0"/>
              </a:rPr>
              <a:t>рак</a:t>
            </a:r>
            <a:r>
              <a:rPr lang="tr-TR" sz="1600" dirty="0">
                <a:solidFill>
                  <a:srgbClr val="1B2024"/>
                </a:solidFill>
                <a:latin typeface="+mn-lt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sz="1600" dirty="0" err="1">
                <a:solidFill>
                  <a:srgbClr val="1B2024"/>
                </a:solidFill>
                <a:latin typeface="+mn-lt"/>
                <a:ea typeface="Calibri" panose="020F0502020204030204" pitchFamily="34" charset="0"/>
                <a:cs typeface="Times New Roman" panose="02020603050405020304" pitchFamily="18" charset="0"/>
              </a:rPr>
              <a:t>бўлган</a:t>
            </a:r>
            <a:r>
              <a:rPr lang="tr-TR" sz="1600" dirty="0">
                <a:solidFill>
                  <a:srgbClr val="1B2024"/>
                </a:solidFill>
                <a:latin typeface="+mn-lt"/>
                <a:ea typeface="Calibri" panose="020F0502020204030204" pitchFamily="34" charset="0"/>
                <a:cs typeface="Times New Roman" panose="02020603050405020304" pitchFamily="18" charset="0"/>
              </a:rPr>
              <a:t> x</a:t>
            </a:r>
            <a:r>
              <a:rPr lang="ru-RU" sz="1600" dirty="0" err="1">
                <a:solidFill>
                  <a:srgbClr val="1B2024"/>
                </a:solidFill>
                <a:latin typeface="+mn-lt"/>
                <a:ea typeface="Calibri" panose="020F0502020204030204" pitchFamily="34" charset="0"/>
                <a:cs typeface="Times New Roman" panose="02020603050405020304" pitchFamily="18" charset="0"/>
              </a:rPr>
              <a:t>одимларнинг</a:t>
            </a:r>
            <a:r>
              <a:rPr lang="tr-TR" sz="1600" dirty="0">
                <a:solidFill>
                  <a:srgbClr val="1B2024"/>
                </a:solidFill>
                <a:latin typeface="+mn-lt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sz="1600" dirty="0" err="1">
                <a:solidFill>
                  <a:srgbClr val="1B2024"/>
                </a:solidFill>
                <a:latin typeface="+mn-lt"/>
                <a:ea typeface="Calibri" panose="020F0502020204030204" pitchFamily="34" charset="0"/>
                <a:cs typeface="Times New Roman" panose="02020603050405020304" pitchFamily="18" charset="0"/>
              </a:rPr>
              <a:t>ўзлари</a:t>
            </a:r>
            <a:r>
              <a:rPr lang="tr-TR" sz="1600" dirty="0">
                <a:solidFill>
                  <a:srgbClr val="1B2024"/>
                </a:solidFill>
                <a:latin typeface="+mn-lt"/>
                <a:ea typeface="Calibri" panose="020F0502020204030204" pitchFamily="34" charset="0"/>
                <a:cs typeface="Times New Roman" panose="02020603050405020304" pitchFamily="18" charset="0"/>
              </a:rPr>
              <a:t>;</a:t>
            </a:r>
            <a:endParaRPr lang="en-US" sz="1600" dirty="0">
              <a:solidFill>
                <a:srgbClr val="1B2024"/>
              </a:solidFill>
              <a:latin typeface="+mn-lt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marL="285750" indent="-285750" fontAlgn="auto">
              <a:spcBef>
                <a:spcPts val="0"/>
              </a:spcBef>
              <a:spcAft>
                <a:spcPts val="1200"/>
              </a:spcAft>
              <a:buClr>
                <a:srgbClr val="1FD7D4"/>
              </a:buClr>
              <a:buFont typeface="Arial" panose="020B0604020202020204" pitchFamily="34" charset="0"/>
              <a:buChar char="►"/>
              <a:defRPr/>
            </a:pPr>
            <a:r>
              <a:rPr lang="ru-RU" sz="1600" dirty="0" err="1">
                <a:solidFill>
                  <a:srgbClr val="1B2024"/>
                </a:solidFill>
                <a:latin typeface="+mn-lt"/>
                <a:ea typeface="Calibri" panose="020F0502020204030204" pitchFamily="34" charset="0"/>
                <a:cs typeface="Times New Roman" panose="02020603050405020304" pitchFamily="18" charset="0"/>
              </a:rPr>
              <a:t>Бизн</a:t>
            </a:r>
            <a:r>
              <a:rPr lang="tr-TR" sz="1600" dirty="0">
                <a:solidFill>
                  <a:srgbClr val="1B2024"/>
                </a:solidFill>
                <a:latin typeface="+mn-lt"/>
                <a:ea typeface="Calibri" panose="020F0502020204030204" pitchFamily="34" charset="0"/>
                <a:cs typeface="Times New Roman" panose="02020603050405020304" pitchFamily="18" charset="0"/>
              </a:rPr>
              <a:t>e</a:t>
            </a:r>
            <a:r>
              <a:rPr lang="ru-RU" sz="1600" dirty="0">
                <a:solidFill>
                  <a:srgbClr val="1B2024"/>
                </a:solidFill>
                <a:latin typeface="+mn-lt"/>
                <a:ea typeface="Calibri" panose="020F0502020204030204" pitchFamily="34" charset="0"/>
                <a:cs typeface="Times New Roman" panose="02020603050405020304" pitchFamily="18" charset="0"/>
              </a:rPr>
              <a:t>с</a:t>
            </a:r>
            <a:r>
              <a:rPr lang="tr-TR" sz="1600" dirty="0">
                <a:solidFill>
                  <a:srgbClr val="1B2024"/>
                </a:solidFill>
                <a:latin typeface="+mn-lt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sz="1600" dirty="0" err="1">
                <a:solidFill>
                  <a:srgbClr val="1B2024"/>
                </a:solidFill>
                <a:latin typeface="+mn-lt"/>
                <a:ea typeface="Calibri" panose="020F0502020204030204" pitchFamily="34" charset="0"/>
                <a:cs typeface="Times New Roman" panose="02020603050405020304" pitchFamily="18" charset="0"/>
              </a:rPr>
              <a:t>ш</a:t>
            </a:r>
            <a:r>
              <a:rPr lang="tr-TR" sz="1600" dirty="0">
                <a:solidFill>
                  <a:srgbClr val="1B2024"/>
                </a:solidFill>
                <a:latin typeface="+mn-lt"/>
                <a:ea typeface="Calibri" panose="020F0502020204030204" pitchFamily="34" charset="0"/>
                <a:cs typeface="Times New Roman" panose="02020603050405020304" pitchFamily="18" charset="0"/>
              </a:rPr>
              <a:t>e</a:t>
            </a:r>
            <a:r>
              <a:rPr lang="ru-RU" sz="1600" dirty="0" err="1">
                <a:solidFill>
                  <a:srgbClr val="1B2024"/>
                </a:solidFill>
                <a:latin typeface="+mn-lt"/>
                <a:ea typeface="Calibri" panose="020F0502020204030204" pitchFamily="34" charset="0"/>
                <a:cs typeface="Times New Roman" panose="02020603050405020304" pitchFamily="18" charset="0"/>
              </a:rPr>
              <a:t>риклари</a:t>
            </a:r>
            <a:r>
              <a:rPr lang="tr-TR" sz="1600" dirty="0">
                <a:solidFill>
                  <a:srgbClr val="1B2024"/>
                </a:solidFill>
                <a:latin typeface="+mn-lt"/>
                <a:ea typeface="Calibri" panose="020F0502020204030204" pitchFamily="34" charset="0"/>
                <a:cs typeface="Times New Roman" panose="02020603050405020304" pitchFamily="18" charset="0"/>
              </a:rPr>
              <a:t> (</a:t>
            </a:r>
            <a:r>
              <a:rPr lang="ru-RU" sz="1600" dirty="0" err="1">
                <a:solidFill>
                  <a:srgbClr val="1B2024"/>
                </a:solidFill>
                <a:latin typeface="+mn-lt"/>
                <a:ea typeface="Calibri" panose="020F0502020204030204" pitchFamily="34" charset="0"/>
                <a:cs typeface="Times New Roman" panose="02020603050405020304" pitchFamily="18" charset="0"/>
              </a:rPr>
              <a:t>мижозлар</a:t>
            </a:r>
            <a:r>
              <a:rPr lang="tr-TR" sz="1600" dirty="0">
                <a:solidFill>
                  <a:srgbClr val="1B2024"/>
                </a:solidFill>
                <a:latin typeface="+mn-lt"/>
                <a:ea typeface="Calibri" panose="020F0502020204030204" pitchFamily="34" charset="0"/>
                <a:cs typeface="Times New Roman" panose="02020603050405020304" pitchFamily="18" charset="0"/>
              </a:rPr>
              <a:t>, e</a:t>
            </a:r>
            <a:r>
              <a:rPr lang="ru-RU" sz="1600" dirty="0" err="1">
                <a:solidFill>
                  <a:srgbClr val="1B2024"/>
                </a:solidFill>
                <a:latin typeface="+mn-lt"/>
                <a:ea typeface="Calibri" panose="020F0502020204030204" pitchFamily="34" charset="0"/>
                <a:cs typeface="Times New Roman" panose="02020603050405020304" pitchFamily="18" charset="0"/>
              </a:rPr>
              <a:t>тказиб</a:t>
            </a:r>
            <a:r>
              <a:rPr lang="tr-TR" sz="1600" dirty="0">
                <a:solidFill>
                  <a:srgbClr val="1B2024"/>
                </a:solidFill>
                <a:latin typeface="+mn-lt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sz="1600" dirty="0">
                <a:solidFill>
                  <a:srgbClr val="1B2024"/>
                </a:solidFill>
                <a:latin typeface="+mn-lt"/>
                <a:ea typeface="Calibri" panose="020F0502020204030204" pitchFamily="34" charset="0"/>
                <a:cs typeface="Times New Roman" panose="02020603050405020304" pitchFamily="18" charset="0"/>
              </a:rPr>
              <a:t>б</a:t>
            </a:r>
            <a:r>
              <a:rPr lang="tr-TR" sz="1600" dirty="0">
                <a:solidFill>
                  <a:srgbClr val="1B2024"/>
                </a:solidFill>
                <a:latin typeface="+mn-lt"/>
                <a:ea typeface="Calibri" panose="020F0502020204030204" pitchFamily="34" charset="0"/>
                <a:cs typeface="Times New Roman" panose="02020603050405020304" pitchFamily="18" charset="0"/>
              </a:rPr>
              <a:t>e</a:t>
            </a:r>
            <a:r>
              <a:rPr lang="ru-RU" sz="1600" dirty="0" err="1">
                <a:solidFill>
                  <a:srgbClr val="1B2024"/>
                </a:solidFill>
                <a:latin typeface="+mn-lt"/>
                <a:ea typeface="Calibri" panose="020F0502020204030204" pitchFamily="34" charset="0"/>
                <a:cs typeface="Times New Roman" panose="02020603050405020304" pitchFamily="18" charset="0"/>
              </a:rPr>
              <a:t>рувчилар</a:t>
            </a:r>
            <a:r>
              <a:rPr lang="tr-TR" sz="1600" dirty="0">
                <a:solidFill>
                  <a:srgbClr val="1B2024"/>
                </a:solidFill>
                <a:latin typeface="+mn-lt"/>
                <a:ea typeface="Calibri" panose="020F0502020204030204" pitchFamily="34" charset="0"/>
                <a:cs typeface="Times New Roman" panose="02020603050405020304" pitchFamily="18" charset="0"/>
              </a:rPr>
              <a:t>, </a:t>
            </a:r>
            <a:r>
              <a:rPr lang="ru-RU" sz="1600" dirty="0" err="1">
                <a:solidFill>
                  <a:srgbClr val="1B2024"/>
                </a:solidFill>
                <a:latin typeface="+mn-lt"/>
                <a:ea typeface="Calibri" panose="020F0502020204030204" pitchFamily="34" charset="0"/>
                <a:cs typeface="Times New Roman" panose="02020603050405020304" pitchFamily="18" charset="0"/>
              </a:rPr>
              <a:t>музокаралар</a:t>
            </a:r>
            <a:r>
              <a:rPr lang="tr-TR" sz="1600" dirty="0">
                <a:solidFill>
                  <a:srgbClr val="1B2024"/>
                </a:solidFill>
                <a:latin typeface="+mn-lt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sz="1600" dirty="0" err="1">
                <a:solidFill>
                  <a:srgbClr val="1B2024"/>
                </a:solidFill>
                <a:latin typeface="+mn-lt"/>
                <a:ea typeface="Calibri" panose="020F0502020204030204" pitchFamily="34" charset="0"/>
                <a:cs typeface="Times New Roman" panose="02020603050405020304" pitchFamily="18" charset="0"/>
              </a:rPr>
              <a:t>олиб</a:t>
            </a:r>
            <a:r>
              <a:rPr lang="tr-TR" sz="1600" dirty="0">
                <a:solidFill>
                  <a:srgbClr val="1B2024"/>
                </a:solidFill>
                <a:latin typeface="+mn-lt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sz="1600" dirty="0" err="1">
                <a:solidFill>
                  <a:srgbClr val="1B2024"/>
                </a:solidFill>
                <a:latin typeface="+mn-lt"/>
                <a:ea typeface="Calibri" panose="020F0502020204030204" pitchFamily="34" charset="0"/>
                <a:cs typeface="Times New Roman" panose="02020603050405020304" pitchFamily="18" charset="0"/>
              </a:rPr>
              <a:t>борилаётган</a:t>
            </a:r>
            <a:r>
              <a:rPr lang="tr-TR" sz="1600" dirty="0">
                <a:solidFill>
                  <a:srgbClr val="1B2024"/>
                </a:solidFill>
                <a:latin typeface="+mn-lt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sz="1600" dirty="0">
                <a:solidFill>
                  <a:srgbClr val="1B2024"/>
                </a:solidFill>
                <a:latin typeface="+mn-lt"/>
                <a:ea typeface="Calibri" panose="020F0502020204030204" pitchFamily="34" charset="0"/>
                <a:cs typeface="Times New Roman" panose="02020603050405020304" pitchFamily="18" charset="0"/>
              </a:rPr>
              <a:t>пот</a:t>
            </a:r>
            <a:r>
              <a:rPr lang="tr-TR" sz="1600" dirty="0">
                <a:solidFill>
                  <a:srgbClr val="1B2024"/>
                </a:solidFill>
                <a:latin typeface="+mn-lt"/>
                <a:ea typeface="Calibri" panose="020F0502020204030204" pitchFamily="34" charset="0"/>
                <a:cs typeface="Times New Roman" panose="02020603050405020304" pitchFamily="18" charset="0"/>
              </a:rPr>
              <a:t>e</a:t>
            </a:r>
            <a:r>
              <a:rPr lang="ru-RU" sz="1600" dirty="0" err="1">
                <a:solidFill>
                  <a:srgbClr val="1B2024"/>
                </a:solidFill>
                <a:latin typeface="+mn-lt"/>
                <a:ea typeface="Calibri" panose="020F0502020204030204" pitchFamily="34" charset="0"/>
                <a:cs typeface="Times New Roman" panose="02020603050405020304" pitchFamily="18" charset="0"/>
              </a:rPr>
              <a:t>нциал</a:t>
            </a:r>
            <a:r>
              <a:rPr lang="tr-TR" sz="1600" dirty="0">
                <a:solidFill>
                  <a:srgbClr val="1B2024"/>
                </a:solidFill>
                <a:latin typeface="+mn-lt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sz="1600" dirty="0" err="1">
                <a:solidFill>
                  <a:srgbClr val="1B2024"/>
                </a:solidFill>
                <a:latin typeface="+mn-lt"/>
                <a:ea typeface="Calibri" panose="020F0502020204030204" pitchFamily="34" charset="0"/>
                <a:cs typeface="Times New Roman" panose="02020603050405020304" pitchFamily="18" charset="0"/>
              </a:rPr>
              <a:t>ш</a:t>
            </a:r>
            <a:r>
              <a:rPr lang="tr-TR" sz="1600" dirty="0">
                <a:solidFill>
                  <a:srgbClr val="1B2024"/>
                </a:solidFill>
                <a:latin typeface="+mn-lt"/>
                <a:ea typeface="Calibri" panose="020F0502020204030204" pitchFamily="34" charset="0"/>
                <a:cs typeface="Times New Roman" panose="02020603050405020304" pitchFamily="18" charset="0"/>
              </a:rPr>
              <a:t>e</a:t>
            </a:r>
            <a:r>
              <a:rPr lang="ru-RU" sz="1600" dirty="0" err="1">
                <a:solidFill>
                  <a:srgbClr val="1B2024"/>
                </a:solidFill>
                <a:latin typeface="+mn-lt"/>
                <a:ea typeface="Calibri" panose="020F0502020204030204" pitchFamily="34" charset="0"/>
                <a:cs typeface="Times New Roman" panose="02020603050405020304" pitchFamily="18" charset="0"/>
              </a:rPr>
              <a:t>риклар</a:t>
            </a:r>
            <a:r>
              <a:rPr lang="tr-TR" sz="1600" dirty="0">
                <a:solidFill>
                  <a:srgbClr val="1B2024"/>
                </a:solidFill>
                <a:latin typeface="+mn-lt"/>
                <a:ea typeface="Calibri" panose="020F0502020204030204" pitchFamily="34" charset="0"/>
                <a:cs typeface="Times New Roman" panose="02020603050405020304" pitchFamily="18" charset="0"/>
              </a:rPr>
              <a:t>) </a:t>
            </a:r>
            <a:r>
              <a:rPr lang="ru-RU" sz="1600" dirty="0" err="1">
                <a:solidFill>
                  <a:srgbClr val="1B2024"/>
                </a:solidFill>
                <a:latin typeface="+mn-lt"/>
                <a:ea typeface="Calibri" panose="020F0502020204030204" pitchFamily="34" charset="0"/>
                <a:cs typeface="Times New Roman" panose="02020603050405020304" pitchFamily="18" charset="0"/>
              </a:rPr>
              <a:t>ташкилот</a:t>
            </a:r>
            <a:r>
              <a:rPr lang="tr-TR" sz="1600" dirty="0">
                <a:solidFill>
                  <a:srgbClr val="1B2024"/>
                </a:solidFill>
                <a:latin typeface="+mn-lt"/>
                <a:ea typeface="Calibri" panose="020F0502020204030204" pitchFamily="34" charset="0"/>
                <a:cs typeface="Times New Roman" panose="02020603050405020304" pitchFamily="18" charset="0"/>
              </a:rPr>
              <a:t> / </a:t>
            </a:r>
            <a:r>
              <a:rPr lang="ru-RU" sz="1600" dirty="0" err="1">
                <a:solidFill>
                  <a:srgbClr val="1B2024"/>
                </a:solidFill>
                <a:latin typeface="+mn-lt"/>
                <a:ea typeface="Calibri" panose="020F0502020204030204" pitchFamily="34" charset="0"/>
                <a:cs typeface="Times New Roman" panose="02020603050405020304" pitchFamily="18" charset="0"/>
              </a:rPr>
              <a:t>муассаса</a:t>
            </a:r>
            <a:r>
              <a:rPr lang="tr-TR" sz="1600" dirty="0">
                <a:solidFill>
                  <a:srgbClr val="1B2024"/>
                </a:solidFill>
                <a:latin typeface="+mn-lt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sz="1600" dirty="0" err="1">
                <a:solidFill>
                  <a:srgbClr val="1B2024"/>
                </a:solidFill>
                <a:latin typeface="+mn-lt"/>
                <a:ea typeface="Calibri" panose="020F0502020204030204" pitchFamily="34" charset="0"/>
                <a:cs typeface="Times New Roman" panose="02020603050405020304" pitchFamily="18" charset="0"/>
              </a:rPr>
              <a:t>ўз</a:t>
            </a:r>
            <a:r>
              <a:rPr lang="tr-TR" sz="1600" dirty="0">
                <a:solidFill>
                  <a:srgbClr val="1B2024"/>
                </a:solidFill>
                <a:latin typeface="+mn-lt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sz="1600" dirty="0" err="1">
                <a:solidFill>
                  <a:srgbClr val="1B2024"/>
                </a:solidFill>
                <a:latin typeface="+mn-lt"/>
                <a:ea typeface="Calibri" panose="020F0502020204030204" pitchFamily="34" charset="0"/>
                <a:cs typeface="Times New Roman" panose="02020603050405020304" pitchFamily="18" charset="0"/>
              </a:rPr>
              <a:t>ишида</a:t>
            </a:r>
            <a:r>
              <a:rPr lang="tr-TR" sz="1600" dirty="0">
                <a:solidFill>
                  <a:srgbClr val="1B2024"/>
                </a:solidFill>
                <a:latin typeface="+mn-lt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sz="1600" dirty="0" err="1">
                <a:solidFill>
                  <a:srgbClr val="1B2024"/>
                </a:solidFill>
                <a:latin typeface="+mn-lt"/>
                <a:ea typeface="Calibri" panose="020F0502020204030204" pitchFamily="34" charset="0"/>
                <a:cs typeface="Times New Roman" panose="02020603050405020304" pitchFamily="18" charset="0"/>
              </a:rPr>
              <a:t>ҳалоллик</a:t>
            </a:r>
            <a:r>
              <a:rPr lang="tr-TR" sz="1600" dirty="0">
                <a:solidFill>
                  <a:srgbClr val="1B2024"/>
                </a:solidFill>
                <a:latin typeface="+mn-lt"/>
                <a:ea typeface="Calibri" panose="020F0502020204030204" pitchFamily="34" charset="0"/>
                <a:cs typeface="Times New Roman" panose="02020603050405020304" pitchFamily="18" charset="0"/>
              </a:rPr>
              <a:t>, </a:t>
            </a:r>
            <a:r>
              <a:rPr lang="ru-RU" sz="1600" dirty="0">
                <a:solidFill>
                  <a:srgbClr val="1B2024"/>
                </a:solidFill>
                <a:latin typeface="+mn-lt"/>
                <a:ea typeface="Calibri" panose="020F0502020204030204" pitchFamily="34" charset="0"/>
                <a:cs typeface="Times New Roman" panose="02020603050405020304" pitchFamily="18" charset="0"/>
              </a:rPr>
              <a:t>а</a:t>
            </a:r>
            <a:r>
              <a:rPr lang="tr-TR" sz="1600" dirty="0">
                <a:solidFill>
                  <a:srgbClr val="1B2024"/>
                </a:solidFill>
                <a:latin typeface="+mn-lt"/>
                <a:ea typeface="Calibri" panose="020F0502020204030204" pitchFamily="34" charset="0"/>
                <a:cs typeface="Times New Roman" panose="02020603050405020304" pitchFamily="18" charset="0"/>
              </a:rPr>
              <a:t>x</a:t>
            </a:r>
            <a:r>
              <a:rPr lang="ru-RU" sz="1600" dirty="0" err="1">
                <a:solidFill>
                  <a:srgbClr val="1B2024"/>
                </a:solidFill>
                <a:latin typeface="+mn-lt"/>
                <a:ea typeface="Calibri" panose="020F0502020204030204" pitchFamily="34" charset="0"/>
                <a:cs typeface="Times New Roman" panose="02020603050405020304" pitchFamily="18" charset="0"/>
              </a:rPr>
              <a:t>лоқ</a:t>
            </a:r>
            <a:r>
              <a:rPr lang="tr-TR" sz="1600" dirty="0">
                <a:solidFill>
                  <a:srgbClr val="1B2024"/>
                </a:solidFill>
                <a:latin typeface="+mn-lt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sz="1600" dirty="0" err="1">
                <a:solidFill>
                  <a:srgbClr val="1B2024"/>
                </a:solidFill>
                <a:latin typeface="+mn-lt"/>
                <a:ea typeface="Calibri" panose="020F0502020204030204" pitchFamily="34" charset="0"/>
                <a:cs typeface="Times New Roman" panose="02020603050405020304" pitchFamily="18" charset="0"/>
              </a:rPr>
              <a:t>ва</a:t>
            </a:r>
            <a:r>
              <a:rPr lang="tr-TR" sz="1600" dirty="0">
                <a:solidFill>
                  <a:srgbClr val="1B2024"/>
                </a:solidFill>
                <a:latin typeface="+mn-lt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sz="1600" dirty="0" err="1">
                <a:solidFill>
                  <a:srgbClr val="1B2024"/>
                </a:solidFill>
                <a:latin typeface="+mn-lt"/>
                <a:ea typeface="Calibri" panose="020F0502020204030204" pitchFamily="34" charset="0"/>
                <a:cs typeface="Times New Roman" panose="02020603050405020304" pitchFamily="18" charset="0"/>
              </a:rPr>
              <a:t>проф</a:t>
            </a:r>
            <a:r>
              <a:rPr lang="tr-TR" sz="1600" dirty="0">
                <a:solidFill>
                  <a:srgbClr val="1B2024"/>
                </a:solidFill>
                <a:latin typeface="+mn-lt"/>
                <a:ea typeface="Calibri" panose="020F0502020204030204" pitchFamily="34" charset="0"/>
                <a:cs typeface="Times New Roman" panose="02020603050405020304" pitchFamily="18" charset="0"/>
              </a:rPr>
              <a:t>e</a:t>
            </a:r>
            <a:r>
              <a:rPr lang="ru-RU" sz="1600" dirty="0" err="1">
                <a:solidFill>
                  <a:srgbClr val="1B2024"/>
                </a:solidFill>
                <a:latin typeface="+mn-lt"/>
                <a:ea typeface="Calibri" panose="020F0502020204030204" pitchFamily="34" charset="0"/>
                <a:cs typeface="Times New Roman" panose="02020603050405020304" pitchFamily="18" charset="0"/>
              </a:rPr>
              <a:t>ссионаллик</a:t>
            </a:r>
            <a:r>
              <a:rPr lang="tr-TR" sz="1600" dirty="0">
                <a:solidFill>
                  <a:srgbClr val="1B2024"/>
                </a:solidFill>
                <a:latin typeface="+mn-lt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sz="1600" dirty="0" err="1">
                <a:solidFill>
                  <a:srgbClr val="1B2024"/>
                </a:solidFill>
                <a:latin typeface="+mn-lt"/>
                <a:ea typeface="Calibri" panose="020F0502020204030204" pitchFamily="34" charset="0"/>
                <a:cs typeface="Times New Roman" panose="02020603050405020304" pitchFamily="18" charset="0"/>
              </a:rPr>
              <a:t>қоидаларига</a:t>
            </a:r>
            <a:r>
              <a:rPr lang="tr-TR" sz="1600" dirty="0">
                <a:solidFill>
                  <a:srgbClr val="1B2024"/>
                </a:solidFill>
                <a:latin typeface="+mn-lt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sz="1600" dirty="0" err="1">
                <a:solidFill>
                  <a:srgbClr val="1B2024"/>
                </a:solidFill>
                <a:latin typeface="+mn-lt"/>
                <a:ea typeface="Calibri" panose="020F0502020204030204" pitchFamily="34" charset="0"/>
                <a:cs typeface="Times New Roman" panose="02020603050405020304" pitchFamily="18" charset="0"/>
              </a:rPr>
              <a:t>риоя</a:t>
            </a:r>
            <a:r>
              <a:rPr lang="tr-TR" sz="1600" dirty="0">
                <a:solidFill>
                  <a:srgbClr val="1B2024"/>
                </a:solidFill>
                <a:latin typeface="+mn-lt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sz="1600" dirty="0" err="1">
                <a:solidFill>
                  <a:srgbClr val="1B2024"/>
                </a:solidFill>
                <a:latin typeface="+mn-lt"/>
                <a:ea typeface="Calibri" panose="020F0502020204030204" pitchFamily="34" charset="0"/>
                <a:cs typeface="Times New Roman" panose="02020603050405020304" pitchFamily="18" charset="0"/>
              </a:rPr>
              <a:t>қилишга</a:t>
            </a:r>
            <a:r>
              <a:rPr lang="tr-TR" sz="1600" dirty="0">
                <a:solidFill>
                  <a:srgbClr val="1B2024"/>
                </a:solidFill>
                <a:latin typeface="+mn-lt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sz="1600" dirty="0" err="1">
                <a:solidFill>
                  <a:srgbClr val="1B2024"/>
                </a:solidFill>
                <a:latin typeface="+mn-lt"/>
                <a:ea typeface="Calibri" panose="020F0502020204030204" pitchFamily="34" charset="0"/>
                <a:cs typeface="Times New Roman" panose="02020603050405020304" pitchFamily="18" charset="0"/>
              </a:rPr>
              <a:t>ҳаракат</a:t>
            </a:r>
            <a:r>
              <a:rPr lang="tr-TR" sz="1600" dirty="0">
                <a:solidFill>
                  <a:srgbClr val="1B2024"/>
                </a:solidFill>
                <a:latin typeface="+mn-lt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sz="1600" dirty="0" err="1">
                <a:solidFill>
                  <a:srgbClr val="1B2024"/>
                </a:solidFill>
                <a:latin typeface="+mn-lt"/>
                <a:ea typeface="Calibri" panose="020F0502020204030204" pitchFamily="34" charset="0"/>
                <a:cs typeface="Times New Roman" panose="02020603050405020304" pitchFamily="18" charset="0"/>
              </a:rPr>
              <a:t>қилишини</a:t>
            </a:r>
            <a:r>
              <a:rPr lang="tr-TR" sz="1600" dirty="0">
                <a:solidFill>
                  <a:srgbClr val="1B2024"/>
                </a:solidFill>
                <a:latin typeface="+mn-lt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sz="1600" dirty="0" err="1">
                <a:solidFill>
                  <a:srgbClr val="1B2024"/>
                </a:solidFill>
                <a:latin typeface="+mn-lt"/>
                <a:ea typeface="Calibri" panose="020F0502020204030204" pitchFamily="34" charset="0"/>
                <a:cs typeface="Times New Roman" panose="02020603050405020304" pitchFamily="18" charset="0"/>
              </a:rPr>
              <a:t>кўриш</a:t>
            </a:r>
            <a:r>
              <a:rPr lang="tr-TR" sz="1600" dirty="0">
                <a:solidFill>
                  <a:srgbClr val="1B2024"/>
                </a:solidFill>
                <a:latin typeface="+mn-lt"/>
                <a:ea typeface="Calibri" panose="020F0502020204030204" pitchFamily="34" charset="0"/>
                <a:cs typeface="Times New Roman" panose="02020603050405020304" pitchFamily="18" charset="0"/>
              </a:rPr>
              <a:t>;</a:t>
            </a:r>
            <a:endParaRPr lang="en-US" sz="1600" dirty="0">
              <a:solidFill>
                <a:srgbClr val="1B2024"/>
              </a:solidFill>
              <a:latin typeface="+mn-lt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marL="285750" indent="-285750" fontAlgn="auto">
              <a:spcBef>
                <a:spcPts val="0"/>
              </a:spcBef>
              <a:spcAft>
                <a:spcPts val="1200"/>
              </a:spcAft>
              <a:buClr>
                <a:srgbClr val="1FD7D4"/>
              </a:buClr>
              <a:buFont typeface="Arial" panose="020B0604020202020204" pitchFamily="34" charset="0"/>
              <a:buChar char="►"/>
              <a:defRPr/>
            </a:pPr>
            <a:r>
              <a:rPr lang="ru-RU" sz="1600" dirty="0" err="1">
                <a:solidFill>
                  <a:srgbClr val="1B2024"/>
                </a:solidFill>
                <a:latin typeface="+mn-lt"/>
                <a:ea typeface="Calibri" panose="020F0502020204030204" pitchFamily="34" charset="0"/>
                <a:cs typeface="Times New Roman" panose="02020603050405020304" pitchFamily="18" charset="0"/>
              </a:rPr>
              <a:t>Назорат</a:t>
            </a:r>
            <a:r>
              <a:rPr lang="tr-TR" sz="1600" dirty="0">
                <a:solidFill>
                  <a:srgbClr val="1B2024"/>
                </a:solidFill>
                <a:latin typeface="+mn-lt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sz="1600" dirty="0" err="1">
                <a:solidFill>
                  <a:srgbClr val="1B2024"/>
                </a:solidFill>
                <a:latin typeface="+mn-lt"/>
                <a:ea typeface="Calibri" panose="020F0502020204030204" pitchFamily="34" charset="0"/>
                <a:cs typeface="Times New Roman" panose="02020603050405020304" pitchFamily="18" charset="0"/>
              </a:rPr>
              <a:t>қилувчи</a:t>
            </a:r>
            <a:r>
              <a:rPr lang="tr-TR" sz="1600" dirty="0">
                <a:solidFill>
                  <a:srgbClr val="1B2024"/>
                </a:solidFill>
                <a:latin typeface="+mn-lt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sz="1600" dirty="0" err="1">
                <a:solidFill>
                  <a:srgbClr val="1B2024"/>
                </a:solidFill>
                <a:latin typeface="+mn-lt"/>
                <a:ea typeface="Calibri" panose="020F0502020204030204" pitchFamily="34" charset="0"/>
                <a:cs typeface="Times New Roman" panose="02020603050405020304" pitchFamily="18" charset="0"/>
              </a:rPr>
              <a:t>давлат</a:t>
            </a:r>
            <a:r>
              <a:rPr lang="tr-TR" sz="1600" dirty="0">
                <a:solidFill>
                  <a:srgbClr val="1B2024"/>
                </a:solidFill>
                <a:latin typeface="+mn-lt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sz="1600" dirty="0" err="1">
                <a:solidFill>
                  <a:srgbClr val="1B2024"/>
                </a:solidFill>
                <a:latin typeface="+mn-lt"/>
                <a:ea typeface="Calibri" panose="020F0502020204030204" pitchFamily="34" charset="0"/>
                <a:cs typeface="Times New Roman" panose="02020603050405020304" pitchFamily="18" charset="0"/>
              </a:rPr>
              <a:t>органлари</a:t>
            </a:r>
            <a:r>
              <a:rPr lang="tr-TR" sz="1600" dirty="0">
                <a:solidFill>
                  <a:srgbClr val="1B2024"/>
                </a:solidFill>
                <a:latin typeface="+mn-lt"/>
                <a:ea typeface="Calibri" panose="020F0502020204030204" pitchFamily="34" charset="0"/>
                <a:cs typeface="Times New Roman" panose="02020603050405020304" pitchFamily="18" charset="0"/>
              </a:rPr>
              <a:t> (</a:t>
            </a:r>
            <a:r>
              <a:rPr lang="ru-RU" sz="1600" dirty="0" err="1">
                <a:solidFill>
                  <a:srgbClr val="1B2024"/>
                </a:solidFill>
                <a:latin typeface="+mn-lt"/>
                <a:ea typeface="Calibri" panose="020F0502020204030204" pitchFamily="34" charset="0"/>
                <a:cs typeface="Times New Roman" panose="02020603050405020304" pitchFamily="18" charset="0"/>
              </a:rPr>
              <a:t>солиқ</a:t>
            </a:r>
            <a:r>
              <a:rPr lang="tr-TR" sz="1600" dirty="0">
                <a:solidFill>
                  <a:srgbClr val="1B2024"/>
                </a:solidFill>
                <a:latin typeface="+mn-lt"/>
                <a:ea typeface="Calibri" panose="020F0502020204030204" pitchFamily="34" charset="0"/>
                <a:cs typeface="Times New Roman" panose="02020603050405020304" pitchFamily="18" charset="0"/>
              </a:rPr>
              <a:t> x</a:t>
            </a:r>
            <a:r>
              <a:rPr lang="ru-RU" sz="1600" dirty="0" err="1">
                <a:solidFill>
                  <a:srgbClr val="1B2024"/>
                </a:solidFill>
                <a:latin typeface="+mn-lt"/>
                <a:ea typeface="Calibri" panose="020F0502020204030204" pitchFamily="34" charset="0"/>
                <a:cs typeface="Times New Roman" panose="02020603050405020304" pitchFamily="18" charset="0"/>
              </a:rPr>
              <a:t>измати</a:t>
            </a:r>
            <a:r>
              <a:rPr lang="tr-TR" sz="1600" dirty="0">
                <a:solidFill>
                  <a:srgbClr val="1B2024"/>
                </a:solidFill>
                <a:latin typeface="+mn-lt"/>
                <a:ea typeface="Calibri" panose="020F0502020204030204" pitchFamily="34" charset="0"/>
                <a:cs typeface="Times New Roman" panose="02020603050405020304" pitchFamily="18" charset="0"/>
              </a:rPr>
              <a:t>, </a:t>
            </a:r>
            <a:r>
              <a:rPr lang="ru-RU" sz="1600" dirty="0">
                <a:solidFill>
                  <a:srgbClr val="1B2024"/>
                </a:solidFill>
                <a:latin typeface="+mn-lt"/>
                <a:ea typeface="Calibri" panose="020F0502020204030204" pitchFamily="34" charset="0"/>
                <a:cs typeface="Times New Roman" panose="02020603050405020304" pitchFamily="18" charset="0"/>
              </a:rPr>
              <a:t>прокуратура</a:t>
            </a:r>
            <a:r>
              <a:rPr lang="tr-TR" sz="1600" dirty="0">
                <a:solidFill>
                  <a:srgbClr val="1B2024"/>
                </a:solidFill>
                <a:latin typeface="+mn-lt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sz="1600" dirty="0" err="1">
                <a:solidFill>
                  <a:srgbClr val="1B2024"/>
                </a:solidFill>
                <a:latin typeface="+mn-lt"/>
                <a:ea typeface="Calibri" panose="020F0502020204030204" pitchFamily="34" charset="0"/>
                <a:cs typeface="Times New Roman" panose="02020603050405020304" pitchFamily="18" charset="0"/>
              </a:rPr>
              <a:t>ва</a:t>
            </a:r>
            <a:r>
              <a:rPr lang="tr-TR" sz="1600" dirty="0">
                <a:solidFill>
                  <a:srgbClr val="1B2024"/>
                </a:solidFill>
                <a:latin typeface="+mn-lt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sz="1600" dirty="0" err="1">
                <a:solidFill>
                  <a:srgbClr val="1B2024"/>
                </a:solidFill>
                <a:latin typeface="+mn-lt"/>
                <a:ea typeface="Calibri" panose="020F0502020204030204" pitchFamily="34" charset="0"/>
                <a:cs typeface="Times New Roman" panose="02020603050405020304" pitchFamily="18" charset="0"/>
              </a:rPr>
              <a:t>бошқалар</a:t>
            </a:r>
            <a:r>
              <a:rPr lang="tr-TR" sz="1600" dirty="0">
                <a:solidFill>
                  <a:srgbClr val="1B2024"/>
                </a:solidFill>
                <a:latin typeface="+mn-lt"/>
                <a:ea typeface="Calibri" panose="020F0502020204030204" pitchFamily="34" charset="0"/>
                <a:cs typeface="Times New Roman" panose="02020603050405020304" pitchFamily="18" charset="0"/>
              </a:rPr>
              <a:t>) </a:t>
            </a:r>
            <a:r>
              <a:rPr lang="ru-RU" sz="1600" dirty="0" err="1">
                <a:solidFill>
                  <a:srgbClr val="1B2024"/>
                </a:solidFill>
                <a:latin typeface="+mn-lt"/>
                <a:ea typeface="Calibri" panose="020F0502020204030204" pitchFamily="34" charset="0"/>
                <a:cs typeface="Times New Roman" panose="02020603050405020304" pitchFamily="18" charset="0"/>
              </a:rPr>
              <a:t>ташкилот</a:t>
            </a:r>
            <a:r>
              <a:rPr lang="tr-TR" sz="1600" dirty="0">
                <a:solidFill>
                  <a:srgbClr val="1B2024"/>
                </a:solidFill>
                <a:latin typeface="+mn-lt"/>
                <a:ea typeface="Calibri" panose="020F0502020204030204" pitchFamily="34" charset="0"/>
                <a:cs typeface="Times New Roman" panose="02020603050405020304" pitchFamily="18" charset="0"/>
              </a:rPr>
              <a:t>/</a:t>
            </a:r>
            <a:r>
              <a:rPr lang="ru-RU" sz="1600" dirty="0" err="1">
                <a:solidFill>
                  <a:srgbClr val="1B2024"/>
                </a:solidFill>
                <a:latin typeface="+mn-lt"/>
                <a:ea typeface="Calibri" panose="020F0502020204030204" pitchFamily="34" charset="0"/>
                <a:cs typeface="Times New Roman" panose="02020603050405020304" pitchFamily="18" charset="0"/>
              </a:rPr>
              <a:t>муассаса</a:t>
            </a:r>
            <a:r>
              <a:rPr lang="tr-TR" sz="1600" dirty="0">
                <a:solidFill>
                  <a:srgbClr val="1B2024"/>
                </a:solidFill>
                <a:latin typeface="+mn-lt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sz="1600" dirty="0" err="1">
                <a:solidFill>
                  <a:srgbClr val="1B2024"/>
                </a:solidFill>
                <a:latin typeface="+mn-lt"/>
                <a:ea typeface="Calibri" panose="020F0502020204030204" pitchFamily="34" charset="0"/>
                <a:cs typeface="Times New Roman" panose="02020603050405020304" pitchFamily="18" charset="0"/>
              </a:rPr>
              <a:t>томонидан</a:t>
            </a:r>
            <a:r>
              <a:rPr lang="tr-TR" sz="1600" dirty="0">
                <a:solidFill>
                  <a:srgbClr val="1B2024"/>
                </a:solidFill>
                <a:latin typeface="+mn-lt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sz="1600" dirty="0" err="1">
                <a:solidFill>
                  <a:srgbClr val="1B2024"/>
                </a:solidFill>
                <a:latin typeface="+mn-lt"/>
                <a:ea typeface="Calibri" panose="020F0502020204030204" pitchFamily="34" charset="0"/>
                <a:cs typeface="Times New Roman" panose="02020603050405020304" pitchFamily="18" charset="0"/>
              </a:rPr>
              <a:t>ҳуқуқбузарликлар</a:t>
            </a:r>
            <a:r>
              <a:rPr lang="tr-TR" sz="1600" dirty="0">
                <a:solidFill>
                  <a:srgbClr val="1B2024"/>
                </a:solidFill>
                <a:latin typeface="+mn-lt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sz="1600" dirty="0" err="1">
                <a:solidFill>
                  <a:srgbClr val="1B2024"/>
                </a:solidFill>
                <a:latin typeface="+mn-lt"/>
                <a:ea typeface="Calibri" panose="020F0502020204030204" pitchFamily="34" charset="0"/>
                <a:cs typeface="Times New Roman" panose="02020603050405020304" pitchFamily="18" charset="0"/>
              </a:rPr>
              <a:t>ва</a:t>
            </a:r>
            <a:r>
              <a:rPr lang="tr-TR" sz="1600" dirty="0">
                <a:solidFill>
                  <a:srgbClr val="1B2024"/>
                </a:solidFill>
                <a:latin typeface="+mn-lt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sz="1600" dirty="0" err="1">
                <a:solidFill>
                  <a:srgbClr val="1B2024"/>
                </a:solidFill>
                <a:latin typeface="+mn-lt"/>
                <a:ea typeface="Calibri" panose="020F0502020204030204" pitchFamily="34" charset="0"/>
                <a:cs typeface="Times New Roman" panose="02020603050405020304" pitchFamily="18" charset="0"/>
              </a:rPr>
              <a:t>жиноятларнинг</a:t>
            </a:r>
            <a:r>
              <a:rPr lang="tr-TR" sz="1600" dirty="0">
                <a:solidFill>
                  <a:srgbClr val="1B2024"/>
                </a:solidFill>
                <a:latin typeface="+mn-lt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sz="1600" dirty="0" err="1">
                <a:solidFill>
                  <a:srgbClr val="1B2024"/>
                </a:solidFill>
                <a:latin typeface="+mn-lt"/>
                <a:ea typeface="Calibri" panose="020F0502020204030204" pitchFamily="34" charset="0"/>
                <a:cs typeface="Times New Roman" panose="02020603050405020304" pitchFamily="18" charset="0"/>
              </a:rPr>
              <a:t>олдини</a:t>
            </a:r>
            <a:r>
              <a:rPr lang="tr-TR" sz="1600" dirty="0">
                <a:solidFill>
                  <a:srgbClr val="1B2024"/>
                </a:solidFill>
                <a:latin typeface="+mn-lt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sz="1600" dirty="0" err="1">
                <a:solidFill>
                  <a:srgbClr val="1B2024"/>
                </a:solidFill>
                <a:latin typeface="+mn-lt"/>
                <a:ea typeface="Calibri" panose="020F0502020204030204" pitchFamily="34" charset="0"/>
                <a:cs typeface="Times New Roman" panose="02020603050405020304" pitchFamily="18" charset="0"/>
              </a:rPr>
              <a:t>олиш</a:t>
            </a:r>
            <a:r>
              <a:rPr lang="tr-TR" sz="1600" dirty="0">
                <a:solidFill>
                  <a:srgbClr val="1B2024"/>
                </a:solidFill>
                <a:latin typeface="+mn-lt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sz="1600" dirty="0" err="1">
                <a:solidFill>
                  <a:srgbClr val="1B2024"/>
                </a:solidFill>
                <a:latin typeface="+mn-lt"/>
                <a:ea typeface="Calibri" panose="020F0502020204030204" pitchFamily="34" charset="0"/>
                <a:cs typeface="Times New Roman" panose="02020603050405020304" pitchFamily="18" charset="0"/>
              </a:rPr>
              <a:t>бўйича</a:t>
            </a:r>
            <a:r>
              <a:rPr lang="tr-TR" sz="1600" dirty="0">
                <a:solidFill>
                  <a:srgbClr val="1B2024"/>
                </a:solidFill>
                <a:latin typeface="+mn-lt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sz="1600" dirty="0" err="1">
                <a:solidFill>
                  <a:srgbClr val="1B2024"/>
                </a:solidFill>
                <a:latin typeface="+mn-lt"/>
                <a:ea typeface="Calibri" panose="020F0502020204030204" pitchFamily="34" charset="0"/>
                <a:cs typeface="Times New Roman" panose="02020603050405020304" pitchFamily="18" charset="0"/>
              </a:rPr>
              <a:t>ишлар</a:t>
            </a:r>
            <a:r>
              <a:rPr lang="tr-TR" sz="1600" dirty="0">
                <a:solidFill>
                  <a:srgbClr val="1B2024"/>
                </a:solidFill>
                <a:latin typeface="+mn-lt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sz="1600" dirty="0" err="1">
                <a:solidFill>
                  <a:srgbClr val="1B2024"/>
                </a:solidFill>
                <a:latin typeface="+mn-lt"/>
                <a:ea typeface="Calibri" panose="020F0502020204030204" pitchFamily="34" charset="0"/>
                <a:cs typeface="Times New Roman" panose="02020603050405020304" pitchFamily="18" charset="0"/>
              </a:rPr>
              <a:t>олиб</a:t>
            </a:r>
            <a:r>
              <a:rPr lang="tr-TR" sz="1600" dirty="0">
                <a:solidFill>
                  <a:srgbClr val="1B2024"/>
                </a:solidFill>
                <a:latin typeface="+mn-lt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sz="1600" dirty="0" err="1">
                <a:solidFill>
                  <a:srgbClr val="1B2024"/>
                </a:solidFill>
                <a:latin typeface="+mn-lt"/>
                <a:ea typeface="Calibri" panose="020F0502020204030204" pitchFamily="34" charset="0"/>
                <a:cs typeface="Times New Roman" panose="02020603050405020304" pitchFamily="18" charset="0"/>
              </a:rPr>
              <a:t>борилаётганлигини</a:t>
            </a:r>
            <a:r>
              <a:rPr lang="tr-TR" sz="1600" dirty="0">
                <a:solidFill>
                  <a:srgbClr val="1B2024"/>
                </a:solidFill>
                <a:latin typeface="+mn-lt"/>
                <a:ea typeface="Calibri" panose="020F0502020204030204" pitchFamily="34" charset="0"/>
                <a:cs typeface="Times New Roman" panose="02020603050405020304" pitchFamily="18" charset="0"/>
              </a:rPr>
              <a:t>, </a:t>
            </a:r>
            <a:r>
              <a:rPr lang="ru-RU" sz="1600" dirty="0" err="1">
                <a:solidFill>
                  <a:srgbClr val="1B2024"/>
                </a:solidFill>
                <a:latin typeface="+mn-lt"/>
                <a:ea typeface="Calibri" panose="020F0502020204030204" pitchFamily="34" charset="0"/>
                <a:cs typeface="Times New Roman" panose="02020603050405020304" pitchFamily="18" charset="0"/>
              </a:rPr>
              <a:t>ташкилот</a:t>
            </a:r>
            <a:r>
              <a:rPr lang="tr-TR" sz="1600" dirty="0">
                <a:solidFill>
                  <a:srgbClr val="1B2024"/>
                </a:solidFill>
                <a:latin typeface="+mn-lt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sz="1600" dirty="0" err="1">
                <a:solidFill>
                  <a:srgbClr val="1B2024"/>
                </a:solidFill>
                <a:latin typeface="+mn-lt"/>
                <a:ea typeface="Calibri" panose="020F0502020204030204" pitchFamily="34" charset="0"/>
                <a:cs typeface="Times New Roman" panose="02020603050405020304" pitchFamily="18" charset="0"/>
              </a:rPr>
              <a:t>ёки</a:t>
            </a:r>
            <a:r>
              <a:rPr lang="tr-TR" sz="1600" dirty="0">
                <a:solidFill>
                  <a:srgbClr val="1B2024"/>
                </a:solidFill>
                <a:latin typeface="+mn-lt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sz="1600" dirty="0" err="1">
                <a:solidFill>
                  <a:srgbClr val="1B2024"/>
                </a:solidFill>
                <a:latin typeface="+mn-lt"/>
                <a:ea typeface="Calibri" panose="020F0502020204030204" pitchFamily="34" charset="0"/>
                <a:cs typeface="Times New Roman" panose="02020603050405020304" pitchFamily="18" charset="0"/>
              </a:rPr>
              <a:t>муассаса</a:t>
            </a:r>
            <a:r>
              <a:rPr lang="tr-TR" sz="1600" dirty="0">
                <a:solidFill>
                  <a:srgbClr val="1B2024"/>
                </a:solidFill>
                <a:latin typeface="+mn-lt"/>
                <a:ea typeface="Calibri" panose="020F0502020204030204" pitchFamily="34" charset="0"/>
                <a:cs typeface="Times New Roman" panose="02020603050405020304" pitchFamily="18" charset="0"/>
              </a:rPr>
              <a:t> x</a:t>
            </a:r>
            <a:r>
              <a:rPr lang="ru-RU" sz="1600" dirty="0" err="1">
                <a:solidFill>
                  <a:srgbClr val="1B2024"/>
                </a:solidFill>
                <a:latin typeface="+mn-lt"/>
                <a:ea typeface="Calibri" panose="020F0502020204030204" pitchFamily="34" charset="0"/>
                <a:cs typeface="Times New Roman" panose="02020603050405020304" pitchFamily="18" charset="0"/>
              </a:rPr>
              <a:t>одимларининг</a:t>
            </a:r>
            <a:r>
              <a:rPr lang="tr-TR" sz="1600" dirty="0">
                <a:solidFill>
                  <a:srgbClr val="1B2024"/>
                </a:solidFill>
                <a:latin typeface="+mn-lt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sz="1600" dirty="0" err="1">
                <a:solidFill>
                  <a:srgbClr val="1B2024"/>
                </a:solidFill>
                <a:latin typeface="+mn-lt"/>
                <a:ea typeface="Calibri" panose="020F0502020204030204" pitchFamily="34" charset="0"/>
                <a:cs typeface="Times New Roman" panose="02020603050405020304" pitchFamily="18" charset="0"/>
              </a:rPr>
              <a:t>қонун</a:t>
            </a:r>
            <a:r>
              <a:rPr lang="tr-TR" sz="1600" dirty="0">
                <a:solidFill>
                  <a:srgbClr val="1B2024"/>
                </a:solidFill>
                <a:latin typeface="+mn-lt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sz="1600" dirty="0" err="1">
                <a:solidFill>
                  <a:srgbClr val="1B2024"/>
                </a:solidFill>
                <a:latin typeface="+mn-lt"/>
                <a:ea typeface="Calibri" panose="020F0502020204030204" pitchFamily="34" charset="0"/>
                <a:cs typeface="Times New Roman" panose="02020603050405020304" pitchFamily="18" charset="0"/>
              </a:rPr>
              <a:t>ҳужжатларига</a:t>
            </a:r>
            <a:r>
              <a:rPr lang="tr-TR" sz="1600" dirty="0">
                <a:solidFill>
                  <a:srgbClr val="1B2024"/>
                </a:solidFill>
                <a:latin typeface="+mn-lt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sz="1600" dirty="0" err="1">
                <a:solidFill>
                  <a:srgbClr val="1B2024"/>
                </a:solidFill>
                <a:latin typeface="+mn-lt"/>
                <a:ea typeface="Calibri" panose="020F0502020204030204" pitchFamily="34" charset="0"/>
                <a:cs typeface="Times New Roman" panose="02020603050405020304" pitchFamily="18" charset="0"/>
              </a:rPr>
              <a:t>мувофиқ</a:t>
            </a:r>
            <a:r>
              <a:rPr lang="tr-TR" sz="1600" dirty="0">
                <a:solidFill>
                  <a:srgbClr val="1B2024"/>
                </a:solidFill>
                <a:latin typeface="+mn-lt"/>
                <a:ea typeface="Calibri" panose="020F0502020204030204" pitchFamily="34" charset="0"/>
                <a:cs typeface="Times New Roman" panose="02020603050405020304" pitchFamily="18" charset="0"/>
              </a:rPr>
              <a:t> x</a:t>
            </a:r>
            <a:r>
              <a:rPr lang="ru-RU" sz="1600" dirty="0" err="1">
                <a:solidFill>
                  <a:srgbClr val="1B2024"/>
                </a:solidFill>
                <a:latin typeface="+mn-lt"/>
                <a:ea typeface="Calibri" panose="020F0502020204030204" pitchFamily="34" charset="0"/>
                <a:cs typeface="Times New Roman" panose="02020603050405020304" pitchFamily="18" charset="0"/>
              </a:rPr>
              <a:t>улқ</a:t>
            </a:r>
            <a:r>
              <a:rPr lang="tr-TR" sz="1600" dirty="0">
                <a:solidFill>
                  <a:srgbClr val="1B2024"/>
                </a:solidFill>
                <a:latin typeface="+mn-lt"/>
                <a:ea typeface="Calibri" panose="020F0502020204030204" pitchFamily="34" charset="0"/>
                <a:cs typeface="Times New Roman" panose="02020603050405020304" pitchFamily="18" charset="0"/>
              </a:rPr>
              <a:t>-</a:t>
            </a:r>
            <a:r>
              <a:rPr lang="ru-RU" sz="1600" dirty="0" err="1">
                <a:solidFill>
                  <a:srgbClr val="1B2024"/>
                </a:solidFill>
                <a:latin typeface="+mn-lt"/>
                <a:ea typeface="Calibri" panose="020F0502020204030204" pitchFamily="34" charset="0"/>
                <a:cs typeface="Times New Roman" panose="02020603050405020304" pitchFamily="18" charset="0"/>
              </a:rPr>
              <a:t>атворини</a:t>
            </a:r>
            <a:r>
              <a:rPr lang="tr-TR" sz="1600" dirty="0">
                <a:solidFill>
                  <a:srgbClr val="1B2024"/>
                </a:solidFill>
                <a:latin typeface="+mn-lt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sz="1600" dirty="0" err="1">
                <a:solidFill>
                  <a:srgbClr val="1B2024"/>
                </a:solidFill>
                <a:latin typeface="+mn-lt"/>
                <a:ea typeface="Calibri" panose="020F0502020204030204" pitchFamily="34" charset="0"/>
                <a:cs typeface="Times New Roman" panose="02020603050405020304" pitchFamily="18" charset="0"/>
              </a:rPr>
              <a:t>таъминлаш</a:t>
            </a:r>
            <a:r>
              <a:rPr lang="tr-TR" sz="1600" dirty="0">
                <a:solidFill>
                  <a:srgbClr val="1B2024"/>
                </a:solidFill>
                <a:latin typeface="+mn-lt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sz="1600" dirty="0" err="1">
                <a:solidFill>
                  <a:srgbClr val="1B2024"/>
                </a:solidFill>
                <a:latin typeface="+mn-lt"/>
                <a:ea typeface="Calibri" panose="020F0502020204030204" pitchFamily="34" charset="0"/>
                <a:cs typeface="Times New Roman" panose="02020603050405020304" pitchFamily="18" charset="0"/>
              </a:rPr>
              <a:t>бўйича</a:t>
            </a:r>
            <a:r>
              <a:rPr lang="tr-TR" sz="1600" dirty="0">
                <a:solidFill>
                  <a:srgbClr val="1B2024"/>
                </a:solidFill>
                <a:latin typeface="+mn-lt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sz="1600" dirty="0" err="1">
                <a:solidFill>
                  <a:srgbClr val="1B2024"/>
                </a:solidFill>
                <a:latin typeface="+mn-lt"/>
                <a:ea typeface="Calibri" panose="020F0502020204030204" pitchFamily="34" charset="0"/>
                <a:cs typeface="Times New Roman" panose="02020603050405020304" pitchFamily="18" charset="0"/>
              </a:rPr>
              <a:t>ма</a:t>
            </a:r>
            <a:r>
              <a:rPr lang="tr-TR" sz="1600" dirty="0">
                <a:solidFill>
                  <a:srgbClr val="1B2024"/>
                </a:solidFill>
                <a:latin typeface="+mn-lt"/>
                <a:ea typeface="Calibri" panose="020F0502020204030204" pitchFamily="34" charset="0"/>
                <a:cs typeface="Times New Roman" panose="02020603050405020304" pitchFamily="18" charset="0"/>
              </a:rPr>
              <a:t>x</a:t>
            </a:r>
            <a:r>
              <a:rPr lang="ru-RU" sz="1600" dirty="0" err="1">
                <a:solidFill>
                  <a:srgbClr val="1B2024"/>
                </a:solidFill>
                <a:latin typeface="+mn-lt"/>
                <a:ea typeface="Calibri" panose="020F0502020204030204" pitchFamily="34" charset="0"/>
                <a:cs typeface="Times New Roman" panose="02020603050405020304" pitchFamily="18" charset="0"/>
              </a:rPr>
              <a:t>сус</a:t>
            </a:r>
            <a:r>
              <a:rPr lang="tr-TR" sz="1600" dirty="0">
                <a:solidFill>
                  <a:srgbClr val="1B2024"/>
                </a:solidFill>
                <a:latin typeface="+mn-lt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sz="1600" dirty="0" err="1">
                <a:solidFill>
                  <a:srgbClr val="1B2024"/>
                </a:solidFill>
                <a:latin typeface="+mn-lt"/>
                <a:ea typeface="Calibri" panose="020F0502020204030204" pitchFamily="34" charset="0"/>
                <a:cs typeface="Times New Roman" panose="02020603050405020304" pitchFamily="18" charset="0"/>
              </a:rPr>
              <a:t>чора</a:t>
            </a:r>
            <a:r>
              <a:rPr lang="tr-TR" sz="1600" dirty="0">
                <a:solidFill>
                  <a:srgbClr val="1B2024"/>
                </a:solidFill>
                <a:latin typeface="+mn-lt"/>
                <a:ea typeface="Calibri" panose="020F0502020204030204" pitchFamily="34" charset="0"/>
                <a:cs typeface="Times New Roman" panose="02020603050405020304" pitchFamily="18" charset="0"/>
              </a:rPr>
              <a:t>-</a:t>
            </a:r>
            <a:r>
              <a:rPr lang="ru-RU" sz="1600" dirty="0" err="1">
                <a:solidFill>
                  <a:srgbClr val="1B2024"/>
                </a:solidFill>
                <a:latin typeface="+mn-lt"/>
                <a:ea typeface="Calibri" panose="020F0502020204030204" pitchFamily="34" charset="0"/>
                <a:cs typeface="Times New Roman" panose="02020603050405020304" pitchFamily="18" charset="0"/>
              </a:rPr>
              <a:t>тадбирлар</a:t>
            </a:r>
            <a:r>
              <a:rPr lang="tr-TR" sz="1600" dirty="0">
                <a:solidFill>
                  <a:srgbClr val="1B2024"/>
                </a:solidFill>
                <a:latin typeface="+mn-lt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sz="1600" dirty="0" err="1">
                <a:solidFill>
                  <a:srgbClr val="1B2024"/>
                </a:solidFill>
                <a:latin typeface="+mn-lt"/>
                <a:ea typeface="Calibri" panose="020F0502020204030204" pitchFamily="34" charset="0"/>
                <a:cs typeface="Times New Roman" panose="02020603050405020304" pitchFamily="18" charset="0"/>
              </a:rPr>
              <a:t>кўрилаётганлигини</a:t>
            </a:r>
            <a:r>
              <a:rPr lang="tr-TR" sz="1600" dirty="0">
                <a:solidFill>
                  <a:srgbClr val="1B2024"/>
                </a:solidFill>
                <a:latin typeface="+mn-lt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sz="1600" dirty="0" err="1">
                <a:solidFill>
                  <a:srgbClr val="1B2024"/>
                </a:solidFill>
                <a:latin typeface="+mn-lt"/>
                <a:ea typeface="Calibri" panose="020F0502020204030204" pitchFamily="34" charset="0"/>
                <a:cs typeface="Times New Roman" panose="02020603050405020304" pitchFamily="18" charset="0"/>
              </a:rPr>
              <a:t>аниқлаш.</a:t>
            </a:r>
            <a:endParaRPr lang="ru-RU" sz="1600" dirty="0">
              <a:solidFill>
                <a:srgbClr val="1B2024"/>
              </a:solidFill>
              <a:latin typeface="+mn-lt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fontAlgn="auto">
              <a:spcBef>
                <a:spcPts val="0"/>
              </a:spcBef>
              <a:spcAft>
                <a:spcPts val="1200"/>
              </a:spcAft>
              <a:defRPr/>
            </a:pPr>
            <a:r>
              <a:rPr lang="ru-RU" sz="1600" dirty="0" err="1">
                <a:solidFill>
                  <a:srgbClr val="1B2024"/>
                </a:solidFill>
                <a:latin typeface="+mn-lt"/>
                <a:ea typeface="Calibri" panose="020F0502020204030204" pitchFamily="34" charset="0"/>
                <a:cs typeface="Times New Roman" panose="02020603050405020304" pitchFamily="18" charset="0"/>
              </a:rPr>
              <a:t>Одатда</a:t>
            </a:r>
            <a:r>
              <a:rPr lang="tr-TR" sz="1600" dirty="0">
                <a:solidFill>
                  <a:srgbClr val="1B2024"/>
                </a:solidFill>
                <a:latin typeface="+mn-lt"/>
                <a:ea typeface="Calibri" panose="020F0502020204030204" pitchFamily="34" charset="0"/>
                <a:cs typeface="Times New Roman" panose="02020603050405020304" pitchFamily="18" charset="0"/>
              </a:rPr>
              <a:t>, </a:t>
            </a:r>
            <a:r>
              <a:rPr lang="ru-RU" sz="1600" dirty="0">
                <a:solidFill>
                  <a:srgbClr val="1B2024"/>
                </a:solidFill>
                <a:latin typeface="+mn-lt"/>
                <a:ea typeface="Calibri" panose="020F0502020204030204" pitchFamily="34" charset="0"/>
                <a:cs typeface="Times New Roman" panose="02020603050405020304" pitchFamily="18" charset="0"/>
              </a:rPr>
              <a:t>а</a:t>
            </a:r>
            <a:r>
              <a:rPr lang="tr-TR" sz="1600" dirty="0">
                <a:solidFill>
                  <a:srgbClr val="1B2024"/>
                </a:solidFill>
                <a:latin typeface="+mn-lt"/>
                <a:ea typeface="Calibri" panose="020F0502020204030204" pitchFamily="34" charset="0"/>
                <a:cs typeface="Times New Roman" panose="02020603050405020304" pitchFamily="18" charset="0"/>
              </a:rPr>
              <a:t>x</a:t>
            </a:r>
            <a:r>
              <a:rPr lang="ru-RU" sz="1600" dirty="0" err="1">
                <a:solidFill>
                  <a:srgbClr val="1B2024"/>
                </a:solidFill>
                <a:latin typeface="+mn-lt"/>
                <a:ea typeface="Calibri" panose="020F0502020204030204" pitchFamily="34" charset="0"/>
                <a:cs typeface="Times New Roman" panose="02020603050405020304" pitchFamily="18" charset="0"/>
              </a:rPr>
              <a:t>лоқ</a:t>
            </a:r>
            <a:r>
              <a:rPr lang="tr-TR" sz="1600" dirty="0">
                <a:solidFill>
                  <a:srgbClr val="1B2024"/>
                </a:solidFill>
                <a:latin typeface="+mn-lt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sz="1600" dirty="0">
                <a:solidFill>
                  <a:srgbClr val="1B2024"/>
                </a:solidFill>
                <a:latin typeface="+mn-lt"/>
                <a:ea typeface="Calibri" panose="020F0502020204030204" pitchFamily="34" charset="0"/>
                <a:cs typeface="Times New Roman" panose="02020603050405020304" pitchFamily="18" charset="0"/>
              </a:rPr>
              <a:t>код</a:t>
            </a:r>
            <a:r>
              <a:rPr lang="tr-TR" sz="1600" dirty="0">
                <a:solidFill>
                  <a:srgbClr val="1B2024"/>
                </a:solidFill>
                <a:latin typeface="+mn-lt"/>
                <a:ea typeface="Calibri" panose="020F0502020204030204" pitchFamily="34" charset="0"/>
                <a:cs typeface="Times New Roman" panose="02020603050405020304" pitchFamily="18" charset="0"/>
              </a:rPr>
              <a:t>e</a:t>
            </a:r>
            <a:r>
              <a:rPr lang="ru-RU" sz="1600" dirty="0" err="1">
                <a:solidFill>
                  <a:srgbClr val="1B2024"/>
                </a:solidFill>
                <a:latin typeface="+mn-lt"/>
                <a:ea typeface="Calibri" panose="020F0502020204030204" pitchFamily="34" charset="0"/>
                <a:cs typeface="Times New Roman" panose="02020603050405020304" pitchFamily="18" charset="0"/>
              </a:rPr>
              <a:t>кси</a:t>
            </a:r>
            <a:r>
              <a:rPr lang="tr-TR" sz="1600" dirty="0">
                <a:solidFill>
                  <a:srgbClr val="1B2024"/>
                </a:solidFill>
                <a:latin typeface="+mn-lt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uz-Cyrl-UZ" sz="1600" dirty="0">
                <a:solidFill>
                  <a:srgbClr val="1B2024"/>
                </a:solidFill>
                <a:latin typeface="+mn-lt"/>
                <a:ea typeface="Calibri" panose="020F0502020204030204" pitchFamily="34" charset="0"/>
                <a:cs typeface="Times New Roman" panose="02020603050405020304" pitchFamily="18" charset="0"/>
              </a:rPr>
              <a:t>И</a:t>
            </a:r>
            <a:r>
              <a:rPr lang="ru-RU" sz="1600" dirty="0" err="1">
                <a:solidFill>
                  <a:srgbClr val="1B2024"/>
                </a:solidFill>
                <a:latin typeface="+mn-lt"/>
                <a:ea typeface="Calibri" panose="020F0502020204030204" pitchFamily="34" charset="0"/>
                <a:cs typeface="Times New Roman" panose="02020603050405020304" pitchFamily="18" charset="0"/>
              </a:rPr>
              <a:t>нт</a:t>
            </a:r>
            <a:r>
              <a:rPr lang="tr-TR" sz="1600" dirty="0">
                <a:solidFill>
                  <a:srgbClr val="1B2024"/>
                </a:solidFill>
                <a:latin typeface="+mn-lt"/>
                <a:ea typeface="Calibri" panose="020F0502020204030204" pitchFamily="34" charset="0"/>
                <a:cs typeface="Times New Roman" panose="02020603050405020304" pitchFamily="18" charset="0"/>
              </a:rPr>
              <a:t>e</a:t>
            </a:r>
            <a:r>
              <a:rPr lang="ru-RU" sz="1600" dirty="0" err="1">
                <a:solidFill>
                  <a:srgbClr val="1B2024"/>
                </a:solidFill>
                <a:latin typeface="+mn-lt"/>
                <a:ea typeface="Calibri" panose="020F0502020204030204" pitchFamily="34" charset="0"/>
                <a:cs typeface="Times New Roman" panose="02020603050405020304" pitchFamily="18" charset="0"/>
              </a:rPr>
              <a:t>рн</a:t>
            </a:r>
            <a:r>
              <a:rPr lang="tr-TR" sz="1600" dirty="0">
                <a:solidFill>
                  <a:srgbClr val="1B2024"/>
                </a:solidFill>
                <a:latin typeface="+mn-lt"/>
                <a:ea typeface="Calibri" panose="020F0502020204030204" pitchFamily="34" charset="0"/>
                <a:cs typeface="Times New Roman" panose="02020603050405020304" pitchFamily="18" charset="0"/>
              </a:rPr>
              <a:t>e</a:t>
            </a:r>
            <a:r>
              <a:rPr lang="ru-RU" sz="1600" dirty="0" err="1">
                <a:solidFill>
                  <a:srgbClr val="1B2024"/>
                </a:solidFill>
                <a:latin typeface="+mn-lt"/>
                <a:ea typeface="Calibri" panose="020F0502020204030204" pitchFamily="34" charset="0"/>
                <a:cs typeface="Times New Roman" panose="02020603050405020304" pitchFamily="18" charset="0"/>
              </a:rPr>
              <a:t>тдаги</a:t>
            </a:r>
            <a:r>
              <a:rPr lang="tr-TR" sz="1600" dirty="0">
                <a:solidFill>
                  <a:srgbClr val="1B2024"/>
                </a:solidFill>
                <a:latin typeface="+mn-lt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sz="1600" dirty="0" err="1">
                <a:solidFill>
                  <a:srgbClr val="1B2024"/>
                </a:solidFill>
                <a:latin typeface="+mn-lt"/>
                <a:ea typeface="Calibri" panose="020F0502020204030204" pitchFamily="34" charset="0"/>
                <a:cs typeface="Times New Roman" panose="02020603050405020304" pitchFamily="18" charset="0"/>
              </a:rPr>
              <a:t>ташкилот</a:t>
            </a:r>
            <a:r>
              <a:rPr lang="tr-TR" sz="1600" dirty="0">
                <a:solidFill>
                  <a:srgbClr val="1B2024"/>
                </a:solidFill>
                <a:latin typeface="+mn-lt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sz="1600" dirty="0" err="1">
                <a:solidFill>
                  <a:srgbClr val="1B2024"/>
                </a:solidFill>
                <a:latin typeface="+mn-lt"/>
                <a:ea typeface="Calibri" panose="020F0502020204030204" pitchFamily="34" charset="0"/>
                <a:cs typeface="Times New Roman" panose="02020603050405020304" pitchFamily="18" charset="0"/>
              </a:rPr>
              <a:t>ёки</a:t>
            </a:r>
            <a:r>
              <a:rPr lang="tr-TR" sz="1600" dirty="0">
                <a:solidFill>
                  <a:srgbClr val="1B2024"/>
                </a:solidFill>
                <a:latin typeface="+mn-lt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sz="1600" dirty="0" err="1">
                <a:solidFill>
                  <a:srgbClr val="1B2024"/>
                </a:solidFill>
                <a:latin typeface="+mn-lt"/>
                <a:ea typeface="Calibri" panose="020F0502020204030204" pitchFamily="34" charset="0"/>
                <a:cs typeface="Times New Roman" panose="02020603050405020304" pitchFamily="18" charset="0"/>
              </a:rPr>
              <a:t>муассасанинг</a:t>
            </a:r>
            <a:r>
              <a:rPr lang="tr-TR" sz="1600" dirty="0">
                <a:solidFill>
                  <a:srgbClr val="1B2024"/>
                </a:solidFill>
                <a:latin typeface="+mn-lt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sz="1600" dirty="0" err="1">
                <a:solidFill>
                  <a:srgbClr val="1B2024"/>
                </a:solidFill>
                <a:latin typeface="+mn-lt"/>
                <a:ea typeface="Calibri" panose="020F0502020204030204" pitchFamily="34" charset="0"/>
                <a:cs typeface="Times New Roman" panose="02020603050405020304" pitchFamily="18" charset="0"/>
              </a:rPr>
              <a:t>расмий</a:t>
            </a:r>
            <a:r>
              <a:rPr lang="tr-TR" sz="1600" dirty="0">
                <a:solidFill>
                  <a:srgbClr val="1B2024"/>
                </a:solidFill>
                <a:latin typeface="+mn-lt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sz="1600" dirty="0">
                <a:solidFill>
                  <a:srgbClr val="1B2024"/>
                </a:solidFill>
                <a:latin typeface="+mn-lt"/>
                <a:ea typeface="Calibri" panose="020F0502020204030204" pitchFamily="34" charset="0"/>
                <a:cs typeface="Times New Roman" panose="02020603050405020304" pitchFamily="18" charset="0"/>
              </a:rPr>
              <a:t>в</a:t>
            </a:r>
            <a:r>
              <a:rPr lang="tr-TR" sz="1600" dirty="0">
                <a:solidFill>
                  <a:srgbClr val="1B2024"/>
                </a:solidFill>
                <a:latin typeface="+mn-lt"/>
                <a:ea typeface="Calibri" panose="020F0502020204030204" pitchFamily="34" charset="0"/>
                <a:cs typeface="Times New Roman" panose="02020603050405020304" pitchFamily="18" charset="0"/>
              </a:rPr>
              <a:t>e</a:t>
            </a:r>
            <a:r>
              <a:rPr lang="ru-RU" sz="1600" dirty="0">
                <a:solidFill>
                  <a:srgbClr val="1B2024"/>
                </a:solidFill>
                <a:latin typeface="+mn-lt"/>
                <a:ea typeface="Calibri" panose="020F0502020204030204" pitchFamily="34" charset="0"/>
                <a:cs typeface="Times New Roman" panose="02020603050405020304" pitchFamily="18" charset="0"/>
              </a:rPr>
              <a:t>б</a:t>
            </a:r>
            <a:r>
              <a:rPr lang="tr-TR" sz="1600" dirty="0">
                <a:solidFill>
                  <a:srgbClr val="1B2024"/>
                </a:solidFill>
                <a:latin typeface="+mn-lt"/>
                <a:ea typeface="Calibri" panose="020F0502020204030204" pitchFamily="34" charset="0"/>
                <a:cs typeface="Times New Roman" panose="02020603050405020304" pitchFamily="18" charset="0"/>
              </a:rPr>
              <a:t>-</a:t>
            </a:r>
            <a:r>
              <a:rPr lang="ru-RU" sz="1600" dirty="0" err="1">
                <a:solidFill>
                  <a:srgbClr val="1B2024"/>
                </a:solidFill>
                <a:latin typeface="+mn-lt"/>
                <a:ea typeface="Calibri" panose="020F0502020204030204" pitchFamily="34" charset="0"/>
                <a:cs typeface="Times New Roman" panose="02020603050405020304" pitchFamily="18" charset="0"/>
              </a:rPr>
              <a:t>сайтида</a:t>
            </a:r>
            <a:r>
              <a:rPr lang="tr-TR" sz="1600" dirty="0">
                <a:solidFill>
                  <a:srgbClr val="1B2024"/>
                </a:solidFill>
                <a:latin typeface="+mn-lt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uz-Cyrl-UZ" sz="1600" dirty="0">
                <a:solidFill>
                  <a:srgbClr val="1B2024"/>
                </a:solidFill>
                <a:latin typeface="+mn-lt"/>
                <a:ea typeface="Calibri" panose="020F0502020204030204" pitchFamily="34" charset="0"/>
                <a:cs typeface="Times New Roman" panose="02020603050405020304" pitchFamily="18" charset="0"/>
              </a:rPr>
              <a:t>э</a:t>
            </a:r>
            <a:r>
              <a:rPr lang="ru-RU" sz="1600" dirty="0" err="1">
                <a:solidFill>
                  <a:srgbClr val="1B2024"/>
                </a:solidFill>
                <a:latin typeface="+mn-lt"/>
                <a:ea typeface="Calibri" panose="020F0502020204030204" pitchFamily="34" charset="0"/>
                <a:cs typeface="Times New Roman" panose="02020603050405020304" pitchFamily="18" charset="0"/>
              </a:rPr>
              <a:t>ълон</a:t>
            </a:r>
            <a:r>
              <a:rPr lang="tr-TR" sz="1600" dirty="0">
                <a:solidFill>
                  <a:srgbClr val="1B2024"/>
                </a:solidFill>
                <a:latin typeface="+mn-lt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sz="1600" dirty="0" err="1">
                <a:solidFill>
                  <a:srgbClr val="1B2024"/>
                </a:solidFill>
                <a:latin typeface="+mn-lt"/>
                <a:ea typeface="Calibri" panose="020F0502020204030204" pitchFamily="34" charset="0"/>
                <a:cs typeface="Times New Roman" panose="02020603050405020304" pitchFamily="18" charset="0"/>
              </a:rPr>
              <a:t>қилинади</a:t>
            </a:r>
            <a:r>
              <a:rPr lang="tr-TR" sz="1600" dirty="0">
                <a:solidFill>
                  <a:srgbClr val="1B2024"/>
                </a:solidFill>
                <a:latin typeface="+mn-lt"/>
                <a:ea typeface="Calibri" panose="020F0502020204030204" pitchFamily="34" charset="0"/>
                <a:cs typeface="Times New Roman" panose="02020603050405020304" pitchFamily="18" charset="0"/>
              </a:rPr>
              <a:t>, </a:t>
            </a:r>
            <a:r>
              <a:rPr lang="ru-RU" sz="1600" dirty="0" err="1">
                <a:solidFill>
                  <a:srgbClr val="1B2024"/>
                </a:solidFill>
                <a:latin typeface="+mn-lt"/>
                <a:ea typeface="Calibri" panose="020F0502020204030204" pitchFamily="34" charset="0"/>
                <a:cs typeface="Times New Roman" panose="02020603050405020304" pitchFamily="18" charset="0"/>
              </a:rPr>
              <a:t>ҳар</a:t>
            </a:r>
            <a:r>
              <a:rPr lang="tr-TR" sz="1600" dirty="0">
                <a:solidFill>
                  <a:srgbClr val="1B2024"/>
                </a:solidFill>
                <a:latin typeface="+mn-lt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sz="1600" dirty="0" err="1">
                <a:solidFill>
                  <a:srgbClr val="1B2024"/>
                </a:solidFill>
                <a:latin typeface="+mn-lt"/>
                <a:ea typeface="Calibri" panose="020F0502020204030204" pitchFamily="34" charset="0"/>
                <a:cs typeface="Times New Roman" panose="02020603050405020304" pitchFamily="18" charset="0"/>
              </a:rPr>
              <a:t>бир</a:t>
            </a:r>
            <a:r>
              <a:rPr lang="tr-TR" sz="1600" dirty="0">
                <a:solidFill>
                  <a:srgbClr val="1B2024"/>
                </a:solidFill>
                <a:latin typeface="+mn-lt"/>
                <a:ea typeface="Calibri" panose="020F0502020204030204" pitchFamily="34" charset="0"/>
                <a:cs typeface="Times New Roman" panose="02020603050405020304" pitchFamily="18" charset="0"/>
              </a:rPr>
              <a:t> x</a:t>
            </a:r>
            <a:r>
              <a:rPr lang="ru-RU" sz="1600" dirty="0" err="1">
                <a:solidFill>
                  <a:srgbClr val="1B2024"/>
                </a:solidFill>
                <a:latin typeface="+mn-lt"/>
                <a:ea typeface="Calibri" panose="020F0502020204030204" pitchFamily="34" charset="0"/>
                <a:cs typeface="Times New Roman" panose="02020603050405020304" pitchFamily="18" charset="0"/>
              </a:rPr>
              <a:t>одим</a:t>
            </a:r>
            <a:r>
              <a:rPr lang="tr-TR" sz="1600" dirty="0">
                <a:solidFill>
                  <a:srgbClr val="1B2024"/>
                </a:solidFill>
                <a:latin typeface="+mn-lt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sz="1600" dirty="0" err="1">
                <a:solidFill>
                  <a:srgbClr val="1B2024"/>
                </a:solidFill>
                <a:latin typeface="+mn-lt"/>
                <a:ea typeface="Calibri" panose="020F0502020204030204" pitchFamily="34" charset="0"/>
                <a:cs typeface="Times New Roman" panose="02020603050405020304" pitchFamily="18" charset="0"/>
              </a:rPr>
              <a:t>ушбу</a:t>
            </a:r>
            <a:r>
              <a:rPr lang="tr-TR" sz="1600" dirty="0">
                <a:solidFill>
                  <a:srgbClr val="1B2024"/>
                </a:solidFill>
                <a:latin typeface="+mn-lt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sz="1600" dirty="0" err="1">
                <a:solidFill>
                  <a:srgbClr val="1B2024"/>
                </a:solidFill>
                <a:latin typeface="+mn-lt"/>
                <a:ea typeface="Calibri" panose="020F0502020204030204" pitchFamily="34" charset="0"/>
                <a:cs typeface="Times New Roman" panose="02020603050405020304" pitchFamily="18" charset="0"/>
              </a:rPr>
              <a:t>ҳужжат</a:t>
            </a:r>
            <a:r>
              <a:rPr lang="tr-TR" sz="1600" dirty="0">
                <a:solidFill>
                  <a:srgbClr val="1B2024"/>
                </a:solidFill>
                <a:latin typeface="+mn-lt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sz="1600" dirty="0" err="1">
                <a:solidFill>
                  <a:srgbClr val="1B2024"/>
                </a:solidFill>
                <a:latin typeface="+mn-lt"/>
                <a:ea typeface="Calibri" panose="020F0502020204030204" pitchFamily="34" charset="0"/>
                <a:cs typeface="Times New Roman" panose="02020603050405020304" pitchFamily="18" charset="0"/>
              </a:rPr>
              <a:t>билан</a:t>
            </a:r>
            <a:r>
              <a:rPr lang="tr-TR" sz="1600" dirty="0">
                <a:solidFill>
                  <a:srgbClr val="1B2024"/>
                </a:solidFill>
                <a:latin typeface="+mn-lt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sz="1600" dirty="0" err="1">
                <a:solidFill>
                  <a:srgbClr val="1B2024"/>
                </a:solidFill>
                <a:latin typeface="+mn-lt"/>
                <a:ea typeface="Calibri" panose="020F0502020204030204" pitchFamily="34" charset="0"/>
                <a:cs typeface="Times New Roman" panose="02020603050405020304" pitchFamily="18" charset="0"/>
              </a:rPr>
              <a:t>танишиши</a:t>
            </a:r>
            <a:r>
              <a:rPr lang="tr-TR" sz="1600" dirty="0">
                <a:solidFill>
                  <a:srgbClr val="1B2024"/>
                </a:solidFill>
                <a:latin typeface="+mn-lt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sz="1600" dirty="0">
                <a:solidFill>
                  <a:srgbClr val="1B2024"/>
                </a:solidFill>
                <a:latin typeface="+mn-lt"/>
                <a:ea typeface="Calibri" panose="020F0502020204030204" pitchFamily="34" charset="0"/>
                <a:cs typeface="Times New Roman" panose="02020603050405020304" pitchFamily="18" charset="0"/>
              </a:rPr>
              <a:t>к</a:t>
            </a:r>
            <a:r>
              <a:rPr lang="tr-TR" sz="1600" dirty="0">
                <a:solidFill>
                  <a:srgbClr val="1B2024"/>
                </a:solidFill>
                <a:latin typeface="+mn-lt"/>
                <a:ea typeface="Calibri" panose="020F0502020204030204" pitchFamily="34" charset="0"/>
                <a:cs typeface="Times New Roman" panose="02020603050405020304" pitchFamily="18" charset="0"/>
              </a:rPr>
              <a:t>e</a:t>
            </a:r>
            <a:r>
              <a:rPr lang="ru-RU" sz="1600" dirty="0">
                <a:solidFill>
                  <a:srgbClr val="1B2024"/>
                </a:solidFill>
                <a:latin typeface="+mn-lt"/>
                <a:ea typeface="Calibri" panose="020F0502020204030204" pitchFamily="34" charset="0"/>
                <a:cs typeface="Times New Roman" panose="02020603050405020304" pitchFamily="18" charset="0"/>
              </a:rPr>
              <a:t>рак</a:t>
            </a:r>
            <a:r>
              <a:rPr lang="tr-TR" sz="1600" dirty="0">
                <a:solidFill>
                  <a:srgbClr val="1B2024"/>
                </a:solidFill>
                <a:latin typeface="+mn-lt"/>
                <a:ea typeface="Calibri" panose="020F0502020204030204" pitchFamily="34" charset="0"/>
                <a:cs typeface="Times New Roman" panose="02020603050405020304" pitchFamily="18" charset="0"/>
              </a:rPr>
              <a:t>.</a:t>
            </a:r>
            <a:endParaRPr lang="ru-RU" sz="1600" dirty="0">
              <a:solidFill>
                <a:srgbClr val="1B2024"/>
              </a:solidFill>
              <a:latin typeface="+mn-lt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grpSp>
        <p:nvGrpSpPr>
          <p:cNvPr id="110602" name="Group 42">
            <a:extLst>
              <a:ext uri="{FF2B5EF4-FFF2-40B4-BE49-F238E27FC236}">
                <a16:creationId xmlns:a16="http://schemas.microsoft.com/office/drawing/2014/main" id="{D9F3E033-623C-47CA-A728-B7315EA9197B}"/>
              </a:ext>
            </a:extLst>
          </p:cNvPr>
          <p:cNvGrpSpPr>
            <a:grpSpLocks/>
          </p:cNvGrpSpPr>
          <p:nvPr/>
        </p:nvGrpSpPr>
        <p:grpSpPr bwMode="auto">
          <a:xfrm>
            <a:off x="431800" y="1282700"/>
            <a:ext cx="7191375" cy="531813"/>
            <a:chOff x="443080" y="2679689"/>
            <a:chExt cx="11306008" cy="460375"/>
          </a:xfrm>
        </p:grpSpPr>
        <p:sp>
          <p:nvSpPr>
            <p:cNvPr id="44" name="Rectangle: Rounded Corners 43">
              <a:extLst>
                <a:ext uri="{FF2B5EF4-FFF2-40B4-BE49-F238E27FC236}">
                  <a16:creationId xmlns:a16="http://schemas.microsoft.com/office/drawing/2014/main" id="{BF0123D8-8D02-4493-9573-415E63A8A34D}"/>
                </a:ext>
              </a:extLst>
            </p:cNvPr>
            <p:cNvSpPr/>
            <p:nvPr/>
          </p:nvSpPr>
          <p:spPr>
            <a:xfrm>
              <a:off x="637753" y="2759396"/>
              <a:ext cx="11111335" cy="380668"/>
            </a:xfrm>
            <a:prstGeom prst="roundRect">
              <a:avLst>
                <a:gd name="adj" fmla="val 50000"/>
              </a:avLst>
            </a:prstGeom>
            <a:solidFill>
              <a:schemeClr val="bg1">
                <a:lumMod val="95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80000" tIns="44371" bIns="44371"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400" b="1" dirty="0">
                <a:solidFill>
                  <a:schemeClr val="tx1"/>
                </a:solidFill>
                <a:latin typeface="+mj-lt"/>
                <a:ea typeface="Golos Text" panose="020B0503020202020204" pitchFamily="34" charset="0"/>
              </a:endParaRPr>
            </a:p>
          </p:txBody>
        </p:sp>
        <p:sp>
          <p:nvSpPr>
            <p:cNvPr id="45" name="Rectangle: Rounded Corners 44">
              <a:extLst>
                <a:ext uri="{FF2B5EF4-FFF2-40B4-BE49-F238E27FC236}">
                  <a16:creationId xmlns:a16="http://schemas.microsoft.com/office/drawing/2014/main" id="{9C0D32E7-5750-4AFE-B7A3-20C7CB324BFE}"/>
                </a:ext>
              </a:extLst>
            </p:cNvPr>
            <p:cNvSpPr/>
            <p:nvPr/>
          </p:nvSpPr>
          <p:spPr>
            <a:xfrm>
              <a:off x="443080" y="2679689"/>
              <a:ext cx="11208672" cy="380668"/>
            </a:xfrm>
            <a:prstGeom prst="roundRect">
              <a:avLst>
                <a:gd name="adj" fmla="val 50000"/>
              </a:avLst>
            </a:pr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chemeClr val="accent4">
                    <a:lumMod val="20000"/>
                    <a:lumOff val="80000"/>
                  </a:schemeClr>
                </a:gs>
              </a:gsLst>
              <a:lin ang="0" scaled="1"/>
            </a:gradFill>
            <a:ln w="3175">
              <a:solidFill>
                <a:srgbClr val="3A07DF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80000" tIns="44371" bIns="44371"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ru-RU" sz="1600" b="1" dirty="0">
                  <a:solidFill>
                    <a:srgbClr val="4A127B"/>
                  </a:solidFill>
                  <a:latin typeface="+mj-lt"/>
                  <a:ea typeface="Golos Text" panose="020B0503020202020204" pitchFamily="34" charset="0"/>
                </a:rPr>
                <a:t>А</a:t>
              </a:r>
              <a:r>
                <a:rPr lang="tr-TR" sz="1600" b="1" dirty="0">
                  <a:solidFill>
                    <a:srgbClr val="4A127B"/>
                  </a:solidFill>
                  <a:latin typeface="+mj-lt"/>
                  <a:ea typeface="Golos Text" panose="020B0503020202020204" pitchFamily="34" charset="0"/>
                </a:rPr>
                <a:t>x</a:t>
              </a:r>
              <a:r>
                <a:rPr lang="ru-RU" sz="1600" b="1" dirty="0" err="1">
                  <a:solidFill>
                    <a:srgbClr val="4A127B"/>
                  </a:solidFill>
                  <a:latin typeface="+mj-lt"/>
                  <a:ea typeface="Golos Text" panose="020B0503020202020204" pitchFamily="34" charset="0"/>
                </a:rPr>
                <a:t>лоқ</a:t>
              </a:r>
              <a:r>
                <a:rPr lang="tr-TR" sz="1600" b="1" dirty="0">
                  <a:solidFill>
                    <a:srgbClr val="4A127B"/>
                  </a:solidFill>
                  <a:latin typeface="+mj-lt"/>
                  <a:ea typeface="Golos Text" panose="020B0503020202020204" pitchFamily="34" charset="0"/>
                </a:rPr>
                <a:t> </a:t>
              </a:r>
              <a:r>
                <a:rPr lang="ru-RU" sz="1600" b="1" dirty="0">
                  <a:solidFill>
                    <a:srgbClr val="4A127B"/>
                  </a:solidFill>
                  <a:latin typeface="+mj-lt"/>
                  <a:ea typeface="Golos Text" panose="020B0503020202020204" pitchFamily="34" charset="0"/>
                </a:rPr>
                <a:t>код</a:t>
              </a:r>
              <a:r>
                <a:rPr lang="tr-TR" sz="1600" b="1" dirty="0">
                  <a:solidFill>
                    <a:srgbClr val="4A127B"/>
                  </a:solidFill>
                  <a:latin typeface="+mj-lt"/>
                  <a:ea typeface="Golos Text" panose="020B0503020202020204" pitchFamily="34" charset="0"/>
                </a:rPr>
                <a:t>e</a:t>
              </a:r>
              <a:r>
                <a:rPr lang="ru-RU" sz="1600" b="1" dirty="0" err="1">
                  <a:solidFill>
                    <a:srgbClr val="4A127B"/>
                  </a:solidFill>
                  <a:latin typeface="+mj-lt"/>
                  <a:ea typeface="Golos Text" panose="020B0503020202020204" pitchFamily="34" charset="0"/>
                </a:rPr>
                <a:t>кси</a:t>
              </a:r>
              <a:r>
                <a:rPr lang="tr-TR" sz="1600" b="1" dirty="0">
                  <a:solidFill>
                    <a:srgbClr val="4A127B"/>
                  </a:solidFill>
                  <a:latin typeface="+mj-lt"/>
                  <a:ea typeface="Golos Text" panose="020B0503020202020204" pitchFamily="34" charset="0"/>
                </a:rPr>
                <a:t> </a:t>
              </a:r>
              <a:r>
                <a:rPr lang="ru-RU" sz="1600" b="1" dirty="0" err="1">
                  <a:solidFill>
                    <a:srgbClr val="4A127B"/>
                  </a:solidFill>
                  <a:latin typeface="+mj-lt"/>
                  <a:ea typeface="Golos Text" panose="020B0503020202020204" pitchFamily="34" charset="0"/>
                </a:rPr>
                <a:t>бир</a:t>
              </a:r>
              <a:r>
                <a:rPr lang="tr-TR" sz="1600" b="1" dirty="0">
                  <a:solidFill>
                    <a:srgbClr val="4A127B"/>
                  </a:solidFill>
                  <a:latin typeface="+mj-lt"/>
                  <a:ea typeface="Golos Text" panose="020B0503020202020204" pitchFamily="34" charset="0"/>
                </a:rPr>
                <a:t> </a:t>
              </a:r>
              <a:r>
                <a:rPr lang="ru-RU" sz="1600" b="1" dirty="0" err="1">
                  <a:solidFill>
                    <a:srgbClr val="4A127B"/>
                  </a:solidFill>
                  <a:latin typeface="+mj-lt"/>
                  <a:ea typeface="Golos Text" panose="020B0503020202020204" pitchFamily="34" charset="0"/>
                </a:rPr>
                <a:t>н</a:t>
              </a:r>
              <a:r>
                <a:rPr lang="tr-TR" sz="1600" b="1" dirty="0">
                  <a:solidFill>
                    <a:srgbClr val="4A127B"/>
                  </a:solidFill>
                  <a:latin typeface="+mj-lt"/>
                  <a:ea typeface="Golos Text" panose="020B0503020202020204" pitchFamily="34" charset="0"/>
                </a:rPr>
                <a:t>e</a:t>
              </a:r>
              <a:r>
                <a:rPr lang="ru-RU" sz="1600" b="1" dirty="0" err="1">
                  <a:solidFill>
                    <a:srgbClr val="4A127B"/>
                  </a:solidFill>
                  <a:latin typeface="+mj-lt"/>
                  <a:ea typeface="Golos Text" panose="020B0503020202020204" pitchFamily="34" charset="0"/>
                </a:rPr>
                <a:t>чта</a:t>
              </a:r>
              <a:r>
                <a:rPr lang="tr-TR" sz="1600" b="1" dirty="0">
                  <a:solidFill>
                    <a:srgbClr val="4A127B"/>
                  </a:solidFill>
                  <a:latin typeface="+mj-lt"/>
                  <a:ea typeface="Golos Text" panose="020B0503020202020204" pitchFamily="34" charset="0"/>
                </a:rPr>
                <a:t> </a:t>
              </a:r>
              <a:r>
                <a:rPr lang="ru-RU" sz="1600" b="1" dirty="0" err="1">
                  <a:solidFill>
                    <a:srgbClr val="4A127B"/>
                  </a:solidFill>
                  <a:latin typeface="+mj-lt"/>
                  <a:ea typeface="Golos Text" panose="020B0503020202020204" pitchFamily="34" charset="0"/>
                </a:rPr>
                <a:t>гуруҳларга</a:t>
              </a:r>
              <a:r>
                <a:rPr lang="tr-TR" sz="1600" b="1" dirty="0">
                  <a:solidFill>
                    <a:srgbClr val="4A127B"/>
                  </a:solidFill>
                  <a:latin typeface="+mj-lt"/>
                  <a:ea typeface="Golos Text" panose="020B0503020202020204" pitchFamily="34" charset="0"/>
                </a:rPr>
                <a:t> </a:t>
              </a:r>
              <a:r>
                <a:rPr lang="ru-RU" sz="1600" b="1" dirty="0" err="1">
                  <a:solidFill>
                    <a:srgbClr val="4A127B"/>
                  </a:solidFill>
                  <a:latin typeface="+mj-lt"/>
                  <a:ea typeface="Golos Text" panose="020B0503020202020204" pitchFamily="34" charset="0"/>
                </a:rPr>
                <a:t>таъсир</a:t>
              </a:r>
              <a:r>
                <a:rPr lang="tr-TR" sz="1600" b="1" dirty="0">
                  <a:solidFill>
                    <a:srgbClr val="4A127B"/>
                  </a:solidFill>
                  <a:latin typeface="+mj-lt"/>
                  <a:ea typeface="Golos Text" panose="020B0503020202020204" pitchFamily="34" charset="0"/>
                </a:rPr>
                <a:t> </a:t>
              </a:r>
              <a:r>
                <a:rPr lang="ru-RU" sz="1600" b="1" dirty="0" err="1">
                  <a:solidFill>
                    <a:srgbClr val="4A127B"/>
                  </a:solidFill>
                  <a:latin typeface="+mj-lt"/>
                  <a:ea typeface="Golos Text" panose="020B0503020202020204" pitchFamily="34" charset="0"/>
                </a:rPr>
                <a:t>қилади</a:t>
              </a:r>
              <a:r>
                <a:rPr lang="tr-TR" sz="1600" b="1" dirty="0">
                  <a:solidFill>
                    <a:srgbClr val="4A127B"/>
                  </a:solidFill>
                  <a:latin typeface="+mj-lt"/>
                  <a:ea typeface="Golos Text" panose="020B0503020202020204" pitchFamily="34" charset="0"/>
                </a:rPr>
                <a:t>:</a:t>
              </a:r>
              <a:endParaRPr lang="ru-RU" sz="1600" b="1" dirty="0">
                <a:solidFill>
                  <a:srgbClr val="4A127B"/>
                </a:solidFill>
                <a:latin typeface="+mj-lt"/>
                <a:ea typeface="Golos Text" panose="020B0503020202020204" pitchFamily="34" charset="0"/>
              </a:endParaRPr>
            </a:p>
          </p:txBody>
        </p:sp>
      </p:grpSp>
    </p:spTree>
  </p:cSld>
  <p:clrMapOvr>
    <a:masterClrMapping/>
  </p:clrMapOvr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618" name="Title 1">
            <a:extLst>
              <a:ext uri="{FF2B5EF4-FFF2-40B4-BE49-F238E27FC236}">
                <a16:creationId xmlns:a16="http://schemas.microsoft.com/office/drawing/2014/main" id="{56ACAB54-9C95-4A2C-B173-4971199A3F8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31800" y="438150"/>
            <a:ext cx="6108700" cy="590550"/>
          </a:xfrm>
        </p:spPr>
        <p:txBody>
          <a:bodyPr/>
          <a:lstStyle/>
          <a:p>
            <a:pPr eaLnBrk="1" hangingPunct="1"/>
            <a:r>
              <a:rPr lang="uz-Cyrl-UZ" altLang="en-US">
                <a:solidFill>
                  <a:srgbClr val="002060"/>
                </a:solidFill>
              </a:rPr>
              <a:t>И</a:t>
            </a:r>
            <a:r>
              <a:rPr lang="ru-RU" altLang="en-US">
                <a:solidFill>
                  <a:srgbClr val="002060"/>
                </a:solidFill>
              </a:rPr>
              <a:t>ш</a:t>
            </a:r>
            <a:r>
              <a:rPr lang="en-US" altLang="en-US">
                <a:solidFill>
                  <a:srgbClr val="002060"/>
                </a:solidFill>
              </a:rPr>
              <a:t> </a:t>
            </a:r>
            <a:r>
              <a:rPr lang="ru-RU" altLang="en-US">
                <a:solidFill>
                  <a:srgbClr val="002060"/>
                </a:solidFill>
              </a:rPr>
              <a:t>жойидаги</a:t>
            </a:r>
            <a:r>
              <a:rPr lang="tr-TR" altLang="en-US">
                <a:solidFill>
                  <a:srgbClr val="002060"/>
                </a:solidFill>
              </a:rPr>
              <a:t> </a:t>
            </a:r>
            <a:r>
              <a:rPr lang="ru-RU" altLang="en-US">
                <a:solidFill>
                  <a:srgbClr val="002060"/>
                </a:solidFill>
              </a:rPr>
              <a:t>а</a:t>
            </a:r>
            <a:r>
              <a:rPr lang="tr-TR" altLang="en-US">
                <a:solidFill>
                  <a:srgbClr val="002060"/>
                </a:solidFill>
              </a:rPr>
              <a:t>x</a:t>
            </a:r>
            <a:r>
              <a:rPr lang="ru-RU" altLang="en-US">
                <a:solidFill>
                  <a:srgbClr val="002060"/>
                </a:solidFill>
              </a:rPr>
              <a:t>лоқий</a:t>
            </a:r>
            <a:r>
              <a:rPr lang="tr-TR" altLang="en-US">
                <a:solidFill>
                  <a:srgbClr val="002060"/>
                </a:solidFill>
              </a:rPr>
              <a:t> </a:t>
            </a:r>
            <a:r>
              <a:rPr lang="ru-RU" altLang="en-US">
                <a:solidFill>
                  <a:srgbClr val="002060"/>
                </a:solidFill>
              </a:rPr>
              <a:t>м</a:t>
            </a:r>
            <a:r>
              <a:rPr lang="tr-TR" altLang="en-US">
                <a:solidFill>
                  <a:srgbClr val="002060"/>
                </a:solidFill>
              </a:rPr>
              <a:t>e</a:t>
            </a:r>
            <a:r>
              <a:rPr lang="ru-RU" altLang="en-US">
                <a:solidFill>
                  <a:srgbClr val="002060"/>
                </a:solidFill>
              </a:rPr>
              <a:t>ъёрлар</a:t>
            </a:r>
            <a:r>
              <a:rPr lang="tr-TR" altLang="en-US">
                <a:solidFill>
                  <a:srgbClr val="002060"/>
                </a:solidFill>
              </a:rPr>
              <a:t>: </a:t>
            </a:r>
            <a:r>
              <a:rPr lang="ru-RU" altLang="en-US">
                <a:solidFill>
                  <a:srgbClr val="002060"/>
                </a:solidFill>
              </a:rPr>
              <a:t>улар</a:t>
            </a:r>
            <a:r>
              <a:rPr lang="tr-TR" altLang="en-US">
                <a:solidFill>
                  <a:srgbClr val="002060"/>
                </a:solidFill>
              </a:rPr>
              <a:t> </a:t>
            </a:r>
            <a:r>
              <a:rPr lang="ru-RU" altLang="en-US">
                <a:solidFill>
                  <a:srgbClr val="002060"/>
                </a:solidFill>
              </a:rPr>
              <a:t>нима</a:t>
            </a:r>
            <a:r>
              <a:rPr lang="tr-TR" altLang="en-US">
                <a:solidFill>
                  <a:srgbClr val="002060"/>
                </a:solidFill>
              </a:rPr>
              <a:t> </a:t>
            </a:r>
            <a:r>
              <a:rPr lang="ru-RU" altLang="en-US">
                <a:solidFill>
                  <a:srgbClr val="002060"/>
                </a:solidFill>
              </a:rPr>
              <a:t>ва</a:t>
            </a:r>
            <a:r>
              <a:rPr lang="tr-TR" altLang="en-US">
                <a:solidFill>
                  <a:srgbClr val="002060"/>
                </a:solidFill>
              </a:rPr>
              <a:t> </a:t>
            </a:r>
            <a:r>
              <a:rPr lang="ru-RU" altLang="en-US">
                <a:solidFill>
                  <a:srgbClr val="002060"/>
                </a:solidFill>
              </a:rPr>
              <a:t>нима</a:t>
            </a:r>
            <a:r>
              <a:rPr lang="tr-TR" altLang="en-US">
                <a:solidFill>
                  <a:srgbClr val="002060"/>
                </a:solidFill>
              </a:rPr>
              <a:t> </a:t>
            </a:r>
            <a:r>
              <a:rPr lang="ru-RU" altLang="en-US">
                <a:solidFill>
                  <a:srgbClr val="002060"/>
                </a:solidFill>
              </a:rPr>
              <a:t>учун</a:t>
            </a:r>
            <a:r>
              <a:rPr lang="tr-TR" altLang="en-US">
                <a:solidFill>
                  <a:srgbClr val="002060"/>
                </a:solidFill>
              </a:rPr>
              <a:t> </a:t>
            </a:r>
            <a:r>
              <a:rPr lang="ru-RU" altLang="en-US">
                <a:solidFill>
                  <a:srgbClr val="002060"/>
                </a:solidFill>
              </a:rPr>
              <a:t>уларга</a:t>
            </a:r>
            <a:r>
              <a:rPr lang="en-US" altLang="en-US">
                <a:solidFill>
                  <a:srgbClr val="002060"/>
                </a:solidFill>
              </a:rPr>
              <a:t> </a:t>
            </a:r>
            <a:r>
              <a:rPr lang="ru-RU" altLang="en-US">
                <a:solidFill>
                  <a:srgbClr val="002060"/>
                </a:solidFill>
              </a:rPr>
              <a:t>риоя</a:t>
            </a:r>
            <a:r>
              <a:rPr lang="tr-TR" altLang="en-US">
                <a:solidFill>
                  <a:srgbClr val="002060"/>
                </a:solidFill>
              </a:rPr>
              <a:t> </a:t>
            </a:r>
            <a:r>
              <a:rPr lang="ru-RU" altLang="en-US">
                <a:solidFill>
                  <a:srgbClr val="002060"/>
                </a:solidFill>
              </a:rPr>
              <a:t>қилиш</a:t>
            </a:r>
            <a:r>
              <a:rPr lang="tr-TR" altLang="en-US">
                <a:solidFill>
                  <a:srgbClr val="002060"/>
                </a:solidFill>
              </a:rPr>
              <a:t> </a:t>
            </a:r>
            <a:r>
              <a:rPr lang="ru-RU" altLang="en-US">
                <a:solidFill>
                  <a:srgbClr val="002060"/>
                </a:solidFill>
              </a:rPr>
              <a:t>муҳим</a:t>
            </a:r>
            <a:r>
              <a:rPr lang="tr-TR" altLang="en-US">
                <a:solidFill>
                  <a:srgbClr val="002060"/>
                </a:solidFill>
              </a:rPr>
              <a:t>?</a:t>
            </a:r>
            <a:endParaRPr lang="ru-RU" altLang="en-US"/>
          </a:p>
        </p:txBody>
      </p:sp>
      <p:grpSp>
        <p:nvGrpSpPr>
          <p:cNvPr id="111619" name="Graphic 2">
            <a:extLst>
              <a:ext uri="{FF2B5EF4-FFF2-40B4-BE49-F238E27FC236}">
                <a16:creationId xmlns:a16="http://schemas.microsoft.com/office/drawing/2014/main" id="{41A16770-C021-4257-B68C-57313E72634C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6746875" y="2147888"/>
            <a:ext cx="5111750" cy="4710112"/>
            <a:chOff x="2439357" y="222792"/>
            <a:chExt cx="7455510" cy="6635428"/>
          </a:xfrm>
        </p:grpSpPr>
        <p:sp>
          <p:nvSpPr>
            <p:cNvPr id="111621" name="Freeform: Shape 56">
              <a:extLst>
                <a:ext uri="{FF2B5EF4-FFF2-40B4-BE49-F238E27FC236}">
                  <a16:creationId xmlns:a16="http://schemas.microsoft.com/office/drawing/2014/main" id="{3D11748D-158F-4EC0-B1EE-C41748E43A28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9357" y="4657608"/>
              <a:ext cx="342023" cy="342023"/>
            </a:xfrm>
            <a:custGeom>
              <a:avLst/>
              <a:gdLst>
                <a:gd name="T0" fmla="*/ 341168 w 342023"/>
                <a:gd name="T1" fmla="*/ 171340 h 342023"/>
                <a:gd name="T2" fmla="*/ 171406 w 342023"/>
                <a:gd name="T3" fmla="*/ 341036 h 342023"/>
                <a:gd name="T4" fmla="*/ 1644 w 342023"/>
                <a:gd name="T5" fmla="*/ 171340 h 342023"/>
                <a:gd name="T6" fmla="*/ 171406 w 342023"/>
                <a:gd name="T7" fmla="*/ 1645 h 342023"/>
                <a:gd name="T8" fmla="*/ 341168 w 342023"/>
                <a:gd name="T9" fmla="*/ 171340 h 3420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42023"/>
                <a:gd name="T16" fmla="*/ 0 h 342023"/>
                <a:gd name="T17" fmla="*/ 342023 w 342023"/>
                <a:gd name="T18" fmla="*/ 342023 h 34202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42023" h="342023">
                  <a:moveTo>
                    <a:pt x="341168" y="171340"/>
                  </a:moveTo>
                  <a:cubicBezTo>
                    <a:pt x="341168" y="265061"/>
                    <a:pt x="265163" y="341036"/>
                    <a:pt x="171406" y="341036"/>
                  </a:cubicBezTo>
                  <a:cubicBezTo>
                    <a:pt x="77649" y="341036"/>
                    <a:pt x="1644" y="265061"/>
                    <a:pt x="1644" y="171340"/>
                  </a:cubicBezTo>
                  <a:cubicBezTo>
                    <a:pt x="1644" y="77620"/>
                    <a:pt x="77649" y="1645"/>
                    <a:pt x="171406" y="1645"/>
                  </a:cubicBezTo>
                  <a:cubicBezTo>
                    <a:pt x="265163" y="1645"/>
                    <a:pt x="341168" y="77620"/>
                    <a:pt x="341168" y="17134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11622" name="Freeform: Shape 57">
              <a:extLst>
                <a:ext uri="{FF2B5EF4-FFF2-40B4-BE49-F238E27FC236}">
                  <a16:creationId xmlns:a16="http://schemas.microsoft.com/office/drawing/2014/main" id="{332F7D40-3487-4028-B2D8-A93DBFE57F23}"/>
                </a:ext>
              </a:extLst>
            </p:cNvPr>
            <p:cNvSpPr>
              <a:spLocks/>
            </p:cNvSpPr>
            <p:nvPr/>
          </p:nvSpPr>
          <p:spPr bwMode="auto">
            <a:xfrm>
              <a:off x="9552844" y="4644673"/>
              <a:ext cx="342023" cy="342023"/>
            </a:xfrm>
            <a:custGeom>
              <a:avLst/>
              <a:gdLst>
                <a:gd name="T0" fmla="*/ 341168 w 342023"/>
                <a:gd name="T1" fmla="*/ 171340 h 342023"/>
                <a:gd name="T2" fmla="*/ 171406 w 342023"/>
                <a:gd name="T3" fmla="*/ 341036 h 342023"/>
                <a:gd name="T4" fmla="*/ 1645 w 342023"/>
                <a:gd name="T5" fmla="*/ 171340 h 342023"/>
                <a:gd name="T6" fmla="*/ 171406 w 342023"/>
                <a:gd name="T7" fmla="*/ 1644 h 342023"/>
                <a:gd name="T8" fmla="*/ 341168 w 342023"/>
                <a:gd name="T9" fmla="*/ 171340 h 3420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42023"/>
                <a:gd name="T16" fmla="*/ 0 h 342023"/>
                <a:gd name="T17" fmla="*/ 342023 w 342023"/>
                <a:gd name="T18" fmla="*/ 342023 h 34202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42023" h="342023">
                  <a:moveTo>
                    <a:pt x="341168" y="171340"/>
                  </a:moveTo>
                  <a:cubicBezTo>
                    <a:pt x="341168" y="265061"/>
                    <a:pt x="265163" y="341036"/>
                    <a:pt x="171406" y="341036"/>
                  </a:cubicBezTo>
                  <a:cubicBezTo>
                    <a:pt x="77650" y="341036"/>
                    <a:pt x="1645" y="265061"/>
                    <a:pt x="1645" y="171340"/>
                  </a:cubicBezTo>
                  <a:cubicBezTo>
                    <a:pt x="1645" y="77620"/>
                    <a:pt x="77650" y="1644"/>
                    <a:pt x="171406" y="1644"/>
                  </a:cubicBezTo>
                  <a:cubicBezTo>
                    <a:pt x="265163" y="1644"/>
                    <a:pt x="341168" y="77620"/>
                    <a:pt x="341168" y="17134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11623" name="Freeform: Shape 58">
              <a:extLst>
                <a:ext uri="{FF2B5EF4-FFF2-40B4-BE49-F238E27FC236}">
                  <a16:creationId xmlns:a16="http://schemas.microsoft.com/office/drawing/2014/main" id="{B5F9D452-8957-4416-9F96-5D78B5DD6540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2997" y="2621146"/>
              <a:ext cx="342023" cy="342023"/>
            </a:xfrm>
            <a:custGeom>
              <a:avLst/>
              <a:gdLst>
                <a:gd name="T0" fmla="*/ 341168 w 342023"/>
                <a:gd name="T1" fmla="*/ 171341 h 342023"/>
                <a:gd name="T2" fmla="*/ 171406 w 342023"/>
                <a:gd name="T3" fmla="*/ 341037 h 342023"/>
                <a:gd name="T4" fmla="*/ 1644 w 342023"/>
                <a:gd name="T5" fmla="*/ 171341 h 342023"/>
                <a:gd name="T6" fmla="*/ 171406 w 342023"/>
                <a:gd name="T7" fmla="*/ 1644 h 342023"/>
                <a:gd name="T8" fmla="*/ 341168 w 342023"/>
                <a:gd name="T9" fmla="*/ 171341 h 3420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42023"/>
                <a:gd name="T16" fmla="*/ 0 h 342023"/>
                <a:gd name="T17" fmla="*/ 342023 w 342023"/>
                <a:gd name="T18" fmla="*/ 342023 h 34202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42023" h="342023">
                  <a:moveTo>
                    <a:pt x="341168" y="171341"/>
                  </a:moveTo>
                  <a:cubicBezTo>
                    <a:pt x="341168" y="265061"/>
                    <a:pt x="265163" y="341037"/>
                    <a:pt x="171406" y="341037"/>
                  </a:cubicBezTo>
                  <a:cubicBezTo>
                    <a:pt x="77649" y="341037"/>
                    <a:pt x="1644" y="265061"/>
                    <a:pt x="1644" y="171341"/>
                  </a:cubicBezTo>
                  <a:cubicBezTo>
                    <a:pt x="1644" y="77620"/>
                    <a:pt x="77649" y="1644"/>
                    <a:pt x="171406" y="1644"/>
                  </a:cubicBezTo>
                  <a:cubicBezTo>
                    <a:pt x="265163" y="1644"/>
                    <a:pt x="341168" y="77620"/>
                    <a:pt x="341168" y="17134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11624" name="Freeform: Shape 59">
              <a:extLst>
                <a:ext uri="{FF2B5EF4-FFF2-40B4-BE49-F238E27FC236}">
                  <a16:creationId xmlns:a16="http://schemas.microsoft.com/office/drawing/2014/main" id="{7EAFA005-A05C-495D-9149-FFFBC77F4A5D}"/>
                </a:ext>
              </a:extLst>
            </p:cNvPr>
            <p:cNvSpPr>
              <a:spLocks/>
            </p:cNvSpPr>
            <p:nvPr/>
          </p:nvSpPr>
          <p:spPr bwMode="auto">
            <a:xfrm>
              <a:off x="8097821" y="4024054"/>
              <a:ext cx="342023" cy="342023"/>
            </a:xfrm>
            <a:custGeom>
              <a:avLst/>
              <a:gdLst>
                <a:gd name="T0" fmla="*/ 341168 w 342023"/>
                <a:gd name="T1" fmla="*/ 171341 h 342023"/>
                <a:gd name="T2" fmla="*/ 171406 w 342023"/>
                <a:gd name="T3" fmla="*/ 341037 h 342023"/>
                <a:gd name="T4" fmla="*/ 1644 w 342023"/>
                <a:gd name="T5" fmla="*/ 171341 h 342023"/>
                <a:gd name="T6" fmla="*/ 171406 w 342023"/>
                <a:gd name="T7" fmla="*/ 1644 h 342023"/>
                <a:gd name="T8" fmla="*/ 341168 w 342023"/>
                <a:gd name="T9" fmla="*/ 171341 h 3420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42023"/>
                <a:gd name="T16" fmla="*/ 0 h 342023"/>
                <a:gd name="T17" fmla="*/ 342023 w 342023"/>
                <a:gd name="T18" fmla="*/ 342023 h 34202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42023" h="342023">
                  <a:moveTo>
                    <a:pt x="341168" y="171341"/>
                  </a:moveTo>
                  <a:cubicBezTo>
                    <a:pt x="341168" y="265061"/>
                    <a:pt x="265163" y="341037"/>
                    <a:pt x="171406" y="341037"/>
                  </a:cubicBezTo>
                  <a:cubicBezTo>
                    <a:pt x="77649" y="341037"/>
                    <a:pt x="1644" y="265061"/>
                    <a:pt x="1644" y="171341"/>
                  </a:cubicBezTo>
                  <a:cubicBezTo>
                    <a:pt x="1644" y="77620"/>
                    <a:pt x="77649" y="1644"/>
                    <a:pt x="171406" y="1644"/>
                  </a:cubicBezTo>
                  <a:cubicBezTo>
                    <a:pt x="265163" y="1644"/>
                    <a:pt x="341168" y="77620"/>
                    <a:pt x="341168" y="17134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11625" name="Freeform: Shape 60">
              <a:extLst>
                <a:ext uri="{FF2B5EF4-FFF2-40B4-BE49-F238E27FC236}">
                  <a16:creationId xmlns:a16="http://schemas.microsoft.com/office/drawing/2014/main" id="{9839C9FC-AE5A-4E6D-9766-8C11865CCB56}"/>
                </a:ext>
              </a:extLst>
            </p:cNvPr>
            <p:cNvSpPr>
              <a:spLocks/>
            </p:cNvSpPr>
            <p:nvPr/>
          </p:nvSpPr>
          <p:spPr bwMode="auto">
            <a:xfrm>
              <a:off x="8175412" y="5614417"/>
              <a:ext cx="342023" cy="342023"/>
            </a:xfrm>
            <a:custGeom>
              <a:avLst/>
              <a:gdLst>
                <a:gd name="T0" fmla="*/ 341168 w 342023"/>
                <a:gd name="T1" fmla="*/ 171340 h 342023"/>
                <a:gd name="T2" fmla="*/ 171406 w 342023"/>
                <a:gd name="T3" fmla="*/ 341036 h 342023"/>
                <a:gd name="T4" fmla="*/ 1645 w 342023"/>
                <a:gd name="T5" fmla="*/ 171340 h 342023"/>
                <a:gd name="T6" fmla="*/ 171406 w 342023"/>
                <a:gd name="T7" fmla="*/ 1644 h 342023"/>
                <a:gd name="T8" fmla="*/ 341168 w 342023"/>
                <a:gd name="T9" fmla="*/ 171340 h 3420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42023"/>
                <a:gd name="T16" fmla="*/ 0 h 342023"/>
                <a:gd name="T17" fmla="*/ 342023 w 342023"/>
                <a:gd name="T18" fmla="*/ 342023 h 34202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42023" h="342023">
                  <a:moveTo>
                    <a:pt x="341168" y="171340"/>
                  </a:moveTo>
                  <a:cubicBezTo>
                    <a:pt x="341168" y="265061"/>
                    <a:pt x="265163" y="341036"/>
                    <a:pt x="171406" y="341036"/>
                  </a:cubicBezTo>
                  <a:cubicBezTo>
                    <a:pt x="77650" y="341036"/>
                    <a:pt x="1645" y="265061"/>
                    <a:pt x="1645" y="171340"/>
                  </a:cubicBezTo>
                  <a:cubicBezTo>
                    <a:pt x="1645" y="77620"/>
                    <a:pt x="77650" y="1644"/>
                    <a:pt x="171406" y="1644"/>
                  </a:cubicBezTo>
                  <a:cubicBezTo>
                    <a:pt x="265163" y="1644"/>
                    <a:pt x="341168" y="77620"/>
                    <a:pt x="341168" y="17134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11626" name="Freeform: Shape 61">
              <a:extLst>
                <a:ext uri="{FF2B5EF4-FFF2-40B4-BE49-F238E27FC236}">
                  <a16:creationId xmlns:a16="http://schemas.microsoft.com/office/drawing/2014/main" id="{1D21F79D-998B-430E-97FF-BC9D275C299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7975" y="2840962"/>
              <a:ext cx="342023" cy="342023"/>
            </a:xfrm>
            <a:custGeom>
              <a:avLst/>
              <a:gdLst>
                <a:gd name="T0" fmla="*/ 341168 w 342023"/>
                <a:gd name="T1" fmla="*/ 171340 h 342023"/>
                <a:gd name="T2" fmla="*/ 171406 w 342023"/>
                <a:gd name="T3" fmla="*/ 341036 h 342023"/>
                <a:gd name="T4" fmla="*/ 1644 w 342023"/>
                <a:gd name="T5" fmla="*/ 171340 h 342023"/>
                <a:gd name="T6" fmla="*/ 171406 w 342023"/>
                <a:gd name="T7" fmla="*/ 1644 h 342023"/>
                <a:gd name="T8" fmla="*/ 341168 w 342023"/>
                <a:gd name="T9" fmla="*/ 171340 h 3420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42023"/>
                <a:gd name="T16" fmla="*/ 0 h 342023"/>
                <a:gd name="T17" fmla="*/ 342023 w 342023"/>
                <a:gd name="T18" fmla="*/ 342023 h 34202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42023" h="342023">
                  <a:moveTo>
                    <a:pt x="341168" y="171340"/>
                  </a:moveTo>
                  <a:cubicBezTo>
                    <a:pt x="341168" y="265061"/>
                    <a:pt x="265163" y="341036"/>
                    <a:pt x="171406" y="341036"/>
                  </a:cubicBezTo>
                  <a:cubicBezTo>
                    <a:pt x="77649" y="341036"/>
                    <a:pt x="1644" y="265061"/>
                    <a:pt x="1644" y="171340"/>
                  </a:cubicBezTo>
                  <a:cubicBezTo>
                    <a:pt x="1644" y="77620"/>
                    <a:pt x="77649" y="1644"/>
                    <a:pt x="171406" y="1644"/>
                  </a:cubicBezTo>
                  <a:cubicBezTo>
                    <a:pt x="265163" y="1644"/>
                    <a:pt x="341168" y="77620"/>
                    <a:pt x="341168" y="17134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11627" name="Freeform: Shape 62">
              <a:extLst>
                <a:ext uri="{FF2B5EF4-FFF2-40B4-BE49-F238E27FC236}">
                  <a16:creationId xmlns:a16="http://schemas.microsoft.com/office/drawing/2014/main" id="{D882EC39-C0C8-4F64-87E0-B2EE62B7EBC3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0290" y="4403678"/>
              <a:ext cx="1278201" cy="1258469"/>
            </a:xfrm>
            <a:custGeom>
              <a:avLst/>
              <a:gdLst>
                <a:gd name="T0" fmla="*/ 639934 w 1278201"/>
                <a:gd name="T1" fmla="*/ 1257768 h 1258469"/>
                <a:gd name="T2" fmla="*/ 1644 w 1278201"/>
                <a:gd name="T3" fmla="*/ 629717 h 1258469"/>
                <a:gd name="T4" fmla="*/ 639934 w 1278201"/>
                <a:gd name="T5" fmla="*/ 1644 h 1258469"/>
                <a:gd name="T6" fmla="*/ 1278223 w 1278201"/>
                <a:gd name="T7" fmla="*/ 629717 h 1258469"/>
                <a:gd name="T8" fmla="*/ 639934 w 1278201"/>
                <a:gd name="T9" fmla="*/ 1257768 h 1258469"/>
                <a:gd name="T10" fmla="*/ 639934 w 1278201"/>
                <a:gd name="T11" fmla="*/ 34860 h 1258469"/>
                <a:gd name="T12" fmla="*/ 34860 w 1278201"/>
                <a:gd name="T13" fmla="*/ 629717 h 1258469"/>
                <a:gd name="T14" fmla="*/ 639934 w 1278201"/>
                <a:gd name="T15" fmla="*/ 1224552 h 1258469"/>
                <a:gd name="T16" fmla="*/ 1244986 w 1278201"/>
                <a:gd name="T17" fmla="*/ 629717 h 1258469"/>
                <a:gd name="T18" fmla="*/ 639934 w 1278201"/>
                <a:gd name="T19" fmla="*/ 34860 h 125846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278201"/>
                <a:gd name="T31" fmla="*/ 0 h 1258469"/>
                <a:gd name="T32" fmla="*/ 1278201 w 1278201"/>
                <a:gd name="T33" fmla="*/ 1258469 h 1258469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278201" h="1258469">
                  <a:moveTo>
                    <a:pt x="639934" y="1257768"/>
                  </a:moveTo>
                  <a:cubicBezTo>
                    <a:pt x="287979" y="1257768"/>
                    <a:pt x="1644" y="976015"/>
                    <a:pt x="1644" y="629717"/>
                  </a:cubicBezTo>
                  <a:cubicBezTo>
                    <a:pt x="1644" y="283419"/>
                    <a:pt x="287979" y="1644"/>
                    <a:pt x="639934" y="1644"/>
                  </a:cubicBezTo>
                  <a:cubicBezTo>
                    <a:pt x="991889" y="1644"/>
                    <a:pt x="1278223" y="283397"/>
                    <a:pt x="1278223" y="629717"/>
                  </a:cubicBezTo>
                  <a:cubicBezTo>
                    <a:pt x="1278223" y="976037"/>
                    <a:pt x="991889" y="1257768"/>
                    <a:pt x="639934" y="1257768"/>
                  </a:cubicBezTo>
                  <a:close/>
                  <a:moveTo>
                    <a:pt x="639934" y="34860"/>
                  </a:moveTo>
                  <a:cubicBezTo>
                    <a:pt x="306308" y="34860"/>
                    <a:pt x="34860" y="301703"/>
                    <a:pt x="34860" y="629717"/>
                  </a:cubicBezTo>
                  <a:cubicBezTo>
                    <a:pt x="34860" y="957730"/>
                    <a:pt x="306286" y="1224552"/>
                    <a:pt x="639934" y="1224552"/>
                  </a:cubicBezTo>
                  <a:cubicBezTo>
                    <a:pt x="973582" y="1224552"/>
                    <a:pt x="1244986" y="957708"/>
                    <a:pt x="1244986" y="629717"/>
                  </a:cubicBezTo>
                  <a:cubicBezTo>
                    <a:pt x="1244986" y="301725"/>
                    <a:pt x="973560" y="34860"/>
                    <a:pt x="639934" y="3486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11628" name="Freeform: Shape 63">
              <a:extLst>
                <a:ext uri="{FF2B5EF4-FFF2-40B4-BE49-F238E27FC236}">
                  <a16:creationId xmlns:a16="http://schemas.microsoft.com/office/drawing/2014/main" id="{475AE8C0-7051-4EAE-840B-BFE4837ADE0A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9301" y="4228895"/>
              <a:ext cx="1609262" cy="1607070"/>
            </a:xfrm>
            <a:custGeom>
              <a:avLst/>
              <a:gdLst>
                <a:gd name="T0" fmla="*/ 804719 w 1609262"/>
                <a:gd name="T1" fmla="*/ 1607363 h 1607069"/>
                <a:gd name="T2" fmla="*/ 1644 w 1609262"/>
                <a:gd name="T3" fmla="*/ 804508 h 1607069"/>
                <a:gd name="T4" fmla="*/ 804719 w 1609262"/>
                <a:gd name="T5" fmla="*/ 1644 h 1607069"/>
                <a:gd name="T6" fmla="*/ 1607793 w 1609262"/>
                <a:gd name="T7" fmla="*/ 804508 h 1607069"/>
                <a:gd name="T8" fmla="*/ 804719 w 1609262"/>
                <a:gd name="T9" fmla="*/ 1607363 h 1607069"/>
                <a:gd name="T10" fmla="*/ 804719 w 1609262"/>
                <a:gd name="T11" fmla="*/ 34860 h 1607069"/>
                <a:gd name="T12" fmla="*/ 34860 w 1609262"/>
                <a:gd name="T13" fmla="*/ 804508 h 1607069"/>
                <a:gd name="T14" fmla="*/ 804719 w 1609262"/>
                <a:gd name="T15" fmla="*/ 1574147 h 1607069"/>
                <a:gd name="T16" fmla="*/ 1574577 w 1609262"/>
                <a:gd name="T17" fmla="*/ 804508 h 1607069"/>
                <a:gd name="T18" fmla="*/ 804719 w 1609262"/>
                <a:gd name="T19" fmla="*/ 34860 h 160706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609262"/>
                <a:gd name="T31" fmla="*/ 0 h 1607069"/>
                <a:gd name="T32" fmla="*/ 1609262 w 1609262"/>
                <a:gd name="T33" fmla="*/ 1607069 h 1607069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609262" h="1607069">
                  <a:moveTo>
                    <a:pt x="804719" y="1607355"/>
                  </a:moveTo>
                  <a:cubicBezTo>
                    <a:pt x="361887" y="1607355"/>
                    <a:pt x="1644" y="1247200"/>
                    <a:pt x="1644" y="804500"/>
                  </a:cubicBezTo>
                  <a:cubicBezTo>
                    <a:pt x="1644" y="361799"/>
                    <a:pt x="361909" y="1644"/>
                    <a:pt x="804719" y="1644"/>
                  </a:cubicBezTo>
                  <a:cubicBezTo>
                    <a:pt x="1247529" y="1644"/>
                    <a:pt x="1607793" y="361799"/>
                    <a:pt x="1607793" y="804500"/>
                  </a:cubicBezTo>
                  <a:cubicBezTo>
                    <a:pt x="1607793" y="1247200"/>
                    <a:pt x="1247529" y="1607355"/>
                    <a:pt x="804719" y="1607355"/>
                  </a:cubicBezTo>
                  <a:close/>
                  <a:moveTo>
                    <a:pt x="804719" y="34860"/>
                  </a:moveTo>
                  <a:cubicBezTo>
                    <a:pt x="380216" y="34860"/>
                    <a:pt x="34860" y="380128"/>
                    <a:pt x="34860" y="804500"/>
                  </a:cubicBezTo>
                  <a:cubicBezTo>
                    <a:pt x="34860" y="1228871"/>
                    <a:pt x="380216" y="1574139"/>
                    <a:pt x="804719" y="1574139"/>
                  </a:cubicBezTo>
                  <a:cubicBezTo>
                    <a:pt x="1229222" y="1574139"/>
                    <a:pt x="1574577" y="1228871"/>
                    <a:pt x="1574577" y="804500"/>
                  </a:cubicBezTo>
                  <a:cubicBezTo>
                    <a:pt x="1574577" y="380128"/>
                    <a:pt x="1229222" y="34860"/>
                    <a:pt x="804719" y="3486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11629" name="Freeform: Shape 64">
              <a:extLst>
                <a:ext uri="{FF2B5EF4-FFF2-40B4-BE49-F238E27FC236}">
                  <a16:creationId xmlns:a16="http://schemas.microsoft.com/office/drawing/2014/main" id="{8B43EEAE-F8C8-482D-8571-CB885B47E1B0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0889" y="2663257"/>
              <a:ext cx="2872116" cy="3957382"/>
            </a:xfrm>
            <a:custGeom>
              <a:avLst/>
              <a:gdLst>
                <a:gd name="T0" fmla="*/ 65347 w 2872116"/>
                <a:gd name="T1" fmla="*/ 1350939 h 3957381"/>
                <a:gd name="T2" fmla="*/ 106477 w 2872116"/>
                <a:gd name="T3" fmla="*/ 1481171 h 3957381"/>
                <a:gd name="T4" fmla="*/ 133335 w 2872116"/>
                <a:gd name="T5" fmla="*/ 1565142 h 3957381"/>
                <a:gd name="T6" fmla="*/ 154207 w 2872116"/>
                <a:gd name="T7" fmla="*/ 1630192 h 3957381"/>
                <a:gd name="T8" fmla="*/ 184682 w 2872116"/>
                <a:gd name="T9" fmla="*/ 1724183 h 3957381"/>
                <a:gd name="T10" fmla="*/ 186633 w 2872116"/>
                <a:gd name="T11" fmla="*/ 1730168 h 3957381"/>
                <a:gd name="T12" fmla="*/ 255191 w 2872116"/>
                <a:gd name="T13" fmla="*/ 1939307 h 3957381"/>
                <a:gd name="T14" fmla="*/ 329581 w 2872116"/>
                <a:gd name="T15" fmla="*/ 2161388 h 3957381"/>
                <a:gd name="T16" fmla="*/ 339732 w 2872116"/>
                <a:gd name="T17" fmla="*/ 2191228 h 3957381"/>
                <a:gd name="T18" fmla="*/ 357908 w 2872116"/>
                <a:gd name="T19" fmla="*/ 2244790 h 3957381"/>
                <a:gd name="T20" fmla="*/ 566476 w 2872116"/>
                <a:gd name="T21" fmla="*/ 2880820 h 3957381"/>
                <a:gd name="T22" fmla="*/ 639616 w 2872116"/>
                <a:gd name="T23" fmla="*/ 3322184 h 3957381"/>
                <a:gd name="T24" fmla="*/ 640164 w 2872116"/>
                <a:gd name="T25" fmla="*/ 3329550 h 3957381"/>
                <a:gd name="T26" fmla="*/ 644199 w 2872116"/>
                <a:gd name="T27" fmla="*/ 3405936 h 3957381"/>
                <a:gd name="T28" fmla="*/ 799731 w 2872116"/>
                <a:gd name="T29" fmla="*/ 3758176 h 3957381"/>
                <a:gd name="T30" fmla="*/ 1785218 w 2872116"/>
                <a:gd name="T31" fmla="*/ 3956308 h 3957381"/>
                <a:gd name="T32" fmla="*/ 2675726 w 2872116"/>
                <a:gd name="T33" fmla="*/ 3780362 h 3957381"/>
                <a:gd name="T34" fmla="*/ 2751784 w 2872116"/>
                <a:gd name="T35" fmla="*/ 3437990 h 3957381"/>
                <a:gd name="T36" fmla="*/ 2752200 w 2872116"/>
                <a:gd name="T37" fmla="*/ 3378376 h 3957381"/>
                <a:gd name="T38" fmla="*/ 2752068 w 2872116"/>
                <a:gd name="T39" fmla="*/ 3371360 h 3957381"/>
                <a:gd name="T40" fmla="*/ 2703922 w 2872116"/>
                <a:gd name="T41" fmla="*/ 2871064 h 3957381"/>
                <a:gd name="T42" fmla="*/ 2702606 w 2872116"/>
                <a:gd name="T43" fmla="*/ 2858544 h 3957381"/>
                <a:gd name="T44" fmla="*/ 2696840 w 2872116"/>
                <a:gd name="T45" fmla="*/ 2473594 h 3957381"/>
                <a:gd name="T46" fmla="*/ 2799842 w 2872116"/>
                <a:gd name="T47" fmla="*/ 1743279 h 3957381"/>
                <a:gd name="T48" fmla="*/ 2823498 w 2872116"/>
                <a:gd name="T49" fmla="*/ 1569483 h 3957381"/>
                <a:gd name="T50" fmla="*/ 2827752 w 2872116"/>
                <a:gd name="T51" fmla="*/ 1541025 h 3957381"/>
                <a:gd name="T52" fmla="*/ 2842990 w 2872116"/>
                <a:gd name="T53" fmla="*/ 1437432 h 3957381"/>
                <a:gd name="T54" fmla="*/ 2847308 w 2872116"/>
                <a:gd name="T55" fmla="*/ 1406408 h 3957381"/>
                <a:gd name="T56" fmla="*/ 2840358 w 2872116"/>
                <a:gd name="T57" fmla="*/ 851008 h 3957381"/>
                <a:gd name="T58" fmla="*/ 2821504 w 2872116"/>
                <a:gd name="T59" fmla="*/ 630052 h 3957381"/>
                <a:gd name="T60" fmla="*/ 2803898 w 2872116"/>
                <a:gd name="T61" fmla="*/ 229951 h 3957381"/>
                <a:gd name="T62" fmla="*/ 2803832 w 2872116"/>
                <a:gd name="T63" fmla="*/ 229885 h 3957381"/>
                <a:gd name="T64" fmla="*/ 2433878 w 2872116"/>
                <a:gd name="T65" fmla="*/ 59575 h 3957381"/>
                <a:gd name="T66" fmla="*/ 2262120 w 2872116"/>
                <a:gd name="T67" fmla="*/ 49139 h 3957381"/>
                <a:gd name="T68" fmla="*/ 2269422 w 2872116"/>
                <a:gd name="T69" fmla="*/ 15397 h 3957381"/>
                <a:gd name="T70" fmla="*/ 2287158 w 2872116"/>
                <a:gd name="T71" fmla="*/ 12679 h 3957381"/>
                <a:gd name="T72" fmla="*/ 2271788 w 2872116"/>
                <a:gd name="T73" fmla="*/ 11429 h 3957381"/>
                <a:gd name="T74" fmla="*/ 2270058 w 2872116"/>
                <a:gd name="T75" fmla="*/ 11297 h 3957381"/>
                <a:gd name="T76" fmla="*/ 2146052 w 2872116"/>
                <a:gd name="T77" fmla="*/ 4128 h 3957381"/>
                <a:gd name="T78" fmla="*/ 2120444 w 2872116"/>
                <a:gd name="T79" fmla="*/ 3295 h 3957381"/>
                <a:gd name="T80" fmla="*/ 2116060 w 2872116"/>
                <a:gd name="T81" fmla="*/ 3163 h 3957381"/>
                <a:gd name="T82" fmla="*/ 2099506 w 2872116"/>
                <a:gd name="T83" fmla="*/ 2813 h 3957381"/>
                <a:gd name="T84" fmla="*/ 1904378 w 2872116"/>
                <a:gd name="T85" fmla="*/ 2681 h 3957381"/>
                <a:gd name="T86" fmla="*/ 1872149 w 2872116"/>
                <a:gd name="T87" fmla="*/ 3514 h 3957381"/>
                <a:gd name="T88" fmla="*/ 1544728 w 2872116"/>
                <a:gd name="T89" fmla="*/ 22654 h 3957381"/>
                <a:gd name="T90" fmla="*/ 1542162 w 2872116"/>
                <a:gd name="T91" fmla="*/ 22939 h 3957381"/>
                <a:gd name="T92" fmla="*/ 1537646 w 2872116"/>
                <a:gd name="T93" fmla="*/ 23356 h 3957381"/>
                <a:gd name="T94" fmla="*/ 1533612 w 2872116"/>
                <a:gd name="T95" fmla="*/ 23707 h 3957381"/>
                <a:gd name="T96" fmla="*/ 1516423 w 2872116"/>
                <a:gd name="T97" fmla="*/ 25307 h 3957381"/>
                <a:gd name="T98" fmla="*/ 1505351 w 2872116"/>
                <a:gd name="T99" fmla="*/ 26842 h 3957381"/>
                <a:gd name="T100" fmla="*/ 973111 w 2872116"/>
                <a:gd name="T101" fmla="*/ 113049 h 3957381"/>
                <a:gd name="T102" fmla="*/ 956273 w 2872116"/>
                <a:gd name="T103" fmla="*/ 133856 h 3957381"/>
                <a:gd name="T104" fmla="*/ 935400 w 2872116"/>
                <a:gd name="T105" fmla="*/ 154728 h 3957381"/>
                <a:gd name="T106" fmla="*/ 581385 w 2872116"/>
                <a:gd name="T107" fmla="*/ 223527 h 3957381"/>
                <a:gd name="T108" fmla="*/ 79422 w 2872116"/>
                <a:gd name="T109" fmla="*/ 597340 h 3957381"/>
                <a:gd name="T110" fmla="*/ 41142 w 2872116"/>
                <a:gd name="T111" fmla="*/ 683394 h 3957381"/>
                <a:gd name="T112" fmla="*/ 65434 w 2872116"/>
                <a:gd name="T113" fmla="*/ 1350939 h 3957381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2872116"/>
                <a:gd name="T172" fmla="*/ 0 h 3957381"/>
                <a:gd name="T173" fmla="*/ 2872116 w 2872116"/>
                <a:gd name="T174" fmla="*/ 3957381 h 3957381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2872116" h="3957381">
                  <a:moveTo>
                    <a:pt x="65347" y="1350931"/>
                  </a:moveTo>
                  <a:cubicBezTo>
                    <a:pt x="78984" y="1394408"/>
                    <a:pt x="92686" y="1437818"/>
                    <a:pt x="106477" y="1481163"/>
                  </a:cubicBezTo>
                  <a:cubicBezTo>
                    <a:pt x="115378" y="1509205"/>
                    <a:pt x="124302" y="1537158"/>
                    <a:pt x="133335" y="1565134"/>
                  </a:cubicBezTo>
                  <a:cubicBezTo>
                    <a:pt x="140219" y="1586840"/>
                    <a:pt x="147191" y="1608479"/>
                    <a:pt x="154207" y="1630184"/>
                  </a:cubicBezTo>
                  <a:cubicBezTo>
                    <a:pt x="164226" y="1661493"/>
                    <a:pt x="174465" y="1692867"/>
                    <a:pt x="184682" y="1724175"/>
                  </a:cubicBezTo>
                  <a:cubicBezTo>
                    <a:pt x="185318" y="1726126"/>
                    <a:pt x="185997" y="1728143"/>
                    <a:pt x="186633" y="1730160"/>
                  </a:cubicBezTo>
                  <a:cubicBezTo>
                    <a:pt x="209259" y="1799881"/>
                    <a:pt x="232083" y="1869644"/>
                    <a:pt x="255191" y="1939299"/>
                  </a:cubicBezTo>
                  <a:cubicBezTo>
                    <a:pt x="279747" y="2013382"/>
                    <a:pt x="304609" y="2087487"/>
                    <a:pt x="329581" y="2161373"/>
                  </a:cubicBezTo>
                  <a:cubicBezTo>
                    <a:pt x="333001" y="2171392"/>
                    <a:pt x="336268" y="2181346"/>
                    <a:pt x="339732" y="2191212"/>
                  </a:cubicBezTo>
                  <a:cubicBezTo>
                    <a:pt x="350103" y="2220635"/>
                    <a:pt x="357053" y="2242340"/>
                    <a:pt x="357908" y="2244774"/>
                  </a:cubicBezTo>
                  <a:cubicBezTo>
                    <a:pt x="382398" y="2317607"/>
                    <a:pt x="511073" y="2675700"/>
                    <a:pt x="566476" y="2880805"/>
                  </a:cubicBezTo>
                  <a:cubicBezTo>
                    <a:pt x="595153" y="2986766"/>
                    <a:pt x="626527" y="3134954"/>
                    <a:pt x="639616" y="3322168"/>
                  </a:cubicBezTo>
                  <a:cubicBezTo>
                    <a:pt x="639836" y="3324602"/>
                    <a:pt x="640033" y="3327035"/>
                    <a:pt x="640164" y="3329535"/>
                  </a:cubicBezTo>
                  <a:cubicBezTo>
                    <a:pt x="641896" y="3354375"/>
                    <a:pt x="643234" y="3379764"/>
                    <a:pt x="644199" y="3405920"/>
                  </a:cubicBezTo>
                  <a:cubicBezTo>
                    <a:pt x="696050" y="3523282"/>
                    <a:pt x="747902" y="3640798"/>
                    <a:pt x="799731" y="3758160"/>
                  </a:cubicBezTo>
                  <a:cubicBezTo>
                    <a:pt x="993610" y="3841166"/>
                    <a:pt x="1339843" y="3959997"/>
                    <a:pt x="1785218" y="3956292"/>
                  </a:cubicBezTo>
                  <a:cubicBezTo>
                    <a:pt x="2178216" y="3952959"/>
                    <a:pt x="2488229" y="3855483"/>
                    <a:pt x="2675727" y="3780347"/>
                  </a:cubicBezTo>
                  <a:cubicBezTo>
                    <a:pt x="2745865" y="3685940"/>
                    <a:pt x="2749065" y="3538453"/>
                    <a:pt x="2751784" y="3437974"/>
                  </a:cubicBezTo>
                  <a:cubicBezTo>
                    <a:pt x="2752332" y="3418066"/>
                    <a:pt x="2752485" y="3398180"/>
                    <a:pt x="2752200" y="3378360"/>
                  </a:cubicBezTo>
                  <a:cubicBezTo>
                    <a:pt x="2752200" y="3375993"/>
                    <a:pt x="2752135" y="3373691"/>
                    <a:pt x="2752069" y="3371345"/>
                  </a:cubicBezTo>
                  <a:cubicBezTo>
                    <a:pt x="2749504" y="3205200"/>
                    <a:pt x="2721857" y="3037390"/>
                    <a:pt x="2703923" y="2871048"/>
                  </a:cubicBezTo>
                  <a:cubicBezTo>
                    <a:pt x="2703440" y="2866883"/>
                    <a:pt x="2703024" y="2862695"/>
                    <a:pt x="2702607" y="2858529"/>
                  </a:cubicBezTo>
                  <a:cubicBezTo>
                    <a:pt x="2688904" y="2728911"/>
                    <a:pt x="2681582" y="2600061"/>
                    <a:pt x="2696841" y="2473578"/>
                  </a:cubicBezTo>
                  <a:cubicBezTo>
                    <a:pt x="2726198" y="2229580"/>
                    <a:pt x="2771998" y="1987489"/>
                    <a:pt x="2799843" y="1743271"/>
                  </a:cubicBezTo>
                  <a:cubicBezTo>
                    <a:pt x="2806464" y="1685675"/>
                    <a:pt x="2814795" y="1627707"/>
                    <a:pt x="2823499" y="1569475"/>
                  </a:cubicBezTo>
                  <a:cubicBezTo>
                    <a:pt x="2824880" y="1560004"/>
                    <a:pt x="2826349" y="1550489"/>
                    <a:pt x="2827752" y="1541017"/>
                  </a:cubicBezTo>
                  <a:cubicBezTo>
                    <a:pt x="2832971" y="1506574"/>
                    <a:pt x="2838123" y="1471999"/>
                    <a:pt x="2842990" y="1437424"/>
                  </a:cubicBezTo>
                  <a:cubicBezTo>
                    <a:pt x="2844459" y="1427053"/>
                    <a:pt x="2845906" y="1416771"/>
                    <a:pt x="2847309" y="1406400"/>
                  </a:cubicBezTo>
                  <a:cubicBezTo>
                    <a:pt x="2872500" y="1220919"/>
                    <a:pt x="2886357" y="1034538"/>
                    <a:pt x="2840359" y="851008"/>
                  </a:cubicBezTo>
                  <a:cubicBezTo>
                    <a:pt x="2821789" y="776837"/>
                    <a:pt x="2819070" y="702403"/>
                    <a:pt x="2821504" y="630052"/>
                  </a:cubicBezTo>
                  <a:cubicBezTo>
                    <a:pt x="2826306" y="479847"/>
                    <a:pt x="2852900" y="338960"/>
                    <a:pt x="2803899" y="229951"/>
                  </a:cubicBezTo>
                  <a:lnTo>
                    <a:pt x="2803833" y="229885"/>
                  </a:lnTo>
                  <a:cubicBezTo>
                    <a:pt x="2740580" y="178055"/>
                    <a:pt x="2614339" y="90752"/>
                    <a:pt x="2433878" y="59575"/>
                  </a:cubicBezTo>
                  <a:cubicBezTo>
                    <a:pt x="2370626" y="48657"/>
                    <a:pt x="2312504" y="46706"/>
                    <a:pt x="2262121" y="49139"/>
                  </a:cubicBezTo>
                  <a:cubicBezTo>
                    <a:pt x="2265388" y="38155"/>
                    <a:pt x="2267822" y="26951"/>
                    <a:pt x="2269422" y="15397"/>
                  </a:cubicBezTo>
                  <a:cubicBezTo>
                    <a:pt x="2275341" y="14498"/>
                    <a:pt x="2281261" y="13578"/>
                    <a:pt x="2287159" y="12679"/>
                  </a:cubicBezTo>
                  <a:cubicBezTo>
                    <a:pt x="2282007" y="12262"/>
                    <a:pt x="2276920" y="11845"/>
                    <a:pt x="2271789" y="11429"/>
                  </a:cubicBezTo>
                  <a:cubicBezTo>
                    <a:pt x="2271241" y="11363"/>
                    <a:pt x="2270606" y="11363"/>
                    <a:pt x="2270058" y="11297"/>
                  </a:cubicBezTo>
                  <a:cubicBezTo>
                    <a:pt x="2230396" y="8162"/>
                    <a:pt x="2188915" y="5794"/>
                    <a:pt x="2146052" y="4128"/>
                  </a:cubicBezTo>
                  <a:cubicBezTo>
                    <a:pt x="2137567" y="3843"/>
                    <a:pt x="2128995" y="3580"/>
                    <a:pt x="2120445" y="3295"/>
                  </a:cubicBezTo>
                  <a:cubicBezTo>
                    <a:pt x="2118975" y="3229"/>
                    <a:pt x="2117529" y="3229"/>
                    <a:pt x="2116060" y="3163"/>
                  </a:cubicBezTo>
                  <a:cubicBezTo>
                    <a:pt x="2110557" y="3032"/>
                    <a:pt x="2105076" y="2878"/>
                    <a:pt x="2099507" y="2813"/>
                  </a:cubicBezTo>
                  <a:cubicBezTo>
                    <a:pt x="2036934" y="1278"/>
                    <a:pt x="1971599" y="1278"/>
                    <a:pt x="1904378" y="2681"/>
                  </a:cubicBezTo>
                  <a:cubicBezTo>
                    <a:pt x="1893723" y="2966"/>
                    <a:pt x="1882936" y="3229"/>
                    <a:pt x="1872149" y="3514"/>
                  </a:cubicBezTo>
                  <a:cubicBezTo>
                    <a:pt x="1766429" y="6430"/>
                    <a:pt x="1656346" y="12986"/>
                    <a:pt x="1544728" y="22654"/>
                  </a:cubicBezTo>
                  <a:cubicBezTo>
                    <a:pt x="1543895" y="22786"/>
                    <a:pt x="1542996" y="22874"/>
                    <a:pt x="1542162" y="22939"/>
                  </a:cubicBezTo>
                  <a:cubicBezTo>
                    <a:pt x="1540628" y="23071"/>
                    <a:pt x="1539093" y="23224"/>
                    <a:pt x="1537646" y="23356"/>
                  </a:cubicBezTo>
                  <a:cubicBezTo>
                    <a:pt x="1536265" y="23422"/>
                    <a:pt x="1534862" y="23553"/>
                    <a:pt x="1533612" y="23707"/>
                  </a:cubicBezTo>
                  <a:cubicBezTo>
                    <a:pt x="1523592" y="24605"/>
                    <a:pt x="1516840" y="25241"/>
                    <a:pt x="1516423" y="25307"/>
                  </a:cubicBezTo>
                  <a:cubicBezTo>
                    <a:pt x="1515305" y="25373"/>
                    <a:pt x="1511687" y="25855"/>
                    <a:pt x="1505351" y="26842"/>
                  </a:cubicBezTo>
                  <a:cubicBezTo>
                    <a:pt x="1463870" y="33025"/>
                    <a:pt x="1305684" y="58567"/>
                    <a:pt x="973111" y="113049"/>
                  </a:cubicBezTo>
                  <a:cubicBezTo>
                    <a:pt x="968309" y="119649"/>
                    <a:pt x="962740" y="126686"/>
                    <a:pt x="956273" y="133856"/>
                  </a:cubicBezTo>
                  <a:cubicBezTo>
                    <a:pt x="949103" y="141858"/>
                    <a:pt x="942000" y="148808"/>
                    <a:pt x="935400" y="154728"/>
                  </a:cubicBezTo>
                  <a:cubicBezTo>
                    <a:pt x="851254" y="157578"/>
                    <a:pt x="724464" y="170930"/>
                    <a:pt x="581385" y="223527"/>
                  </a:cubicBezTo>
                  <a:cubicBezTo>
                    <a:pt x="462729" y="267157"/>
                    <a:pt x="207681" y="359196"/>
                    <a:pt x="79422" y="597340"/>
                  </a:cubicBezTo>
                  <a:cubicBezTo>
                    <a:pt x="64119" y="625733"/>
                    <a:pt x="51447" y="654388"/>
                    <a:pt x="41142" y="683394"/>
                  </a:cubicBezTo>
                  <a:cubicBezTo>
                    <a:pt x="-34366" y="894068"/>
                    <a:pt x="12333" y="1119320"/>
                    <a:pt x="65434" y="1350931"/>
                  </a:cubicBezTo>
                  <a:close/>
                </a:path>
              </a:pathLst>
            </a:custGeom>
            <a:solidFill>
              <a:srgbClr val="3A07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11630" name="Freeform: Shape 65">
              <a:extLst>
                <a:ext uri="{FF2B5EF4-FFF2-40B4-BE49-F238E27FC236}">
                  <a16:creationId xmlns:a16="http://schemas.microsoft.com/office/drawing/2014/main" id="{178A8751-8286-44F1-91E7-2EADB35A6E82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0048" y="514957"/>
              <a:ext cx="1047994" cy="1914013"/>
            </a:xfrm>
            <a:custGeom>
              <a:avLst/>
              <a:gdLst>
                <a:gd name="T0" fmla="*/ 22500 w 1047993"/>
                <a:gd name="T1" fmla="*/ 1157711 h 1914013"/>
                <a:gd name="T2" fmla="*/ 16932 w 1047993"/>
                <a:gd name="T3" fmla="*/ 743490 h 1914013"/>
                <a:gd name="T4" fmla="*/ 233809 w 1047993"/>
                <a:gd name="T5" fmla="*/ 189435 h 1914013"/>
                <a:gd name="T6" fmla="*/ 534754 w 1047993"/>
                <a:gd name="T7" fmla="*/ 8097 h 1914013"/>
                <a:gd name="T8" fmla="*/ 564264 w 1047993"/>
                <a:gd name="T9" fmla="*/ 2703 h 1914013"/>
                <a:gd name="T10" fmla="*/ 771890 w 1047993"/>
                <a:gd name="T11" fmla="*/ 152623 h 1914013"/>
                <a:gd name="T12" fmla="*/ 777086 w 1047993"/>
                <a:gd name="T13" fmla="*/ 158806 h 1914013"/>
                <a:gd name="T14" fmla="*/ 791117 w 1047993"/>
                <a:gd name="T15" fmla="*/ 175710 h 1914013"/>
                <a:gd name="T16" fmla="*/ 793156 w 1047993"/>
                <a:gd name="T17" fmla="*/ 178385 h 1914013"/>
                <a:gd name="T18" fmla="*/ 826394 w 1047993"/>
                <a:gd name="T19" fmla="*/ 224689 h 1914013"/>
                <a:gd name="T20" fmla="*/ 834155 w 1047993"/>
                <a:gd name="T21" fmla="*/ 236792 h 1914013"/>
                <a:gd name="T22" fmla="*/ 855006 w 1047993"/>
                <a:gd name="T23" fmla="*/ 272814 h 1914013"/>
                <a:gd name="T24" fmla="*/ 869366 w 1047993"/>
                <a:gd name="T25" fmla="*/ 301184 h 1914013"/>
                <a:gd name="T26" fmla="*/ 879013 w 1047993"/>
                <a:gd name="T27" fmla="*/ 321749 h 1914013"/>
                <a:gd name="T28" fmla="*/ 886774 w 1047993"/>
                <a:gd name="T29" fmla="*/ 339771 h 1914013"/>
                <a:gd name="T30" fmla="*/ 892080 w 1047993"/>
                <a:gd name="T31" fmla="*/ 353781 h 1914013"/>
                <a:gd name="T32" fmla="*/ 940665 w 1047993"/>
                <a:gd name="T33" fmla="*/ 505696 h 1914013"/>
                <a:gd name="T34" fmla="*/ 970855 w 1047993"/>
                <a:gd name="T35" fmla="*/ 647877 h 1914013"/>
                <a:gd name="T36" fmla="*/ 984865 w 1047993"/>
                <a:gd name="T37" fmla="*/ 761359 h 1914013"/>
                <a:gd name="T38" fmla="*/ 988416 w 1047993"/>
                <a:gd name="T39" fmla="*/ 818845 h 1914013"/>
                <a:gd name="T40" fmla="*/ 988921 w 1047993"/>
                <a:gd name="T41" fmla="*/ 830816 h 1914013"/>
                <a:gd name="T42" fmla="*/ 989447 w 1047993"/>
                <a:gd name="T43" fmla="*/ 851973 h 1914013"/>
                <a:gd name="T44" fmla="*/ 991793 w 1047993"/>
                <a:gd name="T45" fmla="*/ 954777 h 1914013"/>
                <a:gd name="T46" fmla="*/ 1000212 w 1047993"/>
                <a:gd name="T47" fmla="*/ 1094305 h 1914013"/>
                <a:gd name="T48" fmla="*/ 1018935 w 1047993"/>
                <a:gd name="T49" fmla="*/ 1278625 h 1914013"/>
                <a:gd name="T50" fmla="*/ 1039698 w 1047993"/>
                <a:gd name="T51" fmla="*/ 1374676 h 1914013"/>
                <a:gd name="T52" fmla="*/ 910540 w 1047993"/>
                <a:gd name="T53" fmla="*/ 1733866 h 1914013"/>
                <a:gd name="T54" fmla="*/ 858163 w 1047993"/>
                <a:gd name="T55" fmla="*/ 1817925 h 1914013"/>
                <a:gd name="T56" fmla="*/ 854370 w 1047993"/>
                <a:gd name="T57" fmla="*/ 1855372 h 1914013"/>
                <a:gd name="T58" fmla="*/ 820343 w 1047993"/>
                <a:gd name="T59" fmla="*/ 1866641 h 1914013"/>
                <a:gd name="T60" fmla="*/ 728040 w 1047993"/>
                <a:gd name="T61" fmla="*/ 1891745 h 1914013"/>
                <a:gd name="T62" fmla="*/ 1650 w 1047993"/>
                <a:gd name="T63" fmla="*/ 1590699 h 1914013"/>
                <a:gd name="T64" fmla="*/ 19847 w 1047993"/>
                <a:gd name="T65" fmla="*/ 1413132 h 1914013"/>
                <a:gd name="T66" fmla="*/ 22456 w 1047993"/>
                <a:gd name="T67" fmla="*/ 1157711 h 191401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047993"/>
                <a:gd name="T103" fmla="*/ 0 h 1914013"/>
                <a:gd name="T104" fmla="*/ 1047993 w 1047993"/>
                <a:gd name="T105" fmla="*/ 1914013 h 191401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047993" h="1914013">
                  <a:moveTo>
                    <a:pt x="22500" y="1157711"/>
                  </a:moveTo>
                  <a:cubicBezTo>
                    <a:pt x="15397" y="1020112"/>
                    <a:pt x="1782" y="882404"/>
                    <a:pt x="16932" y="743490"/>
                  </a:cubicBezTo>
                  <a:cubicBezTo>
                    <a:pt x="38768" y="543144"/>
                    <a:pt x="102108" y="345362"/>
                    <a:pt x="233809" y="189435"/>
                  </a:cubicBezTo>
                  <a:cubicBezTo>
                    <a:pt x="287919" y="125371"/>
                    <a:pt x="390745" y="38747"/>
                    <a:pt x="534746" y="8097"/>
                  </a:cubicBezTo>
                  <a:cubicBezTo>
                    <a:pt x="544348" y="6036"/>
                    <a:pt x="554236" y="4216"/>
                    <a:pt x="564256" y="2703"/>
                  </a:cubicBezTo>
                  <a:cubicBezTo>
                    <a:pt x="646254" y="-9794"/>
                    <a:pt x="719964" y="91213"/>
                    <a:pt x="771882" y="152623"/>
                  </a:cubicBezTo>
                  <a:cubicBezTo>
                    <a:pt x="773679" y="154662"/>
                    <a:pt x="775411" y="156701"/>
                    <a:pt x="777078" y="158806"/>
                  </a:cubicBezTo>
                  <a:cubicBezTo>
                    <a:pt x="781967" y="164507"/>
                    <a:pt x="786703" y="170185"/>
                    <a:pt x="791109" y="175710"/>
                  </a:cubicBezTo>
                  <a:cubicBezTo>
                    <a:pt x="791767" y="176565"/>
                    <a:pt x="792447" y="177530"/>
                    <a:pt x="793148" y="178385"/>
                  </a:cubicBezTo>
                  <a:cubicBezTo>
                    <a:pt x="805229" y="193513"/>
                    <a:pt x="816147" y="208970"/>
                    <a:pt x="826386" y="224689"/>
                  </a:cubicBezTo>
                  <a:cubicBezTo>
                    <a:pt x="829083" y="228658"/>
                    <a:pt x="831626" y="232648"/>
                    <a:pt x="834147" y="236792"/>
                  </a:cubicBezTo>
                  <a:cubicBezTo>
                    <a:pt x="841601" y="248543"/>
                    <a:pt x="848574" y="260514"/>
                    <a:pt x="854998" y="272814"/>
                  </a:cubicBezTo>
                  <a:cubicBezTo>
                    <a:pt x="860106" y="282176"/>
                    <a:pt x="865017" y="291537"/>
                    <a:pt x="869358" y="301184"/>
                  </a:cubicBezTo>
                  <a:cubicBezTo>
                    <a:pt x="872756" y="307937"/>
                    <a:pt x="875913" y="314865"/>
                    <a:pt x="879005" y="321749"/>
                  </a:cubicBezTo>
                  <a:cubicBezTo>
                    <a:pt x="881702" y="327647"/>
                    <a:pt x="884179" y="333720"/>
                    <a:pt x="886766" y="339771"/>
                  </a:cubicBezTo>
                  <a:cubicBezTo>
                    <a:pt x="888542" y="344463"/>
                    <a:pt x="890296" y="349111"/>
                    <a:pt x="892072" y="353781"/>
                  </a:cubicBezTo>
                  <a:cubicBezTo>
                    <a:pt x="910817" y="402892"/>
                    <a:pt x="927085" y="453801"/>
                    <a:pt x="940657" y="505696"/>
                  </a:cubicBezTo>
                  <a:cubicBezTo>
                    <a:pt x="952912" y="552505"/>
                    <a:pt x="963042" y="600104"/>
                    <a:pt x="970847" y="647877"/>
                  </a:cubicBezTo>
                  <a:cubicBezTo>
                    <a:pt x="976986" y="685609"/>
                    <a:pt x="981743" y="723539"/>
                    <a:pt x="984857" y="761359"/>
                  </a:cubicBezTo>
                  <a:cubicBezTo>
                    <a:pt x="986479" y="780565"/>
                    <a:pt x="987619" y="799749"/>
                    <a:pt x="988408" y="818845"/>
                  </a:cubicBezTo>
                  <a:cubicBezTo>
                    <a:pt x="988584" y="822813"/>
                    <a:pt x="988781" y="826825"/>
                    <a:pt x="988913" y="830816"/>
                  </a:cubicBezTo>
                  <a:cubicBezTo>
                    <a:pt x="989198" y="837897"/>
                    <a:pt x="989307" y="844869"/>
                    <a:pt x="989439" y="851973"/>
                  </a:cubicBezTo>
                  <a:cubicBezTo>
                    <a:pt x="990228" y="886285"/>
                    <a:pt x="990732" y="920662"/>
                    <a:pt x="991785" y="954777"/>
                  </a:cubicBezTo>
                  <a:cubicBezTo>
                    <a:pt x="992991" y="1001367"/>
                    <a:pt x="995073" y="1047803"/>
                    <a:pt x="1000204" y="1094305"/>
                  </a:cubicBezTo>
                  <a:cubicBezTo>
                    <a:pt x="1007505" y="1158785"/>
                    <a:pt x="1009850" y="1218442"/>
                    <a:pt x="1018927" y="1278625"/>
                  </a:cubicBezTo>
                  <a:cubicBezTo>
                    <a:pt x="1023532" y="1310174"/>
                    <a:pt x="1029955" y="1341987"/>
                    <a:pt x="1039690" y="1374676"/>
                  </a:cubicBezTo>
                  <a:cubicBezTo>
                    <a:pt x="1076238" y="1496072"/>
                    <a:pt x="987378" y="1645401"/>
                    <a:pt x="910532" y="1733866"/>
                  </a:cubicBezTo>
                  <a:cubicBezTo>
                    <a:pt x="889463" y="1758115"/>
                    <a:pt x="866749" y="1786244"/>
                    <a:pt x="858155" y="1817925"/>
                  </a:cubicBezTo>
                  <a:cubicBezTo>
                    <a:pt x="856094" y="1825555"/>
                    <a:pt x="858834" y="1849825"/>
                    <a:pt x="854362" y="1855372"/>
                  </a:cubicBezTo>
                  <a:cubicBezTo>
                    <a:pt x="845460" y="1866378"/>
                    <a:pt x="833775" y="1863484"/>
                    <a:pt x="820335" y="1866641"/>
                  </a:cubicBezTo>
                  <a:cubicBezTo>
                    <a:pt x="788215" y="1874205"/>
                    <a:pt x="759582" y="1882252"/>
                    <a:pt x="728032" y="1891745"/>
                  </a:cubicBezTo>
                  <a:cubicBezTo>
                    <a:pt x="511834" y="1956861"/>
                    <a:pt x="3229" y="1888960"/>
                    <a:pt x="1650" y="1590699"/>
                  </a:cubicBezTo>
                  <a:cubicBezTo>
                    <a:pt x="1343" y="1531152"/>
                    <a:pt x="13643" y="1472350"/>
                    <a:pt x="19847" y="1413132"/>
                  </a:cubicBezTo>
                  <a:cubicBezTo>
                    <a:pt x="28771" y="1327867"/>
                    <a:pt x="26863" y="1242822"/>
                    <a:pt x="22456" y="1157711"/>
                  </a:cubicBezTo>
                  <a:close/>
                </a:path>
              </a:pathLst>
            </a:custGeom>
            <a:solidFill>
              <a:srgbClr val="9C5E0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11631" name="Freeform: Shape 66">
              <a:extLst>
                <a:ext uri="{FF2B5EF4-FFF2-40B4-BE49-F238E27FC236}">
                  <a16:creationId xmlns:a16="http://schemas.microsoft.com/office/drawing/2014/main" id="{76134E2F-4704-477C-B9D8-61AF37ACD200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7756" y="302695"/>
              <a:ext cx="1896474" cy="2133259"/>
            </a:xfrm>
            <a:custGeom>
              <a:avLst/>
              <a:gdLst>
                <a:gd name="T0" fmla="*/ 47631 w 1896473"/>
                <a:gd name="T1" fmla="*/ 816378 h 2133258"/>
                <a:gd name="T2" fmla="*/ 39541 w 1896473"/>
                <a:gd name="T3" fmla="*/ 762093 h 2133258"/>
                <a:gd name="T4" fmla="*/ 24457 w 1896473"/>
                <a:gd name="T5" fmla="*/ 391722 h 2133258"/>
                <a:gd name="T6" fmla="*/ 902448 w 1896473"/>
                <a:gd name="T7" fmla="*/ 12186 h 2133258"/>
                <a:gd name="T8" fmla="*/ 1765187 w 1896473"/>
                <a:gd name="T9" fmla="*/ 705769 h 2133258"/>
                <a:gd name="T10" fmla="*/ 1821840 w 1896473"/>
                <a:gd name="T11" fmla="*/ 1202302 h 2133258"/>
                <a:gd name="T12" fmla="*/ 1896033 w 1896473"/>
                <a:gd name="T13" fmla="*/ 1615405 h 2133258"/>
                <a:gd name="T14" fmla="*/ 1483062 w 1896473"/>
                <a:gd name="T15" fmla="*/ 2045060 h 2133258"/>
                <a:gd name="T16" fmla="*/ 1004887 w 1896473"/>
                <a:gd name="T17" fmla="*/ 2133387 h 2133258"/>
                <a:gd name="T18" fmla="*/ 518395 w 1896473"/>
                <a:gd name="T19" fmla="*/ 1997308 h 2133258"/>
                <a:gd name="T20" fmla="*/ 267162 w 1896473"/>
                <a:gd name="T21" fmla="*/ 1750504 h 2133258"/>
                <a:gd name="T22" fmla="*/ 62540 w 1896473"/>
                <a:gd name="T23" fmla="*/ 1440776 h 2133258"/>
                <a:gd name="T24" fmla="*/ 72428 w 1896473"/>
                <a:gd name="T25" fmla="*/ 1187130 h 2133258"/>
                <a:gd name="T26" fmla="*/ 47631 w 1896473"/>
                <a:gd name="T27" fmla="*/ 816400 h 213325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896473"/>
                <a:gd name="T43" fmla="*/ 0 h 2133258"/>
                <a:gd name="T44" fmla="*/ 1896473 w 1896473"/>
                <a:gd name="T45" fmla="*/ 2133258 h 2133258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896473" h="2133258">
                  <a:moveTo>
                    <a:pt x="47631" y="816378"/>
                  </a:moveTo>
                  <a:cubicBezTo>
                    <a:pt x="44957" y="798115"/>
                    <a:pt x="42216" y="780005"/>
                    <a:pt x="39541" y="762093"/>
                  </a:cubicBezTo>
                  <a:cubicBezTo>
                    <a:pt x="19612" y="629296"/>
                    <a:pt x="-25706" y="527851"/>
                    <a:pt x="24457" y="391722"/>
                  </a:cubicBezTo>
                  <a:cubicBezTo>
                    <a:pt x="149427" y="52505"/>
                    <a:pt x="584717" y="-31203"/>
                    <a:pt x="902448" y="12186"/>
                  </a:cubicBezTo>
                  <a:cubicBezTo>
                    <a:pt x="1297002" y="66076"/>
                    <a:pt x="1657683" y="305470"/>
                    <a:pt x="1765179" y="705769"/>
                  </a:cubicBezTo>
                  <a:cubicBezTo>
                    <a:pt x="1808678" y="867726"/>
                    <a:pt x="1806770" y="1036479"/>
                    <a:pt x="1821832" y="1202294"/>
                  </a:cubicBezTo>
                  <a:cubicBezTo>
                    <a:pt x="1834636" y="1343423"/>
                    <a:pt x="1887233" y="1475715"/>
                    <a:pt x="1896025" y="1615397"/>
                  </a:cubicBezTo>
                  <a:cubicBezTo>
                    <a:pt x="1911986" y="1869261"/>
                    <a:pt x="1691315" y="1967527"/>
                    <a:pt x="1483054" y="2045052"/>
                  </a:cubicBezTo>
                  <a:cubicBezTo>
                    <a:pt x="1330349" y="2101881"/>
                    <a:pt x="1167625" y="2130733"/>
                    <a:pt x="1004879" y="2133386"/>
                  </a:cubicBezTo>
                  <a:cubicBezTo>
                    <a:pt x="835447" y="2136127"/>
                    <a:pt x="670135" y="2065025"/>
                    <a:pt x="518395" y="1997300"/>
                  </a:cubicBezTo>
                  <a:cubicBezTo>
                    <a:pt x="386476" y="1938411"/>
                    <a:pt x="353128" y="1853234"/>
                    <a:pt x="267162" y="1750496"/>
                  </a:cubicBezTo>
                  <a:cubicBezTo>
                    <a:pt x="186545" y="1654137"/>
                    <a:pt x="87512" y="1570868"/>
                    <a:pt x="62540" y="1440768"/>
                  </a:cubicBezTo>
                  <a:cubicBezTo>
                    <a:pt x="46535" y="1357345"/>
                    <a:pt x="66114" y="1271817"/>
                    <a:pt x="72428" y="1187122"/>
                  </a:cubicBezTo>
                  <a:cubicBezTo>
                    <a:pt x="81439" y="1066011"/>
                    <a:pt x="65478" y="937928"/>
                    <a:pt x="47631" y="816400"/>
                  </a:cubicBezTo>
                  <a:close/>
                </a:path>
              </a:pathLst>
            </a:custGeom>
            <a:solidFill>
              <a:srgbClr val="9C5E0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11632" name="Freeform: Shape 67">
              <a:extLst>
                <a:ext uri="{FF2B5EF4-FFF2-40B4-BE49-F238E27FC236}">
                  <a16:creationId xmlns:a16="http://schemas.microsoft.com/office/drawing/2014/main" id="{2D39E09B-2AD3-4389-B2D3-5BE211BC488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819" y="681620"/>
              <a:ext cx="1455790" cy="1650919"/>
            </a:xfrm>
            <a:custGeom>
              <a:avLst/>
              <a:gdLst>
                <a:gd name="T0" fmla="*/ 3197 w 1455790"/>
                <a:gd name="T1" fmla="*/ 778511 h 1650918"/>
                <a:gd name="T2" fmla="*/ 25604 w 1455790"/>
                <a:gd name="T3" fmla="*/ 968383 h 1650918"/>
                <a:gd name="T4" fmla="*/ 51277 w 1455790"/>
                <a:gd name="T5" fmla="*/ 1072240 h 1650918"/>
                <a:gd name="T6" fmla="*/ 232418 w 1455790"/>
                <a:gd name="T7" fmla="*/ 1357347 h 1650918"/>
                <a:gd name="T8" fmla="*/ 266796 w 1455790"/>
                <a:gd name="T9" fmla="*/ 1389291 h 1650918"/>
                <a:gd name="T10" fmla="*/ 358660 w 1455790"/>
                <a:gd name="T11" fmla="*/ 1462760 h 1650918"/>
                <a:gd name="T12" fmla="*/ 457605 w 1455790"/>
                <a:gd name="T13" fmla="*/ 1526341 h 1650918"/>
                <a:gd name="T14" fmla="*/ 652339 w 1455790"/>
                <a:gd name="T15" fmla="*/ 1612132 h 1650918"/>
                <a:gd name="T16" fmla="*/ 805438 w 1455790"/>
                <a:gd name="T17" fmla="*/ 1644975 h 1650918"/>
                <a:gd name="T18" fmla="*/ 837799 w 1455790"/>
                <a:gd name="T19" fmla="*/ 1647891 h 1650918"/>
                <a:gd name="T20" fmla="*/ 844968 w 1455790"/>
                <a:gd name="T21" fmla="*/ 1648373 h 1650918"/>
                <a:gd name="T22" fmla="*/ 891382 w 1455790"/>
                <a:gd name="T23" fmla="*/ 1649338 h 1650918"/>
                <a:gd name="T24" fmla="*/ 894868 w 1455790"/>
                <a:gd name="T25" fmla="*/ 1649338 h 1650918"/>
                <a:gd name="T26" fmla="*/ 899670 w 1455790"/>
                <a:gd name="T27" fmla="*/ 1649118 h 1650918"/>
                <a:gd name="T28" fmla="*/ 946764 w 1455790"/>
                <a:gd name="T29" fmla="*/ 1645852 h 1650918"/>
                <a:gd name="T30" fmla="*/ 972503 w 1455790"/>
                <a:gd name="T31" fmla="*/ 1642519 h 1650918"/>
                <a:gd name="T32" fmla="*/ 997892 w 1455790"/>
                <a:gd name="T33" fmla="*/ 1638134 h 1650918"/>
                <a:gd name="T34" fmla="*/ 1035887 w 1455790"/>
                <a:gd name="T35" fmla="*/ 1628948 h 1650918"/>
                <a:gd name="T36" fmla="*/ 1052462 w 1455790"/>
                <a:gd name="T37" fmla="*/ 1624015 h 1650918"/>
                <a:gd name="T38" fmla="*/ 1103897 w 1455790"/>
                <a:gd name="T39" fmla="*/ 1604195 h 1650918"/>
                <a:gd name="T40" fmla="*/ 1115232 w 1455790"/>
                <a:gd name="T41" fmla="*/ 1598889 h 1650918"/>
                <a:gd name="T42" fmla="*/ 1176884 w 1455790"/>
                <a:gd name="T43" fmla="*/ 1562999 h 1650918"/>
                <a:gd name="T44" fmla="*/ 1228604 w 1455790"/>
                <a:gd name="T45" fmla="*/ 1521956 h 1650918"/>
                <a:gd name="T46" fmla="*/ 1375586 w 1455790"/>
                <a:gd name="T47" fmla="*/ 1309573 h 1650918"/>
                <a:gd name="T48" fmla="*/ 1396393 w 1455790"/>
                <a:gd name="T49" fmla="*/ 501977 h 1650918"/>
                <a:gd name="T50" fmla="*/ 1371464 w 1455790"/>
                <a:gd name="T51" fmla="*/ 419870 h 1650918"/>
                <a:gd name="T52" fmla="*/ 1351622 w 1455790"/>
                <a:gd name="T53" fmla="*/ 362055 h 1650918"/>
                <a:gd name="T54" fmla="*/ 1204509 w 1455790"/>
                <a:gd name="T55" fmla="*/ 150987 h 1650918"/>
                <a:gd name="T56" fmla="*/ 929619 w 1455790"/>
                <a:gd name="T57" fmla="*/ 59430 h 1650918"/>
                <a:gd name="T58" fmla="*/ 854045 w 1455790"/>
                <a:gd name="T59" fmla="*/ 38295 h 1650918"/>
                <a:gd name="T60" fmla="*/ 684239 w 1455790"/>
                <a:gd name="T61" fmla="*/ 2470 h 1650918"/>
                <a:gd name="T62" fmla="*/ 348311 w 1455790"/>
                <a:gd name="T63" fmla="*/ 70173 h 1650918"/>
                <a:gd name="T64" fmla="*/ 209901 w 1455790"/>
                <a:gd name="T65" fmla="*/ 169316 h 1650918"/>
                <a:gd name="T66" fmla="*/ 146715 w 1455790"/>
                <a:gd name="T67" fmla="*/ 247301 h 1650918"/>
                <a:gd name="T68" fmla="*/ 9138 w 1455790"/>
                <a:gd name="T69" fmla="*/ 597393 h 1650918"/>
                <a:gd name="T70" fmla="*/ 6924 w 1455790"/>
                <a:gd name="T71" fmla="*/ 616796 h 1650918"/>
                <a:gd name="T72" fmla="*/ 1969 w 1455790"/>
                <a:gd name="T73" fmla="*/ 749111 h 1650918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455790"/>
                <a:gd name="T112" fmla="*/ 0 h 1650918"/>
                <a:gd name="T113" fmla="*/ 1455790 w 1455790"/>
                <a:gd name="T114" fmla="*/ 1650918 h 1650918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455790" h="1650918">
                  <a:moveTo>
                    <a:pt x="2013" y="749089"/>
                  </a:moveTo>
                  <a:cubicBezTo>
                    <a:pt x="2298" y="758889"/>
                    <a:pt x="2649" y="768711"/>
                    <a:pt x="3197" y="778511"/>
                  </a:cubicBezTo>
                  <a:cubicBezTo>
                    <a:pt x="5981" y="835011"/>
                    <a:pt x="12800" y="891357"/>
                    <a:pt x="21920" y="947089"/>
                  </a:cubicBezTo>
                  <a:cubicBezTo>
                    <a:pt x="23104" y="954324"/>
                    <a:pt x="24354" y="961428"/>
                    <a:pt x="25604" y="968378"/>
                  </a:cubicBezTo>
                  <a:cubicBezTo>
                    <a:pt x="32071" y="1003786"/>
                    <a:pt x="40293" y="1037462"/>
                    <a:pt x="50444" y="1069670"/>
                  </a:cubicBezTo>
                  <a:cubicBezTo>
                    <a:pt x="50729" y="1070503"/>
                    <a:pt x="50992" y="1071402"/>
                    <a:pt x="51277" y="1072235"/>
                  </a:cubicBezTo>
                  <a:cubicBezTo>
                    <a:pt x="83572" y="1173263"/>
                    <a:pt x="135139" y="1259799"/>
                    <a:pt x="216413" y="1341556"/>
                  </a:cubicBezTo>
                  <a:cubicBezTo>
                    <a:pt x="221565" y="1346993"/>
                    <a:pt x="227134" y="1352124"/>
                    <a:pt x="232418" y="1357342"/>
                  </a:cubicBezTo>
                  <a:cubicBezTo>
                    <a:pt x="237921" y="1362625"/>
                    <a:pt x="243556" y="1368260"/>
                    <a:pt x="249256" y="1373346"/>
                  </a:cubicBezTo>
                  <a:cubicBezTo>
                    <a:pt x="255022" y="1378696"/>
                    <a:pt x="260876" y="1384068"/>
                    <a:pt x="266796" y="1389286"/>
                  </a:cubicBezTo>
                  <a:cubicBezTo>
                    <a:pt x="287054" y="1407308"/>
                    <a:pt x="307992" y="1424628"/>
                    <a:pt x="329500" y="1441115"/>
                  </a:cubicBezTo>
                  <a:cubicBezTo>
                    <a:pt x="339103" y="1448482"/>
                    <a:pt x="348837" y="1455805"/>
                    <a:pt x="358660" y="1462755"/>
                  </a:cubicBezTo>
                  <a:cubicBezTo>
                    <a:pt x="360326" y="1463939"/>
                    <a:pt x="361992" y="1465123"/>
                    <a:pt x="363593" y="1466372"/>
                  </a:cubicBezTo>
                  <a:cubicBezTo>
                    <a:pt x="393870" y="1487880"/>
                    <a:pt x="425244" y="1507897"/>
                    <a:pt x="457605" y="1526336"/>
                  </a:cubicBezTo>
                  <a:cubicBezTo>
                    <a:pt x="485647" y="1542341"/>
                    <a:pt x="514390" y="1557162"/>
                    <a:pt x="543769" y="1570514"/>
                  </a:cubicBezTo>
                  <a:cubicBezTo>
                    <a:pt x="578979" y="1586519"/>
                    <a:pt x="615308" y="1600573"/>
                    <a:pt x="652339" y="1612127"/>
                  </a:cubicBezTo>
                  <a:cubicBezTo>
                    <a:pt x="679547" y="1620765"/>
                    <a:pt x="707238" y="1628000"/>
                    <a:pt x="735148" y="1633766"/>
                  </a:cubicBezTo>
                  <a:cubicBezTo>
                    <a:pt x="758388" y="1638634"/>
                    <a:pt x="781781" y="1642536"/>
                    <a:pt x="805438" y="1644970"/>
                  </a:cubicBezTo>
                  <a:cubicBezTo>
                    <a:pt x="807039" y="1645167"/>
                    <a:pt x="808639" y="1645386"/>
                    <a:pt x="810239" y="1645518"/>
                  </a:cubicBezTo>
                  <a:cubicBezTo>
                    <a:pt x="819426" y="1646483"/>
                    <a:pt x="828612" y="1647250"/>
                    <a:pt x="837799" y="1647886"/>
                  </a:cubicBezTo>
                  <a:cubicBezTo>
                    <a:pt x="838018" y="1647952"/>
                    <a:pt x="838149" y="1647952"/>
                    <a:pt x="838281" y="1647886"/>
                  </a:cubicBezTo>
                  <a:cubicBezTo>
                    <a:pt x="840517" y="1648105"/>
                    <a:pt x="842732" y="1648237"/>
                    <a:pt x="844968" y="1648368"/>
                  </a:cubicBezTo>
                  <a:cubicBezTo>
                    <a:pt x="859592" y="1649135"/>
                    <a:pt x="874325" y="1649486"/>
                    <a:pt x="889080" y="1649333"/>
                  </a:cubicBezTo>
                  <a:lnTo>
                    <a:pt x="891382" y="1649333"/>
                  </a:lnTo>
                  <a:cubicBezTo>
                    <a:pt x="892018" y="1649333"/>
                    <a:pt x="892632" y="1649464"/>
                    <a:pt x="893399" y="1649333"/>
                  </a:cubicBezTo>
                  <a:cubicBezTo>
                    <a:pt x="893948" y="1649333"/>
                    <a:pt x="894583" y="1649464"/>
                    <a:pt x="894868" y="1649333"/>
                  </a:cubicBezTo>
                  <a:lnTo>
                    <a:pt x="895417" y="1649333"/>
                  </a:lnTo>
                  <a:cubicBezTo>
                    <a:pt x="896885" y="1649201"/>
                    <a:pt x="898267" y="1649113"/>
                    <a:pt x="899670" y="1649113"/>
                  </a:cubicBezTo>
                  <a:cubicBezTo>
                    <a:pt x="915192" y="1648763"/>
                    <a:pt x="930781" y="1647645"/>
                    <a:pt x="946216" y="1645847"/>
                  </a:cubicBezTo>
                  <a:lnTo>
                    <a:pt x="946764" y="1645847"/>
                  </a:lnTo>
                  <a:cubicBezTo>
                    <a:pt x="949197" y="1645562"/>
                    <a:pt x="951565" y="1645299"/>
                    <a:pt x="953933" y="1645014"/>
                  </a:cubicBezTo>
                  <a:cubicBezTo>
                    <a:pt x="960116" y="1644246"/>
                    <a:pt x="966320" y="1643413"/>
                    <a:pt x="972503" y="1642514"/>
                  </a:cubicBezTo>
                  <a:cubicBezTo>
                    <a:pt x="980791" y="1641199"/>
                    <a:pt x="989144" y="1639796"/>
                    <a:pt x="997344" y="1638195"/>
                  </a:cubicBezTo>
                  <a:cubicBezTo>
                    <a:pt x="997490" y="1638151"/>
                    <a:pt x="997672" y="1638129"/>
                    <a:pt x="997892" y="1638129"/>
                  </a:cubicBezTo>
                  <a:cubicBezTo>
                    <a:pt x="998791" y="1637910"/>
                    <a:pt x="999690" y="1637647"/>
                    <a:pt x="1000611" y="1637428"/>
                  </a:cubicBezTo>
                  <a:cubicBezTo>
                    <a:pt x="1012515" y="1635060"/>
                    <a:pt x="1024267" y="1632210"/>
                    <a:pt x="1035887" y="1628943"/>
                  </a:cubicBezTo>
                  <a:cubicBezTo>
                    <a:pt x="1036523" y="1628812"/>
                    <a:pt x="1037137" y="1628658"/>
                    <a:pt x="1037707" y="1628461"/>
                  </a:cubicBezTo>
                  <a:cubicBezTo>
                    <a:pt x="1042640" y="1627079"/>
                    <a:pt x="1047595" y="1625545"/>
                    <a:pt x="1052462" y="1624010"/>
                  </a:cubicBezTo>
                  <a:cubicBezTo>
                    <a:pt x="1063030" y="1620612"/>
                    <a:pt x="1073488" y="1616906"/>
                    <a:pt x="1083858" y="1612807"/>
                  </a:cubicBezTo>
                  <a:cubicBezTo>
                    <a:pt x="1090545" y="1610022"/>
                    <a:pt x="1097210" y="1607238"/>
                    <a:pt x="1103897" y="1604190"/>
                  </a:cubicBezTo>
                  <a:cubicBezTo>
                    <a:pt x="1107581" y="1602524"/>
                    <a:pt x="1111198" y="1600858"/>
                    <a:pt x="1114750" y="1599104"/>
                  </a:cubicBezTo>
                  <a:cubicBezTo>
                    <a:pt x="1114947" y="1599038"/>
                    <a:pt x="1115100" y="1598972"/>
                    <a:pt x="1115232" y="1598884"/>
                  </a:cubicBezTo>
                  <a:lnTo>
                    <a:pt x="1115298" y="1598884"/>
                  </a:lnTo>
                  <a:cubicBezTo>
                    <a:pt x="1136937" y="1588448"/>
                    <a:pt x="1157481" y="1576412"/>
                    <a:pt x="1176884" y="1562994"/>
                  </a:cubicBezTo>
                  <a:cubicBezTo>
                    <a:pt x="1180150" y="1560758"/>
                    <a:pt x="1183571" y="1558412"/>
                    <a:pt x="1186772" y="1555978"/>
                  </a:cubicBezTo>
                  <a:cubicBezTo>
                    <a:pt x="1201396" y="1545542"/>
                    <a:pt x="1215383" y="1534054"/>
                    <a:pt x="1228604" y="1521951"/>
                  </a:cubicBezTo>
                  <a:cubicBezTo>
                    <a:pt x="1235291" y="1515834"/>
                    <a:pt x="1241825" y="1509783"/>
                    <a:pt x="1248095" y="1503315"/>
                  </a:cubicBezTo>
                  <a:cubicBezTo>
                    <a:pt x="1302577" y="1448570"/>
                    <a:pt x="1345111" y="1381634"/>
                    <a:pt x="1375586" y="1309568"/>
                  </a:cubicBezTo>
                  <a:cubicBezTo>
                    <a:pt x="1444824" y="1146910"/>
                    <a:pt x="1464315" y="973399"/>
                    <a:pt x="1450678" y="800787"/>
                  </a:cubicBezTo>
                  <a:cubicBezTo>
                    <a:pt x="1442741" y="700044"/>
                    <a:pt x="1423535" y="599651"/>
                    <a:pt x="1396393" y="501977"/>
                  </a:cubicBezTo>
                  <a:cubicBezTo>
                    <a:pt x="1394726" y="495992"/>
                    <a:pt x="1393060" y="489940"/>
                    <a:pt x="1391306" y="483955"/>
                  </a:cubicBezTo>
                  <a:cubicBezTo>
                    <a:pt x="1385035" y="462447"/>
                    <a:pt x="1378502" y="441093"/>
                    <a:pt x="1371464" y="419870"/>
                  </a:cubicBezTo>
                  <a:cubicBezTo>
                    <a:pt x="1367013" y="406101"/>
                    <a:pt x="1362344" y="392398"/>
                    <a:pt x="1357477" y="378761"/>
                  </a:cubicBezTo>
                  <a:cubicBezTo>
                    <a:pt x="1355591" y="373126"/>
                    <a:pt x="1353640" y="367558"/>
                    <a:pt x="1351622" y="362055"/>
                  </a:cubicBezTo>
                  <a:cubicBezTo>
                    <a:pt x="1335136" y="316342"/>
                    <a:pt x="1316697" y="270783"/>
                    <a:pt x="1288151" y="231406"/>
                  </a:cubicBezTo>
                  <a:cubicBezTo>
                    <a:pt x="1265262" y="199681"/>
                    <a:pt x="1236650" y="173109"/>
                    <a:pt x="1204509" y="150987"/>
                  </a:cubicBezTo>
                  <a:cubicBezTo>
                    <a:pt x="1170614" y="127550"/>
                    <a:pt x="1132903" y="109243"/>
                    <a:pt x="1094206" y="95320"/>
                  </a:cubicBezTo>
                  <a:cubicBezTo>
                    <a:pt x="1040688" y="76049"/>
                    <a:pt x="984320" y="71116"/>
                    <a:pt x="929619" y="59430"/>
                  </a:cubicBezTo>
                  <a:cubicBezTo>
                    <a:pt x="915149" y="56448"/>
                    <a:pt x="900810" y="52896"/>
                    <a:pt x="886603" y="48512"/>
                  </a:cubicBezTo>
                  <a:cubicBezTo>
                    <a:pt x="875531" y="45179"/>
                    <a:pt x="864744" y="41627"/>
                    <a:pt x="854045" y="38295"/>
                  </a:cubicBezTo>
                  <a:cubicBezTo>
                    <a:pt x="806644" y="23123"/>
                    <a:pt x="762181" y="9004"/>
                    <a:pt x="708882" y="4136"/>
                  </a:cubicBezTo>
                  <a:cubicBezTo>
                    <a:pt x="700661" y="3369"/>
                    <a:pt x="692527" y="2755"/>
                    <a:pt x="684239" y="2470"/>
                  </a:cubicBezTo>
                  <a:cubicBezTo>
                    <a:pt x="680907" y="2251"/>
                    <a:pt x="677355" y="2119"/>
                    <a:pt x="673869" y="2053"/>
                  </a:cubicBezTo>
                  <a:cubicBezTo>
                    <a:pt x="561418" y="-1696"/>
                    <a:pt x="447410" y="20273"/>
                    <a:pt x="348311" y="70173"/>
                  </a:cubicBezTo>
                  <a:cubicBezTo>
                    <a:pt x="313451" y="87778"/>
                    <a:pt x="280389" y="108848"/>
                    <a:pt x="249848" y="133557"/>
                  </a:cubicBezTo>
                  <a:cubicBezTo>
                    <a:pt x="235926" y="144760"/>
                    <a:pt x="222705" y="156731"/>
                    <a:pt x="209901" y="169316"/>
                  </a:cubicBezTo>
                  <a:cubicBezTo>
                    <a:pt x="195914" y="183655"/>
                    <a:pt x="182562" y="198607"/>
                    <a:pt x="170371" y="214195"/>
                  </a:cubicBezTo>
                  <a:cubicBezTo>
                    <a:pt x="161953" y="224851"/>
                    <a:pt x="154235" y="235901"/>
                    <a:pt x="146715" y="247301"/>
                  </a:cubicBezTo>
                  <a:cubicBezTo>
                    <a:pt x="112271" y="300381"/>
                    <a:pt x="82279" y="355411"/>
                    <a:pt x="58753" y="412810"/>
                  </a:cubicBezTo>
                  <a:cubicBezTo>
                    <a:pt x="34812" y="471392"/>
                    <a:pt x="17557" y="532606"/>
                    <a:pt x="9138" y="597393"/>
                  </a:cubicBezTo>
                  <a:cubicBezTo>
                    <a:pt x="8503" y="602611"/>
                    <a:pt x="7889" y="607697"/>
                    <a:pt x="7406" y="612828"/>
                  </a:cubicBezTo>
                  <a:cubicBezTo>
                    <a:pt x="7121" y="614209"/>
                    <a:pt x="7055" y="615480"/>
                    <a:pt x="6924" y="616796"/>
                  </a:cubicBezTo>
                  <a:cubicBezTo>
                    <a:pt x="6639" y="619230"/>
                    <a:pt x="6442" y="621729"/>
                    <a:pt x="6222" y="624163"/>
                  </a:cubicBezTo>
                  <a:cubicBezTo>
                    <a:pt x="2122" y="665688"/>
                    <a:pt x="1004" y="707366"/>
                    <a:pt x="1969" y="749111"/>
                  </a:cubicBezTo>
                  <a:close/>
                </a:path>
              </a:pathLst>
            </a:custGeom>
            <a:solidFill>
              <a:srgbClr val="FFB0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11633" name="Freeform: Shape 68">
              <a:extLst>
                <a:ext uri="{FF2B5EF4-FFF2-40B4-BE49-F238E27FC236}">
                  <a16:creationId xmlns:a16="http://schemas.microsoft.com/office/drawing/2014/main" id="{23F95C19-6724-4E23-AAE9-74A86217FC3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74329" y="1458472"/>
              <a:ext cx="1155424" cy="1789043"/>
            </a:xfrm>
            <a:custGeom>
              <a:avLst/>
              <a:gdLst>
                <a:gd name="T0" fmla="*/ 23529 w 1155423"/>
                <a:gd name="T1" fmla="*/ 104354 h 1789043"/>
                <a:gd name="T2" fmla="*/ 87067 w 1155423"/>
                <a:gd name="T3" fmla="*/ 294418 h 1789043"/>
                <a:gd name="T4" fmla="*/ 198005 w 1155423"/>
                <a:gd name="T5" fmla="*/ 695703 h 1789043"/>
                <a:gd name="T6" fmla="*/ 256105 w 1155423"/>
                <a:gd name="T7" fmla="*/ 955487 h 1789043"/>
                <a:gd name="T8" fmla="*/ 212475 w 1155423"/>
                <a:gd name="T9" fmla="*/ 1258265 h 1789043"/>
                <a:gd name="T10" fmla="*/ 199606 w 1155423"/>
                <a:gd name="T11" fmla="*/ 1317813 h 1789043"/>
                <a:gd name="T12" fmla="*/ 524747 w 1155423"/>
                <a:gd name="T13" fmla="*/ 1734401 h 1789043"/>
                <a:gd name="T14" fmla="*/ 637707 w 1155423"/>
                <a:gd name="T15" fmla="*/ 1776693 h 1789043"/>
                <a:gd name="T16" fmla="*/ 667481 w 1155423"/>
                <a:gd name="T17" fmla="*/ 1782744 h 1789043"/>
                <a:gd name="T18" fmla="*/ 689273 w 1155423"/>
                <a:gd name="T19" fmla="*/ 1785880 h 1789043"/>
                <a:gd name="T20" fmla="*/ 745729 w 1155423"/>
                <a:gd name="T21" fmla="*/ 1789278 h 1789043"/>
                <a:gd name="T22" fmla="*/ 889839 w 1155423"/>
                <a:gd name="T23" fmla="*/ 1765841 h 1789043"/>
                <a:gd name="T24" fmla="*/ 1063832 w 1155423"/>
                <a:gd name="T25" fmla="*/ 1649377 h 1789043"/>
                <a:gd name="T26" fmla="*/ 1153591 w 1155423"/>
                <a:gd name="T27" fmla="*/ 1352848 h 1789043"/>
                <a:gd name="T28" fmla="*/ 1119762 w 1155423"/>
                <a:gd name="T29" fmla="*/ 1164253 h 1789043"/>
                <a:gd name="T30" fmla="*/ 1081131 w 1155423"/>
                <a:gd name="T31" fmla="*/ 1160767 h 1789043"/>
                <a:gd name="T32" fmla="*/ 1044999 w 1155423"/>
                <a:gd name="T33" fmla="*/ 1061558 h 1789043"/>
                <a:gd name="T34" fmla="*/ 1028008 w 1155423"/>
                <a:gd name="T35" fmla="*/ 994140 h 1789043"/>
                <a:gd name="T36" fmla="*/ 1023755 w 1155423"/>
                <a:gd name="T37" fmla="*/ 972501 h 1789043"/>
                <a:gd name="T38" fmla="*/ 1022724 w 1155423"/>
                <a:gd name="T39" fmla="*/ 965967 h 1789043"/>
                <a:gd name="T40" fmla="*/ 1018405 w 1155423"/>
                <a:gd name="T41" fmla="*/ 937312 h 1789043"/>
                <a:gd name="T42" fmla="*/ 1014020 w 1155423"/>
                <a:gd name="T43" fmla="*/ 865641 h 1789043"/>
                <a:gd name="T44" fmla="*/ 1015204 w 1155423"/>
                <a:gd name="T45" fmla="*/ 834201 h 1789043"/>
                <a:gd name="T46" fmla="*/ 1039430 w 1155423"/>
                <a:gd name="T47" fmla="*/ 681496 h 1789043"/>
                <a:gd name="T48" fmla="*/ 1040680 w 1155423"/>
                <a:gd name="T49" fmla="*/ 662027 h 1789043"/>
                <a:gd name="T50" fmla="*/ 1002181 w 1155423"/>
                <a:gd name="T51" fmla="*/ 537145 h 1789043"/>
                <a:gd name="T52" fmla="*/ 932439 w 1155423"/>
                <a:gd name="T53" fmla="*/ 412767 h 1789043"/>
                <a:gd name="T54" fmla="*/ 561909 w 1155423"/>
                <a:gd name="T55" fmla="*/ 213802 h 1789043"/>
                <a:gd name="T56" fmla="*/ 408174 w 1155423"/>
                <a:gd name="T57" fmla="*/ 186659 h 1789043"/>
                <a:gd name="T58" fmla="*/ 213396 w 1155423"/>
                <a:gd name="T59" fmla="*/ 80500 h 1789043"/>
                <a:gd name="T60" fmla="*/ 188906 w 1155423"/>
                <a:gd name="T61" fmla="*/ 60900 h 1789043"/>
                <a:gd name="T62" fmla="*/ 58499 w 1155423"/>
                <a:gd name="T63" fmla="*/ 2317 h 1789043"/>
                <a:gd name="T64" fmla="*/ 2043 w 1155423"/>
                <a:gd name="T65" fmla="*/ 28408 h 178904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155423"/>
                <a:gd name="T100" fmla="*/ 0 h 1789043"/>
                <a:gd name="T101" fmla="*/ 1155423 w 1155423"/>
                <a:gd name="T102" fmla="*/ 1789043 h 178904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155423" h="1789043">
                  <a:moveTo>
                    <a:pt x="6341" y="54322"/>
                  </a:moveTo>
                  <a:cubicBezTo>
                    <a:pt x="12107" y="70941"/>
                    <a:pt x="17829" y="87713"/>
                    <a:pt x="23529" y="104354"/>
                  </a:cubicBezTo>
                  <a:cubicBezTo>
                    <a:pt x="45169" y="167738"/>
                    <a:pt x="66458" y="230618"/>
                    <a:pt x="86782" y="293651"/>
                  </a:cubicBezTo>
                  <a:cubicBezTo>
                    <a:pt x="86913" y="293936"/>
                    <a:pt x="87001" y="294133"/>
                    <a:pt x="87067" y="294418"/>
                  </a:cubicBezTo>
                  <a:cubicBezTo>
                    <a:pt x="125193" y="412767"/>
                    <a:pt x="159922" y="531444"/>
                    <a:pt x="186867" y="654244"/>
                  </a:cubicBezTo>
                  <a:cubicBezTo>
                    <a:pt x="190003" y="668429"/>
                    <a:pt x="193752" y="682220"/>
                    <a:pt x="198005" y="695703"/>
                  </a:cubicBezTo>
                  <a:cubicBezTo>
                    <a:pt x="214777" y="750032"/>
                    <a:pt x="237667" y="800261"/>
                    <a:pt x="246020" y="859260"/>
                  </a:cubicBezTo>
                  <a:cubicBezTo>
                    <a:pt x="250821" y="893287"/>
                    <a:pt x="254241" y="925078"/>
                    <a:pt x="256105" y="955487"/>
                  </a:cubicBezTo>
                  <a:cubicBezTo>
                    <a:pt x="256390" y="959653"/>
                    <a:pt x="256587" y="963775"/>
                    <a:pt x="256741" y="967875"/>
                  </a:cubicBezTo>
                  <a:cubicBezTo>
                    <a:pt x="261608" y="1067566"/>
                    <a:pt x="249024" y="1153488"/>
                    <a:pt x="212475" y="1258265"/>
                  </a:cubicBezTo>
                  <a:cubicBezTo>
                    <a:pt x="211576" y="1260984"/>
                    <a:pt x="210590" y="1263703"/>
                    <a:pt x="209625" y="1266399"/>
                  </a:cubicBezTo>
                  <a:cubicBezTo>
                    <a:pt x="203640" y="1283172"/>
                    <a:pt x="200439" y="1300360"/>
                    <a:pt x="199606" y="1317813"/>
                  </a:cubicBezTo>
                  <a:cubicBezTo>
                    <a:pt x="199474" y="1320948"/>
                    <a:pt x="199408" y="1324083"/>
                    <a:pt x="199408" y="1327196"/>
                  </a:cubicBezTo>
                  <a:cubicBezTo>
                    <a:pt x="199825" y="1489854"/>
                    <a:pt x="402627" y="1671499"/>
                    <a:pt x="524747" y="1734401"/>
                  </a:cubicBezTo>
                  <a:cubicBezTo>
                    <a:pt x="547636" y="1746306"/>
                    <a:pt x="571161" y="1756238"/>
                    <a:pt x="595037" y="1764240"/>
                  </a:cubicBezTo>
                  <a:cubicBezTo>
                    <a:pt x="609025" y="1769107"/>
                    <a:pt x="623298" y="1773141"/>
                    <a:pt x="637702" y="1776693"/>
                  </a:cubicBezTo>
                  <a:cubicBezTo>
                    <a:pt x="646954" y="1778930"/>
                    <a:pt x="656140" y="1780793"/>
                    <a:pt x="665458" y="1782394"/>
                  </a:cubicBezTo>
                  <a:cubicBezTo>
                    <a:pt x="666160" y="1782525"/>
                    <a:pt x="666774" y="1782613"/>
                    <a:pt x="667476" y="1782744"/>
                  </a:cubicBezTo>
                  <a:cubicBezTo>
                    <a:pt x="670041" y="1783161"/>
                    <a:pt x="672562" y="1783578"/>
                    <a:pt x="675061" y="1783928"/>
                  </a:cubicBezTo>
                  <a:cubicBezTo>
                    <a:pt x="679797" y="1784696"/>
                    <a:pt x="684467" y="1785310"/>
                    <a:pt x="689268" y="1785880"/>
                  </a:cubicBezTo>
                  <a:cubicBezTo>
                    <a:pt x="689488" y="1785880"/>
                    <a:pt x="689751" y="1785946"/>
                    <a:pt x="689970" y="1785946"/>
                  </a:cubicBezTo>
                  <a:cubicBezTo>
                    <a:pt x="708562" y="1788094"/>
                    <a:pt x="727066" y="1789278"/>
                    <a:pt x="745724" y="1789278"/>
                  </a:cubicBezTo>
                  <a:lnTo>
                    <a:pt x="750306" y="1789278"/>
                  </a:lnTo>
                  <a:cubicBezTo>
                    <a:pt x="797773" y="1788730"/>
                    <a:pt x="844955" y="1780859"/>
                    <a:pt x="889834" y="1765841"/>
                  </a:cubicBezTo>
                  <a:cubicBezTo>
                    <a:pt x="918161" y="1756304"/>
                    <a:pt x="945303" y="1744070"/>
                    <a:pt x="970495" y="1728898"/>
                  </a:cubicBezTo>
                  <a:cubicBezTo>
                    <a:pt x="1006341" y="1707675"/>
                    <a:pt x="1037715" y="1680817"/>
                    <a:pt x="1063827" y="1649377"/>
                  </a:cubicBezTo>
                  <a:cubicBezTo>
                    <a:pt x="1117126" y="1585511"/>
                    <a:pt x="1149005" y="1502790"/>
                    <a:pt x="1154288" y="1410181"/>
                  </a:cubicBezTo>
                  <a:cubicBezTo>
                    <a:pt x="1155253" y="1393211"/>
                    <a:pt x="1155056" y="1373786"/>
                    <a:pt x="1153586" y="1352848"/>
                  </a:cubicBezTo>
                  <a:cubicBezTo>
                    <a:pt x="1153038" y="1343946"/>
                    <a:pt x="1152271" y="1334760"/>
                    <a:pt x="1151219" y="1325376"/>
                  </a:cubicBezTo>
                  <a:cubicBezTo>
                    <a:pt x="1145935" y="1274862"/>
                    <a:pt x="1134929" y="1217946"/>
                    <a:pt x="1119757" y="1164253"/>
                  </a:cubicBezTo>
                  <a:cubicBezTo>
                    <a:pt x="1112719" y="1163551"/>
                    <a:pt x="1105704" y="1162937"/>
                    <a:pt x="1098666" y="1162302"/>
                  </a:cubicBezTo>
                  <a:cubicBezTo>
                    <a:pt x="1092812" y="1161753"/>
                    <a:pt x="1086980" y="1161249"/>
                    <a:pt x="1081126" y="1160767"/>
                  </a:cubicBezTo>
                  <a:cubicBezTo>
                    <a:pt x="1068256" y="1130226"/>
                    <a:pt x="1056768" y="1099137"/>
                    <a:pt x="1046880" y="1067193"/>
                  </a:cubicBezTo>
                  <a:cubicBezTo>
                    <a:pt x="1046178" y="1065110"/>
                    <a:pt x="1045564" y="1063290"/>
                    <a:pt x="1044994" y="1061558"/>
                  </a:cubicBezTo>
                  <a:cubicBezTo>
                    <a:pt x="1041508" y="1049807"/>
                    <a:pt x="1038461" y="1038253"/>
                    <a:pt x="1035457" y="1026501"/>
                  </a:cubicBezTo>
                  <a:cubicBezTo>
                    <a:pt x="1032804" y="1015846"/>
                    <a:pt x="1030239" y="1005212"/>
                    <a:pt x="1028003" y="994140"/>
                  </a:cubicBezTo>
                  <a:cubicBezTo>
                    <a:pt x="1027235" y="990523"/>
                    <a:pt x="1026468" y="986905"/>
                    <a:pt x="1025766" y="983288"/>
                  </a:cubicBezTo>
                  <a:cubicBezTo>
                    <a:pt x="1025065" y="979670"/>
                    <a:pt x="1024363" y="976118"/>
                    <a:pt x="1023750" y="972501"/>
                  </a:cubicBezTo>
                  <a:cubicBezTo>
                    <a:pt x="1023530" y="971383"/>
                    <a:pt x="1023399" y="970352"/>
                    <a:pt x="1023201" y="969234"/>
                  </a:cubicBezTo>
                  <a:cubicBezTo>
                    <a:pt x="1022982" y="968181"/>
                    <a:pt x="1022851" y="967085"/>
                    <a:pt x="1022719" y="965967"/>
                  </a:cubicBezTo>
                  <a:lnTo>
                    <a:pt x="1022719" y="965836"/>
                  </a:lnTo>
                  <a:cubicBezTo>
                    <a:pt x="1021118" y="956233"/>
                    <a:pt x="1019650" y="946783"/>
                    <a:pt x="1018400" y="937312"/>
                  </a:cubicBezTo>
                  <a:cubicBezTo>
                    <a:pt x="1015615" y="914554"/>
                    <a:pt x="1013949" y="891884"/>
                    <a:pt x="1014015" y="869609"/>
                  </a:cubicBezTo>
                  <a:lnTo>
                    <a:pt x="1014015" y="865641"/>
                  </a:lnTo>
                  <a:cubicBezTo>
                    <a:pt x="1014015" y="859041"/>
                    <a:pt x="1014234" y="852486"/>
                    <a:pt x="1014563" y="845887"/>
                  </a:cubicBezTo>
                  <a:cubicBezTo>
                    <a:pt x="1014563" y="841918"/>
                    <a:pt x="1014848" y="838015"/>
                    <a:pt x="1015199" y="834201"/>
                  </a:cubicBezTo>
                  <a:cubicBezTo>
                    <a:pt x="1016580" y="815981"/>
                    <a:pt x="1019518" y="798091"/>
                    <a:pt x="1022719" y="780222"/>
                  </a:cubicBezTo>
                  <a:cubicBezTo>
                    <a:pt x="1028770" y="747379"/>
                    <a:pt x="1036290" y="714690"/>
                    <a:pt x="1039425" y="681496"/>
                  </a:cubicBezTo>
                  <a:cubicBezTo>
                    <a:pt x="1039623" y="679260"/>
                    <a:pt x="1039776" y="677111"/>
                    <a:pt x="1039973" y="674897"/>
                  </a:cubicBezTo>
                  <a:cubicBezTo>
                    <a:pt x="1040259" y="670578"/>
                    <a:pt x="1040522" y="666346"/>
                    <a:pt x="1040675" y="662027"/>
                  </a:cubicBezTo>
                  <a:cubicBezTo>
                    <a:pt x="1040807" y="658826"/>
                    <a:pt x="1040807" y="655625"/>
                    <a:pt x="1040807" y="652424"/>
                  </a:cubicBezTo>
                  <a:cubicBezTo>
                    <a:pt x="1040522" y="611228"/>
                    <a:pt x="1029472" y="568738"/>
                    <a:pt x="1002176" y="537145"/>
                  </a:cubicBezTo>
                  <a:cubicBezTo>
                    <a:pt x="983518" y="515725"/>
                    <a:pt x="979352" y="514124"/>
                    <a:pt x="969530" y="488385"/>
                  </a:cubicBezTo>
                  <a:cubicBezTo>
                    <a:pt x="958875" y="461110"/>
                    <a:pt x="951508" y="436073"/>
                    <a:pt x="932434" y="412767"/>
                  </a:cubicBezTo>
                  <a:cubicBezTo>
                    <a:pt x="880385" y="349098"/>
                    <a:pt x="797576" y="282119"/>
                    <a:pt x="721629" y="250109"/>
                  </a:cubicBezTo>
                  <a:cubicBezTo>
                    <a:pt x="670896" y="228951"/>
                    <a:pt x="616676" y="220817"/>
                    <a:pt x="561909" y="213802"/>
                  </a:cubicBezTo>
                  <a:cubicBezTo>
                    <a:pt x="555507" y="212968"/>
                    <a:pt x="549105" y="212135"/>
                    <a:pt x="542703" y="211368"/>
                  </a:cubicBezTo>
                  <a:cubicBezTo>
                    <a:pt x="497472" y="205514"/>
                    <a:pt x="452089" y="199616"/>
                    <a:pt x="408174" y="186659"/>
                  </a:cubicBezTo>
                  <a:cubicBezTo>
                    <a:pt x="341720" y="166554"/>
                    <a:pt x="284651" y="154452"/>
                    <a:pt x="237886" y="104223"/>
                  </a:cubicBezTo>
                  <a:cubicBezTo>
                    <a:pt x="230015" y="96023"/>
                    <a:pt x="222012" y="88020"/>
                    <a:pt x="213396" y="80500"/>
                  </a:cubicBezTo>
                  <a:cubicBezTo>
                    <a:pt x="206512" y="74449"/>
                    <a:pt x="199342" y="68529"/>
                    <a:pt x="191888" y="63048"/>
                  </a:cubicBezTo>
                  <a:cubicBezTo>
                    <a:pt x="190924" y="62281"/>
                    <a:pt x="189937" y="61579"/>
                    <a:pt x="188906" y="60900"/>
                  </a:cubicBezTo>
                  <a:cubicBezTo>
                    <a:pt x="153761" y="34809"/>
                    <a:pt x="113683" y="15538"/>
                    <a:pt x="71303" y="4685"/>
                  </a:cubicBezTo>
                  <a:cubicBezTo>
                    <a:pt x="67269" y="3720"/>
                    <a:pt x="62950" y="2734"/>
                    <a:pt x="58499" y="2317"/>
                  </a:cubicBezTo>
                  <a:cubicBezTo>
                    <a:pt x="53917" y="1769"/>
                    <a:pt x="49247" y="1550"/>
                    <a:pt x="44643" y="1681"/>
                  </a:cubicBezTo>
                  <a:cubicBezTo>
                    <a:pt x="24319" y="2164"/>
                    <a:pt x="5179" y="9552"/>
                    <a:pt x="2043" y="28408"/>
                  </a:cubicBezTo>
                  <a:cubicBezTo>
                    <a:pt x="574" y="37177"/>
                    <a:pt x="3425" y="46013"/>
                    <a:pt x="6297" y="54366"/>
                  </a:cubicBezTo>
                  <a:close/>
                </a:path>
              </a:pathLst>
            </a:custGeom>
            <a:solidFill>
              <a:srgbClr val="FFB0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11634" name="Freeform: Shape 69">
              <a:extLst>
                <a:ext uri="{FF2B5EF4-FFF2-40B4-BE49-F238E27FC236}">
                  <a16:creationId xmlns:a16="http://schemas.microsoft.com/office/drawing/2014/main" id="{0F5E54FD-402D-4975-8BED-A3EC5579B6C2}"/>
                </a:ext>
              </a:extLst>
            </p:cNvPr>
            <p:cNvSpPr>
              <a:spLocks/>
            </p:cNvSpPr>
            <p:nvPr/>
          </p:nvSpPr>
          <p:spPr bwMode="auto">
            <a:xfrm>
              <a:off x="6158022" y="1311292"/>
              <a:ext cx="85506" cy="144702"/>
            </a:xfrm>
            <a:custGeom>
              <a:avLst/>
              <a:gdLst>
                <a:gd name="T0" fmla="*/ 84442 w 85505"/>
                <a:gd name="T1" fmla="*/ 88065 h 144702"/>
                <a:gd name="T2" fmla="*/ 73304 w 85505"/>
                <a:gd name="T3" fmla="*/ 25580 h 144702"/>
                <a:gd name="T4" fmla="*/ 30872 w 85505"/>
                <a:gd name="T5" fmla="*/ 3502 h 144702"/>
                <a:gd name="T6" fmla="*/ 5856 w 85505"/>
                <a:gd name="T7" fmla="*/ 98413 h 144702"/>
                <a:gd name="T8" fmla="*/ 46951 w 85505"/>
                <a:gd name="T9" fmla="*/ 143468 h 144702"/>
                <a:gd name="T10" fmla="*/ 84442 w 85505"/>
                <a:gd name="T11" fmla="*/ 88087 h 14470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5505"/>
                <a:gd name="T19" fmla="*/ 0 h 144702"/>
                <a:gd name="T20" fmla="*/ 85505 w 85505"/>
                <a:gd name="T21" fmla="*/ 144702 h 14470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5505" h="144702">
                  <a:moveTo>
                    <a:pt x="84434" y="88065"/>
                  </a:moveTo>
                  <a:cubicBezTo>
                    <a:pt x="85223" y="63707"/>
                    <a:pt x="79851" y="37879"/>
                    <a:pt x="73296" y="25580"/>
                  </a:cubicBezTo>
                  <a:cubicBezTo>
                    <a:pt x="65973" y="11855"/>
                    <a:pt x="47754" y="-3799"/>
                    <a:pt x="30872" y="3502"/>
                  </a:cubicBezTo>
                  <a:cubicBezTo>
                    <a:pt x="68" y="16876"/>
                    <a:pt x="-2738" y="70635"/>
                    <a:pt x="5856" y="98413"/>
                  </a:cubicBezTo>
                  <a:cubicBezTo>
                    <a:pt x="11600" y="117005"/>
                    <a:pt x="24229" y="142986"/>
                    <a:pt x="46943" y="143468"/>
                  </a:cubicBezTo>
                  <a:cubicBezTo>
                    <a:pt x="73800" y="144038"/>
                    <a:pt x="83491" y="117115"/>
                    <a:pt x="84434" y="88087"/>
                  </a:cubicBezTo>
                  <a:close/>
                </a:path>
              </a:pathLst>
            </a:custGeom>
            <a:solidFill>
              <a:srgbClr val="3E39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11635" name="Freeform: Shape 70">
              <a:extLst>
                <a:ext uri="{FF2B5EF4-FFF2-40B4-BE49-F238E27FC236}">
                  <a16:creationId xmlns:a16="http://schemas.microsoft.com/office/drawing/2014/main" id="{3DF2E9BB-0A68-4A5A-A540-EEF89F2D9062}"/>
                </a:ext>
              </a:extLst>
            </p:cNvPr>
            <p:cNvSpPr>
              <a:spLocks/>
            </p:cNvSpPr>
            <p:nvPr/>
          </p:nvSpPr>
          <p:spPr bwMode="auto">
            <a:xfrm>
              <a:off x="6632031" y="1301291"/>
              <a:ext cx="87698" cy="144702"/>
            </a:xfrm>
            <a:custGeom>
              <a:avLst/>
              <a:gdLst>
                <a:gd name="T0" fmla="*/ 86955 w 87698"/>
                <a:gd name="T1" fmla="*/ 88200 h 144702"/>
                <a:gd name="T2" fmla="*/ 30872 w 87698"/>
                <a:gd name="T3" fmla="*/ 3724 h 144702"/>
                <a:gd name="T4" fmla="*/ 5856 w 87698"/>
                <a:gd name="T5" fmla="*/ 98614 h 144702"/>
                <a:gd name="T6" fmla="*/ 46943 w 87698"/>
                <a:gd name="T7" fmla="*/ 143669 h 144702"/>
                <a:gd name="T8" fmla="*/ 86955 w 87698"/>
                <a:gd name="T9" fmla="*/ 88200 h 1447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7698"/>
                <a:gd name="T16" fmla="*/ 0 h 144702"/>
                <a:gd name="T17" fmla="*/ 87698 w 87698"/>
                <a:gd name="T18" fmla="*/ 144702 h 1447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7698" h="144702">
                  <a:moveTo>
                    <a:pt x="86955" y="88200"/>
                  </a:moveTo>
                  <a:cubicBezTo>
                    <a:pt x="86846" y="43605"/>
                    <a:pt x="61501" y="-9584"/>
                    <a:pt x="30872" y="3724"/>
                  </a:cubicBezTo>
                  <a:cubicBezTo>
                    <a:pt x="68" y="17098"/>
                    <a:pt x="-2738" y="70857"/>
                    <a:pt x="5856" y="98614"/>
                  </a:cubicBezTo>
                  <a:cubicBezTo>
                    <a:pt x="11600" y="117206"/>
                    <a:pt x="24229" y="143187"/>
                    <a:pt x="46943" y="143669"/>
                  </a:cubicBezTo>
                  <a:cubicBezTo>
                    <a:pt x="75708" y="144283"/>
                    <a:pt x="87043" y="118192"/>
                    <a:pt x="86955" y="88200"/>
                  </a:cubicBezTo>
                  <a:close/>
                </a:path>
              </a:pathLst>
            </a:custGeom>
            <a:solidFill>
              <a:srgbClr val="3E39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11636" name="Freeform: Shape 71">
              <a:extLst>
                <a:ext uri="{FF2B5EF4-FFF2-40B4-BE49-F238E27FC236}">
                  <a16:creationId xmlns:a16="http://schemas.microsoft.com/office/drawing/2014/main" id="{196E9E58-0307-4EC9-BFBC-41BFAE10B5AB}"/>
                </a:ext>
              </a:extLst>
            </p:cNvPr>
            <p:cNvSpPr>
              <a:spLocks/>
            </p:cNvSpPr>
            <p:nvPr/>
          </p:nvSpPr>
          <p:spPr bwMode="auto">
            <a:xfrm>
              <a:off x="6478677" y="1301756"/>
              <a:ext cx="133740" cy="407797"/>
            </a:xfrm>
            <a:custGeom>
              <a:avLst/>
              <a:gdLst>
                <a:gd name="T0" fmla="*/ 16043 w 133739"/>
                <a:gd name="T1" fmla="*/ 390674 h 407796"/>
                <a:gd name="T2" fmla="*/ 43734 w 133739"/>
                <a:gd name="T3" fmla="*/ 381290 h 407796"/>
                <a:gd name="T4" fmla="*/ 73340 w 133739"/>
                <a:gd name="T5" fmla="*/ 371227 h 407796"/>
                <a:gd name="T6" fmla="*/ 105569 w 133739"/>
                <a:gd name="T7" fmla="*/ 335578 h 407796"/>
                <a:gd name="T8" fmla="*/ 50004 w 133739"/>
                <a:gd name="T9" fmla="*/ 240206 h 407796"/>
                <a:gd name="T10" fmla="*/ 16503 w 133739"/>
                <a:gd name="T11" fmla="*/ 164295 h 407796"/>
                <a:gd name="T12" fmla="*/ 1682 w 133739"/>
                <a:gd name="T13" fmla="*/ 10144 h 407796"/>
                <a:gd name="T14" fmla="*/ 16525 w 133739"/>
                <a:gd name="T15" fmla="*/ 7732 h 407796"/>
                <a:gd name="T16" fmla="*/ 44084 w 133739"/>
                <a:gd name="T17" fmla="*/ 175718 h 407796"/>
                <a:gd name="T18" fmla="*/ 73033 w 133739"/>
                <a:gd name="T19" fmla="*/ 225977 h 407796"/>
                <a:gd name="T20" fmla="*/ 119754 w 133739"/>
                <a:gd name="T21" fmla="*/ 273729 h 407796"/>
                <a:gd name="T22" fmla="*/ 118307 w 133739"/>
                <a:gd name="T23" fmla="*/ 368179 h 407796"/>
                <a:gd name="T24" fmla="*/ 81211 w 133739"/>
                <a:gd name="T25" fmla="*/ 397317 h 407796"/>
                <a:gd name="T26" fmla="*/ 54893 w 133739"/>
                <a:gd name="T27" fmla="*/ 405934 h 407796"/>
                <a:gd name="T28" fmla="*/ 17292 w 133739"/>
                <a:gd name="T29" fmla="*/ 402272 h 407796"/>
                <a:gd name="T30" fmla="*/ 16043 w 133739"/>
                <a:gd name="T31" fmla="*/ 390696 h 40779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33739"/>
                <a:gd name="T49" fmla="*/ 0 h 407796"/>
                <a:gd name="T50" fmla="*/ 133739 w 133739"/>
                <a:gd name="T51" fmla="*/ 407796 h 40779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33739" h="407796">
                  <a:moveTo>
                    <a:pt x="16043" y="390666"/>
                  </a:moveTo>
                  <a:cubicBezTo>
                    <a:pt x="25470" y="388189"/>
                    <a:pt x="33911" y="383563"/>
                    <a:pt x="43734" y="381282"/>
                  </a:cubicBezTo>
                  <a:cubicBezTo>
                    <a:pt x="53928" y="378893"/>
                    <a:pt x="63992" y="376064"/>
                    <a:pt x="73332" y="371219"/>
                  </a:cubicBezTo>
                  <a:cubicBezTo>
                    <a:pt x="87780" y="363721"/>
                    <a:pt x="100759" y="351553"/>
                    <a:pt x="105561" y="335570"/>
                  </a:cubicBezTo>
                  <a:cubicBezTo>
                    <a:pt x="118475" y="292663"/>
                    <a:pt x="75744" y="265850"/>
                    <a:pt x="50004" y="240198"/>
                  </a:cubicBezTo>
                  <a:cubicBezTo>
                    <a:pt x="29000" y="219260"/>
                    <a:pt x="21919" y="192709"/>
                    <a:pt x="16503" y="164295"/>
                  </a:cubicBezTo>
                  <a:cubicBezTo>
                    <a:pt x="6768" y="113233"/>
                    <a:pt x="6286" y="61732"/>
                    <a:pt x="1682" y="10144"/>
                  </a:cubicBezTo>
                  <a:cubicBezTo>
                    <a:pt x="827" y="606"/>
                    <a:pt x="14662" y="-1871"/>
                    <a:pt x="16525" y="7732"/>
                  </a:cubicBezTo>
                  <a:cubicBezTo>
                    <a:pt x="27312" y="63376"/>
                    <a:pt x="29614" y="120862"/>
                    <a:pt x="44084" y="175718"/>
                  </a:cubicBezTo>
                  <a:cubicBezTo>
                    <a:pt x="49456" y="196042"/>
                    <a:pt x="57480" y="211652"/>
                    <a:pt x="73025" y="225969"/>
                  </a:cubicBezTo>
                  <a:cubicBezTo>
                    <a:pt x="89775" y="241382"/>
                    <a:pt x="107556" y="254010"/>
                    <a:pt x="119746" y="273721"/>
                  </a:cubicBezTo>
                  <a:cubicBezTo>
                    <a:pt x="138009" y="303231"/>
                    <a:pt x="139829" y="339735"/>
                    <a:pt x="118299" y="368171"/>
                  </a:cubicBezTo>
                  <a:cubicBezTo>
                    <a:pt x="108696" y="380866"/>
                    <a:pt x="95498" y="390513"/>
                    <a:pt x="81203" y="397309"/>
                  </a:cubicBezTo>
                  <a:cubicBezTo>
                    <a:pt x="72893" y="401256"/>
                    <a:pt x="63904" y="404128"/>
                    <a:pt x="54893" y="405926"/>
                  </a:cubicBezTo>
                  <a:cubicBezTo>
                    <a:pt x="38472" y="409214"/>
                    <a:pt x="32377" y="406013"/>
                    <a:pt x="17292" y="402264"/>
                  </a:cubicBezTo>
                  <a:cubicBezTo>
                    <a:pt x="12162" y="400993"/>
                    <a:pt x="9597" y="392376"/>
                    <a:pt x="16043" y="390688"/>
                  </a:cubicBezTo>
                  <a:close/>
                </a:path>
              </a:pathLst>
            </a:custGeom>
            <a:solidFill>
              <a:srgbClr val="DA62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11637" name="Freeform: Shape 72">
              <a:extLst>
                <a:ext uri="{FF2B5EF4-FFF2-40B4-BE49-F238E27FC236}">
                  <a16:creationId xmlns:a16="http://schemas.microsoft.com/office/drawing/2014/main" id="{3043D452-9336-4E98-AA30-6022270E17B2}"/>
                </a:ext>
              </a:extLst>
            </p:cNvPr>
            <p:cNvSpPr>
              <a:spLocks/>
            </p:cNvSpPr>
            <p:nvPr/>
          </p:nvSpPr>
          <p:spPr bwMode="auto">
            <a:xfrm>
              <a:off x="5035341" y="1273356"/>
              <a:ext cx="466993" cy="482340"/>
            </a:xfrm>
            <a:custGeom>
              <a:avLst/>
              <a:gdLst>
                <a:gd name="T0" fmla="*/ 6066 w 466992"/>
                <a:gd name="T1" fmla="*/ 254807 h 482340"/>
                <a:gd name="T2" fmla="*/ 151382 w 466992"/>
                <a:gd name="T3" fmla="*/ 446823 h 482340"/>
                <a:gd name="T4" fmla="*/ 234769 w 466992"/>
                <a:gd name="T5" fmla="*/ 478416 h 482340"/>
                <a:gd name="T6" fmla="*/ 284800 w 466992"/>
                <a:gd name="T7" fmla="*/ 482450 h 482340"/>
                <a:gd name="T8" fmla="*/ 325799 w 466992"/>
                <a:gd name="T9" fmla="*/ 478767 h 482340"/>
                <a:gd name="T10" fmla="*/ 330952 w 466992"/>
                <a:gd name="T11" fmla="*/ 477934 h 482340"/>
                <a:gd name="T12" fmla="*/ 446406 w 466992"/>
                <a:gd name="T13" fmla="*/ 419286 h 482340"/>
                <a:gd name="T14" fmla="*/ 462345 w 466992"/>
                <a:gd name="T15" fmla="*/ 326895 h 482340"/>
                <a:gd name="T16" fmla="*/ 427968 w 466992"/>
                <a:gd name="T17" fmla="*/ 245994 h 482340"/>
                <a:gd name="T18" fmla="*/ 401461 w 466992"/>
                <a:gd name="T19" fmla="*/ 203285 h 482340"/>
                <a:gd name="T20" fmla="*/ 360681 w 466992"/>
                <a:gd name="T21" fmla="*/ 143387 h 482340"/>
                <a:gd name="T22" fmla="*/ 345729 w 466992"/>
                <a:gd name="T23" fmla="*/ 119379 h 482340"/>
                <a:gd name="T24" fmla="*/ 346693 w 466992"/>
                <a:gd name="T25" fmla="*/ 115762 h 482340"/>
                <a:gd name="T26" fmla="*/ 302165 w 466992"/>
                <a:gd name="T27" fmla="*/ 34422 h 482340"/>
                <a:gd name="T28" fmla="*/ 287475 w 466992"/>
                <a:gd name="T29" fmla="*/ 25038 h 482340"/>
                <a:gd name="T30" fmla="*/ 184817 w 466992"/>
                <a:gd name="T31" fmla="*/ 1667 h 482340"/>
                <a:gd name="T32" fmla="*/ 160042 w 466992"/>
                <a:gd name="T33" fmla="*/ 3267 h 482340"/>
                <a:gd name="T34" fmla="*/ 132833 w 466992"/>
                <a:gd name="T35" fmla="*/ 8485 h 482340"/>
                <a:gd name="T36" fmla="*/ 6109 w 466992"/>
                <a:gd name="T37" fmla="*/ 254829 h 48234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466992"/>
                <a:gd name="T58" fmla="*/ 0 h 482340"/>
                <a:gd name="T59" fmla="*/ 466992 w 466992"/>
                <a:gd name="T60" fmla="*/ 482340 h 482340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466992" h="482340">
                  <a:moveTo>
                    <a:pt x="6066" y="254807"/>
                  </a:moveTo>
                  <a:cubicBezTo>
                    <a:pt x="22904" y="335095"/>
                    <a:pt x="79491" y="406065"/>
                    <a:pt x="151382" y="446823"/>
                  </a:cubicBezTo>
                  <a:cubicBezTo>
                    <a:pt x="177537" y="461709"/>
                    <a:pt x="205733" y="472562"/>
                    <a:pt x="234761" y="478416"/>
                  </a:cubicBezTo>
                  <a:cubicBezTo>
                    <a:pt x="249801" y="481398"/>
                    <a:pt x="266902" y="482867"/>
                    <a:pt x="284792" y="482450"/>
                  </a:cubicBezTo>
                  <a:cubicBezTo>
                    <a:pt x="298144" y="482231"/>
                    <a:pt x="311935" y="481069"/>
                    <a:pt x="325791" y="478767"/>
                  </a:cubicBezTo>
                  <a:cubicBezTo>
                    <a:pt x="327523" y="478548"/>
                    <a:pt x="329212" y="478219"/>
                    <a:pt x="330944" y="477934"/>
                  </a:cubicBezTo>
                  <a:cubicBezTo>
                    <a:pt x="376590" y="469734"/>
                    <a:pt x="421207" y="450594"/>
                    <a:pt x="446398" y="419286"/>
                  </a:cubicBezTo>
                  <a:cubicBezTo>
                    <a:pt x="465473" y="395563"/>
                    <a:pt x="473409" y="364956"/>
                    <a:pt x="462337" y="326895"/>
                  </a:cubicBezTo>
                  <a:cubicBezTo>
                    <a:pt x="454269" y="299073"/>
                    <a:pt x="442298" y="271733"/>
                    <a:pt x="427960" y="245994"/>
                  </a:cubicBezTo>
                  <a:cubicBezTo>
                    <a:pt x="419826" y="231173"/>
                    <a:pt x="410837" y="216834"/>
                    <a:pt x="401453" y="203285"/>
                  </a:cubicBezTo>
                  <a:cubicBezTo>
                    <a:pt x="387684" y="183377"/>
                    <a:pt x="373412" y="163908"/>
                    <a:pt x="360673" y="143387"/>
                  </a:cubicBezTo>
                  <a:cubicBezTo>
                    <a:pt x="357604" y="138520"/>
                    <a:pt x="350522" y="128917"/>
                    <a:pt x="345721" y="119379"/>
                  </a:cubicBezTo>
                  <a:cubicBezTo>
                    <a:pt x="346356" y="118415"/>
                    <a:pt x="346773" y="117231"/>
                    <a:pt x="346685" y="115762"/>
                  </a:cubicBezTo>
                  <a:cubicBezTo>
                    <a:pt x="345370" y="79521"/>
                    <a:pt x="327764" y="52729"/>
                    <a:pt x="302157" y="34422"/>
                  </a:cubicBezTo>
                  <a:cubicBezTo>
                    <a:pt x="297487" y="30936"/>
                    <a:pt x="292619" y="27888"/>
                    <a:pt x="287467" y="25038"/>
                  </a:cubicBezTo>
                  <a:cubicBezTo>
                    <a:pt x="257475" y="8551"/>
                    <a:pt x="220027" y="1184"/>
                    <a:pt x="184817" y="1667"/>
                  </a:cubicBezTo>
                  <a:cubicBezTo>
                    <a:pt x="176398" y="1732"/>
                    <a:pt x="168110" y="2302"/>
                    <a:pt x="160042" y="3267"/>
                  </a:cubicBezTo>
                  <a:cubicBezTo>
                    <a:pt x="150570" y="4385"/>
                    <a:pt x="141384" y="6183"/>
                    <a:pt x="132833" y="8485"/>
                  </a:cubicBezTo>
                  <a:cubicBezTo>
                    <a:pt x="32901" y="35540"/>
                    <a:pt x="-13667" y="160839"/>
                    <a:pt x="6109" y="254829"/>
                  </a:cubicBezTo>
                  <a:close/>
                </a:path>
              </a:pathLst>
            </a:custGeom>
            <a:solidFill>
              <a:srgbClr val="FFB0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11638" name="Freeform: Shape 73">
              <a:extLst>
                <a:ext uri="{FF2B5EF4-FFF2-40B4-BE49-F238E27FC236}">
                  <a16:creationId xmlns:a16="http://schemas.microsoft.com/office/drawing/2014/main" id="{2823538D-CE5F-4389-90CF-7E3C1F20FB56}"/>
                </a:ext>
              </a:extLst>
            </p:cNvPr>
            <p:cNvSpPr>
              <a:spLocks/>
            </p:cNvSpPr>
            <p:nvPr/>
          </p:nvSpPr>
          <p:spPr bwMode="auto">
            <a:xfrm>
              <a:off x="5744220" y="2209732"/>
              <a:ext cx="567846" cy="245555"/>
            </a:xfrm>
            <a:custGeom>
              <a:avLst/>
              <a:gdLst>
                <a:gd name="T0" fmla="*/ 1666 w 567845"/>
                <a:gd name="T1" fmla="*/ 1644 h 245554"/>
                <a:gd name="T2" fmla="*/ 15303 w 567845"/>
                <a:gd name="T3" fmla="*/ 16246 h 245554"/>
                <a:gd name="T4" fmla="*/ 346986 w 567845"/>
                <a:gd name="T5" fmla="*/ 218925 h 245554"/>
                <a:gd name="T6" fmla="*/ 368340 w 567845"/>
                <a:gd name="T7" fmla="*/ 224779 h 245554"/>
                <a:gd name="T8" fmla="*/ 368889 w 567845"/>
                <a:gd name="T9" fmla="*/ 224910 h 245554"/>
                <a:gd name="T10" fmla="*/ 374655 w 567845"/>
                <a:gd name="T11" fmla="*/ 226379 h 245554"/>
                <a:gd name="T12" fmla="*/ 374720 w 567845"/>
                <a:gd name="T13" fmla="*/ 226379 h 245554"/>
                <a:gd name="T14" fmla="*/ 414798 w 567845"/>
                <a:gd name="T15" fmla="*/ 235215 h 245554"/>
                <a:gd name="T16" fmla="*/ 558097 w 567845"/>
                <a:gd name="T17" fmla="*/ 242932 h 245554"/>
                <a:gd name="T18" fmla="*/ 555861 w 567845"/>
                <a:gd name="T19" fmla="*/ 232079 h 245554"/>
                <a:gd name="T20" fmla="*/ 553910 w 567845"/>
                <a:gd name="T21" fmla="*/ 221227 h 245554"/>
                <a:gd name="T22" fmla="*/ 553274 w 567845"/>
                <a:gd name="T23" fmla="*/ 218026 h 245554"/>
                <a:gd name="T24" fmla="*/ 552792 w 567845"/>
                <a:gd name="T25" fmla="*/ 214759 h 245554"/>
                <a:gd name="T26" fmla="*/ 552792 w 567845"/>
                <a:gd name="T27" fmla="*/ 214627 h 245554"/>
                <a:gd name="T28" fmla="*/ 566648 w 567845"/>
                <a:gd name="T29" fmla="*/ 176632 h 245554"/>
                <a:gd name="T30" fmla="*/ 544175 w 567845"/>
                <a:gd name="T31" fmla="*/ 118393 h 245554"/>
                <a:gd name="T32" fmla="*/ 544109 w 567845"/>
                <a:gd name="T33" fmla="*/ 117844 h 245554"/>
                <a:gd name="T34" fmla="*/ 544044 w 567845"/>
                <a:gd name="T35" fmla="*/ 115762 h 245554"/>
                <a:gd name="T36" fmla="*/ 518370 w 567845"/>
                <a:gd name="T37" fmla="*/ 117779 h 245554"/>
                <a:gd name="T38" fmla="*/ 517822 w 567845"/>
                <a:gd name="T39" fmla="*/ 117779 h 245554"/>
                <a:gd name="T40" fmla="*/ 411488 w 567845"/>
                <a:gd name="T41" fmla="*/ 115762 h 245554"/>
                <a:gd name="T42" fmla="*/ 411269 w 567845"/>
                <a:gd name="T43" fmla="*/ 115762 h 245554"/>
                <a:gd name="T44" fmla="*/ 378842 w 567845"/>
                <a:gd name="T45" fmla="*/ 112626 h 245554"/>
                <a:gd name="T46" fmla="*/ 223915 w 567845"/>
                <a:gd name="T47" fmla="*/ 84037 h 245554"/>
                <a:gd name="T48" fmla="*/ 19951 w 567845"/>
                <a:gd name="T49" fmla="*/ 10370 h 245554"/>
                <a:gd name="T50" fmla="*/ 1644 w 567845"/>
                <a:gd name="T51" fmla="*/ 1666 h 24555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567845"/>
                <a:gd name="T79" fmla="*/ 0 h 245554"/>
                <a:gd name="T80" fmla="*/ 567845 w 567845"/>
                <a:gd name="T81" fmla="*/ 245554 h 24555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567845" h="245554">
                  <a:moveTo>
                    <a:pt x="1666" y="1644"/>
                  </a:moveTo>
                  <a:cubicBezTo>
                    <a:pt x="6183" y="6577"/>
                    <a:pt x="10721" y="11445"/>
                    <a:pt x="15303" y="16246"/>
                  </a:cubicBezTo>
                  <a:cubicBezTo>
                    <a:pt x="113920" y="119840"/>
                    <a:pt x="228256" y="184670"/>
                    <a:pt x="346978" y="218917"/>
                  </a:cubicBezTo>
                  <a:cubicBezTo>
                    <a:pt x="354082" y="221000"/>
                    <a:pt x="361251" y="222951"/>
                    <a:pt x="368332" y="224771"/>
                  </a:cubicBezTo>
                  <a:cubicBezTo>
                    <a:pt x="368552" y="224836"/>
                    <a:pt x="368749" y="224902"/>
                    <a:pt x="368881" y="224902"/>
                  </a:cubicBezTo>
                  <a:cubicBezTo>
                    <a:pt x="370832" y="225450"/>
                    <a:pt x="372783" y="225954"/>
                    <a:pt x="374647" y="226371"/>
                  </a:cubicBezTo>
                  <a:lnTo>
                    <a:pt x="374712" y="226371"/>
                  </a:lnTo>
                  <a:cubicBezTo>
                    <a:pt x="388065" y="229704"/>
                    <a:pt x="401373" y="232641"/>
                    <a:pt x="414790" y="235207"/>
                  </a:cubicBezTo>
                  <a:cubicBezTo>
                    <a:pt x="461972" y="244327"/>
                    <a:pt x="510272" y="247112"/>
                    <a:pt x="558089" y="242924"/>
                  </a:cubicBezTo>
                  <a:cubicBezTo>
                    <a:pt x="557322" y="239307"/>
                    <a:pt x="556555" y="235689"/>
                    <a:pt x="555853" y="232071"/>
                  </a:cubicBezTo>
                  <a:cubicBezTo>
                    <a:pt x="555152" y="228454"/>
                    <a:pt x="554538" y="224836"/>
                    <a:pt x="553902" y="221219"/>
                  </a:cubicBezTo>
                  <a:cubicBezTo>
                    <a:pt x="553704" y="220166"/>
                    <a:pt x="553485" y="219136"/>
                    <a:pt x="553266" y="218018"/>
                  </a:cubicBezTo>
                  <a:cubicBezTo>
                    <a:pt x="553047" y="216965"/>
                    <a:pt x="552915" y="215869"/>
                    <a:pt x="552784" y="214751"/>
                  </a:cubicBezTo>
                  <a:lnTo>
                    <a:pt x="552784" y="214619"/>
                  </a:lnTo>
                  <a:cubicBezTo>
                    <a:pt x="551315" y="205082"/>
                    <a:pt x="567890" y="186161"/>
                    <a:pt x="566640" y="176624"/>
                  </a:cubicBezTo>
                  <a:cubicBezTo>
                    <a:pt x="563855" y="153954"/>
                    <a:pt x="560589" y="136349"/>
                    <a:pt x="544167" y="118393"/>
                  </a:cubicBezTo>
                  <a:cubicBezTo>
                    <a:pt x="544101" y="118195"/>
                    <a:pt x="544101" y="118042"/>
                    <a:pt x="544101" y="117844"/>
                  </a:cubicBezTo>
                  <a:cubicBezTo>
                    <a:pt x="543970" y="117143"/>
                    <a:pt x="543882" y="116463"/>
                    <a:pt x="544036" y="115762"/>
                  </a:cubicBezTo>
                  <a:cubicBezTo>
                    <a:pt x="542655" y="115893"/>
                    <a:pt x="533731" y="117011"/>
                    <a:pt x="518362" y="117779"/>
                  </a:cubicBezTo>
                  <a:lnTo>
                    <a:pt x="517814" y="117779"/>
                  </a:lnTo>
                  <a:cubicBezTo>
                    <a:pt x="495056" y="118897"/>
                    <a:pt x="458530" y="119379"/>
                    <a:pt x="411480" y="115762"/>
                  </a:cubicBezTo>
                  <a:lnTo>
                    <a:pt x="411261" y="115762"/>
                  </a:lnTo>
                  <a:cubicBezTo>
                    <a:pt x="400956" y="114929"/>
                    <a:pt x="390103" y="113964"/>
                    <a:pt x="378834" y="112626"/>
                  </a:cubicBezTo>
                  <a:cubicBezTo>
                    <a:pt x="333889" y="107693"/>
                    <a:pt x="281555" y="98989"/>
                    <a:pt x="223915" y="84037"/>
                  </a:cubicBezTo>
                  <a:cubicBezTo>
                    <a:pt x="161211" y="67834"/>
                    <a:pt x="92258" y="44309"/>
                    <a:pt x="19951" y="10370"/>
                  </a:cubicBezTo>
                  <a:cubicBezTo>
                    <a:pt x="13900" y="7586"/>
                    <a:pt x="7783" y="4670"/>
                    <a:pt x="1644" y="1666"/>
                  </a:cubicBezTo>
                  <a:close/>
                </a:path>
              </a:pathLst>
            </a:custGeom>
            <a:solidFill>
              <a:srgbClr val="DA62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11639" name="Freeform: Shape 74">
              <a:extLst>
                <a:ext uri="{FF2B5EF4-FFF2-40B4-BE49-F238E27FC236}">
                  <a16:creationId xmlns:a16="http://schemas.microsoft.com/office/drawing/2014/main" id="{41FDAE48-E9C6-4E23-9EDA-65FC0C36815D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2088" y="1403764"/>
              <a:ext cx="171012" cy="192936"/>
            </a:xfrm>
            <a:custGeom>
              <a:avLst/>
              <a:gdLst>
                <a:gd name="T0" fmla="*/ 9188 w 171011"/>
                <a:gd name="T1" fmla="*/ 1666 h 192936"/>
                <a:gd name="T2" fmla="*/ 136051 w 171011"/>
                <a:gd name="T3" fmla="*/ 74631 h 192936"/>
                <a:gd name="T4" fmla="*/ 163917 w 171011"/>
                <a:gd name="T5" fmla="*/ 190217 h 192936"/>
                <a:gd name="T6" fmla="*/ 157186 w 171011"/>
                <a:gd name="T7" fmla="*/ 187718 h 192936"/>
                <a:gd name="T8" fmla="*/ 119235 w 171011"/>
                <a:gd name="T9" fmla="*/ 83291 h 192936"/>
                <a:gd name="T10" fmla="*/ 6535 w 171011"/>
                <a:gd name="T11" fmla="*/ 15719 h 192936"/>
                <a:gd name="T12" fmla="*/ 9188 w 171011"/>
                <a:gd name="T13" fmla="*/ 1666 h 1929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71011"/>
                <a:gd name="T22" fmla="*/ 0 h 192936"/>
                <a:gd name="T23" fmla="*/ 171011 w 171011"/>
                <a:gd name="T24" fmla="*/ 192936 h 1929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71011" h="192936">
                  <a:moveTo>
                    <a:pt x="9188" y="1666"/>
                  </a:moveTo>
                  <a:cubicBezTo>
                    <a:pt x="59833" y="679"/>
                    <a:pt x="109208" y="33873"/>
                    <a:pt x="136043" y="74631"/>
                  </a:cubicBezTo>
                  <a:cubicBezTo>
                    <a:pt x="152794" y="100063"/>
                    <a:pt x="184628" y="159742"/>
                    <a:pt x="163909" y="190217"/>
                  </a:cubicBezTo>
                  <a:cubicBezTo>
                    <a:pt x="161717" y="193462"/>
                    <a:pt x="157113" y="191225"/>
                    <a:pt x="157178" y="187718"/>
                  </a:cubicBezTo>
                  <a:cubicBezTo>
                    <a:pt x="157792" y="150446"/>
                    <a:pt x="140428" y="113656"/>
                    <a:pt x="119227" y="83291"/>
                  </a:cubicBezTo>
                  <a:cubicBezTo>
                    <a:pt x="91098" y="42950"/>
                    <a:pt x="51787" y="29313"/>
                    <a:pt x="6535" y="15719"/>
                  </a:cubicBezTo>
                  <a:cubicBezTo>
                    <a:pt x="-1687" y="13242"/>
                    <a:pt x="1317" y="1819"/>
                    <a:pt x="9188" y="1666"/>
                  </a:cubicBezTo>
                  <a:close/>
                </a:path>
              </a:pathLst>
            </a:custGeom>
            <a:solidFill>
              <a:srgbClr val="DA62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11640" name="Freeform: Shape 75">
              <a:extLst>
                <a:ext uri="{FF2B5EF4-FFF2-40B4-BE49-F238E27FC236}">
                  <a16:creationId xmlns:a16="http://schemas.microsoft.com/office/drawing/2014/main" id="{203957FE-B672-413D-92C3-5BD8B39C5D17}"/>
                </a:ext>
              </a:extLst>
            </p:cNvPr>
            <p:cNvSpPr>
              <a:spLocks/>
            </p:cNvSpPr>
            <p:nvPr/>
          </p:nvSpPr>
          <p:spPr bwMode="auto">
            <a:xfrm>
              <a:off x="5944950" y="1112556"/>
              <a:ext cx="348600" cy="89891"/>
            </a:xfrm>
            <a:custGeom>
              <a:avLst/>
              <a:gdLst>
                <a:gd name="T0" fmla="*/ 2379 w 348600"/>
                <a:gd name="T1" fmla="*/ 77122 h 89890"/>
                <a:gd name="T2" fmla="*/ 1678 w 348600"/>
                <a:gd name="T3" fmla="*/ 81770 h 89890"/>
                <a:gd name="T4" fmla="*/ 4835 w 348600"/>
                <a:gd name="T5" fmla="*/ 87844 h 89890"/>
                <a:gd name="T6" fmla="*/ 15665 w 348600"/>
                <a:gd name="T7" fmla="*/ 89203 h 89890"/>
                <a:gd name="T8" fmla="*/ 113296 w 348600"/>
                <a:gd name="T9" fmla="*/ 79731 h 89890"/>
                <a:gd name="T10" fmla="*/ 268631 w 348600"/>
                <a:gd name="T11" fmla="*/ 80477 h 89890"/>
                <a:gd name="T12" fmla="*/ 346880 w 348600"/>
                <a:gd name="T13" fmla="*/ 58158 h 89890"/>
                <a:gd name="T14" fmla="*/ 335830 w 348600"/>
                <a:gd name="T15" fmla="*/ 36488 h 89890"/>
                <a:gd name="T16" fmla="*/ 253218 w 348600"/>
                <a:gd name="T17" fmla="*/ 2659 h 89890"/>
                <a:gd name="T18" fmla="*/ 116628 w 348600"/>
                <a:gd name="T19" fmla="*/ 16668 h 89890"/>
                <a:gd name="T20" fmla="*/ 2401 w 348600"/>
                <a:gd name="T21" fmla="*/ 77122 h 8989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348600"/>
                <a:gd name="T34" fmla="*/ 0 h 89890"/>
                <a:gd name="T35" fmla="*/ 348600 w 348600"/>
                <a:gd name="T36" fmla="*/ 89890 h 89890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348600" h="89890">
                  <a:moveTo>
                    <a:pt x="2379" y="77114"/>
                  </a:moveTo>
                  <a:cubicBezTo>
                    <a:pt x="1809" y="78540"/>
                    <a:pt x="1546" y="80206"/>
                    <a:pt x="1678" y="81762"/>
                  </a:cubicBezTo>
                  <a:cubicBezTo>
                    <a:pt x="1853" y="84130"/>
                    <a:pt x="2862" y="86388"/>
                    <a:pt x="4835" y="87836"/>
                  </a:cubicBezTo>
                  <a:cubicBezTo>
                    <a:pt x="7839" y="89940"/>
                    <a:pt x="11916" y="89699"/>
                    <a:pt x="15665" y="89195"/>
                  </a:cubicBezTo>
                  <a:cubicBezTo>
                    <a:pt x="48223" y="85468"/>
                    <a:pt x="80606" y="82398"/>
                    <a:pt x="113296" y="79723"/>
                  </a:cubicBezTo>
                  <a:cubicBezTo>
                    <a:pt x="164884" y="75404"/>
                    <a:pt x="216911" y="75777"/>
                    <a:pt x="268631" y="80469"/>
                  </a:cubicBezTo>
                  <a:cubicBezTo>
                    <a:pt x="295050" y="82837"/>
                    <a:pt x="349533" y="104586"/>
                    <a:pt x="346880" y="58150"/>
                  </a:cubicBezTo>
                  <a:cubicBezTo>
                    <a:pt x="346375" y="49950"/>
                    <a:pt x="341793" y="42386"/>
                    <a:pt x="335830" y="36488"/>
                  </a:cubicBezTo>
                  <a:cubicBezTo>
                    <a:pt x="313269" y="14520"/>
                    <a:pt x="284745" y="4939"/>
                    <a:pt x="253218" y="2659"/>
                  </a:cubicBezTo>
                  <a:cubicBezTo>
                    <a:pt x="207198" y="-674"/>
                    <a:pt x="160653" y="4259"/>
                    <a:pt x="116628" y="16668"/>
                  </a:cubicBezTo>
                  <a:cubicBezTo>
                    <a:pt x="84859" y="25636"/>
                    <a:pt x="15731" y="44249"/>
                    <a:pt x="2401" y="77114"/>
                  </a:cubicBezTo>
                  <a:close/>
                </a:path>
              </a:pathLst>
            </a:custGeom>
            <a:solidFill>
              <a:srgbClr val="3E39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11641" name="Freeform: Shape 76">
              <a:extLst>
                <a:ext uri="{FF2B5EF4-FFF2-40B4-BE49-F238E27FC236}">
                  <a16:creationId xmlns:a16="http://schemas.microsoft.com/office/drawing/2014/main" id="{CC301B58-CEBA-4048-938A-E1CFA1631410}"/>
                </a:ext>
              </a:extLst>
            </p:cNvPr>
            <p:cNvSpPr>
              <a:spLocks/>
            </p:cNvSpPr>
            <p:nvPr/>
          </p:nvSpPr>
          <p:spPr bwMode="auto">
            <a:xfrm>
              <a:off x="6570227" y="1106905"/>
              <a:ext cx="190744" cy="85506"/>
            </a:xfrm>
            <a:custGeom>
              <a:avLst/>
              <a:gdLst>
                <a:gd name="T0" fmla="*/ 44397 w 190743"/>
                <a:gd name="T1" fmla="*/ 75713 h 85505"/>
                <a:gd name="T2" fmla="*/ 128596 w 190743"/>
                <a:gd name="T3" fmla="*/ 69114 h 85505"/>
                <a:gd name="T4" fmla="*/ 154467 w 190743"/>
                <a:gd name="T5" fmla="*/ 71241 h 85505"/>
                <a:gd name="T6" fmla="*/ 181609 w 190743"/>
                <a:gd name="T7" fmla="*/ 74135 h 85505"/>
                <a:gd name="T8" fmla="*/ 187463 w 190743"/>
                <a:gd name="T9" fmla="*/ 72468 h 85505"/>
                <a:gd name="T10" fmla="*/ 189108 w 190743"/>
                <a:gd name="T11" fmla="*/ 66790 h 85505"/>
                <a:gd name="T12" fmla="*/ 188625 w 190743"/>
                <a:gd name="T13" fmla="*/ 62559 h 85505"/>
                <a:gd name="T14" fmla="*/ 126009 w 190743"/>
                <a:gd name="T15" fmla="*/ 11642 h 85505"/>
                <a:gd name="T16" fmla="*/ 100927 w 190743"/>
                <a:gd name="T17" fmla="*/ 4187 h 85505"/>
                <a:gd name="T18" fmla="*/ 51742 w 190743"/>
                <a:gd name="T19" fmla="*/ 3924 h 85505"/>
                <a:gd name="T20" fmla="*/ 7411 w 190743"/>
                <a:gd name="T21" fmla="*/ 37995 h 85505"/>
                <a:gd name="T22" fmla="*/ 1667 w 190743"/>
                <a:gd name="T23" fmla="*/ 58195 h 85505"/>
                <a:gd name="T24" fmla="*/ 44376 w 190743"/>
                <a:gd name="T25" fmla="*/ 75691 h 8550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90743"/>
                <a:gd name="T40" fmla="*/ 0 h 85505"/>
                <a:gd name="T41" fmla="*/ 190743 w 190743"/>
                <a:gd name="T42" fmla="*/ 85505 h 85505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90743" h="85505">
                  <a:moveTo>
                    <a:pt x="44397" y="75705"/>
                  </a:moveTo>
                  <a:cubicBezTo>
                    <a:pt x="72329" y="69457"/>
                    <a:pt x="100568" y="67177"/>
                    <a:pt x="128588" y="69106"/>
                  </a:cubicBezTo>
                  <a:cubicBezTo>
                    <a:pt x="137226" y="69720"/>
                    <a:pt x="145820" y="70399"/>
                    <a:pt x="154459" y="71233"/>
                  </a:cubicBezTo>
                  <a:cubicBezTo>
                    <a:pt x="163470" y="72066"/>
                    <a:pt x="172546" y="73009"/>
                    <a:pt x="181601" y="74127"/>
                  </a:cubicBezTo>
                  <a:cubicBezTo>
                    <a:pt x="183574" y="74390"/>
                    <a:pt x="185811" y="74543"/>
                    <a:pt x="187455" y="72460"/>
                  </a:cubicBezTo>
                  <a:cubicBezTo>
                    <a:pt x="188486" y="71079"/>
                    <a:pt x="188990" y="68996"/>
                    <a:pt x="189100" y="66782"/>
                  </a:cubicBezTo>
                  <a:cubicBezTo>
                    <a:pt x="189121" y="65357"/>
                    <a:pt x="188902" y="63866"/>
                    <a:pt x="188617" y="62551"/>
                  </a:cubicBezTo>
                  <a:cubicBezTo>
                    <a:pt x="181053" y="33062"/>
                    <a:pt x="143299" y="18592"/>
                    <a:pt x="126001" y="11642"/>
                  </a:cubicBezTo>
                  <a:cubicBezTo>
                    <a:pt x="117779" y="8331"/>
                    <a:pt x="109382" y="5832"/>
                    <a:pt x="100919" y="4187"/>
                  </a:cubicBezTo>
                  <a:cubicBezTo>
                    <a:pt x="84695" y="921"/>
                    <a:pt x="68163" y="767"/>
                    <a:pt x="51742" y="3924"/>
                  </a:cubicBezTo>
                  <a:cubicBezTo>
                    <a:pt x="34685" y="7191"/>
                    <a:pt x="19338" y="16991"/>
                    <a:pt x="7411" y="37995"/>
                  </a:cubicBezTo>
                  <a:cubicBezTo>
                    <a:pt x="4253" y="43608"/>
                    <a:pt x="1842" y="50711"/>
                    <a:pt x="1667" y="58187"/>
                  </a:cubicBezTo>
                  <a:cubicBezTo>
                    <a:pt x="723" y="100721"/>
                    <a:pt x="30059" y="78862"/>
                    <a:pt x="44376" y="75683"/>
                  </a:cubicBezTo>
                  <a:close/>
                </a:path>
              </a:pathLst>
            </a:custGeom>
            <a:solidFill>
              <a:srgbClr val="3E39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11642" name="Freeform: Shape 77">
              <a:extLst>
                <a:ext uri="{FF2B5EF4-FFF2-40B4-BE49-F238E27FC236}">
                  <a16:creationId xmlns:a16="http://schemas.microsoft.com/office/drawing/2014/main" id="{DB7373A4-7B4F-4271-AC7B-4E5F5B99CAD7}"/>
                </a:ext>
              </a:extLst>
            </p:cNvPr>
            <p:cNvSpPr>
              <a:spLocks/>
            </p:cNvSpPr>
            <p:nvPr/>
          </p:nvSpPr>
          <p:spPr bwMode="auto">
            <a:xfrm>
              <a:off x="5079700" y="354568"/>
              <a:ext cx="1203658" cy="958103"/>
            </a:xfrm>
            <a:custGeom>
              <a:avLst/>
              <a:gdLst>
                <a:gd name="T0" fmla="*/ 1784 w 1203657"/>
                <a:gd name="T1" fmla="*/ 741843 h 958102"/>
                <a:gd name="T2" fmla="*/ 114038 w 1203657"/>
                <a:gd name="T3" fmla="*/ 906321 h 958102"/>
                <a:gd name="T4" fmla="*/ 140413 w 1203657"/>
                <a:gd name="T5" fmla="*/ 920441 h 958102"/>
                <a:gd name="T6" fmla="*/ 242363 w 1203657"/>
                <a:gd name="T7" fmla="*/ 951201 h 958102"/>
                <a:gd name="T8" fmla="*/ 255934 w 1203657"/>
                <a:gd name="T9" fmla="*/ 952999 h 958102"/>
                <a:gd name="T10" fmla="*/ 257754 w 1203657"/>
                <a:gd name="T11" fmla="*/ 953218 h 958102"/>
                <a:gd name="T12" fmla="*/ 653522 w 1203657"/>
                <a:gd name="T13" fmla="*/ 874531 h 958102"/>
                <a:gd name="T14" fmla="*/ 725610 w 1203657"/>
                <a:gd name="T15" fmla="*/ 837654 h 958102"/>
                <a:gd name="T16" fmla="*/ 1165789 w 1203657"/>
                <a:gd name="T17" fmla="*/ 386482 h 958102"/>
                <a:gd name="T18" fmla="*/ 1183329 w 1203657"/>
                <a:gd name="T19" fmla="*/ 323668 h 958102"/>
                <a:gd name="T20" fmla="*/ 1171840 w 1203657"/>
                <a:gd name="T21" fmla="*/ 312333 h 958102"/>
                <a:gd name="T22" fmla="*/ 1042112 w 1203657"/>
                <a:gd name="T23" fmla="*/ 31063 h 958102"/>
                <a:gd name="T24" fmla="*/ 577370 w 1203657"/>
                <a:gd name="T25" fmla="*/ 89514 h 958102"/>
                <a:gd name="T26" fmla="*/ 409230 w 1203657"/>
                <a:gd name="T27" fmla="*/ 193656 h 958102"/>
                <a:gd name="T28" fmla="*/ 224801 w 1203657"/>
                <a:gd name="T29" fmla="*/ 370236 h 958102"/>
                <a:gd name="T30" fmla="*/ 69466 w 1203657"/>
                <a:gd name="T31" fmla="*/ 614155 h 958102"/>
                <a:gd name="T32" fmla="*/ 30286 w 1203657"/>
                <a:gd name="T33" fmla="*/ 731385 h 958102"/>
                <a:gd name="T34" fmla="*/ 1762 w 1203657"/>
                <a:gd name="T35" fmla="*/ 741887 h 95810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203657"/>
                <a:gd name="T55" fmla="*/ 0 h 958102"/>
                <a:gd name="T56" fmla="*/ 1203657 w 1203657"/>
                <a:gd name="T57" fmla="*/ 958102 h 95810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203657" h="958102">
                  <a:moveTo>
                    <a:pt x="1784" y="741835"/>
                  </a:moveTo>
                  <a:cubicBezTo>
                    <a:pt x="9918" y="816204"/>
                    <a:pt x="54820" y="870971"/>
                    <a:pt x="114038" y="906313"/>
                  </a:cubicBezTo>
                  <a:cubicBezTo>
                    <a:pt x="122523" y="911466"/>
                    <a:pt x="131358" y="916201"/>
                    <a:pt x="140413" y="920433"/>
                  </a:cubicBezTo>
                  <a:cubicBezTo>
                    <a:pt x="172489" y="935736"/>
                    <a:pt x="207502" y="945975"/>
                    <a:pt x="242363" y="951193"/>
                  </a:cubicBezTo>
                  <a:cubicBezTo>
                    <a:pt x="246879" y="951895"/>
                    <a:pt x="251417" y="952508"/>
                    <a:pt x="255934" y="952991"/>
                  </a:cubicBezTo>
                  <a:cubicBezTo>
                    <a:pt x="256570" y="953057"/>
                    <a:pt x="257118" y="953122"/>
                    <a:pt x="257754" y="953210"/>
                  </a:cubicBezTo>
                  <a:cubicBezTo>
                    <a:pt x="393379" y="968097"/>
                    <a:pt x="531591" y="932338"/>
                    <a:pt x="653514" y="874523"/>
                  </a:cubicBezTo>
                  <a:cubicBezTo>
                    <a:pt x="677236" y="863254"/>
                    <a:pt x="701397" y="850932"/>
                    <a:pt x="725602" y="837646"/>
                  </a:cubicBezTo>
                  <a:cubicBezTo>
                    <a:pt x="908694" y="737736"/>
                    <a:pt x="1096938" y="582882"/>
                    <a:pt x="1165781" y="386482"/>
                  </a:cubicBezTo>
                  <a:cubicBezTo>
                    <a:pt x="1172950" y="365961"/>
                    <a:pt x="1178870" y="345023"/>
                    <a:pt x="1183321" y="323668"/>
                  </a:cubicBezTo>
                  <a:cubicBezTo>
                    <a:pt x="1184987" y="315885"/>
                    <a:pt x="1177554" y="310799"/>
                    <a:pt x="1171832" y="312333"/>
                  </a:cubicBezTo>
                  <a:cubicBezTo>
                    <a:pt x="1259179" y="207271"/>
                    <a:pt x="1144974" y="74737"/>
                    <a:pt x="1042104" y="31063"/>
                  </a:cubicBezTo>
                  <a:cubicBezTo>
                    <a:pt x="889137" y="-33921"/>
                    <a:pt x="718849" y="19158"/>
                    <a:pt x="577370" y="89514"/>
                  </a:cubicBezTo>
                  <a:cubicBezTo>
                    <a:pt x="518086" y="119003"/>
                    <a:pt x="461849" y="153929"/>
                    <a:pt x="409230" y="193656"/>
                  </a:cubicBezTo>
                  <a:cubicBezTo>
                    <a:pt x="341242" y="245069"/>
                    <a:pt x="279305" y="304419"/>
                    <a:pt x="224801" y="370236"/>
                  </a:cubicBezTo>
                  <a:cubicBezTo>
                    <a:pt x="167030" y="440022"/>
                    <a:pt x="108996" y="524607"/>
                    <a:pt x="69466" y="614147"/>
                  </a:cubicBezTo>
                  <a:cubicBezTo>
                    <a:pt x="52496" y="652559"/>
                    <a:pt x="38924" y="691935"/>
                    <a:pt x="30286" y="731377"/>
                  </a:cubicBezTo>
                  <a:cubicBezTo>
                    <a:pt x="22569" y="717960"/>
                    <a:pt x="-189" y="724142"/>
                    <a:pt x="1762" y="741879"/>
                  </a:cubicBezTo>
                  <a:close/>
                </a:path>
              </a:pathLst>
            </a:custGeom>
            <a:solidFill>
              <a:srgbClr val="9C5E0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11643" name="Freeform: Shape 78">
              <a:extLst>
                <a:ext uri="{FF2B5EF4-FFF2-40B4-BE49-F238E27FC236}">
                  <a16:creationId xmlns:a16="http://schemas.microsoft.com/office/drawing/2014/main" id="{E03BFFAC-F164-4A2E-91FC-B8857708DC6D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4078" y="1751235"/>
              <a:ext cx="578808" cy="681854"/>
            </a:xfrm>
            <a:custGeom>
              <a:avLst/>
              <a:gdLst>
                <a:gd name="T0" fmla="*/ 75402 w 578808"/>
                <a:gd name="T1" fmla="*/ 631994 h 681853"/>
                <a:gd name="T2" fmla="*/ 356058 w 578808"/>
                <a:gd name="T3" fmla="*/ 677707 h 681853"/>
                <a:gd name="T4" fmla="*/ 356343 w 578808"/>
                <a:gd name="T5" fmla="*/ 677707 h 681853"/>
                <a:gd name="T6" fmla="*/ 398592 w 578808"/>
                <a:gd name="T7" fmla="*/ 681193 h 681853"/>
                <a:gd name="T8" fmla="*/ 486970 w 578808"/>
                <a:gd name="T9" fmla="*/ 675142 h 681853"/>
                <a:gd name="T10" fmla="*/ 536454 w 578808"/>
                <a:gd name="T11" fmla="*/ 648854 h 681853"/>
                <a:gd name="T12" fmla="*/ 557545 w 578808"/>
                <a:gd name="T13" fmla="*/ 621996 h 681853"/>
                <a:gd name="T14" fmla="*/ 577715 w 578808"/>
                <a:gd name="T15" fmla="*/ 537039 h 681853"/>
                <a:gd name="T16" fmla="*/ 571029 w 578808"/>
                <a:gd name="T17" fmla="*/ 434629 h 681853"/>
                <a:gd name="T18" fmla="*/ 538536 w 578808"/>
                <a:gd name="T19" fmla="*/ 319693 h 681853"/>
                <a:gd name="T20" fmla="*/ 483133 w 578808"/>
                <a:gd name="T21" fmla="*/ 193977 h 681853"/>
                <a:gd name="T22" fmla="*/ 334134 w 578808"/>
                <a:gd name="T23" fmla="*/ 8781 h 681853"/>
                <a:gd name="T24" fmla="*/ 322996 w 578808"/>
                <a:gd name="T25" fmla="*/ 2664 h 681853"/>
                <a:gd name="T26" fmla="*/ 317296 w 578808"/>
                <a:gd name="T27" fmla="*/ 1699 h 681853"/>
                <a:gd name="T28" fmla="*/ 308942 w 578808"/>
                <a:gd name="T29" fmla="*/ 3015 h 681853"/>
                <a:gd name="T30" fmla="*/ 275814 w 578808"/>
                <a:gd name="T31" fmla="*/ 25136 h 681853"/>
                <a:gd name="T32" fmla="*/ 212913 w 578808"/>
                <a:gd name="T33" fmla="*/ 139933 h 681853"/>
                <a:gd name="T34" fmla="*/ 198377 w 578808"/>
                <a:gd name="T35" fmla="*/ 169005 h 681853"/>
                <a:gd name="T36" fmla="*/ 128569 w 578808"/>
                <a:gd name="T37" fmla="*/ 306538 h 681853"/>
                <a:gd name="T38" fmla="*/ 75402 w 578808"/>
                <a:gd name="T39" fmla="*/ 631994 h 681853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578808"/>
                <a:gd name="T61" fmla="*/ 0 h 681853"/>
                <a:gd name="T62" fmla="*/ 578808 w 578808"/>
                <a:gd name="T63" fmla="*/ 681853 h 681853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578808" h="681853">
                  <a:moveTo>
                    <a:pt x="75402" y="631986"/>
                  </a:moveTo>
                  <a:cubicBezTo>
                    <a:pt x="156063" y="655708"/>
                    <a:pt x="284606" y="671078"/>
                    <a:pt x="356058" y="677699"/>
                  </a:cubicBezTo>
                  <a:lnTo>
                    <a:pt x="356343" y="677699"/>
                  </a:lnTo>
                  <a:cubicBezTo>
                    <a:pt x="374935" y="679518"/>
                    <a:pt x="389603" y="680615"/>
                    <a:pt x="398592" y="681185"/>
                  </a:cubicBezTo>
                  <a:cubicBezTo>
                    <a:pt x="428036" y="683005"/>
                    <a:pt x="459060" y="682720"/>
                    <a:pt x="486970" y="675134"/>
                  </a:cubicBezTo>
                  <a:cubicBezTo>
                    <a:pt x="505342" y="670047"/>
                    <a:pt x="522312" y="661847"/>
                    <a:pt x="536454" y="648846"/>
                  </a:cubicBezTo>
                  <a:cubicBezTo>
                    <a:pt x="544456" y="641479"/>
                    <a:pt x="551560" y="632644"/>
                    <a:pt x="557545" y="621988"/>
                  </a:cubicBezTo>
                  <a:cubicBezTo>
                    <a:pt x="570217" y="599516"/>
                    <a:pt x="575984" y="568843"/>
                    <a:pt x="577715" y="537031"/>
                  </a:cubicBezTo>
                  <a:cubicBezTo>
                    <a:pt x="579601" y="500505"/>
                    <a:pt x="576049" y="462663"/>
                    <a:pt x="571029" y="434621"/>
                  </a:cubicBezTo>
                  <a:cubicBezTo>
                    <a:pt x="564210" y="396209"/>
                    <a:pt x="552656" y="357535"/>
                    <a:pt x="538536" y="319693"/>
                  </a:cubicBezTo>
                  <a:cubicBezTo>
                    <a:pt x="522466" y="276282"/>
                    <a:pt x="502909" y="233836"/>
                    <a:pt x="483133" y="193977"/>
                  </a:cubicBezTo>
                  <a:cubicBezTo>
                    <a:pt x="447571" y="122240"/>
                    <a:pt x="398154" y="57409"/>
                    <a:pt x="334134" y="8781"/>
                  </a:cubicBezTo>
                  <a:cubicBezTo>
                    <a:pt x="330582" y="6062"/>
                    <a:pt x="326899" y="3848"/>
                    <a:pt x="322996" y="2664"/>
                  </a:cubicBezTo>
                  <a:cubicBezTo>
                    <a:pt x="321111" y="2116"/>
                    <a:pt x="319247" y="1699"/>
                    <a:pt x="317296" y="1699"/>
                  </a:cubicBezTo>
                  <a:cubicBezTo>
                    <a:pt x="314577" y="1480"/>
                    <a:pt x="311793" y="1918"/>
                    <a:pt x="308942" y="3015"/>
                  </a:cubicBezTo>
                  <a:cubicBezTo>
                    <a:pt x="298375" y="6983"/>
                    <a:pt x="282852" y="16432"/>
                    <a:pt x="275814" y="25136"/>
                  </a:cubicBezTo>
                  <a:cubicBezTo>
                    <a:pt x="250141" y="56927"/>
                    <a:pt x="231702" y="100623"/>
                    <a:pt x="212913" y="139933"/>
                  </a:cubicBezTo>
                  <a:cubicBezTo>
                    <a:pt x="208111" y="150019"/>
                    <a:pt x="203310" y="159753"/>
                    <a:pt x="198377" y="169005"/>
                  </a:cubicBezTo>
                  <a:cubicBezTo>
                    <a:pt x="174084" y="214236"/>
                    <a:pt x="148477" y="259093"/>
                    <a:pt x="128569" y="306538"/>
                  </a:cubicBezTo>
                  <a:cubicBezTo>
                    <a:pt x="66917" y="453608"/>
                    <a:pt x="-90654" y="583160"/>
                    <a:pt x="75402" y="631986"/>
                  </a:cubicBezTo>
                  <a:close/>
                </a:path>
              </a:pathLst>
            </a:custGeom>
            <a:solidFill>
              <a:srgbClr val="9C5E0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15FCFB05-3628-4A55-8A40-4F8F9800C586}"/>
                </a:ext>
              </a:extLst>
            </p:cNvPr>
            <p:cNvSpPr/>
            <p:nvPr/>
          </p:nvSpPr>
          <p:spPr>
            <a:xfrm>
              <a:off x="4828825" y="4722449"/>
              <a:ext cx="226907" cy="111821"/>
            </a:xfrm>
            <a:custGeom>
              <a:avLst/>
              <a:gdLst>
                <a:gd name="connsiteX0" fmla="*/ 1666 w 225822"/>
                <a:gd name="connsiteY0" fmla="*/ 81496 h 111815"/>
                <a:gd name="connsiteX1" fmla="*/ 11839 w 225822"/>
                <a:gd name="connsiteY1" fmla="*/ 111686 h 111815"/>
                <a:gd name="connsiteX2" fmla="*/ 219662 w 225822"/>
                <a:gd name="connsiteY2" fmla="*/ 21510 h 111815"/>
                <a:gd name="connsiteX3" fmla="*/ 211287 w 225822"/>
                <a:gd name="connsiteY3" fmla="*/ 2436 h 111815"/>
                <a:gd name="connsiteX4" fmla="*/ 1644 w 225822"/>
                <a:gd name="connsiteY4" fmla="*/ 81474 h 1118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5822" h="111815">
                  <a:moveTo>
                    <a:pt x="1666" y="81496"/>
                  </a:moveTo>
                  <a:cubicBezTo>
                    <a:pt x="5064" y="91559"/>
                    <a:pt x="8353" y="101623"/>
                    <a:pt x="11839" y="111686"/>
                  </a:cubicBezTo>
                  <a:cubicBezTo>
                    <a:pt x="84212" y="89323"/>
                    <a:pt x="153954" y="59549"/>
                    <a:pt x="219662" y="21510"/>
                  </a:cubicBezTo>
                  <a:cubicBezTo>
                    <a:pt x="229726" y="15678"/>
                    <a:pt x="222424" y="-2322"/>
                    <a:pt x="211287" y="2436"/>
                  </a:cubicBezTo>
                  <a:cubicBezTo>
                    <a:pt x="142510" y="31990"/>
                    <a:pt x="73403" y="60185"/>
                    <a:pt x="1644" y="81474"/>
                  </a:cubicBez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cs typeface="+mn-cs"/>
              </a:endParaRPr>
            </a:p>
          </p:txBody>
        </p:sp>
        <p:sp>
          <p:nvSpPr>
            <p:cNvPr id="111645" name="Freeform: Shape 80">
              <a:extLst>
                <a:ext uri="{FF2B5EF4-FFF2-40B4-BE49-F238E27FC236}">
                  <a16:creationId xmlns:a16="http://schemas.microsoft.com/office/drawing/2014/main" id="{56D3E00B-872C-41ED-86F4-E1C8EB71D3C7}"/>
                </a:ext>
              </a:extLst>
            </p:cNvPr>
            <p:cNvSpPr>
              <a:spLocks/>
            </p:cNvSpPr>
            <p:nvPr/>
          </p:nvSpPr>
          <p:spPr bwMode="auto">
            <a:xfrm>
              <a:off x="5843003" y="4069241"/>
              <a:ext cx="1949093" cy="1677228"/>
            </a:xfrm>
            <a:custGeom>
              <a:avLst/>
              <a:gdLst>
                <a:gd name="T0" fmla="*/ 51926 w 1949092"/>
                <a:gd name="T1" fmla="*/ 1349588 h 1677228"/>
                <a:gd name="T2" fmla="*/ 65541 w 1949092"/>
                <a:gd name="T3" fmla="*/ 1438273 h 1677228"/>
                <a:gd name="T4" fmla="*/ 65146 w 1949092"/>
                <a:gd name="T5" fmla="*/ 1442614 h 1677228"/>
                <a:gd name="T6" fmla="*/ 61682 w 1949092"/>
                <a:gd name="T7" fmla="*/ 1467717 h 1677228"/>
                <a:gd name="T8" fmla="*/ 60915 w 1949092"/>
                <a:gd name="T9" fmla="*/ 1471948 h 1677228"/>
                <a:gd name="T10" fmla="*/ 34584 w 1949092"/>
                <a:gd name="T11" fmla="*/ 1603123 h 1677228"/>
                <a:gd name="T12" fmla="*/ 173234 w 1949092"/>
                <a:gd name="T13" fmla="*/ 1669774 h 1677228"/>
                <a:gd name="T14" fmla="*/ 193690 w 1949092"/>
                <a:gd name="T15" fmla="*/ 1668721 h 1677228"/>
                <a:gd name="T16" fmla="*/ 1849177 w 1949092"/>
                <a:gd name="T17" fmla="*/ 1484577 h 1677228"/>
                <a:gd name="T18" fmla="*/ 1808266 w 1949092"/>
                <a:gd name="T19" fmla="*/ 267392 h 1677228"/>
                <a:gd name="T20" fmla="*/ 1740168 w 1949092"/>
                <a:gd name="T21" fmla="*/ 1644 h 1677228"/>
                <a:gd name="T22" fmla="*/ 1607415 w 1949092"/>
                <a:gd name="T23" fmla="*/ 49769 h 1677228"/>
                <a:gd name="T24" fmla="*/ 1318866 w 1949092"/>
                <a:gd name="T25" fmla="*/ 84804 h 1677228"/>
                <a:gd name="T26" fmla="*/ 1317069 w 1949092"/>
                <a:gd name="T27" fmla="*/ 384381 h 1677228"/>
                <a:gd name="T28" fmla="*/ 1273570 w 1949092"/>
                <a:gd name="T29" fmla="*/ 1059570 h 1677228"/>
                <a:gd name="T30" fmla="*/ 700893 w 1949092"/>
                <a:gd name="T31" fmla="*/ 1176866 h 1677228"/>
                <a:gd name="T32" fmla="*/ 597365 w 1949092"/>
                <a:gd name="T33" fmla="*/ 1190218 h 1677228"/>
                <a:gd name="T34" fmla="*/ 574783 w 1949092"/>
                <a:gd name="T35" fmla="*/ 1192652 h 1677228"/>
                <a:gd name="T36" fmla="*/ 568710 w 1949092"/>
                <a:gd name="T37" fmla="*/ 1193288 h 1677228"/>
                <a:gd name="T38" fmla="*/ 556651 w 1949092"/>
                <a:gd name="T39" fmla="*/ 1194450 h 1677228"/>
                <a:gd name="T40" fmla="*/ 94328 w 1949092"/>
                <a:gd name="T41" fmla="*/ 1239066 h 1677228"/>
                <a:gd name="T42" fmla="*/ 6520 w 1949092"/>
                <a:gd name="T43" fmla="*/ 1282608 h 1677228"/>
                <a:gd name="T44" fmla="*/ 51970 w 1949092"/>
                <a:gd name="T45" fmla="*/ 1349566 h 1677228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949092"/>
                <a:gd name="T70" fmla="*/ 0 h 1677228"/>
                <a:gd name="T71" fmla="*/ 1949092 w 1949092"/>
                <a:gd name="T72" fmla="*/ 1677228 h 1677228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949092" h="1677228">
                  <a:moveTo>
                    <a:pt x="51926" y="1349588"/>
                  </a:moveTo>
                  <a:cubicBezTo>
                    <a:pt x="65037" y="1379997"/>
                    <a:pt x="67843" y="1409332"/>
                    <a:pt x="65541" y="1438273"/>
                  </a:cubicBezTo>
                  <a:cubicBezTo>
                    <a:pt x="65431" y="1439763"/>
                    <a:pt x="65344" y="1441232"/>
                    <a:pt x="65146" y="1442614"/>
                  </a:cubicBezTo>
                  <a:cubicBezTo>
                    <a:pt x="64379" y="1450989"/>
                    <a:pt x="63129" y="1459342"/>
                    <a:pt x="61682" y="1467717"/>
                  </a:cubicBezTo>
                  <a:cubicBezTo>
                    <a:pt x="61397" y="1469099"/>
                    <a:pt x="61200" y="1470589"/>
                    <a:pt x="60915" y="1471948"/>
                  </a:cubicBezTo>
                  <a:cubicBezTo>
                    <a:pt x="52803" y="1515271"/>
                    <a:pt x="37960" y="1558200"/>
                    <a:pt x="34584" y="1603123"/>
                  </a:cubicBezTo>
                  <a:cubicBezTo>
                    <a:pt x="32062" y="1636186"/>
                    <a:pt x="124694" y="1666902"/>
                    <a:pt x="173234" y="1669774"/>
                  </a:cubicBezTo>
                  <a:cubicBezTo>
                    <a:pt x="181632" y="1670300"/>
                    <a:pt x="188669" y="1669993"/>
                    <a:pt x="193690" y="1668721"/>
                  </a:cubicBezTo>
                  <a:cubicBezTo>
                    <a:pt x="455623" y="1602597"/>
                    <a:pt x="1586645" y="1817699"/>
                    <a:pt x="1849169" y="1484577"/>
                  </a:cubicBezTo>
                  <a:cubicBezTo>
                    <a:pt x="2022198" y="1265025"/>
                    <a:pt x="1939981" y="866195"/>
                    <a:pt x="1808258" y="267392"/>
                  </a:cubicBezTo>
                  <a:cubicBezTo>
                    <a:pt x="1783439" y="154524"/>
                    <a:pt x="1758051" y="62616"/>
                    <a:pt x="1740160" y="1644"/>
                  </a:cubicBezTo>
                  <a:cubicBezTo>
                    <a:pt x="1701551" y="18965"/>
                    <a:pt x="1657220" y="35803"/>
                    <a:pt x="1607407" y="49769"/>
                  </a:cubicBezTo>
                  <a:cubicBezTo>
                    <a:pt x="1495526" y="81143"/>
                    <a:pt x="1395375" y="87062"/>
                    <a:pt x="1318858" y="84804"/>
                  </a:cubicBezTo>
                  <a:cubicBezTo>
                    <a:pt x="1320020" y="182259"/>
                    <a:pt x="1319494" y="282147"/>
                    <a:pt x="1317061" y="384381"/>
                  </a:cubicBezTo>
                  <a:cubicBezTo>
                    <a:pt x="1311382" y="621912"/>
                    <a:pt x="1295859" y="847362"/>
                    <a:pt x="1273562" y="1059570"/>
                  </a:cubicBezTo>
                  <a:cubicBezTo>
                    <a:pt x="969359" y="1127602"/>
                    <a:pt x="745948" y="1170333"/>
                    <a:pt x="700893" y="1176866"/>
                  </a:cubicBezTo>
                  <a:cubicBezTo>
                    <a:pt x="685962" y="1179037"/>
                    <a:pt x="612756" y="1188486"/>
                    <a:pt x="597365" y="1190218"/>
                  </a:cubicBezTo>
                  <a:cubicBezTo>
                    <a:pt x="589845" y="1191073"/>
                    <a:pt x="582325" y="1191819"/>
                    <a:pt x="574783" y="1192652"/>
                  </a:cubicBezTo>
                  <a:cubicBezTo>
                    <a:pt x="572744" y="1192871"/>
                    <a:pt x="570726" y="1193068"/>
                    <a:pt x="568710" y="1193288"/>
                  </a:cubicBezTo>
                  <a:cubicBezTo>
                    <a:pt x="564653" y="1193704"/>
                    <a:pt x="560707" y="1194143"/>
                    <a:pt x="556651" y="1194450"/>
                  </a:cubicBezTo>
                  <a:cubicBezTo>
                    <a:pt x="404319" y="1210126"/>
                    <a:pt x="249554" y="1218501"/>
                    <a:pt x="94328" y="1239066"/>
                  </a:cubicBezTo>
                  <a:cubicBezTo>
                    <a:pt x="84287" y="1240338"/>
                    <a:pt x="-22113" y="1252090"/>
                    <a:pt x="6520" y="1282608"/>
                  </a:cubicBezTo>
                  <a:cubicBezTo>
                    <a:pt x="28225" y="1305607"/>
                    <a:pt x="42696" y="1327860"/>
                    <a:pt x="51970" y="1349566"/>
                  </a:cubicBezTo>
                  <a:close/>
                </a:path>
              </a:pathLst>
            </a:custGeom>
            <a:solidFill>
              <a:srgbClr val="FFB0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11646" name="Freeform: Shape 81">
              <a:extLst>
                <a:ext uri="{FF2B5EF4-FFF2-40B4-BE49-F238E27FC236}">
                  <a16:creationId xmlns:a16="http://schemas.microsoft.com/office/drawing/2014/main" id="{9047ECBC-9948-4007-999F-6ED7F3EF450A}"/>
                </a:ext>
              </a:extLst>
            </p:cNvPr>
            <p:cNvSpPr>
              <a:spLocks/>
            </p:cNvSpPr>
            <p:nvPr/>
          </p:nvSpPr>
          <p:spPr bwMode="auto">
            <a:xfrm>
              <a:off x="6382553" y="2677076"/>
              <a:ext cx="1403171" cy="1547873"/>
            </a:xfrm>
            <a:custGeom>
              <a:avLst/>
              <a:gdLst>
                <a:gd name="T0" fmla="*/ 1688 w 1403171"/>
                <a:gd name="T1" fmla="*/ 126220 h 1547873"/>
                <a:gd name="T2" fmla="*/ 45318 w 1403171"/>
                <a:gd name="T3" fmla="*/ 134288 h 1547873"/>
                <a:gd name="T4" fmla="*/ 279428 w 1403171"/>
                <a:gd name="T5" fmla="*/ 215058 h 1547873"/>
                <a:gd name="T6" fmla="*/ 661705 w 1403171"/>
                <a:gd name="T7" fmla="*/ 599308 h 1547873"/>
                <a:gd name="T8" fmla="*/ 714390 w 1403171"/>
                <a:gd name="T9" fmla="*/ 822215 h 1547873"/>
                <a:gd name="T10" fmla="*/ 732762 w 1403171"/>
                <a:gd name="T11" fmla="*/ 1090198 h 1547873"/>
                <a:gd name="T12" fmla="*/ 732828 w 1403171"/>
                <a:gd name="T13" fmla="*/ 1091251 h 1547873"/>
                <a:gd name="T14" fmla="*/ 746115 w 1403171"/>
                <a:gd name="T15" fmla="*/ 1457194 h 1547873"/>
                <a:gd name="T16" fmla="*/ 747583 w 1403171"/>
                <a:gd name="T17" fmla="*/ 1548202 h 1547873"/>
                <a:gd name="T18" fmla="*/ 778059 w 1403171"/>
                <a:gd name="T19" fmla="*/ 1546185 h 1547873"/>
                <a:gd name="T20" fmla="*/ 946044 w 1403171"/>
                <a:gd name="T21" fmla="*/ 1527264 h 1547873"/>
                <a:gd name="T22" fmla="*/ 1097258 w 1403171"/>
                <a:gd name="T23" fmla="*/ 1497337 h 1547873"/>
                <a:gd name="T24" fmla="*/ 1257241 w 1403171"/>
                <a:gd name="T25" fmla="*/ 1451844 h 1547873"/>
                <a:gd name="T26" fmla="*/ 1363225 w 1403171"/>
                <a:gd name="T27" fmla="*/ 1416151 h 1547873"/>
                <a:gd name="T28" fmla="*/ 1403237 w 1403171"/>
                <a:gd name="T29" fmla="*/ 1401264 h 1547873"/>
                <a:gd name="T30" fmla="*/ 1212757 w 1403171"/>
                <a:gd name="T31" fmla="*/ 715223 h 1547873"/>
                <a:gd name="T32" fmla="*/ 1088335 w 1403171"/>
                <a:gd name="T33" fmla="*/ 401460 h 1547873"/>
                <a:gd name="T34" fmla="*/ 955757 w 1403171"/>
                <a:gd name="T35" fmla="*/ 245270 h 1547873"/>
                <a:gd name="T36" fmla="*/ 922147 w 1403171"/>
                <a:gd name="T37" fmla="*/ 216198 h 1547873"/>
                <a:gd name="T38" fmla="*/ 922081 w 1403171"/>
                <a:gd name="T39" fmla="*/ 216132 h 1547873"/>
                <a:gd name="T40" fmla="*/ 552126 w 1403171"/>
                <a:gd name="T41" fmla="*/ 45822 h 1547873"/>
                <a:gd name="T42" fmla="*/ 380369 w 1403171"/>
                <a:gd name="T43" fmla="*/ 35386 h 1547873"/>
                <a:gd name="T44" fmla="*/ 387670 w 1403171"/>
                <a:gd name="T45" fmla="*/ 1644 h 1547873"/>
                <a:gd name="T46" fmla="*/ 42906 w 1403171"/>
                <a:gd name="T47" fmla="*/ 106838 h 1547873"/>
                <a:gd name="T48" fmla="*/ 1644 w 1403171"/>
                <a:gd name="T49" fmla="*/ 126241 h 1547873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403171"/>
                <a:gd name="T76" fmla="*/ 0 h 1547873"/>
                <a:gd name="T77" fmla="*/ 1403171 w 1403171"/>
                <a:gd name="T78" fmla="*/ 1547873 h 1547873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403171" h="1547873">
                  <a:moveTo>
                    <a:pt x="1688" y="126220"/>
                  </a:moveTo>
                  <a:cubicBezTo>
                    <a:pt x="1688" y="126220"/>
                    <a:pt x="17825" y="128368"/>
                    <a:pt x="45318" y="134288"/>
                  </a:cubicBezTo>
                  <a:cubicBezTo>
                    <a:pt x="95569" y="145206"/>
                    <a:pt x="183465" y="168731"/>
                    <a:pt x="279428" y="215058"/>
                  </a:cubicBezTo>
                  <a:cubicBezTo>
                    <a:pt x="420776" y="283177"/>
                    <a:pt x="579642" y="400540"/>
                    <a:pt x="661705" y="599308"/>
                  </a:cubicBezTo>
                  <a:cubicBezTo>
                    <a:pt x="688628" y="664489"/>
                    <a:pt x="707352" y="738375"/>
                    <a:pt x="714390" y="822215"/>
                  </a:cubicBezTo>
                  <a:cubicBezTo>
                    <a:pt x="722041" y="913289"/>
                    <a:pt x="728093" y="1003180"/>
                    <a:pt x="732762" y="1090198"/>
                  </a:cubicBezTo>
                  <a:cubicBezTo>
                    <a:pt x="732828" y="1090549"/>
                    <a:pt x="732828" y="1090900"/>
                    <a:pt x="732828" y="1091251"/>
                  </a:cubicBezTo>
                  <a:cubicBezTo>
                    <a:pt x="739932" y="1221483"/>
                    <a:pt x="743966" y="1345400"/>
                    <a:pt x="746115" y="1457194"/>
                  </a:cubicBezTo>
                  <a:cubicBezTo>
                    <a:pt x="746750" y="1488502"/>
                    <a:pt x="747233" y="1518911"/>
                    <a:pt x="747583" y="1548202"/>
                  </a:cubicBezTo>
                  <a:cubicBezTo>
                    <a:pt x="757735" y="1547566"/>
                    <a:pt x="767907" y="1546953"/>
                    <a:pt x="778059" y="1546185"/>
                  </a:cubicBezTo>
                  <a:cubicBezTo>
                    <a:pt x="834295" y="1542085"/>
                    <a:pt x="890378" y="1535881"/>
                    <a:pt x="946044" y="1527264"/>
                  </a:cubicBezTo>
                  <a:cubicBezTo>
                    <a:pt x="996778" y="1519393"/>
                    <a:pt x="1047227" y="1509527"/>
                    <a:pt x="1097258" y="1497337"/>
                  </a:cubicBezTo>
                  <a:cubicBezTo>
                    <a:pt x="1150907" y="1484248"/>
                    <a:pt x="1204360" y="1468748"/>
                    <a:pt x="1257241" y="1451844"/>
                  </a:cubicBezTo>
                  <a:cubicBezTo>
                    <a:pt x="1292804" y="1440443"/>
                    <a:pt x="1328233" y="1428472"/>
                    <a:pt x="1363225" y="1416151"/>
                  </a:cubicBezTo>
                  <a:cubicBezTo>
                    <a:pt x="1376730" y="1411349"/>
                    <a:pt x="1390082" y="1406416"/>
                    <a:pt x="1403237" y="1401264"/>
                  </a:cubicBezTo>
                  <a:cubicBezTo>
                    <a:pt x="1351802" y="1161037"/>
                    <a:pt x="1284582" y="921840"/>
                    <a:pt x="1212757" y="715223"/>
                  </a:cubicBezTo>
                  <a:cubicBezTo>
                    <a:pt x="1172175" y="598343"/>
                    <a:pt x="1130014" y="491899"/>
                    <a:pt x="1088335" y="401460"/>
                  </a:cubicBezTo>
                  <a:cubicBezTo>
                    <a:pt x="1053541" y="347614"/>
                    <a:pt x="1010042" y="294469"/>
                    <a:pt x="955757" y="245270"/>
                  </a:cubicBezTo>
                  <a:cubicBezTo>
                    <a:pt x="947952" y="238254"/>
                    <a:pt x="936748" y="228147"/>
                    <a:pt x="922147" y="216198"/>
                  </a:cubicBezTo>
                  <a:lnTo>
                    <a:pt x="922081" y="216132"/>
                  </a:lnTo>
                  <a:cubicBezTo>
                    <a:pt x="858828" y="164302"/>
                    <a:pt x="732587" y="76999"/>
                    <a:pt x="552126" y="45822"/>
                  </a:cubicBezTo>
                  <a:cubicBezTo>
                    <a:pt x="488874" y="34904"/>
                    <a:pt x="430752" y="32952"/>
                    <a:pt x="380369" y="35386"/>
                  </a:cubicBezTo>
                  <a:cubicBezTo>
                    <a:pt x="383636" y="24402"/>
                    <a:pt x="386070" y="13199"/>
                    <a:pt x="387670" y="1644"/>
                  </a:cubicBezTo>
                  <a:cubicBezTo>
                    <a:pt x="238386" y="25915"/>
                    <a:pt x="106926" y="78314"/>
                    <a:pt x="42906" y="106838"/>
                  </a:cubicBezTo>
                  <a:cubicBezTo>
                    <a:pt x="16531" y="118590"/>
                    <a:pt x="1644" y="126241"/>
                    <a:pt x="1644" y="126241"/>
                  </a:cubicBezTo>
                  <a:close/>
                </a:path>
              </a:pathLst>
            </a:custGeom>
            <a:solidFill>
              <a:srgbClr val="3A07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11647" name="Freeform: Shape 82">
              <a:extLst>
                <a:ext uri="{FF2B5EF4-FFF2-40B4-BE49-F238E27FC236}">
                  <a16:creationId xmlns:a16="http://schemas.microsoft.com/office/drawing/2014/main" id="{DEA6BA5E-52FC-4BCB-875D-2C0B9AA285BD}"/>
                </a:ext>
              </a:extLst>
            </p:cNvPr>
            <p:cNvSpPr>
              <a:spLocks/>
            </p:cNvSpPr>
            <p:nvPr/>
          </p:nvSpPr>
          <p:spPr bwMode="auto">
            <a:xfrm>
              <a:off x="5995736" y="2126179"/>
              <a:ext cx="778322" cy="1148847"/>
            </a:xfrm>
            <a:custGeom>
              <a:avLst/>
              <a:gdLst>
                <a:gd name="T0" fmla="*/ 24273 w 778321"/>
                <a:gd name="T1" fmla="*/ 1121600 h 1148846"/>
                <a:gd name="T2" fmla="*/ 458475 w 778321"/>
                <a:gd name="T3" fmla="*/ 1075055 h 1148846"/>
                <a:gd name="T4" fmla="*/ 482965 w 778321"/>
                <a:gd name="T5" fmla="*/ 1041532 h 1148846"/>
                <a:gd name="T6" fmla="*/ 574412 w 778321"/>
                <a:gd name="T7" fmla="*/ 904898 h 1148846"/>
                <a:gd name="T8" fmla="*/ 666276 w 778321"/>
                <a:gd name="T9" fmla="*/ 765962 h 1148846"/>
                <a:gd name="T10" fmla="*/ 717360 w 778321"/>
                <a:gd name="T11" fmla="*/ 684973 h 1148846"/>
                <a:gd name="T12" fmla="*/ 728082 w 778321"/>
                <a:gd name="T13" fmla="*/ 669034 h 1148846"/>
                <a:gd name="T14" fmla="*/ 767261 w 778321"/>
                <a:gd name="T15" fmla="*/ 586247 h 1148846"/>
                <a:gd name="T16" fmla="*/ 774562 w 778321"/>
                <a:gd name="T17" fmla="*/ 552497 h 1148846"/>
                <a:gd name="T18" fmla="*/ 775198 w 778321"/>
                <a:gd name="T19" fmla="*/ 548397 h 1148846"/>
                <a:gd name="T20" fmla="*/ 774912 w 778321"/>
                <a:gd name="T21" fmla="*/ 479379 h 1148846"/>
                <a:gd name="T22" fmla="*/ 765945 w 778321"/>
                <a:gd name="T23" fmla="*/ 460458 h 1148846"/>
                <a:gd name="T24" fmla="*/ 693923 w 778321"/>
                <a:gd name="T25" fmla="*/ 432284 h 1148846"/>
                <a:gd name="T26" fmla="*/ 686973 w 778321"/>
                <a:gd name="T27" fmla="*/ 432701 h 1148846"/>
                <a:gd name="T28" fmla="*/ 682939 w 778321"/>
                <a:gd name="T29" fmla="*/ 417946 h 1148846"/>
                <a:gd name="T30" fmla="*/ 603879 w 778321"/>
                <a:gd name="T31" fmla="*/ 352698 h 1148846"/>
                <a:gd name="T32" fmla="*/ 603528 w 778321"/>
                <a:gd name="T33" fmla="*/ 332791 h 1148846"/>
                <a:gd name="T34" fmla="*/ 598244 w 778321"/>
                <a:gd name="T35" fmla="*/ 314221 h 1148846"/>
                <a:gd name="T36" fmla="*/ 489126 w 778321"/>
                <a:gd name="T37" fmla="*/ 261624 h 1148846"/>
                <a:gd name="T38" fmla="*/ 354808 w 778321"/>
                <a:gd name="T39" fmla="*/ 281531 h 1148846"/>
                <a:gd name="T40" fmla="*/ 347507 w 778321"/>
                <a:gd name="T41" fmla="*/ 229636 h 1148846"/>
                <a:gd name="T42" fmla="*/ 347507 w 778321"/>
                <a:gd name="T43" fmla="*/ 229219 h 1148846"/>
                <a:gd name="T44" fmla="*/ 347639 w 778321"/>
                <a:gd name="T45" fmla="*/ 227838 h 1148846"/>
                <a:gd name="T46" fmla="*/ 348472 w 778321"/>
                <a:gd name="T47" fmla="*/ 220384 h 1148846"/>
                <a:gd name="T48" fmla="*/ 357877 w 778321"/>
                <a:gd name="T49" fmla="*/ 183923 h 1148846"/>
                <a:gd name="T50" fmla="*/ 365244 w 778321"/>
                <a:gd name="T51" fmla="*/ 165836 h 1148846"/>
                <a:gd name="T52" fmla="*/ 388484 w 778321"/>
                <a:gd name="T53" fmla="*/ 124376 h 1148846"/>
                <a:gd name="T54" fmla="*/ 389457 w 778321"/>
                <a:gd name="T55" fmla="*/ 123192 h 1148846"/>
                <a:gd name="T56" fmla="*/ 393710 w 778321"/>
                <a:gd name="T57" fmla="*/ 126744 h 1148846"/>
                <a:gd name="T58" fmla="*/ 435389 w 778321"/>
                <a:gd name="T59" fmla="*/ 154369 h 1148846"/>
                <a:gd name="T60" fmla="*/ 435454 w 778321"/>
                <a:gd name="T61" fmla="*/ 154369 h 1148846"/>
                <a:gd name="T62" fmla="*/ 497041 w 778321"/>
                <a:gd name="T63" fmla="*/ 118478 h 1148846"/>
                <a:gd name="T64" fmla="*/ 487920 w 778321"/>
                <a:gd name="T65" fmla="*/ 98856 h 1148846"/>
                <a:gd name="T66" fmla="*/ 318589 w 778321"/>
                <a:gd name="T67" fmla="*/ 7233 h 1148846"/>
                <a:gd name="T68" fmla="*/ 289648 w 778321"/>
                <a:gd name="T69" fmla="*/ 18437 h 1148846"/>
                <a:gd name="T70" fmla="*/ 161105 w 778321"/>
                <a:gd name="T71" fmla="*/ 196552 h 1148846"/>
                <a:gd name="T72" fmla="*/ 159986 w 778321"/>
                <a:gd name="T73" fmla="*/ 199336 h 1148846"/>
                <a:gd name="T74" fmla="*/ 158386 w 778321"/>
                <a:gd name="T75" fmla="*/ 203370 h 1148846"/>
                <a:gd name="T76" fmla="*/ 117387 w 778321"/>
                <a:gd name="T77" fmla="*/ 308499 h 1148846"/>
                <a:gd name="T78" fmla="*/ 116905 w 778321"/>
                <a:gd name="T79" fmla="*/ 309748 h 1148846"/>
                <a:gd name="T80" fmla="*/ 116839 w 778321"/>
                <a:gd name="T81" fmla="*/ 309880 h 1148846"/>
                <a:gd name="T82" fmla="*/ 82746 w 778321"/>
                <a:gd name="T83" fmla="*/ 392250 h 1148846"/>
                <a:gd name="T84" fmla="*/ 44685 w 778321"/>
                <a:gd name="T85" fmla="*/ 534935 h 1148846"/>
                <a:gd name="T86" fmla="*/ 42734 w 778321"/>
                <a:gd name="T87" fmla="*/ 560478 h 1148846"/>
                <a:gd name="T88" fmla="*/ 18924 w 778321"/>
                <a:gd name="T89" fmla="*/ 994548 h 1148846"/>
                <a:gd name="T90" fmla="*/ 14473 w 778321"/>
                <a:gd name="T91" fmla="*/ 1006804 h 1148846"/>
                <a:gd name="T92" fmla="*/ 24295 w 778321"/>
                <a:gd name="T93" fmla="*/ 1121666 h 114884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778321"/>
                <a:gd name="T142" fmla="*/ 0 h 1148846"/>
                <a:gd name="T143" fmla="*/ 778321 w 778321"/>
                <a:gd name="T144" fmla="*/ 1148846 h 114884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778321" h="1148846">
                  <a:moveTo>
                    <a:pt x="24273" y="1121592"/>
                  </a:moveTo>
                  <a:cubicBezTo>
                    <a:pt x="116335" y="1203349"/>
                    <a:pt x="458467" y="1075047"/>
                    <a:pt x="458467" y="1075047"/>
                  </a:cubicBezTo>
                  <a:cubicBezTo>
                    <a:pt x="467106" y="1064260"/>
                    <a:pt x="475174" y="1052991"/>
                    <a:pt x="482957" y="1041524"/>
                  </a:cubicBezTo>
                  <a:cubicBezTo>
                    <a:pt x="513783" y="995877"/>
                    <a:pt x="539807" y="945933"/>
                    <a:pt x="574404" y="904890"/>
                  </a:cubicBezTo>
                  <a:cubicBezTo>
                    <a:pt x="611018" y="861611"/>
                    <a:pt x="638161" y="813684"/>
                    <a:pt x="666268" y="765954"/>
                  </a:cubicBezTo>
                  <a:cubicBezTo>
                    <a:pt x="682339" y="738615"/>
                    <a:pt x="698695" y="711340"/>
                    <a:pt x="717352" y="684965"/>
                  </a:cubicBezTo>
                  <a:cubicBezTo>
                    <a:pt x="721101" y="679681"/>
                    <a:pt x="724719" y="674310"/>
                    <a:pt x="728074" y="669026"/>
                  </a:cubicBezTo>
                  <a:cubicBezTo>
                    <a:pt x="745679" y="641971"/>
                    <a:pt x="758965" y="614828"/>
                    <a:pt x="767253" y="586239"/>
                  </a:cubicBezTo>
                  <a:cubicBezTo>
                    <a:pt x="770519" y="575255"/>
                    <a:pt x="772953" y="564051"/>
                    <a:pt x="774554" y="552497"/>
                  </a:cubicBezTo>
                  <a:cubicBezTo>
                    <a:pt x="774838" y="551182"/>
                    <a:pt x="775036" y="549778"/>
                    <a:pt x="775190" y="548397"/>
                  </a:cubicBezTo>
                  <a:cubicBezTo>
                    <a:pt x="778039" y="526626"/>
                    <a:pt x="778039" y="503803"/>
                    <a:pt x="774904" y="479379"/>
                  </a:cubicBezTo>
                  <a:cubicBezTo>
                    <a:pt x="774071" y="472494"/>
                    <a:pt x="771419" y="466092"/>
                    <a:pt x="765937" y="460458"/>
                  </a:cubicBezTo>
                  <a:cubicBezTo>
                    <a:pt x="739913" y="434499"/>
                    <a:pt x="707837" y="431934"/>
                    <a:pt x="693915" y="432284"/>
                  </a:cubicBezTo>
                  <a:cubicBezTo>
                    <a:pt x="689530" y="432350"/>
                    <a:pt x="686965" y="432701"/>
                    <a:pt x="686965" y="432701"/>
                  </a:cubicBezTo>
                  <a:cubicBezTo>
                    <a:pt x="686965" y="432701"/>
                    <a:pt x="685913" y="426650"/>
                    <a:pt x="682931" y="417946"/>
                  </a:cubicBezTo>
                  <a:cubicBezTo>
                    <a:pt x="675060" y="394355"/>
                    <a:pt x="653771" y="350594"/>
                    <a:pt x="603871" y="352698"/>
                  </a:cubicBezTo>
                  <a:cubicBezTo>
                    <a:pt x="603871" y="352698"/>
                    <a:pt x="605274" y="344411"/>
                    <a:pt x="603520" y="332791"/>
                  </a:cubicBezTo>
                  <a:cubicBezTo>
                    <a:pt x="602687" y="327156"/>
                    <a:pt x="601086" y="320820"/>
                    <a:pt x="598236" y="314221"/>
                  </a:cubicBezTo>
                  <a:cubicBezTo>
                    <a:pt x="587801" y="289797"/>
                    <a:pt x="560110" y="262457"/>
                    <a:pt x="489118" y="261624"/>
                  </a:cubicBezTo>
                  <a:cubicBezTo>
                    <a:pt x="455157" y="261207"/>
                    <a:pt x="411395" y="266776"/>
                    <a:pt x="354808" y="281531"/>
                  </a:cubicBezTo>
                  <a:cubicBezTo>
                    <a:pt x="354808" y="281531"/>
                    <a:pt x="344569" y="263378"/>
                    <a:pt x="347507" y="229636"/>
                  </a:cubicBezTo>
                  <a:lnTo>
                    <a:pt x="347507" y="229219"/>
                  </a:lnTo>
                  <a:cubicBezTo>
                    <a:pt x="347573" y="228737"/>
                    <a:pt x="347573" y="228321"/>
                    <a:pt x="347639" y="227838"/>
                  </a:cubicBezTo>
                  <a:cubicBezTo>
                    <a:pt x="347836" y="225404"/>
                    <a:pt x="348121" y="222971"/>
                    <a:pt x="348472" y="220384"/>
                  </a:cubicBezTo>
                  <a:cubicBezTo>
                    <a:pt x="350072" y="209531"/>
                    <a:pt x="352988" y="197363"/>
                    <a:pt x="357877" y="183923"/>
                  </a:cubicBezTo>
                  <a:cubicBezTo>
                    <a:pt x="359960" y="178069"/>
                    <a:pt x="362394" y="172106"/>
                    <a:pt x="365244" y="165836"/>
                  </a:cubicBezTo>
                  <a:cubicBezTo>
                    <a:pt x="371164" y="152966"/>
                    <a:pt x="378750" y="139131"/>
                    <a:pt x="388484" y="124376"/>
                  </a:cubicBezTo>
                  <a:cubicBezTo>
                    <a:pt x="388484" y="124376"/>
                    <a:pt x="388967" y="123960"/>
                    <a:pt x="389449" y="123192"/>
                  </a:cubicBezTo>
                  <a:cubicBezTo>
                    <a:pt x="390918" y="124376"/>
                    <a:pt x="392233" y="125560"/>
                    <a:pt x="393702" y="126744"/>
                  </a:cubicBezTo>
                  <a:cubicBezTo>
                    <a:pt x="410058" y="139482"/>
                    <a:pt x="423827" y="148383"/>
                    <a:pt x="435381" y="154369"/>
                  </a:cubicBezTo>
                  <a:lnTo>
                    <a:pt x="435446" y="154369"/>
                  </a:lnTo>
                  <a:cubicBezTo>
                    <a:pt x="504838" y="189843"/>
                    <a:pt x="497033" y="118478"/>
                    <a:pt x="497033" y="118478"/>
                  </a:cubicBezTo>
                  <a:cubicBezTo>
                    <a:pt x="497252" y="111375"/>
                    <a:pt x="493766" y="104776"/>
                    <a:pt x="487912" y="98856"/>
                  </a:cubicBezTo>
                  <a:cubicBezTo>
                    <a:pt x="467807" y="60093"/>
                    <a:pt x="413391" y="-20172"/>
                    <a:pt x="318589" y="7233"/>
                  </a:cubicBezTo>
                  <a:cubicBezTo>
                    <a:pt x="309336" y="9886"/>
                    <a:pt x="299668" y="13569"/>
                    <a:pt x="289648" y="18437"/>
                  </a:cubicBezTo>
                  <a:cubicBezTo>
                    <a:pt x="224094" y="50162"/>
                    <a:pt x="199516" y="98659"/>
                    <a:pt x="161105" y="196552"/>
                  </a:cubicBezTo>
                  <a:cubicBezTo>
                    <a:pt x="160754" y="197451"/>
                    <a:pt x="160337" y="198372"/>
                    <a:pt x="159986" y="199336"/>
                  </a:cubicBezTo>
                  <a:cubicBezTo>
                    <a:pt x="159504" y="200652"/>
                    <a:pt x="158934" y="202055"/>
                    <a:pt x="158386" y="203370"/>
                  </a:cubicBezTo>
                  <a:cubicBezTo>
                    <a:pt x="146634" y="233561"/>
                    <a:pt x="133480" y="268289"/>
                    <a:pt x="117387" y="308499"/>
                  </a:cubicBezTo>
                  <a:cubicBezTo>
                    <a:pt x="117168" y="308915"/>
                    <a:pt x="117036" y="309332"/>
                    <a:pt x="116905" y="309748"/>
                  </a:cubicBezTo>
                  <a:cubicBezTo>
                    <a:pt x="116905" y="309814"/>
                    <a:pt x="116839" y="309880"/>
                    <a:pt x="116839" y="309880"/>
                  </a:cubicBezTo>
                  <a:cubicBezTo>
                    <a:pt x="106754" y="335137"/>
                    <a:pt x="95484" y="362477"/>
                    <a:pt x="82746" y="392250"/>
                  </a:cubicBezTo>
                  <a:cubicBezTo>
                    <a:pt x="59989" y="445483"/>
                    <a:pt x="48982" y="491875"/>
                    <a:pt x="44685" y="534935"/>
                  </a:cubicBezTo>
                  <a:cubicBezTo>
                    <a:pt x="43720" y="543552"/>
                    <a:pt x="43150" y="552124"/>
                    <a:pt x="42734" y="560478"/>
                  </a:cubicBezTo>
                  <a:cubicBezTo>
                    <a:pt x="36464" y="695379"/>
                    <a:pt x="87416" y="802174"/>
                    <a:pt x="18924" y="994540"/>
                  </a:cubicBezTo>
                  <a:cubicBezTo>
                    <a:pt x="17521" y="998574"/>
                    <a:pt x="16008" y="1002674"/>
                    <a:pt x="14473" y="1006796"/>
                  </a:cubicBezTo>
                  <a:cubicBezTo>
                    <a:pt x="-6969" y="1063843"/>
                    <a:pt x="-63" y="1100085"/>
                    <a:pt x="24295" y="1121658"/>
                  </a:cubicBezTo>
                  <a:close/>
                </a:path>
              </a:pathLst>
            </a:custGeom>
            <a:solidFill>
              <a:srgbClr val="FFB0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11648" name="Freeform: Shape 83">
              <a:extLst>
                <a:ext uri="{FF2B5EF4-FFF2-40B4-BE49-F238E27FC236}">
                  <a16:creationId xmlns:a16="http://schemas.microsoft.com/office/drawing/2014/main" id="{4DDC5E14-5A98-4CBC-A74F-B79681F86CB9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5053" y="3100218"/>
              <a:ext cx="1554451" cy="2260421"/>
            </a:xfrm>
            <a:custGeom>
              <a:avLst/>
              <a:gdLst>
                <a:gd name="T0" fmla="*/ 1644 w 1554450"/>
                <a:gd name="T1" fmla="*/ 1571978 h 2260421"/>
                <a:gd name="T2" fmla="*/ 570345 w 1554450"/>
                <a:gd name="T3" fmla="*/ 2065083 h 2260421"/>
                <a:gd name="T4" fmla="*/ 1231795 w 1554450"/>
                <a:gd name="T5" fmla="*/ 2171673 h 2260421"/>
                <a:gd name="T6" fmla="*/ 1401908 w 1554450"/>
                <a:gd name="T7" fmla="*/ 1537863 h 2260421"/>
                <a:gd name="T8" fmla="*/ 1553670 w 1554450"/>
                <a:gd name="T9" fmla="*/ 67354 h 2260421"/>
                <a:gd name="T10" fmla="*/ 1054820 w 1554450"/>
                <a:gd name="T11" fmla="*/ 25916 h 2260421"/>
                <a:gd name="T12" fmla="*/ 767491 w 1554450"/>
                <a:gd name="T13" fmla="*/ 1026312 h 2260421"/>
                <a:gd name="T14" fmla="*/ 766438 w 1554450"/>
                <a:gd name="T15" fmla="*/ 1028219 h 2260421"/>
                <a:gd name="T16" fmla="*/ 753503 w 1554450"/>
                <a:gd name="T17" fmla="*/ 1004387 h 2260421"/>
                <a:gd name="T18" fmla="*/ 703471 w 1554450"/>
                <a:gd name="T19" fmla="*/ 913904 h 2260421"/>
                <a:gd name="T20" fmla="*/ 372279 w 1554450"/>
                <a:gd name="T21" fmla="*/ 1316951 h 2260421"/>
                <a:gd name="T22" fmla="*/ 1644 w 1554450"/>
                <a:gd name="T23" fmla="*/ 1571978 h 226042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554450"/>
                <a:gd name="T37" fmla="*/ 0 h 2260421"/>
                <a:gd name="T38" fmla="*/ 1554450 w 1554450"/>
                <a:gd name="T39" fmla="*/ 2260421 h 2260421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554450" h="2260421">
                  <a:moveTo>
                    <a:pt x="1644" y="1571970"/>
                  </a:moveTo>
                  <a:cubicBezTo>
                    <a:pt x="162833" y="1765871"/>
                    <a:pt x="355309" y="1933265"/>
                    <a:pt x="570345" y="2065075"/>
                  </a:cubicBezTo>
                  <a:cubicBezTo>
                    <a:pt x="749447" y="2175049"/>
                    <a:pt x="1049375" y="2378486"/>
                    <a:pt x="1231787" y="2171672"/>
                  </a:cubicBezTo>
                  <a:cubicBezTo>
                    <a:pt x="1376467" y="2007655"/>
                    <a:pt x="1369144" y="1742674"/>
                    <a:pt x="1401900" y="1537855"/>
                  </a:cubicBezTo>
                  <a:cubicBezTo>
                    <a:pt x="1441430" y="1290240"/>
                    <a:pt x="1460197" y="578042"/>
                    <a:pt x="1553662" y="67354"/>
                  </a:cubicBezTo>
                  <a:cubicBezTo>
                    <a:pt x="1553662" y="67244"/>
                    <a:pt x="1498543" y="-46873"/>
                    <a:pt x="1054812" y="25916"/>
                  </a:cubicBezTo>
                  <a:cubicBezTo>
                    <a:pt x="1054812" y="25916"/>
                    <a:pt x="859464" y="781086"/>
                    <a:pt x="767491" y="1026312"/>
                  </a:cubicBezTo>
                  <a:cubicBezTo>
                    <a:pt x="767162" y="1026947"/>
                    <a:pt x="766745" y="1027583"/>
                    <a:pt x="766438" y="1028219"/>
                  </a:cubicBezTo>
                  <a:cubicBezTo>
                    <a:pt x="766438" y="1028219"/>
                    <a:pt x="761878" y="1019647"/>
                    <a:pt x="753503" y="1004387"/>
                  </a:cubicBezTo>
                  <a:cubicBezTo>
                    <a:pt x="742584" y="984458"/>
                    <a:pt x="725308" y="952996"/>
                    <a:pt x="703471" y="913904"/>
                  </a:cubicBezTo>
                  <a:cubicBezTo>
                    <a:pt x="620706" y="1067420"/>
                    <a:pt x="503475" y="1202936"/>
                    <a:pt x="372279" y="1316943"/>
                  </a:cubicBezTo>
                  <a:cubicBezTo>
                    <a:pt x="259630" y="1414749"/>
                    <a:pt x="134770" y="1501614"/>
                    <a:pt x="1644" y="1571970"/>
                  </a:cubicBezTo>
                  <a:close/>
                </a:path>
              </a:pathLst>
            </a:custGeom>
            <a:solidFill>
              <a:srgbClr val="FFB0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11649" name="Freeform: Shape 84">
              <a:extLst>
                <a:ext uri="{FF2B5EF4-FFF2-40B4-BE49-F238E27FC236}">
                  <a16:creationId xmlns:a16="http://schemas.microsoft.com/office/drawing/2014/main" id="{C4275887-FA1C-4BD9-B42E-D5418F80826F}"/>
                </a:ext>
              </a:extLst>
            </p:cNvPr>
            <p:cNvSpPr>
              <a:spLocks/>
            </p:cNvSpPr>
            <p:nvPr/>
          </p:nvSpPr>
          <p:spPr bwMode="auto">
            <a:xfrm>
              <a:off x="6118362" y="2102984"/>
              <a:ext cx="385872" cy="228015"/>
            </a:xfrm>
            <a:custGeom>
              <a:avLst/>
              <a:gdLst>
                <a:gd name="T0" fmla="*/ 1644 w 385872"/>
                <a:gd name="T1" fmla="*/ 226543 h 228015"/>
                <a:gd name="T2" fmla="*/ 35233 w 385872"/>
                <a:gd name="T3" fmla="*/ 226543 h 228015"/>
                <a:gd name="T4" fmla="*/ 96929 w 385872"/>
                <a:gd name="T5" fmla="*/ 119003 h 228015"/>
                <a:gd name="T6" fmla="*/ 265002 w 385872"/>
                <a:gd name="T7" fmla="*/ 33980 h 228015"/>
                <a:gd name="T8" fmla="*/ 374384 w 385872"/>
                <a:gd name="T9" fmla="*/ 141629 h 228015"/>
                <a:gd name="T10" fmla="*/ 384228 w 385872"/>
                <a:gd name="T11" fmla="*/ 134635 h 228015"/>
                <a:gd name="T12" fmla="*/ 173533 w 385872"/>
                <a:gd name="T13" fmla="*/ 18194 h 228015"/>
                <a:gd name="T14" fmla="*/ 1644 w 385872"/>
                <a:gd name="T15" fmla="*/ 226543 h 22801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85872"/>
                <a:gd name="T25" fmla="*/ 0 h 228015"/>
                <a:gd name="T26" fmla="*/ 385872 w 385872"/>
                <a:gd name="T27" fmla="*/ 228015 h 22801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85872" h="228015">
                  <a:moveTo>
                    <a:pt x="1644" y="226543"/>
                  </a:moveTo>
                  <a:cubicBezTo>
                    <a:pt x="13199" y="227815"/>
                    <a:pt x="23679" y="225798"/>
                    <a:pt x="35233" y="226543"/>
                  </a:cubicBezTo>
                  <a:cubicBezTo>
                    <a:pt x="51457" y="190938"/>
                    <a:pt x="72877" y="150903"/>
                    <a:pt x="96929" y="119003"/>
                  </a:cubicBezTo>
                  <a:cubicBezTo>
                    <a:pt x="134025" y="69519"/>
                    <a:pt x="197804" y="12362"/>
                    <a:pt x="265002" y="33980"/>
                  </a:cubicBezTo>
                  <a:cubicBezTo>
                    <a:pt x="316613" y="50621"/>
                    <a:pt x="352021" y="93417"/>
                    <a:pt x="374384" y="141629"/>
                  </a:cubicBezTo>
                  <a:cubicBezTo>
                    <a:pt x="377672" y="139393"/>
                    <a:pt x="381049" y="137069"/>
                    <a:pt x="384228" y="134635"/>
                  </a:cubicBezTo>
                  <a:cubicBezTo>
                    <a:pt x="353293" y="46279"/>
                    <a:pt x="268927" y="-34030"/>
                    <a:pt x="173533" y="18194"/>
                  </a:cubicBezTo>
                  <a:cubicBezTo>
                    <a:pt x="98397" y="59412"/>
                    <a:pt x="37250" y="142199"/>
                    <a:pt x="1644" y="226543"/>
                  </a:cubicBezTo>
                  <a:close/>
                </a:path>
              </a:pathLst>
            </a:custGeom>
            <a:solidFill>
              <a:srgbClr val="DA62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11650" name="Freeform: Shape 85">
              <a:extLst>
                <a:ext uri="{FF2B5EF4-FFF2-40B4-BE49-F238E27FC236}">
                  <a16:creationId xmlns:a16="http://schemas.microsoft.com/office/drawing/2014/main" id="{D92807F3-5229-4EBD-A1F5-AA293F67BBB0}"/>
                </a:ext>
              </a:extLst>
            </p:cNvPr>
            <p:cNvSpPr>
              <a:spLocks/>
            </p:cNvSpPr>
            <p:nvPr/>
          </p:nvSpPr>
          <p:spPr bwMode="auto">
            <a:xfrm>
              <a:off x="6341532" y="2269075"/>
              <a:ext cx="100853" cy="92083"/>
            </a:xfrm>
            <a:custGeom>
              <a:avLst/>
              <a:gdLst>
                <a:gd name="T0" fmla="*/ 35365 w 100852"/>
                <a:gd name="T1" fmla="*/ 7614 h 92083"/>
                <a:gd name="T2" fmla="*/ 98997 w 100852"/>
                <a:gd name="T3" fmla="*/ 15989 h 92083"/>
                <a:gd name="T4" fmla="*/ 93867 w 100852"/>
                <a:gd name="T5" fmla="*/ 28333 h 92083"/>
                <a:gd name="T6" fmla="*/ 91894 w 100852"/>
                <a:gd name="T7" fmla="*/ 27390 h 92083"/>
                <a:gd name="T8" fmla="*/ 78959 w 100852"/>
                <a:gd name="T9" fmla="*/ 42540 h 92083"/>
                <a:gd name="T10" fmla="*/ 60433 w 100852"/>
                <a:gd name="T11" fmla="*/ 38944 h 92083"/>
                <a:gd name="T12" fmla="*/ 50742 w 100852"/>
                <a:gd name="T13" fmla="*/ 41816 h 92083"/>
                <a:gd name="T14" fmla="*/ 37119 w 100852"/>
                <a:gd name="T15" fmla="*/ 57865 h 92083"/>
                <a:gd name="T16" fmla="*/ 26178 w 100852"/>
                <a:gd name="T17" fmla="*/ 57821 h 92083"/>
                <a:gd name="T18" fmla="*/ 19820 w 100852"/>
                <a:gd name="T19" fmla="*/ 86148 h 92083"/>
                <a:gd name="T20" fmla="*/ 1667 w 100852"/>
                <a:gd name="T21" fmla="*/ 86257 h 92083"/>
                <a:gd name="T22" fmla="*/ 35387 w 100852"/>
                <a:gd name="T23" fmla="*/ 7592 h 9208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00852"/>
                <a:gd name="T37" fmla="*/ 0 h 92083"/>
                <a:gd name="T38" fmla="*/ 100852 w 100852"/>
                <a:gd name="T39" fmla="*/ 92083 h 92083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00852" h="92083">
                  <a:moveTo>
                    <a:pt x="35365" y="7614"/>
                  </a:moveTo>
                  <a:cubicBezTo>
                    <a:pt x="57925" y="-6264"/>
                    <a:pt x="77811" y="7241"/>
                    <a:pt x="98989" y="15989"/>
                  </a:cubicBezTo>
                  <a:cubicBezTo>
                    <a:pt x="102300" y="17348"/>
                    <a:pt x="96863" y="29824"/>
                    <a:pt x="93859" y="28333"/>
                  </a:cubicBezTo>
                  <a:cubicBezTo>
                    <a:pt x="93202" y="28004"/>
                    <a:pt x="92544" y="27719"/>
                    <a:pt x="91886" y="27390"/>
                  </a:cubicBezTo>
                  <a:cubicBezTo>
                    <a:pt x="92566" y="34735"/>
                    <a:pt x="88312" y="42167"/>
                    <a:pt x="78951" y="42540"/>
                  </a:cubicBezTo>
                  <a:cubicBezTo>
                    <a:pt x="72023" y="42825"/>
                    <a:pt x="66760" y="41641"/>
                    <a:pt x="60425" y="38944"/>
                  </a:cubicBezTo>
                  <a:cubicBezTo>
                    <a:pt x="52334" y="35502"/>
                    <a:pt x="54307" y="35918"/>
                    <a:pt x="50734" y="41816"/>
                  </a:cubicBezTo>
                  <a:cubicBezTo>
                    <a:pt x="46963" y="48065"/>
                    <a:pt x="42863" y="53327"/>
                    <a:pt x="37119" y="57865"/>
                  </a:cubicBezTo>
                  <a:cubicBezTo>
                    <a:pt x="33216" y="60956"/>
                    <a:pt x="29160" y="60255"/>
                    <a:pt x="26178" y="57821"/>
                  </a:cubicBezTo>
                  <a:cubicBezTo>
                    <a:pt x="24117" y="67249"/>
                    <a:pt x="22780" y="77049"/>
                    <a:pt x="19820" y="86148"/>
                  </a:cubicBezTo>
                  <a:cubicBezTo>
                    <a:pt x="18066" y="91563"/>
                    <a:pt x="943" y="92879"/>
                    <a:pt x="1667" y="86257"/>
                  </a:cubicBezTo>
                  <a:cubicBezTo>
                    <a:pt x="4977" y="56023"/>
                    <a:pt x="10108" y="23158"/>
                    <a:pt x="35387" y="7592"/>
                  </a:cubicBezTo>
                  <a:close/>
                </a:path>
              </a:pathLst>
            </a:custGeom>
            <a:solidFill>
              <a:srgbClr val="3E39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EA73720E-533F-44BB-A684-91120161F2D2}"/>
                </a:ext>
              </a:extLst>
            </p:cNvPr>
            <p:cNvSpPr/>
            <p:nvPr/>
          </p:nvSpPr>
          <p:spPr>
            <a:xfrm>
              <a:off x="7012223" y="3125652"/>
              <a:ext cx="150500" cy="1717563"/>
            </a:xfrm>
            <a:custGeom>
              <a:avLst/>
              <a:gdLst>
                <a:gd name="connsiteX0" fmla="*/ 115260 w 149086"/>
                <a:gd name="connsiteY0" fmla="*/ 912902 h 1718884"/>
                <a:gd name="connsiteX1" fmla="*/ 111116 w 149086"/>
                <a:gd name="connsiteY1" fmla="*/ 1214013 h 1718884"/>
                <a:gd name="connsiteX2" fmla="*/ 100417 w 149086"/>
                <a:gd name="connsiteY2" fmla="*/ 1474652 h 1718884"/>
                <a:gd name="connsiteX3" fmla="*/ 85903 w 149086"/>
                <a:gd name="connsiteY3" fmla="*/ 1678814 h 1718884"/>
                <a:gd name="connsiteX4" fmla="*/ 80707 w 149086"/>
                <a:gd name="connsiteY4" fmla="*/ 1719396 h 1718884"/>
                <a:gd name="connsiteX5" fmla="*/ 108682 w 149086"/>
                <a:gd name="connsiteY5" fmla="*/ 1709333 h 1718884"/>
                <a:gd name="connsiteX6" fmla="*/ 148739 w 149086"/>
                <a:gd name="connsiteY6" fmla="*/ 992992 h 1718884"/>
                <a:gd name="connsiteX7" fmla="*/ 148520 w 149086"/>
                <a:gd name="connsiteY7" fmla="*/ 921364 h 1718884"/>
                <a:gd name="connsiteX8" fmla="*/ 21971 w 149086"/>
                <a:gd name="connsiteY8" fmla="*/ 8908 h 1718884"/>
                <a:gd name="connsiteX9" fmla="*/ 1932 w 149086"/>
                <a:gd name="connsiteY9" fmla="*/ 14850 h 1718884"/>
                <a:gd name="connsiteX10" fmla="*/ 115216 w 149086"/>
                <a:gd name="connsiteY10" fmla="*/ 912902 h 1718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9086" h="1718884">
                  <a:moveTo>
                    <a:pt x="115260" y="912902"/>
                  </a:moveTo>
                  <a:cubicBezTo>
                    <a:pt x="116312" y="1013228"/>
                    <a:pt x="114624" y="1113687"/>
                    <a:pt x="111116" y="1214013"/>
                  </a:cubicBezTo>
                  <a:cubicBezTo>
                    <a:pt x="108156" y="1300900"/>
                    <a:pt x="102851" y="1387875"/>
                    <a:pt x="100417" y="1474652"/>
                  </a:cubicBezTo>
                  <a:cubicBezTo>
                    <a:pt x="98619" y="1542881"/>
                    <a:pt x="93094" y="1611023"/>
                    <a:pt x="85903" y="1678814"/>
                  </a:cubicBezTo>
                  <a:cubicBezTo>
                    <a:pt x="84412" y="1692276"/>
                    <a:pt x="82614" y="1705825"/>
                    <a:pt x="80707" y="1719396"/>
                  </a:cubicBezTo>
                  <a:cubicBezTo>
                    <a:pt x="98619" y="1713038"/>
                    <a:pt x="108682" y="1709333"/>
                    <a:pt x="108682" y="1709333"/>
                  </a:cubicBezTo>
                  <a:cubicBezTo>
                    <a:pt x="108682" y="1709333"/>
                    <a:pt x="148739" y="1300155"/>
                    <a:pt x="148739" y="992992"/>
                  </a:cubicBezTo>
                  <a:cubicBezTo>
                    <a:pt x="148848" y="969050"/>
                    <a:pt x="148739" y="945196"/>
                    <a:pt x="148520" y="921364"/>
                  </a:cubicBezTo>
                  <a:cubicBezTo>
                    <a:pt x="145560" y="614311"/>
                    <a:pt x="106863" y="304407"/>
                    <a:pt x="21971" y="8908"/>
                  </a:cubicBezTo>
                  <a:cubicBezTo>
                    <a:pt x="18266" y="-4115"/>
                    <a:pt x="-918" y="1914"/>
                    <a:pt x="1932" y="14850"/>
                  </a:cubicBezTo>
                  <a:cubicBezTo>
                    <a:pt x="68604" y="310875"/>
                    <a:pt x="112059" y="609137"/>
                    <a:pt x="115216" y="912902"/>
                  </a:cubicBez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cs typeface="+mn-cs"/>
              </a:endParaRPr>
            </a:p>
          </p:txBody>
        </p:sp>
        <p:sp>
          <p:nvSpPr>
            <p:cNvPr id="111652" name="Freeform: Shape 87">
              <a:extLst>
                <a:ext uri="{FF2B5EF4-FFF2-40B4-BE49-F238E27FC236}">
                  <a16:creationId xmlns:a16="http://schemas.microsoft.com/office/drawing/2014/main" id="{82F8BBD3-A914-43A4-A589-03A1C8E28215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5319" y="5096318"/>
              <a:ext cx="918639" cy="662121"/>
            </a:xfrm>
            <a:custGeom>
              <a:avLst/>
              <a:gdLst>
                <a:gd name="T0" fmla="*/ 16266 w 918638"/>
                <a:gd name="T1" fmla="*/ 366666 h 662121"/>
                <a:gd name="T2" fmla="*/ 31745 w 918638"/>
                <a:gd name="T3" fmla="*/ 391879 h 662121"/>
                <a:gd name="T4" fmla="*/ 44461 w 918638"/>
                <a:gd name="T5" fmla="*/ 403214 h 662121"/>
                <a:gd name="T6" fmla="*/ 63645 w 918638"/>
                <a:gd name="T7" fmla="*/ 451207 h 662121"/>
                <a:gd name="T8" fmla="*/ 103394 w 918638"/>
                <a:gd name="T9" fmla="*/ 482888 h 662121"/>
                <a:gd name="T10" fmla="*/ 104447 w 918638"/>
                <a:gd name="T11" fmla="*/ 485212 h 662121"/>
                <a:gd name="T12" fmla="*/ 110059 w 918638"/>
                <a:gd name="T13" fmla="*/ 496241 h 662121"/>
                <a:gd name="T14" fmla="*/ 126371 w 918638"/>
                <a:gd name="T15" fmla="*/ 525159 h 662121"/>
                <a:gd name="T16" fmla="*/ 153075 w 918638"/>
                <a:gd name="T17" fmla="*/ 562562 h 662121"/>
                <a:gd name="T18" fmla="*/ 189952 w 918638"/>
                <a:gd name="T19" fmla="*/ 593607 h 662121"/>
                <a:gd name="T20" fmla="*/ 353159 w 918638"/>
                <a:gd name="T21" fmla="*/ 581110 h 662121"/>
                <a:gd name="T22" fmla="*/ 356228 w 918638"/>
                <a:gd name="T23" fmla="*/ 569249 h 662121"/>
                <a:gd name="T24" fmla="*/ 358026 w 918638"/>
                <a:gd name="T25" fmla="*/ 569140 h 662121"/>
                <a:gd name="T26" fmla="*/ 384533 w 918638"/>
                <a:gd name="T27" fmla="*/ 567232 h 662121"/>
                <a:gd name="T28" fmla="*/ 386747 w 918638"/>
                <a:gd name="T29" fmla="*/ 567013 h 662121"/>
                <a:gd name="T30" fmla="*/ 454363 w 918638"/>
                <a:gd name="T31" fmla="*/ 559712 h 662121"/>
                <a:gd name="T32" fmla="*/ 643382 w 918638"/>
                <a:gd name="T33" fmla="*/ 635330 h 662121"/>
                <a:gd name="T34" fmla="*/ 841317 w 918638"/>
                <a:gd name="T35" fmla="*/ 641622 h 662121"/>
                <a:gd name="T36" fmla="*/ 869293 w 918638"/>
                <a:gd name="T37" fmla="*/ 573700 h 662121"/>
                <a:gd name="T38" fmla="*/ 917198 w 918638"/>
                <a:gd name="T39" fmla="*/ 458640 h 662121"/>
                <a:gd name="T40" fmla="*/ 897488 w 918638"/>
                <a:gd name="T41" fmla="*/ 428121 h 662121"/>
                <a:gd name="T42" fmla="*/ 893256 w 918638"/>
                <a:gd name="T43" fmla="*/ 423670 h 662121"/>
                <a:gd name="T44" fmla="*/ 863790 w 918638"/>
                <a:gd name="T45" fmla="*/ 396550 h 662121"/>
                <a:gd name="T46" fmla="*/ 858374 w 918638"/>
                <a:gd name="T47" fmla="*/ 391770 h 662121"/>
                <a:gd name="T48" fmla="*/ 705648 w 918638"/>
                <a:gd name="T49" fmla="*/ 272150 h 662121"/>
                <a:gd name="T50" fmla="*/ 321456 w 918638"/>
                <a:gd name="T51" fmla="*/ 1644 h 662121"/>
                <a:gd name="T52" fmla="*/ 211921 w 918638"/>
                <a:gd name="T53" fmla="*/ 28853 h 662121"/>
                <a:gd name="T54" fmla="*/ 13043 w 918638"/>
                <a:gd name="T55" fmla="*/ 167767 h 662121"/>
                <a:gd name="T56" fmla="*/ 1708 w 918638"/>
                <a:gd name="T57" fmla="*/ 260266 h 662121"/>
                <a:gd name="T58" fmla="*/ 16222 w 918638"/>
                <a:gd name="T59" fmla="*/ 366644 h 662121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918638"/>
                <a:gd name="T91" fmla="*/ 0 h 662121"/>
                <a:gd name="T92" fmla="*/ 918638 w 918638"/>
                <a:gd name="T93" fmla="*/ 662121 h 662121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918638" h="662121">
                  <a:moveTo>
                    <a:pt x="16266" y="366666"/>
                  </a:moveTo>
                  <a:cubicBezTo>
                    <a:pt x="20191" y="376204"/>
                    <a:pt x="25277" y="384886"/>
                    <a:pt x="31745" y="391879"/>
                  </a:cubicBezTo>
                  <a:cubicBezTo>
                    <a:pt x="38629" y="399509"/>
                    <a:pt x="44461" y="403214"/>
                    <a:pt x="44461" y="403214"/>
                  </a:cubicBezTo>
                  <a:cubicBezTo>
                    <a:pt x="46895" y="423451"/>
                    <a:pt x="54525" y="439237"/>
                    <a:pt x="63645" y="451207"/>
                  </a:cubicBezTo>
                  <a:cubicBezTo>
                    <a:pt x="81031" y="473987"/>
                    <a:pt x="103394" y="482888"/>
                    <a:pt x="103394" y="482888"/>
                  </a:cubicBezTo>
                  <a:cubicBezTo>
                    <a:pt x="103394" y="482888"/>
                    <a:pt x="103811" y="483744"/>
                    <a:pt x="104447" y="485212"/>
                  </a:cubicBezTo>
                  <a:cubicBezTo>
                    <a:pt x="105609" y="487449"/>
                    <a:pt x="107516" y="491351"/>
                    <a:pt x="110059" y="496241"/>
                  </a:cubicBezTo>
                  <a:cubicBezTo>
                    <a:pt x="113984" y="503870"/>
                    <a:pt x="119597" y="514043"/>
                    <a:pt x="126371" y="525159"/>
                  </a:cubicBezTo>
                  <a:cubicBezTo>
                    <a:pt x="134001" y="537459"/>
                    <a:pt x="143122" y="550701"/>
                    <a:pt x="153075" y="562562"/>
                  </a:cubicBezTo>
                  <a:cubicBezTo>
                    <a:pt x="164520" y="576133"/>
                    <a:pt x="177039" y="587666"/>
                    <a:pt x="189952" y="593607"/>
                  </a:cubicBezTo>
                  <a:cubicBezTo>
                    <a:pt x="229592" y="611936"/>
                    <a:pt x="333668" y="608757"/>
                    <a:pt x="353159" y="581110"/>
                  </a:cubicBezTo>
                  <a:cubicBezTo>
                    <a:pt x="355702" y="577514"/>
                    <a:pt x="356754" y="573590"/>
                    <a:pt x="356228" y="569249"/>
                  </a:cubicBezTo>
                  <a:cubicBezTo>
                    <a:pt x="356864" y="569249"/>
                    <a:pt x="357390" y="569140"/>
                    <a:pt x="358026" y="569140"/>
                  </a:cubicBezTo>
                  <a:cubicBezTo>
                    <a:pt x="367037" y="568504"/>
                    <a:pt x="375829" y="567978"/>
                    <a:pt x="384533" y="567232"/>
                  </a:cubicBezTo>
                  <a:cubicBezTo>
                    <a:pt x="385278" y="567122"/>
                    <a:pt x="386024" y="567122"/>
                    <a:pt x="386747" y="567013"/>
                  </a:cubicBezTo>
                  <a:cubicBezTo>
                    <a:pt x="411873" y="564886"/>
                    <a:pt x="435179" y="562145"/>
                    <a:pt x="454363" y="559712"/>
                  </a:cubicBezTo>
                  <a:cubicBezTo>
                    <a:pt x="529169" y="599308"/>
                    <a:pt x="595228" y="621912"/>
                    <a:pt x="643374" y="635330"/>
                  </a:cubicBezTo>
                  <a:cubicBezTo>
                    <a:pt x="725701" y="658285"/>
                    <a:pt x="803445" y="678981"/>
                    <a:pt x="841309" y="641622"/>
                  </a:cubicBezTo>
                  <a:cubicBezTo>
                    <a:pt x="855209" y="627898"/>
                    <a:pt x="845409" y="624433"/>
                    <a:pt x="869285" y="573700"/>
                  </a:cubicBezTo>
                  <a:cubicBezTo>
                    <a:pt x="895002" y="519064"/>
                    <a:pt x="912454" y="481770"/>
                    <a:pt x="917190" y="458640"/>
                  </a:cubicBezTo>
                  <a:cubicBezTo>
                    <a:pt x="918352" y="452918"/>
                    <a:pt x="911161" y="442328"/>
                    <a:pt x="897480" y="428121"/>
                  </a:cubicBezTo>
                  <a:cubicBezTo>
                    <a:pt x="896098" y="426740"/>
                    <a:pt x="894717" y="425249"/>
                    <a:pt x="893248" y="423670"/>
                  </a:cubicBezTo>
                  <a:cubicBezTo>
                    <a:pt x="885180" y="415624"/>
                    <a:pt x="875226" y="406503"/>
                    <a:pt x="863782" y="396550"/>
                  </a:cubicBezTo>
                  <a:cubicBezTo>
                    <a:pt x="861984" y="394949"/>
                    <a:pt x="860164" y="393370"/>
                    <a:pt x="858366" y="391770"/>
                  </a:cubicBezTo>
                  <a:cubicBezTo>
                    <a:pt x="819472" y="358291"/>
                    <a:pt x="765099" y="316218"/>
                    <a:pt x="705640" y="272150"/>
                  </a:cubicBezTo>
                  <a:cubicBezTo>
                    <a:pt x="534365" y="145118"/>
                    <a:pt x="321456" y="1644"/>
                    <a:pt x="321456" y="1644"/>
                  </a:cubicBezTo>
                  <a:cubicBezTo>
                    <a:pt x="294576" y="5679"/>
                    <a:pt x="256165" y="13308"/>
                    <a:pt x="211921" y="28853"/>
                  </a:cubicBezTo>
                  <a:cubicBezTo>
                    <a:pt x="139504" y="54285"/>
                    <a:pt x="43760" y="87896"/>
                    <a:pt x="13043" y="167767"/>
                  </a:cubicBezTo>
                  <a:cubicBezTo>
                    <a:pt x="5150" y="188310"/>
                    <a:pt x="2366" y="212230"/>
                    <a:pt x="1708" y="260266"/>
                  </a:cubicBezTo>
                  <a:cubicBezTo>
                    <a:pt x="1292" y="290895"/>
                    <a:pt x="2563" y="334218"/>
                    <a:pt x="16222" y="366644"/>
                  </a:cubicBezTo>
                  <a:close/>
                </a:path>
              </a:pathLst>
            </a:custGeom>
            <a:solidFill>
              <a:srgbClr val="FFB0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11653" name="Freeform: Shape 88">
              <a:extLst>
                <a:ext uri="{FF2B5EF4-FFF2-40B4-BE49-F238E27FC236}">
                  <a16:creationId xmlns:a16="http://schemas.microsoft.com/office/drawing/2014/main" id="{70458FFB-2640-454E-B183-63AF6972F605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4412" y="5554890"/>
              <a:ext cx="138125" cy="111815"/>
            </a:xfrm>
            <a:custGeom>
              <a:avLst/>
              <a:gdLst>
                <a:gd name="T0" fmla="*/ 9593 w 138124"/>
                <a:gd name="T1" fmla="*/ 20195 h 111815"/>
                <a:gd name="T2" fmla="*/ 109007 w 138124"/>
                <a:gd name="T3" fmla="*/ 110568 h 111815"/>
                <a:gd name="T4" fmla="*/ 135492 w 138124"/>
                <a:gd name="T5" fmla="*/ 108660 h 111815"/>
                <a:gd name="T6" fmla="*/ 137728 w 138124"/>
                <a:gd name="T7" fmla="*/ 108441 h 111815"/>
                <a:gd name="T8" fmla="*/ 11807 w 138124"/>
                <a:gd name="T9" fmla="*/ 1647 h 111815"/>
                <a:gd name="T10" fmla="*/ 9593 w 138124"/>
                <a:gd name="T11" fmla="*/ 20195 h 11181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38124"/>
                <a:gd name="T19" fmla="*/ 0 h 111815"/>
                <a:gd name="T20" fmla="*/ 138124 w 138124"/>
                <a:gd name="T21" fmla="*/ 111815 h 11181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38124" h="111815">
                  <a:moveTo>
                    <a:pt x="9593" y="20195"/>
                  </a:moveTo>
                  <a:cubicBezTo>
                    <a:pt x="53157" y="28987"/>
                    <a:pt x="90034" y="69240"/>
                    <a:pt x="108999" y="110568"/>
                  </a:cubicBezTo>
                  <a:cubicBezTo>
                    <a:pt x="118010" y="109932"/>
                    <a:pt x="126802" y="109406"/>
                    <a:pt x="135484" y="108660"/>
                  </a:cubicBezTo>
                  <a:cubicBezTo>
                    <a:pt x="136229" y="108551"/>
                    <a:pt x="136975" y="108551"/>
                    <a:pt x="137720" y="108441"/>
                  </a:cubicBezTo>
                  <a:cubicBezTo>
                    <a:pt x="115357" y="51547"/>
                    <a:pt x="66290" y="2392"/>
                    <a:pt x="11807" y="1647"/>
                  </a:cubicBezTo>
                  <a:cubicBezTo>
                    <a:pt x="-273" y="1428"/>
                    <a:pt x="-2290" y="17761"/>
                    <a:pt x="9593" y="20195"/>
                  </a:cubicBezTo>
                  <a:close/>
                </a:path>
              </a:pathLst>
            </a:custGeom>
            <a:solidFill>
              <a:srgbClr val="DA62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11654" name="Freeform: Shape 89">
              <a:extLst>
                <a:ext uri="{FF2B5EF4-FFF2-40B4-BE49-F238E27FC236}">
                  <a16:creationId xmlns:a16="http://schemas.microsoft.com/office/drawing/2014/main" id="{B214B971-1CD8-48BB-8A04-5460F2DF48B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94961" y="5361757"/>
              <a:ext cx="116200" cy="260902"/>
            </a:xfrm>
            <a:custGeom>
              <a:avLst/>
              <a:gdLst>
                <a:gd name="T0" fmla="*/ 4827 w 116200"/>
                <a:gd name="T1" fmla="*/ 219796 h 260902"/>
                <a:gd name="T2" fmla="*/ 10439 w 116200"/>
                <a:gd name="T3" fmla="*/ 230824 h 260902"/>
                <a:gd name="T4" fmla="*/ 26751 w 116200"/>
                <a:gd name="T5" fmla="*/ 259742 h 260902"/>
                <a:gd name="T6" fmla="*/ 113222 w 116200"/>
                <a:gd name="T7" fmla="*/ 6623 h 260902"/>
                <a:gd name="T8" fmla="*/ 112805 w 116200"/>
                <a:gd name="T9" fmla="*/ 1646 h 260902"/>
                <a:gd name="T10" fmla="*/ 4805 w 116200"/>
                <a:gd name="T11" fmla="*/ 219796 h 26090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16200"/>
                <a:gd name="T19" fmla="*/ 0 h 260902"/>
                <a:gd name="T20" fmla="*/ 116200 w 116200"/>
                <a:gd name="T21" fmla="*/ 260902 h 26090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16200" h="260902">
                  <a:moveTo>
                    <a:pt x="4827" y="219796"/>
                  </a:moveTo>
                  <a:cubicBezTo>
                    <a:pt x="5989" y="222010"/>
                    <a:pt x="7896" y="225935"/>
                    <a:pt x="10439" y="230824"/>
                  </a:cubicBezTo>
                  <a:cubicBezTo>
                    <a:pt x="14364" y="238454"/>
                    <a:pt x="19976" y="248626"/>
                    <a:pt x="26751" y="259742"/>
                  </a:cubicBezTo>
                  <a:cubicBezTo>
                    <a:pt x="13816" y="161104"/>
                    <a:pt x="4278" y="37668"/>
                    <a:pt x="113222" y="6623"/>
                  </a:cubicBezTo>
                  <a:cubicBezTo>
                    <a:pt x="115874" y="5878"/>
                    <a:pt x="115765" y="1537"/>
                    <a:pt x="112805" y="1646"/>
                  </a:cubicBezTo>
                  <a:cubicBezTo>
                    <a:pt x="13596" y="7149"/>
                    <a:pt x="-7495" y="120521"/>
                    <a:pt x="4805" y="219796"/>
                  </a:cubicBezTo>
                  <a:close/>
                </a:path>
              </a:pathLst>
            </a:custGeom>
            <a:solidFill>
              <a:srgbClr val="DA62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11655" name="Freeform: Shape 90">
              <a:extLst>
                <a:ext uri="{FF2B5EF4-FFF2-40B4-BE49-F238E27FC236}">
                  <a16:creationId xmlns:a16="http://schemas.microsoft.com/office/drawing/2014/main" id="{24F61E59-0A3F-4939-B06B-C07BC7CE3B1C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1059" y="5289809"/>
              <a:ext cx="94276" cy="258710"/>
            </a:xfrm>
            <a:custGeom>
              <a:avLst/>
              <a:gdLst>
                <a:gd name="T0" fmla="*/ 8743 w 94275"/>
                <a:gd name="T1" fmla="*/ 209732 h 258709"/>
                <a:gd name="T2" fmla="*/ 27927 w 94275"/>
                <a:gd name="T3" fmla="*/ 257725 h 258709"/>
                <a:gd name="T4" fmla="*/ 91210 w 94275"/>
                <a:gd name="T5" fmla="*/ 8632 h 258709"/>
                <a:gd name="T6" fmla="*/ 88886 w 94275"/>
                <a:gd name="T7" fmla="*/ 1748 h 258709"/>
                <a:gd name="T8" fmla="*/ 8765 w 94275"/>
                <a:gd name="T9" fmla="*/ 209732 h 25870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4275"/>
                <a:gd name="T16" fmla="*/ 0 h 258709"/>
                <a:gd name="T17" fmla="*/ 94275 w 94275"/>
                <a:gd name="T18" fmla="*/ 258709 h 25870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4275" h="258709">
                  <a:moveTo>
                    <a:pt x="8743" y="209724"/>
                  </a:moveTo>
                  <a:cubicBezTo>
                    <a:pt x="11177" y="229961"/>
                    <a:pt x="18807" y="245746"/>
                    <a:pt x="27927" y="257717"/>
                  </a:cubicBezTo>
                  <a:cubicBezTo>
                    <a:pt x="24441" y="163529"/>
                    <a:pt x="-11077" y="52372"/>
                    <a:pt x="91202" y="8632"/>
                  </a:cubicBezTo>
                  <a:cubicBezTo>
                    <a:pt x="95543" y="6834"/>
                    <a:pt x="93482" y="783"/>
                    <a:pt x="88878" y="1748"/>
                  </a:cubicBezTo>
                  <a:cubicBezTo>
                    <a:pt x="-33725" y="27027"/>
                    <a:pt x="8765" y="209724"/>
                    <a:pt x="8765" y="209724"/>
                  </a:cubicBezTo>
                  <a:close/>
                </a:path>
              </a:pathLst>
            </a:custGeom>
            <a:solidFill>
              <a:srgbClr val="DA62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11656" name="Freeform: Shape 91">
              <a:extLst>
                <a:ext uri="{FF2B5EF4-FFF2-40B4-BE49-F238E27FC236}">
                  <a16:creationId xmlns:a16="http://schemas.microsoft.com/office/drawing/2014/main" id="{0374B162-D745-4271-B37D-B711DD933460}"/>
                </a:ext>
              </a:extLst>
            </p:cNvPr>
            <p:cNvSpPr>
              <a:spLocks/>
            </p:cNvSpPr>
            <p:nvPr/>
          </p:nvSpPr>
          <p:spPr bwMode="auto">
            <a:xfrm>
              <a:off x="6597385" y="2542481"/>
              <a:ext cx="92083" cy="135932"/>
            </a:xfrm>
            <a:custGeom>
              <a:avLst/>
              <a:gdLst>
                <a:gd name="T0" fmla="*/ 14258 w 92083"/>
                <a:gd name="T1" fmla="*/ 131657 h 135932"/>
                <a:gd name="T2" fmla="*/ 92266 w 92083"/>
                <a:gd name="T3" fmla="*/ 15961 h 135932"/>
                <a:gd name="T4" fmla="*/ 85272 w 92083"/>
                <a:gd name="T5" fmla="*/ 16378 h 135932"/>
                <a:gd name="T6" fmla="*/ 81238 w 92083"/>
                <a:gd name="T7" fmla="*/ 1644 h 135932"/>
                <a:gd name="T8" fmla="*/ 2068 w 92083"/>
                <a:gd name="T9" fmla="*/ 125825 h 135932"/>
                <a:gd name="T10" fmla="*/ 14258 w 92083"/>
                <a:gd name="T11" fmla="*/ 131657 h 13593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92083"/>
                <a:gd name="T19" fmla="*/ 0 h 135932"/>
                <a:gd name="T20" fmla="*/ 92083 w 92083"/>
                <a:gd name="T21" fmla="*/ 135932 h 13593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92083" h="135932">
                  <a:moveTo>
                    <a:pt x="14258" y="131657"/>
                  </a:moveTo>
                  <a:cubicBezTo>
                    <a:pt x="40963" y="93092"/>
                    <a:pt x="65233" y="53562"/>
                    <a:pt x="92266" y="15961"/>
                  </a:cubicBezTo>
                  <a:cubicBezTo>
                    <a:pt x="87815" y="16071"/>
                    <a:pt x="85272" y="16378"/>
                    <a:pt x="85272" y="16378"/>
                  </a:cubicBezTo>
                  <a:cubicBezTo>
                    <a:pt x="85272" y="16378"/>
                    <a:pt x="84220" y="10348"/>
                    <a:pt x="81238" y="1644"/>
                  </a:cubicBezTo>
                  <a:cubicBezTo>
                    <a:pt x="47321" y="37995"/>
                    <a:pt x="18271" y="79191"/>
                    <a:pt x="2068" y="125825"/>
                  </a:cubicBezTo>
                  <a:cubicBezTo>
                    <a:pt x="-585" y="133345"/>
                    <a:pt x="9917" y="137796"/>
                    <a:pt x="14258" y="131657"/>
                  </a:cubicBezTo>
                  <a:close/>
                </a:path>
              </a:pathLst>
            </a:custGeom>
            <a:solidFill>
              <a:srgbClr val="DA62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11657" name="Freeform: Shape 92">
              <a:extLst>
                <a:ext uri="{FF2B5EF4-FFF2-40B4-BE49-F238E27FC236}">
                  <a16:creationId xmlns:a16="http://schemas.microsoft.com/office/drawing/2014/main" id="{1AA1945D-E9AD-4726-BDFA-8A43DE4AAEBE}"/>
                </a:ext>
              </a:extLst>
            </p:cNvPr>
            <p:cNvSpPr>
              <a:spLocks/>
            </p:cNvSpPr>
            <p:nvPr/>
          </p:nvSpPr>
          <p:spPr bwMode="auto">
            <a:xfrm>
              <a:off x="6442455" y="2438756"/>
              <a:ext cx="157857" cy="144702"/>
            </a:xfrm>
            <a:custGeom>
              <a:avLst/>
              <a:gdLst>
                <a:gd name="T0" fmla="*/ 13612 w 157856"/>
                <a:gd name="T1" fmla="*/ 142466 h 144702"/>
                <a:gd name="T2" fmla="*/ 97766 w 157856"/>
                <a:gd name="T3" fmla="*/ 63844 h 144702"/>
                <a:gd name="T4" fmla="*/ 156809 w 157856"/>
                <a:gd name="T5" fmla="*/ 20193 h 144702"/>
                <a:gd name="T6" fmla="*/ 151503 w 157856"/>
                <a:gd name="T7" fmla="*/ 1644 h 144702"/>
                <a:gd name="T8" fmla="*/ 2364 w 157856"/>
                <a:gd name="T9" fmla="*/ 134507 h 144702"/>
                <a:gd name="T10" fmla="*/ 13612 w 157856"/>
                <a:gd name="T11" fmla="*/ 142444 h 14470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57856"/>
                <a:gd name="T19" fmla="*/ 0 h 144702"/>
                <a:gd name="T20" fmla="*/ 157856 w 157856"/>
                <a:gd name="T21" fmla="*/ 144702 h 14470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57856" h="144702">
                  <a:moveTo>
                    <a:pt x="13612" y="142466"/>
                  </a:moveTo>
                  <a:cubicBezTo>
                    <a:pt x="43802" y="119160"/>
                    <a:pt x="68291" y="88422"/>
                    <a:pt x="97758" y="63844"/>
                  </a:cubicBezTo>
                  <a:cubicBezTo>
                    <a:pt x="116525" y="48168"/>
                    <a:pt x="136345" y="33654"/>
                    <a:pt x="156801" y="20193"/>
                  </a:cubicBezTo>
                  <a:cubicBezTo>
                    <a:pt x="155946" y="14580"/>
                    <a:pt x="154367" y="8222"/>
                    <a:pt x="151495" y="1644"/>
                  </a:cubicBezTo>
                  <a:cubicBezTo>
                    <a:pt x="91290" y="32909"/>
                    <a:pt x="30998" y="77284"/>
                    <a:pt x="2364" y="134507"/>
                  </a:cubicBezTo>
                  <a:cubicBezTo>
                    <a:pt x="-1034" y="141282"/>
                    <a:pt x="8416" y="146368"/>
                    <a:pt x="13612" y="142444"/>
                  </a:cubicBezTo>
                  <a:close/>
                </a:path>
              </a:pathLst>
            </a:custGeom>
            <a:solidFill>
              <a:srgbClr val="DA62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11658" name="Freeform: Shape 93">
              <a:extLst>
                <a:ext uri="{FF2B5EF4-FFF2-40B4-BE49-F238E27FC236}">
                  <a16:creationId xmlns:a16="http://schemas.microsoft.com/office/drawing/2014/main" id="{6058C7AF-E7C5-4B3D-8006-7D98BA6DFAB0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9999" y="2774640"/>
              <a:ext cx="1172964" cy="1999519"/>
            </a:xfrm>
            <a:custGeom>
              <a:avLst/>
              <a:gdLst>
                <a:gd name="T0" fmla="*/ 953724 w 1172963"/>
                <a:gd name="T1" fmla="*/ 11050 h 1999519"/>
                <a:gd name="T2" fmla="*/ 716281 w 1172963"/>
                <a:gd name="T3" fmla="*/ 542085 h 1999519"/>
                <a:gd name="T4" fmla="*/ 702710 w 1172963"/>
                <a:gd name="T5" fmla="*/ 572428 h 1999519"/>
                <a:gd name="T6" fmla="*/ 693589 w 1172963"/>
                <a:gd name="T7" fmla="*/ 592818 h 1999519"/>
                <a:gd name="T8" fmla="*/ 1161305 w 1172963"/>
                <a:gd name="T9" fmla="*/ 1319485 h 1999519"/>
                <a:gd name="T10" fmla="*/ 1171457 w 1172963"/>
                <a:gd name="T11" fmla="*/ 1353775 h 1999519"/>
                <a:gd name="T12" fmla="*/ 1133461 w 1172963"/>
                <a:gd name="T13" fmla="*/ 1408324 h 1999519"/>
                <a:gd name="T14" fmla="*/ 791066 w 1172963"/>
                <a:gd name="T15" fmla="*/ 1764049 h 1999519"/>
                <a:gd name="T16" fmla="*/ 465785 w 1172963"/>
                <a:gd name="T17" fmla="*/ 1965953 h 1999519"/>
                <a:gd name="T18" fmla="*/ 394245 w 1172963"/>
                <a:gd name="T19" fmla="*/ 1998313 h 1999519"/>
                <a:gd name="T20" fmla="*/ 167523 w 1172963"/>
                <a:gd name="T21" fmla="*/ 1592841 h 1999519"/>
                <a:gd name="T22" fmla="*/ 53252 w 1172963"/>
                <a:gd name="T23" fmla="*/ 1239965 h 1999519"/>
                <a:gd name="T24" fmla="*/ 46215 w 1172963"/>
                <a:gd name="T25" fmla="*/ 1209205 h 1999519"/>
                <a:gd name="T26" fmla="*/ 60203 w 1172963"/>
                <a:gd name="T27" fmla="*/ 446844 h 1999519"/>
                <a:gd name="T28" fmla="*/ 953899 w 1172963"/>
                <a:gd name="T29" fmla="*/ 1644 h 1999519"/>
                <a:gd name="T30" fmla="*/ 953680 w 1172963"/>
                <a:gd name="T31" fmla="*/ 11028 h 199951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172963"/>
                <a:gd name="T49" fmla="*/ 0 h 1999519"/>
                <a:gd name="T50" fmla="*/ 1172963 w 1172963"/>
                <a:gd name="T51" fmla="*/ 1999519 h 1999519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172963" h="1999519">
                  <a:moveTo>
                    <a:pt x="953716" y="11050"/>
                  </a:moveTo>
                  <a:cubicBezTo>
                    <a:pt x="874590" y="188113"/>
                    <a:pt x="795464" y="365022"/>
                    <a:pt x="716273" y="542085"/>
                  </a:cubicBezTo>
                  <a:cubicBezTo>
                    <a:pt x="711757" y="552170"/>
                    <a:pt x="707218" y="562321"/>
                    <a:pt x="702702" y="572428"/>
                  </a:cubicBezTo>
                  <a:cubicBezTo>
                    <a:pt x="699632" y="579247"/>
                    <a:pt x="696651" y="585999"/>
                    <a:pt x="693581" y="592818"/>
                  </a:cubicBezTo>
                  <a:cubicBezTo>
                    <a:pt x="798534" y="705379"/>
                    <a:pt x="1084540" y="1089628"/>
                    <a:pt x="1161297" y="1319485"/>
                  </a:cubicBezTo>
                  <a:cubicBezTo>
                    <a:pt x="1165266" y="1331390"/>
                    <a:pt x="1168664" y="1342791"/>
                    <a:pt x="1171449" y="1353775"/>
                  </a:cubicBezTo>
                  <a:cubicBezTo>
                    <a:pt x="1159894" y="1371096"/>
                    <a:pt x="1147222" y="1389337"/>
                    <a:pt x="1133453" y="1408324"/>
                  </a:cubicBezTo>
                  <a:cubicBezTo>
                    <a:pt x="1057178" y="1513715"/>
                    <a:pt x="946327" y="1642500"/>
                    <a:pt x="791058" y="1764049"/>
                  </a:cubicBezTo>
                  <a:cubicBezTo>
                    <a:pt x="675186" y="1854707"/>
                    <a:pt x="562450" y="1919539"/>
                    <a:pt x="465785" y="1965953"/>
                  </a:cubicBezTo>
                  <a:cubicBezTo>
                    <a:pt x="440791" y="1977923"/>
                    <a:pt x="416871" y="1988623"/>
                    <a:pt x="394245" y="1998313"/>
                  </a:cubicBezTo>
                  <a:cubicBezTo>
                    <a:pt x="326542" y="1902722"/>
                    <a:pt x="241277" y="1766637"/>
                    <a:pt x="167523" y="1592841"/>
                  </a:cubicBezTo>
                  <a:cubicBezTo>
                    <a:pt x="123258" y="1488545"/>
                    <a:pt x="83048" y="1370767"/>
                    <a:pt x="53252" y="1239965"/>
                  </a:cubicBezTo>
                  <a:cubicBezTo>
                    <a:pt x="50885" y="1229660"/>
                    <a:pt x="48583" y="1219444"/>
                    <a:pt x="46215" y="1209205"/>
                  </a:cubicBezTo>
                  <a:cubicBezTo>
                    <a:pt x="38563" y="1176099"/>
                    <a:pt x="-58387" y="718446"/>
                    <a:pt x="60203" y="446844"/>
                  </a:cubicBezTo>
                  <a:cubicBezTo>
                    <a:pt x="178025" y="176975"/>
                    <a:pt x="544560" y="8879"/>
                    <a:pt x="953891" y="1644"/>
                  </a:cubicBezTo>
                  <a:lnTo>
                    <a:pt x="953672" y="11028"/>
                  </a:lnTo>
                  <a:close/>
                </a:path>
              </a:pathLst>
            </a:custGeom>
            <a:solidFill>
              <a:srgbClr val="3A07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11659" name="Freeform: Shape 94">
              <a:extLst>
                <a:ext uri="{FF2B5EF4-FFF2-40B4-BE49-F238E27FC236}">
                  <a16:creationId xmlns:a16="http://schemas.microsoft.com/office/drawing/2014/main" id="{8B6CD441-F2D1-4811-B139-E29F48C2243B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4874" y="2408025"/>
              <a:ext cx="539344" cy="2376621"/>
            </a:xfrm>
            <a:custGeom>
              <a:avLst/>
              <a:gdLst>
                <a:gd name="T0" fmla="*/ 8398 w 539343"/>
                <a:gd name="T1" fmla="*/ 2373831 h 2376621"/>
                <a:gd name="T2" fmla="*/ 16883 w 539343"/>
                <a:gd name="T3" fmla="*/ 2372777 h 2376621"/>
                <a:gd name="T4" fmla="*/ 60447 w 539343"/>
                <a:gd name="T5" fmla="*/ 1956613 h 2376621"/>
                <a:gd name="T6" fmla="*/ 132623 w 539343"/>
                <a:gd name="T7" fmla="*/ 1691940 h 2376621"/>
                <a:gd name="T8" fmla="*/ 148408 w 539343"/>
                <a:gd name="T9" fmla="*/ 1646052 h 2376621"/>
                <a:gd name="T10" fmla="*/ 182961 w 539343"/>
                <a:gd name="T11" fmla="*/ 1548575 h 2376621"/>
                <a:gd name="T12" fmla="*/ 264893 w 539343"/>
                <a:gd name="T13" fmla="*/ 1309028 h 2376621"/>
                <a:gd name="T14" fmla="*/ 392393 w 539343"/>
                <a:gd name="T15" fmla="*/ 821001 h 2376621"/>
                <a:gd name="T16" fmla="*/ 422911 w 539343"/>
                <a:gd name="T17" fmla="*/ 562050 h 2376621"/>
                <a:gd name="T18" fmla="*/ 441876 w 539343"/>
                <a:gd name="T19" fmla="*/ 374617 h 2376621"/>
                <a:gd name="T20" fmla="*/ 537687 w 539343"/>
                <a:gd name="T21" fmla="*/ 28144 h 2376621"/>
                <a:gd name="T22" fmla="*/ 524641 w 539343"/>
                <a:gd name="T23" fmla="*/ 1966 h 2376621"/>
                <a:gd name="T24" fmla="*/ 444420 w 539343"/>
                <a:gd name="T25" fmla="*/ 226802 h 2376621"/>
                <a:gd name="T26" fmla="*/ 388556 w 539343"/>
                <a:gd name="T27" fmla="*/ 689278 h 2376621"/>
                <a:gd name="T28" fmla="*/ 306207 w 539343"/>
                <a:gd name="T29" fmla="*/ 1072944 h 2376621"/>
                <a:gd name="T30" fmla="*/ 229880 w 539343"/>
                <a:gd name="T31" fmla="*/ 1326392 h 2376621"/>
                <a:gd name="T32" fmla="*/ 144133 w 539343"/>
                <a:gd name="T33" fmla="*/ 1574118 h 2376621"/>
                <a:gd name="T34" fmla="*/ 131088 w 539343"/>
                <a:gd name="T35" fmla="*/ 1611104 h 2376621"/>
                <a:gd name="T36" fmla="*/ 115719 w 539343"/>
                <a:gd name="T37" fmla="*/ 1656028 h 2376621"/>
                <a:gd name="T38" fmla="*/ 103003 w 539343"/>
                <a:gd name="T39" fmla="*/ 1698518 h 2376621"/>
                <a:gd name="T40" fmla="*/ 34225 w 539343"/>
                <a:gd name="T41" fmla="*/ 1960428 h 2376621"/>
                <a:gd name="T42" fmla="*/ 8376 w 539343"/>
                <a:gd name="T43" fmla="*/ 2373853 h 2376621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539343"/>
                <a:gd name="T67" fmla="*/ 0 h 2376621"/>
                <a:gd name="T68" fmla="*/ 539343 w 539343"/>
                <a:gd name="T69" fmla="*/ 2376621 h 2376621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539343" h="2376621">
                  <a:moveTo>
                    <a:pt x="8398" y="2373830"/>
                  </a:moveTo>
                  <a:cubicBezTo>
                    <a:pt x="9143" y="2379026"/>
                    <a:pt x="16444" y="2377228"/>
                    <a:pt x="16883" y="2372777"/>
                  </a:cubicBezTo>
                  <a:cubicBezTo>
                    <a:pt x="30980" y="2233447"/>
                    <a:pt x="34795" y="2094642"/>
                    <a:pt x="60447" y="1956605"/>
                  </a:cubicBezTo>
                  <a:cubicBezTo>
                    <a:pt x="77088" y="1866649"/>
                    <a:pt x="103266" y="1778709"/>
                    <a:pt x="132623" y="1691932"/>
                  </a:cubicBezTo>
                  <a:cubicBezTo>
                    <a:pt x="137819" y="1676563"/>
                    <a:pt x="143015" y="1661304"/>
                    <a:pt x="148408" y="1646044"/>
                  </a:cubicBezTo>
                  <a:cubicBezTo>
                    <a:pt x="159743" y="1613508"/>
                    <a:pt x="171407" y="1580994"/>
                    <a:pt x="182961" y="1548567"/>
                  </a:cubicBezTo>
                  <a:cubicBezTo>
                    <a:pt x="211375" y="1469113"/>
                    <a:pt x="239351" y="1389527"/>
                    <a:pt x="264893" y="1309020"/>
                  </a:cubicBezTo>
                  <a:cubicBezTo>
                    <a:pt x="315978" y="1147962"/>
                    <a:pt x="361120" y="986181"/>
                    <a:pt x="392385" y="821001"/>
                  </a:cubicBezTo>
                  <a:cubicBezTo>
                    <a:pt x="408499" y="735605"/>
                    <a:pt x="417817" y="647885"/>
                    <a:pt x="422903" y="562050"/>
                  </a:cubicBezTo>
                  <a:cubicBezTo>
                    <a:pt x="426609" y="499324"/>
                    <a:pt x="432770" y="436817"/>
                    <a:pt x="441868" y="374617"/>
                  </a:cubicBezTo>
                  <a:cubicBezTo>
                    <a:pt x="458926" y="258176"/>
                    <a:pt x="494641" y="132417"/>
                    <a:pt x="537679" y="28144"/>
                  </a:cubicBezTo>
                  <a:cubicBezTo>
                    <a:pt x="539169" y="24438"/>
                    <a:pt x="526124" y="-1520"/>
                    <a:pt x="524633" y="1966"/>
                  </a:cubicBezTo>
                  <a:cubicBezTo>
                    <a:pt x="491681" y="74536"/>
                    <a:pt x="465174" y="149869"/>
                    <a:pt x="444412" y="226802"/>
                  </a:cubicBezTo>
                  <a:cubicBezTo>
                    <a:pt x="403720" y="377687"/>
                    <a:pt x="402645" y="534798"/>
                    <a:pt x="388548" y="689278"/>
                  </a:cubicBezTo>
                  <a:cubicBezTo>
                    <a:pt x="376577" y="819379"/>
                    <a:pt x="341498" y="947484"/>
                    <a:pt x="306199" y="1072936"/>
                  </a:cubicBezTo>
                  <a:cubicBezTo>
                    <a:pt x="282564" y="1157916"/>
                    <a:pt x="257242" y="1242457"/>
                    <a:pt x="229880" y="1326384"/>
                  </a:cubicBezTo>
                  <a:cubicBezTo>
                    <a:pt x="202737" y="1409456"/>
                    <a:pt x="172854" y="1491564"/>
                    <a:pt x="144133" y="1574110"/>
                  </a:cubicBezTo>
                  <a:cubicBezTo>
                    <a:pt x="139989" y="1586190"/>
                    <a:pt x="135538" y="1598577"/>
                    <a:pt x="131088" y="1611096"/>
                  </a:cubicBezTo>
                  <a:cubicBezTo>
                    <a:pt x="125892" y="1625830"/>
                    <a:pt x="120586" y="1640870"/>
                    <a:pt x="115719" y="1656020"/>
                  </a:cubicBezTo>
                  <a:cubicBezTo>
                    <a:pt x="111049" y="1670008"/>
                    <a:pt x="106817" y="1684193"/>
                    <a:pt x="103003" y="1698510"/>
                  </a:cubicBezTo>
                  <a:cubicBezTo>
                    <a:pt x="73646" y="1783796"/>
                    <a:pt x="50756" y="1871100"/>
                    <a:pt x="34225" y="1960420"/>
                  </a:cubicBezTo>
                  <a:cubicBezTo>
                    <a:pt x="9209" y="2095410"/>
                    <a:pt x="-8703" y="2236735"/>
                    <a:pt x="8376" y="2373852"/>
                  </a:cubicBezTo>
                  <a:close/>
                </a:path>
              </a:pathLst>
            </a:custGeom>
            <a:solidFill>
              <a:srgbClr val="DA62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11660" name="Freeform: Shape 95">
              <a:extLst>
                <a:ext uri="{FF2B5EF4-FFF2-40B4-BE49-F238E27FC236}">
                  <a16:creationId xmlns:a16="http://schemas.microsoft.com/office/drawing/2014/main" id="{3FE2A294-B5AF-4663-8A00-5F6E0FC0DF8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19522" y="4975659"/>
              <a:ext cx="1074303" cy="377102"/>
            </a:xfrm>
            <a:custGeom>
              <a:avLst/>
              <a:gdLst>
                <a:gd name="T0" fmla="*/ 1644 w 1074303"/>
                <a:gd name="T1" fmla="*/ 7638 h 377102"/>
                <a:gd name="T2" fmla="*/ 17430 w 1074303"/>
                <a:gd name="T3" fmla="*/ 20990 h 377102"/>
                <a:gd name="T4" fmla="*/ 206398 w 1074303"/>
                <a:gd name="T5" fmla="*/ 178540 h 377102"/>
                <a:gd name="T6" fmla="*/ 509505 w 1074303"/>
                <a:gd name="T7" fmla="*/ 343720 h 377102"/>
                <a:gd name="T8" fmla="*/ 510031 w 1074303"/>
                <a:gd name="T9" fmla="*/ 343939 h 377102"/>
                <a:gd name="T10" fmla="*/ 582514 w 1074303"/>
                <a:gd name="T11" fmla="*/ 363846 h 377102"/>
                <a:gd name="T12" fmla="*/ 686370 w 1074303"/>
                <a:gd name="T13" fmla="*/ 377089 h 377102"/>
                <a:gd name="T14" fmla="*/ 690711 w 1074303"/>
                <a:gd name="T15" fmla="*/ 377308 h 377102"/>
                <a:gd name="T16" fmla="*/ 703647 w 1074303"/>
                <a:gd name="T17" fmla="*/ 377527 h 377102"/>
                <a:gd name="T18" fmla="*/ 948040 w 1074303"/>
                <a:gd name="T19" fmla="*/ 292877 h 377102"/>
                <a:gd name="T20" fmla="*/ 1073097 w 1074303"/>
                <a:gd name="T21" fmla="*/ 68676 h 377102"/>
                <a:gd name="T22" fmla="*/ 1066432 w 1074303"/>
                <a:gd name="T23" fmla="*/ 69312 h 377102"/>
                <a:gd name="T24" fmla="*/ 1053190 w 1074303"/>
                <a:gd name="T25" fmla="*/ 70474 h 377102"/>
                <a:gd name="T26" fmla="*/ 1044398 w 1074303"/>
                <a:gd name="T27" fmla="*/ 100774 h 377102"/>
                <a:gd name="T28" fmla="*/ 966610 w 1074303"/>
                <a:gd name="T29" fmla="*/ 242012 h 377102"/>
                <a:gd name="T30" fmla="*/ 702814 w 1074303"/>
                <a:gd name="T31" fmla="*/ 352205 h 377102"/>
                <a:gd name="T32" fmla="*/ 656925 w 1074303"/>
                <a:gd name="T33" fmla="*/ 349990 h 377102"/>
                <a:gd name="T34" fmla="*/ 651093 w 1074303"/>
                <a:gd name="T35" fmla="*/ 349464 h 377102"/>
                <a:gd name="T36" fmla="*/ 537590 w 1074303"/>
                <a:gd name="T37" fmla="*/ 326268 h 377102"/>
                <a:gd name="T38" fmla="*/ 513320 w 1074303"/>
                <a:gd name="T39" fmla="*/ 318638 h 377102"/>
                <a:gd name="T40" fmla="*/ 512377 w 1074303"/>
                <a:gd name="T41" fmla="*/ 318331 h 377102"/>
                <a:gd name="T42" fmla="*/ 181075 w 1074303"/>
                <a:gd name="T43" fmla="*/ 128881 h 377102"/>
                <a:gd name="T44" fmla="*/ 18110 w 1074303"/>
                <a:gd name="T45" fmla="*/ 5380 h 377102"/>
                <a:gd name="T46" fmla="*/ 13462 w 1074303"/>
                <a:gd name="T47" fmla="*/ 1938 h 377102"/>
                <a:gd name="T48" fmla="*/ 1644 w 1074303"/>
                <a:gd name="T49" fmla="*/ 7660 h 377102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074303"/>
                <a:gd name="T76" fmla="*/ 0 h 377102"/>
                <a:gd name="T77" fmla="*/ 1074303 w 1074303"/>
                <a:gd name="T78" fmla="*/ 377102 h 377102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074303" h="377102">
                  <a:moveTo>
                    <a:pt x="1644" y="7638"/>
                  </a:moveTo>
                  <a:lnTo>
                    <a:pt x="17430" y="20990"/>
                  </a:lnTo>
                  <a:cubicBezTo>
                    <a:pt x="72548" y="67404"/>
                    <a:pt x="138037" y="128859"/>
                    <a:pt x="206398" y="178540"/>
                  </a:cubicBezTo>
                  <a:cubicBezTo>
                    <a:pt x="317797" y="259595"/>
                    <a:pt x="414133" y="312039"/>
                    <a:pt x="509505" y="343720"/>
                  </a:cubicBezTo>
                  <a:cubicBezTo>
                    <a:pt x="509724" y="343829"/>
                    <a:pt x="509812" y="343829"/>
                    <a:pt x="510031" y="343939"/>
                  </a:cubicBezTo>
                  <a:cubicBezTo>
                    <a:pt x="533446" y="351788"/>
                    <a:pt x="557827" y="358453"/>
                    <a:pt x="582514" y="363846"/>
                  </a:cubicBezTo>
                  <a:cubicBezTo>
                    <a:pt x="618228" y="371695"/>
                    <a:pt x="653198" y="376036"/>
                    <a:pt x="686370" y="377089"/>
                  </a:cubicBezTo>
                  <a:cubicBezTo>
                    <a:pt x="687861" y="377198"/>
                    <a:pt x="689242" y="377308"/>
                    <a:pt x="690711" y="377308"/>
                  </a:cubicBezTo>
                  <a:cubicBezTo>
                    <a:pt x="695052" y="377418"/>
                    <a:pt x="699415" y="377527"/>
                    <a:pt x="703647" y="377527"/>
                  </a:cubicBezTo>
                  <a:cubicBezTo>
                    <a:pt x="801145" y="377527"/>
                    <a:pt x="883384" y="349025"/>
                    <a:pt x="948040" y="292877"/>
                  </a:cubicBezTo>
                  <a:cubicBezTo>
                    <a:pt x="1016927" y="233023"/>
                    <a:pt x="1050646" y="159269"/>
                    <a:pt x="1073097" y="68676"/>
                  </a:cubicBezTo>
                  <a:cubicBezTo>
                    <a:pt x="1070861" y="68896"/>
                    <a:pt x="1068647" y="69093"/>
                    <a:pt x="1066432" y="69312"/>
                  </a:cubicBezTo>
                  <a:cubicBezTo>
                    <a:pt x="1061981" y="69729"/>
                    <a:pt x="1057640" y="70167"/>
                    <a:pt x="1053190" y="70474"/>
                  </a:cubicBezTo>
                  <a:cubicBezTo>
                    <a:pt x="1051063" y="78740"/>
                    <a:pt x="1047358" y="93363"/>
                    <a:pt x="1044398" y="100774"/>
                  </a:cubicBezTo>
                  <a:cubicBezTo>
                    <a:pt x="1023833" y="152055"/>
                    <a:pt x="1006030" y="199105"/>
                    <a:pt x="966610" y="242012"/>
                  </a:cubicBezTo>
                  <a:cubicBezTo>
                    <a:pt x="899740" y="315130"/>
                    <a:pt x="810923" y="352205"/>
                    <a:pt x="702814" y="352205"/>
                  </a:cubicBezTo>
                  <a:cubicBezTo>
                    <a:pt x="687971" y="352205"/>
                    <a:pt x="672514" y="351459"/>
                    <a:pt x="656925" y="349990"/>
                  </a:cubicBezTo>
                  <a:cubicBezTo>
                    <a:pt x="655018" y="349881"/>
                    <a:pt x="653001" y="349683"/>
                    <a:pt x="651093" y="349464"/>
                  </a:cubicBezTo>
                  <a:cubicBezTo>
                    <a:pt x="614852" y="345649"/>
                    <a:pt x="576704" y="337910"/>
                    <a:pt x="537590" y="326268"/>
                  </a:cubicBezTo>
                  <a:cubicBezTo>
                    <a:pt x="529434" y="323834"/>
                    <a:pt x="521388" y="321291"/>
                    <a:pt x="513320" y="318638"/>
                  </a:cubicBezTo>
                  <a:cubicBezTo>
                    <a:pt x="513013" y="318528"/>
                    <a:pt x="512684" y="318419"/>
                    <a:pt x="512377" y="318331"/>
                  </a:cubicBezTo>
                  <a:cubicBezTo>
                    <a:pt x="381794" y="274965"/>
                    <a:pt x="181075" y="128881"/>
                    <a:pt x="181075" y="128881"/>
                  </a:cubicBezTo>
                  <a:cubicBezTo>
                    <a:pt x="137730" y="97398"/>
                    <a:pt x="82064" y="55894"/>
                    <a:pt x="18110" y="5380"/>
                  </a:cubicBezTo>
                  <a:cubicBezTo>
                    <a:pt x="17364" y="4349"/>
                    <a:pt x="15851" y="2639"/>
                    <a:pt x="13462" y="1938"/>
                  </a:cubicBezTo>
                  <a:cubicBezTo>
                    <a:pt x="9450" y="798"/>
                    <a:pt x="4582" y="3034"/>
                    <a:pt x="1644" y="7660"/>
                  </a:cubicBezTo>
                  <a:close/>
                </a:path>
              </a:pathLst>
            </a:custGeom>
            <a:solidFill>
              <a:srgbClr val="DA62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D1EE27DD-9AE1-4215-9FE7-BEC24F9A9419}"/>
                </a:ext>
              </a:extLst>
            </p:cNvPr>
            <p:cNvSpPr/>
            <p:nvPr/>
          </p:nvSpPr>
          <p:spPr>
            <a:xfrm>
              <a:off x="4995532" y="3089870"/>
              <a:ext cx="710820" cy="975075"/>
            </a:xfrm>
            <a:custGeom>
              <a:avLst/>
              <a:gdLst>
                <a:gd name="connsiteX0" fmla="*/ 4925 w 710355"/>
                <a:gd name="connsiteY0" fmla="*/ 19337 h 973450"/>
                <a:gd name="connsiteX1" fmla="*/ 506866 w 710355"/>
                <a:gd name="connsiteY1" fmla="*/ 633970 h 973450"/>
                <a:gd name="connsiteX2" fmla="*/ 694035 w 710355"/>
                <a:gd name="connsiteY2" fmla="*/ 973230 h 973450"/>
                <a:gd name="connsiteX3" fmla="*/ 709405 w 710355"/>
                <a:gd name="connsiteY3" fmla="*/ 928307 h 973450"/>
                <a:gd name="connsiteX4" fmla="*/ 542274 w 710355"/>
                <a:gd name="connsiteY4" fmla="*/ 634299 h 973450"/>
                <a:gd name="connsiteX5" fmla="*/ 21478 w 710355"/>
                <a:gd name="connsiteY5" fmla="*/ 4735 h 973450"/>
                <a:gd name="connsiteX6" fmla="*/ 4947 w 710355"/>
                <a:gd name="connsiteY6" fmla="*/ 19359 h 973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10355" h="973450">
                  <a:moveTo>
                    <a:pt x="4925" y="19337"/>
                  </a:moveTo>
                  <a:cubicBezTo>
                    <a:pt x="193783" y="206244"/>
                    <a:pt x="364729" y="409133"/>
                    <a:pt x="506866" y="633970"/>
                  </a:cubicBezTo>
                  <a:cubicBezTo>
                    <a:pt x="575972" y="743198"/>
                    <a:pt x="638391" y="856570"/>
                    <a:pt x="694035" y="973230"/>
                  </a:cubicBezTo>
                  <a:cubicBezTo>
                    <a:pt x="698903" y="958080"/>
                    <a:pt x="704208" y="943040"/>
                    <a:pt x="709405" y="928307"/>
                  </a:cubicBezTo>
                  <a:cubicBezTo>
                    <a:pt x="658320" y="826270"/>
                    <a:pt x="600988" y="727741"/>
                    <a:pt x="542274" y="634299"/>
                  </a:cubicBezTo>
                  <a:cubicBezTo>
                    <a:pt x="397594" y="403849"/>
                    <a:pt x="224214" y="186862"/>
                    <a:pt x="21478" y="4735"/>
                  </a:cubicBezTo>
                  <a:cubicBezTo>
                    <a:pt x="11086" y="-4583"/>
                    <a:pt x="-5446" y="9186"/>
                    <a:pt x="4947" y="19359"/>
                  </a:cubicBez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cs typeface="+mn-cs"/>
              </a:endParaRPr>
            </a:p>
          </p:txBody>
        </p:sp>
        <p:sp>
          <p:nvSpPr>
            <p:cNvPr id="111662" name="Freeform: Shape 97">
              <a:extLst>
                <a:ext uri="{FF2B5EF4-FFF2-40B4-BE49-F238E27FC236}">
                  <a16:creationId xmlns:a16="http://schemas.microsoft.com/office/drawing/2014/main" id="{DC70F841-7500-452B-8832-AA31D5ABDDF6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5935" y="5983430"/>
              <a:ext cx="2692335" cy="874790"/>
            </a:xfrm>
            <a:custGeom>
              <a:avLst/>
              <a:gdLst>
                <a:gd name="T0" fmla="*/ 2691765 w 2692334"/>
                <a:gd name="T1" fmla="*/ 874776 h 874789"/>
                <a:gd name="T2" fmla="*/ 2575171 w 2692334"/>
                <a:gd name="T3" fmla="*/ 453758 h 874789"/>
                <a:gd name="T4" fmla="*/ 2435423 w 2692334"/>
                <a:gd name="T5" fmla="*/ 46984 h 874789"/>
                <a:gd name="T6" fmla="*/ 1307786 w 2692334"/>
                <a:gd name="T7" fmla="*/ 118261 h 874789"/>
                <a:gd name="T8" fmla="*/ 322707 w 2692334"/>
                <a:gd name="T9" fmla="*/ 1644 h 874789"/>
                <a:gd name="T10" fmla="*/ 164982 w 2692334"/>
                <a:gd name="T11" fmla="*/ 432966 h 874789"/>
                <a:gd name="T12" fmla="*/ 1644 w 2692334"/>
                <a:gd name="T13" fmla="*/ 874776 h 874789"/>
                <a:gd name="T14" fmla="*/ 2691765 w 2692334"/>
                <a:gd name="T15" fmla="*/ 874776 h 87478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692334"/>
                <a:gd name="T25" fmla="*/ 0 h 874789"/>
                <a:gd name="T26" fmla="*/ 2692334 w 2692334"/>
                <a:gd name="T27" fmla="*/ 874789 h 87478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692334" h="874789">
                  <a:moveTo>
                    <a:pt x="2691765" y="874768"/>
                  </a:moveTo>
                  <a:cubicBezTo>
                    <a:pt x="2658330" y="738024"/>
                    <a:pt x="2619677" y="597926"/>
                    <a:pt x="2575170" y="453750"/>
                  </a:cubicBezTo>
                  <a:cubicBezTo>
                    <a:pt x="2522047" y="281643"/>
                    <a:pt x="2471248" y="141413"/>
                    <a:pt x="2435423" y="46984"/>
                  </a:cubicBezTo>
                  <a:cubicBezTo>
                    <a:pt x="2124730" y="96928"/>
                    <a:pt x="1743024" y="132731"/>
                    <a:pt x="1307778" y="118261"/>
                  </a:cubicBezTo>
                  <a:cubicBezTo>
                    <a:pt x="931815" y="105764"/>
                    <a:pt x="599965" y="58517"/>
                    <a:pt x="322707" y="1644"/>
                  </a:cubicBezTo>
                  <a:cubicBezTo>
                    <a:pt x="285326" y="101532"/>
                    <a:pt x="230032" y="250926"/>
                    <a:pt x="164982" y="432966"/>
                  </a:cubicBezTo>
                  <a:cubicBezTo>
                    <a:pt x="164982" y="432966"/>
                    <a:pt x="83905" y="632940"/>
                    <a:pt x="1644" y="874768"/>
                  </a:cubicBezTo>
                  <a:lnTo>
                    <a:pt x="2691765" y="874768"/>
                  </a:lnTo>
                  <a:close/>
                </a:path>
              </a:pathLst>
            </a:custGeom>
            <a:solidFill>
              <a:srgbClr val="3A07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11663" name="Freeform: Shape 98">
              <a:extLst>
                <a:ext uri="{FF2B5EF4-FFF2-40B4-BE49-F238E27FC236}">
                  <a16:creationId xmlns:a16="http://schemas.microsoft.com/office/drawing/2014/main" id="{B7E6BDF4-0817-4D48-B4D1-86E00C44ADD9}"/>
                </a:ext>
              </a:extLst>
            </p:cNvPr>
            <p:cNvSpPr>
              <a:spLocks/>
            </p:cNvSpPr>
            <p:nvPr/>
          </p:nvSpPr>
          <p:spPr bwMode="auto">
            <a:xfrm>
              <a:off x="6265095" y="1920810"/>
              <a:ext cx="265287" cy="43849"/>
            </a:xfrm>
            <a:custGeom>
              <a:avLst/>
              <a:gdLst>
                <a:gd name="T0" fmla="*/ 255999 w 265287"/>
                <a:gd name="T1" fmla="*/ 44068 h 43849"/>
                <a:gd name="T2" fmla="*/ 252667 w 265287"/>
                <a:gd name="T3" fmla="*/ 43432 h 43849"/>
                <a:gd name="T4" fmla="*/ 115091 w 265287"/>
                <a:gd name="T5" fmla="*/ 20061 h 43849"/>
                <a:gd name="T6" fmla="*/ 13865 w 265287"/>
                <a:gd name="T7" fmla="*/ 40823 h 43849"/>
                <a:gd name="T8" fmla="*/ 2223 w 265287"/>
                <a:gd name="T9" fmla="*/ 35539 h 43849"/>
                <a:gd name="T10" fmla="*/ 7507 w 265287"/>
                <a:gd name="T11" fmla="*/ 23897 h 43849"/>
                <a:gd name="T12" fmla="*/ 114279 w 265287"/>
                <a:gd name="T13" fmla="*/ 1995 h 43849"/>
                <a:gd name="T14" fmla="*/ 259354 w 265287"/>
                <a:gd name="T15" fmla="*/ 26616 h 43849"/>
                <a:gd name="T16" fmla="*/ 264419 w 265287"/>
                <a:gd name="T17" fmla="*/ 38346 h 43849"/>
                <a:gd name="T18" fmla="*/ 256021 w 265287"/>
                <a:gd name="T19" fmla="*/ 44046 h 4384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265287"/>
                <a:gd name="T31" fmla="*/ 0 h 43849"/>
                <a:gd name="T32" fmla="*/ 265287 w 265287"/>
                <a:gd name="T33" fmla="*/ 43849 h 43849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265287" h="43849">
                  <a:moveTo>
                    <a:pt x="255999" y="44068"/>
                  </a:moveTo>
                  <a:cubicBezTo>
                    <a:pt x="254881" y="44068"/>
                    <a:pt x="253764" y="43871"/>
                    <a:pt x="252667" y="43432"/>
                  </a:cubicBezTo>
                  <a:cubicBezTo>
                    <a:pt x="208379" y="25827"/>
                    <a:pt x="162075" y="17978"/>
                    <a:pt x="115091" y="20061"/>
                  </a:cubicBezTo>
                  <a:cubicBezTo>
                    <a:pt x="80559" y="21595"/>
                    <a:pt x="46489" y="28589"/>
                    <a:pt x="13865" y="40823"/>
                  </a:cubicBezTo>
                  <a:cubicBezTo>
                    <a:pt x="9195" y="42577"/>
                    <a:pt x="3977" y="40209"/>
                    <a:pt x="2223" y="35539"/>
                  </a:cubicBezTo>
                  <a:cubicBezTo>
                    <a:pt x="469" y="30869"/>
                    <a:pt x="2837" y="25651"/>
                    <a:pt x="7507" y="23897"/>
                  </a:cubicBezTo>
                  <a:cubicBezTo>
                    <a:pt x="41906" y="11006"/>
                    <a:pt x="77841" y="3639"/>
                    <a:pt x="114279" y="1995"/>
                  </a:cubicBezTo>
                  <a:cubicBezTo>
                    <a:pt x="163873" y="-220"/>
                    <a:pt x="212677" y="8068"/>
                    <a:pt x="259354" y="26616"/>
                  </a:cubicBezTo>
                  <a:cubicBezTo>
                    <a:pt x="264002" y="28458"/>
                    <a:pt x="266261" y="33720"/>
                    <a:pt x="264419" y="38346"/>
                  </a:cubicBezTo>
                  <a:cubicBezTo>
                    <a:pt x="263016" y="41898"/>
                    <a:pt x="259617" y="44046"/>
                    <a:pt x="256021" y="44046"/>
                  </a:cubicBezTo>
                  <a:close/>
                </a:path>
              </a:pathLst>
            </a:custGeom>
            <a:solidFill>
              <a:srgbClr val="DA62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11664" name="Freeform: Shape 99">
              <a:extLst>
                <a:ext uri="{FF2B5EF4-FFF2-40B4-BE49-F238E27FC236}">
                  <a16:creationId xmlns:a16="http://schemas.microsoft.com/office/drawing/2014/main" id="{51F91E7F-F265-4A38-AB6E-49ABFD791B70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4462" y="222792"/>
              <a:ext cx="657737" cy="629235"/>
            </a:xfrm>
            <a:custGeom>
              <a:avLst/>
              <a:gdLst>
                <a:gd name="T0" fmla="*/ 537761 w 657736"/>
                <a:gd name="T1" fmla="*/ 604473 h 629234"/>
                <a:gd name="T2" fmla="*/ 597856 w 657736"/>
                <a:gd name="T3" fmla="*/ 138809 h 629234"/>
                <a:gd name="T4" fmla="*/ 262271 w 657736"/>
                <a:gd name="T5" fmla="*/ 8621 h 629234"/>
                <a:gd name="T6" fmla="*/ 1829 w 657736"/>
                <a:gd name="T7" fmla="*/ 319059 h 629234"/>
                <a:gd name="T8" fmla="*/ 146070 w 657736"/>
                <a:gd name="T9" fmla="*/ 555713 h 629234"/>
                <a:gd name="T10" fmla="*/ 537739 w 657736"/>
                <a:gd name="T11" fmla="*/ 604451 h 62923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657736"/>
                <a:gd name="T19" fmla="*/ 0 h 629234"/>
                <a:gd name="T20" fmla="*/ 657736 w 657736"/>
                <a:gd name="T21" fmla="*/ 629234 h 629234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657736" h="629234">
                  <a:moveTo>
                    <a:pt x="537753" y="604465"/>
                  </a:moveTo>
                  <a:cubicBezTo>
                    <a:pt x="672676" y="472501"/>
                    <a:pt x="692737" y="272154"/>
                    <a:pt x="597848" y="138809"/>
                  </a:cubicBezTo>
                  <a:cubicBezTo>
                    <a:pt x="525475" y="37123"/>
                    <a:pt x="391011" y="-18894"/>
                    <a:pt x="262271" y="8621"/>
                  </a:cubicBezTo>
                  <a:cubicBezTo>
                    <a:pt x="115661" y="39973"/>
                    <a:pt x="-3696" y="175401"/>
                    <a:pt x="1829" y="319051"/>
                  </a:cubicBezTo>
                  <a:cubicBezTo>
                    <a:pt x="7025" y="453712"/>
                    <a:pt x="119673" y="536345"/>
                    <a:pt x="146070" y="555705"/>
                  </a:cubicBezTo>
                  <a:cubicBezTo>
                    <a:pt x="312061" y="677452"/>
                    <a:pt x="513921" y="612533"/>
                    <a:pt x="537731" y="604443"/>
                  </a:cubicBezTo>
                  <a:close/>
                </a:path>
              </a:pathLst>
            </a:custGeom>
            <a:solidFill>
              <a:srgbClr val="9C5E0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11665" name="Freeform: Shape 100">
              <a:extLst>
                <a:ext uri="{FF2B5EF4-FFF2-40B4-BE49-F238E27FC236}">
                  <a16:creationId xmlns:a16="http://schemas.microsoft.com/office/drawing/2014/main" id="{D03F28FD-7B87-4C25-842A-4BB34DE05619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4849" y="325602"/>
              <a:ext cx="403412" cy="570038"/>
            </a:xfrm>
            <a:custGeom>
              <a:avLst/>
              <a:gdLst>
                <a:gd name="T0" fmla="*/ 318820 w 403411"/>
                <a:gd name="T1" fmla="*/ 569096 h 570038"/>
                <a:gd name="T2" fmla="*/ 156965 w 403411"/>
                <a:gd name="T3" fmla="*/ 527220 h 570038"/>
                <a:gd name="T4" fmla="*/ 11386 w 403411"/>
                <a:gd name="T5" fmla="*/ 346803 h 570038"/>
                <a:gd name="T6" fmla="*/ 158938 w 403411"/>
                <a:gd name="T7" fmla="*/ 1644 h 570038"/>
                <a:gd name="T8" fmla="*/ 170470 w 403411"/>
                <a:gd name="T9" fmla="*/ 20280 h 570038"/>
                <a:gd name="T10" fmla="*/ 32543 w 403411"/>
                <a:gd name="T11" fmla="*/ 341058 h 570038"/>
                <a:gd name="T12" fmla="*/ 320771 w 403411"/>
                <a:gd name="T13" fmla="*/ 546864 h 570038"/>
                <a:gd name="T14" fmla="*/ 397660 w 403411"/>
                <a:gd name="T15" fmla="*/ 537261 h 570038"/>
                <a:gd name="T16" fmla="*/ 403054 w 403411"/>
                <a:gd name="T17" fmla="*/ 558506 h 570038"/>
                <a:gd name="T18" fmla="*/ 318798 w 403411"/>
                <a:gd name="T19" fmla="*/ 569118 h 57003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403411"/>
                <a:gd name="T31" fmla="*/ 0 h 570038"/>
                <a:gd name="T32" fmla="*/ 403411 w 403411"/>
                <a:gd name="T33" fmla="*/ 570038 h 570038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403411" h="570038">
                  <a:moveTo>
                    <a:pt x="318812" y="569096"/>
                  </a:moveTo>
                  <a:cubicBezTo>
                    <a:pt x="262400" y="569096"/>
                    <a:pt x="206865" y="554932"/>
                    <a:pt x="156965" y="527220"/>
                  </a:cubicBezTo>
                  <a:cubicBezTo>
                    <a:pt x="84723" y="487076"/>
                    <a:pt x="31644" y="421324"/>
                    <a:pt x="11386" y="346803"/>
                  </a:cubicBezTo>
                  <a:cubicBezTo>
                    <a:pt x="-23431" y="218785"/>
                    <a:pt x="37235" y="76846"/>
                    <a:pt x="158938" y="1644"/>
                  </a:cubicBezTo>
                  <a:lnTo>
                    <a:pt x="170470" y="20280"/>
                  </a:lnTo>
                  <a:cubicBezTo>
                    <a:pt x="56967" y="90417"/>
                    <a:pt x="248" y="222337"/>
                    <a:pt x="32543" y="341058"/>
                  </a:cubicBezTo>
                  <a:cubicBezTo>
                    <a:pt x="65956" y="463858"/>
                    <a:pt x="188821" y="546842"/>
                    <a:pt x="320763" y="546864"/>
                  </a:cubicBezTo>
                  <a:cubicBezTo>
                    <a:pt x="346261" y="546864"/>
                    <a:pt x="372066" y="543773"/>
                    <a:pt x="397652" y="537261"/>
                  </a:cubicBezTo>
                  <a:lnTo>
                    <a:pt x="403046" y="558506"/>
                  </a:lnTo>
                  <a:cubicBezTo>
                    <a:pt x="375136" y="565588"/>
                    <a:pt x="346853" y="569096"/>
                    <a:pt x="318790" y="569118"/>
                  </a:cubicBezTo>
                  <a:close/>
                </a:path>
              </a:pathLst>
            </a:custGeom>
            <a:solidFill>
              <a:srgbClr val="3E39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</p:grpSp>
      <p:sp>
        <p:nvSpPr>
          <p:cNvPr id="102" name="Thought Bubble: Cloud 101">
            <a:extLst>
              <a:ext uri="{FF2B5EF4-FFF2-40B4-BE49-F238E27FC236}">
                <a16:creationId xmlns:a16="http://schemas.microsoft.com/office/drawing/2014/main" id="{588DADC2-AFEC-4CA6-A3E2-F657948D67D7}"/>
              </a:ext>
            </a:extLst>
          </p:cNvPr>
          <p:cNvSpPr/>
          <p:nvPr/>
        </p:nvSpPr>
        <p:spPr>
          <a:xfrm>
            <a:off x="403225" y="1233488"/>
            <a:ext cx="7064375" cy="5040312"/>
          </a:xfrm>
          <a:prstGeom prst="cloudCallout">
            <a:avLst>
              <a:gd name="adj1" fmla="val 64778"/>
              <a:gd name="adj2" fmla="val -9079"/>
            </a:avLst>
          </a:prstGeom>
          <a:ln>
            <a:solidFill>
              <a:srgbClr val="4A127B"/>
            </a:solidFill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lIns="0" tIns="0" rIns="0" bIns="72000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tr-TR" sz="1600" dirty="0">
                <a:solidFill>
                  <a:srgbClr val="4A127B"/>
                </a:solidFill>
              </a:rPr>
              <a:t>X</a:t>
            </a:r>
            <a:r>
              <a:rPr lang="ru-RU" sz="1600" dirty="0" err="1">
                <a:solidFill>
                  <a:srgbClr val="4A127B"/>
                </a:solidFill>
              </a:rPr>
              <a:t>одимлар</a:t>
            </a:r>
            <a:r>
              <a:rPr lang="tr-TR" sz="1600" dirty="0">
                <a:solidFill>
                  <a:srgbClr val="4A127B"/>
                </a:solidFill>
              </a:rPr>
              <a:t> </a:t>
            </a:r>
            <a:r>
              <a:rPr lang="ru-RU" sz="1600" dirty="0" err="1">
                <a:solidFill>
                  <a:srgbClr val="4A127B"/>
                </a:solidFill>
              </a:rPr>
              <a:t>ўзларини</a:t>
            </a:r>
            <a:r>
              <a:rPr lang="tr-TR" sz="1600" dirty="0">
                <a:solidFill>
                  <a:srgbClr val="4A127B"/>
                </a:solidFill>
              </a:rPr>
              <a:t> </a:t>
            </a:r>
            <a:r>
              <a:rPr lang="ru-RU" sz="1600" dirty="0" err="1">
                <a:solidFill>
                  <a:srgbClr val="4A127B"/>
                </a:solidFill>
              </a:rPr>
              <a:t>ҳимоя</a:t>
            </a:r>
            <a:r>
              <a:rPr lang="tr-TR" sz="1600" dirty="0">
                <a:solidFill>
                  <a:srgbClr val="4A127B"/>
                </a:solidFill>
              </a:rPr>
              <a:t> </a:t>
            </a:r>
            <a:r>
              <a:rPr lang="ru-RU" sz="1600" dirty="0" err="1">
                <a:solidFill>
                  <a:srgbClr val="4A127B"/>
                </a:solidFill>
              </a:rPr>
              <a:t>қилиш</a:t>
            </a:r>
            <a:r>
              <a:rPr lang="tr-TR" sz="1600" dirty="0">
                <a:solidFill>
                  <a:srgbClr val="4A127B"/>
                </a:solidFill>
              </a:rPr>
              <a:t> </a:t>
            </a:r>
            <a:r>
              <a:rPr lang="ru-RU" sz="1600" dirty="0" err="1">
                <a:solidFill>
                  <a:srgbClr val="4A127B"/>
                </a:solidFill>
              </a:rPr>
              <a:t>учун</a:t>
            </a:r>
            <a:r>
              <a:rPr lang="tr-TR" sz="1600" dirty="0">
                <a:solidFill>
                  <a:srgbClr val="4A127B"/>
                </a:solidFill>
              </a:rPr>
              <a:t> </a:t>
            </a:r>
            <a:r>
              <a:rPr lang="ru-RU" sz="1600" dirty="0">
                <a:solidFill>
                  <a:srgbClr val="4A127B"/>
                </a:solidFill>
              </a:rPr>
              <a:t>а</a:t>
            </a:r>
            <a:r>
              <a:rPr lang="tr-TR" sz="1600" dirty="0">
                <a:solidFill>
                  <a:srgbClr val="4A127B"/>
                </a:solidFill>
              </a:rPr>
              <a:t>x</a:t>
            </a:r>
            <a:r>
              <a:rPr lang="ru-RU" sz="1600" dirty="0" err="1">
                <a:solidFill>
                  <a:srgbClr val="4A127B"/>
                </a:solidFill>
              </a:rPr>
              <a:t>лоқ</a:t>
            </a:r>
            <a:r>
              <a:rPr lang="tr-TR" sz="1600" dirty="0">
                <a:solidFill>
                  <a:srgbClr val="4A127B"/>
                </a:solidFill>
              </a:rPr>
              <a:t> </a:t>
            </a:r>
            <a:r>
              <a:rPr lang="ru-RU" sz="1600" dirty="0" err="1">
                <a:solidFill>
                  <a:srgbClr val="4A127B"/>
                </a:solidFill>
              </a:rPr>
              <a:t>қоидаларига</a:t>
            </a:r>
            <a:r>
              <a:rPr lang="tr-TR" sz="1600" dirty="0">
                <a:solidFill>
                  <a:srgbClr val="4A127B"/>
                </a:solidFill>
              </a:rPr>
              <a:t> </a:t>
            </a:r>
            <a:r>
              <a:rPr lang="ru-RU" sz="1600" dirty="0" err="1">
                <a:solidFill>
                  <a:srgbClr val="4A127B"/>
                </a:solidFill>
              </a:rPr>
              <a:t>риоя</a:t>
            </a:r>
            <a:r>
              <a:rPr lang="tr-TR" sz="1600" dirty="0">
                <a:solidFill>
                  <a:srgbClr val="4A127B"/>
                </a:solidFill>
              </a:rPr>
              <a:t> </a:t>
            </a:r>
            <a:r>
              <a:rPr lang="ru-RU" sz="1600" dirty="0" err="1">
                <a:solidFill>
                  <a:srgbClr val="4A127B"/>
                </a:solidFill>
              </a:rPr>
              <a:t>қилишлари</a:t>
            </a:r>
            <a:r>
              <a:rPr lang="tr-TR" sz="1600" dirty="0">
                <a:solidFill>
                  <a:srgbClr val="4A127B"/>
                </a:solidFill>
              </a:rPr>
              <a:t> </a:t>
            </a:r>
            <a:r>
              <a:rPr lang="ru-RU" sz="1600" dirty="0">
                <a:solidFill>
                  <a:srgbClr val="4A127B"/>
                </a:solidFill>
              </a:rPr>
              <a:t>к</a:t>
            </a:r>
            <a:r>
              <a:rPr lang="tr-TR" sz="1600" dirty="0">
                <a:solidFill>
                  <a:srgbClr val="4A127B"/>
                </a:solidFill>
              </a:rPr>
              <a:t>e</a:t>
            </a:r>
            <a:r>
              <a:rPr lang="ru-RU" sz="1600" dirty="0">
                <a:solidFill>
                  <a:srgbClr val="4A127B"/>
                </a:solidFill>
              </a:rPr>
              <a:t>рак</a:t>
            </a:r>
            <a:r>
              <a:rPr lang="tr-TR" sz="1600" dirty="0">
                <a:solidFill>
                  <a:srgbClr val="4A127B"/>
                </a:solidFill>
              </a:rPr>
              <a:t>. </a:t>
            </a:r>
            <a:endParaRPr lang="en-US" sz="1600" dirty="0">
              <a:solidFill>
                <a:srgbClr val="4A127B"/>
              </a:solidFill>
            </a:endParaRP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600" dirty="0" err="1">
                <a:solidFill>
                  <a:srgbClr val="4A127B"/>
                </a:solidFill>
              </a:rPr>
              <a:t>Мисол</a:t>
            </a:r>
            <a:r>
              <a:rPr lang="tr-TR" sz="1600" dirty="0">
                <a:solidFill>
                  <a:srgbClr val="4A127B"/>
                </a:solidFill>
              </a:rPr>
              <a:t> </a:t>
            </a:r>
            <a:r>
              <a:rPr lang="ru-RU" sz="1600" dirty="0" err="1">
                <a:solidFill>
                  <a:srgbClr val="4A127B"/>
                </a:solidFill>
              </a:rPr>
              <a:t>учун</a:t>
            </a:r>
            <a:r>
              <a:rPr lang="tr-TR" sz="1600" dirty="0">
                <a:solidFill>
                  <a:srgbClr val="4A127B"/>
                </a:solidFill>
              </a:rPr>
              <a:t>, </a:t>
            </a:r>
            <a:r>
              <a:rPr lang="ru-RU" sz="1600" dirty="0">
                <a:solidFill>
                  <a:srgbClr val="4A127B"/>
                </a:solidFill>
              </a:rPr>
              <a:t>а</a:t>
            </a:r>
            <a:r>
              <a:rPr lang="tr-TR" sz="1600" dirty="0">
                <a:solidFill>
                  <a:srgbClr val="4A127B"/>
                </a:solidFill>
              </a:rPr>
              <a:t>x</a:t>
            </a:r>
            <a:r>
              <a:rPr lang="ru-RU" sz="1600" dirty="0" err="1">
                <a:solidFill>
                  <a:srgbClr val="4A127B"/>
                </a:solidFill>
              </a:rPr>
              <a:t>лоқ</a:t>
            </a:r>
            <a:r>
              <a:rPr lang="tr-TR" sz="1600" dirty="0">
                <a:solidFill>
                  <a:srgbClr val="4A127B"/>
                </a:solidFill>
              </a:rPr>
              <a:t> </a:t>
            </a:r>
            <a:r>
              <a:rPr lang="ru-RU" sz="1600" dirty="0">
                <a:solidFill>
                  <a:srgbClr val="4A127B"/>
                </a:solidFill>
              </a:rPr>
              <a:t>код</a:t>
            </a:r>
            <a:r>
              <a:rPr lang="tr-TR" sz="1600" dirty="0">
                <a:solidFill>
                  <a:srgbClr val="4A127B"/>
                </a:solidFill>
              </a:rPr>
              <a:t>e</a:t>
            </a:r>
            <a:r>
              <a:rPr lang="ru-RU" sz="1600" dirty="0" err="1">
                <a:solidFill>
                  <a:srgbClr val="4A127B"/>
                </a:solidFill>
              </a:rPr>
              <a:t>кси</a:t>
            </a:r>
            <a:r>
              <a:rPr lang="tr-TR" sz="1600" dirty="0">
                <a:solidFill>
                  <a:srgbClr val="4A127B"/>
                </a:solidFill>
              </a:rPr>
              <a:t> </a:t>
            </a:r>
            <a:r>
              <a:rPr lang="ru-RU" sz="1600" dirty="0" err="1">
                <a:solidFill>
                  <a:srgbClr val="4A127B"/>
                </a:solidFill>
              </a:rPr>
              <a:t>кўпинча</a:t>
            </a:r>
            <a:r>
              <a:rPr lang="tr-TR" sz="1600" dirty="0">
                <a:solidFill>
                  <a:srgbClr val="4A127B"/>
                </a:solidFill>
              </a:rPr>
              <a:t> </a:t>
            </a:r>
            <a:r>
              <a:rPr lang="ru-RU" sz="1600" dirty="0" err="1">
                <a:solidFill>
                  <a:srgbClr val="4A127B"/>
                </a:solidFill>
              </a:rPr>
              <a:t>расмий</a:t>
            </a:r>
            <a:r>
              <a:rPr lang="tr-TR" sz="1600" dirty="0">
                <a:solidFill>
                  <a:srgbClr val="4A127B"/>
                </a:solidFill>
              </a:rPr>
              <a:t> </a:t>
            </a:r>
            <a:r>
              <a:rPr lang="ru-RU" sz="1600" dirty="0" err="1">
                <a:solidFill>
                  <a:srgbClr val="4A127B"/>
                </a:solidFill>
              </a:rPr>
              <a:t>тадбирларда</a:t>
            </a:r>
            <a:r>
              <a:rPr lang="tr-TR" sz="1600" dirty="0">
                <a:solidFill>
                  <a:srgbClr val="4A127B"/>
                </a:solidFill>
              </a:rPr>
              <a:t> x</a:t>
            </a:r>
            <a:r>
              <a:rPr lang="ru-RU" sz="1600" dirty="0" err="1">
                <a:solidFill>
                  <a:srgbClr val="4A127B"/>
                </a:solidFill>
              </a:rPr>
              <a:t>одимларнинг</a:t>
            </a:r>
            <a:r>
              <a:rPr lang="tr-TR" sz="1600" dirty="0">
                <a:solidFill>
                  <a:srgbClr val="4A127B"/>
                </a:solidFill>
              </a:rPr>
              <a:t> x</a:t>
            </a:r>
            <a:r>
              <a:rPr lang="ru-RU" sz="1600" dirty="0" err="1">
                <a:solidFill>
                  <a:srgbClr val="4A127B"/>
                </a:solidFill>
              </a:rPr>
              <a:t>атти</a:t>
            </a:r>
            <a:r>
              <a:rPr lang="tr-TR" sz="1600" dirty="0">
                <a:solidFill>
                  <a:srgbClr val="4A127B"/>
                </a:solidFill>
              </a:rPr>
              <a:t>-</a:t>
            </a:r>
            <a:r>
              <a:rPr lang="ru-RU" sz="1600" dirty="0" err="1">
                <a:solidFill>
                  <a:srgbClr val="4A127B"/>
                </a:solidFill>
              </a:rPr>
              <a:t>ҳаракатлари</a:t>
            </a:r>
            <a:r>
              <a:rPr lang="tr-TR" sz="1600" dirty="0">
                <a:solidFill>
                  <a:srgbClr val="4A127B"/>
                </a:solidFill>
              </a:rPr>
              <a:t> </a:t>
            </a:r>
            <a:r>
              <a:rPr lang="ru-RU" sz="1600" dirty="0" err="1">
                <a:solidFill>
                  <a:srgbClr val="4A127B"/>
                </a:solidFill>
              </a:rPr>
              <a:t>учун</a:t>
            </a:r>
            <a:r>
              <a:rPr lang="tr-TR" sz="1600" dirty="0">
                <a:solidFill>
                  <a:srgbClr val="4A127B"/>
                </a:solidFill>
              </a:rPr>
              <a:t> </a:t>
            </a:r>
            <a:r>
              <a:rPr lang="ru-RU" sz="1600" dirty="0" err="1">
                <a:solidFill>
                  <a:srgbClr val="4A127B"/>
                </a:solidFill>
              </a:rPr>
              <a:t>ма</a:t>
            </a:r>
            <a:r>
              <a:rPr lang="tr-TR" sz="1600" dirty="0">
                <a:solidFill>
                  <a:srgbClr val="4A127B"/>
                </a:solidFill>
              </a:rPr>
              <a:t>x</a:t>
            </a:r>
            <a:r>
              <a:rPr lang="ru-RU" sz="1600" dirty="0" err="1">
                <a:solidFill>
                  <a:srgbClr val="4A127B"/>
                </a:solidFill>
              </a:rPr>
              <a:t>сус</a:t>
            </a:r>
            <a:r>
              <a:rPr lang="tr-TR" sz="1600" dirty="0">
                <a:solidFill>
                  <a:srgbClr val="4A127B"/>
                </a:solidFill>
              </a:rPr>
              <a:t> </a:t>
            </a:r>
            <a:r>
              <a:rPr lang="ru-RU" sz="1600" dirty="0" err="1">
                <a:solidFill>
                  <a:srgbClr val="4A127B"/>
                </a:solidFill>
              </a:rPr>
              <a:t>қоидаларни</a:t>
            </a:r>
            <a:r>
              <a:rPr lang="tr-TR" sz="1600" dirty="0">
                <a:solidFill>
                  <a:srgbClr val="4A127B"/>
                </a:solidFill>
              </a:rPr>
              <a:t> </a:t>
            </a:r>
            <a:r>
              <a:rPr lang="ru-RU" sz="1600" dirty="0" err="1">
                <a:solidFill>
                  <a:srgbClr val="4A127B"/>
                </a:solidFill>
              </a:rPr>
              <a:t>назарда</a:t>
            </a:r>
            <a:r>
              <a:rPr lang="tr-TR" sz="1600" dirty="0">
                <a:solidFill>
                  <a:srgbClr val="4A127B"/>
                </a:solidFill>
              </a:rPr>
              <a:t> </a:t>
            </a:r>
            <a:r>
              <a:rPr lang="ru-RU" sz="1600" dirty="0" err="1">
                <a:solidFill>
                  <a:srgbClr val="4A127B"/>
                </a:solidFill>
              </a:rPr>
              <a:t>тутади</a:t>
            </a:r>
            <a:r>
              <a:rPr lang="tr-TR" sz="1600" dirty="0">
                <a:solidFill>
                  <a:srgbClr val="4A127B"/>
                </a:solidFill>
              </a:rPr>
              <a:t>: </a:t>
            </a:r>
            <a:r>
              <a:rPr lang="ru-RU" sz="1600" dirty="0" err="1">
                <a:solidFill>
                  <a:srgbClr val="4A127B"/>
                </a:solidFill>
              </a:rPr>
              <a:t>Тадбирда</a:t>
            </a:r>
            <a:r>
              <a:rPr lang="tr-TR" sz="1600" dirty="0">
                <a:solidFill>
                  <a:srgbClr val="4A127B"/>
                </a:solidFill>
              </a:rPr>
              <a:t> </a:t>
            </a:r>
            <a:r>
              <a:rPr lang="ru-RU" sz="1600" dirty="0" err="1">
                <a:solidFill>
                  <a:srgbClr val="4A127B"/>
                </a:solidFill>
              </a:rPr>
              <a:t>қатнашиш</a:t>
            </a:r>
            <a:r>
              <a:rPr lang="tr-TR" sz="1600" dirty="0">
                <a:solidFill>
                  <a:srgbClr val="4A127B"/>
                </a:solidFill>
              </a:rPr>
              <a:t> </a:t>
            </a:r>
            <a:r>
              <a:rPr lang="ru-RU" sz="1600" dirty="0" err="1">
                <a:solidFill>
                  <a:srgbClr val="4A127B"/>
                </a:solidFill>
              </a:rPr>
              <a:t>мумкинми</a:t>
            </a:r>
            <a:r>
              <a:rPr lang="tr-TR" sz="1600" dirty="0">
                <a:solidFill>
                  <a:srgbClr val="4A127B"/>
                </a:solidFill>
              </a:rPr>
              <a:t>, </a:t>
            </a:r>
            <a:r>
              <a:rPr lang="ru-RU" sz="1600" dirty="0" err="1">
                <a:solidFill>
                  <a:srgbClr val="4A127B"/>
                </a:solidFill>
              </a:rPr>
              <a:t>қандай</a:t>
            </a:r>
            <a:r>
              <a:rPr lang="tr-TR" sz="1600" dirty="0">
                <a:solidFill>
                  <a:srgbClr val="4A127B"/>
                </a:solidFill>
              </a:rPr>
              <a:t> </a:t>
            </a:r>
            <a:r>
              <a:rPr lang="ru-RU" sz="1600" dirty="0" err="1">
                <a:solidFill>
                  <a:srgbClr val="4A127B"/>
                </a:solidFill>
              </a:rPr>
              <a:t>совғаларни</a:t>
            </a:r>
            <a:r>
              <a:rPr lang="tr-TR" sz="1600" dirty="0">
                <a:solidFill>
                  <a:srgbClr val="4A127B"/>
                </a:solidFill>
              </a:rPr>
              <a:t> </a:t>
            </a:r>
            <a:r>
              <a:rPr lang="ru-RU" sz="1600" dirty="0" err="1">
                <a:solidFill>
                  <a:srgbClr val="4A127B"/>
                </a:solidFill>
              </a:rPr>
              <a:t>қабул</a:t>
            </a:r>
            <a:r>
              <a:rPr lang="tr-TR" sz="1600" dirty="0">
                <a:solidFill>
                  <a:srgbClr val="4A127B"/>
                </a:solidFill>
              </a:rPr>
              <a:t> </a:t>
            </a:r>
            <a:r>
              <a:rPr lang="ru-RU" sz="1600" dirty="0" err="1">
                <a:solidFill>
                  <a:srgbClr val="4A127B"/>
                </a:solidFill>
              </a:rPr>
              <a:t>қилиш</a:t>
            </a:r>
            <a:r>
              <a:rPr lang="tr-TR" sz="1600" dirty="0">
                <a:solidFill>
                  <a:srgbClr val="4A127B"/>
                </a:solidFill>
              </a:rPr>
              <a:t> </a:t>
            </a:r>
            <a:r>
              <a:rPr lang="ru-RU" sz="1600" dirty="0" err="1">
                <a:solidFill>
                  <a:srgbClr val="4A127B"/>
                </a:solidFill>
              </a:rPr>
              <a:t>мумкин</a:t>
            </a:r>
            <a:r>
              <a:rPr lang="tr-TR" sz="1600" dirty="0">
                <a:solidFill>
                  <a:srgbClr val="4A127B"/>
                </a:solidFill>
              </a:rPr>
              <a:t>, </a:t>
            </a:r>
            <a:r>
              <a:rPr lang="ru-RU" sz="1600" dirty="0" err="1">
                <a:solidFill>
                  <a:srgbClr val="4A127B"/>
                </a:solidFill>
              </a:rPr>
              <a:t>қандай</a:t>
            </a:r>
            <a:r>
              <a:rPr lang="en-US" sz="1600" dirty="0">
                <a:solidFill>
                  <a:srgbClr val="4A127B"/>
                </a:solidFill>
              </a:rPr>
              <a:t> </a:t>
            </a:r>
            <a:r>
              <a:rPr lang="ru-RU" sz="1600" dirty="0" err="1">
                <a:solidFill>
                  <a:srgbClr val="4A127B"/>
                </a:solidFill>
              </a:rPr>
              <a:t>совғаларни</a:t>
            </a:r>
            <a:r>
              <a:rPr lang="en-US" sz="1600" dirty="0">
                <a:solidFill>
                  <a:srgbClr val="4A127B"/>
                </a:solidFill>
              </a:rPr>
              <a:t> </a:t>
            </a:r>
            <a:r>
              <a:rPr lang="ru-RU" sz="1600" dirty="0" err="1">
                <a:solidFill>
                  <a:srgbClr val="4A127B"/>
                </a:solidFill>
              </a:rPr>
              <a:t>қабул</a:t>
            </a:r>
            <a:r>
              <a:rPr lang="en-US" sz="1600" dirty="0">
                <a:solidFill>
                  <a:srgbClr val="4A127B"/>
                </a:solidFill>
              </a:rPr>
              <a:t> </a:t>
            </a:r>
            <a:r>
              <a:rPr lang="ru-RU" sz="1600" dirty="0" err="1">
                <a:solidFill>
                  <a:srgbClr val="4A127B"/>
                </a:solidFill>
              </a:rPr>
              <a:t>қилишдан</a:t>
            </a:r>
            <a:r>
              <a:rPr lang="tr-TR" sz="1600" dirty="0">
                <a:solidFill>
                  <a:srgbClr val="4A127B"/>
                </a:solidFill>
              </a:rPr>
              <a:t> </a:t>
            </a:r>
            <a:r>
              <a:rPr lang="ru-RU" sz="1600" dirty="0">
                <a:solidFill>
                  <a:srgbClr val="4A127B"/>
                </a:solidFill>
              </a:rPr>
              <a:t>воз</a:t>
            </a:r>
            <a:r>
              <a:rPr lang="tr-TR" sz="1600" dirty="0">
                <a:solidFill>
                  <a:srgbClr val="4A127B"/>
                </a:solidFill>
              </a:rPr>
              <a:t> </a:t>
            </a:r>
            <a:r>
              <a:rPr lang="ru-RU" sz="1600" dirty="0">
                <a:solidFill>
                  <a:srgbClr val="4A127B"/>
                </a:solidFill>
              </a:rPr>
              <a:t>к</a:t>
            </a:r>
            <a:r>
              <a:rPr lang="tr-TR" sz="1600" dirty="0">
                <a:solidFill>
                  <a:srgbClr val="4A127B"/>
                </a:solidFill>
              </a:rPr>
              <a:t>e</a:t>
            </a:r>
            <a:r>
              <a:rPr lang="ru-RU" sz="1600" dirty="0" err="1">
                <a:solidFill>
                  <a:srgbClr val="4A127B"/>
                </a:solidFill>
              </a:rPr>
              <a:t>чиш</a:t>
            </a:r>
            <a:r>
              <a:rPr lang="tr-TR" sz="1600" dirty="0">
                <a:solidFill>
                  <a:srgbClr val="4A127B"/>
                </a:solidFill>
              </a:rPr>
              <a:t> </a:t>
            </a:r>
            <a:r>
              <a:rPr lang="ru-RU" sz="1600" dirty="0">
                <a:solidFill>
                  <a:srgbClr val="4A127B"/>
                </a:solidFill>
              </a:rPr>
              <a:t>к</a:t>
            </a:r>
            <a:r>
              <a:rPr lang="tr-TR" sz="1600" dirty="0">
                <a:solidFill>
                  <a:srgbClr val="4A127B"/>
                </a:solidFill>
              </a:rPr>
              <a:t>e</a:t>
            </a:r>
            <a:r>
              <a:rPr lang="ru-RU" sz="1600" dirty="0">
                <a:solidFill>
                  <a:srgbClr val="4A127B"/>
                </a:solidFill>
              </a:rPr>
              <a:t>рак</a:t>
            </a:r>
            <a:r>
              <a:rPr lang="tr-TR" sz="1600" dirty="0">
                <a:solidFill>
                  <a:srgbClr val="4A127B"/>
                </a:solidFill>
              </a:rPr>
              <a:t>. </a:t>
            </a:r>
            <a:endParaRPr lang="en-US" sz="1600" dirty="0">
              <a:solidFill>
                <a:srgbClr val="4A127B"/>
              </a:solidFill>
            </a:endParaRP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600" dirty="0" err="1">
                <a:solidFill>
                  <a:srgbClr val="4A127B"/>
                </a:solidFill>
              </a:rPr>
              <a:t>Шунингд</a:t>
            </a:r>
            <a:r>
              <a:rPr lang="tr-TR" sz="1600" dirty="0">
                <a:solidFill>
                  <a:srgbClr val="4A127B"/>
                </a:solidFill>
              </a:rPr>
              <a:t>e</a:t>
            </a:r>
            <a:r>
              <a:rPr lang="ru-RU" sz="1600" dirty="0">
                <a:solidFill>
                  <a:srgbClr val="4A127B"/>
                </a:solidFill>
              </a:rPr>
              <a:t>к</a:t>
            </a:r>
            <a:r>
              <a:rPr lang="tr-TR" sz="1600" dirty="0">
                <a:solidFill>
                  <a:srgbClr val="4A127B"/>
                </a:solidFill>
              </a:rPr>
              <a:t>, </a:t>
            </a:r>
            <a:r>
              <a:rPr lang="ru-RU" sz="1600" dirty="0">
                <a:solidFill>
                  <a:srgbClr val="4A127B"/>
                </a:solidFill>
              </a:rPr>
              <a:t>а</a:t>
            </a:r>
            <a:r>
              <a:rPr lang="tr-TR" sz="1600" dirty="0">
                <a:solidFill>
                  <a:srgbClr val="4A127B"/>
                </a:solidFill>
              </a:rPr>
              <a:t>x</a:t>
            </a:r>
            <a:r>
              <a:rPr lang="ru-RU" sz="1600" dirty="0" err="1">
                <a:solidFill>
                  <a:srgbClr val="4A127B"/>
                </a:solidFill>
              </a:rPr>
              <a:t>лоқ</a:t>
            </a:r>
            <a:r>
              <a:rPr lang="tr-TR" sz="1600" dirty="0">
                <a:solidFill>
                  <a:srgbClr val="4A127B"/>
                </a:solidFill>
              </a:rPr>
              <a:t> </a:t>
            </a:r>
            <a:r>
              <a:rPr lang="ru-RU" sz="1600" dirty="0">
                <a:solidFill>
                  <a:srgbClr val="4A127B"/>
                </a:solidFill>
              </a:rPr>
              <a:t>код</a:t>
            </a:r>
            <a:r>
              <a:rPr lang="tr-TR" sz="1600" dirty="0">
                <a:solidFill>
                  <a:srgbClr val="4A127B"/>
                </a:solidFill>
              </a:rPr>
              <a:t>e</a:t>
            </a:r>
            <a:r>
              <a:rPr lang="ru-RU" sz="1600" dirty="0" err="1">
                <a:solidFill>
                  <a:srgbClr val="4A127B"/>
                </a:solidFill>
              </a:rPr>
              <a:t>кси</a:t>
            </a:r>
            <a:r>
              <a:rPr lang="tr-TR" sz="1600" dirty="0">
                <a:solidFill>
                  <a:srgbClr val="4A127B"/>
                </a:solidFill>
              </a:rPr>
              <a:t> </a:t>
            </a:r>
            <a:r>
              <a:rPr lang="ru-RU" sz="1600" dirty="0" err="1">
                <a:solidFill>
                  <a:srgbClr val="4A127B"/>
                </a:solidFill>
              </a:rPr>
              <a:t>ташкилот</a:t>
            </a:r>
            <a:r>
              <a:rPr lang="tr-TR" sz="1600" dirty="0">
                <a:solidFill>
                  <a:srgbClr val="4A127B"/>
                </a:solidFill>
              </a:rPr>
              <a:t> / </a:t>
            </a:r>
            <a:r>
              <a:rPr lang="ru-RU" sz="1600" dirty="0" err="1">
                <a:solidFill>
                  <a:srgbClr val="4A127B"/>
                </a:solidFill>
              </a:rPr>
              <a:t>муассасанинг</a:t>
            </a:r>
            <a:r>
              <a:rPr lang="tr-TR" sz="1600" dirty="0">
                <a:solidFill>
                  <a:srgbClr val="4A127B"/>
                </a:solidFill>
              </a:rPr>
              <a:t> </a:t>
            </a:r>
            <a:r>
              <a:rPr lang="ru-RU" sz="1600" dirty="0" err="1">
                <a:solidFill>
                  <a:srgbClr val="4A127B"/>
                </a:solidFill>
              </a:rPr>
              <a:t>обрўсини</a:t>
            </a:r>
            <a:r>
              <a:rPr lang="tr-TR" sz="1600" dirty="0">
                <a:solidFill>
                  <a:srgbClr val="4A127B"/>
                </a:solidFill>
              </a:rPr>
              <a:t> </a:t>
            </a:r>
            <a:r>
              <a:rPr lang="ru-RU" sz="1600" dirty="0" err="1">
                <a:solidFill>
                  <a:srgbClr val="4A127B"/>
                </a:solidFill>
              </a:rPr>
              <a:t>ҳимоя</a:t>
            </a:r>
            <a:r>
              <a:rPr lang="tr-TR" sz="1600" dirty="0">
                <a:solidFill>
                  <a:srgbClr val="4A127B"/>
                </a:solidFill>
              </a:rPr>
              <a:t> </a:t>
            </a:r>
            <a:r>
              <a:rPr lang="ru-RU" sz="1600" dirty="0" err="1">
                <a:solidFill>
                  <a:srgbClr val="4A127B"/>
                </a:solidFill>
              </a:rPr>
              <a:t>қилишга</a:t>
            </a:r>
            <a:r>
              <a:rPr lang="tr-TR" sz="1600" dirty="0">
                <a:solidFill>
                  <a:srgbClr val="4A127B"/>
                </a:solidFill>
              </a:rPr>
              <a:t> x</a:t>
            </a:r>
            <a:r>
              <a:rPr lang="ru-RU" sz="1600" dirty="0" err="1">
                <a:solidFill>
                  <a:srgbClr val="4A127B"/>
                </a:solidFill>
              </a:rPr>
              <a:t>измат</a:t>
            </a:r>
            <a:r>
              <a:rPr lang="tr-TR" sz="1600" dirty="0">
                <a:solidFill>
                  <a:srgbClr val="4A127B"/>
                </a:solidFill>
              </a:rPr>
              <a:t> </a:t>
            </a:r>
            <a:r>
              <a:rPr lang="ru-RU" sz="1600" dirty="0" err="1">
                <a:solidFill>
                  <a:srgbClr val="4A127B"/>
                </a:solidFill>
              </a:rPr>
              <a:t>қилади</a:t>
            </a:r>
            <a:r>
              <a:rPr lang="tr-TR" sz="1600" dirty="0">
                <a:solidFill>
                  <a:srgbClr val="4A127B"/>
                </a:solidFill>
              </a:rPr>
              <a:t>, </a:t>
            </a:r>
            <a:r>
              <a:rPr lang="ru-RU" sz="1600" dirty="0" err="1">
                <a:solidFill>
                  <a:srgbClr val="4A127B"/>
                </a:solidFill>
              </a:rPr>
              <a:t>чунки</a:t>
            </a:r>
            <a:r>
              <a:rPr lang="tr-TR" sz="1600" dirty="0">
                <a:solidFill>
                  <a:srgbClr val="4A127B"/>
                </a:solidFill>
              </a:rPr>
              <a:t> </a:t>
            </a:r>
            <a:r>
              <a:rPr lang="ru-RU" sz="1600" dirty="0" err="1">
                <a:solidFill>
                  <a:srgbClr val="4A127B"/>
                </a:solidFill>
              </a:rPr>
              <a:t>агар</a:t>
            </a:r>
            <a:r>
              <a:rPr lang="tr-TR" sz="1600" dirty="0">
                <a:solidFill>
                  <a:srgbClr val="4A127B"/>
                </a:solidFill>
              </a:rPr>
              <a:t> x</a:t>
            </a:r>
            <a:r>
              <a:rPr lang="ru-RU" sz="1600" dirty="0" err="1">
                <a:solidFill>
                  <a:srgbClr val="4A127B"/>
                </a:solidFill>
              </a:rPr>
              <a:t>одимлар</a:t>
            </a:r>
            <a:r>
              <a:rPr lang="tr-TR" sz="1600" dirty="0">
                <a:solidFill>
                  <a:srgbClr val="4A127B"/>
                </a:solidFill>
              </a:rPr>
              <a:t> </a:t>
            </a:r>
            <a:r>
              <a:rPr lang="ru-RU" sz="1600" dirty="0" err="1">
                <a:solidFill>
                  <a:srgbClr val="4A127B"/>
                </a:solidFill>
              </a:rPr>
              <a:t>қийин</a:t>
            </a:r>
            <a:r>
              <a:rPr lang="tr-TR" sz="1600" dirty="0">
                <a:solidFill>
                  <a:srgbClr val="4A127B"/>
                </a:solidFill>
              </a:rPr>
              <a:t> </a:t>
            </a:r>
            <a:r>
              <a:rPr lang="ru-RU" sz="1600" dirty="0" err="1">
                <a:solidFill>
                  <a:srgbClr val="4A127B"/>
                </a:solidFill>
              </a:rPr>
              <a:t>ва</a:t>
            </a:r>
            <a:r>
              <a:rPr lang="tr-TR" sz="1600" dirty="0">
                <a:solidFill>
                  <a:srgbClr val="4A127B"/>
                </a:solidFill>
              </a:rPr>
              <a:t> </a:t>
            </a:r>
            <a:r>
              <a:rPr lang="ru-RU" sz="1600" dirty="0" err="1">
                <a:solidFill>
                  <a:srgbClr val="4A127B"/>
                </a:solidFill>
              </a:rPr>
              <a:t>баҳсли</a:t>
            </a:r>
            <a:r>
              <a:rPr lang="tr-TR" sz="1600" dirty="0">
                <a:solidFill>
                  <a:srgbClr val="4A127B"/>
                </a:solidFill>
              </a:rPr>
              <a:t> </a:t>
            </a:r>
            <a:r>
              <a:rPr lang="ru-RU" sz="1600" dirty="0" err="1">
                <a:solidFill>
                  <a:srgbClr val="4A127B"/>
                </a:solidFill>
              </a:rPr>
              <a:t>вазиятларда</a:t>
            </a:r>
            <a:r>
              <a:rPr lang="tr-TR" sz="1600" dirty="0">
                <a:solidFill>
                  <a:srgbClr val="4A127B"/>
                </a:solidFill>
              </a:rPr>
              <a:t> </a:t>
            </a:r>
            <a:r>
              <a:rPr lang="ru-RU" sz="1600" dirty="0" err="1">
                <a:solidFill>
                  <a:srgbClr val="4A127B"/>
                </a:solidFill>
              </a:rPr>
              <a:t>ўзини</a:t>
            </a:r>
            <a:r>
              <a:rPr lang="tr-TR" sz="1600" dirty="0">
                <a:solidFill>
                  <a:srgbClr val="4A127B"/>
                </a:solidFill>
              </a:rPr>
              <a:t> </a:t>
            </a:r>
            <a:r>
              <a:rPr lang="ru-RU" sz="1600" dirty="0" err="1">
                <a:solidFill>
                  <a:srgbClr val="4A127B"/>
                </a:solidFill>
              </a:rPr>
              <a:t>қандай</a:t>
            </a:r>
            <a:r>
              <a:rPr lang="tr-TR" sz="1600" dirty="0">
                <a:solidFill>
                  <a:srgbClr val="4A127B"/>
                </a:solidFill>
              </a:rPr>
              <a:t> </a:t>
            </a:r>
            <a:r>
              <a:rPr lang="ru-RU" sz="1600" dirty="0" err="1">
                <a:solidFill>
                  <a:srgbClr val="4A127B"/>
                </a:solidFill>
              </a:rPr>
              <a:t>тутишни</a:t>
            </a:r>
            <a:r>
              <a:rPr lang="tr-TR" sz="1600" dirty="0">
                <a:solidFill>
                  <a:srgbClr val="4A127B"/>
                </a:solidFill>
              </a:rPr>
              <a:t> </a:t>
            </a:r>
            <a:r>
              <a:rPr lang="ru-RU" sz="1600" dirty="0" err="1">
                <a:solidFill>
                  <a:srgbClr val="4A127B"/>
                </a:solidFill>
              </a:rPr>
              <a:t>билса</a:t>
            </a:r>
            <a:r>
              <a:rPr lang="tr-TR" sz="1600" dirty="0">
                <a:solidFill>
                  <a:srgbClr val="4A127B"/>
                </a:solidFill>
              </a:rPr>
              <a:t>, </a:t>
            </a:r>
            <a:r>
              <a:rPr lang="ru-RU" sz="1600" dirty="0" err="1">
                <a:solidFill>
                  <a:srgbClr val="4A127B"/>
                </a:solidFill>
              </a:rPr>
              <a:t>ҳуқуқбузарлик</a:t>
            </a:r>
            <a:r>
              <a:rPr lang="tr-TR" sz="1600" dirty="0">
                <a:solidFill>
                  <a:srgbClr val="4A127B"/>
                </a:solidFill>
              </a:rPr>
              <a:t> </a:t>
            </a:r>
            <a:r>
              <a:rPr lang="ru-RU" sz="1600" dirty="0" err="1">
                <a:solidFill>
                  <a:srgbClr val="4A127B"/>
                </a:solidFill>
              </a:rPr>
              <a:t>ёки</a:t>
            </a:r>
            <a:r>
              <a:rPr lang="tr-TR" sz="1600" dirty="0">
                <a:solidFill>
                  <a:srgbClr val="4A127B"/>
                </a:solidFill>
              </a:rPr>
              <a:t> </a:t>
            </a:r>
            <a:r>
              <a:rPr lang="ru-RU" sz="1600" dirty="0" err="1">
                <a:solidFill>
                  <a:srgbClr val="4A127B"/>
                </a:solidFill>
              </a:rPr>
              <a:t>обрўга</a:t>
            </a:r>
            <a:r>
              <a:rPr lang="tr-TR" sz="1600" dirty="0">
                <a:solidFill>
                  <a:srgbClr val="4A127B"/>
                </a:solidFill>
              </a:rPr>
              <a:t> </a:t>
            </a:r>
            <a:r>
              <a:rPr lang="ru-RU" sz="1600" dirty="0" err="1">
                <a:solidFill>
                  <a:srgbClr val="4A127B"/>
                </a:solidFill>
              </a:rPr>
              <a:t>путур</a:t>
            </a:r>
            <a:r>
              <a:rPr lang="tr-TR" sz="1600" dirty="0">
                <a:solidFill>
                  <a:srgbClr val="4A127B"/>
                </a:solidFill>
              </a:rPr>
              <a:t> e</a:t>
            </a:r>
            <a:r>
              <a:rPr lang="ru-RU" sz="1600" dirty="0" err="1">
                <a:solidFill>
                  <a:srgbClr val="4A127B"/>
                </a:solidFill>
              </a:rPr>
              <a:t>тказиш</a:t>
            </a:r>
            <a:r>
              <a:rPr lang="tr-TR" sz="1600" dirty="0">
                <a:solidFill>
                  <a:srgbClr val="4A127B"/>
                </a:solidFill>
              </a:rPr>
              <a:t> </a:t>
            </a:r>
            <a:r>
              <a:rPr lang="uz-Cyrl-UZ" sz="1600" dirty="0">
                <a:solidFill>
                  <a:srgbClr val="4A127B"/>
                </a:solidFill>
              </a:rPr>
              <a:t>э</a:t>
            </a:r>
            <a:r>
              <a:rPr lang="ru-RU" sz="1600" dirty="0" err="1">
                <a:solidFill>
                  <a:srgbClr val="4A127B"/>
                </a:solidFill>
              </a:rPr>
              <a:t>ҳтимоли</a:t>
            </a:r>
            <a:r>
              <a:rPr lang="tr-TR" sz="1600" dirty="0">
                <a:solidFill>
                  <a:srgbClr val="4A127B"/>
                </a:solidFill>
              </a:rPr>
              <a:t> </a:t>
            </a:r>
            <a:r>
              <a:rPr lang="ru-RU" sz="1600" dirty="0" err="1">
                <a:solidFill>
                  <a:srgbClr val="4A127B"/>
                </a:solidFill>
              </a:rPr>
              <a:t>камаяди</a:t>
            </a:r>
            <a:r>
              <a:rPr lang="tr-TR" sz="1600" dirty="0">
                <a:solidFill>
                  <a:srgbClr val="4A127B"/>
                </a:solidFill>
              </a:rPr>
              <a:t>.</a:t>
            </a:r>
            <a:endParaRPr lang="ru-RU" sz="1600" dirty="0">
              <a:solidFill>
                <a:srgbClr val="4A127B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" dur="15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2" grpId="0" animBg="1"/>
    </p:bldLst>
  </p:timing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642" name="Title 1">
            <a:extLst>
              <a:ext uri="{FF2B5EF4-FFF2-40B4-BE49-F238E27FC236}">
                <a16:creationId xmlns:a16="http://schemas.microsoft.com/office/drawing/2014/main" id="{0E0791E6-7859-44F9-AD48-3001D58D396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ru-RU" altLang="en-US"/>
              <a:t>А</a:t>
            </a:r>
            <a:r>
              <a:rPr lang="tr-TR" altLang="en-US"/>
              <a:t>x</a:t>
            </a:r>
            <a:r>
              <a:rPr lang="ru-RU" altLang="en-US"/>
              <a:t>лоқ</a:t>
            </a:r>
            <a:r>
              <a:rPr lang="tr-TR" altLang="en-US"/>
              <a:t> </a:t>
            </a:r>
            <a:r>
              <a:rPr lang="ru-RU" altLang="en-US"/>
              <a:t>код</a:t>
            </a:r>
            <a:r>
              <a:rPr lang="tr-TR" altLang="en-US"/>
              <a:t>e</a:t>
            </a:r>
            <a:r>
              <a:rPr lang="ru-RU" altLang="en-US"/>
              <a:t>ксига</a:t>
            </a:r>
            <a:r>
              <a:rPr lang="tr-TR" altLang="en-US"/>
              <a:t> </a:t>
            </a:r>
            <a:r>
              <a:rPr lang="ru-RU" altLang="en-US"/>
              <a:t>қандай</a:t>
            </a:r>
            <a:r>
              <a:rPr lang="tr-TR" altLang="en-US"/>
              <a:t> </a:t>
            </a:r>
            <a:r>
              <a:rPr lang="ru-RU" altLang="en-US"/>
              <a:t>а</a:t>
            </a:r>
            <a:r>
              <a:rPr lang="tr-TR" altLang="en-US"/>
              <a:t>x</a:t>
            </a:r>
            <a:r>
              <a:rPr lang="ru-RU" altLang="en-US"/>
              <a:t>лоқий</a:t>
            </a:r>
            <a:r>
              <a:rPr lang="tr-TR" altLang="en-US"/>
              <a:t> </a:t>
            </a:r>
            <a:r>
              <a:rPr lang="ru-RU" altLang="en-US"/>
              <a:t>м</a:t>
            </a:r>
            <a:r>
              <a:rPr lang="tr-TR" altLang="en-US"/>
              <a:t>e</a:t>
            </a:r>
            <a:r>
              <a:rPr lang="ru-RU" altLang="en-US"/>
              <a:t>ъёрлар</a:t>
            </a:r>
            <a:r>
              <a:rPr lang="tr-TR" altLang="en-US"/>
              <a:t> </a:t>
            </a:r>
            <a:r>
              <a:rPr lang="ru-RU" altLang="en-US"/>
              <a:t>киради</a:t>
            </a:r>
            <a:r>
              <a:rPr lang="tr-TR" altLang="en-US"/>
              <a:t>?</a:t>
            </a:r>
            <a:endParaRPr lang="ru-RU" altLang="en-US"/>
          </a:p>
        </p:txBody>
      </p:sp>
      <p:grpSp>
        <p:nvGrpSpPr>
          <p:cNvPr id="112643" name="Graphic 2">
            <a:extLst>
              <a:ext uri="{FF2B5EF4-FFF2-40B4-BE49-F238E27FC236}">
                <a16:creationId xmlns:a16="http://schemas.microsoft.com/office/drawing/2014/main" id="{A0828499-198E-4178-ACB6-A4C163F8D035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4900613" y="1254125"/>
            <a:ext cx="6767512" cy="5603875"/>
            <a:chOff x="1915544" y="3510"/>
            <a:chExt cx="8331330" cy="6854710"/>
          </a:xfrm>
        </p:grpSpPr>
        <p:sp>
          <p:nvSpPr>
            <p:cNvPr id="112648" name="Freeform: Shape 95">
              <a:extLst>
                <a:ext uri="{FF2B5EF4-FFF2-40B4-BE49-F238E27FC236}">
                  <a16:creationId xmlns:a16="http://schemas.microsoft.com/office/drawing/2014/main" id="{3A8A2275-1BAE-4422-8C6C-0B4BE3EDA92B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5544" y="3510"/>
              <a:ext cx="8331330" cy="6262672"/>
            </a:xfrm>
            <a:custGeom>
              <a:avLst/>
              <a:gdLst>
                <a:gd name="T0" fmla="*/ 993240 w 8331329"/>
                <a:gd name="T1" fmla="*/ 4814321 h 6417316"/>
                <a:gd name="T2" fmla="*/ 375121 w 8331329"/>
                <a:gd name="T3" fmla="*/ 4344779 h 6417316"/>
                <a:gd name="T4" fmla="*/ 1790 w 8331329"/>
                <a:gd name="T5" fmla="*/ 3303145 h 6417316"/>
                <a:gd name="T6" fmla="*/ 177734 w 8331329"/>
                <a:gd name="T7" fmla="*/ 2558228 h 6417316"/>
                <a:gd name="T8" fmla="*/ 724577 w 8331329"/>
                <a:gd name="T9" fmla="*/ 1976585 h 6417316"/>
                <a:gd name="T10" fmla="*/ 1244503 w 8331329"/>
                <a:gd name="T11" fmla="*/ 1663597 h 6417316"/>
                <a:gd name="T12" fmla="*/ 1551579 w 8331329"/>
                <a:gd name="T13" fmla="*/ 1481038 h 6417316"/>
                <a:gd name="T14" fmla="*/ 2313077 w 8331329"/>
                <a:gd name="T15" fmla="*/ 946094 h 6417316"/>
                <a:gd name="T16" fmla="*/ 2825015 w 8331329"/>
                <a:gd name="T17" fmla="*/ 426628 h 6417316"/>
                <a:gd name="T18" fmla="*/ 3825849 w 8331329"/>
                <a:gd name="T19" fmla="*/ 30285 h 6417316"/>
                <a:gd name="T20" fmla="*/ 5530986 w 8331329"/>
                <a:gd name="T21" fmla="*/ 350401 h 6417316"/>
                <a:gd name="T22" fmla="*/ 6717170 w 8331329"/>
                <a:gd name="T23" fmla="*/ 1658833 h 6417316"/>
                <a:gd name="T24" fmla="*/ 7977482 w 8331329"/>
                <a:gd name="T25" fmla="*/ 2451517 h 6417316"/>
                <a:gd name="T26" fmla="*/ 8311086 w 8331329"/>
                <a:gd name="T27" fmla="*/ 3122246 h 6417316"/>
                <a:gd name="T28" fmla="*/ 7881518 w 8331329"/>
                <a:gd name="T29" fmla="*/ 4380521 h 6417316"/>
                <a:gd name="T30" fmla="*/ 7827914 w 8331329"/>
                <a:gd name="T31" fmla="*/ 4432228 h 6417316"/>
                <a:gd name="T32" fmla="*/ 5382710 w 8331329"/>
                <a:gd name="T33" fmla="*/ 5195398 h 6417316"/>
                <a:gd name="T34" fmla="*/ 993218 w 8331329"/>
                <a:gd name="T35" fmla="*/ 4814305 h 641731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8331329"/>
                <a:gd name="T55" fmla="*/ 0 h 6417316"/>
                <a:gd name="T56" fmla="*/ 8331329 w 8331329"/>
                <a:gd name="T57" fmla="*/ 6417316 h 641731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8331329" h="6417316">
                  <a:moveTo>
                    <a:pt x="993240" y="5851751"/>
                  </a:moveTo>
                  <a:cubicBezTo>
                    <a:pt x="616730" y="5615054"/>
                    <a:pt x="424451" y="5351257"/>
                    <a:pt x="375121" y="5281033"/>
                  </a:cubicBezTo>
                  <a:cubicBezTo>
                    <a:pt x="13695" y="4766354"/>
                    <a:pt x="2996" y="4214382"/>
                    <a:pt x="1790" y="4014934"/>
                  </a:cubicBezTo>
                  <a:cubicBezTo>
                    <a:pt x="628" y="3825835"/>
                    <a:pt x="2184" y="3488547"/>
                    <a:pt x="177734" y="3109493"/>
                  </a:cubicBezTo>
                  <a:cubicBezTo>
                    <a:pt x="347496" y="2742959"/>
                    <a:pt x="602588" y="2504376"/>
                    <a:pt x="724577" y="2402514"/>
                  </a:cubicBezTo>
                  <a:cubicBezTo>
                    <a:pt x="760116" y="2372850"/>
                    <a:pt x="921569" y="2255927"/>
                    <a:pt x="1244495" y="2022080"/>
                  </a:cubicBezTo>
                  <a:cubicBezTo>
                    <a:pt x="1516776" y="1824912"/>
                    <a:pt x="1500180" y="1838286"/>
                    <a:pt x="1551571" y="1800181"/>
                  </a:cubicBezTo>
                  <a:cubicBezTo>
                    <a:pt x="1674655" y="1708931"/>
                    <a:pt x="2013938" y="1457391"/>
                    <a:pt x="2313076" y="1149965"/>
                  </a:cubicBezTo>
                  <a:cubicBezTo>
                    <a:pt x="2660164" y="793230"/>
                    <a:pt x="2587286" y="737301"/>
                    <a:pt x="2825014" y="518560"/>
                  </a:cubicBezTo>
                  <a:cubicBezTo>
                    <a:pt x="3217486" y="157440"/>
                    <a:pt x="3683799" y="63625"/>
                    <a:pt x="3825848" y="36811"/>
                  </a:cubicBezTo>
                  <a:cubicBezTo>
                    <a:pt x="4721379" y="-132139"/>
                    <a:pt x="5436601" y="358949"/>
                    <a:pt x="5530987" y="425906"/>
                  </a:cubicBezTo>
                  <a:cubicBezTo>
                    <a:pt x="6244324" y="932057"/>
                    <a:pt x="5940691" y="1372981"/>
                    <a:pt x="6717171" y="2016292"/>
                  </a:cubicBezTo>
                  <a:cubicBezTo>
                    <a:pt x="7241123" y="2450376"/>
                    <a:pt x="7605773" y="2437177"/>
                    <a:pt x="7977482" y="2979788"/>
                  </a:cubicBezTo>
                  <a:cubicBezTo>
                    <a:pt x="8060532" y="3101009"/>
                    <a:pt x="8249368" y="3383244"/>
                    <a:pt x="8311085" y="3795052"/>
                  </a:cubicBezTo>
                  <a:cubicBezTo>
                    <a:pt x="8435331" y="4624042"/>
                    <a:pt x="7936373" y="5257069"/>
                    <a:pt x="7881518" y="5324465"/>
                  </a:cubicBezTo>
                  <a:cubicBezTo>
                    <a:pt x="7881518" y="5324465"/>
                    <a:pt x="7855143" y="5356870"/>
                    <a:pt x="7827912" y="5387323"/>
                  </a:cubicBezTo>
                  <a:cubicBezTo>
                    <a:pt x="7150751" y="6144816"/>
                    <a:pt x="5382711" y="6314951"/>
                    <a:pt x="5382711" y="6314951"/>
                  </a:cubicBezTo>
                  <a:cubicBezTo>
                    <a:pt x="4209068" y="6427884"/>
                    <a:pt x="2190540" y="6604399"/>
                    <a:pt x="993218" y="5851729"/>
                  </a:cubicBezTo>
                  <a:close/>
                </a:path>
              </a:pathLst>
            </a:custGeom>
            <a:solidFill>
              <a:srgbClr val="9190F9">
                <a:alpha val="27843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12649" name="Freeform: Shape 96">
              <a:extLst>
                <a:ext uri="{FF2B5EF4-FFF2-40B4-BE49-F238E27FC236}">
                  <a16:creationId xmlns:a16="http://schemas.microsoft.com/office/drawing/2014/main" id="{78C3C089-C5F1-4612-B4AE-9F1BF5102BDD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9357" y="4657608"/>
              <a:ext cx="342023" cy="342023"/>
            </a:xfrm>
            <a:custGeom>
              <a:avLst/>
              <a:gdLst>
                <a:gd name="T0" fmla="*/ 341168 w 342023"/>
                <a:gd name="T1" fmla="*/ 171340 h 342023"/>
                <a:gd name="T2" fmla="*/ 171406 w 342023"/>
                <a:gd name="T3" fmla="*/ 341036 h 342023"/>
                <a:gd name="T4" fmla="*/ 1644 w 342023"/>
                <a:gd name="T5" fmla="*/ 171340 h 342023"/>
                <a:gd name="T6" fmla="*/ 171406 w 342023"/>
                <a:gd name="T7" fmla="*/ 1645 h 342023"/>
                <a:gd name="T8" fmla="*/ 341168 w 342023"/>
                <a:gd name="T9" fmla="*/ 171340 h 3420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42023"/>
                <a:gd name="T16" fmla="*/ 0 h 342023"/>
                <a:gd name="T17" fmla="*/ 342023 w 342023"/>
                <a:gd name="T18" fmla="*/ 342023 h 34202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42023" h="342023">
                  <a:moveTo>
                    <a:pt x="341168" y="171340"/>
                  </a:moveTo>
                  <a:cubicBezTo>
                    <a:pt x="341168" y="265061"/>
                    <a:pt x="265163" y="341036"/>
                    <a:pt x="171406" y="341036"/>
                  </a:cubicBezTo>
                  <a:cubicBezTo>
                    <a:pt x="77649" y="341036"/>
                    <a:pt x="1644" y="265061"/>
                    <a:pt x="1644" y="171340"/>
                  </a:cubicBezTo>
                  <a:cubicBezTo>
                    <a:pt x="1644" y="77620"/>
                    <a:pt x="77649" y="1645"/>
                    <a:pt x="171406" y="1645"/>
                  </a:cubicBezTo>
                  <a:cubicBezTo>
                    <a:pt x="265163" y="1645"/>
                    <a:pt x="341168" y="77620"/>
                    <a:pt x="341168" y="17134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12650" name="Freeform: Shape 97">
              <a:extLst>
                <a:ext uri="{FF2B5EF4-FFF2-40B4-BE49-F238E27FC236}">
                  <a16:creationId xmlns:a16="http://schemas.microsoft.com/office/drawing/2014/main" id="{D7C9AD3D-CFC4-472F-9CD3-DC881B479AA9}"/>
                </a:ext>
              </a:extLst>
            </p:cNvPr>
            <p:cNvSpPr>
              <a:spLocks/>
            </p:cNvSpPr>
            <p:nvPr/>
          </p:nvSpPr>
          <p:spPr bwMode="auto">
            <a:xfrm>
              <a:off x="9552844" y="4644673"/>
              <a:ext cx="342023" cy="342023"/>
            </a:xfrm>
            <a:custGeom>
              <a:avLst/>
              <a:gdLst>
                <a:gd name="T0" fmla="*/ 341168 w 342023"/>
                <a:gd name="T1" fmla="*/ 171340 h 342023"/>
                <a:gd name="T2" fmla="*/ 171406 w 342023"/>
                <a:gd name="T3" fmla="*/ 341036 h 342023"/>
                <a:gd name="T4" fmla="*/ 1645 w 342023"/>
                <a:gd name="T5" fmla="*/ 171340 h 342023"/>
                <a:gd name="T6" fmla="*/ 171406 w 342023"/>
                <a:gd name="T7" fmla="*/ 1644 h 342023"/>
                <a:gd name="T8" fmla="*/ 341168 w 342023"/>
                <a:gd name="T9" fmla="*/ 171340 h 3420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42023"/>
                <a:gd name="T16" fmla="*/ 0 h 342023"/>
                <a:gd name="T17" fmla="*/ 342023 w 342023"/>
                <a:gd name="T18" fmla="*/ 342023 h 34202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42023" h="342023">
                  <a:moveTo>
                    <a:pt x="341168" y="171340"/>
                  </a:moveTo>
                  <a:cubicBezTo>
                    <a:pt x="341168" y="265061"/>
                    <a:pt x="265163" y="341036"/>
                    <a:pt x="171406" y="341036"/>
                  </a:cubicBezTo>
                  <a:cubicBezTo>
                    <a:pt x="77650" y="341036"/>
                    <a:pt x="1645" y="265061"/>
                    <a:pt x="1645" y="171340"/>
                  </a:cubicBezTo>
                  <a:cubicBezTo>
                    <a:pt x="1645" y="77620"/>
                    <a:pt x="77650" y="1644"/>
                    <a:pt x="171406" y="1644"/>
                  </a:cubicBezTo>
                  <a:cubicBezTo>
                    <a:pt x="265163" y="1644"/>
                    <a:pt x="341168" y="77620"/>
                    <a:pt x="341168" y="17134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12651" name="Freeform: Shape 98">
              <a:extLst>
                <a:ext uri="{FF2B5EF4-FFF2-40B4-BE49-F238E27FC236}">
                  <a16:creationId xmlns:a16="http://schemas.microsoft.com/office/drawing/2014/main" id="{0E92EE45-D9F5-471C-8E7E-2012CFE4B828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2997" y="2621146"/>
              <a:ext cx="342023" cy="342023"/>
            </a:xfrm>
            <a:custGeom>
              <a:avLst/>
              <a:gdLst>
                <a:gd name="T0" fmla="*/ 341168 w 342023"/>
                <a:gd name="T1" fmla="*/ 171341 h 342023"/>
                <a:gd name="T2" fmla="*/ 171406 w 342023"/>
                <a:gd name="T3" fmla="*/ 341037 h 342023"/>
                <a:gd name="T4" fmla="*/ 1644 w 342023"/>
                <a:gd name="T5" fmla="*/ 171341 h 342023"/>
                <a:gd name="T6" fmla="*/ 171406 w 342023"/>
                <a:gd name="T7" fmla="*/ 1644 h 342023"/>
                <a:gd name="T8" fmla="*/ 341168 w 342023"/>
                <a:gd name="T9" fmla="*/ 171341 h 3420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42023"/>
                <a:gd name="T16" fmla="*/ 0 h 342023"/>
                <a:gd name="T17" fmla="*/ 342023 w 342023"/>
                <a:gd name="T18" fmla="*/ 342023 h 34202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42023" h="342023">
                  <a:moveTo>
                    <a:pt x="341168" y="171341"/>
                  </a:moveTo>
                  <a:cubicBezTo>
                    <a:pt x="341168" y="265061"/>
                    <a:pt x="265163" y="341037"/>
                    <a:pt x="171406" y="341037"/>
                  </a:cubicBezTo>
                  <a:cubicBezTo>
                    <a:pt x="77649" y="341037"/>
                    <a:pt x="1644" y="265061"/>
                    <a:pt x="1644" y="171341"/>
                  </a:cubicBezTo>
                  <a:cubicBezTo>
                    <a:pt x="1644" y="77620"/>
                    <a:pt x="77649" y="1644"/>
                    <a:pt x="171406" y="1644"/>
                  </a:cubicBezTo>
                  <a:cubicBezTo>
                    <a:pt x="265163" y="1644"/>
                    <a:pt x="341168" y="77620"/>
                    <a:pt x="341168" y="17134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12652" name="Freeform: Shape 99">
              <a:extLst>
                <a:ext uri="{FF2B5EF4-FFF2-40B4-BE49-F238E27FC236}">
                  <a16:creationId xmlns:a16="http://schemas.microsoft.com/office/drawing/2014/main" id="{4797C976-A392-4CFC-B784-933619A63498}"/>
                </a:ext>
              </a:extLst>
            </p:cNvPr>
            <p:cNvSpPr>
              <a:spLocks/>
            </p:cNvSpPr>
            <p:nvPr/>
          </p:nvSpPr>
          <p:spPr bwMode="auto">
            <a:xfrm>
              <a:off x="8097821" y="4024054"/>
              <a:ext cx="342023" cy="342023"/>
            </a:xfrm>
            <a:custGeom>
              <a:avLst/>
              <a:gdLst>
                <a:gd name="T0" fmla="*/ 341168 w 342023"/>
                <a:gd name="T1" fmla="*/ 171341 h 342023"/>
                <a:gd name="T2" fmla="*/ 171406 w 342023"/>
                <a:gd name="T3" fmla="*/ 341037 h 342023"/>
                <a:gd name="T4" fmla="*/ 1644 w 342023"/>
                <a:gd name="T5" fmla="*/ 171341 h 342023"/>
                <a:gd name="T6" fmla="*/ 171406 w 342023"/>
                <a:gd name="T7" fmla="*/ 1644 h 342023"/>
                <a:gd name="T8" fmla="*/ 341168 w 342023"/>
                <a:gd name="T9" fmla="*/ 171341 h 3420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42023"/>
                <a:gd name="T16" fmla="*/ 0 h 342023"/>
                <a:gd name="T17" fmla="*/ 342023 w 342023"/>
                <a:gd name="T18" fmla="*/ 342023 h 34202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42023" h="342023">
                  <a:moveTo>
                    <a:pt x="341168" y="171341"/>
                  </a:moveTo>
                  <a:cubicBezTo>
                    <a:pt x="341168" y="265061"/>
                    <a:pt x="265163" y="341037"/>
                    <a:pt x="171406" y="341037"/>
                  </a:cubicBezTo>
                  <a:cubicBezTo>
                    <a:pt x="77649" y="341037"/>
                    <a:pt x="1644" y="265061"/>
                    <a:pt x="1644" y="171341"/>
                  </a:cubicBezTo>
                  <a:cubicBezTo>
                    <a:pt x="1644" y="77620"/>
                    <a:pt x="77649" y="1644"/>
                    <a:pt x="171406" y="1644"/>
                  </a:cubicBezTo>
                  <a:cubicBezTo>
                    <a:pt x="265163" y="1644"/>
                    <a:pt x="341168" y="77620"/>
                    <a:pt x="341168" y="17134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12653" name="Freeform: Shape 100">
              <a:extLst>
                <a:ext uri="{FF2B5EF4-FFF2-40B4-BE49-F238E27FC236}">
                  <a16:creationId xmlns:a16="http://schemas.microsoft.com/office/drawing/2014/main" id="{3DD4333D-C599-4522-9900-1692BC9C49FA}"/>
                </a:ext>
              </a:extLst>
            </p:cNvPr>
            <p:cNvSpPr>
              <a:spLocks/>
            </p:cNvSpPr>
            <p:nvPr/>
          </p:nvSpPr>
          <p:spPr bwMode="auto">
            <a:xfrm>
              <a:off x="6953184" y="494179"/>
              <a:ext cx="342023" cy="342023"/>
            </a:xfrm>
            <a:custGeom>
              <a:avLst/>
              <a:gdLst>
                <a:gd name="T0" fmla="*/ 341168 w 342023"/>
                <a:gd name="T1" fmla="*/ 171340 h 342023"/>
                <a:gd name="T2" fmla="*/ 171406 w 342023"/>
                <a:gd name="T3" fmla="*/ 341036 h 342023"/>
                <a:gd name="T4" fmla="*/ 1645 w 342023"/>
                <a:gd name="T5" fmla="*/ 171340 h 342023"/>
                <a:gd name="T6" fmla="*/ 171406 w 342023"/>
                <a:gd name="T7" fmla="*/ 1644 h 342023"/>
                <a:gd name="T8" fmla="*/ 341168 w 342023"/>
                <a:gd name="T9" fmla="*/ 171340 h 3420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42023"/>
                <a:gd name="T16" fmla="*/ 0 h 342023"/>
                <a:gd name="T17" fmla="*/ 342023 w 342023"/>
                <a:gd name="T18" fmla="*/ 342023 h 34202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42023" h="342023">
                  <a:moveTo>
                    <a:pt x="341168" y="171340"/>
                  </a:moveTo>
                  <a:cubicBezTo>
                    <a:pt x="341168" y="265061"/>
                    <a:pt x="265163" y="341036"/>
                    <a:pt x="171406" y="341036"/>
                  </a:cubicBezTo>
                  <a:cubicBezTo>
                    <a:pt x="77650" y="341036"/>
                    <a:pt x="1645" y="265061"/>
                    <a:pt x="1645" y="171340"/>
                  </a:cubicBezTo>
                  <a:cubicBezTo>
                    <a:pt x="1645" y="77620"/>
                    <a:pt x="77650" y="1644"/>
                    <a:pt x="171406" y="1644"/>
                  </a:cubicBezTo>
                  <a:cubicBezTo>
                    <a:pt x="265163" y="1644"/>
                    <a:pt x="341168" y="77620"/>
                    <a:pt x="341168" y="17134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12654" name="Freeform: Shape 101">
              <a:extLst>
                <a:ext uri="{FF2B5EF4-FFF2-40B4-BE49-F238E27FC236}">
                  <a16:creationId xmlns:a16="http://schemas.microsoft.com/office/drawing/2014/main" id="{39B3BFB8-B235-4C63-80F3-5F141352B233}"/>
                </a:ext>
              </a:extLst>
            </p:cNvPr>
            <p:cNvSpPr>
              <a:spLocks/>
            </p:cNvSpPr>
            <p:nvPr/>
          </p:nvSpPr>
          <p:spPr bwMode="auto">
            <a:xfrm>
              <a:off x="8175412" y="5614417"/>
              <a:ext cx="342023" cy="342023"/>
            </a:xfrm>
            <a:custGeom>
              <a:avLst/>
              <a:gdLst>
                <a:gd name="T0" fmla="*/ 341168 w 342023"/>
                <a:gd name="T1" fmla="*/ 171340 h 342023"/>
                <a:gd name="T2" fmla="*/ 171406 w 342023"/>
                <a:gd name="T3" fmla="*/ 341036 h 342023"/>
                <a:gd name="T4" fmla="*/ 1645 w 342023"/>
                <a:gd name="T5" fmla="*/ 171340 h 342023"/>
                <a:gd name="T6" fmla="*/ 171406 w 342023"/>
                <a:gd name="T7" fmla="*/ 1644 h 342023"/>
                <a:gd name="T8" fmla="*/ 341168 w 342023"/>
                <a:gd name="T9" fmla="*/ 171340 h 3420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42023"/>
                <a:gd name="T16" fmla="*/ 0 h 342023"/>
                <a:gd name="T17" fmla="*/ 342023 w 342023"/>
                <a:gd name="T18" fmla="*/ 342023 h 34202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42023" h="342023">
                  <a:moveTo>
                    <a:pt x="341168" y="171340"/>
                  </a:moveTo>
                  <a:cubicBezTo>
                    <a:pt x="341168" y="265061"/>
                    <a:pt x="265163" y="341036"/>
                    <a:pt x="171406" y="341036"/>
                  </a:cubicBezTo>
                  <a:cubicBezTo>
                    <a:pt x="77650" y="341036"/>
                    <a:pt x="1645" y="265061"/>
                    <a:pt x="1645" y="171340"/>
                  </a:cubicBezTo>
                  <a:cubicBezTo>
                    <a:pt x="1645" y="77620"/>
                    <a:pt x="77650" y="1644"/>
                    <a:pt x="171406" y="1644"/>
                  </a:cubicBezTo>
                  <a:cubicBezTo>
                    <a:pt x="265163" y="1644"/>
                    <a:pt x="341168" y="77620"/>
                    <a:pt x="341168" y="17134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12655" name="Freeform: Shape 102">
              <a:extLst>
                <a:ext uri="{FF2B5EF4-FFF2-40B4-BE49-F238E27FC236}">
                  <a16:creationId xmlns:a16="http://schemas.microsoft.com/office/drawing/2014/main" id="{5AE816B8-9E95-4944-8983-DFDB0C11A4B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7975" y="2840962"/>
              <a:ext cx="342023" cy="342023"/>
            </a:xfrm>
            <a:custGeom>
              <a:avLst/>
              <a:gdLst>
                <a:gd name="T0" fmla="*/ 341168 w 342023"/>
                <a:gd name="T1" fmla="*/ 171340 h 342023"/>
                <a:gd name="T2" fmla="*/ 171406 w 342023"/>
                <a:gd name="T3" fmla="*/ 341036 h 342023"/>
                <a:gd name="T4" fmla="*/ 1644 w 342023"/>
                <a:gd name="T5" fmla="*/ 171340 h 342023"/>
                <a:gd name="T6" fmla="*/ 171406 w 342023"/>
                <a:gd name="T7" fmla="*/ 1644 h 342023"/>
                <a:gd name="T8" fmla="*/ 341168 w 342023"/>
                <a:gd name="T9" fmla="*/ 171340 h 3420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42023"/>
                <a:gd name="T16" fmla="*/ 0 h 342023"/>
                <a:gd name="T17" fmla="*/ 342023 w 342023"/>
                <a:gd name="T18" fmla="*/ 342023 h 34202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42023" h="342023">
                  <a:moveTo>
                    <a:pt x="341168" y="171340"/>
                  </a:moveTo>
                  <a:cubicBezTo>
                    <a:pt x="341168" y="265061"/>
                    <a:pt x="265163" y="341036"/>
                    <a:pt x="171406" y="341036"/>
                  </a:cubicBezTo>
                  <a:cubicBezTo>
                    <a:pt x="77649" y="341036"/>
                    <a:pt x="1644" y="265061"/>
                    <a:pt x="1644" y="171340"/>
                  </a:cubicBezTo>
                  <a:cubicBezTo>
                    <a:pt x="1644" y="77620"/>
                    <a:pt x="77649" y="1644"/>
                    <a:pt x="171406" y="1644"/>
                  </a:cubicBezTo>
                  <a:cubicBezTo>
                    <a:pt x="265163" y="1644"/>
                    <a:pt x="341168" y="77620"/>
                    <a:pt x="341168" y="17134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12656" name="Freeform: Shape 103">
              <a:extLst>
                <a:ext uri="{FF2B5EF4-FFF2-40B4-BE49-F238E27FC236}">
                  <a16:creationId xmlns:a16="http://schemas.microsoft.com/office/drawing/2014/main" id="{EABDD496-30A8-496D-82A0-52BC536340A4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4571" y="3806264"/>
              <a:ext cx="2376621" cy="2394161"/>
            </a:xfrm>
            <a:custGeom>
              <a:avLst/>
              <a:gdLst>
                <a:gd name="T0" fmla="*/ 2305349 w 2376621"/>
                <a:gd name="T1" fmla="*/ 1410594 h 2394161"/>
                <a:gd name="T2" fmla="*/ 2177243 w 2376621"/>
                <a:gd name="T3" fmla="*/ 1192905 h 2394161"/>
                <a:gd name="T4" fmla="*/ 2241263 w 2376621"/>
                <a:gd name="T5" fmla="*/ 1020025 h 2394161"/>
                <a:gd name="T6" fmla="*/ 2324511 w 2376621"/>
                <a:gd name="T7" fmla="*/ 802336 h 2394161"/>
                <a:gd name="T8" fmla="*/ 2087555 w 2376621"/>
                <a:gd name="T9" fmla="*/ 603853 h 2394161"/>
                <a:gd name="T10" fmla="*/ 1869822 w 2376621"/>
                <a:gd name="T11" fmla="*/ 539855 h 2394161"/>
                <a:gd name="T12" fmla="*/ 1786553 w 2376621"/>
                <a:gd name="T13" fmla="*/ 315764 h 2394161"/>
                <a:gd name="T14" fmla="*/ 1453519 w 2376621"/>
                <a:gd name="T15" fmla="*/ 21230 h 2394161"/>
                <a:gd name="T16" fmla="*/ 1312610 w 2376621"/>
                <a:gd name="T17" fmla="*/ 232517 h 2394161"/>
                <a:gd name="T18" fmla="*/ 1005179 w 2376621"/>
                <a:gd name="T19" fmla="*/ 245298 h 2394161"/>
                <a:gd name="T20" fmla="*/ 870694 w 2376621"/>
                <a:gd name="T21" fmla="*/ 27631 h 2394161"/>
                <a:gd name="T22" fmla="*/ 524878 w 2376621"/>
                <a:gd name="T23" fmla="*/ 174855 h 2394161"/>
                <a:gd name="T24" fmla="*/ 569713 w 2376621"/>
                <a:gd name="T25" fmla="*/ 418174 h 2394161"/>
                <a:gd name="T26" fmla="*/ 358361 w 2376621"/>
                <a:gd name="T27" fmla="*/ 623037 h 2394161"/>
                <a:gd name="T28" fmla="*/ 102172 w 2376621"/>
                <a:gd name="T29" fmla="*/ 616613 h 2394161"/>
                <a:gd name="T30" fmla="*/ 12523 w 2376621"/>
                <a:gd name="T31" fmla="*/ 949537 h 2394161"/>
                <a:gd name="T32" fmla="*/ 166236 w 2376621"/>
                <a:gd name="T33" fmla="*/ 1051973 h 2394161"/>
                <a:gd name="T34" fmla="*/ 156633 w 2376621"/>
                <a:gd name="T35" fmla="*/ 1368915 h 2394161"/>
                <a:gd name="T36" fmla="*/ 2394 w 2376621"/>
                <a:gd name="T37" fmla="*/ 1551393 h 2394161"/>
                <a:gd name="T38" fmla="*/ 211093 w 2376621"/>
                <a:gd name="T39" fmla="*/ 1845906 h 2394161"/>
                <a:gd name="T40" fmla="*/ 512096 w 2376621"/>
                <a:gd name="T41" fmla="*/ 1922729 h 2394161"/>
                <a:gd name="T42" fmla="*/ 524922 w 2376621"/>
                <a:gd name="T43" fmla="*/ 2217237 h 2394161"/>
                <a:gd name="T44" fmla="*/ 864335 w 2376621"/>
                <a:gd name="T45" fmla="*/ 2390113 h 2394161"/>
                <a:gd name="T46" fmla="*/ 1018027 w 2376621"/>
                <a:gd name="T47" fmla="*/ 2230063 h 2394161"/>
                <a:gd name="T48" fmla="*/ 1351066 w 2376621"/>
                <a:gd name="T49" fmla="*/ 2230063 h 2394161"/>
                <a:gd name="T50" fmla="*/ 1491953 w 2376621"/>
                <a:gd name="T51" fmla="*/ 2377287 h 2394161"/>
                <a:gd name="T52" fmla="*/ 1805759 w 2376621"/>
                <a:gd name="T53" fmla="*/ 2134011 h 2394161"/>
                <a:gd name="T54" fmla="*/ 1869822 w 2376621"/>
                <a:gd name="T55" fmla="*/ 1948337 h 2394161"/>
                <a:gd name="T56" fmla="*/ 2074751 w 2376621"/>
                <a:gd name="T57" fmla="*/ 1833080 h 2394161"/>
                <a:gd name="T58" fmla="*/ 2356543 w 2376621"/>
                <a:gd name="T59" fmla="*/ 1474569 h 2394161"/>
                <a:gd name="T60" fmla="*/ 724216 w 2376621"/>
                <a:gd name="T61" fmla="*/ 1223753 h 2394161"/>
                <a:gd name="T62" fmla="*/ 1607122 w 2376621"/>
                <a:gd name="T63" fmla="*/ 1223753 h 239416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376621"/>
                <a:gd name="T97" fmla="*/ 0 h 2394161"/>
                <a:gd name="T98" fmla="*/ 2376621 w 2376621"/>
                <a:gd name="T99" fmla="*/ 2394161 h 2394161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376621" h="2394161">
                  <a:moveTo>
                    <a:pt x="2356586" y="1474630"/>
                  </a:moveTo>
                  <a:cubicBezTo>
                    <a:pt x="2349351" y="1459787"/>
                    <a:pt x="2335605" y="1431549"/>
                    <a:pt x="2305349" y="1410589"/>
                  </a:cubicBezTo>
                  <a:cubicBezTo>
                    <a:pt x="2239421" y="1364941"/>
                    <a:pt x="2171214" y="1406620"/>
                    <a:pt x="2145212" y="1372177"/>
                  </a:cubicBezTo>
                  <a:cubicBezTo>
                    <a:pt x="2119231" y="1337755"/>
                    <a:pt x="2184172" y="1291955"/>
                    <a:pt x="2177243" y="1192900"/>
                  </a:cubicBezTo>
                  <a:cubicBezTo>
                    <a:pt x="2172376" y="1123421"/>
                    <a:pt x="2136595" y="1091082"/>
                    <a:pt x="2158016" y="1058458"/>
                  </a:cubicBezTo>
                  <a:cubicBezTo>
                    <a:pt x="2170666" y="1039165"/>
                    <a:pt x="2186934" y="1044690"/>
                    <a:pt x="2241263" y="1020025"/>
                  </a:cubicBezTo>
                  <a:cubicBezTo>
                    <a:pt x="2285573" y="999920"/>
                    <a:pt x="2325607" y="981766"/>
                    <a:pt x="2343739" y="949581"/>
                  </a:cubicBezTo>
                  <a:cubicBezTo>
                    <a:pt x="2363208" y="915116"/>
                    <a:pt x="2350513" y="876923"/>
                    <a:pt x="2324511" y="802336"/>
                  </a:cubicBezTo>
                  <a:cubicBezTo>
                    <a:pt x="2286801" y="694116"/>
                    <a:pt x="2256939" y="608457"/>
                    <a:pt x="2190026" y="591027"/>
                  </a:cubicBezTo>
                  <a:cubicBezTo>
                    <a:pt x="2168298" y="585392"/>
                    <a:pt x="2141375" y="591553"/>
                    <a:pt x="2087550" y="603853"/>
                  </a:cubicBezTo>
                  <a:cubicBezTo>
                    <a:pt x="2003294" y="623124"/>
                    <a:pt x="1987158" y="645509"/>
                    <a:pt x="1953065" y="635863"/>
                  </a:cubicBezTo>
                  <a:cubicBezTo>
                    <a:pt x="1919871" y="626479"/>
                    <a:pt x="1923116" y="601836"/>
                    <a:pt x="1869817" y="539855"/>
                  </a:cubicBezTo>
                  <a:cubicBezTo>
                    <a:pt x="1802048" y="461058"/>
                    <a:pt x="1759581" y="457528"/>
                    <a:pt x="1754516" y="411815"/>
                  </a:cubicBezTo>
                  <a:cubicBezTo>
                    <a:pt x="1751578" y="385111"/>
                    <a:pt x="1765413" y="380441"/>
                    <a:pt x="1786548" y="315764"/>
                  </a:cubicBezTo>
                  <a:cubicBezTo>
                    <a:pt x="1798256" y="279917"/>
                    <a:pt x="1814897" y="229074"/>
                    <a:pt x="1812134" y="194105"/>
                  </a:cubicBezTo>
                  <a:cubicBezTo>
                    <a:pt x="1802926" y="75909"/>
                    <a:pt x="1558160" y="-47043"/>
                    <a:pt x="1453514" y="21230"/>
                  </a:cubicBezTo>
                  <a:cubicBezTo>
                    <a:pt x="1422162" y="41685"/>
                    <a:pt x="1397979" y="82838"/>
                    <a:pt x="1370245" y="130085"/>
                  </a:cubicBezTo>
                  <a:cubicBezTo>
                    <a:pt x="1330254" y="198205"/>
                    <a:pt x="1338520" y="214648"/>
                    <a:pt x="1312605" y="232517"/>
                  </a:cubicBezTo>
                  <a:cubicBezTo>
                    <a:pt x="1266783" y="264088"/>
                    <a:pt x="1229028" y="220831"/>
                    <a:pt x="1120480" y="232517"/>
                  </a:cubicBezTo>
                  <a:cubicBezTo>
                    <a:pt x="1049949" y="240080"/>
                    <a:pt x="1029603" y="262246"/>
                    <a:pt x="1005179" y="245298"/>
                  </a:cubicBezTo>
                  <a:cubicBezTo>
                    <a:pt x="970933" y="221532"/>
                    <a:pt x="997944" y="168848"/>
                    <a:pt x="960365" y="104455"/>
                  </a:cubicBezTo>
                  <a:cubicBezTo>
                    <a:pt x="951836" y="89831"/>
                    <a:pt x="921580" y="43066"/>
                    <a:pt x="870694" y="27631"/>
                  </a:cubicBezTo>
                  <a:cubicBezTo>
                    <a:pt x="824389" y="13556"/>
                    <a:pt x="803911" y="38528"/>
                    <a:pt x="646559" y="104455"/>
                  </a:cubicBezTo>
                  <a:cubicBezTo>
                    <a:pt x="561426" y="140105"/>
                    <a:pt x="535380" y="146222"/>
                    <a:pt x="524878" y="174855"/>
                  </a:cubicBezTo>
                  <a:cubicBezTo>
                    <a:pt x="516568" y="197503"/>
                    <a:pt x="526675" y="210504"/>
                    <a:pt x="550485" y="302916"/>
                  </a:cubicBezTo>
                  <a:cubicBezTo>
                    <a:pt x="567170" y="367638"/>
                    <a:pt x="575392" y="400371"/>
                    <a:pt x="569713" y="418174"/>
                  </a:cubicBezTo>
                  <a:cubicBezTo>
                    <a:pt x="555287" y="463163"/>
                    <a:pt x="514069" y="457375"/>
                    <a:pt x="448032" y="520605"/>
                  </a:cubicBezTo>
                  <a:cubicBezTo>
                    <a:pt x="384626" y="581292"/>
                    <a:pt x="395589" y="612469"/>
                    <a:pt x="358361" y="623037"/>
                  </a:cubicBezTo>
                  <a:cubicBezTo>
                    <a:pt x="295393" y="640927"/>
                    <a:pt x="250821" y="555509"/>
                    <a:pt x="172638" y="571821"/>
                  </a:cubicBezTo>
                  <a:cubicBezTo>
                    <a:pt x="143653" y="577872"/>
                    <a:pt x="125741" y="594622"/>
                    <a:pt x="102172" y="616613"/>
                  </a:cubicBezTo>
                  <a:cubicBezTo>
                    <a:pt x="43919" y="671095"/>
                    <a:pt x="30084" y="737373"/>
                    <a:pt x="12523" y="821498"/>
                  </a:cubicBezTo>
                  <a:cubicBezTo>
                    <a:pt x="-7385" y="916782"/>
                    <a:pt x="7195" y="941601"/>
                    <a:pt x="12523" y="949537"/>
                  </a:cubicBezTo>
                  <a:cubicBezTo>
                    <a:pt x="15768" y="954360"/>
                    <a:pt x="22411" y="963086"/>
                    <a:pt x="82988" y="1000753"/>
                  </a:cubicBezTo>
                  <a:cubicBezTo>
                    <a:pt x="152555" y="1044032"/>
                    <a:pt x="157422" y="1037213"/>
                    <a:pt x="166236" y="1051968"/>
                  </a:cubicBezTo>
                  <a:cubicBezTo>
                    <a:pt x="176913" y="1069793"/>
                    <a:pt x="172331" y="1121316"/>
                    <a:pt x="171037" y="1221643"/>
                  </a:cubicBezTo>
                  <a:cubicBezTo>
                    <a:pt x="169459" y="1346503"/>
                    <a:pt x="186165" y="1357093"/>
                    <a:pt x="156633" y="1368910"/>
                  </a:cubicBezTo>
                  <a:cubicBezTo>
                    <a:pt x="100616" y="1391317"/>
                    <a:pt x="70119" y="1383249"/>
                    <a:pt x="25371" y="1442533"/>
                  </a:cubicBezTo>
                  <a:cubicBezTo>
                    <a:pt x="7371" y="1466342"/>
                    <a:pt x="-1027" y="1494713"/>
                    <a:pt x="2394" y="1551388"/>
                  </a:cubicBezTo>
                  <a:cubicBezTo>
                    <a:pt x="5902" y="1609137"/>
                    <a:pt x="22411" y="1713433"/>
                    <a:pt x="102194" y="1788283"/>
                  </a:cubicBezTo>
                  <a:cubicBezTo>
                    <a:pt x="125807" y="1810383"/>
                    <a:pt x="161347" y="1843730"/>
                    <a:pt x="211093" y="1845901"/>
                  </a:cubicBezTo>
                  <a:cubicBezTo>
                    <a:pt x="282480" y="1849036"/>
                    <a:pt x="302102" y="1784424"/>
                    <a:pt x="364806" y="1788283"/>
                  </a:cubicBezTo>
                  <a:cubicBezTo>
                    <a:pt x="427182" y="1792120"/>
                    <a:pt x="471338" y="1860020"/>
                    <a:pt x="512096" y="1922724"/>
                  </a:cubicBezTo>
                  <a:cubicBezTo>
                    <a:pt x="545750" y="1974466"/>
                    <a:pt x="570174" y="2012001"/>
                    <a:pt x="569757" y="2063568"/>
                  </a:cubicBezTo>
                  <a:cubicBezTo>
                    <a:pt x="569100" y="2141619"/>
                    <a:pt x="512337" y="2164113"/>
                    <a:pt x="524922" y="2217237"/>
                  </a:cubicBezTo>
                  <a:cubicBezTo>
                    <a:pt x="532091" y="2247558"/>
                    <a:pt x="574624" y="2272026"/>
                    <a:pt x="659407" y="2319668"/>
                  </a:cubicBezTo>
                  <a:cubicBezTo>
                    <a:pt x="805424" y="2401776"/>
                    <a:pt x="842652" y="2397171"/>
                    <a:pt x="864335" y="2390112"/>
                  </a:cubicBezTo>
                  <a:cubicBezTo>
                    <a:pt x="888759" y="2382132"/>
                    <a:pt x="904545" y="2367464"/>
                    <a:pt x="928355" y="2345298"/>
                  </a:cubicBezTo>
                  <a:cubicBezTo>
                    <a:pt x="987902" y="2289917"/>
                    <a:pt x="979286" y="2253303"/>
                    <a:pt x="1018027" y="2230063"/>
                  </a:cubicBezTo>
                  <a:cubicBezTo>
                    <a:pt x="1056197" y="2207130"/>
                    <a:pt x="1075688" y="2236026"/>
                    <a:pt x="1171740" y="2236464"/>
                  </a:cubicBezTo>
                  <a:cubicBezTo>
                    <a:pt x="1278512" y="2236925"/>
                    <a:pt x="1315762" y="2201473"/>
                    <a:pt x="1351061" y="2230063"/>
                  </a:cubicBezTo>
                  <a:cubicBezTo>
                    <a:pt x="1382062" y="2255188"/>
                    <a:pt x="1364456" y="2291561"/>
                    <a:pt x="1402298" y="2332494"/>
                  </a:cubicBezTo>
                  <a:cubicBezTo>
                    <a:pt x="1431041" y="2363605"/>
                    <a:pt x="1468445" y="2372002"/>
                    <a:pt x="1491948" y="2377286"/>
                  </a:cubicBezTo>
                  <a:cubicBezTo>
                    <a:pt x="1609748" y="2403793"/>
                    <a:pt x="1775608" y="2343720"/>
                    <a:pt x="1805754" y="2236442"/>
                  </a:cubicBezTo>
                  <a:cubicBezTo>
                    <a:pt x="1812090" y="2213904"/>
                    <a:pt x="1816497" y="2174791"/>
                    <a:pt x="1805754" y="2134011"/>
                  </a:cubicBezTo>
                  <a:cubicBezTo>
                    <a:pt x="1791700" y="2080712"/>
                    <a:pt x="1763505" y="2069027"/>
                    <a:pt x="1767342" y="2037959"/>
                  </a:cubicBezTo>
                  <a:cubicBezTo>
                    <a:pt x="1772034" y="2000140"/>
                    <a:pt x="1816124" y="1999767"/>
                    <a:pt x="1869817" y="1948332"/>
                  </a:cubicBezTo>
                  <a:cubicBezTo>
                    <a:pt x="1945084" y="1876179"/>
                    <a:pt x="1936599" y="1801854"/>
                    <a:pt x="1985075" y="1794663"/>
                  </a:cubicBezTo>
                  <a:cubicBezTo>
                    <a:pt x="2012634" y="1790585"/>
                    <a:pt x="2020746" y="1813737"/>
                    <a:pt x="2074746" y="1833075"/>
                  </a:cubicBezTo>
                  <a:cubicBezTo>
                    <a:pt x="2118639" y="1848773"/>
                    <a:pt x="2171938" y="1854473"/>
                    <a:pt x="2209232" y="1845901"/>
                  </a:cubicBezTo>
                  <a:cubicBezTo>
                    <a:pt x="2333237" y="1817355"/>
                    <a:pt x="2417252" y="1599249"/>
                    <a:pt x="2356542" y="1474564"/>
                  </a:cubicBezTo>
                  <a:close/>
                  <a:moveTo>
                    <a:pt x="1165666" y="1665089"/>
                  </a:moveTo>
                  <a:cubicBezTo>
                    <a:pt x="921844" y="1665089"/>
                    <a:pt x="724216" y="1467505"/>
                    <a:pt x="724216" y="1223748"/>
                  </a:cubicBezTo>
                  <a:cubicBezTo>
                    <a:pt x="724216" y="979990"/>
                    <a:pt x="921865" y="782406"/>
                    <a:pt x="1165666" y="782406"/>
                  </a:cubicBezTo>
                  <a:cubicBezTo>
                    <a:pt x="1409468" y="782406"/>
                    <a:pt x="1607117" y="979990"/>
                    <a:pt x="1607117" y="1223748"/>
                  </a:cubicBezTo>
                  <a:cubicBezTo>
                    <a:pt x="1607117" y="1467505"/>
                    <a:pt x="1409468" y="1665089"/>
                    <a:pt x="1165666" y="1665089"/>
                  </a:cubicBezTo>
                  <a:close/>
                </a:path>
              </a:pathLst>
            </a:custGeom>
            <a:solidFill>
              <a:srgbClr val="4A12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12657" name="Freeform: Shape 104">
              <a:extLst>
                <a:ext uri="{FF2B5EF4-FFF2-40B4-BE49-F238E27FC236}">
                  <a16:creationId xmlns:a16="http://schemas.microsoft.com/office/drawing/2014/main" id="{CDD6434C-9507-42F9-8253-B4A5C8C1B036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0290" y="4403678"/>
              <a:ext cx="1278201" cy="1258469"/>
            </a:xfrm>
            <a:custGeom>
              <a:avLst/>
              <a:gdLst>
                <a:gd name="T0" fmla="*/ 639934 w 1278201"/>
                <a:gd name="T1" fmla="*/ 1257768 h 1258469"/>
                <a:gd name="T2" fmla="*/ 1644 w 1278201"/>
                <a:gd name="T3" fmla="*/ 629717 h 1258469"/>
                <a:gd name="T4" fmla="*/ 639934 w 1278201"/>
                <a:gd name="T5" fmla="*/ 1644 h 1258469"/>
                <a:gd name="T6" fmla="*/ 1278223 w 1278201"/>
                <a:gd name="T7" fmla="*/ 629717 h 1258469"/>
                <a:gd name="T8" fmla="*/ 639934 w 1278201"/>
                <a:gd name="T9" fmla="*/ 1257768 h 1258469"/>
                <a:gd name="T10" fmla="*/ 639934 w 1278201"/>
                <a:gd name="T11" fmla="*/ 34860 h 1258469"/>
                <a:gd name="T12" fmla="*/ 34860 w 1278201"/>
                <a:gd name="T13" fmla="*/ 629717 h 1258469"/>
                <a:gd name="T14" fmla="*/ 639934 w 1278201"/>
                <a:gd name="T15" fmla="*/ 1224552 h 1258469"/>
                <a:gd name="T16" fmla="*/ 1244986 w 1278201"/>
                <a:gd name="T17" fmla="*/ 629717 h 1258469"/>
                <a:gd name="T18" fmla="*/ 639934 w 1278201"/>
                <a:gd name="T19" fmla="*/ 34860 h 125846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278201"/>
                <a:gd name="T31" fmla="*/ 0 h 1258469"/>
                <a:gd name="T32" fmla="*/ 1278201 w 1278201"/>
                <a:gd name="T33" fmla="*/ 1258469 h 1258469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278201" h="1258469">
                  <a:moveTo>
                    <a:pt x="639934" y="1257768"/>
                  </a:moveTo>
                  <a:cubicBezTo>
                    <a:pt x="287979" y="1257768"/>
                    <a:pt x="1644" y="976015"/>
                    <a:pt x="1644" y="629717"/>
                  </a:cubicBezTo>
                  <a:cubicBezTo>
                    <a:pt x="1644" y="283419"/>
                    <a:pt x="287979" y="1644"/>
                    <a:pt x="639934" y="1644"/>
                  </a:cubicBezTo>
                  <a:cubicBezTo>
                    <a:pt x="991889" y="1644"/>
                    <a:pt x="1278223" y="283397"/>
                    <a:pt x="1278223" y="629717"/>
                  </a:cubicBezTo>
                  <a:cubicBezTo>
                    <a:pt x="1278223" y="976037"/>
                    <a:pt x="991889" y="1257768"/>
                    <a:pt x="639934" y="1257768"/>
                  </a:cubicBezTo>
                  <a:close/>
                  <a:moveTo>
                    <a:pt x="639934" y="34860"/>
                  </a:moveTo>
                  <a:cubicBezTo>
                    <a:pt x="306308" y="34860"/>
                    <a:pt x="34860" y="301703"/>
                    <a:pt x="34860" y="629717"/>
                  </a:cubicBezTo>
                  <a:cubicBezTo>
                    <a:pt x="34860" y="957730"/>
                    <a:pt x="306286" y="1224552"/>
                    <a:pt x="639934" y="1224552"/>
                  </a:cubicBezTo>
                  <a:cubicBezTo>
                    <a:pt x="973582" y="1224552"/>
                    <a:pt x="1244986" y="957708"/>
                    <a:pt x="1244986" y="629717"/>
                  </a:cubicBezTo>
                  <a:cubicBezTo>
                    <a:pt x="1244986" y="301725"/>
                    <a:pt x="973560" y="34860"/>
                    <a:pt x="639934" y="3486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12658" name="Freeform: Shape 105">
              <a:extLst>
                <a:ext uri="{FF2B5EF4-FFF2-40B4-BE49-F238E27FC236}">
                  <a16:creationId xmlns:a16="http://schemas.microsoft.com/office/drawing/2014/main" id="{B3FFC136-176A-4EA8-BC84-36F12B66226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9301" y="4228895"/>
              <a:ext cx="1609262" cy="1607070"/>
            </a:xfrm>
            <a:custGeom>
              <a:avLst/>
              <a:gdLst>
                <a:gd name="T0" fmla="*/ 804719 w 1609262"/>
                <a:gd name="T1" fmla="*/ 1607363 h 1607069"/>
                <a:gd name="T2" fmla="*/ 1644 w 1609262"/>
                <a:gd name="T3" fmla="*/ 804508 h 1607069"/>
                <a:gd name="T4" fmla="*/ 804719 w 1609262"/>
                <a:gd name="T5" fmla="*/ 1644 h 1607069"/>
                <a:gd name="T6" fmla="*/ 1607793 w 1609262"/>
                <a:gd name="T7" fmla="*/ 804508 h 1607069"/>
                <a:gd name="T8" fmla="*/ 804719 w 1609262"/>
                <a:gd name="T9" fmla="*/ 1607363 h 1607069"/>
                <a:gd name="T10" fmla="*/ 804719 w 1609262"/>
                <a:gd name="T11" fmla="*/ 34860 h 1607069"/>
                <a:gd name="T12" fmla="*/ 34860 w 1609262"/>
                <a:gd name="T13" fmla="*/ 804508 h 1607069"/>
                <a:gd name="T14" fmla="*/ 804719 w 1609262"/>
                <a:gd name="T15" fmla="*/ 1574147 h 1607069"/>
                <a:gd name="T16" fmla="*/ 1574577 w 1609262"/>
                <a:gd name="T17" fmla="*/ 804508 h 1607069"/>
                <a:gd name="T18" fmla="*/ 804719 w 1609262"/>
                <a:gd name="T19" fmla="*/ 34860 h 160706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609262"/>
                <a:gd name="T31" fmla="*/ 0 h 1607069"/>
                <a:gd name="T32" fmla="*/ 1609262 w 1609262"/>
                <a:gd name="T33" fmla="*/ 1607069 h 1607069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609262" h="1607069">
                  <a:moveTo>
                    <a:pt x="804719" y="1607355"/>
                  </a:moveTo>
                  <a:cubicBezTo>
                    <a:pt x="361887" y="1607355"/>
                    <a:pt x="1644" y="1247200"/>
                    <a:pt x="1644" y="804500"/>
                  </a:cubicBezTo>
                  <a:cubicBezTo>
                    <a:pt x="1644" y="361799"/>
                    <a:pt x="361909" y="1644"/>
                    <a:pt x="804719" y="1644"/>
                  </a:cubicBezTo>
                  <a:cubicBezTo>
                    <a:pt x="1247529" y="1644"/>
                    <a:pt x="1607793" y="361799"/>
                    <a:pt x="1607793" y="804500"/>
                  </a:cubicBezTo>
                  <a:cubicBezTo>
                    <a:pt x="1607793" y="1247200"/>
                    <a:pt x="1247529" y="1607355"/>
                    <a:pt x="804719" y="1607355"/>
                  </a:cubicBezTo>
                  <a:close/>
                  <a:moveTo>
                    <a:pt x="804719" y="34860"/>
                  </a:moveTo>
                  <a:cubicBezTo>
                    <a:pt x="380216" y="34860"/>
                    <a:pt x="34860" y="380128"/>
                    <a:pt x="34860" y="804500"/>
                  </a:cubicBezTo>
                  <a:cubicBezTo>
                    <a:pt x="34860" y="1228871"/>
                    <a:pt x="380216" y="1574139"/>
                    <a:pt x="804719" y="1574139"/>
                  </a:cubicBezTo>
                  <a:cubicBezTo>
                    <a:pt x="1229222" y="1574139"/>
                    <a:pt x="1574577" y="1228871"/>
                    <a:pt x="1574577" y="804500"/>
                  </a:cubicBezTo>
                  <a:cubicBezTo>
                    <a:pt x="1574577" y="380128"/>
                    <a:pt x="1229222" y="34860"/>
                    <a:pt x="804719" y="3486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12659" name="Freeform: Shape 106">
              <a:extLst>
                <a:ext uri="{FF2B5EF4-FFF2-40B4-BE49-F238E27FC236}">
                  <a16:creationId xmlns:a16="http://schemas.microsoft.com/office/drawing/2014/main" id="{C2718B6A-59ED-4A8A-BF66-07DC781D1242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0889" y="2663257"/>
              <a:ext cx="2872116" cy="3957382"/>
            </a:xfrm>
            <a:custGeom>
              <a:avLst/>
              <a:gdLst>
                <a:gd name="T0" fmla="*/ 65347 w 2872116"/>
                <a:gd name="T1" fmla="*/ 1350939 h 3957381"/>
                <a:gd name="T2" fmla="*/ 106477 w 2872116"/>
                <a:gd name="T3" fmla="*/ 1481171 h 3957381"/>
                <a:gd name="T4" fmla="*/ 133335 w 2872116"/>
                <a:gd name="T5" fmla="*/ 1565142 h 3957381"/>
                <a:gd name="T6" fmla="*/ 154207 w 2872116"/>
                <a:gd name="T7" fmla="*/ 1630192 h 3957381"/>
                <a:gd name="T8" fmla="*/ 184682 w 2872116"/>
                <a:gd name="T9" fmla="*/ 1724183 h 3957381"/>
                <a:gd name="T10" fmla="*/ 186633 w 2872116"/>
                <a:gd name="T11" fmla="*/ 1730168 h 3957381"/>
                <a:gd name="T12" fmla="*/ 255191 w 2872116"/>
                <a:gd name="T13" fmla="*/ 1939307 h 3957381"/>
                <a:gd name="T14" fmla="*/ 329581 w 2872116"/>
                <a:gd name="T15" fmla="*/ 2161388 h 3957381"/>
                <a:gd name="T16" fmla="*/ 339732 w 2872116"/>
                <a:gd name="T17" fmla="*/ 2191228 h 3957381"/>
                <a:gd name="T18" fmla="*/ 357908 w 2872116"/>
                <a:gd name="T19" fmla="*/ 2244790 h 3957381"/>
                <a:gd name="T20" fmla="*/ 566476 w 2872116"/>
                <a:gd name="T21" fmla="*/ 2880820 h 3957381"/>
                <a:gd name="T22" fmla="*/ 639616 w 2872116"/>
                <a:gd name="T23" fmla="*/ 3322184 h 3957381"/>
                <a:gd name="T24" fmla="*/ 640164 w 2872116"/>
                <a:gd name="T25" fmla="*/ 3329550 h 3957381"/>
                <a:gd name="T26" fmla="*/ 644199 w 2872116"/>
                <a:gd name="T27" fmla="*/ 3405936 h 3957381"/>
                <a:gd name="T28" fmla="*/ 799731 w 2872116"/>
                <a:gd name="T29" fmla="*/ 3758176 h 3957381"/>
                <a:gd name="T30" fmla="*/ 1785218 w 2872116"/>
                <a:gd name="T31" fmla="*/ 3956308 h 3957381"/>
                <a:gd name="T32" fmla="*/ 2675726 w 2872116"/>
                <a:gd name="T33" fmla="*/ 3780362 h 3957381"/>
                <a:gd name="T34" fmla="*/ 2751784 w 2872116"/>
                <a:gd name="T35" fmla="*/ 3437990 h 3957381"/>
                <a:gd name="T36" fmla="*/ 2752200 w 2872116"/>
                <a:gd name="T37" fmla="*/ 3378376 h 3957381"/>
                <a:gd name="T38" fmla="*/ 2752068 w 2872116"/>
                <a:gd name="T39" fmla="*/ 3371360 h 3957381"/>
                <a:gd name="T40" fmla="*/ 2703922 w 2872116"/>
                <a:gd name="T41" fmla="*/ 2871064 h 3957381"/>
                <a:gd name="T42" fmla="*/ 2702606 w 2872116"/>
                <a:gd name="T43" fmla="*/ 2858544 h 3957381"/>
                <a:gd name="T44" fmla="*/ 2696840 w 2872116"/>
                <a:gd name="T45" fmla="*/ 2473594 h 3957381"/>
                <a:gd name="T46" fmla="*/ 2799842 w 2872116"/>
                <a:gd name="T47" fmla="*/ 1743279 h 3957381"/>
                <a:gd name="T48" fmla="*/ 2823498 w 2872116"/>
                <a:gd name="T49" fmla="*/ 1569483 h 3957381"/>
                <a:gd name="T50" fmla="*/ 2827752 w 2872116"/>
                <a:gd name="T51" fmla="*/ 1541025 h 3957381"/>
                <a:gd name="T52" fmla="*/ 2842990 w 2872116"/>
                <a:gd name="T53" fmla="*/ 1437432 h 3957381"/>
                <a:gd name="T54" fmla="*/ 2847308 w 2872116"/>
                <a:gd name="T55" fmla="*/ 1406408 h 3957381"/>
                <a:gd name="T56" fmla="*/ 2840358 w 2872116"/>
                <a:gd name="T57" fmla="*/ 851008 h 3957381"/>
                <a:gd name="T58" fmla="*/ 2821504 w 2872116"/>
                <a:gd name="T59" fmla="*/ 630052 h 3957381"/>
                <a:gd name="T60" fmla="*/ 2803898 w 2872116"/>
                <a:gd name="T61" fmla="*/ 229951 h 3957381"/>
                <a:gd name="T62" fmla="*/ 2803832 w 2872116"/>
                <a:gd name="T63" fmla="*/ 229885 h 3957381"/>
                <a:gd name="T64" fmla="*/ 2433878 w 2872116"/>
                <a:gd name="T65" fmla="*/ 59575 h 3957381"/>
                <a:gd name="T66" fmla="*/ 2262120 w 2872116"/>
                <a:gd name="T67" fmla="*/ 49139 h 3957381"/>
                <a:gd name="T68" fmla="*/ 2269422 w 2872116"/>
                <a:gd name="T69" fmla="*/ 15397 h 3957381"/>
                <a:gd name="T70" fmla="*/ 2287158 w 2872116"/>
                <a:gd name="T71" fmla="*/ 12679 h 3957381"/>
                <a:gd name="T72" fmla="*/ 2271788 w 2872116"/>
                <a:gd name="T73" fmla="*/ 11429 h 3957381"/>
                <a:gd name="T74" fmla="*/ 2270058 w 2872116"/>
                <a:gd name="T75" fmla="*/ 11297 h 3957381"/>
                <a:gd name="T76" fmla="*/ 2146052 w 2872116"/>
                <a:gd name="T77" fmla="*/ 4128 h 3957381"/>
                <a:gd name="T78" fmla="*/ 2120444 w 2872116"/>
                <a:gd name="T79" fmla="*/ 3295 h 3957381"/>
                <a:gd name="T80" fmla="*/ 2116060 w 2872116"/>
                <a:gd name="T81" fmla="*/ 3163 h 3957381"/>
                <a:gd name="T82" fmla="*/ 2099506 w 2872116"/>
                <a:gd name="T83" fmla="*/ 2813 h 3957381"/>
                <a:gd name="T84" fmla="*/ 1904378 w 2872116"/>
                <a:gd name="T85" fmla="*/ 2681 h 3957381"/>
                <a:gd name="T86" fmla="*/ 1872149 w 2872116"/>
                <a:gd name="T87" fmla="*/ 3514 h 3957381"/>
                <a:gd name="T88" fmla="*/ 1544728 w 2872116"/>
                <a:gd name="T89" fmla="*/ 22654 h 3957381"/>
                <a:gd name="T90" fmla="*/ 1542162 w 2872116"/>
                <a:gd name="T91" fmla="*/ 22939 h 3957381"/>
                <a:gd name="T92" fmla="*/ 1537646 w 2872116"/>
                <a:gd name="T93" fmla="*/ 23356 h 3957381"/>
                <a:gd name="T94" fmla="*/ 1533612 w 2872116"/>
                <a:gd name="T95" fmla="*/ 23707 h 3957381"/>
                <a:gd name="T96" fmla="*/ 1516423 w 2872116"/>
                <a:gd name="T97" fmla="*/ 25307 h 3957381"/>
                <a:gd name="T98" fmla="*/ 1505351 w 2872116"/>
                <a:gd name="T99" fmla="*/ 26842 h 3957381"/>
                <a:gd name="T100" fmla="*/ 973111 w 2872116"/>
                <a:gd name="T101" fmla="*/ 113049 h 3957381"/>
                <a:gd name="T102" fmla="*/ 956273 w 2872116"/>
                <a:gd name="T103" fmla="*/ 133856 h 3957381"/>
                <a:gd name="T104" fmla="*/ 935400 w 2872116"/>
                <a:gd name="T105" fmla="*/ 154728 h 3957381"/>
                <a:gd name="T106" fmla="*/ 581385 w 2872116"/>
                <a:gd name="T107" fmla="*/ 223527 h 3957381"/>
                <a:gd name="T108" fmla="*/ 79422 w 2872116"/>
                <a:gd name="T109" fmla="*/ 597340 h 3957381"/>
                <a:gd name="T110" fmla="*/ 41142 w 2872116"/>
                <a:gd name="T111" fmla="*/ 683394 h 3957381"/>
                <a:gd name="T112" fmla="*/ 65434 w 2872116"/>
                <a:gd name="T113" fmla="*/ 1350939 h 3957381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2872116"/>
                <a:gd name="T172" fmla="*/ 0 h 3957381"/>
                <a:gd name="T173" fmla="*/ 2872116 w 2872116"/>
                <a:gd name="T174" fmla="*/ 3957381 h 3957381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2872116" h="3957381">
                  <a:moveTo>
                    <a:pt x="65347" y="1350931"/>
                  </a:moveTo>
                  <a:cubicBezTo>
                    <a:pt x="78984" y="1394408"/>
                    <a:pt x="92686" y="1437818"/>
                    <a:pt x="106477" y="1481163"/>
                  </a:cubicBezTo>
                  <a:cubicBezTo>
                    <a:pt x="115378" y="1509205"/>
                    <a:pt x="124302" y="1537158"/>
                    <a:pt x="133335" y="1565134"/>
                  </a:cubicBezTo>
                  <a:cubicBezTo>
                    <a:pt x="140219" y="1586840"/>
                    <a:pt x="147191" y="1608479"/>
                    <a:pt x="154207" y="1630184"/>
                  </a:cubicBezTo>
                  <a:cubicBezTo>
                    <a:pt x="164226" y="1661493"/>
                    <a:pt x="174465" y="1692867"/>
                    <a:pt x="184682" y="1724175"/>
                  </a:cubicBezTo>
                  <a:cubicBezTo>
                    <a:pt x="185318" y="1726126"/>
                    <a:pt x="185997" y="1728143"/>
                    <a:pt x="186633" y="1730160"/>
                  </a:cubicBezTo>
                  <a:cubicBezTo>
                    <a:pt x="209259" y="1799881"/>
                    <a:pt x="232083" y="1869644"/>
                    <a:pt x="255191" y="1939299"/>
                  </a:cubicBezTo>
                  <a:cubicBezTo>
                    <a:pt x="279747" y="2013382"/>
                    <a:pt x="304609" y="2087487"/>
                    <a:pt x="329581" y="2161373"/>
                  </a:cubicBezTo>
                  <a:cubicBezTo>
                    <a:pt x="333001" y="2171392"/>
                    <a:pt x="336268" y="2181346"/>
                    <a:pt x="339732" y="2191212"/>
                  </a:cubicBezTo>
                  <a:cubicBezTo>
                    <a:pt x="350103" y="2220635"/>
                    <a:pt x="357053" y="2242340"/>
                    <a:pt x="357908" y="2244774"/>
                  </a:cubicBezTo>
                  <a:cubicBezTo>
                    <a:pt x="382398" y="2317607"/>
                    <a:pt x="511073" y="2675700"/>
                    <a:pt x="566476" y="2880805"/>
                  </a:cubicBezTo>
                  <a:cubicBezTo>
                    <a:pt x="595153" y="2986766"/>
                    <a:pt x="626527" y="3134954"/>
                    <a:pt x="639616" y="3322168"/>
                  </a:cubicBezTo>
                  <a:cubicBezTo>
                    <a:pt x="639836" y="3324602"/>
                    <a:pt x="640033" y="3327035"/>
                    <a:pt x="640164" y="3329535"/>
                  </a:cubicBezTo>
                  <a:cubicBezTo>
                    <a:pt x="641896" y="3354375"/>
                    <a:pt x="643234" y="3379764"/>
                    <a:pt x="644199" y="3405920"/>
                  </a:cubicBezTo>
                  <a:cubicBezTo>
                    <a:pt x="696050" y="3523282"/>
                    <a:pt x="747902" y="3640798"/>
                    <a:pt x="799731" y="3758160"/>
                  </a:cubicBezTo>
                  <a:cubicBezTo>
                    <a:pt x="993610" y="3841166"/>
                    <a:pt x="1339843" y="3959997"/>
                    <a:pt x="1785218" y="3956292"/>
                  </a:cubicBezTo>
                  <a:cubicBezTo>
                    <a:pt x="2178216" y="3952959"/>
                    <a:pt x="2488229" y="3855483"/>
                    <a:pt x="2675727" y="3780347"/>
                  </a:cubicBezTo>
                  <a:cubicBezTo>
                    <a:pt x="2745865" y="3685940"/>
                    <a:pt x="2749065" y="3538453"/>
                    <a:pt x="2751784" y="3437974"/>
                  </a:cubicBezTo>
                  <a:cubicBezTo>
                    <a:pt x="2752332" y="3418066"/>
                    <a:pt x="2752485" y="3398180"/>
                    <a:pt x="2752200" y="3378360"/>
                  </a:cubicBezTo>
                  <a:cubicBezTo>
                    <a:pt x="2752200" y="3375993"/>
                    <a:pt x="2752135" y="3373691"/>
                    <a:pt x="2752069" y="3371345"/>
                  </a:cubicBezTo>
                  <a:cubicBezTo>
                    <a:pt x="2749504" y="3205200"/>
                    <a:pt x="2721857" y="3037390"/>
                    <a:pt x="2703923" y="2871048"/>
                  </a:cubicBezTo>
                  <a:cubicBezTo>
                    <a:pt x="2703440" y="2866883"/>
                    <a:pt x="2703024" y="2862695"/>
                    <a:pt x="2702607" y="2858529"/>
                  </a:cubicBezTo>
                  <a:cubicBezTo>
                    <a:pt x="2688904" y="2728911"/>
                    <a:pt x="2681582" y="2600061"/>
                    <a:pt x="2696841" y="2473578"/>
                  </a:cubicBezTo>
                  <a:cubicBezTo>
                    <a:pt x="2726198" y="2229580"/>
                    <a:pt x="2771998" y="1987489"/>
                    <a:pt x="2799843" y="1743271"/>
                  </a:cubicBezTo>
                  <a:cubicBezTo>
                    <a:pt x="2806464" y="1685675"/>
                    <a:pt x="2814795" y="1627707"/>
                    <a:pt x="2823499" y="1569475"/>
                  </a:cubicBezTo>
                  <a:cubicBezTo>
                    <a:pt x="2824880" y="1560004"/>
                    <a:pt x="2826349" y="1550489"/>
                    <a:pt x="2827752" y="1541017"/>
                  </a:cubicBezTo>
                  <a:cubicBezTo>
                    <a:pt x="2832971" y="1506574"/>
                    <a:pt x="2838123" y="1471999"/>
                    <a:pt x="2842990" y="1437424"/>
                  </a:cubicBezTo>
                  <a:cubicBezTo>
                    <a:pt x="2844459" y="1427053"/>
                    <a:pt x="2845906" y="1416771"/>
                    <a:pt x="2847309" y="1406400"/>
                  </a:cubicBezTo>
                  <a:cubicBezTo>
                    <a:pt x="2872500" y="1220919"/>
                    <a:pt x="2886357" y="1034538"/>
                    <a:pt x="2840359" y="851008"/>
                  </a:cubicBezTo>
                  <a:cubicBezTo>
                    <a:pt x="2821789" y="776837"/>
                    <a:pt x="2819070" y="702403"/>
                    <a:pt x="2821504" y="630052"/>
                  </a:cubicBezTo>
                  <a:cubicBezTo>
                    <a:pt x="2826306" y="479847"/>
                    <a:pt x="2852900" y="338960"/>
                    <a:pt x="2803899" y="229951"/>
                  </a:cubicBezTo>
                  <a:lnTo>
                    <a:pt x="2803833" y="229885"/>
                  </a:lnTo>
                  <a:cubicBezTo>
                    <a:pt x="2740580" y="178055"/>
                    <a:pt x="2614339" y="90752"/>
                    <a:pt x="2433878" y="59575"/>
                  </a:cubicBezTo>
                  <a:cubicBezTo>
                    <a:pt x="2370626" y="48657"/>
                    <a:pt x="2312504" y="46706"/>
                    <a:pt x="2262121" y="49139"/>
                  </a:cubicBezTo>
                  <a:cubicBezTo>
                    <a:pt x="2265388" y="38155"/>
                    <a:pt x="2267822" y="26951"/>
                    <a:pt x="2269422" y="15397"/>
                  </a:cubicBezTo>
                  <a:cubicBezTo>
                    <a:pt x="2275341" y="14498"/>
                    <a:pt x="2281261" y="13578"/>
                    <a:pt x="2287159" y="12679"/>
                  </a:cubicBezTo>
                  <a:cubicBezTo>
                    <a:pt x="2282007" y="12262"/>
                    <a:pt x="2276920" y="11845"/>
                    <a:pt x="2271789" y="11429"/>
                  </a:cubicBezTo>
                  <a:cubicBezTo>
                    <a:pt x="2271241" y="11363"/>
                    <a:pt x="2270606" y="11363"/>
                    <a:pt x="2270058" y="11297"/>
                  </a:cubicBezTo>
                  <a:cubicBezTo>
                    <a:pt x="2230396" y="8162"/>
                    <a:pt x="2188915" y="5794"/>
                    <a:pt x="2146052" y="4128"/>
                  </a:cubicBezTo>
                  <a:cubicBezTo>
                    <a:pt x="2137567" y="3843"/>
                    <a:pt x="2128995" y="3580"/>
                    <a:pt x="2120445" y="3295"/>
                  </a:cubicBezTo>
                  <a:cubicBezTo>
                    <a:pt x="2118975" y="3229"/>
                    <a:pt x="2117529" y="3229"/>
                    <a:pt x="2116060" y="3163"/>
                  </a:cubicBezTo>
                  <a:cubicBezTo>
                    <a:pt x="2110557" y="3032"/>
                    <a:pt x="2105076" y="2878"/>
                    <a:pt x="2099507" y="2813"/>
                  </a:cubicBezTo>
                  <a:cubicBezTo>
                    <a:pt x="2036934" y="1278"/>
                    <a:pt x="1971599" y="1278"/>
                    <a:pt x="1904378" y="2681"/>
                  </a:cubicBezTo>
                  <a:cubicBezTo>
                    <a:pt x="1893723" y="2966"/>
                    <a:pt x="1882936" y="3229"/>
                    <a:pt x="1872149" y="3514"/>
                  </a:cubicBezTo>
                  <a:cubicBezTo>
                    <a:pt x="1766429" y="6430"/>
                    <a:pt x="1656346" y="12986"/>
                    <a:pt x="1544728" y="22654"/>
                  </a:cubicBezTo>
                  <a:cubicBezTo>
                    <a:pt x="1543895" y="22786"/>
                    <a:pt x="1542996" y="22874"/>
                    <a:pt x="1542162" y="22939"/>
                  </a:cubicBezTo>
                  <a:cubicBezTo>
                    <a:pt x="1540628" y="23071"/>
                    <a:pt x="1539093" y="23224"/>
                    <a:pt x="1537646" y="23356"/>
                  </a:cubicBezTo>
                  <a:cubicBezTo>
                    <a:pt x="1536265" y="23422"/>
                    <a:pt x="1534862" y="23553"/>
                    <a:pt x="1533612" y="23707"/>
                  </a:cubicBezTo>
                  <a:cubicBezTo>
                    <a:pt x="1523592" y="24605"/>
                    <a:pt x="1516840" y="25241"/>
                    <a:pt x="1516423" y="25307"/>
                  </a:cubicBezTo>
                  <a:cubicBezTo>
                    <a:pt x="1515305" y="25373"/>
                    <a:pt x="1511687" y="25855"/>
                    <a:pt x="1505351" y="26842"/>
                  </a:cubicBezTo>
                  <a:cubicBezTo>
                    <a:pt x="1463870" y="33025"/>
                    <a:pt x="1305684" y="58567"/>
                    <a:pt x="973111" y="113049"/>
                  </a:cubicBezTo>
                  <a:cubicBezTo>
                    <a:pt x="968309" y="119649"/>
                    <a:pt x="962740" y="126686"/>
                    <a:pt x="956273" y="133856"/>
                  </a:cubicBezTo>
                  <a:cubicBezTo>
                    <a:pt x="949103" y="141858"/>
                    <a:pt x="942000" y="148808"/>
                    <a:pt x="935400" y="154728"/>
                  </a:cubicBezTo>
                  <a:cubicBezTo>
                    <a:pt x="851254" y="157578"/>
                    <a:pt x="724464" y="170930"/>
                    <a:pt x="581385" y="223527"/>
                  </a:cubicBezTo>
                  <a:cubicBezTo>
                    <a:pt x="462729" y="267157"/>
                    <a:pt x="207681" y="359196"/>
                    <a:pt x="79422" y="597340"/>
                  </a:cubicBezTo>
                  <a:cubicBezTo>
                    <a:pt x="64119" y="625733"/>
                    <a:pt x="51447" y="654388"/>
                    <a:pt x="41142" y="683394"/>
                  </a:cubicBezTo>
                  <a:cubicBezTo>
                    <a:pt x="-34366" y="894068"/>
                    <a:pt x="12333" y="1119320"/>
                    <a:pt x="65434" y="1350931"/>
                  </a:cubicBezTo>
                  <a:close/>
                </a:path>
              </a:pathLst>
            </a:custGeom>
            <a:solidFill>
              <a:srgbClr val="1FD7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12660" name="Freeform: Shape 107">
              <a:extLst>
                <a:ext uri="{FF2B5EF4-FFF2-40B4-BE49-F238E27FC236}">
                  <a16:creationId xmlns:a16="http://schemas.microsoft.com/office/drawing/2014/main" id="{1C9AA7C6-3E0B-4889-802E-CEE27EC7897E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0048" y="514957"/>
              <a:ext cx="1047994" cy="1914013"/>
            </a:xfrm>
            <a:custGeom>
              <a:avLst/>
              <a:gdLst>
                <a:gd name="T0" fmla="*/ 22500 w 1047993"/>
                <a:gd name="T1" fmla="*/ 1157711 h 1914013"/>
                <a:gd name="T2" fmla="*/ 16932 w 1047993"/>
                <a:gd name="T3" fmla="*/ 743490 h 1914013"/>
                <a:gd name="T4" fmla="*/ 233809 w 1047993"/>
                <a:gd name="T5" fmla="*/ 189435 h 1914013"/>
                <a:gd name="T6" fmla="*/ 534754 w 1047993"/>
                <a:gd name="T7" fmla="*/ 8097 h 1914013"/>
                <a:gd name="T8" fmla="*/ 564264 w 1047993"/>
                <a:gd name="T9" fmla="*/ 2703 h 1914013"/>
                <a:gd name="T10" fmla="*/ 771890 w 1047993"/>
                <a:gd name="T11" fmla="*/ 152623 h 1914013"/>
                <a:gd name="T12" fmla="*/ 777086 w 1047993"/>
                <a:gd name="T13" fmla="*/ 158806 h 1914013"/>
                <a:gd name="T14" fmla="*/ 791117 w 1047993"/>
                <a:gd name="T15" fmla="*/ 175710 h 1914013"/>
                <a:gd name="T16" fmla="*/ 793156 w 1047993"/>
                <a:gd name="T17" fmla="*/ 178385 h 1914013"/>
                <a:gd name="T18" fmla="*/ 826394 w 1047993"/>
                <a:gd name="T19" fmla="*/ 224689 h 1914013"/>
                <a:gd name="T20" fmla="*/ 834155 w 1047993"/>
                <a:gd name="T21" fmla="*/ 236792 h 1914013"/>
                <a:gd name="T22" fmla="*/ 855006 w 1047993"/>
                <a:gd name="T23" fmla="*/ 272814 h 1914013"/>
                <a:gd name="T24" fmla="*/ 869366 w 1047993"/>
                <a:gd name="T25" fmla="*/ 301184 h 1914013"/>
                <a:gd name="T26" fmla="*/ 879013 w 1047993"/>
                <a:gd name="T27" fmla="*/ 321749 h 1914013"/>
                <a:gd name="T28" fmla="*/ 886774 w 1047993"/>
                <a:gd name="T29" fmla="*/ 339771 h 1914013"/>
                <a:gd name="T30" fmla="*/ 892080 w 1047993"/>
                <a:gd name="T31" fmla="*/ 353781 h 1914013"/>
                <a:gd name="T32" fmla="*/ 940665 w 1047993"/>
                <a:gd name="T33" fmla="*/ 505696 h 1914013"/>
                <a:gd name="T34" fmla="*/ 970855 w 1047993"/>
                <a:gd name="T35" fmla="*/ 647877 h 1914013"/>
                <a:gd name="T36" fmla="*/ 984865 w 1047993"/>
                <a:gd name="T37" fmla="*/ 761359 h 1914013"/>
                <a:gd name="T38" fmla="*/ 988416 w 1047993"/>
                <a:gd name="T39" fmla="*/ 818845 h 1914013"/>
                <a:gd name="T40" fmla="*/ 988921 w 1047993"/>
                <a:gd name="T41" fmla="*/ 830816 h 1914013"/>
                <a:gd name="T42" fmla="*/ 989447 w 1047993"/>
                <a:gd name="T43" fmla="*/ 851973 h 1914013"/>
                <a:gd name="T44" fmla="*/ 991793 w 1047993"/>
                <a:gd name="T45" fmla="*/ 954777 h 1914013"/>
                <a:gd name="T46" fmla="*/ 1000212 w 1047993"/>
                <a:gd name="T47" fmla="*/ 1094305 h 1914013"/>
                <a:gd name="T48" fmla="*/ 1018935 w 1047993"/>
                <a:gd name="T49" fmla="*/ 1278625 h 1914013"/>
                <a:gd name="T50" fmla="*/ 1039698 w 1047993"/>
                <a:gd name="T51" fmla="*/ 1374676 h 1914013"/>
                <a:gd name="T52" fmla="*/ 910540 w 1047993"/>
                <a:gd name="T53" fmla="*/ 1733866 h 1914013"/>
                <a:gd name="T54" fmla="*/ 858163 w 1047993"/>
                <a:gd name="T55" fmla="*/ 1817925 h 1914013"/>
                <a:gd name="T56" fmla="*/ 854370 w 1047993"/>
                <a:gd name="T57" fmla="*/ 1855372 h 1914013"/>
                <a:gd name="T58" fmla="*/ 820343 w 1047993"/>
                <a:gd name="T59" fmla="*/ 1866641 h 1914013"/>
                <a:gd name="T60" fmla="*/ 728040 w 1047993"/>
                <a:gd name="T61" fmla="*/ 1891745 h 1914013"/>
                <a:gd name="T62" fmla="*/ 1650 w 1047993"/>
                <a:gd name="T63" fmla="*/ 1590699 h 1914013"/>
                <a:gd name="T64" fmla="*/ 19847 w 1047993"/>
                <a:gd name="T65" fmla="*/ 1413132 h 1914013"/>
                <a:gd name="T66" fmla="*/ 22456 w 1047993"/>
                <a:gd name="T67" fmla="*/ 1157711 h 191401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047993"/>
                <a:gd name="T103" fmla="*/ 0 h 1914013"/>
                <a:gd name="T104" fmla="*/ 1047993 w 1047993"/>
                <a:gd name="T105" fmla="*/ 1914013 h 191401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047993" h="1914013">
                  <a:moveTo>
                    <a:pt x="22500" y="1157711"/>
                  </a:moveTo>
                  <a:cubicBezTo>
                    <a:pt x="15397" y="1020112"/>
                    <a:pt x="1782" y="882404"/>
                    <a:pt x="16932" y="743490"/>
                  </a:cubicBezTo>
                  <a:cubicBezTo>
                    <a:pt x="38768" y="543144"/>
                    <a:pt x="102108" y="345362"/>
                    <a:pt x="233809" y="189435"/>
                  </a:cubicBezTo>
                  <a:cubicBezTo>
                    <a:pt x="287919" y="125371"/>
                    <a:pt x="390745" y="38747"/>
                    <a:pt x="534746" y="8097"/>
                  </a:cubicBezTo>
                  <a:cubicBezTo>
                    <a:pt x="544348" y="6036"/>
                    <a:pt x="554236" y="4216"/>
                    <a:pt x="564256" y="2703"/>
                  </a:cubicBezTo>
                  <a:cubicBezTo>
                    <a:pt x="646254" y="-9794"/>
                    <a:pt x="719964" y="91213"/>
                    <a:pt x="771882" y="152623"/>
                  </a:cubicBezTo>
                  <a:cubicBezTo>
                    <a:pt x="773679" y="154662"/>
                    <a:pt x="775411" y="156701"/>
                    <a:pt x="777078" y="158806"/>
                  </a:cubicBezTo>
                  <a:cubicBezTo>
                    <a:pt x="781967" y="164507"/>
                    <a:pt x="786703" y="170185"/>
                    <a:pt x="791109" y="175710"/>
                  </a:cubicBezTo>
                  <a:cubicBezTo>
                    <a:pt x="791767" y="176565"/>
                    <a:pt x="792447" y="177530"/>
                    <a:pt x="793148" y="178385"/>
                  </a:cubicBezTo>
                  <a:cubicBezTo>
                    <a:pt x="805229" y="193513"/>
                    <a:pt x="816147" y="208970"/>
                    <a:pt x="826386" y="224689"/>
                  </a:cubicBezTo>
                  <a:cubicBezTo>
                    <a:pt x="829083" y="228658"/>
                    <a:pt x="831626" y="232648"/>
                    <a:pt x="834147" y="236792"/>
                  </a:cubicBezTo>
                  <a:cubicBezTo>
                    <a:pt x="841601" y="248543"/>
                    <a:pt x="848574" y="260514"/>
                    <a:pt x="854998" y="272814"/>
                  </a:cubicBezTo>
                  <a:cubicBezTo>
                    <a:pt x="860106" y="282176"/>
                    <a:pt x="865017" y="291537"/>
                    <a:pt x="869358" y="301184"/>
                  </a:cubicBezTo>
                  <a:cubicBezTo>
                    <a:pt x="872756" y="307937"/>
                    <a:pt x="875913" y="314865"/>
                    <a:pt x="879005" y="321749"/>
                  </a:cubicBezTo>
                  <a:cubicBezTo>
                    <a:pt x="881702" y="327647"/>
                    <a:pt x="884179" y="333720"/>
                    <a:pt x="886766" y="339771"/>
                  </a:cubicBezTo>
                  <a:cubicBezTo>
                    <a:pt x="888542" y="344463"/>
                    <a:pt x="890296" y="349111"/>
                    <a:pt x="892072" y="353781"/>
                  </a:cubicBezTo>
                  <a:cubicBezTo>
                    <a:pt x="910817" y="402892"/>
                    <a:pt x="927085" y="453801"/>
                    <a:pt x="940657" y="505696"/>
                  </a:cubicBezTo>
                  <a:cubicBezTo>
                    <a:pt x="952912" y="552505"/>
                    <a:pt x="963042" y="600104"/>
                    <a:pt x="970847" y="647877"/>
                  </a:cubicBezTo>
                  <a:cubicBezTo>
                    <a:pt x="976986" y="685609"/>
                    <a:pt x="981743" y="723539"/>
                    <a:pt x="984857" y="761359"/>
                  </a:cubicBezTo>
                  <a:cubicBezTo>
                    <a:pt x="986479" y="780565"/>
                    <a:pt x="987619" y="799749"/>
                    <a:pt x="988408" y="818845"/>
                  </a:cubicBezTo>
                  <a:cubicBezTo>
                    <a:pt x="988584" y="822813"/>
                    <a:pt x="988781" y="826825"/>
                    <a:pt x="988913" y="830816"/>
                  </a:cubicBezTo>
                  <a:cubicBezTo>
                    <a:pt x="989198" y="837897"/>
                    <a:pt x="989307" y="844869"/>
                    <a:pt x="989439" y="851973"/>
                  </a:cubicBezTo>
                  <a:cubicBezTo>
                    <a:pt x="990228" y="886285"/>
                    <a:pt x="990732" y="920662"/>
                    <a:pt x="991785" y="954777"/>
                  </a:cubicBezTo>
                  <a:cubicBezTo>
                    <a:pt x="992991" y="1001367"/>
                    <a:pt x="995073" y="1047803"/>
                    <a:pt x="1000204" y="1094305"/>
                  </a:cubicBezTo>
                  <a:cubicBezTo>
                    <a:pt x="1007505" y="1158785"/>
                    <a:pt x="1009850" y="1218442"/>
                    <a:pt x="1018927" y="1278625"/>
                  </a:cubicBezTo>
                  <a:cubicBezTo>
                    <a:pt x="1023532" y="1310174"/>
                    <a:pt x="1029955" y="1341987"/>
                    <a:pt x="1039690" y="1374676"/>
                  </a:cubicBezTo>
                  <a:cubicBezTo>
                    <a:pt x="1076238" y="1496072"/>
                    <a:pt x="987378" y="1645401"/>
                    <a:pt x="910532" y="1733866"/>
                  </a:cubicBezTo>
                  <a:cubicBezTo>
                    <a:pt x="889463" y="1758115"/>
                    <a:pt x="866749" y="1786244"/>
                    <a:pt x="858155" y="1817925"/>
                  </a:cubicBezTo>
                  <a:cubicBezTo>
                    <a:pt x="856094" y="1825555"/>
                    <a:pt x="858834" y="1849825"/>
                    <a:pt x="854362" y="1855372"/>
                  </a:cubicBezTo>
                  <a:cubicBezTo>
                    <a:pt x="845460" y="1866378"/>
                    <a:pt x="833775" y="1863484"/>
                    <a:pt x="820335" y="1866641"/>
                  </a:cubicBezTo>
                  <a:cubicBezTo>
                    <a:pt x="788215" y="1874205"/>
                    <a:pt x="759582" y="1882252"/>
                    <a:pt x="728032" y="1891745"/>
                  </a:cubicBezTo>
                  <a:cubicBezTo>
                    <a:pt x="511834" y="1956861"/>
                    <a:pt x="3229" y="1888960"/>
                    <a:pt x="1650" y="1590699"/>
                  </a:cubicBezTo>
                  <a:cubicBezTo>
                    <a:pt x="1343" y="1531152"/>
                    <a:pt x="13643" y="1472350"/>
                    <a:pt x="19847" y="1413132"/>
                  </a:cubicBezTo>
                  <a:cubicBezTo>
                    <a:pt x="28771" y="1327867"/>
                    <a:pt x="26863" y="1242822"/>
                    <a:pt x="22456" y="1157711"/>
                  </a:cubicBezTo>
                  <a:close/>
                </a:path>
              </a:pathLst>
            </a:custGeom>
            <a:solidFill>
              <a:srgbClr val="3E39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12661" name="Freeform: Shape 108">
              <a:extLst>
                <a:ext uri="{FF2B5EF4-FFF2-40B4-BE49-F238E27FC236}">
                  <a16:creationId xmlns:a16="http://schemas.microsoft.com/office/drawing/2014/main" id="{F9A57C64-0920-4FA9-B872-B8D7B7F1773D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7756" y="302695"/>
              <a:ext cx="1896474" cy="2133259"/>
            </a:xfrm>
            <a:custGeom>
              <a:avLst/>
              <a:gdLst>
                <a:gd name="T0" fmla="*/ 47631 w 1896473"/>
                <a:gd name="T1" fmla="*/ 816378 h 2133258"/>
                <a:gd name="T2" fmla="*/ 39541 w 1896473"/>
                <a:gd name="T3" fmla="*/ 762093 h 2133258"/>
                <a:gd name="T4" fmla="*/ 24457 w 1896473"/>
                <a:gd name="T5" fmla="*/ 391722 h 2133258"/>
                <a:gd name="T6" fmla="*/ 902448 w 1896473"/>
                <a:gd name="T7" fmla="*/ 12186 h 2133258"/>
                <a:gd name="T8" fmla="*/ 1765187 w 1896473"/>
                <a:gd name="T9" fmla="*/ 705769 h 2133258"/>
                <a:gd name="T10" fmla="*/ 1821840 w 1896473"/>
                <a:gd name="T11" fmla="*/ 1202302 h 2133258"/>
                <a:gd name="T12" fmla="*/ 1896033 w 1896473"/>
                <a:gd name="T13" fmla="*/ 1615405 h 2133258"/>
                <a:gd name="T14" fmla="*/ 1483062 w 1896473"/>
                <a:gd name="T15" fmla="*/ 2045060 h 2133258"/>
                <a:gd name="T16" fmla="*/ 1004887 w 1896473"/>
                <a:gd name="T17" fmla="*/ 2133387 h 2133258"/>
                <a:gd name="T18" fmla="*/ 518395 w 1896473"/>
                <a:gd name="T19" fmla="*/ 1997308 h 2133258"/>
                <a:gd name="T20" fmla="*/ 267162 w 1896473"/>
                <a:gd name="T21" fmla="*/ 1750504 h 2133258"/>
                <a:gd name="T22" fmla="*/ 62540 w 1896473"/>
                <a:gd name="T23" fmla="*/ 1440776 h 2133258"/>
                <a:gd name="T24" fmla="*/ 72428 w 1896473"/>
                <a:gd name="T25" fmla="*/ 1187130 h 2133258"/>
                <a:gd name="T26" fmla="*/ 47631 w 1896473"/>
                <a:gd name="T27" fmla="*/ 816400 h 213325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896473"/>
                <a:gd name="T43" fmla="*/ 0 h 2133258"/>
                <a:gd name="T44" fmla="*/ 1896473 w 1896473"/>
                <a:gd name="T45" fmla="*/ 2133258 h 2133258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896473" h="2133258">
                  <a:moveTo>
                    <a:pt x="47631" y="816378"/>
                  </a:moveTo>
                  <a:cubicBezTo>
                    <a:pt x="44957" y="798115"/>
                    <a:pt x="42216" y="780005"/>
                    <a:pt x="39541" y="762093"/>
                  </a:cubicBezTo>
                  <a:cubicBezTo>
                    <a:pt x="19612" y="629296"/>
                    <a:pt x="-25706" y="527851"/>
                    <a:pt x="24457" y="391722"/>
                  </a:cubicBezTo>
                  <a:cubicBezTo>
                    <a:pt x="149427" y="52505"/>
                    <a:pt x="584717" y="-31203"/>
                    <a:pt x="902448" y="12186"/>
                  </a:cubicBezTo>
                  <a:cubicBezTo>
                    <a:pt x="1297002" y="66076"/>
                    <a:pt x="1657683" y="305470"/>
                    <a:pt x="1765179" y="705769"/>
                  </a:cubicBezTo>
                  <a:cubicBezTo>
                    <a:pt x="1808678" y="867726"/>
                    <a:pt x="1806770" y="1036479"/>
                    <a:pt x="1821832" y="1202294"/>
                  </a:cubicBezTo>
                  <a:cubicBezTo>
                    <a:pt x="1834636" y="1343423"/>
                    <a:pt x="1887233" y="1475715"/>
                    <a:pt x="1896025" y="1615397"/>
                  </a:cubicBezTo>
                  <a:cubicBezTo>
                    <a:pt x="1911986" y="1869261"/>
                    <a:pt x="1691315" y="1967527"/>
                    <a:pt x="1483054" y="2045052"/>
                  </a:cubicBezTo>
                  <a:cubicBezTo>
                    <a:pt x="1330349" y="2101881"/>
                    <a:pt x="1167625" y="2130733"/>
                    <a:pt x="1004879" y="2133386"/>
                  </a:cubicBezTo>
                  <a:cubicBezTo>
                    <a:pt x="835447" y="2136127"/>
                    <a:pt x="670135" y="2065025"/>
                    <a:pt x="518395" y="1997300"/>
                  </a:cubicBezTo>
                  <a:cubicBezTo>
                    <a:pt x="386476" y="1938411"/>
                    <a:pt x="353128" y="1853234"/>
                    <a:pt x="267162" y="1750496"/>
                  </a:cubicBezTo>
                  <a:cubicBezTo>
                    <a:pt x="186545" y="1654137"/>
                    <a:pt x="87512" y="1570868"/>
                    <a:pt x="62540" y="1440768"/>
                  </a:cubicBezTo>
                  <a:cubicBezTo>
                    <a:pt x="46535" y="1357345"/>
                    <a:pt x="66114" y="1271817"/>
                    <a:pt x="72428" y="1187122"/>
                  </a:cubicBezTo>
                  <a:cubicBezTo>
                    <a:pt x="81439" y="1066011"/>
                    <a:pt x="65478" y="937928"/>
                    <a:pt x="47631" y="816400"/>
                  </a:cubicBezTo>
                  <a:close/>
                </a:path>
              </a:pathLst>
            </a:custGeom>
            <a:solidFill>
              <a:srgbClr val="3E39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12662" name="Freeform: Shape 109">
              <a:extLst>
                <a:ext uri="{FF2B5EF4-FFF2-40B4-BE49-F238E27FC236}">
                  <a16:creationId xmlns:a16="http://schemas.microsoft.com/office/drawing/2014/main" id="{9FF238FA-9C3B-4454-B504-FC24C4EB326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819" y="681620"/>
              <a:ext cx="1455790" cy="1650919"/>
            </a:xfrm>
            <a:custGeom>
              <a:avLst/>
              <a:gdLst>
                <a:gd name="T0" fmla="*/ 3197 w 1455790"/>
                <a:gd name="T1" fmla="*/ 778511 h 1650918"/>
                <a:gd name="T2" fmla="*/ 25604 w 1455790"/>
                <a:gd name="T3" fmla="*/ 968383 h 1650918"/>
                <a:gd name="T4" fmla="*/ 51277 w 1455790"/>
                <a:gd name="T5" fmla="*/ 1072240 h 1650918"/>
                <a:gd name="T6" fmla="*/ 232418 w 1455790"/>
                <a:gd name="T7" fmla="*/ 1357347 h 1650918"/>
                <a:gd name="T8" fmla="*/ 266796 w 1455790"/>
                <a:gd name="T9" fmla="*/ 1389291 h 1650918"/>
                <a:gd name="T10" fmla="*/ 358660 w 1455790"/>
                <a:gd name="T11" fmla="*/ 1462760 h 1650918"/>
                <a:gd name="T12" fmla="*/ 457605 w 1455790"/>
                <a:gd name="T13" fmla="*/ 1526341 h 1650918"/>
                <a:gd name="T14" fmla="*/ 652339 w 1455790"/>
                <a:gd name="T15" fmla="*/ 1612132 h 1650918"/>
                <a:gd name="T16" fmla="*/ 805438 w 1455790"/>
                <a:gd name="T17" fmla="*/ 1644975 h 1650918"/>
                <a:gd name="T18" fmla="*/ 837799 w 1455790"/>
                <a:gd name="T19" fmla="*/ 1647891 h 1650918"/>
                <a:gd name="T20" fmla="*/ 844968 w 1455790"/>
                <a:gd name="T21" fmla="*/ 1648373 h 1650918"/>
                <a:gd name="T22" fmla="*/ 891382 w 1455790"/>
                <a:gd name="T23" fmla="*/ 1649338 h 1650918"/>
                <a:gd name="T24" fmla="*/ 894868 w 1455790"/>
                <a:gd name="T25" fmla="*/ 1649338 h 1650918"/>
                <a:gd name="T26" fmla="*/ 899670 w 1455790"/>
                <a:gd name="T27" fmla="*/ 1649118 h 1650918"/>
                <a:gd name="T28" fmla="*/ 946764 w 1455790"/>
                <a:gd name="T29" fmla="*/ 1645852 h 1650918"/>
                <a:gd name="T30" fmla="*/ 972503 w 1455790"/>
                <a:gd name="T31" fmla="*/ 1642519 h 1650918"/>
                <a:gd name="T32" fmla="*/ 997892 w 1455790"/>
                <a:gd name="T33" fmla="*/ 1638134 h 1650918"/>
                <a:gd name="T34" fmla="*/ 1035887 w 1455790"/>
                <a:gd name="T35" fmla="*/ 1628948 h 1650918"/>
                <a:gd name="T36" fmla="*/ 1052462 w 1455790"/>
                <a:gd name="T37" fmla="*/ 1624015 h 1650918"/>
                <a:gd name="T38" fmla="*/ 1103897 w 1455790"/>
                <a:gd name="T39" fmla="*/ 1604195 h 1650918"/>
                <a:gd name="T40" fmla="*/ 1115232 w 1455790"/>
                <a:gd name="T41" fmla="*/ 1598889 h 1650918"/>
                <a:gd name="T42" fmla="*/ 1176884 w 1455790"/>
                <a:gd name="T43" fmla="*/ 1562999 h 1650918"/>
                <a:gd name="T44" fmla="*/ 1228604 w 1455790"/>
                <a:gd name="T45" fmla="*/ 1521956 h 1650918"/>
                <a:gd name="T46" fmla="*/ 1375586 w 1455790"/>
                <a:gd name="T47" fmla="*/ 1309573 h 1650918"/>
                <a:gd name="T48" fmla="*/ 1396393 w 1455790"/>
                <a:gd name="T49" fmla="*/ 501977 h 1650918"/>
                <a:gd name="T50" fmla="*/ 1371464 w 1455790"/>
                <a:gd name="T51" fmla="*/ 419870 h 1650918"/>
                <a:gd name="T52" fmla="*/ 1351622 w 1455790"/>
                <a:gd name="T53" fmla="*/ 362055 h 1650918"/>
                <a:gd name="T54" fmla="*/ 1204509 w 1455790"/>
                <a:gd name="T55" fmla="*/ 150987 h 1650918"/>
                <a:gd name="T56" fmla="*/ 929619 w 1455790"/>
                <a:gd name="T57" fmla="*/ 59430 h 1650918"/>
                <a:gd name="T58" fmla="*/ 854045 w 1455790"/>
                <a:gd name="T59" fmla="*/ 38295 h 1650918"/>
                <a:gd name="T60" fmla="*/ 684239 w 1455790"/>
                <a:gd name="T61" fmla="*/ 2470 h 1650918"/>
                <a:gd name="T62" fmla="*/ 348311 w 1455790"/>
                <a:gd name="T63" fmla="*/ 70173 h 1650918"/>
                <a:gd name="T64" fmla="*/ 209901 w 1455790"/>
                <a:gd name="T65" fmla="*/ 169316 h 1650918"/>
                <a:gd name="T66" fmla="*/ 146715 w 1455790"/>
                <a:gd name="T67" fmla="*/ 247301 h 1650918"/>
                <a:gd name="T68" fmla="*/ 9138 w 1455790"/>
                <a:gd name="T69" fmla="*/ 597393 h 1650918"/>
                <a:gd name="T70" fmla="*/ 6924 w 1455790"/>
                <a:gd name="T71" fmla="*/ 616796 h 1650918"/>
                <a:gd name="T72" fmla="*/ 1969 w 1455790"/>
                <a:gd name="T73" fmla="*/ 749111 h 1650918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455790"/>
                <a:gd name="T112" fmla="*/ 0 h 1650918"/>
                <a:gd name="T113" fmla="*/ 1455790 w 1455790"/>
                <a:gd name="T114" fmla="*/ 1650918 h 1650918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455790" h="1650918">
                  <a:moveTo>
                    <a:pt x="2013" y="749089"/>
                  </a:moveTo>
                  <a:cubicBezTo>
                    <a:pt x="2298" y="758889"/>
                    <a:pt x="2649" y="768711"/>
                    <a:pt x="3197" y="778511"/>
                  </a:cubicBezTo>
                  <a:cubicBezTo>
                    <a:pt x="5981" y="835011"/>
                    <a:pt x="12800" y="891357"/>
                    <a:pt x="21920" y="947089"/>
                  </a:cubicBezTo>
                  <a:cubicBezTo>
                    <a:pt x="23104" y="954324"/>
                    <a:pt x="24354" y="961428"/>
                    <a:pt x="25604" y="968378"/>
                  </a:cubicBezTo>
                  <a:cubicBezTo>
                    <a:pt x="32071" y="1003786"/>
                    <a:pt x="40293" y="1037462"/>
                    <a:pt x="50444" y="1069670"/>
                  </a:cubicBezTo>
                  <a:cubicBezTo>
                    <a:pt x="50729" y="1070503"/>
                    <a:pt x="50992" y="1071402"/>
                    <a:pt x="51277" y="1072235"/>
                  </a:cubicBezTo>
                  <a:cubicBezTo>
                    <a:pt x="83572" y="1173263"/>
                    <a:pt x="135139" y="1259799"/>
                    <a:pt x="216413" y="1341556"/>
                  </a:cubicBezTo>
                  <a:cubicBezTo>
                    <a:pt x="221565" y="1346993"/>
                    <a:pt x="227134" y="1352124"/>
                    <a:pt x="232418" y="1357342"/>
                  </a:cubicBezTo>
                  <a:cubicBezTo>
                    <a:pt x="237921" y="1362625"/>
                    <a:pt x="243556" y="1368260"/>
                    <a:pt x="249256" y="1373346"/>
                  </a:cubicBezTo>
                  <a:cubicBezTo>
                    <a:pt x="255022" y="1378696"/>
                    <a:pt x="260876" y="1384068"/>
                    <a:pt x="266796" y="1389286"/>
                  </a:cubicBezTo>
                  <a:cubicBezTo>
                    <a:pt x="287054" y="1407308"/>
                    <a:pt x="307992" y="1424628"/>
                    <a:pt x="329500" y="1441115"/>
                  </a:cubicBezTo>
                  <a:cubicBezTo>
                    <a:pt x="339103" y="1448482"/>
                    <a:pt x="348837" y="1455805"/>
                    <a:pt x="358660" y="1462755"/>
                  </a:cubicBezTo>
                  <a:cubicBezTo>
                    <a:pt x="360326" y="1463939"/>
                    <a:pt x="361992" y="1465123"/>
                    <a:pt x="363593" y="1466372"/>
                  </a:cubicBezTo>
                  <a:cubicBezTo>
                    <a:pt x="393870" y="1487880"/>
                    <a:pt x="425244" y="1507897"/>
                    <a:pt x="457605" y="1526336"/>
                  </a:cubicBezTo>
                  <a:cubicBezTo>
                    <a:pt x="485647" y="1542341"/>
                    <a:pt x="514390" y="1557162"/>
                    <a:pt x="543769" y="1570514"/>
                  </a:cubicBezTo>
                  <a:cubicBezTo>
                    <a:pt x="578979" y="1586519"/>
                    <a:pt x="615308" y="1600573"/>
                    <a:pt x="652339" y="1612127"/>
                  </a:cubicBezTo>
                  <a:cubicBezTo>
                    <a:pt x="679547" y="1620765"/>
                    <a:pt x="707238" y="1628000"/>
                    <a:pt x="735148" y="1633766"/>
                  </a:cubicBezTo>
                  <a:cubicBezTo>
                    <a:pt x="758388" y="1638634"/>
                    <a:pt x="781781" y="1642536"/>
                    <a:pt x="805438" y="1644970"/>
                  </a:cubicBezTo>
                  <a:cubicBezTo>
                    <a:pt x="807039" y="1645167"/>
                    <a:pt x="808639" y="1645386"/>
                    <a:pt x="810239" y="1645518"/>
                  </a:cubicBezTo>
                  <a:cubicBezTo>
                    <a:pt x="819426" y="1646483"/>
                    <a:pt x="828612" y="1647250"/>
                    <a:pt x="837799" y="1647886"/>
                  </a:cubicBezTo>
                  <a:cubicBezTo>
                    <a:pt x="838018" y="1647952"/>
                    <a:pt x="838149" y="1647952"/>
                    <a:pt x="838281" y="1647886"/>
                  </a:cubicBezTo>
                  <a:cubicBezTo>
                    <a:pt x="840517" y="1648105"/>
                    <a:pt x="842732" y="1648237"/>
                    <a:pt x="844968" y="1648368"/>
                  </a:cubicBezTo>
                  <a:cubicBezTo>
                    <a:pt x="859592" y="1649135"/>
                    <a:pt x="874325" y="1649486"/>
                    <a:pt x="889080" y="1649333"/>
                  </a:cubicBezTo>
                  <a:lnTo>
                    <a:pt x="891382" y="1649333"/>
                  </a:lnTo>
                  <a:cubicBezTo>
                    <a:pt x="892018" y="1649333"/>
                    <a:pt x="892632" y="1649464"/>
                    <a:pt x="893399" y="1649333"/>
                  </a:cubicBezTo>
                  <a:cubicBezTo>
                    <a:pt x="893948" y="1649333"/>
                    <a:pt x="894583" y="1649464"/>
                    <a:pt x="894868" y="1649333"/>
                  </a:cubicBezTo>
                  <a:lnTo>
                    <a:pt x="895417" y="1649333"/>
                  </a:lnTo>
                  <a:cubicBezTo>
                    <a:pt x="896885" y="1649201"/>
                    <a:pt x="898267" y="1649113"/>
                    <a:pt x="899670" y="1649113"/>
                  </a:cubicBezTo>
                  <a:cubicBezTo>
                    <a:pt x="915192" y="1648763"/>
                    <a:pt x="930781" y="1647645"/>
                    <a:pt x="946216" y="1645847"/>
                  </a:cubicBezTo>
                  <a:lnTo>
                    <a:pt x="946764" y="1645847"/>
                  </a:lnTo>
                  <a:cubicBezTo>
                    <a:pt x="949197" y="1645562"/>
                    <a:pt x="951565" y="1645299"/>
                    <a:pt x="953933" y="1645014"/>
                  </a:cubicBezTo>
                  <a:cubicBezTo>
                    <a:pt x="960116" y="1644246"/>
                    <a:pt x="966320" y="1643413"/>
                    <a:pt x="972503" y="1642514"/>
                  </a:cubicBezTo>
                  <a:cubicBezTo>
                    <a:pt x="980791" y="1641199"/>
                    <a:pt x="989144" y="1639796"/>
                    <a:pt x="997344" y="1638195"/>
                  </a:cubicBezTo>
                  <a:cubicBezTo>
                    <a:pt x="997490" y="1638151"/>
                    <a:pt x="997672" y="1638129"/>
                    <a:pt x="997892" y="1638129"/>
                  </a:cubicBezTo>
                  <a:cubicBezTo>
                    <a:pt x="998791" y="1637910"/>
                    <a:pt x="999690" y="1637647"/>
                    <a:pt x="1000611" y="1637428"/>
                  </a:cubicBezTo>
                  <a:cubicBezTo>
                    <a:pt x="1012515" y="1635060"/>
                    <a:pt x="1024267" y="1632210"/>
                    <a:pt x="1035887" y="1628943"/>
                  </a:cubicBezTo>
                  <a:cubicBezTo>
                    <a:pt x="1036523" y="1628812"/>
                    <a:pt x="1037137" y="1628658"/>
                    <a:pt x="1037707" y="1628461"/>
                  </a:cubicBezTo>
                  <a:cubicBezTo>
                    <a:pt x="1042640" y="1627079"/>
                    <a:pt x="1047595" y="1625545"/>
                    <a:pt x="1052462" y="1624010"/>
                  </a:cubicBezTo>
                  <a:cubicBezTo>
                    <a:pt x="1063030" y="1620612"/>
                    <a:pt x="1073488" y="1616906"/>
                    <a:pt x="1083858" y="1612807"/>
                  </a:cubicBezTo>
                  <a:cubicBezTo>
                    <a:pt x="1090545" y="1610022"/>
                    <a:pt x="1097210" y="1607238"/>
                    <a:pt x="1103897" y="1604190"/>
                  </a:cubicBezTo>
                  <a:cubicBezTo>
                    <a:pt x="1107581" y="1602524"/>
                    <a:pt x="1111198" y="1600858"/>
                    <a:pt x="1114750" y="1599104"/>
                  </a:cubicBezTo>
                  <a:cubicBezTo>
                    <a:pt x="1114947" y="1599038"/>
                    <a:pt x="1115100" y="1598972"/>
                    <a:pt x="1115232" y="1598884"/>
                  </a:cubicBezTo>
                  <a:lnTo>
                    <a:pt x="1115298" y="1598884"/>
                  </a:lnTo>
                  <a:cubicBezTo>
                    <a:pt x="1136937" y="1588448"/>
                    <a:pt x="1157481" y="1576412"/>
                    <a:pt x="1176884" y="1562994"/>
                  </a:cubicBezTo>
                  <a:cubicBezTo>
                    <a:pt x="1180150" y="1560758"/>
                    <a:pt x="1183571" y="1558412"/>
                    <a:pt x="1186772" y="1555978"/>
                  </a:cubicBezTo>
                  <a:cubicBezTo>
                    <a:pt x="1201396" y="1545542"/>
                    <a:pt x="1215383" y="1534054"/>
                    <a:pt x="1228604" y="1521951"/>
                  </a:cubicBezTo>
                  <a:cubicBezTo>
                    <a:pt x="1235291" y="1515834"/>
                    <a:pt x="1241825" y="1509783"/>
                    <a:pt x="1248095" y="1503315"/>
                  </a:cubicBezTo>
                  <a:cubicBezTo>
                    <a:pt x="1302577" y="1448570"/>
                    <a:pt x="1345111" y="1381634"/>
                    <a:pt x="1375586" y="1309568"/>
                  </a:cubicBezTo>
                  <a:cubicBezTo>
                    <a:pt x="1444824" y="1146910"/>
                    <a:pt x="1464315" y="973399"/>
                    <a:pt x="1450678" y="800787"/>
                  </a:cubicBezTo>
                  <a:cubicBezTo>
                    <a:pt x="1442741" y="700044"/>
                    <a:pt x="1423535" y="599651"/>
                    <a:pt x="1396393" y="501977"/>
                  </a:cubicBezTo>
                  <a:cubicBezTo>
                    <a:pt x="1394726" y="495992"/>
                    <a:pt x="1393060" y="489940"/>
                    <a:pt x="1391306" y="483955"/>
                  </a:cubicBezTo>
                  <a:cubicBezTo>
                    <a:pt x="1385035" y="462447"/>
                    <a:pt x="1378502" y="441093"/>
                    <a:pt x="1371464" y="419870"/>
                  </a:cubicBezTo>
                  <a:cubicBezTo>
                    <a:pt x="1367013" y="406101"/>
                    <a:pt x="1362344" y="392398"/>
                    <a:pt x="1357477" y="378761"/>
                  </a:cubicBezTo>
                  <a:cubicBezTo>
                    <a:pt x="1355591" y="373126"/>
                    <a:pt x="1353640" y="367558"/>
                    <a:pt x="1351622" y="362055"/>
                  </a:cubicBezTo>
                  <a:cubicBezTo>
                    <a:pt x="1335136" y="316342"/>
                    <a:pt x="1316697" y="270783"/>
                    <a:pt x="1288151" y="231406"/>
                  </a:cubicBezTo>
                  <a:cubicBezTo>
                    <a:pt x="1265262" y="199681"/>
                    <a:pt x="1236650" y="173109"/>
                    <a:pt x="1204509" y="150987"/>
                  </a:cubicBezTo>
                  <a:cubicBezTo>
                    <a:pt x="1170614" y="127550"/>
                    <a:pt x="1132903" y="109243"/>
                    <a:pt x="1094206" y="95320"/>
                  </a:cubicBezTo>
                  <a:cubicBezTo>
                    <a:pt x="1040688" y="76049"/>
                    <a:pt x="984320" y="71116"/>
                    <a:pt x="929619" y="59430"/>
                  </a:cubicBezTo>
                  <a:cubicBezTo>
                    <a:pt x="915149" y="56448"/>
                    <a:pt x="900810" y="52896"/>
                    <a:pt x="886603" y="48512"/>
                  </a:cubicBezTo>
                  <a:cubicBezTo>
                    <a:pt x="875531" y="45179"/>
                    <a:pt x="864744" y="41627"/>
                    <a:pt x="854045" y="38295"/>
                  </a:cubicBezTo>
                  <a:cubicBezTo>
                    <a:pt x="806644" y="23123"/>
                    <a:pt x="762181" y="9004"/>
                    <a:pt x="708882" y="4136"/>
                  </a:cubicBezTo>
                  <a:cubicBezTo>
                    <a:pt x="700661" y="3369"/>
                    <a:pt x="692527" y="2755"/>
                    <a:pt x="684239" y="2470"/>
                  </a:cubicBezTo>
                  <a:cubicBezTo>
                    <a:pt x="680907" y="2251"/>
                    <a:pt x="677355" y="2119"/>
                    <a:pt x="673869" y="2053"/>
                  </a:cubicBezTo>
                  <a:cubicBezTo>
                    <a:pt x="561418" y="-1696"/>
                    <a:pt x="447410" y="20273"/>
                    <a:pt x="348311" y="70173"/>
                  </a:cubicBezTo>
                  <a:cubicBezTo>
                    <a:pt x="313451" y="87778"/>
                    <a:pt x="280389" y="108848"/>
                    <a:pt x="249848" y="133557"/>
                  </a:cubicBezTo>
                  <a:cubicBezTo>
                    <a:pt x="235926" y="144760"/>
                    <a:pt x="222705" y="156731"/>
                    <a:pt x="209901" y="169316"/>
                  </a:cubicBezTo>
                  <a:cubicBezTo>
                    <a:pt x="195914" y="183655"/>
                    <a:pt x="182562" y="198607"/>
                    <a:pt x="170371" y="214195"/>
                  </a:cubicBezTo>
                  <a:cubicBezTo>
                    <a:pt x="161953" y="224851"/>
                    <a:pt x="154235" y="235901"/>
                    <a:pt x="146715" y="247301"/>
                  </a:cubicBezTo>
                  <a:cubicBezTo>
                    <a:pt x="112271" y="300381"/>
                    <a:pt x="82279" y="355411"/>
                    <a:pt x="58753" y="412810"/>
                  </a:cubicBezTo>
                  <a:cubicBezTo>
                    <a:pt x="34812" y="471392"/>
                    <a:pt x="17557" y="532606"/>
                    <a:pt x="9138" y="597393"/>
                  </a:cubicBezTo>
                  <a:cubicBezTo>
                    <a:pt x="8503" y="602611"/>
                    <a:pt x="7889" y="607697"/>
                    <a:pt x="7406" y="612828"/>
                  </a:cubicBezTo>
                  <a:cubicBezTo>
                    <a:pt x="7121" y="614209"/>
                    <a:pt x="7055" y="615480"/>
                    <a:pt x="6924" y="616796"/>
                  </a:cubicBezTo>
                  <a:cubicBezTo>
                    <a:pt x="6639" y="619230"/>
                    <a:pt x="6442" y="621729"/>
                    <a:pt x="6222" y="624163"/>
                  </a:cubicBezTo>
                  <a:cubicBezTo>
                    <a:pt x="2122" y="665688"/>
                    <a:pt x="1004" y="707366"/>
                    <a:pt x="1969" y="749111"/>
                  </a:cubicBezTo>
                  <a:close/>
                </a:path>
              </a:pathLst>
            </a:custGeom>
            <a:solidFill>
              <a:srgbClr val="FFB0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12663" name="Freeform: Shape 110">
              <a:extLst>
                <a:ext uri="{FF2B5EF4-FFF2-40B4-BE49-F238E27FC236}">
                  <a16:creationId xmlns:a16="http://schemas.microsoft.com/office/drawing/2014/main" id="{B67D6A65-AA51-4A2E-B7AC-75E93264F98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74329" y="1458472"/>
              <a:ext cx="1155424" cy="1789043"/>
            </a:xfrm>
            <a:custGeom>
              <a:avLst/>
              <a:gdLst>
                <a:gd name="T0" fmla="*/ 23529 w 1155423"/>
                <a:gd name="T1" fmla="*/ 104354 h 1789043"/>
                <a:gd name="T2" fmla="*/ 87067 w 1155423"/>
                <a:gd name="T3" fmla="*/ 294418 h 1789043"/>
                <a:gd name="T4" fmla="*/ 198005 w 1155423"/>
                <a:gd name="T5" fmla="*/ 695703 h 1789043"/>
                <a:gd name="T6" fmla="*/ 256105 w 1155423"/>
                <a:gd name="T7" fmla="*/ 955487 h 1789043"/>
                <a:gd name="T8" fmla="*/ 212475 w 1155423"/>
                <a:gd name="T9" fmla="*/ 1258265 h 1789043"/>
                <a:gd name="T10" fmla="*/ 199606 w 1155423"/>
                <a:gd name="T11" fmla="*/ 1317813 h 1789043"/>
                <a:gd name="T12" fmla="*/ 524747 w 1155423"/>
                <a:gd name="T13" fmla="*/ 1734401 h 1789043"/>
                <a:gd name="T14" fmla="*/ 637707 w 1155423"/>
                <a:gd name="T15" fmla="*/ 1776693 h 1789043"/>
                <a:gd name="T16" fmla="*/ 667481 w 1155423"/>
                <a:gd name="T17" fmla="*/ 1782744 h 1789043"/>
                <a:gd name="T18" fmla="*/ 689273 w 1155423"/>
                <a:gd name="T19" fmla="*/ 1785880 h 1789043"/>
                <a:gd name="T20" fmla="*/ 745729 w 1155423"/>
                <a:gd name="T21" fmla="*/ 1789278 h 1789043"/>
                <a:gd name="T22" fmla="*/ 889839 w 1155423"/>
                <a:gd name="T23" fmla="*/ 1765841 h 1789043"/>
                <a:gd name="T24" fmla="*/ 1063832 w 1155423"/>
                <a:gd name="T25" fmla="*/ 1649377 h 1789043"/>
                <a:gd name="T26" fmla="*/ 1153591 w 1155423"/>
                <a:gd name="T27" fmla="*/ 1352848 h 1789043"/>
                <a:gd name="T28" fmla="*/ 1119762 w 1155423"/>
                <a:gd name="T29" fmla="*/ 1164253 h 1789043"/>
                <a:gd name="T30" fmla="*/ 1081131 w 1155423"/>
                <a:gd name="T31" fmla="*/ 1160767 h 1789043"/>
                <a:gd name="T32" fmla="*/ 1044999 w 1155423"/>
                <a:gd name="T33" fmla="*/ 1061558 h 1789043"/>
                <a:gd name="T34" fmla="*/ 1028008 w 1155423"/>
                <a:gd name="T35" fmla="*/ 994140 h 1789043"/>
                <a:gd name="T36" fmla="*/ 1023755 w 1155423"/>
                <a:gd name="T37" fmla="*/ 972501 h 1789043"/>
                <a:gd name="T38" fmla="*/ 1022724 w 1155423"/>
                <a:gd name="T39" fmla="*/ 965967 h 1789043"/>
                <a:gd name="T40" fmla="*/ 1018405 w 1155423"/>
                <a:gd name="T41" fmla="*/ 937312 h 1789043"/>
                <a:gd name="T42" fmla="*/ 1014020 w 1155423"/>
                <a:gd name="T43" fmla="*/ 865641 h 1789043"/>
                <a:gd name="T44" fmla="*/ 1015204 w 1155423"/>
                <a:gd name="T45" fmla="*/ 834201 h 1789043"/>
                <a:gd name="T46" fmla="*/ 1039430 w 1155423"/>
                <a:gd name="T47" fmla="*/ 681496 h 1789043"/>
                <a:gd name="T48" fmla="*/ 1040680 w 1155423"/>
                <a:gd name="T49" fmla="*/ 662027 h 1789043"/>
                <a:gd name="T50" fmla="*/ 1002181 w 1155423"/>
                <a:gd name="T51" fmla="*/ 537145 h 1789043"/>
                <a:gd name="T52" fmla="*/ 932439 w 1155423"/>
                <a:gd name="T53" fmla="*/ 412767 h 1789043"/>
                <a:gd name="T54" fmla="*/ 561909 w 1155423"/>
                <a:gd name="T55" fmla="*/ 213802 h 1789043"/>
                <a:gd name="T56" fmla="*/ 408174 w 1155423"/>
                <a:gd name="T57" fmla="*/ 186659 h 1789043"/>
                <a:gd name="T58" fmla="*/ 213396 w 1155423"/>
                <a:gd name="T59" fmla="*/ 80500 h 1789043"/>
                <a:gd name="T60" fmla="*/ 188906 w 1155423"/>
                <a:gd name="T61" fmla="*/ 60900 h 1789043"/>
                <a:gd name="T62" fmla="*/ 58499 w 1155423"/>
                <a:gd name="T63" fmla="*/ 2317 h 1789043"/>
                <a:gd name="T64" fmla="*/ 2043 w 1155423"/>
                <a:gd name="T65" fmla="*/ 28408 h 178904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155423"/>
                <a:gd name="T100" fmla="*/ 0 h 1789043"/>
                <a:gd name="T101" fmla="*/ 1155423 w 1155423"/>
                <a:gd name="T102" fmla="*/ 1789043 h 178904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155423" h="1789043">
                  <a:moveTo>
                    <a:pt x="6341" y="54322"/>
                  </a:moveTo>
                  <a:cubicBezTo>
                    <a:pt x="12107" y="70941"/>
                    <a:pt x="17829" y="87713"/>
                    <a:pt x="23529" y="104354"/>
                  </a:cubicBezTo>
                  <a:cubicBezTo>
                    <a:pt x="45169" y="167738"/>
                    <a:pt x="66458" y="230618"/>
                    <a:pt x="86782" y="293651"/>
                  </a:cubicBezTo>
                  <a:cubicBezTo>
                    <a:pt x="86913" y="293936"/>
                    <a:pt x="87001" y="294133"/>
                    <a:pt x="87067" y="294418"/>
                  </a:cubicBezTo>
                  <a:cubicBezTo>
                    <a:pt x="125193" y="412767"/>
                    <a:pt x="159922" y="531444"/>
                    <a:pt x="186867" y="654244"/>
                  </a:cubicBezTo>
                  <a:cubicBezTo>
                    <a:pt x="190003" y="668429"/>
                    <a:pt x="193752" y="682220"/>
                    <a:pt x="198005" y="695703"/>
                  </a:cubicBezTo>
                  <a:cubicBezTo>
                    <a:pt x="214777" y="750032"/>
                    <a:pt x="237667" y="800261"/>
                    <a:pt x="246020" y="859260"/>
                  </a:cubicBezTo>
                  <a:cubicBezTo>
                    <a:pt x="250821" y="893287"/>
                    <a:pt x="254241" y="925078"/>
                    <a:pt x="256105" y="955487"/>
                  </a:cubicBezTo>
                  <a:cubicBezTo>
                    <a:pt x="256390" y="959653"/>
                    <a:pt x="256587" y="963775"/>
                    <a:pt x="256741" y="967875"/>
                  </a:cubicBezTo>
                  <a:cubicBezTo>
                    <a:pt x="261608" y="1067566"/>
                    <a:pt x="249024" y="1153488"/>
                    <a:pt x="212475" y="1258265"/>
                  </a:cubicBezTo>
                  <a:cubicBezTo>
                    <a:pt x="211576" y="1260984"/>
                    <a:pt x="210590" y="1263703"/>
                    <a:pt x="209625" y="1266399"/>
                  </a:cubicBezTo>
                  <a:cubicBezTo>
                    <a:pt x="203640" y="1283172"/>
                    <a:pt x="200439" y="1300360"/>
                    <a:pt x="199606" y="1317813"/>
                  </a:cubicBezTo>
                  <a:cubicBezTo>
                    <a:pt x="199474" y="1320948"/>
                    <a:pt x="199408" y="1324083"/>
                    <a:pt x="199408" y="1327196"/>
                  </a:cubicBezTo>
                  <a:cubicBezTo>
                    <a:pt x="199825" y="1489854"/>
                    <a:pt x="402627" y="1671499"/>
                    <a:pt x="524747" y="1734401"/>
                  </a:cubicBezTo>
                  <a:cubicBezTo>
                    <a:pt x="547636" y="1746306"/>
                    <a:pt x="571161" y="1756238"/>
                    <a:pt x="595037" y="1764240"/>
                  </a:cubicBezTo>
                  <a:cubicBezTo>
                    <a:pt x="609025" y="1769107"/>
                    <a:pt x="623298" y="1773141"/>
                    <a:pt x="637702" y="1776693"/>
                  </a:cubicBezTo>
                  <a:cubicBezTo>
                    <a:pt x="646954" y="1778930"/>
                    <a:pt x="656140" y="1780793"/>
                    <a:pt x="665458" y="1782394"/>
                  </a:cubicBezTo>
                  <a:cubicBezTo>
                    <a:pt x="666160" y="1782525"/>
                    <a:pt x="666774" y="1782613"/>
                    <a:pt x="667476" y="1782744"/>
                  </a:cubicBezTo>
                  <a:cubicBezTo>
                    <a:pt x="670041" y="1783161"/>
                    <a:pt x="672562" y="1783578"/>
                    <a:pt x="675061" y="1783928"/>
                  </a:cubicBezTo>
                  <a:cubicBezTo>
                    <a:pt x="679797" y="1784696"/>
                    <a:pt x="684467" y="1785310"/>
                    <a:pt x="689268" y="1785880"/>
                  </a:cubicBezTo>
                  <a:cubicBezTo>
                    <a:pt x="689488" y="1785880"/>
                    <a:pt x="689751" y="1785946"/>
                    <a:pt x="689970" y="1785946"/>
                  </a:cubicBezTo>
                  <a:cubicBezTo>
                    <a:pt x="708562" y="1788094"/>
                    <a:pt x="727066" y="1789278"/>
                    <a:pt x="745724" y="1789278"/>
                  </a:cubicBezTo>
                  <a:lnTo>
                    <a:pt x="750306" y="1789278"/>
                  </a:lnTo>
                  <a:cubicBezTo>
                    <a:pt x="797773" y="1788730"/>
                    <a:pt x="844955" y="1780859"/>
                    <a:pt x="889834" y="1765841"/>
                  </a:cubicBezTo>
                  <a:cubicBezTo>
                    <a:pt x="918161" y="1756304"/>
                    <a:pt x="945303" y="1744070"/>
                    <a:pt x="970495" y="1728898"/>
                  </a:cubicBezTo>
                  <a:cubicBezTo>
                    <a:pt x="1006341" y="1707675"/>
                    <a:pt x="1037715" y="1680817"/>
                    <a:pt x="1063827" y="1649377"/>
                  </a:cubicBezTo>
                  <a:cubicBezTo>
                    <a:pt x="1117126" y="1585511"/>
                    <a:pt x="1149005" y="1502790"/>
                    <a:pt x="1154288" y="1410181"/>
                  </a:cubicBezTo>
                  <a:cubicBezTo>
                    <a:pt x="1155253" y="1393211"/>
                    <a:pt x="1155056" y="1373786"/>
                    <a:pt x="1153586" y="1352848"/>
                  </a:cubicBezTo>
                  <a:cubicBezTo>
                    <a:pt x="1153038" y="1343946"/>
                    <a:pt x="1152271" y="1334760"/>
                    <a:pt x="1151219" y="1325376"/>
                  </a:cubicBezTo>
                  <a:cubicBezTo>
                    <a:pt x="1145935" y="1274862"/>
                    <a:pt x="1134929" y="1217946"/>
                    <a:pt x="1119757" y="1164253"/>
                  </a:cubicBezTo>
                  <a:cubicBezTo>
                    <a:pt x="1112719" y="1163551"/>
                    <a:pt x="1105704" y="1162937"/>
                    <a:pt x="1098666" y="1162302"/>
                  </a:cubicBezTo>
                  <a:cubicBezTo>
                    <a:pt x="1092812" y="1161753"/>
                    <a:pt x="1086980" y="1161249"/>
                    <a:pt x="1081126" y="1160767"/>
                  </a:cubicBezTo>
                  <a:cubicBezTo>
                    <a:pt x="1068256" y="1130226"/>
                    <a:pt x="1056768" y="1099137"/>
                    <a:pt x="1046880" y="1067193"/>
                  </a:cubicBezTo>
                  <a:cubicBezTo>
                    <a:pt x="1046178" y="1065110"/>
                    <a:pt x="1045564" y="1063290"/>
                    <a:pt x="1044994" y="1061558"/>
                  </a:cubicBezTo>
                  <a:cubicBezTo>
                    <a:pt x="1041508" y="1049807"/>
                    <a:pt x="1038461" y="1038253"/>
                    <a:pt x="1035457" y="1026501"/>
                  </a:cubicBezTo>
                  <a:cubicBezTo>
                    <a:pt x="1032804" y="1015846"/>
                    <a:pt x="1030239" y="1005212"/>
                    <a:pt x="1028003" y="994140"/>
                  </a:cubicBezTo>
                  <a:cubicBezTo>
                    <a:pt x="1027235" y="990523"/>
                    <a:pt x="1026468" y="986905"/>
                    <a:pt x="1025766" y="983288"/>
                  </a:cubicBezTo>
                  <a:cubicBezTo>
                    <a:pt x="1025065" y="979670"/>
                    <a:pt x="1024363" y="976118"/>
                    <a:pt x="1023750" y="972501"/>
                  </a:cubicBezTo>
                  <a:cubicBezTo>
                    <a:pt x="1023530" y="971383"/>
                    <a:pt x="1023399" y="970352"/>
                    <a:pt x="1023201" y="969234"/>
                  </a:cubicBezTo>
                  <a:cubicBezTo>
                    <a:pt x="1022982" y="968181"/>
                    <a:pt x="1022851" y="967085"/>
                    <a:pt x="1022719" y="965967"/>
                  </a:cubicBezTo>
                  <a:lnTo>
                    <a:pt x="1022719" y="965836"/>
                  </a:lnTo>
                  <a:cubicBezTo>
                    <a:pt x="1021118" y="956233"/>
                    <a:pt x="1019650" y="946783"/>
                    <a:pt x="1018400" y="937312"/>
                  </a:cubicBezTo>
                  <a:cubicBezTo>
                    <a:pt x="1015615" y="914554"/>
                    <a:pt x="1013949" y="891884"/>
                    <a:pt x="1014015" y="869609"/>
                  </a:cubicBezTo>
                  <a:lnTo>
                    <a:pt x="1014015" y="865641"/>
                  </a:lnTo>
                  <a:cubicBezTo>
                    <a:pt x="1014015" y="859041"/>
                    <a:pt x="1014234" y="852486"/>
                    <a:pt x="1014563" y="845887"/>
                  </a:cubicBezTo>
                  <a:cubicBezTo>
                    <a:pt x="1014563" y="841918"/>
                    <a:pt x="1014848" y="838015"/>
                    <a:pt x="1015199" y="834201"/>
                  </a:cubicBezTo>
                  <a:cubicBezTo>
                    <a:pt x="1016580" y="815981"/>
                    <a:pt x="1019518" y="798091"/>
                    <a:pt x="1022719" y="780222"/>
                  </a:cubicBezTo>
                  <a:cubicBezTo>
                    <a:pt x="1028770" y="747379"/>
                    <a:pt x="1036290" y="714690"/>
                    <a:pt x="1039425" y="681496"/>
                  </a:cubicBezTo>
                  <a:cubicBezTo>
                    <a:pt x="1039623" y="679260"/>
                    <a:pt x="1039776" y="677111"/>
                    <a:pt x="1039973" y="674897"/>
                  </a:cubicBezTo>
                  <a:cubicBezTo>
                    <a:pt x="1040259" y="670578"/>
                    <a:pt x="1040522" y="666346"/>
                    <a:pt x="1040675" y="662027"/>
                  </a:cubicBezTo>
                  <a:cubicBezTo>
                    <a:pt x="1040807" y="658826"/>
                    <a:pt x="1040807" y="655625"/>
                    <a:pt x="1040807" y="652424"/>
                  </a:cubicBezTo>
                  <a:cubicBezTo>
                    <a:pt x="1040522" y="611228"/>
                    <a:pt x="1029472" y="568738"/>
                    <a:pt x="1002176" y="537145"/>
                  </a:cubicBezTo>
                  <a:cubicBezTo>
                    <a:pt x="983518" y="515725"/>
                    <a:pt x="979352" y="514124"/>
                    <a:pt x="969530" y="488385"/>
                  </a:cubicBezTo>
                  <a:cubicBezTo>
                    <a:pt x="958875" y="461110"/>
                    <a:pt x="951508" y="436073"/>
                    <a:pt x="932434" y="412767"/>
                  </a:cubicBezTo>
                  <a:cubicBezTo>
                    <a:pt x="880385" y="349098"/>
                    <a:pt x="797576" y="282119"/>
                    <a:pt x="721629" y="250109"/>
                  </a:cubicBezTo>
                  <a:cubicBezTo>
                    <a:pt x="670896" y="228951"/>
                    <a:pt x="616676" y="220817"/>
                    <a:pt x="561909" y="213802"/>
                  </a:cubicBezTo>
                  <a:cubicBezTo>
                    <a:pt x="555507" y="212968"/>
                    <a:pt x="549105" y="212135"/>
                    <a:pt x="542703" y="211368"/>
                  </a:cubicBezTo>
                  <a:cubicBezTo>
                    <a:pt x="497472" y="205514"/>
                    <a:pt x="452089" y="199616"/>
                    <a:pt x="408174" y="186659"/>
                  </a:cubicBezTo>
                  <a:cubicBezTo>
                    <a:pt x="341720" y="166554"/>
                    <a:pt x="284651" y="154452"/>
                    <a:pt x="237886" y="104223"/>
                  </a:cubicBezTo>
                  <a:cubicBezTo>
                    <a:pt x="230015" y="96023"/>
                    <a:pt x="222012" y="88020"/>
                    <a:pt x="213396" y="80500"/>
                  </a:cubicBezTo>
                  <a:cubicBezTo>
                    <a:pt x="206512" y="74449"/>
                    <a:pt x="199342" y="68529"/>
                    <a:pt x="191888" y="63048"/>
                  </a:cubicBezTo>
                  <a:cubicBezTo>
                    <a:pt x="190924" y="62281"/>
                    <a:pt x="189937" y="61579"/>
                    <a:pt x="188906" y="60900"/>
                  </a:cubicBezTo>
                  <a:cubicBezTo>
                    <a:pt x="153761" y="34809"/>
                    <a:pt x="113683" y="15538"/>
                    <a:pt x="71303" y="4685"/>
                  </a:cubicBezTo>
                  <a:cubicBezTo>
                    <a:pt x="67269" y="3720"/>
                    <a:pt x="62950" y="2734"/>
                    <a:pt x="58499" y="2317"/>
                  </a:cubicBezTo>
                  <a:cubicBezTo>
                    <a:pt x="53917" y="1769"/>
                    <a:pt x="49247" y="1550"/>
                    <a:pt x="44643" y="1681"/>
                  </a:cubicBezTo>
                  <a:cubicBezTo>
                    <a:pt x="24319" y="2164"/>
                    <a:pt x="5179" y="9552"/>
                    <a:pt x="2043" y="28408"/>
                  </a:cubicBezTo>
                  <a:cubicBezTo>
                    <a:pt x="574" y="37177"/>
                    <a:pt x="3425" y="46013"/>
                    <a:pt x="6297" y="54366"/>
                  </a:cubicBezTo>
                  <a:close/>
                </a:path>
              </a:pathLst>
            </a:custGeom>
            <a:solidFill>
              <a:srgbClr val="FFB0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12664" name="Freeform: Shape 111">
              <a:extLst>
                <a:ext uri="{FF2B5EF4-FFF2-40B4-BE49-F238E27FC236}">
                  <a16:creationId xmlns:a16="http://schemas.microsoft.com/office/drawing/2014/main" id="{18B590B8-EB17-47D7-9AE9-746E2244B6CE}"/>
                </a:ext>
              </a:extLst>
            </p:cNvPr>
            <p:cNvSpPr>
              <a:spLocks/>
            </p:cNvSpPr>
            <p:nvPr/>
          </p:nvSpPr>
          <p:spPr bwMode="auto">
            <a:xfrm>
              <a:off x="6158022" y="1311292"/>
              <a:ext cx="85506" cy="144702"/>
            </a:xfrm>
            <a:custGeom>
              <a:avLst/>
              <a:gdLst>
                <a:gd name="T0" fmla="*/ 84442 w 85505"/>
                <a:gd name="T1" fmla="*/ 88065 h 144702"/>
                <a:gd name="T2" fmla="*/ 73304 w 85505"/>
                <a:gd name="T3" fmla="*/ 25580 h 144702"/>
                <a:gd name="T4" fmla="*/ 30872 w 85505"/>
                <a:gd name="T5" fmla="*/ 3502 h 144702"/>
                <a:gd name="T6" fmla="*/ 5856 w 85505"/>
                <a:gd name="T7" fmla="*/ 98413 h 144702"/>
                <a:gd name="T8" fmla="*/ 46951 w 85505"/>
                <a:gd name="T9" fmla="*/ 143468 h 144702"/>
                <a:gd name="T10" fmla="*/ 84442 w 85505"/>
                <a:gd name="T11" fmla="*/ 88087 h 14470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5505"/>
                <a:gd name="T19" fmla="*/ 0 h 144702"/>
                <a:gd name="T20" fmla="*/ 85505 w 85505"/>
                <a:gd name="T21" fmla="*/ 144702 h 14470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5505" h="144702">
                  <a:moveTo>
                    <a:pt x="84434" y="88065"/>
                  </a:moveTo>
                  <a:cubicBezTo>
                    <a:pt x="85223" y="63707"/>
                    <a:pt x="79851" y="37879"/>
                    <a:pt x="73296" y="25580"/>
                  </a:cubicBezTo>
                  <a:cubicBezTo>
                    <a:pt x="65973" y="11855"/>
                    <a:pt x="47754" y="-3799"/>
                    <a:pt x="30872" y="3502"/>
                  </a:cubicBezTo>
                  <a:cubicBezTo>
                    <a:pt x="68" y="16876"/>
                    <a:pt x="-2738" y="70635"/>
                    <a:pt x="5856" y="98413"/>
                  </a:cubicBezTo>
                  <a:cubicBezTo>
                    <a:pt x="11600" y="117005"/>
                    <a:pt x="24229" y="142986"/>
                    <a:pt x="46943" y="143468"/>
                  </a:cubicBezTo>
                  <a:cubicBezTo>
                    <a:pt x="73800" y="144038"/>
                    <a:pt x="83491" y="117115"/>
                    <a:pt x="84434" y="88087"/>
                  </a:cubicBezTo>
                  <a:close/>
                </a:path>
              </a:pathLst>
            </a:custGeom>
            <a:solidFill>
              <a:srgbClr val="3E39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12665" name="Freeform: Shape 112">
              <a:extLst>
                <a:ext uri="{FF2B5EF4-FFF2-40B4-BE49-F238E27FC236}">
                  <a16:creationId xmlns:a16="http://schemas.microsoft.com/office/drawing/2014/main" id="{B2FBF7BD-153F-44D7-9684-B5CBA801DFFA}"/>
                </a:ext>
              </a:extLst>
            </p:cNvPr>
            <p:cNvSpPr>
              <a:spLocks/>
            </p:cNvSpPr>
            <p:nvPr/>
          </p:nvSpPr>
          <p:spPr bwMode="auto">
            <a:xfrm>
              <a:off x="6632031" y="1301291"/>
              <a:ext cx="87698" cy="144702"/>
            </a:xfrm>
            <a:custGeom>
              <a:avLst/>
              <a:gdLst>
                <a:gd name="T0" fmla="*/ 86955 w 87698"/>
                <a:gd name="T1" fmla="*/ 88200 h 144702"/>
                <a:gd name="T2" fmla="*/ 30872 w 87698"/>
                <a:gd name="T3" fmla="*/ 3724 h 144702"/>
                <a:gd name="T4" fmla="*/ 5856 w 87698"/>
                <a:gd name="T5" fmla="*/ 98614 h 144702"/>
                <a:gd name="T6" fmla="*/ 46943 w 87698"/>
                <a:gd name="T7" fmla="*/ 143669 h 144702"/>
                <a:gd name="T8" fmla="*/ 86955 w 87698"/>
                <a:gd name="T9" fmla="*/ 88200 h 1447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7698"/>
                <a:gd name="T16" fmla="*/ 0 h 144702"/>
                <a:gd name="T17" fmla="*/ 87698 w 87698"/>
                <a:gd name="T18" fmla="*/ 144702 h 1447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7698" h="144702">
                  <a:moveTo>
                    <a:pt x="86955" y="88200"/>
                  </a:moveTo>
                  <a:cubicBezTo>
                    <a:pt x="86846" y="43605"/>
                    <a:pt x="61501" y="-9584"/>
                    <a:pt x="30872" y="3724"/>
                  </a:cubicBezTo>
                  <a:cubicBezTo>
                    <a:pt x="68" y="17098"/>
                    <a:pt x="-2738" y="70857"/>
                    <a:pt x="5856" y="98614"/>
                  </a:cubicBezTo>
                  <a:cubicBezTo>
                    <a:pt x="11600" y="117206"/>
                    <a:pt x="24229" y="143187"/>
                    <a:pt x="46943" y="143669"/>
                  </a:cubicBezTo>
                  <a:cubicBezTo>
                    <a:pt x="75708" y="144283"/>
                    <a:pt x="87043" y="118192"/>
                    <a:pt x="86955" y="88200"/>
                  </a:cubicBezTo>
                  <a:close/>
                </a:path>
              </a:pathLst>
            </a:custGeom>
            <a:solidFill>
              <a:srgbClr val="3E39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12666" name="Freeform: Shape 113">
              <a:extLst>
                <a:ext uri="{FF2B5EF4-FFF2-40B4-BE49-F238E27FC236}">
                  <a16:creationId xmlns:a16="http://schemas.microsoft.com/office/drawing/2014/main" id="{C7E322C1-4957-4995-A923-B014E53435AF}"/>
                </a:ext>
              </a:extLst>
            </p:cNvPr>
            <p:cNvSpPr>
              <a:spLocks/>
            </p:cNvSpPr>
            <p:nvPr/>
          </p:nvSpPr>
          <p:spPr bwMode="auto">
            <a:xfrm>
              <a:off x="6478677" y="1301756"/>
              <a:ext cx="133740" cy="407797"/>
            </a:xfrm>
            <a:custGeom>
              <a:avLst/>
              <a:gdLst>
                <a:gd name="T0" fmla="*/ 16043 w 133739"/>
                <a:gd name="T1" fmla="*/ 390674 h 407796"/>
                <a:gd name="T2" fmla="*/ 43734 w 133739"/>
                <a:gd name="T3" fmla="*/ 381290 h 407796"/>
                <a:gd name="T4" fmla="*/ 73340 w 133739"/>
                <a:gd name="T5" fmla="*/ 371227 h 407796"/>
                <a:gd name="T6" fmla="*/ 105569 w 133739"/>
                <a:gd name="T7" fmla="*/ 335578 h 407796"/>
                <a:gd name="T8" fmla="*/ 50004 w 133739"/>
                <a:gd name="T9" fmla="*/ 240206 h 407796"/>
                <a:gd name="T10" fmla="*/ 16503 w 133739"/>
                <a:gd name="T11" fmla="*/ 164295 h 407796"/>
                <a:gd name="T12" fmla="*/ 1682 w 133739"/>
                <a:gd name="T13" fmla="*/ 10144 h 407796"/>
                <a:gd name="T14" fmla="*/ 16525 w 133739"/>
                <a:gd name="T15" fmla="*/ 7732 h 407796"/>
                <a:gd name="T16" fmla="*/ 44084 w 133739"/>
                <a:gd name="T17" fmla="*/ 175718 h 407796"/>
                <a:gd name="T18" fmla="*/ 73033 w 133739"/>
                <a:gd name="T19" fmla="*/ 225977 h 407796"/>
                <a:gd name="T20" fmla="*/ 119754 w 133739"/>
                <a:gd name="T21" fmla="*/ 273729 h 407796"/>
                <a:gd name="T22" fmla="*/ 118307 w 133739"/>
                <a:gd name="T23" fmla="*/ 368179 h 407796"/>
                <a:gd name="T24" fmla="*/ 81211 w 133739"/>
                <a:gd name="T25" fmla="*/ 397317 h 407796"/>
                <a:gd name="T26" fmla="*/ 54893 w 133739"/>
                <a:gd name="T27" fmla="*/ 405934 h 407796"/>
                <a:gd name="T28" fmla="*/ 17292 w 133739"/>
                <a:gd name="T29" fmla="*/ 402272 h 407796"/>
                <a:gd name="T30" fmla="*/ 16043 w 133739"/>
                <a:gd name="T31" fmla="*/ 390696 h 40779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33739"/>
                <a:gd name="T49" fmla="*/ 0 h 407796"/>
                <a:gd name="T50" fmla="*/ 133739 w 133739"/>
                <a:gd name="T51" fmla="*/ 407796 h 40779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33739" h="407796">
                  <a:moveTo>
                    <a:pt x="16043" y="390666"/>
                  </a:moveTo>
                  <a:cubicBezTo>
                    <a:pt x="25470" y="388189"/>
                    <a:pt x="33911" y="383563"/>
                    <a:pt x="43734" y="381282"/>
                  </a:cubicBezTo>
                  <a:cubicBezTo>
                    <a:pt x="53928" y="378893"/>
                    <a:pt x="63992" y="376064"/>
                    <a:pt x="73332" y="371219"/>
                  </a:cubicBezTo>
                  <a:cubicBezTo>
                    <a:pt x="87780" y="363721"/>
                    <a:pt x="100759" y="351553"/>
                    <a:pt x="105561" y="335570"/>
                  </a:cubicBezTo>
                  <a:cubicBezTo>
                    <a:pt x="118475" y="292663"/>
                    <a:pt x="75744" y="265850"/>
                    <a:pt x="50004" y="240198"/>
                  </a:cubicBezTo>
                  <a:cubicBezTo>
                    <a:pt x="29000" y="219260"/>
                    <a:pt x="21919" y="192709"/>
                    <a:pt x="16503" y="164295"/>
                  </a:cubicBezTo>
                  <a:cubicBezTo>
                    <a:pt x="6768" y="113233"/>
                    <a:pt x="6286" y="61732"/>
                    <a:pt x="1682" y="10144"/>
                  </a:cubicBezTo>
                  <a:cubicBezTo>
                    <a:pt x="827" y="606"/>
                    <a:pt x="14662" y="-1871"/>
                    <a:pt x="16525" y="7732"/>
                  </a:cubicBezTo>
                  <a:cubicBezTo>
                    <a:pt x="27312" y="63376"/>
                    <a:pt x="29614" y="120862"/>
                    <a:pt x="44084" y="175718"/>
                  </a:cubicBezTo>
                  <a:cubicBezTo>
                    <a:pt x="49456" y="196042"/>
                    <a:pt x="57480" y="211652"/>
                    <a:pt x="73025" y="225969"/>
                  </a:cubicBezTo>
                  <a:cubicBezTo>
                    <a:pt x="89775" y="241382"/>
                    <a:pt x="107556" y="254010"/>
                    <a:pt x="119746" y="273721"/>
                  </a:cubicBezTo>
                  <a:cubicBezTo>
                    <a:pt x="138009" y="303231"/>
                    <a:pt x="139829" y="339735"/>
                    <a:pt x="118299" y="368171"/>
                  </a:cubicBezTo>
                  <a:cubicBezTo>
                    <a:pt x="108696" y="380866"/>
                    <a:pt x="95498" y="390513"/>
                    <a:pt x="81203" y="397309"/>
                  </a:cubicBezTo>
                  <a:cubicBezTo>
                    <a:pt x="72893" y="401256"/>
                    <a:pt x="63904" y="404128"/>
                    <a:pt x="54893" y="405926"/>
                  </a:cubicBezTo>
                  <a:cubicBezTo>
                    <a:pt x="38472" y="409214"/>
                    <a:pt x="32377" y="406013"/>
                    <a:pt x="17292" y="402264"/>
                  </a:cubicBezTo>
                  <a:cubicBezTo>
                    <a:pt x="12162" y="400993"/>
                    <a:pt x="9597" y="392376"/>
                    <a:pt x="16043" y="390688"/>
                  </a:cubicBezTo>
                  <a:close/>
                </a:path>
              </a:pathLst>
            </a:custGeom>
            <a:solidFill>
              <a:srgbClr val="DA62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12667" name="Freeform: Shape 114">
              <a:extLst>
                <a:ext uri="{FF2B5EF4-FFF2-40B4-BE49-F238E27FC236}">
                  <a16:creationId xmlns:a16="http://schemas.microsoft.com/office/drawing/2014/main" id="{15B92F29-9216-45B1-846D-738A845CB3B6}"/>
                </a:ext>
              </a:extLst>
            </p:cNvPr>
            <p:cNvSpPr>
              <a:spLocks/>
            </p:cNvSpPr>
            <p:nvPr/>
          </p:nvSpPr>
          <p:spPr bwMode="auto">
            <a:xfrm>
              <a:off x="5035341" y="1273356"/>
              <a:ext cx="466993" cy="482340"/>
            </a:xfrm>
            <a:custGeom>
              <a:avLst/>
              <a:gdLst>
                <a:gd name="T0" fmla="*/ 6066 w 466992"/>
                <a:gd name="T1" fmla="*/ 254807 h 482340"/>
                <a:gd name="T2" fmla="*/ 151382 w 466992"/>
                <a:gd name="T3" fmla="*/ 446823 h 482340"/>
                <a:gd name="T4" fmla="*/ 234769 w 466992"/>
                <a:gd name="T5" fmla="*/ 478416 h 482340"/>
                <a:gd name="T6" fmla="*/ 284800 w 466992"/>
                <a:gd name="T7" fmla="*/ 482450 h 482340"/>
                <a:gd name="T8" fmla="*/ 325799 w 466992"/>
                <a:gd name="T9" fmla="*/ 478767 h 482340"/>
                <a:gd name="T10" fmla="*/ 330952 w 466992"/>
                <a:gd name="T11" fmla="*/ 477934 h 482340"/>
                <a:gd name="T12" fmla="*/ 446406 w 466992"/>
                <a:gd name="T13" fmla="*/ 419286 h 482340"/>
                <a:gd name="T14" fmla="*/ 462345 w 466992"/>
                <a:gd name="T15" fmla="*/ 326895 h 482340"/>
                <a:gd name="T16" fmla="*/ 427968 w 466992"/>
                <a:gd name="T17" fmla="*/ 245994 h 482340"/>
                <a:gd name="T18" fmla="*/ 401461 w 466992"/>
                <a:gd name="T19" fmla="*/ 203285 h 482340"/>
                <a:gd name="T20" fmla="*/ 360681 w 466992"/>
                <a:gd name="T21" fmla="*/ 143387 h 482340"/>
                <a:gd name="T22" fmla="*/ 345729 w 466992"/>
                <a:gd name="T23" fmla="*/ 119379 h 482340"/>
                <a:gd name="T24" fmla="*/ 346693 w 466992"/>
                <a:gd name="T25" fmla="*/ 115762 h 482340"/>
                <a:gd name="T26" fmla="*/ 302165 w 466992"/>
                <a:gd name="T27" fmla="*/ 34422 h 482340"/>
                <a:gd name="T28" fmla="*/ 287475 w 466992"/>
                <a:gd name="T29" fmla="*/ 25038 h 482340"/>
                <a:gd name="T30" fmla="*/ 184817 w 466992"/>
                <a:gd name="T31" fmla="*/ 1667 h 482340"/>
                <a:gd name="T32" fmla="*/ 160042 w 466992"/>
                <a:gd name="T33" fmla="*/ 3267 h 482340"/>
                <a:gd name="T34" fmla="*/ 132833 w 466992"/>
                <a:gd name="T35" fmla="*/ 8485 h 482340"/>
                <a:gd name="T36" fmla="*/ 6109 w 466992"/>
                <a:gd name="T37" fmla="*/ 254829 h 48234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466992"/>
                <a:gd name="T58" fmla="*/ 0 h 482340"/>
                <a:gd name="T59" fmla="*/ 466992 w 466992"/>
                <a:gd name="T60" fmla="*/ 482340 h 482340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466992" h="482340">
                  <a:moveTo>
                    <a:pt x="6066" y="254807"/>
                  </a:moveTo>
                  <a:cubicBezTo>
                    <a:pt x="22904" y="335095"/>
                    <a:pt x="79491" y="406065"/>
                    <a:pt x="151382" y="446823"/>
                  </a:cubicBezTo>
                  <a:cubicBezTo>
                    <a:pt x="177537" y="461709"/>
                    <a:pt x="205733" y="472562"/>
                    <a:pt x="234761" y="478416"/>
                  </a:cubicBezTo>
                  <a:cubicBezTo>
                    <a:pt x="249801" y="481398"/>
                    <a:pt x="266902" y="482867"/>
                    <a:pt x="284792" y="482450"/>
                  </a:cubicBezTo>
                  <a:cubicBezTo>
                    <a:pt x="298144" y="482231"/>
                    <a:pt x="311935" y="481069"/>
                    <a:pt x="325791" y="478767"/>
                  </a:cubicBezTo>
                  <a:cubicBezTo>
                    <a:pt x="327523" y="478548"/>
                    <a:pt x="329212" y="478219"/>
                    <a:pt x="330944" y="477934"/>
                  </a:cubicBezTo>
                  <a:cubicBezTo>
                    <a:pt x="376590" y="469734"/>
                    <a:pt x="421207" y="450594"/>
                    <a:pt x="446398" y="419286"/>
                  </a:cubicBezTo>
                  <a:cubicBezTo>
                    <a:pt x="465473" y="395563"/>
                    <a:pt x="473409" y="364956"/>
                    <a:pt x="462337" y="326895"/>
                  </a:cubicBezTo>
                  <a:cubicBezTo>
                    <a:pt x="454269" y="299073"/>
                    <a:pt x="442298" y="271733"/>
                    <a:pt x="427960" y="245994"/>
                  </a:cubicBezTo>
                  <a:cubicBezTo>
                    <a:pt x="419826" y="231173"/>
                    <a:pt x="410837" y="216834"/>
                    <a:pt x="401453" y="203285"/>
                  </a:cubicBezTo>
                  <a:cubicBezTo>
                    <a:pt x="387684" y="183377"/>
                    <a:pt x="373412" y="163908"/>
                    <a:pt x="360673" y="143387"/>
                  </a:cubicBezTo>
                  <a:cubicBezTo>
                    <a:pt x="357604" y="138520"/>
                    <a:pt x="350522" y="128917"/>
                    <a:pt x="345721" y="119379"/>
                  </a:cubicBezTo>
                  <a:cubicBezTo>
                    <a:pt x="346356" y="118415"/>
                    <a:pt x="346773" y="117231"/>
                    <a:pt x="346685" y="115762"/>
                  </a:cubicBezTo>
                  <a:cubicBezTo>
                    <a:pt x="345370" y="79521"/>
                    <a:pt x="327764" y="52729"/>
                    <a:pt x="302157" y="34422"/>
                  </a:cubicBezTo>
                  <a:cubicBezTo>
                    <a:pt x="297487" y="30936"/>
                    <a:pt x="292619" y="27888"/>
                    <a:pt x="287467" y="25038"/>
                  </a:cubicBezTo>
                  <a:cubicBezTo>
                    <a:pt x="257475" y="8551"/>
                    <a:pt x="220027" y="1184"/>
                    <a:pt x="184817" y="1667"/>
                  </a:cubicBezTo>
                  <a:cubicBezTo>
                    <a:pt x="176398" y="1732"/>
                    <a:pt x="168110" y="2302"/>
                    <a:pt x="160042" y="3267"/>
                  </a:cubicBezTo>
                  <a:cubicBezTo>
                    <a:pt x="150570" y="4385"/>
                    <a:pt x="141384" y="6183"/>
                    <a:pt x="132833" y="8485"/>
                  </a:cubicBezTo>
                  <a:cubicBezTo>
                    <a:pt x="32901" y="35540"/>
                    <a:pt x="-13667" y="160839"/>
                    <a:pt x="6109" y="254829"/>
                  </a:cubicBezTo>
                  <a:close/>
                </a:path>
              </a:pathLst>
            </a:custGeom>
            <a:solidFill>
              <a:srgbClr val="FFB0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12668" name="Freeform: Shape 115">
              <a:extLst>
                <a:ext uri="{FF2B5EF4-FFF2-40B4-BE49-F238E27FC236}">
                  <a16:creationId xmlns:a16="http://schemas.microsoft.com/office/drawing/2014/main" id="{994D3D04-8374-4E03-8594-D3C091FB7C55}"/>
                </a:ext>
              </a:extLst>
            </p:cNvPr>
            <p:cNvSpPr>
              <a:spLocks/>
            </p:cNvSpPr>
            <p:nvPr/>
          </p:nvSpPr>
          <p:spPr bwMode="auto">
            <a:xfrm>
              <a:off x="5744220" y="2209732"/>
              <a:ext cx="567846" cy="245555"/>
            </a:xfrm>
            <a:custGeom>
              <a:avLst/>
              <a:gdLst>
                <a:gd name="T0" fmla="*/ 1666 w 567845"/>
                <a:gd name="T1" fmla="*/ 1644 h 245554"/>
                <a:gd name="T2" fmla="*/ 15303 w 567845"/>
                <a:gd name="T3" fmla="*/ 16246 h 245554"/>
                <a:gd name="T4" fmla="*/ 346986 w 567845"/>
                <a:gd name="T5" fmla="*/ 218925 h 245554"/>
                <a:gd name="T6" fmla="*/ 368340 w 567845"/>
                <a:gd name="T7" fmla="*/ 224779 h 245554"/>
                <a:gd name="T8" fmla="*/ 368889 w 567845"/>
                <a:gd name="T9" fmla="*/ 224910 h 245554"/>
                <a:gd name="T10" fmla="*/ 374655 w 567845"/>
                <a:gd name="T11" fmla="*/ 226379 h 245554"/>
                <a:gd name="T12" fmla="*/ 374720 w 567845"/>
                <a:gd name="T13" fmla="*/ 226379 h 245554"/>
                <a:gd name="T14" fmla="*/ 414798 w 567845"/>
                <a:gd name="T15" fmla="*/ 235215 h 245554"/>
                <a:gd name="T16" fmla="*/ 558097 w 567845"/>
                <a:gd name="T17" fmla="*/ 242932 h 245554"/>
                <a:gd name="T18" fmla="*/ 555861 w 567845"/>
                <a:gd name="T19" fmla="*/ 232079 h 245554"/>
                <a:gd name="T20" fmla="*/ 553910 w 567845"/>
                <a:gd name="T21" fmla="*/ 221227 h 245554"/>
                <a:gd name="T22" fmla="*/ 553274 w 567845"/>
                <a:gd name="T23" fmla="*/ 218026 h 245554"/>
                <a:gd name="T24" fmla="*/ 552792 w 567845"/>
                <a:gd name="T25" fmla="*/ 214759 h 245554"/>
                <a:gd name="T26" fmla="*/ 552792 w 567845"/>
                <a:gd name="T27" fmla="*/ 214627 h 245554"/>
                <a:gd name="T28" fmla="*/ 566648 w 567845"/>
                <a:gd name="T29" fmla="*/ 176632 h 245554"/>
                <a:gd name="T30" fmla="*/ 544175 w 567845"/>
                <a:gd name="T31" fmla="*/ 118393 h 245554"/>
                <a:gd name="T32" fmla="*/ 544109 w 567845"/>
                <a:gd name="T33" fmla="*/ 117844 h 245554"/>
                <a:gd name="T34" fmla="*/ 544044 w 567845"/>
                <a:gd name="T35" fmla="*/ 115762 h 245554"/>
                <a:gd name="T36" fmla="*/ 518370 w 567845"/>
                <a:gd name="T37" fmla="*/ 117779 h 245554"/>
                <a:gd name="T38" fmla="*/ 517822 w 567845"/>
                <a:gd name="T39" fmla="*/ 117779 h 245554"/>
                <a:gd name="T40" fmla="*/ 411488 w 567845"/>
                <a:gd name="T41" fmla="*/ 115762 h 245554"/>
                <a:gd name="T42" fmla="*/ 411269 w 567845"/>
                <a:gd name="T43" fmla="*/ 115762 h 245554"/>
                <a:gd name="T44" fmla="*/ 378842 w 567845"/>
                <a:gd name="T45" fmla="*/ 112626 h 245554"/>
                <a:gd name="T46" fmla="*/ 223915 w 567845"/>
                <a:gd name="T47" fmla="*/ 84037 h 245554"/>
                <a:gd name="T48" fmla="*/ 19951 w 567845"/>
                <a:gd name="T49" fmla="*/ 10370 h 245554"/>
                <a:gd name="T50" fmla="*/ 1644 w 567845"/>
                <a:gd name="T51" fmla="*/ 1666 h 24555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567845"/>
                <a:gd name="T79" fmla="*/ 0 h 245554"/>
                <a:gd name="T80" fmla="*/ 567845 w 567845"/>
                <a:gd name="T81" fmla="*/ 245554 h 24555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567845" h="245554">
                  <a:moveTo>
                    <a:pt x="1666" y="1644"/>
                  </a:moveTo>
                  <a:cubicBezTo>
                    <a:pt x="6183" y="6577"/>
                    <a:pt x="10721" y="11445"/>
                    <a:pt x="15303" y="16246"/>
                  </a:cubicBezTo>
                  <a:cubicBezTo>
                    <a:pt x="113920" y="119840"/>
                    <a:pt x="228256" y="184670"/>
                    <a:pt x="346978" y="218917"/>
                  </a:cubicBezTo>
                  <a:cubicBezTo>
                    <a:pt x="354082" y="221000"/>
                    <a:pt x="361251" y="222951"/>
                    <a:pt x="368332" y="224771"/>
                  </a:cubicBezTo>
                  <a:cubicBezTo>
                    <a:pt x="368552" y="224836"/>
                    <a:pt x="368749" y="224902"/>
                    <a:pt x="368881" y="224902"/>
                  </a:cubicBezTo>
                  <a:cubicBezTo>
                    <a:pt x="370832" y="225450"/>
                    <a:pt x="372783" y="225954"/>
                    <a:pt x="374647" y="226371"/>
                  </a:cubicBezTo>
                  <a:lnTo>
                    <a:pt x="374712" y="226371"/>
                  </a:lnTo>
                  <a:cubicBezTo>
                    <a:pt x="388065" y="229704"/>
                    <a:pt x="401373" y="232641"/>
                    <a:pt x="414790" y="235207"/>
                  </a:cubicBezTo>
                  <a:cubicBezTo>
                    <a:pt x="461972" y="244327"/>
                    <a:pt x="510272" y="247112"/>
                    <a:pt x="558089" y="242924"/>
                  </a:cubicBezTo>
                  <a:cubicBezTo>
                    <a:pt x="557322" y="239307"/>
                    <a:pt x="556555" y="235689"/>
                    <a:pt x="555853" y="232071"/>
                  </a:cubicBezTo>
                  <a:cubicBezTo>
                    <a:pt x="555152" y="228454"/>
                    <a:pt x="554538" y="224836"/>
                    <a:pt x="553902" y="221219"/>
                  </a:cubicBezTo>
                  <a:cubicBezTo>
                    <a:pt x="553704" y="220166"/>
                    <a:pt x="553485" y="219136"/>
                    <a:pt x="553266" y="218018"/>
                  </a:cubicBezTo>
                  <a:cubicBezTo>
                    <a:pt x="553047" y="216965"/>
                    <a:pt x="552915" y="215869"/>
                    <a:pt x="552784" y="214751"/>
                  </a:cubicBezTo>
                  <a:lnTo>
                    <a:pt x="552784" y="214619"/>
                  </a:lnTo>
                  <a:cubicBezTo>
                    <a:pt x="551315" y="205082"/>
                    <a:pt x="567890" y="186161"/>
                    <a:pt x="566640" y="176624"/>
                  </a:cubicBezTo>
                  <a:cubicBezTo>
                    <a:pt x="563855" y="153954"/>
                    <a:pt x="560589" y="136349"/>
                    <a:pt x="544167" y="118393"/>
                  </a:cubicBezTo>
                  <a:cubicBezTo>
                    <a:pt x="544101" y="118195"/>
                    <a:pt x="544101" y="118042"/>
                    <a:pt x="544101" y="117844"/>
                  </a:cubicBezTo>
                  <a:cubicBezTo>
                    <a:pt x="543970" y="117143"/>
                    <a:pt x="543882" y="116463"/>
                    <a:pt x="544036" y="115762"/>
                  </a:cubicBezTo>
                  <a:cubicBezTo>
                    <a:pt x="542655" y="115893"/>
                    <a:pt x="533731" y="117011"/>
                    <a:pt x="518362" y="117779"/>
                  </a:cubicBezTo>
                  <a:lnTo>
                    <a:pt x="517814" y="117779"/>
                  </a:lnTo>
                  <a:cubicBezTo>
                    <a:pt x="495056" y="118897"/>
                    <a:pt x="458530" y="119379"/>
                    <a:pt x="411480" y="115762"/>
                  </a:cubicBezTo>
                  <a:lnTo>
                    <a:pt x="411261" y="115762"/>
                  </a:lnTo>
                  <a:cubicBezTo>
                    <a:pt x="400956" y="114929"/>
                    <a:pt x="390103" y="113964"/>
                    <a:pt x="378834" y="112626"/>
                  </a:cubicBezTo>
                  <a:cubicBezTo>
                    <a:pt x="333889" y="107693"/>
                    <a:pt x="281555" y="98989"/>
                    <a:pt x="223915" y="84037"/>
                  </a:cubicBezTo>
                  <a:cubicBezTo>
                    <a:pt x="161211" y="67834"/>
                    <a:pt x="92258" y="44309"/>
                    <a:pt x="19951" y="10370"/>
                  </a:cubicBezTo>
                  <a:cubicBezTo>
                    <a:pt x="13900" y="7586"/>
                    <a:pt x="7783" y="4670"/>
                    <a:pt x="1644" y="1666"/>
                  </a:cubicBezTo>
                  <a:close/>
                </a:path>
              </a:pathLst>
            </a:custGeom>
            <a:solidFill>
              <a:srgbClr val="DA62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12669" name="Freeform: Shape 116">
              <a:extLst>
                <a:ext uri="{FF2B5EF4-FFF2-40B4-BE49-F238E27FC236}">
                  <a16:creationId xmlns:a16="http://schemas.microsoft.com/office/drawing/2014/main" id="{7F6C5F11-A309-4CD8-B09F-5B5C3BE6D900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2088" y="1403764"/>
              <a:ext cx="171012" cy="192936"/>
            </a:xfrm>
            <a:custGeom>
              <a:avLst/>
              <a:gdLst>
                <a:gd name="T0" fmla="*/ 9188 w 171011"/>
                <a:gd name="T1" fmla="*/ 1666 h 192936"/>
                <a:gd name="T2" fmla="*/ 136051 w 171011"/>
                <a:gd name="T3" fmla="*/ 74631 h 192936"/>
                <a:gd name="T4" fmla="*/ 163917 w 171011"/>
                <a:gd name="T5" fmla="*/ 190217 h 192936"/>
                <a:gd name="T6" fmla="*/ 157186 w 171011"/>
                <a:gd name="T7" fmla="*/ 187718 h 192936"/>
                <a:gd name="T8" fmla="*/ 119235 w 171011"/>
                <a:gd name="T9" fmla="*/ 83291 h 192936"/>
                <a:gd name="T10" fmla="*/ 6535 w 171011"/>
                <a:gd name="T11" fmla="*/ 15719 h 192936"/>
                <a:gd name="T12" fmla="*/ 9188 w 171011"/>
                <a:gd name="T13" fmla="*/ 1666 h 1929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71011"/>
                <a:gd name="T22" fmla="*/ 0 h 192936"/>
                <a:gd name="T23" fmla="*/ 171011 w 171011"/>
                <a:gd name="T24" fmla="*/ 192936 h 1929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71011" h="192936">
                  <a:moveTo>
                    <a:pt x="9188" y="1666"/>
                  </a:moveTo>
                  <a:cubicBezTo>
                    <a:pt x="59833" y="679"/>
                    <a:pt x="109208" y="33873"/>
                    <a:pt x="136043" y="74631"/>
                  </a:cubicBezTo>
                  <a:cubicBezTo>
                    <a:pt x="152794" y="100063"/>
                    <a:pt x="184628" y="159742"/>
                    <a:pt x="163909" y="190217"/>
                  </a:cubicBezTo>
                  <a:cubicBezTo>
                    <a:pt x="161717" y="193462"/>
                    <a:pt x="157113" y="191225"/>
                    <a:pt x="157178" y="187718"/>
                  </a:cubicBezTo>
                  <a:cubicBezTo>
                    <a:pt x="157792" y="150446"/>
                    <a:pt x="140428" y="113656"/>
                    <a:pt x="119227" y="83291"/>
                  </a:cubicBezTo>
                  <a:cubicBezTo>
                    <a:pt x="91098" y="42950"/>
                    <a:pt x="51787" y="29313"/>
                    <a:pt x="6535" y="15719"/>
                  </a:cubicBezTo>
                  <a:cubicBezTo>
                    <a:pt x="-1687" y="13242"/>
                    <a:pt x="1317" y="1819"/>
                    <a:pt x="9188" y="1666"/>
                  </a:cubicBezTo>
                  <a:close/>
                </a:path>
              </a:pathLst>
            </a:custGeom>
            <a:solidFill>
              <a:srgbClr val="DA62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12670" name="Freeform: Shape 117">
              <a:extLst>
                <a:ext uri="{FF2B5EF4-FFF2-40B4-BE49-F238E27FC236}">
                  <a16:creationId xmlns:a16="http://schemas.microsoft.com/office/drawing/2014/main" id="{3C1C724D-9649-4E1F-AAFF-D2342431D4B7}"/>
                </a:ext>
              </a:extLst>
            </p:cNvPr>
            <p:cNvSpPr>
              <a:spLocks/>
            </p:cNvSpPr>
            <p:nvPr/>
          </p:nvSpPr>
          <p:spPr bwMode="auto">
            <a:xfrm>
              <a:off x="5944950" y="1112556"/>
              <a:ext cx="348600" cy="89891"/>
            </a:xfrm>
            <a:custGeom>
              <a:avLst/>
              <a:gdLst>
                <a:gd name="T0" fmla="*/ 2379 w 348600"/>
                <a:gd name="T1" fmla="*/ 77122 h 89890"/>
                <a:gd name="T2" fmla="*/ 1678 w 348600"/>
                <a:gd name="T3" fmla="*/ 81770 h 89890"/>
                <a:gd name="T4" fmla="*/ 4835 w 348600"/>
                <a:gd name="T5" fmla="*/ 87844 h 89890"/>
                <a:gd name="T6" fmla="*/ 15665 w 348600"/>
                <a:gd name="T7" fmla="*/ 89203 h 89890"/>
                <a:gd name="T8" fmla="*/ 113296 w 348600"/>
                <a:gd name="T9" fmla="*/ 79731 h 89890"/>
                <a:gd name="T10" fmla="*/ 268631 w 348600"/>
                <a:gd name="T11" fmla="*/ 80477 h 89890"/>
                <a:gd name="T12" fmla="*/ 346880 w 348600"/>
                <a:gd name="T13" fmla="*/ 58158 h 89890"/>
                <a:gd name="T14" fmla="*/ 335830 w 348600"/>
                <a:gd name="T15" fmla="*/ 36488 h 89890"/>
                <a:gd name="T16" fmla="*/ 253218 w 348600"/>
                <a:gd name="T17" fmla="*/ 2659 h 89890"/>
                <a:gd name="T18" fmla="*/ 116628 w 348600"/>
                <a:gd name="T19" fmla="*/ 16668 h 89890"/>
                <a:gd name="T20" fmla="*/ 2401 w 348600"/>
                <a:gd name="T21" fmla="*/ 77122 h 8989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348600"/>
                <a:gd name="T34" fmla="*/ 0 h 89890"/>
                <a:gd name="T35" fmla="*/ 348600 w 348600"/>
                <a:gd name="T36" fmla="*/ 89890 h 89890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348600" h="89890">
                  <a:moveTo>
                    <a:pt x="2379" y="77114"/>
                  </a:moveTo>
                  <a:cubicBezTo>
                    <a:pt x="1809" y="78540"/>
                    <a:pt x="1546" y="80206"/>
                    <a:pt x="1678" y="81762"/>
                  </a:cubicBezTo>
                  <a:cubicBezTo>
                    <a:pt x="1853" y="84130"/>
                    <a:pt x="2862" y="86388"/>
                    <a:pt x="4835" y="87836"/>
                  </a:cubicBezTo>
                  <a:cubicBezTo>
                    <a:pt x="7839" y="89940"/>
                    <a:pt x="11916" y="89699"/>
                    <a:pt x="15665" y="89195"/>
                  </a:cubicBezTo>
                  <a:cubicBezTo>
                    <a:pt x="48223" y="85468"/>
                    <a:pt x="80606" y="82398"/>
                    <a:pt x="113296" y="79723"/>
                  </a:cubicBezTo>
                  <a:cubicBezTo>
                    <a:pt x="164884" y="75404"/>
                    <a:pt x="216911" y="75777"/>
                    <a:pt x="268631" y="80469"/>
                  </a:cubicBezTo>
                  <a:cubicBezTo>
                    <a:pt x="295050" y="82837"/>
                    <a:pt x="349533" y="104586"/>
                    <a:pt x="346880" y="58150"/>
                  </a:cubicBezTo>
                  <a:cubicBezTo>
                    <a:pt x="346375" y="49950"/>
                    <a:pt x="341793" y="42386"/>
                    <a:pt x="335830" y="36488"/>
                  </a:cubicBezTo>
                  <a:cubicBezTo>
                    <a:pt x="313269" y="14520"/>
                    <a:pt x="284745" y="4939"/>
                    <a:pt x="253218" y="2659"/>
                  </a:cubicBezTo>
                  <a:cubicBezTo>
                    <a:pt x="207198" y="-674"/>
                    <a:pt x="160653" y="4259"/>
                    <a:pt x="116628" y="16668"/>
                  </a:cubicBezTo>
                  <a:cubicBezTo>
                    <a:pt x="84859" y="25636"/>
                    <a:pt x="15731" y="44249"/>
                    <a:pt x="2401" y="77114"/>
                  </a:cubicBezTo>
                  <a:close/>
                </a:path>
              </a:pathLst>
            </a:custGeom>
            <a:solidFill>
              <a:srgbClr val="3E39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12671" name="Freeform: Shape 118">
              <a:extLst>
                <a:ext uri="{FF2B5EF4-FFF2-40B4-BE49-F238E27FC236}">
                  <a16:creationId xmlns:a16="http://schemas.microsoft.com/office/drawing/2014/main" id="{1E4B0228-B48A-4183-9936-632A9B4041DD}"/>
                </a:ext>
              </a:extLst>
            </p:cNvPr>
            <p:cNvSpPr>
              <a:spLocks/>
            </p:cNvSpPr>
            <p:nvPr/>
          </p:nvSpPr>
          <p:spPr bwMode="auto">
            <a:xfrm>
              <a:off x="6570227" y="1106905"/>
              <a:ext cx="190744" cy="85506"/>
            </a:xfrm>
            <a:custGeom>
              <a:avLst/>
              <a:gdLst>
                <a:gd name="T0" fmla="*/ 44397 w 190743"/>
                <a:gd name="T1" fmla="*/ 75713 h 85505"/>
                <a:gd name="T2" fmla="*/ 128596 w 190743"/>
                <a:gd name="T3" fmla="*/ 69114 h 85505"/>
                <a:gd name="T4" fmla="*/ 154467 w 190743"/>
                <a:gd name="T5" fmla="*/ 71241 h 85505"/>
                <a:gd name="T6" fmla="*/ 181609 w 190743"/>
                <a:gd name="T7" fmla="*/ 74135 h 85505"/>
                <a:gd name="T8" fmla="*/ 187463 w 190743"/>
                <a:gd name="T9" fmla="*/ 72468 h 85505"/>
                <a:gd name="T10" fmla="*/ 189108 w 190743"/>
                <a:gd name="T11" fmla="*/ 66790 h 85505"/>
                <a:gd name="T12" fmla="*/ 188625 w 190743"/>
                <a:gd name="T13" fmla="*/ 62559 h 85505"/>
                <a:gd name="T14" fmla="*/ 126009 w 190743"/>
                <a:gd name="T15" fmla="*/ 11642 h 85505"/>
                <a:gd name="T16" fmla="*/ 100927 w 190743"/>
                <a:gd name="T17" fmla="*/ 4187 h 85505"/>
                <a:gd name="T18" fmla="*/ 51742 w 190743"/>
                <a:gd name="T19" fmla="*/ 3924 h 85505"/>
                <a:gd name="T20" fmla="*/ 7411 w 190743"/>
                <a:gd name="T21" fmla="*/ 37995 h 85505"/>
                <a:gd name="T22" fmla="*/ 1667 w 190743"/>
                <a:gd name="T23" fmla="*/ 58195 h 85505"/>
                <a:gd name="T24" fmla="*/ 44376 w 190743"/>
                <a:gd name="T25" fmla="*/ 75691 h 8550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90743"/>
                <a:gd name="T40" fmla="*/ 0 h 85505"/>
                <a:gd name="T41" fmla="*/ 190743 w 190743"/>
                <a:gd name="T42" fmla="*/ 85505 h 85505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90743" h="85505">
                  <a:moveTo>
                    <a:pt x="44397" y="75705"/>
                  </a:moveTo>
                  <a:cubicBezTo>
                    <a:pt x="72329" y="69457"/>
                    <a:pt x="100568" y="67177"/>
                    <a:pt x="128588" y="69106"/>
                  </a:cubicBezTo>
                  <a:cubicBezTo>
                    <a:pt x="137226" y="69720"/>
                    <a:pt x="145820" y="70399"/>
                    <a:pt x="154459" y="71233"/>
                  </a:cubicBezTo>
                  <a:cubicBezTo>
                    <a:pt x="163470" y="72066"/>
                    <a:pt x="172546" y="73009"/>
                    <a:pt x="181601" y="74127"/>
                  </a:cubicBezTo>
                  <a:cubicBezTo>
                    <a:pt x="183574" y="74390"/>
                    <a:pt x="185811" y="74543"/>
                    <a:pt x="187455" y="72460"/>
                  </a:cubicBezTo>
                  <a:cubicBezTo>
                    <a:pt x="188486" y="71079"/>
                    <a:pt x="188990" y="68996"/>
                    <a:pt x="189100" y="66782"/>
                  </a:cubicBezTo>
                  <a:cubicBezTo>
                    <a:pt x="189121" y="65357"/>
                    <a:pt x="188902" y="63866"/>
                    <a:pt x="188617" y="62551"/>
                  </a:cubicBezTo>
                  <a:cubicBezTo>
                    <a:pt x="181053" y="33062"/>
                    <a:pt x="143299" y="18592"/>
                    <a:pt x="126001" y="11642"/>
                  </a:cubicBezTo>
                  <a:cubicBezTo>
                    <a:pt x="117779" y="8331"/>
                    <a:pt x="109382" y="5832"/>
                    <a:pt x="100919" y="4187"/>
                  </a:cubicBezTo>
                  <a:cubicBezTo>
                    <a:pt x="84695" y="921"/>
                    <a:pt x="68163" y="767"/>
                    <a:pt x="51742" y="3924"/>
                  </a:cubicBezTo>
                  <a:cubicBezTo>
                    <a:pt x="34685" y="7191"/>
                    <a:pt x="19338" y="16991"/>
                    <a:pt x="7411" y="37995"/>
                  </a:cubicBezTo>
                  <a:cubicBezTo>
                    <a:pt x="4253" y="43608"/>
                    <a:pt x="1842" y="50711"/>
                    <a:pt x="1667" y="58187"/>
                  </a:cubicBezTo>
                  <a:cubicBezTo>
                    <a:pt x="723" y="100721"/>
                    <a:pt x="30059" y="78862"/>
                    <a:pt x="44376" y="75683"/>
                  </a:cubicBezTo>
                  <a:close/>
                </a:path>
              </a:pathLst>
            </a:custGeom>
            <a:solidFill>
              <a:srgbClr val="3E39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12672" name="Freeform: Shape 119">
              <a:extLst>
                <a:ext uri="{FF2B5EF4-FFF2-40B4-BE49-F238E27FC236}">
                  <a16:creationId xmlns:a16="http://schemas.microsoft.com/office/drawing/2014/main" id="{2927B549-FF61-44F1-80EC-AA27457766B6}"/>
                </a:ext>
              </a:extLst>
            </p:cNvPr>
            <p:cNvSpPr>
              <a:spLocks/>
            </p:cNvSpPr>
            <p:nvPr/>
          </p:nvSpPr>
          <p:spPr bwMode="auto">
            <a:xfrm>
              <a:off x="5079700" y="354568"/>
              <a:ext cx="1203658" cy="958103"/>
            </a:xfrm>
            <a:custGeom>
              <a:avLst/>
              <a:gdLst>
                <a:gd name="T0" fmla="*/ 1784 w 1203657"/>
                <a:gd name="T1" fmla="*/ 741843 h 958102"/>
                <a:gd name="T2" fmla="*/ 114038 w 1203657"/>
                <a:gd name="T3" fmla="*/ 906321 h 958102"/>
                <a:gd name="T4" fmla="*/ 140413 w 1203657"/>
                <a:gd name="T5" fmla="*/ 920441 h 958102"/>
                <a:gd name="T6" fmla="*/ 242363 w 1203657"/>
                <a:gd name="T7" fmla="*/ 951201 h 958102"/>
                <a:gd name="T8" fmla="*/ 255934 w 1203657"/>
                <a:gd name="T9" fmla="*/ 952999 h 958102"/>
                <a:gd name="T10" fmla="*/ 257754 w 1203657"/>
                <a:gd name="T11" fmla="*/ 953218 h 958102"/>
                <a:gd name="T12" fmla="*/ 653522 w 1203657"/>
                <a:gd name="T13" fmla="*/ 874531 h 958102"/>
                <a:gd name="T14" fmla="*/ 725610 w 1203657"/>
                <a:gd name="T15" fmla="*/ 837654 h 958102"/>
                <a:gd name="T16" fmla="*/ 1165789 w 1203657"/>
                <a:gd name="T17" fmla="*/ 386482 h 958102"/>
                <a:gd name="T18" fmla="*/ 1183329 w 1203657"/>
                <a:gd name="T19" fmla="*/ 323668 h 958102"/>
                <a:gd name="T20" fmla="*/ 1171840 w 1203657"/>
                <a:gd name="T21" fmla="*/ 312333 h 958102"/>
                <a:gd name="T22" fmla="*/ 1042112 w 1203657"/>
                <a:gd name="T23" fmla="*/ 31063 h 958102"/>
                <a:gd name="T24" fmla="*/ 577370 w 1203657"/>
                <a:gd name="T25" fmla="*/ 89514 h 958102"/>
                <a:gd name="T26" fmla="*/ 409230 w 1203657"/>
                <a:gd name="T27" fmla="*/ 193656 h 958102"/>
                <a:gd name="T28" fmla="*/ 224801 w 1203657"/>
                <a:gd name="T29" fmla="*/ 370236 h 958102"/>
                <a:gd name="T30" fmla="*/ 69466 w 1203657"/>
                <a:gd name="T31" fmla="*/ 614155 h 958102"/>
                <a:gd name="T32" fmla="*/ 30286 w 1203657"/>
                <a:gd name="T33" fmla="*/ 731385 h 958102"/>
                <a:gd name="T34" fmla="*/ 1762 w 1203657"/>
                <a:gd name="T35" fmla="*/ 741887 h 95810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203657"/>
                <a:gd name="T55" fmla="*/ 0 h 958102"/>
                <a:gd name="T56" fmla="*/ 1203657 w 1203657"/>
                <a:gd name="T57" fmla="*/ 958102 h 95810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203657" h="958102">
                  <a:moveTo>
                    <a:pt x="1784" y="741835"/>
                  </a:moveTo>
                  <a:cubicBezTo>
                    <a:pt x="9918" y="816204"/>
                    <a:pt x="54820" y="870971"/>
                    <a:pt x="114038" y="906313"/>
                  </a:cubicBezTo>
                  <a:cubicBezTo>
                    <a:pt x="122523" y="911466"/>
                    <a:pt x="131358" y="916201"/>
                    <a:pt x="140413" y="920433"/>
                  </a:cubicBezTo>
                  <a:cubicBezTo>
                    <a:pt x="172489" y="935736"/>
                    <a:pt x="207502" y="945975"/>
                    <a:pt x="242363" y="951193"/>
                  </a:cubicBezTo>
                  <a:cubicBezTo>
                    <a:pt x="246879" y="951895"/>
                    <a:pt x="251417" y="952508"/>
                    <a:pt x="255934" y="952991"/>
                  </a:cubicBezTo>
                  <a:cubicBezTo>
                    <a:pt x="256570" y="953057"/>
                    <a:pt x="257118" y="953122"/>
                    <a:pt x="257754" y="953210"/>
                  </a:cubicBezTo>
                  <a:cubicBezTo>
                    <a:pt x="393379" y="968097"/>
                    <a:pt x="531591" y="932338"/>
                    <a:pt x="653514" y="874523"/>
                  </a:cubicBezTo>
                  <a:cubicBezTo>
                    <a:pt x="677236" y="863254"/>
                    <a:pt x="701397" y="850932"/>
                    <a:pt x="725602" y="837646"/>
                  </a:cubicBezTo>
                  <a:cubicBezTo>
                    <a:pt x="908694" y="737736"/>
                    <a:pt x="1096938" y="582882"/>
                    <a:pt x="1165781" y="386482"/>
                  </a:cubicBezTo>
                  <a:cubicBezTo>
                    <a:pt x="1172950" y="365961"/>
                    <a:pt x="1178870" y="345023"/>
                    <a:pt x="1183321" y="323668"/>
                  </a:cubicBezTo>
                  <a:cubicBezTo>
                    <a:pt x="1184987" y="315885"/>
                    <a:pt x="1177554" y="310799"/>
                    <a:pt x="1171832" y="312333"/>
                  </a:cubicBezTo>
                  <a:cubicBezTo>
                    <a:pt x="1259179" y="207271"/>
                    <a:pt x="1144974" y="74737"/>
                    <a:pt x="1042104" y="31063"/>
                  </a:cubicBezTo>
                  <a:cubicBezTo>
                    <a:pt x="889137" y="-33921"/>
                    <a:pt x="718849" y="19158"/>
                    <a:pt x="577370" y="89514"/>
                  </a:cubicBezTo>
                  <a:cubicBezTo>
                    <a:pt x="518086" y="119003"/>
                    <a:pt x="461849" y="153929"/>
                    <a:pt x="409230" y="193656"/>
                  </a:cubicBezTo>
                  <a:cubicBezTo>
                    <a:pt x="341242" y="245069"/>
                    <a:pt x="279305" y="304419"/>
                    <a:pt x="224801" y="370236"/>
                  </a:cubicBezTo>
                  <a:cubicBezTo>
                    <a:pt x="167030" y="440022"/>
                    <a:pt x="108996" y="524607"/>
                    <a:pt x="69466" y="614147"/>
                  </a:cubicBezTo>
                  <a:cubicBezTo>
                    <a:pt x="52496" y="652559"/>
                    <a:pt x="38924" y="691935"/>
                    <a:pt x="30286" y="731377"/>
                  </a:cubicBezTo>
                  <a:cubicBezTo>
                    <a:pt x="22569" y="717960"/>
                    <a:pt x="-189" y="724142"/>
                    <a:pt x="1762" y="741879"/>
                  </a:cubicBezTo>
                  <a:close/>
                </a:path>
              </a:pathLst>
            </a:custGeom>
            <a:solidFill>
              <a:srgbClr val="3E39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12673" name="Freeform: Shape 120">
              <a:extLst>
                <a:ext uri="{FF2B5EF4-FFF2-40B4-BE49-F238E27FC236}">
                  <a16:creationId xmlns:a16="http://schemas.microsoft.com/office/drawing/2014/main" id="{1EEE7FD2-5D26-4ED6-A523-534304507AE6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4078" y="1751235"/>
              <a:ext cx="578808" cy="681854"/>
            </a:xfrm>
            <a:custGeom>
              <a:avLst/>
              <a:gdLst>
                <a:gd name="T0" fmla="*/ 75402 w 578808"/>
                <a:gd name="T1" fmla="*/ 631994 h 681853"/>
                <a:gd name="T2" fmla="*/ 356058 w 578808"/>
                <a:gd name="T3" fmla="*/ 677707 h 681853"/>
                <a:gd name="T4" fmla="*/ 356343 w 578808"/>
                <a:gd name="T5" fmla="*/ 677707 h 681853"/>
                <a:gd name="T6" fmla="*/ 398592 w 578808"/>
                <a:gd name="T7" fmla="*/ 681193 h 681853"/>
                <a:gd name="T8" fmla="*/ 486970 w 578808"/>
                <a:gd name="T9" fmla="*/ 675142 h 681853"/>
                <a:gd name="T10" fmla="*/ 536454 w 578808"/>
                <a:gd name="T11" fmla="*/ 648854 h 681853"/>
                <a:gd name="T12" fmla="*/ 557545 w 578808"/>
                <a:gd name="T13" fmla="*/ 621996 h 681853"/>
                <a:gd name="T14" fmla="*/ 577715 w 578808"/>
                <a:gd name="T15" fmla="*/ 537039 h 681853"/>
                <a:gd name="T16" fmla="*/ 571029 w 578808"/>
                <a:gd name="T17" fmla="*/ 434629 h 681853"/>
                <a:gd name="T18" fmla="*/ 538536 w 578808"/>
                <a:gd name="T19" fmla="*/ 319693 h 681853"/>
                <a:gd name="T20" fmla="*/ 483133 w 578808"/>
                <a:gd name="T21" fmla="*/ 193977 h 681853"/>
                <a:gd name="T22" fmla="*/ 334134 w 578808"/>
                <a:gd name="T23" fmla="*/ 8781 h 681853"/>
                <a:gd name="T24" fmla="*/ 322996 w 578808"/>
                <a:gd name="T25" fmla="*/ 2664 h 681853"/>
                <a:gd name="T26" fmla="*/ 317296 w 578808"/>
                <a:gd name="T27" fmla="*/ 1699 h 681853"/>
                <a:gd name="T28" fmla="*/ 308942 w 578808"/>
                <a:gd name="T29" fmla="*/ 3015 h 681853"/>
                <a:gd name="T30" fmla="*/ 275814 w 578808"/>
                <a:gd name="T31" fmla="*/ 25136 h 681853"/>
                <a:gd name="T32" fmla="*/ 212913 w 578808"/>
                <a:gd name="T33" fmla="*/ 139933 h 681853"/>
                <a:gd name="T34" fmla="*/ 198377 w 578808"/>
                <a:gd name="T35" fmla="*/ 169005 h 681853"/>
                <a:gd name="T36" fmla="*/ 128569 w 578808"/>
                <a:gd name="T37" fmla="*/ 306538 h 681853"/>
                <a:gd name="T38" fmla="*/ 75402 w 578808"/>
                <a:gd name="T39" fmla="*/ 631994 h 681853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578808"/>
                <a:gd name="T61" fmla="*/ 0 h 681853"/>
                <a:gd name="T62" fmla="*/ 578808 w 578808"/>
                <a:gd name="T63" fmla="*/ 681853 h 681853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578808" h="681853">
                  <a:moveTo>
                    <a:pt x="75402" y="631986"/>
                  </a:moveTo>
                  <a:cubicBezTo>
                    <a:pt x="156063" y="655708"/>
                    <a:pt x="284606" y="671078"/>
                    <a:pt x="356058" y="677699"/>
                  </a:cubicBezTo>
                  <a:lnTo>
                    <a:pt x="356343" y="677699"/>
                  </a:lnTo>
                  <a:cubicBezTo>
                    <a:pt x="374935" y="679518"/>
                    <a:pt x="389603" y="680615"/>
                    <a:pt x="398592" y="681185"/>
                  </a:cubicBezTo>
                  <a:cubicBezTo>
                    <a:pt x="428036" y="683005"/>
                    <a:pt x="459060" y="682720"/>
                    <a:pt x="486970" y="675134"/>
                  </a:cubicBezTo>
                  <a:cubicBezTo>
                    <a:pt x="505342" y="670047"/>
                    <a:pt x="522312" y="661847"/>
                    <a:pt x="536454" y="648846"/>
                  </a:cubicBezTo>
                  <a:cubicBezTo>
                    <a:pt x="544456" y="641479"/>
                    <a:pt x="551560" y="632644"/>
                    <a:pt x="557545" y="621988"/>
                  </a:cubicBezTo>
                  <a:cubicBezTo>
                    <a:pt x="570217" y="599516"/>
                    <a:pt x="575984" y="568843"/>
                    <a:pt x="577715" y="537031"/>
                  </a:cubicBezTo>
                  <a:cubicBezTo>
                    <a:pt x="579601" y="500505"/>
                    <a:pt x="576049" y="462663"/>
                    <a:pt x="571029" y="434621"/>
                  </a:cubicBezTo>
                  <a:cubicBezTo>
                    <a:pt x="564210" y="396209"/>
                    <a:pt x="552656" y="357535"/>
                    <a:pt x="538536" y="319693"/>
                  </a:cubicBezTo>
                  <a:cubicBezTo>
                    <a:pt x="522466" y="276282"/>
                    <a:pt x="502909" y="233836"/>
                    <a:pt x="483133" y="193977"/>
                  </a:cubicBezTo>
                  <a:cubicBezTo>
                    <a:pt x="447571" y="122240"/>
                    <a:pt x="398154" y="57409"/>
                    <a:pt x="334134" y="8781"/>
                  </a:cubicBezTo>
                  <a:cubicBezTo>
                    <a:pt x="330582" y="6062"/>
                    <a:pt x="326899" y="3848"/>
                    <a:pt x="322996" y="2664"/>
                  </a:cubicBezTo>
                  <a:cubicBezTo>
                    <a:pt x="321111" y="2116"/>
                    <a:pt x="319247" y="1699"/>
                    <a:pt x="317296" y="1699"/>
                  </a:cubicBezTo>
                  <a:cubicBezTo>
                    <a:pt x="314577" y="1480"/>
                    <a:pt x="311793" y="1918"/>
                    <a:pt x="308942" y="3015"/>
                  </a:cubicBezTo>
                  <a:cubicBezTo>
                    <a:pt x="298375" y="6983"/>
                    <a:pt x="282852" y="16432"/>
                    <a:pt x="275814" y="25136"/>
                  </a:cubicBezTo>
                  <a:cubicBezTo>
                    <a:pt x="250141" y="56927"/>
                    <a:pt x="231702" y="100623"/>
                    <a:pt x="212913" y="139933"/>
                  </a:cubicBezTo>
                  <a:cubicBezTo>
                    <a:pt x="208111" y="150019"/>
                    <a:pt x="203310" y="159753"/>
                    <a:pt x="198377" y="169005"/>
                  </a:cubicBezTo>
                  <a:cubicBezTo>
                    <a:pt x="174084" y="214236"/>
                    <a:pt x="148477" y="259093"/>
                    <a:pt x="128569" y="306538"/>
                  </a:cubicBezTo>
                  <a:cubicBezTo>
                    <a:pt x="66917" y="453608"/>
                    <a:pt x="-90654" y="583160"/>
                    <a:pt x="75402" y="631986"/>
                  </a:cubicBezTo>
                  <a:close/>
                </a:path>
              </a:pathLst>
            </a:custGeom>
            <a:solidFill>
              <a:srgbClr val="3E39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DD8C3CB4-240E-4180-B9B0-31D9755A8096}"/>
                </a:ext>
              </a:extLst>
            </p:cNvPr>
            <p:cNvSpPr/>
            <p:nvPr/>
          </p:nvSpPr>
          <p:spPr>
            <a:xfrm>
              <a:off x="4829457" y="4722191"/>
              <a:ext cx="224749" cy="112627"/>
            </a:xfrm>
            <a:custGeom>
              <a:avLst/>
              <a:gdLst>
                <a:gd name="connsiteX0" fmla="*/ 1666 w 225822"/>
                <a:gd name="connsiteY0" fmla="*/ 81496 h 111815"/>
                <a:gd name="connsiteX1" fmla="*/ 11839 w 225822"/>
                <a:gd name="connsiteY1" fmla="*/ 111686 h 111815"/>
                <a:gd name="connsiteX2" fmla="*/ 219662 w 225822"/>
                <a:gd name="connsiteY2" fmla="*/ 21510 h 111815"/>
                <a:gd name="connsiteX3" fmla="*/ 211287 w 225822"/>
                <a:gd name="connsiteY3" fmla="*/ 2436 h 111815"/>
                <a:gd name="connsiteX4" fmla="*/ 1644 w 225822"/>
                <a:gd name="connsiteY4" fmla="*/ 81474 h 1118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5822" h="111815">
                  <a:moveTo>
                    <a:pt x="1666" y="81496"/>
                  </a:moveTo>
                  <a:cubicBezTo>
                    <a:pt x="5064" y="91559"/>
                    <a:pt x="8353" y="101623"/>
                    <a:pt x="11839" y="111686"/>
                  </a:cubicBezTo>
                  <a:cubicBezTo>
                    <a:pt x="84212" y="89323"/>
                    <a:pt x="153954" y="59549"/>
                    <a:pt x="219662" y="21510"/>
                  </a:cubicBezTo>
                  <a:cubicBezTo>
                    <a:pt x="229726" y="15678"/>
                    <a:pt x="222424" y="-2322"/>
                    <a:pt x="211287" y="2436"/>
                  </a:cubicBezTo>
                  <a:cubicBezTo>
                    <a:pt x="142510" y="31990"/>
                    <a:pt x="73403" y="60185"/>
                    <a:pt x="1644" y="81474"/>
                  </a:cubicBez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cs typeface="+mn-cs"/>
              </a:endParaRPr>
            </a:p>
          </p:txBody>
        </p:sp>
        <p:sp>
          <p:nvSpPr>
            <p:cNvPr id="112675" name="Freeform: Shape 122">
              <a:extLst>
                <a:ext uri="{FF2B5EF4-FFF2-40B4-BE49-F238E27FC236}">
                  <a16:creationId xmlns:a16="http://schemas.microsoft.com/office/drawing/2014/main" id="{79DDACE2-DD58-4998-BDA0-68254084FFF2}"/>
                </a:ext>
              </a:extLst>
            </p:cNvPr>
            <p:cNvSpPr>
              <a:spLocks/>
            </p:cNvSpPr>
            <p:nvPr/>
          </p:nvSpPr>
          <p:spPr bwMode="auto">
            <a:xfrm>
              <a:off x="5843003" y="4069241"/>
              <a:ext cx="1949093" cy="1677228"/>
            </a:xfrm>
            <a:custGeom>
              <a:avLst/>
              <a:gdLst>
                <a:gd name="T0" fmla="*/ 51926 w 1949092"/>
                <a:gd name="T1" fmla="*/ 1349588 h 1677228"/>
                <a:gd name="T2" fmla="*/ 65541 w 1949092"/>
                <a:gd name="T3" fmla="*/ 1438273 h 1677228"/>
                <a:gd name="T4" fmla="*/ 65146 w 1949092"/>
                <a:gd name="T5" fmla="*/ 1442614 h 1677228"/>
                <a:gd name="T6" fmla="*/ 61682 w 1949092"/>
                <a:gd name="T7" fmla="*/ 1467717 h 1677228"/>
                <a:gd name="T8" fmla="*/ 60915 w 1949092"/>
                <a:gd name="T9" fmla="*/ 1471948 h 1677228"/>
                <a:gd name="T10" fmla="*/ 34584 w 1949092"/>
                <a:gd name="T11" fmla="*/ 1603123 h 1677228"/>
                <a:gd name="T12" fmla="*/ 173234 w 1949092"/>
                <a:gd name="T13" fmla="*/ 1669774 h 1677228"/>
                <a:gd name="T14" fmla="*/ 193690 w 1949092"/>
                <a:gd name="T15" fmla="*/ 1668721 h 1677228"/>
                <a:gd name="T16" fmla="*/ 1849177 w 1949092"/>
                <a:gd name="T17" fmla="*/ 1484577 h 1677228"/>
                <a:gd name="T18" fmla="*/ 1808266 w 1949092"/>
                <a:gd name="T19" fmla="*/ 267392 h 1677228"/>
                <a:gd name="T20" fmla="*/ 1740168 w 1949092"/>
                <a:gd name="T21" fmla="*/ 1644 h 1677228"/>
                <a:gd name="T22" fmla="*/ 1607415 w 1949092"/>
                <a:gd name="T23" fmla="*/ 49769 h 1677228"/>
                <a:gd name="T24" fmla="*/ 1318866 w 1949092"/>
                <a:gd name="T25" fmla="*/ 84804 h 1677228"/>
                <a:gd name="T26" fmla="*/ 1317069 w 1949092"/>
                <a:gd name="T27" fmla="*/ 384381 h 1677228"/>
                <a:gd name="T28" fmla="*/ 1273570 w 1949092"/>
                <a:gd name="T29" fmla="*/ 1059570 h 1677228"/>
                <a:gd name="T30" fmla="*/ 700893 w 1949092"/>
                <a:gd name="T31" fmla="*/ 1176866 h 1677228"/>
                <a:gd name="T32" fmla="*/ 597365 w 1949092"/>
                <a:gd name="T33" fmla="*/ 1190218 h 1677228"/>
                <a:gd name="T34" fmla="*/ 574783 w 1949092"/>
                <a:gd name="T35" fmla="*/ 1192652 h 1677228"/>
                <a:gd name="T36" fmla="*/ 568710 w 1949092"/>
                <a:gd name="T37" fmla="*/ 1193288 h 1677228"/>
                <a:gd name="T38" fmla="*/ 556651 w 1949092"/>
                <a:gd name="T39" fmla="*/ 1194450 h 1677228"/>
                <a:gd name="T40" fmla="*/ 94328 w 1949092"/>
                <a:gd name="T41" fmla="*/ 1239066 h 1677228"/>
                <a:gd name="T42" fmla="*/ 6520 w 1949092"/>
                <a:gd name="T43" fmla="*/ 1282608 h 1677228"/>
                <a:gd name="T44" fmla="*/ 51970 w 1949092"/>
                <a:gd name="T45" fmla="*/ 1349566 h 1677228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949092"/>
                <a:gd name="T70" fmla="*/ 0 h 1677228"/>
                <a:gd name="T71" fmla="*/ 1949092 w 1949092"/>
                <a:gd name="T72" fmla="*/ 1677228 h 1677228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949092" h="1677228">
                  <a:moveTo>
                    <a:pt x="51926" y="1349588"/>
                  </a:moveTo>
                  <a:cubicBezTo>
                    <a:pt x="65037" y="1379997"/>
                    <a:pt x="67843" y="1409332"/>
                    <a:pt x="65541" y="1438273"/>
                  </a:cubicBezTo>
                  <a:cubicBezTo>
                    <a:pt x="65431" y="1439763"/>
                    <a:pt x="65344" y="1441232"/>
                    <a:pt x="65146" y="1442614"/>
                  </a:cubicBezTo>
                  <a:cubicBezTo>
                    <a:pt x="64379" y="1450989"/>
                    <a:pt x="63129" y="1459342"/>
                    <a:pt x="61682" y="1467717"/>
                  </a:cubicBezTo>
                  <a:cubicBezTo>
                    <a:pt x="61397" y="1469099"/>
                    <a:pt x="61200" y="1470589"/>
                    <a:pt x="60915" y="1471948"/>
                  </a:cubicBezTo>
                  <a:cubicBezTo>
                    <a:pt x="52803" y="1515271"/>
                    <a:pt x="37960" y="1558200"/>
                    <a:pt x="34584" y="1603123"/>
                  </a:cubicBezTo>
                  <a:cubicBezTo>
                    <a:pt x="32062" y="1636186"/>
                    <a:pt x="124694" y="1666902"/>
                    <a:pt x="173234" y="1669774"/>
                  </a:cubicBezTo>
                  <a:cubicBezTo>
                    <a:pt x="181632" y="1670300"/>
                    <a:pt x="188669" y="1669993"/>
                    <a:pt x="193690" y="1668721"/>
                  </a:cubicBezTo>
                  <a:cubicBezTo>
                    <a:pt x="455623" y="1602597"/>
                    <a:pt x="1586645" y="1817699"/>
                    <a:pt x="1849169" y="1484577"/>
                  </a:cubicBezTo>
                  <a:cubicBezTo>
                    <a:pt x="2022198" y="1265025"/>
                    <a:pt x="1939981" y="866195"/>
                    <a:pt x="1808258" y="267392"/>
                  </a:cubicBezTo>
                  <a:cubicBezTo>
                    <a:pt x="1783439" y="154524"/>
                    <a:pt x="1758051" y="62616"/>
                    <a:pt x="1740160" y="1644"/>
                  </a:cubicBezTo>
                  <a:cubicBezTo>
                    <a:pt x="1701551" y="18965"/>
                    <a:pt x="1657220" y="35803"/>
                    <a:pt x="1607407" y="49769"/>
                  </a:cubicBezTo>
                  <a:cubicBezTo>
                    <a:pt x="1495526" y="81143"/>
                    <a:pt x="1395375" y="87062"/>
                    <a:pt x="1318858" y="84804"/>
                  </a:cubicBezTo>
                  <a:cubicBezTo>
                    <a:pt x="1320020" y="182259"/>
                    <a:pt x="1319494" y="282147"/>
                    <a:pt x="1317061" y="384381"/>
                  </a:cubicBezTo>
                  <a:cubicBezTo>
                    <a:pt x="1311382" y="621912"/>
                    <a:pt x="1295859" y="847362"/>
                    <a:pt x="1273562" y="1059570"/>
                  </a:cubicBezTo>
                  <a:cubicBezTo>
                    <a:pt x="969359" y="1127602"/>
                    <a:pt x="745948" y="1170333"/>
                    <a:pt x="700893" y="1176866"/>
                  </a:cubicBezTo>
                  <a:cubicBezTo>
                    <a:pt x="685962" y="1179037"/>
                    <a:pt x="612756" y="1188486"/>
                    <a:pt x="597365" y="1190218"/>
                  </a:cubicBezTo>
                  <a:cubicBezTo>
                    <a:pt x="589845" y="1191073"/>
                    <a:pt x="582325" y="1191819"/>
                    <a:pt x="574783" y="1192652"/>
                  </a:cubicBezTo>
                  <a:cubicBezTo>
                    <a:pt x="572744" y="1192871"/>
                    <a:pt x="570726" y="1193068"/>
                    <a:pt x="568710" y="1193288"/>
                  </a:cubicBezTo>
                  <a:cubicBezTo>
                    <a:pt x="564653" y="1193704"/>
                    <a:pt x="560707" y="1194143"/>
                    <a:pt x="556651" y="1194450"/>
                  </a:cubicBezTo>
                  <a:cubicBezTo>
                    <a:pt x="404319" y="1210126"/>
                    <a:pt x="249554" y="1218501"/>
                    <a:pt x="94328" y="1239066"/>
                  </a:cubicBezTo>
                  <a:cubicBezTo>
                    <a:pt x="84287" y="1240338"/>
                    <a:pt x="-22113" y="1252090"/>
                    <a:pt x="6520" y="1282608"/>
                  </a:cubicBezTo>
                  <a:cubicBezTo>
                    <a:pt x="28225" y="1305607"/>
                    <a:pt x="42696" y="1327860"/>
                    <a:pt x="51970" y="1349566"/>
                  </a:cubicBezTo>
                  <a:close/>
                </a:path>
              </a:pathLst>
            </a:custGeom>
            <a:solidFill>
              <a:srgbClr val="FFB0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12676" name="Freeform: Shape 123">
              <a:extLst>
                <a:ext uri="{FF2B5EF4-FFF2-40B4-BE49-F238E27FC236}">
                  <a16:creationId xmlns:a16="http://schemas.microsoft.com/office/drawing/2014/main" id="{6EE2DF12-9BDB-42F5-9371-2D549CA1E241}"/>
                </a:ext>
              </a:extLst>
            </p:cNvPr>
            <p:cNvSpPr>
              <a:spLocks/>
            </p:cNvSpPr>
            <p:nvPr/>
          </p:nvSpPr>
          <p:spPr bwMode="auto">
            <a:xfrm>
              <a:off x="6382553" y="2677076"/>
              <a:ext cx="1403171" cy="1547873"/>
            </a:xfrm>
            <a:custGeom>
              <a:avLst/>
              <a:gdLst>
                <a:gd name="T0" fmla="*/ 1688 w 1403171"/>
                <a:gd name="T1" fmla="*/ 126220 h 1547873"/>
                <a:gd name="T2" fmla="*/ 45318 w 1403171"/>
                <a:gd name="T3" fmla="*/ 134288 h 1547873"/>
                <a:gd name="T4" fmla="*/ 279428 w 1403171"/>
                <a:gd name="T5" fmla="*/ 215058 h 1547873"/>
                <a:gd name="T6" fmla="*/ 661705 w 1403171"/>
                <a:gd name="T7" fmla="*/ 599308 h 1547873"/>
                <a:gd name="T8" fmla="*/ 714390 w 1403171"/>
                <a:gd name="T9" fmla="*/ 822215 h 1547873"/>
                <a:gd name="T10" fmla="*/ 732762 w 1403171"/>
                <a:gd name="T11" fmla="*/ 1090198 h 1547873"/>
                <a:gd name="T12" fmla="*/ 732828 w 1403171"/>
                <a:gd name="T13" fmla="*/ 1091251 h 1547873"/>
                <a:gd name="T14" fmla="*/ 746115 w 1403171"/>
                <a:gd name="T15" fmla="*/ 1457194 h 1547873"/>
                <a:gd name="T16" fmla="*/ 747583 w 1403171"/>
                <a:gd name="T17" fmla="*/ 1548202 h 1547873"/>
                <a:gd name="T18" fmla="*/ 778059 w 1403171"/>
                <a:gd name="T19" fmla="*/ 1546185 h 1547873"/>
                <a:gd name="T20" fmla="*/ 946044 w 1403171"/>
                <a:gd name="T21" fmla="*/ 1527264 h 1547873"/>
                <a:gd name="T22" fmla="*/ 1097258 w 1403171"/>
                <a:gd name="T23" fmla="*/ 1497337 h 1547873"/>
                <a:gd name="T24" fmla="*/ 1257241 w 1403171"/>
                <a:gd name="T25" fmla="*/ 1451844 h 1547873"/>
                <a:gd name="T26" fmla="*/ 1363225 w 1403171"/>
                <a:gd name="T27" fmla="*/ 1416151 h 1547873"/>
                <a:gd name="T28" fmla="*/ 1403237 w 1403171"/>
                <a:gd name="T29" fmla="*/ 1401264 h 1547873"/>
                <a:gd name="T30" fmla="*/ 1212757 w 1403171"/>
                <a:gd name="T31" fmla="*/ 715223 h 1547873"/>
                <a:gd name="T32" fmla="*/ 1088335 w 1403171"/>
                <a:gd name="T33" fmla="*/ 401460 h 1547873"/>
                <a:gd name="T34" fmla="*/ 955757 w 1403171"/>
                <a:gd name="T35" fmla="*/ 245270 h 1547873"/>
                <a:gd name="T36" fmla="*/ 922147 w 1403171"/>
                <a:gd name="T37" fmla="*/ 216198 h 1547873"/>
                <a:gd name="T38" fmla="*/ 922081 w 1403171"/>
                <a:gd name="T39" fmla="*/ 216132 h 1547873"/>
                <a:gd name="T40" fmla="*/ 552126 w 1403171"/>
                <a:gd name="T41" fmla="*/ 45822 h 1547873"/>
                <a:gd name="T42" fmla="*/ 380369 w 1403171"/>
                <a:gd name="T43" fmla="*/ 35386 h 1547873"/>
                <a:gd name="T44" fmla="*/ 387670 w 1403171"/>
                <a:gd name="T45" fmla="*/ 1644 h 1547873"/>
                <a:gd name="T46" fmla="*/ 42906 w 1403171"/>
                <a:gd name="T47" fmla="*/ 106838 h 1547873"/>
                <a:gd name="T48" fmla="*/ 1644 w 1403171"/>
                <a:gd name="T49" fmla="*/ 126241 h 1547873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403171"/>
                <a:gd name="T76" fmla="*/ 0 h 1547873"/>
                <a:gd name="T77" fmla="*/ 1403171 w 1403171"/>
                <a:gd name="T78" fmla="*/ 1547873 h 1547873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403171" h="1547873">
                  <a:moveTo>
                    <a:pt x="1688" y="126220"/>
                  </a:moveTo>
                  <a:cubicBezTo>
                    <a:pt x="1688" y="126220"/>
                    <a:pt x="17825" y="128368"/>
                    <a:pt x="45318" y="134288"/>
                  </a:cubicBezTo>
                  <a:cubicBezTo>
                    <a:pt x="95569" y="145206"/>
                    <a:pt x="183465" y="168731"/>
                    <a:pt x="279428" y="215058"/>
                  </a:cubicBezTo>
                  <a:cubicBezTo>
                    <a:pt x="420776" y="283177"/>
                    <a:pt x="579642" y="400540"/>
                    <a:pt x="661705" y="599308"/>
                  </a:cubicBezTo>
                  <a:cubicBezTo>
                    <a:pt x="688628" y="664489"/>
                    <a:pt x="707352" y="738375"/>
                    <a:pt x="714390" y="822215"/>
                  </a:cubicBezTo>
                  <a:cubicBezTo>
                    <a:pt x="722041" y="913289"/>
                    <a:pt x="728093" y="1003180"/>
                    <a:pt x="732762" y="1090198"/>
                  </a:cubicBezTo>
                  <a:cubicBezTo>
                    <a:pt x="732828" y="1090549"/>
                    <a:pt x="732828" y="1090900"/>
                    <a:pt x="732828" y="1091251"/>
                  </a:cubicBezTo>
                  <a:cubicBezTo>
                    <a:pt x="739932" y="1221483"/>
                    <a:pt x="743966" y="1345400"/>
                    <a:pt x="746115" y="1457194"/>
                  </a:cubicBezTo>
                  <a:cubicBezTo>
                    <a:pt x="746750" y="1488502"/>
                    <a:pt x="747233" y="1518911"/>
                    <a:pt x="747583" y="1548202"/>
                  </a:cubicBezTo>
                  <a:cubicBezTo>
                    <a:pt x="757735" y="1547566"/>
                    <a:pt x="767907" y="1546953"/>
                    <a:pt x="778059" y="1546185"/>
                  </a:cubicBezTo>
                  <a:cubicBezTo>
                    <a:pt x="834295" y="1542085"/>
                    <a:pt x="890378" y="1535881"/>
                    <a:pt x="946044" y="1527264"/>
                  </a:cubicBezTo>
                  <a:cubicBezTo>
                    <a:pt x="996778" y="1519393"/>
                    <a:pt x="1047227" y="1509527"/>
                    <a:pt x="1097258" y="1497337"/>
                  </a:cubicBezTo>
                  <a:cubicBezTo>
                    <a:pt x="1150907" y="1484248"/>
                    <a:pt x="1204360" y="1468748"/>
                    <a:pt x="1257241" y="1451844"/>
                  </a:cubicBezTo>
                  <a:cubicBezTo>
                    <a:pt x="1292804" y="1440443"/>
                    <a:pt x="1328233" y="1428472"/>
                    <a:pt x="1363225" y="1416151"/>
                  </a:cubicBezTo>
                  <a:cubicBezTo>
                    <a:pt x="1376730" y="1411349"/>
                    <a:pt x="1390082" y="1406416"/>
                    <a:pt x="1403237" y="1401264"/>
                  </a:cubicBezTo>
                  <a:cubicBezTo>
                    <a:pt x="1351802" y="1161037"/>
                    <a:pt x="1284582" y="921840"/>
                    <a:pt x="1212757" y="715223"/>
                  </a:cubicBezTo>
                  <a:cubicBezTo>
                    <a:pt x="1172175" y="598343"/>
                    <a:pt x="1130014" y="491899"/>
                    <a:pt x="1088335" y="401460"/>
                  </a:cubicBezTo>
                  <a:cubicBezTo>
                    <a:pt x="1053541" y="347614"/>
                    <a:pt x="1010042" y="294469"/>
                    <a:pt x="955757" y="245270"/>
                  </a:cubicBezTo>
                  <a:cubicBezTo>
                    <a:pt x="947952" y="238254"/>
                    <a:pt x="936748" y="228147"/>
                    <a:pt x="922147" y="216198"/>
                  </a:cubicBezTo>
                  <a:lnTo>
                    <a:pt x="922081" y="216132"/>
                  </a:lnTo>
                  <a:cubicBezTo>
                    <a:pt x="858828" y="164302"/>
                    <a:pt x="732587" y="76999"/>
                    <a:pt x="552126" y="45822"/>
                  </a:cubicBezTo>
                  <a:cubicBezTo>
                    <a:pt x="488874" y="34904"/>
                    <a:pt x="430752" y="32952"/>
                    <a:pt x="380369" y="35386"/>
                  </a:cubicBezTo>
                  <a:cubicBezTo>
                    <a:pt x="383636" y="24402"/>
                    <a:pt x="386070" y="13199"/>
                    <a:pt x="387670" y="1644"/>
                  </a:cubicBezTo>
                  <a:cubicBezTo>
                    <a:pt x="238386" y="25915"/>
                    <a:pt x="106926" y="78314"/>
                    <a:pt x="42906" y="106838"/>
                  </a:cubicBezTo>
                  <a:cubicBezTo>
                    <a:pt x="16531" y="118590"/>
                    <a:pt x="1644" y="126241"/>
                    <a:pt x="1644" y="126241"/>
                  </a:cubicBezTo>
                  <a:close/>
                </a:path>
              </a:pathLst>
            </a:custGeom>
            <a:solidFill>
              <a:srgbClr val="1FD7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12677" name="Freeform: Shape 124">
              <a:extLst>
                <a:ext uri="{FF2B5EF4-FFF2-40B4-BE49-F238E27FC236}">
                  <a16:creationId xmlns:a16="http://schemas.microsoft.com/office/drawing/2014/main" id="{774C5480-7193-4F2A-9873-DC43208975D2}"/>
                </a:ext>
              </a:extLst>
            </p:cNvPr>
            <p:cNvSpPr>
              <a:spLocks/>
            </p:cNvSpPr>
            <p:nvPr/>
          </p:nvSpPr>
          <p:spPr bwMode="auto">
            <a:xfrm>
              <a:off x="5995736" y="2126179"/>
              <a:ext cx="778322" cy="1148847"/>
            </a:xfrm>
            <a:custGeom>
              <a:avLst/>
              <a:gdLst>
                <a:gd name="T0" fmla="*/ 24273 w 778321"/>
                <a:gd name="T1" fmla="*/ 1121600 h 1148846"/>
                <a:gd name="T2" fmla="*/ 458475 w 778321"/>
                <a:gd name="T3" fmla="*/ 1075055 h 1148846"/>
                <a:gd name="T4" fmla="*/ 482965 w 778321"/>
                <a:gd name="T5" fmla="*/ 1041532 h 1148846"/>
                <a:gd name="T6" fmla="*/ 574412 w 778321"/>
                <a:gd name="T7" fmla="*/ 904898 h 1148846"/>
                <a:gd name="T8" fmla="*/ 666276 w 778321"/>
                <a:gd name="T9" fmla="*/ 765962 h 1148846"/>
                <a:gd name="T10" fmla="*/ 717360 w 778321"/>
                <a:gd name="T11" fmla="*/ 684973 h 1148846"/>
                <a:gd name="T12" fmla="*/ 728082 w 778321"/>
                <a:gd name="T13" fmla="*/ 669034 h 1148846"/>
                <a:gd name="T14" fmla="*/ 767261 w 778321"/>
                <a:gd name="T15" fmla="*/ 586247 h 1148846"/>
                <a:gd name="T16" fmla="*/ 774562 w 778321"/>
                <a:gd name="T17" fmla="*/ 552497 h 1148846"/>
                <a:gd name="T18" fmla="*/ 775198 w 778321"/>
                <a:gd name="T19" fmla="*/ 548397 h 1148846"/>
                <a:gd name="T20" fmla="*/ 774912 w 778321"/>
                <a:gd name="T21" fmla="*/ 479379 h 1148846"/>
                <a:gd name="T22" fmla="*/ 765945 w 778321"/>
                <a:gd name="T23" fmla="*/ 460458 h 1148846"/>
                <a:gd name="T24" fmla="*/ 693923 w 778321"/>
                <a:gd name="T25" fmla="*/ 432284 h 1148846"/>
                <a:gd name="T26" fmla="*/ 686973 w 778321"/>
                <a:gd name="T27" fmla="*/ 432701 h 1148846"/>
                <a:gd name="T28" fmla="*/ 682939 w 778321"/>
                <a:gd name="T29" fmla="*/ 417946 h 1148846"/>
                <a:gd name="T30" fmla="*/ 603879 w 778321"/>
                <a:gd name="T31" fmla="*/ 352698 h 1148846"/>
                <a:gd name="T32" fmla="*/ 603528 w 778321"/>
                <a:gd name="T33" fmla="*/ 332791 h 1148846"/>
                <a:gd name="T34" fmla="*/ 598244 w 778321"/>
                <a:gd name="T35" fmla="*/ 314221 h 1148846"/>
                <a:gd name="T36" fmla="*/ 489126 w 778321"/>
                <a:gd name="T37" fmla="*/ 261624 h 1148846"/>
                <a:gd name="T38" fmla="*/ 354808 w 778321"/>
                <a:gd name="T39" fmla="*/ 281531 h 1148846"/>
                <a:gd name="T40" fmla="*/ 347507 w 778321"/>
                <a:gd name="T41" fmla="*/ 229636 h 1148846"/>
                <a:gd name="T42" fmla="*/ 347507 w 778321"/>
                <a:gd name="T43" fmla="*/ 229219 h 1148846"/>
                <a:gd name="T44" fmla="*/ 347639 w 778321"/>
                <a:gd name="T45" fmla="*/ 227838 h 1148846"/>
                <a:gd name="T46" fmla="*/ 348472 w 778321"/>
                <a:gd name="T47" fmla="*/ 220384 h 1148846"/>
                <a:gd name="T48" fmla="*/ 357877 w 778321"/>
                <a:gd name="T49" fmla="*/ 183923 h 1148846"/>
                <a:gd name="T50" fmla="*/ 365244 w 778321"/>
                <a:gd name="T51" fmla="*/ 165836 h 1148846"/>
                <a:gd name="T52" fmla="*/ 388484 w 778321"/>
                <a:gd name="T53" fmla="*/ 124376 h 1148846"/>
                <a:gd name="T54" fmla="*/ 389457 w 778321"/>
                <a:gd name="T55" fmla="*/ 123192 h 1148846"/>
                <a:gd name="T56" fmla="*/ 393710 w 778321"/>
                <a:gd name="T57" fmla="*/ 126744 h 1148846"/>
                <a:gd name="T58" fmla="*/ 435389 w 778321"/>
                <a:gd name="T59" fmla="*/ 154369 h 1148846"/>
                <a:gd name="T60" fmla="*/ 435454 w 778321"/>
                <a:gd name="T61" fmla="*/ 154369 h 1148846"/>
                <a:gd name="T62" fmla="*/ 497041 w 778321"/>
                <a:gd name="T63" fmla="*/ 118478 h 1148846"/>
                <a:gd name="T64" fmla="*/ 487920 w 778321"/>
                <a:gd name="T65" fmla="*/ 98856 h 1148846"/>
                <a:gd name="T66" fmla="*/ 318589 w 778321"/>
                <a:gd name="T67" fmla="*/ 7233 h 1148846"/>
                <a:gd name="T68" fmla="*/ 289648 w 778321"/>
                <a:gd name="T69" fmla="*/ 18437 h 1148846"/>
                <a:gd name="T70" fmla="*/ 161105 w 778321"/>
                <a:gd name="T71" fmla="*/ 196552 h 1148846"/>
                <a:gd name="T72" fmla="*/ 159986 w 778321"/>
                <a:gd name="T73" fmla="*/ 199336 h 1148846"/>
                <a:gd name="T74" fmla="*/ 158386 w 778321"/>
                <a:gd name="T75" fmla="*/ 203370 h 1148846"/>
                <a:gd name="T76" fmla="*/ 117387 w 778321"/>
                <a:gd name="T77" fmla="*/ 308499 h 1148846"/>
                <a:gd name="T78" fmla="*/ 116905 w 778321"/>
                <a:gd name="T79" fmla="*/ 309748 h 1148846"/>
                <a:gd name="T80" fmla="*/ 116839 w 778321"/>
                <a:gd name="T81" fmla="*/ 309880 h 1148846"/>
                <a:gd name="T82" fmla="*/ 82746 w 778321"/>
                <a:gd name="T83" fmla="*/ 392250 h 1148846"/>
                <a:gd name="T84" fmla="*/ 44685 w 778321"/>
                <a:gd name="T85" fmla="*/ 534935 h 1148846"/>
                <a:gd name="T86" fmla="*/ 42734 w 778321"/>
                <a:gd name="T87" fmla="*/ 560478 h 1148846"/>
                <a:gd name="T88" fmla="*/ 18924 w 778321"/>
                <a:gd name="T89" fmla="*/ 994548 h 1148846"/>
                <a:gd name="T90" fmla="*/ 14473 w 778321"/>
                <a:gd name="T91" fmla="*/ 1006804 h 1148846"/>
                <a:gd name="T92" fmla="*/ 24295 w 778321"/>
                <a:gd name="T93" fmla="*/ 1121666 h 114884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778321"/>
                <a:gd name="T142" fmla="*/ 0 h 1148846"/>
                <a:gd name="T143" fmla="*/ 778321 w 778321"/>
                <a:gd name="T144" fmla="*/ 1148846 h 114884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778321" h="1148846">
                  <a:moveTo>
                    <a:pt x="24273" y="1121592"/>
                  </a:moveTo>
                  <a:cubicBezTo>
                    <a:pt x="116335" y="1203349"/>
                    <a:pt x="458467" y="1075047"/>
                    <a:pt x="458467" y="1075047"/>
                  </a:cubicBezTo>
                  <a:cubicBezTo>
                    <a:pt x="467106" y="1064260"/>
                    <a:pt x="475174" y="1052991"/>
                    <a:pt x="482957" y="1041524"/>
                  </a:cubicBezTo>
                  <a:cubicBezTo>
                    <a:pt x="513783" y="995877"/>
                    <a:pt x="539807" y="945933"/>
                    <a:pt x="574404" y="904890"/>
                  </a:cubicBezTo>
                  <a:cubicBezTo>
                    <a:pt x="611018" y="861611"/>
                    <a:pt x="638161" y="813684"/>
                    <a:pt x="666268" y="765954"/>
                  </a:cubicBezTo>
                  <a:cubicBezTo>
                    <a:pt x="682339" y="738615"/>
                    <a:pt x="698695" y="711340"/>
                    <a:pt x="717352" y="684965"/>
                  </a:cubicBezTo>
                  <a:cubicBezTo>
                    <a:pt x="721101" y="679681"/>
                    <a:pt x="724719" y="674310"/>
                    <a:pt x="728074" y="669026"/>
                  </a:cubicBezTo>
                  <a:cubicBezTo>
                    <a:pt x="745679" y="641971"/>
                    <a:pt x="758965" y="614828"/>
                    <a:pt x="767253" y="586239"/>
                  </a:cubicBezTo>
                  <a:cubicBezTo>
                    <a:pt x="770519" y="575255"/>
                    <a:pt x="772953" y="564051"/>
                    <a:pt x="774554" y="552497"/>
                  </a:cubicBezTo>
                  <a:cubicBezTo>
                    <a:pt x="774838" y="551182"/>
                    <a:pt x="775036" y="549778"/>
                    <a:pt x="775190" y="548397"/>
                  </a:cubicBezTo>
                  <a:cubicBezTo>
                    <a:pt x="778039" y="526626"/>
                    <a:pt x="778039" y="503803"/>
                    <a:pt x="774904" y="479379"/>
                  </a:cubicBezTo>
                  <a:cubicBezTo>
                    <a:pt x="774071" y="472494"/>
                    <a:pt x="771419" y="466092"/>
                    <a:pt x="765937" y="460458"/>
                  </a:cubicBezTo>
                  <a:cubicBezTo>
                    <a:pt x="739913" y="434499"/>
                    <a:pt x="707837" y="431934"/>
                    <a:pt x="693915" y="432284"/>
                  </a:cubicBezTo>
                  <a:cubicBezTo>
                    <a:pt x="689530" y="432350"/>
                    <a:pt x="686965" y="432701"/>
                    <a:pt x="686965" y="432701"/>
                  </a:cubicBezTo>
                  <a:cubicBezTo>
                    <a:pt x="686965" y="432701"/>
                    <a:pt x="685913" y="426650"/>
                    <a:pt x="682931" y="417946"/>
                  </a:cubicBezTo>
                  <a:cubicBezTo>
                    <a:pt x="675060" y="394355"/>
                    <a:pt x="653771" y="350594"/>
                    <a:pt x="603871" y="352698"/>
                  </a:cubicBezTo>
                  <a:cubicBezTo>
                    <a:pt x="603871" y="352698"/>
                    <a:pt x="605274" y="344411"/>
                    <a:pt x="603520" y="332791"/>
                  </a:cubicBezTo>
                  <a:cubicBezTo>
                    <a:pt x="602687" y="327156"/>
                    <a:pt x="601086" y="320820"/>
                    <a:pt x="598236" y="314221"/>
                  </a:cubicBezTo>
                  <a:cubicBezTo>
                    <a:pt x="587801" y="289797"/>
                    <a:pt x="560110" y="262457"/>
                    <a:pt x="489118" y="261624"/>
                  </a:cubicBezTo>
                  <a:cubicBezTo>
                    <a:pt x="455157" y="261207"/>
                    <a:pt x="411395" y="266776"/>
                    <a:pt x="354808" y="281531"/>
                  </a:cubicBezTo>
                  <a:cubicBezTo>
                    <a:pt x="354808" y="281531"/>
                    <a:pt x="344569" y="263378"/>
                    <a:pt x="347507" y="229636"/>
                  </a:cubicBezTo>
                  <a:lnTo>
                    <a:pt x="347507" y="229219"/>
                  </a:lnTo>
                  <a:cubicBezTo>
                    <a:pt x="347573" y="228737"/>
                    <a:pt x="347573" y="228321"/>
                    <a:pt x="347639" y="227838"/>
                  </a:cubicBezTo>
                  <a:cubicBezTo>
                    <a:pt x="347836" y="225404"/>
                    <a:pt x="348121" y="222971"/>
                    <a:pt x="348472" y="220384"/>
                  </a:cubicBezTo>
                  <a:cubicBezTo>
                    <a:pt x="350072" y="209531"/>
                    <a:pt x="352988" y="197363"/>
                    <a:pt x="357877" y="183923"/>
                  </a:cubicBezTo>
                  <a:cubicBezTo>
                    <a:pt x="359960" y="178069"/>
                    <a:pt x="362394" y="172106"/>
                    <a:pt x="365244" y="165836"/>
                  </a:cubicBezTo>
                  <a:cubicBezTo>
                    <a:pt x="371164" y="152966"/>
                    <a:pt x="378750" y="139131"/>
                    <a:pt x="388484" y="124376"/>
                  </a:cubicBezTo>
                  <a:cubicBezTo>
                    <a:pt x="388484" y="124376"/>
                    <a:pt x="388967" y="123960"/>
                    <a:pt x="389449" y="123192"/>
                  </a:cubicBezTo>
                  <a:cubicBezTo>
                    <a:pt x="390918" y="124376"/>
                    <a:pt x="392233" y="125560"/>
                    <a:pt x="393702" y="126744"/>
                  </a:cubicBezTo>
                  <a:cubicBezTo>
                    <a:pt x="410058" y="139482"/>
                    <a:pt x="423827" y="148383"/>
                    <a:pt x="435381" y="154369"/>
                  </a:cubicBezTo>
                  <a:lnTo>
                    <a:pt x="435446" y="154369"/>
                  </a:lnTo>
                  <a:cubicBezTo>
                    <a:pt x="504838" y="189843"/>
                    <a:pt x="497033" y="118478"/>
                    <a:pt x="497033" y="118478"/>
                  </a:cubicBezTo>
                  <a:cubicBezTo>
                    <a:pt x="497252" y="111375"/>
                    <a:pt x="493766" y="104776"/>
                    <a:pt x="487912" y="98856"/>
                  </a:cubicBezTo>
                  <a:cubicBezTo>
                    <a:pt x="467807" y="60093"/>
                    <a:pt x="413391" y="-20172"/>
                    <a:pt x="318589" y="7233"/>
                  </a:cubicBezTo>
                  <a:cubicBezTo>
                    <a:pt x="309336" y="9886"/>
                    <a:pt x="299668" y="13569"/>
                    <a:pt x="289648" y="18437"/>
                  </a:cubicBezTo>
                  <a:cubicBezTo>
                    <a:pt x="224094" y="50162"/>
                    <a:pt x="199516" y="98659"/>
                    <a:pt x="161105" y="196552"/>
                  </a:cubicBezTo>
                  <a:cubicBezTo>
                    <a:pt x="160754" y="197451"/>
                    <a:pt x="160337" y="198372"/>
                    <a:pt x="159986" y="199336"/>
                  </a:cubicBezTo>
                  <a:cubicBezTo>
                    <a:pt x="159504" y="200652"/>
                    <a:pt x="158934" y="202055"/>
                    <a:pt x="158386" y="203370"/>
                  </a:cubicBezTo>
                  <a:cubicBezTo>
                    <a:pt x="146634" y="233561"/>
                    <a:pt x="133480" y="268289"/>
                    <a:pt x="117387" y="308499"/>
                  </a:cubicBezTo>
                  <a:cubicBezTo>
                    <a:pt x="117168" y="308915"/>
                    <a:pt x="117036" y="309332"/>
                    <a:pt x="116905" y="309748"/>
                  </a:cubicBezTo>
                  <a:cubicBezTo>
                    <a:pt x="116905" y="309814"/>
                    <a:pt x="116839" y="309880"/>
                    <a:pt x="116839" y="309880"/>
                  </a:cubicBezTo>
                  <a:cubicBezTo>
                    <a:pt x="106754" y="335137"/>
                    <a:pt x="95484" y="362477"/>
                    <a:pt x="82746" y="392250"/>
                  </a:cubicBezTo>
                  <a:cubicBezTo>
                    <a:pt x="59989" y="445483"/>
                    <a:pt x="48982" y="491875"/>
                    <a:pt x="44685" y="534935"/>
                  </a:cubicBezTo>
                  <a:cubicBezTo>
                    <a:pt x="43720" y="543552"/>
                    <a:pt x="43150" y="552124"/>
                    <a:pt x="42734" y="560478"/>
                  </a:cubicBezTo>
                  <a:cubicBezTo>
                    <a:pt x="36464" y="695379"/>
                    <a:pt x="87416" y="802174"/>
                    <a:pt x="18924" y="994540"/>
                  </a:cubicBezTo>
                  <a:cubicBezTo>
                    <a:pt x="17521" y="998574"/>
                    <a:pt x="16008" y="1002674"/>
                    <a:pt x="14473" y="1006796"/>
                  </a:cubicBezTo>
                  <a:cubicBezTo>
                    <a:pt x="-6969" y="1063843"/>
                    <a:pt x="-63" y="1100085"/>
                    <a:pt x="24295" y="1121658"/>
                  </a:cubicBezTo>
                  <a:close/>
                </a:path>
              </a:pathLst>
            </a:custGeom>
            <a:solidFill>
              <a:srgbClr val="FFB0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12678" name="Freeform: Shape 125">
              <a:extLst>
                <a:ext uri="{FF2B5EF4-FFF2-40B4-BE49-F238E27FC236}">
                  <a16:creationId xmlns:a16="http://schemas.microsoft.com/office/drawing/2014/main" id="{2FFE0AA8-7867-4943-9C3A-BA9FC5C757C8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5053" y="3100218"/>
              <a:ext cx="1554451" cy="2260421"/>
            </a:xfrm>
            <a:custGeom>
              <a:avLst/>
              <a:gdLst>
                <a:gd name="T0" fmla="*/ 1644 w 1554450"/>
                <a:gd name="T1" fmla="*/ 1571978 h 2260421"/>
                <a:gd name="T2" fmla="*/ 570345 w 1554450"/>
                <a:gd name="T3" fmla="*/ 2065083 h 2260421"/>
                <a:gd name="T4" fmla="*/ 1231795 w 1554450"/>
                <a:gd name="T5" fmla="*/ 2171673 h 2260421"/>
                <a:gd name="T6" fmla="*/ 1401908 w 1554450"/>
                <a:gd name="T7" fmla="*/ 1537863 h 2260421"/>
                <a:gd name="T8" fmla="*/ 1553670 w 1554450"/>
                <a:gd name="T9" fmla="*/ 67354 h 2260421"/>
                <a:gd name="T10" fmla="*/ 1054820 w 1554450"/>
                <a:gd name="T11" fmla="*/ 25916 h 2260421"/>
                <a:gd name="T12" fmla="*/ 767491 w 1554450"/>
                <a:gd name="T13" fmla="*/ 1026312 h 2260421"/>
                <a:gd name="T14" fmla="*/ 766438 w 1554450"/>
                <a:gd name="T15" fmla="*/ 1028219 h 2260421"/>
                <a:gd name="T16" fmla="*/ 753503 w 1554450"/>
                <a:gd name="T17" fmla="*/ 1004387 h 2260421"/>
                <a:gd name="T18" fmla="*/ 703471 w 1554450"/>
                <a:gd name="T19" fmla="*/ 913904 h 2260421"/>
                <a:gd name="T20" fmla="*/ 372279 w 1554450"/>
                <a:gd name="T21" fmla="*/ 1316951 h 2260421"/>
                <a:gd name="T22" fmla="*/ 1644 w 1554450"/>
                <a:gd name="T23" fmla="*/ 1571978 h 226042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554450"/>
                <a:gd name="T37" fmla="*/ 0 h 2260421"/>
                <a:gd name="T38" fmla="*/ 1554450 w 1554450"/>
                <a:gd name="T39" fmla="*/ 2260421 h 2260421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554450" h="2260421">
                  <a:moveTo>
                    <a:pt x="1644" y="1571970"/>
                  </a:moveTo>
                  <a:cubicBezTo>
                    <a:pt x="162833" y="1765871"/>
                    <a:pt x="355309" y="1933265"/>
                    <a:pt x="570345" y="2065075"/>
                  </a:cubicBezTo>
                  <a:cubicBezTo>
                    <a:pt x="749447" y="2175049"/>
                    <a:pt x="1049375" y="2378486"/>
                    <a:pt x="1231787" y="2171672"/>
                  </a:cubicBezTo>
                  <a:cubicBezTo>
                    <a:pt x="1376467" y="2007655"/>
                    <a:pt x="1369144" y="1742674"/>
                    <a:pt x="1401900" y="1537855"/>
                  </a:cubicBezTo>
                  <a:cubicBezTo>
                    <a:pt x="1441430" y="1290240"/>
                    <a:pt x="1460197" y="578042"/>
                    <a:pt x="1553662" y="67354"/>
                  </a:cubicBezTo>
                  <a:cubicBezTo>
                    <a:pt x="1553662" y="67244"/>
                    <a:pt x="1498543" y="-46873"/>
                    <a:pt x="1054812" y="25916"/>
                  </a:cubicBezTo>
                  <a:cubicBezTo>
                    <a:pt x="1054812" y="25916"/>
                    <a:pt x="859464" y="781086"/>
                    <a:pt x="767491" y="1026312"/>
                  </a:cubicBezTo>
                  <a:cubicBezTo>
                    <a:pt x="767162" y="1026947"/>
                    <a:pt x="766745" y="1027583"/>
                    <a:pt x="766438" y="1028219"/>
                  </a:cubicBezTo>
                  <a:cubicBezTo>
                    <a:pt x="766438" y="1028219"/>
                    <a:pt x="761878" y="1019647"/>
                    <a:pt x="753503" y="1004387"/>
                  </a:cubicBezTo>
                  <a:cubicBezTo>
                    <a:pt x="742584" y="984458"/>
                    <a:pt x="725308" y="952996"/>
                    <a:pt x="703471" y="913904"/>
                  </a:cubicBezTo>
                  <a:cubicBezTo>
                    <a:pt x="620706" y="1067420"/>
                    <a:pt x="503475" y="1202936"/>
                    <a:pt x="372279" y="1316943"/>
                  </a:cubicBezTo>
                  <a:cubicBezTo>
                    <a:pt x="259630" y="1414749"/>
                    <a:pt x="134770" y="1501614"/>
                    <a:pt x="1644" y="1571970"/>
                  </a:cubicBezTo>
                  <a:close/>
                </a:path>
              </a:pathLst>
            </a:custGeom>
            <a:solidFill>
              <a:srgbClr val="FFB0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12679" name="Freeform: Shape 126">
              <a:extLst>
                <a:ext uri="{FF2B5EF4-FFF2-40B4-BE49-F238E27FC236}">
                  <a16:creationId xmlns:a16="http://schemas.microsoft.com/office/drawing/2014/main" id="{1D1D73B9-6545-4F6E-A30E-920512FFCD83}"/>
                </a:ext>
              </a:extLst>
            </p:cNvPr>
            <p:cNvSpPr>
              <a:spLocks/>
            </p:cNvSpPr>
            <p:nvPr/>
          </p:nvSpPr>
          <p:spPr bwMode="auto">
            <a:xfrm>
              <a:off x="6118362" y="2102984"/>
              <a:ext cx="385872" cy="228015"/>
            </a:xfrm>
            <a:custGeom>
              <a:avLst/>
              <a:gdLst>
                <a:gd name="T0" fmla="*/ 1644 w 385872"/>
                <a:gd name="T1" fmla="*/ 226543 h 228015"/>
                <a:gd name="T2" fmla="*/ 35233 w 385872"/>
                <a:gd name="T3" fmla="*/ 226543 h 228015"/>
                <a:gd name="T4" fmla="*/ 96929 w 385872"/>
                <a:gd name="T5" fmla="*/ 119003 h 228015"/>
                <a:gd name="T6" fmla="*/ 265002 w 385872"/>
                <a:gd name="T7" fmla="*/ 33980 h 228015"/>
                <a:gd name="T8" fmla="*/ 374384 w 385872"/>
                <a:gd name="T9" fmla="*/ 141629 h 228015"/>
                <a:gd name="T10" fmla="*/ 384228 w 385872"/>
                <a:gd name="T11" fmla="*/ 134635 h 228015"/>
                <a:gd name="T12" fmla="*/ 173533 w 385872"/>
                <a:gd name="T13" fmla="*/ 18194 h 228015"/>
                <a:gd name="T14" fmla="*/ 1644 w 385872"/>
                <a:gd name="T15" fmla="*/ 226543 h 22801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85872"/>
                <a:gd name="T25" fmla="*/ 0 h 228015"/>
                <a:gd name="T26" fmla="*/ 385872 w 385872"/>
                <a:gd name="T27" fmla="*/ 228015 h 22801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85872" h="228015">
                  <a:moveTo>
                    <a:pt x="1644" y="226543"/>
                  </a:moveTo>
                  <a:cubicBezTo>
                    <a:pt x="13199" y="227815"/>
                    <a:pt x="23679" y="225798"/>
                    <a:pt x="35233" y="226543"/>
                  </a:cubicBezTo>
                  <a:cubicBezTo>
                    <a:pt x="51457" y="190938"/>
                    <a:pt x="72877" y="150903"/>
                    <a:pt x="96929" y="119003"/>
                  </a:cubicBezTo>
                  <a:cubicBezTo>
                    <a:pt x="134025" y="69519"/>
                    <a:pt x="197804" y="12362"/>
                    <a:pt x="265002" y="33980"/>
                  </a:cubicBezTo>
                  <a:cubicBezTo>
                    <a:pt x="316613" y="50621"/>
                    <a:pt x="352021" y="93417"/>
                    <a:pt x="374384" y="141629"/>
                  </a:cubicBezTo>
                  <a:cubicBezTo>
                    <a:pt x="377672" y="139393"/>
                    <a:pt x="381049" y="137069"/>
                    <a:pt x="384228" y="134635"/>
                  </a:cubicBezTo>
                  <a:cubicBezTo>
                    <a:pt x="353293" y="46279"/>
                    <a:pt x="268927" y="-34030"/>
                    <a:pt x="173533" y="18194"/>
                  </a:cubicBezTo>
                  <a:cubicBezTo>
                    <a:pt x="98397" y="59412"/>
                    <a:pt x="37250" y="142199"/>
                    <a:pt x="1644" y="226543"/>
                  </a:cubicBezTo>
                  <a:close/>
                </a:path>
              </a:pathLst>
            </a:custGeom>
            <a:solidFill>
              <a:srgbClr val="DA62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12680" name="Freeform: Shape 127">
              <a:extLst>
                <a:ext uri="{FF2B5EF4-FFF2-40B4-BE49-F238E27FC236}">
                  <a16:creationId xmlns:a16="http://schemas.microsoft.com/office/drawing/2014/main" id="{05E4122B-4C60-4C99-B96F-615B2B8DC5C8}"/>
                </a:ext>
              </a:extLst>
            </p:cNvPr>
            <p:cNvSpPr>
              <a:spLocks/>
            </p:cNvSpPr>
            <p:nvPr/>
          </p:nvSpPr>
          <p:spPr bwMode="auto">
            <a:xfrm>
              <a:off x="6341532" y="2269075"/>
              <a:ext cx="100853" cy="92083"/>
            </a:xfrm>
            <a:custGeom>
              <a:avLst/>
              <a:gdLst>
                <a:gd name="T0" fmla="*/ 35365 w 100852"/>
                <a:gd name="T1" fmla="*/ 7614 h 92083"/>
                <a:gd name="T2" fmla="*/ 98997 w 100852"/>
                <a:gd name="T3" fmla="*/ 15989 h 92083"/>
                <a:gd name="T4" fmla="*/ 93867 w 100852"/>
                <a:gd name="T5" fmla="*/ 28333 h 92083"/>
                <a:gd name="T6" fmla="*/ 91894 w 100852"/>
                <a:gd name="T7" fmla="*/ 27390 h 92083"/>
                <a:gd name="T8" fmla="*/ 78959 w 100852"/>
                <a:gd name="T9" fmla="*/ 42540 h 92083"/>
                <a:gd name="T10" fmla="*/ 60433 w 100852"/>
                <a:gd name="T11" fmla="*/ 38944 h 92083"/>
                <a:gd name="T12" fmla="*/ 50742 w 100852"/>
                <a:gd name="T13" fmla="*/ 41816 h 92083"/>
                <a:gd name="T14" fmla="*/ 37119 w 100852"/>
                <a:gd name="T15" fmla="*/ 57865 h 92083"/>
                <a:gd name="T16" fmla="*/ 26178 w 100852"/>
                <a:gd name="T17" fmla="*/ 57821 h 92083"/>
                <a:gd name="T18" fmla="*/ 19820 w 100852"/>
                <a:gd name="T19" fmla="*/ 86148 h 92083"/>
                <a:gd name="T20" fmla="*/ 1667 w 100852"/>
                <a:gd name="T21" fmla="*/ 86257 h 92083"/>
                <a:gd name="T22" fmla="*/ 35387 w 100852"/>
                <a:gd name="T23" fmla="*/ 7592 h 9208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00852"/>
                <a:gd name="T37" fmla="*/ 0 h 92083"/>
                <a:gd name="T38" fmla="*/ 100852 w 100852"/>
                <a:gd name="T39" fmla="*/ 92083 h 92083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00852" h="92083">
                  <a:moveTo>
                    <a:pt x="35365" y="7614"/>
                  </a:moveTo>
                  <a:cubicBezTo>
                    <a:pt x="57925" y="-6264"/>
                    <a:pt x="77811" y="7241"/>
                    <a:pt x="98989" y="15989"/>
                  </a:cubicBezTo>
                  <a:cubicBezTo>
                    <a:pt x="102300" y="17348"/>
                    <a:pt x="96863" y="29824"/>
                    <a:pt x="93859" y="28333"/>
                  </a:cubicBezTo>
                  <a:cubicBezTo>
                    <a:pt x="93202" y="28004"/>
                    <a:pt x="92544" y="27719"/>
                    <a:pt x="91886" y="27390"/>
                  </a:cubicBezTo>
                  <a:cubicBezTo>
                    <a:pt x="92566" y="34735"/>
                    <a:pt x="88312" y="42167"/>
                    <a:pt x="78951" y="42540"/>
                  </a:cubicBezTo>
                  <a:cubicBezTo>
                    <a:pt x="72023" y="42825"/>
                    <a:pt x="66760" y="41641"/>
                    <a:pt x="60425" y="38944"/>
                  </a:cubicBezTo>
                  <a:cubicBezTo>
                    <a:pt x="52334" y="35502"/>
                    <a:pt x="54307" y="35918"/>
                    <a:pt x="50734" y="41816"/>
                  </a:cubicBezTo>
                  <a:cubicBezTo>
                    <a:pt x="46963" y="48065"/>
                    <a:pt x="42863" y="53327"/>
                    <a:pt x="37119" y="57865"/>
                  </a:cubicBezTo>
                  <a:cubicBezTo>
                    <a:pt x="33216" y="60956"/>
                    <a:pt x="29160" y="60255"/>
                    <a:pt x="26178" y="57821"/>
                  </a:cubicBezTo>
                  <a:cubicBezTo>
                    <a:pt x="24117" y="67249"/>
                    <a:pt x="22780" y="77049"/>
                    <a:pt x="19820" y="86148"/>
                  </a:cubicBezTo>
                  <a:cubicBezTo>
                    <a:pt x="18066" y="91563"/>
                    <a:pt x="943" y="92879"/>
                    <a:pt x="1667" y="86257"/>
                  </a:cubicBezTo>
                  <a:cubicBezTo>
                    <a:pt x="4977" y="56023"/>
                    <a:pt x="10108" y="23158"/>
                    <a:pt x="35387" y="7592"/>
                  </a:cubicBezTo>
                  <a:close/>
                </a:path>
              </a:pathLst>
            </a:custGeom>
            <a:solidFill>
              <a:srgbClr val="3E39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5DD33847-35F4-4428-A1AD-91B385E5F27B}"/>
                </a:ext>
              </a:extLst>
            </p:cNvPr>
            <p:cNvSpPr/>
            <p:nvPr/>
          </p:nvSpPr>
          <p:spPr>
            <a:xfrm>
              <a:off x="7012450" y="3124054"/>
              <a:ext cx="150483" cy="1718531"/>
            </a:xfrm>
            <a:custGeom>
              <a:avLst/>
              <a:gdLst>
                <a:gd name="connsiteX0" fmla="*/ 115260 w 149086"/>
                <a:gd name="connsiteY0" fmla="*/ 912902 h 1718884"/>
                <a:gd name="connsiteX1" fmla="*/ 111116 w 149086"/>
                <a:gd name="connsiteY1" fmla="*/ 1214013 h 1718884"/>
                <a:gd name="connsiteX2" fmla="*/ 100417 w 149086"/>
                <a:gd name="connsiteY2" fmla="*/ 1474652 h 1718884"/>
                <a:gd name="connsiteX3" fmla="*/ 85903 w 149086"/>
                <a:gd name="connsiteY3" fmla="*/ 1678814 h 1718884"/>
                <a:gd name="connsiteX4" fmla="*/ 80707 w 149086"/>
                <a:gd name="connsiteY4" fmla="*/ 1719396 h 1718884"/>
                <a:gd name="connsiteX5" fmla="*/ 108682 w 149086"/>
                <a:gd name="connsiteY5" fmla="*/ 1709333 h 1718884"/>
                <a:gd name="connsiteX6" fmla="*/ 148739 w 149086"/>
                <a:gd name="connsiteY6" fmla="*/ 992992 h 1718884"/>
                <a:gd name="connsiteX7" fmla="*/ 148520 w 149086"/>
                <a:gd name="connsiteY7" fmla="*/ 921364 h 1718884"/>
                <a:gd name="connsiteX8" fmla="*/ 21971 w 149086"/>
                <a:gd name="connsiteY8" fmla="*/ 8908 h 1718884"/>
                <a:gd name="connsiteX9" fmla="*/ 1932 w 149086"/>
                <a:gd name="connsiteY9" fmla="*/ 14850 h 1718884"/>
                <a:gd name="connsiteX10" fmla="*/ 115216 w 149086"/>
                <a:gd name="connsiteY10" fmla="*/ 912902 h 1718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9086" h="1718884">
                  <a:moveTo>
                    <a:pt x="115260" y="912902"/>
                  </a:moveTo>
                  <a:cubicBezTo>
                    <a:pt x="116312" y="1013228"/>
                    <a:pt x="114624" y="1113687"/>
                    <a:pt x="111116" y="1214013"/>
                  </a:cubicBezTo>
                  <a:cubicBezTo>
                    <a:pt x="108156" y="1300900"/>
                    <a:pt x="102851" y="1387875"/>
                    <a:pt x="100417" y="1474652"/>
                  </a:cubicBezTo>
                  <a:cubicBezTo>
                    <a:pt x="98619" y="1542881"/>
                    <a:pt x="93094" y="1611023"/>
                    <a:pt x="85903" y="1678814"/>
                  </a:cubicBezTo>
                  <a:cubicBezTo>
                    <a:pt x="84412" y="1692276"/>
                    <a:pt x="82614" y="1705825"/>
                    <a:pt x="80707" y="1719396"/>
                  </a:cubicBezTo>
                  <a:cubicBezTo>
                    <a:pt x="98619" y="1713038"/>
                    <a:pt x="108682" y="1709333"/>
                    <a:pt x="108682" y="1709333"/>
                  </a:cubicBezTo>
                  <a:cubicBezTo>
                    <a:pt x="108682" y="1709333"/>
                    <a:pt x="148739" y="1300155"/>
                    <a:pt x="148739" y="992992"/>
                  </a:cubicBezTo>
                  <a:cubicBezTo>
                    <a:pt x="148848" y="969050"/>
                    <a:pt x="148739" y="945196"/>
                    <a:pt x="148520" y="921364"/>
                  </a:cubicBezTo>
                  <a:cubicBezTo>
                    <a:pt x="145560" y="614311"/>
                    <a:pt x="106863" y="304407"/>
                    <a:pt x="21971" y="8908"/>
                  </a:cubicBezTo>
                  <a:cubicBezTo>
                    <a:pt x="18266" y="-4115"/>
                    <a:pt x="-918" y="1914"/>
                    <a:pt x="1932" y="14850"/>
                  </a:cubicBezTo>
                  <a:cubicBezTo>
                    <a:pt x="68604" y="310875"/>
                    <a:pt x="112059" y="609137"/>
                    <a:pt x="115216" y="912902"/>
                  </a:cubicBez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cs typeface="+mn-cs"/>
              </a:endParaRPr>
            </a:p>
          </p:txBody>
        </p:sp>
        <p:sp>
          <p:nvSpPr>
            <p:cNvPr id="112682" name="Freeform: Shape 129">
              <a:extLst>
                <a:ext uri="{FF2B5EF4-FFF2-40B4-BE49-F238E27FC236}">
                  <a16:creationId xmlns:a16="http://schemas.microsoft.com/office/drawing/2014/main" id="{66C29AFC-C535-4D0F-85AC-641AE9BAD9FC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5319" y="5096318"/>
              <a:ext cx="918639" cy="662121"/>
            </a:xfrm>
            <a:custGeom>
              <a:avLst/>
              <a:gdLst>
                <a:gd name="T0" fmla="*/ 16266 w 918638"/>
                <a:gd name="T1" fmla="*/ 366666 h 662121"/>
                <a:gd name="T2" fmla="*/ 31745 w 918638"/>
                <a:gd name="T3" fmla="*/ 391879 h 662121"/>
                <a:gd name="T4" fmla="*/ 44461 w 918638"/>
                <a:gd name="T5" fmla="*/ 403214 h 662121"/>
                <a:gd name="T6" fmla="*/ 63645 w 918638"/>
                <a:gd name="T7" fmla="*/ 451207 h 662121"/>
                <a:gd name="T8" fmla="*/ 103394 w 918638"/>
                <a:gd name="T9" fmla="*/ 482888 h 662121"/>
                <a:gd name="T10" fmla="*/ 104447 w 918638"/>
                <a:gd name="T11" fmla="*/ 485212 h 662121"/>
                <a:gd name="T12" fmla="*/ 110059 w 918638"/>
                <a:gd name="T13" fmla="*/ 496241 h 662121"/>
                <a:gd name="T14" fmla="*/ 126371 w 918638"/>
                <a:gd name="T15" fmla="*/ 525159 h 662121"/>
                <a:gd name="T16" fmla="*/ 153075 w 918638"/>
                <a:gd name="T17" fmla="*/ 562562 h 662121"/>
                <a:gd name="T18" fmla="*/ 189952 w 918638"/>
                <a:gd name="T19" fmla="*/ 593607 h 662121"/>
                <a:gd name="T20" fmla="*/ 353159 w 918638"/>
                <a:gd name="T21" fmla="*/ 581110 h 662121"/>
                <a:gd name="T22" fmla="*/ 356228 w 918638"/>
                <a:gd name="T23" fmla="*/ 569249 h 662121"/>
                <a:gd name="T24" fmla="*/ 358026 w 918638"/>
                <a:gd name="T25" fmla="*/ 569140 h 662121"/>
                <a:gd name="T26" fmla="*/ 384533 w 918638"/>
                <a:gd name="T27" fmla="*/ 567232 h 662121"/>
                <a:gd name="T28" fmla="*/ 386747 w 918638"/>
                <a:gd name="T29" fmla="*/ 567013 h 662121"/>
                <a:gd name="T30" fmla="*/ 454363 w 918638"/>
                <a:gd name="T31" fmla="*/ 559712 h 662121"/>
                <a:gd name="T32" fmla="*/ 643382 w 918638"/>
                <a:gd name="T33" fmla="*/ 635330 h 662121"/>
                <a:gd name="T34" fmla="*/ 841317 w 918638"/>
                <a:gd name="T35" fmla="*/ 641622 h 662121"/>
                <a:gd name="T36" fmla="*/ 869293 w 918638"/>
                <a:gd name="T37" fmla="*/ 573700 h 662121"/>
                <a:gd name="T38" fmla="*/ 917198 w 918638"/>
                <a:gd name="T39" fmla="*/ 458640 h 662121"/>
                <a:gd name="T40" fmla="*/ 897488 w 918638"/>
                <a:gd name="T41" fmla="*/ 428121 h 662121"/>
                <a:gd name="T42" fmla="*/ 893256 w 918638"/>
                <a:gd name="T43" fmla="*/ 423670 h 662121"/>
                <a:gd name="T44" fmla="*/ 863790 w 918638"/>
                <a:gd name="T45" fmla="*/ 396550 h 662121"/>
                <a:gd name="T46" fmla="*/ 858374 w 918638"/>
                <a:gd name="T47" fmla="*/ 391770 h 662121"/>
                <a:gd name="T48" fmla="*/ 705648 w 918638"/>
                <a:gd name="T49" fmla="*/ 272150 h 662121"/>
                <a:gd name="T50" fmla="*/ 321456 w 918638"/>
                <a:gd name="T51" fmla="*/ 1644 h 662121"/>
                <a:gd name="T52" fmla="*/ 211921 w 918638"/>
                <a:gd name="T53" fmla="*/ 28853 h 662121"/>
                <a:gd name="T54" fmla="*/ 13043 w 918638"/>
                <a:gd name="T55" fmla="*/ 167767 h 662121"/>
                <a:gd name="T56" fmla="*/ 1708 w 918638"/>
                <a:gd name="T57" fmla="*/ 260266 h 662121"/>
                <a:gd name="T58" fmla="*/ 16222 w 918638"/>
                <a:gd name="T59" fmla="*/ 366644 h 662121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918638"/>
                <a:gd name="T91" fmla="*/ 0 h 662121"/>
                <a:gd name="T92" fmla="*/ 918638 w 918638"/>
                <a:gd name="T93" fmla="*/ 662121 h 662121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918638" h="662121">
                  <a:moveTo>
                    <a:pt x="16266" y="366666"/>
                  </a:moveTo>
                  <a:cubicBezTo>
                    <a:pt x="20191" y="376204"/>
                    <a:pt x="25277" y="384886"/>
                    <a:pt x="31745" y="391879"/>
                  </a:cubicBezTo>
                  <a:cubicBezTo>
                    <a:pt x="38629" y="399509"/>
                    <a:pt x="44461" y="403214"/>
                    <a:pt x="44461" y="403214"/>
                  </a:cubicBezTo>
                  <a:cubicBezTo>
                    <a:pt x="46895" y="423451"/>
                    <a:pt x="54525" y="439237"/>
                    <a:pt x="63645" y="451207"/>
                  </a:cubicBezTo>
                  <a:cubicBezTo>
                    <a:pt x="81031" y="473987"/>
                    <a:pt x="103394" y="482888"/>
                    <a:pt x="103394" y="482888"/>
                  </a:cubicBezTo>
                  <a:cubicBezTo>
                    <a:pt x="103394" y="482888"/>
                    <a:pt x="103811" y="483744"/>
                    <a:pt x="104447" y="485212"/>
                  </a:cubicBezTo>
                  <a:cubicBezTo>
                    <a:pt x="105609" y="487449"/>
                    <a:pt x="107516" y="491351"/>
                    <a:pt x="110059" y="496241"/>
                  </a:cubicBezTo>
                  <a:cubicBezTo>
                    <a:pt x="113984" y="503870"/>
                    <a:pt x="119597" y="514043"/>
                    <a:pt x="126371" y="525159"/>
                  </a:cubicBezTo>
                  <a:cubicBezTo>
                    <a:pt x="134001" y="537459"/>
                    <a:pt x="143122" y="550701"/>
                    <a:pt x="153075" y="562562"/>
                  </a:cubicBezTo>
                  <a:cubicBezTo>
                    <a:pt x="164520" y="576133"/>
                    <a:pt x="177039" y="587666"/>
                    <a:pt x="189952" y="593607"/>
                  </a:cubicBezTo>
                  <a:cubicBezTo>
                    <a:pt x="229592" y="611936"/>
                    <a:pt x="333668" y="608757"/>
                    <a:pt x="353159" y="581110"/>
                  </a:cubicBezTo>
                  <a:cubicBezTo>
                    <a:pt x="355702" y="577514"/>
                    <a:pt x="356754" y="573590"/>
                    <a:pt x="356228" y="569249"/>
                  </a:cubicBezTo>
                  <a:cubicBezTo>
                    <a:pt x="356864" y="569249"/>
                    <a:pt x="357390" y="569140"/>
                    <a:pt x="358026" y="569140"/>
                  </a:cubicBezTo>
                  <a:cubicBezTo>
                    <a:pt x="367037" y="568504"/>
                    <a:pt x="375829" y="567978"/>
                    <a:pt x="384533" y="567232"/>
                  </a:cubicBezTo>
                  <a:cubicBezTo>
                    <a:pt x="385278" y="567122"/>
                    <a:pt x="386024" y="567122"/>
                    <a:pt x="386747" y="567013"/>
                  </a:cubicBezTo>
                  <a:cubicBezTo>
                    <a:pt x="411873" y="564886"/>
                    <a:pt x="435179" y="562145"/>
                    <a:pt x="454363" y="559712"/>
                  </a:cubicBezTo>
                  <a:cubicBezTo>
                    <a:pt x="529169" y="599308"/>
                    <a:pt x="595228" y="621912"/>
                    <a:pt x="643374" y="635330"/>
                  </a:cubicBezTo>
                  <a:cubicBezTo>
                    <a:pt x="725701" y="658285"/>
                    <a:pt x="803445" y="678981"/>
                    <a:pt x="841309" y="641622"/>
                  </a:cubicBezTo>
                  <a:cubicBezTo>
                    <a:pt x="855209" y="627898"/>
                    <a:pt x="845409" y="624433"/>
                    <a:pt x="869285" y="573700"/>
                  </a:cubicBezTo>
                  <a:cubicBezTo>
                    <a:pt x="895002" y="519064"/>
                    <a:pt x="912454" y="481770"/>
                    <a:pt x="917190" y="458640"/>
                  </a:cubicBezTo>
                  <a:cubicBezTo>
                    <a:pt x="918352" y="452918"/>
                    <a:pt x="911161" y="442328"/>
                    <a:pt x="897480" y="428121"/>
                  </a:cubicBezTo>
                  <a:cubicBezTo>
                    <a:pt x="896098" y="426740"/>
                    <a:pt x="894717" y="425249"/>
                    <a:pt x="893248" y="423670"/>
                  </a:cubicBezTo>
                  <a:cubicBezTo>
                    <a:pt x="885180" y="415624"/>
                    <a:pt x="875226" y="406503"/>
                    <a:pt x="863782" y="396550"/>
                  </a:cubicBezTo>
                  <a:cubicBezTo>
                    <a:pt x="861984" y="394949"/>
                    <a:pt x="860164" y="393370"/>
                    <a:pt x="858366" y="391770"/>
                  </a:cubicBezTo>
                  <a:cubicBezTo>
                    <a:pt x="819472" y="358291"/>
                    <a:pt x="765099" y="316218"/>
                    <a:pt x="705640" y="272150"/>
                  </a:cubicBezTo>
                  <a:cubicBezTo>
                    <a:pt x="534365" y="145118"/>
                    <a:pt x="321456" y="1644"/>
                    <a:pt x="321456" y="1644"/>
                  </a:cubicBezTo>
                  <a:cubicBezTo>
                    <a:pt x="294576" y="5679"/>
                    <a:pt x="256165" y="13308"/>
                    <a:pt x="211921" y="28853"/>
                  </a:cubicBezTo>
                  <a:cubicBezTo>
                    <a:pt x="139504" y="54285"/>
                    <a:pt x="43760" y="87896"/>
                    <a:pt x="13043" y="167767"/>
                  </a:cubicBezTo>
                  <a:cubicBezTo>
                    <a:pt x="5150" y="188310"/>
                    <a:pt x="2366" y="212230"/>
                    <a:pt x="1708" y="260266"/>
                  </a:cubicBezTo>
                  <a:cubicBezTo>
                    <a:pt x="1292" y="290895"/>
                    <a:pt x="2563" y="334218"/>
                    <a:pt x="16222" y="366644"/>
                  </a:cubicBezTo>
                  <a:close/>
                </a:path>
              </a:pathLst>
            </a:custGeom>
            <a:solidFill>
              <a:srgbClr val="FFB0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12683" name="Freeform: Shape 130">
              <a:extLst>
                <a:ext uri="{FF2B5EF4-FFF2-40B4-BE49-F238E27FC236}">
                  <a16:creationId xmlns:a16="http://schemas.microsoft.com/office/drawing/2014/main" id="{D43BD92D-E240-4603-8555-676ECD5CD1E1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4412" y="5554890"/>
              <a:ext cx="138125" cy="111815"/>
            </a:xfrm>
            <a:custGeom>
              <a:avLst/>
              <a:gdLst>
                <a:gd name="T0" fmla="*/ 9593 w 138124"/>
                <a:gd name="T1" fmla="*/ 20195 h 111815"/>
                <a:gd name="T2" fmla="*/ 109007 w 138124"/>
                <a:gd name="T3" fmla="*/ 110568 h 111815"/>
                <a:gd name="T4" fmla="*/ 135492 w 138124"/>
                <a:gd name="T5" fmla="*/ 108660 h 111815"/>
                <a:gd name="T6" fmla="*/ 137728 w 138124"/>
                <a:gd name="T7" fmla="*/ 108441 h 111815"/>
                <a:gd name="T8" fmla="*/ 11807 w 138124"/>
                <a:gd name="T9" fmla="*/ 1647 h 111815"/>
                <a:gd name="T10" fmla="*/ 9593 w 138124"/>
                <a:gd name="T11" fmla="*/ 20195 h 11181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38124"/>
                <a:gd name="T19" fmla="*/ 0 h 111815"/>
                <a:gd name="T20" fmla="*/ 138124 w 138124"/>
                <a:gd name="T21" fmla="*/ 111815 h 11181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38124" h="111815">
                  <a:moveTo>
                    <a:pt x="9593" y="20195"/>
                  </a:moveTo>
                  <a:cubicBezTo>
                    <a:pt x="53157" y="28987"/>
                    <a:pt x="90034" y="69240"/>
                    <a:pt x="108999" y="110568"/>
                  </a:cubicBezTo>
                  <a:cubicBezTo>
                    <a:pt x="118010" y="109932"/>
                    <a:pt x="126802" y="109406"/>
                    <a:pt x="135484" y="108660"/>
                  </a:cubicBezTo>
                  <a:cubicBezTo>
                    <a:pt x="136229" y="108551"/>
                    <a:pt x="136975" y="108551"/>
                    <a:pt x="137720" y="108441"/>
                  </a:cubicBezTo>
                  <a:cubicBezTo>
                    <a:pt x="115357" y="51547"/>
                    <a:pt x="66290" y="2392"/>
                    <a:pt x="11807" y="1647"/>
                  </a:cubicBezTo>
                  <a:cubicBezTo>
                    <a:pt x="-273" y="1428"/>
                    <a:pt x="-2290" y="17761"/>
                    <a:pt x="9593" y="20195"/>
                  </a:cubicBezTo>
                  <a:close/>
                </a:path>
              </a:pathLst>
            </a:custGeom>
            <a:solidFill>
              <a:srgbClr val="DA62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12684" name="Freeform: Shape 131">
              <a:extLst>
                <a:ext uri="{FF2B5EF4-FFF2-40B4-BE49-F238E27FC236}">
                  <a16:creationId xmlns:a16="http://schemas.microsoft.com/office/drawing/2014/main" id="{69167D8E-368D-461E-B34E-47AD39F76E0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94961" y="5361757"/>
              <a:ext cx="116200" cy="260902"/>
            </a:xfrm>
            <a:custGeom>
              <a:avLst/>
              <a:gdLst>
                <a:gd name="T0" fmla="*/ 4827 w 116200"/>
                <a:gd name="T1" fmla="*/ 219796 h 260902"/>
                <a:gd name="T2" fmla="*/ 10439 w 116200"/>
                <a:gd name="T3" fmla="*/ 230824 h 260902"/>
                <a:gd name="T4" fmla="*/ 26751 w 116200"/>
                <a:gd name="T5" fmla="*/ 259742 h 260902"/>
                <a:gd name="T6" fmla="*/ 113222 w 116200"/>
                <a:gd name="T7" fmla="*/ 6623 h 260902"/>
                <a:gd name="T8" fmla="*/ 112805 w 116200"/>
                <a:gd name="T9" fmla="*/ 1646 h 260902"/>
                <a:gd name="T10" fmla="*/ 4805 w 116200"/>
                <a:gd name="T11" fmla="*/ 219796 h 26090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16200"/>
                <a:gd name="T19" fmla="*/ 0 h 260902"/>
                <a:gd name="T20" fmla="*/ 116200 w 116200"/>
                <a:gd name="T21" fmla="*/ 260902 h 26090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16200" h="260902">
                  <a:moveTo>
                    <a:pt x="4827" y="219796"/>
                  </a:moveTo>
                  <a:cubicBezTo>
                    <a:pt x="5989" y="222010"/>
                    <a:pt x="7896" y="225935"/>
                    <a:pt x="10439" y="230824"/>
                  </a:cubicBezTo>
                  <a:cubicBezTo>
                    <a:pt x="14364" y="238454"/>
                    <a:pt x="19976" y="248626"/>
                    <a:pt x="26751" y="259742"/>
                  </a:cubicBezTo>
                  <a:cubicBezTo>
                    <a:pt x="13816" y="161104"/>
                    <a:pt x="4278" y="37668"/>
                    <a:pt x="113222" y="6623"/>
                  </a:cubicBezTo>
                  <a:cubicBezTo>
                    <a:pt x="115874" y="5878"/>
                    <a:pt x="115765" y="1537"/>
                    <a:pt x="112805" y="1646"/>
                  </a:cubicBezTo>
                  <a:cubicBezTo>
                    <a:pt x="13596" y="7149"/>
                    <a:pt x="-7495" y="120521"/>
                    <a:pt x="4805" y="219796"/>
                  </a:cubicBezTo>
                  <a:close/>
                </a:path>
              </a:pathLst>
            </a:custGeom>
            <a:solidFill>
              <a:srgbClr val="DA62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12685" name="Freeform: Shape 132">
              <a:extLst>
                <a:ext uri="{FF2B5EF4-FFF2-40B4-BE49-F238E27FC236}">
                  <a16:creationId xmlns:a16="http://schemas.microsoft.com/office/drawing/2014/main" id="{2E43711C-C93F-488B-A30C-40FE4EDF8A9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1059" y="5289809"/>
              <a:ext cx="94276" cy="258710"/>
            </a:xfrm>
            <a:custGeom>
              <a:avLst/>
              <a:gdLst>
                <a:gd name="T0" fmla="*/ 8743 w 94275"/>
                <a:gd name="T1" fmla="*/ 209732 h 258709"/>
                <a:gd name="T2" fmla="*/ 27927 w 94275"/>
                <a:gd name="T3" fmla="*/ 257725 h 258709"/>
                <a:gd name="T4" fmla="*/ 91210 w 94275"/>
                <a:gd name="T5" fmla="*/ 8632 h 258709"/>
                <a:gd name="T6" fmla="*/ 88886 w 94275"/>
                <a:gd name="T7" fmla="*/ 1748 h 258709"/>
                <a:gd name="T8" fmla="*/ 8765 w 94275"/>
                <a:gd name="T9" fmla="*/ 209732 h 25870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4275"/>
                <a:gd name="T16" fmla="*/ 0 h 258709"/>
                <a:gd name="T17" fmla="*/ 94275 w 94275"/>
                <a:gd name="T18" fmla="*/ 258709 h 25870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4275" h="258709">
                  <a:moveTo>
                    <a:pt x="8743" y="209724"/>
                  </a:moveTo>
                  <a:cubicBezTo>
                    <a:pt x="11177" y="229961"/>
                    <a:pt x="18807" y="245746"/>
                    <a:pt x="27927" y="257717"/>
                  </a:cubicBezTo>
                  <a:cubicBezTo>
                    <a:pt x="24441" y="163529"/>
                    <a:pt x="-11077" y="52372"/>
                    <a:pt x="91202" y="8632"/>
                  </a:cubicBezTo>
                  <a:cubicBezTo>
                    <a:pt x="95543" y="6834"/>
                    <a:pt x="93482" y="783"/>
                    <a:pt x="88878" y="1748"/>
                  </a:cubicBezTo>
                  <a:cubicBezTo>
                    <a:pt x="-33725" y="27027"/>
                    <a:pt x="8765" y="209724"/>
                    <a:pt x="8765" y="209724"/>
                  </a:cubicBezTo>
                  <a:close/>
                </a:path>
              </a:pathLst>
            </a:custGeom>
            <a:solidFill>
              <a:srgbClr val="DA62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12686" name="Freeform: Shape 133">
              <a:extLst>
                <a:ext uri="{FF2B5EF4-FFF2-40B4-BE49-F238E27FC236}">
                  <a16:creationId xmlns:a16="http://schemas.microsoft.com/office/drawing/2014/main" id="{8F6B4B7F-558C-4811-9EC5-723C44F52B7A}"/>
                </a:ext>
              </a:extLst>
            </p:cNvPr>
            <p:cNvSpPr>
              <a:spLocks/>
            </p:cNvSpPr>
            <p:nvPr/>
          </p:nvSpPr>
          <p:spPr bwMode="auto">
            <a:xfrm>
              <a:off x="6597385" y="2542481"/>
              <a:ext cx="92083" cy="135932"/>
            </a:xfrm>
            <a:custGeom>
              <a:avLst/>
              <a:gdLst>
                <a:gd name="T0" fmla="*/ 14258 w 92083"/>
                <a:gd name="T1" fmla="*/ 131657 h 135932"/>
                <a:gd name="T2" fmla="*/ 92266 w 92083"/>
                <a:gd name="T3" fmla="*/ 15961 h 135932"/>
                <a:gd name="T4" fmla="*/ 85272 w 92083"/>
                <a:gd name="T5" fmla="*/ 16378 h 135932"/>
                <a:gd name="T6" fmla="*/ 81238 w 92083"/>
                <a:gd name="T7" fmla="*/ 1644 h 135932"/>
                <a:gd name="T8" fmla="*/ 2068 w 92083"/>
                <a:gd name="T9" fmla="*/ 125825 h 135932"/>
                <a:gd name="T10" fmla="*/ 14258 w 92083"/>
                <a:gd name="T11" fmla="*/ 131657 h 13593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92083"/>
                <a:gd name="T19" fmla="*/ 0 h 135932"/>
                <a:gd name="T20" fmla="*/ 92083 w 92083"/>
                <a:gd name="T21" fmla="*/ 135932 h 13593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92083" h="135932">
                  <a:moveTo>
                    <a:pt x="14258" y="131657"/>
                  </a:moveTo>
                  <a:cubicBezTo>
                    <a:pt x="40963" y="93092"/>
                    <a:pt x="65233" y="53562"/>
                    <a:pt x="92266" y="15961"/>
                  </a:cubicBezTo>
                  <a:cubicBezTo>
                    <a:pt x="87815" y="16071"/>
                    <a:pt x="85272" y="16378"/>
                    <a:pt x="85272" y="16378"/>
                  </a:cubicBezTo>
                  <a:cubicBezTo>
                    <a:pt x="85272" y="16378"/>
                    <a:pt x="84220" y="10348"/>
                    <a:pt x="81238" y="1644"/>
                  </a:cubicBezTo>
                  <a:cubicBezTo>
                    <a:pt x="47321" y="37995"/>
                    <a:pt x="18271" y="79191"/>
                    <a:pt x="2068" y="125825"/>
                  </a:cubicBezTo>
                  <a:cubicBezTo>
                    <a:pt x="-585" y="133345"/>
                    <a:pt x="9917" y="137796"/>
                    <a:pt x="14258" y="131657"/>
                  </a:cubicBezTo>
                  <a:close/>
                </a:path>
              </a:pathLst>
            </a:custGeom>
            <a:solidFill>
              <a:srgbClr val="DA62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12687" name="Freeform: Shape 134">
              <a:extLst>
                <a:ext uri="{FF2B5EF4-FFF2-40B4-BE49-F238E27FC236}">
                  <a16:creationId xmlns:a16="http://schemas.microsoft.com/office/drawing/2014/main" id="{5F2EB2E5-75DA-4D15-9CFD-8CAA7946E8C7}"/>
                </a:ext>
              </a:extLst>
            </p:cNvPr>
            <p:cNvSpPr>
              <a:spLocks/>
            </p:cNvSpPr>
            <p:nvPr/>
          </p:nvSpPr>
          <p:spPr bwMode="auto">
            <a:xfrm>
              <a:off x="6442455" y="2438756"/>
              <a:ext cx="157857" cy="144702"/>
            </a:xfrm>
            <a:custGeom>
              <a:avLst/>
              <a:gdLst>
                <a:gd name="T0" fmla="*/ 13612 w 157856"/>
                <a:gd name="T1" fmla="*/ 142466 h 144702"/>
                <a:gd name="T2" fmla="*/ 97766 w 157856"/>
                <a:gd name="T3" fmla="*/ 63844 h 144702"/>
                <a:gd name="T4" fmla="*/ 156809 w 157856"/>
                <a:gd name="T5" fmla="*/ 20193 h 144702"/>
                <a:gd name="T6" fmla="*/ 151503 w 157856"/>
                <a:gd name="T7" fmla="*/ 1644 h 144702"/>
                <a:gd name="T8" fmla="*/ 2364 w 157856"/>
                <a:gd name="T9" fmla="*/ 134507 h 144702"/>
                <a:gd name="T10" fmla="*/ 13612 w 157856"/>
                <a:gd name="T11" fmla="*/ 142444 h 14470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57856"/>
                <a:gd name="T19" fmla="*/ 0 h 144702"/>
                <a:gd name="T20" fmla="*/ 157856 w 157856"/>
                <a:gd name="T21" fmla="*/ 144702 h 14470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57856" h="144702">
                  <a:moveTo>
                    <a:pt x="13612" y="142466"/>
                  </a:moveTo>
                  <a:cubicBezTo>
                    <a:pt x="43802" y="119160"/>
                    <a:pt x="68291" y="88422"/>
                    <a:pt x="97758" y="63844"/>
                  </a:cubicBezTo>
                  <a:cubicBezTo>
                    <a:pt x="116525" y="48168"/>
                    <a:pt x="136345" y="33654"/>
                    <a:pt x="156801" y="20193"/>
                  </a:cubicBezTo>
                  <a:cubicBezTo>
                    <a:pt x="155946" y="14580"/>
                    <a:pt x="154367" y="8222"/>
                    <a:pt x="151495" y="1644"/>
                  </a:cubicBezTo>
                  <a:cubicBezTo>
                    <a:pt x="91290" y="32909"/>
                    <a:pt x="30998" y="77284"/>
                    <a:pt x="2364" y="134507"/>
                  </a:cubicBezTo>
                  <a:cubicBezTo>
                    <a:pt x="-1034" y="141282"/>
                    <a:pt x="8416" y="146368"/>
                    <a:pt x="13612" y="142444"/>
                  </a:cubicBezTo>
                  <a:close/>
                </a:path>
              </a:pathLst>
            </a:custGeom>
            <a:solidFill>
              <a:srgbClr val="DA62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12688" name="Freeform: Shape 135">
              <a:extLst>
                <a:ext uri="{FF2B5EF4-FFF2-40B4-BE49-F238E27FC236}">
                  <a16:creationId xmlns:a16="http://schemas.microsoft.com/office/drawing/2014/main" id="{BD80C591-325A-46C1-8892-DF01D8343751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9999" y="2774640"/>
              <a:ext cx="1172964" cy="1999519"/>
            </a:xfrm>
            <a:custGeom>
              <a:avLst/>
              <a:gdLst>
                <a:gd name="T0" fmla="*/ 953724 w 1172963"/>
                <a:gd name="T1" fmla="*/ 11050 h 1999519"/>
                <a:gd name="T2" fmla="*/ 716281 w 1172963"/>
                <a:gd name="T3" fmla="*/ 542085 h 1999519"/>
                <a:gd name="T4" fmla="*/ 702710 w 1172963"/>
                <a:gd name="T5" fmla="*/ 572428 h 1999519"/>
                <a:gd name="T6" fmla="*/ 693589 w 1172963"/>
                <a:gd name="T7" fmla="*/ 592818 h 1999519"/>
                <a:gd name="T8" fmla="*/ 1161305 w 1172963"/>
                <a:gd name="T9" fmla="*/ 1319485 h 1999519"/>
                <a:gd name="T10" fmla="*/ 1171457 w 1172963"/>
                <a:gd name="T11" fmla="*/ 1353775 h 1999519"/>
                <a:gd name="T12" fmla="*/ 1133461 w 1172963"/>
                <a:gd name="T13" fmla="*/ 1408324 h 1999519"/>
                <a:gd name="T14" fmla="*/ 791066 w 1172963"/>
                <a:gd name="T15" fmla="*/ 1764049 h 1999519"/>
                <a:gd name="T16" fmla="*/ 465785 w 1172963"/>
                <a:gd name="T17" fmla="*/ 1965953 h 1999519"/>
                <a:gd name="T18" fmla="*/ 394245 w 1172963"/>
                <a:gd name="T19" fmla="*/ 1998313 h 1999519"/>
                <a:gd name="T20" fmla="*/ 167523 w 1172963"/>
                <a:gd name="T21" fmla="*/ 1592841 h 1999519"/>
                <a:gd name="T22" fmla="*/ 53252 w 1172963"/>
                <a:gd name="T23" fmla="*/ 1239965 h 1999519"/>
                <a:gd name="T24" fmla="*/ 46215 w 1172963"/>
                <a:gd name="T25" fmla="*/ 1209205 h 1999519"/>
                <a:gd name="T26" fmla="*/ 60203 w 1172963"/>
                <a:gd name="T27" fmla="*/ 446844 h 1999519"/>
                <a:gd name="T28" fmla="*/ 953899 w 1172963"/>
                <a:gd name="T29" fmla="*/ 1644 h 1999519"/>
                <a:gd name="T30" fmla="*/ 953680 w 1172963"/>
                <a:gd name="T31" fmla="*/ 11028 h 199951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172963"/>
                <a:gd name="T49" fmla="*/ 0 h 1999519"/>
                <a:gd name="T50" fmla="*/ 1172963 w 1172963"/>
                <a:gd name="T51" fmla="*/ 1999519 h 1999519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172963" h="1999519">
                  <a:moveTo>
                    <a:pt x="953716" y="11050"/>
                  </a:moveTo>
                  <a:cubicBezTo>
                    <a:pt x="874590" y="188113"/>
                    <a:pt x="795464" y="365022"/>
                    <a:pt x="716273" y="542085"/>
                  </a:cubicBezTo>
                  <a:cubicBezTo>
                    <a:pt x="711757" y="552170"/>
                    <a:pt x="707218" y="562321"/>
                    <a:pt x="702702" y="572428"/>
                  </a:cubicBezTo>
                  <a:cubicBezTo>
                    <a:pt x="699632" y="579247"/>
                    <a:pt x="696651" y="585999"/>
                    <a:pt x="693581" y="592818"/>
                  </a:cubicBezTo>
                  <a:cubicBezTo>
                    <a:pt x="798534" y="705379"/>
                    <a:pt x="1084540" y="1089628"/>
                    <a:pt x="1161297" y="1319485"/>
                  </a:cubicBezTo>
                  <a:cubicBezTo>
                    <a:pt x="1165266" y="1331390"/>
                    <a:pt x="1168664" y="1342791"/>
                    <a:pt x="1171449" y="1353775"/>
                  </a:cubicBezTo>
                  <a:cubicBezTo>
                    <a:pt x="1159894" y="1371096"/>
                    <a:pt x="1147222" y="1389337"/>
                    <a:pt x="1133453" y="1408324"/>
                  </a:cubicBezTo>
                  <a:cubicBezTo>
                    <a:pt x="1057178" y="1513715"/>
                    <a:pt x="946327" y="1642500"/>
                    <a:pt x="791058" y="1764049"/>
                  </a:cubicBezTo>
                  <a:cubicBezTo>
                    <a:pt x="675186" y="1854707"/>
                    <a:pt x="562450" y="1919539"/>
                    <a:pt x="465785" y="1965953"/>
                  </a:cubicBezTo>
                  <a:cubicBezTo>
                    <a:pt x="440791" y="1977923"/>
                    <a:pt x="416871" y="1988623"/>
                    <a:pt x="394245" y="1998313"/>
                  </a:cubicBezTo>
                  <a:cubicBezTo>
                    <a:pt x="326542" y="1902722"/>
                    <a:pt x="241277" y="1766637"/>
                    <a:pt x="167523" y="1592841"/>
                  </a:cubicBezTo>
                  <a:cubicBezTo>
                    <a:pt x="123258" y="1488545"/>
                    <a:pt x="83048" y="1370767"/>
                    <a:pt x="53252" y="1239965"/>
                  </a:cubicBezTo>
                  <a:cubicBezTo>
                    <a:pt x="50885" y="1229660"/>
                    <a:pt x="48583" y="1219444"/>
                    <a:pt x="46215" y="1209205"/>
                  </a:cubicBezTo>
                  <a:cubicBezTo>
                    <a:pt x="38563" y="1176099"/>
                    <a:pt x="-58387" y="718446"/>
                    <a:pt x="60203" y="446844"/>
                  </a:cubicBezTo>
                  <a:cubicBezTo>
                    <a:pt x="178025" y="176975"/>
                    <a:pt x="544560" y="8879"/>
                    <a:pt x="953891" y="1644"/>
                  </a:cubicBezTo>
                  <a:lnTo>
                    <a:pt x="953672" y="11028"/>
                  </a:lnTo>
                  <a:close/>
                </a:path>
              </a:pathLst>
            </a:custGeom>
            <a:solidFill>
              <a:srgbClr val="1FD7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12689" name="Freeform: Shape 136">
              <a:extLst>
                <a:ext uri="{FF2B5EF4-FFF2-40B4-BE49-F238E27FC236}">
                  <a16:creationId xmlns:a16="http://schemas.microsoft.com/office/drawing/2014/main" id="{FC38DEC5-2D5B-4D46-A0FB-595FA8DB807B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4874" y="2408025"/>
              <a:ext cx="539344" cy="2376621"/>
            </a:xfrm>
            <a:custGeom>
              <a:avLst/>
              <a:gdLst>
                <a:gd name="T0" fmla="*/ 8398 w 539343"/>
                <a:gd name="T1" fmla="*/ 2373831 h 2376621"/>
                <a:gd name="T2" fmla="*/ 16883 w 539343"/>
                <a:gd name="T3" fmla="*/ 2372777 h 2376621"/>
                <a:gd name="T4" fmla="*/ 60447 w 539343"/>
                <a:gd name="T5" fmla="*/ 1956613 h 2376621"/>
                <a:gd name="T6" fmla="*/ 132623 w 539343"/>
                <a:gd name="T7" fmla="*/ 1691940 h 2376621"/>
                <a:gd name="T8" fmla="*/ 148408 w 539343"/>
                <a:gd name="T9" fmla="*/ 1646052 h 2376621"/>
                <a:gd name="T10" fmla="*/ 182961 w 539343"/>
                <a:gd name="T11" fmla="*/ 1548575 h 2376621"/>
                <a:gd name="T12" fmla="*/ 264893 w 539343"/>
                <a:gd name="T13" fmla="*/ 1309028 h 2376621"/>
                <a:gd name="T14" fmla="*/ 392393 w 539343"/>
                <a:gd name="T15" fmla="*/ 821001 h 2376621"/>
                <a:gd name="T16" fmla="*/ 422911 w 539343"/>
                <a:gd name="T17" fmla="*/ 562050 h 2376621"/>
                <a:gd name="T18" fmla="*/ 441876 w 539343"/>
                <a:gd name="T19" fmla="*/ 374617 h 2376621"/>
                <a:gd name="T20" fmla="*/ 537687 w 539343"/>
                <a:gd name="T21" fmla="*/ 28144 h 2376621"/>
                <a:gd name="T22" fmla="*/ 524641 w 539343"/>
                <a:gd name="T23" fmla="*/ 1966 h 2376621"/>
                <a:gd name="T24" fmla="*/ 444420 w 539343"/>
                <a:gd name="T25" fmla="*/ 226802 h 2376621"/>
                <a:gd name="T26" fmla="*/ 388556 w 539343"/>
                <a:gd name="T27" fmla="*/ 689278 h 2376621"/>
                <a:gd name="T28" fmla="*/ 306207 w 539343"/>
                <a:gd name="T29" fmla="*/ 1072944 h 2376621"/>
                <a:gd name="T30" fmla="*/ 229880 w 539343"/>
                <a:gd name="T31" fmla="*/ 1326392 h 2376621"/>
                <a:gd name="T32" fmla="*/ 144133 w 539343"/>
                <a:gd name="T33" fmla="*/ 1574118 h 2376621"/>
                <a:gd name="T34" fmla="*/ 131088 w 539343"/>
                <a:gd name="T35" fmla="*/ 1611104 h 2376621"/>
                <a:gd name="T36" fmla="*/ 115719 w 539343"/>
                <a:gd name="T37" fmla="*/ 1656028 h 2376621"/>
                <a:gd name="T38" fmla="*/ 103003 w 539343"/>
                <a:gd name="T39" fmla="*/ 1698518 h 2376621"/>
                <a:gd name="T40" fmla="*/ 34225 w 539343"/>
                <a:gd name="T41" fmla="*/ 1960428 h 2376621"/>
                <a:gd name="T42" fmla="*/ 8376 w 539343"/>
                <a:gd name="T43" fmla="*/ 2373853 h 2376621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539343"/>
                <a:gd name="T67" fmla="*/ 0 h 2376621"/>
                <a:gd name="T68" fmla="*/ 539343 w 539343"/>
                <a:gd name="T69" fmla="*/ 2376621 h 2376621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539343" h="2376621">
                  <a:moveTo>
                    <a:pt x="8398" y="2373830"/>
                  </a:moveTo>
                  <a:cubicBezTo>
                    <a:pt x="9143" y="2379026"/>
                    <a:pt x="16444" y="2377228"/>
                    <a:pt x="16883" y="2372777"/>
                  </a:cubicBezTo>
                  <a:cubicBezTo>
                    <a:pt x="30980" y="2233447"/>
                    <a:pt x="34795" y="2094642"/>
                    <a:pt x="60447" y="1956605"/>
                  </a:cubicBezTo>
                  <a:cubicBezTo>
                    <a:pt x="77088" y="1866649"/>
                    <a:pt x="103266" y="1778709"/>
                    <a:pt x="132623" y="1691932"/>
                  </a:cubicBezTo>
                  <a:cubicBezTo>
                    <a:pt x="137819" y="1676563"/>
                    <a:pt x="143015" y="1661304"/>
                    <a:pt x="148408" y="1646044"/>
                  </a:cubicBezTo>
                  <a:cubicBezTo>
                    <a:pt x="159743" y="1613508"/>
                    <a:pt x="171407" y="1580994"/>
                    <a:pt x="182961" y="1548567"/>
                  </a:cubicBezTo>
                  <a:cubicBezTo>
                    <a:pt x="211375" y="1469113"/>
                    <a:pt x="239351" y="1389527"/>
                    <a:pt x="264893" y="1309020"/>
                  </a:cubicBezTo>
                  <a:cubicBezTo>
                    <a:pt x="315978" y="1147962"/>
                    <a:pt x="361120" y="986181"/>
                    <a:pt x="392385" y="821001"/>
                  </a:cubicBezTo>
                  <a:cubicBezTo>
                    <a:pt x="408499" y="735605"/>
                    <a:pt x="417817" y="647885"/>
                    <a:pt x="422903" y="562050"/>
                  </a:cubicBezTo>
                  <a:cubicBezTo>
                    <a:pt x="426609" y="499324"/>
                    <a:pt x="432770" y="436817"/>
                    <a:pt x="441868" y="374617"/>
                  </a:cubicBezTo>
                  <a:cubicBezTo>
                    <a:pt x="458926" y="258176"/>
                    <a:pt x="494641" y="132417"/>
                    <a:pt x="537679" y="28144"/>
                  </a:cubicBezTo>
                  <a:cubicBezTo>
                    <a:pt x="539169" y="24438"/>
                    <a:pt x="526124" y="-1520"/>
                    <a:pt x="524633" y="1966"/>
                  </a:cubicBezTo>
                  <a:cubicBezTo>
                    <a:pt x="491681" y="74536"/>
                    <a:pt x="465174" y="149869"/>
                    <a:pt x="444412" y="226802"/>
                  </a:cubicBezTo>
                  <a:cubicBezTo>
                    <a:pt x="403720" y="377687"/>
                    <a:pt x="402645" y="534798"/>
                    <a:pt x="388548" y="689278"/>
                  </a:cubicBezTo>
                  <a:cubicBezTo>
                    <a:pt x="376577" y="819379"/>
                    <a:pt x="341498" y="947484"/>
                    <a:pt x="306199" y="1072936"/>
                  </a:cubicBezTo>
                  <a:cubicBezTo>
                    <a:pt x="282564" y="1157916"/>
                    <a:pt x="257242" y="1242457"/>
                    <a:pt x="229880" y="1326384"/>
                  </a:cubicBezTo>
                  <a:cubicBezTo>
                    <a:pt x="202737" y="1409456"/>
                    <a:pt x="172854" y="1491564"/>
                    <a:pt x="144133" y="1574110"/>
                  </a:cubicBezTo>
                  <a:cubicBezTo>
                    <a:pt x="139989" y="1586190"/>
                    <a:pt x="135538" y="1598577"/>
                    <a:pt x="131088" y="1611096"/>
                  </a:cubicBezTo>
                  <a:cubicBezTo>
                    <a:pt x="125892" y="1625830"/>
                    <a:pt x="120586" y="1640870"/>
                    <a:pt x="115719" y="1656020"/>
                  </a:cubicBezTo>
                  <a:cubicBezTo>
                    <a:pt x="111049" y="1670008"/>
                    <a:pt x="106817" y="1684193"/>
                    <a:pt x="103003" y="1698510"/>
                  </a:cubicBezTo>
                  <a:cubicBezTo>
                    <a:pt x="73646" y="1783796"/>
                    <a:pt x="50756" y="1871100"/>
                    <a:pt x="34225" y="1960420"/>
                  </a:cubicBezTo>
                  <a:cubicBezTo>
                    <a:pt x="9209" y="2095410"/>
                    <a:pt x="-8703" y="2236735"/>
                    <a:pt x="8376" y="2373852"/>
                  </a:cubicBezTo>
                  <a:close/>
                </a:path>
              </a:pathLst>
            </a:custGeom>
            <a:solidFill>
              <a:srgbClr val="DA62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12690" name="Freeform: Shape 137">
              <a:extLst>
                <a:ext uri="{FF2B5EF4-FFF2-40B4-BE49-F238E27FC236}">
                  <a16:creationId xmlns:a16="http://schemas.microsoft.com/office/drawing/2014/main" id="{8B7D3499-94E9-41AB-94ED-A61C794D8C29}"/>
                </a:ext>
              </a:extLst>
            </p:cNvPr>
            <p:cNvSpPr>
              <a:spLocks/>
            </p:cNvSpPr>
            <p:nvPr/>
          </p:nvSpPr>
          <p:spPr bwMode="auto">
            <a:xfrm>
              <a:off x="5219522" y="4975659"/>
              <a:ext cx="1074303" cy="377102"/>
            </a:xfrm>
            <a:custGeom>
              <a:avLst/>
              <a:gdLst>
                <a:gd name="T0" fmla="*/ 1644 w 1074303"/>
                <a:gd name="T1" fmla="*/ 7638 h 377102"/>
                <a:gd name="T2" fmla="*/ 17430 w 1074303"/>
                <a:gd name="T3" fmla="*/ 20990 h 377102"/>
                <a:gd name="T4" fmla="*/ 206398 w 1074303"/>
                <a:gd name="T5" fmla="*/ 178540 h 377102"/>
                <a:gd name="T6" fmla="*/ 509505 w 1074303"/>
                <a:gd name="T7" fmla="*/ 343720 h 377102"/>
                <a:gd name="T8" fmla="*/ 510031 w 1074303"/>
                <a:gd name="T9" fmla="*/ 343939 h 377102"/>
                <a:gd name="T10" fmla="*/ 582514 w 1074303"/>
                <a:gd name="T11" fmla="*/ 363846 h 377102"/>
                <a:gd name="T12" fmla="*/ 686370 w 1074303"/>
                <a:gd name="T13" fmla="*/ 377089 h 377102"/>
                <a:gd name="T14" fmla="*/ 690711 w 1074303"/>
                <a:gd name="T15" fmla="*/ 377308 h 377102"/>
                <a:gd name="T16" fmla="*/ 703647 w 1074303"/>
                <a:gd name="T17" fmla="*/ 377527 h 377102"/>
                <a:gd name="T18" fmla="*/ 948040 w 1074303"/>
                <a:gd name="T19" fmla="*/ 292877 h 377102"/>
                <a:gd name="T20" fmla="*/ 1073097 w 1074303"/>
                <a:gd name="T21" fmla="*/ 68676 h 377102"/>
                <a:gd name="T22" fmla="*/ 1066432 w 1074303"/>
                <a:gd name="T23" fmla="*/ 69312 h 377102"/>
                <a:gd name="T24" fmla="*/ 1053190 w 1074303"/>
                <a:gd name="T25" fmla="*/ 70474 h 377102"/>
                <a:gd name="T26" fmla="*/ 1044398 w 1074303"/>
                <a:gd name="T27" fmla="*/ 100774 h 377102"/>
                <a:gd name="T28" fmla="*/ 966610 w 1074303"/>
                <a:gd name="T29" fmla="*/ 242012 h 377102"/>
                <a:gd name="T30" fmla="*/ 702814 w 1074303"/>
                <a:gd name="T31" fmla="*/ 352205 h 377102"/>
                <a:gd name="T32" fmla="*/ 656925 w 1074303"/>
                <a:gd name="T33" fmla="*/ 349990 h 377102"/>
                <a:gd name="T34" fmla="*/ 651093 w 1074303"/>
                <a:gd name="T35" fmla="*/ 349464 h 377102"/>
                <a:gd name="T36" fmla="*/ 537590 w 1074303"/>
                <a:gd name="T37" fmla="*/ 326268 h 377102"/>
                <a:gd name="T38" fmla="*/ 513320 w 1074303"/>
                <a:gd name="T39" fmla="*/ 318638 h 377102"/>
                <a:gd name="T40" fmla="*/ 512377 w 1074303"/>
                <a:gd name="T41" fmla="*/ 318331 h 377102"/>
                <a:gd name="T42" fmla="*/ 181075 w 1074303"/>
                <a:gd name="T43" fmla="*/ 128881 h 377102"/>
                <a:gd name="T44" fmla="*/ 18110 w 1074303"/>
                <a:gd name="T45" fmla="*/ 5380 h 377102"/>
                <a:gd name="T46" fmla="*/ 13462 w 1074303"/>
                <a:gd name="T47" fmla="*/ 1938 h 377102"/>
                <a:gd name="T48" fmla="*/ 1644 w 1074303"/>
                <a:gd name="T49" fmla="*/ 7660 h 377102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074303"/>
                <a:gd name="T76" fmla="*/ 0 h 377102"/>
                <a:gd name="T77" fmla="*/ 1074303 w 1074303"/>
                <a:gd name="T78" fmla="*/ 377102 h 377102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074303" h="377102">
                  <a:moveTo>
                    <a:pt x="1644" y="7638"/>
                  </a:moveTo>
                  <a:lnTo>
                    <a:pt x="17430" y="20990"/>
                  </a:lnTo>
                  <a:cubicBezTo>
                    <a:pt x="72548" y="67404"/>
                    <a:pt x="138037" y="128859"/>
                    <a:pt x="206398" y="178540"/>
                  </a:cubicBezTo>
                  <a:cubicBezTo>
                    <a:pt x="317797" y="259595"/>
                    <a:pt x="414133" y="312039"/>
                    <a:pt x="509505" y="343720"/>
                  </a:cubicBezTo>
                  <a:cubicBezTo>
                    <a:pt x="509724" y="343829"/>
                    <a:pt x="509812" y="343829"/>
                    <a:pt x="510031" y="343939"/>
                  </a:cubicBezTo>
                  <a:cubicBezTo>
                    <a:pt x="533446" y="351788"/>
                    <a:pt x="557827" y="358453"/>
                    <a:pt x="582514" y="363846"/>
                  </a:cubicBezTo>
                  <a:cubicBezTo>
                    <a:pt x="618228" y="371695"/>
                    <a:pt x="653198" y="376036"/>
                    <a:pt x="686370" y="377089"/>
                  </a:cubicBezTo>
                  <a:cubicBezTo>
                    <a:pt x="687861" y="377198"/>
                    <a:pt x="689242" y="377308"/>
                    <a:pt x="690711" y="377308"/>
                  </a:cubicBezTo>
                  <a:cubicBezTo>
                    <a:pt x="695052" y="377418"/>
                    <a:pt x="699415" y="377527"/>
                    <a:pt x="703647" y="377527"/>
                  </a:cubicBezTo>
                  <a:cubicBezTo>
                    <a:pt x="801145" y="377527"/>
                    <a:pt x="883384" y="349025"/>
                    <a:pt x="948040" y="292877"/>
                  </a:cubicBezTo>
                  <a:cubicBezTo>
                    <a:pt x="1016927" y="233023"/>
                    <a:pt x="1050646" y="159269"/>
                    <a:pt x="1073097" y="68676"/>
                  </a:cubicBezTo>
                  <a:cubicBezTo>
                    <a:pt x="1070861" y="68896"/>
                    <a:pt x="1068647" y="69093"/>
                    <a:pt x="1066432" y="69312"/>
                  </a:cubicBezTo>
                  <a:cubicBezTo>
                    <a:pt x="1061981" y="69729"/>
                    <a:pt x="1057640" y="70167"/>
                    <a:pt x="1053190" y="70474"/>
                  </a:cubicBezTo>
                  <a:cubicBezTo>
                    <a:pt x="1051063" y="78740"/>
                    <a:pt x="1047358" y="93363"/>
                    <a:pt x="1044398" y="100774"/>
                  </a:cubicBezTo>
                  <a:cubicBezTo>
                    <a:pt x="1023833" y="152055"/>
                    <a:pt x="1006030" y="199105"/>
                    <a:pt x="966610" y="242012"/>
                  </a:cubicBezTo>
                  <a:cubicBezTo>
                    <a:pt x="899740" y="315130"/>
                    <a:pt x="810923" y="352205"/>
                    <a:pt x="702814" y="352205"/>
                  </a:cubicBezTo>
                  <a:cubicBezTo>
                    <a:pt x="687971" y="352205"/>
                    <a:pt x="672514" y="351459"/>
                    <a:pt x="656925" y="349990"/>
                  </a:cubicBezTo>
                  <a:cubicBezTo>
                    <a:pt x="655018" y="349881"/>
                    <a:pt x="653001" y="349683"/>
                    <a:pt x="651093" y="349464"/>
                  </a:cubicBezTo>
                  <a:cubicBezTo>
                    <a:pt x="614852" y="345649"/>
                    <a:pt x="576704" y="337910"/>
                    <a:pt x="537590" y="326268"/>
                  </a:cubicBezTo>
                  <a:cubicBezTo>
                    <a:pt x="529434" y="323834"/>
                    <a:pt x="521388" y="321291"/>
                    <a:pt x="513320" y="318638"/>
                  </a:cubicBezTo>
                  <a:cubicBezTo>
                    <a:pt x="513013" y="318528"/>
                    <a:pt x="512684" y="318419"/>
                    <a:pt x="512377" y="318331"/>
                  </a:cubicBezTo>
                  <a:cubicBezTo>
                    <a:pt x="381794" y="274965"/>
                    <a:pt x="181075" y="128881"/>
                    <a:pt x="181075" y="128881"/>
                  </a:cubicBezTo>
                  <a:cubicBezTo>
                    <a:pt x="137730" y="97398"/>
                    <a:pt x="82064" y="55894"/>
                    <a:pt x="18110" y="5380"/>
                  </a:cubicBezTo>
                  <a:cubicBezTo>
                    <a:pt x="17364" y="4349"/>
                    <a:pt x="15851" y="2639"/>
                    <a:pt x="13462" y="1938"/>
                  </a:cubicBezTo>
                  <a:cubicBezTo>
                    <a:pt x="9450" y="798"/>
                    <a:pt x="4582" y="3034"/>
                    <a:pt x="1644" y="7660"/>
                  </a:cubicBezTo>
                  <a:close/>
                </a:path>
              </a:pathLst>
            </a:custGeom>
            <a:solidFill>
              <a:srgbClr val="DA62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CC9BAB11-CB49-4AEA-B0D4-A0DA2097C4A2}"/>
                </a:ext>
              </a:extLst>
            </p:cNvPr>
            <p:cNvSpPr/>
            <p:nvPr/>
          </p:nvSpPr>
          <p:spPr>
            <a:xfrm>
              <a:off x="4997530" y="3091042"/>
              <a:ext cx="709424" cy="972865"/>
            </a:xfrm>
            <a:custGeom>
              <a:avLst/>
              <a:gdLst>
                <a:gd name="connsiteX0" fmla="*/ 4925 w 710355"/>
                <a:gd name="connsiteY0" fmla="*/ 19337 h 973450"/>
                <a:gd name="connsiteX1" fmla="*/ 506866 w 710355"/>
                <a:gd name="connsiteY1" fmla="*/ 633970 h 973450"/>
                <a:gd name="connsiteX2" fmla="*/ 694035 w 710355"/>
                <a:gd name="connsiteY2" fmla="*/ 973230 h 973450"/>
                <a:gd name="connsiteX3" fmla="*/ 709405 w 710355"/>
                <a:gd name="connsiteY3" fmla="*/ 928307 h 973450"/>
                <a:gd name="connsiteX4" fmla="*/ 542274 w 710355"/>
                <a:gd name="connsiteY4" fmla="*/ 634299 h 973450"/>
                <a:gd name="connsiteX5" fmla="*/ 21478 w 710355"/>
                <a:gd name="connsiteY5" fmla="*/ 4735 h 973450"/>
                <a:gd name="connsiteX6" fmla="*/ 4947 w 710355"/>
                <a:gd name="connsiteY6" fmla="*/ 19359 h 973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10355" h="973450">
                  <a:moveTo>
                    <a:pt x="4925" y="19337"/>
                  </a:moveTo>
                  <a:cubicBezTo>
                    <a:pt x="193783" y="206244"/>
                    <a:pt x="364729" y="409133"/>
                    <a:pt x="506866" y="633970"/>
                  </a:cubicBezTo>
                  <a:cubicBezTo>
                    <a:pt x="575972" y="743198"/>
                    <a:pt x="638391" y="856570"/>
                    <a:pt x="694035" y="973230"/>
                  </a:cubicBezTo>
                  <a:cubicBezTo>
                    <a:pt x="698903" y="958080"/>
                    <a:pt x="704208" y="943040"/>
                    <a:pt x="709405" y="928307"/>
                  </a:cubicBezTo>
                  <a:cubicBezTo>
                    <a:pt x="658320" y="826270"/>
                    <a:pt x="600988" y="727741"/>
                    <a:pt x="542274" y="634299"/>
                  </a:cubicBezTo>
                  <a:cubicBezTo>
                    <a:pt x="397594" y="403849"/>
                    <a:pt x="224214" y="186862"/>
                    <a:pt x="21478" y="4735"/>
                  </a:cubicBezTo>
                  <a:cubicBezTo>
                    <a:pt x="11086" y="-4583"/>
                    <a:pt x="-5446" y="9186"/>
                    <a:pt x="4947" y="19359"/>
                  </a:cubicBez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cs typeface="+mn-cs"/>
              </a:endParaRPr>
            </a:p>
          </p:txBody>
        </p:sp>
        <p:sp>
          <p:nvSpPr>
            <p:cNvPr id="112692" name="Freeform: Shape 139">
              <a:extLst>
                <a:ext uri="{FF2B5EF4-FFF2-40B4-BE49-F238E27FC236}">
                  <a16:creationId xmlns:a16="http://schemas.microsoft.com/office/drawing/2014/main" id="{0C057812-87AF-42DA-89B1-D8628520D8FE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5935" y="5983430"/>
              <a:ext cx="2692335" cy="874790"/>
            </a:xfrm>
            <a:custGeom>
              <a:avLst/>
              <a:gdLst>
                <a:gd name="T0" fmla="*/ 2691765 w 2692334"/>
                <a:gd name="T1" fmla="*/ 874776 h 874789"/>
                <a:gd name="T2" fmla="*/ 2575171 w 2692334"/>
                <a:gd name="T3" fmla="*/ 453758 h 874789"/>
                <a:gd name="T4" fmla="*/ 2435423 w 2692334"/>
                <a:gd name="T5" fmla="*/ 46984 h 874789"/>
                <a:gd name="T6" fmla="*/ 1307786 w 2692334"/>
                <a:gd name="T7" fmla="*/ 118261 h 874789"/>
                <a:gd name="T8" fmla="*/ 322707 w 2692334"/>
                <a:gd name="T9" fmla="*/ 1644 h 874789"/>
                <a:gd name="T10" fmla="*/ 164982 w 2692334"/>
                <a:gd name="T11" fmla="*/ 432966 h 874789"/>
                <a:gd name="T12" fmla="*/ 1644 w 2692334"/>
                <a:gd name="T13" fmla="*/ 874776 h 874789"/>
                <a:gd name="T14" fmla="*/ 2691765 w 2692334"/>
                <a:gd name="T15" fmla="*/ 874776 h 87478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692334"/>
                <a:gd name="T25" fmla="*/ 0 h 874789"/>
                <a:gd name="T26" fmla="*/ 2692334 w 2692334"/>
                <a:gd name="T27" fmla="*/ 874789 h 87478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692334" h="874789">
                  <a:moveTo>
                    <a:pt x="2691765" y="874768"/>
                  </a:moveTo>
                  <a:cubicBezTo>
                    <a:pt x="2658330" y="738024"/>
                    <a:pt x="2619677" y="597926"/>
                    <a:pt x="2575170" y="453750"/>
                  </a:cubicBezTo>
                  <a:cubicBezTo>
                    <a:pt x="2522047" y="281643"/>
                    <a:pt x="2471248" y="141413"/>
                    <a:pt x="2435423" y="46984"/>
                  </a:cubicBezTo>
                  <a:cubicBezTo>
                    <a:pt x="2124730" y="96928"/>
                    <a:pt x="1743024" y="132731"/>
                    <a:pt x="1307778" y="118261"/>
                  </a:cubicBezTo>
                  <a:cubicBezTo>
                    <a:pt x="931815" y="105764"/>
                    <a:pt x="599965" y="58517"/>
                    <a:pt x="322707" y="1644"/>
                  </a:cubicBezTo>
                  <a:cubicBezTo>
                    <a:pt x="285326" y="101532"/>
                    <a:pt x="230032" y="250926"/>
                    <a:pt x="164982" y="432966"/>
                  </a:cubicBezTo>
                  <a:cubicBezTo>
                    <a:pt x="164982" y="432966"/>
                    <a:pt x="83905" y="632940"/>
                    <a:pt x="1644" y="874768"/>
                  </a:cubicBezTo>
                  <a:lnTo>
                    <a:pt x="2691765" y="874768"/>
                  </a:lnTo>
                  <a:close/>
                </a:path>
              </a:pathLst>
            </a:custGeom>
            <a:solidFill>
              <a:srgbClr val="1FD7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12693" name="Freeform: Shape 140">
              <a:extLst>
                <a:ext uri="{FF2B5EF4-FFF2-40B4-BE49-F238E27FC236}">
                  <a16:creationId xmlns:a16="http://schemas.microsoft.com/office/drawing/2014/main" id="{E826E0E5-C394-45C4-AC78-3791FC5D6CD9}"/>
                </a:ext>
              </a:extLst>
            </p:cNvPr>
            <p:cNvSpPr>
              <a:spLocks/>
            </p:cNvSpPr>
            <p:nvPr/>
          </p:nvSpPr>
          <p:spPr bwMode="auto">
            <a:xfrm>
              <a:off x="6265095" y="1920810"/>
              <a:ext cx="265287" cy="43849"/>
            </a:xfrm>
            <a:custGeom>
              <a:avLst/>
              <a:gdLst>
                <a:gd name="T0" fmla="*/ 255999 w 265287"/>
                <a:gd name="T1" fmla="*/ 44068 h 43849"/>
                <a:gd name="T2" fmla="*/ 252667 w 265287"/>
                <a:gd name="T3" fmla="*/ 43432 h 43849"/>
                <a:gd name="T4" fmla="*/ 115091 w 265287"/>
                <a:gd name="T5" fmla="*/ 20061 h 43849"/>
                <a:gd name="T6" fmla="*/ 13865 w 265287"/>
                <a:gd name="T7" fmla="*/ 40823 h 43849"/>
                <a:gd name="T8" fmla="*/ 2223 w 265287"/>
                <a:gd name="T9" fmla="*/ 35539 h 43849"/>
                <a:gd name="T10" fmla="*/ 7507 w 265287"/>
                <a:gd name="T11" fmla="*/ 23897 h 43849"/>
                <a:gd name="T12" fmla="*/ 114279 w 265287"/>
                <a:gd name="T13" fmla="*/ 1995 h 43849"/>
                <a:gd name="T14" fmla="*/ 259354 w 265287"/>
                <a:gd name="T15" fmla="*/ 26616 h 43849"/>
                <a:gd name="T16" fmla="*/ 264419 w 265287"/>
                <a:gd name="T17" fmla="*/ 38346 h 43849"/>
                <a:gd name="T18" fmla="*/ 256021 w 265287"/>
                <a:gd name="T19" fmla="*/ 44046 h 4384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265287"/>
                <a:gd name="T31" fmla="*/ 0 h 43849"/>
                <a:gd name="T32" fmla="*/ 265287 w 265287"/>
                <a:gd name="T33" fmla="*/ 43849 h 43849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265287" h="43849">
                  <a:moveTo>
                    <a:pt x="255999" y="44068"/>
                  </a:moveTo>
                  <a:cubicBezTo>
                    <a:pt x="254881" y="44068"/>
                    <a:pt x="253764" y="43871"/>
                    <a:pt x="252667" y="43432"/>
                  </a:cubicBezTo>
                  <a:cubicBezTo>
                    <a:pt x="208379" y="25827"/>
                    <a:pt x="162075" y="17978"/>
                    <a:pt x="115091" y="20061"/>
                  </a:cubicBezTo>
                  <a:cubicBezTo>
                    <a:pt x="80559" y="21595"/>
                    <a:pt x="46489" y="28589"/>
                    <a:pt x="13865" y="40823"/>
                  </a:cubicBezTo>
                  <a:cubicBezTo>
                    <a:pt x="9195" y="42577"/>
                    <a:pt x="3977" y="40209"/>
                    <a:pt x="2223" y="35539"/>
                  </a:cubicBezTo>
                  <a:cubicBezTo>
                    <a:pt x="469" y="30869"/>
                    <a:pt x="2837" y="25651"/>
                    <a:pt x="7507" y="23897"/>
                  </a:cubicBezTo>
                  <a:cubicBezTo>
                    <a:pt x="41906" y="11006"/>
                    <a:pt x="77841" y="3639"/>
                    <a:pt x="114279" y="1995"/>
                  </a:cubicBezTo>
                  <a:cubicBezTo>
                    <a:pt x="163873" y="-220"/>
                    <a:pt x="212677" y="8068"/>
                    <a:pt x="259354" y="26616"/>
                  </a:cubicBezTo>
                  <a:cubicBezTo>
                    <a:pt x="264002" y="28458"/>
                    <a:pt x="266261" y="33720"/>
                    <a:pt x="264419" y="38346"/>
                  </a:cubicBezTo>
                  <a:cubicBezTo>
                    <a:pt x="263016" y="41898"/>
                    <a:pt x="259617" y="44046"/>
                    <a:pt x="256021" y="44046"/>
                  </a:cubicBezTo>
                  <a:close/>
                </a:path>
              </a:pathLst>
            </a:custGeom>
            <a:solidFill>
              <a:srgbClr val="DA62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12694" name="Freeform: Shape 141">
              <a:extLst>
                <a:ext uri="{FF2B5EF4-FFF2-40B4-BE49-F238E27FC236}">
                  <a16:creationId xmlns:a16="http://schemas.microsoft.com/office/drawing/2014/main" id="{DA0A4B87-3E4E-4EC0-8617-1967126A2BC3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7450870" y="808956"/>
              <a:ext cx="1626802" cy="2543249"/>
            </a:xfrm>
            <a:custGeom>
              <a:avLst/>
              <a:gdLst>
                <a:gd name="T0" fmla="*/ 529916 w 1626801"/>
                <a:gd name="T1" fmla="*/ 1147627 h 2543248"/>
                <a:gd name="T2" fmla="*/ 621692 w 1626801"/>
                <a:gd name="T3" fmla="*/ 1070124 h 2543248"/>
                <a:gd name="T4" fmla="*/ 766526 w 1626801"/>
                <a:gd name="T5" fmla="*/ 1021180 h 2543248"/>
                <a:gd name="T6" fmla="*/ 903190 w 1626801"/>
                <a:gd name="T7" fmla="*/ 970205 h 2543248"/>
                <a:gd name="T8" fmla="*/ 1005161 w 1626801"/>
                <a:gd name="T9" fmla="*/ 884568 h 2543248"/>
                <a:gd name="T10" fmla="*/ 1045962 w 1626801"/>
                <a:gd name="T11" fmla="*/ 731666 h 2543248"/>
                <a:gd name="T12" fmla="*/ 978632 w 1626801"/>
                <a:gd name="T13" fmla="*/ 576660 h 2543248"/>
                <a:gd name="T14" fmla="*/ 809345 w 1626801"/>
                <a:gd name="T15" fmla="*/ 511390 h 2543248"/>
                <a:gd name="T16" fmla="*/ 638026 w 1626801"/>
                <a:gd name="T17" fmla="*/ 564426 h 2543248"/>
                <a:gd name="T18" fmla="*/ 497270 w 1626801"/>
                <a:gd name="T19" fmla="*/ 682665 h 2543248"/>
                <a:gd name="T20" fmla="*/ 364715 w 1626801"/>
                <a:gd name="T21" fmla="*/ 800970 h 2543248"/>
                <a:gd name="T22" fmla="*/ 221942 w 1626801"/>
                <a:gd name="T23" fmla="*/ 854005 h 2543248"/>
                <a:gd name="T24" fmla="*/ 64874 w 1626801"/>
                <a:gd name="T25" fmla="*/ 784636 h 2543248"/>
                <a:gd name="T26" fmla="*/ 1644 w 1626801"/>
                <a:gd name="T27" fmla="*/ 605227 h 2543248"/>
                <a:gd name="T28" fmla="*/ 60819 w 1626801"/>
                <a:gd name="T29" fmla="*/ 395190 h 2543248"/>
                <a:gd name="T30" fmla="*/ 228081 w 1626801"/>
                <a:gd name="T31" fmla="*/ 199448 h 2543248"/>
                <a:gd name="T32" fmla="*/ 485081 w 1626801"/>
                <a:gd name="T33" fmla="*/ 56675 h 2543248"/>
                <a:gd name="T34" fmla="*/ 809410 w 1626801"/>
                <a:gd name="T35" fmla="*/ 1644 h 2543248"/>
                <a:gd name="T36" fmla="*/ 1141882 w 1626801"/>
                <a:gd name="T37" fmla="*/ 60775 h 2543248"/>
                <a:gd name="T38" fmla="*/ 1398882 w 1626801"/>
                <a:gd name="T39" fmla="*/ 223915 h 2543248"/>
                <a:gd name="T40" fmla="*/ 1566144 w 1626801"/>
                <a:gd name="T41" fmla="*/ 464494 h 2543248"/>
                <a:gd name="T42" fmla="*/ 1625319 w 1626801"/>
                <a:gd name="T43" fmla="*/ 756134 h 2543248"/>
                <a:gd name="T44" fmla="*/ 1464173 w 1626801"/>
                <a:gd name="T45" fmla="*/ 1225130 h 2543248"/>
                <a:gd name="T46" fmla="*/ 1029716 w 1626801"/>
                <a:gd name="T47" fmla="*/ 1469808 h 2543248"/>
                <a:gd name="T48" fmla="*/ 1029716 w 1626801"/>
                <a:gd name="T49" fmla="*/ 1477942 h 2543248"/>
                <a:gd name="T50" fmla="*/ 956291 w 1626801"/>
                <a:gd name="T51" fmla="*/ 1726720 h 2543248"/>
                <a:gd name="T52" fmla="*/ 764553 w 1626801"/>
                <a:gd name="T53" fmla="*/ 1812357 h 2543248"/>
                <a:gd name="T54" fmla="*/ 576879 w 1626801"/>
                <a:gd name="T55" fmla="*/ 1732859 h 2543248"/>
                <a:gd name="T56" fmla="*/ 507553 w 1626801"/>
                <a:gd name="T57" fmla="*/ 1502410 h 2543248"/>
                <a:gd name="T58" fmla="*/ 507553 w 1626801"/>
                <a:gd name="T59" fmla="*/ 1290334 h 2543248"/>
                <a:gd name="T60" fmla="*/ 529982 w 1626801"/>
                <a:gd name="T61" fmla="*/ 1147627 h 2543248"/>
                <a:gd name="T62" fmla="*/ 558462 w 1626801"/>
                <a:gd name="T63" fmla="*/ 2032590 h 2543248"/>
                <a:gd name="T64" fmla="*/ 768543 w 1626801"/>
                <a:gd name="T65" fmla="*/ 1946952 h 2543248"/>
                <a:gd name="T66" fmla="*/ 976615 w 1626801"/>
                <a:gd name="T67" fmla="*/ 2032590 h 2543248"/>
                <a:gd name="T68" fmla="*/ 1062275 w 1626801"/>
                <a:gd name="T69" fmla="*/ 2240559 h 2543248"/>
                <a:gd name="T70" fmla="*/ 976615 w 1626801"/>
                <a:gd name="T71" fmla="*/ 2452635 h 2543248"/>
                <a:gd name="T72" fmla="*/ 768543 w 1626801"/>
                <a:gd name="T73" fmla="*/ 2542371 h 2543248"/>
                <a:gd name="T74" fmla="*/ 558462 w 1626801"/>
                <a:gd name="T75" fmla="*/ 2454673 h 2543248"/>
                <a:gd name="T76" fmla="*/ 470786 w 1626801"/>
                <a:gd name="T77" fmla="*/ 2240559 h 2543248"/>
                <a:gd name="T78" fmla="*/ 558462 w 1626801"/>
                <a:gd name="T79" fmla="*/ 2032590 h 2543248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1626801"/>
                <a:gd name="T121" fmla="*/ 0 h 2543248"/>
                <a:gd name="T122" fmla="*/ 1626801 w 1626801"/>
                <a:gd name="T123" fmla="*/ 2543248 h 2543248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1626801" h="2543248">
                  <a:moveTo>
                    <a:pt x="529916" y="1147619"/>
                  </a:moveTo>
                  <a:cubicBezTo>
                    <a:pt x="544825" y="1115017"/>
                    <a:pt x="575432" y="1089190"/>
                    <a:pt x="621692" y="1070116"/>
                  </a:cubicBezTo>
                  <a:cubicBezTo>
                    <a:pt x="667909" y="1051151"/>
                    <a:pt x="716165" y="1034817"/>
                    <a:pt x="766526" y="1021180"/>
                  </a:cubicBezTo>
                  <a:cubicBezTo>
                    <a:pt x="816821" y="1007609"/>
                    <a:pt x="862380" y="990617"/>
                    <a:pt x="903182" y="970205"/>
                  </a:cubicBezTo>
                  <a:cubicBezTo>
                    <a:pt x="943961" y="949837"/>
                    <a:pt x="977922" y="921270"/>
                    <a:pt x="1005153" y="884568"/>
                  </a:cubicBezTo>
                  <a:cubicBezTo>
                    <a:pt x="1032317" y="847866"/>
                    <a:pt x="1045954" y="796870"/>
                    <a:pt x="1045954" y="731666"/>
                  </a:cubicBezTo>
                  <a:cubicBezTo>
                    <a:pt x="1045954" y="671834"/>
                    <a:pt x="1023504" y="620224"/>
                    <a:pt x="978624" y="576660"/>
                  </a:cubicBezTo>
                  <a:cubicBezTo>
                    <a:pt x="933766" y="533227"/>
                    <a:pt x="877289" y="511390"/>
                    <a:pt x="809345" y="511390"/>
                  </a:cubicBezTo>
                  <a:cubicBezTo>
                    <a:pt x="741400" y="511390"/>
                    <a:pt x="686962" y="529127"/>
                    <a:pt x="638026" y="564426"/>
                  </a:cubicBezTo>
                  <a:cubicBezTo>
                    <a:pt x="589047" y="599790"/>
                    <a:pt x="542150" y="639232"/>
                    <a:pt x="497270" y="682665"/>
                  </a:cubicBezTo>
                  <a:cubicBezTo>
                    <a:pt x="452413" y="726207"/>
                    <a:pt x="408191" y="765671"/>
                    <a:pt x="364715" y="800970"/>
                  </a:cubicBezTo>
                  <a:cubicBezTo>
                    <a:pt x="321173" y="836334"/>
                    <a:pt x="273553" y="854005"/>
                    <a:pt x="221942" y="854005"/>
                  </a:cubicBezTo>
                  <a:cubicBezTo>
                    <a:pt x="159347" y="854005"/>
                    <a:pt x="106991" y="830941"/>
                    <a:pt x="64874" y="784636"/>
                  </a:cubicBezTo>
                  <a:cubicBezTo>
                    <a:pt x="22692" y="738441"/>
                    <a:pt x="1644" y="678631"/>
                    <a:pt x="1644" y="605227"/>
                  </a:cubicBezTo>
                  <a:cubicBezTo>
                    <a:pt x="1644" y="537261"/>
                    <a:pt x="21354" y="467256"/>
                    <a:pt x="60819" y="395190"/>
                  </a:cubicBezTo>
                  <a:cubicBezTo>
                    <a:pt x="100195" y="323190"/>
                    <a:pt x="155971" y="257920"/>
                    <a:pt x="228081" y="199448"/>
                  </a:cubicBezTo>
                  <a:cubicBezTo>
                    <a:pt x="300103" y="140975"/>
                    <a:pt x="385762" y="93377"/>
                    <a:pt x="485081" y="56675"/>
                  </a:cubicBezTo>
                  <a:cubicBezTo>
                    <a:pt x="584333" y="19973"/>
                    <a:pt x="692443" y="1644"/>
                    <a:pt x="809410" y="1644"/>
                  </a:cubicBezTo>
                  <a:cubicBezTo>
                    <a:pt x="926378" y="1644"/>
                    <a:pt x="1042578" y="21376"/>
                    <a:pt x="1141874" y="60775"/>
                  </a:cubicBezTo>
                  <a:cubicBezTo>
                    <a:pt x="1241127" y="100239"/>
                    <a:pt x="1326786" y="154546"/>
                    <a:pt x="1398874" y="223915"/>
                  </a:cubicBezTo>
                  <a:cubicBezTo>
                    <a:pt x="1470918" y="293219"/>
                    <a:pt x="1526694" y="373485"/>
                    <a:pt x="1566136" y="464494"/>
                  </a:cubicBezTo>
                  <a:cubicBezTo>
                    <a:pt x="1605535" y="555634"/>
                    <a:pt x="1625311" y="652804"/>
                    <a:pt x="1625311" y="756134"/>
                  </a:cubicBezTo>
                  <a:cubicBezTo>
                    <a:pt x="1625311" y="941046"/>
                    <a:pt x="1571551" y="1097346"/>
                    <a:pt x="1464165" y="1225122"/>
                  </a:cubicBezTo>
                  <a:cubicBezTo>
                    <a:pt x="1356691" y="1352898"/>
                    <a:pt x="1211880" y="1434502"/>
                    <a:pt x="1029708" y="1469800"/>
                  </a:cubicBezTo>
                  <a:lnTo>
                    <a:pt x="1029708" y="1477934"/>
                  </a:lnTo>
                  <a:cubicBezTo>
                    <a:pt x="1029708" y="1586702"/>
                    <a:pt x="1005241" y="1669642"/>
                    <a:pt x="956283" y="1726712"/>
                  </a:cubicBezTo>
                  <a:cubicBezTo>
                    <a:pt x="907325" y="1783782"/>
                    <a:pt x="843394" y="1812349"/>
                    <a:pt x="764553" y="1812349"/>
                  </a:cubicBezTo>
                  <a:cubicBezTo>
                    <a:pt x="685712" y="1812349"/>
                    <a:pt x="623118" y="1785843"/>
                    <a:pt x="576879" y="1732851"/>
                  </a:cubicBezTo>
                  <a:cubicBezTo>
                    <a:pt x="530618" y="1679815"/>
                    <a:pt x="507553" y="1603014"/>
                    <a:pt x="507553" y="1502402"/>
                  </a:cubicBezTo>
                  <a:lnTo>
                    <a:pt x="507553" y="1290326"/>
                  </a:lnTo>
                  <a:cubicBezTo>
                    <a:pt x="507553" y="1227819"/>
                    <a:pt x="514986" y="1180221"/>
                    <a:pt x="529982" y="1147619"/>
                  </a:cubicBezTo>
                  <a:close/>
                  <a:moveTo>
                    <a:pt x="558462" y="2032582"/>
                  </a:moveTo>
                  <a:cubicBezTo>
                    <a:pt x="616935" y="1975512"/>
                    <a:pt x="686984" y="1946944"/>
                    <a:pt x="768543" y="1946944"/>
                  </a:cubicBezTo>
                  <a:cubicBezTo>
                    <a:pt x="850103" y="1946944"/>
                    <a:pt x="919494" y="1975512"/>
                    <a:pt x="976607" y="2032582"/>
                  </a:cubicBezTo>
                  <a:cubicBezTo>
                    <a:pt x="1033721" y="2089717"/>
                    <a:pt x="1062267" y="2159020"/>
                    <a:pt x="1062267" y="2240558"/>
                  </a:cubicBezTo>
                  <a:cubicBezTo>
                    <a:pt x="1062267" y="2322095"/>
                    <a:pt x="1033721" y="2392868"/>
                    <a:pt x="976607" y="2452634"/>
                  </a:cubicBezTo>
                  <a:cubicBezTo>
                    <a:pt x="919494" y="2512400"/>
                    <a:pt x="850125" y="2542371"/>
                    <a:pt x="768543" y="2542371"/>
                  </a:cubicBezTo>
                  <a:cubicBezTo>
                    <a:pt x="686962" y="2542371"/>
                    <a:pt x="616913" y="2513102"/>
                    <a:pt x="558462" y="2454673"/>
                  </a:cubicBezTo>
                  <a:cubicBezTo>
                    <a:pt x="499967" y="2396244"/>
                    <a:pt x="470786" y="2324902"/>
                    <a:pt x="470786" y="2240558"/>
                  </a:cubicBezTo>
                  <a:cubicBezTo>
                    <a:pt x="470786" y="2156214"/>
                    <a:pt x="499967" y="2089717"/>
                    <a:pt x="558462" y="2032582"/>
                  </a:cubicBezTo>
                  <a:close/>
                </a:path>
              </a:pathLst>
            </a:custGeom>
            <a:solidFill>
              <a:srgbClr val="FE8A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12695" name="Freeform: Shape 142">
              <a:extLst>
                <a:ext uri="{FF2B5EF4-FFF2-40B4-BE49-F238E27FC236}">
                  <a16:creationId xmlns:a16="http://schemas.microsoft.com/office/drawing/2014/main" id="{FE56260E-75B6-4A51-82FD-1D37DA159041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9205214" y="2779578"/>
              <a:ext cx="931793" cy="1457983"/>
            </a:xfrm>
            <a:custGeom>
              <a:avLst/>
              <a:gdLst>
                <a:gd name="T0" fmla="*/ 228676 w 931793"/>
                <a:gd name="T1" fmla="*/ 624084 h 1457982"/>
                <a:gd name="T2" fmla="*/ 293485 w 931793"/>
                <a:gd name="T3" fmla="*/ 596042 h 1457982"/>
                <a:gd name="T4" fmla="*/ 383288 w 931793"/>
                <a:gd name="T5" fmla="*/ 593082 h 1457982"/>
                <a:gd name="T6" fmla="*/ 468860 w 931793"/>
                <a:gd name="T7" fmla="*/ 587579 h 1457982"/>
                <a:gd name="T8" fmla="*/ 540772 w 931793"/>
                <a:gd name="T9" fmla="*/ 556688 h 1457982"/>
                <a:gd name="T10" fmla="*/ 589686 w 931793"/>
                <a:gd name="T11" fmla="*/ 477562 h 1457982"/>
                <a:gd name="T12" fmla="*/ 578109 w 931793"/>
                <a:gd name="T13" fmla="*/ 378901 h 1457982"/>
                <a:gd name="T14" fmla="*/ 493919 w 931793"/>
                <a:gd name="T15" fmla="*/ 313456 h 1457982"/>
                <a:gd name="T16" fmla="*/ 388506 w 931793"/>
                <a:gd name="T17" fmla="*/ 314246 h 1457982"/>
                <a:gd name="T18" fmla="*/ 289209 w 931793"/>
                <a:gd name="T19" fmla="*/ 356911 h 1457982"/>
                <a:gd name="T20" fmla="*/ 194517 w 931793"/>
                <a:gd name="T21" fmla="*/ 401001 h 1457982"/>
                <a:gd name="T22" fmla="*/ 105175 w 931793"/>
                <a:gd name="T23" fmla="*/ 406614 h 1457982"/>
                <a:gd name="T24" fmla="*/ 28549 w 931793"/>
                <a:gd name="T25" fmla="*/ 340928 h 1457982"/>
                <a:gd name="T26" fmla="*/ 23418 w 931793"/>
                <a:gd name="T27" fmla="*/ 229244 h 1457982"/>
                <a:gd name="T28" fmla="*/ 92371 w 931793"/>
                <a:gd name="T29" fmla="*/ 121090 h 1457982"/>
                <a:gd name="T30" fmla="*/ 219731 w 931793"/>
                <a:gd name="T31" fmla="*/ 39312 h 1457982"/>
                <a:gd name="T32" fmla="*/ 388594 w 931793"/>
                <a:gd name="T33" fmla="*/ 2566 h 1457982"/>
                <a:gd name="T34" fmla="*/ 580455 w 931793"/>
                <a:gd name="T35" fmla="*/ 26618 h 1457982"/>
                <a:gd name="T36" fmla="*/ 757518 w 931793"/>
                <a:gd name="T37" fmla="*/ 116289 h 1457982"/>
                <a:gd name="T38" fmla="*/ 874442 w 931793"/>
                <a:gd name="T39" fmla="*/ 251695 h 1457982"/>
                <a:gd name="T40" fmla="*/ 927719 w 931793"/>
                <a:gd name="T41" fmla="*/ 415471 h 1457982"/>
                <a:gd name="T42" fmla="*/ 911516 w 931793"/>
                <a:gd name="T43" fmla="*/ 589618 h 1457982"/>
                <a:gd name="T44" fmla="*/ 741228 w 931793"/>
                <a:gd name="T45" fmla="*/ 826214 h 1457982"/>
                <a:gd name="T46" fmla="*/ 455201 w 931793"/>
                <a:gd name="T47" fmla="*/ 890212 h 1457982"/>
                <a:gd name="T48" fmla="*/ 453819 w 931793"/>
                <a:gd name="T49" fmla="*/ 894794 h 1457982"/>
                <a:gd name="T50" fmla="*/ 370265 w 931793"/>
                <a:gd name="T51" fmla="*/ 1022351 h 1457982"/>
                <a:gd name="T52" fmla="*/ 247838 w 931793"/>
                <a:gd name="T53" fmla="*/ 1038027 h 1457982"/>
                <a:gd name="T54" fmla="*/ 155733 w 931793"/>
                <a:gd name="T55" fmla="*/ 961445 h 1457982"/>
                <a:gd name="T56" fmla="*/ 155843 w 931793"/>
                <a:gd name="T57" fmla="*/ 819987 h 1457982"/>
                <a:gd name="T58" fmla="*/ 191843 w 931793"/>
                <a:gd name="T59" fmla="*/ 700622 h 1457982"/>
                <a:gd name="T60" fmla="*/ 228698 w 931793"/>
                <a:gd name="T61" fmla="*/ 624106 h 1457982"/>
                <a:gd name="T62" fmla="*/ 94520 w 931793"/>
                <a:gd name="T63" fmla="*/ 1126953 h 1457982"/>
                <a:gd name="T64" fmla="*/ 227295 w 931793"/>
                <a:gd name="T65" fmla="*/ 1114390 h 1457982"/>
                <a:gd name="T66" fmla="*/ 329858 w 931793"/>
                <a:gd name="T67" fmla="*/ 1197879 h 1457982"/>
                <a:gd name="T68" fmla="*/ 342772 w 931793"/>
                <a:gd name="T69" fmla="*/ 1329448 h 1457982"/>
                <a:gd name="T70" fmla="*/ 258559 w 931793"/>
                <a:gd name="T71" fmla="*/ 1434270 h 1457982"/>
                <a:gd name="T72" fmla="*/ 126245 w 931793"/>
                <a:gd name="T73" fmla="*/ 1449463 h 1457982"/>
                <a:gd name="T74" fmla="*/ 22892 w 931793"/>
                <a:gd name="T75" fmla="*/ 1364484 h 1457982"/>
                <a:gd name="T76" fmla="*/ 9891 w 931793"/>
                <a:gd name="T77" fmla="*/ 1229100 h 1457982"/>
                <a:gd name="T78" fmla="*/ 94542 w 931793"/>
                <a:gd name="T79" fmla="*/ 1126931 h 1457982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931793"/>
                <a:gd name="T121" fmla="*/ 0 h 1457982"/>
                <a:gd name="T122" fmla="*/ 931793 w 931793"/>
                <a:gd name="T123" fmla="*/ 1457982 h 1457982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931793" h="1457982">
                  <a:moveTo>
                    <a:pt x="228676" y="624084"/>
                  </a:moveTo>
                  <a:cubicBezTo>
                    <a:pt x="242598" y="608254"/>
                    <a:pt x="264216" y="598936"/>
                    <a:pt x="293485" y="596042"/>
                  </a:cubicBezTo>
                  <a:cubicBezTo>
                    <a:pt x="322710" y="593214"/>
                    <a:pt x="352638" y="592205"/>
                    <a:pt x="383288" y="593082"/>
                  </a:cubicBezTo>
                  <a:cubicBezTo>
                    <a:pt x="413895" y="593981"/>
                    <a:pt x="442419" y="592139"/>
                    <a:pt x="468860" y="587579"/>
                  </a:cubicBezTo>
                  <a:cubicBezTo>
                    <a:pt x="495257" y="583041"/>
                    <a:pt x="519220" y="572714"/>
                    <a:pt x="540772" y="556688"/>
                  </a:cubicBezTo>
                  <a:cubicBezTo>
                    <a:pt x="562302" y="540639"/>
                    <a:pt x="578614" y="514264"/>
                    <a:pt x="589686" y="477562"/>
                  </a:cubicBezTo>
                  <a:cubicBezTo>
                    <a:pt x="599837" y="443886"/>
                    <a:pt x="595978" y="411043"/>
                    <a:pt x="578109" y="378901"/>
                  </a:cubicBezTo>
                  <a:cubicBezTo>
                    <a:pt x="560241" y="346848"/>
                    <a:pt x="532156" y="324989"/>
                    <a:pt x="493919" y="313456"/>
                  </a:cubicBezTo>
                  <a:cubicBezTo>
                    <a:pt x="457174" y="302385"/>
                    <a:pt x="422051" y="302670"/>
                    <a:pt x="388506" y="314246"/>
                  </a:cubicBezTo>
                  <a:cubicBezTo>
                    <a:pt x="354940" y="325822"/>
                    <a:pt x="321855" y="340073"/>
                    <a:pt x="289209" y="356911"/>
                  </a:cubicBezTo>
                  <a:cubicBezTo>
                    <a:pt x="256586" y="373815"/>
                    <a:pt x="224993" y="388504"/>
                    <a:pt x="194517" y="401001"/>
                  </a:cubicBezTo>
                  <a:cubicBezTo>
                    <a:pt x="164021" y="413520"/>
                    <a:pt x="134203" y="415384"/>
                    <a:pt x="105175" y="406614"/>
                  </a:cubicBezTo>
                  <a:cubicBezTo>
                    <a:pt x="69943" y="396002"/>
                    <a:pt x="44400" y="374144"/>
                    <a:pt x="28549" y="340928"/>
                  </a:cubicBezTo>
                  <a:cubicBezTo>
                    <a:pt x="12653" y="307778"/>
                    <a:pt x="10965" y="270550"/>
                    <a:pt x="23418" y="229244"/>
                  </a:cubicBezTo>
                  <a:cubicBezTo>
                    <a:pt x="34951" y="191008"/>
                    <a:pt x="57927" y="154942"/>
                    <a:pt x="92371" y="121090"/>
                  </a:cubicBezTo>
                  <a:cubicBezTo>
                    <a:pt x="126749" y="87261"/>
                    <a:pt x="169216" y="59987"/>
                    <a:pt x="219731" y="39312"/>
                  </a:cubicBezTo>
                  <a:cubicBezTo>
                    <a:pt x="270179" y="18615"/>
                    <a:pt x="326481" y="6381"/>
                    <a:pt x="388594" y="2566"/>
                  </a:cubicBezTo>
                  <a:cubicBezTo>
                    <a:pt x="450684" y="-1248"/>
                    <a:pt x="514638" y="6776"/>
                    <a:pt x="580455" y="26618"/>
                  </a:cubicBezTo>
                  <a:cubicBezTo>
                    <a:pt x="649320" y="47380"/>
                    <a:pt x="708320" y="77285"/>
                    <a:pt x="757518" y="116289"/>
                  </a:cubicBezTo>
                  <a:cubicBezTo>
                    <a:pt x="806673" y="155337"/>
                    <a:pt x="845655" y="200435"/>
                    <a:pt x="874442" y="251695"/>
                  </a:cubicBezTo>
                  <a:cubicBezTo>
                    <a:pt x="903229" y="302933"/>
                    <a:pt x="920988" y="357547"/>
                    <a:pt x="927719" y="415471"/>
                  </a:cubicBezTo>
                  <a:cubicBezTo>
                    <a:pt x="934427" y="473440"/>
                    <a:pt x="929056" y="531474"/>
                    <a:pt x="911516" y="589618"/>
                  </a:cubicBezTo>
                  <a:cubicBezTo>
                    <a:pt x="880120" y="693672"/>
                    <a:pt x="823358" y="772513"/>
                    <a:pt x="741228" y="826206"/>
                  </a:cubicBezTo>
                  <a:cubicBezTo>
                    <a:pt x="659055" y="879877"/>
                    <a:pt x="563705" y="901232"/>
                    <a:pt x="455201" y="890204"/>
                  </a:cubicBezTo>
                  <a:lnTo>
                    <a:pt x="453819" y="894786"/>
                  </a:lnTo>
                  <a:cubicBezTo>
                    <a:pt x="435359" y="955999"/>
                    <a:pt x="407493" y="998511"/>
                    <a:pt x="370265" y="1022343"/>
                  </a:cubicBezTo>
                  <a:cubicBezTo>
                    <a:pt x="333037" y="1046153"/>
                    <a:pt x="292191" y="1051393"/>
                    <a:pt x="247838" y="1038019"/>
                  </a:cubicBezTo>
                  <a:cubicBezTo>
                    <a:pt x="203441" y="1024623"/>
                    <a:pt x="172747" y="999103"/>
                    <a:pt x="155733" y="961437"/>
                  </a:cubicBezTo>
                  <a:cubicBezTo>
                    <a:pt x="138698" y="923748"/>
                    <a:pt x="138763" y="876610"/>
                    <a:pt x="155843" y="819979"/>
                  </a:cubicBezTo>
                  <a:lnTo>
                    <a:pt x="191843" y="700622"/>
                  </a:lnTo>
                  <a:cubicBezTo>
                    <a:pt x="202454" y="665433"/>
                    <a:pt x="214710" y="639913"/>
                    <a:pt x="228698" y="624106"/>
                  </a:cubicBezTo>
                  <a:close/>
                  <a:moveTo>
                    <a:pt x="94520" y="1126945"/>
                  </a:moveTo>
                  <a:cubicBezTo>
                    <a:pt x="137119" y="1104736"/>
                    <a:pt x="181385" y="1100548"/>
                    <a:pt x="227295" y="1114382"/>
                  </a:cubicBezTo>
                  <a:cubicBezTo>
                    <a:pt x="273205" y="1128217"/>
                    <a:pt x="307385" y="1156061"/>
                    <a:pt x="329858" y="1197871"/>
                  </a:cubicBezTo>
                  <a:cubicBezTo>
                    <a:pt x="352308" y="1239703"/>
                    <a:pt x="356606" y="1283552"/>
                    <a:pt x="342772" y="1329440"/>
                  </a:cubicBezTo>
                  <a:cubicBezTo>
                    <a:pt x="328915" y="1375350"/>
                    <a:pt x="300852" y="1410320"/>
                    <a:pt x="258559" y="1434262"/>
                  </a:cubicBezTo>
                  <a:cubicBezTo>
                    <a:pt x="216267" y="1458203"/>
                    <a:pt x="172155" y="1463312"/>
                    <a:pt x="126245" y="1449455"/>
                  </a:cubicBezTo>
                  <a:cubicBezTo>
                    <a:pt x="80335" y="1435621"/>
                    <a:pt x="45891" y="1407250"/>
                    <a:pt x="22892" y="1364476"/>
                  </a:cubicBezTo>
                  <a:cubicBezTo>
                    <a:pt x="-107" y="1321679"/>
                    <a:pt x="-4426" y="1276558"/>
                    <a:pt x="9891" y="1229092"/>
                  </a:cubicBezTo>
                  <a:cubicBezTo>
                    <a:pt x="23725" y="1183204"/>
                    <a:pt x="51920" y="1149155"/>
                    <a:pt x="94542" y="1126923"/>
                  </a:cubicBezTo>
                  <a:close/>
                </a:path>
              </a:pathLst>
            </a:custGeom>
            <a:solidFill>
              <a:srgbClr val="F9940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12696" name="Freeform: Shape 143">
              <a:extLst>
                <a:ext uri="{FF2B5EF4-FFF2-40B4-BE49-F238E27FC236}">
                  <a16:creationId xmlns:a16="http://schemas.microsoft.com/office/drawing/2014/main" id="{C5B06AE8-C06B-4B32-9A95-6F1EC69ECE1B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227046" y="1863949"/>
              <a:ext cx="960295" cy="1495254"/>
            </a:xfrm>
            <a:custGeom>
              <a:avLst/>
              <a:gdLst>
                <a:gd name="T0" fmla="*/ 324961 w 960295"/>
                <a:gd name="T1" fmla="*/ 681886 h 1495254"/>
                <a:gd name="T2" fmla="*/ 377032 w 960295"/>
                <a:gd name="T3" fmla="*/ 634178 h 1495254"/>
                <a:gd name="T4" fmla="*/ 460938 w 960295"/>
                <a:gd name="T5" fmla="*/ 601993 h 1495254"/>
                <a:gd name="T6" fmla="*/ 539997 w 960295"/>
                <a:gd name="T7" fmla="*/ 568799 h 1495254"/>
                <a:gd name="T8" fmla="*/ 597856 w 960295"/>
                <a:gd name="T9" fmla="*/ 516071 h 1495254"/>
                <a:gd name="T10" fmla="*/ 618180 w 960295"/>
                <a:gd name="T11" fmla="*/ 425303 h 1495254"/>
                <a:gd name="T12" fmla="*/ 574945 w 960295"/>
                <a:gd name="T13" fmla="*/ 335873 h 1495254"/>
                <a:gd name="T14" fmla="*/ 473983 w 960295"/>
                <a:gd name="T15" fmla="*/ 301561 h 1495254"/>
                <a:gd name="T16" fmla="*/ 374621 w 960295"/>
                <a:gd name="T17" fmla="*/ 336772 h 1495254"/>
                <a:gd name="T18" fmla="*/ 294771 w 960295"/>
                <a:gd name="T19" fmla="*/ 409561 h 1495254"/>
                <a:gd name="T20" fmla="*/ 219724 w 960295"/>
                <a:gd name="T21" fmla="*/ 482197 h 1495254"/>
                <a:gd name="T22" fmla="*/ 137134 w 960295"/>
                <a:gd name="T23" fmla="*/ 516728 h 1495254"/>
                <a:gd name="T24" fmla="*/ 43231 w 960295"/>
                <a:gd name="T25" fmla="*/ 479720 h 1495254"/>
                <a:gd name="T26" fmla="*/ 1816 w 960295"/>
                <a:gd name="T27" fmla="*/ 375841 h 1495254"/>
                <a:gd name="T28" fmla="*/ 31567 w 960295"/>
                <a:gd name="T29" fmla="*/ 251091 h 1495254"/>
                <a:gd name="T30" fmla="*/ 125141 w 960295"/>
                <a:gd name="T31" fmla="*/ 132150 h 1495254"/>
                <a:gd name="T32" fmla="*/ 272671 w 960295"/>
                <a:gd name="T33" fmla="*/ 42193 h 1495254"/>
                <a:gd name="T34" fmla="*/ 461836 w 960295"/>
                <a:gd name="T35" fmla="*/ 2181 h 1495254"/>
                <a:gd name="T36" fmla="*/ 658500 w 960295"/>
                <a:gd name="T37" fmla="*/ 28995 h 1495254"/>
                <a:gd name="T38" fmla="*/ 813309 w 960295"/>
                <a:gd name="T39" fmla="*/ 118710 h 1495254"/>
                <a:gd name="T40" fmla="*/ 917253 w 960295"/>
                <a:gd name="T41" fmla="*/ 256024 h 1495254"/>
                <a:gd name="T42" fmla="*/ 958932 w 960295"/>
                <a:gd name="T43" fmla="*/ 425895 h 1495254"/>
                <a:gd name="T44" fmla="*/ 875443 w 960295"/>
                <a:gd name="T45" fmla="*/ 705170 h 1495254"/>
                <a:gd name="T46" fmla="*/ 626095 w 960295"/>
                <a:gd name="T47" fmla="*/ 859190 h 1495254"/>
                <a:gd name="T48" fmla="*/ 626292 w 960295"/>
                <a:gd name="T49" fmla="*/ 863970 h 1495254"/>
                <a:gd name="T50" fmla="*/ 589087 w 960295"/>
                <a:gd name="T51" fmla="*/ 1011829 h 1495254"/>
                <a:gd name="T52" fmla="*/ 478521 w 960295"/>
                <a:gd name="T53" fmla="*/ 1066684 h 1495254"/>
                <a:gd name="T54" fmla="*/ 366421 w 960295"/>
                <a:gd name="T55" fmla="*/ 1024457 h 1495254"/>
                <a:gd name="T56" fmla="*/ 320226 w 960295"/>
                <a:gd name="T57" fmla="*/ 890761 h 1495254"/>
                <a:gd name="T58" fmla="*/ 315183 w 960295"/>
                <a:gd name="T59" fmla="*/ 766208 h 1495254"/>
                <a:gd name="T60" fmla="*/ 324961 w 960295"/>
                <a:gd name="T61" fmla="*/ 681864 h 1495254"/>
                <a:gd name="T62" fmla="*/ 362759 w 960295"/>
                <a:gd name="T63" fmla="*/ 1200950 h 1495254"/>
                <a:gd name="T64" fmla="*/ 484112 w 960295"/>
                <a:gd name="T65" fmla="*/ 1145656 h 1495254"/>
                <a:gd name="T66" fmla="*/ 608358 w 960295"/>
                <a:gd name="T67" fmla="*/ 1191018 h 1495254"/>
                <a:gd name="T68" fmla="*/ 663608 w 960295"/>
                <a:gd name="T69" fmla="*/ 1311121 h 1495254"/>
                <a:gd name="T70" fmla="*/ 618334 w 960295"/>
                <a:gd name="T71" fmla="*/ 1437713 h 1495254"/>
                <a:gd name="T72" fmla="*/ 498275 w 960295"/>
                <a:gd name="T73" fmla="*/ 1495353 h 1495254"/>
                <a:gd name="T74" fmla="*/ 372801 w 960295"/>
                <a:gd name="T75" fmla="*/ 1448851 h 1495254"/>
                <a:gd name="T76" fmla="*/ 316214 w 960295"/>
                <a:gd name="T77" fmla="*/ 1325174 h 1495254"/>
                <a:gd name="T78" fmla="*/ 362759 w 960295"/>
                <a:gd name="T79" fmla="*/ 1200950 h 1495254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960295"/>
                <a:gd name="T121" fmla="*/ 0 h 1495254"/>
                <a:gd name="T122" fmla="*/ 960295 w 960295"/>
                <a:gd name="T123" fmla="*/ 1495254 h 1495254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960295" h="1495254">
                  <a:moveTo>
                    <a:pt x="324961" y="681886"/>
                  </a:moveTo>
                  <a:cubicBezTo>
                    <a:pt x="332942" y="662373"/>
                    <a:pt x="350306" y="646500"/>
                    <a:pt x="377032" y="634178"/>
                  </a:cubicBezTo>
                  <a:cubicBezTo>
                    <a:pt x="403736" y="621944"/>
                    <a:pt x="431668" y="611201"/>
                    <a:pt x="460938" y="601993"/>
                  </a:cubicBezTo>
                  <a:cubicBezTo>
                    <a:pt x="490163" y="592829"/>
                    <a:pt x="516516" y="581779"/>
                    <a:pt x="539997" y="568799"/>
                  </a:cubicBezTo>
                  <a:cubicBezTo>
                    <a:pt x="563457" y="555864"/>
                    <a:pt x="582728" y="538280"/>
                    <a:pt x="597856" y="516071"/>
                  </a:cubicBezTo>
                  <a:cubicBezTo>
                    <a:pt x="612940" y="493861"/>
                    <a:pt x="619737" y="463605"/>
                    <a:pt x="618180" y="425303"/>
                  </a:cubicBezTo>
                  <a:cubicBezTo>
                    <a:pt x="616755" y="390158"/>
                    <a:pt x="602351" y="360384"/>
                    <a:pt x="574945" y="335873"/>
                  </a:cubicBezTo>
                  <a:cubicBezTo>
                    <a:pt x="547561" y="311427"/>
                    <a:pt x="513885" y="299938"/>
                    <a:pt x="473983" y="301561"/>
                  </a:cubicBezTo>
                  <a:cubicBezTo>
                    <a:pt x="435637" y="303118"/>
                    <a:pt x="402530" y="314891"/>
                    <a:pt x="374621" y="336772"/>
                  </a:cubicBezTo>
                  <a:cubicBezTo>
                    <a:pt x="346689" y="358696"/>
                    <a:pt x="320094" y="382989"/>
                    <a:pt x="294771" y="409561"/>
                  </a:cubicBezTo>
                  <a:cubicBezTo>
                    <a:pt x="269470" y="436200"/>
                    <a:pt x="244433" y="460426"/>
                    <a:pt x="219724" y="482197"/>
                  </a:cubicBezTo>
                  <a:cubicBezTo>
                    <a:pt x="194993" y="503990"/>
                    <a:pt x="167434" y="515501"/>
                    <a:pt x="137134" y="516728"/>
                  </a:cubicBezTo>
                  <a:cubicBezTo>
                    <a:pt x="100366" y="518219"/>
                    <a:pt x="69080" y="505920"/>
                    <a:pt x="43231" y="479720"/>
                  </a:cubicBezTo>
                  <a:cubicBezTo>
                    <a:pt x="17360" y="453608"/>
                    <a:pt x="3569" y="418967"/>
                    <a:pt x="1816" y="375841"/>
                  </a:cubicBezTo>
                  <a:cubicBezTo>
                    <a:pt x="193" y="335917"/>
                    <a:pt x="10103" y="294348"/>
                    <a:pt x="31567" y="251091"/>
                  </a:cubicBezTo>
                  <a:cubicBezTo>
                    <a:pt x="52987" y="207877"/>
                    <a:pt x="84186" y="168216"/>
                    <a:pt x="125141" y="132150"/>
                  </a:cubicBezTo>
                  <a:cubicBezTo>
                    <a:pt x="166052" y="96084"/>
                    <a:pt x="215229" y="66113"/>
                    <a:pt x="272671" y="42193"/>
                  </a:cubicBezTo>
                  <a:cubicBezTo>
                    <a:pt x="330092" y="18274"/>
                    <a:pt x="393147" y="4944"/>
                    <a:pt x="461836" y="2181"/>
                  </a:cubicBezTo>
                  <a:cubicBezTo>
                    <a:pt x="533705" y="-735"/>
                    <a:pt x="599238" y="8232"/>
                    <a:pt x="658500" y="28995"/>
                  </a:cubicBezTo>
                  <a:cubicBezTo>
                    <a:pt x="717718" y="49801"/>
                    <a:pt x="769328" y="79685"/>
                    <a:pt x="813309" y="118710"/>
                  </a:cubicBezTo>
                  <a:cubicBezTo>
                    <a:pt x="857268" y="157692"/>
                    <a:pt x="891930" y="203514"/>
                    <a:pt x="917253" y="256024"/>
                  </a:cubicBezTo>
                  <a:cubicBezTo>
                    <a:pt x="942554" y="308621"/>
                    <a:pt x="956476" y="365208"/>
                    <a:pt x="958932" y="425895"/>
                  </a:cubicBezTo>
                  <a:cubicBezTo>
                    <a:pt x="963339" y="534487"/>
                    <a:pt x="935473" y="627557"/>
                    <a:pt x="875443" y="705170"/>
                  </a:cubicBezTo>
                  <a:cubicBezTo>
                    <a:pt x="815370" y="782783"/>
                    <a:pt x="732254" y="834130"/>
                    <a:pt x="626095" y="859190"/>
                  </a:cubicBezTo>
                  <a:lnTo>
                    <a:pt x="626292" y="863970"/>
                  </a:lnTo>
                  <a:cubicBezTo>
                    <a:pt x="628880" y="927836"/>
                    <a:pt x="616470" y="977144"/>
                    <a:pt x="589087" y="1011829"/>
                  </a:cubicBezTo>
                  <a:cubicBezTo>
                    <a:pt x="561703" y="1046513"/>
                    <a:pt x="524826" y="1064798"/>
                    <a:pt x="478521" y="1066684"/>
                  </a:cubicBezTo>
                  <a:cubicBezTo>
                    <a:pt x="432173" y="1068570"/>
                    <a:pt x="394835" y="1054472"/>
                    <a:pt x="366421" y="1024457"/>
                  </a:cubicBezTo>
                  <a:cubicBezTo>
                    <a:pt x="337985" y="994399"/>
                    <a:pt x="322616" y="949848"/>
                    <a:pt x="320226" y="890761"/>
                  </a:cubicBezTo>
                  <a:lnTo>
                    <a:pt x="315183" y="766208"/>
                  </a:lnTo>
                  <a:cubicBezTo>
                    <a:pt x="313692" y="729484"/>
                    <a:pt x="316937" y="701355"/>
                    <a:pt x="324961" y="681864"/>
                  </a:cubicBezTo>
                  <a:close/>
                  <a:moveTo>
                    <a:pt x="362759" y="1200950"/>
                  </a:moveTo>
                  <a:cubicBezTo>
                    <a:pt x="395734" y="1166046"/>
                    <a:pt x="436207" y="1147608"/>
                    <a:pt x="484112" y="1145656"/>
                  </a:cubicBezTo>
                  <a:cubicBezTo>
                    <a:pt x="532039" y="1143727"/>
                    <a:pt x="573454" y="1158855"/>
                    <a:pt x="608358" y="1191018"/>
                  </a:cubicBezTo>
                  <a:cubicBezTo>
                    <a:pt x="643262" y="1223203"/>
                    <a:pt x="661679" y="1263238"/>
                    <a:pt x="663608" y="1311121"/>
                  </a:cubicBezTo>
                  <a:cubicBezTo>
                    <a:pt x="665559" y="1359048"/>
                    <a:pt x="650475" y="1401253"/>
                    <a:pt x="618334" y="1437713"/>
                  </a:cubicBezTo>
                  <a:cubicBezTo>
                    <a:pt x="586214" y="1474174"/>
                    <a:pt x="546180" y="1493423"/>
                    <a:pt x="498275" y="1495353"/>
                  </a:cubicBezTo>
                  <a:cubicBezTo>
                    <a:pt x="450370" y="1497282"/>
                    <a:pt x="408538" y="1481760"/>
                    <a:pt x="372801" y="1448851"/>
                  </a:cubicBezTo>
                  <a:cubicBezTo>
                    <a:pt x="337064" y="1415942"/>
                    <a:pt x="318209" y="1374724"/>
                    <a:pt x="316214" y="1325174"/>
                  </a:cubicBezTo>
                  <a:cubicBezTo>
                    <a:pt x="314284" y="1277291"/>
                    <a:pt x="329763" y="1235876"/>
                    <a:pt x="362759" y="1200950"/>
                  </a:cubicBezTo>
                  <a:close/>
                </a:path>
              </a:pathLst>
            </a:custGeom>
            <a:solidFill>
              <a:srgbClr val="3A07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12697" name="Freeform: Shape 144">
              <a:extLst>
                <a:ext uri="{FF2B5EF4-FFF2-40B4-BE49-F238E27FC236}">
                  <a16:creationId xmlns:a16="http://schemas.microsoft.com/office/drawing/2014/main" id="{E994B279-2C4A-46F6-BFF1-49156688CA73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4462" y="222792"/>
              <a:ext cx="657737" cy="629235"/>
            </a:xfrm>
            <a:custGeom>
              <a:avLst/>
              <a:gdLst>
                <a:gd name="T0" fmla="*/ 537761 w 657736"/>
                <a:gd name="T1" fmla="*/ 604473 h 629234"/>
                <a:gd name="T2" fmla="*/ 597856 w 657736"/>
                <a:gd name="T3" fmla="*/ 138809 h 629234"/>
                <a:gd name="T4" fmla="*/ 262271 w 657736"/>
                <a:gd name="T5" fmla="*/ 8621 h 629234"/>
                <a:gd name="T6" fmla="*/ 1829 w 657736"/>
                <a:gd name="T7" fmla="*/ 319059 h 629234"/>
                <a:gd name="T8" fmla="*/ 146070 w 657736"/>
                <a:gd name="T9" fmla="*/ 555713 h 629234"/>
                <a:gd name="T10" fmla="*/ 537739 w 657736"/>
                <a:gd name="T11" fmla="*/ 604451 h 62923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657736"/>
                <a:gd name="T19" fmla="*/ 0 h 629234"/>
                <a:gd name="T20" fmla="*/ 657736 w 657736"/>
                <a:gd name="T21" fmla="*/ 629234 h 629234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657736" h="629234">
                  <a:moveTo>
                    <a:pt x="537753" y="604465"/>
                  </a:moveTo>
                  <a:cubicBezTo>
                    <a:pt x="672676" y="472501"/>
                    <a:pt x="692737" y="272154"/>
                    <a:pt x="597848" y="138809"/>
                  </a:cubicBezTo>
                  <a:cubicBezTo>
                    <a:pt x="525475" y="37123"/>
                    <a:pt x="391011" y="-18894"/>
                    <a:pt x="262271" y="8621"/>
                  </a:cubicBezTo>
                  <a:cubicBezTo>
                    <a:pt x="115661" y="39973"/>
                    <a:pt x="-3696" y="175401"/>
                    <a:pt x="1829" y="319051"/>
                  </a:cubicBezTo>
                  <a:cubicBezTo>
                    <a:pt x="7025" y="453712"/>
                    <a:pt x="119673" y="536345"/>
                    <a:pt x="146070" y="555705"/>
                  </a:cubicBezTo>
                  <a:cubicBezTo>
                    <a:pt x="312061" y="677452"/>
                    <a:pt x="513921" y="612533"/>
                    <a:pt x="537731" y="604443"/>
                  </a:cubicBezTo>
                  <a:close/>
                </a:path>
              </a:pathLst>
            </a:custGeom>
            <a:solidFill>
              <a:srgbClr val="3E39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12698" name="Freeform: Shape 145">
              <a:extLst>
                <a:ext uri="{FF2B5EF4-FFF2-40B4-BE49-F238E27FC236}">
                  <a16:creationId xmlns:a16="http://schemas.microsoft.com/office/drawing/2014/main" id="{E3EBAB8D-8BD4-4E89-A33C-75EB731EDAC9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4849" y="325602"/>
              <a:ext cx="403412" cy="570038"/>
            </a:xfrm>
            <a:custGeom>
              <a:avLst/>
              <a:gdLst>
                <a:gd name="T0" fmla="*/ 318820 w 403411"/>
                <a:gd name="T1" fmla="*/ 569096 h 570038"/>
                <a:gd name="T2" fmla="*/ 156965 w 403411"/>
                <a:gd name="T3" fmla="*/ 527220 h 570038"/>
                <a:gd name="T4" fmla="*/ 11386 w 403411"/>
                <a:gd name="T5" fmla="*/ 346803 h 570038"/>
                <a:gd name="T6" fmla="*/ 158938 w 403411"/>
                <a:gd name="T7" fmla="*/ 1644 h 570038"/>
                <a:gd name="T8" fmla="*/ 170470 w 403411"/>
                <a:gd name="T9" fmla="*/ 20280 h 570038"/>
                <a:gd name="T10" fmla="*/ 32543 w 403411"/>
                <a:gd name="T11" fmla="*/ 341058 h 570038"/>
                <a:gd name="T12" fmla="*/ 320771 w 403411"/>
                <a:gd name="T13" fmla="*/ 546864 h 570038"/>
                <a:gd name="T14" fmla="*/ 397660 w 403411"/>
                <a:gd name="T15" fmla="*/ 537261 h 570038"/>
                <a:gd name="T16" fmla="*/ 403054 w 403411"/>
                <a:gd name="T17" fmla="*/ 558506 h 570038"/>
                <a:gd name="T18" fmla="*/ 318798 w 403411"/>
                <a:gd name="T19" fmla="*/ 569118 h 57003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403411"/>
                <a:gd name="T31" fmla="*/ 0 h 570038"/>
                <a:gd name="T32" fmla="*/ 403411 w 403411"/>
                <a:gd name="T33" fmla="*/ 570038 h 570038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403411" h="570038">
                  <a:moveTo>
                    <a:pt x="318812" y="569096"/>
                  </a:moveTo>
                  <a:cubicBezTo>
                    <a:pt x="262400" y="569096"/>
                    <a:pt x="206865" y="554932"/>
                    <a:pt x="156965" y="527220"/>
                  </a:cubicBezTo>
                  <a:cubicBezTo>
                    <a:pt x="84723" y="487076"/>
                    <a:pt x="31644" y="421324"/>
                    <a:pt x="11386" y="346803"/>
                  </a:cubicBezTo>
                  <a:cubicBezTo>
                    <a:pt x="-23431" y="218785"/>
                    <a:pt x="37235" y="76846"/>
                    <a:pt x="158938" y="1644"/>
                  </a:cubicBezTo>
                  <a:lnTo>
                    <a:pt x="170470" y="20280"/>
                  </a:lnTo>
                  <a:cubicBezTo>
                    <a:pt x="56967" y="90417"/>
                    <a:pt x="248" y="222337"/>
                    <a:pt x="32543" y="341058"/>
                  </a:cubicBezTo>
                  <a:cubicBezTo>
                    <a:pt x="65956" y="463858"/>
                    <a:pt x="188821" y="546842"/>
                    <a:pt x="320763" y="546864"/>
                  </a:cubicBezTo>
                  <a:cubicBezTo>
                    <a:pt x="346261" y="546864"/>
                    <a:pt x="372066" y="543773"/>
                    <a:pt x="397652" y="537261"/>
                  </a:cubicBezTo>
                  <a:lnTo>
                    <a:pt x="403046" y="558506"/>
                  </a:lnTo>
                  <a:cubicBezTo>
                    <a:pt x="375136" y="565588"/>
                    <a:pt x="346853" y="569096"/>
                    <a:pt x="318790" y="569118"/>
                  </a:cubicBezTo>
                  <a:close/>
                </a:path>
              </a:pathLst>
            </a:custGeom>
            <a:solidFill>
              <a:srgbClr val="3E39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</p:grpSp>
      <p:grpSp>
        <p:nvGrpSpPr>
          <p:cNvPr id="112644" name="Group 68">
            <a:extLst>
              <a:ext uri="{FF2B5EF4-FFF2-40B4-BE49-F238E27FC236}">
                <a16:creationId xmlns:a16="http://schemas.microsoft.com/office/drawing/2014/main" id="{0A68AAE8-A731-49AE-BF40-0746D4ECAA44}"/>
              </a:ext>
            </a:extLst>
          </p:cNvPr>
          <p:cNvGrpSpPr>
            <a:grpSpLocks/>
          </p:cNvGrpSpPr>
          <p:nvPr/>
        </p:nvGrpSpPr>
        <p:grpSpPr bwMode="auto">
          <a:xfrm>
            <a:off x="431800" y="1282700"/>
            <a:ext cx="5143500" cy="531813"/>
            <a:chOff x="443080" y="2679689"/>
            <a:chExt cx="11306008" cy="460375"/>
          </a:xfrm>
        </p:grpSpPr>
        <p:sp>
          <p:nvSpPr>
            <p:cNvPr id="70" name="Rectangle: Rounded Corners 69">
              <a:extLst>
                <a:ext uri="{FF2B5EF4-FFF2-40B4-BE49-F238E27FC236}">
                  <a16:creationId xmlns:a16="http://schemas.microsoft.com/office/drawing/2014/main" id="{F3857424-68AA-4E7E-9013-80F9ED8C9F5E}"/>
                </a:ext>
              </a:extLst>
            </p:cNvPr>
            <p:cNvSpPr/>
            <p:nvPr/>
          </p:nvSpPr>
          <p:spPr>
            <a:xfrm>
              <a:off x="635004" y="2759396"/>
              <a:ext cx="11114084" cy="380668"/>
            </a:xfrm>
            <a:prstGeom prst="roundRect">
              <a:avLst>
                <a:gd name="adj" fmla="val 50000"/>
              </a:avLst>
            </a:prstGeom>
            <a:solidFill>
              <a:schemeClr val="bg1">
                <a:lumMod val="95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80000" tIns="44371" bIns="44371"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400" b="1" dirty="0">
                <a:solidFill>
                  <a:schemeClr val="tx1"/>
                </a:solidFill>
                <a:latin typeface="+mj-lt"/>
                <a:ea typeface="Golos Text" panose="020B0503020202020204" pitchFamily="34" charset="0"/>
              </a:endParaRPr>
            </a:p>
          </p:txBody>
        </p:sp>
        <p:sp>
          <p:nvSpPr>
            <p:cNvPr id="71" name="Rectangle: Rounded Corners 70">
              <a:extLst>
                <a:ext uri="{FF2B5EF4-FFF2-40B4-BE49-F238E27FC236}">
                  <a16:creationId xmlns:a16="http://schemas.microsoft.com/office/drawing/2014/main" id="{43894AE2-2C2E-4022-898A-2718F0D42465}"/>
                </a:ext>
              </a:extLst>
            </p:cNvPr>
            <p:cNvSpPr/>
            <p:nvPr/>
          </p:nvSpPr>
          <p:spPr>
            <a:xfrm>
              <a:off x="443080" y="2679689"/>
              <a:ext cx="11208302" cy="380668"/>
            </a:xfrm>
            <a:prstGeom prst="roundRect">
              <a:avLst>
                <a:gd name="adj" fmla="val 50000"/>
              </a:avLst>
            </a:pr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chemeClr val="accent4">
                    <a:lumMod val="20000"/>
                    <a:lumOff val="80000"/>
                  </a:schemeClr>
                </a:gs>
              </a:gsLst>
              <a:lin ang="0" scaled="1"/>
            </a:gradFill>
            <a:ln w="3175">
              <a:solidFill>
                <a:srgbClr val="3A07DF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80000" tIns="44371" bIns="44371"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ru-RU" b="1" dirty="0" err="1">
                  <a:solidFill>
                    <a:srgbClr val="4A127B"/>
                  </a:solidFill>
                  <a:latin typeface="+mj-lt"/>
                  <a:ea typeface="Golos Text" panose="020B0503020202020204" pitchFamily="34" charset="0"/>
                </a:rPr>
                <a:t>Муҳокама</a:t>
              </a:r>
              <a:r>
                <a:rPr lang="en-US" b="1" dirty="0">
                  <a:solidFill>
                    <a:srgbClr val="4A127B"/>
                  </a:solidFill>
                  <a:latin typeface="+mj-lt"/>
                  <a:ea typeface="Golos Text" panose="020B0503020202020204" pitchFamily="34" charset="0"/>
                </a:rPr>
                <a:t> </a:t>
              </a:r>
              <a:r>
                <a:rPr lang="ru-RU" b="1" dirty="0" err="1">
                  <a:solidFill>
                    <a:srgbClr val="4A127B"/>
                  </a:solidFill>
                  <a:latin typeface="+mj-lt"/>
                  <a:ea typeface="Golos Text" panose="020B0503020202020204" pitchFamily="34" charset="0"/>
                </a:rPr>
                <a:t>учун</a:t>
              </a:r>
              <a:r>
                <a:rPr lang="en-US" b="1" dirty="0">
                  <a:solidFill>
                    <a:srgbClr val="4A127B"/>
                  </a:solidFill>
                  <a:latin typeface="+mj-lt"/>
                  <a:ea typeface="Golos Text" panose="020B0503020202020204" pitchFamily="34" charset="0"/>
                </a:rPr>
                <a:t> </a:t>
              </a:r>
              <a:r>
                <a:rPr lang="ru-RU" b="1" dirty="0" err="1">
                  <a:solidFill>
                    <a:srgbClr val="4A127B"/>
                  </a:solidFill>
                  <a:latin typeface="+mj-lt"/>
                  <a:ea typeface="Golos Text" panose="020B0503020202020204" pitchFamily="34" charset="0"/>
                </a:rPr>
                <a:t>савол</a:t>
              </a:r>
              <a:r>
                <a:rPr lang="en-US" b="1" dirty="0">
                  <a:solidFill>
                    <a:srgbClr val="4A127B"/>
                  </a:solidFill>
                  <a:latin typeface="+mj-lt"/>
                  <a:ea typeface="Golos Text" panose="020B0503020202020204" pitchFamily="34" charset="0"/>
                </a:rPr>
                <a:t>:</a:t>
              </a:r>
              <a:endParaRPr lang="ru-RU" b="1" dirty="0">
                <a:solidFill>
                  <a:srgbClr val="4A127B"/>
                </a:solidFill>
                <a:latin typeface="+mj-lt"/>
                <a:ea typeface="Golos Text" panose="020B0503020202020204" pitchFamily="34" charset="0"/>
              </a:endParaRPr>
            </a:p>
          </p:txBody>
        </p:sp>
      </p:grpSp>
      <p:sp>
        <p:nvSpPr>
          <p:cNvPr id="112645" name="Rectangle 71">
            <a:extLst>
              <a:ext uri="{FF2B5EF4-FFF2-40B4-BE49-F238E27FC236}">
                <a16:creationId xmlns:a16="http://schemas.microsoft.com/office/drawing/2014/main" id="{0431FCAA-0527-4CE7-9479-BFC788CCC9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9900" y="1908175"/>
            <a:ext cx="4189413" cy="1108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spcAft>
                <a:spcPts val="1200"/>
              </a:spcAft>
              <a:buClr>
                <a:srgbClr val="1FD7D4"/>
              </a:buClr>
            </a:pPr>
            <a:r>
              <a:rPr lang="ru-RU" altLang="en-US" sz="2400" b="1">
                <a:solidFill>
                  <a:srgbClr val="3A07DF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Сизнингча</a:t>
            </a:r>
            <a:r>
              <a:rPr lang="tr-TR" altLang="en-US" sz="2400" b="1">
                <a:solidFill>
                  <a:srgbClr val="3A07DF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, </a:t>
            </a:r>
            <a:r>
              <a:rPr lang="ru-RU" altLang="en-US" sz="2400" b="1">
                <a:solidFill>
                  <a:srgbClr val="3A07DF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а</a:t>
            </a:r>
            <a:r>
              <a:rPr lang="tr-TR" altLang="en-US" sz="2400" b="1">
                <a:solidFill>
                  <a:srgbClr val="3A07DF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x</a:t>
            </a:r>
            <a:r>
              <a:rPr lang="ru-RU" altLang="en-US" sz="2400" b="1">
                <a:solidFill>
                  <a:srgbClr val="3A07DF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лоқ</a:t>
            </a:r>
            <a:r>
              <a:rPr lang="tr-TR" altLang="en-US" sz="2400" b="1">
                <a:solidFill>
                  <a:srgbClr val="3A07DF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2400" b="1">
                <a:solidFill>
                  <a:srgbClr val="3A07DF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код</a:t>
            </a:r>
            <a:r>
              <a:rPr lang="tr-TR" altLang="en-US" sz="2400" b="1">
                <a:solidFill>
                  <a:srgbClr val="3A07DF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e</a:t>
            </a:r>
            <a:r>
              <a:rPr lang="ru-RU" altLang="en-US" sz="2400" b="1">
                <a:solidFill>
                  <a:srgbClr val="3A07DF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ксида</a:t>
            </a:r>
            <a:r>
              <a:rPr lang="tr-TR" altLang="en-US" sz="2400" b="1">
                <a:solidFill>
                  <a:srgbClr val="3A07DF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2400" b="1">
                <a:solidFill>
                  <a:srgbClr val="3A07DF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қандай</a:t>
            </a:r>
            <a:r>
              <a:rPr lang="tr-TR" altLang="en-US" sz="2400" b="1">
                <a:solidFill>
                  <a:srgbClr val="3A07DF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2400" b="1">
                <a:solidFill>
                  <a:srgbClr val="3A07DF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қоидалар</a:t>
            </a:r>
            <a:r>
              <a:rPr lang="tr-TR" altLang="en-US" sz="2400" b="1">
                <a:solidFill>
                  <a:srgbClr val="3A07DF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2400" b="1">
                <a:solidFill>
                  <a:srgbClr val="3A07DF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бўлиши</a:t>
            </a:r>
            <a:r>
              <a:rPr lang="tr-TR" altLang="en-US" sz="2400" b="1">
                <a:solidFill>
                  <a:srgbClr val="3A07DF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en-US" sz="2400" b="1">
                <a:solidFill>
                  <a:srgbClr val="3A07DF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к</a:t>
            </a:r>
            <a:r>
              <a:rPr lang="tr-TR" altLang="en-US" sz="2400" b="1">
                <a:solidFill>
                  <a:srgbClr val="3A07DF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e</a:t>
            </a:r>
            <a:r>
              <a:rPr lang="ru-RU" altLang="en-US" sz="2400" b="1">
                <a:solidFill>
                  <a:srgbClr val="3A07DF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рак</a:t>
            </a:r>
            <a:r>
              <a:rPr lang="tr-TR" altLang="en-US" sz="2400" b="1">
                <a:solidFill>
                  <a:srgbClr val="3A07DF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?</a:t>
            </a:r>
            <a:endParaRPr lang="ru-RU" altLang="en-US" sz="2400" b="1">
              <a:solidFill>
                <a:srgbClr val="3A07DF"/>
              </a:solidFill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</p:spTree>
  </p:cSld>
  <p:clrMapOvr>
    <a:masterClrMapping/>
  </p:clrMapOvr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666" name="Title 1">
            <a:extLst>
              <a:ext uri="{FF2B5EF4-FFF2-40B4-BE49-F238E27FC236}">
                <a16:creationId xmlns:a16="http://schemas.microsoft.com/office/drawing/2014/main" id="{70B8534F-E933-437D-8B9E-CE39B1A498C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ru-RU" altLang="en-US"/>
              <a:t>А</a:t>
            </a:r>
            <a:r>
              <a:rPr lang="tr-TR" altLang="en-US"/>
              <a:t>x</a:t>
            </a:r>
            <a:r>
              <a:rPr lang="ru-RU" altLang="en-US"/>
              <a:t>лоқ</a:t>
            </a:r>
            <a:r>
              <a:rPr lang="tr-TR" altLang="en-US"/>
              <a:t> </a:t>
            </a:r>
            <a:r>
              <a:rPr lang="ru-RU" altLang="en-US"/>
              <a:t>код</a:t>
            </a:r>
            <a:r>
              <a:rPr lang="tr-TR" altLang="en-US"/>
              <a:t>e</a:t>
            </a:r>
            <a:r>
              <a:rPr lang="ru-RU" altLang="en-US"/>
              <a:t>ксига</a:t>
            </a:r>
            <a:r>
              <a:rPr lang="tr-TR" altLang="en-US"/>
              <a:t> </a:t>
            </a:r>
            <a:r>
              <a:rPr lang="ru-RU" altLang="en-US"/>
              <a:t>қандай</a:t>
            </a:r>
            <a:r>
              <a:rPr lang="tr-TR" altLang="en-US"/>
              <a:t> </a:t>
            </a:r>
            <a:r>
              <a:rPr lang="ru-RU" altLang="en-US"/>
              <a:t>а</a:t>
            </a:r>
            <a:r>
              <a:rPr lang="tr-TR" altLang="en-US"/>
              <a:t>x</a:t>
            </a:r>
            <a:r>
              <a:rPr lang="ru-RU" altLang="en-US"/>
              <a:t>лоқий</a:t>
            </a:r>
            <a:r>
              <a:rPr lang="tr-TR" altLang="en-US"/>
              <a:t> </a:t>
            </a:r>
            <a:r>
              <a:rPr lang="ru-RU" altLang="en-US"/>
              <a:t>м</a:t>
            </a:r>
            <a:r>
              <a:rPr lang="tr-TR" altLang="en-US"/>
              <a:t>e</a:t>
            </a:r>
            <a:r>
              <a:rPr lang="ru-RU" altLang="en-US"/>
              <a:t>ъёрлар</a:t>
            </a:r>
            <a:r>
              <a:rPr lang="tr-TR" altLang="en-US"/>
              <a:t> </a:t>
            </a:r>
            <a:r>
              <a:rPr lang="ru-RU" altLang="en-US"/>
              <a:t>киради</a:t>
            </a:r>
            <a:r>
              <a:rPr lang="tr-TR" altLang="en-US"/>
              <a:t>?</a:t>
            </a:r>
            <a:endParaRPr lang="ru-RU" altLang="en-US"/>
          </a:p>
        </p:txBody>
      </p:sp>
      <p:grpSp>
        <p:nvGrpSpPr>
          <p:cNvPr id="113667" name="Group 5">
            <a:extLst>
              <a:ext uri="{FF2B5EF4-FFF2-40B4-BE49-F238E27FC236}">
                <a16:creationId xmlns:a16="http://schemas.microsoft.com/office/drawing/2014/main" id="{87E03509-D29A-426C-9768-37758E75B79B}"/>
              </a:ext>
            </a:extLst>
          </p:cNvPr>
          <p:cNvGrpSpPr>
            <a:grpSpLocks/>
          </p:cNvGrpSpPr>
          <p:nvPr/>
        </p:nvGrpSpPr>
        <p:grpSpPr bwMode="auto">
          <a:xfrm>
            <a:off x="431800" y="1282700"/>
            <a:ext cx="11298238" cy="531813"/>
            <a:chOff x="443080" y="2679689"/>
            <a:chExt cx="11306008" cy="460375"/>
          </a:xfrm>
        </p:grpSpPr>
        <p:sp>
          <p:nvSpPr>
            <p:cNvPr id="7" name="Rectangle: Rounded Corners 6">
              <a:extLst>
                <a:ext uri="{FF2B5EF4-FFF2-40B4-BE49-F238E27FC236}">
                  <a16:creationId xmlns:a16="http://schemas.microsoft.com/office/drawing/2014/main" id="{35DD19A8-FE96-40DC-A80E-CD5802E7834D}"/>
                </a:ext>
              </a:extLst>
            </p:cNvPr>
            <p:cNvSpPr/>
            <p:nvPr/>
          </p:nvSpPr>
          <p:spPr>
            <a:xfrm>
              <a:off x="636888" y="2759396"/>
              <a:ext cx="11112200" cy="380668"/>
            </a:xfrm>
            <a:prstGeom prst="roundRect">
              <a:avLst>
                <a:gd name="adj" fmla="val 50000"/>
              </a:avLst>
            </a:prstGeom>
            <a:solidFill>
              <a:schemeClr val="bg1">
                <a:lumMod val="95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80000" tIns="44371" bIns="44371"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400" b="1" dirty="0">
                <a:solidFill>
                  <a:schemeClr val="tx1"/>
                </a:solidFill>
                <a:latin typeface="+mj-lt"/>
                <a:ea typeface="Golos Text" panose="020B0503020202020204" pitchFamily="34" charset="0"/>
              </a:endParaRPr>
            </a:p>
          </p:txBody>
        </p:sp>
        <p:sp>
          <p:nvSpPr>
            <p:cNvPr id="8" name="Rectangle: Rounded Corners 7">
              <a:extLst>
                <a:ext uri="{FF2B5EF4-FFF2-40B4-BE49-F238E27FC236}">
                  <a16:creationId xmlns:a16="http://schemas.microsoft.com/office/drawing/2014/main" id="{E40DDE15-730A-499D-9357-9376BFA7A769}"/>
                </a:ext>
              </a:extLst>
            </p:cNvPr>
            <p:cNvSpPr/>
            <p:nvPr/>
          </p:nvSpPr>
          <p:spPr>
            <a:xfrm>
              <a:off x="443080" y="2679689"/>
              <a:ext cx="11209103" cy="380668"/>
            </a:xfrm>
            <a:prstGeom prst="roundRect">
              <a:avLst>
                <a:gd name="adj" fmla="val 50000"/>
              </a:avLst>
            </a:pr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chemeClr val="accent4">
                    <a:lumMod val="20000"/>
                    <a:lumOff val="80000"/>
                  </a:schemeClr>
                </a:gs>
              </a:gsLst>
              <a:lin ang="0" scaled="1"/>
            </a:gradFill>
            <a:ln w="3175">
              <a:solidFill>
                <a:srgbClr val="3A07DF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80000" tIns="44371" bIns="44371"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ru-RU" sz="1600" b="1" dirty="0" err="1">
                  <a:solidFill>
                    <a:srgbClr val="4A127B"/>
                  </a:solidFill>
                  <a:latin typeface="+mj-lt"/>
                  <a:ea typeface="Golos Text" panose="020B0503020202020204" pitchFamily="34" charset="0"/>
                </a:rPr>
                <a:t>Кўпинча</a:t>
              </a:r>
              <a:r>
                <a:rPr lang="tr-TR" sz="1600" b="1" dirty="0">
                  <a:solidFill>
                    <a:srgbClr val="4A127B"/>
                  </a:solidFill>
                  <a:latin typeface="+mj-lt"/>
                  <a:ea typeface="Golos Text" panose="020B0503020202020204" pitchFamily="34" charset="0"/>
                </a:rPr>
                <a:t> </a:t>
              </a:r>
              <a:r>
                <a:rPr lang="ru-RU" sz="1600" b="1" dirty="0">
                  <a:solidFill>
                    <a:srgbClr val="4A127B"/>
                  </a:solidFill>
                  <a:latin typeface="+mj-lt"/>
                  <a:ea typeface="Golos Text" panose="020B0503020202020204" pitchFamily="34" charset="0"/>
                </a:rPr>
                <a:t>а</a:t>
              </a:r>
              <a:r>
                <a:rPr lang="tr-TR" sz="1600" b="1" dirty="0">
                  <a:solidFill>
                    <a:srgbClr val="4A127B"/>
                  </a:solidFill>
                  <a:latin typeface="+mj-lt"/>
                  <a:ea typeface="Golos Text" panose="020B0503020202020204" pitchFamily="34" charset="0"/>
                </a:rPr>
                <a:t>x</a:t>
              </a:r>
              <a:r>
                <a:rPr lang="ru-RU" sz="1600" b="1" dirty="0" err="1">
                  <a:solidFill>
                    <a:srgbClr val="4A127B"/>
                  </a:solidFill>
                  <a:latin typeface="+mj-lt"/>
                  <a:ea typeface="Golos Text" panose="020B0503020202020204" pitchFamily="34" charset="0"/>
                </a:rPr>
                <a:t>лоқ</a:t>
              </a:r>
              <a:r>
                <a:rPr lang="tr-TR" sz="1600" b="1" dirty="0">
                  <a:solidFill>
                    <a:srgbClr val="4A127B"/>
                  </a:solidFill>
                  <a:latin typeface="+mj-lt"/>
                  <a:ea typeface="Golos Text" panose="020B0503020202020204" pitchFamily="34" charset="0"/>
                </a:rPr>
                <a:t> </a:t>
              </a:r>
              <a:r>
                <a:rPr lang="ru-RU" sz="1600" b="1" dirty="0">
                  <a:solidFill>
                    <a:srgbClr val="4A127B"/>
                  </a:solidFill>
                  <a:latin typeface="+mj-lt"/>
                  <a:ea typeface="Golos Text" panose="020B0503020202020204" pitchFamily="34" charset="0"/>
                </a:rPr>
                <a:t>код</a:t>
              </a:r>
              <a:r>
                <a:rPr lang="tr-TR" sz="1600" b="1" dirty="0">
                  <a:solidFill>
                    <a:srgbClr val="4A127B"/>
                  </a:solidFill>
                  <a:latin typeface="+mj-lt"/>
                  <a:ea typeface="Golos Text" panose="020B0503020202020204" pitchFamily="34" charset="0"/>
                </a:rPr>
                <a:t>e</a:t>
              </a:r>
              <a:r>
                <a:rPr lang="ru-RU" sz="1600" b="1" dirty="0" err="1">
                  <a:solidFill>
                    <a:srgbClr val="4A127B"/>
                  </a:solidFill>
                  <a:latin typeface="+mj-lt"/>
                  <a:ea typeface="Golos Text" panose="020B0503020202020204" pitchFamily="34" charset="0"/>
                </a:rPr>
                <a:t>ксига</a:t>
              </a:r>
              <a:r>
                <a:rPr lang="tr-TR" sz="1600" b="1" dirty="0">
                  <a:solidFill>
                    <a:srgbClr val="4A127B"/>
                  </a:solidFill>
                  <a:latin typeface="+mj-lt"/>
                  <a:ea typeface="Golos Text" panose="020B0503020202020204" pitchFamily="34" charset="0"/>
                </a:rPr>
                <a:t> </a:t>
              </a:r>
              <a:r>
                <a:rPr lang="ru-RU" sz="1600" b="1" dirty="0" err="1">
                  <a:solidFill>
                    <a:srgbClr val="4A127B"/>
                  </a:solidFill>
                  <a:latin typeface="+mj-lt"/>
                  <a:ea typeface="Golos Text" panose="020B0503020202020204" pitchFamily="34" charset="0"/>
                </a:rPr>
                <a:t>киритилган</a:t>
              </a:r>
              <a:r>
                <a:rPr lang="tr-TR" sz="1600" b="1" dirty="0">
                  <a:solidFill>
                    <a:srgbClr val="4A127B"/>
                  </a:solidFill>
                  <a:latin typeface="+mj-lt"/>
                  <a:ea typeface="Golos Text" panose="020B0503020202020204" pitchFamily="34" charset="0"/>
                </a:rPr>
                <a:t> </a:t>
              </a:r>
              <a:r>
                <a:rPr lang="ru-RU" sz="1600" b="1" dirty="0" err="1">
                  <a:solidFill>
                    <a:srgbClr val="4A127B"/>
                  </a:solidFill>
                  <a:latin typeface="+mj-lt"/>
                  <a:ea typeface="Golos Text" panose="020B0503020202020204" pitchFamily="34" charset="0"/>
                </a:rPr>
                <a:t>нормалар</a:t>
              </a:r>
              <a:r>
                <a:rPr lang="en-US" sz="1600" b="1" dirty="0">
                  <a:solidFill>
                    <a:srgbClr val="4A127B"/>
                  </a:solidFill>
                  <a:latin typeface="+mj-lt"/>
                  <a:ea typeface="Golos Text" panose="020B0503020202020204" pitchFamily="34" charset="0"/>
                </a:rPr>
                <a:t> </a:t>
              </a:r>
              <a:r>
                <a:rPr lang="ru-RU" sz="1600" b="1" dirty="0" err="1">
                  <a:solidFill>
                    <a:srgbClr val="4A127B"/>
                  </a:solidFill>
                  <a:latin typeface="+mj-lt"/>
                  <a:ea typeface="Golos Text" panose="020B0503020202020204" pitchFamily="34" charset="0"/>
                </a:rPr>
                <a:t>ва</a:t>
              </a:r>
              <a:r>
                <a:rPr lang="en-US" sz="1600" b="1" dirty="0">
                  <a:solidFill>
                    <a:srgbClr val="4A127B"/>
                  </a:solidFill>
                  <a:latin typeface="+mj-lt"/>
                  <a:ea typeface="Golos Text" panose="020B0503020202020204" pitchFamily="34" charset="0"/>
                </a:rPr>
                <a:t> </a:t>
              </a:r>
              <a:r>
                <a:rPr lang="ru-RU" sz="1600" b="1" dirty="0">
                  <a:solidFill>
                    <a:srgbClr val="4A127B"/>
                  </a:solidFill>
                  <a:latin typeface="+mj-lt"/>
                  <a:ea typeface="Golos Text" panose="020B0503020202020204" pitchFamily="34" charset="0"/>
                </a:rPr>
                <a:t>м</a:t>
              </a:r>
              <a:r>
                <a:rPr lang="en-US" sz="1600" b="1" dirty="0">
                  <a:solidFill>
                    <a:srgbClr val="4A127B"/>
                  </a:solidFill>
                  <a:latin typeface="+mj-lt"/>
                  <a:ea typeface="Golos Text" panose="020B0503020202020204" pitchFamily="34" charset="0"/>
                </a:rPr>
                <a:t>e</a:t>
              </a:r>
              <a:r>
                <a:rPr lang="ru-RU" sz="1600" b="1" dirty="0" err="1">
                  <a:solidFill>
                    <a:srgbClr val="4A127B"/>
                  </a:solidFill>
                  <a:latin typeface="+mj-lt"/>
                  <a:ea typeface="Golos Text" panose="020B0503020202020204" pitchFamily="34" charset="0"/>
                </a:rPr>
                <a:t>ъёрлар</a:t>
              </a:r>
              <a:r>
                <a:rPr lang="tr-TR" sz="1600" b="1" dirty="0">
                  <a:solidFill>
                    <a:srgbClr val="4A127B"/>
                  </a:solidFill>
                  <a:latin typeface="+mj-lt"/>
                  <a:ea typeface="Golos Text" panose="020B0503020202020204" pitchFamily="34" charset="0"/>
                </a:rPr>
                <a:t> </a:t>
              </a:r>
              <a:r>
                <a:rPr lang="ru-RU" sz="1600" b="1" dirty="0" err="1">
                  <a:solidFill>
                    <a:srgbClr val="4A127B"/>
                  </a:solidFill>
                  <a:latin typeface="+mj-lt"/>
                  <a:ea typeface="Golos Text" panose="020B0503020202020204" pitchFamily="34" charset="0"/>
                </a:rPr>
                <a:t>қуйидаги</a:t>
              </a:r>
              <a:r>
                <a:rPr lang="tr-TR" sz="1600" b="1" dirty="0">
                  <a:solidFill>
                    <a:srgbClr val="4A127B"/>
                  </a:solidFill>
                  <a:latin typeface="+mj-lt"/>
                  <a:ea typeface="Golos Text" panose="020B0503020202020204" pitchFamily="34" charset="0"/>
                </a:rPr>
                <a:t> </a:t>
              </a:r>
              <a:r>
                <a:rPr lang="ru-RU" sz="1600" b="1" dirty="0" err="1">
                  <a:solidFill>
                    <a:srgbClr val="4A127B"/>
                  </a:solidFill>
                  <a:latin typeface="+mj-lt"/>
                  <a:ea typeface="Golos Text" panose="020B0503020202020204" pitchFamily="34" charset="0"/>
                </a:rPr>
                <a:t>гуруҳларга</a:t>
              </a:r>
              <a:r>
                <a:rPr lang="tr-TR" sz="1600" b="1" dirty="0">
                  <a:solidFill>
                    <a:srgbClr val="4A127B"/>
                  </a:solidFill>
                  <a:latin typeface="+mj-lt"/>
                  <a:ea typeface="Golos Text" panose="020B0503020202020204" pitchFamily="34" charset="0"/>
                </a:rPr>
                <a:t> </a:t>
              </a:r>
              <a:r>
                <a:rPr lang="ru-RU" sz="1600" b="1" dirty="0" err="1">
                  <a:solidFill>
                    <a:srgbClr val="4A127B"/>
                  </a:solidFill>
                  <a:latin typeface="+mj-lt"/>
                  <a:ea typeface="Golos Text" panose="020B0503020202020204" pitchFamily="34" charset="0"/>
                </a:rPr>
                <a:t>бўлинади</a:t>
              </a:r>
              <a:r>
                <a:rPr lang="tr-TR" sz="1600" b="1" dirty="0">
                  <a:solidFill>
                    <a:srgbClr val="4A127B"/>
                  </a:solidFill>
                  <a:latin typeface="+mj-lt"/>
                  <a:ea typeface="Golos Text" panose="020B0503020202020204" pitchFamily="34" charset="0"/>
                </a:rPr>
                <a:t>:</a:t>
              </a:r>
              <a:endParaRPr lang="ru-RU" sz="1600" b="1" dirty="0">
                <a:solidFill>
                  <a:srgbClr val="4A127B"/>
                </a:solidFill>
                <a:latin typeface="+mj-lt"/>
                <a:ea typeface="Golos Text" panose="020B0503020202020204" pitchFamily="34" charset="0"/>
              </a:endParaRPr>
            </a:p>
          </p:txBody>
        </p:sp>
      </p:grpSp>
      <p:grpSp>
        <p:nvGrpSpPr>
          <p:cNvPr id="113668" name="Group 8">
            <a:extLst>
              <a:ext uri="{FF2B5EF4-FFF2-40B4-BE49-F238E27FC236}">
                <a16:creationId xmlns:a16="http://schemas.microsoft.com/office/drawing/2014/main" id="{08AA8ACF-EEC7-4652-AF84-AABDDFF989D8}"/>
              </a:ext>
            </a:extLst>
          </p:cNvPr>
          <p:cNvGrpSpPr>
            <a:grpSpLocks/>
          </p:cNvGrpSpPr>
          <p:nvPr/>
        </p:nvGrpSpPr>
        <p:grpSpPr bwMode="auto">
          <a:xfrm>
            <a:off x="438150" y="1966913"/>
            <a:ext cx="11291888" cy="369887"/>
            <a:chOff x="438150" y="1966759"/>
            <a:chExt cx="11292085" cy="369332"/>
          </a:xfrm>
        </p:grpSpPr>
        <p:sp>
          <p:nvSpPr>
            <p:cNvPr id="113687" name="Rectangle 9">
              <a:extLst>
                <a:ext uri="{FF2B5EF4-FFF2-40B4-BE49-F238E27FC236}">
                  <a16:creationId xmlns:a16="http://schemas.microsoft.com/office/drawing/2014/main" id="{906E5018-982A-4FA9-9113-3397A58995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72746" y="1966759"/>
              <a:ext cx="10857489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>
                <a:spcAft>
                  <a:spcPts val="1600"/>
                </a:spcAft>
              </a:pPr>
              <a:r>
                <a:rPr lang="uz-Cyrl-UZ" altLang="en-US" sz="1200" b="1">
                  <a:solidFill>
                    <a:srgbClr val="3A07DF"/>
                  </a:solidFill>
                </a:rPr>
                <a:t>И</a:t>
              </a:r>
              <a:r>
                <a:rPr lang="ru-RU" altLang="en-US" sz="1200" b="1">
                  <a:solidFill>
                    <a:srgbClr val="3A07DF"/>
                  </a:solidFill>
                </a:rPr>
                <a:t>шбилармонлик</a:t>
              </a:r>
              <a:r>
                <a:rPr lang="tr-TR" altLang="en-US" sz="1200" b="1">
                  <a:solidFill>
                    <a:srgbClr val="3A07DF"/>
                  </a:solidFill>
                </a:rPr>
                <a:t> </a:t>
              </a:r>
              <a:r>
                <a:rPr lang="ru-RU" altLang="en-US" sz="1200" b="1">
                  <a:solidFill>
                    <a:srgbClr val="3A07DF"/>
                  </a:solidFill>
                </a:rPr>
                <a:t>одоб</a:t>
              </a:r>
              <a:r>
                <a:rPr lang="tr-TR" altLang="en-US" sz="1200" b="1">
                  <a:solidFill>
                    <a:srgbClr val="3A07DF"/>
                  </a:solidFill>
                </a:rPr>
                <a:t>-</a:t>
              </a:r>
              <a:r>
                <a:rPr lang="ru-RU" altLang="en-US" sz="1200" b="1">
                  <a:solidFill>
                    <a:srgbClr val="3A07DF"/>
                  </a:solidFill>
                </a:rPr>
                <a:t>а</a:t>
              </a:r>
              <a:r>
                <a:rPr lang="tr-TR" altLang="en-US" sz="1200" b="1">
                  <a:solidFill>
                    <a:srgbClr val="3A07DF"/>
                  </a:solidFill>
                </a:rPr>
                <a:t>x</a:t>
              </a:r>
              <a:r>
                <a:rPr lang="ru-RU" altLang="en-US" sz="1200" b="1">
                  <a:solidFill>
                    <a:srgbClr val="3A07DF"/>
                  </a:solidFill>
                </a:rPr>
                <a:t>лоқининг</a:t>
              </a:r>
              <a:r>
                <a:rPr lang="tr-TR" altLang="en-US" sz="1200" b="1">
                  <a:solidFill>
                    <a:srgbClr val="3A07DF"/>
                  </a:solidFill>
                </a:rPr>
                <a:t> </a:t>
              </a:r>
              <a:r>
                <a:rPr lang="ru-RU" altLang="en-US" sz="1200" b="1">
                  <a:solidFill>
                    <a:srgbClr val="3A07DF"/>
                  </a:solidFill>
                </a:rPr>
                <a:t>асосий</a:t>
              </a:r>
              <a:r>
                <a:rPr lang="tr-TR" altLang="en-US" sz="1200" b="1">
                  <a:solidFill>
                    <a:srgbClr val="3A07DF"/>
                  </a:solidFill>
                </a:rPr>
                <a:t> </a:t>
              </a:r>
              <a:r>
                <a:rPr lang="ru-RU" altLang="en-US" sz="1200" b="1">
                  <a:solidFill>
                    <a:srgbClr val="3A07DF"/>
                  </a:solidFill>
                </a:rPr>
                <a:t>тамойиллари</a:t>
              </a:r>
              <a:r>
                <a:rPr lang="tr-TR" altLang="en-US" sz="1200" b="1">
                  <a:solidFill>
                    <a:srgbClr val="3A07DF"/>
                  </a:solidFill>
                </a:rPr>
                <a:t> </a:t>
              </a:r>
              <a:r>
                <a:rPr lang="en-US" altLang="en-US" sz="1200" b="1">
                  <a:solidFill>
                    <a:srgbClr val="3A07DF"/>
                  </a:solidFill>
                </a:rPr>
                <a:t> - </a:t>
              </a:r>
              <a:r>
                <a:rPr lang="ru-RU" altLang="en-US" sz="1200"/>
                <a:t>қонунийлик</a:t>
              </a:r>
              <a:r>
                <a:rPr lang="tr-TR" altLang="en-US" sz="1200"/>
                <a:t>, </a:t>
              </a:r>
              <a:r>
                <a:rPr lang="ru-RU" altLang="en-US" sz="1200"/>
                <a:t>адолатлилик</a:t>
              </a:r>
              <a:r>
                <a:rPr lang="tr-TR" altLang="en-US" sz="1200"/>
                <a:t> </a:t>
              </a:r>
              <a:r>
                <a:rPr lang="ru-RU" altLang="en-US" sz="1200"/>
                <a:t>ва</a:t>
              </a:r>
              <a:r>
                <a:rPr lang="tr-TR" altLang="en-US" sz="1200"/>
                <a:t> </a:t>
              </a:r>
              <a:r>
                <a:rPr lang="ru-RU" altLang="en-US" sz="1200"/>
                <a:t>ҳалоллик</a:t>
              </a:r>
              <a:r>
                <a:rPr lang="tr-TR" altLang="en-US" sz="1200"/>
                <a:t>, </a:t>
              </a:r>
              <a:r>
                <a:rPr lang="ru-RU" altLang="en-US" sz="1200"/>
                <a:t>проф</a:t>
              </a:r>
              <a:r>
                <a:rPr lang="tr-TR" altLang="en-US" sz="1200"/>
                <a:t>e</a:t>
              </a:r>
              <a:r>
                <a:rPr lang="ru-RU" altLang="en-US" sz="1200"/>
                <a:t>ссионаллик</a:t>
              </a:r>
              <a:r>
                <a:rPr lang="tr-TR" altLang="en-US" sz="1200"/>
                <a:t> </a:t>
              </a:r>
              <a:r>
                <a:rPr lang="ru-RU" altLang="en-US" sz="1200"/>
                <a:t>ва</a:t>
              </a:r>
              <a:r>
                <a:rPr lang="tr-TR" altLang="en-US" sz="1200"/>
                <a:t> </a:t>
              </a:r>
              <a:r>
                <a:rPr lang="ru-RU" altLang="en-US" sz="1200"/>
                <a:t>малакалилик</a:t>
              </a:r>
              <a:r>
                <a:rPr lang="tr-TR" altLang="en-US" sz="1200"/>
                <a:t>, </a:t>
              </a:r>
              <a:r>
                <a:rPr lang="ru-RU" altLang="en-US" sz="1200"/>
                <a:t>очиқлик</a:t>
              </a:r>
              <a:r>
                <a:rPr lang="tr-TR" altLang="en-US" sz="1200"/>
                <a:t> </a:t>
              </a:r>
              <a:r>
                <a:rPr lang="ru-RU" altLang="en-US" sz="1200"/>
                <a:t>ва</a:t>
              </a:r>
              <a:r>
                <a:rPr lang="tr-TR" altLang="en-US" sz="1200"/>
                <a:t> </a:t>
              </a:r>
              <a:r>
                <a:rPr lang="ru-RU" altLang="en-US" sz="1200"/>
                <a:t>ошкоралик</a:t>
              </a:r>
              <a:r>
                <a:rPr lang="tr-TR" altLang="en-US" sz="1200"/>
                <a:t>, </a:t>
              </a:r>
              <a:r>
                <a:rPr lang="ru-RU" altLang="en-US" sz="1200"/>
                <a:t>т</a:t>
              </a:r>
              <a:r>
                <a:rPr lang="tr-TR" altLang="en-US" sz="1200"/>
                <a:t>e</a:t>
              </a:r>
              <a:r>
                <a:rPr lang="ru-RU" altLang="en-US" sz="1200"/>
                <a:t>зкорлик</a:t>
              </a:r>
              <a:r>
                <a:rPr lang="tr-TR" altLang="en-US" sz="1200"/>
                <a:t> </a:t>
              </a:r>
              <a:r>
                <a:rPr lang="ru-RU" altLang="en-US" sz="1200"/>
                <a:t>ва</a:t>
              </a:r>
              <a:r>
                <a:rPr lang="tr-TR" altLang="en-US" sz="1200"/>
                <a:t> </a:t>
              </a:r>
              <a:r>
                <a:rPr lang="ru-RU" altLang="en-US" sz="1200"/>
                <a:t>т</a:t>
              </a:r>
              <a:r>
                <a:rPr lang="tr-TR" altLang="en-US" sz="1200"/>
                <a:t>e</a:t>
              </a:r>
              <a:r>
                <a:rPr lang="ru-RU" altLang="en-US" sz="1200"/>
                <a:t>жамкорлик</a:t>
              </a:r>
              <a:r>
                <a:rPr lang="tr-TR" altLang="en-US" sz="1200"/>
                <a:t>, </a:t>
              </a:r>
              <a:r>
                <a:rPr lang="ru-RU" altLang="en-US" sz="1200"/>
                <a:t>ша</a:t>
              </a:r>
              <a:r>
                <a:rPr lang="tr-TR" altLang="en-US" sz="1200"/>
                <a:t>x</a:t>
              </a:r>
              <a:r>
                <a:rPr lang="ru-RU" altLang="en-US" sz="1200"/>
                <a:t>с</a:t>
              </a:r>
              <a:r>
                <a:rPr lang="tr-TR" altLang="en-US" sz="1200"/>
                <a:t> </a:t>
              </a:r>
              <a:r>
                <a:rPr lang="ru-RU" altLang="en-US" sz="1200"/>
                <a:t>шаъни</a:t>
              </a:r>
              <a:r>
                <a:rPr lang="tr-TR" altLang="en-US" sz="1200"/>
                <a:t> </a:t>
              </a:r>
              <a:r>
                <a:rPr lang="ru-RU" altLang="en-US" sz="1200"/>
                <a:t>ва</a:t>
              </a:r>
              <a:r>
                <a:rPr lang="tr-TR" altLang="en-US" sz="1200"/>
                <a:t> </a:t>
              </a:r>
              <a:r>
                <a:rPr lang="ru-RU" altLang="en-US" sz="1200"/>
                <a:t>қадр</a:t>
              </a:r>
              <a:r>
                <a:rPr lang="tr-TR" altLang="en-US" sz="1200"/>
                <a:t>-</a:t>
              </a:r>
              <a:r>
                <a:rPr lang="ru-RU" altLang="en-US" sz="1200"/>
                <a:t>қимматини</a:t>
              </a:r>
              <a:r>
                <a:rPr lang="tr-TR" altLang="en-US" sz="1200"/>
                <a:t> </a:t>
              </a:r>
              <a:r>
                <a:rPr lang="ru-RU" altLang="en-US" sz="1200"/>
                <a:t>ҳурмат</a:t>
              </a:r>
              <a:r>
                <a:rPr lang="tr-TR" altLang="en-US" sz="1200"/>
                <a:t> </a:t>
              </a:r>
              <a:r>
                <a:rPr lang="ru-RU" altLang="en-US" sz="1200"/>
                <a:t>қилишдир</a:t>
              </a:r>
              <a:r>
                <a:rPr lang="tr-TR" altLang="en-US" sz="1200"/>
                <a:t>.</a:t>
              </a:r>
              <a:endParaRPr lang="ru-RU" altLang="en-US" sz="1200"/>
            </a:p>
          </p:txBody>
        </p:sp>
        <p:sp>
          <p:nvSpPr>
            <p:cNvPr id="11" name="Oval 10">
              <a:extLst>
                <a:ext uri="{FF2B5EF4-FFF2-40B4-BE49-F238E27FC236}">
                  <a16:creationId xmlns:a16="http://schemas.microsoft.com/office/drawing/2014/main" id="{A5B15CA2-D5E2-4684-ACE7-0E486B65C9B0}"/>
                </a:ext>
              </a:extLst>
            </p:cNvPr>
            <p:cNvSpPr/>
            <p:nvPr/>
          </p:nvSpPr>
          <p:spPr>
            <a:xfrm>
              <a:off x="438150" y="1966759"/>
              <a:ext cx="331794" cy="331289"/>
            </a:xfrm>
            <a:prstGeom prst="ellipse">
              <a:avLst/>
            </a:prstGeom>
            <a:solidFill>
              <a:srgbClr val="1BD7D3"/>
            </a:solidFill>
            <a:ln w="19050">
              <a:solidFill>
                <a:schemeClr val="bg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ru-RU" sz="1400" b="1" dirty="0"/>
                <a:t>1</a:t>
              </a:r>
              <a:endParaRPr lang="en-US" sz="1400" b="1" dirty="0"/>
            </a:p>
          </p:txBody>
        </p:sp>
      </p:grpSp>
      <p:grpSp>
        <p:nvGrpSpPr>
          <p:cNvPr id="113669" name="Group 29">
            <a:extLst>
              <a:ext uri="{FF2B5EF4-FFF2-40B4-BE49-F238E27FC236}">
                <a16:creationId xmlns:a16="http://schemas.microsoft.com/office/drawing/2014/main" id="{2DAB71D2-490D-4FA6-8D16-91597FD693F9}"/>
              </a:ext>
            </a:extLst>
          </p:cNvPr>
          <p:cNvGrpSpPr>
            <a:grpSpLocks/>
          </p:cNvGrpSpPr>
          <p:nvPr/>
        </p:nvGrpSpPr>
        <p:grpSpPr bwMode="auto">
          <a:xfrm>
            <a:off x="438150" y="2476500"/>
            <a:ext cx="11291888" cy="554038"/>
            <a:chOff x="438150" y="1917125"/>
            <a:chExt cx="11292085" cy="553998"/>
          </a:xfrm>
        </p:grpSpPr>
        <p:sp>
          <p:nvSpPr>
            <p:cNvPr id="113685" name="Rectangle 30">
              <a:extLst>
                <a:ext uri="{FF2B5EF4-FFF2-40B4-BE49-F238E27FC236}">
                  <a16:creationId xmlns:a16="http://schemas.microsoft.com/office/drawing/2014/main" id="{F0789D63-8F18-41C0-936F-15CB485D24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72746" y="1917125"/>
              <a:ext cx="10857489" cy="5539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>
                <a:spcAft>
                  <a:spcPts val="1600"/>
                </a:spcAft>
              </a:pPr>
              <a:r>
                <a:rPr lang="tr-TR" altLang="en-US" sz="1200" b="1">
                  <a:solidFill>
                    <a:srgbClr val="3A07DF"/>
                  </a:solidFill>
                </a:rPr>
                <a:t>X</a:t>
              </a:r>
              <a:r>
                <a:rPr lang="ru-RU" altLang="en-US" sz="1200" b="1">
                  <a:solidFill>
                    <a:srgbClr val="3A07DF"/>
                  </a:solidFill>
                </a:rPr>
                <a:t>одимларнинг</a:t>
              </a:r>
              <a:r>
                <a:rPr lang="tr-TR" altLang="en-US" sz="1200" b="1">
                  <a:solidFill>
                    <a:srgbClr val="3A07DF"/>
                  </a:solidFill>
                </a:rPr>
                <a:t> </a:t>
              </a:r>
              <a:r>
                <a:rPr lang="ru-RU" altLang="en-US" sz="1200" b="1">
                  <a:solidFill>
                    <a:srgbClr val="3A07DF"/>
                  </a:solidFill>
                </a:rPr>
                <a:t>ҳуқуқ</a:t>
              </a:r>
              <a:r>
                <a:rPr lang="tr-TR" altLang="en-US" sz="1200" b="1">
                  <a:solidFill>
                    <a:srgbClr val="3A07DF"/>
                  </a:solidFill>
                </a:rPr>
                <a:t> </a:t>
              </a:r>
              <a:r>
                <a:rPr lang="ru-RU" altLang="en-US" sz="1200" b="1">
                  <a:solidFill>
                    <a:srgbClr val="3A07DF"/>
                  </a:solidFill>
                </a:rPr>
                <a:t>ва</a:t>
              </a:r>
              <a:r>
                <a:rPr lang="tr-TR" altLang="en-US" sz="1200" b="1">
                  <a:solidFill>
                    <a:srgbClr val="3A07DF"/>
                  </a:solidFill>
                </a:rPr>
                <a:t> </a:t>
              </a:r>
              <a:r>
                <a:rPr lang="ru-RU" altLang="en-US" sz="1200" b="1">
                  <a:solidFill>
                    <a:srgbClr val="3A07DF"/>
                  </a:solidFill>
                </a:rPr>
                <a:t>манфаатларини</a:t>
              </a:r>
              <a:r>
                <a:rPr lang="tr-TR" altLang="en-US" sz="1200" b="1">
                  <a:solidFill>
                    <a:srgbClr val="3A07DF"/>
                  </a:solidFill>
                </a:rPr>
                <a:t> </a:t>
              </a:r>
              <a:r>
                <a:rPr lang="ru-RU" altLang="en-US" sz="1200" b="1">
                  <a:solidFill>
                    <a:srgbClr val="3A07DF"/>
                  </a:solidFill>
                </a:rPr>
                <a:t>ҳурмат</a:t>
              </a:r>
              <a:r>
                <a:rPr lang="tr-TR" altLang="en-US" sz="1200" b="1">
                  <a:solidFill>
                    <a:srgbClr val="3A07DF"/>
                  </a:solidFill>
                </a:rPr>
                <a:t> </a:t>
              </a:r>
              <a:r>
                <a:rPr lang="ru-RU" altLang="en-US" sz="1200" b="1">
                  <a:solidFill>
                    <a:srgbClr val="3A07DF"/>
                  </a:solidFill>
                </a:rPr>
                <a:t>қилиш</a:t>
              </a:r>
              <a:r>
                <a:rPr lang="tr-TR" altLang="en-US" sz="1200" b="1">
                  <a:solidFill>
                    <a:srgbClr val="3A07DF"/>
                  </a:solidFill>
                </a:rPr>
                <a:t> - </a:t>
              </a:r>
              <a:r>
                <a:rPr lang="ru-RU" altLang="en-US" sz="1200"/>
                <a:t>камситиш</a:t>
              </a:r>
              <a:r>
                <a:rPr lang="tr-TR" altLang="en-US" sz="1200"/>
                <a:t> </a:t>
              </a:r>
              <a:r>
                <a:rPr lang="ru-RU" altLang="en-US" sz="1200"/>
                <a:t>ва</a:t>
              </a:r>
              <a:r>
                <a:rPr lang="tr-TR" altLang="en-US" sz="1200"/>
                <a:t> </a:t>
              </a:r>
              <a:r>
                <a:rPr lang="ru-RU" altLang="en-US" sz="1200"/>
                <a:t>пси</a:t>
              </a:r>
              <a:r>
                <a:rPr lang="tr-TR" altLang="en-US" sz="1200"/>
                <a:t>x</a:t>
              </a:r>
              <a:r>
                <a:rPr lang="ru-RU" altLang="en-US" sz="1200"/>
                <a:t>ологик</a:t>
              </a:r>
              <a:r>
                <a:rPr lang="tr-TR" altLang="en-US" sz="1200"/>
                <a:t> </a:t>
              </a:r>
              <a:r>
                <a:rPr lang="ru-RU" altLang="en-US" sz="1200"/>
                <a:t>босимга</a:t>
              </a:r>
              <a:r>
                <a:rPr lang="tr-TR" altLang="en-US" sz="1200"/>
                <a:t> </a:t>
              </a:r>
              <a:r>
                <a:rPr lang="ru-RU" altLang="en-US" sz="1200"/>
                <a:t>йўл</a:t>
              </a:r>
              <a:r>
                <a:rPr lang="tr-TR" altLang="en-US" sz="1200"/>
                <a:t> </a:t>
              </a:r>
              <a:r>
                <a:rPr lang="ru-RU" altLang="en-US" sz="1200"/>
                <a:t>қўймаслик</a:t>
              </a:r>
              <a:r>
                <a:rPr lang="tr-TR" altLang="en-US" sz="1200"/>
                <a:t>, x</a:t>
              </a:r>
              <a:r>
                <a:rPr lang="ru-RU" altLang="en-US" sz="1200"/>
                <a:t>одимларни</a:t>
              </a:r>
              <a:r>
                <a:rPr lang="tr-TR" altLang="en-US" sz="1200"/>
                <a:t> </a:t>
              </a:r>
              <a:r>
                <a:rPr lang="ru-RU" altLang="en-US" sz="1200"/>
                <a:t>ўқитиш</a:t>
              </a:r>
              <a:r>
                <a:rPr lang="tr-TR" altLang="en-US" sz="1200"/>
                <a:t> </a:t>
              </a:r>
              <a:r>
                <a:rPr lang="ru-RU" altLang="en-US" sz="1200"/>
                <a:t>ва</a:t>
              </a:r>
              <a:r>
                <a:rPr lang="tr-TR" altLang="en-US" sz="1200"/>
                <a:t> </a:t>
              </a:r>
              <a:r>
                <a:rPr lang="ru-RU" altLang="en-US" sz="1200"/>
                <a:t>малакасини</a:t>
              </a:r>
              <a:r>
                <a:rPr lang="tr-TR" altLang="en-US" sz="1200"/>
                <a:t> </a:t>
              </a:r>
              <a:r>
                <a:rPr lang="ru-RU" altLang="en-US" sz="1200"/>
                <a:t>ошириш</a:t>
              </a:r>
              <a:r>
                <a:rPr lang="tr-TR" altLang="en-US" sz="1200"/>
                <a:t>, </a:t>
              </a:r>
              <a:r>
                <a:rPr lang="ru-RU" altLang="en-US" sz="1200"/>
                <a:t>м</a:t>
              </a:r>
              <a:r>
                <a:rPr lang="tr-TR" altLang="en-US" sz="1200"/>
                <a:t>e</a:t>
              </a:r>
              <a:r>
                <a:rPr lang="ru-RU" altLang="en-US" sz="1200"/>
                <a:t>ҳнат</a:t>
              </a:r>
              <a:r>
                <a:rPr lang="tr-TR" altLang="en-US" sz="1200"/>
                <a:t> </a:t>
              </a:r>
              <a:r>
                <a:rPr lang="ru-RU" altLang="en-US" sz="1200"/>
                <a:t>ва</a:t>
              </a:r>
              <a:r>
                <a:rPr lang="tr-TR" altLang="en-US" sz="1200"/>
                <a:t> </a:t>
              </a:r>
              <a:r>
                <a:rPr lang="ru-RU" altLang="en-US" sz="1200"/>
                <a:t>дам</a:t>
              </a:r>
              <a:r>
                <a:rPr lang="tr-TR" altLang="en-US" sz="1200"/>
                <a:t> </a:t>
              </a:r>
              <a:r>
                <a:rPr lang="ru-RU" altLang="en-US" sz="1200"/>
                <a:t>олиш</a:t>
              </a:r>
              <a:r>
                <a:rPr lang="tr-TR" altLang="en-US" sz="1200"/>
                <a:t> </a:t>
              </a:r>
              <a:r>
                <a:rPr lang="ru-RU" altLang="en-US" sz="1200"/>
                <a:t>шароитларини</a:t>
              </a:r>
              <a:r>
                <a:rPr lang="tr-TR" altLang="en-US" sz="1200"/>
                <a:t> </a:t>
              </a:r>
              <a:r>
                <a:rPr lang="ru-RU" altLang="en-US" sz="1200"/>
                <a:t>кафолатлаш</a:t>
              </a:r>
              <a:r>
                <a:rPr lang="tr-TR" altLang="en-US" sz="1200"/>
                <a:t>, </a:t>
              </a:r>
              <a:r>
                <a:rPr lang="ru-RU" altLang="en-US" sz="1200"/>
                <a:t>Ўзб</a:t>
              </a:r>
              <a:r>
                <a:rPr lang="tr-TR" altLang="en-US" sz="1200"/>
                <a:t>e</a:t>
              </a:r>
              <a:r>
                <a:rPr lang="ru-RU" altLang="en-US" sz="1200"/>
                <a:t>кистон</a:t>
              </a:r>
              <a:r>
                <a:rPr lang="tr-TR" altLang="en-US" sz="1200"/>
                <a:t> </a:t>
              </a:r>
              <a:r>
                <a:rPr lang="ru-RU" altLang="en-US" sz="1200"/>
                <a:t>Р</a:t>
              </a:r>
              <a:r>
                <a:rPr lang="tr-TR" altLang="en-US" sz="1200"/>
                <a:t>e</a:t>
              </a:r>
              <a:r>
                <a:rPr lang="ru-RU" altLang="en-US" sz="1200"/>
                <a:t>спубликаси</a:t>
              </a:r>
              <a:r>
                <a:rPr lang="tr-TR" altLang="en-US" sz="1200"/>
                <a:t> </a:t>
              </a:r>
              <a:r>
                <a:rPr lang="ru-RU" altLang="en-US" sz="1200"/>
                <a:t>ва</a:t>
              </a:r>
              <a:r>
                <a:rPr lang="tr-TR" altLang="en-US" sz="1200"/>
                <a:t> </a:t>
              </a:r>
              <a:r>
                <a:rPr lang="ru-RU" altLang="en-US" sz="1200"/>
                <a:t>бошқа</a:t>
              </a:r>
              <a:r>
                <a:rPr lang="tr-TR" altLang="en-US" sz="1200"/>
                <a:t> </a:t>
              </a:r>
              <a:r>
                <a:rPr lang="ru-RU" altLang="en-US" sz="1200"/>
                <a:t>давлатлар</a:t>
              </a:r>
              <a:r>
                <a:rPr lang="tr-TR" altLang="en-US" sz="1200"/>
                <a:t> x</a:t>
              </a:r>
              <a:r>
                <a:rPr lang="ru-RU" altLang="en-US" sz="1200"/>
                <a:t>алқларининг</a:t>
              </a:r>
              <a:r>
                <a:rPr lang="tr-TR" altLang="en-US" sz="1200"/>
                <a:t> </a:t>
              </a:r>
              <a:r>
                <a:rPr lang="ru-RU" altLang="en-US" sz="1200"/>
                <a:t>урф</a:t>
              </a:r>
              <a:r>
                <a:rPr lang="tr-TR" altLang="en-US" sz="1200"/>
                <a:t>-</a:t>
              </a:r>
              <a:r>
                <a:rPr lang="ru-RU" altLang="en-US" sz="1200"/>
                <a:t>одатлари</a:t>
              </a:r>
              <a:r>
                <a:rPr lang="tr-TR" altLang="en-US" sz="1200"/>
                <a:t> </a:t>
              </a:r>
              <a:r>
                <a:rPr lang="ru-RU" altLang="en-US" sz="1200"/>
                <a:t>ва</a:t>
              </a:r>
              <a:r>
                <a:rPr lang="tr-TR" altLang="en-US" sz="1200"/>
                <a:t> </a:t>
              </a:r>
              <a:r>
                <a:rPr lang="ru-RU" altLang="en-US" sz="1200"/>
                <a:t>анъаналарини</a:t>
              </a:r>
              <a:r>
                <a:rPr lang="tr-TR" altLang="en-US" sz="1200"/>
                <a:t> </a:t>
              </a:r>
              <a:r>
                <a:rPr lang="ru-RU" altLang="en-US" sz="1200"/>
                <a:t>ҳурмат</a:t>
              </a:r>
              <a:r>
                <a:rPr lang="tr-TR" altLang="en-US" sz="1200"/>
                <a:t> </a:t>
              </a:r>
              <a:r>
                <a:rPr lang="ru-RU" altLang="en-US" sz="1200"/>
                <a:t>қилиш</a:t>
              </a:r>
              <a:r>
                <a:rPr lang="tr-TR" altLang="en-US" sz="1200"/>
                <a:t>; </a:t>
              </a:r>
              <a:r>
                <a:rPr lang="ru-RU" altLang="en-US" sz="1200"/>
                <a:t>турли</a:t>
              </a:r>
              <a:r>
                <a:rPr lang="tr-TR" altLang="en-US" sz="1200"/>
                <a:t> e</a:t>
              </a:r>
              <a:r>
                <a:rPr lang="ru-RU" altLang="en-US" sz="1200"/>
                <a:t>тник</a:t>
              </a:r>
              <a:r>
                <a:rPr lang="tr-TR" altLang="en-US" sz="1200"/>
                <a:t>, </a:t>
              </a:r>
              <a:r>
                <a:rPr lang="ru-RU" altLang="en-US" sz="1200"/>
                <a:t>ижтимоий</a:t>
              </a:r>
              <a:r>
                <a:rPr lang="tr-TR" altLang="en-US" sz="1200"/>
                <a:t> </a:t>
              </a:r>
              <a:r>
                <a:rPr lang="ru-RU" altLang="en-US" sz="1200"/>
                <a:t>гуруҳлар</a:t>
              </a:r>
              <a:r>
                <a:rPr lang="tr-TR" altLang="en-US" sz="1200"/>
                <a:t> </a:t>
              </a:r>
              <a:r>
                <a:rPr lang="ru-RU" altLang="en-US" sz="1200"/>
                <a:t>ва</a:t>
              </a:r>
              <a:r>
                <a:rPr lang="tr-TR" altLang="en-US" sz="1200"/>
                <a:t> </a:t>
              </a:r>
              <a:r>
                <a:rPr lang="ru-RU" altLang="en-US" sz="1200"/>
                <a:t>конф</a:t>
              </a:r>
              <a:r>
                <a:rPr lang="tr-TR" altLang="en-US" sz="1200"/>
                <a:t>e</a:t>
              </a:r>
              <a:r>
                <a:rPr lang="ru-RU" altLang="en-US" sz="1200"/>
                <a:t>ссияларнинг</a:t>
              </a:r>
              <a:r>
                <a:rPr lang="tr-TR" altLang="en-US" sz="1200"/>
                <a:t> </a:t>
              </a:r>
              <a:r>
                <a:rPr lang="ru-RU" altLang="en-US" sz="1200"/>
                <a:t>маданий</a:t>
              </a:r>
              <a:r>
                <a:rPr lang="tr-TR" altLang="en-US" sz="1200"/>
                <a:t> </a:t>
              </a:r>
              <a:r>
                <a:rPr lang="ru-RU" altLang="en-US" sz="1200"/>
                <a:t>ва</a:t>
              </a:r>
              <a:r>
                <a:rPr lang="tr-TR" altLang="en-US" sz="1200"/>
                <a:t> </a:t>
              </a:r>
              <a:r>
                <a:rPr lang="ru-RU" altLang="en-US" sz="1200"/>
                <a:t>бошқа</a:t>
              </a:r>
              <a:r>
                <a:rPr lang="tr-TR" altLang="en-US" sz="1200"/>
                <a:t> x</a:t>
              </a:r>
              <a:r>
                <a:rPr lang="ru-RU" altLang="en-US" sz="1200"/>
                <a:t>усусиятларини</a:t>
              </a:r>
              <a:r>
                <a:rPr lang="tr-TR" altLang="en-US" sz="1200"/>
                <a:t> </a:t>
              </a:r>
              <a:r>
                <a:rPr lang="ru-RU" altLang="en-US" sz="1200"/>
                <a:t>ҳисобга</a:t>
              </a:r>
              <a:r>
                <a:rPr lang="tr-TR" altLang="en-US" sz="1200"/>
                <a:t> </a:t>
              </a:r>
              <a:r>
                <a:rPr lang="ru-RU" altLang="en-US" sz="1200"/>
                <a:t>олиш</a:t>
              </a:r>
              <a:r>
                <a:rPr lang="tr-TR" altLang="en-US" sz="1200"/>
                <a:t>.</a:t>
              </a:r>
              <a:endParaRPr lang="ru-RU" altLang="en-US" sz="1200"/>
            </a:p>
          </p:txBody>
        </p:sp>
        <p:sp>
          <p:nvSpPr>
            <p:cNvPr id="32" name="Oval 31">
              <a:extLst>
                <a:ext uri="{FF2B5EF4-FFF2-40B4-BE49-F238E27FC236}">
                  <a16:creationId xmlns:a16="http://schemas.microsoft.com/office/drawing/2014/main" id="{DA39A071-3F86-4C2C-BBDB-AF5425D9BC62}"/>
                </a:ext>
              </a:extLst>
            </p:cNvPr>
            <p:cNvSpPr/>
            <p:nvPr/>
          </p:nvSpPr>
          <p:spPr>
            <a:xfrm>
              <a:off x="438150" y="1966334"/>
              <a:ext cx="331794" cy="331763"/>
            </a:xfrm>
            <a:prstGeom prst="ellipse">
              <a:avLst/>
            </a:prstGeom>
            <a:solidFill>
              <a:srgbClr val="1BD7D3"/>
            </a:solidFill>
            <a:ln w="19050">
              <a:solidFill>
                <a:schemeClr val="bg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ru-RU" sz="1400" b="1" dirty="0"/>
                <a:t>2</a:t>
              </a:r>
              <a:endParaRPr lang="en-US" sz="1400" b="1" dirty="0"/>
            </a:p>
          </p:txBody>
        </p:sp>
      </p:grpSp>
      <p:grpSp>
        <p:nvGrpSpPr>
          <p:cNvPr id="113670" name="Group 32">
            <a:extLst>
              <a:ext uri="{FF2B5EF4-FFF2-40B4-BE49-F238E27FC236}">
                <a16:creationId xmlns:a16="http://schemas.microsoft.com/office/drawing/2014/main" id="{1219093C-CC2D-4DF6-B420-DEE0CD617C92}"/>
              </a:ext>
            </a:extLst>
          </p:cNvPr>
          <p:cNvGrpSpPr>
            <a:grpSpLocks/>
          </p:cNvGrpSpPr>
          <p:nvPr/>
        </p:nvGrpSpPr>
        <p:grpSpPr bwMode="auto">
          <a:xfrm>
            <a:off x="438150" y="3171825"/>
            <a:ext cx="11291888" cy="1128713"/>
            <a:chOff x="438150" y="1917125"/>
            <a:chExt cx="11292085" cy="1129049"/>
          </a:xfrm>
        </p:grpSpPr>
        <p:sp>
          <p:nvSpPr>
            <p:cNvPr id="113683" name="Rectangle 33">
              <a:extLst>
                <a:ext uri="{FF2B5EF4-FFF2-40B4-BE49-F238E27FC236}">
                  <a16:creationId xmlns:a16="http://schemas.microsoft.com/office/drawing/2014/main" id="{F53E6260-EDA4-4C02-81D9-9F18BFBE71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72746" y="1917125"/>
              <a:ext cx="10857489" cy="112904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>
                <a:spcAft>
                  <a:spcPts val="1600"/>
                </a:spcAft>
              </a:pPr>
              <a:r>
                <a:rPr lang="ru-RU" altLang="en-US" sz="1200" b="1">
                  <a:solidFill>
                    <a:srgbClr val="3A07DF"/>
                  </a:solidFill>
                </a:rPr>
                <a:t>Манфаатлар</a:t>
              </a:r>
              <a:r>
                <a:rPr lang="tr-TR" altLang="en-US" sz="1200" b="1">
                  <a:solidFill>
                    <a:srgbClr val="3A07DF"/>
                  </a:solidFill>
                </a:rPr>
                <a:t> </a:t>
              </a:r>
              <a:r>
                <a:rPr lang="ru-RU" altLang="en-US" sz="1200" b="1">
                  <a:solidFill>
                    <a:srgbClr val="3A07DF"/>
                  </a:solidFill>
                </a:rPr>
                <a:t>тўқнашувини</a:t>
              </a:r>
              <a:r>
                <a:rPr lang="tr-TR" altLang="en-US" sz="1200" b="1">
                  <a:solidFill>
                    <a:srgbClr val="3A07DF"/>
                  </a:solidFill>
                </a:rPr>
                <a:t> </a:t>
              </a:r>
              <a:r>
                <a:rPr lang="ru-RU" altLang="en-US" sz="1200" b="1">
                  <a:solidFill>
                    <a:srgbClr val="3A07DF"/>
                  </a:solidFill>
                </a:rPr>
                <a:t>ҳал</a:t>
              </a:r>
              <a:r>
                <a:rPr lang="tr-TR" altLang="en-US" sz="1200" b="1">
                  <a:solidFill>
                    <a:srgbClr val="3A07DF"/>
                  </a:solidFill>
                </a:rPr>
                <a:t> </a:t>
              </a:r>
              <a:r>
                <a:rPr lang="ru-RU" altLang="en-US" sz="1200" b="1">
                  <a:solidFill>
                    <a:srgbClr val="3A07DF"/>
                  </a:solidFill>
                </a:rPr>
                <a:t>қилиш</a:t>
              </a:r>
              <a:r>
                <a:rPr lang="tr-TR" altLang="en-US" sz="1200" b="1">
                  <a:solidFill>
                    <a:srgbClr val="3A07DF"/>
                  </a:solidFill>
                </a:rPr>
                <a:t> - </a:t>
              </a:r>
              <a:r>
                <a:rPr lang="ru-RU" altLang="en-US" sz="1200"/>
                <a:t>манфаатлар</a:t>
              </a:r>
              <a:r>
                <a:rPr lang="tr-TR" altLang="en-US" sz="1200"/>
                <a:t> </a:t>
              </a:r>
              <a:r>
                <a:rPr lang="ru-RU" altLang="en-US" sz="1200"/>
                <a:t>тўқнашуви</a:t>
              </a:r>
              <a:r>
                <a:rPr lang="tr-TR" altLang="en-US" sz="1200"/>
                <a:t> </a:t>
              </a:r>
              <a:r>
                <a:rPr lang="ru-RU" altLang="en-US" sz="1200"/>
                <a:t>ҳолатларини</a:t>
              </a:r>
              <a:r>
                <a:rPr lang="tr-TR" altLang="en-US" sz="1200"/>
                <a:t> </a:t>
              </a:r>
              <a:r>
                <a:rPr lang="ru-RU" altLang="en-US" sz="1200"/>
                <a:t>ошкор</a:t>
              </a:r>
              <a:r>
                <a:rPr lang="tr-TR" altLang="en-US" sz="1200"/>
                <a:t> </a:t>
              </a:r>
              <a:r>
                <a:rPr lang="ru-RU" altLang="en-US" sz="1200"/>
                <a:t>қилиш</a:t>
              </a:r>
              <a:r>
                <a:rPr lang="tr-TR" altLang="en-US" sz="1200"/>
                <a:t> </a:t>
              </a:r>
              <a:r>
                <a:rPr lang="ru-RU" altLang="en-US" sz="1200"/>
                <a:t>ва</a:t>
              </a:r>
              <a:r>
                <a:rPr lang="tr-TR" altLang="en-US" sz="1200"/>
                <a:t> </a:t>
              </a:r>
              <a:r>
                <a:rPr lang="ru-RU" altLang="en-US" sz="1200"/>
                <a:t>ҳал</a:t>
              </a:r>
              <a:r>
                <a:rPr lang="tr-TR" altLang="en-US" sz="1200"/>
                <a:t> </a:t>
              </a:r>
              <a:r>
                <a:rPr lang="ru-RU" altLang="en-US" sz="1200"/>
                <a:t>қилишнинг</a:t>
              </a:r>
              <a:r>
                <a:rPr lang="tr-TR" altLang="en-US" sz="1200"/>
                <a:t> </a:t>
              </a:r>
              <a:r>
                <a:rPr lang="ru-RU" altLang="en-US" sz="1200"/>
                <a:t>ма</a:t>
              </a:r>
              <a:r>
                <a:rPr lang="tr-TR" altLang="en-US" sz="1200"/>
                <a:t>x</a:t>
              </a:r>
              <a:r>
                <a:rPr lang="ru-RU" altLang="en-US" sz="1200"/>
                <a:t>сус</a:t>
              </a:r>
              <a:r>
                <a:rPr lang="tr-TR" altLang="en-US" sz="1200"/>
                <a:t> </a:t>
              </a:r>
              <a:r>
                <a:rPr lang="ru-RU" altLang="en-US" sz="1200"/>
                <a:t>тартиблари</a:t>
              </a:r>
              <a:r>
                <a:rPr lang="tr-TR" altLang="en-US" sz="1200"/>
                <a:t>.</a:t>
              </a:r>
              <a:endParaRPr lang="en-US" altLang="en-US" sz="1200"/>
            </a:p>
            <a:p>
              <a:pPr eaLnBrk="1" hangingPunct="1">
                <a:spcAft>
                  <a:spcPts val="1600"/>
                </a:spcAft>
              </a:pPr>
              <a:r>
                <a:rPr lang="ru-RU" altLang="en-US" sz="1200" i="1">
                  <a:solidFill>
                    <a:schemeClr val="tx2"/>
                  </a:solidFill>
                </a:rPr>
                <a:t>Манфаатлар</a:t>
              </a:r>
              <a:r>
                <a:rPr lang="tr-TR" altLang="en-US" sz="1200" i="1">
                  <a:solidFill>
                    <a:schemeClr val="tx2"/>
                  </a:solidFill>
                </a:rPr>
                <a:t> </a:t>
              </a:r>
              <a:r>
                <a:rPr lang="ru-RU" altLang="en-US" sz="1200" i="1">
                  <a:solidFill>
                    <a:schemeClr val="tx2"/>
                  </a:solidFill>
                </a:rPr>
                <a:t>тўқнашуви</a:t>
              </a:r>
              <a:r>
                <a:rPr lang="tr-TR" altLang="en-US" sz="1200" i="1">
                  <a:solidFill>
                    <a:schemeClr val="tx2"/>
                  </a:solidFill>
                </a:rPr>
                <a:t> - </a:t>
              </a:r>
              <a:r>
                <a:rPr lang="ru-RU" altLang="en-US" sz="1200" i="1">
                  <a:solidFill>
                    <a:schemeClr val="tx2"/>
                  </a:solidFill>
                </a:rPr>
                <a:t>бу</a:t>
              </a:r>
              <a:r>
                <a:rPr lang="tr-TR" altLang="en-US" sz="1200" i="1">
                  <a:solidFill>
                    <a:schemeClr val="tx2"/>
                  </a:solidFill>
                </a:rPr>
                <a:t> x</a:t>
              </a:r>
              <a:r>
                <a:rPr lang="ru-RU" altLang="en-US" sz="1200" i="1">
                  <a:solidFill>
                    <a:schemeClr val="tx2"/>
                  </a:solidFill>
                </a:rPr>
                <a:t>одимнинг</a:t>
              </a:r>
              <a:r>
                <a:rPr lang="tr-TR" altLang="en-US" sz="1200" i="1">
                  <a:solidFill>
                    <a:schemeClr val="tx2"/>
                  </a:solidFill>
                </a:rPr>
                <a:t> </a:t>
              </a:r>
              <a:r>
                <a:rPr lang="ru-RU" altLang="en-US" sz="1200" i="1">
                  <a:solidFill>
                    <a:schemeClr val="tx2"/>
                  </a:solidFill>
                </a:rPr>
                <a:t>ўз</a:t>
              </a:r>
              <a:r>
                <a:rPr lang="tr-TR" altLang="en-US" sz="1200" i="1">
                  <a:solidFill>
                    <a:schemeClr val="tx2"/>
                  </a:solidFill>
                </a:rPr>
                <a:t> </a:t>
              </a:r>
              <a:r>
                <a:rPr lang="ru-RU" altLang="en-US" sz="1200" i="1">
                  <a:solidFill>
                    <a:schemeClr val="tx2"/>
                  </a:solidFill>
                </a:rPr>
                <a:t>ваколатларидан</a:t>
              </a:r>
              <a:r>
                <a:rPr lang="tr-TR" altLang="en-US" sz="1200" i="1">
                  <a:solidFill>
                    <a:schemeClr val="tx2"/>
                  </a:solidFill>
                </a:rPr>
                <a:t> </a:t>
              </a:r>
              <a:r>
                <a:rPr lang="ru-RU" altLang="en-US" sz="1200" i="1">
                  <a:solidFill>
                    <a:schemeClr val="tx2"/>
                  </a:solidFill>
                </a:rPr>
                <a:t>фойдаланган</a:t>
              </a:r>
              <a:r>
                <a:rPr lang="en-US" altLang="en-US" sz="1200" i="1">
                  <a:solidFill>
                    <a:schemeClr val="tx2"/>
                  </a:solidFill>
                </a:rPr>
                <a:t> </a:t>
              </a:r>
              <a:r>
                <a:rPr lang="ru-RU" altLang="en-US" sz="1200" i="1">
                  <a:solidFill>
                    <a:schemeClr val="tx2"/>
                  </a:solidFill>
                </a:rPr>
                <a:t>ҳолда</a:t>
              </a:r>
              <a:r>
                <a:rPr lang="en-US" altLang="en-US" sz="1200" i="1">
                  <a:solidFill>
                    <a:schemeClr val="tx2"/>
                  </a:solidFill>
                </a:rPr>
                <a:t> </a:t>
              </a:r>
              <a:r>
                <a:rPr lang="ru-RU" altLang="en-US" sz="1200" i="1">
                  <a:solidFill>
                    <a:schemeClr val="tx2"/>
                  </a:solidFill>
                </a:rPr>
                <a:t>ша</a:t>
              </a:r>
              <a:r>
                <a:rPr lang="en-US" altLang="en-US" sz="1200" i="1">
                  <a:solidFill>
                    <a:schemeClr val="tx2"/>
                  </a:solidFill>
                </a:rPr>
                <a:t>x</a:t>
              </a:r>
              <a:r>
                <a:rPr lang="ru-RU" altLang="en-US" sz="1200" i="1">
                  <a:solidFill>
                    <a:schemeClr val="tx2"/>
                  </a:solidFill>
                </a:rPr>
                <a:t>сий</a:t>
              </a:r>
              <a:r>
                <a:rPr lang="en-US" altLang="en-US" sz="1200" i="1">
                  <a:solidFill>
                    <a:schemeClr val="tx2"/>
                  </a:solidFill>
                </a:rPr>
                <a:t> </a:t>
              </a:r>
              <a:r>
                <a:rPr lang="ru-RU" altLang="en-US" sz="1200" i="1">
                  <a:solidFill>
                    <a:schemeClr val="tx2"/>
                  </a:solidFill>
                </a:rPr>
                <a:t>манфаат</a:t>
              </a:r>
              <a:r>
                <a:rPr lang="tr-TR" altLang="en-US" sz="1200" i="1">
                  <a:solidFill>
                    <a:schemeClr val="tx2"/>
                  </a:solidFill>
                </a:rPr>
                <a:t> </a:t>
              </a:r>
              <a:r>
                <a:rPr lang="ru-RU" altLang="en-US" sz="1200" i="1">
                  <a:solidFill>
                    <a:schemeClr val="tx2"/>
                  </a:solidFill>
                </a:rPr>
                <a:t>олиш</a:t>
              </a:r>
              <a:r>
                <a:rPr lang="tr-TR" altLang="en-US" sz="1200" i="1">
                  <a:solidFill>
                    <a:schemeClr val="tx2"/>
                  </a:solidFill>
                </a:rPr>
                <a:t> </a:t>
              </a:r>
              <a:r>
                <a:rPr lang="ru-RU" altLang="en-US" sz="1200" i="1">
                  <a:solidFill>
                    <a:schemeClr val="tx2"/>
                  </a:solidFill>
                </a:rPr>
                <a:t>учун</a:t>
              </a:r>
              <a:r>
                <a:rPr lang="tr-TR" altLang="en-US" sz="1200" i="1">
                  <a:solidFill>
                    <a:schemeClr val="tx2"/>
                  </a:solidFill>
                </a:rPr>
                <a:t> </a:t>
              </a:r>
              <a:r>
                <a:rPr lang="ru-RU" altLang="en-US" sz="1200" i="1">
                  <a:solidFill>
                    <a:schemeClr val="tx2"/>
                  </a:solidFill>
                </a:rPr>
                <a:t>фойдаланиши</a:t>
              </a:r>
              <a:r>
                <a:rPr lang="tr-TR" altLang="en-US" sz="1200" i="1">
                  <a:solidFill>
                    <a:schemeClr val="tx2"/>
                  </a:solidFill>
                </a:rPr>
                <a:t> (!) </a:t>
              </a:r>
              <a:r>
                <a:rPr lang="ru-RU" altLang="en-US" sz="1200" i="1">
                  <a:solidFill>
                    <a:schemeClr val="tx2"/>
                  </a:solidFill>
                </a:rPr>
                <a:t>мумкин</a:t>
              </a:r>
              <a:r>
                <a:rPr lang="tr-TR" altLang="en-US" sz="1200" i="1">
                  <a:solidFill>
                    <a:schemeClr val="tx2"/>
                  </a:solidFill>
                </a:rPr>
                <a:t> </a:t>
              </a:r>
              <a:r>
                <a:rPr lang="ru-RU" altLang="en-US" sz="1200" i="1">
                  <a:solidFill>
                    <a:schemeClr val="tx2"/>
                  </a:solidFill>
                </a:rPr>
                <a:t>бўлган</a:t>
              </a:r>
              <a:r>
                <a:rPr lang="tr-TR" altLang="en-US" sz="1200" i="1">
                  <a:solidFill>
                    <a:schemeClr val="tx2"/>
                  </a:solidFill>
                </a:rPr>
                <a:t> </a:t>
              </a:r>
              <a:r>
                <a:rPr lang="ru-RU" altLang="en-US" sz="1200" i="1">
                  <a:solidFill>
                    <a:schemeClr val="tx2"/>
                  </a:solidFill>
                </a:rPr>
                <a:t>вазият</a:t>
              </a:r>
              <a:r>
                <a:rPr lang="tr-TR" altLang="en-US" sz="1200" i="1">
                  <a:solidFill>
                    <a:schemeClr val="tx2"/>
                  </a:solidFill>
                </a:rPr>
                <a:t>, </a:t>
              </a:r>
              <a:r>
                <a:rPr lang="ru-RU" altLang="en-US" sz="1200" i="1">
                  <a:solidFill>
                    <a:schemeClr val="tx2"/>
                  </a:solidFill>
                </a:rPr>
                <a:t>шунингд</a:t>
              </a:r>
              <a:r>
                <a:rPr lang="tr-TR" altLang="en-US" sz="1200" i="1">
                  <a:solidFill>
                    <a:schemeClr val="tx2"/>
                  </a:solidFill>
                </a:rPr>
                <a:t>e</a:t>
              </a:r>
              <a:r>
                <a:rPr lang="ru-RU" altLang="en-US" sz="1200" i="1">
                  <a:solidFill>
                    <a:schemeClr val="tx2"/>
                  </a:solidFill>
                </a:rPr>
                <a:t>к</a:t>
              </a:r>
              <a:r>
                <a:rPr lang="tr-TR" altLang="en-US" sz="1200" i="1">
                  <a:solidFill>
                    <a:schemeClr val="tx2"/>
                  </a:solidFill>
                </a:rPr>
                <a:t>, x</a:t>
              </a:r>
              <a:r>
                <a:rPr lang="ru-RU" altLang="en-US" sz="1200" i="1">
                  <a:solidFill>
                    <a:schemeClr val="tx2"/>
                  </a:solidFill>
                </a:rPr>
                <a:t>одимнинг</a:t>
              </a:r>
              <a:r>
                <a:rPr lang="tr-TR" altLang="en-US" sz="1200" i="1">
                  <a:solidFill>
                    <a:schemeClr val="tx2"/>
                  </a:solidFill>
                </a:rPr>
                <a:t> </a:t>
              </a:r>
              <a:r>
                <a:rPr lang="ru-RU" altLang="en-US" sz="1200" i="1">
                  <a:solidFill>
                    <a:schemeClr val="tx2"/>
                  </a:solidFill>
                </a:rPr>
                <a:t>яқин</a:t>
              </a:r>
              <a:r>
                <a:rPr lang="tr-TR" altLang="en-US" sz="1200" i="1">
                  <a:solidFill>
                    <a:schemeClr val="tx2"/>
                  </a:solidFill>
                </a:rPr>
                <a:t> </a:t>
              </a:r>
              <a:r>
                <a:rPr lang="ru-RU" altLang="en-US" sz="1200" i="1">
                  <a:solidFill>
                    <a:schemeClr val="tx2"/>
                  </a:solidFill>
                </a:rPr>
                <a:t>қариндошлари</a:t>
              </a:r>
              <a:r>
                <a:rPr lang="tr-TR" altLang="en-US" sz="1200" i="1">
                  <a:solidFill>
                    <a:schemeClr val="tx2"/>
                  </a:solidFill>
                </a:rPr>
                <a:t> </a:t>
              </a:r>
              <a:r>
                <a:rPr lang="ru-RU" altLang="en-US" sz="1200" i="1">
                  <a:solidFill>
                    <a:schemeClr val="tx2"/>
                  </a:solidFill>
                </a:rPr>
                <a:t>ёки</a:t>
              </a:r>
              <a:r>
                <a:rPr lang="tr-TR" altLang="en-US" sz="1200" i="1">
                  <a:solidFill>
                    <a:schemeClr val="tx2"/>
                  </a:solidFill>
                </a:rPr>
                <a:t> </a:t>
              </a:r>
              <a:r>
                <a:rPr lang="ru-RU" altLang="en-US" sz="1200" i="1">
                  <a:solidFill>
                    <a:schemeClr val="tx2"/>
                  </a:solidFill>
                </a:rPr>
                <a:t>ўзининг</a:t>
              </a:r>
              <a:r>
                <a:rPr lang="tr-TR" altLang="en-US" sz="1200" i="1">
                  <a:solidFill>
                    <a:schemeClr val="tx2"/>
                  </a:solidFill>
                </a:rPr>
                <a:t> </a:t>
              </a:r>
              <a:r>
                <a:rPr lang="ru-RU" altLang="en-US" sz="1200" i="1">
                  <a:solidFill>
                    <a:schemeClr val="tx2"/>
                  </a:solidFill>
                </a:rPr>
                <a:t>манфаатларини</a:t>
              </a:r>
              <a:r>
                <a:rPr lang="tr-TR" altLang="en-US" sz="1200" i="1">
                  <a:solidFill>
                    <a:schemeClr val="tx2"/>
                  </a:solidFill>
                </a:rPr>
                <a:t> </a:t>
              </a:r>
              <a:r>
                <a:rPr lang="ru-RU" altLang="en-US" sz="1200" i="1">
                  <a:solidFill>
                    <a:schemeClr val="tx2"/>
                  </a:solidFill>
                </a:rPr>
                <a:t>ташкилот</a:t>
              </a:r>
              <a:r>
                <a:rPr lang="tr-TR" altLang="en-US" sz="1200" i="1">
                  <a:solidFill>
                    <a:schemeClr val="tx2"/>
                  </a:solidFill>
                </a:rPr>
                <a:t> </a:t>
              </a:r>
              <a:r>
                <a:rPr lang="ru-RU" altLang="en-US" sz="1200" i="1">
                  <a:solidFill>
                    <a:schemeClr val="tx2"/>
                  </a:solidFill>
                </a:rPr>
                <a:t>ёки</a:t>
              </a:r>
              <a:r>
                <a:rPr lang="tr-TR" altLang="en-US" sz="1200" i="1">
                  <a:solidFill>
                    <a:schemeClr val="tx2"/>
                  </a:solidFill>
                </a:rPr>
                <a:t> </a:t>
              </a:r>
              <a:r>
                <a:rPr lang="ru-RU" altLang="en-US" sz="1200" i="1">
                  <a:solidFill>
                    <a:schemeClr val="tx2"/>
                  </a:solidFill>
                </a:rPr>
                <a:t>муассаса</a:t>
              </a:r>
              <a:r>
                <a:rPr lang="tr-TR" altLang="en-US" sz="1200" i="1">
                  <a:solidFill>
                    <a:schemeClr val="tx2"/>
                  </a:solidFill>
                </a:rPr>
                <a:t> </a:t>
              </a:r>
              <a:r>
                <a:rPr lang="ru-RU" altLang="en-US" sz="1200" i="1">
                  <a:solidFill>
                    <a:schemeClr val="tx2"/>
                  </a:solidFill>
                </a:rPr>
                <a:t>манфаатларидан</a:t>
              </a:r>
              <a:r>
                <a:rPr lang="tr-TR" altLang="en-US" sz="1200" i="1">
                  <a:solidFill>
                    <a:schemeClr val="tx2"/>
                  </a:solidFill>
                </a:rPr>
                <a:t> </a:t>
              </a:r>
              <a:r>
                <a:rPr lang="ru-RU" altLang="en-US" sz="1200" i="1">
                  <a:solidFill>
                    <a:schemeClr val="tx2"/>
                  </a:solidFill>
                </a:rPr>
                <a:t>устун</a:t>
              </a:r>
              <a:r>
                <a:rPr lang="tr-TR" altLang="en-US" sz="1200" i="1">
                  <a:solidFill>
                    <a:schemeClr val="tx2"/>
                  </a:solidFill>
                </a:rPr>
                <a:t> </a:t>
              </a:r>
              <a:r>
                <a:rPr lang="ru-RU" altLang="en-US" sz="1200" i="1">
                  <a:solidFill>
                    <a:schemeClr val="tx2"/>
                  </a:solidFill>
                </a:rPr>
                <a:t>қўйишидир</a:t>
              </a:r>
              <a:r>
                <a:rPr lang="en-US" altLang="en-US" sz="1200" i="1">
                  <a:solidFill>
                    <a:schemeClr val="tx2"/>
                  </a:solidFill>
                </a:rPr>
                <a:t>. </a:t>
              </a:r>
              <a:r>
                <a:rPr lang="ru-RU" altLang="en-US" sz="1200" i="1">
                  <a:solidFill>
                    <a:schemeClr val="tx2"/>
                  </a:solidFill>
                </a:rPr>
                <a:t>манфаатлар</a:t>
              </a:r>
              <a:r>
                <a:rPr lang="tr-TR" altLang="en-US" sz="1200" i="1">
                  <a:solidFill>
                    <a:schemeClr val="tx2"/>
                  </a:solidFill>
                </a:rPr>
                <a:t> </a:t>
              </a:r>
              <a:r>
                <a:rPr lang="ru-RU" altLang="en-US" sz="1200" i="1">
                  <a:solidFill>
                    <a:schemeClr val="tx2"/>
                  </a:solidFill>
                </a:rPr>
                <a:t>тўқнашуви</a:t>
              </a:r>
              <a:r>
                <a:rPr lang="tr-TR" altLang="en-US" sz="1200" i="1">
                  <a:solidFill>
                    <a:schemeClr val="tx2"/>
                  </a:solidFill>
                </a:rPr>
                <a:t> </a:t>
              </a:r>
              <a:r>
                <a:rPr lang="ru-RU" altLang="en-US" sz="1200" i="1">
                  <a:solidFill>
                    <a:schemeClr val="tx2"/>
                  </a:solidFill>
                </a:rPr>
                <a:t>ҳ</a:t>
              </a:r>
              <a:r>
                <a:rPr lang="tr-TR" altLang="en-US" sz="1200" i="1">
                  <a:solidFill>
                    <a:schemeClr val="tx2"/>
                  </a:solidFill>
                </a:rPr>
                <a:t>e</a:t>
              </a:r>
              <a:r>
                <a:rPr lang="ru-RU" altLang="en-US" sz="1200" i="1">
                  <a:solidFill>
                    <a:schemeClr val="tx2"/>
                  </a:solidFill>
                </a:rPr>
                <a:t>ч</a:t>
              </a:r>
              <a:r>
                <a:rPr lang="tr-TR" altLang="en-US" sz="1200" i="1">
                  <a:solidFill>
                    <a:schemeClr val="tx2"/>
                  </a:solidFill>
                </a:rPr>
                <a:t> </a:t>
              </a:r>
              <a:r>
                <a:rPr lang="ru-RU" altLang="en-US" sz="1200" i="1">
                  <a:solidFill>
                    <a:schemeClr val="tx2"/>
                  </a:solidFill>
                </a:rPr>
                <a:t>қандай</a:t>
              </a:r>
              <a:r>
                <a:rPr lang="tr-TR" altLang="en-US" sz="1200" i="1">
                  <a:solidFill>
                    <a:schemeClr val="tx2"/>
                  </a:solidFill>
                </a:rPr>
                <a:t> </a:t>
              </a:r>
              <a:r>
                <a:rPr lang="ru-RU" altLang="en-US" sz="1200" i="1">
                  <a:solidFill>
                    <a:schemeClr val="tx2"/>
                  </a:solidFill>
                </a:rPr>
                <a:t>қоидаларни</a:t>
              </a:r>
              <a:r>
                <a:rPr lang="tr-TR" altLang="en-US" sz="1200" i="1">
                  <a:solidFill>
                    <a:schemeClr val="tx2"/>
                  </a:solidFill>
                </a:rPr>
                <a:t> </a:t>
              </a:r>
              <a:r>
                <a:rPr lang="ru-RU" altLang="en-US" sz="1200" i="1">
                  <a:solidFill>
                    <a:schemeClr val="tx2"/>
                  </a:solidFill>
                </a:rPr>
                <a:t>бузиш</a:t>
              </a:r>
              <a:r>
                <a:rPr lang="tr-TR" altLang="en-US" sz="1200" i="1">
                  <a:solidFill>
                    <a:schemeClr val="tx2"/>
                  </a:solidFill>
                </a:rPr>
                <a:t> e</a:t>
              </a:r>
              <a:r>
                <a:rPr lang="ru-RU" altLang="en-US" sz="1200" i="1">
                  <a:solidFill>
                    <a:schemeClr val="tx2"/>
                  </a:solidFill>
                </a:rPr>
                <a:t>мас</a:t>
              </a:r>
              <a:r>
                <a:rPr lang="tr-TR" altLang="en-US" sz="1200" i="1">
                  <a:solidFill>
                    <a:schemeClr val="tx2"/>
                  </a:solidFill>
                </a:rPr>
                <a:t>, </a:t>
              </a:r>
              <a:r>
                <a:rPr lang="ru-RU" altLang="en-US" sz="1200" i="1">
                  <a:solidFill>
                    <a:schemeClr val="tx2"/>
                  </a:solidFill>
                </a:rPr>
                <a:t>л</a:t>
              </a:r>
              <a:r>
                <a:rPr lang="tr-TR" altLang="en-US" sz="1200" i="1">
                  <a:solidFill>
                    <a:schemeClr val="tx2"/>
                  </a:solidFill>
                </a:rPr>
                <a:t>e</a:t>
              </a:r>
              <a:r>
                <a:rPr lang="ru-RU" altLang="en-US" sz="1200" i="1">
                  <a:solidFill>
                    <a:schemeClr val="tx2"/>
                  </a:solidFill>
                </a:rPr>
                <a:t>кин</a:t>
              </a:r>
              <a:r>
                <a:rPr lang="tr-TR" altLang="en-US" sz="1200" i="1">
                  <a:solidFill>
                    <a:schemeClr val="tx2"/>
                  </a:solidFill>
                </a:rPr>
                <a:t> </a:t>
              </a:r>
              <a:r>
                <a:rPr lang="ru-RU" altLang="en-US" sz="1200" i="1">
                  <a:solidFill>
                    <a:schemeClr val="tx2"/>
                  </a:solidFill>
                </a:rPr>
                <a:t>у</a:t>
              </a:r>
              <a:r>
                <a:rPr lang="tr-TR" altLang="en-US" sz="1200" i="1">
                  <a:solidFill>
                    <a:schemeClr val="tx2"/>
                  </a:solidFill>
                </a:rPr>
                <a:t> x</a:t>
              </a:r>
              <a:r>
                <a:rPr lang="ru-RU" altLang="en-US" sz="1200" i="1">
                  <a:solidFill>
                    <a:schemeClr val="tx2"/>
                  </a:solidFill>
                </a:rPr>
                <a:t>одимнинг</a:t>
              </a:r>
              <a:r>
                <a:rPr lang="tr-TR" altLang="en-US" sz="1200" i="1">
                  <a:solidFill>
                    <a:schemeClr val="tx2"/>
                  </a:solidFill>
                </a:rPr>
                <a:t> </a:t>
              </a:r>
              <a:r>
                <a:rPr lang="ru-RU" altLang="en-US" sz="1200" i="1">
                  <a:solidFill>
                    <a:schemeClr val="tx2"/>
                  </a:solidFill>
                </a:rPr>
                <a:t>ўз</a:t>
              </a:r>
              <a:r>
                <a:rPr lang="tr-TR" altLang="en-US" sz="1200" i="1">
                  <a:solidFill>
                    <a:schemeClr val="tx2"/>
                  </a:solidFill>
                </a:rPr>
                <a:t> </a:t>
              </a:r>
              <a:r>
                <a:rPr lang="ru-RU" altLang="en-US" sz="1200" i="1">
                  <a:solidFill>
                    <a:schemeClr val="tx2"/>
                  </a:solidFill>
                </a:rPr>
                <a:t>ваколатларини</a:t>
              </a:r>
              <a:r>
                <a:rPr lang="tr-TR" altLang="en-US" sz="1200" i="1">
                  <a:solidFill>
                    <a:schemeClr val="tx2"/>
                  </a:solidFill>
                </a:rPr>
                <a:t> </a:t>
              </a:r>
              <a:r>
                <a:rPr lang="ru-RU" altLang="en-US" sz="1200" i="1">
                  <a:solidFill>
                    <a:schemeClr val="tx2"/>
                  </a:solidFill>
                </a:rPr>
                <a:t>суиист</a:t>
              </a:r>
              <a:r>
                <a:rPr lang="tr-TR" altLang="en-US" sz="1200" i="1">
                  <a:solidFill>
                    <a:schemeClr val="tx2"/>
                  </a:solidFill>
                </a:rPr>
                <a:t>e</a:t>
              </a:r>
              <a:r>
                <a:rPr lang="ru-RU" altLang="en-US" sz="1200" i="1">
                  <a:solidFill>
                    <a:schemeClr val="tx2"/>
                  </a:solidFill>
                </a:rPr>
                <a:t>ъмол</a:t>
              </a:r>
              <a:r>
                <a:rPr lang="tr-TR" altLang="en-US" sz="1200" i="1">
                  <a:solidFill>
                    <a:schemeClr val="tx2"/>
                  </a:solidFill>
                </a:rPr>
                <a:t> </a:t>
              </a:r>
              <a:r>
                <a:rPr lang="ru-RU" altLang="en-US" sz="1200" i="1">
                  <a:solidFill>
                    <a:schemeClr val="tx2"/>
                  </a:solidFill>
                </a:rPr>
                <a:t>қилишига</a:t>
              </a:r>
              <a:r>
                <a:rPr lang="tr-TR" altLang="en-US" sz="1200" i="1">
                  <a:solidFill>
                    <a:schemeClr val="tx2"/>
                  </a:solidFill>
                </a:rPr>
                <a:t> </a:t>
              </a:r>
              <a:r>
                <a:rPr lang="ru-RU" altLang="en-US" sz="1200" i="1">
                  <a:solidFill>
                    <a:schemeClr val="tx2"/>
                  </a:solidFill>
                </a:rPr>
                <a:t>йўл</a:t>
              </a:r>
              <a:r>
                <a:rPr lang="tr-TR" altLang="en-US" sz="1200" i="1">
                  <a:solidFill>
                    <a:schemeClr val="tx2"/>
                  </a:solidFill>
                </a:rPr>
                <a:t> </a:t>
              </a:r>
              <a:r>
                <a:rPr lang="ru-RU" altLang="en-US" sz="1200" i="1">
                  <a:solidFill>
                    <a:schemeClr val="tx2"/>
                  </a:solidFill>
                </a:rPr>
                <a:t>қўймаслик</a:t>
              </a:r>
              <a:r>
                <a:rPr lang="tr-TR" altLang="en-US" sz="1200" i="1">
                  <a:solidFill>
                    <a:schemeClr val="tx2"/>
                  </a:solidFill>
                </a:rPr>
                <a:t> </a:t>
              </a:r>
              <a:r>
                <a:rPr lang="ru-RU" altLang="en-US" sz="1200" i="1">
                  <a:solidFill>
                    <a:schemeClr val="tx2"/>
                  </a:solidFill>
                </a:rPr>
                <a:t>учун</a:t>
              </a:r>
              <a:r>
                <a:rPr lang="tr-TR" altLang="en-US" sz="1200" i="1">
                  <a:solidFill>
                    <a:schemeClr val="tx2"/>
                  </a:solidFill>
                </a:rPr>
                <a:t> </a:t>
              </a:r>
              <a:r>
                <a:rPr lang="ru-RU" altLang="en-US" sz="1200" i="1">
                  <a:solidFill>
                    <a:schemeClr val="tx2"/>
                  </a:solidFill>
                </a:rPr>
                <a:t>ҳал</a:t>
              </a:r>
              <a:r>
                <a:rPr lang="tr-TR" altLang="en-US" sz="1200" i="1">
                  <a:solidFill>
                    <a:schemeClr val="tx2"/>
                  </a:solidFill>
                </a:rPr>
                <a:t> </a:t>
              </a:r>
              <a:r>
                <a:rPr lang="ru-RU" altLang="en-US" sz="1200" i="1">
                  <a:solidFill>
                    <a:schemeClr val="tx2"/>
                  </a:solidFill>
                </a:rPr>
                <a:t>қилиниши</a:t>
              </a:r>
              <a:r>
                <a:rPr lang="tr-TR" altLang="en-US" sz="1200" i="1">
                  <a:solidFill>
                    <a:schemeClr val="tx2"/>
                  </a:solidFill>
                </a:rPr>
                <a:t> </a:t>
              </a:r>
              <a:r>
                <a:rPr lang="ru-RU" altLang="en-US" sz="1200" i="1">
                  <a:solidFill>
                    <a:schemeClr val="tx2"/>
                  </a:solidFill>
                </a:rPr>
                <a:t>к</a:t>
              </a:r>
              <a:r>
                <a:rPr lang="tr-TR" altLang="en-US" sz="1200" i="1">
                  <a:solidFill>
                    <a:schemeClr val="tx2"/>
                  </a:solidFill>
                </a:rPr>
                <a:t>e</a:t>
              </a:r>
              <a:r>
                <a:rPr lang="ru-RU" altLang="en-US" sz="1200" i="1">
                  <a:solidFill>
                    <a:schemeClr val="tx2"/>
                  </a:solidFill>
                </a:rPr>
                <a:t>рак</a:t>
              </a:r>
              <a:r>
                <a:rPr lang="en-US" altLang="en-US" sz="1200" i="1">
                  <a:solidFill>
                    <a:schemeClr val="tx2"/>
                  </a:solidFill>
                </a:rPr>
                <a:t> </a:t>
              </a:r>
              <a:r>
                <a:rPr lang="ru-RU" altLang="en-US" sz="1200" i="1">
                  <a:solidFill>
                    <a:schemeClr val="tx2"/>
                  </a:solidFill>
                </a:rPr>
                <a:t>бўлган</a:t>
              </a:r>
              <a:r>
                <a:rPr lang="en-US" altLang="en-US" sz="1200" i="1">
                  <a:solidFill>
                    <a:schemeClr val="tx2"/>
                  </a:solidFill>
                </a:rPr>
                <a:t> </a:t>
              </a:r>
              <a:r>
                <a:rPr lang="ru-RU" altLang="en-US" sz="1200" i="1">
                  <a:solidFill>
                    <a:schemeClr val="tx2"/>
                  </a:solidFill>
                </a:rPr>
                <a:t>муҳим</a:t>
              </a:r>
              <a:r>
                <a:rPr lang="en-US" altLang="en-US" sz="1200" i="1">
                  <a:solidFill>
                    <a:schemeClr val="tx2"/>
                  </a:solidFill>
                </a:rPr>
                <a:t> </a:t>
              </a:r>
              <a:r>
                <a:rPr lang="ru-RU" altLang="en-US" sz="1200" i="1">
                  <a:solidFill>
                    <a:schemeClr val="tx2"/>
                  </a:solidFill>
                </a:rPr>
                <a:t>масаладир</a:t>
              </a:r>
              <a:r>
                <a:rPr lang="en-US" altLang="en-US" sz="1200" i="1">
                  <a:solidFill>
                    <a:schemeClr val="tx2"/>
                  </a:solidFill>
                </a:rPr>
                <a:t>.</a:t>
              </a:r>
              <a:endParaRPr lang="ru-RU" altLang="en-US" sz="1200" i="1">
                <a:solidFill>
                  <a:schemeClr val="tx2"/>
                </a:solidFill>
              </a:endParaRPr>
            </a:p>
          </p:txBody>
        </p:sp>
        <p:sp>
          <p:nvSpPr>
            <p:cNvPr id="35" name="Oval 34">
              <a:extLst>
                <a:ext uri="{FF2B5EF4-FFF2-40B4-BE49-F238E27FC236}">
                  <a16:creationId xmlns:a16="http://schemas.microsoft.com/office/drawing/2014/main" id="{2AE75E5F-E27A-4C34-BB92-CB533500949E}"/>
                </a:ext>
              </a:extLst>
            </p:cNvPr>
            <p:cNvSpPr/>
            <p:nvPr/>
          </p:nvSpPr>
          <p:spPr>
            <a:xfrm>
              <a:off x="438150" y="1966353"/>
              <a:ext cx="331794" cy="331886"/>
            </a:xfrm>
            <a:prstGeom prst="ellipse">
              <a:avLst/>
            </a:prstGeom>
            <a:solidFill>
              <a:srgbClr val="1BD7D3"/>
            </a:solidFill>
            <a:ln w="19050">
              <a:solidFill>
                <a:schemeClr val="bg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ru-RU" sz="1400" b="1" dirty="0"/>
                <a:t>3</a:t>
              </a:r>
              <a:endParaRPr lang="en-US" sz="1400" b="1" dirty="0"/>
            </a:p>
          </p:txBody>
        </p:sp>
      </p:grpSp>
      <p:grpSp>
        <p:nvGrpSpPr>
          <p:cNvPr id="113671" name="Group 36">
            <a:extLst>
              <a:ext uri="{FF2B5EF4-FFF2-40B4-BE49-F238E27FC236}">
                <a16:creationId xmlns:a16="http://schemas.microsoft.com/office/drawing/2014/main" id="{B448508E-2D17-445C-8230-15B0BEFD7946}"/>
              </a:ext>
            </a:extLst>
          </p:cNvPr>
          <p:cNvGrpSpPr>
            <a:grpSpLocks/>
          </p:cNvGrpSpPr>
          <p:nvPr/>
        </p:nvGrpSpPr>
        <p:grpSpPr bwMode="auto">
          <a:xfrm>
            <a:off x="438150" y="4440238"/>
            <a:ext cx="11291888" cy="554037"/>
            <a:chOff x="438150" y="1917124"/>
            <a:chExt cx="11292085" cy="553959"/>
          </a:xfrm>
        </p:grpSpPr>
        <p:sp>
          <p:nvSpPr>
            <p:cNvPr id="113681" name="Rectangle 37">
              <a:extLst>
                <a:ext uri="{FF2B5EF4-FFF2-40B4-BE49-F238E27FC236}">
                  <a16:creationId xmlns:a16="http://schemas.microsoft.com/office/drawing/2014/main" id="{7D22E19A-DD26-4D00-816A-574E2EB519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72746" y="1917124"/>
              <a:ext cx="10857489" cy="55395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>
                <a:spcAft>
                  <a:spcPts val="1600"/>
                </a:spcAft>
              </a:pPr>
              <a:r>
                <a:rPr lang="ru-RU" altLang="en-US" sz="1200" b="1">
                  <a:solidFill>
                    <a:srgbClr val="3A07DF"/>
                  </a:solidFill>
                </a:rPr>
                <a:t>Ташкилот</a:t>
              </a:r>
              <a:r>
                <a:rPr lang="tr-TR" altLang="en-US" sz="1200" b="1">
                  <a:solidFill>
                    <a:srgbClr val="3A07DF"/>
                  </a:solidFill>
                </a:rPr>
                <a:t> </a:t>
              </a:r>
              <a:r>
                <a:rPr lang="ru-RU" altLang="en-US" sz="1200" b="1">
                  <a:solidFill>
                    <a:srgbClr val="3A07DF"/>
                  </a:solidFill>
                </a:rPr>
                <a:t>ёки</a:t>
              </a:r>
              <a:r>
                <a:rPr lang="tr-TR" altLang="en-US" sz="1200" b="1">
                  <a:solidFill>
                    <a:srgbClr val="3A07DF"/>
                  </a:solidFill>
                </a:rPr>
                <a:t> </a:t>
              </a:r>
              <a:r>
                <a:rPr lang="ru-RU" altLang="en-US" sz="1200" b="1">
                  <a:solidFill>
                    <a:srgbClr val="3A07DF"/>
                  </a:solidFill>
                </a:rPr>
                <a:t>муассасага</a:t>
              </a:r>
              <a:r>
                <a:rPr lang="tr-TR" altLang="en-US" sz="1200" b="1">
                  <a:solidFill>
                    <a:srgbClr val="3A07DF"/>
                  </a:solidFill>
                </a:rPr>
                <a:t> </a:t>
              </a:r>
              <a:r>
                <a:rPr lang="ru-RU" altLang="en-US" sz="1200" b="1">
                  <a:solidFill>
                    <a:srgbClr val="3A07DF"/>
                  </a:solidFill>
                </a:rPr>
                <a:t>т</a:t>
              </a:r>
              <a:r>
                <a:rPr lang="tr-TR" altLang="en-US" sz="1200" b="1">
                  <a:solidFill>
                    <a:srgbClr val="3A07DF"/>
                  </a:solidFill>
                </a:rPr>
                <a:t>e</a:t>
              </a:r>
              <a:r>
                <a:rPr lang="ru-RU" altLang="en-US" sz="1200" b="1">
                  <a:solidFill>
                    <a:srgbClr val="3A07DF"/>
                  </a:solidFill>
                </a:rPr>
                <a:t>гишли</a:t>
              </a:r>
              <a:r>
                <a:rPr lang="tr-TR" altLang="en-US" sz="1200" b="1">
                  <a:solidFill>
                    <a:srgbClr val="3A07DF"/>
                  </a:solidFill>
                </a:rPr>
                <a:t> </a:t>
              </a:r>
              <a:r>
                <a:rPr lang="ru-RU" altLang="en-US" sz="1200" b="1">
                  <a:solidFill>
                    <a:srgbClr val="3A07DF"/>
                  </a:solidFill>
                </a:rPr>
                <a:t>бўлган</a:t>
              </a:r>
              <a:r>
                <a:rPr lang="tr-TR" altLang="en-US" sz="1200" b="1">
                  <a:solidFill>
                    <a:srgbClr val="3A07DF"/>
                  </a:solidFill>
                </a:rPr>
                <a:t> </a:t>
              </a:r>
              <a:r>
                <a:rPr lang="ru-RU" altLang="en-US" sz="1200" b="1">
                  <a:solidFill>
                    <a:srgbClr val="3A07DF"/>
                  </a:solidFill>
                </a:rPr>
                <a:t>маълумотлар</a:t>
              </a:r>
              <a:r>
                <a:rPr lang="tr-TR" altLang="en-US" sz="1200" b="1">
                  <a:solidFill>
                    <a:srgbClr val="3A07DF"/>
                  </a:solidFill>
                </a:rPr>
                <a:t> </a:t>
              </a:r>
              <a:r>
                <a:rPr lang="ru-RU" altLang="en-US" sz="1200" b="1">
                  <a:solidFill>
                    <a:srgbClr val="3A07DF"/>
                  </a:solidFill>
                </a:rPr>
                <a:t>ва</a:t>
              </a:r>
              <a:r>
                <a:rPr lang="tr-TR" altLang="en-US" sz="1200" b="1">
                  <a:solidFill>
                    <a:srgbClr val="3A07DF"/>
                  </a:solidFill>
                </a:rPr>
                <a:t> </a:t>
              </a:r>
              <a:r>
                <a:rPr lang="ru-RU" altLang="en-US" sz="1200" b="1">
                  <a:solidFill>
                    <a:srgbClr val="3A07DF"/>
                  </a:solidFill>
                </a:rPr>
                <a:t>мулк</a:t>
              </a:r>
              <a:r>
                <a:rPr lang="tr-TR" altLang="en-US" sz="1200" b="1">
                  <a:solidFill>
                    <a:srgbClr val="3A07DF"/>
                  </a:solidFill>
                </a:rPr>
                <a:t> / </a:t>
              </a:r>
              <a:r>
                <a:rPr lang="ru-RU" altLang="en-US" sz="1200" b="1">
                  <a:solidFill>
                    <a:srgbClr val="3A07DF"/>
                  </a:solidFill>
                </a:rPr>
                <a:t>ускуналар</a:t>
              </a:r>
              <a:r>
                <a:rPr lang="tr-TR" altLang="en-US" sz="1200" b="1">
                  <a:solidFill>
                    <a:srgbClr val="3A07DF"/>
                  </a:solidFill>
                </a:rPr>
                <a:t> </a:t>
              </a:r>
              <a:r>
                <a:rPr lang="ru-RU" altLang="en-US" sz="1200" b="1">
                  <a:solidFill>
                    <a:srgbClr val="3A07DF"/>
                  </a:solidFill>
                </a:rPr>
                <a:t>билан</a:t>
              </a:r>
              <a:r>
                <a:rPr lang="tr-TR" altLang="en-US" sz="1200" b="1">
                  <a:solidFill>
                    <a:srgbClr val="3A07DF"/>
                  </a:solidFill>
                </a:rPr>
                <a:t> </a:t>
              </a:r>
              <a:r>
                <a:rPr lang="ru-RU" altLang="en-US" sz="1200" b="1">
                  <a:solidFill>
                    <a:srgbClr val="3A07DF"/>
                  </a:solidFill>
                </a:rPr>
                <a:t>ишлаш</a:t>
              </a:r>
              <a:r>
                <a:rPr lang="tr-TR" altLang="en-US" sz="1200" b="1">
                  <a:solidFill>
                    <a:srgbClr val="3A07DF"/>
                  </a:solidFill>
                </a:rPr>
                <a:t> - </a:t>
              </a:r>
              <a:r>
                <a:rPr lang="ru-RU" altLang="en-US" sz="1200"/>
                <a:t>ташкилотга</a:t>
              </a:r>
              <a:r>
                <a:rPr lang="tr-TR" altLang="en-US" sz="1200"/>
                <a:t> </a:t>
              </a:r>
              <a:r>
                <a:rPr lang="ru-RU" altLang="en-US" sz="1200"/>
                <a:t>ёки</a:t>
              </a:r>
              <a:r>
                <a:rPr lang="tr-TR" altLang="en-US" sz="1200"/>
                <a:t> </a:t>
              </a:r>
              <a:r>
                <a:rPr lang="ru-RU" altLang="en-US" sz="1200"/>
                <a:t>унинг</a:t>
              </a:r>
              <a:r>
                <a:rPr lang="tr-TR" altLang="en-US" sz="1200"/>
                <a:t> </a:t>
              </a:r>
              <a:r>
                <a:rPr lang="ru-RU" altLang="en-US" sz="1200"/>
                <a:t>мижозларига</a:t>
              </a:r>
              <a:r>
                <a:rPr lang="tr-TR" altLang="en-US" sz="1200"/>
                <a:t> </a:t>
              </a:r>
              <a:r>
                <a:rPr lang="ru-RU" altLang="en-US" sz="1200"/>
                <a:t>зарар</a:t>
              </a:r>
              <a:r>
                <a:rPr lang="tr-TR" altLang="en-US" sz="1200"/>
                <a:t> e</a:t>
              </a:r>
              <a:r>
                <a:rPr lang="ru-RU" altLang="en-US" sz="1200"/>
                <a:t>тказиши</a:t>
              </a:r>
              <a:r>
                <a:rPr lang="tr-TR" altLang="en-US" sz="1200"/>
                <a:t> </a:t>
              </a:r>
              <a:r>
                <a:rPr lang="ru-RU" altLang="en-US" sz="1200"/>
                <a:t>мумкин</a:t>
              </a:r>
              <a:r>
                <a:rPr lang="tr-TR" altLang="en-US" sz="1200"/>
                <a:t> </a:t>
              </a:r>
              <a:r>
                <a:rPr lang="ru-RU" altLang="en-US" sz="1200"/>
                <a:t>бўлган</a:t>
              </a:r>
              <a:r>
                <a:rPr lang="tr-TR" altLang="en-US" sz="1200"/>
                <a:t> </a:t>
              </a:r>
              <a:r>
                <a:rPr lang="ru-RU" altLang="en-US" sz="1200"/>
                <a:t>ма</a:t>
              </a:r>
              <a:r>
                <a:rPr lang="tr-TR" altLang="en-US" sz="1200"/>
                <a:t>x</a:t>
              </a:r>
              <a:r>
                <a:rPr lang="ru-RU" altLang="en-US" sz="1200"/>
                <a:t>фий</a:t>
              </a:r>
              <a:r>
                <a:rPr lang="tr-TR" altLang="en-US" sz="1200"/>
                <a:t> </a:t>
              </a:r>
              <a:r>
                <a:rPr lang="ru-RU" altLang="en-US" sz="1200"/>
                <a:t>маълумотларни</a:t>
              </a:r>
              <a:r>
                <a:rPr lang="tr-TR" altLang="en-US" sz="1200"/>
                <a:t> </a:t>
              </a:r>
              <a:r>
                <a:rPr lang="ru-RU" altLang="en-US" sz="1200"/>
                <a:t>ошкор</a:t>
              </a:r>
              <a:r>
                <a:rPr lang="tr-TR" altLang="en-US" sz="1200"/>
                <a:t> </a:t>
              </a:r>
              <a:r>
                <a:rPr lang="ru-RU" altLang="en-US" sz="1200"/>
                <a:t>қилишни</a:t>
              </a:r>
              <a:r>
                <a:rPr lang="tr-TR" altLang="en-US" sz="1200"/>
                <a:t> </a:t>
              </a:r>
              <a:r>
                <a:rPr lang="ru-RU" altLang="en-US" sz="1200"/>
                <a:t>тақиқлаш</a:t>
              </a:r>
              <a:r>
                <a:rPr lang="tr-TR" altLang="en-US" sz="1200"/>
                <a:t>, </a:t>
              </a:r>
              <a:r>
                <a:rPr lang="ru-RU" altLang="en-US" sz="1200"/>
                <a:t>маълумотлар</a:t>
              </a:r>
              <a:r>
                <a:rPr lang="tr-TR" altLang="en-US" sz="1200"/>
                <a:t> </a:t>
              </a:r>
              <a:r>
                <a:rPr lang="ru-RU" altLang="en-US" sz="1200"/>
                <a:t>билан</a:t>
              </a:r>
              <a:r>
                <a:rPr lang="tr-TR" altLang="en-US" sz="1200"/>
                <a:t> </a:t>
              </a:r>
              <a:r>
                <a:rPr lang="ru-RU" altLang="en-US" sz="1200"/>
                <a:t>ишлаш</a:t>
              </a:r>
              <a:r>
                <a:rPr lang="tr-TR" altLang="en-US" sz="1200"/>
                <a:t> </a:t>
              </a:r>
              <a:r>
                <a:rPr lang="ru-RU" altLang="en-US" sz="1200"/>
                <a:t>қоидалари</a:t>
              </a:r>
              <a:r>
                <a:rPr lang="tr-TR" altLang="en-US" sz="1200"/>
                <a:t> </a:t>
              </a:r>
              <a:r>
                <a:rPr lang="ru-RU" altLang="en-US" sz="1200"/>
                <a:t>ва</a:t>
              </a:r>
              <a:r>
                <a:rPr lang="en-US" altLang="en-US" sz="1200"/>
                <a:t> </a:t>
              </a:r>
              <a:r>
                <a:rPr lang="ru-RU" altLang="en-US" sz="1200"/>
                <a:t>маълум</a:t>
              </a:r>
              <a:r>
                <a:rPr lang="tr-TR" altLang="en-US" sz="1200"/>
                <a:t> </a:t>
              </a:r>
              <a:r>
                <a:rPr lang="ru-RU" altLang="en-US" sz="1200"/>
                <a:t>маҳсулотларни</a:t>
              </a:r>
              <a:r>
                <a:rPr lang="tr-TR" altLang="en-US" sz="1200"/>
                <a:t> </a:t>
              </a:r>
              <a:r>
                <a:rPr lang="ru-RU" altLang="en-US" sz="1200"/>
                <a:t>ишлаб</a:t>
              </a:r>
              <a:r>
                <a:rPr lang="tr-TR" altLang="en-US" sz="1200"/>
                <a:t> </a:t>
              </a:r>
              <a:r>
                <a:rPr lang="ru-RU" altLang="en-US" sz="1200"/>
                <a:t>чиқариш</a:t>
              </a:r>
              <a:r>
                <a:rPr lang="tr-TR" altLang="en-US" sz="1200"/>
                <a:t> </a:t>
              </a:r>
              <a:r>
                <a:rPr lang="ru-RU" altLang="en-US" sz="1200"/>
                <a:t>сирларини</a:t>
              </a:r>
              <a:r>
                <a:rPr lang="tr-TR" altLang="en-US" sz="1200"/>
                <a:t> </a:t>
              </a:r>
              <a:r>
                <a:rPr lang="ru-RU" altLang="en-US" sz="1200"/>
                <a:t>ошкор</a:t>
              </a:r>
              <a:r>
                <a:rPr lang="tr-TR" altLang="en-US" sz="1200"/>
                <a:t> </a:t>
              </a:r>
              <a:r>
                <a:rPr lang="ru-RU" altLang="en-US" sz="1200"/>
                <a:t>қилишни</a:t>
              </a:r>
              <a:r>
                <a:rPr lang="en-US" altLang="en-US" sz="1200"/>
                <a:t> </a:t>
              </a:r>
              <a:r>
                <a:rPr lang="ru-RU" altLang="en-US" sz="1200"/>
                <a:t>таъқиқлаш</a:t>
              </a:r>
              <a:r>
                <a:rPr lang="tr-TR" altLang="en-US" sz="1200"/>
                <a:t>.</a:t>
              </a:r>
              <a:endParaRPr lang="ru-RU" altLang="en-US" sz="1200"/>
            </a:p>
          </p:txBody>
        </p:sp>
        <p:sp>
          <p:nvSpPr>
            <p:cNvPr id="39" name="Oval 38">
              <a:extLst>
                <a:ext uri="{FF2B5EF4-FFF2-40B4-BE49-F238E27FC236}">
                  <a16:creationId xmlns:a16="http://schemas.microsoft.com/office/drawing/2014/main" id="{EFE9C2E6-6AE5-4CEF-AE6D-F177976F7252}"/>
                </a:ext>
              </a:extLst>
            </p:cNvPr>
            <p:cNvSpPr/>
            <p:nvPr/>
          </p:nvSpPr>
          <p:spPr>
            <a:xfrm>
              <a:off x="438150" y="1966329"/>
              <a:ext cx="331794" cy="331741"/>
            </a:xfrm>
            <a:prstGeom prst="ellipse">
              <a:avLst/>
            </a:prstGeom>
            <a:solidFill>
              <a:srgbClr val="1BD7D3"/>
            </a:solidFill>
            <a:ln w="19050">
              <a:solidFill>
                <a:schemeClr val="bg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ru-RU" sz="1400" b="1" dirty="0"/>
                <a:t>4</a:t>
              </a:r>
              <a:endParaRPr lang="en-US" sz="1400" b="1" dirty="0"/>
            </a:p>
          </p:txBody>
        </p:sp>
      </p:grpSp>
      <p:grpSp>
        <p:nvGrpSpPr>
          <p:cNvPr id="113672" name="Group 39">
            <a:extLst>
              <a:ext uri="{FF2B5EF4-FFF2-40B4-BE49-F238E27FC236}">
                <a16:creationId xmlns:a16="http://schemas.microsoft.com/office/drawing/2014/main" id="{CB3B2C17-FED7-45DB-8460-D08992BF9B7E}"/>
              </a:ext>
            </a:extLst>
          </p:cNvPr>
          <p:cNvGrpSpPr>
            <a:grpSpLocks/>
          </p:cNvGrpSpPr>
          <p:nvPr/>
        </p:nvGrpSpPr>
        <p:grpSpPr bwMode="auto">
          <a:xfrm>
            <a:off x="438150" y="5133975"/>
            <a:ext cx="11291888" cy="369888"/>
            <a:chOff x="438150" y="1966759"/>
            <a:chExt cx="11292085" cy="369332"/>
          </a:xfrm>
        </p:grpSpPr>
        <p:sp>
          <p:nvSpPr>
            <p:cNvPr id="113679" name="Rectangle 40">
              <a:extLst>
                <a:ext uri="{FF2B5EF4-FFF2-40B4-BE49-F238E27FC236}">
                  <a16:creationId xmlns:a16="http://schemas.microsoft.com/office/drawing/2014/main" id="{05FD3392-83A5-4B5D-B1FB-3F4F8F4114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72746" y="1966759"/>
              <a:ext cx="10857489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>
                <a:spcAft>
                  <a:spcPts val="1600"/>
                </a:spcAft>
              </a:pPr>
              <a:r>
                <a:rPr lang="ru-RU" altLang="en-US" sz="1200" b="1">
                  <a:solidFill>
                    <a:srgbClr val="3A07DF"/>
                  </a:solidFill>
                </a:rPr>
                <a:t>Контраг</a:t>
              </a:r>
              <a:r>
                <a:rPr lang="tr-TR" altLang="en-US" sz="1200" b="1">
                  <a:solidFill>
                    <a:srgbClr val="3A07DF"/>
                  </a:solidFill>
                </a:rPr>
                <a:t>e</a:t>
              </a:r>
              <a:r>
                <a:rPr lang="ru-RU" altLang="en-US" sz="1200" b="1">
                  <a:solidFill>
                    <a:srgbClr val="3A07DF"/>
                  </a:solidFill>
                </a:rPr>
                <a:t>нтлар</a:t>
              </a:r>
              <a:r>
                <a:rPr lang="tr-TR" altLang="en-US" sz="1200" b="1">
                  <a:solidFill>
                    <a:srgbClr val="3A07DF"/>
                  </a:solidFill>
                </a:rPr>
                <a:t> (</a:t>
              </a:r>
              <a:r>
                <a:rPr lang="ru-RU" altLang="en-US" sz="1200" b="1">
                  <a:solidFill>
                    <a:srgbClr val="3A07DF"/>
                  </a:solidFill>
                </a:rPr>
                <a:t>мижозлар</a:t>
              </a:r>
              <a:r>
                <a:rPr lang="tr-TR" altLang="en-US" sz="1200" b="1">
                  <a:solidFill>
                    <a:srgbClr val="3A07DF"/>
                  </a:solidFill>
                </a:rPr>
                <a:t> </a:t>
              </a:r>
              <a:r>
                <a:rPr lang="ru-RU" altLang="en-US" sz="1200" b="1">
                  <a:solidFill>
                    <a:srgbClr val="3A07DF"/>
                  </a:solidFill>
                </a:rPr>
                <a:t>ёки</a:t>
              </a:r>
              <a:r>
                <a:rPr lang="tr-TR" altLang="en-US" sz="1200" b="1">
                  <a:solidFill>
                    <a:srgbClr val="3A07DF"/>
                  </a:solidFill>
                </a:rPr>
                <a:t> e</a:t>
              </a:r>
              <a:r>
                <a:rPr lang="ru-RU" altLang="en-US" sz="1200" b="1">
                  <a:solidFill>
                    <a:srgbClr val="3A07DF"/>
                  </a:solidFill>
                </a:rPr>
                <a:t>тказиб</a:t>
              </a:r>
              <a:r>
                <a:rPr lang="tr-TR" altLang="en-US" sz="1200" b="1">
                  <a:solidFill>
                    <a:srgbClr val="3A07DF"/>
                  </a:solidFill>
                </a:rPr>
                <a:t> </a:t>
              </a:r>
              <a:r>
                <a:rPr lang="ru-RU" altLang="en-US" sz="1200" b="1">
                  <a:solidFill>
                    <a:srgbClr val="3A07DF"/>
                  </a:solidFill>
                </a:rPr>
                <a:t>б</a:t>
              </a:r>
              <a:r>
                <a:rPr lang="tr-TR" altLang="en-US" sz="1200" b="1">
                  <a:solidFill>
                    <a:srgbClr val="3A07DF"/>
                  </a:solidFill>
                </a:rPr>
                <a:t>e</a:t>
              </a:r>
              <a:r>
                <a:rPr lang="ru-RU" altLang="en-US" sz="1200" b="1">
                  <a:solidFill>
                    <a:srgbClr val="3A07DF"/>
                  </a:solidFill>
                </a:rPr>
                <a:t>рувчилар</a:t>
              </a:r>
              <a:r>
                <a:rPr lang="tr-TR" altLang="en-US" sz="1200" b="1">
                  <a:solidFill>
                    <a:srgbClr val="3A07DF"/>
                  </a:solidFill>
                </a:rPr>
                <a:t>) </a:t>
              </a:r>
              <a:r>
                <a:rPr lang="ru-RU" altLang="en-US" sz="1200" b="1">
                  <a:solidFill>
                    <a:srgbClr val="3A07DF"/>
                  </a:solidFill>
                </a:rPr>
                <a:t>билан</a:t>
              </a:r>
              <a:r>
                <a:rPr lang="tr-TR" altLang="en-US" sz="1200" b="1">
                  <a:solidFill>
                    <a:srgbClr val="3A07DF"/>
                  </a:solidFill>
                </a:rPr>
                <a:t> </a:t>
              </a:r>
              <a:r>
                <a:rPr lang="ru-RU" altLang="en-US" sz="1200" b="1">
                  <a:solidFill>
                    <a:srgbClr val="3A07DF"/>
                  </a:solidFill>
                </a:rPr>
                <a:t>ўзаро</a:t>
              </a:r>
              <a:r>
                <a:rPr lang="tr-TR" altLang="en-US" sz="1200" b="1">
                  <a:solidFill>
                    <a:srgbClr val="3A07DF"/>
                  </a:solidFill>
                </a:rPr>
                <a:t> </a:t>
              </a:r>
              <a:r>
                <a:rPr lang="ru-RU" altLang="en-US" sz="1200" b="1">
                  <a:solidFill>
                    <a:srgbClr val="3A07DF"/>
                  </a:solidFill>
                </a:rPr>
                <a:t>муносабатлар</a:t>
              </a:r>
              <a:r>
                <a:rPr lang="tr-TR" altLang="en-US" sz="1200" b="1">
                  <a:solidFill>
                    <a:srgbClr val="3A07DF"/>
                  </a:solidFill>
                </a:rPr>
                <a:t> - </a:t>
              </a:r>
              <a:r>
                <a:rPr lang="ru-RU" altLang="en-US" sz="1200"/>
                <a:t>коррупцияга</a:t>
              </a:r>
              <a:r>
                <a:rPr lang="tr-TR" altLang="en-US" sz="1200"/>
                <a:t> </a:t>
              </a:r>
              <a:r>
                <a:rPr lang="ru-RU" altLang="en-US" sz="1200"/>
                <a:t>қарши</a:t>
              </a:r>
              <a:r>
                <a:rPr lang="en-US" altLang="en-US" sz="1200"/>
                <a:t> </a:t>
              </a:r>
              <a:r>
                <a:rPr lang="ru-RU" altLang="en-US" sz="1200"/>
                <a:t>курашиш</a:t>
              </a:r>
              <a:r>
                <a:rPr lang="tr-TR" altLang="en-US" sz="1200"/>
                <a:t>, </a:t>
              </a:r>
              <a:r>
                <a:rPr lang="ru-RU" altLang="en-US" sz="1200"/>
                <a:t>ўзаро</a:t>
              </a:r>
              <a:r>
                <a:rPr lang="tr-TR" altLang="en-US" sz="1200"/>
                <a:t> </a:t>
              </a:r>
              <a:r>
                <a:rPr lang="ru-RU" altLang="en-US" sz="1200"/>
                <a:t>ҳурмат</a:t>
              </a:r>
              <a:r>
                <a:rPr lang="tr-TR" altLang="en-US" sz="1200"/>
                <a:t>, </a:t>
              </a:r>
              <a:r>
                <a:rPr lang="ru-RU" altLang="en-US" sz="1200"/>
                <a:t>шартномаларни</a:t>
              </a:r>
              <a:r>
                <a:rPr lang="tr-TR" altLang="en-US" sz="1200"/>
                <a:t> </a:t>
              </a:r>
              <a:r>
                <a:rPr lang="ru-RU" altLang="en-US" sz="1200"/>
                <a:t>бажариш</a:t>
              </a:r>
              <a:r>
                <a:rPr lang="tr-TR" altLang="en-US" sz="1200"/>
                <a:t>, </a:t>
              </a:r>
              <a:r>
                <a:rPr lang="ru-RU" altLang="en-US" sz="1200"/>
                <a:t>иш</a:t>
              </a:r>
              <a:r>
                <a:rPr lang="tr-TR" altLang="en-US" sz="1200"/>
                <a:t> </a:t>
              </a:r>
              <a:r>
                <a:rPr lang="ru-RU" altLang="en-US" sz="1200"/>
                <a:t>юритиш</a:t>
              </a:r>
              <a:r>
                <a:rPr lang="tr-TR" altLang="en-US" sz="1200"/>
                <a:t> </a:t>
              </a:r>
              <a:r>
                <a:rPr lang="ru-RU" altLang="en-US" sz="1200"/>
                <a:t>қоидаларига</a:t>
              </a:r>
              <a:r>
                <a:rPr lang="tr-TR" altLang="en-US" sz="1200"/>
                <a:t> </a:t>
              </a:r>
              <a:r>
                <a:rPr lang="ru-RU" altLang="en-US" sz="1200"/>
                <a:t>риоя</a:t>
              </a:r>
              <a:r>
                <a:rPr lang="tr-TR" altLang="en-US" sz="1200"/>
                <a:t> </a:t>
              </a:r>
              <a:r>
                <a:rPr lang="ru-RU" altLang="en-US" sz="1200"/>
                <a:t>қилиш</a:t>
              </a:r>
              <a:r>
                <a:rPr lang="tr-TR" altLang="en-US" sz="1200"/>
                <a:t>.</a:t>
              </a:r>
              <a:endParaRPr lang="ru-RU" altLang="en-US" sz="1200"/>
            </a:p>
          </p:txBody>
        </p:sp>
        <p:sp>
          <p:nvSpPr>
            <p:cNvPr id="42" name="Oval 41">
              <a:extLst>
                <a:ext uri="{FF2B5EF4-FFF2-40B4-BE49-F238E27FC236}">
                  <a16:creationId xmlns:a16="http://schemas.microsoft.com/office/drawing/2014/main" id="{F8D112DB-DE76-4839-91DA-F806347AAAE4}"/>
                </a:ext>
              </a:extLst>
            </p:cNvPr>
            <p:cNvSpPr/>
            <p:nvPr/>
          </p:nvSpPr>
          <p:spPr>
            <a:xfrm>
              <a:off x="438150" y="1966759"/>
              <a:ext cx="331794" cy="331289"/>
            </a:xfrm>
            <a:prstGeom prst="ellipse">
              <a:avLst/>
            </a:prstGeom>
            <a:solidFill>
              <a:srgbClr val="1BD7D3"/>
            </a:solidFill>
            <a:ln w="19050">
              <a:solidFill>
                <a:schemeClr val="bg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ru-RU" sz="1400" b="1" dirty="0"/>
                <a:t>5</a:t>
              </a:r>
              <a:endParaRPr lang="en-US" sz="1400" b="1" dirty="0"/>
            </a:p>
          </p:txBody>
        </p:sp>
      </p:grpSp>
      <p:grpSp>
        <p:nvGrpSpPr>
          <p:cNvPr id="113673" name="Group 42">
            <a:extLst>
              <a:ext uri="{FF2B5EF4-FFF2-40B4-BE49-F238E27FC236}">
                <a16:creationId xmlns:a16="http://schemas.microsoft.com/office/drawing/2014/main" id="{F29B81F1-FB87-4DEA-A6F1-3BB484447306}"/>
              </a:ext>
            </a:extLst>
          </p:cNvPr>
          <p:cNvGrpSpPr>
            <a:grpSpLocks/>
          </p:cNvGrpSpPr>
          <p:nvPr/>
        </p:nvGrpSpPr>
        <p:grpSpPr bwMode="auto">
          <a:xfrm>
            <a:off x="438150" y="5645150"/>
            <a:ext cx="11291888" cy="331788"/>
            <a:chOff x="438150" y="1966759"/>
            <a:chExt cx="11292085" cy="331621"/>
          </a:xfrm>
        </p:grpSpPr>
        <p:sp>
          <p:nvSpPr>
            <p:cNvPr id="113677" name="Rectangle 43">
              <a:extLst>
                <a:ext uri="{FF2B5EF4-FFF2-40B4-BE49-F238E27FC236}">
                  <a16:creationId xmlns:a16="http://schemas.microsoft.com/office/drawing/2014/main" id="{7381D5C8-00A1-4C49-B323-B7F8FC76F9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72746" y="2040236"/>
              <a:ext cx="10857489" cy="1845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>
                <a:spcAft>
                  <a:spcPts val="1600"/>
                </a:spcAft>
              </a:pPr>
              <a:r>
                <a:rPr lang="ru-RU" altLang="en-US" sz="1200" b="1">
                  <a:solidFill>
                    <a:srgbClr val="3A07DF"/>
                  </a:solidFill>
                </a:rPr>
                <a:t>А</a:t>
              </a:r>
              <a:r>
                <a:rPr lang="tr-TR" altLang="en-US" sz="1200" b="1">
                  <a:solidFill>
                    <a:srgbClr val="3A07DF"/>
                  </a:solidFill>
                </a:rPr>
                <a:t>x</a:t>
              </a:r>
              <a:r>
                <a:rPr lang="ru-RU" altLang="en-US" sz="1200" b="1">
                  <a:solidFill>
                    <a:srgbClr val="3A07DF"/>
                  </a:solidFill>
                </a:rPr>
                <a:t>лоқ</a:t>
              </a:r>
              <a:r>
                <a:rPr lang="tr-TR" altLang="en-US" sz="1200" b="1">
                  <a:solidFill>
                    <a:srgbClr val="3A07DF"/>
                  </a:solidFill>
                </a:rPr>
                <a:t> </a:t>
              </a:r>
              <a:r>
                <a:rPr lang="ru-RU" altLang="en-US" sz="1200" b="1">
                  <a:solidFill>
                    <a:srgbClr val="3A07DF"/>
                  </a:solidFill>
                </a:rPr>
                <a:t>код</a:t>
              </a:r>
              <a:r>
                <a:rPr lang="tr-TR" altLang="en-US" sz="1200" b="1">
                  <a:solidFill>
                    <a:srgbClr val="3A07DF"/>
                  </a:solidFill>
                </a:rPr>
                <a:t>e</a:t>
              </a:r>
              <a:r>
                <a:rPr lang="ru-RU" altLang="en-US" sz="1200" b="1">
                  <a:solidFill>
                    <a:srgbClr val="3A07DF"/>
                  </a:solidFill>
                </a:rPr>
                <a:t>ксининг</a:t>
              </a:r>
              <a:r>
                <a:rPr lang="tr-TR" altLang="en-US" sz="1200" b="1">
                  <a:solidFill>
                    <a:srgbClr val="3A07DF"/>
                  </a:solidFill>
                </a:rPr>
                <a:t> </a:t>
              </a:r>
              <a:r>
                <a:rPr lang="ru-RU" altLang="en-US" sz="1200" b="1">
                  <a:solidFill>
                    <a:srgbClr val="3A07DF"/>
                  </a:solidFill>
                </a:rPr>
                <a:t>бузилишини</a:t>
              </a:r>
              <a:r>
                <a:rPr lang="tr-TR" altLang="en-US" sz="1200" b="1">
                  <a:solidFill>
                    <a:srgbClr val="3A07DF"/>
                  </a:solidFill>
                </a:rPr>
                <a:t> </a:t>
              </a:r>
              <a:r>
                <a:rPr lang="ru-RU" altLang="en-US" sz="1200" b="1">
                  <a:solidFill>
                    <a:srgbClr val="3A07DF"/>
                  </a:solidFill>
                </a:rPr>
                <a:t>кўриб</a:t>
              </a:r>
              <a:r>
                <a:rPr lang="tr-TR" altLang="en-US" sz="1200" b="1">
                  <a:solidFill>
                    <a:srgbClr val="3A07DF"/>
                  </a:solidFill>
                </a:rPr>
                <a:t> </a:t>
              </a:r>
              <a:r>
                <a:rPr lang="ru-RU" altLang="en-US" sz="1200" b="1">
                  <a:solidFill>
                    <a:srgbClr val="3A07DF"/>
                  </a:solidFill>
                </a:rPr>
                <a:t>чиқиш</a:t>
              </a:r>
              <a:r>
                <a:rPr lang="tr-TR" altLang="en-US" sz="1200" b="1">
                  <a:solidFill>
                    <a:srgbClr val="3A07DF"/>
                  </a:solidFill>
                </a:rPr>
                <a:t> </a:t>
              </a:r>
              <a:r>
                <a:rPr lang="ru-RU" altLang="en-US" sz="1200" b="1">
                  <a:solidFill>
                    <a:srgbClr val="3A07DF"/>
                  </a:solidFill>
                </a:rPr>
                <a:t>тартиби</a:t>
              </a:r>
              <a:r>
                <a:rPr lang="tr-TR" altLang="en-US" sz="1200" b="1">
                  <a:solidFill>
                    <a:srgbClr val="3A07DF"/>
                  </a:solidFill>
                </a:rPr>
                <a:t> - </a:t>
              </a:r>
              <a:r>
                <a:rPr lang="ru-RU" altLang="en-US" sz="1200"/>
                <a:t>а</a:t>
              </a:r>
              <a:r>
                <a:rPr lang="tr-TR" altLang="en-US" sz="1200"/>
                <a:t>x</a:t>
              </a:r>
              <a:r>
                <a:rPr lang="ru-RU" altLang="en-US" sz="1200"/>
                <a:t>лоқ</a:t>
              </a:r>
              <a:r>
                <a:rPr lang="tr-TR" altLang="en-US" sz="1200"/>
                <a:t> </a:t>
              </a:r>
              <a:r>
                <a:rPr lang="ru-RU" altLang="en-US" sz="1200"/>
                <a:t>бўйича</a:t>
              </a:r>
              <a:r>
                <a:rPr lang="tr-TR" altLang="en-US" sz="1200"/>
                <a:t> </a:t>
              </a:r>
              <a:r>
                <a:rPr lang="ru-RU" altLang="en-US" sz="1200"/>
                <a:t>комиссия</a:t>
              </a:r>
              <a:r>
                <a:rPr lang="tr-TR" altLang="en-US" sz="1200"/>
                <a:t>, </a:t>
              </a:r>
              <a:r>
                <a:rPr lang="ru-RU" altLang="en-US" sz="1200"/>
                <a:t>қоидабузарларга</a:t>
              </a:r>
              <a:r>
                <a:rPr lang="tr-TR" altLang="en-US" sz="1200"/>
                <a:t> </a:t>
              </a:r>
              <a:r>
                <a:rPr lang="ru-RU" altLang="en-US" sz="1200"/>
                <a:t>нисбатан</a:t>
              </a:r>
              <a:r>
                <a:rPr lang="tr-TR" altLang="en-US" sz="1200"/>
                <a:t> </a:t>
              </a:r>
              <a:r>
                <a:rPr lang="ru-RU" altLang="en-US" sz="1200"/>
                <a:t>қўлланилиши</a:t>
              </a:r>
              <a:r>
                <a:rPr lang="tr-TR" altLang="en-US" sz="1200"/>
                <a:t> </a:t>
              </a:r>
              <a:r>
                <a:rPr lang="ru-RU" altLang="en-US" sz="1200"/>
                <a:t>мумкин</a:t>
              </a:r>
              <a:r>
                <a:rPr lang="tr-TR" altLang="en-US" sz="1200"/>
                <a:t> </a:t>
              </a:r>
              <a:r>
                <a:rPr lang="ru-RU" altLang="en-US" sz="1200"/>
                <a:t>бўлган</a:t>
              </a:r>
              <a:r>
                <a:rPr lang="tr-TR" altLang="en-US" sz="1200"/>
                <a:t> </a:t>
              </a:r>
              <a:r>
                <a:rPr lang="ru-RU" altLang="en-US" sz="1200"/>
                <a:t>чоралар</a:t>
              </a:r>
              <a:r>
                <a:rPr lang="tr-TR" altLang="en-US" sz="1200"/>
                <a:t>.</a:t>
              </a:r>
              <a:endParaRPr lang="ru-RU" altLang="en-US" sz="1200"/>
            </a:p>
          </p:txBody>
        </p:sp>
        <p:sp>
          <p:nvSpPr>
            <p:cNvPr id="45" name="Oval 44">
              <a:extLst>
                <a:ext uri="{FF2B5EF4-FFF2-40B4-BE49-F238E27FC236}">
                  <a16:creationId xmlns:a16="http://schemas.microsoft.com/office/drawing/2014/main" id="{EB476E88-D98D-4AE4-B24D-202BF2AEA0DA}"/>
                </a:ext>
              </a:extLst>
            </p:cNvPr>
            <p:cNvSpPr/>
            <p:nvPr/>
          </p:nvSpPr>
          <p:spPr>
            <a:xfrm>
              <a:off x="438150" y="1966759"/>
              <a:ext cx="331794" cy="331621"/>
            </a:xfrm>
            <a:prstGeom prst="ellipse">
              <a:avLst/>
            </a:prstGeom>
            <a:solidFill>
              <a:srgbClr val="1BD7D3"/>
            </a:solidFill>
            <a:ln w="19050">
              <a:solidFill>
                <a:schemeClr val="bg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ru-RU" sz="1400" b="1" dirty="0"/>
                <a:t>6</a:t>
              </a:r>
              <a:endParaRPr lang="en-US" sz="1400" b="1" dirty="0"/>
            </a:p>
          </p:txBody>
        </p:sp>
      </p:grpSp>
      <p:grpSp>
        <p:nvGrpSpPr>
          <p:cNvPr id="113674" name="Group 45">
            <a:extLst>
              <a:ext uri="{FF2B5EF4-FFF2-40B4-BE49-F238E27FC236}">
                <a16:creationId xmlns:a16="http://schemas.microsoft.com/office/drawing/2014/main" id="{25283C6C-314A-4671-ADB7-ECB55A8EEF8D}"/>
              </a:ext>
            </a:extLst>
          </p:cNvPr>
          <p:cNvGrpSpPr>
            <a:grpSpLocks/>
          </p:cNvGrpSpPr>
          <p:nvPr/>
        </p:nvGrpSpPr>
        <p:grpSpPr bwMode="auto">
          <a:xfrm>
            <a:off x="438150" y="6116638"/>
            <a:ext cx="11291888" cy="331787"/>
            <a:chOff x="438150" y="1966759"/>
            <a:chExt cx="11292085" cy="331621"/>
          </a:xfrm>
        </p:grpSpPr>
        <p:sp>
          <p:nvSpPr>
            <p:cNvPr id="113675" name="Rectangle 46">
              <a:extLst>
                <a:ext uri="{FF2B5EF4-FFF2-40B4-BE49-F238E27FC236}">
                  <a16:creationId xmlns:a16="http://schemas.microsoft.com/office/drawing/2014/main" id="{5B1312F6-76A0-45DB-9EC1-50252375D6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72746" y="2040236"/>
              <a:ext cx="10857489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>
                <a:spcAft>
                  <a:spcPts val="1600"/>
                </a:spcAft>
              </a:pPr>
              <a:r>
                <a:rPr lang="ru-RU" altLang="en-US" sz="1200" b="1">
                  <a:solidFill>
                    <a:srgbClr val="3A07DF"/>
                  </a:solidFill>
                </a:rPr>
                <a:t>А</a:t>
              </a:r>
              <a:r>
                <a:rPr lang="tr-TR" altLang="en-US" sz="1200" b="1">
                  <a:solidFill>
                    <a:srgbClr val="3A07DF"/>
                  </a:solidFill>
                </a:rPr>
                <a:t>x</a:t>
              </a:r>
              <a:r>
                <a:rPr lang="ru-RU" altLang="en-US" sz="1200" b="1">
                  <a:solidFill>
                    <a:srgbClr val="3A07DF"/>
                  </a:solidFill>
                </a:rPr>
                <a:t>лоқ</a:t>
              </a:r>
              <a:r>
                <a:rPr lang="tr-TR" altLang="en-US" sz="1200" b="1">
                  <a:solidFill>
                    <a:srgbClr val="3A07DF"/>
                  </a:solidFill>
                </a:rPr>
                <a:t> </a:t>
              </a:r>
              <a:r>
                <a:rPr lang="ru-RU" altLang="en-US" sz="1200" b="1">
                  <a:solidFill>
                    <a:srgbClr val="3A07DF"/>
                  </a:solidFill>
                </a:rPr>
                <a:t>код</a:t>
              </a:r>
              <a:r>
                <a:rPr lang="tr-TR" altLang="en-US" sz="1200" b="1">
                  <a:solidFill>
                    <a:srgbClr val="3A07DF"/>
                  </a:solidFill>
                </a:rPr>
                <a:t>e</a:t>
              </a:r>
              <a:r>
                <a:rPr lang="ru-RU" altLang="en-US" sz="1200" b="1">
                  <a:solidFill>
                    <a:srgbClr val="3A07DF"/>
                  </a:solidFill>
                </a:rPr>
                <a:t>ксининг</a:t>
              </a:r>
              <a:r>
                <a:rPr lang="tr-TR" altLang="en-US" sz="1200" b="1">
                  <a:solidFill>
                    <a:srgbClr val="3A07DF"/>
                  </a:solidFill>
                </a:rPr>
                <a:t> </a:t>
              </a:r>
              <a:r>
                <a:rPr lang="ru-RU" altLang="en-US" sz="1200" b="1">
                  <a:solidFill>
                    <a:srgbClr val="3A07DF"/>
                  </a:solidFill>
                </a:rPr>
                <a:t>бузилиши</a:t>
              </a:r>
              <a:r>
                <a:rPr lang="tr-TR" altLang="en-US" sz="1200" b="1">
                  <a:solidFill>
                    <a:srgbClr val="3A07DF"/>
                  </a:solidFill>
                </a:rPr>
                <a:t> </a:t>
              </a:r>
              <a:r>
                <a:rPr lang="ru-RU" altLang="en-US" sz="1200" b="1">
                  <a:solidFill>
                    <a:srgbClr val="3A07DF"/>
                  </a:solidFill>
                </a:rPr>
                <a:t>ҳақида</a:t>
              </a:r>
              <a:r>
                <a:rPr lang="tr-TR" altLang="en-US" sz="1200" b="1">
                  <a:solidFill>
                    <a:srgbClr val="3A07DF"/>
                  </a:solidFill>
                </a:rPr>
                <a:t> x</a:t>
              </a:r>
              <a:r>
                <a:rPr lang="ru-RU" altLang="en-US" sz="1200" b="1">
                  <a:solidFill>
                    <a:srgbClr val="3A07DF"/>
                  </a:solidFill>
                </a:rPr>
                <a:t>абар</a:t>
              </a:r>
              <a:r>
                <a:rPr lang="tr-TR" altLang="en-US" sz="1200" b="1">
                  <a:solidFill>
                    <a:srgbClr val="3A07DF"/>
                  </a:solidFill>
                </a:rPr>
                <a:t> </a:t>
              </a:r>
              <a:r>
                <a:rPr lang="ru-RU" altLang="en-US" sz="1200" b="1">
                  <a:solidFill>
                    <a:srgbClr val="3A07DF"/>
                  </a:solidFill>
                </a:rPr>
                <a:t>б</a:t>
              </a:r>
              <a:r>
                <a:rPr lang="tr-TR" altLang="en-US" sz="1200" b="1">
                  <a:solidFill>
                    <a:srgbClr val="3A07DF"/>
                  </a:solidFill>
                </a:rPr>
                <a:t>e</a:t>
              </a:r>
              <a:r>
                <a:rPr lang="ru-RU" altLang="en-US" sz="1200" b="1">
                  <a:solidFill>
                    <a:srgbClr val="3A07DF"/>
                  </a:solidFill>
                </a:rPr>
                <a:t>риш</a:t>
              </a:r>
              <a:r>
                <a:rPr lang="tr-TR" altLang="en-US" sz="1200" b="1">
                  <a:solidFill>
                    <a:srgbClr val="3A07DF"/>
                  </a:solidFill>
                </a:rPr>
                <a:t> </a:t>
              </a:r>
              <a:r>
                <a:rPr lang="ru-RU" altLang="en-US" sz="1200" b="1">
                  <a:solidFill>
                    <a:srgbClr val="3A07DF"/>
                  </a:solidFill>
                </a:rPr>
                <a:t>учун</a:t>
              </a:r>
              <a:r>
                <a:rPr lang="tr-TR" altLang="en-US" sz="1200" b="1">
                  <a:solidFill>
                    <a:srgbClr val="3A07DF"/>
                  </a:solidFill>
                </a:rPr>
                <a:t> </a:t>
              </a:r>
              <a:r>
                <a:rPr lang="ru-RU" altLang="en-US" sz="1200" b="1">
                  <a:solidFill>
                    <a:srgbClr val="3A07DF"/>
                  </a:solidFill>
                </a:rPr>
                <a:t>контактлар</a:t>
              </a:r>
              <a:r>
                <a:rPr lang="tr-TR" altLang="en-US" sz="1200" b="1">
                  <a:solidFill>
                    <a:srgbClr val="3A07DF"/>
                  </a:solidFill>
                </a:rPr>
                <a:t>.</a:t>
              </a:r>
              <a:endParaRPr lang="ru-RU" altLang="en-US" sz="1200" b="1">
                <a:solidFill>
                  <a:srgbClr val="3A07DF"/>
                </a:solidFill>
              </a:endParaRPr>
            </a:p>
          </p:txBody>
        </p:sp>
        <p:sp>
          <p:nvSpPr>
            <p:cNvPr id="48" name="Oval 47">
              <a:extLst>
                <a:ext uri="{FF2B5EF4-FFF2-40B4-BE49-F238E27FC236}">
                  <a16:creationId xmlns:a16="http://schemas.microsoft.com/office/drawing/2014/main" id="{4B66FA3D-B873-4721-8BFF-CC1B48FD7104}"/>
                </a:ext>
              </a:extLst>
            </p:cNvPr>
            <p:cNvSpPr/>
            <p:nvPr/>
          </p:nvSpPr>
          <p:spPr>
            <a:xfrm>
              <a:off x="438150" y="1966759"/>
              <a:ext cx="331794" cy="331621"/>
            </a:xfrm>
            <a:prstGeom prst="ellipse">
              <a:avLst/>
            </a:prstGeom>
            <a:solidFill>
              <a:srgbClr val="1BD7D3"/>
            </a:solidFill>
            <a:ln w="19050">
              <a:solidFill>
                <a:schemeClr val="bg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ru-RU" sz="1400" b="1" dirty="0"/>
                <a:t>7</a:t>
              </a:r>
              <a:endParaRPr lang="en-US" sz="1400" b="1" dirty="0"/>
            </a:p>
          </p:txBody>
        </p:sp>
      </p:grpSp>
    </p:spTree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62" name="Title 3">
            <a:extLst>
              <a:ext uri="{FF2B5EF4-FFF2-40B4-BE49-F238E27FC236}">
                <a16:creationId xmlns:a16="http://schemas.microsoft.com/office/drawing/2014/main" id="{7C194D2C-2FB0-488C-BB78-6E5C2A1EAB7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uz-Cyrl-UZ" altLang="en-US"/>
              <a:t>И</a:t>
            </a:r>
            <a:r>
              <a:rPr lang="ru-RU" altLang="en-US"/>
              <a:t>нсоф</a:t>
            </a:r>
            <a:r>
              <a:rPr lang="en-US" altLang="en-US"/>
              <a:t>, </a:t>
            </a:r>
            <a:r>
              <a:rPr lang="ru-RU" altLang="en-US"/>
              <a:t>тўғрилик</a:t>
            </a:r>
            <a:r>
              <a:rPr lang="tr-TR" altLang="en-US"/>
              <a:t> </a:t>
            </a:r>
            <a:r>
              <a:rPr lang="ru-RU" altLang="en-US"/>
              <a:t>ва</a:t>
            </a:r>
            <a:r>
              <a:rPr lang="tr-TR" altLang="en-US"/>
              <a:t> </a:t>
            </a:r>
            <a:r>
              <a:rPr lang="ru-RU" altLang="en-US"/>
              <a:t>ҳалоллик</a:t>
            </a:r>
            <a:r>
              <a:rPr lang="tr-TR" altLang="en-US"/>
              <a:t> </a:t>
            </a:r>
            <a:r>
              <a:rPr lang="ru-RU" altLang="en-US"/>
              <a:t>тушунчалари</a:t>
            </a:r>
            <a:r>
              <a:rPr lang="en-US" altLang="en-US"/>
              <a:t>.</a:t>
            </a:r>
          </a:p>
        </p:txBody>
      </p:sp>
      <p:sp>
        <p:nvSpPr>
          <p:cNvPr id="40966" name="Freeform 304">
            <a:extLst>
              <a:ext uri="{FF2B5EF4-FFF2-40B4-BE49-F238E27FC236}">
                <a16:creationId xmlns:a16="http://schemas.microsoft.com/office/drawing/2014/main" id="{03FD74F5-2198-4A86-8AAA-630103260DDD}"/>
              </a:ext>
            </a:extLst>
          </p:cNvPr>
          <p:cNvSpPr>
            <a:spLocks/>
          </p:cNvSpPr>
          <p:nvPr/>
        </p:nvSpPr>
        <p:spPr bwMode="auto">
          <a:xfrm rot="-7859988">
            <a:off x="10298112" y="1309688"/>
            <a:ext cx="1471613" cy="693738"/>
          </a:xfrm>
          <a:custGeom>
            <a:avLst/>
            <a:gdLst>
              <a:gd name="T0" fmla="*/ 0 w 463"/>
              <a:gd name="T1" fmla="*/ 2147483647 h 218"/>
              <a:gd name="T2" fmla="*/ 2147483647 w 463"/>
              <a:gd name="T3" fmla="*/ 2147483647 h 218"/>
              <a:gd name="T4" fmla="*/ 2147483647 w 463"/>
              <a:gd name="T5" fmla="*/ 2147483647 h 218"/>
              <a:gd name="T6" fmla="*/ 2147483647 w 463"/>
              <a:gd name="T7" fmla="*/ 2147483647 h 218"/>
              <a:gd name="T8" fmla="*/ 2147483647 w 463"/>
              <a:gd name="T9" fmla="*/ 2147483647 h 218"/>
              <a:gd name="T10" fmla="*/ 2147483647 w 463"/>
              <a:gd name="T11" fmla="*/ 2147483647 h 218"/>
              <a:gd name="T12" fmla="*/ 2147483647 w 463"/>
              <a:gd name="T13" fmla="*/ 2147483647 h 218"/>
              <a:gd name="T14" fmla="*/ 2147483647 w 463"/>
              <a:gd name="T15" fmla="*/ 2147483647 h 218"/>
              <a:gd name="T16" fmla="*/ 2147483647 w 463"/>
              <a:gd name="T17" fmla="*/ 2147483647 h 218"/>
              <a:gd name="T18" fmla="*/ 2147483647 w 463"/>
              <a:gd name="T19" fmla="*/ 2147483647 h 218"/>
              <a:gd name="T20" fmla="*/ 2147483647 w 463"/>
              <a:gd name="T21" fmla="*/ 2147483647 h 218"/>
              <a:gd name="T22" fmla="*/ 2147483647 w 463"/>
              <a:gd name="T23" fmla="*/ 2147483647 h 218"/>
              <a:gd name="T24" fmla="*/ 2147483647 w 463"/>
              <a:gd name="T25" fmla="*/ 2147483647 h 218"/>
              <a:gd name="T26" fmla="*/ 2147483647 w 463"/>
              <a:gd name="T27" fmla="*/ 2147483647 h 218"/>
              <a:gd name="T28" fmla="*/ 2147483647 w 463"/>
              <a:gd name="T29" fmla="*/ 2147483647 h 218"/>
              <a:gd name="T30" fmla="*/ 2147483647 w 463"/>
              <a:gd name="T31" fmla="*/ 2147483647 h 218"/>
              <a:gd name="T32" fmla="*/ 2147483647 w 463"/>
              <a:gd name="T33" fmla="*/ 2147483647 h 218"/>
              <a:gd name="T34" fmla="*/ 2147483647 w 463"/>
              <a:gd name="T35" fmla="*/ 2147483647 h 218"/>
              <a:gd name="T36" fmla="*/ 2147483647 w 463"/>
              <a:gd name="T37" fmla="*/ 2147483647 h 218"/>
              <a:gd name="T38" fmla="*/ 2147483647 w 463"/>
              <a:gd name="T39" fmla="*/ 2147483647 h 218"/>
              <a:gd name="T40" fmla="*/ 2147483647 w 463"/>
              <a:gd name="T41" fmla="*/ 2147483647 h 218"/>
              <a:gd name="T42" fmla="*/ 2147483647 w 463"/>
              <a:gd name="T43" fmla="*/ 0 h 218"/>
              <a:gd name="T44" fmla="*/ 2147483647 w 463"/>
              <a:gd name="T45" fmla="*/ 2147483647 h 218"/>
              <a:gd name="T46" fmla="*/ 2147483647 w 463"/>
              <a:gd name="T47" fmla="*/ 2147483647 h 218"/>
              <a:gd name="T48" fmla="*/ 2147483647 w 463"/>
              <a:gd name="T49" fmla="*/ 2147483647 h 218"/>
              <a:gd name="T50" fmla="*/ 2147483647 w 463"/>
              <a:gd name="T51" fmla="*/ 2147483647 h 218"/>
              <a:gd name="T52" fmla="*/ 2147483647 w 463"/>
              <a:gd name="T53" fmla="*/ 2147483647 h 218"/>
              <a:gd name="T54" fmla="*/ 2147483647 w 463"/>
              <a:gd name="T55" fmla="*/ 2147483647 h 218"/>
              <a:gd name="T56" fmla="*/ 2147483647 w 463"/>
              <a:gd name="T57" fmla="*/ 2147483647 h 218"/>
              <a:gd name="T58" fmla="*/ 2147483647 w 463"/>
              <a:gd name="T59" fmla="*/ 2147483647 h 218"/>
              <a:gd name="T60" fmla="*/ 2147483647 w 463"/>
              <a:gd name="T61" fmla="*/ 2147483647 h 218"/>
              <a:gd name="T62" fmla="*/ 2147483647 w 463"/>
              <a:gd name="T63" fmla="*/ 2147483647 h 218"/>
              <a:gd name="T64" fmla="*/ 2147483647 w 463"/>
              <a:gd name="T65" fmla="*/ 2147483647 h 218"/>
              <a:gd name="T66" fmla="*/ 2147483647 w 463"/>
              <a:gd name="T67" fmla="*/ 2147483647 h 218"/>
              <a:gd name="T68" fmla="*/ 2147483647 w 463"/>
              <a:gd name="T69" fmla="*/ 2147483647 h 218"/>
              <a:gd name="T70" fmla="*/ 2147483647 w 463"/>
              <a:gd name="T71" fmla="*/ 2147483647 h 218"/>
              <a:gd name="T72" fmla="*/ 2147483647 w 463"/>
              <a:gd name="T73" fmla="*/ 2147483647 h 218"/>
              <a:gd name="T74" fmla="*/ 2147483647 w 463"/>
              <a:gd name="T75" fmla="*/ 2147483647 h 218"/>
              <a:gd name="T76" fmla="*/ 2147483647 w 463"/>
              <a:gd name="T77" fmla="*/ 2147483647 h 218"/>
              <a:gd name="T78" fmla="*/ 2147483647 w 463"/>
              <a:gd name="T79" fmla="*/ 2147483647 h 218"/>
              <a:gd name="T80" fmla="*/ 2147483647 w 463"/>
              <a:gd name="T81" fmla="*/ 2147483647 h 218"/>
              <a:gd name="T82" fmla="*/ 2147483647 w 463"/>
              <a:gd name="T83" fmla="*/ 2147483647 h 218"/>
              <a:gd name="T84" fmla="*/ 2147483647 w 463"/>
              <a:gd name="T85" fmla="*/ 2147483647 h 218"/>
              <a:gd name="T86" fmla="*/ 2147483647 w 463"/>
              <a:gd name="T87" fmla="*/ 2147483647 h 218"/>
              <a:gd name="T88" fmla="*/ 0 w 463"/>
              <a:gd name="T89" fmla="*/ 2147483647 h 21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463"/>
              <a:gd name="T136" fmla="*/ 0 h 218"/>
              <a:gd name="T137" fmla="*/ 463 w 463"/>
              <a:gd name="T138" fmla="*/ 218 h 218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463" h="218">
                <a:moveTo>
                  <a:pt x="0" y="171"/>
                </a:moveTo>
                <a:cubicBezTo>
                  <a:pt x="22" y="197"/>
                  <a:pt x="54" y="213"/>
                  <a:pt x="88" y="217"/>
                </a:cubicBezTo>
                <a:cubicBezTo>
                  <a:pt x="93" y="218"/>
                  <a:pt x="98" y="218"/>
                  <a:pt x="103" y="218"/>
                </a:cubicBezTo>
                <a:cubicBezTo>
                  <a:pt x="132" y="218"/>
                  <a:pt x="160" y="209"/>
                  <a:pt x="183" y="193"/>
                </a:cubicBezTo>
                <a:cubicBezTo>
                  <a:pt x="189" y="189"/>
                  <a:pt x="195" y="184"/>
                  <a:pt x="196" y="177"/>
                </a:cubicBezTo>
                <a:cubicBezTo>
                  <a:pt x="197" y="176"/>
                  <a:pt x="197" y="175"/>
                  <a:pt x="197" y="174"/>
                </a:cubicBezTo>
                <a:cubicBezTo>
                  <a:pt x="197" y="171"/>
                  <a:pt x="196" y="167"/>
                  <a:pt x="194" y="165"/>
                </a:cubicBezTo>
                <a:cubicBezTo>
                  <a:pt x="192" y="163"/>
                  <a:pt x="189" y="161"/>
                  <a:pt x="186" y="161"/>
                </a:cubicBezTo>
                <a:cubicBezTo>
                  <a:pt x="185" y="161"/>
                  <a:pt x="185" y="161"/>
                  <a:pt x="185" y="161"/>
                </a:cubicBezTo>
                <a:cubicBezTo>
                  <a:pt x="183" y="161"/>
                  <a:pt x="180" y="163"/>
                  <a:pt x="178" y="165"/>
                </a:cubicBezTo>
                <a:cubicBezTo>
                  <a:pt x="177" y="167"/>
                  <a:pt x="175" y="169"/>
                  <a:pt x="175" y="172"/>
                </a:cubicBezTo>
                <a:cubicBezTo>
                  <a:pt x="175" y="172"/>
                  <a:pt x="175" y="173"/>
                  <a:pt x="175" y="173"/>
                </a:cubicBezTo>
                <a:cubicBezTo>
                  <a:pt x="175" y="178"/>
                  <a:pt x="177" y="183"/>
                  <a:pt x="180" y="186"/>
                </a:cubicBezTo>
                <a:cubicBezTo>
                  <a:pt x="190" y="199"/>
                  <a:pt x="206" y="205"/>
                  <a:pt x="223" y="205"/>
                </a:cubicBezTo>
                <a:cubicBezTo>
                  <a:pt x="230" y="205"/>
                  <a:pt x="238" y="204"/>
                  <a:pt x="244" y="202"/>
                </a:cubicBezTo>
                <a:cubicBezTo>
                  <a:pt x="267" y="196"/>
                  <a:pt x="287" y="184"/>
                  <a:pt x="310" y="180"/>
                </a:cubicBezTo>
                <a:cubicBezTo>
                  <a:pt x="319" y="179"/>
                  <a:pt x="329" y="178"/>
                  <a:pt x="339" y="178"/>
                </a:cubicBezTo>
                <a:cubicBezTo>
                  <a:pt x="343" y="178"/>
                  <a:pt x="348" y="179"/>
                  <a:pt x="352" y="179"/>
                </a:cubicBezTo>
                <a:cubicBezTo>
                  <a:pt x="364" y="179"/>
                  <a:pt x="376" y="178"/>
                  <a:pt x="387" y="175"/>
                </a:cubicBezTo>
                <a:cubicBezTo>
                  <a:pt x="422" y="167"/>
                  <a:pt x="448" y="137"/>
                  <a:pt x="458" y="103"/>
                </a:cubicBezTo>
                <a:cubicBezTo>
                  <a:pt x="462" y="91"/>
                  <a:pt x="463" y="78"/>
                  <a:pt x="463" y="65"/>
                </a:cubicBezTo>
                <a:cubicBezTo>
                  <a:pt x="463" y="43"/>
                  <a:pt x="459" y="21"/>
                  <a:pt x="451" y="0"/>
                </a:cubicBezTo>
                <a:cubicBezTo>
                  <a:pt x="449" y="1"/>
                  <a:pt x="449" y="1"/>
                  <a:pt x="449" y="1"/>
                </a:cubicBezTo>
                <a:cubicBezTo>
                  <a:pt x="457" y="21"/>
                  <a:pt x="461" y="43"/>
                  <a:pt x="461" y="65"/>
                </a:cubicBezTo>
                <a:cubicBezTo>
                  <a:pt x="461" y="78"/>
                  <a:pt x="460" y="90"/>
                  <a:pt x="456" y="103"/>
                </a:cubicBezTo>
                <a:cubicBezTo>
                  <a:pt x="446" y="136"/>
                  <a:pt x="420" y="165"/>
                  <a:pt x="387" y="173"/>
                </a:cubicBezTo>
                <a:cubicBezTo>
                  <a:pt x="376" y="176"/>
                  <a:pt x="364" y="177"/>
                  <a:pt x="352" y="177"/>
                </a:cubicBezTo>
                <a:cubicBezTo>
                  <a:pt x="348" y="177"/>
                  <a:pt x="343" y="176"/>
                  <a:pt x="339" y="176"/>
                </a:cubicBezTo>
                <a:cubicBezTo>
                  <a:pt x="329" y="176"/>
                  <a:pt x="319" y="177"/>
                  <a:pt x="310" y="178"/>
                </a:cubicBezTo>
                <a:cubicBezTo>
                  <a:pt x="287" y="182"/>
                  <a:pt x="266" y="194"/>
                  <a:pt x="244" y="200"/>
                </a:cubicBezTo>
                <a:cubicBezTo>
                  <a:pt x="237" y="202"/>
                  <a:pt x="230" y="203"/>
                  <a:pt x="223" y="203"/>
                </a:cubicBezTo>
                <a:cubicBezTo>
                  <a:pt x="207" y="203"/>
                  <a:pt x="191" y="198"/>
                  <a:pt x="182" y="185"/>
                </a:cubicBezTo>
                <a:cubicBezTo>
                  <a:pt x="179" y="182"/>
                  <a:pt x="177" y="177"/>
                  <a:pt x="177" y="173"/>
                </a:cubicBezTo>
                <a:cubicBezTo>
                  <a:pt x="177" y="173"/>
                  <a:pt x="177" y="172"/>
                  <a:pt x="177" y="172"/>
                </a:cubicBezTo>
                <a:cubicBezTo>
                  <a:pt x="177" y="170"/>
                  <a:pt x="178" y="168"/>
                  <a:pt x="180" y="166"/>
                </a:cubicBezTo>
                <a:cubicBezTo>
                  <a:pt x="181" y="164"/>
                  <a:pt x="183" y="163"/>
                  <a:pt x="185" y="163"/>
                </a:cubicBezTo>
                <a:cubicBezTo>
                  <a:pt x="186" y="163"/>
                  <a:pt x="186" y="163"/>
                  <a:pt x="186" y="163"/>
                </a:cubicBezTo>
                <a:cubicBezTo>
                  <a:pt x="188" y="163"/>
                  <a:pt x="191" y="164"/>
                  <a:pt x="192" y="166"/>
                </a:cubicBezTo>
                <a:cubicBezTo>
                  <a:pt x="194" y="168"/>
                  <a:pt x="195" y="171"/>
                  <a:pt x="195" y="174"/>
                </a:cubicBezTo>
                <a:cubicBezTo>
                  <a:pt x="195" y="175"/>
                  <a:pt x="195" y="175"/>
                  <a:pt x="194" y="176"/>
                </a:cubicBezTo>
                <a:cubicBezTo>
                  <a:pt x="193" y="182"/>
                  <a:pt x="188" y="187"/>
                  <a:pt x="182" y="191"/>
                </a:cubicBezTo>
                <a:cubicBezTo>
                  <a:pt x="159" y="208"/>
                  <a:pt x="131" y="216"/>
                  <a:pt x="103" y="216"/>
                </a:cubicBezTo>
                <a:cubicBezTo>
                  <a:pt x="98" y="216"/>
                  <a:pt x="93" y="216"/>
                  <a:pt x="88" y="215"/>
                </a:cubicBezTo>
                <a:cubicBezTo>
                  <a:pt x="55" y="212"/>
                  <a:pt x="23" y="195"/>
                  <a:pt x="2" y="170"/>
                </a:cubicBezTo>
                <a:cubicBezTo>
                  <a:pt x="0" y="171"/>
                  <a:pt x="0" y="171"/>
                  <a:pt x="0" y="171"/>
                </a:cubicBezTo>
                <a:close/>
              </a:path>
            </a:pathLst>
          </a:custGeom>
          <a:solidFill>
            <a:schemeClr val="bg1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3" name="Rectangle: Rounded Corners 32">
            <a:extLst>
              <a:ext uri="{FF2B5EF4-FFF2-40B4-BE49-F238E27FC236}">
                <a16:creationId xmlns:a16="http://schemas.microsoft.com/office/drawing/2014/main" id="{727025BF-A211-4931-8B28-21BFA6687FCF}"/>
              </a:ext>
            </a:extLst>
          </p:cNvPr>
          <p:cNvSpPr/>
          <p:nvPr/>
        </p:nvSpPr>
        <p:spPr>
          <a:xfrm>
            <a:off x="458788" y="1287463"/>
            <a:ext cx="3671887" cy="417512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 w="3175">
            <a:solidFill>
              <a:srgbClr val="1FD7D4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80000" tIns="44371" bIns="44371" anchor="ctr"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b="1" dirty="0" err="1">
                <a:solidFill>
                  <a:srgbClr val="4A127B"/>
                </a:solidFill>
                <a:ea typeface="Golos Text" panose="020B0503020202020204" pitchFamily="34" charset="0"/>
              </a:rPr>
              <a:t>Тўғри</a:t>
            </a:r>
            <a:r>
              <a:rPr lang="en-US" b="1" dirty="0">
                <a:solidFill>
                  <a:srgbClr val="4A127B"/>
                </a:solidFill>
                <a:ea typeface="Golos Text" panose="020B0503020202020204" pitchFamily="34" charset="0"/>
              </a:rPr>
              <a:t> </a:t>
            </a:r>
            <a:r>
              <a:rPr lang="ru-RU" b="1" dirty="0" err="1">
                <a:solidFill>
                  <a:srgbClr val="4A127B"/>
                </a:solidFill>
                <a:ea typeface="Golos Text" panose="020B0503020202020204" pitchFamily="34" charset="0"/>
              </a:rPr>
              <a:t>ва</a:t>
            </a:r>
            <a:r>
              <a:rPr lang="en-US" b="1" dirty="0">
                <a:solidFill>
                  <a:srgbClr val="4A127B"/>
                </a:solidFill>
                <a:ea typeface="Golos Text" panose="020B0503020202020204" pitchFamily="34" charset="0"/>
              </a:rPr>
              <a:t> </a:t>
            </a:r>
            <a:r>
              <a:rPr lang="ru-RU" b="1" dirty="0" err="1">
                <a:solidFill>
                  <a:srgbClr val="4A127B"/>
                </a:solidFill>
                <a:ea typeface="Golos Text" panose="020B0503020202020204" pitchFamily="34" charset="0"/>
              </a:rPr>
              <a:t>ҳалол</a:t>
            </a:r>
            <a:r>
              <a:rPr lang="en-US" b="1" dirty="0">
                <a:solidFill>
                  <a:srgbClr val="4A127B"/>
                </a:solidFill>
                <a:ea typeface="Golos Text" panose="020B0503020202020204" pitchFamily="34" charset="0"/>
              </a:rPr>
              <a:t> </a:t>
            </a:r>
            <a:r>
              <a:rPr lang="ru-RU" b="1" dirty="0" err="1">
                <a:solidFill>
                  <a:srgbClr val="4A127B"/>
                </a:solidFill>
                <a:ea typeface="Golos Text" panose="020B0503020202020204" pitchFamily="34" charset="0"/>
              </a:rPr>
              <a:t>инсон</a:t>
            </a:r>
            <a:r>
              <a:rPr lang="en-US" b="1" dirty="0">
                <a:solidFill>
                  <a:srgbClr val="4A127B"/>
                </a:solidFill>
                <a:ea typeface="Golos Text" panose="020B0503020202020204" pitchFamily="34" charset="0"/>
              </a:rPr>
              <a:t>.</a:t>
            </a:r>
            <a:endParaRPr lang="ru-RU" b="1" dirty="0">
              <a:solidFill>
                <a:srgbClr val="4A127B"/>
              </a:solidFill>
              <a:latin typeface="+mj-lt"/>
              <a:ea typeface="Golos Text" panose="020B0503020202020204" pitchFamily="34" charset="0"/>
            </a:endParaRPr>
          </a:p>
        </p:txBody>
      </p:sp>
      <p:sp>
        <p:nvSpPr>
          <p:cNvPr id="34" name="Rectangle: Rounded Corners 33">
            <a:extLst>
              <a:ext uri="{FF2B5EF4-FFF2-40B4-BE49-F238E27FC236}">
                <a16:creationId xmlns:a16="http://schemas.microsoft.com/office/drawing/2014/main" id="{30403C46-A3D4-4345-B491-99DC2A460EE4}"/>
              </a:ext>
            </a:extLst>
          </p:cNvPr>
          <p:cNvSpPr/>
          <p:nvPr/>
        </p:nvSpPr>
        <p:spPr>
          <a:xfrm>
            <a:off x="4356100" y="1287463"/>
            <a:ext cx="3671888" cy="417512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 w="3175">
            <a:solidFill>
              <a:srgbClr val="1FD7D4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80000" tIns="44371" bIns="44371" anchor="ctr"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b="1" dirty="0" err="1">
                <a:solidFill>
                  <a:srgbClr val="4A127B"/>
                </a:solidFill>
                <a:ea typeface="Golos Text" panose="020B0503020202020204" pitchFamily="34" charset="0"/>
              </a:rPr>
              <a:t>Инсофли</a:t>
            </a:r>
            <a:r>
              <a:rPr lang="en-US" b="1" dirty="0">
                <a:solidFill>
                  <a:srgbClr val="4A127B"/>
                </a:solidFill>
                <a:ea typeface="Golos Text" panose="020B0503020202020204" pitchFamily="34" charset="0"/>
              </a:rPr>
              <a:t> </a:t>
            </a:r>
            <a:r>
              <a:rPr lang="ru-RU" b="1" dirty="0" err="1">
                <a:solidFill>
                  <a:srgbClr val="4A127B"/>
                </a:solidFill>
                <a:ea typeface="Golos Text" panose="020B0503020202020204" pitchFamily="34" charset="0"/>
              </a:rPr>
              <a:t>инсон</a:t>
            </a:r>
            <a:r>
              <a:rPr lang="en-US" b="1" dirty="0">
                <a:solidFill>
                  <a:srgbClr val="4A127B"/>
                </a:solidFill>
                <a:ea typeface="Golos Text" panose="020B0503020202020204" pitchFamily="34" charset="0"/>
              </a:rPr>
              <a:t>.</a:t>
            </a:r>
            <a:endParaRPr lang="ru-RU" b="1" dirty="0">
              <a:solidFill>
                <a:srgbClr val="4A127B"/>
              </a:solidFill>
              <a:ea typeface="Golos Text" panose="020B0503020202020204" pitchFamily="34" charset="0"/>
            </a:endParaRPr>
          </a:p>
        </p:txBody>
      </p:sp>
      <p:sp>
        <p:nvSpPr>
          <p:cNvPr id="37" name="Rectangle: Rounded Corners 36">
            <a:extLst>
              <a:ext uri="{FF2B5EF4-FFF2-40B4-BE49-F238E27FC236}">
                <a16:creationId xmlns:a16="http://schemas.microsoft.com/office/drawing/2014/main" id="{D0C9FFB2-6672-4492-9EC3-F91FF77CCC5B}"/>
              </a:ext>
            </a:extLst>
          </p:cNvPr>
          <p:cNvSpPr/>
          <p:nvPr/>
        </p:nvSpPr>
        <p:spPr>
          <a:xfrm>
            <a:off x="442913" y="1771650"/>
            <a:ext cx="3687762" cy="622300"/>
          </a:xfrm>
          <a:prstGeom prst="roundRect">
            <a:avLst>
              <a:gd name="adj" fmla="val 0"/>
            </a:avLst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44371" rIns="0" bIns="44371"/>
          <a:lstStyle/>
          <a:p>
            <a:pPr fontAlgn="auto">
              <a:spcBef>
                <a:spcPts val="0"/>
              </a:spcBef>
              <a:spcAft>
                <a:spcPts val="600"/>
              </a:spcAft>
              <a:buClr>
                <a:srgbClr val="1FD7D4"/>
              </a:buClr>
              <a:defRPr/>
            </a:pPr>
            <a:r>
              <a:rPr lang="ru-RU" sz="1600" dirty="0" err="1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Самимий</a:t>
            </a:r>
            <a:r>
              <a:rPr lang="tr-TR" sz="1600" dirty="0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, </a:t>
            </a:r>
            <a:r>
              <a:rPr lang="ru-RU" sz="1600" dirty="0" err="1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ростгўй</a:t>
            </a:r>
            <a:r>
              <a:rPr lang="tr-TR" sz="1600" dirty="0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, </a:t>
            </a:r>
            <a:r>
              <a:rPr lang="ru-RU" sz="1600" dirty="0" err="1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виждонли</a:t>
            </a:r>
            <a:r>
              <a:rPr lang="tr-TR" sz="1600" dirty="0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, </a:t>
            </a:r>
            <a:r>
              <a:rPr lang="ru-RU" sz="1600" dirty="0" err="1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ишончли</a:t>
            </a:r>
            <a:r>
              <a:rPr lang="tr-TR" sz="1600" dirty="0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, </a:t>
            </a:r>
            <a:r>
              <a:rPr lang="ru-RU" sz="1600" dirty="0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м</a:t>
            </a:r>
            <a:r>
              <a:rPr lang="tr-TR" sz="1600" dirty="0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e</a:t>
            </a:r>
            <a:r>
              <a:rPr lang="ru-RU" sz="1600" dirty="0" err="1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ҳнатс</a:t>
            </a:r>
            <a:r>
              <a:rPr lang="tr-TR" sz="1600" dirty="0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e</a:t>
            </a:r>
            <a:r>
              <a:rPr lang="ru-RU" sz="1600" dirty="0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вар</a:t>
            </a:r>
            <a:r>
              <a:rPr lang="tr-TR" sz="1600" dirty="0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, </a:t>
            </a:r>
            <a:r>
              <a:rPr lang="ru-RU" sz="1600" dirty="0" err="1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муносиб</a:t>
            </a:r>
            <a:r>
              <a:rPr lang="en-US" sz="1600" dirty="0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 </a:t>
            </a:r>
            <a:r>
              <a:rPr lang="ru-RU" sz="1600" dirty="0" err="1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ва</a:t>
            </a:r>
            <a:r>
              <a:rPr lang="en-US" sz="1600" dirty="0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 </a:t>
            </a:r>
            <a:r>
              <a:rPr lang="ru-RU" sz="1600" dirty="0" err="1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тўғри</a:t>
            </a:r>
            <a:r>
              <a:rPr lang="en-US" sz="1600" dirty="0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 </a:t>
            </a:r>
            <a:r>
              <a:rPr lang="ru-RU" sz="1600" dirty="0" err="1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инсон</a:t>
            </a:r>
            <a:r>
              <a:rPr lang="tr-TR" sz="1600" dirty="0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.</a:t>
            </a:r>
            <a:endParaRPr lang="ru-RU" sz="1600" dirty="0">
              <a:solidFill>
                <a:schemeClr val="tx2"/>
              </a:solidFill>
              <a:latin typeface="+mj-lt"/>
              <a:ea typeface="Golos Text" panose="020B0503020202020204" pitchFamily="34" charset="0"/>
            </a:endParaRPr>
          </a:p>
        </p:txBody>
      </p:sp>
      <p:sp>
        <p:nvSpPr>
          <p:cNvPr id="38" name="Rectangle: Rounded Corners 37">
            <a:extLst>
              <a:ext uri="{FF2B5EF4-FFF2-40B4-BE49-F238E27FC236}">
                <a16:creationId xmlns:a16="http://schemas.microsoft.com/office/drawing/2014/main" id="{A368CE9C-670A-498A-9C6E-4576E419ABE1}"/>
              </a:ext>
            </a:extLst>
          </p:cNvPr>
          <p:cNvSpPr/>
          <p:nvPr/>
        </p:nvSpPr>
        <p:spPr>
          <a:xfrm>
            <a:off x="4356100" y="1771650"/>
            <a:ext cx="3671888" cy="622300"/>
          </a:xfrm>
          <a:prstGeom prst="roundRect">
            <a:avLst>
              <a:gd name="adj" fmla="val 0"/>
            </a:avLst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44371" rIns="0" bIns="44371"/>
          <a:lstStyle/>
          <a:p>
            <a:pPr fontAlgn="auto">
              <a:spcBef>
                <a:spcPts val="0"/>
              </a:spcBef>
              <a:spcAft>
                <a:spcPts val="600"/>
              </a:spcAft>
              <a:buClr>
                <a:srgbClr val="1FD7D4"/>
              </a:buClr>
              <a:defRPr/>
            </a:pPr>
            <a:r>
              <a:rPr lang="ru-RU" sz="1600" dirty="0" err="1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Ҳалол</a:t>
            </a:r>
            <a:r>
              <a:rPr lang="tr-TR" sz="1600" dirty="0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, </a:t>
            </a:r>
            <a:r>
              <a:rPr lang="ru-RU" sz="1600" dirty="0" err="1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сотилмайдиган</a:t>
            </a:r>
            <a:r>
              <a:rPr lang="tr-TR" sz="1600" dirty="0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, </a:t>
            </a:r>
            <a:r>
              <a:rPr lang="ru-RU" sz="1600" dirty="0" err="1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муносиб</a:t>
            </a:r>
            <a:r>
              <a:rPr lang="tr-TR" sz="1600" dirty="0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, </a:t>
            </a:r>
            <a:r>
              <a:rPr lang="ru-RU" sz="1600" dirty="0" err="1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тўғри</a:t>
            </a:r>
            <a:r>
              <a:rPr lang="tr-TR" sz="1600" dirty="0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, </a:t>
            </a:r>
            <a:r>
              <a:rPr lang="ru-RU" sz="1600" dirty="0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м</a:t>
            </a:r>
            <a:r>
              <a:rPr lang="tr-TR" sz="1600" dirty="0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e</a:t>
            </a:r>
            <a:r>
              <a:rPr lang="ru-RU" sz="1600" dirty="0" err="1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ҳрибон</a:t>
            </a:r>
            <a:r>
              <a:rPr lang="tr-TR" sz="1600" dirty="0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, </a:t>
            </a:r>
            <a:r>
              <a:rPr lang="ru-RU" sz="1600" dirty="0" err="1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одобли</a:t>
            </a:r>
            <a:r>
              <a:rPr lang="tr-TR" sz="1600" dirty="0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, </a:t>
            </a:r>
            <a:r>
              <a:rPr lang="ru-RU" sz="1600" dirty="0" err="1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юксак</a:t>
            </a:r>
            <a:r>
              <a:rPr lang="tr-TR" sz="1600" dirty="0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 </a:t>
            </a:r>
            <a:r>
              <a:rPr lang="ru-RU" sz="1600" dirty="0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а</a:t>
            </a:r>
            <a:r>
              <a:rPr lang="tr-TR" sz="1600" dirty="0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x</a:t>
            </a:r>
            <a:r>
              <a:rPr lang="ru-RU" sz="1600" dirty="0" err="1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лоқли</a:t>
            </a:r>
            <a:r>
              <a:rPr lang="tr-TR" sz="1600" dirty="0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.</a:t>
            </a:r>
            <a:r>
              <a:rPr lang="ru-RU" sz="1600" dirty="0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.</a:t>
            </a:r>
          </a:p>
        </p:txBody>
      </p:sp>
      <p:sp>
        <p:nvSpPr>
          <p:cNvPr id="39" name="Freeform: Shape 38">
            <a:extLst>
              <a:ext uri="{FF2B5EF4-FFF2-40B4-BE49-F238E27FC236}">
                <a16:creationId xmlns:a16="http://schemas.microsoft.com/office/drawing/2014/main" id="{4B44D272-A336-4850-ABD6-ED19A2B1BB70}"/>
              </a:ext>
            </a:extLst>
          </p:cNvPr>
          <p:cNvSpPr/>
          <p:nvPr/>
        </p:nvSpPr>
        <p:spPr>
          <a:xfrm>
            <a:off x="0" y="2984500"/>
            <a:ext cx="7527925" cy="1547813"/>
          </a:xfrm>
          <a:custGeom>
            <a:avLst/>
            <a:gdLst>
              <a:gd name="connsiteX0" fmla="*/ 0 w 7198243"/>
              <a:gd name="connsiteY0" fmla="*/ 0 h 1696010"/>
              <a:gd name="connsiteX1" fmla="*/ 848006 w 7198243"/>
              <a:gd name="connsiteY1" fmla="*/ 0 h 1696010"/>
              <a:gd name="connsiteX2" fmla="*/ 925032 w 7198243"/>
              <a:gd name="connsiteY2" fmla="*/ 0 h 1696010"/>
              <a:gd name="connsiteX3" fmla="*/ 6350238 w 7198243"/>
              <a:gd name="connsiteY3" fmla="*/ 0 h 1696010"/>
              <a:gd name="connsiteX4" fmla="*/ 7198243 w 7198243"/>
              <a:gd name="connsiteY4" fmla="*/ 848005 h 1696010"/>
              <a:gd name="connsiteX5" fmla="*/ 6350238 w 7198243"/>
              <a:gd name="connsiteY5" fmla="*/ 1696010 h 1696010"/>
              <a:gd name="connsiteX6" fmla="*/ 925032 w 7198243"/>
              <a:gd name="connsiteY6" fmla="*/ 1696010 h 1696010"/>
              <a:gd name="connsiteX7" fmla="*/ 848006 w 7198243"/>
              <a:gd name="connsiteY7" fmla="*/ 1696010 h 1696010"/>
              <a:gd name="connsiteX8" fmla="*/ 0 w 7198243"/>
              <a:gd name="connsiteY8" fmla="*/ 1696010 h 16960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198243" h="1696010">
                <a:moveTo>
                  <a:pt x="0" y="0"/>
                </a:moveTo>
                <a:lnTo>
                  <a:pt x="848006" y="0"/>
                </a:lnTo>
                <a:lnTo>
                  <a:pt x="925032" y="0"/>
                </a:lnTo>
                <a:lnTo>
                  <a:pt x="6350238" y="0"/>
                </a:lnTo>
                <a:cubicBezTo>
                  <a:pt x="6818578" y="0"/>
                  <a:pt x="7198243" y="379665"/>
                  <a:pt x="7198243" y="848005"/>
                </a:cubicBezTo>
                <a:cubicBezTo>
                  <a:pt x="7198243" y="1316345"/>
                  <a:pt x="6818578" y="1696010"/>
                  <a:pt x="6350238" y="1696010"/>
                </a:cubicBezTo>
                <a:lnTo>
                  <a:pt x="925032" y="1696010"/>
                </a:lnTo>
                <a:lnTo>
                  <a:pt x="848006" y="1696010"/>
                </a:lnTo>
                <a:lnTo>
                  <a:pt x="0" y="1696010"/>
                </a:lnTo>
                <a:close/>
              </a:path>
            </a:pathLst>
          </a:custGeom>
          <a:gradFill>
            <a:gsLst>
              <a:gs pos="0">
                <a:srgbClr val="1FD7D4"/>
              </a:gs>
              <a:gs pos="100000">
                <a:srgbClr val="9190F9"/>
              </a:gs>
            </a:gsLst>
            <a:lin ang="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 dirty="0"/>
          </a:p>
        </p:txBody>
      </p:sp>
      <p:sp>
        <p:nvSpPr>
          <p:cNvPr id="40972" name="TextBox 39">
            <a:extLst>
              <a:ext uri="{FF2B5EF4-FFF2-40B4-BE49-F238E27FC236}">
                <a16:creationId xmlns:a16="http://schemas.microsoft.com/office/drawing/2014/main" id="{208841A1-8800-4B10-B5F2-10611FE2F5E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1800" y="2720975"/>
            <a:ext cx="6777038" cy="2073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54610" tIns="54610" rIns="54610" bIns="54610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spcAft>
                <a:spcPts val="600"/>
              </a:spcAft>
            </a:pPr>
            <a:r>
              <a:rPr lang="ru-RU" altLang="en-US" sz="1400" b="1">
                <a:solidFill>
                  <a:schemeClr val="bg1"/>
                </a:solidFill>
              </a:rPr>
              <a:t>Ростгўйлик</a:t>
            </a:r>
            <a:r>
              <a:rPr lang="tr-TR" altLang="en-US" sz="1400">
                <a:solidFill>
                  <a:schemeClr val="bg1"/>
                </a:solidFill>
              </a:rPr>
              <a:t> - </a:t>
            </a:r>
            <a:r>
              <a:rPr lang="ru-RU" altLang="en-US" sz="1400">
                <a:solidFill>
                  <a:schemeClr val="bg1"/>
                </a:solidFill>
              </a:rPr>
              <a:t>бу</a:t>
            </a:r>
            <a:r>
              <a:rPr lang="tr-TR" altLang="en-US" sz="1400">
                <a:solidFill>
                  <a:schemeClr val="bg1"/>
                </a:solidFill>
              </a:rPr>
              <a:t> </a:t>
            </a:r>
            <a:r>
              <a:rPr lang="ru-RU" altLang="en-US" sz="1400">
                <a:solidFill>
                  <a:schemeClr val="bg1"/>
                </a:solidFill>
              </a:rPr>
              <a:t>ша</a:t>
            </a:r>
            <a:r>
              <a:rPr lang="tr-TR" altLang="en-US" sz="1400">
                <a:solidFill>
                  <a:schemeClr val="bg1"/>
                </a:solidFill>
              </a:rPr>
              <a:t>x</a:t>
            </a:r>
            <a:r>
              <a:rPr lang="ru-RU" altLang="en-US" sz="1400">
                <a:solidFill>
                  <a:schemeClr val="bg1"/>
                </a:solidFill>
              </a:rPr>
              <a:t>снинг</a:t>
            </a:r>
            <a:r>
              <a:rPr lang="tr-TR" altLang="en-US" sz="1400">
                <a:solidFill>
                  <a:schemeClr val="bg1"/>
                </a:solidFill>
              </a:rPr>
              <a:t> </a:t>
            </a:r>
            <a:r>
              <a:rPr lang="ru-RU" altLang="en-US" sz="1400">
                <a:solidFill>
                  <a:schemeClr val="bg1"/>
                </a:solidFill>
              </a:rPr>
              <a:t>ўзига</a:t>
            </a:r>
            <a:r>
              <a:rPr lang="tr-TR" altLang="en-US" sz="1400">
                <a:solidFill>
                  <a:schemeClr val="bg1"/>
                </a:solidFill>
              </a:rPr>
              <a:t> x</a:t>
            </a:r>
            <a:r>
              <a:rPr lang="ru-RU" altLang="en-US" sz="1400">
                <a:solidFill>
                  <a:schemeClr val="bg1"/>
                </a:solidFill>
              </a:rPr>
              <a:t>ос</a:t>
            </a:r>
            <a:r>
              <a:rPr lang="tr-TR" altLang="en-US" sz="1400">
                <a:solidFill>
                  <a:schemeClr val="bg1"/>
                </a:solidFill>
              </a:rPr>
              <a:t> x</a:t>
            </a:r>
            <a:r>
              <a:rPr lang="ru-RU" altLang="en-US" sz="1400">
                <a:solidFill>
                  <a:schemeClr val="bg1"/>
                </a:solidFill>
              </a:rPr>
              <a:t>усусияти</a:t>
            </a:r>
            <a:r>
              <a:rPr lang="tr-TR" altLang="en-US" sz="1400">
                <a:solidFill>
                  <a:schemeClr val="bg1"/>
                </a:solidFill>
              </a:rPr>
              <a:t> </a:t>
            </a:r>
            <a:r>
              <a:rPr lang="ru-RU" altLang="en-US" sz="1400">
                <a:solidFill>
                  <a:schemeClr val="bg1"/>
                </a:solidFill>
              </a:rPr>
              <a:t>бўлиб</a:t>
            </a:r>
            <a:r>
              <a:rPr lang="tr-TR" altLang="en-US" sz="1400">
                <a:solidFill>
                  <a:schemeClr val="bg1"/>
                </a:solidFill>
              </a:rPr>
              <a:t>, </a:t>
            </a:r>
            <a:r>
              <a:rPr lang="ru-RU" altLang="en-US" sz="1400">
                <a:solidFill>
                  <a:schemeClr val="bg1"/>
                </a:solidFill>
              </a:rPr>
              <a:t>у</a:t>
            </a:r>
            <a:r>
              <a:rPr lang="tr-TR" altLang="en-US" sz="1400">
                <a:solidFill>
                  <a:schemeClr val="bg1"/>
                </a:solidFill>
              </a:rPr>
              <a:t> </a:t>
            </a:r>
            <a:r>
              <a:rPr lang="ru-RU" altLang="en-US" sz="1400">
                <a:solidFill>
                  <a:schemeClr val="bg1"/>
                </a:solidFill>
              </a:rPr>
              <a:t>ҳамма</a:t>
            </a:r>
            <a:r>
              <a:rPr lang="tr-TR" altLang="en-US" sz="1400">
                <a:solidFill>
                  <a:schemeClr val="bg1"/>
                </a:solidFill>
              </a:rPr>
              <a:t> </a:t>
            </a:r>
            <a:r>
              <a:rPr lang="ru-RU" altLang="en-US" sz="1400">
                <a:solidFill>
                  <a:schemeClr val="bg1"/>
                </a:solidFill>
              </a:rPr>
              <a:t>нарсада</a:t>
            </a:r>
            <a:r>
              <a:rPr lang="tr-TR" altLang="en-US" sz="1400">
                <a:solidFill>
                  <a:schemeClr val="bg1"/>
                </a:solidFill>
              </a:rPr>
              <a:t> </a:t>
            </a:r>
            <a:r>
              <a:rPr lang="ru-RU" altLang="en-US" sz="1400">
                <a:solidFill>
                  <a:schemeClr val="bg1"/>
                </a:solidFill>
              </a:rPr>
              <a:t>самимий</a:t>
            </a:r>
            <a:r>
              <a:rPr lang="tr-TR" altLang="en-US" sz="1400">
                <a:solidFill>
                  <a:schemeClr val="bg1"/>
                </a:solidFill>
              </a:rPr>
              <a:t> </a:t>
            </a:r>
            <a:r>
              <a:rPr lang="ru-RU" altLang="en-US" sz="1400">
                <a:solidFill>
                  <a:schemeClr val="bg1"/>
                </a:solidFill>
              </a:rPr>
              <a:t>бўлиш</a:t>
            </a:r>
            <a:r>
              <a:rPr lang="tr-TR" altLang="en-US" sz="1400">
                <a:solidFill>
                  <a:schemeClr val="bg1"/>
                </a:solidFill>
              </a:rPr>
              <a:t>, </a:t>
            </a:r>
            <a:r>
              <a:rPr lang="ru-RU" altLang="en-US" sz="1400">
                <a:solidFill>
                  <a:schemeClr val="bg1"/>
                </a:solidFill>
              </a:rPr>
              <a:t>ваъдасини</a:t>
            </a:r>
            <a:r>
              <a:rPr lang="tr-TR" altLang="en-US" sz="1400">
                <a:solidFill>
                  <a:schemeClr val="bg1"/>
                </a:solidFill>
              </a:rPr>
              <a:t> </a:t>
            </a:r>
            <a:r>
              <a:rPr lang="ru-RU" altLang="en-US" sz="1400">
                <a:solidFill>
                  <a:schemeClr val="bg1"/>
                </a:solidFill>
              </a:rPr>
              <a:t>бажариш</a:t>
            </a:r>
            <a:r>
              <a:rPr lang="tr-TR" altLang="en-US" sz="1400">
                <a:solidFill>
                  <a:schemeClr val="bg1"/>
                </a:solidFill>
              </a:rPr>
              <a:t>, </a:t>
            </a:r>
            <a:r>
              <a:rPr lang="ru-RU" altLang="en-US" sz="1400">
                <a:solidFill>
                  <a:schemeClr val="bg1"/>
                </a:solidFill>
              </a:rPr>
              <a:t>одамларга</a:t>
            </a:r>
            <a:r>
              <a:rPr lang="tr-TR" altLang="en-US" sz="1400">
                <a:solidFill>
                  <a:schemeClr val="bg1"/>
                </a:solidFill>
              </a:rPr>
              <a:t>, </a:t>
            </a:r>
            <a:r>
              <a:rPr lang="ru-RU" altLang="en-US" sz="1400">
                <a:solidFill>
                  <a:schemeClr val="bg1"/>
                </a:solidFill>
              </a:rPr>
              <a:t>сўзларга</a:t>
            </a:r>
            <a:r>
              <a:rPr lang="tr-TR" altLang="en-US" sz="1400">
                <a:solidFill>
                  <a:schemeClr val="bg1"/>
                </a:solidFill>
              </a:rPr>
              <a:t> </a:t>
            </a:r>
            <a:r>
              <a:rPr lang="ru-RU" altLang="en-US" sz="1400">
                <a:solidFill>
                  <a:schemeClr val="bg1"/>
                </a:solidFill>
              </a:rPr>
              <a:t>содиқ</a:t>
            </a:r>
            <a:r>
              <a:rPr lang="tr-TR" altLang="en-US" sz="1400">
                <a:solidFill>
                  <a:schemeClr val="bg1"/>
                </a:solidFill>
              </a:rPr>
              <a:t> </a:t>
            </a:r>
            <a:r>
              <a:rPr lang="ru-RU" altLang="en-US" sz="1400">
                <a:solidFill>
                  <a:schemeClr val="bg1"/>
                </a:solidFill>
              </a:rPr>
              <a:t>қолиш</a:t>
            </a:r>
            <a:r>
              <a:rPr lang="tr-TR" altLang="en-US" sz="1400">
                <a:solidFill>
                  <a:schemeClr val="bg1"/>
                </a:solidFill>
              </a:rPr>
              <a:t>, </a:t>
            </a:r>
            <a:r>
              <a:rPr lang="ru-RU" altLang="en-US" sz="1400">
                <a:solidFill>
                  <a:schemeClr val="bg1"/>
                </a:solidFill>
              </a:rPr>
              <a:t>бошқа</a:t>
            </a:r>
            <a:r>
              <a:rPr lang="tr-TR" altLang="en-US" sz="1400">
                <a:solidFill>
                  <a:schemeClr val="bg1"/>
                </a:solidFill>
              </a:rPr>
              <a:t> </a:t>
            </a:r>
            <a:r>
              <a:rPr lang="ru-RU" altLang="en-US" sz="1400">
                <a:solidFill>
                  <a:schemeClr val="bg1"/>
                </a:solidFill>
              </a:rPr>
              <a:t>одамларнинг</a:t>
            </a:r>
            <a:r>
              <a:rPr lang="tr-TR" altLang="en-US" sz="1400">
                <a:solidFill>
                  <a:schemeClr val="bg1"/>
                </a:solidFill>
              </a:rPr>
              <a:t> </a:t>
            </a:r>
            <a:r>
              <a:rPr lang="ru-RU" altLang="en-US" sz="1400">
                <a:solidFill>
                  <a:schemeClr val="bg1"/>
                </a:solidFill>
              </a:rPr>
              <a:t>ғоялари</a:t>
            </a:r>
            <a:r>
              <a:rPr lang="tr-TR" altLang="en-US" sz="1400">
                <a:solidFill>
                  <a:schemeClr val="bg1"/>
                </a:solidFill>
              </a:rPr>
              <a:t>, </a:t>
            </a:r>
            <a:r>
              <a:rPr lang="ru-RU" altLang="en-US" sz="1400">
                <a:solidFill>
                  <a:schemeClr val="bg1"/>
                </a:solidFill>
              </a:rPr>
              <a:t>нарсалари</a:t>
            </a:r>
            <a:r>
              <a:rPr lang="tr-TR" altLang="en-US" sz="1400">
                <a:solidFill>
                  <a:schemeClr val="bg1"/>
                </a:solidFill>
              </a:rPr>
              <a:t>, </a:t>
            </a:r>
            <a:r>
              <a:rPr lang="ru-RU" altLang="en-US" sz="1400">
                <a:solidFill>
                  <a:schemeClr val="bg1"/>
                </a:solidFill>
              </a:rPr>
              <a:t>пулларини</a:t>
            </a:r>
            <a:r>
              <a:rPr lang="tr-TR" altLang="en-US" sz="1400">
                <a:solidFill>
                  <a:schemeClr val="bg1"/>
                </a:solidFill>
              </a:rPr>
              <a:t> </a:t>
            </a:r>
            <a:r>
              <a:rPr lang="ru-RU" altLang="en-US" sz="1400">
                <a:solidFill>
                  <a:schemeClr val="bg1"/>
                </a:solidFill>
              </a:rPr>
              <a:t>ўзлаштирмаслик</a:t>
            </a:r>
            <a:r>
              <a:rPr lang="tr-TR" altLang="en-US" sz="1400">
                <a:solidFill>
                  <a:schemeClr val="bg1"/>
                </a:solidFill>
              </a:rPr>
              <a:t> </a:t>
            </a:r>
            <a:r>
              <a:rPr lang="ru-RU" altLang="en-US" sz="1400">
                <a:solidFill>
                  <a:schemeClr val="bg1"/>
                </a:solidFill>
              </a:rPr>
              <a:t>т</a:t>
            </a:r>
            <a:r>
              <a:rPr lang="tr-TR" altLang="en-US" sz="1400">
                <a:solidFill>
                  <a:schemeClr val="bg1"/>
                </a:solidFill>
              </a:rPr>
              <a:t>e</a:t>
            </a:r>
            <a:r>
              <a:rPr lang="ru-RU" altLang="en-US" sz="1400">
                <a:solidFill>
                  <a:schemeClr val="bg1"/>
                </a:solidFill>
              </a:rPr>
              <a:t>нд</a:t>
            </a:r>
            <a:r>
              <a:rPr lang="tr-TR" altLang="en-US" sz="1400">
                <a:solidFill>
                  <a:schemeClr val="bg1"/>
                </a:solidFill>
              </a:rPr>
              <a:t>e</a:t>
            </a:r>
            <a:r>
              <a:rPr lang="ru-RU" altLang="en-US" sz="1400">
                <a:solidFill>
                  <a:schemeClr val="bg1"/>
                </a:solidFill>
              </a:rPr>
              <a:t>нцияси</a:t>
            </a:r>
            <a:r>
              <a:rPr lang="tr-TR" altLang="en-US" sz="1400">
                <a:solidFill>
                  <a:schemeClr val="bg1"/>
                </a:solidFill>
              </a:rPr>
              <a:t> </a:t>
            </a:r>
            <a:r>
              <a:rPr lang="ru-RU" altLang="en-US" sz="1400">
                <a:solidFill>
                  <a:schemeClr val="bg1"/>
                </a:solidFill>
              </a:rPr>
              <a:t>сифатида</a:t>
            </a:r>
            <a:r>
              <a:rPr lang="tr-TR" altLang="en-US" sz="1400">
                <a:solidFill>
                  <a:schemeClr val="bg1"/>
                </a:solidFill>
              </a:rPr>
              <a:t> </a:t>
            </a:r>
            <a:r>
              <a:rPr lang="ru-RU" altLang="en-US" sz="1400">
                <a:solidFill>
                  <a:schemeClr val="bg1"/>
                </a:solidFill>
              </a:rPr>
              <a:t>намоён</a:t>
            </a:r>
            <a:r>
              <a:rPr lang="tr-TR" altLang="en-US" sz="1400">
                <a:solidFill>
                  <a:schemeClr val="bg1"/>
                </a:solidFill>
              </a:rPr>
              <a:t> </a:t>
            </a:r>
            <a:r>
              <a:rPr lang="ru-RU" altLang="en-US" sz="1400">
                <a:solidFill>
                  <a:schemeClr val="bg1"/>
                </a:solidFill>
              </a:rPr>
              <a:t>бўлади</a:t>
            </a:r>
            <a:r>
              <a:rPr lang="tr-TR" altLang="en-US" sz="1400">
                <a:solidFill>
                  <a:schemeClr val="bg1"/>
                </a:solidFill>
              </a:rPr>
              <a:t>.</a:t>
            </a:r>
            <a:endParaRPr lang="en-US" altLang="en-US" sz="1400">
              <a:solidFill>
                <a:schemeClr val="bg1"/>
              </a:solidFill>
            </a:endParaRPr>
          </a:p>
          <a:p>
            <a:pPr eaLnBrk="1" hangingPunct="1">
              <a:spcAft>
                <a:spcPts val="600"/>
              </a:spcAft>
            </a:pPr>
            <a:r>
              <a:rPr lang="ru-RU" altLang="en-US" sz="1400" b="1">
                <a:solidFill>
                  <a:schemeClr val="bg1"/>
                </a:solidFill>
              </a:rPr>
              <a:t>Ҳалоллик</a:t>
            </a:r>
            <a:r>
              <a:rPr lang="tr-TR" altLang="en-US" sz="1400" b="1">
                <a:solidFill>
                  <a:schemeClr val="bg1"/>
                </a:solidFill>
              </a:rPr>
              <a:t> </a:t>
            </a:r>
            <a:r>
              <a:rPr lang="tr-TR" altLang="en-US" sz="1400">
                <a:solidFill>
                  <a:schemeClr val="bg1"/>
                </a:solidFill>
              </a:rPr>
              <a:t>- </a:t>
            </a:r>
            <a:r>
              <a:rPr lang="ru-RU" altLang="en-US" sz="1400">
                <a:solidFill>
                  <a:schemeClr val="bg1"/>
                </a:solidFill>
              </a:rPr>
              <a:t>ҳар</a:t>
            </a:r>
            <a:r>
              <a:rPr lang="tr-TR" altLang="en-US" sz="1400">
                <a:solidFill>
                  <a:schemeClr val="bg1"/>
                </a:solidFill>
              </a:rPr>
              <a:t> </a:t>
            </a:r>
            <a:r>
              <a:rPr lang="ru-RU" altLang="en-US" sz="1400">
                <a:solidFill>
                  <a:schemeClr val="bg1"/>
                </a:solidFill>
              </a:rPr>
              <a:t>қандай</a:t>
            </a:r>
            <a:r>
              <a:rPr lang="tr-TR" altLang="en-US" sz="1400">
                <a:solidFill>
                  <a:schemeClr val="bg1"/>
                </a:solidFill>
              </a:rPr>
              <a:t> </a:t>
            </a:r>
            <a:r>
              <a:rPr lang="ru-RU" altLang="en-US" sz="1400">
                <a:solidFill>
                  <a:schemeClr val="bg1"/>
                </a:solidFill>
              </a:rPr>
              <a:t>мавзуга</a:t>
            </a:r>
            <a:r>
              <a:rPr lang="tr-TR" altLang="en-US" sz="1400">
                <a:solidFill>
                  <a:schemeClr val="bg1"/>
                </a:solidFill>
              </a:rPr>
              <a:t> </a:t>
            </a:r>
            <a:r>
              <a:rPr lang="ru-RU" altLang="en-US" sz="1400">
                <a:solidFill>
                  <a:schemeClr val="bg1"/>
                </a:solidFill>
              </a:rPr>
              <a:t>бўлган</a:t>
            </a:r>
            <a:r>
              <a:rPr lang="tr-TR" altLang="en-US" sz="1400">
                <a:solidFill>
                  <a:schemeClr val="bg1"/>
                </a:solidFill>
              </a:rPr>
              <a:t> </a:t>
            </a:r>
            <a:r>
              <a:rPr lang="ru-RU" altLang="en-US" sz="1400">
                <a:solidFill>
                  <a:schemeClr val="bg1"/>
                </a:solidFill>
              </a:rPr>
              <a:t>ҳақиқий</a:t>
            </a:r>
            <a:r>
              <a:rPr lang="tr-TR" altLang="en-US" sz="1400">
                <a:solidFill>
                  <a:schemeClr val="bg1"/>
                </a:solidFill>
              </a:rPr>
              <a:t> </a:t>
            </a:r>
            <a:r>
              <a:rPr lang="ru-RU" altLang="en-US" sz="1400">
                <a:solidFill>
                  <a:schemeClr val="bg1"/>
                </a:solidFill>
              </a:rPr>
              <a:t>муносабатини</a:t>
            </a:r>
            <a:r>
              <a:rPr lang="tr-TR" altLang="en-US" sz="1400">
                <a:solidFill>
                  <a:schemeClr val="bg1"/>
                </a:solidFill>
              </a:rPr>
              <a:t> (</a:t>
            </a:r>
            <a:r>
              <a:rPr lang="ru-RU" altLang="en-US" sz="1400">
                <a:solidFill>
                  <a:schemeClr val="bg1"/>
                </a:solidFill>
              </a:rPr>
              <a:t>фикрини</a:t>
            </a:r>
            <a:r>
              <a:rPr lang="tr-TR" altLang="en-US" sz="1400">
                <a:solidFill>
                  <a:schemeClr val="bg1"/>
                </a:solidFill>
              </a:rPr>
              <a:t>) </a:t>
            </a:r>
            <a:r>
              <a:rPr lang="ru-RU" altLang="en-US" sz="1400">
                <a:solidFill>
                  <a:schemeClr val="bg1"/>
                </a:solidFill>
              </a:rPr>
              <a:t>сўз</a:t>
            </a:r>
            <a:r>
              <a:rPr lang="tr-TR" altLang="en-US" sz="1400">
                <a:solidFill>
                  <a:schemeClr val="bg1"/>
                </a:solidFill>
              </a:rPr>
              <a:t> </a:t>
            </a:r>
            <a:r>
              <a:rPr lang="ru-RU" altLang="en-US" sz="1400">
                <a:solidFill>
                  <a:schemeClr val="bg1"/>
                </a:solidFill>
              </a:rPr>
              <a:t>билан</a:t>
            </a:r>
            <a:r>
              <a:rPr lang="tr-TR" altLang="en-US" sz="1400">
                <a:solidFill>
                  <a:schemeClr val="bg1"/>
                </a:solidFill>
              </a:rPr>
              <a:t> </a:t>
            </a:r>
            <a:r>
              <a:rPr lang="ru-RU" altLang="en-US" sz="1400">
                <a:solidFill>
                  <a:schemeClr val="bg1"/>
                </a:solidFill>
              </a:rPr>
              <a:t>ифодалаш</a:t>
            </a:r>
            <a:r>
              <a:rPr lang="tr-TR" altLang="en-US" sz="1400">
                <a:solidFill>
                  <a:schemeClr val="bg1"/>
                </a:solidFill>
              </a:rPr>
              <a:t>, </a:t>
            </a:r>
            <a:r>
              <a:rPr lang="ru-RU" altLang="en-US" sz="1400">
                <a:solidFill>
                  <a:schemeClr val="bg1"/>
                </a:solidFill>
              </a:rPr>
              <a:t>бошқача</a:t>
            </a:r>
            <a:r>
              <a:rPr lang="tr-TR" altLang="en-US" sz="1400">
                <a:solidFill>
                  <a:schemeClr val="bg1"/>
                </a:solidFill>
              </a:rPr>
              <a:t> </a:t>
            </a:r>
            <a:r>
              <a:rPr lang="ru-RU" altLang="en-US" sz="1400">
                <a:solidFill>
                  <a:schemeClr val="bg1"/>
                </a:solidFill>
              </a:rPr>
              <a:t>айтганда</a:t>
            </a:r>
            <a:r>
              <a:rPr lang="tr-TR" altLang="en-US" sz="1400">
                <a:solidFill>
                  <a:schemeClr val="bg1"/>
                </a:solidFill>
              </a:rPr>
              <a:t>, </a:t>
            </a:r>
            <a:r>
              <a:rPr lang="ru-RU" altLang="en-US" sz="1400">
                <a:solidFill>
                  <a:schemeClr val="bg1"/>
                </a:solidFill>
              </a:rPr>
              <a:t>ҳақиқатни</a:t>
            </a:r>
            <a:r>
              <a:rPr lang="tr-TR" altLang="en-US" sz="1400">
                <a:solidFill>
                  <a:schemeClr val="bg1"/>
                </a:solidFill>
              </a:rPr>
              <a:t> </a:t>
            </a:r>
            <a:r>
              <a:rPr lang="ru-RU" altLang="en-US" sz="1400">
                <a:solidFill>
                  <a:schemeClr val="bg1"/>
                </a:solidFill>
              </a:rPr>
              <a:t>айтадиган</a:t>
            </a:r>
            <a:r>
              <a:rPr lang="tr-TR" altLang="en-US" sz="1400">
                <a:solidFill>
                  <a:schemeClr val="bg1"/>
                </a:solidFill>
              </a:rPr>
              <a:t> </a:t>
            </a:r>
            <a:r>
              <a:rPr lang="ru-RU" altLang="en-US" sz="1400">
                <a:solidFill>
                  <a:schemeClr val="bg1"/>
                </a:solidFill>
              </a:rPr>
              <a:t>инсон</a:t>
            </a:r>
            <a:r>
              <a:rPr lang="tr-TR" altLang="en-US" sz="1400">
                <a:solidFill>
                  <a:schemeClr val="bg1"/>
                </a:solidFill>
              </a:rPr>
              <a:t> x</a:t>
            </a:r>
            <a:r>
              <a:rPr lang="ru-RU" altLang="en-US" sz="1400">
                <a:solidFill>
                  <a:schemeClr val="bg1"/>
                </a:solidFill>
              </a:rPr>
              <a:t>аракт</a:t>
            </a:r>
            <a:r>
              <a:rPr lang="tr-TR" altLang="en-US" sz="1400">
                <a:solidFill>
                  <a:schemeClr val="bg1"/>
                </a:solidFill>
              </a:rPr>
              <a:t>e</a:t>
            </a:r>
            <a:r>
              <a:rPr lang="ru-RU" altLang="en-US" sz="1400">
                <a:solidFill>
                  <a:schemeClr val="bg1"/>
                </a:solidFill>
              </a:rPr>
              <a:t>рига</a:t>
            </a:r>
            <a:r>
              <a:rPr lang="tr-TR" altLang="en-US" sz="1400">
                <a:solidFill>
                  <a:schemeClr val="bg1"/>
                </a:solidFill>
              </a:rPr>
              <a:t> x</a:t>
            </a:r>
            <a:r>
              <a:rPr lang="ru-RU" altLang="en-US" sz="1400">
                <a:solidFill>
                  <a:schemeClr val="bg1"/>
                </a:solidFill>
              </a:rPr>
              <a:t>ос</a:t>
            </a:r>
            <a:r>
              <a:rPr lang="tr-TR" altLang="en-US" sz="1400">
                <a:solidFill>
                  <a:schemeClr val="bg1"/>
                </a:solidFill>
              </a:rPr>
              <a:t> x</a:t>
            </a:r>
            <a:r>
              <a:rPr lang="ru-RU" altLang="en-US" sz="1400">
                <a:solidFill>
                  <a:schemeClr val="bg1"/>
                </a:solidFill>
              </a:rPr>
              <a:t>усусиятдир</a:t>
            </a:r>
            <a:r>
              <a:rPr lang="tr-TR" altLang="en-US" sz="1400">
                <a:solidFill>
                  <a:schemeClr val="bg1"/>
                </a:solidFill>
              </a:rPr>
              <a:t>.</a:t>
            </a:r>
            <a:endParaRPr lang="ru-RU" altLang="en-US" sz="1400">
              <a:solidFill>
                <a:schemeClr val="bg1"/>
              </a:solidFill>
            </a:endParaRPr>
          </a:p>
        </p:txBody>
      </p:sp>
      <p:sp>
        <p:nvSpPr>
          <p:cNvPr id="41" name="Freeform: Shape 40">
            <a:extLst>
              <a:ext uri="{FF2B5EF4-FFF2-40B4-BE49-F238E27FC236}">
                <a16:creationId xmlns:a16="http://schemas.microsoft.com/office/drawing/2014/main" id="{98EA26F4-76CF-4221-92C9-7E93FEB99EB2}"/>
              </a:ext>
            </a:extLst>
          </p:cNvPr>
          <p:cNvSpPr/>
          <p:nvPr/>
        </p:nvSpPr>
        <p:spPr>
          <a:xfrm>
            <a:off x="0" y="4727575"/>
            <a:ext cx="7566025" cy="1546225"/>
          </a:xfrm>
          <a:custGeom>
            <a:avLst/>
            <a:gdLst>
              <a:gd name="connsiteX0" fmla="*/ 0 w 7198243"/>
              <a:gd name="connsiteY0" fmla="*/ 0 h 1696010"/>
              <a:gd name="connsiteX1" fmla="*/ 848006 w 7198243"/>
              <a:gd name="connsiteY1" fmla="*/ 0 h 1696010"/>
              <a:gd name="connsiteX2" fmla="*/ 925032 w 7198243"/>
              <a:gd name="connsiteY2" fmla="*/ 0 h 1696010"/>
              <a:gd name="connsiteX3" fmla="*/ 6350238 w 7198243"/>
              <a:gd name="connsiteY3" fmla="*/ 0 h 1696010"/>
              <a:gd name="connsiteX4" fmla="*/ 7198243 w 7198243"/>
              <a:gd name="connsiteY4" fmla="*/ 848005 h 1696010"/>
              <a:gd name="connsiteX5" fmla="*/ 6350238 w 7198243"/>
              <a:gd name="connsiteY5" fmla="*/ 1696010 h 1696010"/>
              <a:gd name="connsiteX6" fmla="*/ 925032 w 7198243"/>
              <a:gd name="connsiteY6" fmla="*/ 1696010 h 1696010"/>
              <a:gd name="connsiteX7" fmla="*/ 848006 w 7198243"/>
              <a:gd name="connsiteY7" fmla="*/ 1696010 h 1696010"/>
              <a:gd name="connsiteX8" fmla="*/ 0 w 7198243"/>
              <a:gd name="connsiteY8" fmla="*/ 1696010 h 16960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198243" h="1696010">
                <a:moveTo>
                  <a:pt x="0" y="0"/>
                </a:moveTo>
                <a:lnTo>
                  <a:pt x="848006" y="0"/>
                </a:lnTo>
                <a:lnTo>
                  <a:pt x="925032" y="0"/>
                </a:lnTo>
                <a:lnTo>
                  <a:pt x="6350238" y="0"/>
                </a:lnTo>
                <a:cubicBezTo>
                  <a:pt x="6818578" y="0"/>
                  <a:pt x="7198243" y="379665"/>
                  <a:pt x="7198243" y="848005"/>
                </a:cubicBezTo>
                <a:cubicBezTo>
                  <a:pt x="7198243" y="1316345"/>
                  <a:pt x="6818578" y="1696010"/>
                  <a:pt x="6350238" y="1696010"/>
                </a:cubicBezTo>
                <a:lnTo>
                  <a:pt x="925032" y="1696010"/>
                </a:lnTo>
                <a:lnTo>
                  <a:pt x="848006" y="1696010"/>
                </a:lnTo>
                <a:lnTo>
                  <a:pt x="0" y="1696010"/>
                </a:lnTo>
                <a:close/>
              </a:path>
            </a:pathLst>
          </a:custGeom>
          <a:gradFill>
            <a:gsLst>
              <a:gs pos="0">
                <a:srgbClr val="1FD7D4"/>
              </a:gs>
              <a:gs pos="100000">
                <a:srgbClr val="9190F9"/>
              </a:gs>
            </a:gsLst>
            <a:lin ang="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 dirty="0"/>
          </a:p>
        </p:txBody>
      </p:sp>
      <p:sp>
        <p:nvSpPr>
          <p:cNvPr id="40974" name="TextBox 41">
            <a:extLst>
              <a:ext uri="{FF2B5EF4-FFF2-40B4-BE49-F238E27FC236}">
                <a16:creationId xmlns:a16="http://schemas.microsoft.com/office/drawing/2014/main" id="{E26A3613-695E-4D80-894B-DD363A61237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1800" y="4838700"/>
            <a:ext cx="6896100" cy="1366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54610" tIns="54610" rIns="54610" bIns="54610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spcAft>
                <a:spcPts val="600"/>
              </a:spcAft>
            </a:pPr>
            <a:r>
              <a:rPr lang="ru-RU" altLang="en-US" sz="1600" b="1">
                <a:solidFill>
                  <a:schemeClr val="bg1"/>
                </a:solidFill>
              </a:rPr>
              <a:t>Инсоф</a:t>
            </a:r>
            <a:r>
              <a:rPr lang="tr-TR" altLang="en-US" sz="1600" b="1">
                <a:solidFill>
                  <a:schemeClr val="bg1"/>
                </a:solidFill>
              </a:rPr>
              <a:t> </a:t>
            </a:r>
            <a:r>
              <a:rPr lang="tr-TR" altLang="en-US" sz="1600">
                <a:solidFill>
                  <a:schemeClr val="bg1"/>
                </a:solidFill>
              </a:rPr>
              <a:t>- </a:t>
            </a:r>
            <a:r>
              <a:rPr lang="ru-RU" altLang="en-US" sz="1600">
                <a:solidFill>
                  <a:schemeClr val="bg1"/>
                </a:solidFill>
              </a:rPr>
              <a:t>бу</a:t>
            </a:r>
            <a:r>
              <a:rPr lang="tr-TR" altLang="en-US" sz="1600">
                <a:solidFill>
                  <a:schemeClr val="bg1"/>
                </a:solidFill>
              </a:rPr>
              <a:t> </a:t>
            </a:r>
            <a:r>
              <a:rPr lang="ru-RU" altLang="en-US" sz="1600">
                <a:solidFill>
                  <a:schemeClr val="bg1"/>
                </a:solidFill>
              </a:rPr>
              <a:t>ўз</a:t>
            </a:r>
            <a:r>
              <a:rPr lang="tr-TR" altLang="en-US" sz="1600">
                <a:solidFill>
                  <a:schemeClr val="bg1"/>
                </a:solidFill>
              </a:rPr>
              <a:t> </a:t>
            </a:r>
            <a:r>
              <a:rPr lang="ru-RU" altLang="en-US" sz="1600">
                <a:solidFill>
                  <a:schemeClr val="bg1"/>
                </a:solidFill>
              </a:rPr>
              <a:t>ваъдасини</a:t>
            </a:r>
            <a:r>
              <a:rPr lang="tr-TR" altLang="en-US" sz="1600">
                <a:solidFill>
                  <a:schemeClr val="bg1"/>
                </a:solidFill>
              </a:rPr>
              <a:t> </a:t>
            </a:r>
            <a:r>
              <a:rPr lang="ru-RU" altLang="en-US" sz="1600">
                <a:solidFill>
                  <a:schemeClr val="bg1"/>
                </a:solidFill>
              </a:rPr>
              <a:t>бажаришда</a:t>
            </a:r>
            <a:r>
              <a:rPr lang="tr-TR" altLang="en-US" sz="1600">
                <a:solidFill>
                  <a:schemeClr val="bg1"/>
                </a:solidFill>
              </a:rPr>
              <a:t> </a:t>
            </a:r>
            <a:r>
              <a:rPr lang="ru-RU" altLang="en-US" sz="1600">
                <a:solidFill>
                  <a:schemeClr val="bg1"/>
                </a:solidFill>
              </a:rPr>
              <a:t>ва</a:t>
            </a:r>
            <a:r>
              <a:rPr lang="tr-TR" altLang="en-US" sz="1600">
                <a:solidFill>
                  <a:schemeClr val="bg1"/>
                </a:solidFill>
              </a:rPr>
              <a:t> </a:t>
            </a:r>
            <a:r>
              <a:rPr lang="ru-RU" altLang="en-US" sz="1600">
                <a:solidFill>
                  <a:schemeClr val="bg1"/>
                </a:solidFill>
              </a:rPr>
              <a:t>бошқаларга</a:t>
            </a:r>
            <a:r>
              <a:rPr lang="tr-TR" altLang="en-US" sz="1600">
                <a:solidFill>
                  <a:schemeClr val="bg1"/>
                </a:solidFill>
              </a:rPr>
              <a:t> </a:t>
            </a:r>
            <a:r>
              <a:rPr lang="ru-RU" altLang="en-US" sz="1600">
                <a:solidFill>
                  <a:schemeClr val="bg1"/>
                </a:solidFill>
              </a:rPr>
              <a:t>қасддан</a:t>
            </a:r>
            <a:r>
              <a:rPr lang="tr-TR" altLang="en-US" sz="1600">
                <a:solidFill>
                  <a:schemeClr val="bg1"/>
                </a:solidFill>
              </a:rPr>
              <a:t> </a:t>
            </a:r>
            <a:r>
              <a:rPr lang="ru-RU" altLang="en-US" sz="1600">
                <a:solidFill>
                  <a:schemeClr val="bg1"/>
                </a:solidFill>
              </a:rPr>
              <a:t>зарар</a:t>
            </a:r>
            <a:r>
              <a:rPr lang="tr-TR" altLang="en-US" sz="1600">
                <a:solidFill>
                  <a:schemeClr val="bg1"/>
                </a:solidFill>
              </a:rPr>
              <a:t> e</a:t>
            </a:r>
            <a:r>
              <a:rPr lang="ru-RU" altLang="en-US" sz="1600">
                <a:solidFill>
                  <a:schemeClr val="bg1"/>
                </a:solidFill>
              </a:rPr>
              <a:t>тказмаслик</a:t>
            </a:r>
            <a:r>
              <a:rPr lang="en-US" altLang="en-US" sz="1600">
                <a:solidFill>
                  <a:schemeClr val="bg1"/>
                </a:solidFill>
              </a:rPr>
              <a:t> </a:t>
            </a:r>
            <a:r>
              <a:rPr lang="ru-RU" altLang="en-US" sz="1600">
                <a:solidFill>
                  <a:schemeClr val="bg1"/>
                </a:solidFill>
              </a:rPr>
              <a:t>билан</a:t>
            </a:r>
            <a:r>
              <a:rPr lang="tr-TR" altLang="en-US" sz="1600">
                <a:solidFill>
                  <a:schemeClr val="bg1"/>
                </a:solidFill>
              </a:rPr>
              <a:t> </a:t>
            </a:r>
            <a:r>
              <a:rPr lang="ru-RU" altLang="en-US" sz="1600">
                <a:solidFill>
                  <a:schemeClr val="bg1"/>
                </a:solidFill>
              </a:rPr>
              <a:t>ифодаланган</a:t>
            </a:r>
            <a:r>
              <a:rPr lang="tr-TR" altLang="en-US" sz="1600">
                <a:solidFill>
                  <a:schemeClr val="bg1"/>
                </a:solidFill>
              </a:rPr>
              <a:t> </a:t>
            </a:r>
            <a:r>
              <a:rPr lang="ru-RU" altLang="en-US" sz="1600">
                <a:solidFill>
                  <a:schemeClr val="bg1"/>
                </a:solidFill>
              </a:rPr>
              <a:t>ша</a:t>
            </a:r>
            <a:r>
              <a:rPr lang="tr-TR" altLang="en-US" sz="1600">
                <a:solidFill>
                  <a:schemeClr val="bg1"/>
                </a:solidFill>
              </a:rPr>
              <a:t>x</a:t>
            </a:r>
            <a:r>
              <a:rPr lang="ru-RU" altLang="en-US" sz="1600">
                <a:solidFill>
                  <a:schemeClr val="bg1"/>
                </a:solidFill>
              </a:rPr>
              <a:t>снинг</a:t>
            </a:r>
            <a:r>
              <a:rPr lang="tr-TR" altLang="en-US" sz="1600">
                <a:solidFill>
                  <a:schemeClr val="bg1"/>
                </a:solidFill>
              </a:rPr>
              <a:t> </a:t>
            </a:r>
            <a:r>
              <a:rPr lang="ru-RU" altLang="en-US" sz="1600">
                <a:solidFill>
                  <a:schemeClr val="bg1"/>
                </a:solidFill>
              </a:rPr>
              <a:t>сифатидир</a:t>
            </a:r>
            <a:r>
              <a:rPr lang="en-US" altLang="en-US" sz="1600">
                <a:solidFill>
                  <a:schemeClr val="bg1"/>
                </a:solidFill>
              </a:rPr>
              <a:t>.</a:t>
            </a:r>
          </a:p>
          <a:p>
            <a:pPr eaLnBrk="1" hangingPunct="1">
              <a:spcAft>
                <a:spcPts val="600"/>
              </a:spcAft>
            </a:pPr>
            <a:r>
              <a:rPr lang="ru-RU" altLang="en-US" sz="1600" b="1">
                <a:solidFill>
                  <a:schemeClr val="bg1"/>
                </a:solidFill>
              </a:rPr>
              <a:t>Инсоф</a:t>
            </a:r>
            <a:r>
              <a:rPr lang="tr-TR" altLang="en-US" sz="1600" b="1">
                <a:solidFill>
                  <a:schemeClr val="bg1"/>
                </a:solidFill>
              </a:rPr>
              <a:t> - </a:t>
            </a:r>
            <a:r>
              <a:rPr lang="ru-RU" altLang="en-US" sz="1600">
                <a:solidFill>
                  <a:schemeClr val="bg1"/>
                </a:solidFill>
              </a:rPr>
              <a:t>пасткашлик</a:t>
            </a:r>
            <a:r>
              <a:rPr lang="tr-TR" altLang="en-US" sz="1600">
                <a:solidFill>
                  <a:schemeClr val="bg1"/>
                </a:solidFill>
              </a:rPr>
              <a:t>, </a:t>
            </a:r>
            <a:r>
              <a:rPr lang="ru-RU" altLang="en-US" sz="1600">
                <a:solidFill>
                  <a:schemeClr val="bg1"/>
                </a:solidFill>
              </a:rPr>
              <a:t>а</a:t>
            </a:r>
            <a:r>
              <a:rPr lang="tr-TR" altLang="en-US" sz="1600">
                <a:solidFill>
                  <a:schemeClr val="bg1"/>
                </a:solidFill>
              </a:rPr>
              <a:t>x</a:t>
            </a:r>
            <a:r>
              <a:rPr lang="ru-RU" altLang="en-US" sz="1600">
                <a:solidFill>
                  <a:schemeClr val="bg1"/>
                </a:solidFill>
              </a:rPr>
              <a:t>лоқсиз</a:t>
            </a:r>
            <a:r>
              <a:rPr lang="tr-TR" altLang="en-US" sz="1600">
                <a:solidFill>
                  <a:schemeClr val="bg1"/>
                </a:solidFill>
              </a:rPr>
              <a:t>, </a:t>
            </a:r>
            <a:r>
              <a:rPr lang="ru-RU" altLang="en-US" sz="1600">
                <a:solidFill>
                  <a:schemeClr val="bg1"/>
                </a:solidFill>
              </a:rPr>
              <a:t>ғайриоддий</a:t>
            </a:r>
            <a:r>
              <a:rPr lang="tr-TR" altLang="en-US" sz="1600">
                <a:solidFill>
                  <a:schemeClr val="bg1"/>
                </a:solidFill>
              </a:rPr>
              <a:t> x</a:t>
            </a:r>
            <a:r>
              <a:rPr lang="ru-RU" altLang="en-US" sz="1600">
                <a:solidFill>
                  <a:schemeClr val="bg1"/>
                </a:solidFill>
              </a:rPr>
              <a:t>атти</a:t>
            </a:r>
            <a:r>
              <a:rPr lang="tr-TR" altLang="en-US" sz="1600">
                <a:solidFill>
                  <a:schemeClr val="bg1"/>
                </a:solidFill>
              </a:rPr>
              <a:t>-</a:t>
            </a:r>
            <a:r>
              <a:rPr lang="ru-RU" altLang="en-US" sz="1600">
                <a:solidFill>
                  <a:schemeClr val="bg1"/>
                </a:solidFill>
              </a:rPr>
              <a:t>ҳаракатларни</a:t>
            </a:r>
            <a:r>
              <a:rPr lang="en-US" altLang="en-US" sz="1600">
                <a:solidFill>
                  <a:schemeClr val="bg1"/>
                </a:solidFill>
              </a:rPr>
              <a:t> </a:t>
            </a:r>
            <a:r>
              <a:rPr lang="ru-RU" altLang="en-US" sz="1600">
                <a:solidFill>
                  <a:schemeClr val="bg1"/>
                </a:solidFill>
              </a:rPr>
              <a:t>қилмайдиган</a:t>
            </a:r>
            <a:r>
              <a:rPr lang="tr-TR" altLang="en-US" sz="1600">
                <a:solidFill>
                  <a:schemeClr val="bg1"/>
                </a:solidFill>
              </a:rPr>
              <a:t>; </a:t>
            </a:r>
            <a:r>
              <a:rPr lang="ru-RU" altLang="en-US" sz="1600">
                <a:solidFill>
                  <a:schemeClr val="bg1"/>
                </a:solidFill>
              </a:rPr>
              <a:t>ўз</a:t>
            </a:r>
            <a:r>
              <a:rPr lang="tr-TR" altLang="en-US" sz="1600">
                <a:solidFill>
                  <a:schemeClr val="bg1"/>
                </a:solidFill>
              </a:rPr>
              <a:t> </a:t>
            </a:r>
            <a:r>
              <a:rPr lang="ru-RU" altLang="en-US" sz="1600">
                <a:solidFill>
                  <a:schemeClr val="bg1"/>
                </a:solidFill>
              </a:rPr>
              <a:t>вазифаларини</a:t>
            </a:r>
            <a:r>
              <a:rPr lang="tr-TR" altLang="en-US" sz="1600">
                <a:solidFill>
                  <a:schemeClr val="bg1"/>
                </a:solidFill>
              </a:rPr>
              <a:t> </a:t>
            </a:r>
            <a:r>
              <a:rPr lang="ru-RU" altLang="en-US" sz="1600">
                <a:solidFill>
                  <a:schemeClr val="bg1"/>
                </a:solidFill>
              </a:rPr>
              <a:t>ҳалол</a:t>
            </a:r>
            <a:r>
              <a:rPr lang="tr-TR" altLang="en-US" sz="1600">
                <a:solidFill>
                  <a:schemeClr val="bg1"/>
                </a:solidFill>
              </a:rPr>
              <a:t> </a:t>
            </a:r>
            <a:r>
              <a:rPr lang="ru-RU" altLang="en-US" sz="1600">
                <a:solidFill>
                  <a:schemeClr val="bg1"/>
                </a:solidFill>
              </a:rPr>
              <a:t>ва</a:t>
            </a:r>
            <a:r>
              <a:rPr lang="tr-TR" altLang="en-US" sz="1600">
                <a:solidFill>
                  <a:schemeClr val="bg1"/>
                </a:solidFill>
              </a:rPr>
              <a:t> </a:t>
            </a:r>
            <a:r>
              <a:rPr lang="ru-RU" altLang="en-US" sz="1600">
                <a:solidFill>
                  <a:schemeClr val="bg1"/>
                </a:solidFill>
              </a:rPr>
              <a:t>тўлиқ</a:t>
            </a:r>
            <a:r>
              <a:rPr lang="tr-TR" altLang="en-US" sz="1600">
                <a:solidFill>
                  <a:schemeClr val="bg1"/>
                </a:solidFill>
              </a:rPr>
              <a:t> </a:t>
            </a:r>
            <a:r>
              <a:rPr lang="ru-RU" altLang="en-US" sz="1600">
                <a:solidFill>
                  <a:schemeClr val="bg1"/>
                </a:solidFill>
              </a:rPr>
              <a:t>бажарадиган</a:t>
            </a:r>
            <a:r>
              <a:rPr lang="en-US" altLang="en-US" sz="1600">
                <a:solidFill>
                  <a:schemeClr val="bg1"/>
                </a:solidFill>
              </a:rPr>
              <a:t> </a:t>
            </a:r>
            <a:r>
              <a:rPr lang="ru-RU" altLang="en-US" sz="1600">
                <a:solidFill>
                  <a:schemeClr val="bg1"/>
                </a:solidFill>
              </a:rPr>
              <a:t>ша</a:t>
            </a:r>
            <a:r>
              <a:rPr lang="en-US" altLang="en-US" sz="1600">
                <a:solidFill>
                  <a:schemeClr val="bg1"/>
                </a:solidFill>
              </a:rPr>
              <a:t>x</a:t>
            </a:r>
            <a:r>
              <a:rPr lang="ru-RU" altLang="en-US" sz="1600">
                <a:solidFill>
                  <a:schemeClr val="bg1"/>
                </a:solidFill>
              </a:rPr>
              <a:t>снинг</a:t>
            </a:r>
            <a:r>
              <a:rPr lang="en-US" altLang="en-US" sz="1600">
                <a:solidFill>
                  <a:schemeClr val="bg1"/>
                </a:solidFill>
              </a:rPr>
              <a:t> </a:t>
            </a:r>
            <a:r>
              <a:rPr lang="ru-RU" altLang="en-US" sz="1600">
                <a:solidFill>
                  <a:schemeClr val="bg1"/>
                </a:solidFill>
              </a:rPr>
              <a:t>сифатидир</a:t>
            </a:r>
            <a:r>
              <a:rPr lang="en-US" altLang="en-US" sz="1600">
                <a:solidFill>
                  <a:schemeClr val="bg1"/>
                </a:solidFill>
              </a:rPr>
              <a:t>.</a:t>
            </a:r>
            <a:endParaRPr lang="ru-RU" altLang="en-US" sz="1600">
              <a:solidFill>
                <a:schemeClr val="bg1"/>
              </a:solidFill>
            </a:endParaRPr>
          </a:p>
        </p:txBody>
      </p:sp>
      <p:sp>
        <p:nvSpPr>
          <p:cNvPr id="43" name="Rectangle 42">
            <a:extLst>
              <a:ext uri="{FF2B5EF4-FFF2-40B4-BE49-F238E27FC236}">
                <a16:creationId xmlns:a16="http://schemas.microsoft.com/office/drawing/2014/main" id="{A7A65BAD-E5CA-4F0C-818A-B7C086D03AA4}"/>
              </a:ext>
            </a:extLst>
          </p:cNvPr>
          <p:cNvSpPr/>
          <p:nvPr/>
        </p:nvSpPr>
        <p:spPr>
          <a:xfrm>
            <a:off x="423863" y="6611938"/>
            <a:ext cx="7104062" cy="246062"/>
          </a:xfrm>
          <a:prstGeom prst="rect">
            <a:avLst/>
          </a:prstGeom>
        </p:spPr>
        <p:txBody>
          <a:bodyPr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000" dirty="0">
                <a:solidFill>
                  <a:schemeClr val="bg1">
                    <a:lumMod val="85000"/>
                  </a:schemeClr>
                </a:solidFill>
                <a:latin typeface="+mn-lt"/>
                <a:cs typeface="+mn-cs"/>
              </a:rPr>
              <a:t>Источник: Академик, словари и энциклопедии (</a:t>
            </a:r>
            <a:r>
              <a:rPr lang="ru-RU" sz="1000" dirty="0" err="1">
                <a:solidFill>
                  <a:schemeClr val="bg1">
                    <a:lumMod val="85000"/>
                  </a:schemeClr>
                </a:solidFill>
                <a:latin typeface="+mn-lt"/>
                <a:cs typeface="+mn-cs"/>
              </a:rPr>
              <a:t>ҳттпс</a:t>
            </a:r>
            <a:r>
              <a:rPr lang="ru-RU" sz="1000" dirty="0">
                <a:solidFill>
                  <a:schemeClr val="bg1">
                    <a:lumMod val="85000"/>
                  </a:schemeClr>
                </a:solidFill>
                <a:latin typeface="+mn-lt"/>
                <a:cs typeface="+mn-cs"/>
              </a:rPr>
              <a:t>://</a:t>
            </a:r>
            <a:r>
              <a:rPr lang="ru-RU" sz="1000" dirty="0" err="1">
                <a:solidFill>
                  <a:schemeClr val="bg1">
                    <a:lumMod val="85000"/>
                  </a:schemeClr>
                </a:solidFill>
                <a:latin typeface="+mn-lt"/>
                <a:cs typeface="+mn-cs"/>
              </a:rPr>
              <a:t>аcадeмиc.ру</a:t>
            </a:r>
            <a:r>
              <a:rPr lang="ru-RU" sz="1000" dirty="0">
                <a:solidFill>
                  <a:schemeClr val="bg1">
                    <a:lumMod val="85000"/>
                  </a:schemeClr>
                </a:solidFill>
                <a:latin typeface="+mn-lt"/>
                <a:cs typeface="+mn-cs"/>
              </a:rPr>
              <a:t>/)</a:t>
            </a:r>
            <a:endParaRPr lang="en-US" sz="1000" dirty="0">
              <a:solidFill>
                <a:schemeClr val="bg1">
                  <a:lumMod val="85000"/>
                </a:schemeClr>
              </a:solidFill>
              <a:latin typeface="+mn-lt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6087C98D-D851-E9FC-52FF-EDEF72A96907}"/>
              </a:ext>
            </a:extLst>
          </p:cNvPr>
          <p:cNvGrpSpPr/>
          <p:nvPr/>
        </p:nvGrpSpPr>
        <p:grpSpPr>
          <a:xfrm>
            <a:off x="7484507" y="845702"/>
            <a:ext cx="4427537" cy="5251450"/>
            <a:chOff x="7662863" y="574675"/>
            <a:chExt cx="4427537" cy="5251450"/>
          </a:xfrm>
        </p:grpSpPr>
        <p:sp>
          <p:nvSpPr>
            <p:cNvPr id="3" name="Freeform 188">
              <a:extLst>
                <a:ext uri="{FF2B5EF4-FFF2-40B4-BE49-F238E27FC236}">
                  <a16:creationId xmlns:a16="http://schemas.microsoft.com/office/drawing/2014/main" id="{DC1A8DAC-A78F-31B6-D89F-4B3C8FA0288D}"/>
                </a:ext>
              </a:extLst>
            </p:cNvPr>
            <p:cNvSpPr>
              <a:spLocks/>
            </p:cNvSpPr>
            <p:nvPr/>
          </p:nvSpPr>
          <p:spPr bwMode="auto">
            <a:xfrm>
              <a:off x="7662863" y="574675"/>
              <a:ext cx="4427537" cy="5251450"/>
            </a:xfrm>
            <a:custGeom>
              <a:avLst/>
              <a:gdLst>
                <a:gd name="T0" fmla="*/ 2147483647 w 2787"/>
                <a:gd name="T1" fmla="*/ 2147483647 h 3306"/>
                <a:gd name="T2" fmla="*/ 2147483647 w 2787"/>
                <a:gd name="T3" fmla="*/ 2147483647 h 3306"/>
                <a:gd name="T4" fmla="*/ 2147483647 w 2787"/>
                <a:gd name="T5" fmla="*/ 2147483647 h 3306"/>
                <a:gd name="T6" fmla="*/ 2147483647 w 2787"/>
                <a:gd name="T7" fmla="*/ 2147483647 h 3306"/>
                <a:gd name="T8" fmla="*/ 2147483647 w 2787"/>
                <a:gd name="T9" fmla="*/ 2147483647 h 3306"/>
                <a:gd name="T10" fmla="*/ 2147483647 w 2787"/>
                <a:gd name="T11" fmla="*/ 2147483647 h 3306"/>
                <a:gd name="T12" fmla="*/ 2147483647 w 2787"/>
                <a:gd name="T13" fmla="*/ 2147483647 h 3306"/>
                <a:gd name="T14" fmla="*/ 2147483647 w 2787"/>
                <a:gd name="T15" fmla="*/ 2147483647 h 3306"/>
                <a:gd name="T16" fmla="*/ 2147483647 w 2787"/>
                <a:gd name="T17" fmla="*/ 2147483647 h 3306"/>
                <a:gd name="T18" fmla="*/ 2147483647 w 2787"/>
                <a:gd name="T19" fmla="*/ 2147483647 h 3306"/>
                <a:gd name="T20" fmla="*/ 2147483647 w 2787"/>
                <a:gd name="T21" fmla="*/ 2147483647 h 330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787"/>
                <a:gd name="T34" fmla="*/ 0 h 3306"/>
                <a:gd name="T35" fmla="*/ 2787 w 2787"/>
                <a:gd name="T36" fmla="*/ 3306 h 330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787" h="3306">
                  <a:moveTo>
                    <a:pt x="247" y="2248"/>
                  </a:moveTo>
                  <a:cubicBezTo>
                    <a:pt x="402" y="2428"/>
                    <a:pt x="540" y="2381"/>
                    <a:pt x="720" y="2634"/>
                  </a:cubicBezTo>
                  <a:cubicBezTo>
                    <a:pt x="864" y="2836"/>
                    <a:pt x="826" y="2935"/>
                    <a:pt x="981" y="3083"/>
                  </a:cubicBezTo>
                  <a:cubicBezTo>
                    <a:pt x="1162" y="3255"/>
                    <a:pt x="1378" y="3277"/>
                    <a:pt x="1439" y="3281"/>
                  </a:cubicBezTo>
                  <a:cubicBezTo>
                    <a:pt x="1735" y="3306"/>
                    <a:pt x="1922" y="3144"/>
                    <a:pt x="2035" y="2996"/>
                  </a:cubicBezTo>
                  <a:cubicBezTo>
                    <a:pt x="2463" y="2437"/>
                    <a:pt x="2667" y="1811"/>
                    <a:pt x="2748" y="1173"/>
                  </a:cubicBezTo>
                  <a:cubicBezTo>
                    <a:pt x="2775" y="966"/>
                    <a:pt x="2787" y="750"/>
                    <a:pt x="2663" y="541"/>
                  </a:cubicBezTo>
                  <a:cubicBezTo>
                    <a:pt x="2540" y="332"/>
                    <a:pt x="2250" y="130"/>
                    <a:pt x="1888" y="75"/>
                  </a:cubicBezTo>
                  <a:cubicBezTo>
                    <a:pt x="1397" y="0"/>
                    <a:pt x="1008" y="211"/>
                    <a:pt x="860" y="297"/>
                  </a:cubicBezTo>
                  <a:cubicBezTo>
                    <a:pt x="636" y="428"/>
                    <a:pt x="297" y="626"/>
                    <a:pt x="136" y="1067"/>
                  </a:cubicBezTo>
                  <a:cubicBezTo>
                    <a:pt x="0" y="1441"/>
                    <a:pt x="3" y="1963"/>
                    <a:pt x="247" y="2248"/>
                  </a:cubicBezTo>
                  <a:close/>
                </a:path>
              </a:pathLst>
            </a:custGeom>
            <a:solidFill>
              <a:srgbClr val="FE8A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" name="Title 1">
              <a:extLst>
                <a:ext uri="{FF2B5EF4-FFF2-40B4-BE49-F238E27FC236}">
                  <a16:creationId xmlns:a16="http://schemas.microsoft.com/office/drawing/2014/main" id="{7439E1A7-7DA7-B281-4FB9-3D5F0B68D8C1}"/>
                </a:ext>
              </a:extLst>
            </p:cNvPr>
            <p:cNvSpPr txBox="1">
              <a:spLocks/>
            </p:cNvSpPr>
            <p:nvPr/>
          </p:nvSpPr>
          <p:spPr>
            <a:xfrm>
              <a:off x="8385175" y="1609725"/>
              <a:ext cx="3363913" cy="790575"/>
            </a:xfrm>
            <a:prstGeom prst="rect">
              <a:avLst/>
            </a:prstGeom>
          </p:spPr>
          <p:txBody>
            <a:bodyPr lIns="0" tIns="0" rIns="0" bIns="0"/>
            <a:lstStyle>
              <a:lvl1pPr algn="l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2800" b="0" kern="1200">
                  <a:solidFill>
                    <a:schemeClr val="bg1"/>
                  </a:solidFill>
                  <a:latin typeface="Arial" panose="020B0604020202020204" pitchFamily="34" charset="0"/>
                  <a:ea typeface="+mj-ea"/>
                  <a:cs typeface="Arial" panose="020B0604020202020204" pitchFamily="34" charset="0"/>
                </a:defRPr>
              </a:lvl1pPr>
            </a:lstStyle>
            <a:p>
              <a:pPr algn="ctr" fontAlgn="auto">
                <a:spcAft>
                  <a:spcPts val="0"/>
                </a:spcAft>
                <a:defRPr/>
              </a:pPr>
              <a:r>
                <a:rPr lang="tr-TR" sz="2000" b="1" dirty="0">
                  <a:latin typeface="+mn-lt"/>
                </a:rPr>
                <a:t>"</a:t>
              </a:r>
              <a:r>
                <a:rPr lang="ru-RU" sz="2000" b="1" dirty="0" err="1">
                  <a:latin typeface="+mn-lt"/>
                </a:rPr>
                <a:t>Ҳалоллик</a:t>
              </a:r>
              <a:r>
                <a:rPr lang="tr-TR" sz="2000" b="1" dirty="0">
                  <a:latin typeface="+mn-lt"/>
                </a:rPr>
                <a:t>" </a:t>
              </a:r>
              <a:r>
                <a:rPr lang="ru-RU" sz="2000" b="1" dirty="0" err="1">
                  <a:latin typeface="+mn-lt"/>
                </a:rPr>
                <a:t>ва</a:t>
              </a:r>
              <a:r>
                <a:rPr lang="tr-TR" sz="2000" b="1" dirty="0">
                  <a:latin typeface="+mn-lt"/>
                </a:rPr>
                <a:t> "</a:t>
              </a:r>
              <a:r>
                <a:rPr lang="ru-RU" sz="2000" b="1" dirty="0" err="1">
                  <a:latin typeface="+mn-lt"/>
                </a:rPr>
                <a:t>Тўғрилик</a:t>
              </a:r>
              <a:r>
                <a:rPr lang="tr-TR" sz="2000" b="1" dirty="0">
                  <a:latin typeface="+mn-lt"/>
                </a:rPr>
                <a:t>" </a:t>
              </a:r>
              <a:r>
                <a:rPr lang="ru-RU" sz="2000" b="1" dirty="0" err="1">
                  <a:latin typeface="+mn-lt"/>
                </a:rPr>
                <a:t>сўзлари</a:t>
              </a:r>
              <a:r>
                <a:rPr lang="tr-TR" sz="2000" b="1" dirty="0">
                  <a:latin typeface="+mn-lt"/>
                </a:rPr>
                <a:t> </a:t>
              </a:r>
              <a:r>
                <a:rPr lang="ru-RU" sz="2000" b="1" dirty="0" err="1">
                  <a:latin typeface="+mn-lt"/>
                </a:rPr>
                <a:t>билан</a:t>
              </a:r>
              <a:r>
                <a:rPr lang="tr-TR" sz="2000" b="1" dirty="0">
                  <a:latin typeface="+mn-lt"/>
                </a:rPr>
                <a:t> </a:t>
              </a:r>
              <a:r>
                <a:rPr lang="ru-RU" sz="2000" b="1" dirty="0" err="1">
                  <a:latin typeface="+mn-lt"/>
                </a:rPr>
                <a:t>қандай</a:t>
              </a:r>
              <a:r>
                <a:rPr lang="tr-TR" sz="2000" b="1" dirty="0">
                  <a:latin typeface="+mn-lt"/>
                </a:rPr>
                <a:t> </a:t>
              </a:r>
              <a:r>
                <a:rPr lang="ru-RU" sz="2000" b="1" dirty="0" err="1">
                  <a:latin typeface="+mn-lt"/>
                </a:rPr>
                <a:t>боғлиқлик</a:t>
              </a:r>
              <a:r>
                <a:rPr lang="tr-TR" sz="2000" b="1" dirty="0">
                  <a:latin typeface="+mn-lt"/>
                </a:rPr>
                <a:t> </a:t>
              </a:r>
              <a:r>
                <a:rPr lang="ru-RU" sz="2000" b="1" dirty="0">
                  <a:latin typeface="+mn-lt"/>
                </a:rPr>
                <a:t>бор</a:t>
              </a:r>
              <a:r>
                <a:rPr lang="tr-TR" sz="2000" b="1" dirty="0">
                  <a:latin typeface="+mn-lt"/>
                </a:rPr>
                <a:t>?</a:t>
              </a:r>
              <a:endParaRPr lang="ru-RU" sz="2000" b="1" dirty="0">
                <a:latin typeface="+mn-lt"/>
              </a:endParaRPr>
            </a:p>
          </p:txBody>
        </p:sp>
        <p:grpSp>
          <p:nvGrpSpPr>
            <p:cNvPr id="5" name="Group 7">
              <a:extLst>
                <a:ext uri="{FF2B5EF4-FFF2-40B4-BE49-F238E27FC236}">
                  <a16:creationId xmlns:a16="http://schemas.microsoft.com/office/drawing/2014/main" id="{A5C82EA8-190B-2EA5-56E5-0583E22AB2E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986838" y="3090863"/>
              <a:ext cx="1778000" cy="2735262"/>
              <a:chOff x="9236076" y="7739063"/>
              <a:chExt cx="938213" cy="1443038"/>
            </a:xfrm>
          </p:grpSpPr>
          <p:sp>
            <p:nvSpPr>
              <p:cNvPr id="7" name="Freeform 183">
                <a:extLst>
                  <a:ext uri="{FF2B5EF4-FFF2-40B4-BE49-F238E27FC236}">
                    <a16:creationId xmlns:a16="http://schemas.microsoft.com/office/drawing/2014/main" id="{BA09BFD8-B0AB-DC15-0251-D82B83490D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36076" y="7786688"/>
                <a:ext cx="938213" cy="1039813"/>
              </a:xfrm>
              <a:custGeom>
                <a:avLst/>
                <a:gdLst>
                  <a:gd name="T0" fmla="*/ 2147483647 w 591"/>
                  <a:gd name="T1" fmla="*/ 2147483647 h 655"/>
                  <a:gd name="T2" fmla="*/ 2147483647 w 591"/>
                  <a:gd name="T3" fmla="*/ 2147483647 h 655"/>
                  <a:gd name="T4" fmla="*/ 0 w 591"/>
                  <a:gd name="T5" fmla="*/ 2147483647 h 655"/>
                  <a:gd name="T6" fmla="*/ 2147483647 w 591"/>
                  <a:gd name="T7" fmla="*/ 0 h 655"/>
                  <a:gd name="T8" fmla="*/ 2147483647 w 591"/>
                  <a:gd name="T9" fmla="*/ 2147483647 h 6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91"/>
                  <a:gd name="T16" fmla="*/ 0 h 655"/>
                  <a:gd name="T17" fmla="*/ 591 w 591"/>
                  <a:gd name="T18" fmla="*/ 655 h 6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91" h="655">
                    <a:moveTo>
                      <a:pt x="591" y="489"/>
                    </a:moveTo>
                    <a:lnTo>
                      <a:pt x="216" y="655"/>
                    </a:lnTo>
                    <a:lnTo>
                      <a:pt x="0" y="166"/>
                    </a:lnTo>
                    <a:lnTo>
                      <a:pt x="374" y="0"/>
                    </a:lnTo>
                    <a:lnTo>
                      <a:pt x="591" y="489"/>
                    </a:lnTo>
                    <a:close/>
                  </a:path>
                </a:pathLst>
              </a:custGeom>
              <a:solidFill>
                <a:srgbClr val="1FD7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" name="Freeform 184">
                <a:extLst>
                  <a:ext uri="{FF2B5EF4-FFF2-40B4-BE49-F238E27FC236}">
                    <a16:creationId xmlns:a16="http://schemas.microsoft.com/office/drawing/2014/main" id="{FEDD0A83-1035-0532-614E-F270A210C0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93226" y="7843838"/>
                <a:ext cx="814388" cy="909638"/>
              </a:xfrm>
              <a:custGeom>
                <a:avLst/>
                <a:gdLst>
                  <a:gd name="T0" fmla="*/ 2147483647 w 513"/>
                  <a:gd name="T1" fmla="*/ 2147483647 h 573"/>
                  <a:gd name="T2" fmla="*/ 2147483647 w 513"/>
                  <a:gd name="T3" fmla="*/ 2147483647 h 573"/>
                  <a:gd name="T4" fmla="*/ 0 w 513"/>
                  <a:gd name="T5" fmla="*/ 2147483647 h 573"/>
                  <a:gd name="T6" fmla="*/ 2147483647 w 513"/>
                  <a:gd name="T7" fmla="*/ 0 h 573"/>
                  <a:gd name="T8" fmla="*/ 2147483647 w 513"/>
                  <a:gd name="T9" fmla="*/ 2147483647 h 5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13"/>
                  <a:gd name="T16" fmla="*/ 0 h 573"/>
                  <a:gd name="T17" fmla="*/ 513 w 513"/>
                  <a:gd name="T18" fmla="*/ 573 h 5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13" h="573">
                    <a:moveTo>
                      <a:pt x="513" y="429"/>
                    </a:moveTo>
                    <a:lnTo>
                      <a:pt x="192" y="573"/>
                    </a:lnTo>
                    <a:lnTo>
                      <a:pt x="0" y="142"/>
                    </a:lnTo>
                    <a:lnTo>
                      <a:pt x="322" y="0"/>
                    </a:lnTo>
                    <a:lnTo>
                      <a:pt x="513" y="42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" name="Freeform 185">
                <a:extLst>
                  <a:ext uri="{FF2B5EF4-FFF2-40B4-BE49-F238E27FC236}">
                    <a16:creationId xmlns:a16="http://schemas.microsoft.com/office/drawing/2014/main" id="{A74965A7-D3EA-60D3-5220-B48B21916A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01176" y="7847013"/>
                <a:ext cx="279400" cy="180975"/>
              </a:xfrm>
              <a:custGeom>
                <a:avLst/>
                <a:gdLst>
                  <a:gd name="T0" fmla="*/ 2147483647 w 176"/>
                  <a:gd name="T1" fmla="*/ 2147483647 h 114"/>
                  <a:gd name="T2" fmla="*/ 2147483647 w 176"/>
                  <a:gd name="T3" fmla="*/ 2147483647 h 114"/>
                  <a:gd name="T4" fmla="*/ 0 w 176"/>
                  <a:gd name="T5" fmla="*/ 2147483647 h 114"/>
                  <a:gd name="T6" fmla="*/ 2147483647 w 176"/>
                  <a:gd name="T7" fmla="*/ 0 h 114"/>
                  <a:gd name="T8" fmla="*/ 2147483647 w 176"/>
                  <a:gd name="T9" fmla="*/ 2147483647 h 1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76"/>
                  <a:gd name="T16" fmla="*/ 0 h 114"/>
                  <a:gd name="T17" fmla="*/ 176 w 176"/>
                  <a:gd name="T18" fmla="*/ 114 h 11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76" h="114">
                    <a:moveTo>
                      <a:pt x="176" y="42"/>
                    </a:moveTo>
                    <a:lnTo>
                      <a:pt x="18" y="114"/>
                    </a:lnTo>
                    <a:lnTo>
                      <a:pt x="0" y="70"/>
                    </a:lnTo>
                    <a:lnTo>
                      <a:pt x="156" y="0"/>
                    </a:lnTo>
                    <a:lnTo>
                      <a:pt x="176" y="42"/>
                    </a:lnTo>
                    <a:close/>
                  </a:path>
                </a:pathLst>
              </a:custGeom>
              <a:solidFill>
                <a:srgbClr val="4A12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" name="Freeform 186">
                <a:extLst>
                  <a:ext uri="{FF2B5EF4-FFF2-40B4-BE49-F238E27FC236}">
                    <a16:creationId xmlns:a16="http://schemas.microsoft.com/office/drawing/2014/main" id="{956B4BEE-1EDC-3978-2B0E-8555BB306B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58326" y="7824788"/>
                <a:ext cx="114300" cy="117475"/>
              </a:xfrm>
              <a:custGeom>
                <a:avLst/>
                <a:gdLst>
                  <a:gd name="T0" fmla="*/ 2147483647 w 36"/>
                  <a:gd name="T1" fmla="*/ 2147483647 h 37"/>
                  <a:gd name="T2" fmla="*/ 2147483647 w 36"/>
                  <a:gd name="T3" fmla="*/ 2147483647 h 37"/>
                  <a:gd name="T4" fmla="*/ 2147483647 w 36"/>
                  <a:gd name="T5" fmla="*/ 2147483647 h 37"/>
                  <a:gd name="T6" fmla="*/ 2147483647 w 36"/>
                  <a:gd name="T7" fmla="*/ 2147483647 h 37"/>
                  <a:gd name="T8" fmla="*/ 2147483647 w 36"/>
                  <a:gd name="T9" fmla="*/ 2147483647 h 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6"/>
                  <a:gd name="T16" fmla="*/ 0 h 37"/>
                  <a:gd name="T17" fmla="*/ 36 w 36"/>
                  <a:gd name="T18" fmla="*/ 37 h 3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6" h="37">
                    <a:moveTo>
                      <a:pt x="33" y="12"/>
                    </a:moveTo>
                    <a:cubicBezTo>
                      <a:pt x="36" y="20"/>
                      <a:pt x="33" y="29"/>
                      <a:pt x="25" y="33"/>
                    </a:cubicBezTo>
                    <a:cubicBezTo>
                      <a:pt x="17" y="37"/>
                      <a:pt x="7" y="33"/>
                      <a:pt x="3" y="25"/>
                    </a:cubicBezTo>
                    <a:cubicBezTo>
                      <a:pt x="0" y="17"/>
                      <a:pt x="3" y="7"/>
                      <a:pt x="12" y="4"/>
                    </a:cubicBezTo>
                    <a:cubicBezTo>
                      <a:pt x="20" y="0"/>
                      <a:pt x="29" y="4"/>
                      <a:pt x="33" y="12"/>
                    </a:cubicBezTo>
                    <a:close/>
                  </a:path>
                </a:pathLst>
              </a:custGeom>
              <a:solidFill>
                <a:srgbClr val="4119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" name="Freeform 187">
                <a:extLst>
                  <a:ext uri="{FF2B5EF4-FFF2-40B4-BE49-F238E27FC236}">
                    <a16:creationId xmlns:a16="http://schemas.microsoft.com/office/drawing/2014/main" id="{C1DDA3DF-14B6-8182-9421-6D205A327B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07526" y="7977188"/>
                <a:ext cx="377825" cy="174625"/>
              </a:xfrm>
              <a:custGeom>
                <a:avLst/>
                <a:gdLst>
                  <a:gd name="T0" fmla="*/ 2147483647 w 238"/>
                  <a:gd name="T1" fmla="*/ 2147483647 h 110"/>
                  <a:gd name="T2" fmla="*/ 2147483647 w 238"/>
                  <a:gd name="T3" fmla="*/ 2147483647 h 110"/>
                  <a:gd name="T4" fmla="*/ 0 w 238"/>
                  <a:gd name="T5" fmla="*/ 2147483647 h 110"/>
                  <a:gd name="T6" fmla="*/ 2147483647 w 238"/>
                  <a:gd name="T7" fmla="*/ 0 h 110"/>
                  <a:gd name="T8" fmla="*/ 2147483647 w 238"/>
                  <a:gd name="T9" fmla="*/ 2147483647 h 1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38"/>
                  <a:gd name="T16" fmla="*/ 0 h 110"/>
                  <a:gd name="T17" fmla="*/ 238 w 238"/>
                  <a:gd name="T18" fmla="*/ 110 h 11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38" h="110">
                    <a:moveTo>
                      <a:pt x="238" y="4"/>
                    </a:moveTo>
                    <a:lnTo>
                      <a:pt x="2" y="110"/>
                    </a:lnTo>
                    <a:lnTo>
                      <a:pt x="0" y="106"/>
                    </a:lnTo>
                    <a:lnTo>
                      <a:pt x="236" y="0"/>
                    </a:lnTo>
                    <a:lnTo>
                      <a:pt x="238" y="4"/>
                    </a:lnTo>
                    <a:close/>
                  </a:path>
                </a:pathLst>
              </a:custGeom>
              <a:solidFill>
                <a:srgbClr val="E8E8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" name="Freeform 188">
                <a:extLst>
                  <a:ext uri="{FF2B5EF4-FFF2-40B4-BE49-F238E27FC236}">
                    <a16:creationId xmlns:a16="http://schemas.microsoft.com/office/drawing/2014/main" id="{0998F820-C9F4-B925-253E-1DE4C2A1DF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23401" y="8015288"/>
                <a:ext cx="377825" cy="171450"/>
              </a:xfrm>
              <a:custGeom>
                <a:avLst/>
                <a:gdLst>
                  <a:gd name="T0" fmla="*/ 2147483647 w 238"/>
                  <a:gd name="T1" fmla="*/ 2147483647 h 108"/>
                  <a:gd name="T2" fmla="*/ 2147483647 w 238"/>
                  <a:gd name="T3" fmla="*/ 2147483647 h 108"/>
                  <a:gd name="T4" fmla="*/ 0 w 238"/>
                  <a:gd name="T5" fmla="*/ 2147483647 h 108"/>
                  <a:gd name="T6" fmla="*/ 2147483647 w 238"/>
                  <a:gd name="T7" fmla="*/ 0 h 108"/>
                  <a:gd name="T8" fmla="*/ 2147483647 w 238"/>
                  <a:gd name="T9" fmla="*/ 2147483647 h 10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38"/>
                  <a:gd name="T16" fmla="*/ 0 h 108"/>
                  <a:gd name="T17" fmla="*/ 238 w 238"/>
                  <a:gd name="T18" fmla="*/ 108 h 10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38" h="108">
                    <a:moveTo>
                      <a:pt x="238" y="4"/>
                    </a:moveTo>
                    <a:lnTo>
                      <a:pt x="2" y="108"/>
                    </a:lnTo>
                    <a:lnTo>
                      <a:pt x="0" y="106"/>
                    </a:lnTo>
                    <a:lnTo>
                      <a:pt x="236" y="0"/>
                    </a:lnTo>
                    <a:lnTo>
                      <a:pt x="238" y="4"/>
                    </a:lnTo>
                    <a:close/>
                  </a:path>
                </a:pathLst>
              </a:custGeom>
              <a:solidFill>
                <a:srgbClr val="E8E8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" name="Freeform 189">
                <a:extLst>
                  <a:ext uri="{FF2B5EF4-FFF2-40B4-BE49-F238E27FC236}">
                    <a16:creationId xmlns:a16="http://schemas.microsoft.com/office/drawing/2014/main" id="{035B801F-D92E-0E99-DCA1-49EC4464A7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42451" y="8053388"/>
                <a:ext cx="377825" cy="171450"/>
              </a:xfrm>
              <a:custGeom>
                <a:avLst/>
                <a:gdLst>
                  <a:gd name="T0" fmla="*/ 2147483647 w 238"/>
                  <a:gd name="T1" fmla="*/ 2147483647 h 108"/>
                  <a:gd name="T2" fmla="*/ 0 w 238"/>
                  <a:gd name="T3" fmla="*/ 2147483647 h 108"/>
                  <a:gd name="T4" fmla="*/ 0 w 238"/>
                  <a:gd name="T5" fmla="*/ 2147483647 h 108"/>
                  <a:gd name="T6" fmla="*/ 2147483647 w 238"/>
                  <a:gd name="T7" fmla="*/ 0 h 108"/>
                  <a:gd name="T8" fmla="*/ 2147483647 w 238"/>
                  <a:gd name="T9" fmla="*/ 2147483647 h 10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38"/>
                  <a:gd name="T16" fmla="*/ 0 h 108"/>
                  <a:gd name="T17" fmla="*/ 238 w 238"/>
                  <a:gd name="T18" fmla="*/ 108 h 10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38" h="108">
                    <a:moveTo>
                      <a:pt x="238" y="4"/>
                    </a:moveTo>
                    <a:lnTo>
                      <a:pt x="0" y="108"/>
                    </a:lnTo>
                    <a:lnTo>
                      <a:pt x="0" y="104"/>
                    </a:lnTo>
                    <a:lnTo>
                      <a:pt x="236" y="0"/>
                    </a:lnTo>
                    <a:lnTo>
                      <a:pt x="238" y="4"/>
                    </a:lnTo>
                    <a:close/>
                  </a:path>
                </a:pathLst>
              </a:custGeom>
              <a:solidFill>
                <a:srgbClr val="E8E8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" name="Freeform 190">
                <a:extLst>
                  <a:ext uri="{FF2B5EF4-FFF2-40B4-BE49-F238E27FC236}">
                    <a16:creationId xmlns:a16="http://schemas.microsoft.com/office/drawing/2014/main" id="{5C522FB3-7051-73AF-D9D5-DA929C3015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58326" y="8091488"/>
                <a:ext cx="377825" cy="171450"/>
              </a:xfrm>
              <a:custGeom>
                <a:avLst/>
                <a:gdLst>
                  <a:gd name="T0" fmla="*/ 2147483647 w 238"/>
                  <a:gd name="T1" fmla="*/ 2147483647 h 108"/>
                  <a:gd name="T2" fmla="*/ 2147483647 w 238"/>
                  <a:gd name="T3" fmla="*/ 2147483647 h 108"/>
                  <a:gd name="T4" fmla="*/ 0 w 238"/>
                  <a:gd name="T5" fmla="*/ 2147483647 h 108"/>
                  <a:gd name="T6" fmla="*/ 2147483647 w 238"/>
                  <a:gd name="T7" fmla="*/ 0 h 108"/>
                  <a:gd name="T8" fmla="*/ 2147483647 w 238"/>
                  <a:gd name="T9" fmla="*/ 2147483647 h 10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38"/>
                  <a:gd name="T16" fmla="*/ 0 h 108"/>
                  <a:gd name="T17" fmla="*/ 238 w 238"/>
                  <a:gd name="T18" fmla="*/ 108 h 10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38" h="108">
                    <a:moveTo>
                      <a:pt x="238" y="4"/>
                    </a:moveTo>
                    <a:lnTo>
                      <a:pt x="2" y="108"/>
                    </a:lnTo>
                    <a:lnTo>
                      <a:pt x="0" y="104"/>
                    </a:lnTo>
                    <a:lnTo>
                      <a:pt x="236" y="0"/>
                    </a:lnTo>
                    <a:lnTo>
                      <a:pt x="238" y="4"/>
                    </a:lnTo>
                    <a:close/>
                  </a:path>
                </a:pathLst>
              </a:custGeom>
              <a:solidFill>
                <a:srgbClr val="E8E8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" name="Freeform 191">
                <a:extLst>
                  <a:ext uri="{FF2B5EF4-FFF2-40B4-BE49-F238E27FC236}">
                    <a16:creationId xmlns:a16="http://schemas.microsoft.com/office/drawing/2014/main" id="{6F680DAB-CE38-DDBA-BC10-21AF3E835E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74201" y="8129588"/>
                <a:ext cx="377825" cy="171450"/>
              </a:xfrm>
              <a:custGeom>
                <a:avLst/>
                <a:gdLst>
                  <a:gd name="T0" fmla="*/ 2147483647 w 238"/>
                  <a:gd name="T1" fmla="*/ 2147483647 h 108"/>
                  <a:gd name="T2" fmla="*/ 2147483647 w 238"/>
                  <a:gd name="T3" fmla="*/ 2147483647 h 108"/>
                  <a:gd name="T4" fmla="*/ 0 w 238"/>
                  <a:gd name="T5" fmla="*/ 2147483647 h 108"/>
                  <a:gd name="T6" fmla="*/ 2147483647 w 238"/>
                  <a:gd name="T7" fmla="*/ 0 h 108"/>
                  <a:gd name="T8" fmla="*/ 2147483647 w 238"/>
                  <a:gd name="T9" fmla="*/ 2147483647 h 10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38"/>
                  <a:gd name="T16" fmla="*/ 0 h 108"/>
                  <a:gd name="T17" fmla="*/ 238 w 238"/>
                  <a:gd name="T18" fmla="*/ 108 h 10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38" h="108">
                    <a:moveTo>
                      <a:pt x="238" y="2"/>
                    </a:moveTo>
                    <a:lnTo>
                      <a:pt x="2" y="108"/>
                    </a:lnTo>
                    <a:lnTo>
                      <a:pt x="0" y="104"/>
                    </a:lnTo>
                    <a:lnTo>
                      <a:pt x="236" y="0"/>
                    </a:lnTo>
                    <a:lnTo>
                      <a:pt x="238" y="2"/>
                    </a:lnTo>
                    <a:close/>
                  </a:path>
                </a:pathLst>
              </a:custGeom>
              <a:solidFill>
                <a:srgbClr val="E8E8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" name="Freeform 192">
                <a:extLst>
                  <a:ext uri="{FF2B5EF4-FFF2-40B4-BE49-F238E27FC236}">
                    <a16:creationId xmlns:a16="http://schemas.microsoft.com/office/drawing/2014/main" id="{0D4F34A1-4F53-4ABA-72C0-EA51140348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90076" y="8164513"/>
                <a:ext cx="377825" cy="174625"/>
              </a:xfrm>
              <a:custGeom>
                <a:avLst/>
                <a:gdLst>
                  <a:gd name="T0" fmla="*/ 2147483647 w 238"/>
                  <a:gd name="T1" fmla="*/ 2147483647 h 110"/>
                  <a:gd name="T2" fmla="*/ 2147483647 w 238"/>
                  <a:gd name="T3" fmla="*/ 2147483647 h 110"/>
                  <a:gd name="T4" fmla="*/ 0 w 238"/>
                  <a:gd name="T5" fmla="*/ 2147483647 h 110"/>
                  <a:gd name="T6" fmla="*/ 2147483647 w 238"/>
                  <a:gd name="T7" fmla="*/ 0 h 110"/>
                  <a:gd name="T8" fmla="*/ 2147483647 w 238"/>
                  <a:gd name="T9" fmla="*/ 2147483647 h 1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38"/>
                  <a:gd name="T16" fmla="*/ 0 h 110"/>
                  <a:gd name="T17" fmla="*/ 238 w 238"/>
                  <a:gd name="T18" fmla="*/ 110 h 11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38" h="110">
                    <a:moveTo>
                      <a:pt x="238" y="4"/>
                    </a:moveTo>
                    <a:lnTo>
                      <a:pt x="2" y="110"/>
                    </a:lnTo>
                    <a:lnTo>
                      <a:pt x="0" y="106"/>
                    </a:lnTo>
                    <a:lnTo>
                      <a:pt x="238" y="0"/>
                    </a:lnTo>
                    <a:lnTo>
                      <a:pt x="238" y="4"/>
                    </a:lnTo>
                    <a:close/>
                  </a:path>
                </a:pathLst>
              </a:custGeom>
              <a:solidFill>
                <a:srgbClr val="E8E8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" name="Freeform 193">
                <a:extLst>
                  <a:ext uri="{FF2B5EF4-FFF2-40B4-BE49-F238E27FC236}">
                    <a16:creationId xmlns:a16="http://schemas.microsoft.com/office/drawing/2014/main" id="{7F8CE5A3-5742-5BB9-BA55-40635F7890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09126" y="8202613"/>
                <a:ext cx="377825" cy="174625"/>
              </a:xfrm>
              <a:custGeom>
                <a:avLst/>
                <a:gdLst>
                  <a:gd name="T0" fmla="*/ 2147483647 w 238"/>
                  <a:gd name="T1" fmla="*/ 2147483647 h 110"/>
                  <a:gd name="T2" fmla="*/ 2147483647 w 238"/>
                  <a:gd name="T3" fmla="*/ 2147483647 h 110"/>
                  <a:gd name="T4" fmla="*/ 0 w 238"/>
                  <a:gd name="T5" fmla="*/ 2147483647 h 110"/>
                  <a:gd name="T6" fmla="*/ 2147483647 w 238"/>
                  <a:gd name="T7" fmla="*/ 0 h 110"/>
                  <a:gd name="T8" fmla="*/ 2147483647 w 238"/>
                  <a:gd name="T9" fmla="*/ 2147483647 h 1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38"/>
                  <a:gd name="T16" fmla="*/ 0 h 110"/>
                  <a:gd name="T17" fmla="*/ 238 w 238"/>
                  <a:gd name="T18" fmla="*/ 110 h 11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38" h="110">
                    <a:moveTo>
                      <a:pt x="238" y="4"/>
                    </a:moveTo>
                    <a:lnTo>
                      <a:pt x="2" y="110"/>
                    </a:lnTo>
                    <a:lnTo>
                      <a:pt x="0" y="106"/>
                    </a:lnTo>
                    <a:lnTo>
                      <a:pt x="236" y="0"/>
                    </a:lnTo>
                    <a:lnTo>
                      <a:pt x="238" y="4"/>
                    </a:lnTo>
                    <a:close/>
                  </a:path>
                </a:pathLst>
              </a:custGeom>
              <a:solidFill>
                <a:srgbClr val="E8E8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" name="Freeform 194">
                <a:extLst>
                  <a:ext uri="{FF2B5EF4-FFF2-40B4-BE49-F238E27FC236}">
                    <a16:creationId xmlns:a16="http://schemas.microsoft.com/office/drawing/2014/main" id="{D0B32057-7212-8AB1-638D-D7B11B3EA1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25001" y="8240713"/>
                <a:ext cx="377825" cy="174625"/>
              </a:xfrm>
              <a:custGeom>
                <a:avLst/>
                <a:gdLst>
                  <a:gd name="T0" fmla="*/ 2147483647 w 238"/>
                  <a:gd name="T1" fmla="*/ 2147483647 h 110"/>
                  <a:gd name="T2" fmla="*/ 2147483647 w 238"/>
                  <a:gd name="T3" fmla="*/ 2147483647 h 110"/>
                  <a:gd name="T4" fmla="*/ 0 w 238"/>
                  <a:gd name="T5" fmla="*/ 2147483647 h 110"/>
                  <a:gd name="T6" fmla="*/ 2147483647 w 238"/>
                  <a:gd name="T7" fmla="*/ 0 h 110"/>
                  <a:gd name="T8" fmla="*/ 2147483647 w 238"/>
                  <a:gd name="T9" fmla="*/ 2147483647 h 1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38"/>
                  <a:gd name="T16" fmla="*/ 0 h 110"/>
                  <a:gd name="T17" fmla="*/ 238 w 238"/>
                  <a:gd name="T18" fmla="*/ 110 h 11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38" h="110">
                    <a:moveTo>
                      <a:pt x="238" y="4"/>
                    </a:moveTo>
                    <a:lnTo>
                      <a:pt x="2" y="110"/>
                    </a:lnTo>
                    <a:lnTo>
                      <a:pt x="0" y="106"/>
                    </a:lnTo>
                    <a:lnTo>
                      <a:pt x="236" y="0"/>
                    </a:lnTo>
                    <a:lnTo>
                      <a:pt x="238" y="4"/>
                    </a:lnTo>
                    <a:close/>
                  </a:path>
                </a:pathLst>
              </a:custGeom>
              <a:solidFill>
                <a:srgbClr val="E8E8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" name="Freeform 195">
                <a:extLst>
                  <a:ext uri="{FF2B5EF4-FFF2-40B4-BE49-F238E27FC236}">
                    <a16:creationId xmlns:a16="http://schemas.microsoft.com/office/drawing/2014/main" id="{556CF345-EE2D-28C5-58C6-EFD66547E9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40876" y="8278813"/>
                <a:ext cx="377825" cy="173038"/>
              </a:xfrm>
              <a:custGeom>
                <a:avLst/>
                <a:gdLst>
                  <a:gd name="T0" fmla="*/ 2147483647 w 238"/>
                  <a:gd name="T1" fmla="*/ 2147483647 h 109"/>
                  <a:gd name="T2" fmla="*/ 2147483647 w 238"/>
                  <a:gd name="T3" fmla="*/ 2147483647 h 109"/>
                  <a:gd name="T4" fmla="*/ 0 w 238"/>
                  <a:gd name="T5" fmla="*/ 2147483647 h 109"/>
                  <a:gd name="T6" fmla="*/ 2147483647 w 238"/>
                  <a:gd name="T7" fmla="*/ 0 h 109"/>
                  <a:gd name="T8" fmla="*/ 2147483647 w 238"/>
                  <a:gd name="T9" fmla="*/ 2147483647 h 10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38"/>
                  <a:gd name="T16" fmla="*/ 0 h 109"/>
                  <a:gd name="T17" fmla="*/ 238 w 238"/>
                  <a:gd name="T18" fmla="*/ 109 h 10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38" h="109">
                    <a:moveTo>
                      <a:pt x="238" y="4"/>
                    </a:moveTo>
                    <a:lnTo>
                      <a:pt x="2" y="109"/>
                    </a:lnTo>
                    <a:lnTo>
                      <a:pt x="0" y="107"/>
                    </a:lnTo>
                    <a:lnTo>
                      <a:pt x="236" y="0"/>
                    </a:lnTo>
                    <a:lnTo>
                      <a:pt x="238" y="4"/>
                    </a:lnTo>
                    <a:close/>
                  </a:path>
                </a:pathLst>
              </a:custGeom>
              <a:solidFill>
                <a:srgbClr val="E8E8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" name="Freeform 196">
                <a:extLst>
                  <a:ext uri="{FF2B5EF4-FFF2-40B4-BE49-F238E27FC236}">
                    <a16:creationId xmlns:a16="http://schemas.microsoft.com/office/drawing/2014/main" id="{B3570664-34B4-CEBA-600D-118181E134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59926" y="8316913"/>
                <a:ext cx="379413" cy="173038"/>
              </a:xfrm>
              <a:custGeom>
                <a:avLst/>
                <a:gdLst>
                  <a:gd name="T0" fmla="*/ 2147483647 w 239"/>
                  <a:gd name="T1" fmla="*/ 2147483647 h 109"/>
                  <a:gd name="T2" fmla="*/ 0 w 239"/>
                  <a:gd name="T3" fmla="*/ 2147483647 h 109"/>
                  <a:gd name="T4" fmla="*/ 0 w 239"/>
                  <a:gd name="T5" fmla="*/ 2147483647 h 109"/>
                  <a:gd name="T6" fmla="*/ 2147483647 w 239"/>
                  <a:gd name="T7" fmla="*/ 0 h 109"/>
                  <a:gd name="T8" fmla="*/ 2147483647 w 239"/>
                  <a:gd name="T9" fmla="*/ 2147483647 h 10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39"/>
                  <a:gd name="T16" fmla="*/ 0 h 109"/>
                  <a:gd name="T17" fmla="*/ 239 w 239"/>
                  <a:gd name="T18" fmla="*/ 109 h 10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39" h="109">
                    <a:moveTo>
                      <a:pt x="239" y="4"/>
                    </a:moveTo>
                    <a:lnTo>
                      <a:pt x="0" y="109"/>
                    </a:lnTo>
                    <a:lnTo>
                      <a:pt x="0" y="105"/>
                    </a:lnTo>
                    <a:lnTo>
                      <a:pt x="237" y="0"/>
                    </a:lnTo>
                    <a:lnTo>
                      <a:pt x="239" y="4"/>
                    </a:lnTo>
                    <a:close/>
                  </a:path>
                </a:pathLst>
              </a:custGeom>
              <a:solidFill>
                <a:srgbClr val="E8E8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" name="Freeform 197">
                <a:extLst>
                  <a:ext uri="{FF2B5EF4-FFF2-40B4-BE49-F238E27FC236}">
                    <a16:creationId xmlns:a16="http://schemas.microsoft.com/office/drawing/2014/main" id="{226354CB-7086-560E-4AA4-00E468C6C2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75801" y="8355013"/>
                <a:ext cx="379413" cy="173038"/>
              </a:xfrm>
              <a:custGeom>
                <a:avLst/>
                <a:gdLst>
                  <a:gd name="T0" fmla="*/ 2147483647 w 239"/>
                  <a:gd name="T1" fmla="*/ 2147483647 h 109"/>
                  <a:gd name="T2" fmla="*/ 2147483647 w 239"/>
                  <a:gd name="T3" fmla="*/ 2147483647 h 109"/>
                  <a:gd name="T4" fmla="*/ 0 w 239"/>
                  <a:gd name="T5" fmla="*/ 2147483647 h 109"/>
                  <a:gd name="T6" fmla="*/ 2147483647 w 239"/>
                  <a:gd name="T7" fmla="*/ 0 h 109"/>
                  <a:gd name="T8" fmla="*/ 2147483647 w 239"/>
                  <a:gd name="T9" fmla="*/ 2147483647 h 10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39"/>
                  <a:gd name="T16" fmla="*/ 0 h 109"/>
                  <a:gd name="T17" fmla="*/ 239 w 239"/>
                  <a:gd name="T18" fmla="*/ 109 h 10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39" h="109">
                    <a:moveTo>
                      <a:pt x="239" y="4"/>
                    </a:moveTo>
                    <a:lnTo>
                      <a:pt x="2" y="109"/>
                    </a:lnTo>
                    <a:lnTo>
                      <a:pt x="0" y="105"/>
                    </a:lnTo>
                    <a:lnTo>
                      <a:pt x="237" y="0"/>
                    </a:lnTo>
                    <a:lnTo>
                      <a:pt x="239" y="4"/>
                    </a:lnTo>
                    <a:close/>
                  </a:path>
                </a:pathLst>
              </a:custGeom>
              <a:solidFill>
                <a:srgbClr val="E8E8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" name="Freeform 198">
                <a:extLst>
                  <a:ext uri="{FF2B5EF4-FFF2-40B4-BE49-F238E27FC236}">
                    <a16:creationId xmlns:a16="http://schemas.microsoft.com/office/drawing/2014/main" id="{38CE51F7-812F-8F74-E0FC-67F6C3DCB5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91676" y="8393113"/>
                <a:ext cx="379413" cy="173038"/>
              </a:xfrm>
              <a:custGeom>
                <a:avLst/>
                <a:gdLst>
                  <a:gd name="T0" fmla="*/ 2147483647 w 239"/>
                  <a:gd name="T1" fmla="*/ 2147483647 h 109"/>
                  <a:gd name="T2" fmla="*/ 2147483647 w 239"/>
                  <a:gd name="T3" fmla="*/ 2147483647 h 109"/>
                  <a:gd name="T4" fmla="*/ 0 w 239"/>
                  <a:gd name="T5" fmla="*/ 2147483647 h 109"/>
                  <a:gd name="T6" fmla="*/ 2147483647 w 239"/>
                  <a:gd name="T7" fmla="*/ 0 h 109"/>
                  <a:gd name="T8" fmla="*/ 2147483647 w 239"/>
                  <a:gd name="T9" fmla="*/ 2147483647 h 10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39"/>
                  <a:gd name="T16" fmla="*/ 0 h 109"/>
                  <a:gd name="T17" fmla="*/ 239 w 239"/>
                  <a:gd name="T18" fmla="*/ 109 h 10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39" h="109">
                    <a:moveTo>
                      <a:pt x="239" y="2"/>
                    </a:moveTo>
                    <a:lnTo>
                      <a:pt x="2" y="109"/>
                    </a:lnTo>
                    <a:lnTo>
                      <a:pt x="0" y="105"/>
                    </a:lnTo>
                    <a:lnTo>
                      <a:pt x="237" y="0"/>
                    </a:lnTo>
                    <a:lnTo>
                      <a:pt x="239" y="2"/>
                    </a:lnTo>
                    <a:close/>
                  </a:path>
                </a:pathLst>
              </a:custGeom>
              <a:solidFill>
                <a:srgbClr val="E8E8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" name="Freeform 199">
                <a:extLst>
                  <a:ext uri="{FF2B5EF4-FFF2-40B4-BE49-F238E27FC236}">
                    <a16:creationId xmlns:a16="http://schemas.microsoft.com/office/drawing/2014/main" id="{B22E8F1C-5EA5-516B-94AD-5D1A854C81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88526" y="7786688"/>
                <a:ext cx="334963" cy="368300"/>
              </a:xfrm>
              <a:custGeom>
                <a:avLst/>
                <a:gdLst>
                  <a:gd name="T0" fmla="*/ 2147483647 w 211"/>
                  <a:gd name="T1" fmla="*/ 2147483647 h 232"/>
                  <a:gd name="T2" fmla="*/ 0 w 211"/>
                  <a:gd name="T3" fmla="*/ 2147483647 h 232"/>
                  <a:gd name="T4" fmla="*/ 2147483647 w 211"/>
                  <a:gd name="T5" fmla="*/ 0 h 232"/>
                  <a:gd name="T6" fmla="*/ 2147483647 w 211"/>
                  <a:gd name="T7" fmla="*/ 2147483647 h 232"/>
                  <a:gd name="T8" fmla="*/ 2147483647 w 211"/>
                  <a:gd name="T9" fmla="*/ 2147483647 h 2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11"/>
                  <a:gd name="T16" fmla="*/ 0 h 232"/>
                  <a:gd name="T17" fmla="*/ 211 w 211"/>
                  <a:gd name="T18" fmla="*/ 232 h 23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11" h="232">
                    <a:moveTo>
                      <a:pt x="40" y="232"/>
                    </a:moveTo>
                    <a:lnTo>
                      <a:pt x="0" y="196"/>
                    </a:lnTo>
                    <a:lnTo>
                      <a:pt x="171" y="0"/>
                    </a:lnTo>
                    <a:lnTo>
                      <a:pt x="211" y="34"/>
                    </a:lnTo>
                    <a:lnTo>
                      <a:pt x="40" y="232"/>
                    </a:lnTo>
                    <a:close/>
                  </a:path>
                </a:pathLst>
              </a:custGeom>
              <a:solidFill>
                <a:srgbClr val="3A07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" name="Freeform 200">
                <a:extLst>
                  <a:ext uri="{FF2B5EF4-FFF2-40B4-BE49-F238E27FC236}">
                    <a16:creationId xmlns:a16="http://schemas.microsoft.com/office/drawing/2014/main" id="{DA478FA6-B5F3-5BCB-096D-9B2D7F8489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63126" y="8097838"/>
                <a:ext cx="88900" cy="95250"/>
              </a:xfrm>
              <a:custGeom>
                <a:avLst/>
                <a:gdLst>
                  <a:gd name="T0" fmla="*/ 2147483647 w 56"/>
                  <a:gd name="T1" fmla="*/ 2147483647 h 60"/>
                  <a:gd name="T2" fmla="*/ 2147483647 w 56"/>
                  <a:gd name="T3" fmla="*/ 2147483647 h 60"/>
                  <a:gd name="T4" fmla="*/ 0 w 56"/>
                  <a:gd name="T5" fmla="*/ 2147483647 h 60"/>
                  <a:gd name="T6" fmla="*/ 2147483647 w 56"/>
                  <a:gd name="T7" fmla="*/ 2147483647 h 60"/>
                  <a:gd name="T8" fmla="*/ 2147483647 w 56"/>
                  <a:gd name="T9" fmla="*/ 0 h 60"/>
                  <a:gd name="T10" fmla="*/ 2147483647 w 56"/>
                  <a:gd name="T11" fmla="*/ 2147483647 h 6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6"/>
                  <a:gd name="T19" fmla="*/ 0 h 60"/>
                  <a:gd name="T20" fmla="*/ 56 w 56"/>
                  <a:gd name="T21" fmla="*/ 60 h 60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6" h="60">
                    <a:moveTo>
                      <a:pt x="56" y="36"/>
                    </a:moveTo>
                    <a:lnTo>
                      <a:pt x="26" y="48"/>
                    </a:lnTo>
                    <a:lnTo>
                      <a:pt x="0" y="60"/>
                    </a:lnTo>
                    <a:lnTo>
                      <a:pt x="8" y="32"/>
                    </a:lnTo>
                    <a:lnTo>
                      <a:pt x="16" y="0"/>
                    </a:lnTo>
                    <a:lnTo>
                      <a:pt x="56" y="36"/>
                    </a:lnTo>
                    <a:close/>
                  </a:path>
                </a:pathLst>
              </a:custGeom>
              <a:solidFill>
                <a:srgbClr val="E489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" name="Freeform 201">
                <a:extLst>
                  <a:ext uri="{FF2B5EF4-FFF2-40B4-BE49-F238E27FC236}">
                    <a16:creationId xmlns:a16="http://schemas.microsoft.com/office/drawing/2014/main" id="{E4E5595A-8D9F-F3FE-CA90-AA350A7425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63126" y="8148638"/>
                <a:ext cx="41275" cy="44450"/>
              </a:xfrm>
              <a:custGeom>
                <a:avLst/>
                <a:gdLst>
                  <a:gd name="T0" fmla="*/ 2147483647 w 26"/>
                  <a:gd name="T1" fmla="*/ 2147483647 h 28"/>
                  <a:gd name="T2" fmla="*/ 0 w 26"/>
                  <a:gd name="T3" fmla="*/ 2147483647 h 28"/>
                  <a:gd name="T4" fmla="*/ 2147483647 w 26"/>
                  <a:gd name="T5" fmla="*/ 0 h 28"/>
                  <a:gd name="T6" fmla="*/ 2147483647 w 26"/>
                  <a:gd name="T7" fmla="*/ 2147483647 h 28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6"/>
                  <a:gd name="T13" fmla="*/ 0 h 28"/>
                  <a:gd name="T14" fmla="*/ 26 w 26"/>
                  <a:gd name="T15" fmla="*/ 28 h 28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6" h="28">
                    <a:moveTo>
                      <a:pt x="26" y="16"/>
                    </a:moveTo>
                    <a:lnTo>
                      <a:pt x="0" y="28"/>
                    </a:lnTo>
                    <a:lnTo>
                      <a:pt x="8" y="0"/>
                    </a:lnTo>
                    <a:lnTo>
                      <a:pt x="26" y="16"/>
                    </a:lnTo>
                    <a:close/>
                  </a:path>
                </a:pathLst>
              </a:custGeom>
              <a:solidFill>
                <a:srgbClr val="4A12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" name="Freeform 202">
                <a:extLst>
                  <a:ext uri="{FF2B5EF4-FFF2-40B4-BE49-F238E27FC236}">
                    <a16:creationId xmlns:a16="http://schemas.microsoft.com/office/drawing/2014/main" id="{C11F6C51-16C7-6027-D28B-A52EAF8763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59988" y="7739063"/>
                <a:ext cx="101600" cy="101600"/>
              </a:xfrm>
              <a:custGeom>
                <a:avLst/>
                <a:gdLst>
                  <a:gd name="T0" fmla="*/ 2147483647 w 32"/>
                  <a:gd name="T1" fmla="*/ 2147483647 h 32"/>
                  <a:gd name="T2" fmla="*/ 2147483647 w 32"/>
                  <a:gd name="T3" fmla="*/ 2147483647 h 32"/>
                  <a:gd name="T4" fmla="*/ 2147483647 w 32"/>
                  <a:gd name="T5" fmla="*/ 2147483647 h 32"/>
                  <a:gd name="T6" fmla="*/ 0 w 32"/>
                  <a:gd name="T7" fmla="*/ 2147483647 h 32"/>
                  <a:gd name="T8" fmla="*/ 2147483647 w 32"/>
                  <a:gd name="T9" fmla="*/ 2147483647 h 32"/>
                  <a:gd name="T10" fmla="*/ 2147483647 w 32"/>
                  <a:gd name="T11" fmla="*/ 2147483647 h 32"/>
                  <a:gd name="T12" fmla="*/ 2147483647 w 32"/>
                  <a:gd name="T13" fmla="*/ 2147483647 h 3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2"/>
                  <a:gd name="T22" fmla="*/ 0 h 32"/>
                  <a:gd name="T23" fmla="*/ 32 w 32"/>
                  <a:gd name="T24" fmla="*/ 32 h 3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2" h="32">
                    <a:moveTo>
                      <a:pt x="26" y="5"/>
                    </a:moveTo>
                    <a:cubicBezTo>
                      <a:pt x="26" y="5"/>
                      <a:pt x="26" y="5"/>
                      <a:pt x="26" y="5"/>
                    </a:cubicBezTo>
                    <a:cubicBezTo>
                      <a:pt x="21" y="0"/>
                      <a:pt x="12" y="0"/>
                      <a:pt x="7" y="6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20" y="32"/>
                      <a:pt x="20" y="32"/>
                      <a:pt x="20" y="32"/>
                    </a:cubicBezTo>
                    <a:cubicBezTo>
                      <a:pt x="28" y="23"/>
                      <a:pt x="28" y="23"/>
                      <a:pt x="28" y="23"/>
                    </a:cubicBezTo>
                    <a:cubicBezTo>
                      <a:pt x="32" y="18"/>
                      <a:pt x="32" y="9"/>
                      <a:pt x="26" y="5"/>
                    </a:cubicBezTo>
                    <a:close/>
                  </a:path>
                </a:pathLst>
              </a:custGeom>
              <a:solidFill>
                <a:srgbClr val="9190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" name="Freeform 203">
                <a:extLst>
                  <a:ext uri="{FF2B5EF4-FFF2-40B4-BE49-F238E27FC236}">
                    <a16:creationId xmlns:a16="http://schemas.microsoft.com/office/drawing/2014/main" id="{3ED91837-41CA-9623-58B2-5188959260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10726" y="8196263"/>
                <a:ext cx="490538" cy="985838"/>
              </a:xfrm>
              <a:custGeom>
                <a:avLst/>
                <a:gdLst>
                  <a:gd name="T0" fmla="*/ 2147483647 w 154"/>
                  <a:gd name="T1" fmla="*/ 2147483647 h 310"/>
                  <a:gd name="T2" fmla="*/ 2147483647 w 154"/>
                  <a:gd name="T3" fmla="*/ 2147483647 h 310"/>
                  <a:gd name="T4" fmla="*/ 2147483647 w 154"/>
                  <a:gd name="T5" fmla="*/ 2147483647 h 310"/>
                  <a:gd name="T6" fmla="*/ 2147483647 w 154"/>
                  <a:gd name="T7" fmla="*/ 2147483647 h 310"/>
                  <a:gd name="T8" fmla="*/ 2147483647 w 154"/>
                  <a:gd name="T9" fmla="*/ 2147483647 h 310"/>
                  <a:gd name="T10" fmla="*/ 2147483647 w 154"/>
                  <a:gd name="T11" fmla="*/ 2147483647 h 310"/>
                  <a:gd name="T12" fmla="*/ 2147483647 w 154"/>
                  <a:gd name="T13" fmla="*/ 2147483647 h 310"/>
                  <a:gd name="T14" fmla="*/ 2147483647 w 154"/>
                  <a:gd name="T15" fmla="*/ 2147483647 h 310"/>
                  <a:gd name="T16" fmla="*/ 2147483647 w 154"/>
                  <a:gd name="T17" fmla="*/ 2147483647 h 310"/>
                  <a:gd name="T18" fmla="*/ 2147483647 w 154"/>
                  <a:gd name="T19" fmla="*/ 2147483647 h 310"/>
                  <a:gd name="T20" fmla="*/ 2147483647 w 154"/>
                  <a:gd name="T21" fmla="*/ 2147483647 h 310"/>
                  <a:gd name="T22" fmla="*/ 2147483647 w 154"/>
                  <a:gd name="T23" fmla="*/ 2147483647 h 310"/>
                  <a:gd name="T24" fmla="*/ 2147483647 w 154"/>
                  <a:gd name="T25" fmla="*/ 2147483647 h 310"/>
                  <a:gd name="T26" fmla="*/ 2147483647 w 154"/>
                  <a:gd name="T27" fmla="*/ 2147483647 h 310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54"/>
                  <a:gd name="T43" fmla="*/ 0 h 310"/>
                  <a:gd name="T44" fmla="*/ 154 w 154"/>
                  <a:gd name="T45" fmla="*/ 310 h 310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54" h="310">
                    <a:moveTo>
                      <a:pt x="80" y="294"/>
                    </a:moveTo>
                    <a:cubicBezTo>
                      <a:pt x="65" y="152"/>
                      <a:pt x="65" y="152"/>
                      <a:pt x="65" y="152"/>
                    </a:cubicBezTo>
                    <a:cubicBezTo>
                      <a:pt x="65" y="152"/>
                      <a:pt x="0" y="86"/>
                      <a:pt x="9" y="79"/>
                    </a:cubicBezTo>
                    <a:cubicBezTo>
                      <a:pt x="18" y="73"/>
                      <a:pt x="60" y="109"/>
                      <a:pt x="60" y="109"/>
                    </a:cubicBezTo>
                    <a:cubicBezTo>
                      <a:pt x="60" y="109"/>
                      <a:pt x="42" y="11"/>
                      <a:pt x="55" y="10"/>
                    </a:cubicBezTo>
                    <a:cubicBezTo>
                      <a:pt x="68" y="8"/>
                      <a:pt x="75" y="82"/>
                      <a:pt x="79" y="80"/>
                    </a:cubicBezTo>
                    <a:cubicBezTo>
                      <a:pt x="83" y="79"/>
                      <a:pt x="77" y="5"/>
                      <a:pt x="85" y="3"/>
                    </a:cubicBezTo>
                    <a:cubicBezTo>
                      <a:pt x="96" y="1"/>
                      <a:pt x="93" y="78"/>
                      <a:pt x="98" y="78"/>
                    </a:cubicBezTo>
                    <a:cubicBezTo>
                      <a:pt x="103" y="78"/>
                      <a:pt x="105" y="0"/>
                      <a:pt x="115" y="2"/>
                    </a:cubicBezTo>
                    <a:cubicBezTo>
                      <a:pt x="125" y="5"/>
                      <a:pt x="115" y="80"/>
                      <a:pt x="121" y="81"/>
                    </a:cubicBezTo>
                    <a:cubicBezTo>
                      <a:pt x="127" y="81"/>
                      <a:pt x="133" y="18"/>
                      <a:pt x="141" y="21"/>
                    </a:cubicBezTo>
                    <a:cubicBezTo>
                      <a:pt x="150" y="24"/>
                      <a:pt x="131" y="138"/>
                      <a:pt x="131" y="138"/>
                    </a:cubicBezTo>
                    <a:cubicBezTo>
                      <a:pt x="154" y="272"/>
                      <a:pt x="154" y="272"/>
                      <a:pt x="154" y="272"/>
                    </a:cubicBezTo>
                    <a:cubicBezTo>
                      <a:pt x="154" y="272"/>
                      <a:pt x="112" y="310"/>
                      <a:pt x="80" y="294"/>
                    </a:cubicBezTo>
                    <a:close/>
                  </a:path>
                </a:pathLst>
              </a:custGeom>
              <a:solidFill>
                <a:srgbClr val="F0D5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" name="Freeform 204">
                <a:extLst>
                  <a:ext uri="{FF2B5EF4-FFF2-40B4-BE49-F238E27FC236}">
                    <a16:creationId xmlns:a16="http://schemas.microsoft.com/office/drawing/2014/main" id="{F5DEB13E-0644-6ECB-3601-27E3690A2B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17101" y="8728076"/>
                <a:ext cx="255588" cy="101600"/>
              </a:xfrm>
              <a:custGeom>
                <a:avLst/>
                <a:gdLst>
                  <a:gd name="T0" fmla="*/ 2147483647 w 161"/>
                  <a:gd name="T1" fmla="*/ 2147483647 h 64"/>
                  <a:gd name="T2" fmla="*/ 2147483647 w 161"/>
                  <a:gd name="T3" fmla="*/ 2147483647 h 64"/>
                  <a:gd name="T4" fmla="*/ 0 w 161"/>
                  <a:gd name="T5" fmla="*/ 2147483647 h 64"/>
                  <a:gd name="T6" fmla="*/ 2147483647 w 161"/>
                  <a:gd name="T7" fmla="*/ 0 h 64"/>
                  <a:gd name="T8" fmla="*/ 2147483647 w 161"/>
                  <a:gd name="T9" fmla="*/ 2147483647 h 6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61"/>
                  <a:gd name="T16" fmla="*/ 0 h 64"/>
                  <a:gd name="T17" fmla="*/ 161 w 161"/>
                  <a:gd name="T18" fmla="*/ 64 h 6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61" h="64">
                    <a:moveTo>
                      <a:pt x="161" y="38"/>
                    </a:moveTo>
                    <a:lnTo>
                      <a:pt x="6" y="64"/>
                    </a:lnTo>
                    <a:lnTo>
                      <a:pt x="0" y="28"/>
                    </a:lnTo>
                    <a:lnTo>
                      <a:pt x="153" y="0"/>
                    </a:lnTo>
                    <a:lnTo>
                      <a:pt x="161" y="38"/>
                    </a:lnTo>
                    <a:close/>
                  </a:path>
                </a:pathLst>
              </a:custGeom>
              <a:solidFill>
                <a:srgbClr val="9190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6" name="Freeform 304">
              <a:extLst>
                <a:ext uri="{FF2B5EF4-FFF2-40B4-BE49-F238E27FC236}">
                  <a16:creationId xmlns:a16="http://schemas.microsoft.com/office/drawing/2014/main" id="{73CC13F4-9EAE-1358-7B0A-F512BABFD181}"/>
                </a:ext>
              </a:extLst>
            </p:cNvPr>
            <p:cNvSpPr>
              <a:spLocks/>
            </p:cNvSpPr>
            <p:nvPr/>
          </p:nvSpPr>
          <p:spPr bwMode="auto">
            <a:xfrm rot="-7859988">
              <a:off x="10298112" y="1309688"/>
              <a:ext cx="1471613" cy="693738"/>
            </a:xfrm>
            <a:custGeom>
              <a:avLst/>
              <a:gdLst>
                <a:gd name="T0" fmla="*/ 0 w 463"/>
                <a:gd name="T1" fmla="*/ 2147483647 h 218"/>
                <a:gd name="T2" fmla="*/ 2147483647 w 463"/>
                <a:gd name="T3" fmla="*/ 2147483647 h 218"/>
                <a:gd name="T4" fmla="*/ 2147483647 w 463"/>
                <a:gd name="T5" fmla="*/ 2147483647 h 218"/>
                <a:gd name="T6" fmla="*/ 2147483647 w 463"/>
                <a:gd name="T7" fmla="*/ 2147483647 h 218"/>
                <a:gd name="T8" fmla="*/ 2147483647 w 463"/>
                <a:gd name="T9" fmla="*/ 2147483647 h 218"/>
                <a:gd name="T10" fmla="*/ 2147483647 w 463"/>
                <a:gd name="T11" fmla="*/ 2147483647 h 218"/>
                <a:gd name="T12" fmla="*/ 2147483647 w 463"/>
                <a:gd name="T13" fmla="*/ 2147483647 h 218"/>
                <a:gd name="T14" fmla="*/ 2147483647 w 463"/>
                <a:gd name="T15" fmla="*/ 2147483647 h 218"/>
                <a:gd name="T16" fmla="*/ 2147483647 w 463"/>
                <a:gd name="T17" fmla="*/ 2147483647 h 218"/>
                <a:gd name="T18" fmla="*/ 2147483647 w 463"/>
                <a:gd name="T19" fmla="*/ 2147483647 h 218"/>
                <a:gd name="T20" fmla="*/ 2147483647 w 463"/>
                <a:gd name="T21" fmla="*/ 2147483647 h 218"/>
                <a:gd name="T22" fmla="*/ 2147483647 w 463"/>
                <a:gd name="T23" fmla="*/ 2147483647 h 218"/>
                <a:gd name="T24" fmla="*/ 2147483647 w 463"/>
                <a:gd name="T25" fmla="*/ 2147483647 h 218"/>
                <a:gd name="T26" fmla="*/ 2147483647 w 463"/>
                <a:gd name="T27" fmla="*/ 2147483647 h 218"/>
                <a:gd name="T28" fmla="*/ 2147483647 w 463"/>
                <a:gd name="T29" fmla="*/ 2147483647 h 218"/>
                <a:gd name="T30" fmla="*/ 2147483647 w 463"/>
                <a:gd name="T31" fmla="*/ 2147483647 h 218"/>
                <a:gd name="T32" fmla="*/ 2147483647 w 463"/>
                <a:gd name="T33" fmla="*/ 2147483647 h 218"/>
                <a:gd name="T34" fmla="*/ 2147483647 w 463"/>
                <a:gd name="T35" fmla="*/ 2147483647 h 218"/>
                <a:gd name="T36" fmla="*/ 2147483647 w 463"/>
                <a:gd name="T37" fmla="*/ 2147483647 h 218"/>
                <a:gd name="T38" fmla="*/ 2147483647 w 463"/>
                <a:gd name="T39" fmla="*/ 2147483647 h 218"/>
                <a:gd name="T40" fmla="*/ 2147483647 w 463"/>
                <a:gd name="T41" fmla="*/ 2147483647 h 218"/>
                <a:gd name="T42" fmla="*/ 2147483647 w 463"/>
                <a:gd name="T43" fmla="*/ 0 h 218"/>
                <a:gd name="T44" fmla="*/ 2147483647 w 463"/>
                <a:gd name="T45" fmla="*/ 2147483647 h 218"/>
                <a:gd name="T46" fmla="*/ 2147483647 w 463"/>
                <a:gd name="T47" fmla="*/ 2147483647 h 218"/>
                <a:gd name="T48" fmla="*/ 2147483647 w 463"/>
                <a:gd name="T49" fmla="*/ 2147483647 h 218"/>
                <a:gd name="T50" fmla="*/ 2147483647 w 463"/>
                <a:gd name="T51" fmla="*/ 2147483647 h 218"/>
                <a:gd name="T52" fmla="*/ 2147483647 w 463"/>
                <a:gd name="T53" fmla="*/ 2147483647 h 218"/>
                <a:gd name="T54" fmla="*/ 2147483647 w 463"/>
                <a:gd name="T55" fmla="*/ 2147483647 h 218"/>
                <a:gd name="T56" fmla="*/ 2147483647 w 463"/>
                <a:gd name="T57" fmla="*/ 2147483647 h 218"/>
                <a:gd name="T58" fmla="*/ 2147483647 w 463"/>
                <a:gd name="T59" fmla="*/ 2147483647 h 218"/>
                <a:gd name="T60" fmla="*/ 2147483647 w 463"/>
                <a:gd name="T61" fmla="*/ 2147483647 h 218"/>
                <a:gd name="T62" fmla="*/ 2147483647 w 463"/>
                <a:gd name="T63" fmla="*/ 2147483647 h 218"/>
                <a:gd name="T64" fmla="*/ 2147483647 w 463"/>
                <a:gd name="T65" fmla="*/ 2147483647 h 218"/>
                <a:gd name="T66" fmla="*/ 2147483647 w 463"/>
                <a:gd name="T67" fmla="*/ 2147483647 h 218"/>
                <a:gd name="T68" fmla="*/ 2147483647 w 463"/>
                <a:gd name="T69" fmla="*/ 2147483647 h 218"/>
                <a:gd name="T70" fmla="*/ 2147483647 w 463"/>
                <a:gd name="T71" fmla="*/ 2147483647 h 218"/>
                <a:gd name="T72" fmla="*/ 2147483647 w 463"/>
                <a:gd name="T73" fmla="*/ 2147483647 h 218"/>
                <a:gd name="T74" fmla="*/ 2147483647 w 463"/>
                <a:gd name="T75" fmla="*/ 2147483647 h 218"/>
                <a:gd name="T76" fmla="*/ 2147483647 w 463"/>
                <a:gd name="T77" fmla="*/ 2147483647 h 218"/>
                <a:gd name="T78" fmla="*/ 2147483647 w 463"/>
                <a:gd name="T79" fmla="*/ 2147483647 h 218"/>
                <a:gd name="T80" fmla="*/ 2147483647 w 463"/>
                <a:gd name="T81" fmla="*/ 2147483647 h 218"/>
                <a:gd name="T82" fmla="*/ 2147483647 w 463"/>
                <a:gd name="T83" fmla="*/ 2147483647 h 218"/>
                <a:gd name="T84" fmla="*/ 2147483647 w 463"/>
                <a:gd name="T85" fmla="*/ 2147483647 h 218"/>
                <a:gd name="T86" fmla="*/ 2147483647 w 463"/>
                <a:gd name="T87" fmla="*/ 2147483647 h 218"/>
                <a:gd name="T88" fmla="*/ 0 w 463"/>
                <a:gd name="T89" fmla="*/ 2147483647 h 21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63"/>
                <a:gd name="T136" fmla="*/ 0 h 218"/>
                <a:gd name="T137" fmla="*/ 463 w 463"/>
                <a:gd name="T138" fmla="*/ 218 h 21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63" h="218">
                  <a:moveTo>
                    <a:pt x="0" y="171"/>
                  </a:moveTo>
                  <a:cubicBezTo>
                    <a:pt x="22" y="197"/>
                    <a:pt x="54" y="213"/>
                    <a:pt x="88" y="217"/>
                  </a:cubicBezTo>
                  <a:cubicBezTo>
                    <a:pt x="93" y="218"/>
                    <a:pt x="98" y="218"/>
                    <a:pt x="103" y="218"/>
                  </a:cubicBezTo>
                  <a:cubicBezTo>
                    <a:pt x="132" y="218"/>
                    <a:pt x="160" y="209"/>
                    <a:pt x="183" y="193"/>
                  </a:cubicBezTo>
                  <a:cubicBezTo>
                    <a:pt x="189" y="189"/>
                    <a:pt x="195" y="184"/>
                    <a:pt x="196" y="177"/>
                  </a:cubicBezTo>
                  <a:cubicBezTo>
                    <a:pt x="197" y="176"/>
                    <a:pt x="197" y="175"/>
                    <a:pt x="197" y="174"/>
                  </a:cubicBezTo>
                  <a:cubicBezTo>
                    <a:pt x="197" y="171"/>
                    <a:pt x="196" y="167"/>
                    <a:pt x="194" y="165"/>
                  </a:cubicBezTo>
                  <a:cubicBezTo>
                    <a:pt x="192" y="163"/>
                    <a:pt x="189" y="161"/>
                    <a:pt x="186" y="161"/>
                  </a:cubicBezTo>
                  <a:cubicBezTo>
                    <a:pt x="185" y="161"/>
                    <a:pt x="185" y="161"/>
                    <a:pt x="185" y="161"/>
                  </a:cubicBezTo>
                  <a:cubicBezTo>
                    <a:pt x="183" y="161"/>
                    <a:pt x="180" y="163"/>
                    <a:pt x="178" y="165"/>
                  </a:cubicBezTo>
                  <a:cubicBezTo>
                    <a:pt x="177" y="167"/>
                    <a:pt x="175" y="169"/>
                    <a:pt x="175" y="172"/>
                  </a:cubicBezTo>
                  <a:cubicBezTo>
                    <a:pt x="175" y="172"/>
                    <a:pt x="175" y="173"/>
                    <a:pt x="175" y="173"/>
                  </a:cubicBezTo>
                  <a:cubicBezTo>
                    <a:pt x="175" y="178"/>
                    <a:pt x="177" y="183"/>
                    <a:pt x="180" y="186"/>
                  </a:cubicBezTo>
                  <a:cubicBezTo>
                    <a:pt x="190" y="199"/>
                    <a:pt x="206" y="205"/>
                    <a:pt x="223" y="205"/>
                  </a:cubicBezTo>
                  <a:cubicBezTo>
                    <a:pt x="230" y="205"/>
                    <a:pt x="238" y="204"/>
                    <a:pt x="244" y="202"/>
                  </a:cubicBezTo>
                  <a:cubicBezTo>
                    <a:pt x="267" y="196"/>
                    <a:pt x="287" y="184"/>
                    <a:pt x="310" y="180"/>
                  </a:cubicBezTo>
                  <a:cubicBezTo>
                    <a:pt x="319" y="179"/>
                    <a:pt x="329" y="178"/>
                    <a:pt x="339" y="178"/>
                  </a:cubicBezTo>
                  <a:cubicBezTo>
                    <a:pt x="343" y="178"/>
                    <a:pt x="348" y="179"/>
                    <a:pt x="352" y="179"/>
                  </a:cubicBezTo>
                  <a:cubicBezTo>
                    <a:pt x="364" y="179"/>
                    <a:pt x="376" y="178"/>
                    <a:pt x="387" y="175"/>
                  </a:cubicBezTo>
                  <a:cubicBezTo>
                    <a:pt x="422" y="167"/>
                    <a:pt x="448" y="137"/>
                    <a:pt x="458" y="103"/>
                  </a:cubicBezTo>
                  <a:cubicBezTo>
                    <a:pt x="462" y="91"/>
                    <a:pt x="463" y="78"/>
                    <a:pt x="463" y="65"/>
                  </a:cubicBezTo>
                  <a:cubicBezTo>
                    <a:pt x="463" y="43"/>
                    <a:pt x="459" y="21"/>
                    <a:pt x="451" y="0"/>
                  </a:cubicBezTo>
                  <a:cubicBezTo>
                    <a:pt x="449" y="1"/>
                    <a:pt x="449" y="1"/>
                    <a:pt x="449" y="1"/>
                  </a:cubicBezTo>
                  <a:cubicBezTo>
                    <a:pt x="457" y="21"/>
                    <a:pt x="461" y="43"/>
                    <a:pt x="461" y="65"/>
                  </a:cubicBezTo>
                  <a:cubicBezTo>
                    <a:pt x="461" y="78"/>
                    <a:pt x="460" y="90"/>
                    <a:pt x="456" y="103"/>
                  </a:cubicBezTo>
                  <a:cubicBezTo>
                    <a:pt x="446" y="136"/>
                    <a:pt x="420" y="165"/>
                    <a:pt x="387" y="173"/>
                  </a:cubicBezTo>
                  <a:cubicBezTo>
                    <a:pt x="376" y="176"/>
                    <a:pt x="364" y="177"/>
                    <a:pt x="352" y="177"/>
                  </a:cubicBezTo>
                  <a:cubicBezTo>
                    <a:pt x="348" y="177"/>
                    <a:pt x="343" y="176"/>
                    <a:pt x="339" y="176"/>
                  </a:cubicBezTo>
                  <a:cubicBezTo>
                    <a:pt x="329" y="176"/>
                    <a:pt x="319" y="177"/>
                    <a:pt x="310" y="178"/>
                  </a:cubicBezTo>
                  <a:cubicBezTo>
                    <a:pt x="287" y="182"/>
                    <a:pt x="266" y="194"/>
                    <a:pt x="244" y="200"/>
                  </a:cubicBezTo>
                  <a:cubicBezTo>
                    <a:pt x="237" y="202"/>
                    <a:pt x="230" y="203"/>
                    <a:pt x="223" y="203"/>
                  </a:cubicBezTo>
                  <a:cubicBezTo>
                    <a:pt x="207" y="203"/>
                    <a:pt x="191" y="198"/>
                    <a:pt x="182" y="185"/>
                  </a:cubicBezTo>
                  <a:cubicBezTo>
                    <a:pt x="179" y="182"/>
                    <a:pt x="177" y="177"/>
                    <a:pt x="177" y="173"/>
                  </a:cubicBezTo>
                  <a:cubicBezTo>
                    <a:pt x="177" y="173"/>
                    <a:pt x="177" y="172"/>
                    <a:pt x="177" y="172"/>
                  </a:cubicBezTo>
                  <a:cubicBezTo>
                    <a:pt x="177" y="170"/>
                    <a:pt x="178" y="168"/>
                    <a:pt x="180" y="166"/>
                  </a:cubicBezTo>
                  <a:cubicBezTo>
                    <a:pt x="181" y="164"/>
                    <a:pt x="183" y="163"/>
                    <a:pt x="185" y="163"/>
                  </a:cubicBezTo>
                  <a:cubicBezTo>
                    <a:pt x="186" y="163"/>
                    <a:pt x="186" y="163"/>
                    <a:pt x="186" y="163"/>
                  </a:cubicBezTo>
                  <a:cubicBezTo>
                    <a:pt x="188" y="163"/>
                    <a:pt x="191" y="164"/>
                    <a:pt x="192" y="166"/>
                  </a:cubicBezTo>
                  <a:cubicBezTo>
                    <a:pt x="194" y="168"/>
                    <a:pt x="195" y="171"/>
                    <a:pt x="195" y="174"/>
                  </a:cubicBezTo>
                  <a:cubicBezTo>
                    <a:pt x="195" y="175"/>
                    <a:pt x="195" y="175"/>
                    <a:pt x="194" y="176"/>
                  </a:cubicBezTo>
                  <a:cubicBezTo>
                    <a:pt x="193" y="182"/>
                    <a:pt x="188" y="187"/>
                    <a:pt x="182" y="191"/>
                  </a:cubicBezTo>
                  <a:cubicBezTo>
                    <a:pt x="159" y="208"/>
                    <a:pt x="131" y="216"/>
                    <a:pt x="103" y="216"/>
                  </a:cubicBezTo>
                  <a:cubicBezTo>
                    <a:pt x="98" y="216"/>
                    <a:pt x="93" y="216"/>
                    <a:pt x="88" y="215"/>
                  </a:cubicBezTo>
                  <a:cubicBezTo>
                    <a:pt x="55" y="212"/>
                    <a:pt x="23" y="195"/>
                    <a:pt x="2" y="170"/>
                  </a:cubicBezTo>
                  <a:cubicBezTo>
                    <a:pt x="0" y="171"/>
                    <a:pt x="0" y="171"/>
                    <a:pt x="0" y="171"/>
                  </a:cubicBez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690" name="Subtitle 4">
            <a:extLst>
              <a:ext uri="{FF2B5EF4-FFF2-40B4-BE49-F238E27FC236}">
                <a16:creationId xmlns:a16="http://schemas.microsoft.com/office/drawing/2014/main" id="{609D4272-1A94-409C-B589-768B4F22DF46}"/>
              </a:ext>
            </a:extLst>
          </p:cNvPr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pPr eaLnBrk="1" hangingPunct="1"/>
            <a:r>
              <a:rPr lang="uz-Cyrl-UZ" altLang="en-US"/>
              <a:t>И</a:t>
            </a:r>
            <a:r>
              <a:rPr lang="ru-RU" altLang="en-US"/>
              <a:t>шда</a:t>
            </a:r>
            <a:r>
              <a:rPr lang="tr-TR" altLang="en-US"/>
              <a:t> </a:t>
            </a:r>
            <a:r>
              <a:rPr lang="ru-RU" altLang="en-US"/>
              <a:t>а</a:t>
            </a:r>
            <a:r>
              <a:rPr lang="tr-TR" altLang="en-US"/>
              <a:t>x</a:t>
            </a:r>
            <a:r>
              <a:rPr lang="ru-RU" altLang="en-US"/>
              <a:t>лоқий</a:t>
            </a:r>
            <a:r>
              <a:rPr lang="tr-TR" altLang="en-US"/>
              <a:t> </a:t>
            </a:r>
            <a:r>
              <a:rPr lang="ru-RU" altLang="en-US"/>
              <a:t>танлов</a:t>
            </a:r>
            <a:r>
              <a:rPr lang="tr-TR" altLang="en-US"/>
              <a:t> </a:t>
            </a:r>
            <a:r>
              <a:rPr lang="ru-RU" altLang="en-US"/>
              <a:t>ҳолатларига</a:t>
            </a:r>
            <a:r>
              <a:rPr lang="tr-TR" altLang="en-US"/>
              <a:t> </a:t>
            </a:r>
            <a:r>
              <a:rPr lang="ru-RU" altLang="en-US"/>
              <a:t>мисоллар</a:t>
            </a:r>
            <a:r>
              <a:rPr lang="tr-TR" altLang="en-US"/>
              <a:t>.</a:t>
            </a:r>
            <a:endParaRPr lang="en-US" alt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19EA5365-A9D5-4F4F-8CCD-995B42F52DA4}"/>
              </a:ext>
            </a:extLst>
          </p:cNvPr>
          <p:cNvSpPr>
            <a:spLocks noGrp="1"/>
          </p:cNvSpPr>
          <p:nvPr>
            <p:ph type="ctrTitle"/>
          </p:nvPr>
        </p:nvSpPr>
        <p:spPr>
          <a:ln>
            <a:miter lim="800000"/>
            <a:headEnd/>
            <a:tailEnd/>
          </a:ln>
        </p:spPr>
        <p:txBody>
          <a:bodyPr rtlCol="0"/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en-US" dirty="0"/>
              <a:t>3</a:t>
            </a:r>
          </a:p>
        </p:txBody>
      </p:sp>
    </p:spTree>
  </p:cSld>
  <p:clrMapOvr>
    <a:masterClrMapping/>
  </p:clrMapOvr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714" name="Title 1">
            <a:extLst>
              <a:ext uri="{FF2B5EF4-FFF2-40B4-BE49-F238E27FC236}">
                <a16:creationId xmlns:a16="http://schemas.microsoft.com/office/drawing/2014/main" id="{E89CEFF2-BBA5-476F-A665-4D39BECE3CA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uz-Cyrl-UZ" altLang="en-US"/>
              <a:t>И</a:t>
            </a:r>
            <a:r>
              <a:rPr lang="ru-RU" altLang="en-US"/>
              <a:t>шда</a:t>
            </a:r>
            <a:r>
              <a:rPr lang="tr-TR" altLang="en-US"/>
              <a:t> </a:t>
            </a:r>
            <a:r>
              <a:rPr lang="ru-RU" altLang="en-US"/>
              <a:t>а</a:t>
            </a:r>
            <a:r>
              <a:rPr lang="tr-TR" altLang="en-US"/>
              <a:t>x</a:t>
            </a:r>
            <a:r>
              <a:rPr lang="ru-RU" altLang="en-US"/>
              <a:t>лоқий</a:t>
            </a:r>
            <a:r>
              <a:rPr lang="tr-TR" altLang="en-US"/>
              <a:t> </a:t>
            </a:r>
            <a:r>
              <a:rPr lang="ru-RU" altLang="en-US"/>
              <a:t>танлов</a:t>
            </a:r>
            <a:r>
              <a:rPr lang="tr-TR" altLang="en-US"/>
              <a:t> </a:t>
            </a:r>
            <a:r>
              <a:rPr lang="ru-RU" altLang="en-US"/>
              <a:t>ҳолатларига</a:t>
            </a:r>
            <a:r>
              <a:rPr lang="tr-TR" altLang="en-US"/>
              <a:t> </a:t>
            </a:r>
            <a:r>
              <a:rPr lang="ru-RU" altLang="en-US"/>
              <a:t>мисоллар</a:t>
            </a:r>
            <a:r>
              <a:rPr lang="tr-TR" altLang="en-US"/>
              <a:t>.</a:t>
            </a:r>
            <a:endParaRPr lang="ru-RU" altLang="en-US"/>
          </a:p>
        </p:txBody>
      </p:sp>
      <p:grpSp>
        <p:nvGrpSpPr>
          <p:cNvPr id="115715" name="Group 35">
            <a:extLst>
              <a:ext uri="{FF2B5EF4-FFF2-40B4-BE49-F238E27FC236}">
                <a16:creationId xmlns:a16="http://schemas.microsoft.com/office/drawing/2014/main" id="{606E66FE-2BE5-4173-B5D7-595FBEE1F106}"/>
              </a:ext>
            </a:extLst>
          </p:cNvPr>
          <p:cNvGrpSpPr>
            <a:grpSpLocks/>
          </p:cNvGrpSpPr>
          <p:nvPr/>
        </p:nvGrpSpPr>
        <p:grpSpPr bwMode="auto">
          <a:xfrm>
            <a:off x="431800" y="1282700"/>
            <a:ext cx="5592763" cy="531813"/>
            <a:chOff x="443080" y="2679689"/>
            <a:chExt cx="11306008" cy="460375"/>
          </a:xfrm>
        </p:grpSpPr>
        <p:sp>
          <p:nvSpPr>
            <p:cNvPr id="37" name="Rectangle: Rounded Corners 36">
              <a:extLst>
                <a:ext uri="{FF2B5EF4-FFF2-40B4-BE49-F238E27FC236}">
                  <a16:creationId xmlns:a16="http://schemas.microsoft.com/office/drawing/2014/main" id="{B0281F0F-1ECC-4A5B-B896-F3420090C2CA}"/>
                </a:ext>
              </a:extLst>
            </p:cNvPr>
            <p:cNvSpPr/>
            <p:nvPr/>
          </p:nvSpPr>
          <p:spPr>
            <a:xfrm>
              <a:off x="635632" y="2759396"/>
              <a:ext cx="11113456" cy="380668"/>
            </a:xfrm>
            <a:prstGeom prst="roundRect">
              <a:avLst>
                <a:gd name="adj" fmla="val 50000"/>
              </a:avLst>
            </a:prstGeom>
            <a:solidFill>
              <a:schemeClr val="bg1">
                <a:lumMod val="95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80000" tIns="44371" bIns="44371"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400" b="1" dirty="0">
                <a:solidFill>
                  <a:schemeClr val="tx1"/>
                </a:solidFill>
                <a:latin typeface="+mj-lt"/>
                <a:ea typeface="Golos Text" panose="020B0503020202020204" pitchFamily="34" charset="0"/>
              </a:endParaRPr>
            </a:p>
          </p:txBody>
        </p:sp>
        <p:sp>
          <p:nvSpPr>
            <p:cNvPr id="38" name="Rectangle: Rounded Corners 37">
              <a:extLst>
                <a:ext uri="{FF2B5EF4-FFF2-40B4-BE49-F238E27FC236}">
                  <a16:creationId xmlns:a16="http://schemas.microsoft.com/office/drawing/2014/main" id="{10D2A5E6-5690-4759-AA93-BB750A330A58}"/>
                </a:ext>
              </a:extLst>
            </p:cNvPr>
            <p:cNvSpPr/>
            <p:nvPr/>
          </p:nvSpPr>
          <p:spPr>
            <a:xfrm>
              <a:off x="443080" y="2679689"/>
              <a:ext cx="11209732" cy="380668"/>
            </a:xfrm>
            <a:prstGeom prst="roundRect">
              <a:avLst>
                <a:gd name="adj" fmla="val 50000"/>
              </a:avLst>
            </a:pr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chemeClr val="accent4">
                    <a:lumMod val="20000"/>
                    <a:lumOff val="80000"/>
                  </a:schemeClr>
                </a:gs>
              </a:gsLst>
              <a:lin ang="0" scaled="1"/>
            </a:gradFill>
            <a:ln w="3175">
              <a:solidFill>
                <a:srgbClr val="3A07DF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80000" tIns="44371" bIns="44371"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ru-RU" b="1" dirty="0">
                  <a:solidFill>
                    <a:srgbClr val="4A127B"/>
                  </a:solidFill>
                  <a:latin typeface="+mj-lt"/>
                  <a:ea typeface="Golos Text" panose="020B0503020202020204" pitchFamily="34" charset="0"/>
                </a:rPr>
                <a:t>1</a:t>
              </a:r>
              <a:r>
                <a:rPr lang="en-US" b="1" dirty="0">
                  <a:solidFill>
                    <a:srgbClr val="4A127B"/>
                  </a:solidFill>
                  <a:latin typeface="+mj-lt"/>
                  <a:ea typeface="Golos Text" panose="020B0503020202020204" pitchFamily="34" charset="0"/>
                </a:rPr>
                <a:t> – </a:t>
              </a:r>
              <a:r>
                <a:rPr lang="ru-RU" b="1" dirty="0" err="1">
                  <a:solidFill>
                    <a:srgbClr val="4A127B"/>
                  </a:solidFill>
                  <a:latin typeface="+mj-lt"/>
                  <a:ea typeface="Golos Text" panose="020B0503020202020204" pitchFamily="34" charset="0"/>
                </a:rPr>
                <a:t>Мисол</a:t>
              </a:r>
              <a:r>
                <a:rPr lang="en-US" b="1" dirty="0">
                  <a:solidFill>
                    <a:srgbClr val="4A127B"/>
                  </a:solidFill>
                  <a:latin typeface="+mj-lt"/>
                  <a:ea typeface="Golos Text" panose="020B0503020202020204" pitchFamily="34" charset="0"/>
                </a:rPr>
                <a:t>.</a:t>
              </a:r>
              <a:endParaRPr lang="ru-RU" b="1" dirty="0">
                <a:solidFill>
                  <a:srgbClr val="4A127B"/>
                </a:solidFill>
                <a:latin typeface="+mj-lt"/>
                <a:ea typeface="Golos Text" panose="020B0503020202020204" pitchFamily="34" charset="0"/>
              </a:endParaRPr>
            </a:p>
          </p:txBody>
        </p:sp>
      </p:grpSp>
      <p:sp>
        <p:nvSpPr>
          <p:cNvPr id="39" name="Rectangle: Rounded Corners 38">
            <a:extLst>
              <a:ext uri="{FF2B5EF4-FFF2-40B4-BE49-F238E27FC236}">
                <a16:creationId xmlns:a16="http://schemas.microsoft.com/office/drawing/2014/main" id="{BBB7D616-E3DB-471B-8C50-5C1745037DC3}"/>
              </a:ext>
            </a:extLst>
          </p:cNvPr>
          <p:cNvSpPr/>
          <p:nvPr/>
        </p:nvSpPr>
        <p:spPr>
          <a:xfrm>
            <a:off x="431800" y="1876425"/>
            <a:ext cx="5630863" cy="620713"/>
          </a:xfrm>
          <a:prstGeom prst="roundRect">
            <a:avLst>
              <a:gd name="adj" fmla="val 0"/>
            </a:avLst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44371" rIns="0" bIns="44371"/>
          <a:lstStyle/>
          <a:p>
            <a:pPr fontAlgn="auto">
              <a:spcBef>
                <a:spcPts val="0"/>
              </a:spcBef>
              <a:spcAft>
                <a:spcPts val="600"/>
              </a:spcAft>
              <a:buClr>
                <a:srgbClr val="1FD7D4"/>
              </a:buClr>
              <a:defRPr/>
            </a:pPr>
            <a:r>
              <a:rPr lang="uz-Cyrl-UZ" sz="1600" dirty="0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И</a:t>
            </a:r>
            <a:r>
              <a:rPr lang="ru-RU" sz="1600" dirty="0" err="1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шбилармонлик</a:t>
            </a:r>
            <a:r>
              <a:rPr lang="tr-TR" sz="1600" dirty="0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 </a:t>
            </a:r>
            <a:r>
              <a:rPr lang="ru-RU" sz="1600" dirty="0" err="1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музокараларини</a:t>
            </a:r>
            <a:r>
              <a:rPr lang="tr-TR" sz="1600" dirty="0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 </a:t>
            </a:r>
            <a:r>
              <a:rPr lang="ru-RU" sz="1600" dirty="0" err="1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олиб</a:t>
            </a:r>
            <a:r>
              <a:rPr lang="tr-TR" sz="1600" dirty="0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 </a:t>
            </a:r>
            <a:r>
              <a:rPr lang="ru-RU" sz="1600" dirty="0" err="1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боришда</a:t>
            </a:r>
            <a:r>
              <a:rPr lang="tr-TR" sz="1600" dirty="0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 </a:t>
            </a:r>
            <a:r>
              <a:rPr lang="ru-RU" sz="1600" dirty="0" err="1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д</a:t>
            </a:r>
            <a:r>
              <a:rPr lang="tr-TR" sz="1600" dirty="0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e</a:t>
            </a:r>
            <a:r>
              <a:rPr lang="ru-RU" sz="1600" dirty="0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л</a:t>
            </a:r>
            <a:r>
              <a:rPr lang="tr-TR" sz="1600" dirty="0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e</a:t>
            </a:r>
            <a:r>
              <a:rPr lang="ru-RU" sz="1600" dirty="0" err="1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гация</a:t>
            </a:r>
            <a:r>
              <a:rPr lang="tr-TR" sz="1600" dirty="0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 </a:t>
            </a:r>
            <a:r>
              <a:rPr lang="ru-RU" sz="1600" dirty="0" err="1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аъзоларига</a:t>
            </a:r>
            <a:r>
              <a:rPr lang="tr-TR" sz="1600" dirty="0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 </a:t>
            </a:r>
            <a:r>
              <a:rPr lang="ru-RU" sz="1600" dirty="0" err="1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ёки</a:t>
            </a:r>
            <a:r>
              <a:rPr lang="tr-TR" sz="1600" dirty="0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 </a:t>
            </a:r>
            <a:r>
              <a:rPr lang="ru-RU" sz="1600" dirty="0" err="1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бизн</a:t>
            </a:r>
            <a:r>
              <a:rPr lang="tr-TR" sz="1600" dirty="0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e</a:t>
            </a:r>
            <a:r>
              <a:rPr lang="ru-RU" sz="1600" dirty="0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с</a:t>
            </a:r>
            <a:r>
              <a:rPr lang="tr-TR" sz="1600" dirty="0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 </a:t>
            </a:r>
            <a:r>
              <a:rPr lang="ru-RU" sz="1600" dirty="0" err="1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анжуманлари</a:t>
            </a:r>
            <a:r>
              <a:rPr lang="tr-TR" sz="1600" dirty="0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 </a:t>
            </a:r>
            <a:r>
              <a:rPr lang="ru-RU" sz="1600" dirty="0" err="1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иштирокчиларига</a:t>
            </a:r>
            <a:r>
              <a:rPr lang="tr-TR" sz="1600" dirty="0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 </a:t>
            </a:r>
            <a:r>
              <a:rPr lang="ru-RU" sz="1600" dirty="0" err="1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совғалар</a:t>
            </a:r>
            <a:r>
              <a:rPr lang="tr-TR" sz="1600" dirty="0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 </a:t>
            </a:r>
            <a:r>
              <a:rPr lang="ru-RU" sz="1600" dirty="0" err="1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ва</a:t>
            </a:r>
            <a:r>
              <a:rPr lang="tr-TR" sz="1600" dirty="0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 </a:t>
            </a:r>
            <a:r>
              <a:rPr lang="uz-Cyrl-UZ" sz="1600" dirty="0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э</a:t>
            </a:r>
            <a:r>
              <a:rPr lang="ru-RU" sz="1600" dirty="0" err="1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сдалик</a:t>
            </a:r>
            <a:r>
              <a:rPr lang="tr-TR" sz="1600" dirty="0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 </a:t>
            </a:r>
            <a:r>
              <a:rPr lang="ru-RU" sz="1600" dirty="0" err="1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совғалари</a:t>
            </a:r>
            <a:r>
              <a:rPr lang="tr-TR" sz="1600" dirty="0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 </a:t>
            </a:r>
            <a:r>
              <a:rPr lang="ru-RU" sz="1600" dirty="0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б</a:t>
            </a:r>
            <a:r>
              <a:rPr lang="tr-TR" sz="1600" dirty="0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e</a:t>
            </a:r>
            <a:r>
              <a:rPr lang="ru-RU" sz="1600" dirty="0" err="1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риш</a:t>
            </a:r>
            <a:r>
              <a:rPr lang="tr-TR" sz="1600" dirty="0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 </a:t>
            </a:r>
            <a:r>
              <a:rPr lang="ru-RU" sz="1600" dirty="0" err="1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одатий</a:t>
            </a:r>
            <a:r>
              <a:rPr lang="tr-TR" sz="1600" dirty="0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 </a:t>
            </a:r>
            <a:r>
              <a:rPr lang="ru-RU" sz="1600" dirty="0" err="1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ҳолдир</a:t>
            </a:r>
            <a:r>
              <a:rPr lang="tr-TR" sz="1600" dirty="0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. </a:t>
            </a:r>
            <a:r>
              <a:rPr lang="ru-RU" sz="1600" dirty="0" err="1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Ташкилотлар</a:t>
            </a:r>
            <a:r>
              <a:rPr lang="tr-TR" sz="1600" dirty="0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 </a:t>
            </a:r>
            <a:r>
              <a:rPr lang="ru-RU" sz="1600" dirty="0" err="1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одатда</a:t>
            </a:r>
            <a:r>
              <a:rPr lang="tr-TR" sz="1600" dirty="0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 x</a:t>
            </a:r>
            <a:r>
              <a:rPr lang="ru-RU" sz="1600" dirty="0" err="1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одим</a:t>
            </a:r>
            <a:r>
              <a:rPr lang="tr-TR" sz="1600" dirty="0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 </a:t>
            </a:r>
            <a:r>
              <a:rPr lang="ru-RU" sz="1600" dirty="0" err="1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совғани</a:t>
            </a:r>
            <a:r>
              <a:rPr lang="tr-TR" sz="1600" dirty="0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 </a:t>
            </a:r>
            <a:r>
              <a:rPr lang="ru-RU" sz="1600" dirty="0" err="1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қабул</a:t>
            </a:r>
            <a:r>
              <a:rPr lang="tr-TR" sz="1600" dirty="0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 </a:t>
            </a:r>
            <a:r>
              <a:rPr lang="ru-RU" sz="1600" dirty="0" err="1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қила</a:t>
            </a:r>
            <a:r>
              <a:rPr lang="tr-TR" sz="1600" dirty="0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 </a:t>
            </a:r>
            <a:r>
              <a:rPr lang="ru-RU" sz="1600" dirty="0" err="1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олмайдиган</a:t>
            </a:r>
            <a:r>
              <a:rPr lang="tr-TR" sz="1600" dirty="0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 </a:t>
            </a:r>
            <a:r>
              <a:rPr lang="ru-RU" sz="1600" dirty="0" err="1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миқдорни</a:t>
            </a:r>
            <a:r>
              <a:rPr lang="tr-TR" sz="1600" dirty="0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 </a:t>
            </a:r>
            <a:r>
              <a:rPr lang="ru-RU" sz="1600" dirty="0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б</a:t>
            </a:r>
            <a:r>
              <a:rPr lang="tr-TR" sz="1600" dirty="0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e</a:t>
            </a:r>
            <a:r>
              <a:rPr lang="ru-RU" sz="1600" dirty="0" err="1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лгилайди</a:t>
            </a:r>
            <a:r>
              <a:rPr lang="tr-TR" sz="1600" dirty="0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.</a:t>
            </a:r>
            <a:r>
              <a:rPr lang="ru-RU" sz="1600" dirty="0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 </a:t>
            </a:r>
          </a:p>
          <a:p>
            <a:pPr fontAlgn="auto">
              <a:spcBef>
                <a:spcPts val="0"/>
              </a:spcBef>
              <a:spcAft>
                <a:spcPts val="600"/>
              </a:spcAft>
              <a:buClr>
                <a:srgbClr val="1FD7D4"/>
              </a:buClr>
              <a:defRPr/>
            </a:pPr>
            <a:r>
              <a:rPr lang="ru-RU" sz="1600" b="1" dirty="0" err="1">
                <a:solidFill>
                  <a:srgbClr val="3A07DF"/>
                </a:solidFill>
                <a:latin typeface="+mj-lt"/>
                <a:ea typeface="Golos Text" panose="020B0503020202020204" pitchFamily="34" charset="0"/>
              </a:rPr>
              <a:t>Давлат</a:t>
            </a:r>
            <a:r>
              <a:rPr lang="tr-TR" sz="1600" b="1" dirty="0">
                <a:solidFill>
                  <a:srgbClr val="3A07DF"/>
                </a:solidFill>
                <a:latin typeface="+mj-lt"/>
                <a:ea typeface="Golos Text" panose="020B0503020202020204" pitchFamily="34" charset="0"/>
              </a:rPr>
              <a:t> x</a:t>
            </a:r>
            <a:r>
              <a:rPr lang="ru-RU" sz="1600" b="1" dirty="0" err="1">
                <a:solidFill>
                  <a:srgbClr val="3A07DF"/>
                </a:solidFill>
                <a:latin typeface="+mj-lt"/>
                <a:ea typeface="Golos Text" panose="020B0503020202020204" pitchFamily="34" charset="0"/>
              </a:rPr>
              <a:t>изматчиларига</a:t>
            </a:r>
            <a:r>
              <a:rPr lang="tr-TR" sz="1600" b="1" dirty="0">
                <a:solidFill>
                  <a:srgbClr val="3A07DF"/>
                </a:solidFill>
                <a:latin typeface="+mj-lt"/>
                <a:ea typeface="Golos Text" panose="020B0503020202020204" pitchFamily="34" charset="0"/>
              </a:rPr>
              <a:t> </a:t>
            </a:r>
            <a:r>
              <a:rPr lang="ru-RU" sz="1600" b="1" dirty="0" err="1">
                <a:solidFill>
                  <a:srgbClr val="3A07DF"/>
                </a:solidFill>
                <a:latin typeface="+mj-lt"/>
                <a:ea typeface="Golos Text" panose="020B0503020202020204" pitchFamily="34" charset="0"/>
              </a:rPr>
              <a:t>совға</a:t>
            </a:r>
            <a:r>
              <a:rPr lang="tr-TR" sz="1600" b="1" dirty="0">
                <a:solidFill>
                  <a:srgbClr val="3A07DF"/>
                </a:solidFill>
                <a:latin typeface="+mj-lt"/>
                <a:ea typeface="Golos Text" panose="020B0503020202020204" pitchFamily="34" charset="0"/>
              </a:rPr>
              <a:t> </a:t>
            </a:r>
            <a:r>
              <a:rPr lang="ru-RU" sz="1600" b="1" dirty="0" err="1">
                <a:solidFill>
                  <a:srgbClr val="3A07DF"/>
                </a:solidFill>
                <a:latin typeface="+mj-lt"/>
                <a:ea typeface="Golos Text" panose="020B0503020202020204" pitchFamily="34" charset="0"/>
              </a:rPr>
              <a:t>қийматидан</a:t>
            </a:r>
            <a:r>
              <a:rPr lang="tr-TR" sz="1600" b="1" dirty="0">
                <a:solidFill>
                  <a:srgbClr val="3A07DF"/>
                </a:solidFill>
                <a:latin typeface="+mj-lt"/>
                <a:ea typeface="Golos Text" panose="020B0503020202020204" pitchFamily="34" charset="0"/>
              </a:rPr>
              <a:t> </a:t>
            </a:r>
            <a:r>
              <a:rPr lang="ru-RU" sz="1600" b="1" dirty="0" err="1">
                <a:solidFill>
                  <a:srgbClr val="3A07DF"/>
                </a:solidFill>
                <a:latin typeface="+mj-lt"/>
                <a:ea typeface="Golos Text" panose="020B0503020202020204" pitchFamily="34" charset="0"/>
              </a:rPr>
              <a:t>қатъи</a:t>
            </a:r>
            <a:r>
              <a:rPr lang="tr-TR" sz="1600" b="1" dirty="0">
                <a:solidFill>
                  <a:srgbClr val="3A07DF"/>
                </a:solidFill>
                <a:latin typeface="+mj-lt"/>
                <a:ea typeface="Golos Text" panose="020B0503020202020204" pitchFamily="34" charset="0"/>
              </a:rPr>
              <a:t> </a:t>
            </a:r>
            <a:r>
              <a:rPr lang="ru-RU" sz="1600" b="1" dirty="0" err="1">
                <a:solidFill>
                  <a:srgbClr val="3A07DF"/>
                </a:solidFill>
                <a:latin typeface="+mj-lt"/>
                <a:ea typeface="Golos Text" panose="020B0503020202020204" pitchFamily="34" charset="0"/>
              </a:rPr>
              <a:t>назар</a:t>
            </a:r>
            <a:r>
              <a:rPr lang="tr-TR" sz="1600" b="1" dirty="0">
                <a:solidFill>
                  <a:srgbClr val="3A07DF"/>
                </a:solidFill>
                <a:latin typeface="+mj-lt"/>
                <a:ea typeface="Golos Text" panose="020B0503020202020204" pitchFamily="34" charset="0"/>
              </a:rPr>
              <a:t>, </a:t>
            </a:r>
            <a:r>
              <a:rPr lang="ru-RU" sz="1600" b="1" dirty="0" err="1">
                <a:solidFill>
                  <a:srgbClr val="3A07DF"/>
                </a:solidFill>
                <a:latin typeface="+mj-lt"/>
                <a:ea typeface="Golos Text" panose="020B0503020202020204" pitchFamily="34" charset="0"/>
              </a:rPr>
              <a:t>умуман</a:t>
            </a:r>
            <a:r>
              <a:rPr lang="tr-TR" sz="1600" b="1" dirty="0">
                <a:solidFill>
                  <a:srgbClr val="3A07DF"/>
                </a:solidFill>
                <a:latin typeface="+mj-lt"/>
                <a:ea typeface="Golos Text" panose="020B0503020202020204" pitchFamily="34" charset="0"/>
              </a:rPr>
              <a:t> </a:t>
            </a:r>
            <a:r>
              <a:rPr lang="ru-RU" sz="1600" b="1" dirty="0" err="1">
                <a:solidFill>
                  <a:srgbClr val="3A07DF"/>
                </a:solidFill>
                <a:latin typeface="+mj-lt"/>
                <a:ea typeface="Golos Text" panose="020B0503020202020204" pitchFamily="34" charset="0"/>
              </a:rPr>
              <a:t>совға</a:t>
            </a:r>
            <a:r>
              <a:rPr lang="tr-TR" sz="1600" b="1" dirty="0">
                <a:solidFill>
                  <a:srgbClr val="3A07DF"/>
                </a:solidFill>
                <a:latin typeface="+mj-lt"/>
                <a:ea typeface="Golos Text" panose="020B0503020202020204" pitchFamily="34" charset="0"/>
              </a:rPr>
              <a:t> </a:t>
            </a:r>
            <a:r>
              <a:rPr lang="ru-RU" sz="1600" b="1" dirty="0" err="1">
                <a:solidFill>
                  <a:srgbClr val="3A07DF"/>
                </a:solidFill>
                <a:latin typeface="+mj-lt"/>
                <a:ea typeface="Golos Text" panose="020B0503020202020204" pitchFamily="34" charset="0"/>
              </a:rPr>
              <a:t>олиш</a:t>
            </a:r>
            <a:r>
              <a:rPr lang="tr-TR" sz="1600" b="1" dirty="0">
                <a:solidFill>
                  <a:srgbClr val="3A07DF"/>
                </a:solidFill>
                <a:latin typeface="+mj-lt"/>
                <a:ea typeface="Golos Text" panose="020B0503020202020204" pitchFamily="34" charset="0"/>
              </a:rPr>
              <a:t> </a:t>
            </a:r>
            <a:r>
              <a:rPr lang="ru-RU" sz="1600" b="1" dirty="0" err="1">
                <a:solidFill>
                  <a:srgbClr val="3A07DF"/>
                </a:solidFill>
                <a:latin typeface="+mj-lt"/>
                <a:ea typeface="Golos Text" panose="020B0503020202020204" pitchFamily="34" charset="0"/>
              </a:rPr>
              <a:t>тақиқланади</a:t>
            </a:r>
            <a:r>
              <a:rPr lang="tr-TR" sz="1600" b="1" dirty="0">
                <a:solidFill>
                  <a:srgbClr val="3A07DF"/>
                </a:solidFill>
                <a:latin typeface="+mj-lt"/>
                <a:ea typeface="Golos Text" panose="020B0503020202020204" pitchFamily="34" charset="0"/>
              </a:rPr>
              <a:t>.</a:t>
            </a:r>
            <a:r>
              <a:rPr lang="ru-RU" sz="1600" b="1" dirty="0">
                <a:solidFill>
                  <a:srgbClr val="3A07DF"/>
                </a:solidFill>
                <a:latin typeface="+mj-lt"/>
                <a:ea typeface="Golos Text" panose="020B0503020202020204" pitchFamily="34" charset="0"/>
              </a:rPr>
              <a:t>.</a:t>
            </a:r>
          </a:p>
        </p:txBody>
      </p:sp>
      <p:sp>
        <p:nvSpPr>
          <p:cNvPr id="40" name="Title 1">
            <a:extLst>
              <a:ext uri="{FF2B5EF4-FFF2-40B4-BE49-F238E27FC236}">
                <a16:creationId xmlns:a16="http://schemas.microsoft.com/office/drawing/2014/main" id="{12593E03-476F-48DA-BB8D-7FA9505654C0}"/>
              </a:ext>
            </a:extLst>
          </p:cNvPr>
          <p:cNvSpPr txBox="1">
            <a:spLocks/>
          </p:cNvSpPr>
          <p:nvPr/>
        </p:nvSpPr>
        <p:spPr bwMode="auto">
          <a:xfrm>
            <a:off x="7446963" y="908575"/>
            <a:ext cx="4302125" cy="792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spcAft>
                <a:spcPts val="600"/>
              </a:spcAft>
              <a:buClr>
                <a:schemeClr val="bg1"/>
              </a:buClr>
            </a:pPr>
            <a:r>
              <a:rPr lang="ru-RU" altLang="en-US" sz="1600" b="1">
                <a:solidFill>
                  <a:schemeClr val="bg1"/>
                </a:solidFill>
              </a:rPr>
              <a:t>Совғалар</a:t>
            </a:r>
            <a:r>
              <a:rPr lang="en-US" altLang="en-US" sz="1600" b="1">
                <a:solidFill>
                  <a:schemeClr val="bg1"/>
                </a:solidFill>
              </a:rPr>
              <a:t> </a:t>
            </a:r>
            <a:r>
              <a:rPr lang="ru-RU" altLang="en-US" sz="1600" b="1">
                <a:solidFill>
                  <a:schemeClr val="bg1"/>
                </a:solidFill>
              </a:rPr>
              <a:t>моддий</a:t>
            </a:r>
            <a:r>
              <a:rPr lang="en-US" altLang="en-US" sz="1600" b="1">
                <a:solidFill>
                  <a:schemeClr val="bg1"/>
                </a:solidFill>
              </a:rPr>
              <a:t> </a:t>
            </a:r>
            <a:r>
              <a:rPr lang="ru-RU" altLang="en-US" sz="1600" b="1">
                <a:solidFill>
                  <a:schemeClr val="bg1"/>
                </a:solidFill>
              </a:rPr>
              <a:t>нарсалардан</a:t>
            </a:r>
            <a:r>
              <a:rPr lang="tr-TR" altLang="en-US" sz="1600" b="1">
                <a:solidFill>
                  <a:schemeClr val="bg1"/>
                </a:solidFill>
              </a:rPr>
              <a:t> </a:t>
            </a:r>
            <a:r>
              <a:rPr lang="ru-RU" altLang="en-US" sz="1600" b="1">
                <a:solidFill>
                  <a:schemeClr val="bg1"/>
                </a:solidFill>
              </a:rPr>
              <a:t>ташқари</a:t>
            </a:r>
            <a:r>
              <a:rPr lang="tr-TR" altLang="en-US" sz="1600" b="1">
                <a:solidFill>
                  <a:schemeClr val="bg1"/>
                </a:solidFill>
              </a:rPr>
              <a:t>, </a:t>
            </a:r>
            <a:r>
              <a:rPr lang="ru-RU" altLang="en-US" sz="1600" b="1">
                <a:solidFill>
                  <a:schemeClr val="bg1"/>
                </a:solidFill>
              </a:rPr>
              <a:t>бизн</a:t>
            </a:r>
            <a:r>
              <a:rPr lang="tr-TR" altLang="en-US" sz="1600" b="1">
                <a:solidFill>
                  <a:schemeClr val="bg1"/>
                </a:solidFill>
              </a:rPr>
              <a:t>e</a:t>
            </a:r>
            <a:r>
              <a:rPr lang="ru-RU" altLang="en-US" sz="1600" b="1">
                <a:solidFill>
                  <a:schemeClr val="bg1"/>
                </a:solidFill>
              </a:rPr>
              <a:t>с</a:t>
            </a:r>
            <a:r>
              <a:rPr lang="en-US" altLang="en-US" sz="1600" b="1">
                <a:solidFill>
                  <a:schemeClr val="bg1"/>
                </a:solidFill>
              </a:rPr>
              <a:t> </a:t>
            </a:r>
            <a:r>
              <a:rPr lang="ru-RU" altLang="en-US" sz="1600" b="1">
                <a:solidFill>
                  <a:schemeClr val="bg1"/>
                </a:solidFill>
              </a:rPr>
              <a:t>бўйича</a:t>
            </a:r>
            <a:r>
              <a:rPr lang="tr-TR" altLang="en-US" sz="1600" b="1">
                <a:solidFill>
                  <a:schemeClr val="bg1"/>
                </a:solidFill>
              </a:rPr>
              <a:t> </a:t>
            </a:r>
            <a:r>
              <a:rPr lang="ru-RU" altLang="en-US" sz="1600" b="1">
                <a:solidFill>
                  <a:schemeClr val="bg1"/>
                </a:solidFill>
              </a:rPr>
              <a:t>к</a:t>
            </a:r>
            <a:r>
              <a:rPr lang="tr-TR" altLang="en-US" sz="1600" b="1">
                <a:solidFill>
                  <a:schemeClr val="bg1"/>
                </a:solidFill>
              </a:rPr>
              <a:t>e</a:t>
            </a:r>
            <a:r>
              <a:rPr lang="ru-RU" altLang="en-US" sz="1600" b="1">
                <a:solidFill>
                  <a:schemeClr val="bg1"/>
                </a:solidFill>
              </a:rPr>
              <a:t>чки</a:t>
            </a:r>
            <a:r>
              <a:rPr lang="tr-TR" altLang="en-US" sz="1600" b="1">
                <a:solidFill>
                  <a:schemeClr val="bg1"/>
                </a:solidFill>
              </a:rPr>
              <a:t> </a:t>
            </a:r>
            <a:r>
              <a:rPr lang="ru-RU" altLang="en-US" sz="1600" b="1">
                <a:solidFill>
                  <a:schemeClr val="bg1"/>
                </a:solidFill>
              </a:rPr>
              <a:t>овқатлари</a:t>
            </a:r>
            <a:r>
              <a:rPr lang="tr-TR" altLang="en-US" sz="1600" b="1">
                <a:solidFill>
                  <a:schemeClr val="bg1"/>
                </a:solidFill>
              </a:rPr>
              <a:t> </a:t>
            </a:r>
            <a:r>
              <a:rPr lang="ru-RU" altLang="en-US" sz="1600" b="1">
                <a:solidFill>
                  <a:schemeClr val="bg1"/>
                </a:solidFill>
              </a:rPr>
              <a:t>ёки</a:t>
            </a:r>
            <a:r>
              <a:rPr lang="tr-TR" altLang="en-US" sz="1600" b="1">
                <a:solidFill>
                  <a:schemeClr val="bg1"/>
                </a:solidFill>
              </a:rPr>
              <a:t> </a:t>
            </a:r>
            <a:r>
              <a:rPr lang="ru-RU" altLang="en-US" sz="1600" b="1">
                <a:solidFill>
                  <a:schemeClr val="bg1"/>
                </a:solidFill>
              </a:rPr>
              <a:t>тушликларини</a:t>
            </a:r>
            <a:r>
              <a:rPr lang="tr-TR" altLang="en-US" sz="1600" b="1">
                <a:solidFill>
                  <a:schemeClr val="bg1"/>
                </a:solidFill>
              </a:rPr>
              <a:t> </a:t>
            </a:r>
            <a:r>
              <a:rPr lang="ru-RU" altLang="en-US" sz="1600" b="1">
                <a:solidFill>
                  <a:schemeClr val="bg1"/>
                </a:solidFill>
              </a:rPr>
              <a:t>тўлаш</a:t>
            </a:r>
            <a:r>
              <a:rPr lang="tr-TR" altLang="en-US" sz="1600" b="1">
                <a:solidFill>
                  <a:schemeClr val="bg1"/>
                </a:solidFill>
              </a:rPr>
              <a:t>, </a:t>
            </a:r>
            <a:r>
              <a:rPr lang="ru-RU" altLang="en-US" sz="1600" b="1">
                <a:solidFill>
                  <a:schemeClr val="bg1"/>
                </a:solidFill>
              </a:rPr>
              <a:t>транспорт</a:t>
            </a:r>
            <a:r>
              <a:rPr lang="tr-TR" altLang="en-US" sz="1600" b="1">
                <a:solidFill>
                  <a:schemeClr val="bg1"/>
                </a:solidFill>
              </a:rPr>
              <a:t> x</a:t>
            </a:r>
            <a:r>
              <a:rPr lang="ru-RU" altLang="en-US" sz="1600" b="1">
                <a:solidFill>
                  <a:schemeClr val="bg1"/>
                </a:solidFill>
              </a:rPr>
              <a:t>аражатларини</a:t>
            </a:r>
            <a:r>
              <a:rPr lang="tr-TR" altLang="en-US" sz="1600" b="1">
                <a:solidFill>
                  <a:schemeClr val="bg1"/>
                </a:solidFill>
              </a:rPr>
              <a:t> </a:t>
            </a:r>
            <a:r>
              <a:rPr lang="ru-RU" altLang="en-US" sz="1600" b="1">
                <a:solidFill>
                  <a:schemeClr val="bg1"/>
                </a:solidFill>
              </a:rPr>
              <a:t>тўлаш</a:t>
            </a:r>
            <a:r>
              <a:rPr lang="tr-TR" altLang="en-US" sz="1600" b="1">
                <a:solidFill>
                  <a:schemeClr val="bg1"/>
                </a:solidFill>
              </a:rPr>
              <a:t>, </a:t>
            </a:r>
            <a:r>
              <a:rPr lang="ru-RU" altLang="en-US" sz="1600" b="1">
                <a:solidFill>
                  <a:schemeClr val="bg1"/>
                </a:solidFill>
              </a:rPr>
              <a:t>яшаш</a:t>
            </a:r>
            <a:r>
              <a:rPr lang="tr-TR" altLang="en-US" sz="1600" b="1">
                <a:solidFill>
                  <a:schemeClr val="bg1"/>
                </a:solidFill>
              </a:rPr>
              <a:t> x</a:t>
            </a:r>
            <a:r>
              <a:rPr lang="ru-RU" altLang="en-US" sz="1600" b="1">
                <a:solidFill>
                  <a:schemeClr val="bg1"/>
                </a:solidFill>
              </a:rPr>
              <a:t>аражатлари</a:t>
            </a:r>
            <a:r>
              <a:rPr lang="tr-TR" altLang="en-US" sz="1600" b="1">
                <a:solidFill>
                  <a:schemeClr val="bg1"/>
                </a:solidFill>
              </a:rPr>
              <a:t> </a:t>
            </a:r>
            <a:r>
              <a:rPr lang="ru-RU" altLang="en-US" sz="1600" b="1">
                <a:solidFill>
                  <a:schemeClr val="bg1"/>
                </a:solidFill>
              </a:rPr>
              <a:t>ва</a:t>
            </a:r>
            <a:r>
              <a:rPr lang="tr-TR" altLang="en-US" sz="1600" b="1">
                <a:solidFill>
                  <a:schemeClr val="bg1"/>
                </a:solidFill>
              </a:rPr>
              <a:t> </a:t>
            </a:r>
            <a:r>
              <a:rPr lang="ru-RU" altLang="en-US" sz="1600" b="1">
                <a:solidFill>
                  <a:schemeClr val="bg1"/>
                </a:solidFill>
              </a:rPr>
              <a:t>б</a:t>
            </a:r>
            <a:r>
              <a:rPr lang="tr-TR" altLang="en-US" sz="1600" b="1">
                <a:solidFill>
                  <a:schemeClr val="bg1"/>
                </a:solidFill>
              </a:rPr>
              <a:t>e</a:t>
            </a:r>
            <a:r>
              <a:rPr lang="ru-RU" altLang="en-US" sz="1600" b="1">
                <a:solidFill>
                  <a:schemeClr val="bg1"/>
                </a:solidFill>
              </a:rPr>
              <a:t>пул</a:t>
            </a:r>
            <a:r>
              <a:rPr lang="tr-TR" altLang="en-US" sz="1600" b="1">
                <a:solidFill>
                  <a:schemeClr val="bg1"/>
                </a:solidFill>
              </a:rPr>
              <a:t> </a:t>
            </a:r>
            <a:r>
              <a:rPr lang="ru-RU" altLang="en-US" sz="1600" b="1">
                <a:solidFill>
                  <a:schemeClr val="bg1"/>
                </a:solidFill>
              </a:rPr>
              <a:t>ўйин</a:t>
            </a:r>
            <a:r>
              <a:rPr lang="tr-TR" altLang="en-US" sz="1600" b="1">
                <a:solidFill>
                  <a:schemeClr val="bg1"/>
                </a:solidFill>
              </a:rPr>
              <a:t>-</a:t>
            </a:r>
            <a:r>
              <a:rPr lang="ru-RU" altLang="en-US" sz="1600" b="1">
                <a:solidFill>
                  <a:schemeClr val="bg1"/>
                </a:solidFill>
              </a:rPr>
              <a:t>кулгилар</a:t>
            </a:r>
            <a:r>
              <a:rPr lang="tr-TR" altLang="en-US" sz="1600" b="1">
                <a:solidFill>
                  <a:schemeClr val="bg1"/>
                </a:solidFill>
              </a:rPr>
              <a:t> </a:t>
            </a:r>
            <a:r>
              <a:rPr lang="ru-RU" altLang="en-US" sz="1600" b="1">
                <a:solidFill>
                  <a:schemeClr val="bg1"/>
                </a:solidFill>
              </a:rPr>
              <a:t>ҳам</a:t>
            </a:r>
            <a:r>
              <a:rPr lang="tr-TR" altLang="en-US" sz="1600" b="1">
                <a:solidFill>
                  <a:schemeClr val="bg1"/>
                </a:solidFill>
              </a:rPr>
              <a:t> </a:t>
            </a:r>
            <a:r>
              <a:rPr lang="ru-RU" altLang="en-US" sz="1600" b="1">
                <a:solidFill>
                  <a:schemeClr val="bg1"/>
                </a:solidFill>
              </a:rPr>
              <a:t>совға</a:t>
            </a:r>
            <a:r>
              <a:rPr lang="tr-TR" altLang="en-US" sz="1600" b="1">
                <a:solidFill>
                  <a:schemeClr val="bg1"/>
                </a:solidFill>
              </a:rPr>
              <a:t> </a:t>
            </a:r>
            <a:r>
              <a:rPr lang="ru-RU" altLang="en-US" sz="1600" b="1">
                <a:solidFill>
                  <a:schemeClr val="bg1"/>
                </a:solidFill>
              </a:rPr>
              <a:t>ҳисобланади</a:t>
            </a:r>
            <a:r>
              <a:rPr lang="tr-TR" altLang="en-US" sz="1600" b="1">
                <a:solidFill>
                  <a:schemeClr val="bg1"/>
                </a:solidFill>
              </a:rPr>
              <a:t>.</a:t>
            </a:r>
            <a:r>
              <a:rPr lang="ru-RU" altLang="en-US" sz="1600" b="1">
                <a:solidFill>
                  <a:schemeClr val="bg1"/>
                </a:solidFill>
              </a:rPr>
              <a:t>.</a:t>
            </a:r>
          </a:p>
        </p:txBody>
      </p:sp>
      <p:sp>
        <p:nvSpPr>
          <p:cNvPr id="115718" name="Freeform 6">
            <a:extLst>
              <a:ext uri="{FF2B5EF4-FFF2-40B4-BE49-F238E27FC236}">
                <a16:creationId xmlns:a16="http://schemas.microsoft.com/office/drawing/2014/main" id="{802A034A-3D6A-4C7B-B760-CA1DCD3B0971}"/>
              </a:ext>
            </a:extLst>
          </p:cNvPr>
          <p:cNvSpPr>
            <a:spLocks/>
          </p:cNvSpPr>
          <p:nvPr/>
        </p:nvSpPr>
        <p:spPr bwMode="auto">
          <a:xfrm>
            <a:off x="3175" y="3822700"/>
            <a:ext cx="7718425" cy="3049588"/>
          </a:xfrm>
          <a:custGeom>
            <a:avLst/>
            <a:gdLst>
              <a:gd name="T0" fmla="*/ 0 w 6176"/>
              <a:gd name="T1" fmla="*/ 2147483647 h 1679"/>
              <a:gd name="T2" fmla="*/ 2147483647 w 6176"/>
              <a:gd name="T3" fmla="*/ 2147483647 h 1679"/>
              <a:gd name="T4" fmla="*/ 2147483647 w 6176"/>
              <a:gd name="T5" fmla="*/ 2147483647 h 1679"/>
              <a:gd name="T6" fmla="*/ 2147483647 w 6176"/>
              <a:gd name="T7" fmla="*/ 2147483647 h 1679"/>
              <a:gd name="T8" fmla="*/ 2147483647 w 6176"/>
              <a:gd name="T9" fmla="*/ 2147483647 h 1679"/>
              <a:gd name="T10" fmla="*/ 2147483647 w 6176"/>
              <a:gd name="T11" fmla="*/ 2147483647 h 1679"/>
              <a:gd name="T12" fmla="*/ 0 w 6176"/>
              <a:gd name="T13" fmla="*/ 2147483647 h 1679"/>
              <a:gd name="T14" fmla="*/ 0 w 6176"/>
              <a:gd name="T15" fmla="*/ 2147483647 h 1679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6176"/>
              <a:gd name="T25" fmla="*/ 0 h 1679"/>
              <a:gd name="T26" fmla="*/ 6176 w 6176"/>
              <a:gd name="T27" fmla="*/ 1679 h 1679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6176" h="1679">
                <a:moveTo>
                  <a:pt x="0" y="1679"/>
                </a:moveTo>
                <a:cubicBezTo>
                  <a:pt x="2059" y="1679"/>
                  <a:pt x="4117" y="1679"/>
                  <a:pt x="6176" y="1679"/>
                </a:cubicBezTo>
                <a:cubicBezTo>
                  <a:pt x="6121" y="1441"/>
                  <a:pt x="5990" y="1124"/>
                  <a:pt x="5641" y="907"/>
                </a:cubicBezTo>
                <a:cubicBezTo>
                  <a:pt x="5342" y="721"/>
                  <a:pt x="5027" y="698"/>
                  <a:pt x="4652" y="641"/>
                </a:cubicBezTo>
                <a:cubicBezTo>
                  <a:pt x="3613" y="482"/>
                  <a:pt x="3762" y="229"/>
                  <a:pt x="2743" y="134"/>
                </a:cubicBezTo>
                <a:cubicBezTo>
                  <a:pt x="2032" y="67"/>
                  <a:pt x="638" y="0"/>
                  <a:pt x="98" y="302"/>
                </a:cubicBezTo>
                <a:cubicBezTo>
                  <a:pt x="64" y="321"/>
                  <a:pt x="32" y="341"/>
                  <a:pt x="0" y="361"/>
                </a:cubicBezTo>
                <a:lnTo>
                  <a:pt x="0" y="1679"/>
                </a:lnTo>
                <a:close/>
              </a:path>
            </a:pathLst>
          </a:custGeom>
          <a:solidFill>
            <a:srgbClr val="FE8A9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2" name="Title 1">
            <a:extLst>
              <a:ext uri="{FF2B5EF4-FFF2-40B4-BE49-F238E27FC236}">
                <a16:creationId xmlns:a16="http://schemas.microsoft.com/office/drawing/2014/main" id="{E6DAC7C3-9F84-4A77-9566-4D51667EE168}"/>
              </a:ext>
            </a:extLst>
          </p:cNvPr>
          <p:cNvSpPr txBox="1">
            <a:spLocks/>
          </p:cNvSpPr>
          <p:nvPr/>
        </p:nvSpPr>
        <p:spPr>
          <a:xfrm>
            <a:off x="438150" y="5262563"/>
            <a:ext cx="3871913" cy="792162"/>
          </a:xfrm>
          <a:prstGeom prst="rect">
            <a:avLst/>
          </a:prstGeom>
          <a:noFill/>
        </p:spPr>
        <p:txBody>
          <a:bodyPr lIns="0" tIns="0" rIns="0" bIns="0"/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2800" b="0" kern="1200">
                <a:solidFill>
                  <a:schemeClr val="bg1"/>
                </a:solidFill>
                <a:latin typeface="Arial" panose="020B0604020202020204" pitchFamily="34" charset="0"/>
                <a:ea typeface="+mj-ea"/>
                <a:cs typeface="Arial" panose="020B0604020202020204" pitchFamily="34" charset="0"/>
              </a:defRPr>
            </a:lvl1pPr>
          </a:lstStyle>
          <a:p>
            <a:pPr fontAlgn="auto">
              <a:lnSpc>
                <a:spcPct val="100000"/>
              </a:lnSpc>
              <a:spcAft>
                <a:spcPts val="600"/>
              </a:spcAft>
              <a:defRPr/>
            </a:pPr>
            <a:r>
              <a:rPr lang="ru-RU" sz="2000" b="1" dirty="0" err="1">
                <a:latin typeface="+mn-lt"/>
              </a:rPr>
              <a:t>Совға</a:t>
            </a:r>
            <a:r>
              <a:rPr lang="en-US" sz="2000" b="1" dirty="0">
                <a:latin typeface="+mn-lt"/>
              </a:rPr>
              <a:t> </a:t>
            </a:r>
            <a:r>
              <a:rPr lang="ru-RU" sz="2000" b="1" dirty="0" err="1">
                <a:latin typeface="+mn-lt"/>
              </a:rPr>
              <a:t>нима</a:t>
            </a:r>
            <a:r>
              <a:rPr lang="en-US" sz="2000" b="1" dirty="0">
                <a:latin typeface="+mn-lt"/>
              </a:rPr>
              <a:t> </a:t>
            </a:r>
            <a:r>
              <a:rPr lang="ru-RU" sz="2000" b="1" dirty="0" err="1">
                <a:latin typeface="+mn-lt"/>
              </a:rPr>
              <a:t>бўлиши</a:t>
            </a:r>
            <a:r>
              <a:rPr lang="en-US" sz="2000" b="1" dirty="0">
                <a:latin typeface="+mn-lt"/>
              </a:rPr>
              <a:t> </a:t>
            </a:r>
            <a:r>
              <a:rPr lang="ru-RU" sz="2000" b="1" dirty="0" err="1">
                <a:latin typeface="+mn-lt"/>
              </a:rPr>
              <a:t>мумкин</a:t>
            </a:r>
            <a:r>
              <a:rPr lang="ru-RU" sz="2000" b="1" dirty="0">
                <a:latin typeface="+mn-lt"/>
              </a:rPr>
              <a:t>? </a:t>
            </a:r>
          </a:p>
        </p:txBody>
      </p:sp>
      <p:sp>
        <p:nvSpPr>
          <p:cNvPr id="115720" name="Freeform 78">
            <a:extLst>
              <a:ext uri="{FF2B5EF4-FFF2-40B4-BE49-F238E27FC236}">
                <a16:creationId xmlns:a16="http://schemas.microsoft.com/office/drawing/2014/main" id="{01B9815C-27C8-4F0C-95CF-7279C70948CA}"/>
              </a:ext>
            </a:extLst>
          </p:cNvPr>
          <p:cNvSpPr>
            <a:spLocks/>
          </p:cNvSpPr>
          <p:nvPr/>
        </p:nvSpPr>
        <p:spPr bwMode="auto">
          <a:xfrm>
            <a:off x="5407025" y="6623050"/>
            <a:ext cx="6610350" cy="0"/>
          </a:xfrm>
          <a:custGeom>
            <a:avLst/>
            <a:gdLst>
              <a:gd name="T0" fmla="*/ 0 w 5916"/>
              <a:gd name="T1" fmla="*/ 2147483647 w 5916"/>
              <a:gd name="T2" fmla="*/ 0 w 5916"/>
              <a:gd name="T3" fmla="*/ 0 60000 65536"/>
              <a:gd name="T4" fmla="*/ 0 60000 65536"/>
              <a:gd name="T5" fmla="*/ 0 60000 65536"/>
              <a:gd name="T6" fmla="*/ 0 w 5916"/>
              <a:gd name="T7" fmla="*/ 5916 w 5916"/>
            </a:gdLst>
            <a:ahLst/>
            <a:cxnLst>
              <a:cxn ang="T3">
                <a:pos x="T0" y="0"/>
              </a:cxn>
              <a:cxn ang="T4">
                <a:pos x="T1" y="0"/>
              </a:cxn>
              <a:cxn ang="T5">
                <a:pos x="T2" y="0"/>
              </a:cxn>
            </a:cxnLst>
            <a:rect l="T6" t="0" r="T7" b="0"/>
            <a:pathLst>
              <a:path w="5916">
                <a:moveTo>
                  <a:pt x="0" y="0"/>
                </a:moveTo>
                <a:lnTo>
                  <a:pt x="5916" y="0"/>
                </a:lnTo>
                <a:lnTo>
                  <a:pt x="0" y="0"/>
                </a:lnTo>
                <a:close/>
              </a:path>
            </a:pathLst>
          </a:custGeom>
          <a:solidFill>
            <a:srgbClr val="26323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5721" name="Freeform 79">
            <a:extLst>
              <a:ext uri="{FF2B5EF4-FFF2-40B4-BE49-F238E27FC236}">
                <a16:creationId xmlns:a16="http://schemas.microsoft.com/office/drawing/2014/main" id="{4BB45E2D-083D-4BC5-91D5-29FF7A6B296B}"/>
              </a:ext>
            </a:extLst>
          </p:cNvPr>
          <p:cNvSpPr>
            <a:spLocks/>
          </p:cNvSpPr>
          <p:nvPr/>
        </p:nvSpPr>
        <p:spPr bwMode="auto">
          <a:xfrm>
            <a:off x="5407025" y="6623050"/>
            <a:ext cx="6610350" cy="0"/>
          </a:xfrm>
          <a:custGeom>
            <a:avLst/>
            <a:gdLst>
              <a:gd name="T0" fmla="*/ 0 w 5916"/>
              <a:gd name="T1" fmla="*/ 2147483647 w 5916"/>
              <a:gd name="T2" fmla="*/ 0 w 5916"/>
              <a:gd name="T3" fmla="*/ 0 60000 65536"/>
              <a:gd name="T4" fmla="*/ 0 60000 65536"/>
              <a:gd name="T5" fmla="*/ 0 60000 65536"/>
              <a:gd name="T6" fmla="*/ 0 w 5916"/>
              <a:gd name="T7" fmla="*/ 5916 w 5916"/>
            </a:gdLst>
            <a:ahLst/>
            <a:cxnLst>
              <a:cxn ang="T3">
                <a:pos x="T0" y="0"/>
              </a:cxn>
              <a:cxn ang="T4">
                <a:pos x="T1" y="0"/>
              </a:cxn>
              <a:cxn ang="T5">
                <a:pos x="T2" y="0"/>
              </a:cxn>
            </a:cxnLst>
            <a:rect l="T6" t="0" r="T7" b="0"/>
            <a:pathLst>
              <a:path w="5916">
                <a:moveTo>
                  <a:pt x="0" y="0"/>
                </a:moveTo>
                <a:lnTo>
                  <a:pt x="5916" y="0"/>
                </a:lnTo>
                <a:lnTo>
                  <a:pt x="0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115722" name="Group 490">
            <a:extLst>
              <a:ext uri="{FF2B5EF4-FFF2-40B4-BE49-F238E27FC236}">
                <a16:creationId xmlns:a16="http://schemas.microsoft.com/office/drawing/2014/main" id="{23D22CE3-5401-4742-8CC9-72E5FA5D9B28}"/>
              </a:ext>
            </a:extLst>
          </p:cNvPr>
          <p:cNvGrpSpPr>
            <a:grpSpLocks/>
          </p:cNvGrpSpPr>
          <p:nvPr/>
        </p:nvGrpSpPr>
        <p:grpSpPr bwMode="auto">
          <a:xfrm>
            <a:off x="6167438" y="2590800"/>
            <a:ext cx="5422900" cy="4292600"/>
            <a:chOff x="6063330" y="2508419"/>
            <a:chExt cx="5527662" cy="4374189"/>
          </a:xfrm>
        </p:grpSpPr>
        <p:sp>
          <p:nvSpPr>
            <p:cNvPr id="115723" name="Freeform 5">
              <a:extLst>
                <a:ext uri="{FF2B5EF4-FFF2-40B4-BE49-F238E27FC236}">
                  <a16:creationId xmlns:a16="http://schemas.microsoft.com/office/drawing/2014/main" id="{49B881C1-54AC-451F-81AA-9C84F9262C14}"/>
                </a:ext>
              </a:extLst>
            </p:cNvPr>
            <p:cNvSpPr>
              <a:spLocks/>
            </p:cNvSpPr>
            <p:nvPr/>
          </p:nvSpPr>
          <p:spPr bwMode="auto">
            <a:xfrm>
              <a:off x="8043321" y="5997986"/>
              <a:ext cx="498350" cy="627966"/>
            </a:xfrm>
            <a:custGeom>
              <a:avLst/>
              <a:gdLst>
                <a:gd name="T0" fmla="*/ 0 w 446"/>
                <a:gd name="T1" fmla="*/ 2147483647 h 562"/>
                <a:gd name="T2" fmla="*/ 2147483647 w 446"/>
                <a:gd name="T3" fmla="*/ 2147483647 h 562"/>
                <a:gd name="T4" fmla="*/ 2147483647 w 446"/>
                <a:gd name="T5" fmla="*/ 2147483647 h 562"/>
                <a:gd name="T6" fmla="*/ 2147483647 w 446"/>
                <a:gd name="T7" fmla="*/ 0 h 562"/>
                <a:gd name="T8" fmla="*/ 0 w 446"/>
                <a:gd name="T9" fmla="*/ 2147483647 h 5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46"/>
                <a:gd name="T16" fmla="*/ 0 h 562"/>
                <a:gd name="T17" fmla="*/ 446 w 446"/>
                <a:gd name="T18" fmla="*/ 562 h 56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46" h="562">
                  <a:moveTo>
                    <a:pt x="0" y="560"/>
                  </a:moveTo>
                  <a:lnTo>
                    <a:pt x="442" y="562"/>
                  </a:lnTo>
                  <a:lnTo>
                    <a:pt x="446" y="4"/>
                  </a:lnTo>
                  <a:lnTo>
                    <a:pt x="5" y="0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724" name="Freeform 6">
              <a:extLst>
                <a:ext uri="{FF2B5EF4-FFF2-40B4-BE49-F238E27FC236}">
                  <a16:creationId xmlns:a16="http://schemas.microsoft.com/office/drawing/2014/main" id="{FD36328C-9EA7-4BD2-8F0F-B7D1C9F1B26A}"/>
                </a:ext>
              </a:extLst>
            </p:cNvPr>
            <p:cNvSpPr>
              <a:spLocks/>
            </p:cNvSpPr>
            <p:nvPr/>
          </p:nvSpPr>
          <p:spPr bwMode="auto">
            <a:xfrm>
              <a:off x="8261209" y="6019216"/>
              <a:ext cx="87155" cy="604501"/>
            </a:xfrm>
            <a:custGeom>
              <a:avLst/>
              <a:gdLst>
                <a:gd name="T0" fmla="*/ 2147483647 w 78"/>
                <a:gd name="T1" fmla="*/ 2147483647 h 541"/>
                <a:gd name="T2" fmla="*/ 2147483647 w 78"/>
                <a:gd name="T3" fmla="*/ 2147483647 h 541"/>
                <a:gd name="T4" fmla="*/ 0 w 78"/>
                <a:gd name="T5" fmla="*/ 2147483647 h 541"/>
                <a:gd name="T6" fmla="*/ 2147483647 w 78"/>
                <a:gd name="T7" fmla="*/ 0 h 541"/>
                <a:gd name="T8" fmla="*/ 2147483647 w 78"/>
                <a:gd name="T9" fmla="*/ 2147483647 h 5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8"/>
                <a:gd name="T16" fmla="*/ 0 h 541"/>
                <a:gd name="T17" fmla="*/ 78 w 78"/>
                <a:gd name="T18" fmla="*/ 541 h 54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8" h="541">
                  <a:moveTo>
                    <a:pt x="78" y="2"/>
                  </a:moveTo>
                  <a:lnTo>
                    <a:pt x="71" y="541"/>
                  </a:lnTo>
                  <a:lnTo>
                    <a:pt x="0" y="541"/>
                  </a:lnTo>
                  <a:lnTo>
                    <a:pt x="16" y="0"/>
                  </a:lnTo>
                  <a:lnTo>
                    <a:pt x="78" y="2"/>
                  </a:ln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725" name="Freeform 7">
              <a:extLst>
                <a:ext uri="{FF2B5EF4-FFF2-40B4-BE49-F238E27FC236}">
                  <a16:creationId xmlns:a16="http://schemas.microsoft.com/office/drawing/2014/main" id="{A54C66B8-9219-4DFA-BFD3-76A7E47F2B1F}"/>
                </a:ext>
              </a:extLst>
            </p:cNvPr>
            <p:cNvSpPr>
              <a:spLocks/>
            </p:cNvSpPr>
            <p:nvPr/>
          </p:nvSpPr>
          <p:spPr bwMode="auto">
            <a:xfrm>
              <a:off x="7759507" y="6015864"/>
              <a:ext cx="782164" cy="607853"/>
            </a:xfrm>
            <a:custGeom>
              <a:avLst/>
              <a:gdLst>
                <a:gd name="T0" fmla="*/ 2147483647 w 700"/>
                <a:gd name="T1" fmla="*/ 0 h 544"/>
                <a:gd name="T2" fmla="*/ 2147483647 w 700"/>
                <a:gd name="T3" fmla="*/ 2147483647 h 544"/>
                <a:gd name="T4" fmla="*/ 2147483647 w 700"/>
                <a:gd name="T5" fmla="*/ 2147483647 h 544"/>
                <a:gd name="T6" fmla="*/ 2147483647 w 700"/>
                <a:gd name="T7" fmla="*/ 2147483647 h 544"/>
                <a:gd name="T8" fmla="*/ 2147483647 w 700"/>
                <a:gd name="T9" fmla="*/ 2147483647 h 544"/>
                <a:gd name="T10" fmla="*/ 0 w 700"/>
                <a:gd name="T11" fmla="*/ 2147483647 h 544"/>
                <a:gd name="T12" fmla="*/ 2147483647 w 700"/>
                <a:gd name="T13" fmla="*/ 0 h 54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700"/>
                <a:gd name="T22" fmla="*/ 0 h 544"/>
                <a:gd name="T23" fmla="*/ 700 w 700"/>
                <a:gd name="T24" fmla="*/ 544 h 54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700" h="544">
                  <a:moveTo>
                    <a:pt x="5" y="0"/>
                  </a:moveTo>
                  <a:lnTo>
                    <a:pt x="259" y="3"/>
                  </a:lnTo>
                  <a:lnTo>
                    <a:pt x="700" y="5"/>
                  </a:lnTo>
                  <a:lnTo>
                    <a:pt x="257" y="64"/>
                  </a:lnTo>
                  <a:lnTo>
                    <a:pt x="254" y="544"/>
                  </a:lnTo>
                  <a:lnTo>
                    <a:pt x="0" y="542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726" name="Freeform 8">
              <a:extLst>
                <a:ext uri="{FF2B5EF4-FFF2-40B4-BE49-F238E27FC236}">
                  <a16:creationId xmlns:a16="http://schemas.microsoft.com/office/drawing/2014/main" id="{77C6FE1A-4162-472C-90E4-DC7E09146D8C}"/>
                </a:ext>
              </a:extLst>
            </p:cNvPr>
            <p:cNvSpPr>
              <a:spLocks/>
            </p:cNvSpPr>
            <p:nvPr/>
          </p:nvSpPr>
          <p:spPr bwMode="auto">
            <a:xfrm>
              <a:off x="7823198" y="6015864"/>
              <a:ext cx="96094" cy="605618"/>
            </a:xfrm>
            <a:custGeom>
              <a:avLst/>
              <a:gdLst>
                <a:gd name="T0" fmla="*/ 2147483647 w 86"/>
                <a:gd name="T1" fmla="*/ 0 h 542"/>
                <a:gd name="T2" fmla="*/ 2147483647 w 86"/>
                <a:gd name="T3" fmla="*/ 2147483647 h 542"/>
                <a:gd name="T4" fmla="*/ 0 w 86"/>
                <a:gd name="T5" fmla="*/ 2147483647 h 542"/>
                <a:gd name="T6" fmla="*/ 2147483647 w 86"/>
                <a:gd name="T7" fmla="*/ 0 h 542"/>
                <a:gd name="T8" fmla="*/ 2147483647 w 86"/>
                <a:gd name="T9" fmla="*/ 0 h 5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6"/>
                <a:gd name="T16" fmla="*/ 0 h 542"/>
                <a:gd name="T17" fmla="*/ 86 w 86"/>
                <a:gd name="T18" fmla="*/ 542 h 5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6" h="542">
                  <a:moveTo>
                    <a:pt x="86" y="0"/>
                  </a:moveTo>
                  <a:lnTo>
                    <a:pt x="76" y="542"/>
                  </a:lnTo>
                  <a:lnTo>
                    <a:pt x="0" y="542"/>
                  </a:lnTo>
                  <a:lnTo>
                    <a:pt x="12" y="0"/>
                  </a:lnTo>
                  <a:lnTo>
                    <a:pt x="86" y="0"/>
                  </a:ln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727" name="Freeform 9">
              <a:extLst>
                <a:ext uri="{FF2B5EF4-FFF2-40B4-BE49-F238E27FC236}">
                  <a16:creationId xmlns:a16="http://schemas.microsoft.com/office/drawing/2014/main" id="{649B5ACE-3592-4BCF-BB42-6C1E85112266}"/>
                </a:ext>
              </a:extLst>
            </p:cNvPr>
            <p:cNvSpPr>
              <a:spLocks/>
            </p:cNvSpPr>
            <p:nvPr/>
          </p:nvSpPr>
          <p:spPr bwMode="auto">
            <a:xfrm>
              <a:off x="7908118" y="5637073"/>
              <a:ext cx="239119" cy="216771"/>
            </a:xfrm>
            <a:custGeom>
              <a:avLst/>
              <a:gdLst>
                <a:gd name="T0" fmla="*/ 2147483647 w 90"/>
                <a:gd name="T1" fmla="*/ 2147483647 h 82"/>
                <a:gd name="T2" fmla="*/ 2147483647 w 90"/>
                <a:gd name="T3" fmla="*/ 2147483647 h 82"/>
                <a:gd name="T4" fmla="*/ 2147483647 w 90"/>
                <a:gd name="T5" fmla="*/ 2147483647 h 82"/>
                <a:gd name="T6" fmla="*/ 2147483647 w 90"/>
                <a:gd name="T7" fmla="*/ 2147483647 h 82"/>
                <a:gd name="T8" fmla="*/ 2147483647 w 90"/>
                <a:gd name="T9" fmla="*/ 2147483647 h 82"/>
                <a:gd name="T10" fmla="*/ 2147483647 w 90"/>
                <a:gd name="T11" fmla="*/ 2147483647 h 82"/>
                <a:gd name="T12" fmla="*/ 2147483647 w 90"/>
                <a:gd name="T13" fmla="*/ 2147483647 h 82"/>
                <a:gd name="T14" fmla="*/ 2147483647 w 90"/>
                <a:gd name="T15" fmla="*/ 2147483647 h 82"/>
                <a:gd name="T16" fmla="*/ 0 w 90"/>
                <a:gd name="T17" fmla="*/ 2147483647 h 82"/>
                <a:gd name="T18" fmla="*/ 2147483647 w 90"/>
                <a:gd name="T19" fmla="*/ 2147483647 h 82"/>
                <a:gd name="T20" fmla="*/ 2147483647 w 90"/>
                <a:gd name="T21" fmla="*/ 2147483647 h 82"/>
                <a:gd name="T22" fmla="*/ 2147483647 w 90"/>
                <a:gd name="T23" fmla="*/ 2147483647 h 82"/>
                <a:gd name="T24" fmla="*/ 2147483647 w 90"/>
                <a:gd name="T25" fmla="*/ 2147483647 h 82"/>
                <a:gd name="T26" fmla="*/ 2147483647 w 90"/>
                <a:gd name="T27" fmla="*/ 2147483647 h 82"/>
                <a:gd name="T28" fmla="*/ 2147483647 w 90"/>
                <a:gd name="T29" fmla="*/ 2147483647 h 82"/>
                <a:gd name="T30" fmla="*/ 2147483647 w 90"/>
                <a:gd name="T31" fmla="*/ 2147483647 h 82"/>
                <a:gd name="T32" fmla="*/ 2147483647 w 90"/>
                <a:gd name="T33" fmla="*/ 2147483647 h 82"/>
                <a:gd name="T34" fmla="*/ 2147483647 w 90"/>
                <a:gd name="T35" fmla="*/ 2147483647 h 82"/>
                <a:gd name="T36" fmla="*/ 2147483647 w 90"/>
                <a:gd name="T37" fmla="*/ 2147483647 h 82"/>
                <a:gd name="T38" fmla="*/ 2147483647 w 90"/>
                <a:gd name="T39" fmla="*/ 2147483647 h 82"/>
                <a:gd name="T40" fmla="*/ 2147483647 w 90"/>
                <a:gd name="T41" fmla="*/ 2147483647 h 82"/>
                <a:gd name="T42" fmla="*/ 2147483647 w 90"/>
                <a:gd name="T43" fmla="*/ 2147483647 h 82"/>
                <a:gd name="T44" fmla="*/ 2147483647 w 90"/>
                <a:gd name="T45" fmla="*/ 2147483647 h 82"/>
                <a:gd name="T46" fmla="*/ 2147483647 w 90"/>
                <a:gd name="T47" fmla="*/ 2147483647 h 82"/>
                <a:gd name="T48" fmla="*/ 2147483647 w 90"/>
                <a:gd name="T49" fmla="*/ 2147483647 h 82"/>
                <a:gd name="T50" fmla="*/ 2147483647 w 90"/>
                <a:gd name="T51" fmla="*/ 2147483647 h 82"/>
                <a:gd name="T52" fmla="*/ 2147483647 w 90"/>
                <a:gd name="T53" fmla="*/ 2147483647 h 82"/>
                <a:gd name="T54" fmla="*/ 2147483647 w 90"/>
                <a:gd name="T55" fmla="*/ 2147483647 h 82"/>
                <a:gd name="T56" fmla="*/ 2147483647 w 90"/>
                <a:gd name="T57" fmla="*/ 2147483647 h 82"/>
                <a:gd name="T58" fmla="*/ 2147483647 w 90"/>
                <a:gd name="T59" fmla="*/ 2147483647 h 82"/>
                <a:gd name="T60" fmla="*/ 2147483647 w 90"/>
                <a:gd name="T61" fmla="*/ 2147483647 h 82"/>
                <a:gd name="T62" fmla="*/ 2147483647 w 90"/>
                <a:gd name="T63" fmla="*/ 2147483647 h 82"/>
                <a:gd name="T64" fmla="*/ 2147483647 w 90"/>
                <a:gd name="T65" fmla="*/ 2147483647 h 82"/>
                <a:gd name="T66" fmla="*/ 2147483647 w 90"/>
                <a:gd name="T67" fmla="*/ 2147483647 h 82"/>
                <a:gd name="T68" fmla="*/ 2147483647 w 90"/>
                <a:gd name="T69" fmla="*/ 2147483647 h 82"/>
                <a:gd name="T70" fmla="*/ 2147483647 w 90"/>
                <a:gd name="T71" fmla="*/ 2147483647 h 82"/>
                <a:gd name="T72" fmla="*/ 2147483647 w 90"/>
                <a:gd name="T73" fmla="*/ 2147483647 h 82"/>
                <a:gd name="T74" fmla="*/ 2147483647 w 90"/>
                <a:gd name="T75" fmla="*/ 2147483647 h 82"/>
                <a:gd name="T76" fmla="*/ 2147483647 w 90"/>
                <a:gd name="T77" fmla="*/ 2147483647 h 82"/>
                <a:gd name="T78" fmla="*/ 2147483647 w 90"/>
                <a:gd name="T79" fmla="*/ 2147483647 h 82"/>
                <a:gd name="T80" fmla="*/ 2147483647 w 90"/>
                <a:gd name="T81" fmla="*/ 2147483647 h 82"/>
                <a:gd name="T82" fmla="*/ 2147483647 w 90"/>
                <a:gd name="T83" fmla="*/ 2147483647 h 82"/>
                <a:gd name="T84" fmla="*/ 2147483647 w 90"/>
                <a:gd name="T85" fmla="*/ 2147483647 h 82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90"/>
                <a:gd name="T130" fmla="*/ 0 h 82"/>
                <a:gd name="T131" fmla="*/ 90 w 90"/>
                <a:gd name="T132" fmla="*/ 82 h 82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90" h="82">
                  <a:moveTo>
                    <a:pt x="89" y="74"/>
                  </a:moveTo>
                  <a:cubicBezTo>
                    <a:pt x="89" y="75"/>
                    <a:pt x="85" y="77"/>
                    <a:pt x="80" y="78"/>
                  </a:cubicBezTo>
                  <a:cubicBezTo>
                    <a:pt x="74" y="80"/>
                    <a:pt x="66" y="81"/>
                    <a:pt x="55" y="82"/>
                  </a:cubicBezTo>
                  <a:cubicBezTo>
                    <a:pt x="50" y="82"/>
                    <a:pt x="44" y="82"/>
                    <a:pt x="37" y="81"/>
                  </a:cubicBezTo>
                  <a:cubicBezTo>
                    <a:pt x="34" y="81"/>
                    <a:pt x="31" y="81"/>
                    <a:pt x="28" y="80"/>
                  </a:cubicBezTo>
                  <a:cubicBezTo>
                    <a:pt x="24" y="80"/>
                    <a:pt x="21" y="79"/>
                    <a:pt x="17" y="78"/>
                  </a:cubicBezTo>
                  <a:cubicBezTo>
                    <a:pt x="15" y="77"/>
                    <a:pt x="12" y="77"/>
                    <a:pt x="10" y="75"/>
                  </a:cubicBezTo>
                  <a:cubicBezTo>
                    <a:pt x="8" y="74"/>
                    <a:pt x="5" y="72"/>
                    <a:pt x="3" y="68"/>
                  </a:cubicBezTo>
                  <a:cubicBezTo>
                    <a:pt x="1" y="65"/>
                    <a:pt x="0" y="61"/>
                    <a:pt x="0" y="58"/>
                  </a:cubicBezTo>
                  <a:cubicBezTo>
                    <a:pt x="0" y="55"/>
                    <a:pt x="0" y="52"/>
                    <a:pt x="1" y="50"/>
                  </a:cubicBezTo>
                  <a:cubicBezTo>
                    <a:pt x="2" y="43"/>
                    <a:pt x="4" y="35"/>
                    <a:pt x="8" y="27"/>
                  </a:cubicBezTo>
                  <a:cubicBezTo>
                    <a:pt x="10" y="23"/>
                    <a:pt x="12" y="18"/>
                    <a:pt x="15" y="15"/>
                  </a:cubicBezTo>
                  <a:cubicBezTo>
                    <a:pt x="16" y="13"/>
                    <a:pt x="18" y="11"/>
                    <a:pt x="19" y="9"/>
                  </a:cubicBezTo>
                  <a:cubicBezTo>
                    <a:pt x="21" y="7"/>
                    <a:pt x="23" y="6"/>
                    <a:pt x="26" y="4"/>
                  </a:cubicBezTo>
                  <a:cubicBezTo>
                    <a:pt x="28" y="3"/>
                    <a:pt x="31" y="1"/>
                    <a:pt x="34" y="1"/>
                  </a:cubicBezTo>
                  <a:cubicBezTo>
                    <a:pt x="37" y="0"/>
                    <a:pt x="41" y="0"/>
                    <a:pt x="44" y="1"/>
                  </a:cubicBezTo>
                  <a:cubicBezTo>
                    <a:pt x="50" y="3"/>
                    <a:pt x="53" y="6"/>
                    <a:pt x="56" y="8"/>
                  </a:cubicBezTo>
                  <a:cubicBezTo>
                    <a:pt x="68" y="18"/>
                    <a:pt x="76" y="28"/>
                    <a:pt x="81" y="38"/>
                  </a:cubicBezTo>
                  <a:cubicBezTo>
                    <a:pt x="86" y="48"/>
                    <a:pt x="88" y="57"/>
                    <a:pt x="89" y="63"/>
                  </a:cubicBezTo>
                  <a:cubicBezTo>
                    <a:pt x="90" y="69"/>
                    <a:pt x="89" y="72"/>
                    <a:pt x="88" y="73"/>
                  </a:cubicBezTo>
                  <a:cubicBezTo>
                    <a:pt x="85" y="73"/>
                    <a:pt x="80" y="61"/>
                    <a:pt x="68" y="46"/>
                  </a:cubicBezTo>
                  <a:cubicBezTo>
                    <a:pt x="63" y="39"/>
                    <a:pt x="55" y="30"/>
                    <a:pt x="45" y="23"/>
                  </a:cubicBezTo>
                  <a:cubicBezTo>
                    <a:pt x="42" y="22"/>
                    <a:pt x="40" y="21"/>
                    <a:pt x="39" y="20"/>
                  </a:cubicBezTo>
                  <a:cubicBezTo>
                    <a:pt x="39" y="20"/>
                    <a:pt x="38" y="20"/>
                    <a:pt x="38" y="21"/>
                  </a:cubicBezTo>
                  <a:cubicBezTo>
                    <a:pt x="38" y="21"/>
                    <a:pt x="37" y="21"/>
                    <a:pt x="36" y="21"/>
                  </a:cubicBezTo>
                  <a:cubicBezTo>
                    <a:pt x="36" y="22"/>
                    <a:pt x="35" y="23"/>
                    <a:pt x="34" y="24"/>
                  </a:cubicBezTo>
                  <a:cubicBezTo>
                    <a:pt x="33" y="24"/>
                    <a:pt x="32" y="26"/>
                    <a:pt x="31" y="27"/>
                  </a:cubicBezTo>
                  <a:cubicBezTo>
                    <a:pt x="30" y="29"/>
                    <a:pt x="28" y="32"/>
                    <a:pt x="27" y="35"/>
                  </a:cubicBezTo>
                  <a:cubicBezTo>
                    <a:pt x="24" y="41"/>
                    <a:pt x="22" y="48"/>
                    <a:pt x="21" y="55"/>
                  </a:cubicBezTo>
                  <a:cubicBezTo>
                    <a:pt x="20" y="56"/>
                    <a:pt x="20" y="58"/>
                    <a:pt x="20" y="58"/>
                  </a:cubicBezTo>
                  <a:cubicBezTo>
                    <a:pt x="20" y="58"/>
                    <a:pt x="20" y="58"/>
                    <a:pt x="20" y="58"/>
                  </a:cubicBezTo>
                  <a:cubicBezTo>
                    <a:pt x="20" y="58"/>
                    <a:pt x="20" y="58"/>
                    <a:pt x="20" y="58"/>
                  </a:cubicBezTo>
                  <a:cubicBezTo>
                    <a:pt x="19" y="58"/>
                    <a:pt x="19" y="58"/>
                    <a:pt x="19" y="58"/>
                  </a:cubicBezTo>
                  <a:cubicBezTo>
                    <a:pt x="19" y="59"/>
                    <a:pt x="19" y="59"/>
                    <a:pt x="19" y="58"/>
                  </a:cubicBezTo>
                  <a:cubicBezTo>
                    <a:pt x="20" y="58"/>
                    <a:pt x="20" y="58"/>
                    <a:pt x="20" y="58"/>
                  </a:cubicBezTo>
                  <a:cubicBezTo>
                    <a:pt x="20" y="58"/>
                    <a:pt x="20" y="58"/>
                    <a:pt x="20" y="58"/>
                  </a:cubicBezTo>
                  <a:cubicBezTo>
                    <a:pt x="20" y="58"/>
                    <a:pt x="20" y="58"/>
                    <a:pt x="20" y="58"/>
                  </a:cubicBezTo>
                  <a:cubicBezTo>
                    <a:pt x="21" y="59"/>
                    <a:pt x="22" y="59"/>
                    <a:pt x="23" y="60"/>
                  </a:cubicBezTo>
                  <a:cubicBezTo>
                    <a:pt x="25" y="61"/>
                    <a:pt x="28" y="62"/>
                    <a:pt x="31" y="62"/>
                  </a:cubicBezTo>
                  <a:cubicBezTo>
                    <a:pt x="34" y="63"/>
                    <a:pt x="37" y="64"/>
                    <a:pt x="40" y="64"/>
                  </a:cubicBezTo>
                  <a:cubicBezTo>
                    <a:pt x="45" y="65"/>
                    <a:pt x="51" y="66"/>
                    <a:pt x="56" y="67"/>
                  </a:cubicBezTo>
                  <a:cubicBezTo>
                    <a:pt x="66" y="68"/>
                    <a:pt x="74" y="69"/>
                    <a:pt x="80" y="70"/>
                  </a:cubicBezTo>
                  <a:cubicBezTo>
                    <a:pt x="85" y="71"/>
                    <a:pt x="89" y="73"/>
                    <a:pt x="89" y="74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728" name="Freeform 10">
              <a:extLst>
                <a:ext uri="{FF2B5EF4-FFF2-40B4-BE49-F238E27FC236}">
                  <a16:creationId xmlns:a16="http://schemas.microsoft.com/office/drawing/2014/main" id="{01C31031-F4F9-4963-9C74-6A217B11C10E}"/>
                </a:ext>
              </a:extLst>
            </p:cNvPr>
            <p:cNvSpPr>
              <a:spLocks/>
            </p:cNvSpPr>
            <p:nvPr/>
          </p:nvSpPr>
          <p:spPr bwMode="auto">
            <a:xfrm>
              <a:off x="8128242" y="5610256"/>
              <a:ext cx="273757" cy="235766"/>
            </a:xfrm>
            <a:custGeom>
              <a:avLst/>
              <a:gdLst>
                <a:gd name="T0" fmla="*/ 2147483647 w 103"/>
                <a:gd name="T1" fmla="*/ 2147483647 h 89"/>
                <a:gd name="T2" fmla="*/ 2147483647 w 103"/>
                <a:gd name="T3" fmla="*/ 2147483647 h 89"/>
                <a:gd name="T4" fmla="*/ 2147483647 w 103"/>
                <a:gd name="T5" fmla="*/ 2147483647 h 89"/>
                <a:gd name="T6" fmla="*/ 2147483647 w 103"/>
                <a:gd name="T7" fmla="*/ 2147483647 h 89"/>
                <a:gd name="T8" fmla="*/ 2147483647 w 103"/>
                <a:gd name="T9" fmla="*/ 2147483647 h 89"/>
                <a:gd name="T10" fmla="*/ 2147483647 w 103"/>
                <a:gd name="T11" fmla="*/ 2147483647 h 89"/>
                <a:gd name="T12" fmla="*/ 2147483647 w 103"/>
                <a:gd name="T13" fmla="*/ 2147483647 h 89"/>
                <a:gd name="T14" fmla="*/ 2147483647 w 103"/>
                <a:gd name="T15" fmla="*/ 2147483647 h 89"/>
                <a:gd name="T16" fmla="*/ 2147483647 w 103"/>
                <a:gd name="T17" fmla="*/ 2147483647 h 89"/>
                <a:gd name="T18" fmla="*/ 2147483647 w 103"/>
                <a:gd name="T19" fmla="*/ 2147483647 h 89"/>
                <a:gd name="T20" fmla="*/ 2147483647 w 103"/>
                <a:gd name="T21" fmla="*/ 2147483647 h 89"/>
                <a:gd name="T22" fmla="*/ 2147483647 w 103"/>
                <a:gd name="T23" fmla="*/ 2147483647 h 89"/>
                <a:gd name="T24" fmla="*/ 2147483647 w 103"/>
                <a:gd name="T25" fmla="*/ 2147483647 h 89"/>
                <a:gd name="T26" fmla="*/ 2147483647 w 103"/>
                <a:gd name="T27" fmla="*/ 2147483647 h 89"/>
                <a:gd name="T28" fmla="*/ 2147483647 w 103"/>
                <a:gd name="T29" fmla="*/ 2147483647 h 89"/>
                <a:gd name="T30" fmla="*/ 2147483647 w 103"/>
                <a:gd name="T31" fmla="*/ 2147483647 h 89"/>
                <a:gd name="T32" fmla="*/ 2147483647 w 103"/>
                <a:gd name="T33" fmla="*/ 2147483647 h 89"/>
                <a:gd name="T34" fmla="*/ 2147483647 w 103"/>
                <a:gd name="T35" fmla="*/ 2147483647 h 89"/>
                <a:gd name="T36" fmla="*/ 2147483647 w 103"/>
                <a:gd name="T37" fmla="*/ 2147483647 h 89"/>
                <a:gd name="T38" fmla="*/ 2147483647 w 103"/>
                <a:gd name="T39" fmla="*/ 2147483647 h 89"/>
                <a:gd name="T40" fmla="*/ 2147483647 w 103"/>
                <a:gd name="T41" fmla="*/ 2147483647 h 89"/>
                <a:gd name="T42" fmla="*/ 2147483647 w 103"/>
                <a:gd name="T43" fmla="*/ 2147483647 h 89"/>
                <a:gd name="T44" fmla="*/ 2147483647 w 103"/>
                <a:gd name="T45" fmla="*/ 2147483647 h 89"/>
                <a:gd name="T46" fmla="*/ 2147483647 w 103"/>
                <a:gd name="T47" fmla="*/ 2147483647 h 89"/>
                <a:gd name="T48" fmla="*/ 2147483647 w 103"/>
                <a:gd name="T49" fmla="*/ 2147483647 h 89"/>
                <a:gd name="T50" fmla="*/ 2147483647 w 103"/>
                <a:gd name="T51" fmla="*/ 2147483647 h 89"/>
                <a:gd name="T52" fmla="*/ 2147483647 w 103"/>
                <a:gd name="T53" fmla="*/ 2147483647 h 89"/>
                <a:gd name="T54" fmla="*/ 2147483647 w 103"/>
                <a:gd name="T55" fmla="*/ 2147483647 h 89"/>
                <a:gd name="T56" fmla="*/ 2147483647 w 103"/>
                <a:gd name="T57" fmla="*/ 2147483647 h 89"/>
                <a:gd name="T58" fmla="*/ 2147483647 w 103"/>
                <a:gd name="T59" fmla="*/ 2147483647 h 89"/>
                <a:gd name="T60" fmla="*/ 2147483647 w 103"/>
                <a:gd name="T61" fmla="*/ 2147483647 h 89"/>
                <a:gd name="T62" fmla="*/ 2147483647 w 103"/>
                <a:gd name="T63" fmla="*/ 2147483647 h 89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03"/>
                <a:gd name="T97" fmla="*/ 0 h 89"/>
                <a:gd name="T98" fmla="*/ 103 w 103"/>
                <a:gd name="T99" fmla="*/ 89 h 89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03" h="89">
                  <a:moveTo>
                    <a:pt x="2" y="86"/>
                  </a:moveTo>
                  <a:cubicBezTo>
                    <a:pt x="1" y="83"/>
                    <a:pt x="15" y="78"/>
                    <a:pt x="37" y="72"/>
                  </a:cubicBezTo>
                  <a:cubicBezTo>
                    <a:pt x="48" y="69"/>
                    <a:pt x="60" y="65"/>
                    <a:pt x="74" y="59"/>
                  </a:cubicBezTo>
                  <a:cubicBezTo>
                    <a:pt x="77" y="57"/>
                    <a:pt x="80" y="56"/>
                    <a:pt x="82" y="54"/>
                  </a:cubicBezTo>
                  <a:cubicBezTo>
                    <a:pt x="82" y="54"/>
                    <a:pt x="83" y="53"/>
                    <a:pt x="83" y="53"/>
                  </a:cubicBezTo>
                  <a:cubicBezTo>
                    <a:pt x="83" y="53"/>
                    <a:pt x="82" y="54"/>
                    <a:pt x="82" y="54"/>
                  </a:cubicBezTo>
                  <a:cubicBezTo>
                    <a:pt x="82" y="53"/>
                    <a:pt x="82" y="52"/>
                    <a:pt x="81" y="50"/>
                  </a:cubicBezTo>
                  <a:cubicBezTo>
                    <a:pt x="80" y="49"/>
                    <a:pt x="79" y="47"/>
                    <a:pt x="78" y="45"/>
                  </a:cubicBezTo>
                  <a:cubicBezTo>
                    <a:pt x="77" y="41"/>
                    <a:pt x="75" y="38"/>
                    <a:pt x="73" y="35"/>
                  </a:cubicBezTo>
                  <a:cubicBezTo>
                    <a:pt x="71" y="32"/>
                    <a:pt x="68" y="29"/>
                    <a:pt x="66" y="27"/>
                  </a:cubicBezTo>
                  <a:cubicBezTo>
                    <a:pt x="65" y="26"/>
                    <a:pt x="64" y="25"/>
                    <a:pt x="62" y="24"/>
                  </a:cubicBezTo>
                  <a:cubicBezTo>
                    <a:pt x="61" y="23"/>
                    <a:pt x="60" y="22"/>
                    <a:pt x="59" y="22"/>
                  </a:cubicBezTo>
                  <a:cubicBezTo>
                    <a:pt x="57" y="21"/>
                    <a:pt x="55" y="21"/>
                    <a:pt x="53" y="21"/>
                  </a:cubicBezTo>
                  <a:cubicBezTo>
                    <a:pt x="52" y="22"/>
                    <a:pt x="49" y="23"/>
                    <a:pt x="47" y="25"/>
                  </a:cubicBezTo>
                  <a:cubicBezTo>
                    <a:pt x="36" y="34"/>
                    <a:pt x="27" y="44"/>
                    <a:pt x="21" y="53"/>
                  </a:cubicBezTo>
                  <a:cubicBezTo>
                    <a:pt x="9" y="71"/>
                    <a:pt x="6" y="85"/>
                    <a:pt x="2" y="84"/>
                  </a:cubicBezTo>
                  <a:cubicBezTo>
                    <a:pt x="1" y="84"/>
                    <a:pt x="0" y="80"/>
                    <a:pt x="1" y="73"/>
                  </a:cubicBezTo>
                  <a:cubicBezTo>
                    <a:pt x="1" y="66"/>
                    <a:pt x="3" y="57"/>
                    <a:pt x="9" y="46"/>
                  </a:cubicBezTo>
                  <a:cubicBezTo>
                    <a:pt x="14" y="34"/>
                    <a:pt x="22" y="22"/>
                    <a:pt x="34" y="11"/>
                  </a:cubicBezTo>
                  <a:cubicBezTo>
                    <a:pt x="37" y="8"/>
                    <a:pt x="42" y="4"/>
                    <a:pt x="47" y="2"/>
                  </a:cubicBezTo>
                  <a:cubicBezTo>
                    <a:pt x="53" y="0"/>
                    <a:pt x="60" y="1"/>
                    <a:pt x="66" y="3"/>
                  </a:cubicBezTo>
                  <a:cubicBezTo>
                    <a:pt x="69" y="4"/>
                    <a:pt x="71" y="5"/>
                    <a:pt x="74" y="7"/>
                  </a:cubicBezTo>
                  <a:cubicBezTo>
                    <a:pt x="76" y="8"/>
                    <a:pt x="78" y="10"/>
                    <a:pt x="80" y="11"/>
                  </a:cubicBezTo>
                  <a:cubicBezTo>
                    <a:pt x="84" y="15"/>
                    <a:pt x="87" y="19"/>
                    <a:pt x="90" y="23"/>
                  </a:cubicBezTo>
                  <a:cubicBezTo>
                    <a:pt x="93" y="27"/>
                    <a:pt x="95" y="32"/>
                    <a:pt x="97" y="36"/>
                  </a:cubicBezTo>
                  <a:cubicBezTo>
                    <a:pt x="98" y="38"/>
                    <a:pt x="99" y="40"/>
                    <a:pt x="100" y="42"/>
                  </a:cubicBezTo>
                  <a:cubicBezTo>
                    <a:pt x="101" y="44"/>
                    <a:pt x="102" y="47"/>
                    <a:pt x="103" y="50"/>
                  </a:cubicBezTo>
                  <a:cubicBezTo>
                    <a:pt x="103" y="54"/>
                    <a:pt x="103" y="59"/>
                    <a:pt x="100" y="63"/>
                  </a:cubicBezTo>
                  <a:cubicBezTo>
                    <a:pt x="98" y="66"/>
                    <a:pt x="96" y="69"/>
                    <a:pt x="94" y="70"/>
                  </a:cubicBezTo>
                  <a:cubicBezTo>
                    <a:pt x="89" y="74"/>
                    <a:pt x="85" y="75"/>
                    <a:pt x="81" y="77"/>
                  </a:cubicBezTo>
                  <a:cubicBezTo>
                    <a:pt x="66" y="82"/>
                    <a:pt x="52" y="85"/>
                    <a:pt x="40" y="86"/>
                  </a:cubicBezTo>
                  <a:cubicBezTo>
                    <a:pt x="17" y="89"/>
                    <a:pt x="2" y="88"/>
                    <a:pt x="2" y="86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729" name="Freeform 11">
              <a:extLst>
                <a:ext uri="{FF2B5EF4-FFF2-40B4-BE49-F238E27FC236}">
                  <a16:creationId xmlns:a16="http://schemas.microsoft.com/office/drawing/2014/main" id="{8A12C499-92B0-4DD1-A607-156C7B1A85D2}"/>
                </a:ext>
              </a:extLst>
            </p:cNvPr>
            <p:cNvSpPr>
              <a:spLocks/>
            </p:cNvSpPr>
            <p:nvPr/>
          </p:nvSpPr>
          <p:spPr bwMode="auto">
            <a:xfrm>
              <a:off x="7674587" y="5809149"/>
              <a:ext cx="727412" cy="212302"/>
            </a:xfrm>
            <a:custGeom>
              <a:avLst/>
              <a:gdLst>
                <a:gd name="T0" fmla="*/ 0 w 651"/>
                <a:gd name="T1" fmla="*/ 2147483647 h 190"/>
                <a:gd name="T2" fmla="*/ 2147483647 w 651"/>
                <a:gd name="T3" fmla="*/ 2147483647 h 190"/>
                <a:gd name="T4" fmla="*/ 2147483647 w 651"/>
                <a:gd name="T5" fmla="*/ 2147483647 h 190"/>
                <a:gd name="T6" fmla="*/ 0 w 651"/>
                <a:gd name="T7" fmla="*/ 0 h 190"/>
                <a:gd name="T8" fmla="*/ 0 w 651"/>
                <a:gd name="T9" fmla="*/ 2147483647 h 19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51"/>
                <a:gd name="T16" fmla="*/ 0 h 190"/>
                <a:gd name="T17" fmla="*/ 651 w 651"/>
                <a:gd name="T18" fmla="*/ 190 h 19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51" h="190">
                  <a:moveTo>
                    <a:pt x="0" y="185"/>
                  </a:moveTo>
                  <a:lnTo>
                    <a:pt x="651" y="190"/>
                  </a:lnTo>
                  <a:lnTo>
                    <a:pt x="651" y="5"/>
                  </a:lnTo>
                  <a:lnTo>
                    <a:pt x="0" y="0"/>
                  </a:lnTo>
                  <a:lnTo>
                    <a:pt x="0" y="185"/>
                  </a:ln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730" name="Freeform 12">
              <a:extLst>
                <a:ext uri="{FF2B5EF4-FFF2-40B4-BE49-F238E27FC236}">
                  <a16:creationId xmlns:a16="http://schemas.microsoft.com/office/drawing/2014/main" id="{2BA22233-F7A2-4AA9-A310-ECE94A175446}"/>
                </a:ext>
              </a:extLst>
            </p:cNvPr>
            <p:cNvSpPr>
              <a:spLocks/>
            </p:cNvSpPr>
            <p:nvPr/>
          </p:nvSpPr>
          <p:spPr bwMode="auto">
            <a:xfrm>
              <a:off x="7942757" y="5811384"/>
              <a:ext cx="658135" cy="210067"/>
            </a:xfrm>
            <a:custGeom>
              <a:avLst/>
              <a:gdLst>
                <a:gd name="T0" fmla="*/ 0 w 589"/>
                <a:gd name="T1" fmla="*/ 2147483647 h 188"/>
                <a:gd name="T2" fmla="*/ 2147483647 w 589"/>
                <a:gd name="T3" fmla="*/ 2147483647 h 188"/>
                <a:gd name="T4" fmla="*/ 2147483647 w 589"/>
                <a:gd name="T5" fmla="*/ 2147483647 h 188"/>
                <a:gd name="T6" fmla="*/ 0 w 589"/>
                <a:gd name="T7" fmla="*/ 0 h 188"/>
                <a:gd name="T8" fmla="*/ 0 w 589"/>
                <a:gd name="T9" fmla="*/ 2147483647 h 1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89"/>
                <a:gd name="T16" fmla="*/ 0 h 188"/>
                <a:gd name="T17" fmla="*/ 589 w 589"/>
                <a:gd name="T18" fmla="*/ 188 h 1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89" h="188">
                  <a:moveTo>
                    <a:pt x="0" y="183"/>
                  </a:moveTo>
                  <a:lnTo>
                    <a:pt x="586" y="188"/>
                  </a:lnTo>
                  <a:lnTo>
                    <a:pt x="589" y="3"/>
                  </a:lnTo>
                  <a:lnTo>
                    <a:pt x="0" y="0"/>
                  </a:lnTo>
                  <a:lnTo>
                    <a:pt x="0" y="183"/>
                  </a:ln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731" name="Freeform 13">
              <a:extLst>
                <a:ext uri="{FF2B5EF4-FFF2-40B4-BE49-F238E27FC236}">
                  <a16:creationId xmlns:a16="http://schemas.microsoft.com/office/drawing/2014/main" id="{110D1B96-A7F2-4AEB-A985-92A5140DA65A}"/>
                </a:ext>
              </a:extLst>
            </p:cNvPr>
            <p:cNvSpPr>
              <a:spLocks/>
            </p:cNvSpPr>
            <p:nvPr/>
          </p:nvSpPr>
          <p:spPr bwMode="auto">
            <a:xfrm>
              <a:off x="8317078" y="5814736"/>
              <a:ext cx="81568" cy="206715"/>
            </a:xfrm>
            <a:custGeom>
              <a:avLst/>
              <a:gdLst>
                <a:gd name="T0" fmla="*/ 2147483647 w 73"/>
                <a:gd name="T1" fmla="*/ 0 h 185"/>
                <a:gd name="T2" fmla="*/ 2147483647 w 73"/>
                <a:gd name="T3" fmla="*/ 2147483647 h 185"/>
                <a:gd name="T4" fmla="*/ 0 w 73"/>
                <a:gd name="T5" fmla="*/ 2147483647 h 185"/>
                <a:gd name="T6" fmla="*/ 2147483647 w 73"/>
                <a:gd name="T7" fmla="*/ 0 h 185"/>
                <a:gd name="T8" fmla="*/ 2147483647 w 73"/>
                <a:gd name="T9" fmla="*/ 0 h 18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3"/>
                <a:gd name="T16" fmla="*/ 0 h 185"/>
                <a:gd name="T17" fmla="*/ 73 w 73"/>
                <a:gd name="T18" fmla="*/ 185 h 18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3" h="185">
                  <a:moveTo>
                    <a:pt x="73" y="0"/>
                  </a:moveTo>
                  <a:lnTo>
                    <a:pt x="68" y="185"/>
                  </a:lnTo>
                  <a:lnTo>
                    <a:pt x="0" y="185"/>
                  </a:lnTo>
                  <a:lnTo>
                    <a:pt x="4" y="0"/>
                  </a:lnTo>
                  <a:lnTo>
                    <a:pt x="73" y="0"/>
                  </a:ln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732" name="Freeform 14">
              <a:extLst>
                <a:ext uri="{FF2B5EF4-FFF2-40B4-BE49-F238E27FC236}">
                  <a16:creationId xmlns:a16="http://schemas.microsoft.com/office/drawing/2014/main" id="{C6623580-91CF-4134-BDB1-00A7F2190606}"/>
                </a:ext>
              </a:extLst>
            </p:cNvPr>
            <p:cNvSpPr>
              <a:spLocks/>
            </p:cNvSpPr>
            <p:nvPr/>
          </p:nvSpPr>
          <p:spPr bwMode="auto">
            <a:xfrm>
              <a:off x="7762860" y="5809149"/>
              <a:ext cx="92742" cy="206715"/>
            </a:xfrm>
            <a:custGeom>
              <a:avLst/>
              <a:gdLst>
                <a:gd name="T0" fmla="*/ 2147483647 w 83"/>
                <a:gd name="T1" fmla="*/ 2147483647 h 185"/>
                <a:gd name="T2" fmla="*/ 2147483647 w 83"/>
                <a:gd name="T3" fmla="*/ 2147483647 h 185"/>
                <a:gd name="T4" fmla="*/ 0 w 83"/>
                <a:gd name="T5" fmla="*/ 2147483647 h 185"/>
                <a:gd name="T6" fmla="*/ 2147483647 w 83"/>
                <a:gd name="T7" fmla="*/ 0 h 185"/>
                <a:gd name="T8" fmla="*/ 2147483647 w 83"/>
                <a:gd name="T9" fmla="*/ 2147483647 h 18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3"/>
                <a:gd name="T16" fmla="*/ 0 h 185"/>
                <a:gd name="T17" fmla="*/ 83 w 83"/>
                <a:gd name="T18" fmla="*/ 185 h 18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3" h="185">
                  <a:moveTo>
                    <a:pt x="83" y="2"/>
                  </a:moveTo>
                  <a:lnTo>
                    <a:pt x="76" y="185"/>
                  </a:lnTo>
                  <a:lnTo>
                    <a:pt x="0" y="185"/>
                  </a:lnTo>
                  <a:lnTo>
                    <a:pt x="4" y="0"/>
                  </a:lnTo>
                  <a:lnTo>
                    <a:pt x="83" y="2"/>
                  </a:ln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733" name="Freeform 15">
              <a:extLst>
                <a:ext uri="{FF2B5EF4-FFF2-40B4-BE49-F238E27FC236}">
                  <a16:creationId xmlns:a16="http://schemas.microsoft.com/office/drawing/2014/main" id="{3AFEA888-E1FF-4044-90D4-F25BAE6A2962}"/>
                </a:ext>
              </a:extLst>
            </p:cNvPr>
            <p:cNvSpPr>
              <a:spLocks/>
            </p:cNvSpPr>
            <p:nvPr/>
          </p:nvSpPr>
          <p:spPr bwMode="auto">
            <a:xfrm>
              <a:off x="8664582" y="6334316"/>
              <a:ext cx="227945" cy="289401"/>
            </a:xfrm>
            <a:custGeom>
              <a:avLst/>
              <a:gdLst>
                <a:gd name="T0" fmla="*/ 0 w 204"/>
                <a:gd name="T1" fmla="*/ 2147483647 h 259"/>
                <a:gd name="T2" fmla="*/ 2147483647 w 204"/>
                <a:gd name="T3" fmla="*/ 2147483647 h 259"/>
                <a:gd name="T4" fmla="*/ 2147483647 w 204"/>
                <a:gd name="T5" fmla="*/ 2147483647 h 259"/>
                <a:gd name="T6" fmla="*/ 2147483647 w 204"/>
                <a:gd name="T7" fmla="*/ 0 h 259"/>
                <a:gd name="T8" fmla="*/ 0 w 204"/>
                <a:gd name="T9" fmla="*/ 2147483647 h 2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04"/>
                <a:gd name="T16" fmla="*/ 0 h 259"/>
                <a:gd name="T17" fmla="*/ 204 w 204"/>
                <a:gd name="T18" fmla="*/ 259 h 2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04" h="259">
                  <a:moveTo>
                    <a:pt x="0" y="257"/>
                  </a:moveTo>
                  <a:lnTo>
                    <a:pt x="201" y="259"/>
                  </a:lnTo>
                  <a:lnTo>
                    <a:pt x="204" y="2"/>
                  </a:lnTo>
                  <a:lnTo>
                    <a:pt x="2" y="0"/>
                  </a:lnTo>
                  <a:lnTo>
                    <a:pt x="0" y="257"/>
                  </a:ln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734" name="Freeform 16">
              <a:extLst>
                <a:ext uri="{FF2B5EF4-FFF2-40B4-BE49-F238E27FC236}">
                  <a16:creationId xmlns:a16="http://schemas.microsoft.com/office/drawing/2014/main" id="{E9EA46CE-ECF6-401B-9097-6CDFFFBAD5CE}"/>
                </a:ext>
              </a:extLst>
            </p:cNvPr>
            <p:cNvSpPr>
              <a:spLocks/>
            </p:cNvSpPr>
            <p:nvPr/>
          </p:nvSpPr>
          <p:spPr bwMode="auto">
            <a:xfrm>
              <a:off x="8765146" y="6345490"/>
              <a:ext cx="39108" cy="275992"/>
            </a:xfrm>
            <a:custGeom>
              <a:avLst/>
              <a:gdLst>
                <a:gd name="T0" fmla="*/ 2147483647 w 35"/>
                <a:gd name="T1" fmla="*/ 0 h 247"/>
                <a:gd name="T2" fmla="*/ 2147483647 w 35"/>
                <a:gd name="T3" fmla="*/ 2147483647 h 247"/>
                <a:gd name="T4" fmla="*/ 0 w 35"/>
                <a:gd name="T5" fmla="*/ 2147483647 h 247"/>
                <a:gd name="T6" fmla="*/ 2147483647 w 35"/>
                <a:gd name="T7" fmla="*/ 0 h 247"/>
                <a:gd name="T8" fmla="*/ 2147483647 w 35"/>
                <a:gd name="T9" fmla="*/ 0 h 2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"/>
                <a:gd name="T16" fmla="*/ 0 h 247"/>
                <a:gd name="T17" fmla="*/ 35 w 35"/>
                <a:gd name="T18" fmla="*/ 247 h 2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" h="247">
                  <a:moveTo>
                    <a:pt x="35" y="0"/>
                  </a:moveTo>
                  <a:lnTo>
                    <a:pt x="31" y="247"/>
                  </a:lnTo>
                  <a:lnTo>
                    <a:pt x="0" y="247"/>
                  </a:lnTo>
                  <a:lnTo>
                    <a:pt x="4" y="0"/>
                  </a:lnTo>
                  <a:lnTo>
                    <a:pt x="35" y="0"/>
                  </a:ln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735" name="Freeform 17">
              <a:extLst>
                <a:ext uri="{FF2B5EF4-FFF2-40B4-BE49-F238E27FC236}">
                  <a16:creationId xmlns:a16="http://schemas.microsoft.com/office/drawing/2014/main" id="{FD0B8340-24AE-4AD9-95DC-9FA38FE25BAF}"/>
                </a:ext>
              </a:extLst>
            </p:cNvPr>
            <p:cNvSpPr>
              <a:spLocks/>
            </p:cNvSpPr>
            <p:nvPr/>
          </p:nvSpPr>
          <p:spPr bwMode="auto">
            <a:xfrm>
              <a:off x="8533849" y="6342138"/>
              <a:ext cx="358678" cy="279344"/>
            </a:xfrm>
            <a:custGeom>
              <a:avLst/>
              <a:gdLst>
                <a:gd name="T0" fmla="*/ 2147483647 w 321"/>
                <a:gd name="T1" fmla="*/ 0 h 250"/>
                <a:gd name="T2" fmla="*/ 2147483647 w 321"/>
                <a:gd name="T3" fmla="*/ 2147483647 h 250"/>
                <a:gd name="T4" fmla="*/ 2147483647 w 321"/>
                <a:gd name="T5" fmla="*/ 2147483647 h 250"/>
                <a:gd name="T6" fmla="*/ 2147483647 w 321"/>
                <a:gd name="T7" fmla="*/ 2147483647 h 250"/>
                <a:gd name="T8" fmla="*/ 2147483647 w 321"/>
                <a:gd name="T9" fmla="*/ 2147483647 h 250"/>
                <a:gd name="T10" fmla="*/ 0 w 321"/>
                <a:gd name="T11" fmla="*/ 2147483647 h 250"/>
                <a:gd name="T12" fmla="*/ 2147483647 w 321"/>
                <a:gd name="T13" fmla="*/ 0 h 25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21"/>
                <a:gd name="T22" fmla="*/ 0 h 250"/>
                <a:gd name="T23" fmla="*/ 321 w 321"/>
                <a:gd name="T24" fmla="*/ 250 h 25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21" h="250">
                  <a:moveTo>
                    <a:pt x="3" y="0"/>
                  </a:moveTo>
                  <a:lnTo>
                    <a:pt x="119" y="3"/>
                  </a:lnTo>
                  <a:lnTo>
                    <a:pt x="321" y="3"/>
                  </a:lnTo>
                  <a:lnTo>
                    <a:pt x="117" y="31"/>
                  </a:lnTo>
                  <a:lnTo>
                    <a:pt x="117" y="250"/>
                  </a:lnTo>
                  <a:lnTo>
                    <a:pt x="0" y="25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736" name="Freeform 18">
              <a:extLst>
                <a:ext uri="{FF2B5EF4-FFF2-40B4-BE49-F238E27FC236}">
                  <a16:creationId xmlns:a16="http://schemas.microsoft.com/office/drawing/2014/main" id="{03814519-DD23-4721-BBB3-DB286FCC7C49}"/>
                </a:ext>
              </a:extLst>
            </p:cNvPr>
            <p:cNvSpPr>
              <a:spLocks/>
            </p:cNvSpPr>
            <p:nvPr/>
          </p:nvSpPr>
          <p:spPr bwMode="auto">
            <a:xfrm>
              <a:off x="8562901" y="6342138"/>
              <a:ext cx="42460" cy="279344"/>
            </a:xfrm>
            <a:custGeom>
              <a:avLst/>
              <a:gdLst>
                <a:gd name="T0" fmla="*/ 2147483647 w 38"/>
                <a:gd name="T1" fmla="*/ 2147483647 h 250"/>
                <a:gd name="T2" fmla="*/ 2147483647 w 38"/>
                <a:gd name="T3" fmla="*/ 2147483647 h 250"/>
                <a:gd name="T4" fmla="*/ 0 w 38"/>
                <a:gd name="T5" fmla="*/ 2147483647 h 250"/>
                <a:gd name="T6" fmla="*/ 2147483647 w 38"/>
                <a:gd name="T7" fmla="*/ 0 h 250"/>
                <a:gd name="T8" fmla="*/ 2147483647 w 38"/>
                <a:gd name="T9" fmla="*/ 2147483647 h 2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8"/>
                <a:gd name="T16" fmla="*/ 0 h 250"/>
                <a:gd name="T17" fmla="*/ 38 w 38"/>
                <a:gd name="T18" fmla="*/ 250 h 2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8" h="250">
                  <a:moveTo>
                    <a:pt x="38" y="3"/>
                  </a:moveTo>
                  <a:lnTo>
                    <a:pt x="34" y="250"/>
                  </a:lnTo>
                  <a:lnTo>
                    <a:pt x="0" y="250"/>
                  </a:lnTo>
                  <a:lnTo>
                    <a:pt x="5" y="0"/>
                  </a:lnTo>
                  <a:lnTo>
                    <a:pt x="38" y="3"/>
                  </a:ln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737" name="Freeform 19">
              <a:extLst>
                <a:ext uri="{FF2B5EF4-FFF2-40B4-BE49-F238E27FC236}">
                  <a16:creationId xmlns:a16="http://schemas.microsoft.com/office/drawing/2014/main" id="{E540F8A6-1484-4863-9981-B4C988EBFD07}"/>
                </a:ext>
              </a:extLst>
            </p:cNvPr>
            <p:cNvSpPr>
              <a:spLocks/>
            </p:cNvSpPr>
            <p:nvPr/>
          </p:nvSpPr>
          <p:spPr bwMode="auto">
            <a:xfrm>
              <a:off x="8600892" y="6166710"/>
              <a:ext cx="110620" cy="103916"/>
            </a:xfrm>
            <a:custGeom>
              <a:avLst/>
              <a:gdLst>
                <a:gd name="T0" fmla="*/ 2147483647 w 42"/>
                <a:gd name="T1" fmla="*/ 2147483647 h 39"/>
                <a:gd name="T2" fmla="*/ 2147483647 w 42"/>
                <a:gd name="T3" fmla="*/ 2147483647 h 39"/>
                <a:gd name="T4" fmla="*/ 2147483647 w 42"/>
                <a:gd name="T5" fmla="*/ 2147483647 h 39"/>
                <a:gd name="T6" fmla="*/ 2147483647 w 42"/>
                <a:gd name="T7" fmla="*/ 2147483647 h 39"/>
                <a:gd name="T8" fmla="*/ 0 w 42"/>
                <a:gd name="T9" fmla="*/ 2147483647 h 39"/>
                <a:gd name="T10" fmla="*/ 0 w 42"/>
                <a:gd name="T11" fmla="*/ 2147483647 h 39"/>
                <a:gd name="T12" fmla="*/ 2147483647 w 42"/>
                <a:gd name="T13" fmla="*/ 2147483647 h 39"/>
                <a:gd name="T14" fmla="*/ 2147483647 w 42"/>
                <a:gd name="T15" fmla="*/ 2147483647 h 39"/>
                <a:gd name="T16" fmla="*/ 2147483647 w 42"/>
                <a:gd name="T17" fmla="*/ 2147483647 h 39"/>
                <a:gd name="T18" fmla="*/ 2147483647 w 42"/>
                <a:gd name="T19" fmla="*/ 2147483647 h 39"/>
                <a:gd name="T20" fmla="*/ 2147483647 w 42"/>
                <a:gd name="T21" fmla="*/ 2147483647 h 39"/>
                <a:gd name="T22" fmla="*/ 2147483647 w 42"/>
                <a:gd name="T23" fmla="*/ 2147483647 h 39"/>
                <a:gd name="T24" fmla="*/ 2147483647 w 42"/>
                <a:gd name="T25" fmla="*/ 2147483647 h 39"/>
                <a:gd name="T26" fmla="*/ 2147483647 w 42"/>
                <a:gd name="T27" fmla="*/ 2147483647 h 39"/>
                <a:gd name="T28" fmla="*/ 2147483647 w 42"/>
                <a:gd name="T29" fmla="*/ 2147483647 h 39"/>
                <a:gd name="T30" fmla="*/ 2147483647 w 42"/>
                <a:gd name="T31" fmla="*/ 2147483647 h 39"/>
                <a:gd name="T32" fmla="*/ 2147483647 w 42"/>
                <a:gd name="T33" fmla="*/ 2147483647 h 39"/>
                <a:gd name="T34" fmla="*/ 2147483647 w 42"/>
                <a:gd name="T35" fmla="*/ 2147483647 h 39"/>
                <a:gd name="T36" fmla="*/ 2147483647 w 42"/>
                <a:gd name="T37" fmla="*/ 2147483647 h 39"/>
                <a:gd name="T38" fmla="*/ 2147483647 w 42"/>
                <a:gd name="T39" fmla="*/ 2147483647 h 39"/>
                <a:gd name="T40" fmla="*/ 2147483647 w 42"/>
                <a:gd name="T41" fmla="*/ 2147483647 h 39"/>
                <a:gd name="T42" fmla="*/ 2147483647 w 42"/>
                <a:gd name="T43" fmla="*/ 2147483647 h 39"/>
                <a:gd name="T44" fmla="*/ 2147483647 w 42"/>
                <a:gd name="T45" fmla="*/ 2147483647 h 39"/>
                <a:gd name="T46" fmla="*/ 2147483647 w 42"/>
                <a:gd name="T47" fmla="*/ 2147483647 h 39"/>
                <a:gd name="T48" fmla="*/ 2147483647 w 42"/>
                <a:gd name="T49" fmla="*/ 2147483647 h 39"/>
                <a:gd name="T50" fmla="*/ 2147483647 w 42"/>
                <a:gd name="T51" fmla="*/ 2147483647 h 39"/>
                <a:gd name="T52" fmla="*/ 2147483647 w 42"/>
                <a:gd name="T53" fmla="*/ 2147483647 h 39"/>
                <a:gd name="T54" fmla="*/ 2147483647 w 42"/>
                <a:gd name="T55" fmla="*/ 2147483647 h 39"/>
                <a:gd name="T56" fmla="*/ 2147483647 w 42"/>
                <a:gd name="T57" fmla="*/ 2147483647 h 39"/>
                <a:gd name="T58" fmla="*/ 2147483647 w 42"/>
                <a:gd name="T59" fmla="*/ 2147483647 h 39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42"/>
                <a:gd name="T91" fmla="*/ 0 h 39"/>
                <a:gd name="T92" fmla="*/ 42 w 42"/>
                <a:gd name="T93" fmla="*/ 39 h 39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42" h="39">
                  <a:moveTo>
                    <a:pt x="41" y="35"/>
                  </a:moveTo>
                  <a:cubicBezTo>
                    <a:pt x="41" y="36"/>
                    <a:pt x="35" y="38"/>
                    <a:pt x="26" y="39"/>
                  </a:cubicBezTo>
                  <a:cubicBezTo>
                    <a:pt x="21" y="39"/>
                    <a:pt x="15" y="39"/>
                    <a:pt x="8" y="37"/>
                  </a:cubicBezTo>
                  <a:cubicBezTo>
                    <a:pt x="6" y="36"/>
                    <a:pt x="4" y="36"/>
                    <a:pt x="1" y="33"/>
                  </a:cubicBezTo>
                  <a:cubicBezTo>
                    <a:pt x="0" y="31"/>
                    <a:pt x="0" y="29"/>
                    <a:pt x="0" y="28"/>
                  </a:cubicBezTo>
                  <a:cubicBezTo>
                    <a:pt x="0" y="26"/>
                    <a:pt x="0" y="25"/>
                    <a:pt x="0" y="24"/>
                  </a:cubicBezTo>
                  <a:cubicBezTo>
                    <a:pt x="1" y="20"/>
                    <a:pt x="2" y="17"/>
                    <a:pt x="4" y="13"/>
                  </a:cubicBezTo>
                  <a:cubicBezTo>
                    <a:pt x="5" y="11"/>
                    <a:pt x="6" y="9"/>
                    <a:pt x="7" y="7"/>
                  </a:cubicBezTo>
                  <a:cubicBezTo>
                    <a:pt x="8" y="6"/>
                    <a:pt x="10" y="4"/>
                    <a:pt x="12" y="3"/>
                  </a:cubicBezTo>
                  <a:cubicBezTo>
                    <a:pt x="14" y="1"/>
                    <a:pt x="18" y="0"/>
                    <a:pt x="21" y="1"/>
                  </a:cubicBezTo>
                  <a:cubicBezTo>
                    <a:pt x="23" y="2"/>
                    <a:pt x="25" y="3"/>
                    <a:pt x="27" y="4"/>
                  </a:cubicBezTo>
                  <a:cubicBezTo>
                    <a:pt x="32" y="9"/>
                    <a:pt x="35" y="14"/>
                    <a:pt x="38" y="18"/>
                  </a:cubicBezTo>
                  <a:cubicBezTo>
                    <a:pt x="42" y="27"/>
                    <a:pt x="42" y="34"/>
                    <a:pt x="41" y="34"/>
                  </a:cubicBezTo>
                  <a:cubicBezTo>
                    <a:pt x="39" y="35"/>
                    <a:pt x="37" y="29"/>
                    <a:pt x="32" y="22"/>
                  </a:cubicBezTo>
                  <a:cubicBezTo>
                    <a:pt x="29" y="19"/>
                    <a:pt x="25" y="15"/>
                    <a:pt x="21" y="12"/>
                  </a:cubicBezTo>
                  <a:cubicBezTo>
                    <a:pt x="20" y="11"/>
                    <a:pt x="19" y="11"/>
                    <a:pt x="18" y="11"/>
                  </a:cubicBezTo>
                  <a:cubicBezTo>
                    <a:pt x="18" y="11"/>
                    <a:pt x="18" y="11"/>
                    <a:pt x="17" y="11"/>
                  </a:cubicBezTo>
                  <a:cubicBezTo>
                    <a:pt x="17" y="12"/>
                    <a:pt x="16" y="12"/>
                    <a:pt x="15" y="14"/>
                  </a:cubicBezTo>
                  <a:cubicBezTo>
                    <a:pt x="15" y="15"/>
                    <a:pt x="14" y="16"/>
                    <a:pt x="13" y="17"/>
                  </a:cubicBezTo>
                  <a:cubicBezTo>
                    <a:pt x="12" y="20"/>
                    <a:pt x="11" y="23"/>
                    <a:pt x="10" y="26"/>
                  </a:cubicBezTo>
                  <a:cubicBezTo>
                    <a:pt x="10" y="27"/>
                    <a:pt x="10" y="27"/>
                    <a:pt x="10" y="27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10" y="27"/>
                    <a:pt x="10" y="27"/>
                    <a:pt x="10" y="27"/>
                  </a:cubicBezTo>
                  <a:cubicBezTo>
                    <a:pt x="10" y="27"/>
                    <a:pt x="10" y="27"/>
                    <a:pt x="10" y="27"/>
                  </a:cubicBezTo>
                  <a:cubicBezTo>
                    <a:pt x="10" y="27"/>
                    <a:pt x="10" y="27"/>
                    <a:pt x="10" y="27"/>
                  </a:cubicBezTo>
                  <a:cubicBezTo>
                    <a:pt x="10" y="28"/>
                    <a:pt x="11" y="28"/>
                    <a:pt x="11" y="28"/>
                  </a:cubicBezTo>
                  <a:cubicBezTo>
                    <a:pt x="16" y="30"/>
                    <a:pt x="22" y="31"/>
                    <a:pt x="26" y="31"/>
                  </a:cubicBezTo>
                  <a:cubicBezTo>
                    <a:pt x="35" y="32"/>
                    <a:pt x="41" y="33"/>
                    <a:pt x="41" y="35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738" name="Freeform 20">
              <a:extLst>
                <a:ext uri="{FF2B5EF4-FFF2-40B4-BE49-F238E27FC236}">
                  <a16:creationId xmlns:a16="http://schemas.microsoft.com/office/drawing/2014/main" id="{8D2EB16F-E3EE-4F52-8006-AF5919B75498}"/>
                </a:ext>
              </a:extLst>
            </p:cNvPr>
            <p:cNvSpPr>
              <a:spLocks/>
            </p:cNvSpPr>
            <p:nvPr/>
          </p:nvSpPr>
          <p:spPr bwMode="auto">
            <a:xfrm>
              <a:off x="8698104" y="6156653"/>
              <a:ext cx="130733" cy="108386"/>
            </a:xfrm>
            <a:custGeom>
              <a:avLst/>
              <a:gdLst>
                <a:gd name="T0" fmla="*/ 2147483647 w 49"/>
                <a:gd name="T1" fmla="*/ 2147483647 h 41"/>
                <a:gd name="T2" fmla="*/ 2147483647 w 49"/>
                <a:gd name="T3" fmla="*/ 2147483647 h 41"/>
                <a:gd name="T4" fmla="*/ 2147483647 w 49"/>
                <a:gd name="T5" fmla="*/ 2147483647 h 41"/>
                <a:gd name="T6" fmla="*/ 2147483647 w 49"/>
                <a:gd name="T7" fmla="*/ 2147483647 h 41"/>
                <a:gd name="T8" fmla="*/ 2147483647 w 49"/>
                <a:gd name="T9" fmla="*/ 2147483647 h 41"/>
                <a:gd name="T10" fmla="*/ 2147483647 w 49"/>
                <a:gd name="T11" fmla="*/ 2147483647 h 41"/>
                <a:gd name="T12" fmla="*/ 2147483647 w 49"/>
                <a:gd name="T13" fmla="*/ 2147483647 h 41"/>
                <a:gd name="T14" fmla="*/ 2147483647 w 49"/>
                <a:gd name="T15" fmla="*/ 2147483647 h 41"/>
                <a:gd name="T16" fmla="*/ 2147483647 w 49"/>
                <a:gd name="T17" fmla="*/ 2147483647 h 41"/>
                <a:gd name="T18" fmla="*/ 2147483647 w 49"/>
                <a:gd name="T19" fmla="*/ 2147483647 h 41"/>
                <a:gd name="T20" fmla="*/ 2147483647 w 49"/>
                <a:gd name="T21" fmla="*/ 2147483647 h 41"/>
                <a:gd name="T22" fmla="*/ 2147483647 w 49"/>
                <a:gd name="T23" fmla="*/ 2147483647 h 41"/>
                <a:gd name="T24" fmla="*/ 2147483647 w 49"/>
                <a:gd name="T25" fmla="*/ 2147483647 h 41"/>
                <a:gd name="T26" fmla="*/ 2147483647 w 49"/>
                <a:gd name="T27" fmla="*/ 2147483647 h 41"/>
                <a:gd name="T28" fmla="*/ 2147483647 w 49"/>
                <a:gd name="T29" fmla="*/ 2147483647 h 41"/>
                <a:gd name="T30" fmla="*/ 2147483647 w 49"/>
                <a:gd name="T31" fmla="*/ 2147483647 h 41"/>
                <a:gd name="T32" fmla="*/ 2147483647 w 49"/>
                <a:gd name="T33" fmla="*/ 2147483647 h 41"/>
                <a:gd name="T34" fmla="*/ 2147483647 w 49"/>
                <a:gd name="T35" fmla="*/ 2147483647 h 41"/>
                <a:gd name="T36" fmla="*/ 2147483647 w 49"/>
                <a:gd name="T37" fmla="*/ 2147483647 h 41"/>
                <a:gd name="T38" fmla="*/ 2147483647 w 49"/>
                <a:gd name="T39" fmla="*/ 2147483647 h 41"/>
                <a:gd name="T40" fmla="*/ 2147483647 w 49"/>
                <a:gd name="T41" fmla="*/ 2147483647 h 41"/>
                <a:gd name="T42" fmla="*/ 2147483647 w 49"/>
                <a:gd name="T43" fmla="*/ 2147483647 h 41"/>
                <a:gd name="T44" fmla="*/ 2147483647 w 49"/>
                <a:gd name="T45" fmla="*/ 2147483647 h 41"/>
                <a:gd name="T46" fmla="*/ 2147483647 w 49"/>
                <a:gd name="T47" fmla="*/ 2147483647 h 41"/>
                <a:gd name="T48" fmla="*/ 2147483647 w 49"/>
                <a:gd name="T49" fmla="*/ 2147483647 h 41"/>
                <a:gd name="T50" fmla="*/ 2147483647 w 49"/>
                <a:gd name="T51" fmla="*/ 2147483647 h 41"/>
                <a:gd name="T52" fmla="*/ 2147483647 w 49"/>
                <a:gd name="T53" fmla="*/ 2147483647 h 41"/>
                <a:gd name="T54" fmla="*/ 2147483647 w 49"/>
                <a:gd name="T55" fmla="*/ 2147483647 h 41"/>
                <a:gd name="T56" fmla="*/ 2147483647 w 49"/>
                <a:gd name="T57" fmla="*/ 2147483647 h 41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49"/>
                <a:gd name="T88" fmla="*/ 0 h 41"/>
                <a:gd name="T89" fmla="*/ 49 w 49"/>
                <a:gd name="T90" fmla="*/ 41 h 41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49" h="41">
                  <a:moveTo>
                    <a:pt x="2" y="40"/>
                  </a:moveTo>
                  <a:cubicBezTo>
                    <a:pt x="2" y="38"/>
                    <a:pt x="8" y="36"/>
                    <a:pt x="18" y="33"/>
                  </a:cubicBezTo>
                  <a:cubicBezTo>
                    <a:pt x="23" y="31"/>
                    <a:pt x="29" y="30"/>
                    <a:pt x="35" y="27"/>
                  </a:cubicBezTo>
                  <a:cubicBezTo>
                    <a:pt x="36" y="26"/>
                    <a:pt x="38" y="26"/>
                    <a:pt x="38" y="25"/>
                  </a:cubicBezTo>
                  <a:cubicBezTo>
                    <a:pt x="39" y="25"/>
                    <a:pt x="39" y="24"/>
                    <a:pt x="39" y="25"/>
                  </a:cubicBezTo>
                  <a:cubicBezTo>
                    <a:pt x="39" y="25"/>
                    <a:pt x="39" y="25"/>
                    <a:pt x="39" y="25"/>
                  </a:cubicBezTo>
                  <a:cubicBezTo>
                    <a:pt x="39" y="25"/>
                    <a:pt x="38" y="23"/>
                    <a:pt x="37" y="21"/>
                  </a:cubicBezTo>
                  <a:cubicBezTo>
                    <a:pt x="36" y="19"/>
                    <a:pt x="35" y="18"/>
                    <a:pt x="34" y="17"/>
                  </a:cubicBezTo>
                  <a:cubicBezTo>
                    <a:pt x="33" y="15"/>
                    <a:pt x="32" y="14"/>
                    <a:pt x="31" y="13"/>
                  </a:cubicBezTo>
                  <a:cubicBezTo>
                    <a:pt x="30" y="12"/>
                    <a:pt x="29" y="11"/>
                    <a:pt x="28" y="11"/>
                  </a:cubicBezTo>
                  <a:cubicBezTo>
                    <a:pt x="27" y="10"/>
                    <a:pt x="27" y="10"/>
                    <a:pt x="26" y="11"/>
                  </a:cubicBezTo>
                  <a:cubicBezTo>
                    <a:pt x="25" y="11"/>
                    <a:pt x="24" y="11"/>
                    <a:pt x="23" y="12"/>
                  </a:cubicBezTo>
                  <a:cubicBezTo>
                    <a:pt x="18" y="16"/>
                    <a:pt x="14" y="21"/>
                    <a:pt x="12" y="25"/>
                  </a:cubicBezTo>
                  <a:cubicBezTo>
                    <a:pt x="6" y="33"/>
                    <a:pt x="4" y="39"/>
                    <a:pt x="3" y="39"/>
                  </a:cubicBezTo>
                  <a:cubicBezTo>
                    <a:pt x="1" y="39"/>
                    <a:pt x="0" y="31"/>
                    <a:pt x="5" y="21"/>
                  </a:cubicBezTo>
                  <a:cubicBezTo>
                    <a:pt x="8" y="16"/>
                    <a:pt x="11" y="10"/>
                    <a:pt x="17" y="5"/>
                  </a:cubicBezTo>
                  <a:cubicBezTo>
                    <a:pt x="18" y="4"/>
                    <a:pt x="20" y="2"/>
                    <a:pt x="23" y="1"/>
                  </a:cubicBezTo>
                  <a:cubicBezTo>
                    <a:pt x="26" y="0"/>
                    <a:pt x="29" y="0"/>
                    <a:pt x="32" y="1"/>
                  </a:cubicBezTo>
                  <a:cubicBezTo>
                    <a:pt x="33" y="2"/>
                    <a:pt x="34" y="2"/>
                    <a:pt x="35" y="3"/>
                  </a:cubicBezTo>
                  <a:cubicBezTo>
                    <a:pt x="36" y="4"/>
                    <a:pt x="37" y="4"/>
                    <a:pt x="38" y="5"/>
                  </a:cubicBezTo>
                  <a:cubicBezTo>
                    <a:pt x="40" y="7"/>
                    <a:pt x="42" y="9"/>
                    <a:pt x="43" y="11"/>
                  </a:cubicBezTo>
                  <a:cubicBezTo>
                    <a:pt x="44" y="13"/>
                    <a:pt x="45" y="15"/>
                    <a:pt x="46" y="17"/>
                  </a:cubicBezTo>
                  <a:cubicBezTo>
                    <a:pt x="47" y="17"/>
                    <a:pt x="47" y="18"/>
                    <a:pt x="47" y="19"/>
                  </a:cubicBezTo>
                  <a:cubicBezTo>
                    <a:pt x="48" y="20"/>
                    <a:pt x="48" y="22"/>
                    <a:pt x="49" y="23"/>
                  </a:cubicBezTo>
                  <a:cubicBezTo>
                    <a:pt x="49" y="25"/>
                    <a:pt x="49" y="28"/>
                    <a:pt x="48" y="29"/>
                  </a:cubicBezTo>
                  <a:cubicBezTo>
                    <a:pt x="47" y="31"/>
                    <a:pt x="46" y="32"/>
                    <a:pt x="44" y="33"/>
                  </a:cubicBezTo>
                  <a:cubicBezTo>
                    <a:pt x="42" y="34"/>
                    <a:pt x="40" y="35"/>
                    <a:pt x="39" y="36"/>
                  </a:cubicBezTo>
                  <a:cubicBezTo>
                    <a:pt x="32" y="38"/>
                    <a:pt x="25" y="40"/>
                    <a:pt x="20" y="40"/>
                  </a:cubicBezTo>
                  <a:cubicBezTo>
                    <a:pt x="9" y="41"/>
                    <a:pt x="2" y="41"/>
                    <a:pt x="2" y="4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739" name="Freeform 21">
              <a:extLst>
                <a:ext uri="{FF2B5EF4-FFF2-40B4-BE49-F238E27FC236}">
                  <a16:creationId xmlns:a16="http://schemas.microsoft.com/office/drawing/2014/main" id="{069209BA-ADB1-4914-812D-83D72F7F3ED3}"/>
                </a:ext>
              </a:extLst>
            </p:cNvPr>
            <p:cNvSpPr>
              <a:spLocks/>
            </p:cNvSpPr>
            <p:nvPr/>
          </p:nvSpPr>
          <p:spPr bwMode="auto">
            <a:xfrm>
              <a:off x="8494741" y="6249395"/>
              <a:ext cx="334096" cy="96094"/>
            </a:xfrm>
            <a:custGeom>
              <a:avLst/>
              <a:gdLst>
                <a:gd name="T0" fmla="*/ 0 w 299"/>
                <a:gd name="T1" fmla="*/ 2147483647 h 86"/>
                <a:gd name="T2" fmla="*/ 2147483647 w 299"/>
                <a:gd name="T3" fmla="*/ 2147483647 h 86"/>
                <a:gd name="T4" fmla="*/ 2147483647 w 299"/>
                <a:gd name="T5" fmla="*/ 2147483647 h 86"/>
                <a:gd name="T6" fmla="*/ 0 w 299"/>
                <a:gd name="T7" fmla="*/ 0 h 86"/>
                <a:gd name="T8" fmla="*/ 0 w 299"/>
                <a:gd name="T9" fmla="*/ 2147483647 h 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9"/>
                <a:gd name="T16" fmla="*/ 0 h 86"/>
                <a:gd name="T17" fmla="*/ 299 w 299"/>
                <a:gd name="T18" fmla="*/ 86 h 8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9" h="86">
                  <a:moveTo>
                    <a:pt x="0" y="83"/>
                  </a:moveTo>
                  <a:lnTo>
                    <a:pt x="296" y="86"/>
                  </a:lnTo>
                  <a:lnTo>
                    <a:pt x="299" y="2"/>
                  </a:lnTo>
                  <a:lnTo>
                    <a:pt x="0" y="0"/>
                  </a:lnTo>
                  <a:lnTo>
                    <a:pt x="0" y="83"/>
                  </a:ln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740" name="Freeform 22">
              <a:extLst>
                <a:ext uri="{FF2B5EF4-FFF2-40B4-BE49-F238E27FC236}">
                  <a16:creationId xmlns:a16="http://schemas.microsoft.com/office/drawing/2014/main" id="{3BA0E2CC-3A59-4945-B696-26607BB3C319}"/>
                </a:ext>
              </a:extLst>
            </p:cNvPr>
            <p:cNvSpPr>
              <a:spLocks/>
            </p:cNvSpPr>
            <p:nvPr/>
          </p:nvSpPr>
          <p:spPr bwMode="auto">
            <a:xfrm>
              <a:off x="8616535" y="6249395"/>
              <a:ext cx="301692" cy="96094"/>
            </a:xfrm>
            <a:custGeom>
              <a:avLst/>
              <a:gdLst>
                <a:gd name="T0" fmla="*/ 0 w 270"/>
                <a:gd name="T1" fmla="*/ 2147483647 h 86"/>
                <a:gd name="T2" fmla="*/ 2147483647 w 270"/>
                <a:gd name="T3" fmla="*/ 2147483647 h 86"/>
                <a:gd name="T4" fmla="*/ 2147483647 w 270"/>
                <a:gd name="T5" fmla="*/ 2147483647 h 86"/>
                <a:gd name="T6" fmla="*/ 2147483647 w 270"/>
                <a:gd name="T7" fmla="*/ 0 h 86"/>
                <a:gd name="T8" fmla="*/ 0 w 270"/>
                <a:gd name="T9" fmla="*/ 2147483647 h 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0"/>
                <a:gd name="T16" fmla="*/ 0 h 86"/>
                <a:gd name="T17" fmla="*/ 270 w 270"/>
                <a:gd name="T18" fmla="*/ 86 h 8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0" h="86">
                  <a:moveTo>
                    <a:pt x="0" y="86"/>
                  </a:moveTo>
                  <a:lnTo>
                    <a:pt x="268" y="86"/>
                  </a:lnTo>
                  <a:lnTo>
                    <a:pt x="270" y="2"/>
                  </a:lnTo>
                  <a:lnTo>
                    <a:pt x="2" y="0"/>
                  </a:lnTo>
                  <a:lnTo>
                    <a:pt x="0" y="86"/>
                  </a:ln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741" name="Freeform 23">
              <a:extLst>
                <a:ext uri="{FF2B5EF4-FFF2-40B4-BE49-F238E27FC236}">
                  <a16:creationId xmlns:a16="http://schemas.microsoft.com/office/drawing/2014/main" id="{2B264063-C890-4D78-BD43-6AE0E8BE30DE}"/>
                </a:ext>
              </a:extLst>
            </p:cNvPr>
            <p:cNvSpPr>
              <a:spLocks/>
            </p:cNvSpPr>
            <p:nvPr/>
          </p:nvSpPr>
          <p:spPr bwMode="auto">
            <a:xfrm>
              <a:off x="8788611" y="6249395"/>
              <a:ext cx="36873" cy="96094"/>
            </a:xfrm>
            <a:custGeom>
              <a:avLst/>
              <a:gdLst>
                <a:gd name="T0" fmla="*/ 2147483647 w 33"/>
                <a:gd name="T1" fmla="*/ 2147483647 h 86"/>
                <a:gd name="T2" fmla="*/ 2147483647 w 33"/>
                <a:gd name="T3" fmla="*/ 2147483647 h 86"/>
                <a:gd name="T4" fmla="*/ 0 w 33"/>
                <a:gd name="T5" fmla="*/ 2147483647 h 86"/>
                <a:gd name="T6" fmla="*/ 2147483647 w 33"/>
                <a:gd name="T7" fmla="*/ 0 h 86"/>
                <a:gd name="T8" fmla="*/ 2147483647 w 33"/>
                <a:gd name="T9" fmla="*/ 2147483647 h 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3"/>
                <a:gd name="T16" fmla="*/ 0 h 86"/>
                <a:gd name="T17" fmla="*/ 33 w 33"/>
                <a:gd name="T18" fmla="*/ 86 h 8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3" h="86">
                  <a:moveTo>
                    <a:pt x="33" y="2"/>
                  </a:moveTo>
                  <a:lnTo>
                    <a:pt x="31" y="86"/>
                  </a:lnTo>
                  <a:lnTo>
                    <a:pt x="0" y="86"/>
                  </a:lnTo>
                  <a:lnTo>
                    <a:pt x="2" y="0"/>
                  </a:lnTo>
                  <a:lnTo>
                    <a:pt x="33" y="2"/>
                  </a:ln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742" name="Freeform 24">
              <a:extLst>
                <a:ext uri="{FF2B5EF4-FFF2-40B4-BE49-F238E27FC236}">
                  <a16:creationId xmlns:a16="http://schemas.microsoft.com/office/drawing/2014/main" id="{233F5B34-3D84-4C73-83B5-ECCA679E0649}"/>
                </a:ext>
              </a:extLst>
            </p:cNvPr>
            <p:cNvSpPr>
              <a:spLocks/>
            </p:cNvSpPr>
            <p:nvPr/>
          </p:nvSpPr>
          <p:spPr bwMode="auto">
            <a:xfrm>
              <a:off x="8533849" y="6249395"/>
              <a:ext cx="42460" cy="92742"/>
            </a:xfrm>
            <a:custGeom>
              <a:avLst/>
              <a:gdLst>
                <a:gd name="T0" fmla="*/ 2147483647 w 38"/>
                <a:gd name="T1" fmla="*/ 0 h 83"/>
                <a:gd name="T2" fmla="*/ 2147483647 w 38"/>
                <a:gd name="T3" fmla="*/ 2147483647 h 83"/>
                <a:gd name="T4" fmla="*/ 0 w 38"/>
                <a:gd name="T5" fmla="*/ 2147483647 h 83"/>
                <a:gd name="T6" fmla="*/ 2147483647 w 38"/>
                <a:gd name="T7" fmla="*/ 0 h 83"/>
                <a:gd name="T8" fmla="*/ 2147483647 w 38"/>
                <a:gd name="T9" fmla="*/ 0 h 8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8"/>
                <a:gd name="T16" fmla="*/ 0 h 83"/>
                <a:gd name="T17" fmla="*/ 38 w 38"/>
                <a:gd name="T18" fmla="*/ 83 h 8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8" h="83">
                  <a:moveTo>
                    <a:pt x="38" y="0"/>
                  </a:moveTo>
                  <a:lnTo>
                    <a:pt x="36" y="83"/>
                  </a:lnTo>
                  <a:lnTo>
                    <a:pt x="0" y="83"/>
                  </a:lnTo>
                  <a:lnTo>
                    <a:pt x="3" y="0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743" name="Freeform 25">
              <a:extLst>
                <a:ext uri="{FF2B5EF4-FFF2-40B4-BE49-F238E27FC236}">
                  <a16:creationId xmlns:a16="http://schemas.microsoft.com/office/drawing/2014/main" id="{5C281168-D6FC-4E64-832F-23ED9006EE5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44009" y="4012408"/>
              <a:ext cx="426838" cy="538575"/>
            </a:xfrm>
            <a:custGeom>
              <a:avLst/>
              <a:gdLst>
                <a:gd name="T0" fmla="*/ 2147483647 w 382"/>
                <a:gd name="T1" fmla="*/ 2147483647 h 482"/>
                <a:gd name="T2" fmla="*/ 2147483647 w 382"/>
                <a:gd name="T3" fmla="*/ 2147483647 h 482"/>
                <a:gd name="T4" fmla="*/ 0 w 382"/>
                <a:gd name="T5" fmla="*/ 2147483647 h 482"/>
                <a:gd name="T6" fmla="*/ 2147483647 w 382"/>
                <a:gd name="T7" fmla="*/ 0 h 482"/>
                <a:gd name="T8" fmla="*/ 2147483647 w 382"/>
                <a:gd name="T9" fmla="*/ 2147483647 h 48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82"/>
                <a:gd name="T16" fmla="*/ 0 h 482"/>
                <a:gd name="T17" fmla="*/ 382 w 382"/>
                <a:gd name="T18" fmla="*/ 482 h 48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82" h="482">
                  <a:moveTo>
                    <a:pt x="382" y="480"/>
                  </a:moveTo>
                  <a:lnTo>
                    <a:pt x="2" y="482"/>
                  </a:lnTo>
                  <a:lnTo>
                    <a:pt x="0" y="3"/>
                  </a:lnTo>
                  <a:lnTo>
                    <a:pt x="377" y="0"/>
                  </a:lnTo>
                  <a:lnTo>
                    <a:pt x="382" y="480"/>
                  </a:ln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744" name="Freeform 26">
              <a:extLst>
                <a:ext uri="{FF2B5EF4-FFF2-40B4-BE49-F238E27FC236}">
                  <a16:creationId xmlns:a16="http://schemas.microsoft.com/office/drawing/2014/main" id="{2BFB1A04-AB8B-4519-9ECE-11A02FA1AA7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08264" y="4031403"/>
              <a:ext cx="74864" cy="517345"/>
            </a:xfrm>
            <a:custGeom>
              <a:avLst/>
              <a:gdLst>
                <a:gd name="T0" fmla="*/ 0 w 67"/>
                <a:gd name="T1" fmla="*/ 0 h 463"/>
                <a:gd name="T2" fmla="*/ 2147483647 w 67"/>
                <a:gd name="T3" fmla="*/ 2147483647 h 463"/>
                <a:gd name="T4" fmla="*/ 2147483647 w 67"/>
                <a:gd name="T5" fmla="*/ 2147483647 h 463"/>
                <a:gd name="T6" fmla="*/ 2147483647 w 67"/>
                <a:gd name="T7" fmla="*/ 0 h 463"/>
                <a:gd name="T8" fmla="*/ 0 w 67"/>
                <a:gd name="T9" fmla="*/ 0 h 4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7"/>
                <a:gd name="T16" fmla="*/ 0 h 463"/>
                <a:gd name="T17" fmla="*/ 67 w 67"/>
                <a:gd name="T18" fmla="*/ 463 h 4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7" h="463">
                  <a:moveTo>
                    <a:pt x="0" y="0"/>
                  </a:moveTo>
                  <a:lnTo>
                    <a:pt x="7" y="463"/>
                  </a:lnTo>
                  <a:lnTo>
                    <a:pt x="67" y="463"/>
                  </a:lnTo>
                  <a:lnTo>
                    <a:pt x="5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745" name="Freeform 27">
              <a:extLst>
                <a:ext uri="{FF2B5EF4-FFF2-40B4-BE49-F238E27FC236}">
                  <a16:creationId xmlns:a16="http://schemas.microsoft.com/office/drawing/2014/main" id="{5D6A556C-1E5C-42E2-813E-AA85DE3E054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44009" y="4029168"/>
              <a:ext cx="668191" cy="519580"/>
            </a:xfrm>
            <a:custGeom>
              <a:avLst/>
              <a:gdLst>
                <a:gd name="T0" fmla="*/ 2147483647 w 598"/>
                <a:gd name="T1" fmla="*/ 0 h 465"/>
                <a:gd name="T2" fmla="*/ 2147483647 w 598"/>
                <a:gd name="T3" fmla="*/ 0 h 465"/>
                <a:gd name="T4" fmla="*/ 0 w 598"/>
                <a:gd name="T5" fmla="*/ 2147483647 h 465"/>
                <a:gd name="T6" fmla="*/ 2147483647 w 598"/>
                <a:gd name="T7" fmla="*/ 2147483647 h 465"/>
                <a:gd name="T8" fmla="*/ 2147483647 w 598"/>
                <a:gd name="T9" fmla="*/ 2147483647 h 465"/>
                <a:gd name="T10" fmla="*/ 2147483647 w 598"/>
                <a:gd name="T11" fmla="*/ 2147483647 h 465"/>
                <a:gd name="T12" fmla="*/ 2147483647 w 598"/>
                <a:gd name="T13" fmla="*/ 0 h 46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598"/>
                <a:gd name="T22" fmla="*/ 0 h 465"/>
                <a:gd name="T23" fmla="*/ 598 w 598"/>
                <a:gd name="T24" fmla="*/ 465 h 465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598" h="465">
                  <a:moveTo>
                    <a:pt x="596" y="0"/>
                  </a:moveTo>
                  <a:lnTo>
                    <a:pt x="377" y="0"/>
                  </a:lnTo>
                  <a:lnTo>
                    <a:pt x="0" y="4"/>
                  </a:lnTo>
                  <a:lnTo>
                    <a:pt x="377" y="54"/>
                  </a:lnTo>
                  <a:lnTo>
                    <a:pt x="382" y="465"/>
                  </a:lnTo>
                  <a:lnTo>
                    <a:pt x="598" y="463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746" name="Freeform 28">
              <a:extLst>
                <a:ext uri="{FF2B5EF4-FFF2-40B4-BE49-F238E27FC236}">
                  <a16:creationId xmlns:a16="http://schemas.microsoft.com/office/drawing/2014/main" id="{6C3A6FBC-6471-4A7D-8B52-5C2C61A0CC2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76998" y="4029168"/>
              <a:ext cx="82686" cy="517345"/>
            </a:xfrm>
            <a:custGeom>
              <a:avLst/>
              <a:gdLst>
                <a:gd name="T0" fmla="*/ 0 w 74"/>
                <a:gd name="T1" fmla="*/ 0 h 463"/>
                <a:gd name="T2" fmla="*/ 2147483647 w 74"/>
                <a:gd name="T3" fmla="*/ 2147483647 h 463"/>
                <a:gd name="T4" fmla="*/ 2147483647 w 74"/>
                <a:gd name="T5" fmla="*/ 2147483647 h 463"/>
                <a:gd name="T6" fmla="*/ 2147483647 w 74"/>
                <a:gd name="T7" fmla="*/ 0 h 463"/>
                <a:gd name="T8" fmla="*/ 0 w 74"/>
                <a:gd name="T9" fmla="*/ 0 h 4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4"/>
                <a:gd name="T16" fmla="*/ 0 h 463"/>
                <a:gd name="T17" fmla="*/ 74 w 74"/>
                <a:gd name="T18" fmla="*/ 463 h 4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4" h="463">
                  <a:moveTo>
                    <a:pt x="0" y="0"/>
                  </a:moveTo>
                  <a:lnTo>
                    <a:pt x="9" y="463"/>
                  </a:lnTo>
                  <a:lnTo>
                    <a:pt x="74" y="463"/>
                  </a:lnTo>
                  <a:lnTo>
                    <a:pt x="6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747" name="Freeform 29">
              <a:extLst>
                <a:ext uri="{FF2B5EF4-FFF2-40B4-BE49-F238E27FC236}">
                  <a16:creationId xmlns:a16="http://schemas.microsoft.com/office/drawing/2014/main" id="{ACFFAA06-B994-461F-BEBA-2C1FD9BBA1D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83692" y="3710716"/>
              <a:ext cx="193306" cy="172076"/>
            </a:xfrm>
            <a:custGeom>
              <a:avLst/>
              <a:gdLst>
                <a:gd name="T0" fmla="*/ 2147483647 w 73"/>
                <a:gd name="T1" fmla="*/ 2147483647 h 65"/>
                <a:gd name="T2" fmla="*/ 2147483647 w 73"/>
                <a:gd name="T3" fmla="*/ 2147483647 h 65"/>
                <a:gd name="T4" fmla="*/ 2147483647 w 73"/>
                <a:gd name="T5" fmla="*/ 2147483647 h 65"/>
                <a:gd name="T6" fmla="*/ 2147483647 w 73"/>
                <a:gd name="T7" fmla="*/ 2147483647 h 65"/>
                <a:gd name="T8" fmla="*/ 2147483647 w 73"/>
                <a:gd name="T9" fmla="*/ 2147483647 h 65"/>
                <a:gd name="T10" fmla="*/ 2147483647 w 73"/>
                <a:gd name="T11" fmla="*/ 2147483647 h 65"/>
                <a:gd name="T12" fmla="*/ 2147483647 w 73"/>
                <a:gd name="T13" fmla="*/ 2147483647 h 65"/>
                <a:gd name="T14" fmla="*/ 2147483647 w 73"/>
                <a:gd name="T15" fmla="*/ 2147483647 h 65"/>
                <a:gd name="T16" fmla="*/ 2147483647 w 73"/>
                <a:gd name="T17" fmla="*/ 2147483647 h 65"/>
                <a:gd name="T18" fmla="*/ 2147483647 w 73"/>
                <a:gd name="T19" fmla="*/ 2147483647 h 65"/>
                <a:gd name="T20" fmla="*/ 2147483647 w 73"/>
                <a:gd name="T21" fmla="*/ 2147483647 h 65"/>
                <a:gd name="T22" fmla="*/ 2147483647 w 73"/>
                <a:gd name="T23" fmla="*/ 2147483647 h 65"/>
                <a:gd name="T24" fmla="*/ 2147483647 w 73"/>
                <a:gd name="T25" fmla="*/ 2147483647 h 65"/>
                <a:gd name="T26" fmla="*/ 2147483647 w 73"/>
                <a:gd name="T27" fmla="*/ 2147483647 h 65"/>
                <a:gd name="T28" fmla="*/ 2147483647 w 73"/>
                <a:gd name="T29" fmla="*/ 2147483647 h 65"/>
                <a:gd name="T30" fmla="*/ 2147483647 w 73"/>
                <a:gd name="T31" fmla="*/ 2147483647 h 65"/>
                <a:gd name="T32" fmla="*/ 2147483647 w 73"/>
                <a:gd name="T33" fmla="*/ 2147483647 h 65"/>
                <a:gd name="T34" fmla="*/ 2147483647 w 73"/>
                <a:gd name="T35" fmla="*/ 2147483647 h 65"/>
                <a:gd name="T36" fmla="*/ 2147483647 w 73"/>
                <a:gd name="T37" fmla="*/ 2147483647 h 65"/>
                <a:gd name="T38" fmla="*/ 2147483647 w 73"/>
                <a:gd name="T39" fmla="*/ 2147483647 h 65"/>
                <a:gd name="T40" fmla="*/ 2147483647 w 73"/>
                <a:gd name="T41" fmla="*/ 2147483647 h 65"/>
                <a:gd name="T42" fmla="*/ 2147483647 w 73"/>
                <a:gd name="T43" fmla="*/ 2147483647 h 65"/>
                <a:gd name="T44" fmla="*/ 2147483647 w 73"/>
                <a:gd name="T45" fmla="*/ 2147483647 h 65"/>
                <a:gd name="T46" fmla="*/ 2147483647 w 73"/>
                <a:gd name="T47" fmla="*/ 2147483647 h 65"/>
                <a:gd name="T48" fmla="*/ 2147483647 w 73"/>
                <a:gd name="T49" fmla="*/ 2147483647 h 65"/>
                <a:gd name="T50" fmla="*/ 2147483647 w 73"/>
                <a:gd name="T51" fmla="*/ 2147483647 h 65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73"/>
                <a:gd name="T79" fmla="*/ 0 h 65"/>
                <a:gd name="T80" fmla="*/ 73 w 73"/>
                <a:gd name="T81" fmla="*/ 65 h 65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73" h="65">
                  <a:moveTo>
                    <a:pt x="1" y="61"/>
                  </a:moveTo>
                  <a:cubicBezTo>
                    <a:pt x="1" y="59"/>
                    <a:pt x="12" y="59"/>
                    <a:pt x="29" y="57"/>
                  </a:cubicBezTo>
                  <a:cubicBezTo>
                    <a:pt x="33" y="57"/>
                    <a:pt x="38" y="56"/>
                    <a:pt x="43" y="55"/>
                  </a:cubicBezTo>
                  <a:cubicBezTo>
                    <a:pt x="48" y="55"/>
                    <a:pt x="53" y="53"/>
                    <a:pt x="58" y="52"/>
                  </a:cubicBezTo>
                  <a:cubicBezTo>
                    <a:pt x="60" y="51"/>
                    <a:pt x="62" y="50"/>
                    <a:pt x="63" y="49"/>
                  </a:cubicBezTo>
                  <a:cubicBezTo>
                    <a:pt x="63" y="48"/>
                    <a:pt x="63" y="46"/>
                    <a:pt x="62" y="44"/>
                  </a:cubicBezTo>
                  <a:cubicBezTo>
                    <a:pt x="61" y="38"/>
                    <a:pt x="59" y="31"/>
                    <a:pt x="57" y="26"/>
                  </a:cubicBezTo>
                  <a:cubicBezTo>
                    <a:pt x="56" y="23"/>
                    <a:pt x="54" y="20"/>
                    <a:pt x="52" y="18"/>
                  </a:cubicBezTo>
                  <a:cubicBezTo>
                    <a:pt x="51" y="16"/>
                    <a:pt x="49" y="14"/>
                    <a:pt x="47" y="13"/>
                  </a:cubicBezTo>
                  <a:cubicBezTo>
                    <a:pt x="45" y="11"/>
                    <a:pt x="44" y="11"/>
                    <a:pt x="42" y="11"/>
                  </a:cubicBezTo>
                  <a:cubicBezTo>
                    <a:pt x="40" y="12"/>
                    <a:pt x="38" y="13"/>
                    <a:pt x="36" y="15"/>
                  </a:cubicBezTo>
                  <a:cubicBezTo>
                    <a:pt x="27" y="21"/>
                    <a:pt x="21" y="29"/>
                    <a:pt x="16" y="35"/>
                  </a:cubicBezTo>
                  <a:cubicBezTo>
                    <a:pt x="6" y="49"/>
                    <a:pt x="3" y="60"/>
                    <a:pt x="1" y="59"/>
                  </a:cubicBezTo>
                  <a:cubicBezTo>
                    <a:pt x="1" y="59"/>
                    <a:pt x="0" y="56"/>
                    <a:pt x="1" y="51"/>
                  </a:cubicBezTo>
                  <a:cubicBezTo>
                    <a:pt x="3" y="47"/>
                    <a:pt x="5" y="39"/>
                    <a:pt x="9" y="31"/>
                  </a:cubicBezTo>
                  <a:cubicBezTo>
                    <a:pt x="14" y="24"/>
                    <a:pt x="21" y="15"/>
                    <a:pt x="30" y="7"/>
                  </a:cubicBezTo>
                  <a:cubicBezTo>
                    <a:pt x="33" y="5"/>
                    <a:pt x="36" y="3"/>
                    <a:pt x="40" y="2"/>
                  </a:cubicBezTo>
                  <a:cubicBezTo>
                    <a:pt x="44" y="0"/>
                    <a:pt x="49" y="2"/>
                    <a:pt x="53" y="4"/>
                  </a:cubicBezTo>
                  <a:cubicBezTo>
                    <a:pt x="56" y="6"/>
                    <a:pt x="59" y="9"/>
                    <a:pt x="61" y="12"/>
                  </a:cubicBezTo>
                  <a:cubicBezTo>
                    <a:pt x="63" y="15"/>
                    <a:pt x="65" y="18"/>
                    <a:pt x="66" y="22"/>
                  </a:cubicBezTo>
                  <a:cubicBezTo>
                    <a:pt x="69" y="28"/>
                    <a:pt x="71" y="35"/>
                    <a:pt x="72" y="41"/>
                  </a:cubicBezTo>
                  <a:cubicBezTo>
                    <a:pt x="73" y="43"/>
                    <a:pt x="73" y="45"/>
                    <a:pt x="73" y="47"/>
                  </a:cubicBezTo>
                  <a:cubicBezTo>
                    <a:pt x="73" y="49"/>
                    <a:pt x="72" y="52"/>
                    <a:pt x="71" y="54"/>
                  </a:cubicBezTo>
                  <a:cubicBezTo>
                    <a:pt x="68" y="58"/>
                    <a:pt x="64" y="60"/>
                    <a:pt x="61" y="61"/>
                  </a:cubicBezTo>
                  <a:cubicBezTo>
                    <a:pt x="49" y="64"/>
                    <a:pt x="38" y="65"/>
                    <a:pt x="29" y="65"/>
                  </a:cubicBezTo>
                  <a:cubicBezTo>
                    <a:pt x="11" y="64"/>
                    <a:pt x="1" y="62"/>
                    <a:pt x="1" y="61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748" name="Freeform 30">
              <a:extLst>
                <a:ext uri="{FF2B5EF4-FFF2-40B4-BE49-F238E27FC236}">
                  <a16:creationId xmlns:a16="http://schemas.microsoft.com/office/drawing/2014/main" id="{C63A7054-4C3C-4858-9FF2-BAF3BBAA091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73625" y="3691721"/>
              <a:ext cx="220123" cy="185484"/>
            </a:xfrm>
            <a:custGeom>
              <a:avLst/>
              <a:gdLst>
                <a:gd name="T0" fmla="*/ 2147483647 w 83"/>
                <a:gd name="T1" fmla="*/ 2147483647 h 70"/>
                <a:gd name="T2" fmla="*/ 2147483647 w 83"/>
                <a:gd name="T3" fmla="*/ 2147483647 h 70"/>
                <a:gd name="T4" fmla="*/ 2147483647 w 83"/>
                <a:gd name="T5" fmla="*/ 2147483647 h 70"/>
                <a:gd name="T6" fmla="*/ 2147483647 w 83"/>
                <a:gd name="T7" fmla="*/ 2147483647 h 70"/>
                <a:gd name="T8" fmla="*/ 2147483647 w 83"/>
                <a:gd name="T9" fmla="*/ 2147483647 h 70"/>
                <a:gd name="T10" fmla="*/ 0 w 83"/>
                <a:gd name="T11" fmla="*/ 2147483647 h 70"/>
                <a:gd name="T12" fmla="*/ 2147483647 w 83"/>
                <a:gd name="T13" fmla="*/ 2147483647 h 70"/>
                <a:gd name="T14" fmla="*/ 2147483647 w 83"/>
                <a:gd name="T15" fmla="*/ 2147483647 h 70"/>
                <a:gd name="T16" fmla="*/ 2147483647 w 83"/>
                <a:gd name="T17" fmla="*/ 2147483647 h 70"/>
                <a:gd name="T18" fmla="*/ 2147483647 w 83"/>
                <a:gd name="T19" fmla="*/ 2147483647 h 70"/>
                <a:gd name="T20" fmla="*/ 2147483647 w 83"/>
                <a:gd name="T21" fmla="*/ 2147483647 h 70"/>
                <a:gd name="T22" fmla="*/ 2147483647 w 83"/>
                <a:gd name="T23" fmla="*/ 2147483647 h 70"/>
                <a:gd name="T24" fmla="*/ 2147483647 w 83"/>
                <a:gd name="T25" fmla="*/ 2147483647 h 70"/>
                <a:gd name="T26" fmla="*/ 2147483647 w 83"/>
                <a:gd name="T27" fmla="*/ 2147483647 h 70"/>
                <a:gd name="T28" fmla="*/ 2147483647 w 83"/>
                <a:gd name="T29" fmla="*/ 2147483647 h 70"/>
                <a:gd name="T30" fmla="*/ 2147483647 w 83"/>
                <a:gd name="T31" fmla="*/ 2147483647 h 70"/>
                <a:gd name="T32" fmla="*/ 2147483647 w 83"/>
                <a:gd name="T33" fmla="*/ 2147483647 h 70"/>
                <a:gd name="T34" fmla="*/ 2147483647 w 83"/>
                <a:gd name="T35" fmla="*/ 2147483647 h 70"/>
                <a:gd name="T36" fmla="*/ 2147483647 w 83"/>
                <a:gd name="T37" fmla="*/ 2147483647 h 70"/>
                <a:gd name="T38" fmla="*/ 2147483647 w 83"/>
                <a:gd name="T39" fmla="*/ 2147483647 h 70"/>
                <a:gd name="T40" fmla="*/ 2147483647 w 83"/>
                <a:gd name="T41" fmla="*/ 2147483647 h 70"/>
                <a:gd name="T42" fmla="*/ 2147483647 w 83"/>
                <a:gd name="T43" fmla="*/ 2147483647 h 70"/>
                <a:gd name="T44" fmla="*/ 2147483647 w 83"/>
                <a:gd name="T45" fmla="*/ 2147483647 h 70"/>
                <a:gd name="T46" fmla="*/ 2147483647 w 83"/>
                <a:gd name="T47" fmla="*/ 2147483647 h 70"/>
                <a:gd name="T48" fmla="*/ 2147483647 w 83"/>
                <a:gd name="T49" fmla="*/ 2147483647 h 70"/>
                <a:gd name="T50" fmla="*/ 2147483647 w 83"/>
                <a:gd name="T51" fmla="*/ 2147483647 h 70"/>
                <a:gd name="T52" fmla="*/ 2147483647 w 83"/>
                <a:gd name="T53" fmla="*/ 2147483647 h 70"/>
                <a:gd name="T54" fmla="*/ 2147483647 w 83"/>
                <a:gd name="T55" fmla="*/ 2147483647 h 70"/>
                <a:gd name="T56" fmla="*/ 2147483647 w 83"/>
                <a:gd name="T57" fmla="*/ 2147483647 h 70"/>
                <a:gd name="T58" fmla="*/ 2147483647 w 83"/>
                <a:gd name="T59" fmla="*/ 2147483647 h 7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83"/>
                <a:gd name="T91" fmla="*/ 0 h 70"/>
                <a:gd name="T92" fmla="*/ 83 w 83"/>
                <a:gd name="T93" fmla="*/ 70 h 70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83" h="70">
                  <a:moveTo>
                    <a:pt x="83" y="69"/>
                  </a:moveTo>
                  <a:cubicBezTo>
                    <a:pt x="83" y="70"/>
                    <a:pt x="70" y="70"/>
                    <a:pt x="51" y="67"/>
                  </a:cubicBezTo>
                  <a:cubicBezTo>
                    <a:pt x="41" y="66"/>
                    <a:pt x="29" y="63"/>
                    <a:pt x="16" y="58"/>
                  </a:cubicBezTo>
                  <a:cubicBezTo>
                    <a:pt x="13" y="57"/>
                    <a:pt x="10" y="56"/>
                    <a:pt x="6" y="53"/>
                  </a:cubicBezTo>
                  <a:cubicBezTo>
                    <a:pt x="5" y="52"/>
                    <a:pt x="3" y="50"/>
                    <a:pt x="1" y="48"/>
                  </a:cubicBezTo>
                  <a:cubicBezTo>
                    <a:pt x="0" y="45"/>
                    <a:pt x="0" y="42"/>
                    <a:pt x="0" y="39"/>
                  </a:cubicBezTo>
                  <a:cubicBezTo>
                    <a:pt x="0" y="37"/>
                    <a:pt x="1" y="35"/>
                    <a:pt x="2" y="33"/>
                  </a:cubicBezTo>
                  <a:cubicBezTo>
                    <a:pt x="3" y="31"/>
                    <a:pt x="4" y="30"/>
                    <a:pt x="4" y="28"/>
                  </a:cubicBezTo>
                  <a:cubicBezTo>
                    <a:pt x="6" y="25"/>
                    <a:pt x="8" y="21"/>
                    <a:pt x="10" y="18"/>
                  </a:cubicBezTo>
                  <a:cubicBezTo>
                    <a:pt x="12" y="14"/>
                    <a:pt x="15" y="11"/>
                    <a:pt x="18" y="8"/>
                  </a:cubicBezTo>
                  <a:cubicBezTo>
                    <a:pt x="20" y="7"/>
                    <a:pt x="22" y="6"/>
                    <a:pt x="23" y="4"/>
                  </a:cubicBezTo>
                  <a:cubicBezTo>
                    <a:pt x="25" y="3"/>
                    <a:pt x="27" y="2"/>
                    <a:pt x="29" y="1"/>
                  </a:cubicBezTo>
                  <a:cubicBezTo>
                    <a:pt x="33" y="0"/>
                    <a:pt x="38" y="0"/>
                    <a:pt x="43" y="1"/>
                  </a:cubicBezTo>
                  <a:cubicBezTo>
                    <a:pt x="47" y="3"/>
                    <a:pt x="50" y="5"/>
                    <a:pt x="53" y="8"/>
                  </a:cubicBezTo>
                  <a:cubicBezTo>
                    <a:pt x="63" y="17"/>
                    <a:pt x="70" y="27"/>
                    <a:pt x="75" y="36"/>
                  </a:cubicBezTo>
                  <a:cubicBezTo>
                    <a:pt x="79" y="45"/>
                    <a:pt x="82" y="53"/>
                    <a:pt x="82" y="59"/>
                  </a:cubicBezTo>
                  <a:cubicBezTo>
                    <a:pt x="83" y="65"/>
                    <a:pt x="83" y="68"/>
                    <a:pt x="82" y="68"/>
                  </a:cubicBezTo>
                  <a:cubicBezTo>
                    <a:pt x="81" y="68"/>
                    <a:pt x="79" y="56"/>
                    <a:pt x="68" y="40"/>
                  </a:cubicBezTo>
                  <a:cubicBezTo>
                    <a:pt x="63" y="32"/>
                    <a:pt x="56" y="23"/>
                    <a:pt x="46" y="15"/>
                  </a:cubicBezTo>
                  <a:cubicBezTo>
                    <a:pt x="44" y="13"/>
                    <a:pt x="42" y="11"/>
                    <a:pt x="40" y="11"/>
                  </a:cubicBezTo>
                  <a:cubicBezTo>
                    <a:pt x="37" y="10"/>
                    <a:pt x="35" y="10"/>
                    <a:pt x="33" y="11"/>
                  </a:cubicBezTo>
                  <a:cubicBezTo>
                    <a:pt x="30" y="12"/>
                    <a:pt x="28" y="14"/>
                    <a:pt x="25" y="16"/>
                  </a:cubicBezTo>
                  <a:cubicBezTo>
                    <a:pt x="23" y="18"/>
                    <a:pt x="21" y="21"/>
                    <a:pt x="19" y="23"/>
                  </a:cubicBezTo>
                  <a:cubicBezTo>
                    <a:pt x="17" y="26"/>
                    <a:pt x="15" y="29"/>
                    <a:pt x="14" y="32"/>
                  </a:cubicBezTo>
                  <a:cubicBezTo>
                    <a:pt x="12" y="36"/>
                    <a:pt x="10" y="39"/>
                    <a:pt x="10" y="41"/>
                  </a:cubicBezTo>
                  <a:cubicBezTo>
                    <a:pt x="10" y="42"/>
                    <a:pt x="10" y="42"/>
                    <a:pt x="10" y="43"/>
                  </a:cubicBezTo>
                  <a:cubicBezTo>
                    <a:pt x="11" y="44"/>
                    <a:pt x="11" y="44"/>
                    <a:pt x="12" y="45"/>
                  </a:cubicBezTo>
                  <a:cubicBezTo>
                    <a:pt x="14" y="47"/>
                    <a:pt x="17" y="48"/>
                    <a:pt x="20" y="49"/>
                  </a:cubicBezTo>
                  <a:cubicBezTo>
                    <a:pt x="32" y="54"/>
                    <a:pt x="43" y="57"/>
                    <a:pt x="52" y="60"/>
                  </a:cubicBezTo>
                  <a:cubicBezTo>
                    <a:pt x="71" y="65"/>
                    <a:pt x="83" y="68"/>
                    <a:pt x="83" y="69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749" name="Freeform 31">
              <a:extLst>
                <a:ext uri="{FF2B5EF4-FFF2-40B4-BE49-F238E27FC236}">
                  <a16:creationId xmlns:a16="http://schemas.microsoft.com/office/drawing/2014/main" id="{96D07865-B38D-42F7-9EC5-C2A4FC23913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63569" y="3851506"/>
              <a:ext cx="622379" cy="179898"/>
            </a:xfrm>
            <a:custGeom>
              <a:avLst/>
              <a:gdLst>
                <a:gd name="T0" fmla="*/ 2147483647 w 557"/>
                <a:gd name="T1" fmla="*/ 2147483647 h 161"/>
                <a:gd name="T2" fmla="*/ 0 w 557"/>
                <a:gd name="T3" fmla="*/ 2147483647 h 161"/>
                <a:gd name="T4" fmla="*/ 0 w 557"/>
                <a:gd name="T5" fmla="*/ 2147483647 h 161"/>
                <a:gd name="T6" fmla="*/ 2147483647 w 557"/>
                <a:gd name="T7" fmla="*/ 0 h 161"/>
                <a:gd name="T8" fmla="*/ 2147483647 w 557"/>
                <a:gd name="T9" fmla="*/ 2147483647 h 1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57"/>
                <a:gd name="T16" fmla="*/ 0 h 161"/>
                <a:gd name="T17" fmla="*/ 557 w 557"/>
                <a:gd name="T18" fmla="*/ 161 h 16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57" h="161">
                  <a:moveTo>
                    <a:pt x="557" y="159"/>
                  </a:moveTo>
                  <a:lnTo>
                    <a:pt x="0" y="161"/>
                  </a:lnTo>
                  <a:lnTo>
                    <a:pt x="0" y="4"/>
                  </a:lnTo>
                  <a:lnTo>
                    <a:pt x="557" y="0"/>
                  </a:lnTo>
                  <a:lnTo>
                    <a:pt x="557" y="159"/>
                  </a:ln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750" name="Freeform 32">
              <a:extLst>
                <a:ext uri="{FF2B5EF4-FFF2-40B4-BE49-F238E27FC236}">
                  <a16:creationId xmlns:a16="http://schemas.microsoft.com/office/drawing/2014/main" id="{70C8364C-43BB-4C31-BE76-261E7F9A55F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93728" y="3851506"/>
              <a:ext cx="564275" cy="182132"/>
            </a:xfrm>
            <a:custGeom>
              <a:avLst/>
              <a:gdLst>
                <a:gd name="T0" fmla="*/ 2147483647 w 505"/>
                <a:gd name="T1" fmla="*/ 2147483647 h 163"/>
                <a:gd name="T2" fmla="*/ 0 w 505"/>
                <a:gd name="T3" fmla="*/ 2147483647 h 163"/>
                <a:gd name="T4" fmla="*/ 0 w 505"/>
                <a:gd name="T5" fmla="*/ 2147483647 h 163"/>
                <a:gd name="T6" fmla="*/ 2147483647 w 505"/>
                <a:gd name="T7" fmla="*/ 0 h 163"/>
                <a:gd name="T8" fmla="*/ 2147483647 w 505"/>
                <a:gd name="T9" fmla="*/ 2147483647 h 1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05"/>
                <a:gd name="T16" fmla="*/ 0 h 163"/>
                <a:gd name="T17" fmla="*/ 505 w 505"/>
                <a:gd name="T18" fmla="*/ 163 h 1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05" h="163">
                  <a:moveTo>
                    <a:pt x="505" y="159"/>
                  </a:moveTo>
                  <a:lnTo>
                    <a:pt x="0" y="163"/>
                  </a:lnTo>
                  <a:lnTo>
                    <a:pt x="0" y="4"/>
                  </a:lnTo>
                  <a:lnTo>
                    <a:pt x="503" y="0"/>
                  </a:lnTo>
                  <a:lnTo>
                    <a:pt x="505" y="159"/>
                  </a:ln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751" name="Freeform 33">
              <a:extLst>
                <a:ext uri="{FF2B5EF4-FFF2-40B4-BE49-F238E27FC236}">
                  <a16:creationId xmlns:a16="http://schemas.microsoft.com/office/drawing/2014/main" id="{10A6FE3F-8F25-4C89-BDA0-9A5B8765D20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65804" y="3853740"/>
              <a:ext cx="69277" cy="179898"/>
            </a:xfrm>
            <a:custGeom>
              <a:avLst/>
              <a:gdLst>
                <a:gd name="T0" fmla="*/ 0 w 62"/>
                <a:gd name="T1" fmla="*/ 2147483647 h 161"/>
                <a:gd name="T2" fmla="*/ 2147483647 w 62"/>
                <a:gd name="T3" fmla="*/ 2147483647 h 161"/>
                <a:gd name="T4" fmla="*/ 2147483647 w 62"/>
                <a:gd name="T5" fmla="*/ 2147483647 h 161"/>
                <a:gd name="T6" fmla="*/ 2147483647 w 62"/>
                <a:gd name="T7" fmla="*/ 0 h 161"/>
                <a:gd name="T8" fmla="*/ 0 w 62"/>
                <a:gd name="T9" fmla="*/ 2147483647 h 1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2"/>
                <a:gd name="T16" fmla="*/ 0 h 161"/>
                <a:gd name="T17" fmla="*/ 62 w 62"/>
                <a:gd name="T18" fmla="*/ 161 h 16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2" h="161">
                  <a:moveTo>
                    <a:pt x="0" y="2"/>
                  </a:moveTo>
                  <a:lnTo>
                    <a:pt x="5" y="161"/>
                  </a:lnTo>
                  <a:lnTo>
                    <a:pt x="62" y="159"/>
                  </a:lnTo>
                  <a:lnTo>
                    <a:pt x="59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752" name="Freeform 34">
              <a:extLst>
                <a:ext uri="{FF2B5EF4-FFF2-40B4-BE49-F238E27FC236}">
                  <a16:creationId xmlns:a16="http://schemas.microsoft.com/office/drawing/2014/main" id="{53327354-F06E-4682-8697-59DC143E319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32867" y="3851506"/>
              <a:ext cx="79334" cy="177663"/>
            </a:xfrm>
            <a:custGeom>
              <a:avLst/>
              <a:gdLst>
                <a:gd name="T0" fmla="*/ 0 w 71"/>
                <a:gd name="T1" fmla="*/ 2147483647 h 159"/>
                <a:gd name="T2" fmla="*/ 2147483647 w 71"/>
                <a:gd name="T3" fmla="*/ 2147483647 h 159"/>
                <a:gd name="T4" fmla="*/ 2147483647 w 71"/>
                <a:gd name="T5" fmla="*/ 2147483647 h 159"/>
                <a:gd name="T6" fmla="*/ 2147483647 w 71"/>
                <a:gd name="T7" fmla="*/ 0 h 159"/>
                <a:gd name="T8" fmla="*/ 0 w 71"/>
                <a:gd name="T9" fmla="*/ 2147483647 h 1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1"/>
                <a:gd name="T16" fmla="*/ 0 h 159"/>
                <a:gd name="T17" fmla="*/ 71 w 71"/>
                <a:gd name="T18" fmla="*/ 159 h 1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1" h="159">
                  <a:moveTo>
                    <a:pt x="0" y="2"/>
                  </a:moveTo>
                  <a:lnTo>
                    <a:pt x="5" y="159"/>
                  </a:lnTo>
                  <a:lnTo>
                    <a:pt x="71" y="159"/>
                  </a:lnTo>
                  <a:lnTo>
                    <a:pt x="66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753" name="Rectangle 35">
              <a:extLst>
                <a:ext uri="{FF2B5EF4-FFF2-40B4-BE49-F238E27FC236}">
                  <a16:creationId xmlns:a16="http://schemas.microsoft.com/office/drawing/2014/main" id="{B5AA2662-A41E-4CF8-9C2D-8FF56B0A4E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14958" y="4623613"/>
              <a:ext cx="1004521" cy="1901775"/>
            </a:xfrm>
            <a:prstGeom prst="rect">
              <a:avLst/>
            </a:prstGeom>
            <a:solidFill>
              <a:srgbClr val="E0E0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en-US"/>
            </a:p>
          </p:txBody>
        </p:sp>
        <p:sp>
          <p:nvSpPr>
            <p:cNvPr id="115754" name="Rectangle 36">
              <a:extLst>
                <a:ext uri="{FF2B5EF4-FFF2-40B4-BE49-F238E27FC236}">
                  <a16:creationId xmlns:a16="http://schemas.microsoft.com/office/drawing/2014/main" id="{D2949D95-BCFD-4868-93BE-1BE58FA5D6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215501" y="4623613"/>
              <a:ext cx="1004521" cy="1901775"/>
            </a:xfrm>
            <a:prstGeom prst="rect">
              <a:avLst/>
            </a:pr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en-US"/>
            </a:p>
          </p:txBody>
        </p:sp>
        <p:sp>
          <p:nvSpPr>
            <p:cNvPr id="115755" name="Freeform 37">
              <a:extLst>
                <a:ext uri="{FF2B5EF4-FFF2-40B4-BE49-F238E27FC236}">
                  <a16:creationId xmlns:a16="http://schemas.microsoft.com/office/drawing/2014/main" id="{8C0252EE-FC12-474F-9E11-EF3316D115A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283661" y="4713003"/>
              <a:ext cx="862615" cy="302809"/>
            </a:xfrm>
            <a:custGeom>
              <a:avLst/>
              <a:gdLst>
                <a:gd name="T0" fmla="*/ 2147483647 w 772"/>
                <a:gd name="T1" fmla="*/ 2147483647 h 271"/>
                <a:gd name="T2" fmla="*/ 0 w 772"/>
                <a:gd name="T3" fmla="*/ 2147483647 h 271"/>
                <a:gd name="T4" fmla="*/ 0 w 772"/>
                <a:gd name="T5" fmla="*/ 0 h 271"/>
                <a:gd name="T6" fmla="*/ 2147483647 w 772"/>
                <a:gd name="T7" fmla="*/ 0 h 271"/>
                <a:gd name="T8" fmla="*/ 2147483647 w 772"/>
                <a:gd name="T9" fmla="*/ 2147483647 h 271"/>
                <a:gd name="T10" fmla="*/ 2147483647 w 772"/>
                <a:gd name="T11" fmla="*/ 2147483647 h 271"/>
                <a:gd name="T12" fmla="*/ 2147483647 w 772"/>
                <a:gd name="T13" fmla="*/ 2147483647 h 271"/>
                <a:gd name="T14" fmla="*/ 2147483647 w 772"/>
                <a:gd name="T15" fmla="*/ 2147483647 h 271"/>
                <a:gd name="T16" fmla="*/ 2147483647 w 772"/>
                <a:gd name="T17" fmla="*/ 2147483647 h 271"/>
                <a:gd name="T18" fmla="*/ 2147483647 w 772"/>
                <a:gd name="T19" fmla="*/ 2147483647 h 27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772"/>
                <a:gd name="T31" fmla="*/ 0 h 271"/>
                <a:gd name="T32" fmla="*/ 772 w 772"/>
                <a:gd name="T33" fmla="*/ 271 h 271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772" h="271">
                  <a:moveTo>
                    <a:pt x="772" y="271"/>
                  </a:moveTo>
                  <a:lnTo>
                    <a:pt x="0" y="271"/>
                  </a:lnTo>
                  <a:lnTo>
                    <a:pt x="0" y="0"/>
                  </a:lnTo>
                  <a:lnTo>
                    <a:pt x="772" y="0"/>
                  </a:lnTo>
                  <a:lnTo>
                    <a:pt x="772" y="271"/>
                  </a:lnTo>
                  <a:close/>
                  <a:moveTo>
                    <a:pt x="10" y="261"/>
                  </a:moveTo>
                  <a:lnTo>
                    <a:pt x="762" y="261"/>
                  </a:lnTo>
                  <a:lnTo>
                    <a:pt x="762" y="10"/>
                  </a:lnTo>
                  <a:lnTo>
                    <a:pt x="10" y="10"/>
                  </a:lnTo>
                  <a:lnTo>
                    <a:pt x="10" y="261"/>
                  </a:ln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756" name="Freeform 38">
              <a:extLst>
                <a:ext uri="{FF2B5EF4-FFF2-40B4-BE49-F238E27FC236}">
                  <a16:creationId xmlns:a16="http://schemas.microsoft.com/office/drawing/2014/main" id="{077003BB-7518-46AE-8369-2F8290B541D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57418" y="4718590"/>
              <a:ext cx="328509" cy="61456"/>
            </a:xfrm>
            <a:custGeom>
              <a:avLst/>
              <a:gdLst>
                <a:gd name="T0" fmla="*/ 2147483647 w 124"/>
                <a:gd name="T1" fmla="*/ 2147483647 h 23"/>
                <a:gd name="T2" fmla="*/ 2147483647 w 124"/>
                <a:gd name="T3" fmla="*/ 2147483647 h 23"/>
                <a:gd name="T4" fmla="*/ 0 w 124"/>
                <a:gd name="T5" fmla="*/ 2147483647 h 23"/>
                <a:gd name="T6" fmla="*/ 0 w 124"/>
                <a:gd name="T7" fmla="*/ 0 h 23"/>
                <a:gd name="T8" fmla="*/ 2147483647 w 124"/>
                <a:gd name="T9" fmla="*/ 0 h 23"/>
                <a:gd name="T10" fmla="*/ 2147483647 w 124"/>
                <a:gd name="T11" fmla="*/ 2147483647 h 23"/>
                <a:gd name="T12" fmla="*/ 2147483647 w 124"/>
                <a:gd name="T13" fmla="*/ 2147483647 h 2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24"/>
                <a:gd name="T22" fmla="*/ 0 h 23"/>
                <a:gd name="T23" fmla="*/ 124 w 124"/>
                <a:gd name="T24" fmla="*/ 23 h 23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24" h="23">
                  <a:moveTo>
                    <a:pt x="104" y="23"/>
                  </a:moveTo>
                  <a:cubicBezTo>
                    <a:pt x="20" y="23"/>
                    <a:pt x="20" y="23"/>
                    <a:pt x="20" y="23"/>
                  </a:cubicBezTo>
                  <a:cubicBezTo>
                    <a:pt x="9" y="23"/>
                    <a:pt x="0" y="14"/>
                    <a:pt x="0" y="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24" y="0"/>
                    <a:pt x="124" y="0"/>
                    <a:pt x="124" y="0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4" y="14"/>
                    <a:pt x="115" y="23"/>
                    <a:pt x="104" y="23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757" name="Freeform 39">
              <a:extLst>
                <a:ext uri="{FF2B5EF4-FFF2-40B4-BE49-F238E27FC236}">
                  <a16:creationId xmlns:a16="http://schemas.microsoft.com/office/drawing/2014/main" id="{081841B5-23BA-4D5D-89F7-F88166EC640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283661" y="5095146"/>
              <a:ext cx="862615" cy="302809"/>
            </a:xfrm>
            <a:custGeom>
              <a:avLst/>
              <a:gdLst>
                <a:gd name="T0" fmla="*/ 2147483647 w 772"/>
                <a:gd name="T1" fmla="*/ 2147483647 h 271"/>
                <a:gd name="T2" fmla="*/ 0 w 772"/>
                <a:gd name="T3" fmla="*/ 2147483647 h 271"/>
                <a:gd name="T4" fmla="*/ 0 w 772"/>
                <a:gd name="T5" fmla="*/ 0 h 271"/>
                <a:gd name="T6" fmla="*/ 2147483647 w 772"/>
                <a:gd name="T7" fmla="*/ 0 h 271"/>
                <a:gd name="T8" fmla="*/ 2147483647 w 772"/>
                <a:gd name="T9" fmla="*/ 2147483647 h 271"/>
                <a:gd name="T10" fmla="*/ 2147483647 w 772"/>
                <a:gd name="T11" fmla="*/ 2147483647 h 271"/>
                <a:gd name="T12" fmla="*/ 2147483647 w 772"/>
                <a:gd name="T13" fmla="*/ 2147483647 h 271"/>
                <a:gd name="T14" fmla="*/ 2147483647 w 772"/>
                <a:gd name="T15" fmla="*/ 2147483647 h 271"/>
                <a:gd name="T16" fmla="*/ 2147483647 w 772"/>
                <a:gd name="T17" fmla="*/ 2147483647 h 271"/>
                <a:gd name="T18" fmla="*/ 2147483647 w 772"/>
                <a:gd name="T19" fmla="*/ 2147483647 h 27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772"/>
                <a:gd name="T31" fmla="*/ 0 h 271"/>
                <a:gd name="T32" fmla="*/ 772 w 772"/>
                <a:gd name="T33" fmla="*/ 271 h 271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772" h="271">
                  <a:moveTo>
                    <a:pt x="772" y="271"/>
                  </a:moveTo>
                  <a:lnTo>
                    <a:pt x="0" y="271"/>
                  </a:lnTo>
                  <a:lnTo>
                    <a:pt x="0" y="0"/>
                  </a:lnTo>
                  <a:lnTo>
                    <a:pt x="772" y="0"/>
                  </a:lnTo>
                  <a:lnTo>
                    <a:pt x="772" y="271"/>
                  </a:lnTo>
                  <a:close/>
                  <a:moveTo>
                    <a:pt x="10" y="261"/>
                  </a:moveTo>
                  <a:lnTo>
                    <a:pt x="762" y="261"/>
                  </a:lnTo>
                  <a:lnTo>
                    <a:pt x="762" y="10"/>
                  </a:lnTo>
                  <a:lnTo>
                    <a:pt x="10" y="10"/>
                  </a:lnTo>
                  <a:lnTo>
                    <a:pt x="10" y="261"/>
                  </a:ln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758" name="Freeform 40">
              <a:extLst>
                <a:ext uri="{FF2B5EF4-FFF2-40B4-BE49-F238E27FC236}">
                  <a16:creationId xmlns:a16="http://schemas.microsoft.com/office/drawing/2014/main" id="{9EEA0FDC-70D0-4DB5-B856-2EDA5B076CE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57418" y="5100732"/>
              <a:ext cx="328509" cy="61456"/>
            </a:xfrm>
            <a:custGeom>
              <a:avLst/>
              <a:gdLst>
                <a:gd name="T0" fmla="*/ 2147483647 w 124"/>
                <a:gd name="T1" fmla="*/ 2147483647 h 23"/>
                <a:gd name="T2" fmla="*/ 2147483647 w 124"/>
                <a:gd name="T3" fmla="*/ 2147483647 h 23"/>
                <a:gd name="T4" fmla="*/ 0 w 124"/>
                <a:gd name="T5" fmla="*/ 2147483647 h 23"/>
                <a:gd name="T6" fmla="*/ 0 w 124"/>
                <a:gd name="T7" fmla="*/ 0 h 23"/>
                <a:gd name="T8" fmla="*/ 2147483647 w 124"/>
                <a:gd name="T9" fmla="*/ 0 h 23"/>
                <a:gd name="T10" fmla="*/ 2147483647 w 124"/>
                <a:gd name="T11" fmla="*/ 2147483647 h 23"/>
                <a:gd name="T12" fmla="*/ 2147483647 w 124"/>
                <a:gd name="T13" fmla="*/ 2147483647 h 2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24"/>
                <a:gd name="T22" fmla="*/ 0 h 23"/>
                <a:gd name="T23" fmla="*/ 124 w 124"/>
                <a:gd name="T24" fmla="*/ 23 h 23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24" h="23">
                  <a:moveTo>
                    <a:pt x="104" y="23"/>
                  </a:moveTo>
                  <a:cubicBezTo>
                    <a:pt x="20" y="23"/>
                    <a:pt x="20" y="23"/>
                    <a:pt x="20" y="23"/>
                  </a:cubicBezTo>
                  <a:cubicBezTo>
                    <a:pt x="9" y="23"/>
                    <a:pt x="0" y="14"/>
                    <a:pt x="0" y="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24" y="0"/>
                    <a:pt x="124" y="0"/>
                    <a:pt x="124" y="0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4" y="14"/>
                    <a:pt x="115" y="23"/>
                    <a:pt x="104" y="23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759" name="Freeform 41">
              <a:extLst>
                <a:ext uri="{FF2B5EF4-FFF2-40B4-BE49-F238E27FC236}">
                  <a16:creationId xmlns:a16="http://schemas.microsoft.com/office/drawing/2014/main" id="{01578838-9EBB-4F2D-BC2B-CFE11D64789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283661" y="5479523"/>
              <a:ext cx="862615" cy="300574"/>
            </a:xfrm>
            <a:custGeom>
              <a:avLst/>
              <a:gdLst>
                <a:gd name="T0" fmla="*/ 2147483647 w 772"/>
                <a:gd name="T1" fmla="*/ 2147483647 h 269"/>
                <a:gd name="T2" fmla="*/ 0 w 772"/>
                <a:gd name="T3" fmla="*/ 2147483647 h 269"/>
                <a:gd name="T4" fmla="*/ 0 w 772"/>
                <a:gd name="T5" fmla="*/ 0 h 269"/>
                <a:gd name="T6" fmla="*/ 2147483647 w 772"/>
                <a:gd name="T7" fmla="*/ 0 h 269"/>
                <a:gd name="T8" fmla="*/ 2147483647 w 772"/>
                <a:gd name="T9" fmla="*/ 2147483647 h 269"/>
                <a:gd name="T10" fmla="*/ 2147483647 w 772"/>
                <a:gd name="T11" fmla="*/ 2147483647 h 269"/>
                <a:gd name="T12" fmla="*/ 2147483647 w 772"/>
                <a:gd name="T13" fmla="*/ 2147483647 h 269"/>
                <a:gd name="T14" fmla="*/ 2147483647 w 772"/>
                <a:gd name="T15" fmla="*/ 2147483647 h 269"/>
                <a:gd name="T16" fmla="*/ 2147483647 w 772"/>
                <a:gd name="T17" fmla="*/ 2147483647 h 269"/>
                <a:gd name="T18" fmla="*/ 2147483647 w 772"/>
                <a:gd name="T19" fmla="*/ 2147483647 h 26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772"/>
                <a:gd name="T31" fmla="*/ 0 h 269"/>
                <a:gd name="T32" fmla="*/ 772 w 772"/>
                <a:gd name="T33" fmla="*/ 269 h 269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772" h="269">
                  <a:moveTo>
                    <a:pt x="772" y="269"/>
                  </a:moveTo>
                  <a:lnTo>
                    <a:pt x="0" y="269"/>
                  </a:lnTo>
                  <a:lnTo>
                    <a:pt x="0" y="0"/>
                  </a:lnTo>
                  <a:lnTo>
                    <a:pt x="772" y="0"/>
                  </a:lnTo>
                  <a:lnTo>
                    <a:pt x="772" y="269"/>
                  </a:lnTo>
                  <a:close/>
                  <a:moveTo>
                    <a:pt x="10" y="259"/>
                  </a:moveTo>
                  <a:lnTo>
                    <a:pt x="762" y="259"/>
                  </a:lnTo>
                  <a:lnTo>
                    <a:pt x="762" y="10"/>
                  </a:lnTo>
                  <a:lnTo>
                    <a:pt x="10" y="10"/>
                  </a:lnTo>
                  <a:lnTo>
                    <a:pt x="10" y="259"/>
                  </a:ln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760" name="Freeform 42">
              <a:extLst>
                <a:ext uri="{FF2B5EF4-FFF2-40B4-BE49-F238E27FC236}">
                  <a16:creationId xmlns:a16="http://schemas.microsoft.com/office/drawing/2014/main" id="{CFBDBA82-7928-449C-9D13-FEC66DCB7D8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57418" y="5485110"/>
              <a:ext cx="328509" cy="58104"/>
            </a:xfrm>
            <a:custGeom>
              <a:avLst/>
              <a:gdLst>
                <a:gd name="T0" fmla="*/ 2147483647 w 124"/>
                <a:gd name="T1" fmla="*/ 2147483647 h 22"/>
                <a:gd name="T2" fmla="*/ 2147483647 w 124"/>
                <a:gd name="T3" fmla="*/ 2147483647 h 22"/>
                <a:gd name="T4" fmla="*/ 0 w 124"/>
                <a:gd name="T5" fmla="*/ 2147483647 h 22"/>
                <a:gd name="T6" fmla="*/ 0 w 124"/>
                <a:gd name="T7" fmla="*/ 0 h 22"/>
                <a:gd name="T8" fmla="*/ 2147483647 w 124"/>
                <a:gd name="T9" fmla="*/ 0 h 22"/>
                <a:gd name="T10" fmla="*/ 2147483647 w 124"/>
                <a:gd name="T11" fmla="*/ 2147483647 h 22"/>
                <a:gd name="T12" fmla="*/ 2147483647 w 124"/>
                <a:gd name="T13" fmla="*/ 2147483647 h 2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24"/>
                <a:gd name="T22" fmla="*/ 0 h 22"/>
                <a:gd name="T23" fmla="*/ 124 w 124"/>
                <a:gd name="T24" fmla="*/ 22 h 22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24" h="22">
                  <a:moveTo>
                    <a:pt x="104" y="22"/>
                  </a:moveTo>
                  <a:cubicBezTo>
                    <a:pt x="20" y="22"/>
                    <a:pt x="20" y="22"/>
                    <a:pt x="20" y="22"/>
                  </a:cubicBezTo>
                  <a:cubicBezTo>
                    <a:pt x="9" y="22"/>
                    <a:pt x="0" y="13"/>
                    <a:pt x="0" y="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24" y="0"/>
                    <a:pt x="124" y="0"/>
                    <a:pt x="124" y="0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4" y="13"/>
                    <a:pt x="115" y="22"/>
                    <a:pt x="104" y="22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761" name="Freeform 43">
              <a:extLst>
                <a:ext uri="{FF2B5EF4-FFF2-40B4-BE49-F238E27FC236}">
                  <a16:creationId xmlns:a16="http://schemas.microsoft.com/office/drawing/2014/main" id="{DDEB83E1-3030-4BA7-9E63-17D1CAFFE7E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283661" y="5861666"/>
              <a:ext cx="862615" cy="302809"/>
            </a:xfrm>
            <a:custGeom>
              <a:avLst/>
              <a:gdLst>
                <a:gd name="T0" fmla="*/ 2147483647 w 772"/>
                <a:gd name="T1" fmla="*/ 2147483647 h 271"/>
                <a:gd name="T2" fmla="*/ 0 w 772"/>
                <a:gd name="T3" fmla="*/ 2147483647 h 271"/>
                <a:gd name="T4" fmla="*/ 0 w 772"/>
                <a:gd name="T5" fmla="*/ 0 h 271"/>
                <a:gd name="T6" fmla="*/ 2147483647 w 772"/>
                <a:gd name="T7" fmla="*/ 0 h 271"/>
                <a:gd name="T8" fmla="*/ 2147483647 w 772"/>
                <a:gd name="T9" fmla="*/ 2147483647 h 271"/>
                <a:gd name="T10" fmla="*/ 2147483647 w 772"/>
                <a:gd name="T11" fmla="*/ 2147483647 h 271"/>
                <a:gd name="T12" fmla="*/ 2147483647 w 772"/>
                <a:gd name="T13" fmla="*/ 2147483647 h 271"/>
                <a:gd name="T14" fmla="*/ 2147483647 w 772"/>
                <a:gd name="T15" fmla="*/ 2147483647 h 271"/>
                <a:gd name="T16" fmla="*/ 2147483647 w 772"/>
                <a:gd name="T17" fmla="*/ 2147483647 h 271"/>
                <a:gd name="T18" fmla="*/ 2147483647 w 772"/>
                <a:gd name="T19" fmla="*/ 2147483647 h 27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772"/>
                <a:gd name="T31" fmla="*/ 0 h 271"/>
                <a:gd name="T32" fmla="*/ 772 w 772"/>
                <a:gd name="T33" fmla="*/ 271 h 271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772" h="271">
                  <a:moveTo>
                    <a:pt x="772" y="271"/>
                  </a:moveTo>
                  <a:lnTo>
                    <a:pt x="0" y="271"/>
                  </a:lnTo>
                  <a:lnTo>
                    <a:pt x="0" y="0"/>
                  </a:lnTo>
                  <a:lnTo>
                    <a:pt x="772" y="0"/>
                  </a:lnTo>
                  <a:lnTo>
                    <a:pt x="772" y="271"/>
                  </a:lnTo>
                  <a:close/>
                  <a:moveTo>
                    <a:pt x="10" y="262"/>
                  </a:moveTo>
                  <a:lnTo>
                    <a:pt x="762" y="262"/>
                  </a:lnTo>
                  <a:lnTo>
                    <a:pt x="762" y="10"/>
                  </a:lnTo>
                  <a:lnTo>
                    <a:pt x="10" y="10"/>
                  </a:lnTo>
                  <a:lnTo>
                    <a:pt x="10" y="262"/>
                  </a:ln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762" name="Freeform 44">
              <a:extLst>
                <a:ext uri="{FF2B5EF4-FFF2-40B4-BE49-F238E27FC236}">
                  <a16:creationId xmlns:a16="http://schemas.microsoft.com/office/drawing/2014/main" id="{9B6D441B-7A9A-4536-92F9-0732701939B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57418" y="5867253"/>
              <a:ext cx="328509" cy="61456"/>
            </a:xfrm>
            <a:custGeom>
              <a:avLst/>
              <a:gdLst>
                <a:gd name="T0" fmla="*/ 2147483647 w 124"/>
                <a:gd name="T1" fmla="*/ 2147483647 h 23"/>
                <a:gd name="T2" fmla="*/ 2147483647 w 124"/>
                <a:gd name="T3" fmla="*/ 2147483647 h 23"/>
                <a:gd name="T4" fmla="*/ 0 w 124"/>
                <a:gd name="T5" fmla="*/ 2147483647 h 23"/>
                <a:gd name="T6" fmla="*/ 0 w 124"/>
                <a:gd name="T7" fmla="*/ 0 h 23"/>
                <a:gd name="T8" fmla="*/ 2147483647 w 124"/>
                <a:gd name="T9" fmla="*/ 0 h 23"/>
                <a:gd name="T10" fmla="*/ 2147483647 w 124"/>
                <a:gd name="T11" fmla="*/ 2147483647 h 23"/>
                <a:gd name="T12" fmla="*/ 2147483647 w 124"/>
                <a:gd name="T13" fmla="*/ 2147483647 h 2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24"/>
                <a:gd name="T22" fmla="*/ 0 h 23"/>
                <a:gd name="T23" fmla="*/ 124 w 124"/>
                <a:gd name="T24" fmla="*/ 23 h 23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24" h="23">
                  <a:moveTo>
                    <a:pt x="104" y="23"/>
                  </a:moveTo>
                  <a:cubicBezTo>
                    <a:pt x="20" y="23"/>
                    <a:pt x="20" y="23"/>
                    <a:pt x="20" y="23"/>
                  </a:cubicBezTo>
                  <a:cubicBezTo>
                    <a:pt x="9" y="23"/>
                    <a:pt x="0" y="14"/>
                    <a:pt x="0" y="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24" y="0"/>
                    <a:pt x="124" y="0"/>
                    <a:pt x="124" y="0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4" y="14"/>
                    <a:pt x="115" y="23"/>
                    <a:pt x="104" y="23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763" name="Rectangle 45">
              <a:extLst>
                <a:ext uri="{FF2B5EF4-FFF2-40B4-BE49-F238E27FC236}">
                  <a16:creationId xmlns:a16="http://schemas.microsoft.com/office/drawing/2014/main" id="{089D5911-00E9-4069-BCE6-4FEA1B5C90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169688" y="4550983"/>
              <a:ext cx="1092794" cy="96094"/>
            </a:xfrm>
            <a:prstGeom prst="rect">
              <a:avLst/>
            </a:pr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en-US"/>
            </a:p>
          </p:txBody>
        </p:sp>
        <p:sp>
          <p:nvSpPr>
            <p:cNvPr id="115764" name="Rectangle 46">
              <a:extLst>
                <a:ext uri="{FF2B5EF4-FFF2-40B4-BE49-F238E27FC236}">
                  <a16:creationId xmlns:a16="http://schemas.microsoft.com/office/drawing/2014/main" id="{5246A395-84C9-426D-AFD2-70D80CE932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262483" y="4550983"/>
              <a:ext cx="328509" cy="96094"/>
            </a:xfrm>
            <a:prstGeom prst="rect">
              <a:avLst/>
            </a:prstGeom>
            <a:solidFill>
              <a:srgbClr val="E0E0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en-US"/>
            </a:p>
          </p:txBody>
        </p:sp>
        <p:sp>
          <p:nvSpPr>
            <p:cNvPr id="115765" name="Rectangle 47">
              <a:extLst>
                <a:ext uri="{FF2B5EF4-FFF2-40B4-BE49-F238E27FC236}">
                  <a16:creationId xmlns:a16="http://schemas.microsoft.com/office/drawing/2014/main" id="{FA8C630C-18C5-48A1-B72A-710C1F58BD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215501" y="6525387"/>
              <a:ext cx="52517" cy="98329"/>
            </a:xfrm>
            <a:prstGeom prst="rect">
              <a:avLst/>
            </a:prstGeom>
            <a:solidFill>
              <a:srgbClr val="E0E0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en-US"/>
            </a:p>
          </p:txBody>
        </p:sp>
        <p:sp>
          <p:nvSpPr>
            <p:cNvPr id="115766" name="Rectangle 48">
              <a:extLst>
                <a:ext uri="{FF2B5EF4-FFF2-40B4-BE49-F238E27FC236}">
                  <a16:creationId xmlns:a16="http://schemas.microsoft.com/office/drawing/2014/main" id="{8659A638-89EE-4492-9807-9353F730E9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41775" y="6525387"/>
              <a:ext cx="52517" cy="98329"/>
            </a:xfrm>
            <a:prstGeom prst="rect">
              <a:avLst/>
            </a:prstGeom>
            <a:solidFill>
              <a:srgbClr val="E0E0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en-US"/>
            </a:p>
          </p:txBody>
        </p:sp>
        <p:sp>
          <p:nvSpPr>
            <p:cNvPr id="115767" name="Rectangle 49">
              <a:extLst>
                <a:ext uri="{FF2B5EF4-FFF2-40B4-BE49-F238E27FC236}">
                  <a16:creationId xmlns:a16="http://schemas.microsoft.com/office/drawing/2014/main" id="{6D1A8103-276C-4A2D-86C4-42D8632C77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38454" y="6525387"/>
              <a:ext cx="52517" cy="98329"/>
            </a:xfrm>
            <a:prstGeom prst="rect">
              <a:avLst/>
            </a:prstGeom>
            <a:solidFill>
              <a:srgbClr val="E0E0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en-US"/>
            </a:p>
          </p:txBody>
        </p:sp>
        <p:sp>
          <p:nvSpPr>
            <p:cNvPr id="115768" name="Rectangle 50">
              <a:extLst>
                <a:ext uri="{FF2B5EF4-FFF2-40B4-BE49-F238E27FC236}">
                  <a16:creationId xmlns:a16="http://schemas.microsoft.com/office/drawing/2014/main" id="{333E6DE4-0E3C-492D-A39A-5A11045196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437911" y="6525387"/>
              <a:ext cx="50282" cy="98329"/>
            </a:xfrm>
            <a:prstGeom prst="rect">
              <a:avLst/>
            </a:prstGeom>
            <a:solidFill>
              <a:srgbClr val="E0E0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en-US"/>
            </a:p>
          </p:txBody>
        </p:sp>
        <p:sp>
          <p:nvSpPr>
            <p:cNvPr id="115769" name="Freeform 51">
              <a:extLst>
                <a:ext uri="{FF2B5EF4-FFF2-40B4-BE49-F238E27FC236}">
                  <a16:creationId xmlns:a16="http://schemas.microsoft.com/office/drawing/2014/main" id="{178AFA3F-81B4-4343-AF7A-FD1F9575863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64153" y="2797820"/>
              <a:ext cx="106151" cy="241353"/>
            </a:xfrm>
            <a:custGeom>
              <a:avLst/>
              <a:gdLst>
                <a:gd name="T0" fmla="*/ 2147483647 w 95"/>
                <a:gd name="T1" fmla="*/ 0 h 216"/>
                <a:gd name="T2" fmla="*/ 2147483647 w 95"/>
                <a:gd name="T3" fmla="*/ 2147483647 h 216"/>
                <a:gd name="T4" fmla="*/ 2147483647 w 95"/>
                <a:gd name="T5" fmla="*/ 2147483647 h 216"/>
                <a:gd name="T6" fmla="*/ 0 w 95"/>
                <a:gd name="T7" fmla="*/ 2147483647 h 216"/>
                <a:gd name="T8" fmla="*/ 2147483647 w 95"/>
                <a:gd name="T9" fmla="*/ 0 h 2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5"/>
                <a:gd name="T16" fmla="*/ 0 h 216"/>
                <a:gd name="T17" fmla="*/ 95 w 95"/>
                <a:gd name="T18" fmla="*/ 216 h 21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5" h="216">
                  <a:moveTo>
                    <a:pt x="10" y="0"/>
                  </a:moveTo>
                  <a:lnTo>
                    <a:pt x="95" y="216"/>
                  </a:lnTo>
                  <a:lnTo>
                    <a:pt x="43" y="216"/>
                  </a:lnTo>
                  <a:lnTo>
                    <a:pt x="0" y="83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770" name="Freeform 52">
              <a:extLst>
                <a:ext uri="{FF2B5EF4-FFF2-40B4-BE49-F238E27FC236}">
                  <a16:creationId xmlns:a16="http://schemas.microsoft.com/office/drawing/2014/main" id="{B27290CF-7DA0-4CD4-90D9-F9CFC1DC102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20001" y="2572109"/>
              <a:ext cx="373204" cy="472650"/>
            </a:xfrm>
            <a:custGeom>
              <a:avLst/>
              <a:gdLst>
                <a:gd name="T0" fmla="*/ 2147483647 w 334"/>
                <a:gd name="T1" fmla="*/ 0 h 423"/>
                <a:gd name="T2" fmla="*/ 0 w 334"/>
                <a:gd name="T3" fmla="*/ 2147483647 h 423"/>
                <a:gd name="T4" fmla="*/ 2147483647 w 334"/>
                <a:gd name="T5" fmla="*/ 2147483647 h 423"/>
                <a:gd name="T6" fmla="*/ 2147483647 w 334"/>
                <a:gd name="T7" fmla="*/ 0 h 423"/>
                <a:gd name="T8" fmla="*/ 2147483647 w 334"/>
                <a:gd name="T9" fmla="*/ 0 h 4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34"/>
                <a:gd name="T16" fmla="*/ 0 h 423"/>
                <a:gd name="T17" fmla="*/ 334 w 334"/>
                <a:gd name="T18" fmla="*/ 423 h 42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34" h="423">
                  <a:moveTo>
                    <a:pt x="28" y="0"/>
                  </a:moveTo>
                  <a:lnTo>
                    <a:pt x="0" y="416"/>
                  </a:lnTo>
                  <a:lnTo>
                    <a:pt x="301" y="423"/>
                  </a:lnTo>
                  <a:lnTo>
                    <a:pt x="334" y="0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771" name="Freeform 53">
              <a:extLst>
                <a:ext uri="{FF2B5EF4-FFF2-40B4-BE49-F238E27FC236}">
                  <a16:creationId xmlns:a16="http://schemas.microsoft.com/office/drawing/2014/main" id="{17E0A664-288C-45D2-86D2-2DA0E41EE4E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59110" y="2608983"/>
              <a:ext cx="283814" cy="397786"/>
            </a:xfrm>
            <a:custGeom>
              <a:avLst/>
              <a:gdLst>
                <a:gd name="T0" fmla="*/ 2147483647 w 254"/>
                <a:gd name="T1" fmla="*/ 0 h 356"/>
                <a:gd name="T2" fmla="*/ 0 w 254"/>
                <a:gd name="T3" fmla="*/ 2147483647 h 356"/>
                <a:gd name="T4" fmla="*/ 2147483647 w 254"/>
                <a:gd name="T5" fmla="*/ 2147483647 h 356"/>
                <a:gd name="T6" fmla="*/ 2147483647 w 254"/>
                <a:gd name="T7" fmla="*/ 0 h 356"/>
                <a:gd name="T8" fmla="*/ 2147483647 w 254"/>
                <a:gd name="T9" fmla="*/ 0 h 3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4"/>
                <a:gd name="T16" fmla="*/ 0 h 356"/>
                <a:gd name="T17" fmla="*/ 254 w 254"/>
                <a:gd name="T18" fmla="*/ 356 h 3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4" h="356">
                  <a:moveTo>
                    <a:pt x="24" y="0"/>
                  </a:moveTo>
                  <a:lnTo>
                    <a:pt x="0" y="347"/>
                  </a:lnTo>
                  <a:lnTo>
                    <a:pt x="223" y="356"/>
                  </a:lnTo>
                  <a:lnTo>
                    <a:pt x="254" y="0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772" name="Freeform 54">
              <a:extLst>
                <a:ext uri="{FF2B5EF4-FFF2-40B4-BE49-F238E27FC236}">
                  <a16:creationId xmlns:a16="http://schemas.microsoft.com/office/drawing/2014/main" id="{703A9818-C2E0-4443-B456-9EF0AC71772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20565" y="2664852"/>
              <a:ext cx="162020" cy="270405"/>
            </a:xfrm>
            <a:custGeom>
              <a:avLst/>
              <a:gdLst>
                <a:gd name="T0" fmla="*/ 2147483647 w 145"/>
                <a:gd name="T1" fmla="*/ 0 h 242"/>
                <a:gd name="T2" fmla="*/ 0 w 145"/>
                <a:gd name="T3" fmla="*/ 2147483647 h 242"/>
                <a:gd name="T4" fmla="*/ 2147483647 w 145"/>
                <a:gd name="T5" fmla="*/ 2147483647 h 242"/>
                <a:gd name="T6" fmla="*/ 2147483647 w 145"/>
                <a:gd name="T7" fmla="*/ 0 h 242"/>
                <a:gd name="T8" fmla="*/ 2147483647 w 145"/>
                <a:gd name="T9" fmla="*/ 0 h 2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5"/>
                <a:gd name="T16" fmla="*/ 0 h 242"/>
                <a:gd name="T17" fmla="*/ 145 w 145"/>
                <a:gd name="T18" fmla="*/ 242 h 2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5" h="242">
                  <a:moveTo>
                    <a:pt x="19" y="0"/>
                  </a:moveTo>
                  <a:lnTo>
                    <a:pt x="0" y="242"/>
                  </a:lnTo>
                  <a:lnTo>
                    <a:pt x="123" y="242"/>
                  </a:lnTo>
                  <a:lnTo>
                    <a:pt x="145" y="0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773" name="Rectangle 55">
              <a:extLst>
                <a:ext uri="{FF2B5EF4-FFF2-40B4-BE49-F238E27FC236}">
                  <a16:creationId xmlns:a16="http://schemas.microsoft.com/office/drawing/2014/main" id="{3CBF6DCB-C8E5-4989-80F2-9C31A74BC8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20545" y="2807876"/>
              <a:ext cx="172076" cy="231297"/>
            </a:xfrm>
            <a:prstGeom prst="rect">
              <a:avLst/>
            </a:pr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en-US"/>
            </a:p>
          </p:txBody>
        </p:sp>
        <p:sp>
          <p:nvSpPr>
            <p:cNvPr id="115774" name="Freeform 56">
              <a:extLst>
                <a:ext uri="{FF2B5EF4-FFF2-40B4-BE49-F238E27FC236}">
                  <a16:creationId xmlns:a16="http://schemas.microsoft.com/office/drawing/2014/main" id="{35424EE9-E61D-4564-8DD0-55CFDC3C92F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57418" y="2508419"/>
              <a:ext cx="100564" cy="299457"/>
            </a:xfrm>
            <a:custGeom>
              <a:avLst/>
              <a:gdLst>
                <a:gd name="T0" fmla="*/ 2147483647 w 38"/>
                <a:gd name="T1" fmla="*/ 2147483647 h 113"/>
                <a:gd name="T2" fmla="*/ 2147483647 w 38"/>
                <a:gd name="T3" fmla="*/ 0 h 113"/>
                <a:gd name="T4" fmla="*/ 2147483647 w 38"/>
                <a:gd name="T5" fmla="*/ 2147483647 h 113"/>
                <a:gd name="T6" fmla="*/ 2147483647 w 38"/>
                <a:gd name="T7" fmla="*/ 2147483647 h 113"/>
                <a:gd name="T8" fmla="*/ 2147483647 w 38"/>
                <a:gd name="T9" fmla="*/ 2147483647 h 113"/>
                <a:gd name="T10" fmla="*/ 2147483647 w 38"/>
                <a:gd name="T11" fmla="*/ 2147483647 h 113"/>
                <a:gd name="T12" fmla="*/ 2147483647 w 38"/>
                <a:gd name="T13" fmla="*/ 2147483647 h 113"/>
                <a:gd name="T14" fmla="*/ 2147483647 w 38"/>
                <a:gd name="T15" fmla="*/ 2147483647 h 11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8"/>
                <a:gd name="T25" fmla="*/ 0 h 113"/>
                <a:gd name="T26" fmla="*/ 38 w 38"/>
                <a:gd name="T27" fmla="*/ 113 h 11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8" h="113">
                  <a:moveTo>
                    <a:pt x="23" y="113"/>
                  </a:moveTo>
                  <a:cubicBezTo>
                    <a:pt x="23" y="113"/>
                    <a:pt x="38" y="0"/>
                    <a:pt x="34" y="0"/>
                  </a:cubicBezTo>
                  <a:cubicBezTo>
                    <a:pt x="30" y="0"/>
                    <a:pt x="19" y="103"/>
                    <a:pt x="19" y="103"/>
                  </a:cubicBezTo>
                  <a:cubicBezTo>
                    <a:pt x="19" y="103"/>
                    <a:pt x="18" y="18"/>
                    <a:pt x="14" y="18"/>
                  </a:cubicBezTo>
                  <a:cubicBezTo>
                    <a:pt x="10" y="19"/>
                    <a:pt x="14" y="108"/>
                    <a:pt x="14" y="108"/>
                  </a:cubicBezTo>
                  <a:cubicBezTo>
                    <a:pt x="14" y="108"/>
                    <a:pt x="7" y="36"/>
                    <a:pt x="4" y="37"/>
                  </a:cubicBezTo>
                  <a:cubicBezTo>
                    <a:pt x="0" y="39"/>
                    <a:pt x="5" y="113"/>
                    <a:pt x="5" y="113"/>
                  </a:cubicBezTo>
                  <a:cubicBezTo>
                    <a:pt x="23" y="113"/>
                    <a:pt x="23" y="113"/>
                    <a:pt x="23" y="113"/>
                  </a:cubicBezTo>
                </a:path>
              </a:pathLst>
            </a:custGeom>
            <a:solidFill>
              <a:srgbClr val="E0E0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775" name="Freeform 57">
              <a:extLst>
                <a:ext uri="{FF2B5EF4-FFF2-40B4-BE49-F238E27FC236}">
                  <a16:creationId xmlns:a16="http://schemas.microsoft.com/office/drawing/2014/main" id="{122059FC-C6C7-4935-A753-8181584BACE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86470" y="2564288"/>
              <a:ext cx="90507" cy="243588"/>
            </a:xfrm>
            <a:custGeom>
              <a:avLst/>
              <a:gdLst>
                <a:gd name="T0" fmla="*/ 0 w 34"/>
                <a:gd name="T1" fmla="*/ 2147483647 h 92"/>
                <a:gd name="T2" fmla="*/ 2147483647 w 34"/>
                <a:gd name="T3" fmla="*/ 2147483647 h 92"/>
                <a:gd name="T4" fmla="*/ 2147483647 w 34"/>
                <a:gd name="T5" fmla="*/ 2147483647 h 92"/>
                <a:gd name="T6" fmla="*/ 2147483647 w 34"/>
                <a:gd name="T7" fmla="*/ 2147483647 h 92"/>
                <a:gd name="T8" fmla="*/ 2147483647 w 34"/>
                <a:gd name="T9" fmla="*/ 2147483647 h 92"/>
                <a:gd name="T10" fmla="*/ 2147483647 w 34"/>
                <a:gd name="T11" fmla="*/ 2147483647 h 92"/>
                <a:gd name="T12" fmla="*/ 2147483647 w 34"/>
                <a:gd name="T13" fmla="*/ 2147483647 h 92"/>
                <a:gd name="T14" fmla="*/ 2147483647 w 34"/>
                <a:gd name="T15" fmla="*/ 2147483647 h 92"/>
                <a:gd name="T16" fmla="*/ 2147483647 w 34"/>
                <a:gd name="T17" fmla="*/ 2147483647 h 92"/>
                <a:gd name="T18" fmla="*/ 0 w 34"/>
                <a:gd name="T19" fmla="*/ 2147483647 h 9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4"/>
                <a:gd name="T31" fmla="*/ 0 h 92"/>
                <a:gd name="T32" fmla="*/ 34 w 34"/>
                <a:gd name="T33" fmla="*/ 92 h 92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4" h="92">
                  <a:moveTo>
                    <a:pt x="0" y="92"/>
                  </a:moveTo>
                  <a:cubicBezTo>
                    <a:pt x="0" y="92"/>
                    <a:pt x="6" y="35"/>
                    <a:pt x="7" y="39"/>
                  </a:cubicBezTo>
                  <a:cubicBezTo>
                    <a:pt x="9" y="43"/>
                    <a:pt x="7" y="73"/>
                    <a:pt x="7" y="73"/>
                  </a:cubicBezTo>
                  <a:cubicBezTo>
                    <a:pt x="7" y="73"/>
                    <a:pt x="22" y="0"/>
                    <a:pt x="26" y="2"/>
                  </a:cubicBezTo>
                  <a:cubicBezTo>
                    <a:pt x="30" y="5"/>
                    <a:pt x="11" y="81"/>
                    <a:pt x="11" y="81"/>
                  </a:cubicBezTo>
                  <a:cubicBezTo>
                    <a:pt x="11" y="81"/>
                    <a:pt x="25" y="38"/>
                    <a:pt x="29" y="42"/>
                  </a:cubicBezTo>
                  <a:cubicBezTo>
                    <a:pt x="32" y="47"/>
                    <a:pt x="17" y="88"/>
                    <a:pt x="17" y="88"/>
                  </a:cubicBezTo>
                  <a:cubicBezTo>
                    <a:pt x="17" y="88"/>
                    <a:pt x="32" y="59"/>
                    <a:pt x="33" y="63"/>
                  </a:cubicBezTo>
                  <a:cubicBezTo>
                    <a:pt x="34" y="67"/>
                    <a:pt x="26" y="92"/>
                    <a:pt x="26" y="92"/>
                  </a:cubicBezTo>
                  <a:lnTo>
                    <a:pt x="0" y="92"/>
                  </a:ln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776" name="Freeform 58">
              <a:extLst>
                <a:ext uri="{FF2B5EF4-FFF2-40B4-BE49-F238E27FC236}">
                  <a16:creationId xmlns:a16="http://schemas.microsoft.com/office/drawing/2014/main" id="{C0D61EAD-E28C-4C04-96AA-F57DFD2C2A7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72497" y="2630213"/>
              <a:ext cx="111738" cy="177663"/>
            </a:xfrm>
            <a:custGeom>
              <a:avLst/>
              <a:gdLst>
                <a:gd name="T0" fmla="*/ 2147483647 w 42"/>
                <a:gd name="T1" fmla="*/ 2147483647 h 67"/>
                <a:gd name="T2" fmla="*/ 2147483647 w 42"/>
                <a:gd name="T3" fmla="*/ 2147483647 h 67"/>
                <a:gd name="T4" fmla="*/ 2147483647 w 42"/>
                <a:gd name="T5" fmla="*/ 2147483647 h 67"/>
                <a:gd name="T6" fmla="*/ 2147483647 w 42"/>
                <a:gd name="T7" fmla="*/ 2147483647 h 67"/>
                <a:gd name="T8" fmla="*/ 2147483647 w 42"/>
                <a:gd name="T9" fmla="*/ 2147483647 h 67"/>
                <a:gd name="T10" fmla="*/ 2147483647 w 42"/>
                <a:gd name="T11" fmla="*/ 2147483647 h 67"/>
                <a:gd name="T12" fmla="*/ 2147483647 w 42"/>
                <a:gd name="T13" fmla="*/ 2147483647 h 6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2"/>
                <a:gd name="T22" fmla="*/ 0 h 67"/>
                <a:gd name="T23" fmla="*/ 42 w 42"/>
                <a:gd name="T24" fmla="*/ 67 h 6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2" h="67">
                  <a:moveTo>
                    <a:pt x="34" y="67"/>
                  </a:moveTo>
                  <a:cubicBezTo>
                    <a:pt x="34" y="67"/>
                    <a:pt x="0" y="0"/>
                    <a:pt x="4" y="2"/>
                  </a:cubicBezTo>
                  <a:cubicBezTo>
                    <a:pt x="8" y="4"/>
                    <a:pt x="30" y="47"/>
                    <a:pt x="30" y="47"/>
                  </a:cubicBezTo>
                  <a:cubicBezTo>
                    <a:pt x="30" y="47"/>
                    <a:pt x="16" y="5"/>
                    <a:pt x="19" y="4"/>
                  </a:cubicBezTo>
                  <a:cubicBezTo>
                    <a:pt x="22" y="3"/>
                    <a:pt x="38" y="51"/>
                    <a:pt x="38" y="51"/>
                  </a:cubicBezTo>
                  <a:cubicBezTo>
                    <a:pt x="42" y="67"/>
                    <a:pt x="42" y="67"/>
                    <a:pt x="42" y="67"/>
                  </a:cubicBezTo>
                  <a:lnTo>
                    <a:pt x="34" y="67"/>
                  </a:ln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777" name="Freeform 59">
              <a:extLst>
                <a:ext uri="{FF2B5EF4-FFF2-40B4-BE49-F238E27FC236}">
                  <a16:creationId xmlns:a16="http://schemas.microsoft.com/office/drawing/2014/main" id="{E6BA6834-8AA7-4B8A-BB30-73D90320D8C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22779" y="2807876"/>
              <a:ext cx="82686" cy="231297"/>
            </a:xfrm>
            <a:custGeom>
              <a:avLst/>
              <a:gdLst>
                <a:gd name="T0" fmla="*/ 2147483647 w 74"/>
                <a:gd name="T1" fmla="*/ 0 h 207"/>
                <a:gd name="T2" fmla="*/ 2147483647 w 74"/>
                <a:gd name="T3" fmla="*/ 2147483647 h 207"/>
                <a:gd name="T4" fmla="*/ 0 w 74"/>
                <a:gd name="T5" fmla="*/ 2147483647 h 207"/>
                <a:gd name="T6" fmla="*/ 0 w 74"/>
                <a:gd name="T7" fmla="*/ 0 h 207"/>
                <a:gd name="T8" fmla="*/ 2147483647 w 74"/>
                <a:gd name="T9" fmla="*/ 0 h 20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4"/>
                <a:gd name="T16" fmla="*/ 0 h 207"/>
                <a:gd name="T17" fmla="*/ 74 w 74"/>
                <a:gd name="T18" fmla="*/ 207 h 20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4" h="207">
                  <a:moveTo>
                    <a:pt x="69" y="0"/>
                  </a:moveTo>
                  <a:lnTo>
                    <a:pt x="74" y="207"/>
                  </a:lnTo>
                  <a:lnTo>
                    <a:pt x="0" y="207"/>
                  </a:lnTo>
                  <a:lnTo>
                    <a:pt x="0" y="0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778" name="Freeform 60">
              <a:extLst>
                <a:ext uri="{FF2B5EF4-FFF2-40B4-BE49-F238E27FC236}">
                  <a16:creationId xmlns:a16="http://schemas.microsoft.com/office/drawing/2014/main" id="{9D8623D7-C797-4EC8-9064-7F7CE216DDA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20545" y="2805641"/>
              <a:ext cx="174311" cy="23465"/>
            </a:xfrm>
            <a:custGeom>
              <a:avLst/>
              <a:gdLst>
                <a:gd name="T0" fmla="*/ 0 w 156"/>
                <a:gd name="T1" fmla="*/ 2147483647 h 21"/>
                <a:gd name="T2" fmla="*/ 2147483647 w 156"/>
                <a:gd name="T3" fmla="*/ 2147483647 h 21"/>
                <a:gd name="T4" fmla="*/ 2147483647 w 156"/>
                <a:gd name="T5" fmla="*/ 2147483647 h 21"/>
                <a:gd name="T6" fmla="*/ 2147483647 w 156"/>
                <a:gd name="T7" fmla="*/ 0 h 21"/>
                <a:gd name="T8" fmla="*/ 0 w 156"/>
                <a:gd name="T9" fmla="*/ 0 h 21"/>
                <a:gd name="T10" fmla="*/ 0 w 156"/>
                <a:gd name="T11" fmla="*/ 2147483647 h 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56"/>
                <a:gd name="T19" fmla="*/ 0 h 21"/>
                <a:gd name="T20" fmla="*/ 156 w 156"/>
                <a:gd name="T21" fmla="*/ 21 h 2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56" h="21">
                  <a:moveTo>
                    <a:pt x="0" y="19"/>
                  </a:moveTo>
                  <a:lnTo>
                    <a:pt x="71" y="21"/>
                  </a:lnTo>
                  <a:lnTo>
                    <a:pt x="154" y="19"/>
                  </a:lnTo>
                  <a:lnTo>
                    <a:pt x="156" y="0"/>
                  </a:lnTo>
                  <a:lnTo>
                    <a:pt x="0" y="0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779" name="Rectangle 61">
              <a:extLst>
                <a:ext uri="{FF2B5EF4-FFF2-40B4-BE49-F238E27FC236}">
                  <a16:creationId xmlns:a16="http://schemas.microsoft.com/office/drawing/2014/main" id="{5DAF99F2-3BAB-40F8-8232-BA62AF715D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350703" y="3033586"/>
              <a:ext cx="1187771" cy="61456"/>
            </a:xfrm>
            <a:prstGeom prst="rect">
              <a:avLst/>
            </a:prstGeom>
            <a:solidFill>
              <a:srgbClr val="E0E0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en-US"/>
            </a:p>
          </p:txBody>
        </p:sp>
        <p:sp>
          <p:nvSpPr>
            <p:cNvPr id="115780" name="Rectangle 62">
              <a:extLst>
                <a:ext uri="{FF2B5EF4-FFF2-40B4-BE49-F238E27FC236}">
                  <a16:creationId xmlns:a16="http://schemas.microsoft.com/office/drawing/2014/main" id="{0DF1C33E-BB41-489E-87D9-4A38606F7C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56072" y="2651443"/>
              <a:ext cx="1253696" cy="2252631"/>
            </a:xfrm>
            <a:prstGeom prst="rect">
              <a:avLst/>
            </a:pr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en-US"/>
            </a:p>
          </p:txBody>
        </p:sp>
        <p:sp>
          <p:nvSpPr>
            <p:cNvPr id="115781" name="Rectangle 63">
              <a:extLst>
                <a:ext uri="{FF2B5EF4-FFF2-40B4-BE49-F238E27FC236}">
                  <a16:creationId xmlns:a16="http://schemas.microsoft.com/office/drawing/2014/main" id="{D028B8FE-E172-4EB9-8C1F-B87D42B8FC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06354" y="2718486"/>
              <a:ext cx="1139724" cy="2119663"/>
            </a:xfrm>
            <a:prstGeom prst="rect">
              <a:avLst/>
            </a:prstGeom>
            <a:solidFill>
              <a:srgbClr val="FAFA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en-US"/>
            </a:p>
          </p:txBody>
        </p:sp>
        <p:sp>
          <p:nvSpPr>
            <p:cNvPr id="115782" name="Freeform 64">
              <a:extLst>
                <a:ext uri="{FF2B5EF4-FFF2-40B4-BE49-F238E27FC236}">
                  <a16:creationId xmlns:a16="http://schemas.microsoft.com/office/drawing/2014/main" id="{C9F31A97-4A5E-45F3-8164-F2892DB233CF}"/>
                </a:ext>
              </a:extLst>
            </p:cNvPr>
            <p:cNvSpPr>
              <a:spLocks/>
            </p:cNvSpPr>
            <p:nvPr/>
          </p:nvSpPr>
          <p:spPr bwMode="auto">
            <a:xfrm>
              <a:off x="6206354" y="2718486"/>
              <a:ext cx="1139724" cy="1474937"/>
            </a:xfrm>
            <a:custGeom>
              <a:avLst/>
              <a:gdLst>
                <a:gd name="T0" fmla="*/ 2147483647 w 1020"/>
                <a:gd name="T1" fmla="*/ 2147483647 h 1320"/>
                <a:gd name="T2" fmla="*/ 0 w 1020"/>
                <a:gd name="T3" fmla="*/ 2147483647 h 1320"/>
                <a:gd name="T4" fmla="*/ 0 w 1020"/>
                <a:gd name="T5" fmla="*/ 0 h 1320"/>
                <a:gd name="T6" fmla="*/ 2147483647 w 1020"/>
                <a:gd name="T7" fmla="*/ 0 h 1320"/>
                <a:gd name="T8" fmla="*/ 2147483647 w 1020"/>
                <a:gd name="T9" fmla="*/ 2147483647 h 13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020"/>
                <a:gd name="T16" fmla="*/ 0 h 1320"/>
                <a:gd name="T17" fmla="*/ 1020 w 1020"/>
                <a:gd name="T18" fmla="*/ 1320 h 132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020" h="1320">
                  <a:moveTo>
                    <a:pt x="1020" y="21"/>
                  </a:moveTo>
                  <a:lnTo>
                    <a:pt x="0" y="1320"/>
                  </a:lnTo>
                  <a:lnTo>
                    <a:pt x="0" y="0"/>
                  </a:lnTo>
                  <a:lnTo>
                    <a:pt x="1020" y="0"/>
                  </a:lnTo>
                  <a:lnTo>
                    <a:pt x="1020" y="21"/>
                  </a:lnTo>
                  <a:close/>
                </a:path>
              </a:pathLst>
            </a:cu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783" name="Rectangle 65">
              <a:extLst>
                <a:ext uri="{FF2B5EF4-FFF2-40B4-BE49-F238E27FC236}">
                  <a16:creationId xmlns:a16="http://schemas.microsoft.com/office/drawing/2014/main" id="{01441356-3E2D-4CEF-9508-2739B502B6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06354" y="3328573"/>
              <a:ext cx="1166541" cy="21230"/>
            </a:xfrm>
            <a:prstGeom prst="rect">
              <a:avLst/>
            </a:pr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en-US"/>
            </a:p>
          </p:txBody>
        </p:sp>
        <p:sp>
          <p:nvSpPr>
            <p:cNvPr id="115784" name="Rectangle 66">
              <a:extLst>
                <a:ext uri="{FF2B5EF4-FFF2-40B4-BE49-F238E27FC236}">
                  <a16:creationId xmlns:a16="http://schemas.microsoft.com/office/drawing/2014/main" id="{D61F2594-2141-4C64-A383-8CFF1CCCAC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06354" y="3832510"/>
              <a:ext cx="1166541" cy="23465"/>
            </a:xfrm>
            <a:prstGeom prst="rect">
              <a:avLst/>
            </a:pr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en-US"/>
            </a:p>
          </p:txBody>
        </p:sp>
        <p:sp>
          <p:nvSpPr>
            <p:cNvPr id="115785" name="Rectangle 67">
              <a:extLst>
                <a:ext uri="{FF2B5EF4-FFF2-40B4-BE49-F238E27FC236}">
                  <a16:creationId xmlns:a16="http://schemas.microsoft.com/office/drawing/2014/main" id="{06AC875A-3F74-4C41-AB65-C6E1199BD6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06354" y="4336447"/>
              <a:ext cx="1166541" cy="23465"/>
            </a:xfrm>
            <a:prstGeom prst="rect">
              <a:avLst/>
            </a:pr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en-US"/>
            </a:p>
          </p:txBody>
        </p:sp>
        <p:sp>
          <p:nvSpPr>
            <p:cNvPr id="115786" name="Rectangle 68">
              <a:extLst>
                <a:ext uri="{FF2B5EF4-FFF2-40B4-BE49-F238E27FC236}">
                  <a16:creationId xmlns:a16="http://schemas.microsoft.com/office/drawing/2014/main" id="{DAA7848C-F64D-431B-B883-FD14759FBE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47164" y="3338630"/>
              <a:ext cx="58104" cy="1559858"/>
            </a:xfrm>
            <a:prstGeom prst="rect">
              <a:avLst/>
            </a:pr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en-US"/>
            </a:p>
          </p:txBody>
        </p:sp>
        <p:sp>
          <p:nvSpPr>
            <p:cNvPr id="115787" name="Rectangle 69">
              <a:extLst>
                <a:ext uri="{FF2B5EF4-FFF2-40B4-BE49-F238E27FC236}">
                  <a16:creationId xmlns:a16="http://schemas.microsoft.com/office/drawing/2014/main" id="{0259D554-B187-4A20-919F-FA3EC0A472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26477" y="2718486"/>
              <a:ext cx="25700" cy="620144"/>
            </a:xfrm>
            <a:prstGeom prst="rect">
              <a:avLst/>
            </a:pr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en-US"/>
            </a:p>
          </p:txBody>
        </p:sp>
        <p:sp>
          <p:nvSpPr>
            <p:cNvPr id="115788" name="Rectangle 70">
              <a:extLst>
                <a:ext uri="{FF2B5EF4-FFF2-40B4-BE49-F238E27FC236}">
                  <a16:creationId xmlns:a16="http://schemas.microsoft.com/office/drawing/2014/main" id="{BAB794A4-D7FB-451B-B419-FA966C6117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51070" y="2718486"/>
              <a:ext cx="26817" cy="620144"/>
            </a:xfrm>
            <a:prstGeom prst="rect">
              <a:avLst/>
            </a:pr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en-US"/>
            </a:p>
          </p:txBody>
        </p:sp>
        <p:sp>
          <p:nvSpPr>
            <p:cNvPr id="115789" name="Rectangle 71">
              <a:extLst>
                <a:ext uri="{FF2B5EF4-FFF2-40B4-BE49-F238E27FC236}">
                  <a16:creationId xmlns:a16="http://schemas.microsoft.com/office/drawing/2014/main" id="{A0C0A447-DCE4-4F18-ACEB-1915EAD215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76780" y="2718486"/>
              <a:ext cx="26817" cy="620144"/>
            </a:xfrm>
            <a:prstGeom prst="rect">
              <a:avLst/>
            </a:pr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en-US"/>
            </a:p>
          </p:txBody>
        </p:sp>
        <p:sp>
          <p:nvSpPr>
            <p:cNvPr id="115790" name="Rectangle 72">
              <a:extLst>
                <a:ext uri="{FF2B5EF4-FFF2-40B4-BE49-F238E27FC236}">
                  <a16:creationId xmlns:a16="http://schemas.microsoft.com/office/drawing/2014/main" id="{4DE6F7C8-C5B5-4601-9810-E5112C67B7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02490" y="2718486"/>
              <a:ext cx="26817" cy="620144"/>
            </a:xfrm>
            <a:prstGeom prst="rect">
              <a:avLst/>
            </a:pr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en-US"/>
            </a:p>
          </p:txBody>
        </p:sp>
        <p:sp>
          <p:nvSpPr>
            <p:cNvPr id="115791" name="Rectangle 73">
              <a:extLst>
                <a:ext uri="{FF2B5EF4-FFF2-40B4-BE49-F238E27FC236}">
                  <a16:creationId xmlns:a16="http://schemas.microsoft.com/office/drawing/2014/main" id="{0947D7F1-95F5-49BA-9033-95DD6E4313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02438" y="2614570"/>
              <a:ext cx="53634" cy="2305148"/>
            </a:xfrm>
            <a:prstGeom prst="rect">
              <a:avLst/>
            </a:pr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en-US"/>
            </a:p>
          </p:txBody>
        </p:sp>
        <p:sp>
          <p:nvSpPr>
            <p:cNvPr id="115792" name="Freeform 74">
              <a:extLst>
                <a:ext uri="{FF2B5EF4-FFF2-40B4-BE49-F238E27FC236}">
                  <a16:creationId xmlns:a16="http://schemas.microsoft.com/office/drawing/2014/main" id="{566C28ED-CDEE-44B3-98E8-36C6D4400C01}"/>
                </a:ext>
              </a:extLst>
            </p:cNvPr>
            <p:cNvSpPr>
              <a:spLocks/>
            </p:cNvSpPr>
            <p:nvPr/>
          </p:nvSpPr>
          <p:spPr bwMode="auto">
            <a:xfrm>
              <a:off x="7409769" y="2614570"/>
              <a:ext cx="53634" cy="2310735"/>
            </a:xfrm>
            <a:custGeom>
              <a:avLst/>
              <a:gdLst>
                <a:gd name="T0" fmla="*/ 2147483647 w 48"/>
                <a:gd name="T1" fmla="*/ 2147483647 h 2068"/>
                <a:gd name="T2" fmla="*/ 0 w 48"/>
                <a:gd name="T3" fmla="*/ 2147483647 h 2068"/>
                <a:gd name="T4" fmla="*/ 0 w 48"/>
                <a:gd name="T5" fmla="*/ 0 h 2068"/>
                <a:gd name="T6" fmla="*/ 2147483647 w 48"/>
                <a:gd name="T7" fmla="*/ 0 h 2068"/>
                <a:gd name="T8" fmla="*/ 2147483647 w 48"/>
                <a:gd name="T9" fmla="*/ 2147483647 h 20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8"/>
                <a:gd name="T16" fmla="*/ 0 h 2068"/>
                <a:gd name="T17" fmla="*/ 48 w 48"/>
                <a:gd name="T18" fmla="*/ 2068 h 20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8" h="2068">
                  <a:moveTo>
                    <a:pt x="48" y="2068"/>
                  </a:moveTo>
                  <a:lnTo>
                    <a:pt x="0" y="2049"/>
                  </a:lnTo>
                  <a:lnTo>
                    <a:pt x="0" y="0"/>
                  </a:lnTo>
                  <a:lnTo>
                    <a:pt x="48" y="0"/>
                  </a:lnTo>
                  <a:lnTo>
                    <a:pt x="48" y="2068"/>
                  </a:ln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793" name="Rectangle 75">
              <a:extLst>
                <a:ext uri="{FF2B5EF4-FFF2-40B4-BE49-F238E27FC236}">
                  <a16:creationId xmlns:a16="http://schemas.microsoft.com/office/drawing/2014/main" id="{3823E101-4B27-4900-9B43-50D529FA57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02438" y="2591105"/>
              <a:ext cx="1360965" cy="60338"/>
            </a:xfrm>
            <a:prstGeom prst="rect">
              <a:avLst/>
            </a:prstGeom>
            <a:solidFill>
              <a:srgbClr val="E0E0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en-US"/>
            </a:p>
          </p:txBody>
        </p:sp>
        <p:sp>
          <p:nvSpPr>
            <p:cNvPr id="115794" name="Rectangle 76">
              <a:extLst>
                <a:ext uri="{FF2B5EF4-FFF2-40B4-BE49-F238E27FC236}">
                  <a16:creationId xmlns:a16="http://schemas.microsoft.com/office/drawing/2014/main" id="{554A8081-7760-4BB2-A4C7-435B75B4D1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65565" y="4933126"/>
              <a:ext cx="1434711" cy="55869"/>
            </a:xfrm>
            <a:prstGeom prst="rect">
              <a:avLst/>
            </a:prstGeom>
            <a:solidFill>
              <a:srgbClr val="E0E0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en-US"/>
            </a:p>
          </p:txBody>
        </p:sp>
        <p:sp>
          <p:nvSpPr>
            <p:cNvPr id="115795" name="Freeform 77">
              <a:extLst>
                <a:ext uri="{FF2B5EF4-FFF2-40B4-BE49-F238E27FC236}">
                  <a16:creationId xmlns:a16="http://schemas.microsoft.com/office/drawing/2014/main" id="{5F06C55E-C07C-4E71-AA14-CF8F4C0F47A8}"/>
                </a:ext>
              </a:extLst>
            </p:cNvPr>
            <p:cNvSpPr>
              <a:spLocks/>
            </p:cNvSpPr>
            <p:nvPr/>
          </p:nvSpPr>
          <p:spPr bwMode="auto">
            <a:xfrm>
              <a:off x="6065565" y="4904074"/>
              <a:ext cx="1434711" cy="29052"/>
            </a:xfrm>
            <a:custGeom>
              <a:avLst/>
              <a:gdLst>
                <a:gd name="T0" fmla="*/ 2147483647 w 1284"/>
                <a:gd name="T1" fmla="*/ 0 h 26"/>
                <a:gd name="T2" fmla="*/ 2147483647 w 1284"/>
                <a:gd name="T3" fmla="*/ 2147483647 h 26"/>
                <a:gd name="T4" fmla="*/ 0 w 1284"/>
                <a:gd name="T5" fmla="*/ 2147483647 h 26"/>
                <a:gd name="T6" fmla="*/ 2147483647 w 1284"/>
                <a:gd name="T7" fmla="*/ 0 h 26"/>
                <a:gd name="T8" fmla="*/ 2147483647 w 1284"/>
                <a:gd name="T9" fmla="*/ 0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284"/>
                <a:gd name="T16" fmla="*/ 0 h 26"/>
                <a:gd name="T17" fmla="*/ 1284 w 1284"/>
                <a:gd name="T18" fmla="*/ 26 h 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284" h="26">
                  <a:moveTo>
                    <a:pt x="1203" y="0"/>
                  </a:moveTo>
                  <a:lnTo>
                    <a:pt x="1284" y="26"/>
                  </a:lnTo>
                  <a:lnTo>
                    <a:pt x="0" y="26"/>
                  </a:lnTo>
                  <a:lnTo>
                    <a:pt x="81" y="0"/>
                  </a:lnTo>
                  <a:lnTo>
                    <a:pt x="1203" y="0"/>
                  </a:ln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15796" name="Group 489">
              <a:extLst>
                <a:ext uri="{FF2B5EF4-FFF2-40B4-BE49-F238E27FC236}">
                  <a16:creationId xmlns:a16="http://schemas.microsoft.com/office/drawing/2014/main" id="{5FA08B29-3B22-472A-9A7A-DB615D5B35D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063330" y="6195422"/>
              <a:ext cx="508406" cy="687186"/>
              <a:chOff x="6063330" y="5936530"/>
              <a:chExt cx="508406" cy="687186"/>
            </a:xfrm>
          </p:grpSpPr>
          <p:sp>
            <p:nvSpPr>
              <p:cNvPr id="116044" name="Freeform 81">
                <a:extLst>
                  <a:ext uri="{FF2B5EF4-FFF2-40B4-BE49-F238E27FC236}">
                    <a16:creationId xmlns:a16="http://schemas.microsoft.com/office/drawing/2014/main" id="{56313898-FB0C-48CA-83B1-8A7F0A88B3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66129" y="5936530"/>
                <a:ext cx="148611" cy="307279"/>
              </a:xfrm>
              <a:custGeom>
                <a:avLst/>
                <a:gdLst>
                  <a:gd name="T0" fmla="*/ 2147483647 w 56"/>
                  <a:gd name="T1" fmla="*/ 2147483647 h 116"/>
                  <a:gd name="T2" fmla="*/ 2147483647 w 56"/>
                  <a:gd name="T3" fmla="*/ 2147483647 h 116"/>
                  <a:gd name="T4" fmla="*/ 2147483647 w 56"/>
                  <a:gd name="T5" fmla="*/ 2147483647 h 116"/>
                  <a:gd name="T6" fmla="*/ 2147483647 w 56"/>
                  <a:gd name="T7" fmla="*/ 2147483647 h 116"/>
                  <a:gd name="T8" fmla="*/ 2147483647 w 56"/>
                  <a:gd name="T9" fmla="*/ 2147483647 h 116"/>
                  <a:gd name="T10" fmla="*/ 2147483647 w 56"/>
                  <a:gd name="T11" fmla="*/ 2147483647 h 116"/>
                  <a:gd name="T12" fmla="*/ 2147483647 w 56"/>
                  <a:gd name="T13" fmla="*/ 2147483647 h 116"/>
                  <a:gd name="T14" fmla="*/ 2147483647 w 56"/>
                  <a:gd name="T15" fmla="*/ 2147483647 h 116"/>
                  <a:gd name="T16" fmla="*/ 2147483647 w 56"/>
                  <a:gd name="T17" fmla="*/ 2147483647 h 11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6"/>
                  <a:gd name="T28" fmla="*/ 0 h 116"/>
                  <a:gd name="T29" fmla="*/ 56 w 56"/>
                  <a:gd name="T30" fmla="*/ 116 h 11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6" h="116">
                    <a:moveTo>
                      <a:pt x="50" y="106"/>
                    </a:moveTo>
                    <a:cubicBezTo>
                      <a:pt x="42" y="116"/>
                      <a:pt x="29" y="113"/>
                      <a:pt x="22" y="107"/>
                    </a:cubicBezTo>
                    <a:cubicBezTo>
                      <a:pt x="16" y="100"/>
                      <a:pt x="13" y="91"/>
                      <a:pt x="11" y="83"/>
                    </a:cubicBezTo>
                    <a:cubicBezTo>
                      <a:pt x="5" y="63"/>
                      <a:pt x="0" y="43"/>
                      <a:pt x="4" y="23"/>
                    </a:cubicBezTo>
                    <a:cubicBezTo>
                      <a:pt x="5" y="17"/>
                      <a:pt x="7" y="11"/>
                      <a:pt x="11" y="7"/>
                    </a:cubicBezTo>
                    <a:cubicBezTo>
                      <a:pt x="15" y="2"/>
                      <a:pt x="22" y="0"/>
                      <a:pt x="28" y="1"/>
                    </a:cubicBezTo>
                    <a:cubicBezTo>
                      <a:pt x="35" y="3"/>
                      <a:pt x="39" y="10"/>
                      <a:pt x="42" y="16"/>
                    </a:cubicBezTo>
                    <a:cubicBezTo>
                      <a:pt x="51" y="35"/>
                      <a:pt x="56" y="57"/>
                      <a:pt x="56" y="78"/>
                    </a:cubicBezTo>
                    <a:cubicBezTo>
                      <a:pt x="56" y="87"/>
                      <a:pt x="55" y="98"/>
                      <a:pt x="50" y="106"/>
                    </a:cubicBezTo>
                  </a:path>
                </a:pathLst>
              </a:custGeom>
              <a:solidFill>
                <a:srgbClr val="E850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045" name="Freeform 82">
                <a:extLst>
                  <a:ext uri="{FF2B5EF4-FFF2-40B4-BE49-F238E27FC236}">
                    <a16:creationId xmlns:a16="http://schemas.microsoft.com/office/drawing/2014/main" id="{E72BDA5C-81D0-4B63-8C31-8033E2A0E4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71715" y="5938765"/>
                <a:ext cx="143024" cy="294987"/>
              </a:xfrm>
              <a:custGeom>
                <a:avLst/>
                <a:gdLst>
                  <a:gd name="T0" fmla="*/ 2147483647 w 54"/>
                  <a:gd name="T1" fmla="*/ 0 h 111"/>
                  <a:gd name="T2" fmla="*/ 2147483647 w 54"/>
                  <a:gd name="T3" fmla="*/ 2147483647 h 111"/>
                  <a:gd name="T4" fmla="*/ 2147483647 w 54"/>
                  <a:gd name="T5" fmla="*/ 2147483647 h 111"/>
                  <a:gd name="T6" fmla="*/ 0 w 54"/>
                  <a:gd name="T7" fmla="*/ 2147483647 h 111"/>
                  <a:gd name="T8" fmla="*/ 2147483647 w 54"/>
                  <a:gd name="T9" fmla="*/ 2147483647 h 111"/>
                  <a:gd name="T10" fmla="*/ 2147483647 w 54"/>
                  <a:gd name="T11" fmla="*/ 2147483647 h 111"/>
                  <a:gd name="T12" fmla="*/ 2147483647 w 54"/>
                  <a:gd name="T13" fmla="*/ 2147483647 h 111"/>
                  <a:gd name="T14" fmla="*/ 2147483647 w 54"/>
                  <a:gd name="T15" fmla="*/ 2147483647 h 111"/>
                  <a:gd name="T16" fmla="*/ 2147483647 w 54"/>
                  <a:gd name="T17" fmla="*/ 2147483647 h 111"/>
                  <a:gd name="T18" fmla="*/ 2147483647 w 54"/>
                  <a:gd name="T19" fmla="*/ 2147483647 h 111"/>
                  <a:gd name="T20" fmla="*/ 2147483647 w 54"/>
                  <a:gd name="T21" fmla="*/ 2147483647 h 111"/>
                  <a:gd name="T22" fmla="*/ 2147483647 w 54"/>
                  <a:gd name="T23" fmla="*/ 0 h 111"/>
                  <a:gd name="T24" fmla="*/ 2147483647 w 54"/>
                  <a:gd name="T25" fmla="*/ 0 h 11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54"/>
                  <a:gd name="T40" fmla="*/ 0 h 111"/>
                  <a:gd name="T41" fmla="*/ 54 w 54"/>
                  <a:gd name="T42" fmla="*/ 111 h 111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54" h="111">
                    <a:moveTo>
                      <a:pt x="22" y="0"/>
                    </a:moveTo>
                    <a:cubicBezTo>
                      <a:pt x="17" y="0"/>
                      <a:pt x="13" y="2"/>
                      <a:pt x="9" y="6"/>
                    </a:cubicBezTo>
                    <a:cubicBezTo>
                      <a:pt x="5" y="10"/>
                      <a:pt x="3" y="16"/>
                      <a:pt x="2" y="22"/>
                    </a:cubicBezTo>
                    <a:cubicBezTo>
                      <a:pt x="1" y="27"/>
                      <a:pt x="0" y="32"/>
                      <a:pt x="0" y="37"/>
                    </a:cubicBezTo>
                    <a:cubicBezTo>
                      <a:pt x="0" y="52"/>
                      <a:pt x="5" y="67"/>
                      <a:pt x="9" y="82"/>
                    </a:cubicBezTo>
                    <a:cubicBezTo>
                      <a:pt x="11" y="90"/>
                      <a:pt x="14" y="99"/>
                      <a:pt x="20" y="106"/>
                    </a:cubicBezTo>
                    <a:cubicBezTo>
                      <a:pt x="24" y="109"/>
                      <a:pt x="29" y="111"/>
                      <a:pt x="35" y="111"/>
                    </a:cubicBezTo>
                    <a:cubicBezTo>
                      <a:pt x="40" y="111"/>
                      <a:pt x="44" y="110"/>
                      <a:pt x="48" y="105"/>
                    </a:cubicBezTo>
                    <a:cubicBezTo>
                      <a:pt x="53" y="97"/>
                      <a:pt x="54" y="87"/>
                      <a:pt x="54" y="77"/>
                    </a:cubicBezTo>
                    <a:cubicBezTo>
                      <a:pt x="54" y="77"/>
                      <a:pt x="54" y="77"/>
                      <a:pt x="54" y="77"/>
                    </a:cubicBezTo>
                    <a:cubicBezTo>
                      <a:pt x="54" y="56"/>
                      <a:pt x="49" y="34"/>
                      <a:pt x="40" y="15"/>
                    </a:cubicBezTo>
                    <a:cubicBezTo>
                      <a:pt x="37" y="9"/>
                      <a:pt x="33" y="2"/>
                      <a:pt x="26" y="0"/>
                    </a:cubicBezTo>
                    <a:cubicBezTo>
                      <a:pt x="25" y="0"/>
                      <a:pt x="23" y="0"/>
                      <a:pt x="22" y="0"/>
                    </a:cubicBezTo>
                  </a:path>
                </a:pathLst>
              </a:custGeom>
              <a:solidFill>
                <a:srgbClr val="1FD7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046" name="Freeform 83">
                <a:extLst>
                  <a:ext uri="{FF2B5EF4-FFF2-40B4-BE49-F238E27FC236}">
                    <a16:creationId xmlns:a16="http://schemas.microsoft.com/office/drawing/2014/main" id="{118AA185-9663-48FC-88E2-2889BC391E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63330" y="6334316"/>
                <a:ext cx="201128" cy="129616"/>
              </a:xfrm>
              <a:custGeom>
                <a:avLst/>
                <a:gdLst>
                  <a:gd name="T0" fmla="*/ 2147483647 w 76"/>
                  <a:gd name="T1" fmla="*/ 2147483647 h 49"/>
                  <a:gd name="T2" fmla="*/ 2147483647 w 76"/>
                  <a:gd name="T3" fmla="*/ 2147483647 h 49"/>
                  <a:gd name="T4" fmla="*/ 2147483647 w 76"/>
                  <a:gd name="T5" fmla="*/ 2147483647 h 49"/>
                  <a:gd name="T6" fmla="*/ 2147483647 w 76"/>
                  <a:gd name="T7" fmla="*/ 2147483647 h 49"/>
                  <a:gd name="T8" fmla="*/ 2147483647 w 76"/>
                  <a:gd name="T9" fmla="*/ 2147483647 h 49"/>
                  <a:gd name="T10" fmla="*/ 2147483647 w 76"/>
                  <a:gd name="T11" fmla="*/ 2147483647 h 49"/>
                  <a:gd name="T12" fmla="*/ 2147483647 w 76"/>
                  <a:gd name="T13" fmla="*/ 2147483647 h 49"/>
                  <a:gd name="T14" fmla="*/ 2147483647 w 76"/>
                  <a:gd name="T15" fmla="*/ 2147483647 h 49"/>
                  <a:gd name="T16" fmla="*/ 2147483647 w 76"/>
                  <a:gd name="T17" fmla="*/ 2147483647 h 49"/>
                  <a:gd name="T18" fmla="*/ 2147483647 w 76"/>
                  <a:gd name="T19" fmla="*/ 2147483647 h 4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76"/>
                  <a:gd name="T31" fmla="*/ 0 h 49"/>
                  <a:gd name="T32" fmla="*/ 76 w 76"/>
                  <a:gd name="T33" fmla="*/ 49 h 4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76" h="49">
                    <a:moveTo>
                      <a:pt x="62" y="7"/>
                    </a:moveTo>
                    <a:cubicBezTo>
                      <a:pt x="50" y="1"/>
                      <a:pt x="37" y="0"/>
                      <a:pt x="24" y="3"/>
                    </a:cubicBezTo>
                    <a:cubicBezTo>
                      <a:pt x="17" y="4"/>
                      <a:pt x="10" y="6"/>
                      <a:pt x="5" y="11"/>
                    </a:cubicBezTo>
                    <a:cubicBezTo>
                      <a:pt x="0" y="16"/>
                      <a:pt x="0" y="25"/>
                      <a:pt x="5" y="30"/>
                    </a:cubicBezTo>
                    <a:cubicBezTo>
                      <a:pt x="8" y="32"/>
                      <a:pt x="13" y="33"/>
                      <a:pt x="17" y="33"/>
                    </a:cubicBezTo>
                    <a:cubicBezTo>
                      <a:pt x="27" y="33"/>
                      <a:pt x="38" y="31"/>
                      <a:pt x="46" y="37"/>
                    </a:cubicBezTo>
                    <a:cubicBezTo>
                      <a:pt x="51" y="40"/>
                      <a:pt x="54" y="46"/>
                      <a:pt x="59" y="48"/>
                    </a:cubicBezTo>
                    <a:cubicBezTo>
                      <a:pt x="65" y="49"/>
                      <a:pt x="71" y="46"/>
                      <a:pt x="73" y="41"/>
                    </a:cubicBezTo>
                    <a:cubicBezTo>
                      <a:pt x="76" y="37"/>
                      <a:pt x="76" y="31"/>
                      <a:pt x="75" y="25"/>
                    </a:cubicBezTo>
                    <a:cubicBezTo>
                      <a:pt x="75" y="25"/>
                      <a:pt x="74" y="13"/>
                      <a:pt x="62" y="7"/>
                    </a:cubicBezTo>
                    <a:close/>
                  </a:path>
                </a:pathLst>
              </a:custGeom>
              <a:solidFill>
                <a:srgbClr val="1FD7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047" name="Freeform 84">
                <a:extLst>
                  <a:ext uri="{FF2B5EF4-FFF2-40B4-BE49-F238E27FC236}">
                    <a16:creationId xmlns:a16="http://schemas.microsoft.com/office/drawing/2014/main" id="{A811A283-9BC4-4B4B-AFCA-512DE005D8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25913" y="6023685"/>
                <a:ext cx="245823" cy="249175"/>
              </a:xfrm>
              <a:custGeom>
                <a:avLst/>
                <a:gdLst>
                  <a:gd name="T0" fmla="*/ 2147483647 w 93"/>
                  <a:gd name="T1" fmla="*/ 2147483647 h 94"/>
                  <a:gd name="T2" fmla="*/ 2147483647 w 93"/>
                  <a:gd name="T3" fmla="*/ 2147483647 h 94"/>
                  <a:gd name="T4" fmla="*/ 2147483647 w 93"/>
                  <a:gd name="T5" fmla="*/ 2147483647 h 94"/>
                  <a:gd name="T6" fmla="*/ 2147483647 w 93"/>
                  <a:gd name="T7" fmla="*/ 2147483647 h 94"/>
                  <a:gd name="T8" fmla="*/ 2147483647 w 93"/>
                  <a:gd name="T9" fmla="*/ 2147483647 h 94"/>
                  <a:gd name="T10" fmla="*/ 2147483647 w 93"/>
                  <a:gd name="T11" fmla="*/ 2147483647 h 94"/>
                  <a:gd name="T12" fmla="*/ 2147483647 w 93"/>
                  <a:gd name="T13" fmla="*/ 2147483647 h 94"/>
                  <a:gd name="T14" fmla="*/ 2147483647 w 93"/>
                  <a:gd name="T15" fmla="*/ 2147483647 h 94"/>
                  <a:gd name="T16" fmla="*/ 2147483647 w 93"/>
                  <a:gd name="T17" fmla="*/ 2147483647 h 94"/>
                  <a:gd name="T18" fmla="*/ 2147483647 w 93"/>
                  <a:gd name="T19" fmla="*/ 2147483647 h 9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3"/>
                  <a:gd name="T31" fmla="*/ 0 h 94"/>
                  <a:gd name="T32" fmla="*/ 93 w 93"/>
                  <a:gd name="T33" fmla="*/ 94 h 9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3" h="94">
                    <a:moveTo>
                      <a:pt x="9" y="87"/>
                    </a:moveTo>
                    <a:cubicBezTo>
                      <a:pt x="1" y="78"/>
                      <a:pt x="0" y="65"/>
                      <a:pt x="3" y="54"/>
                    </a:cubicBezTo>
                    <a:cubicBezTo>
                      <a:pt x="7" y="42"/>
                      <a:pt x="14" y="32"/>
                      <a:pt x="23" y="24"/>
                    </a:cubicBezTo>
                    <a:cubicBezTo>
                      <a:pt x="34" y="15"/>
                      <a:pt x="46" y="8"/>
                      <a:pt x="59" y="3"/>
                    </a:cubicBezTo>
                    <a:cubicBezTo>
                      <a:pt x="64" y="1"/>
                      <a:pt x="70" y="0"/>
                      <a:pt x="75" y="1"/>
                    </a:cubicBezTo>
                    <a:cubicBezTo>
                      <a:pt x="81" y="1"/>
                      <a:pt x="86" y="4"/>
                      <a:pt x="89" y="9"/>
                    </a:cubicBezTo>
                    <a:cubicBezTo>
                      <a:pt x="93" y="16"/>
                      <a:pt x="89" y="25"/>
                      <a:pt x="85" y="32"/>
                    </a:cubicBezTo>
                    <a:cubicBezTo>
                      <a:pt x="78" y="44"/>
                      <a:pt x="70" y="56"/>
                      <a:pt x="62" y="68"/>
                    </a:cubicBezTo>
                    <a:cubicBezTo>
                      <a:pt x="55" y="77"/>
                      <a:pt x="46" y="86"/>
                      <a:pt x="36" y="90"/>
                    </a:cubicBezTo>
                    <a:cubicBezTo>
                      <a:pt x="25" y="94"/>
                      <a:pt x="14" y="94"/>
                      <a:pt x="8" y="86"/>
                    </a:cubicBezTo>
                  </a:path>
                </a:pathLst>
              </a:custGeom>
              <a:solidFill>
                <a:srgbClr val="1FD7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048" name="Freeform 85">
                <a:extLst>
                  <a:ext uri="{FF2B5EF4-FFF2-40B4-BE49-F238E27FC236}">
                    <a16:creationId xmlns:a16="http://schemas.microsoft.com/office/drawing/2014/main" id="{53DCA3E6-7223-40D1-B357-9E1E2F785C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58307" y="6376776"/>
                <a:ext cx="140789" cy="246940"/>
              </a:xfrm>
              <a:custGeom>
                <a:avLst/>
                <a:gdLst>
                  <a:gd name="T0" fmla="*/ 2147483647 w 53"/>
                  <a:gd name="T1" fmla="*/ 2147483647 h 93"/>
                  <a:gd name="T2" fmla="*/ 2147483647 w 53"/>
                  <a:gd name="T3" fmla="*/ 2147483647 h 93"/>
                  <a:gd name="T4" fmla="*/ 2147483647 w 53"/>
                  <a:gd name="T5" fmla="*/ 2147483647 h 93"/>
                  <a:gd name="T6" fmla="*/ 2147483647 w 53"/>
                  <a:gd name="T7" fmla="*/ 2147483647 h 93"/>
                  <a:gd name="T8" fmla="*/ 2147483647 w 53"/>
                  <a:gd name="T9" fmla="*/ 2147483647 h 93"/>
                  <a:gd name="T10" fmla="*/ 2147483647 w 53"/>
                  <a:gd name="T11" fmla="*/ 2147483647 h 93"/>
                  <a:gd name="T12" fmla="*/ 2147483647 w 53"/>
                  <a:gd name="T13" fmla="*/ 2147483647 h 93"/>
                  <a:gd name="T14" fmla="*/ 2147483647 w 53"/>
                  <a:gd name="T15" fmla="*/ 0 h 93"/>
                  <a:gd name="T16" fmla="*/ 0 w 53"/>
                  <a:gd name="T17" fmla="*/ 0 h 93"/>
                  <a:gd name="T18" fmla="*/ 2147483647 w 53"/>
                  <a:gd name="T19" fmla="*/ 0 h 93"/>
                  <a:gd name="T20" fmla="*/ 2147483647 w 53"/>
                  <a:gd name="T21" fmla="*/ 2147483647 h 93"/>
                  <a:gd name="T22" fmla="*/ 2147483647 w 53"/>
                  <a:gd name="T23" fmla="*/ 2147483647 h 93"/>
                  <a:gd name="T24" fmla="*/ 2147483647 w 53"/>
                  <a:gd name="T25" fmla="*/ 2147483647 h 93"/>
                  <a:gd name="T26" fmla="*/ 2147483647 w 53"/>
                  <a:gd name="T27" fmla="*/ 2147483647 h 93"/>
                  <a:gd name="T28" fmla="*/ 2147483647 w 53"/>
                  <a:gd name="T29" fmla="*/ 2147483647 h 93"/>
                  <a:gd name="T30" fmla="*/ 2147483647 w 53"/>
                  <a:gd name="T31" fmla="*/ 2147483647 h 93"/>
                  <a:gd name="T32" fmla="*/ 2147483647 w 53"/>
                  <a:gd name="T33" fmla="*/ 2147483647 h 9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3"/>
                  <a:gd name="T52" fmla="*/ 0 h 93"/>
                  <a:gd name="T53" fmla="*/ 53 w 53"/>
                  <a:gd name="T54" fmla="*/ 93 h 9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3" h="93">
                    <a:moveTo>
                      <a:pt x="53" y="93"/>
                    </a:moveTo>
                    <a:cubicBezTo>
                      <a:pt x="53" y="93"/>
                      <a:pt x="53" y="91"/>
                      <a:pt x="52" y="88"/>
                    </a:cubicBezTo>
                    <a:cubicBezTo>
                      <a:pt x="52" y="85"/>
                      <a:pt x="52" y="80"/>
                      <a:pt x="51" y="75"/>
                    </a:cubicBezTo>
                    <a:cubicBezTo>
                      <a:pt x="51" y="70"/>
                      <a:pt x="50" y="64"/>
                      <a:pt x="48" y="57"/>
                    </a:cubicBezTo>
                    <a:cubicBezTo>
                      <a:pt x="47" y="50"/>
                      <a:pt x="45" y="43"/>
                      <a:pt x="42" y="35"/>
                    </a:cubicBezTo>
                    <a:cubicBezTo>
                      <a:pt x="39" y="28"/>
                      <a:pt x="35" y="21"/>
                      <a:pt x="31" y="16"/>
                    </a:cubicBezTo>
                    <a:cubicBezTo>
                      <a:pt x="26" y="10"/>
                      <a:pt x="21" y="6"/>
                      <a:pt x="17" y="4"/>
                    </a:cubicBezTo>
                    <a:cubicBezTo>
                      <a:pt x="12" y="2"/>
                      <a:pt x="8" y="1"/>
                      <a:pt x="5" y="0"/>
                    </a:cubicBezTo>
                    <a:cubicBezTo>
                      <a:pt x="2" y="0"/>
                      <a:pt x="0" y="0"/>
                      <a:pt x="0" y="0"/>
                    </a:cubicBezTo>
                    <a:cubicBezTo>
                      <a:pt x="0" y="0"/>
                      <a:pt x="2" y="0"/>
                      <a:pt x="5" y="0"/>
                    </a:cubicBezTo>
                    <a:cubicBezTo>
                      <a:pt x="8" y="0"/>
                      <a:pt x="12" y="1"/>
                      <a:pt x="17" y="3"/>
                    </a:cubicBezTo>
                    <a:cubicBezTo>
                      <a:pt x="22" y="5"/>
                      <a:pt x="27" y="9"/>
                      <a:pt x="32" y="15"/>
                    </a:cubicBezTo>
                    <a:cubicBezTo>
                      <a:pt x="36" y="20"/>
                      <a:pt x="40" y="27"/>
                      <a:pt x="43" y="35"/>
                    </a:cubicBezTo>
                    <a:cubicBezTo>
                      <a:pt x="46" y="42"/>
                      <a:pt x="49" y="50"/>
                      <a:pt x="50" y="57"/>
                    </a:cubicBezTo>
                    <a:cubicBezTo>
                      <a:pt x="51" y="64"/>
                      <a:pt x="52" y="70"/>
                      <a:pt x="53" y="75"/>
                    </a:cubicBezTo>
                    <a:cubicBezTo>
                      <a:pt x="53" y="81"/>
                      <a:pt x="53" y="85"/>
                      <a:pt x="53" y="88"/>
                    </a:cubicBezTo>
                    <a:cubicBezTo>
                      <a:pt x="53" y="91"/>
                      <a:pt x="53" y="93"/>
                      <a:pt x="53" y="93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049" name="Freeform 86">
                <a:extLst>
                  <a:ext uri="{FF2B5EF4-FFF2-40B4-BE49-F238E27FC236}">
                    <a16:creationId xmlns:a16="http://schemas.microsoft.com/office/drawing/2014/main" id="{9E574243-D74E-42E7-8954-000CD06FB3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35406" y="6044916"/>
                <a:ext cx="63690" cy="551984"/>
              </a:xfrm>
              <a:custGeom>
                <a:avLst/>
                <a:gdLst>
                  <a:gd name="T0" fmla="*/ 2147483647 w 24"/>
                  <a:gd name="T1" fmla="*/ 2147483647 h 208"/>
                  <a:gd name="T2" fmla="*/ 2147483647 w 24"/>
                  <a:gd name="T3" fmla="*/ 2147483647 h 208"/>
                  <a:gd name="T4" fmla="*/ 2147483647 w 24"/>
                  <a:gd name="T5" fmla="*/ 2147483647 h 208"/>
                  <a:gd name="T6" fmla="*/ 2147483647 w 24"/>
                  <a:gd name="T7" fmla="*/ 2147483647 h 208"/>
                  <a:gd name="T8" fmla="*/ 2147483647 w 24"/>
                  <a:gd name="T9" fmla="*/ 2147483647 h 208"/>
                  <a:gd name="T10" fmla="*/ 2147483647 w 24"/>
                  <a:gd name="T11" fmla="*/ 2147483647 h 208"/>
                  <a:gd name="T12" fmla="*/ 2147483647 w 24"/>
                  <a:gd name="T13" fmla="*/ 2147483647 h 208"/>
                  <a:gd name="T14" fmla="*/ 2147483647 w 24"/>
                  <a:gd name="T15" fmla="*/ 2147483647 h 208"/>
                  <a:gd name="T16" fmla="*/ 0 w 24"/>
                  <a:gd name="T17" fmla="*/ 2147483647 h 208"/>
                  <a:gd name="T18" fmla="*/ 0 w 24"/>
                  <a:gd name="T19" fmla="*/ 2147483647 h 208"/>
                  <a:gd name="T20" fmla="*/ 0 w 24"/>
                  <a:gd name="T21" fmla="*/ 2147483647 h 208"/>
                  <a:gd name="T22" fmla="*/ 2147483647 w 24"/>
                  <a:gd name="T23" fmla="*/ 2147483647 h 208"/>
                  <a:gd name="T24" fmla="*/ 2147483647 w 24"/>
                  <a:gd name="T25" fmla="*/ 2147483647 h 208"/>
                  <a:gd name="T26" fmla="*/ 2147483647 w 24"/>
                  <a:gd name="T27" fmla="*/ 2147483647 h 208"/>
                  <a:gd name="T28" fmla="*/ 2147483647 w 24"/>
                  <a:gd name="T29" fmla="*/ 2147483647 h 208"/>
                  <a:gd name="T30" fmla="*/ 2147483647 w 24"/>
                  <a:gd name="T31" fmla="*/ 2147483647 h 208"/>
                  <a:gd name="T32" fmla="*/ 2147483647 w 24"/>
                  <a:gd name="T33" fmla="*/ 2147483647 h 208"/>
                  <a:gd name="T34" fmla="*/ 2147483647 w 24"/>
                  <a:gd name="T35" fmla="*/ 2147483647 h 208"/>
                  <a:gd name="T36" fmla="*/ 2147483647 w 24"/>
                  <a:gd name="T37" fmla="*/ 2147483647 h 20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4"/>
                  <a:gd name="T58" fmla="*/ 0 h 208"/>
                  <a:gd name="T59" fmla="*/ 24 w 24"/>
                  <a:gd name="T60" fmla="*/ 208 h 20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4" h="208">
                    <a:moveTo>
                      <a:pt x="23" y="208"/>
                    </a:moveTo>
                    <a:cubicBezTo>
                      <a:pt x="23" y="208"/>
                      <a:pt x="23" y="207"/>
                      <a:pt x="23" y="206"/>
                    </a:cubicBezTo>
                    <a:cubicBezTo>
                      <a:pt x="23" y="204"/>
                      <a:pt x="23" y="202"/>
                      <a:pt x="23" y="200"/>
                    </a:cubicBezTo>
                    <a:cubicBezTo>
                      <a:pt x="23" y="194"/>
                      <a:pt x="23" y="187"/>
                      <a:pt x="23" y="177"/>
                    </a:cubicBezTo>
                    <a:cubicBezTo>
                      <a:pt x="22" y="158"/>
                      <a:pt x="21" y="132"/>
                      <a:pt x="18" y="104"/>
                    </a:cubicBezTo>
                    <a:cubicBezTo>
                      <a:pt x="14" y="75"/>
                      <a:pt x="10" y="49"/>
                      <a:pt x="6" y="30"/>
                    </a:cubicBezTo>
                    <a:cubicBezTo>
                      <a:pt x="5" y="26"/>
                      <a:pt x="5" y="22"/>
                      <a:pt x="4" y="18"/>
                    </a:cubicBezTo>
                    <a:cubicBezTo>
                      <a:pt x="3" y="14"/>
                      <a:pt x="2" y="11"/>
                      <a:pt x="1" y="9"/>
                    </a:cubicBezTo>
                    <a:cubicBezTo>
                      <a:pt x="1" y="6"/>
                      <a:pt x="0" y="4"/>
                      <a:pt x="0" y="3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3"/>
                    </a:cubicBezTo>
                    <a:cubicBezTo>
                      <a:pt x="1" y="4"/>
                      <a:pt x="1" y="6"/>
                      <a:pt x="2" y="8"/>
                    </a:cubicBezTo>
                    <a:cubicBezTo>
                      <a:pt x="3" y="11"/>
                      <a:pt x="4" y="14"/>
                      <a:pt x="5" y="18"/>
                    </a:cubicBezTo>
                    <a:cubicBezTo>
                      <a:pt x="6" y="21"/>
                      <a:pt x="7" y="26"/>
                      <a:pt x="8" y="30"/>
                    </a:cubicBezTo>
                    <a:cubicBezTo>
                      <a:pt x="12" y="49"/>
                      <a:pt x="16" y="75"/>
                      <a:pt x="19" y="103"/>
                    </a:cubicBezTo>
                    <a:cubicBezTo>
                      <a:pt x="23" y="132"/>
                      <a:pt x="24" y="158"/>
                      <a:pt x="24" y="177"/>
                    </a:cubicBezTo>
                    <a:cubicBezTo>
                      <a:pt x="24" y="187"/>
                      <a:pt x="24" y="194"/>
                      <a:pt x="24" y="200"/>
                    </a:cubicBezTo>
                    <a:cubicBezTo>
                      <a:pt x="24" y="202"/>
                      <a:pt x="24" y="204"/>
                      <a:pt x="23" y="206"/>
                    </a:cubicBezTo>
                    <a:cubicBezTo>
                      <a:pt x="23" y="207"/>
                      <a:pt x="23" y="208"/>
                      <a:pt x="23" y="208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050" name="Freeform 87">
                <a:extLst>
                  <a:ext uri="{FF2B5EF4-FFF2-40B4-BE49-F238E27FC236}">
                    <a16:creationId xmlns:a16="http://schemas.microsoft.com/office/drawing/2014/main" id="{89EC29D0-CE70-45BE-9992-AD5DFD2D19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95744" y="6087376"/>
                <a:ext cx="181015" cy="374321"/>
              </a:xfrm>
              <a:custGeom>
                <a:avLst/>
                <a:gdLst>
                  <a:gd name="T0" fmla="*/ 0 w 68"/>
                  <a:gd name="T1" fmla="*/ 2147483647 h 141"/>
                  <a:gd name="T2" fmla="*/ 0 w 68"/>
                  <a:gd name="T3" fmla="*/ 2147483647 h 141"/>
                  <a:gd name="T4" fmla="*/ 2147483647 w 68"/>
                  <a:gd name="T5" fmla="*/ 2147483647 h 141"/>
                  <a:gd name="T6" fmla="*/ 2147483647 w 68"/>
                  <a:gd name="T7" fmla="*/ 2147483647 h 141"/>
                  <a:gd name="T8" fmla="*/ 2147483647 w 68"/>
                  <a:gd name="T9" fmla="*/ 2147483647 h 141"/>
                  <a:gd name="T10" fmla="*/ 2147483647 w 68"/>
                  <a:gd name="T11" fmla="*/ 2147483647 h 141"/>
                  <a:gd name="T12" fmla="*/ 2147483647 w 68"/>
                  <a:gd name="T13" fmla="*/ 2147483647 h 141"/>
                  <a:gd name="T14" fmla="*/ 2147483647 w 68"/>
                  <a:gd name="T15" fmla="*/ 2147483647 h 141"/>
                  <a:gd name="T16" fmla="*/ 2147483647 w 68"/>
                  <a:gd name="T17" fmla="*/ 2147483647 h 141"/>
                  <a:gd name="T18" fmla="*/ 2147483647 w 68"/>
                  <a:gd name="T19" fmla="*/ 0 h 141"/>
                  <a:gd name="T20" fmla="*/ 2147483647 w 68"/>
                  <a:gd name="T21" fmla="*/ 2147483647 h 141"/>
                  <a:gd name="T22" fmla="*/ 2147483647 w 68"/>
                  <a:gd name="T23" fmla="*/ 2147483647 h 141"/>
                  <a:gd name="T24" fmla="*/ 2147483647 w 68"/>
                  <a:gd name="T25" fmla="*/ 2147483647 h 141"/>
                  <a:gd name="T26" fmla="*/ 2147483647 w 68"/>
                  <a:gd name="T27" fmla="*/ 2147483647 h 141"/>
                  <a:gd name="T28" fmla="*/ 2147483647 w 68"/>
                  <a:gd name="T29" fmla="*/ 2147483647 h 141"/>
                  <a:gd name="T30" fmla="*/ 0 w 68"/>
                  <a:gd name="T31" fmla="*/ 2147483647 h 141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68"/>
                  <a:gd name="T49" fmla="*/ 0 h 141"/>
                  <a:gd name="T50" fmla="*/ 68 w 68"/>
                  <a:gd name="T51" fmla="*/ 141 h 141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68" h="141">
                    <a:moveTo>
                      <a:pt x="0" y="141"/>
                    </a:moveTo>
                    <a:cubicBezTo>
                      <a:pt x="0" y="141"/>
                      <a:pt x="0" y="139"/>
                      <a:pt x="0" y="135"/>
                    </a:cubicBezTo>
                    <a:cubicBezTo>
                      <a:pt x="0" y="131"/>
                      <a:pt x="1" y="125"/>
                      <a:pt x="2" y="118"/>
                    </a:cubicBezTo>
                    <a:cubicBezTo>
                      <a:pt x="3" y="111"/>
                      <a:pt x="5" y="102"/>
                      <a:pt x="8" y="93"/>
                    </a:cubicBezTo>
                    <a:cubicBezTo>
                      <a:pt x="10" y="83"/>
                      <a:pt x="14" y="73"/>
                      <a:pt x="18" y="63"/>
                    </a:cubicBezTo>
                    <a:cubicBezTo>
                      <a:pt x="27" y="42"/>
                      <a:pt x="39" y="25"/>
                      <a:pt x="49" y="15"/>
                    </a:cubicBezTo>
                    <a:cubicBezTo>
                      <a:pt x="51" y="12"/>
                      <a:pt x="54" y="10"/>
                      <a:pt x="56" y="8"/>
                    </a:cubicBezTo>
                    <a:cubicBezTo>
                      <a:pt x="57" y="7"/>
                      <a:pt x="58" y="6"/>
                      <a:pt x="59" y="5"/>
                    </a:cubicBezTo>
                    <a:cubicBezTo>
                      <a:pt x="60" y="5"/>
                      <a:pt x="61" y="4"/>
                      <a:pt x="62" y="3"/>
                    </a:cubicBezTo>
                    <a:cubicBezTo>
                      <a:pt x="66" y="1"/>
                      <a:pt x="68" y="0"/>
                      <a:pt x="68" y="0"/>
                    </a:cubicBezTo>
                    <a:cubicBezTo>
                      <a:pt x="68" y="0"/>
                      <a:pt x="60" y="5"/>
                      <a:pt x="50" y="16"/>
                    </a:cubicBezTo>
                    <a:cubicBezTo>
                      <a:pt x="40" y="26"/>
                      <a:pt x="29" y="43"/>
                      <a:pt x="20" y="64"/>
                    </a:cubicBezTo>
                    <a:cubicBezTo>
                      <a:pt x="16" y="74"/>
                      <a:pt x="12" y="84"/>
                      <a:pt x="9" y="93"/>
                    </a:cubicBezTo>
                    <a:cubicBezTo>
                      <a:pt x="7" y="102"/>
                      <a:pt x="5" y="111"/>
                      <a:pt x="3" y="118"/>
                    </a:cubicBezTo>
                    <a:cubicBezTo>
                      <a:pt x="2" y="125"/>
                      <a:pt x="1" y="131"/>
                      <a:pt x="1" y="135"/>
                    </a:cubicBezTo>
                    <a:cubicBezTo>
                      <a:pt x="0" y="139"/>
                      <a:pt x="0" y="141"/>
                      <a:pt x="0" y="141"/>
                    </a:cubicBezTo>
                    <a:close/>
                  </a:path>
                </a:pathLst>
              </a:custGeom>
              <a:solidFill>
                <a:srgbClr val="2632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15797" name="Freeform 88">
              <a:extLst>
                <a:ext uri="{FF2B5EF4-FFF2-40B4-BE49-F238E27FC236}">
                  <a16:creationId xmlns:a16="http://schemas.microsoft.com/office/drawing/2014/main" id="{ECB19ADB-88EE-48D1-845E-DF0B6D5CF74B}"/>
                </a:ext>
              </a:extLst>
            </p:cNvPr>
            <p:cNvSpPr>
              <a:spLocks/>
            </p:cNvSpPr>
            <p:nvPr/>
          </p:nvSpPr>
          <p:spPr bwMode="auto">
            <a:xfrm>
              <a:off x="9228857" y="4187836"/>
              <a:ext cx="532989" cy="339682"/>
            </a:xfrm>
            <a:custGeom>
              <a:avLst/>
              <a:gdLst>
                <a:gd name="T0" fmla="*/ 2147483647 w 201"/>
                <a:gd name="T1" fmla="*/ 2147483647 h 128"/>
                <a:gd name="T2" fmla="*/ 2147483647 w 201"/>
                <a:gd name="T3" fmla="*/ 2147483647 h 128"/>
                <a:gd name="T4" fmla="*/ 2147483647 w 201"/>
                <a:gd name="T5" fmla="*/ 0 h 128"/>
                <a:gd name="T6" fmla="*/ 0 w 201"/>
                <a:gd name="T7" fmla="*/ 2147483647 h 128"/>
                <a:gd name="T8" fmla="*/ 2147483647 w 201"/>
                <a:gd name="T9" fmla="*/ 2147483647 h 128"/>
                <a:gd name="T10" fmla="*/ 2147483647 w 201"/>
                <a:gd name="T11" fmla="*/ 2147483647 h 128"/>
                <a:gd name="T12" fmla="*/ 2147483647 w 201"/>
                <a:gd name="T13" fmla="*/ 2147483647 h 12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01"/>
                <a:gd name="T22" fmla="*/ 0 h 128"/>
                <a:gd name="T23" fmla="*/ 201 w 201"/>
                <a:gd name="T24" fmla="*/ 128 h 128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01" h="128">
                  <a:moveTo>
                    <a:pt x="143" y="13"/>
                  </a:moveTo>
                  <a:cubicBezTo>
                    <a:pt x="143" y="13"/>
                    <a:pt x="134" y="53"/>
                    <a:pt x="124" y="48"/>
                  </a:cubicBezTo>
                  <a:cubicBezTo>
                    <a:pt x="114" y="43"/>
                    <a:pt x="39" y="0"/>
                    <a:pt x="39" y="0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0" y="35"/>
                    <a:pt x="130" y="128"/>
                    <a:pt x="162" y="111"/>
                  </a:cubicBezTo>
                  <a:cubicBezTo>
                    <a:pt x="194" y="93"/>
                    <a:pt x="201" y="33"/>
                    <a:pt x="201" y="33"/>
                  </a:cubicBezTo>
                  <a:lnTo>
                    <a:pt x="143" y="13"/>
                  </a:lnTo>
                  <a:close/>
                </a:path>
              </a:pathLst>
            </a:custGeom>
            <a:solidFill>
              <a:srgbClr val="FFC7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798" name="Freeform 89">
              <a:extLst>
                <a:ext uri="{FF2B5EF4-FFF2-40B4-BE49-F238E27FC236}">
                  <a16:creationId xmlns:a16="http://schemas.microsoft.com/office/drawing/2014/main" id="{E61085FD-3406-4B2C-9C6A-327B6957B5E5}"/>
                </a:ext>
              </a:extLst>
            </p:cNvPr>
            <p:cNvSpPr>
              <a:spLocks/>
            </p:cNvSpPr>
            <p:nvPr/>
          </p:nvSpPr>
          <p:spPr bwMode="auto">
            <a:xfrm>
              <a:off x="9064603" y="4071629"/>
              <a:ext cx="268170" cy="208949"/>
            </a:xfrm>
            <a:custGeom>
              <a:avLst/>
              <a:gdLst>
                <a:gd name="T0" fmla="*/ 2147483647 w 101"/>
                <a:gd name="T1" fmla="*/ 2147483647 h 79"/>
                <a:gd name="T2" fmla="*/ 2147483647 w 101"/>
                <a:gd name="T3" fmla="*/ 2147483647 h 79"/>
                <a:gd name="T4" fmla="*/ 2147483647 w 101"/>
                <a:gd name="T5" fmla="*/ 2147483647 h 79"/>
                <a:gd name="T6" fmla="*/ 2147483647 w 101"/>
                <a:gd name="T7" fmla="*/ 2147483647 h 79"/>
                <a:gd name="T8" fmla="*/ 2147483647 w 101"/>
                <a:gd name="T9" fmla="*/ 2147483647 h 79"/>
                <a:gd name="T10" fmla="*/ 2147483647 w 101"/>
                <a:gd name="T11" fmla="*/ 2147483647 h 79"/>
                <a:gd name="T12" fmla="*/ 2147483647 w 101"/>
                <a:gd name="T13" fmla="*/ 2147483647 h 79"/>
                <a:gd name="T14" fmla="*/ 2147483647 w 101"/>
                <a:gd name="T15" fmla="*/ 2147483647 h 79"/>
                <a:gd name="T16" fmla="*/ 2147483647 w 101"/>
                <a:gd name="T17" fmla="*/ 2147483647 h 79"/>
                <a:gd name="T18" fmla="*/ 2147483647 w 101"/>
                <a:gd name="T19" fmla="*/ 2147483647 h 79"/>
                <a:gd name="T20" fmla="*/ 2147483647 w 101"/>
                <a:gd name="T21" fmla="*/ 2147483647 h 79"/>
                <a:gd name="T22" fmla="*/ 2147483647 w 101"/>
                <a:gd name="T23" fmla="*/ 2147483647 h 79"/>
                <a:gd name="T24" fmla="*/ 2147483647 w 101"/>
                <a:gd name="T25" fmla="*/ 2147483647 h 79"/>
                <a:gd name="T26" fmla="*/ 2147483647 w 101"/>
                <a:gd name="T27" fmla="*/ 2147483647 h 79"/>
                <a:gd name="T28" fmla="*/ 2147483647 w 101"/>
                <a:gd name="T29" fmla="*/ 2147483647 h 79"/>
                <a:gd name="T30" fmla="*/ 2147483647 w 101"/>
                <a:gd name="T31" fmla="*/ 2147483647 h 79"/>
                <a:gd name="T32" fmla="*/ 2147483647 w 101"/>
                <a:gd name="T33" fmla="*/ 2147483647 h 79"/>
                <a:gd name="T34" fmla="*/ 2147483647 w 101"/>
                <a:gd name="T35" fmla="*/ 2147483647 h 79"/>
                <a:gd name="T36" fmla="*/ 2147483647 w 101"/>
                <a:gd name="T37" fmla="*/ 2147483647 h 79"/>
                <a:gd name="T38" fmla="*/ 2147483647 w 101"/>
                <a:gd name="T39" fmla="*/ 2147483647 h 79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01"/>
                <a:gd name="T61" fmla="*/ 0 h 79"/>
                <a:gd name="T62" fmla="*/ 101 w 101"/>
                <a:gd name="T63" fmla="*/ 79 h 79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01" h="79">
                  <a:moveTo>
                    <a:pt x="62" y="79"/>
                  </a:moveTo>
                  <a:cubicBezTo>
                    <a:pt x="48" y="75"/>
                    <a:pt x="32" y="70"/>
                    <a:pt x="24" y="66"/>
                  </a:cubicBezTo>
                  <a:cubicBezTo>
                    <a:pt x="7" y="58"/>
                    <a:pt x="8" y="57"/>
                    <a:pt x="9" y="55"/>
                  </a:cubicBezTo>
                  <a:cubicBezTo>
                    <a:pt x="12" y="50"/>
                    <a:pt x="39" y="67"/>
                    <a:pt x="36" y="60"/>
                  </a:cubicBezTo>
                  <a:cubicBezTo>
                    <a:pt x="32" y="53"/>
                    <a:pt x="0" y="43"/>
                    <a:pt x="4" y="38"/>
                  </a:cubicBezTo>
                  <a:cubicBezTo>
                    <a:pt x="9" y="31"/>
                    <a:pt x="37" y="50"/>
                    <a:pt x="39" y="51"/>
                  </a:cubicBezTo>
                  <a:cubicBezTo>
                    <a:pt x="41" y="53"/>
                    <a:pt x="44" y="49"/>
                    <a:pt x="41" y="48"/>
                  </a:cubicBezTo>
                  <a:cubicBezTo>
                    <a:pt x="38" y="46"/>
                    <a:pt x="4" y="28"/>
                    <a:pt x="8" y="22"/>
                  </a:cubicBezTo>
                  <a:cubicBezTo>
                    <a:pt x="11" y="18"/>
                    <a:pt x="17" y="23"/>
                    <a:pt x="17" y="23"/>
                  </a:cubicBezTo>
                  <a:cubicBezTo>
                    <a:pt x="17" y="23"/>
                    <a:pt x="48" y="43"/>
                    <a:pt x="50" y="40"/>
                  </a:cubicBezTo>
                  <a:cubicBezTo>
                    <a:pt x="52" y="37"/>
                    <a:pt x="34" y="25"/>
                    <a:pt x="28" y="21"/>
                  </a:cubicBezTo>
                  <a:cubicBezTo>
                    <a:pt x="22" y="17"/>
                    <a:pt x="21" y="13"/>
                    <a:pt x="25" y="12"/>
                  </a:cubicBezTo>
                  <a:cubicBezTo>
                    <a:pt x="27" y="11"/>
                    <a:pt x="47" y="21"/>
                    <a:pt x="53" y="25"/>
                  </a:cubicBezTo>
                  <a:cubicBezTo>
                    <a:pt x="59" y="29"/>
                    <a:pt x="76" y="39"/>
                    <a:pt x="72" y="27"/>
                  </a:cubicBezTo>
                  <a:cubicBezTo>
                    <a:pt x="68" y="16"/>
                    <a:pt x="69" y="5"/>
                    <a:pt x="72" y="2"/>
                  </a:cubicBezTo>
                  <a:cubicBezTo>
                    <a:pt x="74" y="0"/>
                    <a:pt x="79" y="2"/>
                    <a:pt x="78" y="6"/>
                  </a:cubicBezTo>
                  <a:cubicBezTo>
                    <a:pt x="78" y="9"/>
                    <a:pt x="79" y="14"/>
                    <a:pt x="80" y="18"/>
                  </a:cubicBezTo>
                  <a:cubicBezTo>
                    <a:pt x="81" y="22"/>
                    <a:pt x="82" y="25"/>
                    <a:pt x="84" y="28"/>
                  </a:cubicBezTo>
                  <a:cubicBezTo>
                    <a:pt x="85" y="29"/>
                    <a:pt x="85" y="30"/>
                    <a:pt x="86" y="32"/>
                  </a:cubicBezTo>
                  <a:cubicBezTo>
                    <a:pt x="90" y="37"/>
                    <a:pt x="95" y="41"/>
                    <a:pt x="101" y="44"/>
                  </a:cubicBezTo>
                </a:path>
              </a:pathLst>
            </a:custGeom>
            <a:solidFill>
              <a:srgbClr val="FFC7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799" name="Freeform 90">
              <a:extLst>
                <a:ext uri="{FF2B5EF4-FFF2-40B4-BE49-F238E27FC236}">
                  <a16:creationId xmlns:a16="http://schemas.microsoft.com/office/drawing/2014/main" id="{230EFF27-BE62-40BB-B718-72D3D8BB943B}"/>
                </a:ext>
              </a:extLst>
            </p:cNvPr>
            <p:cNvSpPr>
              <a:spLocks/>
            </p:cNvSpPr>
            <p:nvPr/>
          </p:nvSpPr>
          <p:spPr bwMode="auto">
            <a:xfrm>
              <a:off x="9844532" y="6480692"/>
              <a:ext cx="338565" cy="162020"/>
            </a:xfrm>
            <a:custGeom>
              <a:avLst/>
              <a:gdLst>
                <a:gd name="T0" fmla="*/ 2147483647 w 128"/>
                <a:gd name="T1" fmla="*/ 2147483647 h 61"/>
                <a:gd name="T2" fmla="*/ 2147483647 w 128"/>
                <a:gd name="T3" fmla="*/ 2147483647 h 61"/>
                <a:gd name="T4" fmla="*/ 2147483647 w 128"/>
                <a:gd name="T5" fmla="*/ 0 h 61"/>
                <a:gd name="T6" fmla="*/ 2147483647 w 128"/>
                <a:gd name="T7" fmla="*/ 2147483647 h 61"/>
                <a:gd name="T8" fmla="*/ 2147483647 w 128"/>
                <a:gd name="T9" fmla="*/ 2147483647 h 61"/>
                <a:gd name="T10" fmla="*/ 2147483647 w 128"/>
                <a:gd name="T11" fmla="*/ 2147483647 h 61"/>
                <a:gd name="T12" fmla="*/ 2147483647 w 128"/>
                <a:gd name="T13" fmla="*/ 2147483647 h 6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28"/>
                <a:gd name="T22" fmla="*/ 0 h 61"/>
                <a:gd name="T23" fmla="*/ 128 w 128"/>
                <a:gd name="T24" fmla="*/ 61 h 6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28" h="61">
                  <a:moveTo>
                    <a:pt x="58" y="39"/>
                  </a:moveTo>
                  <a:cubicBezTo>
                    <a:pt x="58" y="2"/>
                    <a:pt x="58" y="2"/>
                    <a:pt x="58" y="2"/>
                  </a:cubicBezTo>
                  <a:cubicBezTo>
                    <a:pt x="127" y="0"/>
                    <a:pt x="127" y="0"/>
                    <a:pt x="127" y="0"/>
                  </a:cubicBezTo>
                  <a:cubicBezTo>
                    <a:pt x="128" y="54"/>
                    <a:pt x="128" y="54"/>
                    <a:pt x="128" y="54"/>
                  </a:cubicBezTo>
                  <a:cubicBezTo>
                    <a:pt x="124" y="55"/>
                    <a:pt x="124" y="55"/>
                    <a:pt x="124" y="55"/>
                  </a:cubicBezTo>
                  <a:cubicBezTo>
                    <a:pt x="105" y="56"/>
                    <a:pt x="27" y="61"/>
                    <a:pt x="14" y="57"/>
                  </a:cubicBezTo>
                  <a:cubicBezTo>
                    <a:pt x="0" y="53"/>
                    <a:pt x="58" y="39"/>
                    <a:pt x="58" y="39"/>
                  </a:cubicBezTo>
                </a:path>
              </a:pathLst>
            </a:custGeom>
            <a:solidFill>
              <a:srgbClr val="E850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800" name="Freeform 91">
              <a:extLst>
                <a:ext uri="{FF2B5EF4-FFF2-40B4-BE49-F238E27FC236}">
                  <a16:creationId xmlns:a16="http://schemas.microsoft.com/office/drawing/2014/main" id="{3DE8E919-B87B-4A5B-B1DC-F46F46EE74E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910457" y="6604721"/>
              <a:ext cx="268170" cy="29052"/>
            </a:xfrm>
            <a:custGeom>
              <a:avLst/>
              <a:gdLst>
                <a:gd name="T0" fmla="*/ 2147483647 w 101"/>
                <a:gd name="T1" fmla="*/ 2147483647 h 11"/>
                <a:gd name="T2" fmla="*/ 2147483647 w 101"/>
                <a:gd name="T3" fmla="*/ 2147483647 h 11"/>
                <a:gd name="T4" fmla="*/ 2147483647 w 101"/>
                <a:gd name="T5" fmla="*/ 2147483647 h 11"/>
                <a:gd name="T6" fmla="*/ 2147483647 w 101"/>
                <a:gd name="T7" fmla="*/ 2147483647 h 11"/>
                <a:gd name="T8" fmla="*/ 2147483647 w 101"/>
                <a:gd name="T9" fmla="*/ 2147483647 h 11"/>
                <a:gd name="T10" fmla="*/ 2147483647 w 101"/>
                <a:gd name="T11" fmla="*/ 0 h 11"/>
                <a:gd name="T12" fmla="*/ 0 w 101"/>
                <a:gd name="T13" fmla="*/ 2147483647 h 11"/>
                <a:gd name="T14" fmla="*/ 2147483647 w 101"/>
                <a:gd name="T15" fmla="*/ 0 h 1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01"/>
                <a:gd name="T25" fmla="*/ 0 h 11"/>
                <a:gd name="T26" fmla="*/ 101 w 101"/>
                <a:gd name="T27" fmla="*/ 11 h 11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01" h="11">
                  <a:moveTo>
                    <a:pt x="101" y="8"/>
                  </a:moveTo>
                  <a:cubicBezTo>
                    <a:pt x="101" y="8"/>
                    <a:pt x="101" y="8"/>
                    <a:pt x="101" y="8"/>
                  </a:cubicBezTo>
                  <a:cubicBezTo>
                    <a:pt x="99" y="8"/>
                    <a:pt x="99" y="8"/>
                    <a:pt x="99" y="8"/>
                  </a:cubicBezTo>
                  <a:cubicBezTo>
                    <a:pt x="88" y="8"/>
                    <a:pt x="62" y="10"/>
                    <a:pt x="37" y="11"/>
                  </a:cubicBezTo>
                  <a:cubicBezTo>
                    <a:pt x="59" y="10"/>
                    <a:pt x="85" y="9"/>
                    <a:pt x="101" y="8"/>
                  </a:cubicBezTo>
                  <a:moveTo>
                    <a:pt x="5" y="0"/>
                  </a:moveTo>
                  <a:cubicBezTo>
                    <a:pt x="5" y="0"/>
                    <a:pt x="3" y="0"/>
                    <a:pt x="0" y="1"/>
                  </a:cubicBezTo>
                  <a:cubicBezTo>
                    <a:pt x="1" y="1"/>
                    <a:pt x="3" y="0"/>
                    <a:pt x="5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801" name="Freeform 92">
              <a:extLst>
                <a:ext uri="{FF2B5EF4-FFF2-40B4-BE49-F238E27FC236}">
                  <a16:creationId xmlns:a16="http://schemas.microsoft.com/office/drawing/2014/main" id="{1FD0C92F-BA63-49C3-98B1-F5667615739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78627" y="6623717"/>
              <a:ext cx="4470" cy="2235"/>
            </a:xfrm>
            <a:custGeom>
              <a:avLst/>
              <a:gdLst>
                <a:gd name="T0" fmla="*/ 2147483647 w 2"/>
                <a:gd name="T1" fmla="*/ 0 h 1"/>
                <a:gd name="T2" fmla="*/ 0 w 2"/>
                <a:gd name="T3" fmla="*/ 2147483647 h 1"/>
                <a:gd name="T4" fmla="*/ 0 w 2"/>
                <a:gd name="T5" fmla="*/ 2147483647 h 1"/>
                <a:gd name="T6" fmla="*/ 2147483647 w 2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"/>
                <a:gd name="T13" fmla="*/ 0 h 1"/>
                <a:gd name="T14" fmla="*/ 2 w 2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" h="1">
                  <a:moveTo>
                    <a:pt x="2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1" y="0"/>
                    <a:pt x="2" y="0"/>
                  </a:cubicBezTo>
                </a:path>
              </a:pathLst>
            </a:custGeom>
            <a:solidFill>
              <a:srgbClr val="7D84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802" name="Freeform 93">
              <a:extLst>
                <a:ext uri="{FF2B5EF4-FFF2-40B4-BE49-F238E27FC236}">
                  <a16:creationId xmlns:a16="http://schemas.microsoft.com/office/drawing/2014/main" id="{8FD7B777-D9D9-456B-A0FA-0F830BEDA3B3}"/>
                </a:ext>
              </a:extLst>
            </p:cNvPr>
            <p:cNvSpPr>
              <a:spLocks/>
            </p:cNvSpPr>
            <p:nvPr/>
          </p:nvSpPr>
          <p:spPr bwMode="auto">
            <a:xfrm>
              <a:off x="9875818" y="6625951"/>
              <a:ext cx="7822" cy="5587"/>
            </a:xfrm>
            <a:custGeom>
              <a:avLst/>
              <a:gdLst>
                <a:gd name="T0" fmla="*/ 0 w 3"/>
                <a:gd name="T1" fmla="*/ 0 h 2"/>
                <a:gd name="T2" fmla="*/ 0 w 3"/>
                <a:gd name="T3" fmla="*/ 2147483647 h 2"/>
                <a:gd name="T4" fmla="*/ 2147483647 w 3"/>
                <a:gd name="T5" fmla="*/ 2147483647 h 2"/>
                <a:gd name="T6" fmla="*/ 2147483647 w 3"/>
                <a:gd name="T7" fmla="*/ 2147483647 h 2"/>
                <a:gd name="T8" fmla="*/ 0 w 3"/>
                <a:gd name="T9" fmla="*/ 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"/>
                <a:gd name="T16" fmla="*/ 0 h 2"/>
                <a:gd name="T17" fmla="*/ 3 w 3"/>
                <a:gd name="T18" fmla="*/ 2 h 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" h="2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2"/>
                    <a:pt x="1" y="2"/>
                    <a:pt x="3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0" y="1"/>
                    <a:pt x="0" y="1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803" name="Freeform 94">
              <a:extLst>
                <a:ext uri="{FF2B5EF4-FFF2-40B4-BE49-F238E27FC236}">
                  <a16:creationId xmlns:a16="http://schemas.microsoft.com/office/drawing/2014/main" id="{1B35C4CA-0F83-44D3-A1B2-BA30A7D7E560}"/>
                </a:ext>
              </a:extLst>
            </p:cNvPr>
            <p:cNvSpPr>
              <a:spLocks/>
            </p:cNvSpPr>
            <p:nvPr/>
          </p:nvSpPr>
          <p:spPr bwMode="auto">
            <a:xfrm>
              <a:off x="9875818" y="6604721"/>
              <a:ext cx="307279" cy="29052"/>
            </a:xfrm>
            <a:custGeom>
              <a:avLst/>
              <a:gdLst>
                <a:gd name="T0" fmla="*/ 2147483647 w 116"/>
                <a:gd name="T1" fmla="*/ 0 h 11"/>
                <a:gd name="T2" fmla="*/ 2147483647 w 116"/>
                <a:gd name="T3" fmla="*/ 0 h 11"/>
                <a:gd name="T4" fmla="*/ 2147483647 w 116"/>
                <a:gd name="T5" fmla="*/ 2147483647 h 11"/>
                <a:gd name="T6" fmla="*/ 0 w 116"/>
                <a:gd name="T7" fmla="*/ 2147483647 h 11"/>
                <a:gd name="T8" fmla="*/ 2147483647 w 116"/>
                <a:gd name="T9" fmla="*/ 2147483647 h 11"/>
                <a:gd name="T10" fmla="*/ 2147483647 w 116"/>
                <a:gd name="T11" fmla="*/ 2147483647 h 11"/>
                <a:gd name="T12" fmla="*/ 2147483647 w 116"/>
                <a:gd name="T13" fmla="*/ 2147483647 h 11"/>
                <a:gd name="T14" fmla="*/ 2147483647 w 116"/>
                <a:gd name="T15" fmla="*/ 2147483647 h 11"/>
                <a:gd name="T16" fmla="*/ 2147483647 w 116"/>
                <a:gd name="T17" fmla="*/ 2147483647 h 11"/>
                <a:gd name="T18" fmla="*/ 2147483647 w 116"/>
                <a:gd name="T19" fmla="*/ 2147483647 h 11"/>
                <a:gd name="T20" fmla="*/ 2147483647 w 116"/>
                <a:gd name="T21" fmla="*/ 2147483647 h 11"/>
                <a:gd name="T22" fmla="*/ 2147483647 w 116"/>
                <a:gd name="T23" fmla="*/ 2147483647 h 11"/>
                <a:gd name="T24" fmla="*/ 2147483647 w 116"/>
                <a:gd name="T25" fmla="*/ 2147483647 h 11"/>
                <a:gd name="T26" fmla="*/ 2147483647 w 116"/>
                <a:gd name="T27" fmla="*/ 2147483647 h 11"/>
                <a:gd name="T28" fmla="*/ 2147483647 w 116"/>
                <a:gd name="T29" fmla="*/ 2147483647 h 11"/>
                <a:gd name="T30" fmla="*/ 2147483647 w 116"/>
                <a:gd name="T31" fmla="*/ 2147483647 h 11"/>
                <a:gd name="T32" fmla="*/ 2147483647 w 116"/>
                <a:gd name="T33" fmla="*/ 2147483647 h 11"/>
                <a:gd name="T34" fmla="*/ 2147483647 w 116"/>
                <a:gd name="T35" fmla="*/ 2147483647 h 11"/>
                <a:gd name="T36" fmla="*/ 2147483647 w 116"/>
                <a:gd name="T37" fmla="*/ 0 h 1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16"/>
                <a:gd name="T58" fmla="*/ 0 h 11"/>
                <a:gd name="T59" fmla="*/ 116 w 116"/>
                <a:gd name="T60" fmla="*/ 11 h 11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16" h="11">
                  <a:moveTo>
                    <a:pt x="18" y="0"/>
                  </a:moveTo>
                  <a:cubicBezTo>
                    <a:pt x="18" y="0"/>
                    <a:pt x="18" y="0"/>
                    <a:pt x="18" y="0"/>
                  </a:cubicBezTo>
                  <a:cubicBezTo>
                    <a:pt x="16" y="0"/>
                    <a:pt x="14" y="1"/>
                    <a:pt x="13" y="1"/>
                  </a:cubicBezTo>
                  <a:cubicBezTo>
                    <a:pt x="8" y="3"/>
                    <a:pt x="2" y="6"/>
                    <a:pt x="0" y="8"/>
                  </a:cubicBezTo>
                  <a:cubicBezTo>
                    <a:pt x="0" y="9"/>
                    <a:pt x="0" y="9"/>
                    <a:pt x="2" y="10"/>
                  </a:cubicBezTo>
                  <a:cubicBezTo>
                    <a:pt x="2" y="10"/>
                    <a:pt x="2" y="10"/>
                    <a:pt x="3" y="10"/>
                  </a:cubicBezTo>
                  <a:cubicBezTo>
                    <a:pt x="7" y="11"/>
                    <a:pt x="17" y="11"/>
                    <a:pt x="30" y="11"/>
                  </a:cubicBezTo>
                  <a:cubicBezTo>
                    <a:pt x="36" y="11"/>
                    <a:pt x="43" y="11"/>
                    <a:pt x="50" y="11"/>
                  </a:cubicBezTo>
                  <a:cubicBezTo>
                    <a:pt x="75" y="10"/>
                    <a:pt x="101" y="8"/>
                    <a:pt x="112" y="8"/>
                  </a:cubicBezTo>
                  <a:cubicBezTo>
                    <a:pt x="114" y="8"/>
                    <a:pt x="114" y="8"/>
                    <a:pt x="114" y="8"/>
                  </a:cubicBezTo>
                  <a:cubicBezTo>
                    <a:pt x="116" y="7"/>
                    <a:pt x="116" y="7"/>
                    <a:pt x="116" y="7"/>
                  </a:cubicBezTo>
                  <a:cubicBezTo>
                    <a:pt x="116" y="7"/>
                    <a:pt x="116" y="7"/>
                    <a:pt x="116" y="7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91" y="6"/>
                    <a:pt x="91" y="6"/>
                    <a:pt x="91" y="6"/>
                  </a:cubicBezTo>
                  <a:cubicBezTo>
                    <a:pt x="91" y="7"/>
                    <a:pt x="91" y="7"/>
                    <a:pt x="91" y="7"/>
                  </a:cubicBezTo>
                  <a:cubicBezTo>
                    <a:pt x="91" y="7"/>
                    <a:pt x="91" y="7"/>
                    <a:pt x="91" y="7"/>
                  </a:cubicBezTo>
                  <a:cubicBezTo>
                    <a:pt x="91" y="7"/>
                    <a:pt x="91" y="7"/>
                    <a:pt x="91" y="6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24" y="8"/>
                    <a:pt x="22" y="0"/>
                    <a:pt x="18" y="0"/>
                  </a:cubicBezTo>
                </a:path>
              </a:pathLst>
            </a:custGeom>
            <a:solidFill>
              <a:srgbClr val="F196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804" name="Freeform 95">
              <a:extLst>
                <a:ext uri="{FF2B5EF4-FFF2-40B4-BE49-F238E27FC236}">
                  <a16:creationId xmlns:a16="http://schemas.microsoft.com/office/drawing/2014/main" id="{0B88D815-52A7-409F-9247-03C3238BEBC7}"/>
                </a:ext>
              </a:extLst>
            </p:cNvPr>
            <p:cNvSpPr>
              <a:spLocks/>
            </p:cNvSpPr>
            <p:nvPr/>
          </p:nvSpPr>
          <p:spPr bwMode="auto">
            <a:xfrm>
              <a:off x="9875818" y="6621482"/>
              <a:ext cx="310631" cy="7822"/>
            </a:xfrm>
            <a:custGeom>
              <a:avLst/>
              <a:gdLst>
                <a:gd name="T0" fmla="*/ 2147483647 w 117"/>
                <a:gd name="T1" fmla="*/ 0 h 3"/>
                <a:gd name="T2" fmla="*/ 2147483647 w 117"/>
                <a:gd name="T3" fmla="*/ 0 h 3"/>
                <a:gd name="T4" fmla="*/ 2147483647 w 117"/>
                <a:gd name="T5" fmla="*/ 0 h 3"/>
                <a:gd name="T6" fmla="*/ 2147483647 w 117"/>
                <a:gd name="T7" fmla="*/ 2147483647 h 3"/>
                <a:gd name="T8" fmla="*/ 2147483647 w 117"/>
                <a:gd name="T9" fmla="*/ 2147483647 h 3"/>
                <a:gd name="T10" fmla="*/ 2147483647 w 117"/>
                <a:gd name="T11" fmla="*/ 2147483647 h 3"/>
                <a:gd name="T12" fmla="*/ 2147483647 w 117"/>
                <a:gd name="T13" fmla="*/ 2147483647 h 3"/>
                <a:gd name="T14" fmla="*/ 2147483647 w 117"/>
                <a:gd name="T15" fmla="*/ 2147483647 h 3"/>
                <a:gd name="T16" fmla="*/ 0 w 117"/>
                <a:gd name="T17" fmla="*/ 2147483647 h 3"/>
                <a:gd name="T18" fmla="*/ 2147483647 w 117"/>
                <a:gd name="T19" fmla="*/ 2147483647 h 3"/>
                <a:gd name="T20" fmla="*/ 2147483647 w 117"/>
                <a:gd name="T21" fmla="*/ 2147483647 h 3"/>
                <a:gd name="T22" fmla="*/ 2147483647 w 117"/>
                <a:gd name="T23" fmla="*/ 2147483647 h 3"/>
                <a:gd name="T24" fmla="*/ 2147483647 w 117"/>
                <a:gd name="T25" fmla="*/ 2147483647 h 3"/>
                <a:gd name="T26" fmla="*/ 2147483647 w 117"/>
                <a:gd name="T27" fmla="*/ 0 h 3"/>
                <a:gd name="T28" fmla="*/ 2147483647 w 117"/>
                <a:gd name="T29" fmla="*/ 0 h 3"/>
                <a:gd name="T30" fmla="*/ 2147483647 w 117"/>
                <a:gd name="T31" fmla="*/ 0 h 3"/>
                <a:gd name="T32" fmla="*/ 2147483647 w 117"/>
                <a:gd name="T33" fmla="*/ 0 h 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17"/>
                <a:gd name="T52" fmla="*/ 0 h 3"/>
                <a:gd name="T53" fmla="*/ 117 w 117"/>
                <a:gd name="T54" fmla="*/ 3 h 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17" h="3">
                  <a:moveTo>
                    <a:pt x="117" y="0"/>
                  </a:moveTo>
                  <a:cubicBezTo>
                    <a:pt x="117" y="0"/>
                    <a:pt x="116" y="0"/>
                    <a:pt x="116" y="0"/>
                  </a:cubicBezTo>
                  <a:cubicBezTo>
                    <a:pt x="115" y="0"/>
                    <a:pt x="114" y="0"/>
                    <a:pt x="112" y="0"/>
                  </a:cubicBezTo>
                  <a:cubicBezTo>
                    <a:pt x="109" y="0"/>
                    <a:pt x="105" y="1"/>
                    <a:pt x="100" y="1"/>
                  </a:cubicBezTo>
                  <a:cubicBezTo>
                    <a:pt x="89" y="2"/>
                    <a:pt x="75" y="2"/>
                    <a:pt x="58" y="2"/>
                  </a:cubicBezTo>
                  <a:cubicBezTo>
                    <a:pt x="42" y="3"/>
                    <a:pt x="28" y="3"/>
                    <a:pt x="17" y="3"/>
                  </a:cubicBezTo>
                  <a:cubicBezTo>
                    <a:pt x="12" y="3"/>
                    <a:pt x="8" y="2"/>
                    <a:pt x="4" y="2"/>
                  </a:cubicBezTo>
                  <a:cubicBezTo>
                    <a:pt x="3" y="2"/>
                    <a:pt x="2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2" y="2"/>
                    <a:pt x="3" y="2"/>
                    <a:pt x="4" y="2"/>
                  </a:cubicBezTo>
                  <a:cubicBezTo>
                    <a:pt x="8" y="2"/>
                    <a:pt x="12" y="2"/>
                    <a:pt x="17" y="2"/>
                  </a:cubicBezTo>
                  <a:cubicBezTo>
                    <a:pt x="28" y="2"/>
                    <a:pt x="42" y="2"/>
                    <a:pt x="58" y="2"/>
                  </a:cubicBezTo>
                  <a:cubicBezTo>
                    <a:pt x="75" y="1"/>
                    <a:pt x="89" y="1"/>
                    <a:pt x="100" y="0"/>
                  </a:cubicBezTo>
                  <a:cubicBezTo>
                    <a:pt x="105" y="0"/>
                    <a:pt x="109" y="0"/>
                    <a:pt x="112" y="0"/>
                  </a:cubicBezTo>
                  <a:cubicBezTo>
                    <a:pt x="114" y="0"/>
                    <a:pt x="115" y="0"/>
                    <a:pt x="116" y="0"/>
                  </a:cubicBezTo>
                  <a:cubicBezTo>
                    <a:pt x="116" y="0"/>
                    <a:pt x="117" y="0"/>
                    <a:pt x="117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805" name="Freeform 96">
              <a:extLst>
                <a:ext uri="{FF2B5EF4-FFF2-40B4-BE49-F238E27FC236}">
                  <a16:creationId xmlns:a16="http://schemas.microsoft.com/office/drawing/2014/main" id="{0B5E9681-01B4-443D-B86C-8E6B4E749921}"/>
                </a:ext>
              </a:extLst>
            </p:cNvPr>
            <p:cNvSpPr>
              <a:spLocks/>
            </p:cNvSpPr>
            <p:nvPr/>
          </p:nvSpPr>
          <p:spPr bwMode="auto">
            <a:xfrm>
              <a:off x="9920513" y="6602486"/>
              <a:ext cx="18995" cy="26817"/>
            </a:xfrm>
            <a:custGeom>
              <a:avLst/>
              <a:gdLst>
                <a:gd name="T0" fmla="*/ 2147483647 w 7"/>
                <a:gd name="T1" fmla="*/ 2147483647 h 10"/>
                <a:gd name="T2" fmla="*/ 2147483647 w 7"/>
                <a:gd name="T3" fmla="*/ 2147483647 h 10"/>
                <a:gd name="T4" fmla="*/ 0 w 7"/>
                <a:gd name="T5" fmla="*/ 0 h 10"/>
                <a:gd name="T6" fmla="*/ 2147483647 w 7"/>
                <a:gd name="T7" fmla="*/ 2147483647 h 10"/>
                <a:gd name="T8" fmla="*/ 2147483647 w 7"/>
                <a:gd name="T9" fmla="*/ 2147483647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10"/>
                <a:gd name="T17" fmla="*/ 7 w 7"/>
                <a:gd name="T18" fmla="*/ 10 h 1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10">
                  <a:moveTo>
                    <a:pt x="7" y="10"/>
                  </a:moveTo>
                  <a:cubicBezTo>
                    <a:pt x="7" y="10"/>
                    <a:pt x="6" y="7"/>
                    <a:pt x="5" y="5"/>
                  </a:cubicBezTo>
                  <a:cubicBezTo>
                    <a:pt x="3" y="1"/>
                    <a:pt x="0" y="0"/>
                    <a:pt x="0" y="0"/>
                  </a:cubicBezTo>
                  <a:cubicBezTo>
                    <a:pt x="0" y="0"/>
                    <a:pt x="3" y="1"/>
                    <a:pt x="5" y="4"/>
                  </a:cubicBezTo>
                  <a:cubicBezTo>
                    <a:pt x="7" y="7"/>
                    <a:pt x="7" y="10"/>
                    <a:pt x="7" y="1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806" name="Freeform 97">
              <a:extLst>
                <a:ext uri="{FF2B5EF4-FFF2-40B4-BE49-F238E27FC236}">
                  <a16:creationId xmlns:a16="http://schemas.microsoft.com/office/drawing/2014/main" id="{C5F1F298-77F1-44FC-BAFC-4859F4F269E1}"/>
                </a:ext>
              </a:extLst>
            </p:cNvPr>
            <p:cNvSpPr>
              <a:spLocks/>
            </p:cNvSpPr>
            <p:nvPr/>
          </p:nvSpPr>
          <p:spPr bwMode="auto">
            <a:xfrm>
              <a:off x="9981969" y="6586843"/>
              <a:ext cx="10056" cy="15643"/>
            </a:xfrm>
            <a:custGeom>
              <a:avLst/>
              <a:gdLst>
                <a:gd name="T0" fmla="*/ 2147483647 w 4"/>
                <a:gd name="T1" fmla="*/ 2147483647 h 6"/>
                <a:gd name="T2" fmla="*/ 2147483647 w 4"/>
                <a:gd name="T3" fmla="*/ 2147483647 h 6"/>
                <a:gd name="T4" fmla="*/ 0 w 4"/>
                <a:gd name="T5" fmla="*/ 0 h 6"/>
                <a:gd name="T6" fmla="*/ 2147483647 w 4"/>
                <a:gd name="T7" fmla="*/ 2147483647 h 6"/>
                <a:gd name="T8" fmla="*/ 2147483647 w 4"/>
                <a:gd name="T9" fmla="*/ 2147483647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"/>
                <a:gd name="T16" fmla="*/ 0 h 6"/>
                <a:gd name="T17" fmla="*/ 4 w 4"/>
                <a:gd name="T18" fmla="*/ 6 h 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" h="6">
                  <a:moveTo>
                    <a:pt x="4" y="6"/>
                  </a:moveTo>
                  <a:cubicBezTo>
                    <a:pt x="4" y="6"/>
                    <a:pt x="3" y="5"/>
                    <a:pt x="2" y="3"/>
                  </a:cubicBezTo>
                  <a:cubicBezTo>
                    <a:pt x="1" y="2"/>
                    <a:pt x="0" y="0"/>
                    <a:pt x="0" y="0"/>
                  </a:cubicBezTo>
                  <a:cubicBezTo>
                    <a:pt x="1" y="0"/>
                    <a:pt x="2" y="1"/>
                    <a:pt x="3" y="3"/>
                  </a:cubicBezTo>
                  <a:cubicBezTo>
                    <a:pt x="4" y="4"/>
                    <a:pt x="4" y="6"/>
                    <a:pt x="4" y="6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807" name="Freeform 98">
              <a:extLst>
                <a:ext uri="{FF2B5EF4-FFF2-40B4-BE49-F238E27FC236}">
                  <a16:creationId xmlns:a16="http://schemas.microsoft.com/office/drawing/2014/main" id="{FF4B9AA1-3670-4D0A-A605-99F1CE1AB123}"/>
                </a:ext>
              </a:extLst>
            </p:cNvPr>
            <p:cNvSpPr>
              <a:spLocks/>
            </p:cNvSpPr>
            <p:nvPr/>
          </p:nvSpPr>
          <p:spPr bwMode="auto">
            <a:xfrm>
              <a:off x="9995378" y="6583491"/>
              <a:ext cx="13409" cy="11174"/>
            </a:xfrm>
            <a:custGeom>
              <a:avLst/>
              <a:gdLst>
                <a:gd name="T0" fmla="*/ 2147483647 w 5"/>
                <a:gd name="T1" fmla="*/ 2147483647 h 4"/>
                <a:gd name="T2" fmla="*/ 2147483647 w 5"/>
                <a:gd name="T3" fmla="*/ 2147483647 h 4"/>
                <a:gd name="T4" fmla="*/ 0 w 5"/>
                <a:gd name="T5" fmla="*/ 0 h 4"/>
                <a:gd name="T6" fmla="*/ 2147483647 w 5"/>
                <a:gd name="T7" fmla="*/ 2147483647 h 4"/>
                <a:gd name="T8" fmla="*/ 2147483647 w 5"/>
                <a:gd name="T9" fmla="*/ 2147483647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"/>
                <a:gd name="T16" fmla="*/ 0 h 4"/>
                <a:gd name="T17" fmla="*/ 5 w 5"/>
                <a:gd name="T18" fmla="*/ 4 h 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" h="4">
                  <a:moveTo>
                    <a:pt x="5" y="4"/>
                  </a:moveTo>
                  <a:cubicBezTo>
                    <a:pt x="5" y="4"/>
                    <a:pt x="3" y="3"/>
                    <a:pt x="2" y="2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2" y="0"/>
                    <a:pt x="3" y="1"/>
                  </a:cubicBezTo>
                  <a:cubicBezTo>
                    <a:pt x="4" y="2"/>
                    <a:pt x="5" y="3"/>
                    <a:pt x="5" y="4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808" name="Freeform 99">
              <a:extLst>
                <a:ext uri="{FF2B5EF4-FFF2-40B4-BE49-F238E27FC236}">
                  <a16:creationId xmlns:a16="http://schemas.microsoft.com/office/drawing/2014/main" id="{9E7A358B-FE1A-4F21-ADA8-8A6C3795F238}"/>
                </a:ext>
              </a:extLst>
            </p:cNvPr>
            <p:cNvSpPr>
              <a:spLocks/>
            </p:cNvSpPr>
            <p:nvPr/>
          </p:nvSpPr>
          <p:spPr bwMode="auto">
            <a:xfrm>
              <a:off x="9997612" y="6575669"/>
              <a:ext cx="18995" cy="3352"/>
            </a:xfrm>
            <a:custGeom>
              <a:avLst/>
              <a:gdLst>
                <a:gd name="T0" fmla="*/ 2147483647 w 7"/>
                <a:gd name="T1" fmla="*/ 0 h 1"/>
                <a:gd name="T2" fmla="*/ 2147483647 w 7"/>
                <a:gd name="T3" fmla="*/ 2147483647 h 1"/>
                <a:gd name="T4" fmla="*/ 0 w 7"/>
                <a:gd name="T5" fmla="*/ 0 h 1"/>
                <a:gd name="T6" fmla="*/ 2147483647 w 7"/>
                <a:gd name="T7" fmla="*/ 0 h 1"/>
                <a:gd name="T8" fmla="*/ 2147483647 w 7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1"/>
                <a:gd name="T17" fmla="*/ 7 w 7"/>
                <a:gd name="T18" fmla="*/ 1 h 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1">
                  <a:moveTo>
                    <a:pt x="7" y="0"/>
                  </a:moveTo>
                  <a:cubicBezTo>
                    <a:pt x="7" y="0"/>
                    <a:pt x="5" y="1"/>
                    <a:pt x="3" y="1"/>
                  </a:cubicBezTo>
                  <a:cubicBezTo>
                    <a:pt x="1" y="1"/>
                    <a:pt x="0" y="1"/>
                    <a:pt x="0" y="0"/>
                  </a:cubicBezTo>
                  <a:cubicBezTo>
                    <a:pt x="0" y="0"/>
                    <a:pt x="1" y="0"/>
                    <a:pt x="3" y="0"/>
                  </a:cubicBezTo>
                  <a:cubicBezTo>
                    <a:pt x="5" y="0"/>
                    <a:pt x="7" y="0"/>
                    <a:pt x="7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809" name="Freeform 100">
              <a:extLst>
                <a:ext uri="{FF2B5EF4-FFF2-40B4-BE49-F238E27FC236}">
                  <a16:creationId xmlns:a16="http://schemas.microsoft.com/office/drawing/2014/main" id="{19953C05-567F-4BBF-8D49-DE56E53460CD}"/>
                </a:ext>
              </a:extLst>
            </p:cNvPr>
            <p:cNvSpPr>
              <a:spLocks/>
            </p:cNvSpPr>
            <p:nvPr/>
          </p:nvSpPr>
          <p:spPr bwMode="auto">
            <a:xfrm>
              <a:off x="9997612" y="6562261"/>
              <a:ext cx="21230" cy="5587"/>
            </a:xfrm>
            <a:custGeom>
              <a:avLst/>
              <a:gdLst>
                <a:gd name="T0" fmla="*/ 2147483647 w 8"/>
                <a:gd name="T1" fmla="*/ 0 h 2"/>
                <a:gd name="T2" fmla="*/ 2147483647 w 8"/>
                <a:gd name="T3" fmla="*/ 2147483647 h 2"/>
                <a:gd name="T4" fmla="*/ 0 w 8"/>
                <a:gd name="T5" fmla="*/ 2147483647 h 2"/>
                <a:gd name="T6" fmla="*/ 2147483647 w 8"/>
                <a:gd name="T7" fmla="*/ 2147483647 h 2"/>
                <a:gd name="T8" fmla="*/ 2147483647 w 8"/>
                <a:gd name="T9" fmla="*/ 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"/>
                <a:gd name="T16" fmla="*/ 0 h 2"/>
                <a:gd name="T17" fmla="*/ 8 w 8"/>
                <a:gd name="T18" fmla="*/ 2 h 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" h="2">
                  <a:moveTo>
                    <a:pt x="8" y="0"/>
                  </a:moveTo>
                  <a:cubicBezTo>
                    <a:pt x="8" y="1"/>
                    <a:pt x="7" y="2"/>
                    <a:pt x="4" y="2"/>
                  </a:cubicBezTo>
                  <a:cubicBezTo>
                    <a:pt x="2" y="2"/>
                    <a:pt x="0" y="1"/>
                    <a:pt x="0" y="1"/>
                  </a:cubicBezTo>
                  <a:cubicBezTo>
                    <a:pt x="0" y="1"/>
                    <a:pt x="2" y="1"/>
                    <a:pt x="4" y="1"/>
                  </a:cubicBezTo>
                  <a:cubicBezTo>
                    <a:pt x="6" y="1"/>
                    <a:pt x="8" y="0"/>
                    <a:pt x="8" y="0"/>
                  </a:cubicBezTo>
                </a:path>
              </a:pathLst>
            </a:custGeom>
            <a:solidFill>
              <a:srgbClr val="2632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810" name="Freeform 101">
              <a:extLst>
                <a:ext uri="{FF2B5EF4-FFF2-40B4-BE49-F238E27FC236}">
                  <a16:creationId xmlns:a16="http://schemas.microsoft.com/office/drawing/2014/main" id="{B2A80F44-8D3E-4784-A648-92E090DD8DAC}"/>
                </a:ext>
              </a:extLst>
            </p:cNvPr>
            <p:cNvSpPr>
              <a:spLocks/>
            </p:cNvSpPr>
            <p:nvPr/>
          </p:nvSpPr>
          <p:spPr bwMode="auto">
            <a:xfrm>
              <a:off x="9949565" y="6565613"/>
              <a:ext cx="37991" cy="23465"/>
            </a:xfrm>
            <a:custGeom>
              <a:avLst/>
              <a:gdLst>
                <a:gd name="T0" fmla="*/ 2147483647 w 14"/>
                <a:gd name="T1" fmla="*/ 2147483647 h 9"/>
                <a:gd name="T2" fmla="*/ 2147483647 w 14"/>
                <a:gd name="T3" fmla="*/ 2147483647 h 9"/>
                <a:gd name="T4" fmla="*/ 2147483647 w 14"/>
                <a:gd name="T5" fmla="*/ 2147483647 h 9"/>
                <a:gd name="T6" fmla="*/ 2147483647 w 14"/>
                <a:gd name="T7" fmla="*/ 2147483647 h 9"/>
                <a:gd name="T8" fmla="*/ 2147483647 w 14"/>
                <a:gd name="T9" fmla="*/ 2147483647 h 9"/>
                <a:gd name="T10" fmla="*/ 2147483647 w 14"/>
                <a:gd name="T11" fmla="*/ 2147483647 h 9"/>
                <a:gd name="T12" fmla="*/ 2147483647 w 14"/>
                <a:gd name="T13" fmla="*/ 2147483647 h 9"/>
                <a:gd name="T14" fmla="*/ 2147483647 w 14"/>
                <a:gd name="T15" fmla="*/ 2147483647 h 9"/>
                <a:gd name="T16" fmla="*/ 2147483647 w 14"/>
                <a:gd name="T17" fmla="*/ 2147483647 h 9"/>
                <a:gd name="T18" fmla="*/ 2147483647 w 14"/>
                <a:gd name="T19" fmla="*/ 2147483647 h 9"/>
                <a:gd name="T20" fmla="*/ 2147483647 w 14"/>
                <a:gd name="T21" fmla="*/ 2147483647 h 9"/>
                <a:gd name="T22" fmla="*/ 2147483647 w 14"/>
                <a:gd name="T23" fmla="*/ 2147483647 h 9"/>
                <a:gd name="T24" fmla="*/ 2147483647 w 14"/>
                <a:gd name="T25" fmla="*/ 2147483647 h 9"/>
                <a:gd name="T26" fmla="*/ 2147483647 w 14"/>
                <a:gd name="T27" fmla="*/ 2147483647 h 9"/>
                <a:gd name="T28" fmla="*/ 2147483647 w 14"/>
                <a:gd name="T29" fmla="*/ 2147483647 h 9"/>
                <a:gd name="T30" fmla="*/ 2147483647 w 14"/>
                <a:gd name="T31" fmla="*/ 2147483647 h 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4"/>
                <a:gd name="T49" fmla="*/ 0 h 9"/>
                <a:gd name="T50" fmla="*/ 14 w 14"/>
                <a:gd name="T51" fmla="*/ 9 h 9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4" h="9">
                  <a:moveTo>
                    <a:pt x="14" y="8"/>
                  </a:moveTo>
                  <a:cubicBezTo>
                    <a:pt x="14" y="8"/>
                    <a:pt x="12" y="8"/>
                    <a:pt x="9" y="8"/>
                  </a:cubicBezTo>
                  <a:cubicBezTo>
                    <a:pt x="8" y="8"/>
                    <a:pt x="6" y="7"/>
                    <a:pt x="5" y="7"/>
                  </a:cubicBezTo>
                  <a:cubicBezTo>
                    <a:pt x="4" y="7"/>
                    <a:pt x="3" y="6"/>
                    <a:pt x="2" y="6"/>
                  </a:cubicBezTo>
                  <a:cubicBezTo>
                    <a:pt x="1" y="6"/>
                    <a:pt x="1" y="5"/>
                    <a:pt x="1" y="4"/>
                  </a:cubicBezTo>
                  <a:cubicBezTo>
                    <a:pt x="0" y="4"/>
                    <a:pt x="1" y="3"/>
                    <a:pt x="1" y="3"/>
                  </a:cubicBezTo>
                  <a:cubicBezTo>
                    <a:pt x="5" y="0"/>
                    <a:pt x="10" y="3"/>
                    <a:pt x="11" y="5"/>
                  </a:cubicBezTo>
                  <a:cubicBezTo>
                    <a:pt x="12" y="6"/>
                    <a:pt x="13" y="7"/>
                    <a:pt x="13" y="8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3" y="9"/>
                    <a:pt x="13" y="7"/>
                    <a:pt x="11" y="5"/>
                  </a:cubicBezTo>
                  <a:cubicBezTo>
                    <a:pt x="10" y="4"/>
                    <a:pt x="9" y="3"/>
                    <a:pt x="7" y="3"/>
                  </a:cubicBezTo>
                  <a:cubicBezTo>
                    <a:pt x="6" y="2"/>
                    <a:pt x="3" y="2"/>
                    <a:pt x="2" y="3"/>
                  </a:cubicBezTo>
                  <a:cubicBezTo>
                    <a:pt x="1" y="4"/>
                    <a:pt x="1" y="5"/>
                    <a:pt x="2" y="5"/>
                  </a:cubicBezTo>
                  <a:cubicBezTo>
                    <a:pt x="3" y="6"/>
                    <a:pt x="4" y="6"/>
                    <a:pt x="5" y="6"/>
                  </a:cubicBezTo>
                  <a:cubicBezTo>
                    <a:pt x="6" y="7"/>
                    <a:pt x="8" y="7"/>
                    <a:pt x="9" y="7"/>
                  </a:cubicBezTo>
                  <a:cubicBezTo>
                    <a:pt x="12" y="8"/>
                    <a:pt x="14" y="8"/>
                    <a:pt x="14" y="8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811" name="Freeform 102">
              <a:extLst>
                <a:ext uri="{FF2B5EF4-FFF2-40B4-BE49-F238E27FC236}">
                  <a16:creationId xmlns:a16="http://schemas.microsoft.com/office/drawing/2014/main" id="{2AA5C0B7-986E-46A8-AB9E-27FD2477C1BF}"/>
                </a:ext>
              </a:extLst>
            </p:cNvPr>
            <p:cNvSpPr>
              <a:spLocks/>
            </p:cNvSpPr>
            <p:nvPr/>
          </p:nvSpPr>
          <p:spPr bwMode="auto">
            <a:xfrm>
              <a:off x="9981969" y="6562261"/>
              <a:ext cx="15643" cy="24582"/>
            </a:xfrm>
            <a:custGeom>
              <a:avLst/>
              <a:gdLst>
                <a:gd name="T0" fmla="*/ 2147483647 w 6"/>
                <a:gd name="T1" fmla="*/ 2147483647 h 9"/>
                <a:gd name="T2" fmla="*/ 0 w 6"/>
                <a:gd name="T3" fmla="*/ 2147483647 h 9"/>
                <a:gd name="T4" fmla="*/ 2147483647 w 6"/>
                <a:gd name="T5" fmla="*/ 2147483647 h 9"/>
                <a:gd name="T6" fmla="*/ 2147483647 w 6"/>
                <a:gd name="T7" fmla="*/ 0 h 9"/>
                <a:gd name="T8" fmla="*/ 2147483647 w 6"/>
                <a:gd name="T9" fmla="*/ 2147483647 h 9"/>
                <a:gd name="T10" fmla="*/ 2147483647 w 6"/>
                <a:gd name="T11" fmla="*/ 2147483647 h 9"/>
                <a:gd name="T12" fmla="*/ 2147483647 w 6"/>
                <a:gd name="T13" fmla="*/ 2147483647 h 9"/>
                <a:gd name="T14" fmla="*/ 2147483647 w 6"/>
                <a:gd name="T15" fmla="*/ 2147483647 h 9"/>
                <a:gd name="T16" fmla="*/ 2147483647 w 6"/>
                <a:gd name="T17" fmla="*/ 2147483647 h 9"/>
                <a:gd name="T18" fmla="*/ 2147483647 w 6"/>
                <a:gd name="T19" fmla="*/ 2147483647 h 9"/>
                <a:gd name="T20" fmla="*/ 2147483647 w 6"/>
                <a:gd name="T21" fmla="*/ 2147483647 h 9"/>
                <a:gd name="T22" fmla="*/ 2147483647 w 6"/>
                <a:gd name="T23" fmla="*/ 2147483647 h 9"/>
                <a:gd name="T24" fmla="*/ 2147483647 w 6"/>
                <a:gd name="T25" fmla="*/ 2147483647 h 9"/>
                <a:gd name="T26" fmla="*/ 2147483647 w 6"/>
                <a:gd name="T27" fmla="*/ 2147483647 h 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6"/>
                <a:gd name="T43" fmla="*/ 0 h 9"/>
                <a:gd name="T44" fmla="*/ 6 w 6"/>
                <a:gd name="T45" fmla="*/ 9 h 9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6" h="9">
                  <a:moveTo>
                    <a:pt x="1" y="9"/>
                  </a:moveTo>
                  <a:cubicBezTo>
                    <a:pt x="0" y="9"/>
                    <a:pt x="0" y="8"/>
                    <a:pt x="0" y="6"/>
                  </a:cubicBezTo>
                  <a:cubicBezTo>
                    <a:pt x="0" y="5"/>
                    <a:pt x="0" y="4"/>
                    <a:pt x="1" y="3"/>
                  </a:cubicBezTo>
                  <a:cubicBezTo>
                    <a:pt x="2" y="2"/>
                    <a:pt x="3" y="0"/>
                    <a:pt x="5" y="0"/>
                  </a:cubicBezTo>
                  <a:cubicBezTo>
                    <a:pt x="6" y="0"/>
                    <a:pt x="6" y="2"/>
                    <a:pt x="6" y="2"/>
                  </a:cubicBezTo>
                  <a:cubicBezTo>
                    <a:pt x="6" y="3"/>
                    <a:pt x="6" y="4"/>
                    <a:pt x="5" y="4"/>
                  </a:cubicBezTo>
                  <a:cubicBezTo>
                    <a:pt x="5" y="5"/>
                    <a:pt x="4" y="6"/>
                    <a:pt x="3" y="7"/>
                  </a:cubicBezTo>
                  <a:cubicBezTo>
                    <a:pt x="2" y="8"/>
                    <a:pt x="1" y="9"/>
                    <a:pt x="1" y="9"/>
                  </a:cubicBezTo>
                  <a:cubicBezTo>
                    <a:pt x="1" y="9"/>
                    <a:pt x="2" y="8"/>
                    <a:pt x="3" y="7"/>
                  </a:cubicBezTo>
                  <a:cubicBezTo>
                    <a:pt x="4" y="6"/>
                    <a:pt x="4" y="5"/>
                    <a:pt x="5" y="4"/>
                  </a:cubicBezTo>
                  <a:cubicBezTo>
                    <a:pt x="5" y="3"/>
                    <a:pt x="6" y="1"/>
                    <a:pt x="5" y="1"/>
                  </a:cubicBezTo>
                  <a:cubicBezTo>
                    <a:pt x="4" y="1"/>
                    <a:pt x="2" y="2"/>
                    <a:pt x="2" y="3"/>
                  </a:cubicBezTo>
                  <a:cubicBezTo>
                    <a:pt x="1" y="4"/>
                    <a:pt x="1" y="5"/>
                    <a:pt x="1" y="6"/>
                  </a:cubicBezTo>
                  <a:cubicBezTo>
                    <a:pt x="0" y="8"/>
                    <a:pt x="1" y="9"/>
                    <a:pt x="1" y="9"/>
                  </a:cubicBezTo>
                </a:path>
              </a:pathLst>
            </a:custGeom>
            <a:solidFill>
              <a:srgbClr val="2632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812" name="Freeform 103">
              <a:extLst>
                <a:ext uri="{FF2B5EF4-FFF2-40B4-BE49-F238E27FC236}">
                  <a16:creationId xmlns:a16="http://schemas.microsoft.com/office/drawing/2014/main" id="{9EE86888-2408-4C79-B751-33D63A78DF8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17172" y="6567848"/>
              <a:ext cx="63690" cy="55869"/>
            </a:xfrm>
            <a:custGeom>
              <a:avLst/>
              <a:gdLst>
                <a:gd name="T0" fmla="*/ 2147483647 w 24"/>
                <a:gd name="T1" fmla="*/ 2147483647 h 21"/>
                <a:gd name="T2" fmla="*/ 2147483647 w 24"/>
                <a:gd name="T3" fmla="*/ 2147483647 h 21"/>
                <a:gd name="T4" fmla="*/ 2147483647 w 24"/>
                <a:gd name="T5" fmla="*/ 2147483647 h 21"/>
                <a:gd name="T6" fmla="*/ 2147483647 w 24"/>
                <a:gd name="T7" fmla="*/ 2147483647 h 21"/>
                <a:gd name="T8" fmla="*/ 2147483647 w 24"/>
                <a:gd name="T9" fmla="*/ 2147483647 h 21"/>
                <a:gd name="T10" fmla="*/ 0 w 24"/>
                <a:gd name="T11" fmla="*/ 2147483647 h 21"/>
                <a:gd name="T12" fmla="*/ 0 w 24"/>
                <a:gd name="T13" fmla="*/ 2147483647 h 21"/>
                <a:gd name="T14" fmla="*/ 2147483647 w 24"/>
                <a:gd name="T15" fmla="*/ 2147483647 h 21"/>
                <a:gd name="T16" fmla="*/ 2147483647 w 24"/>
                <a:gd name="T17" fmla="*/ 2147483647 h 21"/>
                <a:gd name="T18" fmla="*/ 2147483647 w 24"/>
                <a:gd name="T19" fmla="*/ 2147483647 h 21"/>
                <a:gd name="T20" fmla="*/ 2147483647 w 24"/>
                <a:gd name="T21" fmla="*/ 2147483647 h 21"/>
                <a:gd name="T22" fmla="*/ 2147483647 w 24"/>
                <a:gd name="T23" fmla="*/ 2147483647 h 2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4"/>
                <a:gd name="T37" fmla="*/ 0 h 21"/>
                <a:gd name="T38" fmla="*/ 24 w 24"/>
                <a:gd name="T39" fmla="*/ 21 h 21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4" h="21">
                  <a:moveTo>
                    <a:pt x="24" y="1"/>
                  </a:moveTo>
                  <a:cubicBezTo>
                    <a:pt x="24" y="1"/>
                    <a:pt x="24" y="1"/>
                    <a:pt x="23" y="1"/>
                  </a:cubicBezTo>
                  <a:cubicBezTo>
                    <a:pt x="22" y="1"/>
                    <a:pt x="21" y="1"/>
                    <a:pt x="19" y="1"/>
                  </a:cubicBezTo>
                  <a:cubicBezTo>
                    <a:pt x="16" y="2"/>
                    <a:pt x="12" y="3"/>
                    <a:pt x="8" y="6"/>
                  </a:cubicBezTo>
                  <a:cubicBezTo>
                    <a:pt x="4" y="9"/>
                    <a:pt x="2" y="13"/>
                    <a:pt x="1" y="16"/>
                  </a:cubicBezTo>
                  <a:cubicBezTo>
                    <a:pt x="0" y="19"/>
                    <a:pt x="0" y="21"/>
                    <a:pt x="0" y="21"/>
                  </a:cubicBezTo>
                  <a:cubicBezTo>
                    <a:pt x="0" y="21"/>
                    <a:pt x="0" y="20"/>
                    <a:pt x="0" y="19"/>
                  </a:cubicBezTo>
                  <a:cubicBezTo>
                    <a:pt x="0" y="19"/>
                    <a:pt x="0" y="17"/>
                    <a:pt x="1" y="16"/>
                  </a:cubicBezTo>
                  <a:cubicBezTo>
                    <a:pt x="1" y="13"/>
                    <a:pt x="4" y="9"/>
                    <a:pt x="7" y="5"/>
                  </a:cubicBezTo>
                  <a:cubicBezTo>
                    <a:pt x="11" y="2"/>
                    <a:pt x="16" y="1"/>
                    <a:pt x="19" y="1"/>
                  </a:cubicBezTo>
                  <a:cubicBezTo>
                    <a:pt x="21" y="0"/>
                    <a:pt x="22" y="0"/>
                    <a:pt x="23" y="1"/>
                  </a:cubicBezTo>
                  <a:cubicBezTo>
                    <a:pt x="24" y="1"/>
                    <a:pt x="24" y="1"/>
                    <a:pt x="24" y="1"/>
                  </a:cubicBezTo>
                </a:path>
              </a:pathLst>
            </a:custGeom>
            <a:solidFill>
              <a:srgbClr val="2632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813" name="Freeform 104">
              <a:extLst>
                <a:ext uri="{FF2B5EF4-FFF2-40B4-BE49-F238E27FC236}">
                  <a16:creationId xmlns:a16="http://schemas.microsoft.com/office/drawing/2014/main" id="{579770C6-5331-41BD-8DB6-B22291759B0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59632" y="6494101"/>
              <a:ext cx="5587" cy="75982"/>
            </a:xfrm>
            <a:custGeom>
              <a:avLst/>
              <a:gdLst>
                <a:gd name="T0" fmla="*/ 0 w 2"/>
                <a:gd name="T1" fmla="*/ 0 h 29"/>
                <a:gd name="T2" fmla="*/ 2147483647 w 2"/>
                <a:gd name="T3" fmla="*/ 2147483647 h 29"/>
                <a:gd name="T4" fmla="*/ 2147483647 w 2"/>
                <a:gd name="T5" fmla="*/ 2147483647 h 29"/>
                <a:gd name="T6" fmla="*/ 0 w 2"/>
                <a:gd name="T7" fmla="*/ 2147483647 h 29"/>
                <a:gd name="T8" fmla="*/ 0 w 2"/>
                <a:gd name="T9" fmla="*/ 0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"/>
                <a:gd name="T16" fmla="*/ 0 h 29"/>
                <a:gd name="T17" fmla="*/ 2 w 2"/>
                <a:gd name="T18" fmla="*/ 29 h 2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" h="29">
                  <a:moveTo>
                    <a:pt x="0" y="0"/>
                  </a:moveTo>
                  <a:cubicBezTo>
                    <a:pt x="1" y="0"/>
                    <a:pt x="1" y="7"/>
                    <a:pt x="1" y="14"/>
                  </a:cubicBezTo>
                  <a:cubicBezTo>
                    <a:pt x="1" y="22"/>
                    <a:pt x="2" y="29"/>
                    <a:pt x="1" y="29"/>
                  </a:cubicBezTo>
                  <a:cubicBezTo>
                    <a:pt x="1" y="29"/>
                    <a:pt x="1" y="22"/>
                    <a:pt x="0" y="15"/>
                  </a:cubicBezTo>
                  <a:cubicBezTo>
                    <a:pt x="0" y="7"/>
                    <a:pt x="0" y="0"/>
                    <a:pt x="0" y="0"/>
                  </a:cubicBezTo>
                </a:path>
              </a:pathLst>
            </a:custGeom>
            <a:solidFill>
              <a:srgbClr val="2632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814" name="Freeform 105">
              <a:extLst>
                <a:ext uri="{FF2B5EF4-FFF2-40B4-BE49-F238E27FC236}">
                  <a16:creationId xmlns:a16="http://schemas.microsoft.com/office/drawing/2014/main" id="{F22A8A11-51B9-48F4-A755-3C99EA86458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40073" y="6604721"/>
              <a:ext cx="53634" cy="5587"/>
            </a:xfrm>
            <a:custGeom>
              <a:avLst/>
              <a:gdLst>
                <a:gd name="T0" fmla="*/ 2147483647 w 20"/>
                <a:gd name="T1" fmla="*/ 2147483647 h 2"/>
                <a:gd name="T2" fmla="*/ 2147483647 w 20"/>
                <a:gd name="T3" fmla="*/ 2147483647 h 2"/>
                <a:gd name="T4" fmla="*/ 0 w 20"/>
                <a:gd name="T5" fmla="*/ 2147483647 h 2"/>
                <a:gd name="T6" fmla="*/ 2147483647 w 20"/>
                <a:gd name="T7" fmla="*/ 2147483647 h 2"/>
                <a:gd name="T8" fmla="*/ 2147483647 w 20"/>
                <a:gd name="T9" fmla="*/ 2147483647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0"/>
                <a:gd name="T16" fmla="*/ 0 h 2"/>
                <a:gd name="T17" fmla="*/ 20 w 20"/>
                <a:gd name="T18" fmla="*/ 2 h 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0" h="2">
                  <a:moveTo>
                    <a:pt x="20" y="1"/>
                  </a:moveTo>
                  <a:cubicBezTo>
                    <a:pt x="20" y="1"/>
                    <a:pt x="16" y="2"/>
                    <a:pt x="10" y="2"/>
                  </a:cubicBezTo>
                  <a:cubicBezTo>
                    <a:pt x="4" y="2"/>
                    <a:pt x="0" y="2"/>
                    <a:pt x="0" y="1"/>
                  </a:cubicBezTo>
                  <a:cubicBezTo>
                    <a:pt x="0" y="1"/>
                    <a:pt x="4" y="1"/>
                    <a:pt x="10" y="1"/>
                  </a:cubicBezTo>
                  <a:cubicBezTo>
                    <a:pt x="16" y="1"/>
                    <a:pt x="20" y="0"/>
                    <a:pt x="20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815" name="Freeform 106">
              <a:extLst>
                <a:ext uri="{FF2B5EF4-FFF2-40B4-BE49-F238E27FC236}">
                  <a16:creationId xmlns:a16="http://schemas.microsoft.com/office/drawing/2014/main" id="{F9ECE21A-6EE9-411A-955A-9C9A0143D2E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24993" y="6604721"/>
              <a:ext cx="5587" cy="11174"/>
            </a:xfrm>
            <a:custGeom>
              <a:avLst/>
              <a:gdLst>
                <a:gd name="T0" fmla="*/ 2147483647 w 2"/>
                <a:gd name="T1" fmla="*/ 0 h 4"/>
                <a:gd name="T2" fmla="*/ 2147483647 w 2"/>
                <a:gd name="T3" fmla="*/ 2147483647 h 4"/>
                <a:gd name="T4" fmla="*/ 0 w 2"/>
                <a:gd name="T5" fmla="*/ 2147483647 h 4"/>
                <a:gd name="T6" fmla="*/ 0 w 2"/>
                <a:gd name="T7" fmla="*/ 2147483647 h 4"/>
                <a:gd name="T8" fmla="*/ 2147483647 w 2"/>
                <a:gd name="T9" fmla="*/ 0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"/>
                <a:gd name="T16" fmla="*/ 0 h 4"/>
                <a:gd name="T17" fmla="*/ 2 w 2"/>
                <a:gd name="T18" fmla="*/ 4 h 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" h="4">
                  <a:moveTo>
                    <a:pt x="2" y="0"/>
                  </a:moveTo>
                  <a:cubicBezTo>
                    <a:pt x="2" y="1"/>
                    <a:pt x="1" y="1"/>
                    <a:pt x="1" y="2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0" y="4"/>
                    <a:pt x="0" y="3"/>
                    <a:pt x="0" y="2"/>
                  </a:cubicBezTo>
                  <a:cubicBezTo>
                    <a:pt x="1" y="1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816" name="Freeform 107">
              <a:extLst>
                <a:ext uri="{FF2B5EF4-FFF2-40B4-BE49-F238E27FC236}">
                  <a16:creationId xmlns:a16="http://schemas.microsoft.com/office/drawing/2014/main" id="{A51029CA-2AF8-43E4-979A-605C8E37211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36167" y="6589078"/>
              <a:ext cx="7822" cy="7822"/>
            </a:xfrm>
            <a:custGeom>
              <a:avLst/>
              <a:gdLst>
                <a:gd name="T0" fmla="*/ 2147483647 w 3"/>
                <a:gd name="T1" fmla="*/ 0 h 3"/>
                <a:gd name="T2" fmla="*/ 2147483647 w 3"/>
                <a:gd name="T3" fmla="*/ 2147483647 h 3"/>
                <a:gd name="T4" fmla="*/ 0 w 3"/>
                <a:gd name="T5" fmla="*/ 2147483647 h 3"/>
                <a:gd name="T6" fmla="*/ 2147483647 w 3"/>
                <a:gd name="T7" fmla="*/ 2147483647 h 3"/>
                <a:gd name="T8" fmla="*/ 2147483647 w 3"/>
                <a:gd name="T9" fmla="*/ 0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"/>
                <a:gd name="T16" fmla="*/ 0 h 3"/>
                <a:gd name="T17" fmla="*/ 3 w 3"/>
                <a:gd name="T18" fmla="*/ 3 h 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" h="3">
                  <a:moveTo>
                    <a:pt x="3" y="0"/>
                  </a:moveTo>
                  <a:cubicBezTo>
                    <a:pt x="3" y="0"/>
                    <a:pt x="2" y="1"/>
                    <a:pt x="2" y="2"/>
                  </a:cubicBezTo>
                  <a:cubicBezTo>
                    <a:pt x="1" y="2"/>
                    <a:pt x="0" y="3"/>
                    <a:pt x="0" y="3"/>
                  </a:cubicBezTo>
                  <a:cubicBezTo>
                    <a:pt x="0" y="2"/>
                    <a:pt x="0" y="2"/>
                    <a:pt x="1" y="1"/>
                  </a:cubicBezTo>
                  <a:cubicBezTo>
                    <a:pt x="2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817" name="Freeform 108">
              <a:extLst>
                <a:ext uri="{FF2B5EF4-FFF2-40B4-BE49-F238E27FC236}">
                  <a16:creationId xmlns:a16="http://schemas.microsoft.com/office/drawing/2014/main" id="{ED3831CA-E61B-453B-AFC2-B183888AF00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51810" y="6579022"/>
              <a:ext cx="10056" cy="4470"/>
            </a:xfrm>
            <a:custGeom>
              <a:avLst/>
              <a:gdLst>
                <a:gd name="T0" fmla="*/ 2147483647 w 4"/>
                <a:gd name="T1" fmla="*/ 2147483647 h 2"/>
                <a:gd name="T2" fmla="*/ 2147483647 w 4"/>
                <a:gd name="T3" fmla="*/ 2147483647 h 2"/>
                <a:gd name="T4" fmla="*/ 0 w 4"/>
                <a:gd name="T5" fmla="*/ 2147483647 h 2"/>
                <a:gd name="T6" fmla="*/ 2147483647 w 4"/>
                <a:gd name="T7" fmla="*/ 2147483647 h 2"/>
                <a:gd name="T8" fmla="*/ 2147483647 w 4"/>
                <a:gd name="T9" fmla="*/ 2147483647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"/>
                <a:gd name="T16" fmla="*/ 0 h 2"/>
                <a:gd name="T17" fmla="*/ 4 w 4"/>
                <a:gd name="T18" fmla="*/ 2 h 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" h="2">
                  <a:moveTo>
                    <a:pt x="4" y="1"/>
                  </a:moveTo>
                  <a:cubicBezTo>
                    <a:pt x="4" y="1"/>
                    <a:pt x="3" y="1"/>
                    <a:pt x="2" y="2"/>
                  </a:cubicBezTo>
                  <a:cubicBezTo>
                    <a:pt x="1" y="2"/>
                    <a:pt x="0" y="2"/>
                    <a:pt x="0" y="2"/>
                  </a:cubicBezTo>
                  <a:cubicBezTo>
                    <a:pt x="0" y="2"/>
                    <a:pt x="0" y="1"/>
                    <a:pt x="2" y="1"/>
                  </a:cubicBezTo>
                  <a:cubicBezTo>
                    <a:pt x="3" y="0"/>
                    <a:pt x="4" y="1"/>
                    <a:pt x="4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818" name="Freeform 109">
              <a:extLst>
                <a:ext uri="{FF2B5EF4-FFF2-40B4-BE49-F238E27FC236}">
                  <a16:creationId xmlns:a16="http://schemas.microsoft.com/office/drawing/2014/main" id="{DEEA6700-3597-4B90-823D-34784374D8A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69688" y="6575669"/>
              <a:ext cx="5587" cy="5587"/>
            </a:xfrm>
            <a:custGeom>
              <a:avLst/>
              <a:gdLst>
                <a:gd name="T0" fmla="*/ 2147483647 w 2"/>
                <a:gd name="T1" fmla="*/ 0 h 2"/>
                <a:gd name="T2" fmla="*/ 2147483647 w 2"/>
                <a:gd name="T3" fmla="*/ 2147483647 h 2"/>
                <a:gd name="T4" fmla="*/ 0 w 2"/>
                <a:gd name="T5" fmla="*/ 2147483647 h 2"/>
                <a:gd name="T6" fmla="*/ 2147483647 w 2"/>
                <a:gd name="T7" fmla="*/ 2147483647 h 2"/>
                <a:gd name="T8" fmla="*/ 2147483647 w 2"/>
                <a:gd name="T9" fmla="*/ 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"/>
                <a:gd name="T16" fmla="*/ 0 h 2"/>
                <a:gd name="T17" fmla="*/ 2 w 2"/>
                <a:gd name="T18" fmla="*/ 2 h 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" h="2">
                  <a:moveTo>
                    <a:pt x="2" y="0"/>
                  </a:moveTo>
                  <a:cubicBezTo>
                    <a:pt x="2" y="1"/>
                    <a:pt x="2" y="1"/>
                    <a:pt x="1" y="1"/>
                  </a:cubicBezTo>
                  <a:cubicBezTo>
                    <a:pt x="1" y="2"/>
                    <a:pt x="0" y="2"/>
                    <a:pt x="0" y="1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1" y="0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819" name="Freeform 110">
              <a:extLst>
                <a:ext uri="{FF2B5EF4-FFF2-40B4-BE49-F238E27FC236}">
                  <a16:creationId xmlns:a16="http://schemas.microsoft.com/office/drawing/2014/main" id="{7E81C515-53B7-4944-AADA-FE8C343DFF47}"/>
                </a:ext>
              </a:extLst>
            </p:cNvPr>
            <p:cNvSpPr>
              <a:spLocks/>
            </p:cNvSpPr>
            <p:nvPr/>
          </p:nvSpPr>
          <p:spPr bwMode="auto">
            <a:xfrm>
              <a:off x="9997612" y="6544383"/>
              <a:ext cx="0" cy="21230"/>
            </a:xfrm>
            <a:custGeom>
              <a:avLst/>
              <a:gdLst>
                <a:gd name="T0" fmla="*/ 0 h 8"/>
                <a:gd name="T1" fmla="*/ 2147483647 h 8"/>
                <a:gd name="T2" fmla="*/ 2147483647 h 8"/>
                <a:gd name="T3" fmla="*/ 0 h 8"/>
                <a:gd name="T4" fmla="*/ 0 60000 65536"/>
                <a:gd name="T5" fmla="*/ 0 60000 65536"/>
                <a:gd name="T6" fmla="*/ 0 60000 65536"/>
                <a:gd name="T7" fmla="*/ 0 60000 65536"/>
                <a:gd name="T8" fmla="*/ 0 h 8"/>
                <a:gd name="T9" fmla="*/ 8 h 8"/>
              </a:gdLst>
              <a:ahLst/>
              <a:cxnLst>
                <a:cxn ang="T4">
                  <a:pos x="0" y="T0"/>
                </a:cxn>
                <a:cxn ang="T5">
                  <a:pos x="0" y="T1"/>
                </a:cxn>
                <a:cxn ang="T6">
                  <a:pos x="0" y="T2"/>
                </a:cxn>
                <a:cxn ang="T7">
                  <a:pos x="0" y="T3"/>
                </a:cxn>
              </a:cxnLst>
              <a:rect l="0" t="T8" r="0" b="T9"/>
              <a:pathLst>
                <a:path h="8">
                  <a:moveTo>
                    <a:pt x="0" y="0"/>
                  </a:move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B2B2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820" name="Freeform 111">
              <a:extLst>
                <a:ext uri="{FF2B5EF4-FFF2-40B4-BE49-F238E27FC236}">
                  <a16:creationId xmlns:a16="http://schemas.microsoft.com/office/drawing/2014/main" id="{BE94F49E-67CD-41B9-BED7-22FAED610BE7}"/>
                </a:ext>
              </a:extLst>
            </p:cNvPr>
            <p:cNvSpPr>
              <a:spLocks/>
            </p:cNvSpPr>
            <p:nvPr/>
          </p:nvSpPr>
          <p:spPr bwMode="auto">
            <a:xfrm>
              <a:off x="9997612" y="6544383"/>
              <a:ext cx="164254" cy="21230"/>
            </a:xfrm>
            <a:custGeom>
              <a:avLst/>
              <a:gdLst>
                <a:gd name="T0" fmla="*/ 0 w 62"/>
                <a:gd name="T1" fmla="*/ 0 h 8"/>
                <a:gd name="T2" fmla="*/ 0 w 62"/>
                <a:gd name="T3" fmla="*/ 0 h 8"/>
                <a:gd name="T4" fmla="*/ 0 w 62"/>
                <a:gd name="T5" fmla="*/ 2147483647 h 8"/>
                <a:gd name="T6" fmla="*/ 2147483647 w 62"/>
                <a:gd name="T7" fmla="*/ 2147483647 h 8"/>
                <a:gd name="T8" fmla="*/ 2147483647 w 62"/>
                <a:gd name="T9" fmla="*/ 2147483647 h 8"/>
                <a:gd name="T10" fmla="*/ 2147483647 w 62"/>
                <a:gd name="T11" fmla="*/ 2147483647 h 8"/>
                <a:gd name="T12" fmla="*/ 2147483647 w 62"/>
                <a:gd name="T13" fmla="*/ 2147483647 h 8"/>
                <a:gd name="T14" fmla="*/ 2147483647 w 62"/>
                <a:gd name="T15" fmla="*/ 2147483647 h 8"/>
                <a:gd name="T16" fmla="*/ 2147483647 w 62"/>
                <a:gd name="T17" fmla="*/ 2147483647 h 8"/>
                <a:gd name="T18" fmla="*/ 0 w 62"/>
                <a:gd name="T19" fmla="*/ 0 h 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62"/>
                <a:gd name="T31" fmla="*/ 0 h 8"/>
                <a:gd name="T32" fmla="*/ 62 w 62"/>
                <a:gd name="T33" fmla="*/ 8 h 8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62" h="8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2" y="8"/>
                    <a:pt x="4" y="8"/>
                  </a:cubicBezTo>
                  <a:cubicBezTo>
                    <a:pt x="6" y="8"/>
                    <a:pt x="7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8"/>
                    <a:pt x="8" y="8"/>
                    <a:pt x="7" y="8"/>
                  </a:cubicBezTo>
                  <a:cubicBezTo>
                    <a:pt x="62" y="8"/>
                    <a:pt x="62" y="8"/>
                    <a:pt x="62" y="8"/>
                  </a:cubicBezTo>
                  <a:cubicBezTo>
                    <a:pt x="62" y="7"/>
                    <a:pt x="62" y="5"/>
                    <a:pt x="62" y="3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A238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821" name="Freeform 112">
              <a:extLst>
                <a:ext uri="{FF2B5EF4-FFF2-40B4-BE49-F238E27FC236}">
                  <a16:creationId xmlns:a16="http://schemas.microsoft.com/office/drawing/2014/main" id="{B7A4DB1F-A729-43CF-9C1C-9C3AA8B9AC4E}"/>
                </a:ext>
              </a:extLst>
            </p:cNvPr>
            <p:cNvSpPr>
              <a:spLocks/>
            </p:cNvSpPr>
            <p:nvPr/>
          </p:nvSpPr>
          <p:spPr bwMode="auto">
            <a:xfrm>
              <a:off x="9997612" y="6562261"/>
              <a:ext cx="21230" cy="3352"/>
            </a:xfrm>
            <a:custGeom>
              <a:avLst/>
              <a:gdLst>
                <a:gd name="T0" fmla="*/ 2147483647 w 8"/>
                <a:gd name="T1" fmla="*/ 0 h 1"/>
                <a:gd name="T2" fmla="*/ 2147483647 w 8"/>
                <a:gd name="T3" fmla="*/ 2147483647 h 1"/>
                <a:gd name="T4" fmla="*/ 0 w 8"/>
                <a:gd name="T5" fmla="*/ 2147483647 h 1"/>
                <a:gd name="T6" fmla="*/ 0 w 8"/>
                <a:gd name="T7" fmla="*/ 2147483647 h 1"/>
                <a:gd name="T8" fmla="*/ 2147483647 w 8"/>
                <a:gd name="T9" fmla="*/ 2147483647 h 1"/>
                <a:gd name="T10" fmla="*/ 2147483647 w 8"/>
                <a:gd name="T11" fmla="*/ 0 h 1"/>
                <a:gd name="T12" fmla="*/ 2147483647 w 8"/>
                <a:gd name="T13" fmla="*/ 0 h 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8"/>
                <a:gd name="T22" fmla="*/ 0 h 1"/>
                <a:gd name="T23" fmla="*/ 8 w 8"/>
                <a:gd name="T24" fmla="*/ 1 h 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8" h="1">
                  <a:moveTo>
                    <a:pt x="8" y="0"/>
                  </a:moveTo>
                  <a:cubicBezTo>
                    <a:pt x="7" y="0"/>
                    <a:pt x="6" y="1"/>
                    <a:pt x="4" y="1"/>
                  </a:cubicBezTo>
                  <a:cubicBezTo>
                    <a:pt x="2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8" y="1"/>
                    <a:pt x="8" y="1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</a:path>
              </a:pathLst>
            </a:custGeom>
            <a:solidFill>
              <a:srgbClr val="1B23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822" name="Freeform 113">
              <a:extLst>
                <a:ext uri="{FF2B5EF4-FFF2-40B4-BE49-F238E27FC236}">
                  <a16:creationId xmlns:a16="http://schemas.microsoft.com/office/drawing/2014/main" id="{02E13DBE-148A-4613-A651-0F2BD21F797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80862" y="6554439"/>
              <a:ext cx="0" cy="3352"/>
            </a:xfrm>
            <a:custGeom>
              <a:avLst/>
              <a:gdLst>
                <a:gd name="T0" fmla="*/ 0 h 3"/>
                <a:gd name="T1" fmla="*/ 2147483647 h 3"/>
                <a:gd name="T2" fmla="*/ 0 h 3"/>
                <a:gd name="T3" fmla="*/ 0 h 3"/>
                <a:gd name="T4" fmla="*/ 0 60000 65536"/>
                <a:gd name="T5" fmla="*/ 0 60000 65536"/>
                <a:gd name="T6" fmla="*/ 0 60000 65536"/>
                <a:gd name="T7" fmla="*/ 0 60000 65536"/>
                <a:gd name="T8" fmla="*/ 0 h 3"/>
                <a:gd name="T9" fmla="*/ 3 h 3"/>
              </a:gdLst>
              <a:ahLst/>
              <a:cxnLst>
                <a:cxn ang="T4">
                  <a:pos x="0" y="T0"/>
                </a:cxn>
                <a:cxn ang="T5">
                  <a:pos x="0" y="T1"/>
                </a:cxn>
                <a:cxn ang="T6">
                  <a:pos x="0" y="T2"/>
                </a:cxn>
                <a:cxn ang="T7">
                  <a:pos x="0" y="T3"/>
                </a:cxn>
              </a:cxnLst>
              <a:rect l="0" t="T8" r="0" b="T9"/>
              <a:pathLst>
                <a:path h="3">
                  <a:moveTo>
                    <a:pt x="0" y="0"/>
                  </a:move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823" name="Freeform 114">
              <a:extLst>
                <a:ext uri="{FF2B5EF4-FFF2-40B4-BE49-F238E27FC236}">
                  <a16:creationId xmlns:a16="http://schemas.microsoft.com/office/drawing/2014/main" id="{AACCF1D4-D936-4228-81DE-EBB715D11B6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80862" y="6554439"/>
              <a:ext cx="0" cy="3352"/>
            </a:xfrm>
            <a:custGeom>
              <a:avLst/>
              <a:gdLst>
                <a:gd name="T0" fmla="*/ 0 h 3"/>
                <a:gd name="T1" fmla="*/ 2147483647 h 3"/>
                <a:gd name="T2" fmla="*/ 0 h 3"/>
                <a:gd name="T3" fmla="*/ 0 h 3"/>
                <a:gd name="T4" fmla="*/ 0 60000 65536"/>
                <a:gd name="T5" fmla="*/ 0 60000 65536"/>
                <a:gd name="T6" fmla="*/ 0 60000 65536"/>
                <a:gd name="T7" fmla="*/ 0 60000 65536"/>
                <a:gd name="T8" fmla="*/ 0 h 3"/>
                <a:gd name="T9" fmla="*/ 3 h 3"/>
              </a:gdLst>
              <a:ahLst/>
              <a:cxnLst>
                <a:cxn ang="T4">
                  <a:pos x="0" y="T0"/>
                </a:cxn>
                <a:cxn ang="T5">
                  <a:pos x="0" y="T1"/>
                </a:cxn>
                <a:cxn ang="T6">
                  <a:pos x="0" y="T2"/>
                </a:cxn>
                <a:cxn ang="T7">
                  <a:pos x="0" y="T3"/>
                </a:cxn>
              </a:cxnLst>
              <a:rect l="0" t="T8" r="0" b="T9"/>
              <a:pathLst>
                <a:path h="3">
                  <a:moveTo>
                    <a:pt x="0" y="0"/>
                  </a:moveTo>
                  <a:lnTo>
                    <a:pt x="0" y="3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824" name="Freeform 115">
              <a:extLst>
                <a:ext uri="{FF2B5EF4-FFF2-40B4-BE49-F238E27FC236}">
                  <a16:creationId xmlns:a16="http://schemas.microsoft.com/office/drawing/2014/main" id="{190FDADB-D3D1-47C5-956D-CB1191C4874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61867" y="6552205"/>
              <a:ext cx="18995" cy="13409"/>
            </a:xfrm>
            <a:custGeom>
              <a:avLst/>
              <a:gdLst>
                <a:gd name="T0" fmla="*/ 0 w 7"/>
                <a:gd name="T1" fmla="*/ 0 h 5"/>
                <a:gd name="T2" fmla="*/ 0 w 7"/>
                <a:gd name="T3" fmla="*/ 2147483647 h 5"/>
                <a:gd name="T4" fmla="*/ 2147483647 w 7"/>
                <a:gd name="T5" fmla="*/ 2147483647 h 5"/>
                <a:gd name="T6" fmla="*/ 2147483647 w 7"/>
                <a:gd name="T7" fmla="*/ 2147483647 h 5"/>
                <a:gd name="T8" fmla="*/ 2147483647 w 7"/>
                <a:gd name="T9" fmla="*/ 2147483647 h 5"/>
                <a:gd name="T10" fmla="*/ 0 w 7"/>
                <a:gd name="T11" fmla="*/ 0 h 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"/>
                <a:gd name="T19" fmla="*/ 0 h 5"/>
                <a:gd name="T20" fmla="*/ 7 w 7"/>
                <a:gd name="T21" fmla="*/ 5 h 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" h="5">
                  <a:moveTo>
                    <a:pt x="0" y="0"/>
                  </a:moveTo>
                  <a:cubicBezTo>
                    <a:pt x="0" y="2"/>
                    <a:pt x="0" y="4"/>
                    <a:pt x="0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A238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825" name="Freeform 116">
              <a:extLst>
                <a:ext uri="{FF2B5EF4-FFF2-40B4-BE49-F238E27FC236}">
                  <a16:creationId xmlns:a16="http://schemas.microsoft.com/office/drawing/2014/main" id="{334BFAAB-3E89-4017-BF69-91C6A6BAB2F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61867" y="6552205"/>
              <a:ext cx="0" cy="13409"/>
            </a:xfrm>
            <a:custGeom>
              <a:avLst/>
              <a:gdLst>
                <a:gd name="T0" fmla="*/ 0 h 5"/>
                <a:gd name="T1" fmla="*/ 2147483647 h 5"/>
                <a:gd name="T2" fmla="*/ 2147483647 h 5"/>
                <a:gd name="T3" fmla="*/ 0 h 5"/>
                <a:gd name="T4" fmla="*/ 0 h 5"/>
                <a:gd name="T5" fmla="*/ 0 60000 65536"/>
                <a:gd name="T6" fmla="*/ 0 60000 65536"/>
                <a:gd name="T7" fmla="*/ 0 60000 65536"/>
                <a:gd name="T8" fmla="*/ 0 60000 65536"/>
                <a:gd name="T9" fmla="*/ 0 60000 65536"/>
                <a:gd name="T10" fmla="*/ 0 h 5"/>
                <a:gd name="T11" fmla="*/ 5 h 5"/>
              </a:gdLst>
              <a:ahLst/>
              <a:cxnLst>
                <a:cxn ang="T5">
                  <a:pos x="0" y="T0"/>
                </a:cxn>
                <a:cxn ang="T6">
                  <a:pos x="0" y="T1"/>
                </a:cxn>
                <a:cxn ang="T7">
                  <a:pos x="0" y="T2"/>
                </a:cxn>
                <a:cxn ang="T8">
                  <a:pos x="0" y="T3"/>
                </a:cxn>
                <a:cxn ang="T9">
                  <a:pos x="0" y="T4"/>
                </a:cxn>
              </a:cxnLst>
              <a:rect l="0" t="T10" r="0" b="T11"/>
              <a:pathLst>
                <a:path h="5">
                  <a:moveTo>
                    <a:pt x="0" y="0"/>
                  </a:moveTo>
                  <a:cubicBezTo>
                    <a:pt x="0" y="2"/>
                    <a:pt x="0" y="4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4"/>
                    <a:pt x="0" y="2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1B23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826" name="Freeform 117">
              <a:extLst>
                <a:ext uri="{FF2B5EF4-FFF2-40B4-BE49-F238E27FC236}">
                  <a16:creationId xmlns:a16="http://schemas.microsoft.com/office/drawing/2014/main" id="{85988C77-7725-4F00-AB33-D7922D597867}"/>
                </a:ext>
              </a:extLst>
            </p:cNvPr>
            <p:cNvSpPr>
              <a:spLocks/>
            </p:cNvSpPr>
            <p:nvPr/>
          </p:nvSpPr>
          <p:spPr bwMode="auto">
            <a:xfrm>
              <a:off x="9385290" y="6453875"/>
              <a:ext cx="355326" cy="169841"/>
            </a:xfrm>
            <a:custGeom>
              <a:avLst/>
              <a:gdLst>
                <a:gd name="T0" fmla="*/ 2147483647 w 134"/>
                <a:gd name="T1" fmla="*/ 2147483647 h 64"/>
                <a:gd name="T2" fmla="*/ 2147483647 w 134"/>
                <a:gd name="T3" fmla="*/ 0 h 64"/>
                <a:gd name="T4" fmla="*/ 2147483647 w 134"/>
                <a:gd name="T5" fmla="*/ 2147483647 h 64"/>
                <a:gd name="T6" fmla="*/ 2147483647 w 134"/>
                <a:gd name="T7" fmla="*/ 2147483647 h 64"/>
                <a:gd name="T8" fmla="*/ 2147483647 w 134"/>
                <a:gd name="T9" fmla="*/ 2147483647 h 64"/>
                <a:gd name="T10" fmla="*/ 2147483647 w 134"/>
                <a:gd name="T11" fmla="*/ 2147483647 h 64"/>
                <a:gd name="T12" fmla="*/ 2147483647 w 134"/>
                <a:gd name="T13" fmla="*/ 2147483647 h 6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34"/>
                <a:gd name="T22" fmla="*/ 0 h 64"/>
                <a:gd name="T23" fmla="*/ 134 w 134"/>
                <a:gd name="T24" fmla="*/ 64 h 6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34" h="64">
                  <a:moveTo>
                    <a:pt x="60" y="36"/>
                  </a:moveTo>
                  <a:cubicBezTo>
                    <a:pt x="65" y="0"/>
                    <a:pt x="65" y="0"/>
                    <a:pt x="65" y="0"/>
                  </a:cubicBezTo>
                  <a:cubicBezTo>
                    <a:pt x="134" y="10"/>
                    <a:pt x="134" y="10"/>
                    <a:pt x="134" y="10"/>
                  </a:cubicBezTo>
                  <a:cubicBezTo>
                    <a:pt x="126" y="64"/>
                    <a:pt x="126" y="64"/>
                    <a:pt x="126" y="64"/>
                  </a:cubicBezTo>
                  <a:cubicBezTo>
                    <a:pt x="122" y="63"/>
                    <a:pt x="122" y="63"/>
                    <a:pt x="122" y="63"/>
                  </a:cubicBezTo>
                  <a:cubicBezTo>
                    <a:pt x="103" y="61"/>
                    <a:pt x="25" y="53"/>
                    <a:pt x="13" y="47"/>
                  </a:cubicBezTo>
                  <a:cubicBezTo>
                    <a:pt x="0" y="41"/>
                    <a:pt x="60" y="36"/>
                    <a:pt x="60" y="36"/>
                  </a:cubicBezTo>
                </a:path>
              </a:pathLst>
            </a:custGeom>
            <a:solidFill>
              <a:srgbClr val="E850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827" name="Freeform 118">
              <a:extLst>
                <a:ext uri="{FF2B5EF4-FFF2-40B4-BE49-F238E27FC236}">
                  <a16:creationId xmlns:a16="http://schemas.microsoft.com/office/drawing/2014/main" id="{6A2C39D0-AD87-4D87-98DF-00CABFFF8F5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414342" y="6557791"/>
              <a:ext cx="275992" cy="63690"/>
            </a:xfrm>
            <a:custGeom>
              <a:avLst/>
              <a:gdLst>
                <a:gd name="T0" fmla="*/ 2147483647 w 104"/>
                <a:gd name="T1" fmla="*/ 2147483647 h 24"/>
                <a:gd name="T2" fmla="*/ 2147483647 w 104"/>
                <a:gd name="T3" fmla="*/ 2147483647 h 24"/>
                <a:gd name="T4" fmla="*/ 2147483647 w 104"/>
                <a:gd name="T5" fmla="*/ 2147483647 h 24"/>
                <a:gd name="T6" fmla="*/ 2147483647 w 104"/>
                <a:gd name="T7" fmla="*/ 2147483647 h 24"/>
                <a:gd name="T8" fmla="*/ 2147483647 w 104"/>
                <a:gd name="T9" fmla="*/ 2147483647 h 24"/>
                <a:gd name="T10" fmla="*/ 0 w 104"/>
                <a:gd name="T11" fmla="*/ 2147483647 h 24"/>
                <a:gd name="T12" fmla="*/ 2147483647 w 104"/>
                <a:gd name="T13" fmla="*/ 2147483647 h 24"/>
                <a:gd name="T14" fmla="*/ 2147483647 w 104"/>
                <a:gd name="T15" fmla="*/ 2147483647 h 24"/>
                <a:gd name="T16" fmla="*/ 2147483647 w 104"/>
                <a:gd name="T17" fmla="*/ 2147483647 h 24"/>
                <a:gd name="T18" fmla="*/ 2147483647 w 104"/>
                <a:gd name="T19" fmla="*/ 0 h 24"/>
                <a:gd name="T20" fmla="*/ 2147483647 w 104"/>
                <a:gd name="T21" fmla="*/ 2147483647 h 24"/>
                <a:gd name="T22" fmla="*/ 2147483647 w 104"/>
                <a:gd name="T23" fmla="*/ 0 h 2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04"/>
                <a:gd name="T37" fmla="*/ 0 h 24"/>
                <a:gd name="T38" fmla="*/ 104 w 104"/>
                <a:gd name="T39" fmla="*/ 24 h 24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04" h="24">
                  <a:moveTo>
                    <a:pt x="49" y="17"/>
                  </a:moveTo>
                  <a:cubicBezTo>
                    <a:pt x="67" y="20"/>
                    <a:pt x="87" y="22"/>
                    <a:pt x="102" y="24"/>
                  </a:cubicBezTo>
                  <a:cubicBezTo>
                    <a:pt x="103" y="24"/>
                    <a:pt x="104" y="24"/>
                    <a:pt x="104" y="24"/>
                  </a:cubicBezTo>
                  <a:cubicBezTo>
                    <a:pt x="92" y="22"/>
                    <a:pt x="69" y="20"/>
                    <a:pt x="49" y="17"/>
                  </a:cubicBezTo>
                  <a:moveTo>
                    <a:pt x="1" y="5"/>
                  </a:moveTo>
                  <a:cubicBezTo>
                    <a:pt x="0" y="6"/>
                    <a:pt x="0" y="6"/>
                    <a:pt x="0" y="7"/>
                  </a:cubicBezTo>
                  <a:cubicBezTo>
                    <a:pt x="0" y="7"/>
                    <a:pt x="1" y="8"/>
                    <a:pt x="3" y="8"/>
                  </a:cubicBezTo>
                  <a:cubicBezTo>
                    <a:pt x="3" y="8"/>
                    <a:pt x="2" y="8"/>
                    <a:pt x="2" y="8"/>
                  </a:cubicBezTo>
                  <a:cubicBezTo>
                    <a:pt x="0" y="7"/>
                    <a:pt x="0" y="6"/>
                    <a:pt x="1" y="5"/>
                  </a:cubicBezTo>
                  <a:moveTo>
                    <a:pt x="19" y="0"/>
                  </a:moveTo>
                  <a:cubicBezTo>
                    <a:pt x="19" y="0"/>
                    <a:pt x="17" y="1"/>
                    <a:pt x="14" y="1"/>
                  </a:cubicBezTo>
                  <a:cubicBezTo>
                    <a:pt x="16" y="1"/>
                    <a:pt x="18" y="1"/>
                    <a:pt x="1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828" name="Freeform 119">
              <a:extLst>
                <a:ext uri="{FF2B5EF4-FFF2-40B4-BE49-F238E27FC236}">
                  <a16:creationId xmlns:a16="http://schemas.microsoft.com/office/drawing/2014/main" id="{2F4C4AAB-923B-4383-92C0-971C73BBDC15}"/>
                </a:ext>
              </a:extLst>
            </p:cNvPr>
            <p:cNvSpPr>
              <a:spLocks/>
            </p:cNvSpPr>
            <p:nvPr/>
          </p:nvSpPr>
          <p:spPr bwMode="auto">
            <a:xfrm>
              <a:off x="9684747" y="6621482"/>
              <a:ext cx="34639" cy="2235"/>
            </a:xfrm>
            <a:custGeom>
              <a:avLst/>
              <a:gdLst>
                <a:gd name="T0" fmla="*/ 0 w 13"/>
                <a:gd name="T1" fmla="*/ 0 h 1"/>
                <a:gd name="T2" fmla="*/ 2147483647 w 13"/>
                <a:gd name="T3" fmla="*/ 2147483647 h 1"/>
                <a:gd name="T4" fmla="*/ 2147483647 w 13"/>
                <a:gd name="T5" fmla="*/ 0 h 1"/>
                <a:gd name="T6" fmla="*/ 2147483647 w 13"/>
                <a:gd name="T7" fmla="*/ 0 h 1"/>
                <a:gd name="T8" fmla="*/ 0 w 13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3"/>
                <a:gd name="T16" fmla="*/ 0 h 1"/>
                <a:gd name="T17" fmla="*/ 13 w 13"/>
                <a:gd name="T18" fmla="*/ 1 h 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3" h="1">
                  <a:moveTo>
                    <a:pt x="0" y="0"/>
                  </a:moveTo>
                  <a:cubicBezTo>
                    <a:pt x="5" y="0"/>
                    <a:pt x="9" y="0"/>
                    <a:pt x="13" y="1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7" y="0"/>
                    <a:pt x="5" y="0"/>
                    <a:pt x="2" y="0"/>
                  </a:cubicBezTo>
                  <a:cubicBezTo>
                    <a:pt x="2" y="0"/>
                    <a:pt x="1" y="0"/>
                    <a:pt x="0" y="0"/>
                  </a:cubicBezTo>
                </a:path>
              </a:pathLst>
            </a:custGeom>
            <a:solidFill>
              <a:srgbClr val="7D84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829" name="Freeform 120">
              <a:extLst>
                <a:ext uri="{FF2B5EF4-FFF2-40B4-BE49-F238E27FC236}">
                  <a16:creationId xmlns:a16="http://schemas.microsoft.com/office/drawing/2014/main" id="{4AB4B1FD-29B6-40EC-9A18-6002B6D02D3F}"/>
                </a:ext>
              </a:extLst>
            </p:cNvPr>
            <p:cNvSpPr>
              <a:spLocks/>
            </p:cNvSpPr>
            <p:nvPr/>
          </p:nvSpPr>
          <p:spPr bwMode="auto">
            <a:xfrm>
              <a:off x="9414342" y="6557791"/>
              <a:ext cx="305044" cy="65925"/>
            </a:xfrm>
            <a:custGeom>
              <a:avLst/>
              <a:gdLst>
                <a:gd name="T0" fmla="*/ 2147483647 w 115"/>
                <a:gd name="T1" fmla="*/ 0 h 25"/>
                <a:gd name="T2" fmla="*/ 2147483647 w 115"/>
                <a:gd name="T3" fmla="*/ 0 h 25"/>
                <a:gd name="T4" fmla="*/ 2147483647 w 115"/>
                <a:gd name="T5" fmla="*/ 2147483647 h 25"/>
                <a:gd name="T6" fmla="*/ 2147483647 w 115"/>
                <a:gd name="T7" fmla="*/ 2147483647 h 25"/>
                <a:gd name="T8" fmla="*/ 2147483647 w 115"/>
                <a:gd name="T9" fmla="*/ 2147483647 h 25"/>
                <a:gd name="T10" fmla="*/ 2147483647 w 115"/>
                <a:gd name="T11" fmla="*/ 2147483647 h 25"/>
                <a:gd name="T12" fmla="*/ 2147483647 w 115"/>
                <a:gd name="T13" fmla="*/ 2147483647 h 25"/>
                <a:gd name="T14" fmla="*/ 2147483647 w 115"/>
                <a:gd name="T15" fmla="*/ 2147483647 h 25"/>
                <a:gd name="T16" fmla="*/ 2147483647 w 115"/>
                <a:gd name="T17" fmla="*/ 2147483647 h 25"/>
                <a:gd name="T18" fmla="*/ 2147483647 w 115"/>
                <a:gd name="T19" fmla="*/ 2147483647 h 25"/>
                <a:gd name="T20" fmla="*/ 2147483647 w 115"/>
                <a:gd name="T21" fmla="*/ 2147483647 h 25"/>
                <a:gd name="T22" fmla="*/ 2147483647 w 115"/>
                <a:gd name="T23" fmla="*/ 2147483647 h 25"/>
                <a:gd name="T24" fmla="*/ 2147483647 w 115"/>
                <a:gd name="T25" fmla="*/ 2147483647 h 25"/>
                <a:gd name="T26" fmla="*/ 2147483647 w 115"/>
                <a:gd name="T27" fmla="*/ 0 h 2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15"/>
                <a:gd name="T43" fmla="*/ 0 h 25"/>
                <a:gd name="T44" fmla="*/ 115 w 115"/>
                <a:gd name="T45" fmla="*/ 25 h 25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15" h="25">
                  <a:moveTo>
                    <a:pt x="19" y="0"/>
                  </a:moveTo>
                  <a:cubicBezTo>
                    <a:pt x="19" y="0"/>
                    <a:pt x="19" y="0"/>
                    <a:pt x="19" y="0"/>
                  </a:cubicBezTo>
                  <a:cubicBezTo>
                    <a:pt x="18" y="1"/>
                    <a:pt x="16" y="1"/>
                    <a:pt x="14" y="1"/>
                  </a:cubicBezTo>
                  <a:cubicBezTo>
                    <a:pt x="9" y="2"/>
                    <a:pt x="2" y="4"/>
                    <a:pt x="1" y="5"/>
                  </a:cubicBezTo>
                  <a:cubicBezTo>
                    <a:pt x="0" y="6"/>
                    <a:pt x="0" y="7"/>
                    <a:pt x="2" y="8"/>
                  </a:cubicBezTo>
                  <a:cubicBezTo>
                    <a:pt x="2" y="8"/>
                    <a:pt x="3" y="8"/>
                    <a:pt x="3" y="8"/>
                  </a:cubicBezTo>
                  <a:cubicBezTo>
                    <a:pt x="9" y="10"/>
                    <a:pt x="28" y="14"/>
                    <a:pt x="49" y="17"/>
                  </a:cubicBezTo>
                  <a:cubicBezTo>
                    <a:pt x="69" y="20"/>
                    <a:pt x="92" y="22"/>
                    <a:pt x="104" y="24"/>
                  </a:cubicBezTo>
                  <a:cubicBezTo>
                    <a:pt x="107" y="24"/>
                    <a:pt x="109" y="24"/>
                    <a:pt x="111" y="24"/>
                  </a:cubicBezTo>
                  <a:cubicBezTo>
                    <a:pt x="115" y="25"/>
                    <a:pt x="115" y="25"/>
                    <a:pt x="115" y="25"/>
                  </a:cubicBezTo>
                  <a:cubicBezTo>
                    <a:pt x="115" y="25"/>
                    <a:pt x="115" y="25"/>
                    <a:pt x="115" y="25"/>
                  </a:cubicBezTo>
                  <a:cubicBezTo>
                    <a:pt x="115" y="23"/>
                    <a:pt x="115" y="23"/>
                    <a:pt x="115" y="23"/>
                  </a:cubicBezTo>
                  <a:cubicBezTo>
                    <a:pt x="24" y="10"/>
                    <a:pt x="24" y="10"/>
                    <a:pt x="24" y="10"/>
                  </a:cubicBezTo>
                  <a:cubicBezTo>
                    <a:pt x="24" y="10"/>
                    <a:pt x="23" y="1"/>
                    <a:pt x="19" y="0"/>
                  </a:cubicBezTo>
                </a:path>
              </a:pathLst>
            </a:custGeom>
            <a:solidFill>
              <a:srgbClr val="F196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830" name="Freeform 121">
              <a:extLst>
                <a:ext uri="{FF2B5EF4-FFF2-40B4-BE49-F238E27FC236}">
                  <a16:creationId xmlns:a16="http://schemas.microsoft.com/office/drawing/2014/main" id="{A701B7D4-27BA-4925-BFFC-6398AA1903F4}"/>
                </a:ext>
              </a:extLst>
            </p:cNvPr>
            <p:cNvSpPr>
              <a:spLocks/>
            </p:cNvSpPr>
            <p:nvPr/>
          </p:nvSpPr>
          <p:spPr bwMode="auto">
            <a:xfrm>
              <a:off x="9414342" y="6573435"/>
              <a:ext cx="307279" cy="44695"/>
            </a:xfrm>
            <a:custGeom>
              <a:avLst/>
              <a:gdLst>
                <a:gd name="T0" fmla="*/ 2147483647 w 116"/>
                <a:gd name="T1" fmla="*/ 2147483647 h 17"/>
                <a:gd name="T2" fmla="*/ 2147483647 w 116"/>
                <a:gd name="T3" fmla="*/ 2147483647 h 17"/>
                <a:gd name="T4" fmla="*/ 2147483647 w 116"/>
                <a:gd name="T5" fmla="*/ 2147483647 h 17"/>
                <a:gd name="T6" fmla="*/ 2147483647 w 116"/>
                <a:gd name="T7" fmla="*/ 2147483647 h 17"/>
                <a:gd name="T8" fmla="*/ 2147483647 w 116"/>
                <a:gd name="T9" fmla="*/ 2147483647 h 17"/>
                <a:gd name="T10" fmla="*/ 2147483647 w 116"/>
                <a:gd name="T11" fmla="*/ 2147483647 h 17"/>
                <a:gd name="T12" fmla="*/ 2147483647 w 116"/>
                <a:gd name="T13" fmla="*/ 2147483647 h 17"/>
                <a:gd name="T14" fmla="*/ 2147483647 w 116"/>
                <a:gd name="T15" fmla="*/ 0 h 17"/>
                <a:gd name="T16" fmla="*/ 0 w 116"/>
                <a:gd name="T17" fmla="*/ 0 h 17"/>
                <a:gd name="T18" fmla="*/ 2147483647 w 116"/>
                <a:gd name="T19" fmla="*/ 0 h 17"/>
                <a:gd name="T20" fmla="*/ 2147483647 w 116"/>
                <a:gd name="T21" fmla="*/ 0 h 17"/>
                <a:gd name="T22" fmla="*/ 2147483647 w 116"/>
                <a:gd name="T23" fmla="*/ 2147483647 h 17"/>
                <a:gd name="T24" fmla="*/ 2147483647 w 116"/>
                <a:gd name="T25" fmla="*/ 2147483647 h 17"/>
                <a:gd name="T26" fmla="*/ 2147483647 w 116"/>
                <a:gd name="T27" fmla="*/ 2147483647 h 17"/>
                <a:gd name="T28" fmla="*/ 2147483647 w 116"/>
                <a:gd name="T29" fmla="*/ 2147483647 h 17"/>
                <a:gd name="T30" fmla="*/ 2147483647 w 116"/>
                <a:gd name="T31" fmla="*/ 2147483647 h 17"/>
                <a:gd name="T32" fmla="*/ 2147483647 w 116"/>
                <a:gd name="T33" fmla="*/ 2147483647 h 1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16"/>
                <a:gd name="T52" fmla="*/ 0 h 17"/>
                <a:gd name="T53" fmla="*/ 116 w 116"/>
                <a:gd name="T54" fmla="*/ 17 h 17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16" h="17">
                  <a:moveTo>
                    <a:pt x="116" y="17"/>
                  </a:moveTo>
                  <a:cubicBezTo>
                    <a:pt x="116" y="17"/>
                    <a:pt x="116" y="17"/>
                    <a:pt x="115" y="17"/>
                  </a:cubicBezTo>
                  <a:cubicBezTo>
                    <a:pt x="114" y="17"/>
                    <a:pt x="113" y="17"/>
                    <a:pt x="111" y="17"/>
                  </a:cubicBezTo>
                  <a:cubicBezTo>
                    <a:pt x="108" y="16"/>
                    <a:pt x="104" y="16"/>
                    <a:pt x="99" y="15"/>
                  </a:cubicBezTo>
                  <a:cubicBezTo>
                    <a:pt x="88" y="14"/>
                    <a:pt x="74" y="12"/>
                    <a:pt x="58" y="10"/>
                  </a:cubicBezTo>
                  <a:cubicBezTo>
                    <a:pt x="42" y="8"/>
                    <a:pt x="28" y="5"/>
                    <a:pt x="17" y="3"/>
                  </a:cubicBezTo>
                  <a:cubicBezTo>
                    <a:pt x="12" y="2"/>
                    <a:pt x="8" y="1"/>
                    <a:pt x="5" y="1"/>
                  </a:cubicBezTo>
                  <a:cubicBezTo>
                    <a:pt x="4" y="1"/>
                    <a:pt x="2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2" y="0"/>
                    <a:pt x="4" y="0"/>
                    <a:pt x="5" y="0"/>
                  </a:cubicBezTo>
                  <a:cubicBezTo>
                    <a:pt x="8" y="1"/>
                    <a:pt x="12" y="2"/>
                    <a:pt x="17" y="3"/>
                  </a:cubicBezTo>
                  <a:cubicBezTo>
                    <a:pt x="28" y="4"/>
                    <a:pt x="42" y="7"/>
                    <a:pt x="58" y="9"/>
                  </a:cubicBezTo>
                  <a:cubicBezTo>
                    <a:pt x="74" y="12"/>
                    <a:pt x="89" y="14"/>
                    <a:pt x="99" y="15"/>
                  </a:cubicBezTo>
                  <a:cubicBezTo>
                    <a:pt x="104" y="16"/>
                    <a:pt x="108" y="16"/>
                    <a:pt x="111" y="17"/>
                  </a:cubicBezTo>
                  <a:cubicBezTo>
                    <a:pt x="113" y="17"/>
                    <a:pt x="114" y="17"/>
                    <a:pt x="115" y="17"/>
                  </a:cubicBezTo>
                  <a:cubicBezTo>
                    <a:pt x="116" y="17"/>
                    <a:pt x="116" y="17"/>
                    <a:pt x="116" y="17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831" name="Freeform 122">
              <a:extLst>
                <a:ext uri="{FF2B5EF4-FFF2-40B4-BE49-F238E27FC236}">
                  <a16:creationId xmlns:a16="http://schemas.microsoft.com/office/drawing/2014/main" id="{D550BB3D-65DB-4C74-A1D0-7111506B165C}"/>
                </a:ext>
              </a:extLst>
            </p:cNvPr>
            <p:cNvSpPr>
              <a:spLocks/>
            </p:cNvSpPr>
            <p:nvPr/>
          </p:nvSpPr>
          <p:spPr bwMode="auto">
            <a:xfrm>
              <a:off x="9464624" y="6554439"/>
              <a:ext cx="15643" cy="32404"/>
            </a:xfrm>
            <a:custGeom>
              <a:avLst/>
              <a:gdLst>
                <a:gd name="T0" fmla="*/ 2147483647 w 6"/>
                <a:gd name="T1" fmla="*/ 2147483647 h 12"/>
                <a:gd name="T2" fmla="*/ 2147483647 w 6"/>
                <a:gd name="T3" fmla="*/ 2147483647 h 12"/>
                <a:gd name="T4" fmla="*/ 0 w 6"/>
                <a:gd name="T5" fmla="*/ 2147483647 h 12"/>
                <a:gd name="T6" fmla="*/ 2147483647 w 6"/>
                <a:gd name="T7" fmla="*/ 2147483647 h 12"/>
                <a:gd name="T8" fmla="*/ 2147483647 w 6"/>
                <a:gd name="T9" fmla="*/ 2147483647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"/>
                <a:gd name="T16" fmla="*/ 0 h 12"/>
                <a:gd name="T17" fmla="*/ 6 w 6"/>
                <a:gd name="T18" fmla="*/ 12 h 1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" h="12">
                  <a:moveTo>
                    <a:pt x="5" y="12"/>
                  </a:moveTo>
                  <a:cubicBezTo>
                    <a:pt x="5" y="12"/>
                    <a:pt x="5" y="9"/>
                    <a:pt x="3" y="6"/>
                  </a:cubicBezTo>
                  <a:cubicBezTo>
                    <a:pt x="2" y="3"/>
                    <a:pt x="0" y="1"/>
                    <a:pt x="0" y="1"/>
                  </a:cubicBezTo>
                  <a:cubicBezTo>
                    <a:pt x="0" y="0"/>
                    <a:pt x="3" y="2"/>
                    <a:pt x="4" y="6"/>
                  </a:cubicBezTo>
                  <a:cubicBezTo>
                    <a:pt x="6" y="9"/>
                    <a:pt x="5" y="12"/>
                    <a:pt x="5" y="12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832" name="Freeform 123">
              <a:extLst>
                <a:ext uri="{FF2B5EF4-FFF2-40B4-BE49-F238E27FC236}">
                  <a16:creationId xmlns:a16="http://schemas.microsoft.com/office/drawing/2014/main" id="{41A63276-AED5-4C1D-9463-275367F4BAE5}"/>
                </a:ext>
              </a:extLst>
            </p:cNvPr>
            <p:cNvSpPr>
              <a:spLocks/>
            </p:cNvSpPr>
            <p:nvPr/>
          </p:nvSpPr>
          <p:spPr bwMode="auto">
            <a:xfrm>
              <a:off x="9528314" y="6552205"/>
              <a:ext cx="7822" cy="15643"/>
            </a:xfrm>
            <a:custGeom>
              <a:avLst/>
              <a:gdLst>
                <a:gd name="T0" fmla="*/ 2147483647 w 3"/>
                <a:gd name="T1" fmla="*/ 2147483647 h 6"/>
                <a:gd name="T2" fmla="*/ 2147483647 w 3"/>
                <a:gd name="T3" fmla="*/ 2147483647 h 6"/>
                <a:gd name="T4" fmla="*/ 0 w 3"/>
                <a:gd name="T5" fmla="*/ 0 h 6"/>
                <a:gd name="T6" fmla="*/ 2147483647 w 3"/>
                <a:gd name="T7" fmla="*/ 2147483647 h 6"/>
                <a:gd name="T8" fmla="*/ 2147483647 w 3"/>
                <a:gd name="T9" fmla="*/ 2147483647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"/>
                <a:gd name="T16" fmla="*/ 0 h 6"/>
                <a:gd name="T17" fmla="*/ 3 w 3"/>
                <a:gd name="T18" fmla="*/ 6 h 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" h="6">
                  <a:moveTo>
                    <a:pt x="3" y="6"/>
                  </a:moveTo>
                  <a:cubicBezTo>
                    <a:pt x="2" y="6"/>
                    <a:pt x="2" y="5"/>
                    <a:pt x="1" y="3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1" y="1"/>
                    <a:pt x="2" y="3"/>
                  </a:cubicBezTo>
                  <a:cubicBezTo>
                    <a:pt x="2" y="4"/>
                    <a:pt x="3" y="6"/>
                    <a:pt x="3" y="6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833" name="Freeform 124">
              <a:extLst>
                <a:ext uri="{FF2B5EF4-FFF2-40B4-BE49-F238E27FC236}">
                  <a16:creationId xmlns:a16="http://schemas.microsoft.com/office/drawing/2014/main" id="{750D7E1C-8AF2-42E9-B608-48C4C5C1FA42}"/>
                </a:ext>
              </a:extLst>
            </p:cNvPr>
            <p:cNvSpPr>
              <a:spLocks/>
            </p:cNvSpPr>
            <p:nvPr/>
          </p:nvSpPr>
          <p:spPr bwMode="auto">
            <a:xfrm>
              <a:off x="9541723" y="6548852"/>
              <a:ext cx="10056" cy="13409"/>
            </a:xfrm>
            <a:custGeom>
              <a:avLst/>
              <a:gdLst>
                <a:gd name="T0" fmla="*/ 2147483647 w 4"/>
                <a:gd name="T1" fmla="*/ 2147483647 h 5"/>
                <a:gd name="T2" fmla="*/ 2147483647 w 4"/>
                <a:gd name="T3" fmla="*/ 2147483647 h 5"/>
                <a:gd name="T4" fmla="*/ 0 w 4"/>
                <a:gd name="T5" fmla="*/ 0 h 5"/>
                <a:gd name="T6" fmla="*/ 2147483647 w 4"/>
                <a:gd name="T7" fmla="*/ 2147483647 h 5"/>
                <a:gd name="T8" fmla="*/ 2147483647 w 4"/>
                <a:gd name="T9" fmla="*/ 2147483647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"/>
                <a:gd name="T16" fmla="*/ 0 h 5"/>
                <a:gd name="T17" fmla="*/ 4 w 4"/>
                <a:gd name="T18" fmla="*/ 5 h 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" h="5">
                  <a:moveTo>
                    <a:pt x="3" y="5"/>
                  </a:moveTo>
                  <a:cubicBezTo>
                    <a:pt x="3" y="5"/>
                    <a:pt x="2" y="4"/>
                    <a:pt x="1" y="3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0" y="0"/>
                    <a:pt x="1" y="1"/>
                    <a:pt x="2" y="2"/>
                  </a:cubicBezTo>
                  <a:cubicBezTo>
                    <a:pt x="3" y="4"/>
                    <a:pt x="4" y="5"/>
                    <a:pt x="3" y="5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834" name="Freeform 125">
              <a:extLst>
                <a:ext uri="{FF2B5EF4-FFF2-40B4-BE49-F238E27FC236}">
                  <a16:creationId xmlns:a16="http://schemas.microsoft.com/office/drawing/2014/main" id="{4E7C941A-EB1C-40C6-9819-908921131399}"/>
                </a:ext>
              </a:extLst>
            </p:cNvPr>
            <p:cNvSpPr>
              <a:spLocks/>
            </p:cNvSpPr>
            <p:nvPr/>
          </p:nvSpPr>
          <p:spPr bwMode="auto">
            <a:xfrm>
              <a:off x="9543958" y="6544383"/>
              <a:ext cx="18995" cy="2235"/>
            </a:xfrm>
            <a:custGeom>
              <a:avLst/>
              <a:gdLst>
                <a:gd name="T0" fmla="*/ 2147483647 w 7"/>
                <a:gd name="T1" fmla="*/ 2147483647 h 1"/>
                <a:gd name="T2" fmla="*/ 2147483647 w 7"/>
                <a:gd name="T3" fmla="*/ 2147483647 h 1"/>
                <a:gd name="T4" fmla="*/ 0 w 7"/>
                <a:gd name="T5" fmla="*/ 0 h 1"/>
                <a:gd name="T6" fmla="*/ 2147483647 w 7"/>
                <a:gd name="T7" fmla="*/ 0 h 1"/>
                <a:gd name="T8" fmla="*/ 2147483647 w 7"/>
                <a:gd name="T9" fmla="*/ 2147483647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1"/>
                <a:gd name="T17" fmla="*/ 7 w 7"/>
                <a:gd name="T18" fmla="*/ 1 h 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1">
                  <a:moveTo>
                    <a:pt x="7" y="1"/>
                  </a:moveTo>
                  <a:cubicBezTo>
                    <a:pt x="7" y="1"/>
                    <a:pt x="5" y="1"/>
                    <a:pt x="3" y="1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1" y="0"/>
                    <a:pt x="3" y="0"/>
                  </a:cubicBezTo>
                  <a:cubicBezTo>
                    <a:pt x="5" y="0"/>
                    <a:pt x="7" y="1"/>
                    <a:pt x="7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835" name="Freeform 126">
              <a:extLst>
                <a:ext uri="{FF2B5EF4-FFF2-40B4-BE49-F238E27FC236}">
                  <a16:creationId xmlns:a16="http://schemas.microsoft.com/office/drawing/2014/main" id="{8361694E-8107-463D-B598-F79F26478227}"/>
                </a:ext>
              </a:extLst>
            </p:cNvPr>
            <p:cNvSpPr>
              <a:spLocks/>
            </p:cNvSpPr>
            <p:nvPr/>
          </p:nvSpPr>
          <p:spPr bwMode="auto">
            <a:xfrm>
              <a:off x="9547310" y="6533209"/>
              <a:ext cx="21230" cy="3352"/>
            </a:xfrm>
            <a:custGeom>
              <a:avLst/>
              <a:gdLst>
                <a:gd name="T0" fmla="*/ 2147483647 w 8"/>
                <a:gd name="T1" fmla="*/ 2147483647 h 1"/>
                <a:gd name="T2" fmla="*/ 2147483647 w 8"/>
                <a:gd name="T3" fmla="*/ 2147483647 h 1"/>
                <a:gd name="T4" fmla="*/ 0 w 8"/>
                <a:gd name="T5" fmla="*/ 0 h 1"/>
                <a:gd name="T6" fmla="*/ 2147483647 w 8"/>
                <a:gd name="T7" fmla="*/ 0 h 1"/>
                <a:gd name="T8" fmla="*/ 2147483647 w 8"/>
                <a:gd name="T9" fmla="*/ 2147483647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"/>
                <a:gd name="T16" fmla="*/ 0 h 1"/>
                <a:gd name="T17" fmla="*/ 8 w 8"/>
                <a:gd name="T18" fmla="*/ 1 h 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" h="1">
                  <a:moveTo>
                    <a:pt x="8" y="1"/>
                  </a:moveTo>
                  <a:cubicBezTo>
                    <a:pt x="8" y="1"/>
                    <a:pt x="6" y="1"/>
                    <a:pt x="4" y="1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2" y="0"/>
                    <a:pt x="4" y="0"/>
                  </a:cubicBezTo>
                  <a:cubicBezTo>
                    <a:pt x="6" y="1"/>
                    <a:pt x="8" y="0"/>
                    <a:pt x="8" y="1"/>
                  </a:cubicBezTo>
                </a:path>
              </a:pathLst>
            </a:custGeom>
            <a:solidFill>
              <a:srgbClr val="2632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836" name="Freeform 127">
              <a:extLst>
                <a:ext uri="{FF2B5EF4-FFF2-40B4-BE49-F238E27FC236}">
                  <a16:creationId xmlns:a16="http://schemas.microsoft.com/office/drawing/2014/main" id="{BA08C6B6-03FB-4E18-B74D-DD63CCC203C5}"/>
                </a:ext>
              </a:extLst>
            </p:cNvPr>
            <p:cNvSpPr>
              <a:spLocks/>
            </p:cNvSpPr>
            <p:nvPr/>
          </p:nvSpPr>
          <p:spPr bwMode="auto">
            <a:xfrm>
              <a:off x="9499263" y="6527622"/>
              <a:ext cx="32404" cy="26817"/>
            </a:xfrm>
            <a:custGeom>
              <a:avLst/>
              <a:gdLst>
                <a:gd name="T0" fmla="*/ 2147483647 w 12"/>
                <a:gd name="T1" fmla="*/ 2147483647 h 10"/>
                <a:gd name="T2" fmla="*/ 2147483647 w 12"/>
                <a:gd name="T3" fmla="*/ 2147483647 h 10"/>
                <a:gd name="T4" fmla="*/ 2147483647 w 12"/>
                <a:gd name="T5" fmla="*/ 2147483647 h 10"/>
                <a:gd name="T6" fmla="*/ 2147483647 w 12"/>
                <a:gd name="T7" fmla="*/ 2147483647 h 10"/>
                <a:gd name="T8" fmla="*/ 0 w 12"/>
                <a:gd name="T9" fmla="*/ 2147483647 h 10"/>
                <a:gd name="T10" fmla="*/ 2147483647 w 12"/>
                <a:gd name="T11" fmla="*/ 2147483647 h 10"/>
                <a:gd name="T12" fmla="*/ 2147483647 w 12"/>
                <a:gd name="T13" fmla="*/ 2147483647 h 10"/>
                <a:gd name="T14" fmla="*/ 2147483647 w 12"/>
                <a:gd name="T15" fmla="*/ 2147483647 h 10"/>
                <a:gd name="T16" fmla="*/ 2147483647 w 12"/>
                <a:gd name="T17" fmla="*/ 2147483647 h 10"/>
                <a:gd name="T18" fmla="*/ 2147483647 w 12"/>
                <a:gd name="T19" fmla="*/ 2147483647 h 10"/>
                <a:gd name="T20" fmla="*/ 2147483647 w 12"/>
                <a:gd name="T21" fmla="*/ 2147483647 h 10"/>
                <a:gd name="T22" fmla="*/ 2147483647 w 12"/>
                <a:gd name="T23" fmla="*/ 2147483647 h 10"/>
                <a:gd name="T24" fmla="*/ 2147483647 w 12"/>
                <a:gd name="T25" fmla="*/ 2147483647 h 10"/>
                <a:gd name="T26" fmla="*/ 2147483647 w 12"/>
                <a:gd name="T27" fmla="*/ 2147483647 h 10"/>
                <a:gd name="T28" fmla="*/ 2147483647 w 12"/>
                <a:gd name="T29" fmla="*/ 2147483647 h 10"/>
                <a:gd name="T30" fmla="*/ 2147483647 w 12"/>
                <a:gd name="T31" fmla="*/ 2147483647 h 1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2"/>
                <a:gd name="T49" fmla="*/ 0 h 10"/>
                <a:gd name="T50" fmla="*/ 12 w 12"/>
                <a:gd name="T51" fmla="*/ 10 h 1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2" h="10">
                  <a:moveTo>
                    <a:pt x="12" y="9"/>
                  </a:moveTo>
                  <a:cubicBezTo>
                    <a:pt x="12" y="9"/>
                    <a:pt x="10" y="9"/>
                    <a:pt x="8" y="8"/>
                  </a:cubicBezTo>
                  <a:cubicBezTo>
                    <a:pt x="6" y="8"/>
                    <a:pt x="5" y="7"/>
                    <a:pt x="3" y="6"/>
                  </a:cubicBezTo>
                  <a:cubicBezTo>
                    <a:pt x="2" y="6"/>
                    <a:pt x="2" y="5"/>
                    <a:pt x="1" y="5"/>
                  </a:cubicBezTo>
                  <a:cubicBezTo>
                    <a:pt x="0" y="4"/>
                    <a:pt x="0" y="4"/>
                    <a:pt x="0" y="3"/>
                  </a:cubicBezTo>
                  <a:cubicBezTo>
                    <a:pt x="0" y="3"/>
                    <a:pt x="0" y="2"/>
                    <a:pt x="1" y="2"/>
                  </a:cubicBezTo>
                  <a:cubicBezTo>
                    <a:pt x="5" y="0"/>
                    <a:pt x="9" y="3"/>
                    <a:pt x="10" y="5"/>
                  </a:cubicBezTo>
                  <a:cubicBezTo>
                    <a:pt x="11" y="7"/>
                    <a:pt x="11" y="8"/>
                    <a:pt x="11" y="9"/>
                  </a:cubicBezTo>
                  <a:cubicBezTo>
                    <a:pt x="11" y="9"/>
                    <a:pt x="11" y="10"/>
                    <a:pt x="11" y="10"/>
                  </a:cubicBezTo>
                  <a:cubicBezTo>
                    <a:pt x="11" y="10"/>
                    <a:pt x="11" y="8"/>
                    <a:pt x="10" y="6"/>
                  </a:cubicBezTo>
                  <a:cubicBezTo>
                    <a:pt x="9" y="5"/>
                    <a:pt x="8" y="3"/>
                    <a:pt x="6" y="3"/>
                  </a:cubicBezTo>
                  <a:cubicBezTo>
                    <a:pt x="5" y="2"/>
                    <a:pt x="3" y="2"/>
                    <a:pt x="1" y="2"/>
                  </a:cubicBezTo>
                  <a:cubicBezTo>
                    <a:pt x="0" y="3"/>
                    <a:pt x="1" y="4"/>
                    <a:pt x="1" y="4"/>
                  </a:cubicBezTo>
                  <a:cubicBezTo>
                    <a:pt x="2" y="5"/>
                    <a:pt x="3" y="5"/>
                    <a:pt x="4" y="6"/>
                  </a:cubicBezTo>
                  <a:cubicBezTo>
                    <a:pt x="5" y="6"/>
                    <a:pt x="7" y="7"/>
                    <a:pt x="8" y="7"/>
                  </a:cubicBezTo>
                  <a:cubicBezTo>
                    <a:pt x="10" y="8"/>
                    <a:pt x="12" y="9"/>
                    <a:pt x="12" y="9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837" name="Freeform 128">
              <a:extLst>
                <a:ext uri="{FF2B5EF4-FFF2-40B4-BE49-F238E27FC236}">
                  <a16:creationId xmlns:a16="http://schemas.microsoft.com/office/drawing/2014/main" id="{38D1F647-1585-405C-A474-7B656715C753}"/>
                </a:ext>
              </a:extLst>
            </p:cNvPr>
            <p:cNvSpPr>
              <a:spLocks/>
            </p:cNvSpPr>
            <p:nvPr/>
          </p:nvSpPr>
          <p:spPr bwMode="auto">
            <a:xfrm>
              <a:off x="9526080" y="6530974"/>
              <a:ext cx="21230" cy="21230"/>
            </a:xfrm>
            <a:custGeom>
              <a:avLst/>
              <a:gdLst>
                <a:gd name="T0" fmla="*/ 2147483647 w 8"/>
                <a:gd name="T1" fmla="*/ 2147483647 h 8"/>
                <a:gd name="T2" fmla="*/ 2147483647 w 8"/>
                <a:gd name="T3" fmla="*/ 2147483647 h 8"/>
                <a:gd name="T4" fmla="*/ 2147483647 w 8"/>
                <a:gd name="T5" fmla="*/ 2147483647 h 8"/>
                <a:gd name="T6" fmla="*/ 2147483647 w 8"/>
                <a:gd name="T7" fmla="*/ 0 h 8"/>
                <a:gd name="T8" fmla="*/ 2147483647 w 8"/>
                <a:gd name="T9" fmla="*/ 2147483647 h 8"/>
                <a:gd name="T10" fmla="*/ 2147483647 w 8"/>
                <a:gd name="T11" fmla="*/ 2147483647 h 8"/>
                <a:gd name="T12" fmla="*/ 2147483647 w 8"/>
                <a:gd name="T13" fmla="*/ 2147483647 h 8"/>
                <a:gd name="T14" fmla="*/ 2147483647 w 8"/>
                <a:gd name="T15" fmla="*/ 2147483647 h 8"/>
                <a:gd name="T16" fmla="*/ 2147483647 w 8"/>
                <a:gd name="T17" fmla="*/ 2147483647 h 8"/>
                <a:gd name="T18" fmla="*/ 2147483647 w 8"/>
                <a:gd name="T19" fmla="*/ 2147483647 h 8"/>
                <a:gd name="T20" fmla="*/ 2147483647 w 8"/>
                <a:gd name="T21" fmla="*/ 2147483647 h 8"/>
                <a:gd name="T22" fmla="*/ 2147483647 w 8"/>
                <a:gd name="T23" fmla="*/ 2147483647 h 8"/>
                <a:gd name="T24" fmla="*/ 2147483647 w 8"/>
                <a:gd name="T25" fmla="*/ 2147483647 h 8"/>
                <a:gd name="T26" fmla="*/ 2147483647 w 8"/>
                <a:gd name="T27" fmla="*/ 2147483647 h 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8"/>
                <a:gd name="T43" fmla="*/ 0 h 8"/>
                <a:gd name="T44" fmla="*/ 8 w 8"/>
                <a:gd name="T45" fmla="*/ 8 h 8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8" h="8">
                  <a:moveTo>
                    <a:pt x="1" y="8"/>
                  </a:moveTo>
                  <a:cubicBezTo>
                    <a:pt x="1" y="8"/>
                    <a:pt x="0" y="7"/>
                    <a:pt x="1" y="5"/>
                  </a:cubicBezTo>
                  <a:cubicBezTo>
                    <a:pt x="1" y="4"/>
                    <a:pt x="2" y="3"/>
                    <a:pt x="3" y="2"/>
                  </a:cubicBezTo>
                  <a:cubicBezTo>
                    <a:pt x="3" y="1"/>
                    <a:pt x="5" y="0"/>
                    <a:pt x="7" y="0"/>
                  </a:cubicBezTo>
                  <a:cubicBezTo>
                    <a:pt x="8" y="0"/>
                    <a:pt x="8" y="1"/>
                    <a:pt x="8" y="2"/>
                  </a:cubicBezTo>
                  <a:cubicBezTo>
                    <a:pt x="7" y="3"/>
                    <a:pt x="7" y="4"/>
                    <a:pt x="7" y="4"/>
                  </a:cubicBezTo>
                  <a:cubicBezTo>
                    <a:pt x="6" y="5"/>
                    <a:pt x="5" y="6"/>
                    <a:pt x="4" y="6"/>
                  </a:cubicBezTo>
                  <a:cubicBezTo>
                    <a:pt x="3" y="7"/>
                    <a:pt x="1" y="8"/>
                    <a:pt x="1" y="8"/>
                  </a:cubicBezTo>
                  <a:cubicBezTo>
                    <a:pt x="1" y="8"/>
                    <a:pt x="2" y="7"/>
                    <a:pt x="4" y="6"/>
                  </a:cubicBezTo>
                  <a:cubicBezTo>
                    <a:pt x="4" y="5"/>
                    <a:pt x="5" y="5"/>
                    <a:pt x="6" y="4"/>
                  </a:cubicBezTo>
                  <a:cubicBezTo>
                    <a:pt x="7" y="3"/>
                    <a:pt x="7" y="1"/>
                    <a:pt x="6" y="1"/>
                  </a:cubicBezTo>
                  <a:cubicBezTo>
                    <a:pt x="5" y="0"/>
                    <a:pt x="4" y="1"/>
                    <a:pt x="3" y="2"/>
                  </a:cubicBezTo>
                  <a:cubicBezTo>
                    <a:pt x="2" y="3"/>
                    <a:pt x="2" y="4"/>
                    <a:pt x="1" y="5"/>
                  </a:cubicBezTo>
                  <a:cubicBezTo>
                    <a:pt x="1" y="7"/>
                    <a:pt x="1" y="8"/>
                    <a:pt x="1" y="8"/>
                  </a:cubicBezTo>
                </a:path>
              </a:pathLst>
            </a:custGeom>
            <a:solidFill>
              <a:srgbClr val="2632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838" name="Freeform 129">
              <a:extLst>
                <a:ext uri="{FF2B5EF4-FFF2-40B4-BE49-F238E27FC236}">
                  <a16:creationId xmlns:a16="http://schemas.microsoft.com/office/drawing/2014/main" id="{2772D002-1F1E-4B64-BEBD-7B5DC63477EF}"/>
                </a:ext>
              </a:extLst>
            </p:cNvPr>
            <p:cNvSpPr>
              <a:spLocks/>
            </p:cNvSpPr>
            <p:nvPr/>
          </p:nvSpPr>
          <p:spPr bwMode="auto">
            <a:xfrm>
              <a:off x="9653460" y="6565613"/>
              <a:ext cx="71512" cy="44695"/>
            </a:xfrm>
            <a:custGeom>
              <a:avLst/>
              <a:gdLst>
                <a:gd name="T0" fmla="*/ 2147483647 w 27"/>
                <a:gd name="T1" fmla="*/ 2147483647 h 17"/>
                <a:gd name="T2" fmla="*/ 2147483647 w 27"/>
                <a:gd name="T3" fmla="*/ 2147483647 h 17"/>
                <a:gd name="T4" fmla="*/ 2147483647 w 27"/>
                <a:gd name="T5" fmla="*/ 2147483647 h 17"/>
                <a:gd name="T6" fmla="*/ 2147483647 w 27"/>
                <a:gd name="T7" fmla="*/ 2147483647 h 17"/>
                <a:gd name="T8" fmla="*/ 0 w 27"/>
                <a:gd name="T9" fmla="*/ 2147483647 h 17"/>
                <a:gd name="T10" fmla="*/ 2147483647 w 27"/>
                <a:gd name="T11" fmla="*/ 2147483647 h 17"/>
                <a:gd name="T12" fmla="*/ 2147483647 w 27"/>
                <a:gd name="T13" fmla="*/ 2147483647 h 17"/>
                <a:gd name="T14" fmla="*/ 2147483647 w 27"/>
                <a:gd name="T15" fmla="*/ 2147483647 h 17"/>
                <a:gd name="T16" fmla="*/ 2147483647 w 27"/>
                <a:gd name="T17" fmla="*/ 0 h 17"/>
                <a:gd name="T18" fmla="*/ 2147483647 w 27"/>
                <a:gd name="T19" fmla="*/ 2147483647 h 17"/>
                <a:gd name="T20" fmla="*/ 2147483647 w 27"/>
                <a:gd name="T21" fmla="*/ 2147483647 h 1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7"/>
                <a:gd name="T34" fmla="*/ 0 h 17"/>
                <a:gd name="T35" fmla="*/ 27 w 27"/>
                <a:gd name="T36" fmla="*/ 17 h 17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7" h="17">
                  <a:moveTo>
                    <a:pt x="27" y="1"/>
                  </a:moveTo>
                  <a:cubicBezTo>
                    <a:pt x="27" y="1"/>
                    <a:pt x="26" y="1"/>
                    <a:pt x="22" y="1"/>
                  </a:cubicBezTo>
                  <a:cubicBezTo>
                    <a:pt x="19" y="1"/>
                    <a:pt x="15" y="1"/>
                    <a:pt x="11" y="4"/>
                  </a:cubicBezTo>
                  <a:cubicBezTo>
                    <a:pt x="7" y="6"/>
                    <a:pt x="4" y="10"/>
                    <a:pt x="2" y="12"/>
                  </a:cubicBezTo>
                  <a:cubicBezTo>
                    <a:pt x="1" y="15"/>
                    <a:pt x="0" y="17"/>
                    <a:pt x="0" y="17"/>
                  </a:cubicBezTo>
                  <a:cubicBezTo>
                    <a:pt x="0" y="17"/>
                    <a:pt x="0" y="16"/>
                    <a:pt x="1" y="16"/>
                  </a:cubicBezTo>
                  <a:cubicBezTo>
                    <a:pt x="1" y="15"/>
                    <a:pt x="1" y="13"/>
                    <a:pt x="2" y="12"/>
                  </a:cubicBezTo>
                  <a:cubicBezTo>
                    <a:pt x="3" y="9"/>
                    <a:pt x="6" y="5"/>
                    <a:pt x="10" y="3"/>
                  </a:cubicBezTo>
                  <a:cubicBezTo>
                    <a:pt x="15" y="0"/>
                    <a:pt x="19" y="0"/>
                    <a:pt x="22" y="0"/>
                  </a:cubicBezTo>
                  <a:cubicBezTo>
                    <a:pt x="24" y="0"/>
                    <a:pt x="25" y="1"/>
                    <a:pt x="26" y="1"/>
                  </a:cubicBezTo>
                  <a:cubicBezTo>
                    <a:pt x="27" y="1"/>
                    <a:pt x="27" y="1"/>
                    <a:pt x="27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839" name="Freeform 130">
              <a:extLst>
                <a:ext uri="{FF2B5EF4-FFF2-40B4-BE49-F238E27FC236}">
                  <a16:creationId xmlns:a16="http://schemas.microsoft.com/office/drawing/2014/main" id="{DCAAA7C7-9A2C-4369-9DC7-34AA5235ECC9}"/>
                </a:ext>
              </a:extLst>
            </p:cNvPr>
            <p:cNvSpPr>
              <a:spLocks/>
            </p:cNvSpPr>
            <p:nvPr/>
          </p:nvSpPr>
          <p:spPr bwMode="auto">
            <a:xfrm>
              <a:off x="9708212" y="6490749"/>
              <a:ext cx="11174" cy="74864"/>
            </a:xfrm>
            <a:custGeom>
              <a:avLst/>
              <a:gdLst>
                <a:gd name="T0" fmla="*/ 2147483647 w 4"/>
                <a:gd name="T1" fmla="*/ 0 h 28"/>
                <a:gd name="T2" fmla="*/ 2147483647 w 4"/>
                <a:gd name="T3" fmla="*/ 2147483647 h 28"/>
                <a:gd name="T4" fmla="*/ 0 w 4"/>
                <a:gd name="T5" fmla="*/ 2147483647 h 28"/>
                <a:gd name="T6" fmla="*/ 2147483647 w 4"/>
                <a:gd name="T7" fmla="*/ 2147483647 h 28"/>
                <a:gd name="T8" fmla="*/ 2147483647 w 4"/>
                <a:gd name="T9" fmla="*/ 0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"/>
                <a:gd name="T16" fmla="*/ 0 h 28"/>
                <a:gd name="T17" fmla="*/ 4 w 4"/>
                <a:gd name="T18" fmla="*/ 28 h 2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" h="28">
                  <a:moveTo>
                    <a:pt x="4" y="0"/>
                  </a:moveTo>
                  <a:cubicBezTo>
                    <a:pt x="4" y="0"/>
                    <a:pt x="3" y="6"/>
                    <a:pt x="2" y="14"/>
                  </a:cubicBezTo>
                  <a:cubicBezTo>
                    <a:pt x="1" y="22"/>
                    <a:pt x="0" y="28"/>
                    <a:pt x="0" y="28"/>
                  </a:cubicBezTo>
                  <a:cubicBezTo>
                    <a:pt x="0" y="28"/>
                    <a:pt x="0" y="22"/>
                    <a:pt x="1" y="14"/>
                  </a:cubicBezTo>
                  <a:cubicBezTo>
                    <a:pt x="2" y="6"/>
                    <a:pt x="3" y="0"/>
                    <a:pt x="4" y="0"/>
                  </a:cubicBezTo>
                </a:path>
              </a:pathLst>
            </a:custGeom>
            <a:solidFill>
              <a:srgbClr val="2632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840" name="Freeform 131">
              <a:extLst>
                <a:ext uri="{FF2B5EF4-FFF2-40B4-BE49-F238E27FC236}">
                  <a16:creationId xmlns:a16="http://schemas.microsoft.com/office/drawing/2014/main" id="{043B3FB8-5305-4AE0-BD09-12C43E35DCB2}"/>
                </a:ext>
              </a:extLst>
            </p:cNvPr>
            <p:cNvSpPr>
              <a:spLocks/>
            </p:cNvSpPr>
            <p:nvPr/>
          </p:nvSpPr>
          <p:spPr bwMode="auto">
            <a:xfrm>
              <a:off x="9581948" y="6581256"/>
              <a:ext cx="52517" cy="10056"/>
            </a:xfrm>
            <a:custGeom>
              <a:avLst/>
              <a:gdLst>
                <a:gd name="T0" fmla="*/ 2147483647 w 20"/>
                <a:gd name="T1" fmla="*/ 2147483647 h 4"/>
                <a:gd name="T2" fmla="*/ 2147483647 w 20"/>
                <a:gd name="T3" fmla="*/ 2147483647 h 4"/>
                <a:gd name="T4" fmla="*/ 0 w 20"/>
                <a:gd name="T5" fmla="*/ 2147483647 h 4"/>
                <a:gd name="T6" fmla="*/ 2147483647 w 20"/>
                <a:gd name="T7" fmla="*/ 2147483647 h 4"/>
                <a:gd name="T8" fmla="*/ 2147483647 w 20"/>
                <a:gd name="T9" fmla="*/ 2147483647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0"/>
                <a:gd name="T16" fmla="*/ 0 h 4"/>
                <a:gd name="T17" fmla="*/ 20 w 20"/>
                <a:gd name="T18" fmla="*/ 4 h 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0" h="4">
                  <a:moveTo>
                    <a:pt x="20" y="3"/>
                  </a:moveTo>
                  <a:cubicBezTo>
                    <a:pt x="20" y="4"/>
                    <a:pt x="15" y="4"/>
                    <a:pt x="9" y="3"/>
                  </a:cubicBezTo>
                  <a:cubicBezTo>
                    <a:pt x="4" y="2"/>
                    <a:pt x="0" y="1"/>
                    <a:pt x="0" y="1"/>
                  </a:cubicBezTo>
                  <a:cubicBezTo>
                    <a:pt x="0" y="0"/>
                    <a:pt x="4" y="1"/>
                    <a:pt x="10" y="2"/>
                  </a:cubicBezTo>
                  <a:cubicBezTo>
                    <a:pt x="15" y="3"/>
                    <a:pt x="20" y="3"/>
                    <a:pt x="20" y="3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841" name="Freeform 132">
              <a:extLst>
                <a:ext uri="{FF2B5EF4-FFF2-40B4-BE49-F238E27FC236}">
                  <a16:creationId xmlns:a16="http://schemas.microsoft.com/office/drawing/2014/main" id="{810097F0-B3BD-44DF-92D0-996E9E68D73A}"/>
                </a:ext>
              </a:extLst>
            </p:cNvPr>
            <p:cNvSpPr>
              <a:spLocks/>
            </p:cNvSpPr>
            <p:nvPr/>
          </p:nvSpPr>
          <p:spPr bwMode="auto">
            <a:xfrm>
              <a:off x="9661282" y="6594665"/>
              <a:ext cx="7822" cy="10056"/>
            </a:xfrm>
            <a:custGeom>
              <a:avLst/>
              <a:gdLst>
                <a:gd name="T0" fmla="*/ 2147483647 w 3"/>
                <a:gd name="T1" fmla="*/ 0 h 4"/>
                <a:gd name="T2" fmla="*/ 2147483647 w 3"/>
                <a:gd name="T3" fmla="*/ 2147483647 h 4"/>
                <a:gd name="T4" fmla="*/ 2147483647 w 3"/>
                <a:gd name="T5" fmla="*/ 2147483647 h 4"/>
                <a:gd name="T6" fmla="*/ 2147483647 w 3"/>
                <a:gd name="T7" fmla="*/ 2147483647 h 4"/>
                <a:gd name="T8" fmla="*/ 2147483647 w 3"/>
                <a:gd name="T9" fmla="*/ 0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"/>
                <a:gd name="T16" fmla="*/ 0 h 4"/>
                <a:gd name="T17" fmla="*/ 3 w 3"/>
                <a:gd name="T18" fmla="*/ 4 h 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" h="4">
                  <a:moveTo>
                    <a:pt x="3" y="0"/>
                  </a:moveTo>
                  <a:cubicBezTo>
                    <a:pt x="3" y="1"/>
                    <a:pt x="2" y="1"/>
                    <a:pt x="2" y="2"/>
                  </a:cubicBezTo>
                  <a:cubicBezTo>
                    <a:pt x="1" y="3"/>
                    <a:pt x="1" y="4"/>
                    <a:pt x="1" y="4"/>
                  </a:cubicBezTo>
                  <a:cubicBezTo>
                    <a:pt x="0" y="4"/>
                    <a:pt x="0" y="3"/>
                    <a:pt x="1" y="2"/>
                  </a:cubicBezTo>
                  <a:cubicBezTo>
                    <a:pt x="2" y="1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842" name="Freeform 133">
              <a:extLst>
                <a:ext uri="{FF2B5EF4-FFF2-40B4-BE49-F238E27FC236}">
                  <a16:creationId xmlns:a16="http://schemas.microsoft.com/office/drawing/2014/main" id="{354E949C-2599-485A-B72A-B5307A62CC3B}"/>
                </a:ext>
              </a:extLst>
            </p:cNvPr>
            <p:cNvSpPr>
              <a:spLocks/>
            </p:cNvSpPr>
            <p:nvPr/>
          </p:nvSpPr>
          <p:spPr bwMode="auto">
            <a:xfrm>
              <a:off x="9676925" y="6581256"/>
              <a:ext cx="7822" cy="5587"/>
            </a:xfrm>
            <a:custGeom>
              <a:avLst/>
              <a:gdLst>
                <a:gd name="T0" fmla="*/ 2147483647 w 3"/>
                <a:gd name="T1" fmla="*/ 0 h 2"/>
                <a:gd name="T2" fmla="*/ 2147483647 w 3"/>
                <a:gd name="T3" fmla="*/ 2147483647 h 2"/>
                <a:gd name="T4" fmla="*/ 0 w 3"/>
                <a:gd name="T5" fmla="*/ 2147483647 h 2"/>
                <a:gd name="T6" fmla="*/ 2147483647 w 3"/>
                <a:gd name="T7" fmla="*/ 2147483647 h 2"/>
                <a:gd name="T8" fmla="*/ 2147483647 w 3"/>
                <a:gd name="T9" fmla="*/ 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"/>
                <a:gd name="T16" fmla="*/ 0 h 2"/>
                <a:gd name="T17" fmla="*/ 3 w 3"/>
                <a:gd name="T18" fmla="*/ 2 h 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" h="2">
                  <a:moveTo>
                    <a:pt x="3" y="0"/>
                  </a:moveTo>
                  <a:cubicBezTo>
                    <a:pt x="3" y="0"/>
                    <a:pt x="3" y="1"/>
                    <a:pt x="2" y="1"/>
                  </a:cubicBezTo>
                  <a:cubicBezTo>
                    <a:pt x="1" y="2"/>
                    <a:pt x="0" y="2"/>
                    <a:pt x="0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2" y="0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843" name="Freeform 134">
              <a:extLst>
                <a:ext uri="{FF2B5EF4-FFF2-40B4-BE49-F238E27FC236}">
                  <a16:creationId xmlns:a16="http://schemas.microsoft.com/office/drawing/2014/main" id="{535F9B6E-6670-49CB-B29D-233B81B4C11B}"/>
                </a:ext>
              </a:extLst>
            </p:cNvPr>
            <p:cNvSpPr>
              <a:spLocks/>
            </p:cNvSpPr>
            <p:nvPr/>
          </p:nvSpPr>
          <p:spPr bwMode="auto">
            <a:xfrm>
              <a:off x="9692569" y="6573435"/>
              <a:ext cx="13409" cy="5587"/>
            </a:xfrm>
            <a:custGeom>
              <a:avLst/>
              <a:gdLst>
                <a:gd name="T0" fmla="*/ 2147483647 w 5"/>
                <a:gd name="T1" fmla="*/ 2147483647 h 2"/>
                <a:gd name="T2" fmla="*/ 2147483647 w 5"/>
                <a:gd name="T3" fmla="*/ 2147483647 h 2"/>
                <a:gd name="T4" fmla="*/ 2147483647 w 5"/>
                <a:gd name="T5" fmla="*/ 2147483647 h 2"/>
                <a:gd name="T6" fmla="*/ 2147483647 w 5"/>
                <a:gd name="T7" fmla="*/ 2147483647 h 2"/>
                <a:gd name="T8" fmla="*/ 2147483647 w 5"/>
                <a:gd name="T9" fmla="*/ 2147483647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"/>
                <a:gd name="T16" fmla="*/ 0 h 2"/>
                <a:gd name="T17" fmla="*/ 5 w 5"/>
                <a:gd name="T18" fmla="*/ 2 h 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" h="2">
                  <a:moveTo>
                    <a:pt x="5" y="1"/>
                  </a:moveTo>
                  <a:cubicBezTo>
                    <a:pt x="5" y="1"/>
                    <a:pt x="4" y="1"/>
                    <a:pt x="3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1" y="1"/>
                    <a:pt x="2" y="1"/>
                  </a:cubicBezTo>
                  <a:cubicBezTo>
                    <a:pt x="4" y="0"/>
                    <a:pt x="5" y="1"/>
                    <a:pt x="5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844" name="Freeform 135">
              <a:extLst>
                <a:ext uri="{FF2B5EF4-FFF2-40B4-BE49-F238E27FC236}">
                  <a16:creationId xmlns:a16="http://schemas.microsoft.com/office/drawing/2014/main" id="{0163D400-CC6A-45CB-8B9C-16B5E0810B1B}"/>
                </a:ext>
              </a:extLst>
            </p:cNvPr>
            <p:cNvSpPr>
              <a:spLocks/>
            </p:cNvSpPr>
            <p:nvPr/>
          </p:nvSpPr>
          <p:spPr bwMode="auto">
            <a:xfrm>
              <a:off x="9713799" y="6573435"/>
              <a:ext cx="5587" cy="2235"/>
            </a:xfrm>
            <a:custGeom>
              <a:avLst/>
              <a:gdLst>
                <a:gd name="T0" fmla="*/ 2147483647 w 2"/>
                <a:gd name="T1" fmla="*/ 2147483647 h 1"/>
                <a:gd name="T2" fmla="*/ 2147483647 w 2"/>
                <a:gd name="T3" fmla="*/ 2147483647 h 1"/>
                <a:gd name="T4" fmla="*/ 0 w 2"/>
                <a:gd name="T5" fmla="*/ 2147483647 h 1"/>
                <a:gd name="T6" fmla="*/ 2147483647 w 2"/>
                <a:gd name="T7" fmla="*/ 0 h 1"/>
                <a:gd name="T8" fmla="*/ 2147483647 w 2"/>
                <a:gd name="T9" fmla="*/ 2147483647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"/>
                <a:gd name="T16" fmla="*/ 0 h 1"/>
                <a:gd name="T17" fmla="*/ 2 w 2"/>
                <a:gd name="T18" fmla="*/ 1 h 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" h="1">
                  <a:moveTo>
                    <a:pt x="2" y="1"/>
                  </a:moveTo>
                  <a:cubicBezTo>
                    <a:pt x="2" y="1"/>
                    <a:pt x="2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1" y="0"/>
                    <a:pt x="2" y="0"/>
                    <a:pt x="2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845" name="Freeform 136">
              <a:extLst>
                <a:ext uri="{FF2B5EF4-FFF2-40B4-BE49-F238E27FC236}">
                  <a16:creationId xmlns:a16="http://schemas.microsoft.com/office/drawing/2014/main" id="{C8FB8AF1-A9CE-4653-9F1E-D81470394D2B}"/>
                </a:ext>
              </a:extLst>
            </p:cNvPr>
            <p:cNvSpPr>
              <a:spLocks/>
            </p:cNvSpPr>
            <p:nvPr/>
          </p:nvSpPr>
          <p:spPr bwMode="auto">
            <a:xfrm>
              <a:off x="9547310" y="6511979"/>
              <a:ext cx="2235" cy="21230"/>
            </a:xfrm>
            <a:custGeom>
              <a:avLst/>
              <a:gdLst>
                <a:gd name="T0" fmla="*/ 2147483647 w 1"/>
                <a:gd name="T1" fmla="*/ 0 h 8"/>
                <a:gd name="T2" fmla="*/ 0 w 1"/>
                <a:gd name="T3" fmla="*/ 2147483647 h 8"/>
                <a:gd name="T4" fmla="*/ 0 w 1"/>
                <a:gd name="T5" fmla="*/ 2147483647 h 8"/>
                <a:gd name="T6" fmla="*/ 2147483647 w 1"/>
                <a:gd name="T7" fmla="*/ 0 h 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8"/>
                <a:gd name="T14" fmla="*/ 1 w 1"/>
                <a:gd name="T15" fmla="*/ 8 h 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8">
                  <a:moveTo>
                    <a:pt x="1" y="0"/>
                  </a:move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B2B2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846" name="Freeform 137">
              <a:extLst>
                <a:ext uri="{FF2B5EF4-FFF2-40B4-BE49-F238E27FC236}">
                  <a16:creationId xmlns:a16="http://schemas.microsoft.com/office/drawing/2014/main" id="{D26F4843-5250-4A9C-8D1B-A3784701F6BB}"/>
                </a:ext>
              </a:extLst>
            </p:cNvPr>
            <p:cNvSpPr>
              <a:spLocks/>
            </p:cNvSpPr>
            <p:nvPr/>
          </p:nvSpPr>
          <p:spPr bwMode="auto">
            <a:xfrm>
              <a:off x="9547310" y="6511979"/>
              <a:ext cx="160902" cy="48047"/>
            </a:xfrm>
            <a:custGeom>
              <a:avLst/>
              <a:gdLst>
                <a:gd name="T0" fmla="*/ 2147483647 w 61"/>
                <a:gd name="T1" fmla="*/ 0 h 18"/>
                <a:gd name="T2" fmla="*/ 2147483647 w 61"/>
                <a:gd name="T3" fmla="*/ 0 h 18"/>
                <a:gd name="T4" fmla="*/ 0 w 61"/>
                <a:gd name="T5" fmla="*/ 2147483647 h 18"/>
                <a:gd name="T6" fmla="*/ 0 w 61"/>
                <a:gd name="T7" fmla="*/ 2147483647 h 18"/>
                <a:gd name="T8" fmla="*/ 2147483647 w 61"/>
                <a:gd name="T9" fmla="*/ 2147483647 h 18"/>
                <a:gd name="T10" fmla="*/ 2147483647 w 61"/>
                <a:gd name="T11" fmla="*/ 2147483647 h 18"/>
                <a:gd name="T12" fmla="*/ 2147483647 w 61"/>
                <a:gd name="T13" fmla="*/ 2147483647 h 18"/>
                <a:gd name="T14" fmla="*/ 2147483647 w 61"/>
                <a:gd name="T15" fmla="*/ 2147483647 h 18"/>
                <a:gd name="T16" fmla="*/ 2147483647 w 61"/>
                <a:gd name="T17" fmla="*/ 2147483647 h 18"/>
                <a:gd name="T18" fmla="*/ 2147483647 w 61"/>
                <a:gd name="T19" fmla="*/ 0 h 1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61"/>
                <a:gd name="T31" fmla="*/ 0 h 18"/>
                <a:gd name="T32" fmla="*/ 61 w 61"/>
                <a:gd name="T33" fmla="*/ 18 h 18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61" h="18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" y="8"/>
                    <a:pt x="2" y="8"/>
                    <a:pt x="4" y="8"/>
                  </a:cubicBezTo>
                  <a:cubicBezTo>
                    <a:pt x="6" y="9"/>
                    <a:pt x="8" y="8"/>
                    <a:pt x="8" y="9"/>
                  </a:cubicBezTo>
                  <a:cubicBezTo>
                    <a:pt x="8" y="9"/>
                    <a:pt x="7" y="9"/>
                    <a:pt x="6" y="9"/>
                  </a:cubicBezTo>
                  <a:cubicBezTo>
                    <a:pt x="61" y="18"/>
                    <a:pt x="61" y="18"/>
                    <a:pt x="61" y="18"/>
                  </a:cubicBezTo>
                  <a:cubicBezTo>
                    <a:pt x="61" y="17"/>
                    <a:pt x="61" y="16"/>
                    <a:pt x="61" y="14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A238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847" name="Freeform 138">
              <a:extLst>
                <a:ext uri="{FF2B5EF4-FFF2-40B4-BE49-F238E27FC236}">
                  <a16:creationId xmlns:a16="http://schemas.microsoft.com/office/drawing/2014/main" id="{807D818E-5B84-4337-B1EA-11A72673429B}"/>
                </a:ext>
              </a:extLst>
            </p:cNvPr>
            <p:cNvSpPr>
              <a:spLocks/>
            </p:cNvSpPr>
            <p:nvPr/>
          </p:nvSpPr>
          <p:spPr bwMode="auto">
            <a:xfrm>
              <a:off x="9547310" y="6533209"/>
              <a:ext cx="21230" cy="3352"/>
            </a:xfrm>
            <a:custGeom>
              <a:avLst/>
              <a:gdLst>
                <a:gd name="T0" fmla="*/ 0 w 8"/>
                <a:gd name="T1" fmla="*/ 0 h 1"/>
                <a:gd name="T2" fmla="*/ 0 w 8"/>
                <a:gd name="T3" fmla="*/ 0 h 1"/>
                <a:gd name="T4" fmla="*/ 0 w 8"/>
                <a:gd name="T5" fmla="*/ 0 h 1"/>
                <a:gd name="T6" fmla="*/ 2147483647 w 8"/>
                <a:gd name="T7" fmla="*/ 2147483647 h 1"/>
                <a:gd name="T8" fmla="*/ 2147483647 w 8"/>
                <a:gd name="T9" fmla="*/ 2147483647 h 1"/>
                <a:gd name="T10" fmla="*/ 2147483647 w 8"/>
                <a:gd name="T11" fmla="*/ 0 h 1"/>
                <a:gd name="T12" fmla="*/ 0 w 8"/>
                <a:gd name="T13" fmla="*/ 0 h 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8"/>
                <a:gd name="T22" fmla="*/ 0 h 1"/>
                <a:gd name="T23" fmla="*/ 8 w 8"/>
                <a:gd name="T24" fmla="*/ 1 h 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8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7" y="1"/>
                    <a:pt x="8" y="1"/>
                    <a:pt x="8" y="1"/>
                  </a:cubicBezTo>
                  <a:cubicBezTo>
                    <a:pt x="8" y="0"/>
                    <a:pt x="6" y="1"/>
                    <a:pt x="4" y="0"/>
                  </a:cubicBezTo>
                  <a:cubicBezTo>
                    <a:pt x="2" y="0"/>
                    <a:pt x="1" y="0"/>
                    <a:pt x="0" y="0"/>
                  </a:cubicBezTo>
                </a:path>
              </a:pathLst>
            </a:custGeom>
            <a:solidFill>
              <a:srgbClr val="1B23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848" name="Freeform 139">
              <a:extLst>
                <a:ext uri="{FF2B5EF4-FFF2-40B4-BE49-F238E27FC236}">
                  <a16:creationId xmlns:a16="http://schemas.microsoft.com/office/drawing/2014/main" id="{E75C0105-6228-46EE-9E66-5FD7B2E0435B}"/>
                </a:ext>
              </a:extLst>
            </p:cNvPr>
            <p:cNvSpPr>
              <a:spLocks/>
            </p:cNvSpPr>
            <p:nvPr/>
          </p:nvSpPr>
          <p:spPr bwMode="auto">
            <a:xfrm>
              <a:off x="9729442" y="6552205"/>
              <a:ext cx="0" cy="2235"/>
            </a:xfrm>
            <a:custGeom>
              <a:avLst/>
              <a:gdLst>
                <a:gd name="T0" fmla="*/ 0 h 2"/>
                <a:gd name="T1" fmla="*/ 2147483647 h 2"/>
                <a:gd name="T2" fmla="*/ 0 h 2"/>
                <a:gd name="T3" fmla="*/ 0 h 2"/>
                <a:gd name="T4" fmla="*/ 0 60000 65536"/>
                <a:gd name="T5" fmla="*/ 0 60000 65536"/>
                <a:gd name="T6" fmla="*/ 0 60000 65536"/>
                <a:gd name="T7" fmla="*/ 0 60000 65536"/>
                <a:gd name="T8" fmla="*/ 0 h 2"/>
                <a:gd name="T9" fmla="*/ 2 h 2"/>
              </a:gdLst>
              <a:ahLst/>
              <a:cxnLst>
                <a:cxn ang="T4">
                  <a:pos x="0" y="T0"/>
                </a:cxn>
                <a:cxn ang="T5">
                  <a:pos x="0" y="T1"/>
                </a:cxn>
                <a:cxn ang="T6">
                  <a:pos x="0" y="T2"/>
                </a:cxn>
                <a:cxn ang="T7">
                  <a:pos x="0" y="T3"/>
                </a:cxn>
              </a:cxnLst>
              <a:rect l="0" t="T8" r="0" b="T9"/>
              <a:pathLst>
                <a:path h="2">
                  <a:moveTo>
                    <a:pt x="0" y="0"/>
                  </a:move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849" name="Freeform 140">
              <a:extLst>
                <a:ext uri="{FF2B5EF4-FFF2-40B4-BE49-F238E27FC236}">
                  <a16:creationId xmlns:a16="http://schemas.microsoft.com/office/drawing/2014/main" id="{BDFD061F-6FF9-464D-AB44-1D2C134E0B76}"/>
                </a:ext>
              </a:extLst>
            </p:cNvPr>
            <p:cNvSpPr>
              <a:spLocks/>
            </p:cNvSpPr>
            <p:nvPr/>
          </p:nvSpPr>
          <p:spPr bwMode="auto">
            <a:xfrm>
              <a:off x="9729442" y="6552205"/>
              <a:ext cx="0" cy="2235"/>
            </a:xfrm>
            <a:custGeom>
              <a:avLst/>
              <a:gdLst>
                <a:gd name="T0" fmla="*/ 0 h 2"/>
                <a:gd name="T1" fmla="*/ 2147483647 h 2"/>
                <a:gd name="T2" fmla="*/ 0 h 2"/>
                <a:gd name="T3" fmla="*/ 0 h 2"/>
                <a:gd name="T4" fmla="*/ 0 60000 65536"/>
                <a:gd name="T5" fmla="*/ 0 60000 65536"/>
                <a:gd name="T6" fmla="*/ 0 60000 65536"/>
                <a:gd name="T7" fmla="*/ 0 60000 65536"/>
                <a:gd name="T8" fmla="*/ 0 h 2"/>
                <a:gd name="T9" fmla="*/ 2 h 2"/>
              </a:gdLst>
              <a:ahLst/>
              <a:cxnLst>
                <a:cxn ang="T4">
                  <a:pos x="0" y="T0"/>
                </a:cxn>
                <a:cxn ang="T5">
                  <a:pos x="0" y="T1"/>
                </a:cxn>
                <a:cxn ang="T6">
                  <a:pos x="0" y="T2"/>
                </a:cxn>
                <a:cxn ang="T7">
                  <a:pos x="0" y="T3"/>
                </a:cxn>
              </a:cxnLst>
              <a:rect l="0" t="T8" r="0" b="T9"/>
              <a:pathLst>
                <a:path h="2">
                  <a:moveTo>
                    <a:pt x="0" y="0"/>
                  </a:moveTo>
                  <a:lnTo>
                    <a:pt x="0" y="2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850" name="Freeform 141">
              <a:extLst>
                <a:ext uri="{FF2B5EF4-FFF2-40B4-BE49-F238E27FC236}">
                  <a16:creationId xmlns:a16="http://schemas.microsoft.com/office/drawing/2014/main" id="{C6B135DB-26C6-4908-B16A-357BD9EA74BE}"/>
                </a:ext>
              </a:extLst>
            </p:cNvPr>
            <p:cNvSpPr>
              <a:spLocks/>
            </p:cNvSpPr>
            <p:nvPr/>
          </p:nvSpPr>
          <p:spPr bwMode="auto">
            <a:xfrm>
              <a:off x="9708212" y="6548852"/>
              <a:ext cx="21230" cy="13409"/>
            </a:xfrm>
            <a:custGeom>
              <a:avLst/>
              <a:gdLst>
                <a:gd name="T0" fmla="*/ 2147483647 w 8"/>
                <a:gd name="T1" fmla="*/ 0 h 5"/>
                <a:gd name="T2" fmla="*/ 0 w 8"/>
                <a:gd name="T3" fmla="*/ 2147483647 h 5"/>
                <a:gd name="T4" fmla="*/ 2147483647 w 8"/>
                <a:gd name="T5" fmla="*/ 2147483647 h 5"/>
                <a:gd name="T6" fmla="*/ 2147483647 w 8"/>
                <a:gd name="T7" fmla="*/ 2147483647 h 5"/>
                <a:gd name="T8" fmla="*/ 2147483647 w 8"/>
                <a:gd name="T9" fmla="*/ 2147483647 h 5"/>
                <a:gd name="T10" fmla="*/ 2147483647 w 8"/>
                <a:gd name="T11" fmla="*/ 0 h 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"/>
                <a:gd name="T19" fmla="*/ 0 h 5"/>
                <a:gd name="T20" fmla="*/ 8 w 8"/>
                <a:gd name="T21" fmla="*/ 5 h 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" h="5">
                  <a:moveTo>
                    <a:pt x="1" y="0"/>
                  </a:moveTo>
                  <a:cubicBezTo>
                    <a:pt x="1" y="2"/>
                    <a:pt x="0" y="3"/>
                    <a:pt x="0" y="4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A238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851" name="Freeform 142">
              <a:extLst>
                <a:ext uri="{FF2B5EF4-FFF2-40B4-BE49-F238E27FC236}">
                  <a16:creationId xmlns:a16="http://schemas.microsoft.com/office/drawing/2014/main" id="{5CCA9FDE-25D8-43E3-B3D8-186743001882}"/>
                </a:ext>
              </a:extLst>
            </p:cNvPr>
            <p:cNvSpPr>
              <a:spLocks/>
            </p:cNvSpPr>
            <p:nvPr/>
          </p:nvSpPr>
          <p:spPr bwMode="auto">
            <a:xfrm>
              <a:off x="9708212" y="6548852"/>
              <a:ext cx="3352" cy="11174"/>
            </a:xfrm>
            <a:custGeom>
              <a:avLst/>
              <a:gdLst>
                <a:gd name="T0" fmla="*/ 0 w 1"/>
                <a:gd name="T1" fmla="*/ 0 h 4"/>
                <a:gd name="T2" fmla="*/ 0 w 1"/>
                <a:gd name="T3" fmla="*/ 2147483647 h 4"/>
                <a:gd name="T4" fmla="*/ 0 w 1"/>
                <a:gd name="T5" fmla="*/ 2147483647 h 4"/>
                <a:gd name="T6" fmla="*/ 2147483647 w 1"/>
                <a:gd name="T7" fmla="*/ 0 h 4"/>
                <a:gd name="T8" fmla="*/ 0 w 1"/>
                <a:gd name="T9" fmla="*/ 0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"/>
                <a:gd name="T16" fmla="*/ 0 h 4"/>
                <a:gd name="T17" fmla="*/ 1 w 1"/>
                <a:gd name="T18" fmla="*/ 4 h 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" h="4">
                  <a:moveTo>
                    <a:pt x="0" y="0"/>
                  </a:moveTo>
                  <a:cubicBezTo>
                    <a:pt x="0" y="2"/>
                    <a:pt x="0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1" y="2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1B23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852" name="Freeform 143">
              <a:extLst>
                <a:ext uri="{FF2B5EF4-FFF2-40B4-BE49-F238E27FC236}">
                  <a16:creationId xmlns:a16="http://schemas.microsoft.com/office/drawing/2014/main" id="{1FE6B909-84B0-40A4-A04F-FD60292455F5}"/>
                </a:ext>
              </a:extLst>
            </p:cNvPr>
            <p:cNvSpPr>
              <a:spLocks/>
            </p:cNvSpPr>
            <p:nvPr/>
          </p:nvSpPr>
          <p:spPr bwMode="auto">
            <a:xfrm>
              <a:off x="9497028" y="4660486"/>
              <a:ext cx="744173" cy="1891718"/>
            </a:xfrm>
            <a:custGeom>
              <a:avLst/>
              <a:gdLst>
                <a:gd name="T0" fmla="*/ 2147483647 w 666"/>
                <a:gd name="T1" fmla="*/ 0 h 1693"/>
                <a:gd name="T2" fmla="*/ 2147483647 w 666"/>
                <a:gd name="T3" fmla="*/ 2147483647 h 1693"/>
                <a:gd name="T4" fmla="*/ 2147483647 w 666"/>
                <a:gd name="T5" fmla="*/ 2147483647 h 1693"/>
                <a:gd name="T6" fmla="*/ 2147483647 w 666"/>
                <a:gd name="T7" fmla="*/ 2147483647 h 1693"/>
                <a:gd name="T8" fmla="*/ 2147483647 w 666"/>
                <a:gd name="T9" fmla="*/ 2147483647 h 1693"/>
                <a:gd name="T10" fmla="*/ 0 w 666"/>
                <a:gd name="T11" fmla="*/ 2147483647 h 1693"/>
                <a:gd name="T12" fmla="*/ 2147483647 w 666"/>
                <a:gd name="T13" fmla="*/ 2147483647 h 1693"/>
                <a:gd name="T14" fmla="*/ 2147483647 w 666"/>
                <a:gd name="T15" fmla="*/ 0 h 169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66"/>
                <a:gd name="T25" fmla="*/ 0 h 1693"/>
                <a:gd name="T26" fmla="*/ 666 w 666"/>
                <a:gd name="T27" fmla="*/ 1693 h 169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66" h="1693">
                  <a:moveTo>
                    <a:pt x="666" y="0"/>
                  </a:moveTo>
                  <a:lnTo>
                    <a:pt x="657" y="1693"/>
                  </a:lnTo>
                  <a:lnTo>
                    <a:pt x="410" y="1688"/>
                  </a:lnTo>
                  <a:lnTo>
                    <a:pt x="389" y="209"/>
                  </a:lnTo>
                  <a:lnTo>
                    <a:pt x="246" y="1693"/>
                  </a:lnTo>
                  <a:lnTo>
                    <a:pt x="0" y="1650"/>
                  </a:lnTo>
                  <a:lnTo>
                    <a:pt x="171" y="16"/>
                  </a:lnTo>
                  <a:lnTo>
                    <a:pt x="666" y="0"/>
                  </a:lnTo>
                  <a:close/>
                </a:path>
              </a:pathLst>
            </a:custGeom>
            <a:solidFill>
              <a:srgbClr val="4A12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853" name="Freeform 144">
              <a:extLst>
                <a:ext uri="{FF2B5EF4-FFF2-40B4-BE49-F238E27FC236}">
                  <a16:creationId xmlns:a16="http://schemas.microsoft.com/office/drawing/2014/main" id="{90EF8FC4-2144-4C54-A20C-2870A77A2067}"/>
                </a:ext>
              </a:extLst>
            </p:cNvPr>
            <p:cNvSpPr>
              <a:spLocks/>
            </p:cNvSpPr>
            <p:nvPr/>
          </p:nvSpPr>
          <p:spPr bwMode="auto">
            <a:xfrm>
              <a:off x="9902635" y="4678364"/>
              <a:ext cx="31287" cy="212302"/>
            </a:xfrm>
            <a:custGeom>
              <a:avLst/>
              <a:gdLst>
                <a:gd name="T0" fmla="*/ 2147483647 w 12"/>
                <a:gd name="T1" fmla="*/ 0 h 80"/>
                <a:gd name="T2" fmla="*/ 2147483647 w 12"/>
                <a:gd name="T3" fmla="*/ 2147483647 h 80"/>
                <a:gd name="T4" fmla="*/ 2147483647 w 12"/>
                <a:gd name="T5" fmla="*/ 2147483647 h 80"/>
                <a:gd name="T6" fmla="*/ 2147483647 w 12"/>
                <a:gd name="T7" fmla="*/ 2147483647 h 80"/>
                <a:gd name="T8" fmla="*/ 2147483647 w 12"/>
                <a:gd name="T9" fmla="*/ 2147483647 h 80"/>
                <a:gd name="T10" fmla="*/ 2147483647 w 12"/>
                <a:gd name="T11" fmla="*/ 2147483647 h 80"/>
                <a:gd name="T12" fmla="*/ 2147483647 w 12"/>
                <a:gd name="T13" fmla="*/ 2147483647 h 80"/>
                <a:gd name="T14" fmla="*/ 2147483647 w 12"/>
                <a:gd name="T15" fmla="*/ 2147483647 h 80"/>
                <a:gd name="T16" fmla="*/ 2147483647 w 12"/>
                <a:gd name="T17" fmla="*/ 2147483647 h 80"/>
                <a:gd name="T18" fmla="*/ 2147483647 w 12"/>
                <a:gd name="T19" fmla="*/ 2147483647 h 80"/>
                <a:gd name="T20" fmla="*/ 2147483647 w 12"/>
                <a:gd name="T21" fmla="*/ 2147483647 h 80"/>
                <a:gd name="T22" fmla="*/ 2147483647 w 12"/>
                <a:gd name="T23" fmla="*/ 2147483647 h 80"/>
                <a:gd name="T24" fmla="*/ 2147483647 w 12"/>
                <a:gd name="T25" fmla="*/ 0 h 8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2"/>
                <a:gd name="T40" fmla="*/ 0 h 80"/>
                <a:gd name="T41" fmla="*/ 12 w 12"/>
                <a:gd name="T42" fmla="*/ 80 h 80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2" h="80">
                  <a:moveTo>
                    <a:pt x="2" y="0"/>
                  </a:moveTo>
                  <a:cubicBezTo>
                    <a:pt x="2" y="0"/>
                    <a:pt x="2" y="5"/>
                    <a:pt x="1" y="12"/>
                  </a:cubicBezTo>
                  <a:cubicBezTo>
                    <a:pt x="1" y="20"/>
                    <a:pt x="1" y="30"/>
                    <a:pt x="1" y="42"/>
                  </a:cubicBezTo>
                  <a:cubicBezTo>
                    <a:pt x="1" y="48"/>
                    <a:pt x="1" y="53"/>
                    <a:pt x="1" y="58"/>
                  </a:cubicBezTo>
                  <a:cubicBezTo>
                    <a:pt x="0" y="63"/>
                    <a:pt x="1" y="68"/>
                    <a:pt x="3" y="72"/>
                  </a:cubicBezTo>
                  <a:cubicBezTo>
                    <a:pt x="4" y="75"/>
                    <a:pt x="7" y="78"/>
                    <a:pt x="9" y="79"/>
                  </a:cubicBezTo>
                  <a:cubicBezTo>
                    <a:pt x="11" y="80"/>
                    <a:pt x="12" y="80"/>
                    <a:pt x="12" y="80"/>
                  </a:cubicBezTo>
                  <a:cubicBezTo>
                    <a:pt x="12" y="79"/>
                    <a:pt x="11" y="79"/>
                    <a:pt x="9" y="78"/>
                  </a:cubicBezTo>
                  <a:cubicBezTo>
                    <a:pt x="8" y="77"/>
                    <a:pt x="5" y="74"/>
                    <a:pt x="4" y="71"/>
                  </a:cubicBezTo>
                  <a:cubicBezTo>
                    <a:pt x="3" y="68"/>
                    <a:pt x="2" y="63"/>
                    <a:pt x="2" y="58"/>
                  </a:cubicBezTo>
                  <a:cubicBezTo>
                    <a:pt x="3" y="53"/>
                    <a:pt x="3" y="48"/>
                    <a:pt x="3" y="42"/>
                  </a:cubicBezTo>
                  <a:cubicBezTo>
                    <a:pt x="3" y="30"/>
                    <a:pt x="3" y="20"/>
                    <a:pt x="3" y="12"/>
                  </a:cubicBezTo>
                  <a:cubicBezTo>
                    <a:pt x="3" y="5"/>
                    <a:pt x="3" y="0"/>
                    <a:pt x="2" y="0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854" name="Freeform 145">
              <a:extLst>
                <a:ext uri="{FF2B5EF4-FFF2-40B4-BE49-F238E27FC236}">
                  <a16:creationId xmlns:a16="http://schemas.microsoft.com/office/drawing/2014/main" id="{106B4A17-7A8A-44A8-A1E3-4C5851CEC21B}"/>
                </a:ext>
              </a:extLst>
            </p:cNvPr>
            <p:cNvSpPr>
              <a:spLocks/>
            </p:cNvSpPr>
            <p:nvPr/>
          </p:nvSpPr>
          <p:spPr bwMode="auto">
            <a:xfrm>
              <a:off x="9931687" y="4695125"/>
              <a:ext cx="29052" cy="31287"/>
            </a:xfrm>
            <a:custGeom>
              <a:avLst/>
              <a:gdLst>
                <a:gd name="T0" fmla="*/ 2147483647 w 11"/>
                <a:gd name="T1" fmla="*/ 2147483647 h 12"/>
                <a:gd name="T2" fmla="*/ 2147483647 w 11"/>
                <a:gd name="T3" fmla="*/ 2147483647 h 12"/>
                <a:gd name="T4" fmla="*/ 2147483647 w 11"/>
                <a:gd name="T5" fmla="*/ 2147483647 h 12"/>
                <a:gd name="T6" fmla="*/ 2147483647 w 11"/>
                <a:gd name="T7" fmla="*/ 2147483647 h 12"/>
                <a:gd name="T8" fmla="*/ 2147483647 w 11"/>
                <a:gd name="T9" fmla="*/ 2147483647 h 12"/>
                <a:gd name="T10" fmla="*/ 2147483647 w 11"/>
                <a:gd name="T11" fmla="*/ 2147483647 h 12"/>
                <a:gd name="T12" fmla="*/ 2147483647 w 11"/>
                <a:gd name="T13" fmla="*/ 2147483647 h 12"/>
                <a:gd name="T14" fmla="*/ 2147483647 w 11"/>
                <a:gd name="T15" fmla="*/ 2147483647 h 12"/>
                <a:gd name="T16" fmla="*/ 2147483647 w 11"/>
                <a:gd name="T17" fmla="*/ 2147483647 h 12"/>
                <a:gd name="T18" fmla="*/ 2147483647 w 11"/>
                <a:gd name="T19" fmla="*/ 2147483647 h 12"/>
                <a:gd name="T20" fmla="*/ 2147483647 w 11"/>
                <a:gd name="T21" fmla="*/ 2147483647 h 12"/>
                <a:gd name="T22" fmla="*/ 2147483647 w 11"/>
                <a:gd name="T23" fmla="*/ 2147483647 h 12"/>
                <a:gd name="T24" fmla="*/ 0 w 11"/>
                <a:gd name="T25" fmla="*/ 2147483647 h 12"/>
                <a:gd name="T26" fmla="*/ 2147483647 w 11"/>
                <a:gd name="T27" fmla="*/ 2147483647 h 12"/>
                <a:gd name="T28" fmla="*/ 2147483647 w 11"/>
                <a:gd name="T29" fmla="*/ 2147483647 h 12"/>
                <a:gd name="T30" fmla="*/ 2147483647 w 11"/>
                <a:gd name="T31" fmla="*/ 2147483647 h 12"/>
                <a:gd name="T32" fmla="*/ 2147483647 w 11"/>
                <a:gd name="T33" fmla="*/ 2147483647 h 12"/>
                <a:gd name="T34" fmla="*/ 2147483647 w 11"/>
                <a:gd name="T35" fmla="*/ 2147483647 h 1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2"/>
                <a:gd name="T56" fmla="*/ 11 w 11"/>
                <a:gd name="T57" fmla="*/ 12 h 1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2">
                  <a:moveTo>
                    <a:pt x="8" y="2"/>
                  </a:moveTo>
                  <a:cubicBezTo>
                    <a:pt x="7" y="2"/>
                    <a:pt x="9" y="3"/>
                    <a:pt x="9" y="6"/>
                  </a:cubicBezTo>
                  <a:cubicBezTo>
                    <a:pt x="9" y="7"/>
                    <a:pt x="9" y="8"/>
                    <a:pt x="8" y="9"/>
                  </a:cubicBezTo>
                  <a:cubicBezTo>
                    <a:pt x="7" y="10"/>
                    <a:pt x="5" y="10"/>
                    <a:pt x="3" y="9"/>
                  </a:cubicBezTo>
                  <a:cubicBezTo>
                    <a:pt x="1" y="7"/>
                    <a:pt x="1" y="5"/>
                    <a:pt x="3" y="3"/>
                  </a:cubicBezTo>
                  <a:cubicBezTo>
                    <a:pt x="5" y="2"/>
                    <a:pt x="6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6" y="2"/>
                    <a:pt x="6" y="2"/>
                  </a:cubicBezTo>
                  <a:cubicBezTo>
                    <a:pt x="6" y="3"/>
                    <a:pt x="7" y="3"/>
                    <a:pt x="8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7" y="1"/>
                    <a:pt x="4" y="0"/>
                    <a:pt x="2" y="2"/>
                  </a:cubicBezTo>
                  <a:cubicBezTo>
                    <a:pt x="1" y="3"/>
                    <a:pt x="0" y="4"/>
                    <a:pt x="0" y="6"/>
                  </a:cubicBezTo>
                  <a:cubicBezTo>
                    <a:pt x="0" y="8"/>
                    <a:pt x="1" y="9"/>
                    <a:pt x="2" y="10"/>
                  </a:cubicBezTo>
                  <a:cubicBezTo>
                    <a:pt x="4" y="12"/>
                    <a:pt x="7" y="12"/>
                    <a:pt x="9" y="11"/>
                  </a:cubicBezTo>
                  <a:cubicBezTo>
                    <a:pt x="11" y="9"/>
                    <a:pt x="11" y="7"/>
                    <a:pt x="11" y="6"/>
                  </a:cubicBezTo>
                  <a:cubicBezTo>
                    <a:pt x="10" y="4"/>
                    <a:pt x="10" y="3"/>
                    <a:pt x="9" y="2"/>
                  </a:cubicBezTo>
                  <a:cubicBezTo>
                    <a:pt x="8" y="2"/>
                    <a:pt x="8" y="2"/>
                    <a:pt x="8" y="2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855" name="Freeform 146">
              <a:extLst>
                <a:ext uri="{FF2B5EF4-FFF2-40B4-BE49-F238E27FC236}">
                  <a16:creationId xmlns:a16="http://schemas.microsoft.com/office/drawing/2014/main" id="{402F05DC-AE2E-43DB-AD11-B344056C3B42}"/>
                </a:ext>
              </a:extLst>
            </p:cNvPr>
            <p:cNvSpPr>
              <a:spLocks/>
            </p:cNvSpPr>
            <p:nvPr/>
          </p:nvSpPr>
          <p:spPr bwMode="auto">
            <a:xfrm>
              <a:off x="9814363" y="3224657"/>
              <a:ext cx="379908" cy="270405"/>
            </a:xfrm>
            <a:custGeom>
              <a:avLst/>
              <a:gdLst>
                <a:gd name="T0" fmla="*/ 2147483647 w 143"/>
                <a:gd name="T1" fmla="*/ 2147483647 h 102"/>
                <a:gd name="T2" fmla="*/ 2147483647 w 143"/>
                <a:gd name="T3" fmla="*/ 2147483647 h 102"/>
                <a:gd name="T4" fmla="*/ 2147483647 w 143"/>
                <a:gd name="T5" fmla="*/ 2147483647 h 102"/>
                <a:gd name="T6" fmla="*/ 2147483647 w 143"/>
                <a:gd name="T7" fmla="*/ 2147483647 h 102"/>
                <a:gd name="T8" fmla="*/ 2147483647 w 143"/>
                <a:gd name="T9" fmla="*/ 2147483647 h 102"/>
                <a:gd name="T10" fmla="*/ 2147483647 w 143"/>
                <a:gd name="T11" fmla="*/ 2147483647 h 102"/>
                <a:gd name="T12" fmla="*/ 2147483647 w 143"/>
                <a:gd name="T13" fmla="*/ 2147483647 h 102"/>
                <a:gd name="T14" fmla="*/ 2147483647 w 143"/>
                <a:gd name="T15" fmla="*/ 2147483647 h 102"/>
                <a:gd name="T16" fmla="*/ 2147483647 w 143"/>
                <a:gd name="T17" fmla="*/ 2147483647 h 102"/>
                <a:gd name="T18" fmla="*/ 2147483647 w 143"/>
                <a:gd name="T19" fmla="*/ 2147483647 h 102"/>
                <a:gd name="T20" fmla="*/ 2147483647 w 143"/>
                <a:gd name="T21" fmla="*/ 2147483647 h 102"/>
                <a:gd name="T22" fmla="*/ 2147483647 w 143"/>
                <a:gd name="T23" fmla="*/ 2147483647 h 102"/>
                <a:gd name="T24" fmla="*/ 2147483647 w 143"/>
                <a:gd name="T25" fmla="*/ 2147483647 h 102"/>
                <a:gd name="T26" fmla="*/ 2147483647 w 143"/>
                <a:gd name="T27" fmla="*/ 2147483647 h 102"/>
                <a:gd name="T28" fmla="*/ 2147483647 w 143"/>
                <a:gd name="T29" fmla="*/ 2147483647 h 102"/>
                <a:gd name="T30" fmla="*/ 2147483647 w 143"/>
                <a:gd name="T31" fmla="*/ 2147483647 h 102"/>
                <a:gd name="T32" fmla="*/ 2147483647 w 143"/>
                <a:gd name="T33" fmla="*/ 2147483647 h 10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43"/>
                <a:gd name="T52" fmla="*/ 0 h 102"/>
                <a:gd name="T53" fmla="*/ 143 w 143"/>
                <a:gd name="T54" fmla="*/ 102 h 10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43" h="102">
                  <a:moveTo>
                    <a:pt x="116" y="93"/>
                  </a:moveTo>
                  <a:cubicBezTo>
                    <a:pt x="115" y="95"/>
                    <a:pt x="116" y="98"/>
                    <a:pt x="118" y="100"/>
                  </a:cubicBezTo>
                  <a:cubicBezTo>
                    <a:pt x="120" y="101"/>
                    <a:pt x="123" y="102"/>
                    <a:pt x="125" y="100"/>
                  </a:cubicBezTo>
                  <a:cubicBezTo>
                    <a:pt x="129" y="98"/>
                    <a:pt x="130" y="92"/>
                    <a:pt x="129" y="88"/>
                  </a:cubicBezTo>
                  <a:cubicBezTo>
                    <a:pt x="128" y="83"/>
                    <a:pt x="127" y="78"/>
                    <a:pt x="129" y="74"/>
                  </a:cubicBezTo>
                  <a:cubicBezTo>
                    <a:pt x="130" y="70"/>
                    <a:pt x="133" y="68"/>
                    <a:pt x="136" y="66"/>
                  </a:cubicBezTo>
                  <a:cubicBezTo>
                    <a:pt x="140" y="61"/>
                    <a:pt x="143" y="55"/>
                    <a:pt x="142" y="48"/>
                  </a:cubicBezTo>
                  <a:cubicBezTo>
                    <a:pt x="141" y="42"/>
                    <a:pt x="136" y="36"/>
                    <a:pt x="130" y="35"/>
                  </a:cubicBezTo>
                  <a:cubicBezTo>
                    <a:pt x="124" y="33"/>
                    <a:pt x="116" y="35"/>
                    <a:pt x="111" y="30"/>
                  </a:cubicBezTo>
                  <a:cubicBezTo>
                    <a:pt x="108" y="27"/>
                    <a:pt x="108" y="22"/>
                    <a:pt x="105" y="18"/>
                  </a:cubicBezTo>
                  <a:cubicBezTo>
                    <a:pt x="101" y="12"/>
                    <a:pt x="93" y="11"/>
                    <a:pt x="85" y="12"/>
                  </a:cubicBezTo>
                  <a:cubicBezTo>
                    <a:pt x="78" y="13"/>
                    <a:pt x="71" y="15"/>
                    <a:pt x="64" y="13"/>
                  </a:cubicBezTo>
                  <a:cubicBezTo>
                    <a:pt x="58" y="12"/>
                    <a:pt x="53" y="8"/>
                    <a:pt x="47" y="5"/>
                  </a:cubicBezTo>
                  <a:cubicBezTo>
                    <a:pt x="35" y="0"/>
                    <a:pt x="20" y="3"/>
                    <a:pt x="11" y="12"/>
                  </a:cubicBezTo>
                  <a:cubicBezTo>
                    <a:pt x="2" y="22"/>
                    <a:pt x="0" y="37"/>
                    <a:pt x="6" y="49"/>
                  </a:cubicBezTo>
                  <a:cubicBezTo>
                    <a:pt x="8" y="53"/>
                    <a:pt x="11" y="57"/>
                    <a:pt x="16" y="59"/>
                  </a:cubicBezTo>
                  <a:cubicBezTo>
                    <a:pt x="116" y="93"/>
                    <a:pt x="116" y="93"/>
                    <a:pt x="116" y="93"/>
                  </a:cubicBezTo>
                </a:path>
              </a:pathLst>
            </a:custGeom>
            <a:solidFill>
              <a:srgbClr val="E850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856" name="Freeform 147">
              <a:extLst>
                <a:ext uri="{FF2B5EF4-FFF2-40B4-BE49-F238E27FC236}">
                  <a16:creationId xmlns:a16="http://schemas.microsoft.com/office/drawing/2014/main" id="{3053384C-B7AF-408F-BD66-F4B9EA00FFA1}"/>
                </a:ext>
              </a:extLst>
            </p:cNvPr>
            <p:cNvSpPr>
              <a:spLocks/>
            </p:cNvSpPr>
            <p:nvPr/>
          </p:nvSpPr>
          <p:spPr bwMode="auto">
            <a:xfrm>
              <a:off x="9819950" y="3230244"/>
              <a:ext cx="370969" cy="262583"/>
            </a:xfrm>
            <a:custGeom>
              <a:avLst/>
              <a:gdLst>
                <a:gd name="T0" fmla="*/ 2147483647 w 140"/>
                <a:gd name="T1" fmla="*/ 0 h 99"/>
                <a:gd name="T2" fmla="*/ 2147483647 w 140"/>
                <a:gd name="T3" fmla="*/ 2147483647 h 99"/>
                <a:gd name="T4" fmla="*/ 0 w 140"/>
                <a:gd name="T5" fmla="*/ 2147483647 h 99"/>
                <a:gd name="T6" fmla="*/ 2147483647 w 140"/>
                <a:gd name="T7" fmla="*/ 2147483647 h 99"/>
                <a:gd name="T8" fmla="*/ 2147483647 w 140"/>
                <a:gd name="T9" fmla="*/ 2147483647 h 99"/>
                <a:gd name="T10" fmla="*/ 2147483647 w 140"/>
                <a:gd name="T11" fmla="*/ 2147483647 h 99"/>
                <a:gd name="T12" fmla="*/ 2147483647 w 140"/>
                <a:gd name="T13" fmla="*/ 2147483647 h 99"/>
                <a:gd name="T14" fmla="*/ 2147483647 w 140"/>
                <a:gd name="T15" fmla="*/ 2147483647 h 99"/>
                <a:gd name="T16" fmla="*/ 2147483647 w 140"/>
                <a:gd name="T17" fmla="*/ 2147483647 h 99"/>
                <a:gd name="T18" fmla="*/ 2147483647 w 140"/>
                <a:gd name="T19" fmla="*/ 2147483647 h 99"/>
                <a:gd name="T20" fmla="*/ 2147483647 w 140"/>
                <a:gd name="T21" fmla="*/ 2147483647 h 99"/>
                <a:gd name="T22" fmla="*/ 2147483647 w 140"/>
                <a:gd name="T23" fmla="*/ 2147483647 h 99"/>
                <a:gd name="T24" fmla="*/ 2147483647 w 140"/>
                <a:gd name="T25" fmla="*/ 2147483647 h 99"/>
                <a:gd name="T26" fmla="*/ 2147483647 w 140"/>
                <a:gd name="T27" fmla="*/ 2147483647 h 99"/>
                <a:gd name="T28" fmla="*/ 2147483647 w 140"/>
                <a:gd name="T29" fmla="*/ 2147483647 h 99"/>
                <a:gd name="T30" fmla="*/ 2147483647 w 140"/>
                <a:gd name="T31" fmla="*/ 2147483647 h 99"/>
                <a:gd name="T32" fmla="*/ 2147483647 w 140"/>
                <a:gd name="T33" fmla="*/ 2147483647 h 99"/>
                <a:gd name="T34" fmla="*/ 2147483647 w 140"/>
                <a:gd name="T35" fmla="*/ 2147483647 h 99"/>
                <a:gd name="T36" fmla="*/ 2147483647 w 140"/>
                <a:gd name="T37" fmla="*/ 2147483647 h 99"/>
                <a:gd name="T38" fmla="*/ 2147483647 w 140"/>
                <a:gd name="T39" fmla="*/ 2147483647 h 99"/>
                <a:gd name="T40" fmla="*/ 2147483647 w 140"/>
                <a:gd name="T41" fmla="*/ 2147483647 h 99"/>
                <a:gd name="T42" fmla="*/ 2147483647 w 140"/>
                <a:gd name="T43" fmla="*/ 2147483647 h 99"/>
                <a:gd name="T44" fmla="*/ 2147483647 w 140"/>
                <a:gd name="T45" fmla="*/ 2147483647 h 99"/>
                <a:gd name="T46" fmla="*/ 2147483647 w 140"/>
                <a:gd name="T47" fmla="*/ 2147483647 h 99"/>
                <a:gd name="T48" fmla="*/ 2147483647 w 140"/>
                <a:gd name="T49" fmla="*/ 2147483647 h 99"/>
                <a:gd name="T50" fmla="*/ 2147483647 w 140"/>
                <a:gd name="T51" fmla="*/ 2147483647 h 99"/>
                <a:gd name="T52" fmla="*/ 2147483647 w 140"/>
                <a:gd name="T53" fmla="*/ 2147483647 h 99"/>
                <a:gd name="T54" fmla="*/ 2147483647 w 140"/>
                <a:gd name="T55" fmla="*/ 2147483647 h 99"/>
                <a:gd name="T56" fmla="*/ 2147483647 w 140"/>
                <a:gd name="T57" fmla="*/ 2147483647 h 99"/>
                <a:gd name="T58" fmla="*/ 2147483647 w 140"/>
                <a:gd name="T59" fmla="*/ 2147483647 h 99"/>
                <a:gd name="T60" fmla="*/ 2147483647 w 140"/>
                <a:gd name="T61" fmla="*/ 2147483647 h 99"/>
                <a:gd name="T62" fmla="*/ 2147483647 w 140"/>
                <a:gd name="T63" fmla="*/ 2147483647 h 99"/>
                <a:gd name="T64" fmla="*/ 2147483647 w 140"/>
                <a:gd name="T65" fmla="*/ 2147483647 h 99"/>
                <a:gd name="T66" fmla="*/ 2147483647 w 140"/>
                <a:gd name="T67" fmla="*/ 2147483647 h 99"/>
                <a:gd name="T68" fmla="*/ 2147483647 w 140"/>
                <a:gd name="T69" fmla="*/ 2147483647 h 99"/>
                <a:gd name="T70" fmla="*/ 2147483647 w 140"/>
                <a:gd name="T71" fmla="*/ 2147483647 h 99"/>
                <a:gd name="T72" fmla="*/ 2147483647 w 140"/>
                <a:gd name="T73" fmla="*/ 2147483647 h 99"/>
                <a:gd name="T74" fmla="*/ 2147483647 w 140"/>
                <a:gd name="T75" fmla="*/ 2147483647 h 99"/>
                <a:gd name="T76" fmla="*/ 2147483647 w 140"/>
                <a:gd name="T77" fmla="*/ 2147483647 h 99"/>
                <a:gd name="T78" fmla="*/ 2147483647 w 140"/>
                <a:gd name="T79" fmla="*/ 2147483647 h 99"/>
                <a:gd name="T80" fmla="*/ 2147483647 w 140"/>
                <a:gd name="T81" fmla="*/ 2147483647 h 99"/>
                <a:gd name="T82" fmla="*/ 2147483647 w 140"/>
                <a:gd name="T83" fmla="*/ 2147483647 h 99"/>
                <a:gd name="T84" fmla="*/ 2147483647 w 140"/>
                <a:gd name="T85" fmla="*/ 2147483647 h 99"/>
                <a:gd name="T86" fmla="*/ 2147483647 w 140"/>
                <a:gd name="T87" fmla="*/ 2147483647 h 99"/>
                <a:gd name="T88" fmla="*/ 2147483647 w 140"/>
                <a:gd name="T89" fmla="*/ 0 h 99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40"/>
                <a:gd name="T136" fmla="*/ 0 h 99"/>
                <a:gd name="T137" fmla="*/ 140 w 140"/>
                <a:gd name="T138" fmla="*/ 99 h 99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40" h="99">
                  <a:moveTo>
                    <a:pt x="33" y="0"/>
                  </a:moveTo>
                  <a:cubicBezTo>
                    <a:pt x="24" y="0"/>
                    <a:pt x="15" y="4"/>
                    <a:pt x="9" y="10"/>
                  </a:cubicBezTo>
                  <a:cubicBezTo>
                    <a:pt x="3" y="16"/>
                    <a:pt x="0" y="24"/>
                    <a:pt x="0" y="33"/>
                  </a:cubicBezTo>
                  <a:cubicBezTo>
                    <a:pt x="0" y="38"/>
                    <a:pt x="2" y="43"/>
                    <a:pt x="4" y="47"/>
                  </a:cubicBezTo>
                  <a:cubicBezTo>
                    <a:pt x="6" y="50"/>
                    <a:pt x="8" y="54"/>
                    <a:pt x="12" y="56"/>
                  </a:cubicBezTo>
                  <a:cubicBezTo>
                    <a:pt x="12" y="56"/>
                    <a:pt x="12" y="56"/>
                    <a:pt x="12" y="56"/>
                  </a:cubicBezTo>
                  <a:cubicBezTo>
                    <a:pt x="12" y="56"/>
                    <a:pt x="12" y="56"/>
                    <a:pt x="12" y="56"/>
                  </a:cubicBezTo>
                  <a:cubicBezTo>
                    <a:pt x="11" y="40"/>
                    <a:pt x="11" y="40"/>
                    <a:pt x="11" y="40"/>
                  </a:cubicBezTo>
                  <a:cubicBezTo>
                    <a:pt x="33" y="34"/>
                    <a:pt x="33" y="34"/>
                    <a:pt x="33" y="34"/>
                  </a:cubicBezTo>
                  <a:cubicBezTo>
                    <a:pt x="63" y="31"/>
                    <a:pt x="63" y="31"/>
                    <a:pt x="63" y="31"/>
                  </a:cubicBezTo>
                  <a:cubicBezTo>
                    <a:pt x="94" y="37"/>
                    <a:pt x="94" y="37"/>
                    <a:pt x="94" y="37"/>
                  </a:cubicBezTo>
                  <a:cubicBezTo>
                    <a:pt x="122" y="51"/>
                    <a:pt x="122" y="51"/>
                    <a:pt x="122" y="51"/>
                  </a:cubicBezTo>
                  <a:cubicBezTo>
                    <a:pt x="122" y="51"/>
                    <a:pt x="124" y="64"/>
                    <a:pt x="124" y="76"/>
                  </a:cubicBezTo>
                  <a:cubicBezTo>
                    <a:pt x="124" y="87"/>
                    <a:pt x="122" y="97"/>
                    <a:pt x="117" y="98"/>
                  </a:cubicBezTo>
                  <a:cubicBezTo>
                    <a:pt x="116" y="98"/>
                    <a:pt x="116" y="98"/>
                    <a:pt x="116" y="98"/>
                  </a:cubicBezTo>
                  <a:cubicBezTo>
                    <a:pt x="116" y="98"/>
                    <a:pt x="116" y="98"/>
                    <a:pt x="116" y="98"/>
                  </a:cubicBezTo>
                  <a:cubicBezTo>
                    <a:pt x="117" y="99"/>
                    <a:pt x="119" y="99"/>
                    <a:pt x="120" y="99"/>
                  </a:cubicBezTo>
                  <a:cubicBezTo>
                    <a:pt x="121" y="99"/>
                    <a:pt x="122" y="99"/>
                    <a:pt x="123" y="98"/>
                  </a:cubicBezTo>
                  <a:cubicBezTo>
                    <a:pt x="126" y="97"/>
                    <a:pt x="128" y="93"/>
                    <a:pt x="128" y="89"/>
                  </a:cubicBezTo>
                  <a:cubicBezTo>
                    <a:pt x="128" y="88"/>
                    <a:pt x="127" y="87"/>
                    <a:pt x="127" y="86"/>
                  </a:cubicBezTo>
                  <a:cubicBezTo>
                    <a:pt x="127" y="83"/>
                    <a:pt x="126" y="79"/>
                    <a:pt x="126" y="76"/>
                  </a:cubicBezTo>
                  <a:cubicBezTo>
                    <a:pt x="126" y="75"/>
                    <a:pt x="126" y="73"/>
                    <a:pt x="127" y="72"/>
                  </a:cubicBezTo>
                  <a:cubicBezTo>
                    <a:pt x="128" y="68"/>
                    <a:pt x="131" y="66"/>
                    <a:pt x="134" y="64"/>
                  </a:cubicBezTo>
                  <a:cubicBezTo>
                    <a:pt x="138" y="60"/>
                    <a:pt x="140" y="55"/>
                    <a:pt x="140" y="49"/>
                  </a:cubicBezTo>
                  <a:cubicBezTo>
                    <a:pt x="140" y="48"/>
                    <a:pt x="140" y="47"/>
                    <a:pt x="140" y="46"/>
                  </a:cubicBezTo>
                  <a:cubicBezTo>
                    <a:pt x="139" y="40"/>
                    <a:pt x="134" y="34"/>
                    <a:pt x="128" y="33"/>
                  </a:cubicBezTo>
                  <a:cubicBezTo>
                    <a:pt x="123" y="31"/>
                    <a:pt x="118" y="32"/>
                    <a:pt x="114" y="31"/>
                  </a:cubicBezTo>
                  <a:cubicBezTo>
                    <a:pt x="113" y="31"/>
                    <a:pt x="112" y="32"/>
                    <a:pt x="112" y="32"/>
                  </a:cubicBezTo>
                  <a:cubicBezTo>
                    <a:pt x="112" y="32"/>
                    <a:pt x="112" y="32"/>
                    <a:pt x="112" y="32"/>
                  </a:cubicBezTo>
                  <a:cubicBezTo>
                    <a:pt x="112" y="32"/>
                    <a:pt x="112" y="32"/>
                    <a:pt x="112" y="32"/>
                  </a:cubicBezTo>
                  <a:cubicBezTo>
                    <a:pt x="112" y="31"/>
                    <a:pt x="112" y="31"/>
                    <a:pt x="113" y="31"/>
                  </a:cubicBezTo>
                  <a:cubicBezTo>
                    <a:pt x="112" y="30"/>
                    <a:pt x="112" y="30"/>
                    <a:pt x="111" y="30"/>
                  </a:cubicBezTo>
                  <a:cubicBezTo>
                    <a:pt x="111" y="30"/>
                    <a:pt x="111" y="31"/>
                    <a:pt x="111" y="31"/>
                  </a:cubicBezTo>
                  <a:cubicBezTo>
                    <a:pt x="110" y="32"/>
                    <a:pt x="110" y="33"/>
                    <a:pt x="109" y="33"/>
                  </a:cubicBezTo>
                  <a:cubicBezTo>
                    <a:pt x="109" y="33"/>
                    <a:pt x="109" y="33"/>
                    <a:pt x="109" y="33"/>
                  </a:cubicBezTo>
                  <a:cubicBezTo>
                    <a:pt x="109" y="33"/>
                    <a:pt x="109" y="33"/>
                    <a:pt x="109" y="33"/>
                  </a:cubicBezTo>
                  <a:cubicBezTo>
                    <a:pt x="109" y="33"/>
                    <a:pt x="110" y="31"/>
                    <a:pt x="111" y="30"/>
                  </a:cubicBezTo>
                  <a:cubicBezTo>
                    <a:pt x="110" y="29"/>
                    <a:pt x="110" y="29"/>
                    <a:pt x="109" y="28"/>
                  </a:cubicBezTo>
                  <a:cubicBezTo>
                    <a:pt x="106" y="25"/>
                    <a:pt x="106" y="20"/>
                    <a:pt x="103" y="16"/>
                  </a:cubicBezTo>
                  <a:cubicBezTo>
                    <a:pt x="100" y="11"/>
                    <a:pt x="94" y="9"/>
                    <a:pt x="88" y="9"/>
                  </a:cubicBezTo>
                  <a:cubicBezTo>
                    <a:pt x="87" y="9"/>
                    <a:pt x="85" y="10"/>
                    <a:pt x="83" y="10"/>
                  </a:cubicBezTo>
                  <a:cubicBezTo>
                    <a:pt x="78" y="11"/>
                    <a:pt x="73" y="12"/>
                    <a:pt x="67" y="12"/>
                  </a:cubicBezTo>
                  <a:cubicBezTo>
                    <a:pt x="65" y="12"/>
                    <a:pt x="64" y="12"/>
                    <a:pt x="62" y="11"/>
                  </a:cubicBezTo>
                  <a:cubicBezTo>
                    <a:pt x="56" y="10"/>
                    <a:pt x="51" y="6"/>
                    <a:pt x="45" y="3"/>
                  </a:cubicBezTo>
                  <a:cubicBezTo>
                    <a:pt x="41" y="1"/>
                    <a:pt x="37" y="0"/>
                    <a:pt x="33" y="0"/>
                  </a:cubicBezTo>
                </a:path>
              </a:pathLst>
            </a:custGeom>
            <a:solidFill>
              <a:srgbClr val="5D20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857" name="Freeform 148">
              <a:extLst>
                <a:ext uri="{FF2B5EF4-FFF2-40B4-BE49-F238E27FC236}">
                  <a16:creationId xmlns:a16="http://schemas.microsoft.com/office/drawing/2014/main" id="{B405AC48-E292-4177-BD0D-DF06EE3D1221}"/>
                </a:ext>
              </a:extLst>
            </p:cNvPr>
            <p:cNvSpPr>
              <a:spLocks/>
            </p:cNvSpPr>
            <p:nvPr/>
          </p:nvSpPr>
          <p:spPr bwMode="auto">
            <a:xfrm>
              <a:off x="9846767" y="3315165"/>
              <a:ext cx="280461" cy="565393"/>
            </a:xfrm>
            <a:custGeom>
              <a:avLst/>
              <a:gdLst>
                <a:gd name="T0" fmla="*/ 2147483647 w 106"/>
                <a:gd name="T1" fmla="*/ 2147483647 h 213"/>
                <a:gd name="T2" fmla="*/ 2147483647 w 106"/>
                <a:gd name="T3" fmla="*/ 2147483647 h 213"/>
                <a:gd name="T4" fmla="*/ 2147483647 w 106"/>
                <a:gd name="T5" fmla="*/ 2147483647 h 213"/>
                <a:gd name="T6" fmla="*/ 2147483647 w 106"/>
                <a:gd name="T7" fmla="*/ 2147483647 h 213"/>
                <a:gd name="T8" fmla="*/ 2147483647 w 106"/>
                <a:gd name="T9" fmla="*/ 2147483647 h 213"/>
                <a:gd name="T10" fmla="*/ 2147483647 w 106"/>
                <a:gd name="T11" fmla="*/ 2147483647 h 213"/>
                <a:gd name="T12" fmla="*/ 2147483647 w 106"/>
                <a:gd name="T13" fmla="*/ 2147483647 h 213"/>
                <a:gd name="T14" fmla="*/ 2147483647 w 106"/>
                <a:gd name="T15" fmla="*/ 2147483647 h 213"/>
                <a:gd name="T16" fmla="*/ 2147483647 w 106"/>
                <a:gd name="T17" fmla="*/ 2147483647 h 21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06"/>
                <a:gd name="T28" fmla="*/ 0 h 213"/>
                <a:gd name="T29" fmla="*/ 106 w 106"/>
                <a:gd name="T30" fmla="*/ 213 h 21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06" h="213">
                  <a:moveTo>
                    <a:pt x="68" y="212"/>
                  </a:moveTo>
                  <a:cubicBezTo>
                    <a:pt x="48" y="212"/>
                    <a:pt x="32" y="196"/>
                    <a:pt x="32" y="176"/>
                  </a:cubicBezTo>
                  <a:cubicBezTo>
                    <a:pt x="33" y="142"/>
                    <a:pt x="33" y="142"/>
                    <a:pt x="33" y="142"/>
                  </a:cubicBezTo>
                  <a:cubicBezTo>
                    <a:pt x="33" y="142"/>
                    <a:pt x="4" y="139"/>
                    <a:pt x="2" y="111"/>
                  </a:cubicBezTo>
                  <a:cubicBezTo>
                    <a:pt x="0" y="82"/>
                    <a:pt x="2" y="16"/>
                    <a:pt x="2" y="16"/>
                  </a:cubicBezTo>
                  <a:cubicBezTo>
                    <a:pt x="34" y="0"/>
                    <a:pt x="72" y="3"/>
                    <a:pt x="102" y="23"/>
                  </a:cubicBezTo>
                  <a:cubicBezTo>
                    <a:pt x="106" y="26"/>
                    <a:pt x="106" y="26"/>
                    <a:pt x="106" y="26"/>
                  </a:cubicBezTo>
                  <a:cubicBezTo>
                    <a:pt x="104" y="177"/>
                    <a:pt x="104" y="177"/>
                    <a:pt x="104" y="177"/>
                  </a:cubicBezTo>
                  <a:cubicBezTo>
                    <a:pt x="104" y="197"/>
                    <a:pt x="88" y="213"/>
                    <a:pt x="68" y="212"/>
                  </a:cubicBezTo>
                </a:path>
              </a:pathLst>
            </a:custGeom>
            <a:solidFill>
              <a:srgbClr val="FFC7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858" name="Freeform 149">
              <a:extLst>
                <a:ext uri="{FF2B5EF4-FFF2-40B4-BE49-F238E27FC236}">
                  <a16:creationId xmlns:a16="http://schemas.microsoft.com/office/drawing/2014/main" id="{303486E7-8D19-4371-8308-819ABE9B2920}"/>
                </a:ext>
              </a:extLst>
            </p:cNvPr>
            <p:cNvSpPr>
              <a:spLocks/>
            </p:cNvSpPr>
            <p:nvPr/>
          </p:nvSpPr>
          <p:spPr bwMode="auto">
            <a:xfrm>
              <a:off x="9854588" y="3471598"/>
              <a:ext cx="29052" cy="23465"/>
            </a:xfrm>
            <a:custGeom>
              <a:avLst/>
              <a:gdLst>
                <a:gd name="T0" fmla="*/ 2147483647 w 11"/>
                <a:gd name="T1" fmla="*/ 2147483647 h 9"/>
                <a:gd name="T2" fmla="*/ 2147483647 w 11"/>
                <a:gd name="T3" fmla="*/ 0 h 9"/>
                <a:gd name="T4" fmla="*/ 2147483647 w 11"/>
                <a:gd name="T5" fmla="*/ 0 h 9"/>
                <a:gd name="T6" fmla="*/ 2147483647 w 11"/>
                <a:gd name="T7" fmla="*/ 2147483647 h 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1"/>
                <a:gd name="T13" fmla="*/ 0 h 9"/>
                <a:gd name="T14" fmla="*/ 11 w 11"/>
                <a:gd name="T15" fmla="*/ 9 h 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1" h="9">
                  <a:moveTo>
                    <a:pt x="6" y="9"/>
                  </a:moveTo>
                  <a:cubicBezTo>
                    <a:pt x="11" y="8"/>
                    <a:pt x="11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0" y="1"/>
                    <a:pt x="1" y="8"/>
                    <a:pt x="6" y="9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859" name="Freeform 150">
              <a:extLst>
                <a:ext uri="{FF2B5EF4-FFF2-40B4-BE49-F238E27FC236}">
                  <a16:creationId xmlns:a16="http://schemas.microsoft.com/office/drawing/2014/main" id="{B74A5DAB-CFE4-4E70-90C3-D75C73B87E6E}"/>
                </a:ext>
              </a:extLst>
            </p:cNvPr>
            <p:cNvSpPr>
              <a:spLocks/>
            </p:cNvSpPr>
            <p:nvPr/>
          </p:nvSpPr>
          <p:spPr bwMode="auto">
            <a:xfrm>
              <a:off x="9854588" y="3461541"/>
              <a:ext cx="40226" cy="12291"/>
            </a:xfrm>
            <a:custGeom>
              <a:avLst/>
              <a:gdLst>
                <a:gd name="T0" fmla="*/ 2147483647 w 15"/>
                <a:gd name="T1" fmla="*/ 2147483647 h 5"/>
                <a:gd name="T2" fmla="*/ 2147483647 w 15"/>
                <a:gd name="T3" fmla="*/ 2147483647 h 5"/>
                <a:gd name="T4" fmla="*/ 2147483647 w 15"/>
                <a:gd name="T5" fmla="*/ 2147483647 h 5"/>
                <a:gd name="T6" fmla="*/ 2147483647 w 15"/>
                <a:gd name="T7" fmla="*/ 2147483647 h 5"/>
                <a:gd name="T8" fmla="*/ 2147483647 w 15"/>
                <a:gd name="T9" fmla="*/ 2147483647 h 5"/>
                <a:gd name="T10" fmla="*/ 2147483647 w 15"/>
                <a:gd name="T11" fmla="*/ 2147483647 h 5"/>
                <a:gd name="T12" fmla="*/ 2147483647 w 15"/>
                <a:gd name="T13" fmla="*/ 2147483647 h 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5"/>
                <a:gd name="T22" fmla="*/ 0 h 5"/>
                <a:gd name="T23" fmla="*/ 15 w 15"/>
                <a:gd name="T24" fmla="*/ 5 h 5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5" h="5">
                  <a:moveTo>
                    <a:pt x="1" y="5"/>
                  </a:moveTo>
                  <a:cubicBezTo>
                    <a:pt x="1" y="5"/>
                    <a:pt x="4" y="3"/>
                    <a:pt x="8" y="3"/>
                  </a:cubicBezTo>
                  <a:cubicBezTo>
                    <a:pt x="12" y="3"/>
                    <a:pt x="15" y="5"/>
                    <a:pt x="15" y="4"/>
                  </a:cubicBezTo>
                  <a:cubicBezTo>
                    <a:pt x="15" y="4"/>
                    <a:pt x="15" y="3"/>
                    <a:pt x="13" y="2"/>
                  </a:cubicBezTo>
                  <a:cubicBezTo>
                    <a:pt x="12" y="1"/>
                    <a:pt x="10" y="0"/>
                    <a:pt x="8" y="1"/>
                  </a:cubicBezTo>
                  <a:cubicBezTo>
                    <a:pt x="5" y="1"/>
                    <a:pt x="3" y="2"/>
                    <a:pt x="2" y="3"/>
                  </a:cubicBezTo>
                  <a:cubicBezTo>
                    <a:pt x="1" y="4"/>
                    <a:pt x="0" y="5"/>
                    <a:pt x="1" y="5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860" name="Freeform 151">
              <a:extLst>
                <a:ext uri="{FF2B5EF4-FFF2-40B4-BE49-F238E27FC236}">
                  <a16:creationId xmlns:a16="http://schemas.microsoft.com/office/drawing/2014/main" id="{CF46B2D1-24A6-48C6-A78B-0CBAD980318A}"/>
                </a:ext>
              </a:extLst>
            </p:cNvPr>
            <p:cNvSpPr>
              <a:spLocks/>
            </p:cNvSpPr>
            <p:nvPr/>
          </p:nvSpPr>
          <p:spPr bwMode="auto">
            <a:xfrm>
              <a:off x="9970795" y="3471598"/>
              <a:ext cx="24582" cy="23465"/>
            </a:xfrm>
            <a:custGeom>
              <a:avLst/>
              <a:gdLst>
                <a:gd name="T0" fmla="*/ 2147483647 w 9"/>
                <a:gd name="T1" fmla="*/ 2147483647 h 9"/>
                <a:gd name="T2" fmla="*/ 2147483647 w 9"/>
                <a:gd name="T3" fmla="*/ 2147483647 h 9"/>
                <a:gd name="T4" fmla="*/ 2147483647 w 9"/>
                <a:gd name="T5" fmla="*/ 2147483647 h 9"/>
                <a:gd name="T6" fmla="*/ 2147483647 w 9"/>
                <a:gd name="T7" fmla="*/ 2147483647 h 9"/>
                <a:gd name="T8" fmla="*/ 2147483647 w 9"/>
                <a:gd name="T9" fmla="*/ 2147483647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"/>
                <a:gd name="T16" fmla="*/ 0 h 9"/>
                <a:gd name="T17" fmla="*/ 9 w 9"/>
                <a:gd name="T18" fmla="*/ 9 h 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" h="9">
                  <a:moveTo>
                    <a:pt x="2" y="1"/>
                  </a:moveTo>
                  <a:cubicBezTo>
                    <a:pt x="0" y="2"/>
                    <a:pt x="0" y="5"/>
                    <a:pt x="1" y="7"/>
                  </a:cubicBezTo>
                  <a:cubicBezTo>
                    <a:pt x="2" y="8"/>
                    <a:pt x="5" y="9"/>
                    <a:pt x="7" y="8"/>
                  </a:cubicBezTo>
                  <a:cubicBezTo>
                    <a:pt x="9" y="6"/>
                    <a:pt x="9" y="4"/>
                    <a:pt x="8" y="2"/>
                  </a:cubicBezTo>
                  <a:cubicBezTo>
                    <a:pt x="7" y="0"/>
                    <a:pt x="4" y="0"/>
                    <a:pt x="2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861" name="Freeform 152">
              <a:extLst>
                <a:ext uri="{FF2B5EF4-FFF2-40B4-BE49-F238E27FC236}">
                  <a16:creationId xmlns:a16="http://schemas.microsoft.com/office/drawing/2014/main" id="{B6FDB95B-CAAE-436F-8FEC-B66519009C1E}"/>
                </a:ext>
              </a:extLst>
            </p:cNvPr>
            <p:cNvSpPr>
              <a:spLocks/>
            </p:cNvSpPr>
            <p:nvPr/>
          </p:nvSpPr>
          <p:spPr bwMode="auto">
            <a:xfrm>
              <a:off x="9968561" y="3461541"/>
              <a:ext cx="40226" cy="12291"/>
            </a:xfrm>
            <a:custGeom>
              <a:avLst/>
              <a:gdLst>
                <a:gd name="T0" fmla="*/ 2147483647 w 15"/>
                <a:gd name="T1" fmla="*/ 2147483647 h 5"/>
                <a:gd name="T2" fmla="*/ 2147483647 w 15"/>
                <a:gd name="T3" fmla="*/ 2147483647 h 5"/>
                <a:gd name="T4" fmla="*/ 2147483647 w 15"/>
                <a:gd name="T5" fmla="*/ 2147483647 h 5"/>
                <a:gd name="T6" fmla="*/ 2147483647 w 15"/>
                <a:gd name="T7" fmla="*/ 2147483647 h 5"/>
                <a:gd name="T8" fmla="*/ 2147483647 w 15"/>
                <a:gd name="T9" fmla="*/ 2147483647 h 5"/>
                <a:gd name="T10" fmla="*/ 2147483647 w 15"/>
                <a:gd name="T11" fmla="*/ 2147483647 h 5"/>
                <a:gd name="T12" fmla="*/ 2147483647 w 15"/>
                <a:gd name="T13" fmla="*/ 2147483647 h 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5"/>
                <a:gd name="T22" fmla="*/ 0 h 5"/>
                <a:gd name="T23" fmla="*/ 15 w 15"/>
                <a:gd name="T24" fmla="*/ 5 h 5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5" h="5">
                  <a:moveTo>
                    <a:pt x="1" y="5"/>
                  </a:moveTo>
                  <a:cubicBezTo>
                    <a:pt x="1" y="5"/>
                    <a:pt x="4" y="3"/>
                    <a:pt x="8" y="3"/>
                  </a:cubicBezTo>
                  <a:cubicBezTo>
                    <a:pt x="12" y="3"/>
                    <a:pt x="14" y="5"/>
                    <a:pt x="15" y="4"/>
                  </a:cubicBezTo>
                  <a:cubicBezTo>
                    <a:pt x="15" y="4"/>
                    <a:pt x="15" y="3"/>
                    <a:pt x="13" y="2"/>
                  </a:cubicBezTo>
                  <a:cubicBezTo>
                    <a:pt x="12" y="1"/>
                    <a:pt x="10" y="0"/>
                    <a:pt x="7" y="1"/>
                  </a:cubicBezTo>
                  <a:cubicBezTo>
                    <a:pt x="5" y="1"/>
                    <a:pt x="3" y="2"/>
                    <a:pt x="2" y="3"/>
                  </a:cubicBezTo>
                  <a:cubicBezTo>
                    <a:pt x="1" y="4"/>
                    <a:pt x="0" y="5"/>
                    <a:pt x="1" y="5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862" name="Freeform 153">
              <a:extLst>
                <a:ext uri="{FF2B5EF4-FFF2-40B4-BE49-F238E27FC236}">
                  <a16:creationId xmlns:a16="http://schemas.microsoft.com/office/drawing/2014/main" id="{C4ACF1A9-5EB6-4D97-B2C0-C75A901192DE}"/>
                </a:ext>
              </a:extLst>
            </p:cNvPr>
            <p:cNvSpPr>
              <a:spLocks/>
            </p:cNvSpPr>
            <p:nvPr/>
          </p:nvSpPr>
          <p:spPr bwMode="auto">
            <a:xfrm>
              <a:off x="9904870" y="3471598"/>
              <a:ext cx="32404" cy="92742"/>
            </a:xfrm>
            <a:custGeom>
              <a:avLst/>
              <a:gdLst>
                <a:gd name="T0" fmla="*/ 2147483647 w 12"/>
                <a:gd name="T1" fmla="*/ 2147483647 h 35"/>
                <a:gd name="T2" fmla="*/ 2147483647 w 12"/>
                <a:gd name="T3" fmla="*/ 2147483647 h 35"/>
                <a:gd name="T4" fmla="*/ 2147483647 w 12"/>
                <a:gd name="T5" fmla="*/ 2147483647 h 35"/>
                <a:gd name="T6" fmla="*/ 2147483647 w 12"/>
                <a:gd name="T7" fmla="*/ 2147483647 h 35"/>
                <a:gd name="T8" fmla="*/ 2147483647 w 12"/>
                <a:gd name="T9" fmla="*/ 2147483647 h 35"/>
                <a:gd name="T10" fmla="*/ 2147483647 w 12"/>
                <a:gd name="T11" fmla="*/ 0 h 35"/>
                <a:gd name="T12" fmla="*/ 2147483647 w 12"/>
                <a:gd name="T13" fmla="*/ 2147483647 h 35"/>
                <a:gd name="T14" fmla="*/ 2147483647 w 12"/>
                <a:gd name="T15" fmla="*/ 2147483647 h 35"/>
                <a:gd name="T16" fmla="*/ 0 w 12"/>
                <a:gd name="T17" fmla="*/ 2147483647 h 35"/>
                <a:gd name="T18" fmla="*/ 2147483647 w 12"/>
                <a:gd name="T19" fmla="*/ 2147483647 h 35"/>
                <a:gd name="T20" fmla="*/ 2147483647 w 12"/>
                <a:gd name="T21" fmla="*/ 2147483647 h 35"/>
                <a:gd name="T22" fmla="*/ 2147483647 w 12"/>
                <a:gd name="T23" fmla="*/ 2147483647 h 3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2"/>
                <a:gd name="T37" fmla="*/ 0 h 35"/>
                <a:gd name="T38" fmla="*/ 12 w 12"/>
                <a:gd name="T39" fmla="*/ 35 h 3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2" h="35">
                  <a:moveTo>
                    <a:pt x="11" y="34"/>
                  </a:moveTo>
                  <a:cubicBezTo>
                    <a:pt x="11" y="34"/>
                    <a:pt x="8" y="34"/>
                    <a:pt x="4" y="33"/>
                  </a:cubicBezTo>
                  <a:cubicBezTo>
                    <a:pt x="3" y="33"/>
                    <a:pt x="2" y="33"/>
                    <a:pt x="2" y="32"/>
                  </a:cubicBezTo>
                  <a:cubicBezTo>
                    <a:pt x="2" y="32"/>
                    <a:pt x="2" y="31"/>
                    <a:pt x="3" y="29"/>
                  </a:cubicBezTo>
                  <a:cubicBezTo>
                    <a:pt x="4" y="27"/>
                    <a:pt x="4" y="24"/>
                    <a:pt x="5" y="21"/>
                  </a:cubicBezTo>
                  <a:cubicBezTo>
                    <a:pt x="9" y="10"/>
                    <a:pt x="12" y="0"/>
                    <a:pt x="11" y="0"/>
                  </a:cubicBezTo>
                  <a:cubicBezTo>
                    <a:pt x="10" y="0"/>
                    <a:pt x="7" y="9"/>
                    <a:pt x="3" y="21"/>
                  </a:cubicBezTo>
                  <a:cubicBezTo>
                    <a:pt x="2" y="23"/>
                    <a:pt x="2" y="26"/>
                    <a:pt x="1" y="29"/>
                  </a:cubicBezTo>
                  <a:cubicBezTo>
                    <a:pt x="0" y="30"/>
                    <a:pt x="0" y="31"/>
                    <a:pt x="0" y="33"/>
                  </a:cubicBezTo>
                  <a:cubicBezTo>
                    <a:pt x="1" y="34"/>
                    <a:pt x="2" y="35"/>
                    <a:pt x="2" y="35"/>
                  </a:cubicBezTo>
                  <a:cubicBezTo>
                    <a:pt x="3" y="35"/>
                    <a:pt x="4" y="35"/>
                    <a:pt x="4" y="35"/>
                  </a:cubicBezTo>
                  <a:cubicBezTo>
                    <a:pt x="8" y="35"/>
                    <a:pt x="11" y="35"/>
                    <a:pt x="11" y="34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863" name="Freeform 154">
              <a:extLst>
                <a:ext uri="{FF2B5EF4-FFF2-40B4-BE49-F238E27FC236}">
                  <a16:creationId xmlns:a16="http://schemas.microsoft.com/office/drawing/2014/main" id="{B6EC46B3-59E8-49F1-85DD-334CE1E30674}"/>
                </a:ext>
              </a:extLst>
            </p:cNvPr>
            <p:cNvSpPr>
              <a:spLocks/>
            </p:cNvSpPr>
            <p:nvPr/>
          </p:nvSpPr>
          <p:spPr bwMode="auto">
            <a:xfrm>
              <a:off x="9933922" y="3657082"/>
              <a:ext cx="96094" cy="55869"/>
            </a:xfrm>
            <a:custGeom>
              <a:avLst/>
              <a:gdLst>
                <a:gd name="T0" fmla="*/ 0 w 36"/>
                <a:gd name="T1" fmla="*/ 2147483647 h 21"/>
                <a:gd name="T2" fmla="*/ 2147483647 w 36"/>
                <a:gd name="T3" fmla="*/ 0 h 21"/>
                <a:gd name="T4" fmla="*/ 0 w 36"/>
                <a:gd name="T5" fmla="*/ 2147483647 h 21"/>
                <a:gd name="T6" fmla="*/ 0 w 36"/>
                <a:gd name="T7" fmla="*/ 2147483647 h 2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1"/>
                <a:gd name="T14" fmla="*/ 36 w 36"/>
                <a:gd name="T15" fmla="*/ 21 h 2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1">
                  <a:moveTo>
                    <a:pt x="0" y="12"/>
                  </a:moveTo>
                  <a:cubicBezTo>
                    <a:pt x="0" y="12"/>
                    <a:pt x="18" y="13"/>
                    <a:pt x="36" y="0"/>
                  </a:cubicBezTo>
                  <a:cubicBezTo>
                    <a:pt x="36" y="0"/>
                    <a:pt x="29" y="21"/>
                    <a:pt x="0" y="20"/>
                  </a:cubicBezTo>
                  <a:lnTo>
                    <a:pt x="0" y="12"/>
                  </a:lnTo>
                  <a:close/>
                </a:path>
              </a:pathLst>
            </a:custGeom>
            <a:solidFill>
              <a:srgbClr val="E8A7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864" name="Freeform 155">
              <a:extLst>
                <a:ext uri="{FF2B5EF4-FFF2-40B4-BE49-F238E27FC236}">
                  <a16:creationId xmlns:a16="http://schemas.microsoft.com/office/drawing/2014/main" id="{695E418F-B8DA-4EF3-BF90-821E66DE0151}"/>
                </a:ext>
              </a:extLst>
            </p:cNvPr>
            <p:cNvSpPr>
              <a:spLocks/>
            </p:cNvSpPr>
            <p:nvPr/>
          </p:nvSpPr>
          <p:spPr bwMode="auto">
            <a:xfrm>
              <a:off x="9849001" y="3312930"/>
              <a:ext cx="310631" cy="177663"/>
            </a:xfrm>
            <a:custGeom>
              <a:avLst/>
              <a:gdLst>
                <a:gd name="T0" fmla="*/ 2147483647 w 117"/>
                <a:gd name="T1" fmla="*/ 2147483647 h 67"/>
                <a:gd name="T2" fmla="*/ 2147483647 w 117"/>
                <a:gd name="T3" fmla="*/ 2147483647 h 67"/>
                <a:gd name="T4" fmla="*/ 2147483647 w 117"/>
                <a:gd name="T5" fmla="*/ 2147483647 h 67"/>
                <a:gd name="T6" fmla="*/ 2147483647 w 117"/>
                <a:gd name="T7" fmla="*/ 2147483647 h 67"/>
                <a:gd name="T8" fmla="*/ 2147483647 w 117"/>
                <a:gd name="T9" fmla="*/ 2147483647 h 67"/>
                <a:gd name="T10" fmla="*/ 2147483647 w 117"/>
                <a:gd name="T11" fmla="*/ 2147483647 h 67"/>
                <a:gd name="T12" fmla="*/ 2147483647 w 117"/>
                <a:gd name="T13" fmla="*/ 2147483647 h 67"/>
                <a:gd name="T14" fmla="*/ 2147483647 w 117"/>
                <a:gd name="T15" fmla="*/ 0 h 67"/>
                <a:gd name="T16" fmla="*/ 2147483647 w 117"/>
                <a:gd name="T17" fmla="*/ 2147483647 h 67"/>
                <a:gd name="T18" fmla="*/ 0 w 117"/>
                <a:gd name="T19" fmla="*/ 2147483647 h 67"/>
                <a:gd name="T20" fmla="*/ 2147483647 w 117"/>
                <a:gd name="T21" fmla="*/ 2147483647 h 6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17"/>
                <a:gd name="T34" fmla="*/ 0 h 67"/>
                <a:gd name="T35" fmla="*/ 117 w 117"/>
                <a:gd name="T36" fmla="*/ 67 h 67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17" h="67">
                  <a:moveTo>
                    <a:pt x="1" y="25"/>
                  </a:moveTo>
                  <a:cubicBezTo>
                    <a:pt x="1" y="25"/>
                    <a:pt x="18" y="33"/>
                    <a:pt x="41" y="22"/>
                  </a:cubicBezTo>
                  <a:cubicBezTo>
                    <a:pt x="56" y="15"/>
                    <a:pt x="73" y="12"/>
                    <a:pt x="77" y="15"/>
                  </a:cubicBezTo>
                  <a:cubicBezTo>
                    <a:pt x="80" y="18"/>
                    <a:pt x="81" y="34"/>
                    <a:pt x="95" y="38"/>
                  </a:cubicBezTo>
                  <a:cubicBezTo>
                    <a:pt x="95" y="38"/>
                    <a:pt x="94" y="67"/>
                    <a:pt x="106" y="67"/>
                  </a:cubicBezTo>
                  <a:cubicBezTo>
                    <a:pt x="117" y="66"/>
                    <a:pt x="111" y="20"/>
                    <a:pt x="111" y="20"/>
                  </a:cubicBezTo>
                  <a:cubicBezTo>
                    <a:pt x="83" y="6"/>
                    <a:pt x="83" y="6"/>
                    <a:pt x="83" y="6"/>
                  </a:cubicBezTo>
                  <a:cubicBezTo>
                    <a:pt x="52" y="0"/>
                    <a:pt x="52" y="0"/>
                    <a:pt x="52" y="0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1" y="25"/>
                    <a:pt x="1" y="25"/>
                    <a:pt x="1" y="25"/>
                  </a:cubicBezTo>
                </a:path>
              </a:pathLst>
            </a:custGeom>
            <a:solidFill>
              <a:srgbClr val="E850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865" name="Freeform 156">
              <a:extLst>
                <a:ext uri="{FF2B5EF4-FFF2-40B4-BE49-F238E27FC236}">
                  <a16:creationId xmlns:a16="http://schemas.microsoft.com/office/drawing/2014/main" id="{9C374414-7DCA-4372-AB58-373457795BF3}"/>
                </a:ext>
              </a:extLst>
            </p:cNvPr>
            <p:cNvSpPr>
              <a:spLocks/>
            </p:cNvSpPr>
            <p:nvPr/>
          </p:nvSpPr>
          <p:spPr bwMode="auto">
            <a:xfrm>
              <a:off x="9849001" y="3312930"/>
              <a:ext cx="299457" cy="177663"/>
            </a:xfrm>
            <a:custGeom>
              <a:avLst/>
              <a:gdLst>
                <a:gd name="T0" fmla="*/ 2147483647 w 113"/>
                <a:gd name="T1" fmla="*/ 0 h 67"/>
                <a:gd name="T2" fmla="*/ 2147483647 w 113"/>
                <a:gd name="T3" fmla="*/ 2147483647 h 67"/>
                <a:gd name="T4" fmla="*/ 0 w 113"/>
                <a:gd name="T5" fmla="*/ 2147483647 h 67"/>
                <a:gd name="T6" fmla="*/ 2147483647 w 113"/>
                <a:gd name="T7" fmla="*/ 2147483647 h 67"/>
                <a:gd name="T8" fmla="*/ 2147483647 w 113"/>
                <a:gd name="T9" fmla="*/ 2147483647 h 67"/>
                <a:gd name="T10" fmla="*/ 2147483647 w 113"/>
                <a:gd name="T11" fmla="*/ 2147483647 h 67"/>
                <a:gd name="T12" fmla="*/ 2147483647 w 113"/>
                <a:gd name="T13" fmla="*/ 2147483647 h 67"/>
                <a:gd name="T14" fmla="*/ 2147483647 w 113"/>
                <a:gd name="T15" fmla="*/ 2147483647 h 67"/>
                <a:gd name="T16" fmla="*/ 2147483647 w 113"/>
                <a:gd name="T17" fmla="*/ 2147483647 h 67"/>
                <a:gd name="T18" fmla="*/ 2147483647 w 113"/>
                <a:gd name="T19" fmla="*/ 2147483647 h 67"/>
                <a:gd name="T20" fmla="*/ 2147483647 w 113"/>
                <a:gd name="T21" fmla="*/ 2147483647 h 67"/>
                <a:gd name="T22" fmla="*/ 2147483647 w 113"/>
                <a:gd name="T23" fmla="*/ 2147483647 h 67"/>
                <a:gd name="T24" fmla="*/ 2147483647 w 113"/>
                <a:gd name="T25" fmla="*/ 2147483647 h 67"/>
                <a:gd name="T26" fmla="*/ 2147483647 w 113"/>
                <a:gd name="T27" fmla="*/ 2147483647 h 67"/>
                <a:gd name="T28" fmla="*/ 2147483647 w 113"/>
                <a:gd name="T29" fmla="*/ 2147483647 h 67"/>
                <a:gd name="T30" fmla="*/ 2147483647 w 113"/>
                <a:gd name="T31" fmla="*/ 2147483647 h 67"/>
                <a:gd name="T32" fmla="*/ 2147483647 w 113"/>
                <a:gd name="T33" fmla="*/ 2147483647 h 67"/>
                <a:gd name="T34" fmla="*/ 2147483647 w 113"/>
                <a:gd name="T35" fmla="*/ 0 h 6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3"/>
                <a:gd name="T55" fmla="*/ 0 h 67"/>
                <a:gd name="T56" fmla="*/ 113 w 113"/>
                <a:gd name="T57" fmla="*/ 67 h 67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3" h="67">
                  <a:moveTo>
                    <a:pt x="52" y="0"/>
                  </a:moveTo>
                  <a:cubicBezTo>
                    <a:pt x="22" y="3"/>
                    <a:pt x="22" y="3"/>
                    <a:pt x="22" y="3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1" y="25"/>
                    <a:pt x="7" y="28"/>
                    <a:pt x="17" y="28"/>
                  </a:cubicBezTo>
                  <a:cubicBezTo>
                    <a:pt x="24" y="28"/>
                    <a:pt x="32" y="27"/>
                    <a:pt x="41" y="22"/>
                  </a:cubicBezTo>
                  <a:cubicBezTo>
                    <a:pt x="52" y="17"/>
                    <a:pt x="64" y="14"/>
                    <a:pt x="71" y="14"/>
                  </a:cubicBezTo>
                  <a:cubicBezTo>
                    <a:pt x="74" y="14"/>
                    <a:pt x="76" y="14"/>
                    <a:pt x="77" y="15"/>
                  </a:cubicBezTo>
                  <a:cubicBezTo>
                    <a:pt x="80" y="18"/>
                    <a:pt x="81" y="34"/>
                    <a:pt x="95" y="38"/>
                  </a:cubicBezTo>
                  <a:cubicBezTo>
                    <a:pt x="95" y="38"/>
                    <a:pt x="95" y="38"/>
                    <a:pt x="95" y="38"/>
                  </a:cubicBezTo>
                  <a:cubicBezTo>
                    <a:pt x="95" y="38"/>
                    <a:pt x="95" y="38"/>
                    <a:pt x="95" y="38"/>
                  </a:cubicBezTo>
                  <a:cubicBezTo>
                    <a:pt x="95" y="38"/>
                    <a:pt x="95" y="40"/>
                    <a:pt x="95" y="42"/>
                  </a:cubicBezTo>
                  <a:cubicBezTo>
                    <a:pt x="95" y="49"/>
                    <a:pt x="96" y="67"/>
                    <a:pt x="105" y="67"/>
                  </a:cubicBezTo>
                  <a:cubicBezTo>
                    <a:pt x="105" y="67"/>
                    <a:pt x="105" y="67"/>
                    <a:pt x="106" y="67"/>
                  </a:cubicBezTo>
                  <a:cubicBezTo>
                    <a:pt x="111" y="66"/>
                    <a:pt x="113" y="56"/>
                    <a:pt x="113" y="45"/>
                  </a:cubicBezTo>
                  <a:cubicBezTo>
                    <a:pt x="113" y="33"/>
                    <a:pt x="111" y="20"/>
                    <a:pt x="111" y="20"/>
                  </a:cubicBezTo>
                  <a:cubicBezTo>
                    <a:pt x="83" y="6"/>
                    <a:pt x="83" y="6"/>
                    <a:pt x="83" y="6"/>
                  </a:cubicBezTo>
                  <a:cubicBezTo>
                    <a:pt x="52" y="0"/>
                    <a:pt x="52" y="0"/>
                    <a:pt x="52" y="0"/>
                  </a:cubicBezTo>
                </a:path>
              </a:pathLst>
            </a:custGeom>
            <a:solidFill>
              <a:srgbClr val="5D20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866" name="Freeform 157">
              <a:extLst>
                <a:ext uri="{FF2B5EF4-FFF2-40B4-BE49-F238E27FC236}">
                  <a16:creationId xmlns:a16="http://schemas.microsoft.com/office/drawing/2014/main" id="{910BFAF2-3BD8-40A2-92A9-C9C7638636E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22759" y="3444780"/>
              <a:ext cx="55869" cy="103916"/>
            </a:xfrm>
            <a:custGeom>
              <a:avLst/>
              <a:gdLst>
                <a:gd name="T0" fmla="*/ 0 w 21"/>
                <a:gd name="T1" fmla="*/ 2147483647 h 39"/>
                <a:gd name="T2" fmla="*/ 2147483647 w 21"/>
                <a:gd name="T3" fmla="*/ 2147483647 h 39"/>
                <a:gd name="T4" fmla="*/ 2147483647 w 21"/>
                <a:gd name="T5" fmla="*/ 2147483647 h 39"/>
                <a:gd name="T6" fmla="*/ 0 w 21"/>
                <a:gd name="T7" fmla="*/ 2147483647 h 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"/>
                <a:gd name="T13" fmla="*/ 0 h 39"/>
                <a:gd name="T14" fmla="*/ 21 w 21"/>
                <a:gd name="T15" fmla="*/ 39 h 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" h="39">
                  <a:moveTo>
                    <a:pt x="0" y="7"/>
                  </a:moveTo>
                  <a:cubicBezTo>
                    <a:pt x="1" y="7"/>
                    <a:pt x="20" y="0"/>
                    <a:pt x="20" y="20"/>
                  </a:cubicBezTo>
                  <a:cubicBezTo>
                    <a:pt x="21" y="39"/>
                    <a:pt x="1" y="36"/>
                    <a:pt x="1" y="35"/>
                  </a:cubicBezTo>
                  <a:cubicBezTo>
                    <a:pt x="1" y="35"/>
                    <a:pt x="0" y="7"/>
                    <a:pt x="0" y="7"/>
                  </a:cubicBezTo>
                  <a:close/>
                </a:path>
              </a:pathLst>
            </a:custGeom>
            <a:solidFill>
              <a:srgbClr val="FFC7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867" name="Freeform 158">
              <a:extLst>
                <a:ext uri="{FF2B5EF4-FFF2-40B4-BE49-F238E27FC236}">
                  <a16:creationId xmlns:a16="http://schemas.microsoft.com/office/drawing/2014/main" id="{A86D97F2-793D-4075-8A02-8E55C1F02BD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40637" y="3477184"/>
              <a:ext cx="21230" cy="44695"/>
            </a:xfrm>
            <a:custGeom>
              <a:avLst/>
              <a:gdLst>
                <a:gd name="T0" fmla="*/ 0 w 8"/>
                <a:gd name="T1" fmla="*/ 2147483647 h 17"/>
                <a:gd name="T2" fmla="*/ 2147483647 w 8"/>
                <a:gd name="T3" fmla="*/ 2147483647 h 17"/>
                <a:gd name="T4" fmla="*/ 2147483647 w 8"/>
                <a:gd name="T5" fmla="*/ 2147483647 h 17"/>
                <a:gd name="T6" fmla="*/ 2147483647 w 8"/>
                <a:gd name="T7" fmla="*/ 2147483647 h 17"/>
                <a:gd name="T8" fmla="*/ 2147483647 w 8"/>
                <a:gd name="T9" fmla="*/ 2147483647 h 17"/>
                <a:gd name="T10" fmla="*/ 2147483647 w 8"/>
                <a:gd name="T11" fmla="*/ 2147483647 h 17"/>
                <a:gd name="T12" fmla="*/ 2147483647 w 8"/>
                <a:gd name="T13" fmla="*/ 2147483647 h 17"/>
                <a:gd name="T14" fmla="*/ 2147483647 w 8"/>
                <a:gd name="T15" fmla="*/ 2147483647 h 17"/>
                <a:gd name="T16" fmla="*/ 2147483647 w 8"/>
                <a:gd name="T17" fmla="*/ 2147483647 h 17"/>
                <a:gd name="T18" fmla="*/ 2147483647 w 8"/>
                <a:gd name="T19" fmla="*/ 2147483647 h 17"/>
                <a:gd name="T20" fmla="*/ 2147483647 w 8"/>
                <a:gd name="T21" fmla="*/ 0 h 17"/>
                <a:gd name="T22" fmla="*/ 2147483647 w 8"/>
                <a:gd name="T23" fmla="*/ 2147483647 h 17"/>
                <a:gd name="T24" fmla="*/ 2147483647 w 8"/>
                <a:gd name="T25" fmla="*/ 2147483647 h 17"/>
                <a:gd name="T26" fmla="*/ 2147483647 w 8"/>
                <a:gd name="T27" fmla="*/ 2147483647 h 17"/>
                <a:gd name="T28" fmla="*/ 0 w 8"/>
                <a:gd name="T29" fmla="*/ 2147483647 h 17"/>
                <a:gd name="T30" fmla="*/ 0 w 8"/>
                <a:gd name="T31" fmla="*/ 2147483647 h 17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8"/>
                <a:gd name="T49" fmla="*/ 0 h 17"/>
                <a:gd name="T50" fmla="*/ 8 w 8"/>
                <a:gd name="T51" fmla="*/ 17 h 17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8" h="17">
                  <a:moveTo>
                    <a:pt x="0" y="16"/>
                  </a:moveTo>
                  <a:cubicBezTo>
                    <a:pt x="0" y="16"/>
                    <a:pt x="0" y="16"/>
                    <a:pt x="1" y="16"/>
                  </a:cubicBezTo>
                  <a:cubicBezTo>
                    <a:pt x="1" y="16"/>
                    <a:pt x="2" y="17"/>
                    <a:pt x="3" y="16"/>
                  </a:cubicBezTo>
                  <a:cubicBezTo>
                    <a:pt x="5" y="15"/>
                    <a:pt x="7" y="12"/>
                    <a:pt x="7" y="9"/>
                  </a:cubicBezTo>
                  <a:cubicBezTo>
                    <a:pt x="7" y="7"/>
                    <a:pt x="6" y="5"/>
                    <a:pt x="6" y="4"/>
                  </a:cubicBezTo>
                  <a:cubicBezTo>
                    <a:pt x="5" y="2"/>
                    <a:pt x="4" y="1"/>
                    <a:pt x="3" y="1"/>
                  </a:cubicBezTo>
                  <a:cubicBezTo>
                    <a:pt x="2" y="1"/>
                    <a:pt x="1" y="2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2"/>
                  </a:cubicBezTo>
                  <a:cubicBezTo>
                    <a:pt x="1" y="2"/>
                    <a:pt x="1" y="1"/>
                    <a:pt x="1" y="1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5" y="0"/>
                    <a:pt x="6" y="2"/>
                    <a:pt x="7" y="3"/>
                  </a:cubicBezTo>
                  <a:cubicBezTo>
                    <a:pt x="8" y="5"/>
                    <a:pt x="8" y="7"/>
                    <a:pt x="8" y="9"/>
                  </a:cubicBezTo>
                  <a:cubicBezTo>
                    <a:pt x="8" y="12"/>
                    <a:pt x="6" y="16"/>
                    <a:pt x="3" y="17"/>
                  </a:cubicBezTo>
                  <a:cubicBezTo>
                    <a:pt x="2" y="17"/>
                    <a:pt x="1" y="17"/>
                    <a:pt x="0" y="17"/>
                  </a:cubicBezTo>
                  <a:cubicBezTo>
                    <a:pt x="0" y="16"/>
                    <a:pt x="0" y="16"/>
                    <a:pt x="0" y="16"/>
                  </a:cubicBezTo>
                  <a:close/>
                </a:path>
              </a:pathLst>
            </a:custGeom>
            <a:solidFill>
              <a:srgbClr val="E8A7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868" name="Freeform 159">
              <a:extLst>
                <a:ext uri="{FF2B5EF4-FFF2-40B4-BE49-F238E27FC236}">
                  <a16:creationId xmlns:a16="http://schemas.microsoft.com/office/drawing/2014/main" id="{A0F2049C-E7B9-4C4A-BDEB-E4B66DA1522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17172" y="3299522"/>
              <a:ext cx="31287" cy="15643"/>
            </a:xfrm>
            <a:custGeom>
              <a:avLst/>
              <a:gdLst>
                <a:gd name="T0" fmla="*/ 2147483647 w 12"/>
                <a:gd name="T1" fmla="*/ 2147483647 h 6"/>
                <a:gd name="T2" fmla="*/ 2147483647 w 12"/>
                <a:gd name="T3" fmla="*/ 2147483647 h 6"/>
                <a:gd name="T4" fmla="*/ 0 w 12"/>
                <a:gd name="T5" fmla="*/ 2147483647 h 6"/>
                <a:gd name="T6" fmla="*/ 2147483647 w 12"/>
                <a:gd name="T7" fmla="*/ 2147483647 h 6"/>
                <a:gd name="T8" fmla="*/ 2147483647 w 12"/>
                <a:gd name="T9" fmla="*/ 2147483647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2"/>
                <a:gd name="T16" fmla="*/ 0 h 6"/>
                <a:gd name="T17" fmla="*/ 12 w 12"/>
                <a:gd name="T18" fmla="*/ 6 h 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2" h="6">
                  <a:moveTo>
                    <a:pt x="12" y="1"/>
                  </a:moveTo>
                  <a:cubicBezTo>
                    <a:pt x="12" y="1"/>
                    <a:pt x="9" y="0"/>
                    <a:pt x="6" y="1"/>
                  </a:cubicBezTo>
                  <a:cubicBezTo>
                    <a:pt x="2" y="3"/>
                    <a:pt x="0" y="6"/>
                    <a:pt x="0" y="6"/>
                  </a:cubicBezTo>
                  <a:cubicBezTo>
                    <a:pt x="1" y="6"/>
                    <a:pt x="3" y="4"/>
                    <a:pt x="6" y="2"/>
                  </a:cubicBezTo>
                  <a:cubicBezTo>
                    <a:pt x="9" y="1"/>
                    <a:pt x="12" y="1"/>
                    <a:pt x="12" y="1"/>
                  </a:cubicBezTo>
                </a:path>
              </a:pathLst>
            </a:custGeom>
            <a:solidFill>
              <a:srgbClr val="E850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869" name="Freeform 160">
              <a:extLst>
                <a:ext uri="{FF2B5EF4-FFF2-40B4-BE49-F238E27FC236}">
                  <a16:creationId xmlns:a16="http://schemas.microsoft.com/office/drawing/2014/main" id="{411ECAE8-57AA-4FB8-916C-C10821A407B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09350" y="3270470"/>
              <a:ext cx="13409" cy="46930"/>
            </a:xfrm>
            <a:custGeom>
              <a:avLst/>
              <a:gdLst>
                <a:gd name="T0" fmla="*/ 2147483647 w 5"/>
                <a:gd name="T1" fmla="*/ 0 h 18"/>
                <a:gd name="T2" fmla="*/ 2147483647 w 5"/>
                <a:gd name="T3" fmla="*/ 2147483647 h 18"/>
                <a:gd name="T4" fmla="*/ 0 w 5"/>
                <a:gd name="T5" fmla="*/ 2147483647 h 18"/>
                <a:gd name="T6" fmla="*/ 2147483647 w 5"/>
                <a:gd name="T7" fmla="*/ 2147483647 h 18"/>
                <a:gd name="T8" fmla="*/ 2147483647 w 5"/>
                <a:gd name="T9" fmla="*/ 2147483647 h 18"/>
                <a:gd name="T10" fmla="*/ 2147483647 w 5"/>
                <a:gd name="T11" fmla="*/ 0 h 1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5"/>
                <a:gd name="T19" fmla="*/ 0 h 18"/>
                <a:gd name="T20" fmla="*/ 5 w 5"/>
                <a:gd name="T21" fmla="*/ 18 h 1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5" h="18">
                  <a:moveTo>
                    <a:pt x="4" y="0"/>
                  </a:moveTo>
                  <a:cubicBezTo>
                    <a:pt x="3" y="0"/>
                    <a:pt x="4" y="5"/>
                    <a:pt x="3" y="9"/>
                  </a:cubicBezTo>
                  <a:cubicBezTo>
                    <a:pt x="2" y="14"/>
                    <a:pt x="0" y="18"/>
                    <a:pt x="0" y="18"/>
                  </a:cubicBezTo>
                  <a:cubicBezTo>
                    <a:pt x="0" y="18"/>
                    <a:pt x="1" y="17"/>
                    <a:pt x="2" y="16"/>
                  </a:cubicBezTo>
                  <a:cubicBezTo>
                    <a:pt x="3" y="14"/>
                    <a:pt x="4" y="12"/>
                    <a:pt x="4" y="10"/>
                  </a:cubicBezTo>
                  <a:cubicBezTo>
                    <a:pt x="5" y="4"/>
                    <a:pt x="4" y="0"/>
                    <a:pt x="4" y="0"/>
                  </a:cubicBezTo>
                </a:path>
              </a:pathLst>
            </a:custGeom>
            <a:solidFill>
              <a:srgbClr val="E850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870" name="Freeform 161">
              <a:extLst>
                <a:ext uri="{FF2B5EF4-FFF2-40B4-BE49-F238E27FC236}">
                  <a16:creationId xmlns:a16="http://schemas.microsoft.com/office/drawing/2014/main" id="{DC225C31-10E7-4D51-8776-B0FAA7FEECD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17172" y="3301756"/>
              <a:ext cx="31287" cy="13409"/>
            </a:xfrm>
            <a:custGeom>
              <a:avLst/>
              <a:gdLst>
                <a:gd name="T0" fmla="*/ 2147483647 w 12"/>
                <a:gd name="T1" fmla="*/ 0 h 5"/>
                <a:gd name="T2" fmla="*/ 2147483647 w 12"/>
                <a:gd name="T3" fmla="*/ 0 h 5"/>
                <a:gd name="T4" fmla="*/ 2147483647 w 12"/>
                <a:gd name="T5" fmla="*/ 2147483647 h 5"/>
                <a:gd name="T6" fmla="*/ 0 w 12"/>
                <a:gd name="T7" fmla="*/ 2147483647 h 5"/>
                <a:gd name="T8" fmla="*/ 0 w 12"/>
                <a:gd name="T9" fmla="*/ 2147483647 h 5"/>
                <a:gd name="T10" fmla="*/ 0 w 12"/>
                <a:gd name="T11" fmla="*/ 2147483647 h 5"/>
                <a:gd name="T12" fmla="*/ 2147483647 w 12"/>
                <a:gd name="T13" fmla="*/ 2147483647 h 5"/>
                <a:gd name="T14" fmla="*/ 2147483647 w 12"/>
                <a:gd name="T15" fmla="*/ 0 h 5"/>
                <a:gd name="T16" fmla="*/ 2147483647 w 12"/>
                <a:gd name="T17" fmla="*/ 0 h 5"/>
                <a:gd name="T18" fmla="*/ 2147483647 w 12"/>
                <a:gd name="T19" fmla="*/ 0 h 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2"/>
                <a:gd name="T31" fmla="*/ 0 h 5"/>
                <a:gd name="T32" fmla="*/ 12 w 12"/>
                <a:gd name="T33" fmla="*/ 5 h 5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2" h="5">
                  <a:moveTo>
                    <a:pt x="10" y="0"/>
                  </a:moveTo>
                  <a:cubicBezTo>
                    <a:pt x="9" y="0"/>
                    <a:pt x="7" y="0"/>
                    <a:pt x="6" y="0"/>
                  </a:cubicBezTo>
                  <a:cubicBezTo>
                    <a:pt x="3" y="1"/>
                    <a:pt x="2" y="3"/>
                    <a:pt x="1" y="4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3" y="2"/>
                    <a:pt x="6" y="1"/>
                  </a:cubicBezTo>
                  <a:cubicBezTo>
                    <a:pt x="9" y="0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1" y="0"/>
                    <a:pt x="10" y="0"/>
                  </a:cubicBezTo>
                </a:path>
              </a:pathLst>
            </a:custGeom>
            <a:solidFill>
              <a:srgbClr val="5D20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871" name="Freeform 162">
              <a:extLst>
                <a:ext uri="{FF2B5EF4-FFF2-40B4-BE49-F238E27FC236}">
                  <a16:creationId xmlns:a16="http://schemas.microsoft.com/office/drawing/2014/main" id="{BA24B16B-2192-4066-9EF2-0D7DA960C78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09350" y="3270470"/>
              <a:ext cx="10056" cy="46930"/>
            </a:xfrm>
            <a:custGeom>
              <a:avLst/>
              <a:gdLst>
                <a:gd name="T0" fmla="*/ 2147483647 w 4"/>
                <a:gd name="T1" fmla="*/ 0 h 18"/>
                <a:gd name="T2" fmla="*/ 2147483647 w 4"/>
                <a:gd name="T3" fmla="*/ 0 h 18"/>
                <a:gd name="T4" fmla="*/ 2147483647 w 4"/>
                <a:gd name="T5" fmla="*/ 2147483647 h 18"/>
                <a:gd name="T6" fmla="*/ 2147483647 w 4"/>
                <a:gd name="T7" fmla="*/ 2147483647 h 18"/>
                <a:gd name="T8" fmla="*/ 2147483647 w 4"/>
                <a:gd name="T9" fmla="*/ 2147483647 h 18"/>
                <a:gd name="T10" fmla="*/ 2147483647 w 4"/>
                <a:gd name="T11" fmla="*/ 2147483647 h 18"/>
                <a:gd name="T12" fmla="*/ 0 w 4"/>
                <a:gd name="T13" fmla="*/ 2147483647 h 18"/>
                <a:gd name="T14" fmla="*/ 0 w 4"/>
                <a:gd name="T15" fmla="*/ 2147483647 h 18"/>
                <a:gd name="T16" fmla="*/ 0 w 4"/>
                <a:gd name="T17" fmla="*/ 2147483647 h 18"/>
                <a:gd name="T18" fmla="*/ 2147483647 w 4"/>
                <a:gd name="T19" fmla="*/ 2147483647 h 18"/>
                <a:gd name="T20" fmla="*/ 2147483647 w 4"/>
                <a:gd name="T21" fmla="*/ 2147483647 h 18"/>
                <a:gd name="T22" fmla="*/ 2147483647 w 4"/>
                <a:gd name="T23" fmla="*/ 2147483647 h 18"/>
                <a:gd name="T24" fmla="*/ 2147483647 w 4"/>
                <a:gd name="T25" fmla="*/ 0 h 1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"/>
                <a:gd name="T40" fmla="*/ 0 h 18"/>
                <a:gd name="T41" fmla="*/ 4 w 4"/>
                <a:gd name="T42" fmla="*/ 18 h 1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" h="18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3" y="1"/>
                    <a:pt x="3" y="2"/>
                  </a:cubicBezTo>
                  <a:cubicBezTo>
                    <a:pt x="3" y="2"/>
                    <a:pt x="3" y="3"/>
                    <a:pt x="3" y="3"/>
                  </a:cubicBezTo>
                  <a:cubicBezTo>
                    <a:pt x="3" y="5"/>
                    <a:pt x="3" y="7"/>
                    <a:pt x="3" y="9"/>
                  </a:cubicBezTo>
                  <a:cubicBezTo>
                    <a:pt x="3" y="11"/>
                    <a:pt x="2" y="13"/>
                    <a:pt x="2" y="15"/>
                  </a:cubicBezTo>
                  <a:cubicBezTo>
                    <a:pt x="1" y="16"/>
                    <a:pt x="0" y="18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1" y="18"/>
                    <a:pt x="1" y="17"/>
                    <a:pt x="2" y="16"/>
                  </a:cubicBezTo>
                  <a:cubicBezTo>
                    <a:pt x="3" y="14"/>
                    <a:pt x="4" y="12"/>
                    <a:pt x="4" y="10"/>
                  </a:cubicBezTo>
                  <a:cubicBezTo>
                    <a:pt x="4" y="8"/>
                    <a:pt x="4" y="7"/>
                    <a:pt x="4" y="6"/>
                  </a:cubicBezTo>
                  <a:cubicBezTo>
                    <a:pt x="4" y="3"/>
                    <a:pt x="4" y="0"/>
                    <a:pt x="4" y="0"/>
                  </a:cubicBezTo>
                </a:path>
              </a:pathLst>
            </a:custGeom>
            <a:solidFill>
              <a:srgbClr val="5D20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872" name="Freeform 163">
              <a:extLst>
                <a:ext uri="{FF2B5EF4-FFF2-40B4-BE49-F238E27FC236}">
                  <a16:creationId xmlns:a16="http://schemas.microsoft.com/office/drawing/2014/main" id="{99D099B2-9594-43F4-9155-B86DA202E657}"/>
                </a:ext>
              </a:extLst>
            </p:cNvPr>
            <p:cNvSpPr>
              <a:spLocks/>
            </p:cNvSpPr>
            <p:nvPr/>
          </p:nvSpPr>
          <p:spPr bwMode="auto">
            <a:xfrm>
              <a:off x="9692569" y="3724125"/>
              <a:ext cx="724060" cy="954240"/>
            </a:xfrm>
            <a:custGeom>
              <a:avLst/>
              <a:gdLst>
                <a:gd name="T0" fmla="*/ 2147483647 w 273"/>
                <a:gd name="T1" fmla="*/ 2147483647 h 360"/>
                <a:gd name="T2" fmla="*/ 2147483647 w 273"/>
                <a:gd name="T3" fmla="*/ 2147483647 h 360"/>
                <a:gd name="T4" fmla="*/ 2147483647 w 273"/>
                <a:gd name="T5" fmla="*/ 2147483647 h 360"/>
                <a:gd name="T6" fmla="*/ 2147483647 w 273"/>
                <a:gd name="T7" fmla="*/ 2147483647 h 360"/>
                <a:gd name="T8" fmla="*/ 2147483647 w 273"/>
                <a:gd name="T9" fmla="*/ 2147483647 h 360"/>
                <a:gd name="T10" fmla="*/ 2147483647 w 273"/>
                <a:gd name="T11" fmla="*/ 2147483647 h 360"/>
                <a:gd name="T12" fmla="*/ 2147483647 w 273"/>
                <a:gd name="T13" fmla="*/ 0 h 360"/>
                <a:gd name="T14" fmla="*/ 2147483647 w 273"/>
                <a:gd name="T15" fmla="*/ 2147483647 h 360"/>
                <a:gd name="T16" fmla="*/ 2147483647 w 273"/>
                <a:gd name="T17" fmla="*/ 2147483647 h 360"/>
                <a:gd name="T18" fmla="*/ 2147483647 w 273"/>
                <a:gd name="T19" fmla="*/ 2147483647 h 360"/>
                <a:gd name="T20" fmla="*/ 2147483647 w 273"/>
                <a:gd name="T21" fmla="*/ 2147483647 h 360"/>
                <a:gd name="T22" fmla="*/ 2147483647 w 273"/>
                <a:gd name="T23" fmla="*/ 2147483647 h 360"/>
                <a:gd name="T24" fmla="*/ 2147483647 w 273"/>
                <a:gd name="T25" fmla="*/ 2147483647 h 360"/>
                <a:gd name="T26" fmla="*/ 2147483647 w 273"/>
                <a:gd name="T27" fmla="*/ 2147483647 h 360"/>
                <a:gd name="T28" fmla="*/ 2147483647 w 273"/>
                <a:gd name="T29" fmla="*/ 2147483647 h 360"/>
                <a:gd name="T30" fmla="*/ 2147483647 w 273"/>
                <a:gd name="T31" fmla="*/ 2147483647 h 360"/>
                <a:gd name="T32" fmla="*/ 2147483647 w 273"/>
                <a:gd name="T33" fmla="*/ 2147483647 h 36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73"/>
                <a:gd name="T52" fmla="*/ 0 h 360"/>
                <a:gd name="T53" fmla="*/ 273 w 273"/>
                <a:gd name="T54" fmla="*/ 360 h 36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73" h="360">
                  <a:moveTo>
                    <a:pt x="203" y="206"/>
                  </a:moveTo>
                  <a:cubicBezTo>
                    <a:pt x="245" y="208"/>
                    <a:pt x="245" y="208"/>
                    <a:pt x="245" y="208"/>
                  </a:cubicBezTo>
                  <a:cubicBezTo>
                    <a:pt x="245" y="208"/>
                    <a:pt x="273" y="60"/>
                    <a:pt x="209" y="35"/>
                  </a:cubicBezTo>
                  <a:cubicBezTo>
                    <a:pt x="199" y="31"/>
                    <a:pt x="181" y="28"/>
                    <a:pt x="169" y="28"/>
                  </a:cubicBezTo>
                  <a:cubicBezTo>
                    <a:pt x="170" y="3"/>
                    <a:pt x="170" y="3"/>
                    <a:pt x="170" y="3"/>
                  </a:cubicBezTo>
                  <a:cubicBezTo>
                    <a:pt x="170" y="3"/>
                    <a:pt x="132" y="6"/>
                    <a:pt x="122" y="30"/>
                  </a:cubicBezTo>
                  <a:cubicBezTo>
                    <a:pt x="122" y="30"/>
                    <a:pt x="110" y="2"/>
                    <a:pt x="86" y="0"/>
                  </a:cubicBezTo>
                  <a:cubicBezTo>
                    <a:pt x="86" y="27"/>
                    <a:pt x="86" y="27"/>
                    <a:pt x="86" y="27"/>
                  </a:cubicBezTo>
                  <a:cubicBezTo>
                    <a:pt x="71" y="27"/>
                    <a:pt x="33" y="40"/>
                    <a:pt x="30" y="41"/>
                  </a:cubicBezTo>
                  <a:cubicBezTo>
                    <a:pt x="30" y="41"/>
                    <a:pt x="13" y="46"/>
                    <a:pt x="4" y="68"/>
                  </a:cubicBezTo>
                  <a:cubicBezTo>
                    <a:pt x="0" y="78"/>
                    <a:pt x="17" y="147"/>
                    <a:pt x="17" y="147"/>
                  </a:cubicBezTo>
                  <a:cubicBezTo>
                    <a:pt x="21" y="247"/>
                    <a:pt x="21" y="247"/>
                    <a:pt x="21" y="247"/>
                  </a:cubicBezTo>
                  <a:cubicBezTo>
                    <a:pt x="8" y="360"/>
                    <a:pt x="8" y="360"/>
                    <a:pt x="8" y="360"/>
                  </a:cubicBezTo>
                  <a:cubicBezTo>
                    <a:pt x="208" y="354"/>
                    <a:pt x="208" y="354"/>
                    <a:pt x="208" y="354"/>
                  </a:cubicBezTo>
                  <a:cubicBezTo>
                    <a:pt x="204" y="252"/>
                    <a:pt x="204" y="252"/>
                    <a:pt x="204" y="252"/>
                  </a:cubicBezTo>
                  <a:cubicBezTo>
                    <a:pt x="203" y="164"/>
                    <a:pt x="203" y="164"/>
                    <a:pt x="203" y="164"/>
                  </a:cubicBezTo>
                  <a:cubicBezTo>
                    <a:pt x="203" y="206"/>
                    <a:pt x="203" y="206"/>
                    <a:pt x="203" y="206"/>
                  </a:cubicBezTo>
                </a:path>
              </a:pathLst>
            </a:custGeom>
            <a:solidFill>
              <a:srgbClr val="FB5D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873" name="Freeform 164">
              <a:extLst>
                <a:ext uri="{FF2B5EF4-FFF2-40B4-BE49-F238E27FC236}">
                  <a16:creationId xmlns:a16="http://schemas.microsoft.com/office/drawing/2014/main" id="{2A70C9A9-9539-4690-B079-9CFD1993781C}"/>
                </a:ext>
              </a:extLst>
            </p:cNvPr>
            <p:cNvSpPr>
              <a:spLocks/>
            </p:cNvSpPr>
            <p:nvPr/>
          </p:nvSpPr>
          <p:spPr bwMode="auto">
            <a:xfrm>
              <a:off x="9955152" y="3936426"/>
              <a:ext cx="26817" cy="25700"/>
            </a:xfrm>
            <a:custGeom>
              <a:avLst/>
              <a:gdLst>
                <a:gd name="T0" fmla="*/ 2147483647 w 10"/>
                <a:gd name="T1" fmla="*/ 2147483647 h 10"/>
                <a:gd name="T2" fmla="*/ 2147483647 w 10"/>
                <a:gd name="T3" fmla="*/ 2147483647 h 10"/>
                <a:gd name="T4" fmla="*/ 0 w 10"/>
                <a:gd name="T5" fmla="*/ 2147483647 h 10"/>
                <a:gd name="T6" fmla="*/ 2147483647 w 10"/>
                <a:gd name="T7" fmla="*/ 2147483647 h 10"/>
                <a:gd name="T8" fmla="*/ 2147483647 w 10"/>
                <a:gd name="T9" fmla="*/ 2147483647 h 10"/>
                <a:gd name="T10" fmla="*/ 2147483647 w 10"/>
                <a:gd name="T11" fmla="*/ 2147483647 h 10"/>
                <a:gd name="T12" fmla="*/ 2147483647 w 10"/>
                <a:gd name="T13" fmla="*/ 2147483647 h 10"/>
                <a:gd name="T14" fmla="*/ 2147483647 w 10"/>
                <a:gd name="T15" fmla="*/ 2147483647 h 10"/>
                <a:gd name="T16" fmla="*/ 2147483647 w 10"/>
                <a:gd name="T17" fmla="*/ 2147483647 h 10"/>
                <a:gd name="T18" fmla="*/ 2147483647 w 10"/>
                <a:gd name="T19" fmla="*/ 2147483647 h 10"/>
                <a:gd name="T20" fmla="*/ 2147483647 w 10"/>
                <a:gd name="T21" fmla="*/ 2147483647 h 10"/>
                <a:gd name="T22" fmla="*/ 2147483647 w 10"/>
                <a:gd name="T23" fmla="*/ 2147483647 h 10"/>
                <a:gd name="T24" fmla="*/ 2147483647 w 10"/>
                <a:gd name="T25" fmla="*/ 2147483647 h 1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0"/>
                <a:gd name="T40" fmla="*/ 0 h 10"/>
                <a:gd name="T41" fmla="*/ 10 w 10"/>
                <a:gd name="T42" fmla="*/ 10 h 10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0" h="10">
                  <a:moveTo>
                    <a:pt x="5" y="1"/>
                  </a:moveTo>
                  <a:cubicBezTo>
                    <a:pt x="5" y="1"/>
                    <a:pt x="4" y="0"/>
                    <a:pt x="2" y="2"/>
                  </a:cubicBezTo>
                  <a:cubicBezTo>
                    <a:pt x="1" y="3"/>
                    <a:pt x="0" y="4"/>
                    <a:pt x="0" y="6"/>
                  </a:cubicBezTo>
                  <a:cubicBezTo>
                    <a:pt x="0" y="8"/>
                    <a:pt x="2" y="9"/>
                    <a:pt x="4" y="10"/>
                  </a:cubicBezTo>
                  <a:cubicBezTo>
                    <a:pt x="6" y="10"/>
                    <a:pt x="8" y="10"/>
                    <a:pt x="9" y="8"/>
                  </a:cubicBezTo>
                  <a:cubicBezTo>
                    <a:pt x="10" y="6"/>
                    <a:pt x="10" y="5"/>
                    <a:pt x="9" y="4"/>
                  </a:cubicBezTo>
                  <a:cubicBezTo>
                    <a:pt x="8" y="1"/>
                    <a:pt x="6" y="1"/>
                    <a:pt x="6" y="2"/>
                  </a:cubicBezTo>
                  <a:cubicBezTo>
                    <a:pt x="6" y="2"/>
                    <a:pt x="7" y="2"/>
                    <a:pt x="8" y="4"/>
                  </a:cubicBezTo>
                  <a:cubicBezTo>
                    <a:pt x="8" y="5"/>
                    <a:pt x="8" y="6"/>
                    <a:pt x="7" y="7"/>
                  </a:cubicBezTo>
                  <a:cubicBezTo>
                    <a:pt x="7" y="8"/>
                    <a:pt x="6" y="8"/>
                    <a:pt x="4" y="8"/>
                  </a:cubicBezTo>
                  <a:cubicBezTo>
                    <a:pt x="3" y="8"/>
                    <a:pt x="2" y="7"/>
                    <a:pt x="2" y="6"/>
                  </a:cubicBezTo>
                  <a:cubicBezTo>
                    <a:pt x="2" y="5"/>
                    <a:pt x="2" y="4"/>
                    <a:pt x="3" y="3"/>
                  </a:cubicBezTo>
                  <a:cubicBezTo>
                    <a:pt x="4" y="2"/>
                    <a:pt x="5" y="2"/>
                    <a:pt x="5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874" name="Freeform 165">
              <a:extLst>
                <a:ext uri="{FF2B5EF4-FFF2-40B4-BE49-F238E27FC236}">
                  <a16:creationId xmlns:a16="http://schemas.microsoft.com/office/drawing/2014/main" id="{4DCF1B97-30C6-4805-8981-2382D03CB3DD}"/>
                </a:ext>
              </a:extLst>
            </p:cNvPr>
            <p:cNvSpPr>
              <a:spLocks/>
            </p:cNvSpPr>
            <p:nvPr/>
          </p:nvSpPr>
          <p:spPr bwMode="auto">
            <a:xfrm>
              <a:off x="9933922" y="4135319"/>
              <a:ext cx="26817" cy="25700"/>
            </a:xfrm>
            <a:custGeom>
              <a:avLst/>
              <a:gdLst>
                <a:gd name="T0" fmla="*/ 2147483647 w 10"/>
                <a:gd name="T1" fmla="*/ 2147483647 h 10"/>
                <a:gd name="T2" fmla="*/ 2147483647 w 10"/>
                <a:gd name="T3" fmla="*/ 2147483647 h 10"/>
                <a:gd name="T4" fmla="*/ 2147483647 w 10"/>
                <a:gd name="T5" fmla="*/ 2147483647 h 10"/>
                <a:gd name="T6" fmla="*/ 2147483647 w 10"/>
                <a:gd name="T7" fmla="*/ 2147483647 h 10"/>
                <a:gd name="T8" fmla="*/ 2147483647 w 10"/>
                <a:gd name="T9" fmla="*/ 2147483647 h 10"/>
                <a:gd name="T10" fmla="*/ 2147483647 w 10"/>
                <a:gd name="T11" fmla="*/ 2147483647 h 10"/>
                <a:gd name="T12" fmla="*/ 2147483647 w 10"/>
                <a:gd name="T13" fmla="*/ 2147483647 h 10"/>
                <a:gd name="T14" fmla="*/ 2147483647 w 10"/>
                <a:gd name="T15" fmla="*/ 2147483647 h 10"/>
                <a:gd name="T16" fmla="*/ 2147483647 w 10"/>
                <a:gd name="T17" fmla="*/ 2147483647 h 10"/>
                <a:gd name="T18" fmla="*/ 2147483647 w 10"/>
                <a:gd name="T19" fmla="*/ 2147483647 h 10"/>
                <a:gd name="T20" fmla="*/ 2147483647 w 10"/>
                <a:gd name="T21" fmla="*/ 2147483647 h 10"/>
                <a:gd name="T22" fmla="*/ 2147483647 w 10"/>
                <a:gd name="T23" fmla="*/ 2147483647 h 10"/>
                <a:gd name="T24" fmla="*/ 2147483647 w 10"/>
                <a:gd name="T25" fmla="*/ 2147483647 h 1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0"/>
                <a:gd name="T40" fmla="*/ 0 h 10"/>
                <a:gd name="T41" fmla="*/ 10 w 10"/>
                <a:gd name="T42" fmla="*/ 10 h 10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0" h="10">
                  <a:moveTo>
                    <a:pt x="6" y="1"/>
                  </a:moveTo>
                  <a:cubicBezTo>
                    <a:pt x="6" y="1"/>
                    <a:pt x="4" y="0"/>
                    <a:pt x="2" y="1"/>
                  </a:cubicBezTo>
                  <a:cubicBezTo>
                    <a:pt x="1" y="2"/>
                    <a:pt x="0" y="4"/>
                    <a:pt x="1" y="5"/>
                  </a:cubicBezTo>
                  <a:cubicBezTo>
                    <a:pt x="1" y="7"/>
                    <a:pt x="2" y="9"/>
                    <a:pt x="4" y="9"/>
                  </a:cubicBezTo>
                  <a:cubicBezTo>
                    <a:pt x="6" y="10"/>
                    <a:pt x="8" y="9"/>
                    <a:pt x="9" y="7"/>
                  </a:cubicBezTo>
                  <a:cubicBezTo>
                    <a:pt x="10" y="6"/>
                    <a:pt x="10" y="4"/>
                    <a:pt x="9" y="3"/>
                  </a:cubicBezTo>
                  <a:cubicBezTo>
                    <a:pt x="8" y="1"/>
                    <a:pt x="7" y="1"/>
                    <a:pt x="7" y="1"/>
                  </a:cubicBezTo>
                  <a:cubicBezTo>
                    <a:pt x="6" y="1"/>
                    <a:pt x="8" y="2"/>
                    <a:pt x="8" y="4"/>
                  </a:cubicBezTo>
                  <a:cubicBezTo>
                    <a:pt x="8" y="4"/>
                    <a:pt x="8" y="6"/>
                    <a:pt x="8" y="6"/>
                  </a:cubicBezTo>
                  <a:cubicBezTo>
                    <a:pt x="7" y="7"/>
                    <a:pt x="6" y="7"/>
                    <a:pt x="5" y="7"/>
                  </a:cubicBezTo>
                  <a:cubicBezTo>
                    <a:pt x="3" y="7"/>
                    <a:pt x="3" y="6"/>
                    <a:pt x="2" y="5"/>
                  </a:cubicBezTo>
                  <a:cubicBezTo>
                    <a:pt x="2" y="4"/>
                    <a:pt x="3" y="3"/>
                    <a:pt x="3" y="3"/>
                  </a:cubicBezTo>
                  <a:cubicBezTo>
                    <a:pt x="4" y="1"/>
                    <a:pt x="6" y="1"/>
                    <a:pt x="6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875" name="Freeform 166">
              <a:extLst>
                <a:ext uri="{FF2B5EF4-FFF2-40B4-BE49-F238E27FC236}">
                  <a16:creationId xmlns:a16="http://schemas.microsoft.com/office/drawing/2014/main" id="{929E1E73-AE7F-46A2-A8F3-E5CDDED9AE14}"/>
                </a:ext>
              </a:extLst>
            </p:cNvPr>
            <p:cNvSpPr>
              <a:spLocks/>
            </p:cNvSpPr>
            <p:nvPr/>
          </p:nvSpPr>
          <p:spPr bwMode="auto">
            <a:xfrm>
              <a:off x="9923866" y="4326391"/>
              <a:ext cx="23465" cy="25700"/>
            </a:xfrm>
            <a:custGeom>
              <a:avLst/>
              <a:gdLst>
                <a:gd name="T0" fmla="*/ 2147483647 w 9"/>
                <a:gd name="T1" fmla="*/ 2147483647 h 10"/>
                <a:gd name="T2" fmla="*/ 2147483647 w 9"/>
                <a:gd name="T3" fmla="*/ 2147483647 h 10"/>
                <a:gd name="T4" fmla="*/ 0 w 9"/>
                <a:gd name="T5" fmla="*/ 2147483647 h 10"/>
                <a:gd name="T6" fmla="*/ 2147483647 w 9"/>
                <a:gd name="T7" fmla="*/ 2147483647 h 10"/>
                <a:gd name="T8" fmla="*/ 2147483647 w 9"/>
                <a:gd name="T9" fmla="*/ 2147483647 h 10"/>
                <a:gd name="T10" fmla="*/ 2147483647 w 9"/>
                <a:gd name="T11" fmla="*/ 2147483647 h 10"/>
                <a:gd name="T12" fmla="*/ 2147483647 w 9"/>
                <a:gd name="T13" fmla="*/ 2147483647 h 10"/>
                <a:gd name="T14" fmla="*/ 2147483647 w 9"/>
                <a:gd name="T15" fmla="*/ 2147483647 h 10"/>
                <a:gd name="T16" fmla="*/ 2147483647 w 9"/>
                <a:gd name="T17" fmla="*/ 2147483647 h 10"/>
                <a:gd name="T18" fmla="*/ 2147483647 w 9"/>
                <a:gd name="T19" fmla="*/ 2147483647 h 10"/>
                <a:gd name="T20" fmla="*/ 2147483647 w 9"/>
                <a:gd name="T21" fmla="*/ 2147483647 h 10"/>
                <a:gd name="T22" fmla="*/ 2147483647 w 9"/>
                <a:gd name="T23" fmla="*/ 2147483647 h 10"/>
                <a:gd name="T24" fmla="*/ 2147483647 w 9"/>
                <a:gd name="T25" fmla="*/ 2147483647 h 1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9"/>
                <a:gd name="T40" fmla="*/ 0 h 10"/>
                <a:gd name="T41" fmla="*/ 9 w 9"/>
                <a:gd name="T42" fmla="*/ 10 h 10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9" h="10">
                  <a:moveTo>
                    <a:pt x="5" y="1"/>
                  </a:moveTo>
                  <a:cubicBezTo>
                    <a:pt x="5" y="1"/>
                    <a:pt x="3" y="0"/>
                    <a:pt x="1" y="2"/>
                  </a:cubicBezTo>
                  <a:cubicBezTo>
                    <a:pt x="1" y="3"/>
                    <a:pt x="0" y="4"/>
                    <a:pt x="0" y="6"/>
                  </a:cubicBezTo>
                  <a:cubicBezTo>
                    <a:pt x="0" y="8"/>
                    <a:pt x="2" y="9"/>
                    <a:pt x="3" y="10"/>
                  </a:cubicBezTo>
                  <a:cubicBezTo>
                    <a:pt x="5" y="10"/>
                    <a:pt x="7" y="10"/>
                    <a:pt x="8" y="8"/>
                  </a:cubicBezTo>
                  <a:cubicBezTo>
                    <a:pt x="9" y="6"/>
                    <a:pt x="9" y="5"/>
                    <a:pt x="9" y="4"/>
                  </a:cubicBezTo>
                  <a:cubicBezTo>
                    <a:pt x="8" y="1"/>
                    <a:pt x="6" y="1"/>
                    <a:pt x="6" y="2"/>
                  </a:cubicBezTo>
                  <a:cubicBezTo>
                    <a:pt x="6" y="2"/>
                    <a:pt x="7" y="3"/>
                    <a:pt x="7" y="4"/>
                  </a:cubicBezTo>
                  <a:cubicBezTo>
                    <a:pt x="7" y="5"/>
                    <a:pt x="7" y="6"/>
                    <a:pt x="7" y="7"/>
                  </a:cubicBezTo>
                  <a:cubicBezTo>
                    <a:pt x="6" y="8"/>
                    <a:pt x="5" y="8"/>
                    <a:pt x="4" y="8"/>
                  </a:cubicBezTo>
                  <a:cubicBezTo>
                    <a:pt x="3" y="8"/>
                    <a:pt x="2" y="7"/>
                    <a:pt x="2" y="6"/>
                  </a:cubicBezTo>
                  <a:cubicBezTo>
                    <a:pt x="1" y="5"/>
                    <a:pt x="2" y="4"/>
                    <a:pt x="2" y="3"/>
                  </a:cubicBezTo>
                  <a:cubicBezTo>
                    <a:pt x="4" y="2"/>
                    <a:pt x="5" y="2"/>
                    <a:pt x="5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876" name="Freeform 167">
              <a:extLst>
                <a:ext uri="{FF2B5EF4-FFF2-40B4-BE49-F238E27FC236}">
                  <a16:creationId xmlns:a16="http://schemas.microsoft.com/office/drawing/2014/main" id="{B0F09891-358C-4E16-9C32-2AF532018473}"/>
                </a:ext>
              </a:extLst>
            </p:cNvPr>
            <p:cNvSpPr>
              <a:spLocks/>
            </p:cNvSpPr>
            <p:nvPr/>
          </p:nvSpPr>
          <p:spPr bwMode="auto">
            <a:xfrm>
              <a:off x="9910457" y="4538692"/>
              <a:ext cx="26817" cy="23465"/>
            </a:xfrm>
            <a:custGeom>
              <a:avLst/>
              <a:gdLst>
                <a:gd name="T0" fmla="*/ 2147483647 w 10"/>
                <a:gd name="T1" fmla="*/ 0 h 9"/>
                <a:gd name="T2" fmla="*/ 2147483647 w 10"/>
                <a:gd name="T3" fmla="*/ 2147483647 h 9"/>
                <a:gd name="T4" fmla="*/ 0 w 10"/>
                <a:gd name="T5" fmla="*/ 2147483647 h 9"/>
                <a:gd name="T6" fmla="*/ 2147483647 w 10"/>
                <a:gd name="T7" fmla="*/ 2147483647 h 9"/>
                <a:gd name="T8" fmla="*/ 2147483647 w 10"/>
                <a:gd name="T9" fmla="*/ 2147483647 h 9"/>
                <a:gd name="T10" fmla="*/ 2147483647 w 10"/>
                <a:gd name="T11" fmla="*/ 2147483647 h 9"/>
                <a:gd name="T12" fmla="*/ 2147483647 w 10"/>
                <a:gd name="T13" fmla="*/ 2147483647 h 9"/>
                <a:gd name="T14" fmla="*/ 2147483647 w 10"/>
                <a:gd name="T15" fmla="*/ 2147483647 h 9"/>
                <a:gd name="T16" fmla="*/ 2147483647 w 10"/>
                <a:gd name="T17" fmla="*/ 2147483647 h 9"/>
                <a:gd name="T18" fmla="*/ 2147483647 w 10"/>
                <a:gd name="T19" fmla="*/ 2147483647 h 9"/>
                <a:gd name="T20" fmla="*/ 2147483647 w 10"/>
                <a:gd name="T21" fmla="*/ 2147483647 h 9"/>
                <a:gd name="T22" fmla="*/ 2147483647 w 10"/>
                <a:gd name="T23" fmla="*/ 2147483647 h 9"/>
                <a:gd name="T24" fmla="*/ 2147483647 w 10"/>
                <a:gd name="T25" fmla="*/ 0 h 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0"/>
                <a:gd name="T40" fmla="*/ 0 h 9"/>
                <a:gd name="T41" fmla="*/ 10 w 10"/>
                <a:gd name="T42" fmla="*/ 9 h 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0" h="9">
                  <a:moveTo>
                    <a:pt x="5" y="0"/>
                  </a:moveTo>
                  <a:cubicBezTo>
                    <a:pt x="5" y="0"/>
                    <a:pt x="4" y="0"/>
                    <a:pt x="2" y="1"/>
                  </a:cubicBezTo>
                  <a:cubicBezTo>
                    <a:pt x="1" y="2"/>
                    <a:pt x="0" y="3"/>
                    <a:pt x="0" y="5"/>
                  </a:cubicBezTo>
                  <a:cubicBezTo>
                    <a:pt x="0" y="7"/>
                    <a:pt x="2" y="9"/>
                    <a:pt x="4" y="9"/>
                  </a:cubicBezTo>
                  <a:cubicBezTo>
                    <a:pt x="6" y="9"/>
                    <a:pt x="8" y="9"/>
                    <a:pt x="9" y="7"/>
                  </a:cubicBezTo>
                  <a:cubicBezTo>
                    <a:pt x="10" y="6"/>
                    <a:pt x="9" y="4"/>
                    <a:pt x="9" y="3"/>
                  </a:cubicBezTo>
                  <a:cubicBezTo>
                    <a:pt x="8" y="1"/>
                    <a:pt x="6" y="0"/>
                    <a:pt x="6" y="1"/>
                  </a:cubicBezTo>
                  <a:cubicBezTo>
                    <a:pt x="6" y="1"/>
                    <a:pt x="7" y="2"/>
                    <a:pt x="8" y="3"/>
                  </a:cubicBezTo>
                  <a:cubicBezTo>
                    <a:pt x="8" y="4"/>
                    <a:pt x="8" y="5"/>
                    <a:pt x="7" y="6"/>
                  </a:cubicBezTo>
                  <a:cubicBezTo>
                    <a:pt x="7" y="7"/>
                    <a:pt x="5" y="7"/>
                    <a:pt x="4" y="7"/>
                  </a:cubicBezTo>
                  <a:cubicBezTo>
                    <a:pt x="3" y="7"/>
                    <a:pt x="2" y="6"/>
                    <a:pt x="2" y="5"/>
                  </a:cubicBezTo>
                  <a:cubicBezTo>
                    <a:pt x="2" y="4"/>
                    <a:pt x="2" y="3"/>
                    <a:pt x="3" y="2"/>
                  </a:cubicBezTo>
                  <a:cubicBezTo>
                    <a:pt x="4" y="1"/>
                    <a:pt x="5" y="1"/>
                    <a:pt x="5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877" name="Freeform 168">
              <a:extLst>
                <a:ext uri="{FF2B5EF4-FFF2-40B4-BE49-F238E27FC236}">
                  <a16:creationId xmlns:a16="http://schemas.microsoft.com/office/drawing/2014/main" id="{29ED1B67-C3A2-4BBF-BABB-2AF84C4DB7C9}"/>
                </a:ext>
              </a:extLst>
            </p:cNvPr>
            <p:cNvSpPr>
              <a:spLocks/>
            </p:cNvSpPr>
            <p:nvPr/>
          </p:nvSpPr>
          <p:spPr bwMode="auto">
            <a:xfrm>
              <a:off x="9955152" y="3803458"/>
              <a:ext cx="61456" cy="841384"/>
            </a:xfrm>
            <a:custGeom>
              <a:avLst/>
              <a:gdLst>
                <a:gd name="T0" fmla="*/ 0 w 23"/>
                <a:gd name="T1" fmla="*/ 2147483647 h 317"/>
                <a:gd name="T2" fmla="*/ 2147483647 w 23"/>
                <a:gd name="T3" fmla="*/ 2147483647 h 317"/>
                <a:gd name="T4" fmla="*/ 2147483647 w 23"/>
                <a:gd name="T5" fmla="*/ 2147483647 h 317"/>
                <a:gd name="T6" fmla="*/ 2147483647 w 23"/>
                <a:gd name="T7" fmla="*/ 2147483647 h 317"/>
                <a:gd name="T8" fmla="*/ 2147483647 w 23"/>
                <a:gd name="T9" fmla="*/ 2147483647 h 317"/>
                <a:gd name="T10" fmla="*/ 2147483647 w 23"/>
                <a:gd name="T11" fmla="*/ 2147483647 h 317"/>
                <a:gd name="T12" fmla="*/ 2147483647 w 23"/>
                <a:gd name="T13" fmla="*/ 2147483647 h 317"/>
                <a:gd name="T14" fmla="*/ 2147483647 w 23"/>
                <a:gd name="T15" fmla="*/ 2147483647 h 317"/>
                <a:gd name="T16" fmla="*/ 2147483647 w 23"/>
                <a:gd name="T17" fmla="*/ 0 h 317"/>
                <a:gd name="T18" fmla="*/ 2147483647 w 23"/>
                <a:gd name="T19" fmla="*/ 2147483647 h 317"/>
                <a:gd name="T20" fmla="*/ 2147483647 w 23"/>
                <a:gd name="T21" fmla="*/ 2147483647 h 317"/>
                <a:gd name="T22" fmla="*/ 2147483647 w 23"/>
                <a:gd name="T23" fmla="*/ 2147483647 h 317"/>
                <a:gd name="T24" fmla="*/ 2147483647 w 23"/>
                <a:gd name="T25" fmla="*/ 2147483647 h 317"/>
                <a:gd name="T26" fmla="*/ 2147483647 w 23"/>
                <a:gd name="T27" fmla="*/ 2147483647 h 317"/>
                <a:gd name="T28" fmla="*/ 0 w 23"/>
                <a:gd name="T29" fmla="*/ 2147483647 h 317"/>
                <a:gd name="T30" fmla="*/ 0 w 23"/>
                <a:gd name="T31" fmla="*/ 2147483647 h 317"/>
                <a:gd name="T32" fmla="*/ 0 w 23"/>
                <a:gd name="T33" fmla="*/ 2147483647 h 31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3"/>
                <a:gd name="T52" fmla="*/ 0 h 317"/>
                <a:gd name="T53" fmla="*/ 23 w 23"/>
                <a:gd name="T54" fmla="*/ 317 h 317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3" h="317">
                  <a:moveTo>
                    <a:pt x="0" y="317"/>
                  </a:moveTo>
                  <a:cubicBezTo>
                    <a:pt x="0" y="317"/>
                    <a:pt x="1" y="316"/>
                    <a:pt x="1" y="314"/>
                  </a:cubicBezTo>
                  <a:cubicBezTo>
                    <a:pt x="1" y="311"/>
                    <a:pt x="1" y="308"/>
                    <a:pt x="1" y="304"/>
                  </a:cubicBezTo>
                  <a:cubicBezTo>
                    <a:pt x="2" y="296"/>
                    <a:pt x="2" y="285"/>
                    <a:pt x="3" y="271"/>
                  </a:cubicBezTo>
                  <a:cubicBezTo>
                    <a:pt x="4" y="242"/>
                    <a:pt x="7" y="202"/>
                    <a:pt x="10" y="159"/>
                  </a:cubicBezTo>
                  <a:cubicBezTo>
                    <a:pt x="13" y="115"/>
                    <a:pt x="17" y="75"/>
                    <a:pt x="20" y="47"/>
                  </a:cubicBezTo>
                  <a:cubicBezTo>
                    <a:pt x="21" y="33"/>
                    <a:pt x="22" y="21"/>
                    <a:pt x="22" y="13"/>
                  </a:cubicBezTo>
                  <a:cubicBezTo>
                    <a:pt x="23" y="9"/>
                    <a:pt x="23" y="6"/>
                    <a:pt x="23" y="4"/>
                  </a:cubicBezTo>
                  <a:cubicBezTo>
                    <a:pt x="23" y="2"/>
                    <a:pt x="23" y="0"/>
                    <a:pt x="23" y="0"/>
                  </a:cubicBezTo>
                  <a:cubicBezTo>
                    <a:pt x="23" y="0"/>
                    <a:pt x="23" y="2"/>
                    <a:pt x="23" y="4"/>
                  </a:cubicBezTo>
                  <a:cubicBezTo>
                    <a:pt x="22" y="6"/>
                    <a:pt x="22" y="9"/>
                    <a:pt x="22" y="13"/>
                  </a:cubicBezTo>
                  <a:cubicBezTo>
                    <a:pt x="21" y="21"/>
                    <a:pt x="20" y="33"/>
                    <a:pt x="18" y="47"/>
                  </a:cubicBezTo>
                  <a:cubicBezTo>
                    <a:pt x="15" y="75"/>
                    <a:pt x="11" y="115"/>
                    <a:pt x="8" y="158"/>
                  </a:cubicBezTo>
                  <a:cubicBezTo>
                    <a:pt x="5" y="202"/>
                    <a:pt x="3" y="242"/>
                    <a:pt x="1" y="270"/>
                  </a:cubicBezTo>
                  <a:cubicBezTo>
                    <a:pt x="1" y="285"/>
                    <a:pt x="1" y="296"/>
                    <a:pt x="0" y="304"/>
                  </a:cubicBezTo>
                  <a:cubicBezTo>
                    <a:pt x="0" y="308"/>
                    <a:pt x="0" y="311"/>
                    <a:pt x="0" y="314"/>
                  </a:cubicBezTo>
                  <a:cubicBezTo>
                    <a:pt x="0" y="316"/>
                    <a:pt x="0" y="317"/>
                    <a:pt x="0" y="317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878" name="Freeform 169">
              <a:extLst>
                <a:ext uri="{FF2B5EF4-FFF2-40B4-BE49-F238E27FC236}">
                  <a16:creationId xmlns:a16="http://schemas.microsoft.com/office/drawing/2014/main" id="{C208EF00-973F-4969-A7EB-5BBA66ED347D}"/>
                </a:ext>
              </a:extLst>
            </p:cNvPr>
            <p:cNvSpPr>
              <a:spLocks/>
            </p:cNvSpPr>
            <p:nvPr/>
          </p:nvSpPr>
          <p:spPr bwMode="auto">
            <a:xfrm>
              <a:off x="9968561" y="3405672"/>
              <a:ext cx="58104" cy="17878"/>
            </a:xfrm>
            <a:custGeom>
              <a:avLst/>
              <a:gdLst>
                <a:gd name="T0" fmla="*/ 2147483647 w 22"/>
                <a:gd name="T1" fmla="*/ 2147483647 h 7"/>
                <a:gd name="T2" fmla="*/ 2147483647 w 22"/>
                <a:gd name="T3" fmla="*/ 2147483647 h 7"/>
                <a:gd name="T4" fmla="*/ 2147483647 w 22"/>
                <a:gd name="T5" fmla="*/ 2147483647 h 7"/>
                <a:gd name="T6" fmla="*/ 2147483647 w 22"/>
                <a:gd name="T7" fmla="*/ 2147483647 h 7"/>
                <a:gd name="T8" fmla="*/ 2147483647 w 22"/>
                <a:gd name="T9" fmla="*/ 0 h 7"/>
                <a:gd name="T10" fmla="*/ 2147483647 w 22"/>
                <a:gd name="T11" fmla="*/ 2147483647 h 7"/>
                <a:gd name="T12" fmla="*/ 2147483647 w 22"/>
                <a:gd name="T13" fmla="*/ 2147483647 h 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2"/>
                <a:gd name="T22" fmla="*/ 0 h 7"/>
                <a:gd name="T23" fmla="*/ 22 w 22"/>
                <a:gd name="T24" fmla="*/ 7 h 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2" h="7">
                  <a:moveTo>
                    <a:pt x="22" y="6"/>
                  </a:moveTo>
                  <a:cubicBezTo>
                    <a:pt x="21" y="7"/>
                    <a:pt x="16" y="6"/>
                    <a:pt x="11" y="6"/>
                  </a:cubicBezTo>
                  <a:cubicBezTo>
                    <a:pt x="6" y="6"/>
                    <a:pt x="2" y="7"/>
                    <a:pt x="1" y="6"/>
                  </a:cubicBezTo>
                  <a:cubicBezTo>
                    <a:pt x="0" y="5"/>
                    <a:pt x="1" y="4"/>
                    <a:pt x="3" y="3"/>
                  </a:cubicBezTo>
                  <a:cubicBezTo>
                    <a:pt x="5" y="1"/>
                    <a:pt x="8" y="0"/>
                    <a:pt x="11" y="0"/>
                  </a:cubicBezTo>
                  <a:cubicBezTo>
                    <a:pt x="15" y="0"/>
                    <a:pt x="18" y="1"/>
                    <a:pt x="19" y="2"/>
                  </a:cubicBezTo>
                  <a:cubicBezTo>
                    <a:pt x="21" y="3"/>
                    <a:pt x="22" y="5"/>
                    <a:pt x="22" y="6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879" name="Freeform 170">
              <a:extLst>
                <a:ext uri="{FF2B5EF4-FFF2-40B4-BE49-F238E27FC236}">
                  <a16:creationId xmlns:a16="http://schemas.microsoft.com/office/drawing/2014/main" id="{3101FF83-C8FF-480C-B5F9-BEA0A2121803}"/>
                </a:ext>
              </a:extLst>
            </p:cNvPr>
            <p:cNvSpPr>
              <a:spLocks/>
            </p:cNvSpPr>
            <p:nvPr/>
          </p:nvSpPr>
          <p:spPr bwMode="auto">
            <a:xfrm>
              <a:off x="9854588" y="3405672"/>
              <a:ext cx="52517" cy="17878"/>
            </a:xfrm>
            <a:custGeom>
              <a:avLst/>
              <a:gdLst>
                <a:gd name="T0" fmla="*/ 2147483647 w 20"/>
                <a:gd name="T1" fmla="*/ 2147483647 h 7"/>
                <a:gd name="T2" fmla="*/ 2147483647 w 20"/>
                <a:gd name="T3" fmla="*/ 2147483647 h 7"/>
                <a:gd name="T4" fmla="*/ 2147483647 w 20"/>
                <a:gd name="T5" fmla="*/ 2147483647 h 7"/>
                <a:gd name="T6" fmla="*/ 2147483647 w 20"/>
                <a:gd name="T7" fmla="*/ 2147483647 h 7"/>
                <a:gd name="T8" fmla="*/ 2147483647 w 20"/>
                <a:gd name="T9" fmla="*/ 2147483647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0"/>
                <a:gd name="T16" fmla="*/ 0 h 7"/>
                <a:gd name="T17" fmla="*/ 20 w 20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0" h="7">
                  <a:moveTo>
                    <a:pt x="19" y="5"/>
                  </a:moveTo>
                  <a:cubicBezTo>
                    <a:pt x="18" y="7"/>
                    <a:pt x="14" y="7"/>
                    <a:pt x="10" y="7"/>
                  </a:cubicBezTo>
                  <a:cubicBezTo>
                    <a:pt x="6" y="7"/>
                    <a:pt x="2" y="7"/>
                    <a:pt x="1" y="6"/>
                  </a:cubicBezTo>
                  <a:cubicBezTo>
                    <a:pt x="0" y="4"/>
                    <a:pt x="4" y="1"/>
                    <a:pt x="10" y="1"/>
                  </a:cubicBezTo>
                  <a:cubicBezTo>
                    <a:pt x="16" y="0"/>
                    <a:pt x="20" y="4"/>
                    <a:pt x="19" y="5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880" name="Freeform 171">
              <a:extLst>
                <a:ext uri="{FF2B5EF4-FFF2-40B4-BE49-F238E27FC236}">
                  <a16:creationId xmlns:a16="http://schemas.microsoft.com/office/drawing/2014/main" id="{80CA59FC-AF8A-4102-A785-44DB0F7E3552}"/>
                </a:ext>
              </a:extLst>
            </p:cNvPr>
            <p:cNvSpPr>
              <a:spLocks/>
            </p:cNvSpPr>
            <p:nvPr/>
          </p:nvSpPr>
          <p:spPr bwMode="auto">
            <a:xfrm>
              <a:off x="9974147" y="3558753"/>
              <a:ext cx="29052" cy="8939"/>
            </a:xfrm>
            <a:custGeom>
              <a:avLst/>
              <a:gdLst>
                <a:gd name="T0" fmla="*/ 2147483647 w 11"/>
                <a:gd name="T1" fmla="*/ 2147483647 h 3"/>
                <a:gd name="T2" fmla="*/ 2147483647 w 11"/>
                <a:gd name="T3" fmla="*/ 2147483647 h 3"/>
                <a:gd name="T4" fmla="*/ 0 w 11"/>
                <a:gd name="T5" fmla="*/ 2147483647 h 3"/>
                <a:gd name="T6" fmla="*/ 2147483647 w 11"/>
                <a:gd name="T7" fmla="*/ 0 h 3"/>
                <a:gd name="T8" fmla="*/ 2147483647 w 11"/>
                <a:gd name="T9" fmla="*/ 2147483647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"/>
                <a:gd name="T16" fmla="*/ 0 h 3"/>
                <a:gd name="T17" fmla="*/ 11 w 11"/>
                <a:gd name="T18" fmla="*/ 3 h 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" h="3">
                  <a:moveTo>
                    <a:pt x="10" y="3"/>
                  </a:moveTo>
                  <a:cubicBezTo>
                    <a:pt x="10" y="3"/>
                    <a:pt x="8" y="2"/>
                    <a:pt x="5" y="2"/>
                  </a:cubicBezTo>
                  <a:cubicBezTo>
                    <a:pt x="3" y="2"/>
                    <a:pt x="1" y="3"/>
                    <a:pt x="0" y="3"/>
                  </a:cubicBezTo>
                  <a:cubicBezTo>
                    <a:pt x="0" y="2"/>
                    <a:pt x="2" y="0"/>
                    <a:pt x="5" y="0"/>
                  </a:cubicBezTo>
                  <a:cubicBezTo>
                    <a:pt x="9" y="0"/>
                    <a:pt x="11" y="3"/>
                    <a:pt x="10" y="3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881" name="Freeform 172">
              <a:extLst>
                <a:ext uri="{FF2B5EF4-FFF2-40B4-BE49-F238E27FC236}">
                  <a16:creationId xmlns:a16="http://schemas.microsoft.com/office/drawing/2014/main" id="{E66AED11-57F8-48AA-8E02-1FB0DCE654E0}"/>
                </a:ext>
              </a:extLst>
            </p:cNvPr>
            <p:cNvSpPr>
              <a:spLocks/>
            </p:cNvSpPr>
            <p:nvPr/>
          </p:nvSpPr>
          <p:spPr bwMode="auto">
            <a:xfrm>
              <a:off x="9947330" y="3562105"/>
              <a:ext cx="42460" cy="31287"/>
            </a:xfrm>
            <a:custGeom>
              <a:avLst/>
              <a:gdLst>
                <a:gd name="T0" fmla="*/ 2147483647 w 16"/>
                <a:gd name="T1" fmla="*/ 0 h 12"/>
                <a:gd name="T2" fmla="*/ 2147483647 w 16"/>
                <a:gd name="T3" fmla="*/ 2147483647 h 12"/>
                <a:gd name="T4" fmla="*/ 2147483647 w 16"/>
                <a:gd name="T5" fmla="*/ 2147483647 h 12"/>
                <a:gd name="T6" fmla="*/ 2147483647 w 16"/>
                <a:gd name="T7" fmla="*/ 2147483647 h 12"/>
                <a:gd name="T8" fmla="*/ 0 w 16"/>
                <a:gd name="T9" fmla="*/ 2147483647 h 12"/>
                <a:gd name="T10" fmla="*/ 2147483647 w 16"/>
                <a:gd name="T11" fmla="*/ 2147483647 h 12"/>
                <a:gd name="T12" fmla="*/ 2147483647 w 16"/>
                <a:gd name="T13" fmla="*/ 0 h 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6"/>
                <a:gd name="T22" fmla="*/ 0 h 12"/>
                <a:gd name="T23" fmla="*/ 16 w 16"/>
                <a:gd name="T24" fmla="*/ 12 h 12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6" h="12">
                  <a:moveTo>
                    <a:pt x="16" y="0"/>
                  </a:moveTo>
                  <a:cubicBezTo>
                    <a:pt x="16" y="0"/>
                    <a:pt x="16" y="1"/>
                    <a:pt x="15" y="3"/>
                  </a:cubicBezTo>
                  <a:cubicBezTo>
                    <a:pt x="14" y="5"/>
                    <a:pt x="13" y="7"/>
                    <a:pt x="10" y="9"/>
                  </a:cubicBezTo>
                  <a:cubicBezTo>
                    <a:pt x="8" y="11"/>
                    <a:pt x="5" y="12"/>
                    <a:pt x="3" y="12"/>
                  </a:cubicBezTo>
                  <a:cubicBezTo>
                    <a:pt x="1" y="12"/>
                    <a:pt x="0" y="11"/>
                    <a:pt x="0" y="11"/>
                  </a:cubicBezTo>
                  <a:cubicBezTo>
                    <a:pt x="0" y="10"/>
                    <a:pt x="5" y="11"/>
                    <a:pt x="9" y="7"/>
                  </a:cubicBezTo>
                  <a:cubicBezTo>
                    <a:pt x="14" y="4"/>
                    <a:pt x="15" y="0"/>
                    <a:pt x="16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882" name="Freeform 173">
              <a:extLst>
                <a:ext uri="{FF2B5EF4-FFF2-40B4-BE49-F238E27FC236}">
                  <a16:creationId xmlns:a16="http://schemas.microsoft.com/office/drawing/2014/main" id="{5C548D32-1160-481B-8E8D-C8231F862D8C}"/>
                </a:ext>
              </a:extLst>
            </p:cNvPr>
            <p:cNvSpPr>
              <a:spLocks/>
            </p:cNvSpPr>
            <p:nvPr/>
          </p:nvSpPr>
          <p:spPr bwMode="auto">
            <a:xfrm>
              <a:off x="9607648" y="3840332"/>
              <a:ext cx="212302" cy="434659"/>
            </a:xfrm>
            <a:custGeom>
              <a:avLst/>
              <a:gdLst>
                <a:gd name="T0" fmla="*/ 2147483647 w 80"/>
                <a:gd name="T1" fmla="*/ 0 h 164"/>
                <a:gd name="T2" fmla="*/ 2147483647 w 80"/>
                <a:gd name="T3" fmla="*/ 2147483647 h 164"/>
                <a:gd name="T4" fmla="*/ 0 w 80"/>
                <a:gd name="T5" fmla="*/ 2147483647 h 164"/>
                <a:gd name="T6" fmla="*/ 2147483647 w 80"/>
                <a:gd name="T7" fmla="*/ 2147483647 h 164"/>
                <a:gd name="T8" fmla="*/ 2147483647 w 80"/>
                <a:gd name="T9" fmla="*/ 2147483647 h 164"/>
                <a:gd name="T10" fmla="*/ 2147483647 w 80"/>
                <a:gd name="T11" fmla="*/ 0 h 16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0"/>
                <a:gd name="T19" fmla="*/ 0 h 164"/>
                <a:gd name="T20" fmla="*/ 80 w 80"/>
                <a:gd name="T21" fmla="*/ 164 h 164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0" h="164">
                  <a:moveTo>
                    <a:pt x="57" y="0"/>
                  </a:moveTo>
                  <a:cubicBezTo>
                    <a:pt x="57" y="0"/>
                    <a:pt x="37" y="6"/>
                    <a:pt x="22" y="53"/>
                  </a:cubicBezTo>
                  <a:cubicBezTo>
                    <a:pt x="7" y="99"/>
                    <a:pt x="0" y="144"/>
                    <a:pt x="0" y="144"/>
                  </a:cubicBezTo>
                  <a:cubicBezTo>
                    <a:pt x="58" y="164"/>
                    <a:pt x="58" y="164"/>
                    <a:pt x="58" y="164"/>
                  </a:cubicBezTo>
                  <a:cubicBezTo>
                    <a:pt x="80" y="30"/>
                    <a:pt x="80" y="30"/>
                    <a:pt x="80" y="30"/>
                  </a:cubicBezTo>
                  <a:lnTo>
                    <a:pt x="57" y="0"/>
                  </a:lnTo>
                  <a:close/>
                </a:path>
              </a:pathLst>
            </a:custGeom>
            <a:solidFill>
              <a:srgbClr val="FB5D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883" name="Freeform 174">
              <a:extLst>
                <a:ext uri="{FF2B5EF4-FFF2-40B4-BE49-F238E27FC236}">
                  <a16:creationId xmlns:a16="http://schemas.microsoft.com/office/drawing/2014/main" id="{37BB62F7-E292-4DD2-A8E7-18AEB65CA256}"/>
                </a:ext>
              </a:extLst>
            </p:cNvPr>
            <p:cNvSpPr>
              <a:spLocks/>
            </p:cNvSpPr>
            <p:nvPr/>
          </p:nvSpPr>
          <p:spPr bwMode="auto">
            <a:xfrm>
              <a:off x="9565188" y="4002351"/>
              <a:ext cx="777694" cy="843619"/>
            </a:xfrm>
            <a:custGeom>
              <a:avLst/>
              <a:gdLst>
                <a:gd name="T0" fmla="*/ 2147483647 w 293"/>
                <a:gd name="T1" fmla="*/ 2147483647 h 318"/>
                <a:gd name="T2" fmla="*/ 2147483647 w 293"/>
                <a:gd name="T3" fmla="*/ 2147483647 h 318"/>
                <a:gd name="T4" fmla="*/ 2147483647 w 293"/>
                <a:gd name="T5" fmla="*/ 2147483647 h 318"/>
                <a:gd name="T6" fmla="*/ 2147483647 w 293"/>
                <a:gd name="T7" fmla="*/ 2147483647 h 318"/>
                <a:gd name="T8" fmla="*/ 2147483647 w 293"/>
                <a:gd name="T9" fmla="*/ 2147483647 h 318"/>
                <a:gd name="T10" fmla="*/ 2147483647 w 293"/>
                <a:gd name="T11" fmla="*/ 2147483647 h 318"/>
                <a:gd name="T12" fmla="*/ 2147483647 w 293"/>
                <a:gd name="T13" fmla="*/ 0 h 318"/>
                <a:gd name="T14" fmla="*/ 2147483647 w 293"/>
                <a:gd name="T15" fmla="*/ 2147483647 h 318"/>
                <a:gd name="T16" fmla="*/ 2147483647 w 293"/>
                <a:gd name="T17" fmla="*/ 2147483647 h 318"/>
                <a:gd name="T18" fmla="*/ 2147483647 w 293"/>
                <a:gd name="T19" fmla="*/ 2147483647 h 318"/>
                <a:gd name="T20" fmla="*/ 2147483647 w 293"/>
                <a:gd name="T21" fmla="*/ 2147483647 h 318"/>
                <a:gd name="T22" fmla="*/ 2147483647 w 293"/>
                <a:gd name="T23" fmla="*/ 2147483647 h 318"/>
                <a:gd name="T24" fmla="*/ 2147483647 w 293"/>
                <a:gd name="T25" fmla="*/ 2147483647 h 318"/>
                <a:gd name="T26" fmla="*/ 2147483647 w 293"/>
                <a:gd name="T27" fmla="*/ 2147483647 h 318"/>
                <a:gd name="T28" fmla="*/ 2147483647 w 293"/>
                <a:gd name="T29" fmla="*/ 2147483647 h 318"/>
                <a:gd name="T30" fmla="*/ 2147483647 w 293"/>
                <a:gd name="T31" fmla="*/ 2147483647 h 318"/>
                <a:gd name="T32" fmla="*/ 2147483647 w 293"/>
                <a:gd name="T33" fmla="*/ 2147483647 h 318"/>
                <a:gd name="T34" fmla="*/ 2147483647 w 293"/>
                <a:gd name="T35" fmla="*/ 2147483647 h 318"/>
                <a:gd name="T36" fmla="*/ 2147483647 w 293"/>
                <a:gd name="T37" fmla="*/ 2147483647 h 318"/>
                <a:gd name="T38" fmla="*/ 2147483647 w 293"/>
                <a:gd name="T39" fmla="*/ 2147483647 h 318"/>
                <a:gd name="T40" fmla="*/ 2147483647 w 293"/>
                <a:gd name="T41" fmla="*/ 2147483647 h 318"/>
                <a:gd name="T42" fmla="*/ 2147483647 w 293"/>
                <a:gd name="T43" fmla="*/ 2147483647 h 318"/>
                <a:gd name="T44" fmla="*/ 2147483647 w 293"/>
                <a:gd name="T45" fmla="*/ 2147483647 h 318"/>
                <a:gd name="T46" fmla="*/ 2147483647 w 293"/>
                <a:gd name="T47" fmla="*/ 2147483647 h 318"/>
                <a:gd name="T48" fmla="*/ 2147483647 w 293"/>
                <a:gd name="T49" fmla="*/ 2147483647 h 318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93"/>
                <a:gd name="T76" fmla="*/ 0 h 318"/>
                <a:gd name="T77" fmla="*/ 293 w 293"/>
                <a:gd name="T78" fmla="*/ 318 h 318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93" h="318">
                  <a:moveTo>
                    <a:pt x="28" y="230"/>
                  </a:moveTo>
                  <a:cubicBezTo>
                    <a:pt x="31" y="232"/>
                    <a:pt x="36" y="234"/>
                    <a:pt x="40" y="235"/>
                  </a:cubicBezTo>
                  <a:cubicBezTo>
                    <a:pt x="43" y="237"/>
                    <a:pt x="46" y="237"/>
                    <a:pt x="50" y="237"/>
                  </a:cubicBezTo>
                  <a:cubicBezTo>
                    <a:pt x="51" y="237"/>
                    <a:pt x="53" y="237"/>
                    <a:pt x="54" y="237"/>
                  </a:cubicBezTo>
                  <a:cubicBezTo>
                    <a:pt x="61" y="237"/>
                    <a:pt x="67" y="236"/>
                    <a:pt x="73" y="232"/>
                  </a:cubicBezTo>
                  <a:cubicBezTo>
                    <a:pt x="97" y="217"/>
                    <a:pt x="171" y="171"/>
                    <a:pt x="184" y="159"/>
                  </a:cubicBezTo>
                  <a:cubicBezTo>
                    <a:pt x="199" y="145"/>
                    <a:pt x="230" y="0"/>
                    <a:pt x="230" y="0"/>
                  </a:cubicBezTo>
                  <a:cubicBezTo>
                    <a:pt x="293" y="6"/>
                    <a:pt x="293" y="6"/>
                    <a:pt x="293" y="6"/>
                  </a:cubicBezTo>
                  <a:cubicBezTo>
                    <a:pt x="293" y="6"/>
                    <a:pt x="268" y="135"/>
                    <a:pt x="241" y="192"/>
                  </a:cubicBezTo>
                  <a:cubicBezTo>
                    <a:pt x="224" y="228"/>
                    <a:pt x="79" y="285"/>
                    <a:pt x="79" y="285"/>
                  </a:cubicBezTo>
                  <a:cubicBezTo>
                    <a:pt x="67" y="294"/>
                    <a:pt x="54" y="304"/>
                    <a:pt x="47" y="308"/>
                  </a:cubicBezTo>
                  <a:cubicBezTo>
                    <a:pt x="31" y="318"/>
                    <a:pt x="30" y="316"/>
                    <a:pt x="29" y="314"/>
                  </a:cubicBezTo>
                  <a:cubicBezTo>
                    <a:pt x="27" y="309"/>
                    <a:pt x="57" y="296"/>
                    <a:pt x="49" y="295"/>
                  </a:cubicBezTo>
                  <a:cubicBezTo>
                    <a:pt x="41" y="294"/>
                    <a:pt x="14" y="315"/>
                    <a:pt x="12" y="309"/>
                  </a:cubicBezTo>
                  <a:cubicBezTo>
                    <a:pt x="10" y="301"/>
                    <a:pt x="41" y="289"/>
                    <a:pt x="43" y="288"/>
                  </a:cubicBezTo>
                  <a:cubicBezTo>
                    <a:pt x="46" y="286"/>
                    <a:pt x="44" y="283"/>
                    <a:pt x="42" y="284"/>
                  </a:cubicBezTo>
                  <a:cubicBezTo>
                    <a:pt x="39" y="286"/>
                    <a:pt x="4" y="304"/>
                    <a:pt x="2" y="296"/>
                  </a:cubicBezTo>
                  <a:cubicBezTo>
                    <a:pt x="0" y="292"/>
                    <a:pt x="8" y="290"/>
                    <a:pt x="8" y="290"/>
                  </a:cubicBezTo>
                  <a:cubicBezTo>
                    <a:pt x="8" y="290"/>
                    <a:pt x="41" y="276"/>
                    <a:pt x="40" y="272"/>
                  </a:cubicBezTo>
                  <a:cubicBezTo>
                    <a:pt x="39" y="269"/>
                    <a:pt x="19" y="276"/>
                    <a:pt x="12" y="280"/>
                  </a:cubicBezTo>
                  <a:cubicBezTo>
                    <a:pt x="6" y="283"/>
                    <a:pt x="2" y="281"/>
                    <a:pt x="3" y="277"/>
                  </a:cubicBezTo>
                  <a:cubicBezTo>
                    <a:pt x="3" y="274"/>
                    <a:pt x="23" y="264"/>
                    <a:pt x="30" y="261"/>
                  </a:cubicBezTo>
                  <a:cubicBezTo>
                    <a:pt x="36" y="258"/>
                    <a:pt x="54" y="250"/>
                    <a:pt x="42" y="247"/>
                  </a:cubicBezTo>
                  <a:cubicBezTo>
                    <a:pt x="30" y="243"/>
                    <a:pt x="22" y="236"/>
                    <a:pt x="22" y="233"/>
                  </a:cubicBezTo>
                  <a:cubicBezTo>
                    <a:pt x="21" y="229"/>
                    <a:pt x="25" y="227"/>
                    <a:pt x="28" y="230"/>
                  </a:cubicBezTo>
                  <a:close/>
                </a:path>
              </a:pathLst>
            </a:custGeom>
            <a:solidFill>
              <a:srgbClr val="FFC7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884" name="Freeform 175">
              <a:extLst>
                <a:ext uri="{FF2B5EF4-FFF2-40B4-BE49-F238E27FC236}">
                  <a16:creationId xmlns:a16="http://schemas.microsoft.com/office/drawing/2014/main" id="{59B2189A-CFAD-4A66-BC3F-C7A3C461691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88120" y="3816867"/>
              <a:ext cx="336330" cy="458124"/>
            </a:xfrm>
            <a:custGeom>
              <a:avLst/>
              <a:gdLst>
                <a:gd name="T0" fmla="*/ 2147483647 w 127"/>
                <a:gd name="T1" fmla="*/ 0 h 173"/>
                <a:gd name="T2" fmla="*/ 2147483647 w 127"/>
                <a:gd name="T3" fmla="*/ 2147483647 h 173"/>
                <a:gd name="T4" fmla="*/ 0 w 127"/>
                <a:gd name="T5" fmla="*/ 2147483647 h 173"/>
                <a:gd name="T6" fmla="*/ 2147483647 w 127"/>
                <a:gd name="T7" fmla="*/ 2147483647 h 173"/>
                <a:gd name="T8" fmla="*/ 2147483647 w 127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27"/>
                <a:gd name="T16" fmla="*/ 0 h 173"/>
                <a:gd name="T17" fmla="*/ 127 w 127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27" h="173">
                  <a:moveTo>
                    <a:pt x="60" y="0"/>
                  </a:moveTo>
                  <a:cubicBezTo>
                    <a:pt x="60" y="0"/>
                    <a:pt x="31" y="11"/>
                    <a:pt x="24" y="50"/>
                  </a:cubicBezTo>
                  <a:cubicBezTo>
                    <a:pt x="17" y="90"/>
                    <a:pt x="0" y="160"/>
                    <a:pt x="0" y="160"/>
                  </a:cubicBezTo>
                  <a:cubicBezTo>
                    <a:pt x="96" y="173"/>
                    <a:pt x="96" y="173"/>
                    <a:pt x="96" y="173"/>
                  </a:cubicBezTo>
                  <a:cubicBezTo>
                    <a:pt x="96" y="173"/>
                    <a:pt x="127" y="7"/>
                    <a:pt x="60" y="0"/>
                  </a:cubicBezTo>
                  <a:close/>
                </a:path>
              </a:pathLst>
            </a:custGeom>
            <a:solidFill>
              <a:srgbClr val="FB5D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885" name="Freeform 176">
              <a:extLst>
                <a:ext uri="{FF2B5EF4-FFF2-40B4-BE49-F238E27FC236}">
                  <a16:creationId xmlns:a16="http://schemas.microsoft.com/office/drawing/2014/main" id="{D8DA186A-9B43-4DD8-9819-4B6BFEA6951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98176" y="3948717"/>
              <a:ext cx="244705" cy="326274"/>
            </a:xfrm>
            <a:custGeom>
              <a:avLst/>
              <a:gdLst>
                <a:gd name="T0" fmla="*/ 2147483647 w 92"/>
                <a:gd name="T1" fmla="*/ 2147483647 h 123"/>
                <a:gd name="T2" fmla="*/ 2147483647 w 92"/>
                <a:gd name="T3" fmla="*/ 2147483647 h 123"/>
                <a:gd name="T4" fmla="*/ 2147483647 w 92"/>
                <a:gd name="T5" fmla="*/ 2147483647 h 123"/>
                <a:gd name="T6" fmla="*/ 2147483647 w 92"/>
                <a:gd name="T7" fmla="*/ 2147483647 h 123"/>
                <a:gd name="T8" fmla="*/ 2147483647 w 92"/>
                <a:gd name="T9" fmla="*/ 2147483647 h 123"/>
                <a:gd name="T10" fmla="*/ 0 w 92"/>
                <a:gd name="T11" fmla="*/ 2147483647 h 123"/>
                <a:gd name="T12" fmla="*/ 2147483647 w 92"/>
                <a:gd name="T13" fmla="*/ 2147483647 h 123"/>
                <a:gd name="T14" fmla="*/ 2147483647 w 92"/>
                <a:gd name="T15" fmla="*/ 2147483647 h 123"/>
                <a:gd name="T16" fmla="*/ 2147483647 w 92"/>
                <a:gd name="T17" fmla="*/ 2147483647 h 123"/>
                <a:gd name="T18" fmla="*/ 2147483647 w 92"/>
                <a:gd name="T19" fmla="*/ 2147483647 h 123"/>
                <a:gd name="T20" fmla="*/ 2147483647 w 92"/>
                <a:gd name="T21" fmla="*/ 2147483647 h 123"/>
                <a:gd name="T22" fmla="*/ 2147483647 w 92"/>
                <a:gd name="T23" fmla="*/ 0 h 123"/>
                <a:gd name="T24" fmla="*/ 2147483647 w 92"/>
                <a:gd name="T25" fmla="*/ 2147483647 h 123"/>
                <a:gd name="T26" fmla="*/ 2147483647 w 92"/>
                <a:gd name="T27" fmla="*/ 2147483647 h 123"/>
                <a:gd name="T28" fmla="*/ 2147483647 w 92"/>
                <a:gd name="T29" fmla="*/ 2147483647 h 123"/>
                <a:gd name="T30" fmla="*/ 2147483647 w 92"/>
                <a:gd name="T31" fmla="*/ 2147483647 h 123"/>
                <a:gd name="T32" fmla="*/ 2147483647 w 92"/>
                <a:gd name="T33" fmla="*/ 2147483647 h 123"/>
                <a:gd name="T34" fmla="*/ 2147483647 w 92"/>
                <a:gd name="T35" fmla="*/ 2147483647 h 123"/>
                <a:gd name="T36" fmla="*/ 2147483647 w 92"/>
                <a:gd name="T37" fmla="*/ 2147483647 h 123"/>
                <a:gd name="T38" fmla="*/ 2147483647 w 92"/>
                <a:gd name="T39" fmla="*/ 2147483647 h 123"/>
                <a:gd name="T40" fmla="*/ 2147483647 w 92"/>
                <a:gd name="T41" fmla="*/ 2147483647 h 123"/>
                <a:gd name="T42" fmla="*/ 2147483647 w 92"/>
                <a:gd name="T43" fmla="*/ 2147483647 h 12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92"/>
                <a:gd name="T67" fmla="*/ 0 h 123"/>
                <a:gd name="T68" fmla="*/ 92 w 92"/>
                <a:gd name="T69" fmla="*/ 123 h 12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92" h="123">
                  <a:moveTo>
                    <a:pt x="92" y="123"/>
                  </a:moveTo>
                  <a:cubicBezTo>
                    <a:pt x="92" y="123"/>
                    <a:pt x="92" y="123"/>
                    <a:pt x="90" y="123"/>
                  </a:cubicBezTo>
                  <a:cubicBezTo>
                    <a:pt x="89" y="123"/>
                    <a:pt x="87" y="122"/>
                    <a:pt x="85" y="122"/>
                  </a:cubicBezTo>
                  <a:cubicBezTo>
                    <a:pt x="80" y="122"/>
                    <a:pt x="74" y="121"/>
                    <a:pt x="66" y="120"/>
                  </a:cubicBezTo>
                  <a:cubicBezTo>
                    <a:pt x="49" y="118"/>
                    <a:pt x="27" y="115"/>
                    <a:pt x="1" y="112"/>
                  </a:cubicBezTo>
                  <a:cubicBezTo>
                    <a:pt x="0" y="112"/>
                    <a:pt x="0" y="112"/>
                    <a:pt x="0" y="112"/>
                  </a:cubicBezTo>
                  <a:cubicBezTo>
                    <a:pt x="1" y="111"/>
                    <a:pt x="1" y="111"/>
                    <a:pt x="1" y="111"/>
                  </a:cubicBezTo>
                  <a:cubicBezTo>
                    <a:pt x="1" y="108"/>
                    <a:pt x="2" y="104"/>
                    <a:pt x="2" y="101"/>
                  </a:cubicBezTo>
                  <a:cubicBezTo>
                    <a:pt x="7" y="73"/>
                    <a:pt x="11" y="48"/>
                    <a:pt x="14" y="30"/>
                  </a:cubicBezTo>
                  <a:cubicBezTo>
                    <a:pt x="16" y="21"/>
                    <a:pt x="17" y="14"/>
                    <a:pt x="18" y="8"/>
                  </a:cubicBezTo>
                  <a:cubicBezTo>
                    <a:pt x="19" y="6"/>
                    <a:pt x="19" y="4"/>
                    <a:pt x="19" y="2"/>
                  </a:cubicBezTo>
                  <a:cubicBezTo>
                    <a:pt x="20" y="1"/>
                    <a:pt x="20" y="0"/>
                    <a:pt x="20" y="0"/>
                  </a:cubicBezTo>
                  <a:cubicBezTo>
                    <a:pt x="20" y="1"/>
                    <a:pt x="20" y="1"/>
                    <a:pt x="20" y="3"/>
                  </a:cubicBezTo>
                  <a:cubicBezTo>
                    <a:pt x="20" y="4"/>
                    <a:pt x="19" y="6"/>
                    <a:pt x="19" y="8"/>
                  </a:cubicBezTo>
                  <a:cubicBezTo>
                    <a:pt x="18" y="14"/>
                    <a:pt x="17" y="21"/>
                    <a:pt x="16" y="30"/>
                  </a:cubicBezTo>
                  <a:cubicBezTo>
                    <a:pt x="13" y="48"/>
                    <a:pt x="9" y="73"/>
                    <a:pt x="4" y="101"/>
                  </a:cubicBezTo>
                  <a:cubicBezTo>
                    <a:pt x="4" y="104"/>
                    <a:pt x="3" y="108"/>
                    <a:pt x="3" y="111"/>
                  </a:cubicBezTo>
                  <a:cubicBezTo>
                    <a:pt x="2" y="110"/>
                    <a:pt x="2" y="110"/>
                    <a:pt x="2" y="110"/>
                  </a:cubicBezTo>
                  <a:cubicBezTo>
                    <a:pt x="27" y="113"/>
                    <a:pt x="50" y="116"/>
                    <a:pt x="66" y="119"/>
                  </a:cubicBezTo>
                  <a:cubicBezTo>
                    <a:pt x="74" y="120"/>
                    <a:pt x="80" y="121"/>
                    <a:pt x="85" y="121"/>
                  </a:cubicBezTo>
                  <a:cubicBezTo>
                    <a:pt x="87" y="122"/>
                    <a:pt x="89" y="122"/>
                    <a:pt x="90" y="122"/>
                  </a:cubicBezTo>
                  <a:cubicBezTo>
                    <a:pt x="92" y="123"/>
                    <a:pt x="92" y="123"/>
                    <a:pt x="92" y="123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886" name="Oval 177">
              <a:extLst>
                <a:ext uri="{FF2B5EF4-FFF2-40B4-BE49-F238E27FC236}">
                  <a16:creationId xmlns:a16="http://schemas.microsoft.com/office/drawing/2014/main" id="{A776737D-2F67-4F82-B2FB-CC8542A7FD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746203" y="3988943"/>
              <a:ext cx="7822" cy="408960"/>
            </a:xfrm>
            <a:prstGeom prst="ellipse">
              <a:avLst/>
            </a:prstGeom>
            <a:solidFill>
              <a:srgbClr val="2632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en-US"/>
            </a:p>
          </p:txBody>
        </p:sp>
        <p:sp>
          <p:nvSpPr>
            <p:cNvPr id="115887" name="Freeform 178">
              <a:extLst>
                <a:ext uri="{FF2B5EF4-FFF2-40B4-BE49-F238E27FC236}">
                  <a16:creationId xmlns:a16="http://schemas.microsoft.com/office/drawing/2014/main" id="{A00F5831-4BA8-47E3-B3B6-4EEEE6AE0DF8}"/>
                </a:ext>
              </a:extLst>
            </p:cNvPr>
            <p:cNvSpPr>
              <a:spLocks/>
            </p:cNvSpPr>
            <p:nvPr/>
          </p:nvSpPr>
          <p:spPr bwMode="auto">
            <a:xfrm>
              <a:off x="9231092" y="4174427"/>
              <a:ext cx="42460" cy="58104"/>
            </a:xfrm>
            <a:custGeom>
              <a:avLst/>
              <a:gdLst>
                <a:gd name="T0" fmla="*/ 0 w 16"/>
                <a:gd name="T1" fmla="*/ 2147483647 h 22"/>
                <a:gd name="T2" fmla="*/ 2147483647 w 16"/>
                <a:gd name="T3" fmla="*/ 2147483647 h 22"/>
                <a:gd name="T4" fmla="*/ 2147483647 w 16"/>
                <a:gd name="T5" fmla="*/ 2147483647 h 22"/>
                <a:gd name="T6" fmla="*/ 2147483647 w 16"/>
                <a:gd name="T7" fmla="*/ 2147483647 h 22"/>
                <a:gd name="T8" fmla="*/ 2147483647 w 16"/>
                <a:gd name="T9" fmla="*/ 2147483647 h 22"/>
                <a:gd name="T10" fmla="*/ 2147483647 w 16"/>
                <a:gd name="T11" fmla="*/ 2147483647 h 22"/>
                <a:gd name="T12" fmla="*/ 2147483647 w 16"/>
                <a:gd name="T13" fmla="*/ 0 h 22"/>
                <a:gd name="T14" fmla="*/ 2147483647 w 16"/>
                <a:gd name="T15" fmla="*/ 2147483647 h 22"/>
                <a:gd name="T16" fmla="*/ 2147483647 w 16"/>
                <a:gd name="T17" fmla="*/ 2147483647 h 22"/>
                <a:gd name="T18" fmla="*/ 2147483647 w 16"/>
                <a:gd name="T19" fmla="*/ 2147483647 h 22"/>
                <a:gd name="T20" fmla="*/ 2147483647 w 16"/>
                <a:gd name="T21" fmla="*/ 2147483647 h 22"/>
                <a:gd name="T22" fmla="*/ 2147483647 w 16"/>
                <a:gd name="T23" fmla="*/ 2147483647 h 22"/>
                <a:gd name="T24" fmla="*/ 2147483647 w 16"/>
                <a:gd name="T25" fmla="*/ 2147483647 h 22"/>
                <a:gd name="T26" fmla="*/ 0 w 16"/>
                <a:gd name="T27" fmla="*/ 2147483647 h 2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6"/>
                <a:gd name="T43" fmla="*/ 0 h 22"/>
                <a:gd name="T44" fmla="*/ 16 w 16"/>
                <a:gd name="T45" fmla="*/ 22 h 22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6" h="22">
                  <a:moveTo>
                    <a:pt x="0" y="22"/>
                  </a:moveTo>
                  <a:cubicBezTo>
                    <a:pt x="0" y="22"/>
                    <a:pt x="0" y="20"/>
                    <a:pt x="2" y="18"/>
                  </a:cubicBezTo>
                  <a:cubicBezTo>
                    <a:pt x="4" y="15"/>
                    <a:pt x="8" y="13"/>
                    <a:pt x="13" y="13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8" y="12"/>
                    <a:pt x="6" y="8"/>
                    <a:pt x="5" y="5"/>
                  </a:cubicBezTo>
                  <a:cubicBezTo>
                    <a:pt x="4" y="2"/>
                    <a:pt x="5" y="0"/>
                    <a:pt x="5" y="0"/>
                  </a:cubicBezTo>
                  <a:cubicBezTo>
                    <a:pt x="5" y="0"/>
                    <a:pt x="5" y="2"/>
                    <a:pt x="7" y="4"/>
                  </a:cubicBezTo>
                  <a:cubicBezTo>
                    <a:pt x="8" y="7"/>
                    <a:pt x="10" y="10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9" y="15"/>
                    <a:pt x="5" y="17"/>
                    <a:pt x="3" y="19"/>
                  </a:cubicBezTo>
                  <a:cubicBezTo>
                    <a:pt x="1" y="21"/>
                    <a:pt x="0" y="22"/>
                    <a:pt x="0" y="22"/>
                  </a:cubicBezTo>
                  <a:close/>
                </a:path>
              </a:pathLst>
            </a:custGeom>
            <a:solidFill>
              <a:srgbClr val="E8A7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888" name="Freeform 179">
              <a:extLst>
                <a:ext uri="{FF2B5EF4-FFF2-40B4-BE49-F238E27FC236}">
                  <a16:creationId xmlns:a16="http://schemas.microsoft.com/office/drawing/2014/main" id="{3D905FEC-B748-4425-9FBD-3672A2060372}"/>
                </a:ext>
              </a:extLst>
            </p:cNvPr>
            <p:cNvSpPr>
              <a:spLocks/>
            </p:cNvSpPr>
            <p:nvPr/>
          </p:nvSpPr>
          <p:spPr bwMode="auto">
            <a:xfrm>
              <a:off x="9671338" y="3946483"/>
              <a:ext cx="687187" cy="71512"/>
            </a:xfrm>
            <a:custGeom>
              <a:avLst/>
              <a:gdLst>
                <a:gd name="T0" fmla="*/ 2147483647 w 259"/>
                <a:gd name="T1" fmla="*/ 2147483647 h 27"/>
                <a:gd name="T2" fmla="*/ 2147483647 w 259"/>
                <a:gd name="T3" fmla="*/ 2147483647 h 27"/>
                <a:gd name="T4" fmla="*/ 2147483647 w 259"/>
                <a:gd name="T5" fmla="*/ 2147483647 h 27"/>
                <a:gd name="T6" fmla="*/ 2147483647 w 259"/>
                <a:gd name="T7" fmla="*/ 2147483647 h 27"/>
                <a:gd name="T8" fmla="*/ 2147483647 w 259"/>
                <a:gd name="T9" fmla="*/ 2147483647 h 27"/>
                <a:gd name="T10" fmla="*/ 2147483647 w 259"/>
                <a:gd name="T11" fmla="*/ 2147483647 h 27"/>
                <a:gd name="T12" fmla="*/ 2147483647 w 259"/>
                <a:gd name="T13" fmla="*/ 2147483647 h 27"/>
                <a:gd name="T14" fmla="*/ 2147483647 w 259"/>
                <a:gd name="T15" fmla="*/ 2147483647 h 27"/>
                <a:gd name="T16" fmla="*/ 2147483647 w 259"/>
                <a:gd name="T17" fmla="*/ 2147483647 h 27"/>
                <a:gd name="T18" fmla="*/ 2147483647 w 259"/>
                <a:gd name="T19" fmla="*/ 2147483647 h 27"/>
                <a:gd name="T20" fmla="*/ 2147483647 w 259"/>
                <a:gd name="T21" fmla="*/ 2147483647 h 27"/>
                <a:gd name="T22" fmla="*/ 2147483647 w 259"/>
                <a:gd name="T23" fmla="*/ 2147483647 h 27"/>
                <a:gd name="T24" fmla="*/ 0 w 259"/>
                <a:gd name="T25" fmla="*/ 2147483647 h 27"/>
                <a:gd name="T26" fmla="*/ 2147483647 w 259"/>
                <a:gd name="T27" fmla="*/ 2147483647 h 27"/>
                <a:gd name="T28" fmla="*/ 2147483647 w 259"/>
                <a:gd name="T29" fmla="*/ 2147483647 h 27"/>
                <a:gd name="T30" fmla="*/ 2147483647 w 259"/>
                <a:gd name="T31" fmla="*/ 2147483647 h 27"/>
                <a:gd name="T32" fmla="*/ 2147483647 w 259"/>
                <a:gd name="T33" fmla="*/ 2147483647 h 27"/>
                <a:gd name="T34" fmla="*/ 2147483647 w 259"/>
                <a:gd name="T35" fmla="*/ 2147483647 h 27"/>
                <a:gd name="T36" fmla="*/ 2147483647 w 259"/>
                <a:gd name="T37" fmla="*/ 2147483647 h 27"/>
                <a:gd name="T38" fmla="*/ 2147483647 w 259"/>
                <a:gd name="T39" fmla="*/ 2147483647 h 27"/>
                <a:gd name="T40" fmla="*/ 2147483647 w 259"/>
                <a:gd name="T41" fmla="*/ 2147483647 h 27"/>
                <a:gd name="T42" fmla="*/ 2147483647 w 259"/>
                <a:gd name="T43" fmla="*/ 2147483647 h 27"/>
                <a:gd name="T44" fmla="*/ 2147483647 w 259"/>
                <a:gd name="T45" fmla="*/ 2147483647 h 27"/>
                <a:gd name="T46" fmla="*/ 2147483647 w 259"/>
                <a:gd name="T47" fmla="*/ 2147483647 h 27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259"/>
                <a:gd name="T73" fmla="*/ 0 h 27"/>
                <a:gd name="T74" fmla="*/ 259 w 259"/>
                <a:gd name="T75" fmla="*/ 27 h 27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259" h="27">
                  <a:moveTo>
                    <a:pt x="259" y="19"/>
                  </a:moveTo>
                  <a:cubicBezTo>
                    <a:pt x="259" y="19"/>
                    <a:pt x="259" y="19"/>
                    <a:pt x="258" y="19"/>
                  </a:cubicBezTo>
                  <a:cubicBezTo>
                    <a:pt x="258" y="19"/>
                    <a:pt x="257" y="20"/>
                    <a:pt x="256" y="20"/>
                  </a:cubicBezTo>
                  <a:cubicBezTo>
                    <a:pt x="254" y="20"/>
                    <a:pt x="252" y="21"/>
                    <a:pt x="248" y="21"/>
                  </a:cubicBezTo>
                  <a:cubicBezTo>
                    <a:pt x="241" y="20"/>
                    <a:pt x="232" y="16"/>
                    <a:pt x="221" y="11"/>
                  </a:cubicBezTo>
                  <a:cubicBezTo>
                    <a:pt x="215" y="9"/>
                    <a:pt x="209" y="6"/>
                    <a:pt x="202" y="5"/>
                  </a:cubicBezTo>
                  <a:cubicBezTo>
                    <a:pt x="195" y="4"/>
                    <a:pt x="187" y="4"/>
                    <a:pt x="180" y="6"/>
                  </a:cubicBezTo>
                  <a:cubicBezTo>
                    <a:pt x="164" y="9"/>
                    <a:pt x="148" y="17"/>
                    <a:pt x="130" y="22"/>
                  </a:cubicBezTo>
                  <a:cubicBezTo>
                    <a:pt x="121" y="25"/>
                    <a:pt x="112" y="27"/>
                    <a:pt x="103" y="27"/>
                  </a:cubicBezTo>
                  <a:cubicBezTo>
                    <a:pt x="94" y="27"/>
                    <a:pt x="85" y="24"/>
                    <a:pt x="78" y="21"/>
                  </a:cubicBezTo>
                  <a:cubicBezTo>
                    <a:pt x="62" y="15"/>
                    <a:pt x="50" y="8"/>
                    <a:pt x="38" y="5"/>
                  </a:cubicBezTo>
                  <a:cubicBezTo>
                    <a:pt x="26" y="2"/>
                    <a:pt x="16" y="2"/>
                    <a:pt x="10" y="3"/>
                  </a:cubicBezTo>
                  <a:cubicBezTo>
                    <a:pt x="3" y="5"/>
                    <a:pt x="0" y="7"/>
                    <a:pt x="0" y="7"/>
                  </a:cubicBezTo>
                  <a:cubicBezTo>
                    <a:pt x="0" y="7"/>
                    <a:pt x="1" y="7"/>
                    <a:pt x="2" y="6"/>
                  </a:cubicBezTo>
                  <a:cubicBezTo>
                    <a:pt x="4" y="5"/>
                    <a:pt x="6" y="4"/>
                    <a:pt x="9" y="3"/>
                  </a:cubicBezTo>
                  <a:cubicBezTo>
                    <a:pt x="16" y="1"/>
                    <a:pt x="26" y="0"/>
                    <a:pt x="38" y="4"/>
                  </a:cubicBezTo>
                  <a:cubicBezTo>
                    <a:pt x="50" y="7"/>
                    <a:pt x="63" y="14"/>
                    <a:pt x="78" y="20"/>
                  </a:cubicBezTo>
                  <a:cubicBezTo>
                    <a:pt x="86" y="22"/>
                    <a:pt x="94" y="25"/>
                    <a:pt x="103" y="25"/>
                  </a:cubicBezTo>
                  <a:cubicBezTo>
                    <a:pt x="111" y="25"/>
                    <a:pt x="120" y="23"/>
                    <a:pt x="129" y="20"/>
                  </a:cubicBezTo>
                  <a:cubicBezTo>
                    <a:pt x="147" y="15"/>
                    <a:pt x="163" y="7"/>
                    <a:pt x="179" y="4"/>
                  </a:cubicBezTo>
                  <a:cubicBezTo>
                    <a:pt x="187" y="2"/>
                    <a:pt x="195" y="2"/>
                    <a:pt x="202" y="3"/>
                  </a:cubicBezTo>
                  <a:cubicBezTo>
                    <a:pt x="210" y="5"/>
                    <a:pt x="216" y="7"/>
                    <a:pt x="221" y="10"/>
                  </a:cubicBezTo>
                  <a:cubicBezTo>
                    <a:pt x="232" y="15"/>
                    <a:pt x="242" y="19"/>
                    <a:pt x="248" y="20"/>
                  </a:cubicBezTo>
                  <a:cubicBezTo>
                    <a:pt x="255" y="20"/>
                    <a:pt x="259" y="19"/>
                    <a:pt x="259" y="19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889" name="Freeform 180">
              <a:extLst>
                <a:ext uri="{FF2B5EF4-FFF2-40B4-BE49-F238E27FC236}">
                  <a16:creationId xmlns:a16="http://schemas.microsoft.com/office/drawing/2014/main" id="{EF3D6437-DF93-430A-9C83-7634C2C2FD0F}"/>
                </a:ext>
              </a:extLst>
            </p:cNvPr>
            <p:cNvSpPr>
              <a:spLocks/>
            </p:cNvSpPr>
            <p:nvPr/>
          </p:nvSpPr>
          <p:spPr bwMode="auto">
            <a:xfrm>
              <a:off x="9607648" y="4182249"/>
              <a:ext cx="140789" cy="37991"/>
            </a:xfrm>
            <a:custGeom>
              <a:avLst/>
              <a:gdLst>
                <a:gd name="T0" fmla="*/ 2147483647 w 53"/>
                <a:gd name="T1" fmla="*/ 2147483647 h 14"/>
                <a:gd name="T2" fmla="*/ 2147483647 w 53"/>
                <a:gd name="T3" fmla="*/ 2147483647 h 14"/>
                <a:gd name="T4" fmla="*/ 2147483647 w 53"/>
                <a:gd name="T5" fmla="*/ 2147483647 h 14"/>
                <a:gd name="T6" fmla="*/ 2147483647 w 53"/>
                <a:gd name="T7" fmla="*/ 2147483647 h 14"/>
                <a:gd name="T8" fmla="*/ 0 w 53"/>
                <a:gd name="T9" fmla="*/ 2147483647 h 14"/>
                <a:gd name="T10" fmla="*/ 2147483647 w 53"/>
                <a:gd name="T11" fmla="*/ 2147483647 h 14"/>
                <a:gd name="T12" fmla="*/ 2147483647 w 53"/>
                <a:gd name="T13" fmla="*/ 2147483647 h 14"/>
                <a:gd name="T14" fmla="*/ 2147483647 w 53"/>
                <a:gd name="T15" fmla="*/ 2147483647 h 14"/>
                <a:gd name="T16" fmla="*/ 2147483647 w 53"/>
                <a:gd name="T17" fmla="*/ 2147483647 h 1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53"/>
                <a:gd name="T28" fmla="*/ 0 h 14"/>
                <a:gd name="T29" fmla="*/ 53 w 53"/>
                <a:gd name="T30" fmla="*/ 14 h 1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53" h="14">
                  <a:moveTo>
                    <a:pt x="53" y="7"/>
                  </a:moveTo>
                  <a:cubicBezTo>
                    <a:pt x="52" y="7"/>
                    <a:pt x="50" y="6"/>
                    <a:pt x="45" y="5"/>
                  </a:cubicBezTo>
                  <a:cubicBezTo>
                    <a:pt x="40" y="3"/>
                    <a:pt x="33" y="2"/>
                    <a:pt x="26" y="3"/>
                  </a:cubicBezTo>
                  <a:cubicBezTo>
                    <a:pt x="18" y="4"/>
                    <a:pt x="12" y="7"/>
                    <a:pt x="7" y="9"/>
                  </a:cubicBezTo>
                  <a:cubicBezTo>
                    <a:pt x="3" y="11"/>
                    <a:pt x="0" y="14"/>
                    <a:pt x="0" y="13"/>
                  </a:cubicBezTo>
                  <a:cubicBezTo>
                    <a:pt x="0" y="13"/>
                    <a:pt x="2" y="11"/>
                    <a:pt x="6" y="8"/>
                  </a:cubicBezTo>
                  <a:cubicBezTo>
                    <a:pt x="11" y="5"/>
                    <a:pt x="18" y="2"/>
                    <a:pt x="25" y="1"/>
                  </a:cubicBezTo>
                  <a:cubicBezTo>
                    <a:pt x="33" y="0"/>
                    <a:pt x="40" y="2"/>
                    <a:pt x="45" y="3"/>
                  </a:cubicBezTo>
                  <a:cubicBezTo>
                    <a:pt x="50" y="5"/>
                    <a:pt x="53" y="7"/>
                    <a:pt x="53" y="7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890" name="Freeform 181">
              <a:extLst>
                <a:ext uri="{FF2B5EF4-FFF2-40B4-BE49-F238E27FC236}">
                  <a16:creationId xmlns:a16="http://schemas.microsoft.com/office/drawing/2014/main" id="{4A4D7613-9EA9-4E17-83B8-7603B0B7F458}"/>
                </a:ext>
              </a:extLst>
            </p:cNvPr>
            <p:cNvSpPr>
              <a:spLocks/>
            </p:cNvSpPr>
            <p:nvPr/>
          </p:nvSpPr>
          <p:spPr bwMode="auto">
            <a:xfrm>
              <a:off x="9750672" y="4253761"/>
              <a:ext cx="347504" cy="48047"/>
            </a:xfrm>
            <a:custGeom>
              <a:avLst/>
              <a:gdLst>
                <a:gd name="T0" fmla="*/ 2147483647 w 131"/>
                <a:gd name="T1" fmla="*/ 2147483647 h 18"/>
                <a:gd name="T2" fmla="*/ 2147483647 w 131"/>
                <a:gd name="T3" fmla="*/ 2147483647 h 18"/>
                <a:gd name="T4" fmla="*/ 2147483647 w 131"/>
                <a:gd name="T5" fmla="*/ 2147483647 h 18"/>
                <a:gd name="T6" fmla="*/ 2147483647 w 131"/>
                <a:gd name="T7" fmla="*/ 2147483647 h 18"/>
                <a:gd name="T8" fmla="*/ 2147483647 w 131"/>
                <a:gd name="T9" fmla="*/ 2147483647 h 18"/>
                <a:gd name="T10" fmla="*/ 2147483647 w 131"/>
                <a:gd name="T11" fmla="*/ 2147483647 h 18"/>
                <a:gd name="T12" fmla="*/ 2147483647 w 131"/>
                <a:gd name="T13" fmla="*/ 2147483647 h 18"/>
                <a:gd name="T14" fmla="*/ 2147483647 w 131"/>
                <a:gd name="T15" fmla="*/ 2147483647 h 18"/>
                <a:gd name="T16" fmla="*/ 0 w 131"/>
                <a:gd name="T17" fmla="*/ 0 h 18"/>
                <a:gd name="T18" fmla="*/ 2147483647 w 131"/>
                <a:gd name="T19" fmla="*/ 2147483647 h 18"/>
                <a:gd name="T20" fmla="*/ 2147483647 w 131"/>
                <a:gd name="T21" fmla="*/ 2147483647 h 18"/>
                <a:gd name="T22" fmla="*/ 2147483647 w 131"/>
                <a:gd name="T23" fmla="*/ 2147483647 h 18"/>
                <a:gd name="T24" fmla="*/ 2147483647 w 131"/>
                <a:gd name="T25" fmla="*/ 2147483647 h 18"/>
                <a:gd name="T26" fmla="*/ 2147483647 w 131"/>
                <a:gd name="T27" fmla="*/ 2147483647 h 18"/>
                <a:gd name="T28" fmla="*/ 2147483647 w 131"/>
                <a:gd name="T29" fmla="*/ 2147483647 h 18"/>
                <a:gd name="T30" fmla="*/ 2147483647 w 131"/>
                <a:gd name="T31" fmla="*/ 2147483647 h 18"/>
                <a:gd name="T32" fmla="*/ 2147483647 w 131"/>
                <a:gd name="T33" fmla="*/ 2147483647 h 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31"/>
                <a:gd name="T52" fmla="*/ 0 h 18"/>
                <a:gd name="T53" fmla="*/ 131 w 131"/>
                <a:gd name="T54" fmla="*/ 18 h 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31" h="18">
                  <a:moveTo>
                    <a:pt x="131" y="13"/>
                  </a:moveTo>
                  <a:cubicBezTo>
                    <a:pt x="131" y="13"/>
                    <a:pt x="129" y="11"/>
                    <a:pt x="126" y="10"/>
                  </a:cubicBezTo>
                  <a:cubicBezTo>
                    <a:pt x="123" y="8"/>
                    <a:pt x="119" y="6"/>
                    <a:pt x="113" y="5"/>
                  </a:cubicBezTo>
                  <a:cubicBezTo>
                    <a:pt x="106" y="5"/>
                    <a:pt x="99" y="6"/>
                    <a:pt x="91" y="8"/>
                  </a:cubicBezTo>
                  <a:cubicBezTo>
                    <a:pt x="83" y="10"/>
                    <a:pt x="75" y="13"/>
                    <a:pt x="66" y="15"/>
                  </a:cubicBezTo>
                  <a:cubicBezTo>
                    <a:pt x="56" y="17"/>
                    <a:pt x="47" y="18"/>
                    <a:pt x="39" y="17"/>
                  </a:cubicBezTo>
                  <a:cubicBezTo>
                    <a:pt x="30" y="16"/>
                    <a:pt x="23" y="13"/>
                    <a:pt x="18" y="11"/>
                  </a:cubicBezTo>
                  <a:cubicBezTo>
                    <a:pt x="12" y="8"/>
                    <a:pt x="7" y="6"/>
                    <a:pt x="5" y="4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1" y="0"/>
                    <a:pt x="7" y="5"/>
                    <a:pt x="18" y="9"/>
                  </a:cubicBezTo>
                  <a:cubicBezTo>
                    <a:pt x="24" y="12"/>
                    <a:pt x="31" y="14"/>
                    <a:pt x="39" y="15"/>
                  </a:cubicBezTo>
                  <a:cubicBezTo>
                    <a:pt x="47" y="16"/>
                    <a:pt x="56" y="15"/>
                    <a:pt x="65" y="13"/>
                  </a:cubicBezTo>
                  <a:cubicBezTo>
                    <a:pt x="74" y="11"/>
                    <a:pt x="83" y="8"/>
                    <a:pt x="91" y="6"/>
                  </a:cubicBezTo>
                  <a:cubicBezTo>
                    <a:pt x="99" y="4"/>
                    <a:pt x="106" y="3"/>
                    <a:pt x="113" y="4"/>
                  </a:cubicBezTo>
                  <a:cubicBezTo>
                    <a:pt x="119" y="5"/>
                    <a:pt x="124" y="7"/>
                    <a:pt x="127" y="9"/>
                  </a:cubicBezTo>
                  <a:cubicBezTo>
                    <a:pt x="128" y="10"/>
                    <a:pt x="129" y="11"/>
                    <a:pt x="130" y="11"/>
                  </a:cubicBezTo>
                  <a:cubicBezTo>
                    <a:pt x="130" y="12"/>
                    <a:pt x="131" y="12"/>
                    <a:pt x="131" y="13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891" name="Freeform 182">
              <a:extLst>
                <a:ext uri="{FF2B5EF4-FFF2-40B4-BE49-F238E27FC236}">
                  <a16:creationId xmlns:a16="http://schemas.microsoft.com/office/drawing/2014/main" id="{36EA9ED7-814D-48EE-85A7-036BE4694AF8}"/>
                </a:ext>
              </a:extLst>
            </p:cNvPr>
            <p:cNvSpPr>
              <a:spLocks/>
            </p:cNvSpPr>
            <p:nvPr/>
          </p:nvSpPr>
          <p:spPr bwMode="auto">
            <a:xfrm>
              <a:off x="9729442" y="4471649"/>
              <a:ext cx="250292" cy="90507"/>
            </a:xfrm>
            <a:custGeom>
              <a:avLst/>
              <a:gdLst>
                <a:gd name="T0" fmla="*/ 2147483647 w 94"/>
                <a:gd name="T1" fmla="*/ 0 h 34"/>
                <a:gd name="T2" fmla="*/ 2147483647 w 94"/>
                <a:gd name="T3" fmla="*/ 2147483647 h 34"/>
                <a:gd name="T4" fmla="*/ 2147483647 w 94"/>
                <a:gd name="T5" fmla="*/ 2147483647 h 34"/>
                <a:gd name="T6" fmla="*/ 2147483647 w 94"/>
                <a:gd name="T7" fmla="*/ 2147483647 h 34"/>
                <a:gd name="T8" fmla="*/ 0 w 94"/>
                <a:gd name="T9" fmla="*/ 2147483647 h 34"/>
                <a:gd name="T10" fmla="*/ 2147483647 w 94"/>
                <a:gd name="T11" fmla="*/ 2147483647 h 34"/>
                <a:gd name="T12" fmla="*/ 2147483647 w 94"/>
                <a:gd name="T13" fmla="*/ 2147483647 h 34"/>
                <a:gd name="T14" fmla="*/ 2147483647 w 94"/>
                <a:gd name="T15" fmla="*/ 2147483647 h 34"/>
                <a:gd name="T16" fmla="*/ 2147483647 w 94"/>
                <a:gd name="T17" fmla="*/ 0 h 34"/>
                <a:gd name="T18" fmla="*/ 2147483647 w 94"/>
                <a:gd name="T19" fmla="*/ 0 h 34"/>
                <a:gd name="T20" fmla="*/ 2147483647 w 94"/>
                <a:gd name="T21" fmla="*/ 0 h 3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94"/>
                <a:gd name="T34" fmla="*/ 0 h 34"/>
                <a:gd name="T35" fmla="*/ 94 w 94"/>
                <a:gd name="T36" fmla="*/ 34 h 3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94" h="34">
                  <a:moveTo>
                    <a:pt x="94" y="0"/>
                  </a:moveTo>
                  <a:cubicBezTo>
                    <a:pt x="94" y="1"/>
                    <a:pt x="88" y="0"/>
                    <a:pt x="79" y="1"/>
                  </a:cubicBezTo>
                  <a:cubicBezTo>
                    <a:pt x="70" y="2"/>
                    <a:pt x="57" y="4"/>
                    <a:pt x="44" y="9"/>
                  </a:cubicBezTo>
                  <a:cubicBezTo>
                    <a:pt x="31" y="13"/>
                    <a:pt x="20" y="20"/>
                    <a:pt x="12" y="25"/>
                  </a:cubicBezTo>
                  <a:cubicBezTo>
                    <a:pt x="5" y="30"/>
                    <a:pt x="0" y="34"/>
                    <a:pt x="0" y="33"/>
                  </a:cubicBezTo>
                  <a:cubicBezTo>
                    <a:pt x="0" y="33"/>
                    <a:pt x="1" y="32"/>
                    <a:pt x="3" y="31"/>
                  </a:cubicBezTo>
                  <a:cubicBezTo>
                    <a:pt x="5" y="29"/>
                    <a:pt x="8" y="26"/>
                    <a:pt x="11" y="24"/>
                  </a:cubicBezTo>
                  <a:cubicBezTo>
                    <a:pt x="19" y="18"/>
                    <a:pt x="30" y="11"/>
                    <a:pt x="43" y="7"/>
                  </a:cubicBezTo>
                  <a:cubicBezTo>
                    <a:pt x="57" y="2"/>
                    <a:pt x="70" y="0"/>
                    <a:pt x="79" y="0"/>
                  </a:cubicBezTo>
                  <a:cubicBezTo>
                    <a:pt x="84" y="0"/>
                    <a:pt x="87" y="0"/>
                    <a:pt x="90" y="0"/>
                  </a:cubicBezTo>
                  <a:cubicBezTo>
                    <a:pt x="92" y="0"/>
                    <a:pt x="94" y="0"/>
                    <a:pt x="94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892" name="Freeform 183">
              <a:extLst>
                <a:ext uri="{FF2B5EF4-FFF2-40B4-BE49-F238E27FC236}">
                  <a16:creationId xmlns:a16="http://schemas.microsoft.com/office/drawing/2014/main" id="{B1BC93FE-7CAC-45ED-85E9-04EE7384B84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40637" y="4572213"/>
              <a:ext cx="100564" cy="37991"/>
            </a:xfrm>
            <a:custGeom>
              <a:avLst/>
              <a:gdLst>
                <a:gd name="T0" fmla="*/ 2147483647 w 38"/>
                <a:gd name="T1" fmla="*/ 2147483647 h 14"/>
                <a:gd name="T2" fmla="*/ 2147483647 w 38"/>
                <a:gd name="T3" fmla="*/ 2147483647 h 14"/>
                <a:gd name="T4" fmla="*/ 2147483647 w 38"/>
                <a:gd name="T5" fmla="*/ 2147483647 h 14"/>
                <a:gd name="T6" fmla="*/ 2147483647 w 38"/>
                <a:gd name="T7" fmla="*/ 2147483647 h 14"/>
                <a:gd name="T8" fmla="*/ 2147483647 w 38"/>
                <a:gd name="T9" fmla="*/ 2147483647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8"/>
                <a:gd name="T16" fmla="*/ 0 h 14"/>
                <a:gd name="T17" fmla="*/ 38 w 38"/>
                <a:gd name="T18" fmla="*/ 14 h 1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8" h="14">
                  <a:moveTo>
                    <a:pt x="38" y="11"/>
                  </a:moveTo>
                  <a:cubicBezTo>
                    <a:pt x="38" y="11"/>
                    <a:pt x="29" y="14"/>
                    <a:pt x="18" y="11"/>
                  </a:cubicBezTo>
                  <a:cubicBezTo>
                    <a:pt x="7" y="8"/>
                    <a:pt x="0" y="1"/>
                    <a:pt x="1" y="1"/>
                  </a:cubicBezTo>
                  <a:cubicBezTo>
                    <a:pt x="1" y="0"/>
                    <a:pt x="8" y="6"/>
                    <a:pt x="19" y="9"/>
                  </a:cubicBezTo>
                  <a:cubicBezTo>
                    <a:pt x="29" y="12"/>
                    <a:pt x="38" y="10"/>
                    <a:pt x="38" y="1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893" name="Freeform 184">
              <a:extLst>
                <a:ext uri="{FF2B5EF4-FFF2-40B4-BE49-F238E27FC236}">
                  <a16:creationId xmlns:a16="http://schemas.microsoft.com/office/drawing/2014/main" id="{6A1E3C90-F80E-4AF6-AF34-4DF67EE6CB6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14937" y="4172193"/>
              <a:ext cx="238001" cy="44695"/>
            </a:xfrm>
            <a:custGeom>
              <a:avLst/>
              <a:gdLst>
                <a:gd name="T0" fmla="*/ 2147483647 w 90"/>
                <a:gd name="T1" fmla="*/ 2147483647 h 17"/>
                <a:gd name="T2" fmla="*/ 2147483647 w 90"/>
                <a:gd name="T3" fmla="*/ 2147483647 h 17"/>
                <a:gd name="T4" fmla="*/ 2147483647 w 90"/>
                <a:gd name="T5" fmla="*/ 2147483647 h 17"/>
                <a:gd name="T6" fmla="*/ 2147483647 w 90"/>
                <a:gd name="T7" fmla="*/ 2147483647 h 17"/>
                <a:gd name="T8" fmla="*/ 2147483647 w 90"/>
                <a:gd name="T9" fmla="*/ 2147483647 h 17"/>
                <a:gd name="T10" fmla="*/ 2147483647 w 90"/>
                <a:gd name="T11" fmla="*/ 2147483647 h 17"/>
                <a:gd name="T12" fmla="*/ 0 w 90"/>
                <a:gd name="T13" fmla="*/ 2147483647 h 17"/>
                <a:gd name="T14" fmla="*/ 2147483647 w 90"/>
                <a:gd name="T15" fmla="*/ 2147483647 h 17"/>
                <a:gd name="T16" fmla="*/ 2147483647 w 90"/>
                <a:gd name="T17" fmla="*/ 2147483647 h 17"/>
                <a:gd name="T18" fmla="*/ 2147483647 w 90"/>
                <a:gd name="T19" fmla="*/ 2147483647 h 17"/>
                <a:gd name="T20" fmla="*/ 2147483647 w 90"/>
                <a:gd name="T21" fmla="*/ 0 h 17"/>
                <a:gd name="T22" fmla="*/ 2147483647 w 90"/>
                <a:gd name="T23" fmla="*/ 2147483647 h 17"/>
                <a:gd name="T24" fmla="*/ 2147483647 w 90"/>
                <a:gd name="T25" fmla="*/ 2147483647 h 1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90"/>
                <a:gd name="T40" fmla="*/ 0 h 17"/>
                <a:gd name="T41" fmla="*/ 90 w 90"/>
                <a:gd name="T42" fmla="*/ 17 h 17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90" h="17">
                  <a:moveTo>
                    <a:pt x="90" y="3"/>
                  </a:moveTo>
                  <a:cubicBezTo>
                    <a:pt x="90" y="3"/>
                    <a:pt x="85" y="0"/>
                    <a:pt x="77" y="2"/>
                  </a:cubicBezTo>
                  <a:cubicBezTo>
                    <a:pt x="73" y="3"/>
                    <a:pt x="68" y="4"/>
                    <a:pt x="63" y="7"/>
                  </a:cubicBezTo>
                  <a:cubicBezTo>
                    <a:pt x="58" y="9"/>
                    <a:pt x="52" y="12"/>
                    <a:pt x="46" y="14"/>
                  </a:cubicBezTo>
                  <a:cubicBezTo>
                    <a:pt x="33" y="17"/>
                    <a:pt x="20" y="15"/>
                    <a:pt x="12" y="12"/>
                  </a:cubicBezTo>
                  <a:cubicBezTo>
                    <a:pt x="8" y="11"/>
                    <a:pt x="5" y="9"/>
                    <a:pt x="3" y="8"/>
                  </a:cubicBezTo>
                  <a:cubicBezTo>
                    <a:pt x="1" y="6"/>
                    <a:pt x="0" y="6"/>
                    <a:pt x="0" y="5"/>
                  </a:cubicBezTo>
                  <a:cubicBezTo>
                    <a:pt x="0" y="5"/>
                    <a:pt x="5" y="8"/>
                    <a:pt x="13" y="11"/>
                  </a:cubicBezTo>
                  <a:cubicBezTo>
                    <a:pt x="21" y="13"/>
                    <a:pt x="33" y="15"/>
                    <a:pt x="45" y="12"/>
                  </a:cubicBezTo>
                  <a:cubicBezTo>
                    <a:pt x="52" y="10"/>
                    <a:pt x="57" y="7"/>
                    <a:pt x="62" y="5"/>
                  </a:cubicBezTo>
                  <a:cubicBezTo>
                    <a:pt x="67" y="3"/>
                    <a:pt x="72" y="1"/>
                    <a:pt x="77" y="0"/>
                  </a:cubicBezTo>
                  <a:cubicBezTo>
                    <a:pt x="81" y="0"/>
                    <a:pt x="85" y="0"/>
                    <a:pt x="87" y="1"/>
                  </a:cubicBezTo>
                  <a:cubicBezTo>
                    <a:pt x="89" y="2"/>
                    <a:pt x="90" y="3"/>
                    <a:pt x="90" y="3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894" name="Freeform 185">
              <a:extLst>
                <a:ext uri="{FF2B5EF4-FFF2-40B4-BE49-F238E27FC236}">
                  <a16:creationId xmlns:a16="http://schemas.microsoft.com/office/drawing/2014/main" id="{51708A87-5674-425A-96E4-EFFAA6D5DE71}"/>
                </a:ext>
              </a:extLst>
            </p:cNvPr>
            <p:cNvSpPr>
              <a:spLocks/>
            </p:cNvSpPr>
            <p:nvPr/>
          </p:nvSpPr>
          <p:spPr bwMode="auto">
            <a:xfrm>
              <a:off x="9891462" y="3803458"/>
              <a:ext cx="310631" cy="42460"/>
            </a:xfrm>
            <a:custGeom>
              <a:avLst/>
              <a:gdLst>
                <a:gd name="T0" fmla="*/ 2147483647 w 117"/>
                <a:gd name="T1" fmla="*/ 2147483647 h 16"/>
                <a:gd name="T2" fmla="*/ 2147483647 w 117"/>
                <a:gd name="T3" fmla="*/ 2147483647 h 16"/>
                <a:gd name="T4" fmla="*/ 2147483647 w 117"/>
                <a:gd name="T5" fmla="*/ 2147483647 h 16"/>
                <a:gd name="T6" fmla="*/ 2147483647 w 117"/>
                <a:gd name="T7" fmla="*/ 2147483647 h 16"/>
                <a:gd name="T8" fmla="*/ 2147483647 w 117"/>
                <a:gd name="T9" fmla="*/ 2147483647 h 16"/>
                <a:gd name="T10" fmla="*/ 2147483647 w 117"/>
                <a:gd name="T11" fmla="*/ 2147483647 h 16"/>
                <a:gd name="T12" fmla="*/ 2147483647 w 117"/>
                <a:gd name="T13" fmla="*/ 2147483647 h 16"/>
                <a:gd name="T14" fmla="*/ 2147483647 w 117"/>
                <a:gd name="T15" fmla="*/ 2147483647 h 16"/>
                <a:gd name="T16" fmla="*/ 2147483647 w 117"/>
                <a:gd name="T17" fmla="*/ 2147483647 h 16"/>
                <a:gd name="T18" fmla="*/ 2147483647 w 117"/>
                <a:gd name="T19" fmla="*/ 2147483647 h 16"/>
                <a:gd name="T20" fmla="*/ 0 w 117"/>
                <a:gd name="T21" fmla="*/ 0 h 16"/>
                <a:gd name="T22" fmla="*/ 2147483647 w 117"/>
                <a:gd name="T23" fmla="*/ 2147483647 h 16"/>
                <a:gd name="T24" fmla="*/ 2147483647 w 117"/>
                <a:gd name="T25" fmla="*/ 2147483647 h 16"/>
                <a:gd name="T26" fmla="*/ 2147483647 w 117"/>
                <a:gd name="T27" fmla="*/ 2147483647 h 16"/>
                <a:gd name="T28" fmla="*/ 2147483647 w 117"/>
                <a:gd name="T29" fmla="*/ 2147483647 h 16"/>
                <a:gd name="T30" fmla="*/ 2147483647 w 117"/>
                <a:gd name="T31" fmla="*/ 2147483647 h 16"/>
                <a:gd name="T32" fmla="*/ 2147483647 w 117"/>
                <a:gd name="T33" fmla="*/ 2147483647 h 16"/>
                <a:gd name="T34" fmla="*/ 2147483647 w 117"/>
                <a:gd name="T35" fmla="*/ 2147483647 h 16"/>
                <a:gd name="T36" fmla="*/ 2147483647 w 117"/>
                <a:gd name="T37" fmla="*/ 2147483647 h 16"/>
                <a:gd name="T38" fmla="*/ 2147483647 w 117"/>
                <a:gd name="T39" fmla="*/ 2147483647 h 1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7"/>
                <a:gd name="T61" fmla="*/ 0 h 16"/>
                <a:gd name="T62" fmla="*/ 117 w 117"/>
                <a:gd name="T63" fmla="*/ 16 h 1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7" h="16">
                  <a:moveTo>
                    <a:pt x="117" y="1"/>
                  </a:moveTo>
                  <a:cubicBezTo>
                    <a:pt x="117" y="2"/>
                    <a:pt x="115" y="2"/>
                    <a:pt x="112" y="4"/>
                  </a:cubicBezTo>
                  <a:cubicBezTo>
                    <a:pt x="109" y="5"/>
                    <a:pt x="105" y="7"/>
                    <a:pt x="100" y="9"/>
                  </a:cubicBezTo>
                  <a:cubicBezTo>
                    <a:pt x="95" y="11"/>
                    <a:pt x="89" y="14"/>
                    <a:pt x="82" y="15"/>
                  </a:cubicBezTo>
                  <a:cubicBezTo>
                    <a:pt x="78" y="16"/>
                    <a:pt x="74" y="16"/>
                    <a:pt x="70" y="15"/>
                  </a:cubicBezTo>
                  <a:cubicBezTo>
                    <a:pt x="66" y="14"/>
                    <a:pt x="62" y="13"/>
                    <a:pt x="58" y="12"/>
                  </a:cubicBezTo>
                  <a:cubicBezTo>
                    <a:pt x="50" y="9"/>
                    <a:pt x="42" y="10"/>
                    <a:pt x="34" y="11"/>
                  </a:cubicBezTo>
                  <a:cubicBezTo>
                    <a:pt x="27" y="11"/>
                    <a:pt x="20" y="11"/>
                    <a:pt x="15" y="10"/>
                  </a:cubicBezTo>
                  <a:cubicBezTo>
                    <a:pt x="9" y="8"/>
                    <a:pt x="5" y="6"/>
                    <a:pt x="3" y="4"/>
                  </a:cubicBezTo>
                  <a:cubicBezTo>
                    <a:pt x="2" y="3"/>
                    <a:pt x="1" y="2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1"/>
                    <a:pt x="3" y="3"/>
                  </a:cubicBezTo>
                  <a:cubicBezTo>
                    <a:pt x="6" y="5"/>
                    <a:pt x="10" y="7"/>
                    <a:pt x="15" y="8"/>
                  </a:cubicBezTo>
                  <a:cubicBezTo>
                    <a:pt x="20" y="10"/>
                    <a:pt x="27" y="9"/>
                    <a:pt x="34" y="9"/>
                  </a:cubicBezTo>
                  <a:cubicBezTo>
                    <a:pt x="41" y="8"/>
                    <a:pt x="50" y="7"/>
                    <a:pt x="58" y="10"/>
                  </a:cubicBezTo>
                  <a:cubicBezTo>
                    <a:pt x="62" y="11"/>
                    <a:pt x="66" y="12"/>
                    <a:pt x="70" y="13"/>
                  </a:cubicBezTo>
                  <a:cubicBezTo>
                    <a:pt x="74" y="14"/>
                    <a:pt x="78" y="14"/>
                    <a:pt x="81" y="13"/>
                  </a:cubicBezTo>
                  <a:cubicBezTo>
                    <a:pt x="88" y="12"/>
                    <a:pt x="94" y="9"/>
                    <a:pt x="100" y="8"/>
                  </a:cubicBezTo>
                  <a:cubicBezTo>
                    <a:pt x="105" y="6"/>
                    <a:pt x="109" y="4"/>
                    <a:pt x="112" y="3"/>
                  </a:cubicBezTo>
                  <a:cubicBezTo>
                    <a:pt x="115" y="2"/>
                    <a:pt x="117" y="1"/>
                    <a:pt x="117" y="1"/>
                  </a:cubicBezTo>
                </a:path>
              </a:pathLst>
            </a:custGeom>
            <a:solidFill>
              <a:srgbClr val="FAFA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895" name="Freeform 186">
              <a:extLst>
                <a:ext uri="{FF2B5EF4-FFF2-40B4-BE49-F238E27FC236}">
                  <a16:creationId xmlns:a16="http://schemas.microsoft.com/office/drawing/2014/main" id="{00959DB9-9140-4C35-A049-ADD2DD93093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34486" y="3774407"/>
              <a:ext cx="109503" cy="50282"/>
            </a:xfrm>
            <a:custGeom>
              <a:avLst/>
              <a:gdLst>
                <a:gd name="T0" fmla="*/ 0 w 41"/>
                <a:gd name="T1" fmla="*/ 2147483647 h 19"/>
                <a:gd name="T2" fmla="*/ 2147483647 w 41"/>
                <a:gd name="T3" fmla="*/ 2147483647 h 19"/>
                <a:gd name="T4" fmla="*/ 2147483647 w 41"/>
                <a:gd name="T5" fmla="*/ 2147483647 h 19"/>
                <a:gd name="T6" fmla="*/ 2147483647 w 41"/>
                <a:gd name="T7" fmla="*/ 2147483647 h 19"/>
                <a:gd name="T8" fmla="*/ 2147483647 w 41"/>
                <a:gd name="T9" fmla="*/ 2147483647 h 19"/>
                <a:gd name="T10" fmla="*/ 2147483647 w 41"/>
                <a:gd name="T11" fmla="*/ 2147483647 h 19"/>
                <a:gd name="T12" fmla="*/ 2147483647 w 41"/>
                <a:gd name="T13" fmla="*/ 2147483647 h 19"/>
                <a:gd name="T14" fmla="*/ 2147483647 w 41"/>
                <a:gd name="T15" fmla="*/ 2147483647 h 19"/>
                <a:gd name="T16" fmla="*/ 2147483647 w 41"/>
                <a:gd name="T17" fmla="*/ 2147483647 h 19"/>
                <a:gd name="T18" fmla="*/ 2147483647 w 41"/>
                <a:gd name="T19" fmla="*/ 2147483647 h 19"/>
                <a:gd name="T20" fmla="*/ 2147483647 w 41"/>
                <a:gd name="T21" fmla="*/ 2147483647 h 19"/>
                <a:gd name="T22" fmla="*/ 2147483647 w 41"/>
                <a:gd name="T23" fmla="*/ 2147483647 h 19"/>
                <a:gd name="T24" fmla="*/ 2147483647 w 41"/>
                <a:gd name="T25" fmla="*/ 2147483647 h 19"/>
                <a:gd name="T26" fmla="*/ 2147483647 w 41"/>
                <a:gd name="T27" fmla="*/ 2147483647 h 19"/>
                <a:gd name="T28" fmla="*/ 2147483647 w 41"/>
                <a:gd name="T29" fmla="*/ 2147483647 h 19"/>
                <a:gd name="T30" fmla="*/ 2147483647 w 41"/>
                <a:gd name="T31" fmla="*/ 2147483647 h 19"/>
                <a:gd name="T32" fmla="*/ 2147483647 w 41"/>
                <a:gd name="T33" fmla="*/ 2147483647 h 19"/>
                <a:gd name="T34" fmla="*/ 2147483647 w 41"/>
                <a:gd name="T35" fmla="*/ 2147483647 h 19"/>
                <a:gd name="T36" fmla="*/ 2147483647 w 41"/>
                <a:gd name="T37" fmla="*/ 2147483647 h 19"/>
                <a:gd name="T38" fmla="*/ 2147483647 w 41"/>
                <a:gd name="T39" fmla="*/ 2147483647 h 19"/>
                <a:gd name="T40" fmla="*/ 2147483647 w 41"/>
                <a:gd name="T41" fmla="*/ 2147483647 h 19"/>
                <a:gd name="T42" fmla="*/ 2147483647 w 41"/>
                <a:gd name="T43" fmla="*/ 2147483647 h 19"/>
                <a:gd name="T44" fmla="*/ 0 w 41"/>
                <a:gd name="T45" fmla="*/ 2147483647 h 19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41"/>
                <a:gd name="T70" fmla="*/ 0 h 19"/>
                <a:gd name="T71" fmla="*/ 41 w 41"/>
                <a:gd name="T72" fmla="*/ 19 h 19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41" h="19">
                  <a:moveTo>
                    <a:pt x="0" y="2"/>
                  </a:moveTo>
                  <a:cubicBezTo>
                    <a:pt x="0" y="2"/>
                    <a:pt x="1" y="2"/>
                    <a:pt x="1" y="2"/>
                  </a:cubicBezTo>
                  <a:cubicBezTo>
                    <a:pt x="3" y="2"/>
                    <a:pt x="5" y="1"/>
                    <a:pt x="7" y="3"/>
                  </a:cubicBezTo>
                  <a:cubicBezTo>
                    <a:pt x="9" y="4"/>
                    <a:pt x="11" y="6"/>
                    <a:pt x="12" y="9"/>
                  </a:cubicBezTo>
                  <a:cubicBezTo>
                    <a:pt x="13" y="10"/>
                    <a:pt x="14" y="12"/>
                    <a:pt x="14" y="13"/>
                  </a:cubicBezTo>
                  <a:cubicBezTo>
                    <a:pt x="14" y="14"/>
                    <a:pt x="14" y="15"/>
                    <a:pt x="15" y="16"/>
                  </a:cubicBezTo>
                  <a:cubicBezTo>
                    <a:pt x="15" y="16"/>
                    <a:pt x="15" y="18"/>
                    <a:pt x="16" y="19"/>
                  </a:cubicBezTo>
                  <a:cubicBezTo>
                    <a:pt x="16" y="19"/>
                    <a:pt x="17" y="19"/>
                    <a:pt x="18" y="19"/>
                  </a:cubicBezTo>
                  <a:cubicBezTo>
                    <a:pt x="19" y="19"/>
                    <a:pt x="19" y="19"/>
                    <a:pt x="20" y="19"/>
                  </a:cubicBezTo>
                  <a:cubicBezTo>
                    <a:pt x="21" y="19"/>
                    <a:pt x="21" y="18"/>
                    <a:pt x="22" y="18"/>
                  </a:cubicBezTo>
                  <a:cubicBezTo>
                    <a:pt x="24" y="17"/>
                    <a:pt x="25" y="16"/>
                    <a:pt x="26" y="16"/>
                  </a:cubicBezTo>
                  <a:cubicBezTo>
                    <a:pt x="29" y="14"/>
                    <a:pt x="32" y="13"/>
                    <a:pt x="34" y="12"/>
                  </a:cubicBezTo>
                  <a:cubicBezTo>
                    <a:pt x="38" y="10"/>
                    <a:pt x="41" y="8"/>
                    <a:pt x="40" y="8"/>
                  </a:cubicBezTo>
                  <a:cubicBezTo>
                    <a:pt x="40" y="8"/>
                    <a:pt x="38" y="9"/>
                    <a:pt x="33" y="11"/>
                  </a:cubicBezTo>
                  <a:cubicBezTo>
                    <a:pt x="31" y="12"/>
                    <a:pt x="28" y="13"/>
                    <a:pt x="26" y="14"/>
                  </a:cubicBezTo>
                  <a:cubicBezTo>
                    <a:pt x="24" y="15"/>
                    <a:pt x="23" y="15"/>
                    <a:pt x="21" y="16"/>
                  </a:cubicBezTo>
                  <a:cubicBezTo>
                    <a:pt x="20" y="16"/>
                    <a:pt x="20" y="17"/>
                    <a:pt x="19" y="17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17" y="16"/>
                    <a:pt x="17" y="14"/>
                    <a:pt x="16" y="13"/>
                  </a:cubicBezTo>
                  <a:cubicBezTo>
                    <a:pt x="15" y="11"/>
                    <a:pt x="15" y="9"/>
                    <a:pt x="14" y="8"/>
                  </a:cubicBezTo>
                  <a:cubicBezTo>
                    <a:pt x="13" y="5"/>
                    <a:pt x="10" y="3"/>
                    <a:pt x="8" y="2"/>
                  </a:cubicBezTo>
                  <a:cubicBezTo>
                    <a:pt x="6" y="0"/>
                    <a:pt x="4" y="0"/>
                    <a:pt x="2" y="1"/>
                  </a:cubicBezTo>
                  <a:cubicBezTo>
                    <a:pt x="1" y="1"/>
                    <a:pt x="0" y="2"/>
                    <a:pt x="0" y="2"/>
                  </a:cubicBezTo>
                </a:path>
              </a:pathLst>
            </a:custGeom>
            <a:solidFill>
              <a:srgbClr val="2632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896" name="Freeform 187">
              <a:extLst>
                <a:ext uri="{FF2B5EF4-FFF2-40B4-BE49-F238E27FC236}">
                  <a16:creationId xmlns:a16="http://schemas.microsoft.com/office/drawing/2014/main" id="{FE69FC0C-B680-40C5-9708-9F2681B0A034}"/>
                </a:ext>
              </a:extLst>
            </p:cNvPr>
            <p:cNvSpPr>
              <a:spLocks/>
            </p:cNvSpPr>
            <p:nvPr/>
          </p:nvSpPr>
          <p:spPr bwMode="auto">
            <a:xfrm>
              <a:off x="9918279" y="3771054"/>
              <a:ext cx="79334" cy="59221"/>
            </a:xfrm>
            <a:custGeom>
              <a:avLst/>
              <a:gdLst>
                <a:gd name="T0" fmla="*/ 0 w 30"/>
                <a:gd name="T1" fmla="*/ 2147483647 h 22"/>
                <a:gd name="T2" fmla="*/ 2147483647 w 30"/>
                <a:gd name="T3" fmla="*/ 2147483647 h 22"/>
                <a:gd name="T4" fmla="*/ 2147483647 w 30"/>
                <a:gd name="T5" fmla="*/ 2147483647 h 22"/>
                <a:gd name="T6" fmla="*/ 2147483647 w 30"/>
                <a:gd name="T7" fmla="*/ 2147483647 h 22"/>
                <a:gd name="T8" fmla="*/ 2147483647 w 30"/>
                <a:gd name="T9" fmla="*/ 2147483647 h 22"/>
                <a:gd name="T10" fmla="*/ 2147483647 w 30"/>
                <a:gd name="T11" fmla="*/ 2147483647 h 22"/>
                <a:gd name="T12" fmla="*/ 2147483647 w 30"/>
                <a:gd name="T13" fmla="*/ 0 h 22"/>
                <a:gd name="T14" fmla="*/ 2147483647 w 30"/>
                <a:gd name="T15" fmla="*/ 2147483647 h 22"/>
                <a:gd name="T16" fmla="*/ 2147483647 w 30"/>
                <a:gd name="T17" fmla="*/ 2147483647 h 22"/>
                <a:gd name="T18" fmla="*/ 2147483647 w 30"/>
                <a:gd name="T19" fmla="*/ 2147483647 h 22"/>
                <a:gd name="T20" fmla="*/ 2147483647 w 30"/>
                <a:gd name="T21" fmla="*/ 2147483647 h 22"/>
                <a:gd name="T22" fmla="*/ 2147483647 w 30"/>
                <a:gd name="T23" fmla="*/ 2147483647 h 22"/>
                <a:gd name="T24" fmla="*/ 0 w 30"/>
                <a:gd name="T25" fmla="*/ 2147483647 h 2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30"/>
                <a:gd name="T40" fmla="*/ 0 h 22"/>
                <a:gd name="T41" fmla="*/ 30 w 30"/>
                <a:gd name="T42" fmla="*/ 22 h 2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30" h="22">
                  <a:moveTo>
                    <a:pt x="0" y="7"/>
                  </a:moveTo>
                  <a:cubicBezTo>
                    <a:pt x="0" y="8"/>
                    <a:pt x="7" y="13"/>
                    <a:pt x="17" y="21"/>
                  </a:cubicBezTo>
                  <a:cubicBezTo>
                    <a:pt x="18" y="22"/>
                    <a:pt x="18" y="22"/>
                    <a:pt x="18" y="22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8" y="19"/>
                    <a:pt x="18" y="19"/>
                    <a:pt x="19" y="18"/>
                  </a:cubicBezTo>
                  <a:cubicBezTo>
                    <a:pt x="20" y="12"/>
                    <a:pt x="22" y="6"/>
                    <a:pt x="25" y="3"/>
                  </a:cubicBezTo>
                  <a:cubicBezTo>
                    <a:pt x="28" y="1"/>
                    <a:pt x="30" y="0"/>
                    <a:pt x="30" y="0"/>
                  </a:cubicBezTo>
                  <a:cubicBezTo>
                    <a:pt x="30" y="0"/>
                    <a:pt x="27" y="0"/>
                    <a:pt x="24" y="2"/>
                  </a:cubicBezTo>
                  <a:cubicBezTo>
                    <a:pt x="22" y="4"/>
                    <a:pt x="20" y="6"/>
                    <a:pt x="19" y="9"/>
                  </a:cubicBezTo>
                  <a:cubicBezTo>
                    <a:pt x="18" y="11"/>
                    <a:pt x="17" y="14"/>
                    <a:pt x="17" y="18"/>
                  </a:cubicBezTo>
                  <a:cubicBezTo>
                    <a:pt x="16" y="18"/>
                    <a:pt x="16" y="19"/>
                    <a:pt x="16" y="20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8" y="12"/>
                    <a:pt x="1" y="7"/>
                    <a:pt x="0" y="7"/>
                  </a:cubicBezTo>
                </a:path>
              </a:pathLst>
            </a:custGeom>
            <a:solidFill>
              <a:srgbClr val="2632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897" name="Freeform 188">
              <a:extLst>
                <a:ext uri="{FF2B5EF4-FFF2-40B4-BE49-F238E27FC236}">
                  <a16:creationId xmlns:a16="http://schemas.microsoft.com/office/drawing/2014/main" id="{8CBAE2F1-6358-482B-9CC6-24347D1EB91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24429" y="3778876"/>
              <a:ext cx="116207" cy="61456"/>
            </a:xfrm>
            <a:custGeom>
              <a:avLst/>
              <a:gdLst>
                <a:gd name="T0" fmla="*/ 2147483647 w 44"/>
                <a:gd name="T1" fmla="*/ 0 h 23"/>
                <a:gd name="T2" fmla="*/ 2147483647 w 44"/>
                <a:gd name="T3" fmla="*/ 0 h 23"/>
                <a:gd name="T4" fmla="*/ 2147483647 w 44"/>
                <a:gd name="T5" fmla="*/ 0 h 23"/>
                <a:gd name="T6" fmla="*/ 0 w 44"/>
                <a:gd name="T7" fmla="*/ 2147483647 h 23"/>
                <a:gd name="T8" fmla="*/ 2147483647 w 44"/>
                <a:gd name="T9" fmla="*/ 2147483647 h 23"/>
                <a:gd name="T10" fmla="*/ 2147483647 w 44"/>
                <a:gd name="T11" fmla="*/ 2147483647 h 23"/>
                <a:gd name="T12" fmla="*/ 2147483647 w 44"/>
                <a:gd name="T13" fmla="*/ 2147483647 h 23"/>
                <a:gd name="T14" fmla="*/ 2147483647 w 44"/>
                <a:gd name="T15" fmla="*/ 2147483647 h 23"/>
                <a:gd name="T16" fmla="*/ 2147483647 w 44"/>
                <a:gd name="T17" fmla="*/ 2147483647 h 23"/>
                <a:gd name="T18" fmla="*/ 2147483647 w 44"/>
                <a:gd name="T19" fmla="*/ 2147483647 h 23"/>
                <a:gd name="T20" fmla="*/ 2147483647 w 44"/>
                <a:gd name="T21" fmla="*/ 2147483647 h 23"/>
                <a:gd name="T22" fmla="*/ 2147483647 w 44"/>
                <a:gd name="T23" fmla="*/ 2147483647 h 23"/>
                <a:gd name="T24" fmla="*/ 2147483647 w 44"/>
                <a:gd name="T25" fmla="*/ 2147483647 h 23"/>
                <a:gd name="T26" fmla="*/ 2147483647 w 44"/>
                <a:gd name="T27" fmla="*/ 2147483647 h 23"/>
                <a:gd name="T28" fmla="*/ 2147483647 w 44"/>
                <a:gd name="T29" fmla="*/ 2147483647 h 23"/>
                <a:gd name="T30" fmla="*/ 2147483647 w 44"/>
                <a:gd name="T31" fmla="*/ 2147483647 h 23"/>
                <a:gd name="T32" fmla="*/ 2147483647 w 44"/>
                <a:gd name="T33" fmla="*/ 2147483647 h 23"/>
                <a:gd name="T34" fmla="*/ 2147483647 w 44"/>
                <a:gd name="T35" fmla="*/ 2147483647 h 23"/>
                <a:gd name="T36" fmla="*/ 2147483647 w 44"/>
                <a:gd name="T37" fmla="*/ 2147483647 h 23"/>
                <a:gd name="T38" fmla="*/ 2147483647 w 44"/>
                <a:gd name="T39" fmla="*/ 2147483647 h 23"/>
                <a:gd name="T40" fmla="*/ 2147483647 w 44"/>
                <a:gd name="T41" fmla="*/ 2147483647 h 23"/>
                <a:gd name="T42" fmla="*/ 2147483647 w 44"/>
                <a:gd name="T43" fmla="*/ 0 h 2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44"/>
                <a:gd name="T67" fmla="*/ 0 h 23"/>
                <a:gd name="T68" fmla="*/ 44 w 44"/>
                <a:gd name="T69" fmla="*/ 23 h 2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44" h="23">
                  <a:moveTo>
                    <a:pt x="7" y="0"/>
                  </a:moveTo>
                  <a:cubicBezTo>
                    <a:pt x="7" y="0"/>
                    <a:pt x="7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3" y="0"/>
                    <a:pt x="0" y="4"/>
                    <a:pt x="0" y="4"/>
                  </a:cubicBezTo>
                  <a:cubicBezTo>
                    <a:pt x="1" y="4"/>
                    <a:pt x="2" y="4"/>
                    <a:pt x="3" y="4"/>
                  </a:cubicBezTo>
                  <a:cubicBezTo>
                    <a:pt x="8" y="4"/>
                    <a:pt x="10" y="13"/>
                    <a:pt x="12" y="20"/>
                  </a:cubicBezTo>
                  <a:cubicBezTo>
                    <a:pt x="15" y="21"/>
                    <a:pt x="18" y="21"/>
                    <a:pt x="20" y="22"/>
                  </a:cubicBezTo>
                  <a:cubicBezTo>
                    <a:pt x="22" y="22"/>
                    <a:pt x="24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34" y="17"/>
                    <a:pt x="42" y="8"/>
                    <a:pt x="44" y="6"/>
                  </a:cubicBezTo>
                  <a:cubicBezTo>
                    <a:pt x="43" y="7"/>
                    <a:pt x="41" y="8"/>
                    <a:pt x="38" y="10"/>
                  </a:cubicBezTo>
                  <a:cubicBezTo>
                    <a:pt x="36" y="11"/>
                    <a:pt x="33" y="12"/>
                    <a:pt x="30" y="14"/>
                  </a:cubicBezTo>
                  <a:cubicBezTo>
                    <a:pt x="29" y="14"/>
                    <a:pt x="28" y="15"/>
                    <a:pt x="26" y="16"/>
                  </a:cubicBezTo>
                  <a:cubicBezTo>
                    <a:pt x="25" y="16"/>
                    <a:pt x="25" y="17"/>
                    <a:pt x="24" y="17"/>
                  </a:cubicBezTo>
                  <a:cubicBezTo>
                    <a:pt x="23" y="17"/>
                    <a:pt x="23" y="17"/>
                    <a:pt x="22" y="17"/>
                  </a:cubicBezTo>
                  <a:cubicBezTo>
                    <a:pt x="22" y="17"/>
                    <a:pt x="22" y="17"/>
                    <a:pt x="22" y="17"/>
                  </a:cubicBezTo>
                  <a:cubicBezTo>
                    <a:pt x="21" y="17"/>
                    <a:pt x="20" y="17"/>
                    <a:pt x="20" y="17"/>
                  </a:cubicBezTo>
                  <a:cubicBezTo>
                    <a:pt x="19" y="16"/>
                    <a:pt x="19" y="14"/>
                    <a:pt x="19" y="14"/>
                  </a:cubicBezTo>
                  <a:cubicBezTo>
                    <a:pt x="18" y="13"/>
                    <a:pt x="18" y="12"/>
                    <a:pt x="18" y="11"/>
                  </a:cubicBezTo>
                  <a:cubicBezTo>
                    <a:pt x="18" y="10"/>
                    <a:pt x="17" y="8"/>
                    <a:pt x="16" y="7"/>
                  </a:cubicBezTo>
                  <a:cubicBezTo>
                    <a:pt x="15" y="4"/>
                    <a:pt x="13" y="2"/>
                    <a:pt x="11" y="1"/>
                  </a:cubicBezTo>
                  <a:cubicBezTo>
                    <a:pt x="10" y="0"/>
                    <a:pt x="8" y="0"/>
                    <a:pt x="7" y="0"/>
                  </a:cubicBezTo>
                </a:path>
              </a:pathLst>
            </a:custGeom>
            <a:solidFill>
              <a:srgbClr val="A238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898" name="Freeform 189">
              <a:extLst>
                <a:ext uri="{FF2B5EF4-FFF2-40B4-BE49-F238E27FC236}">
                  <a16:creationId xmlns:a16="http://schemas.microsoft.com/office/drawing/2014/main" id="{0E91CEF8-6626-4FCE-A3BE-49223452DC8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59068" y="3838097"/>
              <a:ext cx="29052" cy="17878"/>
            </a:xfrm>
            <a:custGeom>
              <a:avLst/>
              <a:gdLst>
                <a:gd name="T0" fmla="*/ 0 w 11"/>
                <a:gd name="T1" fmla="*/ 0 h 7"/>
                <a:gd name="T2" fmla="*/ 2147483647 w 11"/>
                <a:gd name="T3" fmla="*/ 2147483647 h 7"/>
                <a:gd name="T4" fmla="*/ 2147483647 w 11"/>
                <a:gd name="T5" fmla="*/ 2147483647 h 7"/>
                <a:gd name="T6" fmla="*/ 2147483647 w 11"/>
                <a:gd name="T7" fmla="*/ 2147483647 h 7"/>
                <a:gd name="T8" fmla="*/ 2147483647 w 11"/>
                <a:gd name="T9" fmla="*/ 2147483647 h 7"/>
                <a:gd name="T10" fmla="*/ 0 w 11"/>
                <a:gd name="T11" fmla="*/ 0 h 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1"/>
                <a:gd name="T19" fmla="*/ 0 h 7"/>
                <a:gd name="T20" fmla="*/ 11 w 11"/>
                <a:gd name="T21" fmla="*/ 7 h 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1" h="7">
                  <a:moveTo>
                    <a:pt x="0" y="0"/>
                  </a:moveTo>
                  <a:cubicBezTo>
                    <a:pt x="1" y="3"/>
                    <a:pt x="2" y="5"/>
                    <a:pt x="3" y="6"/>
                  </a:cubicBezTo>
                  <a:cubicBezTo>
                    <a:pt x="3" y="7"/>
                    <a:pt x="3" y="7"/>
                    <a:pt x="4" y="7"/>
                  </a:cubicBezTo>
                  <a:cubicBezTo>
                    <a:pt x="5" y="7"/>
                    <a:pt x="8" y="5"/>
                    <a:pt x="11" y="2"/>
                  </a:cubicBezTo>
                  <a:cubicBezTo>
                    <a:pt x="10" y="2"/>
                    <a:pt x="8" y="2"/>
                    <a:pt x="7" y="2"/>
                  </a:cubicBezTo>
                  <a:cubicBezTo>
                    <a:pt x="5" y="1"/>
                    <a:pt x="2" y="1"/>
                    <a:pt x="0" y="0"/>
                  </a:cubicBezTo>
                </a:path>
              </a:pathLst>
            </a:custGeom>
            <a:solidFill>
              <a:srgbClr val="A238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899" name="Freeform 190">
              <a:extLst>
                <a:ext uri="{FF2B5EF4-FFF2-40B4-BE49-F238E27FC236}">
                  <a16:creationId xmlns:a16="http://schemas.microsoft.com/office/drawing/2014/main" id="{DFEBF730-9178-42E5-A9F4-DE4AABCAE70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55716" y="3832510"/>
              <a:ext cx="40226" cy="10056"/>
            </a:xfrm>
            <a:custGeom>
              <a:avLst/>
              <a:gdLst>
                <a:gd name="T0" fmla="*/ 0 w 15"/>
                <a:gd name="T1" fmla="*/ 0 h 4"/>
                <a:gd name="T2" fmla="*/ 2147483647 w 15"/>
                <a:gd name="T3" fmla="*/ 2147483647 h 4"/>
                <a:gd name="T4" fmla="*/ 2147483647 w 15"/>
                <a:gd name="T5" fmla="*/ 2147483647 h 4"/>
                <a:gd name="T6" fmla="*/ 2147483647 w 15"/>
                <a:gd name="T7" fmla="*/ 2147483647 h 4"/>
                <a:gd name="T8" fmla="*/ 2147483647 w 15"/>
                <a:gd name="T9" fmla="*/ 2147483647 h 4"/>
                <a:gd name="T10" fmla="*/ 2147483647 w 15"/>
                <a:gd name="T11" fmla="*/ 2147483647 h 4"/>
                <a:gd name="T12" fmla="*/ 2147483647 w 15"/>
                <a:gd name="T13" fmla="*/ 2147483647 h 4"/>
                <a:gd name="T14" fmla="*/ 0 w 15"/>
                <a:gd name="T15" fmla="*/ 0 h 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5"/>
                <a:gd name="T25" fmla="*/ 0 h 4"/>
                <a:gd name="T26" fmla="*/ 15 w 15"/>
                <a:gd name="T27" fmla="*/ 4 h 4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5" h="4">
                  <a:moveTo>
                    <a:pt x="0" y="0"/>
                  </a:moveTo>
                  <a:cubicBezTo>
                    <a:pt x="1" y="1"/>
                    <a:pt x="1" y="1"/>
                    <a:pt x="1" y="2"/>
                  </a:cubicBezTo>
                  <a:cubicBezTo>
                    <a:pt x="3" y="3"/>
                    <a:pt x="6" y="3"/>
                    <a:pt x="8" y="4"/>
                  </a:cubicBezTo>
                  <a:cubicBezTo>
                    <a:pt x="9" y="4"/>
                    <a:pt x="11" y="4"/>
                    <a:pt x="12" y="4"/>
                  </a:cubicBezTo>
                  <a:cubicBezTo>
                    <a:pt x="13" y="4"/>
                    <a:pt x="14" y="3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2" y="3"/>
                    <a:pt x="10" y="2"/>
                    <a:pt x="8" y="2"/>
                  </a:cubicBezTo>
                  <a:cubicBezTo>
                    <a:pt x="6" y="1"/>
                    <a:pt x="3" y="1"/>
                    <a:pt x="0" y="0"/>
                  </a:cubicBezTo>
                </a:path>
              </a:pathLst>
            </a:custGeom>
            <a:solidFill>
              <a:srgbClr val="AFAF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900" name="Freeform 191">
              <a:extLst>
                <a:ext uri="{FF2B5EF4-FFF2-40B4-BE49-F238E27FC236}">
                  <a16:creationId xmlns:a16="http://schemas.microsoft.com/office/drawing/2014/main" id="{FCF370EB-6A03-4230-B400-FF635BA38F5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40073" y="3778876"/>
              <a:ext cx="100564" cy="45812"/>
            </a:xfrm>
            <a:custGeom>
              <a:avLst/>
              <a:gdLst>
                <a:gd name="T0" fmla="*/ 2147483647 w 38"/>
                <a:gd name="T1" fmla="*/ 0 h 17"/>
                <a:gd name="T2" fmla="*/ 0 w 38"/>
                <a:gd name="T3" fmla="*/ 0 h 17"/>
                <a:gd name="T4" fmla="*/ 2147483647 w 38"/>
                <a:gd name="T5" fmla="*/ 0 h 17"/>
                <a:gd name="T6" fmla="*/ 2147483647 w 38"/>
                <a:gd name="T7" fmla="*/ 2147483647 h 17"/>
                <a:gd name="T8" fmla="*/ 2147483647 w 38"/>
                <a:gd name="T9" fmla="*/ 2147483647 h 17"/>
                <a:gd name="T10" fmla="*/ 2147483647 w 38"/>
                <a:gd name="T11" fmla="*/ 2147483647 h 17"/>
                <a:gd name="T12" fmla="*/ 2147483647 w 38"/>
                <a:gd name="T13" fmla="*/ 2147483647 h 17"/>
                <a:gd name="T14" fmla="*/ 2147483647 w 38"/>
                <a:gd name="T15" fmla="*/ 2147483647 h 17"/>
                <a:gd name="T16" fmla="*/ 2147483647 w 38"/>
                <a:gd name="T17" fmla="*/ 2147483647 h 17"/>
                <a:gd name="T18" fmla="*/ 2147483647 w 38"/>
                <a:gd name="T19" fmla="*/ 2147483647 h 17"/>
                <a:gd name="T20" fmla="*/ 2147483647 w 38"/>
                <a:gd name="T21" fmla="*/ 2147483647 h 17"/>
                <a:gd name="T22" fmla="*/ 2147483647 w 38"/>
                <a:gd name="T23" fmla="*/ 2147483647 h 17"/>
                <a:gd name="T24" fmla="*/ 2147483647 w 38"/>
                <a:gd name="T25" fmla="*/ 2147483647 h 17"/>
                <a:gd name="T26" fmla="*/ 2147483647 w 38"/>
                <a:gd name="T27" fmla="*/ 2147483647 h 17"/>
                <a:gd name="T28" fmla="*/ 2147483647 w 38"/>
                <a:gd name="T29" fmla="*/ 2147483647 h 17"/>
                <a:gd name="T30" fmla="*/ 2147483647 w 38"/>
                <a:gd name="T31" fmla="*/ 2147483647 h 17"/>
                <a:gd name="T32" fmla="*/ 2147483647 w 38"/>
                <a:gd name="T33" fmla="*/ 2147483647 h 17"/>
                <a:gd name="T34" fmla="*/ 2147483647 w 38"/>
                <a:gd name="T35" fmla="*/ 2147483647 h 17"/>
                <a:gd name="T36" fmla="*/ 2147483647 w 38"/>
                <a:gd name="T37" fmla="*/ 2147483647 h 17"/>
                <a:gd name="T38" fmla="*/ 2147483647 w 38"/>
                <a:gd name="T39" fmla="*/ 2147483647 h 17"/>
                <a:gd name="T40" fmla="*/ 2147483647 w 38"/>
                <a:gd name="T41" fmla="*/ 0 h 17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8"/>
                <a:gd name="T64" fmla="*/ 0 h 17"/>
                <a:gd name="T65" fmla="*/ 38 w 38"/>
                <a:gd name="T66" fmla="*/ 17 h 17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8" h="17">
                  <a:moveTo>
                    <a:pt x="3" y="0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4" y="0"/>
                    <a:pt x="5" y="1"/>
                  </a:cubicBezTo>
                  <a:cubicBezTo>
                    <a:pt x="7" y="2"/>
                    <a:pt x="9" y="4"/>
                    <a:pt x="10" y="7"/>
                  </a:cubicBezTo>
                  <a:cubicBezTo>
                    <a:pt x="11" y="8"/>
                    <a:pt x="12" y="10"/>
                    <a:pt x="12" y="11"/>
                  </a:cubicBezTo>
                  <a:cubicBezTo>
                    <a:pt x="12" y="12"/>
                    <a:pt x="12" y="13"/>
                    <a:pt x="13" y="14"/>
                  </a:cubicBezTo>
                  <a:cubicBezTo>
                    <a:pt x="13" y="14"/>
                    <a:pt x="13" y="16"/>
                    <a:pt x="14" y="17"/>
                  </a:cubicBezTo>
                  <a:cubicBezTo>
                    <a:pt x="14" y="17"/>
                    <a:pt x="15" y="17"/>
                    <a:pt x="16" y="17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7" y="17"/>
                    <a:pt x="17" y="17"/>
                    <a:pt x="18" y="17"/>
                  </a:cubicBezTo>
                  <a:cubicBezTo>
                    <a:pt x="19" y="17"/>
                    <a:pt x="19" y="16"/>
                    <a:pt x="20" y="16"/>
                  </a:cubicBezTo>
                  <a:cubicBezTo>
                    <a:pt x="22" y="15"/>
                    <a:pt x="23" y="14"/>
                    <a:pt x="24" y="14"/>
                  </a:cubicBezTo>
                  <a:cubicBezTo>
                    <a:pt x="27" y="12"/>
                    <a:pt x="30" y="11"/>
                    <a:pt x="32" y="10"/>
                  </a:cubicBezTo>
                  <a:cubicBezTo>
                    <a:pt x="35" y="8"/>
                    <a:pt x="37" y="7"/>
                    <a:pt x="38" y="6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8" y="6"/>
                    <a:pt x="21" y="15"/>
                    <a:pt x="17" y="16"/>
                  </a:cubicBezTo>
                  <a:cubicBezTo>
                    <a:pt x="17" y="16"/>
                    <a:pt x="17" y="16"/>
                    <a:pt x="16" y="16"/>
                  </a:cubicBezTo>
                  <a:cubicBezTo>
                    <a:pt x="14" y="16"/>
                    <a:pt x="14" y="13"/>
                    <a:pt x="14" y="13"/>
                  </a:cubicBezTo>
                  <a:cubicBezTo>
                    <a:pt x="11" y="1"/>
                    <a:pt x="7" y="0"/>
                    <a:pt x="3" y="0"/>
                  </a:cubicBezTo>
                </a:path>
              </a:pathLst>
            </a:custGeom>
            <a:solidFill>
              <a:srgbClr val="1B23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901" name="Freeform 192">
              <a:extLst>
                <a:ext uri="{FF2B5EF4-FFF2-40B4-BE49-F238E27FC236}">
                  <a16:creationId xmlns:a16="http://schemas.microsoft.com/office/drawing/2014/main" id="{A6EE1C5D-CA58-45B4-A949-23CAAFD86134}"/>
                </a:ext>
              </a:extLst>
            </p:cNvPr>
            <p:cNvSpPr>
              <a:spLocks/>
            </p:cNvSpPr>
            <p:nvPr/>
          </p:nvSpPr>
          <p:spPr bwMode="auto">
            <a:xfrm>
              <a:off x="9997612" y="3771054"/>
              <a:ext cx="7822" cy="13409"/>
            </a:xfrm>
            <a:custGeom>
              <a:avLst/>
              <a:gdLst>
                <a:gd name="T0" fmla="*/ 0 w 3"/>
                <a:gd name="T1" fmla="*/ 0 h 5"/>
                <a:gd name="T2" fmla="*/ 0 w 3"/>
                <a:gd name="T3" fmla="*/ 0 h 5"/>
                <a:gd name="T4" fmla="*/ 0 w 3"/>
                <a:gd name="T5" fmla="*/ 0 h 5"/>
                <a:gd name="T6" fmla="*/ 2147483647 w 3"/>
                <a:gd name="T7" fmla="*/ 2147483647 h 5"/>
                <a:gd name="T8" fmla="*/ 0 w 3"/>
                <a:gd name="T9" fmla="*/ 0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"/>
                <a:gd name="T16" fmla="*/ 0 h 5"/>
                <a:gd name="T17" fmla="*/ 3 w 3"/>
                <a:gd name="T18" fmla="*/ 5 h 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" h="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2"/>
                    <a:pt x="2" y="4"/>
                    <a:pt x="3" y="5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B28B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902" name="Freeform 193">
              <a:extLst>
                <a:ext uri="{FF2B5EF4-FFF2-40B4-BE49-F238E27FC236}">
                  <a16:creationId xmlns:a16="http://schemas.microsoft.com/office/drawing/2014/main" id="{D59FD762-3F2C-442E-A84D-5422ABA6FAB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926100" y="3771054"/>
              <a:ext cx="79334" cy="84921"/>
            </a:xfrm>
            <a:custGeom>
              <a:avLst/>
              <a:gdLst>
                <a:gd name="T0" fmla="*/ 2147483647 w 30"/>
                <a:gd name="T1" fmla="*/ 2147483647 h 32"/>
                <a:gd name="T2" fmla="*/ 2147483647 w 30"/>
                <a:gd name="T3" fmla="*/ 2147483647 h 32"/>
                <a:gd name="T4" fmla="*/ 2147483647 w 30"/>
                <a:gd name="T5" fmla="*/ 2147483647 h 32"/>
                <a:gd name="T6" fmla="*/ 2147483647 w 30"/>
                <a:gd name="T7" fmla="*/ 2147483647 h 32"/>
                <a:gd name="T8" fmla="*/ 2147483647 w 30"/>
                <a:gd name="T9" fmla="*/ 2147483647 h 32"/>
                <a:gd name="T10" fmla="*/ 0 w 30"/>
                <a:gd name="T11" fmla="*/ 2147483647 h 32"/>
                <a:gd name="T12" fmla="*/ 2147483647 w 30"/>
                <a:gd name="T13" fmla="*/ 2147483647 h 32"/>
                <a:gd name="T14" fmla="*/ 2147483647 w 30"/>
                <a:gd name="T15" fmla="*/ 2147483647 h 32"/>
                <a:gd name="T16" fmla="*/ 2147483647 w 30"/>
                <a:gd name="T17" fmla="*/ 2147483647 h 32"/>
                <a:gd name="T18" fmla="*/ 2147483647 w 30"/>
                <a:gd name="T19" fmla="*/ 2147483647 h 32"/>
                <a:gd name="T20" fmla="*/ 0 w 30"/>
                <a:gd name="T21" fmla="*/ 2147483647 h 32"/>
                <a:gd name="T22" fmla="*/ 2147483647 w 30"/>
                <a:gd name="T23" fmla="*/ 0 h 32"/>
                <a:gd name="T24" fmla="*/ 2147483647 w 30"/>
                <a:gd name="T25" fmla="*/ 2147483647 h 32"/>
                <a:gd name="T26" fmla="*/ 2147483647 w 30"/>
                <a:gd name="T27" fmla="*/ 2147483647 h 32"/>
                <a:gd name="T28" fmla="*/ 2147483647 w 30"/>
                <a:gd name="T29" fmla="*/ 2147483647 h 32"/>
                <a:gd name="T30" fmla="*/ 2147483647 w 30"/>
                <a:gd name="T31" fmla="*/ 2147483647 h 32"/>
                <a:gd name="T32" fmla="*/ 2147483647 w 30"/>
                <a:gd name="T33" fmla="*/ 2147483647 h 32"/>
                <a:gd name="T34" fmla="*/ 2147483647 w 30"/>
                <a:gd name="T35" fmla="*/ 2147483647 h 32"/>
                <a:gd name="T36" fmla="*/ 2147483647 w 30"/>
                <a:gd name="T37" fmla="*/ 2147483647 h 32"/>
                <a:gd name="T38" fmla="*/ 2147483647 w 30"/>
                <a:gd name="T39" fmla="*/ 2147483647 h 32"/>
                <a:gd name="T40" fmla="*/ 2147483647 w 30"/>
                <a:gd name="T41" fmla="*/ 2147483647 h 32"/>
                <a:gd name="T42" fmla="*/ 2147483647 w 30"/>
                <a:gd name="T43" fmla="*/ 2147483647 h 32"/>
                <a:gd name="T44" fmla="*/ 2147483647 w 30"/>
                <a:gd name="T45" fmla="*/ 0 h 32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0"/>
                <a:gd name="T70" fmla="*/ 0 h 32"/>
                <a:gd name="T71" fmla="*/ 30 w 30"/>
                <a:gd name="T72" fmla="*/ 32 h 32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0" h="32">
                  <a:moveTo>
                    <a:pt x="22" y="23"/>
                  </a:moveTo>
                  <a:cubicBezTo>
                    <a:pt x="22" y="23"/>
                    <a:pt x="22" y="23"/>
                    <a:pt x="21" y="23"/>
                  </a:cubicBezTo>
                  <a:cubicBezTo>
                    <a:pt x="19" y="23"/>
                    <a:pt x="16" y="23"/>
                    <a:pt x="13" y="23"/>
                  </a:cubicBezTo>
                  <a:cubicBezTo>
                    <a:pt x="22" y="32"/>
                    <a:pt x="22" y="32"/>
                    <a:pt x="22" y="32"/>
                  </a:cubicBezTo>
                  <a:cubicBezTo>
                    <a:pt x="22" y="32"/>
                    <a:pt x="22" y="27"/>
                    <a:pt x="22" y="23"/>
                  </a:cubicBezTo>
                  <a:moveTo>
                    <a:pt x="0" y="9"/>
                  </a:move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3" y="21"/>
                    <a:pt x="13" y="21"/>
                    <a:pt x="14" y="21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7" y="16"/>
                    <a:pt x="2" y="12"/>
                    <a:pt x="0" y="9"/>
                  </a:cubicBezTo>
                  <a:moveTo>
                    <a:pt x="27" y="0"/>
                  </a:moveTo>
                  <a:cubicBezTo>
                    <a:pt x="26" y="1"/>
                    <a:pt x="24" y="1"/>
                    <a:pt x="22" y="3"/>
                  </a:cubicBezTo>
                  <a:cubicBezTo>
                    <a:pt x="19" y="6"/>
                    <a:pt x="17" y="12"/>
                    <a:pt x="16" y="18"/>
                  </a:cubicBezTo>
                  <a:cubicBezTo>
                    <a:pt x="15" y="19"/>
                    <a:pt x="15" y="19"/>
                    <a:pt x="15" y="20"/>
                  </a:cubicBezTo>
                  <a:cubicBezTo>
                    <a:pt x="15" y="21"/>
                    <a:pt x="15" y="21"/>
                    <a:pt x="15" y="21"/>
                  </a:cubicBezTo>
                  <a:cubicBezTo>
                    <a:pt x="17" y="21"/>
                    <a:pt x="19" y="21"/>
                    <a:pt x="21" y="21"/>
                  </a:cubicBezTo>
                  <a:cubicBezTo>
                    <a:pt x="22" y="21"/>
                    <a:pt x="22" y="21"/>
                    <a:pt x="23" y="21"/>
                  </a:cubicBezTo>
                  <a:cubicBezTo>
                    <a:pt x="23" y="17"/>
                    <a:pt x="23" y="13"/>
                    <a:pt x="24" y="11"/>
                  </a:cubicBezTo>
                  <a:cubicBezTo>
                    <a:pt x="25" y="5"/>
                    <a:pt x="30" y="5"/>
                    <a:pt x="30" y="5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29" y="4"/>
                    <a:pt x="28" y="2"/>
                    <a:pt x="27" y="0"/>
                  </a:cubicBezTo>
                </a:path>
              </a:pathLst>
            </a:custGeom>
            <a:solidFill>
              <a:srgbClr val="A238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903" name="Freeform 194">
              <a:extLst>
                <a:ext uri="{FF2B5EF4-FFF2-40B4-BE49-F238E27FC236}">
                  <a16:creationId xmlns:a16="http://schemas.microsoft.com/office/drawing/2014/main" id="{E2B01C70-6F3D-4575-9682-C3B753A372B2}"/>
                </a:ext>
              </a:extLst>
            </p:cNvPr>
            <p:cNvSpPr>
              <a:spLocks/>
            </p:cNvSpPr>
            <p:nvPr/>
          </p:nvSpPr>
          <p:spPr bwMode="auto">
            <a:xfrm>
              <a:off x="9958504" y="3826923"/>
              <a:ext cx="29052" cy="5587"/>
            </a:xfrm>
            <a:custGeom>
              <a:avLst/>
              <a:gdLst>
                <a:gd name="T0" fmla="*/ 2147483647 w 11"/>
                <a:gd name="T1" fmla="*/ 0 h 2"/>
                <a:gd name="T2" fmla="*/ 2147483647 w 11"/>
                <a:gd name="T3" fmla="*/ 0 h 2"/>
                <a:gd name="T4" fmla="*/ 2147483647 w 11"/>
                <a:gd name="T5" fmla="*/ 0 h 2"/>
                <a:gd name="T6" fmla="*/ 2147483647 w 11"/>
                <a:gd name="T7" fmla="*/ 2147483647 h 2"/>
                <a:gd name="T8" fmla="*/ 2147483647 w 11"/>
                <a:gd name="T9" fmla="*/ 0 h 2"/>
                <a:gd name="T10" fmla="*/ 0 w 11"/>
                <a:gd name="T11" fmla="*/ 0 h 2"/>
                <a:gd name="T12" fmla="*/ 0 w 11"/>
                <a:gd name="T13" fmla="*/ 0 h 2"/>
                <a:gd name="T14" fmla="*/ 2147483647 w 11"/>
                <a:gd name="T15" fmla="*/ 2147483647 h 2"/>
                <a:gd name="T16" fmla="*/ 2147483647 w 11"/>
                <a:gd name="T17" fmla="*/ 2147483647 h 2"/>
                <a:gd name="T18" fmla="*/ 2147483647 w 11"/>
                <a:gd name="T19" fmla="*/ 2147483647 h 2"/>
                <a:gd name="T20" fmla="*/ 2147483647 w 11"/>
                <a:gd name="T21" fmla="*/ 0 h 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1"/>
                <a:gd name="T34" fmla="*/ 0 h 2"/>
                <a:gd name="T35" fmla="*/ 11 w 11"/>
                <a:gd name="T36" fmla="*/ 2 h 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1" h="2">
                  <a:moveTo>
                    <a:pt x="11" y="0"/>
                  </a:moveTo>
                  <a:cubicBezTo>
                    <a:pt x="10" y="0"/>
                    <a:pt x="10" y="0"/>
                    <a:pt x="9" y="0"/>
                  </a:cubicBezTo>
                  <a:cubicBezTo>
                    <a:pt x="7" y="0"/>
                    <a:pt x="5" y="0"/>
                    <a:pt x="3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4" y="2"/>
                    <a:pt x="7" y="2"/>
                    <a:pt x="9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1" y="1"/>
                    <a:pt x="11" y="0"/>
                    <a:pt x="11" y="0"/>
                  </a:cubicBezTo>
                </a:path>
              </a:pathLst>
            </a:custGeom>
            <a:solidFill>
              <a:srgbClr val="AFAF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904" name="Freeform 195">
              <a:extLst>
                <a:ext uri="{FF2B5EF4-FFF2-40B4-BE49-F238E27FC236}">
                  <a16:creationId xmlns:a16="http://schemas.microsoft.com/office/drawing/2014/main" id="{D18F10AF-264A-4688-A613-7F49CF5D1B44}"/>
                </a:ext>
              </a:extLst>
            </p:cNvPr>
            <p:cNvSpPr>
              <a:spLocks/>
            </p:cNvSpPr>
            <p:nvPr/>
          </p:nvSpPr>
          <p:spPr bwMode="auto">
            <a:xfrm>
              <a:off x="9926100" y="3771054"/>
              <a:ext cx="71512" cy="59221"/>
            </a:xfrm>
            <a:custGeom>
              <a:avLst/>
              <a:gdLst>
                <a:gd name="T0" fmla="*/ 2147483647 w 27"/>
                <a:gd name="T1" fmla="*/ 0 h 22"/>
                <a:gd name="T2" fmla="*/ 2147483647 w 27"/>
                <a:gd name="T3" fmla="*/ 2147483647 h 22"/>
                <a:gd name="T4" fmla="*/ 0 w 27"/>
                <a:gd name="T5" fmla="*/ 2147483647 h 22"/>
                <a:gd name="T6" fmla="*/ 0 w 27"/>
                <a:gd name="T7" fmla="*/ 2147483647 h 22"/>
                <a:gd name="T8" fmla="*/ 2147483647 w 27"/>
                <a:gd name="T9" fmla="*/ 2147483647 h 22"/>
                <a:gd name="T10" fmla="*/ 2147483647 w 27"/>
                <a:gd name="T11" fmla="*/ 2147483647 h 22"/>
                <a:gd name="T12" fmla="*/ 2147483647 w 27"/>
                <a:gd name="T13" fmla="*/ 2147483647 h 22"/>
                <a:gd name="T14" fmla="*/ 2147483647 w 27"/>
                <a:gd name="T15" fmla="*/ 2147483647 h 22"/>
                <a:gd name="T16" fmla="*/ 2147483647 w 27"/>
                <a:gd name="T17" fmla="*/ 2147483647 h 22"/>
                <a:gd name="T18" fmla="*/ 2147483647 w 27"/>
                <a:gd name="T19" fmla="*/ 2147483647 h 22"/>
                <a:gd name="T20" fmla="*/ 2147483647 w 27"/>
                <a:gd name="T21" fmla="*/ 2147483647 h 22"/>
                <a:gd name="T22" fmla="*/ 2147483647 w 27"/>
                <a:gd name="T23" fmla="*/ 0 h 22"/>
                <a:gd name="T24" fmla="*/ 2147483647 w 27"/>
                <a:gd name="T25" fmla="*/ 0 h 22"/>
                <a:gd name="T26" fmla="*/ 2147483647 w 27"/>
                <a:gd name="T27" fmla="*/ 0 h 2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7"/>
                <a:gd name="T43" fmla="*/ 0 h 22"/>
                <a:gd name="T44" fmla="*/ 27 w 27"/>
                <a:gd name="T45" fmla="*/ 22 h 22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7" h="22">
                  <a:moveTo>
                    <a:pt x="27" y="0"/>
                  </a:moveTo>
                  <a:cubicBezTo>
                    <a:pt x="16" y="2"/>
                    <a:pt x="14" y="20"/>
                    <a:pt x="14" y="20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2" y="12"/>
                    <a:pt x="7" y="16"/>
                    <a:pt x="14" y="21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1"/>
                    <a:pt x="15" y="21"/>
                    <a:pt x="15" y="21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5" y="19"/>
                    <a:pt x="15" y="19"/>
                    <a:pt x="16" y="18"/>
                  </a:cubicBezTo>
                  <a:cubicBezTo>
                    <a:pt x="17" y="12"/>
                    <a:pt x="19" y="6"/>
                    <a:pt x="22" y="3"/>
                  </a:cubicBezTo>
                  <a:cubicBezTo>
                    <a:pt x="24" y="1"/>
                    <a:pt x="26" y="1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</a:path>
              </a:pathLst>
            </a:custGeom>
            <a:solidFill>
              <a:srgbClr val="1B23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905" name="Freeform 196">
              <a:extLst>
                <a:ext uri="{FF2B5EF4-FFF2-40B4-BE49-F238E27FC236}">
                  <a16:creationId xmlns:a16="http://schemas.microsoft.com/office/drawing/2014/main" id="{71ADD4C2-B5EE-4E8D-95FD-24E70BFB065F}"/>
                </a:ext>
              </a:extLst>
            </p:cNvPr>
            <p:cNvSpPr>
              <a:spLocks/>
            </p:cNvSpPr>
            <p:nvPr/>
          </p:nvSpPr>
          <p:spPr bwMode="auto">
            <a:xfrm>
              <a:off x="7449994" y="3296169"/>
              <a:ext cx="301692" cy="501702"/>
            </a:xfrm>
            <a:custGeom>
              <a:avLst/>
              <a:gdLst>
                <a:gd name="T0" fmla="*/ 2147483647 w 114"/>
                <a:gd name="T1" fmla="*/ 2147483647 h 189"/>
                <a:gd name="T2" fmla="*/ 2147483647 w 114"/>
                <a:gd name="T3" fmla="*/ 2147483647 h 189"/>
                <a:gd name="T4" fmla="*/ 2147483647 w 114"/>
                <a:gd name="T5" fmla="*/ 2147483647 h 189"/>
                <a:gd name="T6" fmla="*/ 2147483647 w 114"/>
                <a:gd name="T7" fmla="*/ 2147483647 h 189"/>
                <a:gd name="T8" fmla="*/ 2147483647 w 114"/>
                <a:gd name="T9" fmla="*/ 2147483647 h 189"/>
                <a:gd name="T10" fmla="*/ 2147483647 w 114"/>
                <a:gd name="T11" fmla="*/ 2147483647 h 189"/>
                <a:gd name="T12" fmla="*/ 0 w 114"/>
                <a:gd name="T13" fmla="*/ 2147483647 h 189"/>
                <a:gd name="T14" fmla="*/ 2147483647 w 114"/>
                <a:gd name="T15" fmla="*/ 2147483647 h 18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14"/>
                <a:gd name="T25" fmla="*/ 0 h 189"/>
                <a:gd name="T26" fmla="*/ 114 w 114"/>
                <a:gd name="T27" fmla="*/ 189 h 18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14" h="189">
                  <a:moveTo>
                    <a:pt x="20" y="189"/>
                  </a:moveTo>
                  <a:cubicBezTo>
                    <a:pt x="88" y="179"/>
                    <a:pt x="88" y="179"/>
                    <a:pt x="88" y="179"/>
                  </a:cubicBezTo>
                  <a:cubicBezTo>
                    <a:pt x="88" y="171"/>
                    <a:pt x="86" y="140"/>
                    <a:pt x="86" y="140"/>
                  </a:cubicBezTo>
                  <a:cubicBezTo>
                    <a:pt x="86" y="140"/>
                    <a:pt x="114" y="134"/>
                    <a:pt x="113" y="106"/>
                  </a:cubicBezTo>
                  <a:cubicBezTo>
                    <a:pt x="111" y="77"/>
                    <a:pt x="103" y="12"/>
                    <a:pt x="103" y="12"/>
                  </a:cubicBezTo>
                  <a:cubicBezTo>
                    <a:pt x="69" y="0"/>
                    <a:pt x="31" y="7"/>
                    <a:pt x="4" y="30"/>
                  </a:cubicBezTo>
                  <a:cubicBezTo>
                    <a:pt x="0" y="34"/>
                    <a:pt x="0" y="34"/>
                    <a:pt x="0" y="34"/>
                  </a:cubicBezTo>
                  <a:lnTo>
                    <a:pt x="20" y="189"/>
                  </a:lnTo>
                  <a:close/>
                </a:path>
              </a:pathLst>
            </a:custGeom>
            <a:solidFill>
              <a:srgbClr val="FFBE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906" name="Freeform 197">
              <a:extLst>
                <a:ext uri="{FF2B5EF4-FFF2-40B4-BE49-F238E27FC236}">
                  <a16:creationId xmlns:a16="http://schemas.microsoft.com/office/drawing/2014/main" id="{5C63753A-68A3-4AE3-A69D-F6E31246223E}"/>
                </a:ext>
              </a:extLst>
            </p:cNvPr>
            <p:cNvSpPr>
              <a:spLocks/>
            </p:cNvSpPr>
            <p:nvPr/>
          </p:nvSpPr>
          <p:spPr bwMode="auto">
            <a:xfrm>
              <a:off x="7706991" y="3440311"/>
              <a:ext cx="23465" cy="23465"/>
            </a:xfrm>
            <a:custGeom>
              <a:avLst/>
              <a:gdLst>
                <a:gd name="T0" fmla="*/ 2147483647 w 9"/>
                <a:gd name="T1" fmla="*/ 2147483647 h 9"/>
                <a:gd name="T2" fmla="*/ 2147483647 w 9"/>
                <a:gd name="T3" fmla="*/ 2147483647 h 9"/>
                <a:gd name="T4" fmla="*/ 2147483647 w 9"/>
                <a:gd name="T5" fmla="*/ 2147483647 h 9"/>
                <a:gd name="T6" fmla="*/ 2147483647 w 9"/>
                <a:gd name="T7" fmla="*/ 2147483647 h 9"/>
                <a:gd name="T8" fmla="*/ 2147483647 w 9"/>
                <a:gd name="T9" fmla="*/ 2147483647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"/>
                <a:gd name="T16" fmla="*/ 0 h 9"/>
                <a:gd name="T17" fmla="*/ 9 w 9"/>
                <a:gd name="T18" fmla="*/ 9 h 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" h="9">
                  <a:moveTo>
                    <a:pt x="2" y="7"/>
                  </a:moveTo>
                  <a:cubicBezTo>
                    <a:pt x="0" y="6"/>
                    <a:pt x="0" y="3"/>
                    <a:pt x="1" y="2"/>
                  </a:cubicBezTo>
                  <a:cubicBezTo>
                    <a:pt x="3" y="0"/>
                    <a:pt x="5" y="0"/>
                    <a:pt x="7" y="1"/>
                  </a:cubicBezTo>
                  <a:cubicBezTo>
                    <a:pt x="9" y="2"/>
                    <a:pt x="9" y="5"/>
                    <a:pt x="8" y="7"/>
                  </a:cubicBezTo>
                  <a:cubicBezTo>
                    <a:pt x="6" y="9"/>
                    <a:pt x="4" y="9"/>
                    <a:pt x="2" y="7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907" name="Freeform 198">
              <a:extLst>
                <a:ext uri="{FF2B5EF4-FFF2-40B4-BE49-F238E27FC236}">
                  <a16:creationId xmlns:a16="http://schemas.microsoft.com/office/drawing/2014/main" id="{081D18A3-5F76-4343-807C-73D326A3EE41}"/>
                </a:ext>
              </a:extLst>
            </p:cNvPr>
            <p:cNvSpPr>
              <a:spLocks/>
            </p:cNvSpPr>
            <p:nvPr/>
          </p:nvSpPr>
          <p:spPr bwMode="auto">
            <a:xfrm>
              <a:off x="7691347" y="3431372"/>
              <a:ext cx="39108" cy="13409"/>
            </a:xfrm>
            <a:custGeom>
              <a:avLst/>
              <a:gdLst>
                <a:gd name="T0" fmla="*/ 2147483647 w 15"/>
                <a:gd name="T1" fmla="*/ 2147483647 h 5"/>
                <a:gd name="T2" fmla="*/ 2147483647 w 15"/>
                <a:gd name="T3" fmla="*/ 2147483647 h 5"/>
                <a:gd name="T4" fmla="*/ 0 w 15"/>
                <a:gd name="T5" fmla="*/ 2147483647 h 5"/>
                <a:gd name="T6" fmla="*/ 2147483647 w 15"/>
                <a:gd name="T7" fmla="*/ 2147483647 h 5"/>
                <a:gd name="T8" fmla="*/ 2147483647 w 15"/>
                <a:gd name="T9" fmla="*/ 0 h 5"/>
                <a:gd name="T10" fmla="*/ 2147483647 w 15"/>
                <a:gd name="T11" fmla="*/ 2147483647 h 5"/>
                <a:gd name="T12" fmla="*/ 2147483647 w 15"/>
                <a:gd name="T13" fmla="*/ 2147483647 h 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5"/>
                <a:gd name="T22" fmla="*/ 0 h 5"/>
                <a:gd name="T23" fmla="*/ 15 w 15"/>
                <a:gd name="T24" fmla="*/ 5 h 5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5" h="5">
                  <a:moveTo>
                    <a:pt x="14" y="4"/>
                  </a:moveTo>
                  <a:cubicBezTo>
                    <a:pt x="14" y="4"/>
                    <a:pt x="11" y="2"/>
                    <a:pt x="7" y="2"/>
                  </a:cubicBezTo>
                  <a:cubicBezTo>
                    <a:pt x="3" y="2"/>
                    <a:pt x="0" y="5"/>
                    <a:pt x="0" y="4"/>
                  </a:cubicBezTo>
                  <a:cubicBezTo>
                    <a:pt x="0" y="4"/>
                    <a:pt x="0" y="3"/>
                    <a:pt x="1" y="2"/>
                  </a:cubicBezTo>
                  <a:cubicBezTo>
                    <a:pt x="2" y="1"/>
                    <a:pt x="5" y="0"/>
                    <a:pt x="7" y="0"/>
                  </a:cubicBezTo>
                  <a:cubicBezTo>
                    <a:pt x="9" y="0"/>
                    <a:pt x="12" y="1"/>
                    <a:pt x="13" y="1"/>
                  </a:cubicBezTo>
                  <a:cubicBezTo>
                    <a:pt x="14" y="2"/>
                    <a:pt x="15" y="3"/>
                    <a:pt x="14" y="4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908" name="Freeform 199">
              <a:extLst>
                <a:ext uri="{FF2B5EF4-FFF2-40B4-BE49-F238E27FC236}">
                  <a16:creationId xmlns:a16="http://schemas.microsoft.com/office/drawing/2014/main" id="{BD3F022D-FB2A-4FBD-AB6C-F56C151994E4}"/>
                </a:ext>
              </a:extLst>
            </p:cNvPr>
            <p:cNvSpPr>
              <a:spLocks/>
            </p:cNvSpPr>
            <p:nvPr/>
          </p:nvSpPr>
          <p:spPr bwMode="auto">
            <a:xfrm>
              <a:off x="7593018" y="3452602"/>
              <a:ext cx="23465" cy="26817"/>
            </a:xfrm>
            <a:custGeom>
              <a:avLst/>
              <a:gdLst>
                <a:gd name="T0" fmla="*/ 2147483647 w 9"/>
                <a:gd name="T1" fmla="*/ 2147483647 h 10"/>
                <a:gd name="T2" fmla="*/ 2147483647 w 9"/>
                <a:gd name="T3" fmla="*/ 2147483647 h 10"/>
                <a:gd name="T4" fmla="*/ 2147483647 w 9"/>
                <a:gd name="T5" fmla="*/ 2147483647 h 10"/>
                <a:gd name="T6" fmla="*/ 2147483647 w 9"/>
                <a:gd name="T7" fmla="*/ 2147483647 h 10"/>
                <a:gd name="T8" fmla="*/ 2147483647 w 9"/>
                <a:gd name="T9" fmla="*/ 2147483647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"/>
                <a:gd name="T16" fmla="*/ 0 h 10"/>
                <a:gd name="T17" fmla="*/ 9 w 9"/>
                <a:gd name="T18" fmla="*/ 10 h 1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" h="10">
                  <a:moveTo>
                    <a:pt x="6" y="2"/>
                  </a:moveTo>
                  <a:cubicBezTo>
                    <a:pt x="8" y="3"/>
                    <a:pt x="9" y="5"/>
                    <a:pt x="8" y="7"/>
                  </a:cubicBezTo>
                  <a:cubicBezTo>
                    <a:pt x="7" y="9"/>
                    <a:pt x="4" y="10"/>
                    <a:pt x="2" y="9"/>
                  </a:cubicBezTo>
                  <a:cubicBezTo>
                    <a:pt x="0" y="8"/>
                    <a:pt x="0" y="5"/>
                    <a:pt x="1" y="3"/>
                  </a:cubicBezTo>
                  <a:cubicBezTo>
                    <a:pt x="2" y="1"/>
                    <a:pt x="4" y="0"/>
                    <a:pt x="6" y="2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909" name="Freeform 200">
              <a:extLst>
                <a:ext uri="{FF2B5EF4-FFF2-40B4-BE49-F238E27FC236}">
                  <a16:creationId xmlns:a16="http://schemas.microsoft.com/office/drawing/2014/main" id="{2CF960AF-4DDB-4614-B5A1-20F862C445EE}"/>
                </a:ext>
              </a:extLst>
            </p:cNvPr>
            <p:cNvSpPr>
              <a:spLocks/>
            </p:cNvSpPr>
            <p:nvPr/>
          </p:nvSpPr>
          <p:spPr bwMode="auto">
            <a:xfrm>
              <a:off x="7577375" y="3448133"/>
              <a:ext cx="39108" cy="13409"/>
            </a:xfrm>
            <a:custGeom>
              <a:avLst/>
              <a:gdLst>
                <a:gd name="T0" fmla="*/ 2147483647 w 15"/>
                <a:gd name="T1" fmla="*/ 2147483647 h 5"/>
                <a:gd name="T2" fmla="*/ 2147483647 w 15"/>
                <a:gd name="T3" fmla="*/ 2147483647 h 5"/>
                <a:gd name="T4" fmla="*/ 0 w 15"/>
                <a:gd name="T5" fmla="*/ 2147483647 h 5"/>
                <a:gd name="T6" fmla="*/ 2147483647 w 15"/>
                <a:gd name="T7" fmla="*/ 2147483647 h 5"/>
                <a:gd name="T8" fmla="*/ 2147483647 w 15"/>
                <a:gd name="T9" fmla="*/ 0 h 5"/>
                <a:gd name="T10" fmla="*/ 2147483647 w 15"/>
                <a:gd name="T11" fmla="*/ 2147483647 h 5"/>
                <a:gd name="T12" fmla="*/ 2147483647 w 15"/>
                <a:gd name="T13" fmla="*/ 2147483647 h 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5"/>
                <a:gd name="T22" fmla="*/ 0 h 5"/>
                <a:gd name="T23" fmla="*/ 15 w 15"/>
                <a:gd name="T24" fmla="*/ 5 h 5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5" h="5">
                  <a:moveTo>
                    <a:pt x="15" y="3"/>
                  </a:moveTo>
                  <a:cubicBezTo>
                    <a:pt x="14" y="4"/>
                    <a:pt x="12" y="2"/>
                    <a:pt x="8" y="2"/>
                  </a:cubicBezTo>
                  <a:cubicBezTo>
                    <a:pt x="4" y="2"/>
                    <a:pt x="1" y="5"/>
                    <a:pt x="0" y="4"/>
                  </a:cubicBezTo>
                  <a:cubicBezTo>
                    <a:pt x="0" y="4"/>
                    <a:pt x="1" y="3"/>
                    <a:pt x="2" y="2"/>
                  </a:cubicBezTo>
                  <a:cubicBezTo>
                    <a:pt x="3" y="1"/>
                    <a:pt x="5" y="0"/>
                    <a:pt x="7" y="0"/>
                  </a:cubicBezTo>
                  <a:cubicBezTo>
                    <a:pt x="10" y="0"/>
                    <a:pt x="12" y="0"/>
                    <a:pt x="13" y="1"/>
                  </a:cubicBezTo>
                  <a:cubicBezTo>
                    <a:pt x="15" y="2"/>
                    <a:pt x="15" y="3"/>
                    <a:pt x="15" y="3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910" name="Freeform 201">
              <a:extLst>
                <a:ext uri="{FF2B5EF4-FFF2-40B4-BE49-F238E27FC236}">
                  <a16:creationId xmlns:a16="http://schemas.microsoft.com/office/drawing/2014/main" id="{D2BF7571-E83F-45FF-A72E-5AD6B89C61D6}"/>
                </a:ext>
              </a:extLst>
            </p:cNvPr>
            <p:cNvSpPr>
              <a:spLocks/>
            </p:cNvSpPr>
            <p:nvPr/>
          </p:nvSpPr>
          <p:spPr bwMode="auto">
            <a:xfrm>
              <a:off x="7651122" y="3450367"/>
              <a:ext cx="40226" cy="90507"/>
            </a:xfrm>
            <a:custGeom>
              <a:avLst/>
              <a:gdLst>
                <a:gd name="T0" fmla="*/ 2147483647 w 15"/>
                <a:gd name="T1" fmla="*/ 2147483647 h 34"/>
                <a:gd name="T2" fmla="*/ 2147483647 w 15"/>
                <a:gd name="T3" fmla="*/ 2147483647 h 34"/>
                <a:gd name="T4" fmla="*/ 2147483647 w 15"/>
                <a:gd name="T5" fmla="*/ 2147483647 h 34"/>
                <a:gd name="T6" fmla="*/ 2147483647 w 15"/>
                <a:gd name="T7" fmla="*/ 2147483647 h 34"/>
                <a:gd name="T8" fmla="*/ 2147483647 w 15"/>
                <a:gd name="T9" fmla="*/ 2147483647 h 34"/>
                <a:gd name="T10" fmla="*/ 0 w 15"/>
                <a:gd name="T11" fmla="*/ 0 h 34"/>
                <a:gd name="T12" fmla="*/ 2147483647 w 15"/>
                <a:gd name="T13" fmla="*/ 2147483647 h 34"/>
                <a:gd name="T14" fmla="*/ 2147483647 w 15"/>
                <a:gd name="T15" fmla="*/ 2147483647 h 34"/>
                <a:gd name="T16" fmla="*/ 2147483647 w 15"/>
                <a:gd name="T17" fmla="*/ 2147483647 h 34"/>
                <a:gd name="T18" fmla="*/ 2147483647 w 15"/>
                <a:gd name="T19" fmla="*/ 2147483647 h 34"/>
                <a:gd name="T20" fmla="*/ 2147483647 w 15"/>
                <a:gd name="T21" fmla="*/ 2147483647 h 34"/>
                <a:gd name="T22" fmla="*/ 2147483647 w 15"/>
                <a:gd name="T23" fmla="*/ 2147483647 h 3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5"/>
                <a:gd name="T37" fmla="*/ 0 h 34"/>
                <a:gd name="T38" fmla="*/ 15 w 15"/>
                <a:gd name="T39" fmla="*/ 34 h 34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5" h="34">
                  <a:moveTo>
                    <a:pt x="4" y="34"/>
                  </a:moveTo>
                  <a:cubicBezTo>
                    <a:pt x="4" y="34"/>
                    <a:pt x="7" y="33"/>
                    <a:pt x="11" y="32"/>
                  </a:cubicBezTo>
                  <a:cubicBezTo>
                    <a:pt x="12" y="32"/>
                    <a:pt x="13" y="32"/>
                    <a:pt x="13" y="31"/>
                  </a:cubicBezTo>
                  <a:cubicBezTo>
                    <a:pt x="13" y="31"/>
                    <a:pt x="12" y="30"/>
                    <a:pt x="12" y="28"/>
                  </a:cubicBezTo>
                  <a:cubicBezTo>
                    <a:pt x="11" y="26"/>
                    <a:pt x="9" y="23"/>
                    <a:pt x="8" y="21"/>
                  </a:cubicBezTo>
                  <a:cubicBezTo>
                    <a:pt x="3" y="9"/>
                    <a:pt x="0" y="0"/>
                    <a:pt x="0" y="0"/>
                  </a:cubicBezTo>
                  <a:cubicBezTo>
                    <a:pt x="1" y="0"/>
                    <a:pt x="5" y="8"/>
                    <a:pt x="10" y="20"/>
                  </a:cubicBezTo>
                  <a:cubicBezTo>
                    <a:pt x="11" y="22"/>
                    <a:pt x="12" y="25"/>
                    <a:pt x="14" y="27"/>
                  </a:cubicBezTo>
                  <a:cubicBezTo>
                    <a:pt x="14" y="29"/>
                    <a:pt x="15" y="30"/>
                    <a:pt x="14" y="32"/>
                  </a:cubicBezTo>
                  <a:cubicBezTo>
                    <a:pt x="14" y="33"/>
                    <a:pt x="13" y="33"/>
                    <a:pt x="13" y="33"/>
                  </a:cubicBezTo>
                  <a:cubicBezTo>
                    <a:pt x="12" y="34"/>
                    <a:pt x="11" y="34"/>
                    <a:pt x="11" y="34"/>
                  </a:cubicBezTo>
                  <a:cubicBezTo>
                    <a:pt x="7" y="34"/>
                    <a:pt x="5" y="34"/>
                    <a:pt x="4" y="34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911" name="Freeform 202">
              <a:extLst>
                <a:ext uri="{FF2B5EF4-FFF2-40B4-BE49-F238E27FC236}">
                  <a16:creationId xmlns:a16="http://schemas.microsoft.com/office/drawing/2014/main" id="{78C2DCF2-F55E-4BC9-9428-8E88181ADD47}"/>
                </a:ext>
              </a:extLst>
            </p:cNvPr>
            <p:cNvSpPr>
              <a:spLocks/>
            </p:cNvSpPr>
            <p:nvPr/>
          </p:nvSpPr>
          <p:spPr bwMode="auto">
            <a:xfrm>
              <a:off x="7624305" y="3554283"/>
              <a:ext cx="59221" cy="31287"/>
            </a:xfrm>
            <a:custGeom>
              <a:avLst/>
              <a:gdLst>
                <a:gd name="T0" fmla="*/ 2147483647 w 22"/>
                <a:gd name="T1" fmla="*/ 0 h 12"/>
                <a:gd name="T2" fmla="*/ 2147483647 w 22"/>
                <a:gd name="T3" fmla="*/ 2147483647 h 12"/>
                <a:gd name="T4" fmla="*/ 2147483647 w 22"/>
                <a:gd name="T5" fmla="*/ 2147483647 h 12"/>
                <a:gd name="T6" fmla="*/ 2147483647 w 22"/>
                <a:gd name="T7" fmla="*/ 0 h 1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2"/>
                <a:gd name="T13" fmla="*/ 0 h 12"/>
                <a:gd name="T14" fmla="*/ 22 w 22"/>
                <a:gd name="T15" fmla="*/ 12 h 1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2" h="12">
                  <a:moveTo>
                    <a:pt x="2" y="0"/>
                  </a:moveTo>
                  <a:cubicBezTo>
                    <a:pt x="7" y="2"/>
                    <a:pt x="14" y="4"/>
                    <a:pt x="22" y="5"/>
                  </a:cubicBezTo>
                  <a:cubicBezTo>
                    <a:pt x="22" y="5"/>
                    <a:pt x="17" y="12"/>
                    <a:pt x="9" y="10"/>
                  </a:cubicBezTo>
                  <a:cubicBezTo>
                    <a:pt x="0" y="7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912" name="Freeform 203">
              <a:extLst>
                <a:ext uri="{FF2B5EF4-FFF2-40B4-BE49-F238E27FC236}">
                  <a16:creationId xmlns:a16="http://schemas.microsoft.com/office/drawing/2014/main" id="{4B7F2D01-A1BF-4041-AF9A-D355860CF9C7}"/>
                </a:ext>
              </a:extLst>
            </p:cNvPr>
            <p:cNvSpPr>
              <a:spLocks/>
            </p:cNvSpPr>
            <p:nvPr/>
          </p:nvSpPr>
          <p:spPr bwMode="auto">
            <a:xfrm>
              <a:off x="7577375" y="3647026"/>
              <a:ext cx="100564" cy="52517"/>
            </a:xfrm>
            <a:custGeom>
              <a:avLst/>
              <a:gdLst>
                <a:gd name="T0" fmla="*/ 2147483647 w 38"/>
                <a:gd name="T1" fmla="*/ 2147483647 h 20"/>
                <a:gd name="T2" fmla="*/ 0 w 38"/>
                <a:gd name="T3" fmla="*/ 0 h 20"/>
                <a:gd name="T4" fmla="*/ 2147483647 w 38"/>
                <a:gd name="T5" fmla="*/ 2147483647 h 20"/>
                <a:gd name="T6" fmla="*/ 2147483647 w 38"/>
                <a:gd name="T7" fmla="*/ 2147483647 h 2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8"/>
                <a:gd name="T13" fmla="*/ 0 h 20"/>
                <a:gd name="T14" fmla="*/ 38 w 38"/>
                <a:gd name="T15" fmla="*/ 20 h 2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8" h="20">
                  <a:moveTo>
                    <a:pt x="38" y="8"/>
                  </a:moveTo>
                  <a:cubicBezTo>
                    <a:pt x="38" y="8"/>
                    <a:pt x="20" y="11"/>
                    <a:pt x="0" y="0"/>
                  </a:cubicBezTo>
                  <a:cubicBezTo>
                    <a:pt x="0" y="0"/>
                    <a:pt x="10" y="20"/>
                    <a:pt x="38" y="15"/>
                  </a:cubicBezTo>
                  <a:lnTo>
                    <a:pt x="38" y="8"/>
                  </a:lnTo>
                  <a:close/>
                </a:path>
              </a:pathLst>
            </a:custGeom>
            <a:solidFill>
              <a:srgbClr val="EB99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913" name="Freeform 204">
              <a:extLst>
                <a:ext uri="{FF2B5EF4-FFF2-40B4-BE49-F238E27FC236}">
                  <a16:creationId xmlns:a16="http://schemas.microsoft.com/office/drawing/2014/main" id="{ED2BA602-EEF4-4AA7-B565-0EAD3752E2A5}"/>
                </a:ext>
              </a:extLst>
            </p:cNvPr>
            <p:cNvSpPr>
              <a:spLocks/>
            </p:cNvSpPr>
            <p:nvPr/>
          </p:nvSpPr>
          <p:spPr bwMode="auto">
            <a:xfrm>
              <a:off x="7428764" y="3296169"/>
              <a:ext cx="296105" cy="194424"/>
            </a:xfrm>
            <a:custGeom>
              <a:avLst/>
              <a:gdLst>
                <a:gd name="T0" fmla="*/ 2147483647 w 112"/>
                <a:gd name="T1" fmla="*/ 2147483647 h 73"/>
                <a:gd name="T2" fmla="*/ 2147483647 w 112"/>
                <a:gd name="T3" fmla="*/ 2147483647 h 73"/>
                <a:gd name="T4" fmla="*/ 2147483647 w 112"/>
                <a:gd name="T5" fmla="*/ 2147483647 h 73"/>
                <a:gd name="T6" fmla="*/ 2147483647 w 112"/>
                <a:gd name="T7" fmla="*/ 2147483647 h 73"/>
                <a:gd name="T8" fmla="*/ 2147483647 w 112"/>
                <a:gd name="T9" fmla="*/ 2147483647 h 73"/>
                <a:gd name="T10" fmla="*/ 2147483647 w 112"/>
                <a:gd name="T11" fmla="*/ 2147483647 h 73"/>
                <a:gd name="T12" fmla="*/ 2147483647 w 112"/>
                <a:gd name="T13" fmla="*/ 2147483647 h 73"/>
                <a:gd name="T14" fmla="*/ 2147483647 w 112"/>
                <a:gd name="T15" fmla="*/ 0 h 73"/>
                <a:gd name="T16" fmla="*/ 2147483647 w 112"/>
                <a:gd name="T17" fmla="*/ 0 h 73"/>
                <a:gd name="T18" fmla="*/ 2147483647 w 112"/>
                <a:gd name="T19" fmla="*/ 2147483647 h 73"/>
                <a:gd name="T20" fmla="*/ 2147483647 w 112"/>
                <a:gd name="T21" fmla="*/ 2147483647 h 7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12"/>
                <a:gd name="T34" fmla="*/ 0 h 73"/>
                <a:gd name="T35" fmla="*/ 112 w 112"/>
                <a:gd name="T36" fmla="*/ 73 h 73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12" h="73">
                  <a:moveTo>
                    <a:pt x="112" y="19"/>
                  </a:moveTo>
                  <a:cubicBezTo>
                    <a:pt x="112" y="19"/>
                    <a:pt x="95" y="30"/>
                    <a:pt x="72" y="21"/>
                  </a:cubicBezTo>
                  <a:cubicBezTo>
                    <a:pt x="56" y="16"/>
                    <a:pt x="38" y="15"/>
                    <a:pt x="35" y="18"/>
                  </a:cubicBezTo>
                  <a:cubicBezTo>
                    <a:pt x="31" y="22"/>
                    <a:pt x="33" y="37"/>
                    <a:pt x="19" y="43"/>
                  </a:cubicBezTo>
                  <a:cubicBezTo>
                    <a:pt x="19" y="43"/>
                    <a:pt x="23" y="72"/>
                    <a:pt x="12" y="73"/>
                  </a:cubicBezTo>
                  <a:cubicBezTo>
                    <a:pt x="0" y="73"/>
                    <a:pt x="1" y="27"/>
                    <a:pt x="1" y="27"/>
                  </a:cubicBezTo>
                  <a:cubicBezTo>
                    <a:pt x="28" y="10"/>
                    <a:pt x="28" y="10"/>
                    <a:pt x="28" y="10"/>
                  </a:cubicBezTo>
                  <a:cubicBezTo>
                    <a:pt x="58" y="0"/>
                    <a:pt x="58" y="0"/>
                    <a:pt x="58" y="0"/>
                  </a:cubicBezTo>
                  <a:cubicBezTo>
                    <a:pt x="87" y="0"/>
                    <a:pt x="87" y="0"/>
                    <a:pt x="87" y="0"/>
                  </a:cubicBezTo>
                  <a:cubicBezTo>
                    <a:pt x="111" y="3"/>
                    <a:pt x="111" y="3"/>
                    <a:pt x="111" y="3"/>
                  </a:cubicBezTo>
                  <a:lnTo>
                    <a:pt x="112" y="19"/>
                  </a:ln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914" name="Freeform 206">
              <a:extLst>
                <a:ext uri="{FF2B5EF4-FFF2-40B4-BE49-F238E27FC236}">
                  <a16:creationId xmlns:a16="http://schemas.microsoft.com/office/drawing/2014/main" id="{93797271-1F39-4C46-B1B7-C59D650082F9}"/>
                </a:ext>
              </a:extLst>
            </p:cNvPr>
            <p:cNvSpPr>
              <a:spLocks/>
            </p:cNvSpPr>
            <p:nvPr/>
          </p:nvSpPr>
          <p:spPr bwMode="auto">
            <a:xfrm>
              <a:off x="7409769" y="3450367"/>
              <a:ext cx="58104" cy="103916"/>
            </a:xfrm>
            <a:custGeom>
              <a:avLst/>
              <a:gdLst>
                <a:gd name="T0" fmla="*/ 2147483647 w 22"/>
                <a:gd name="T1" fmla="*/ 2147483647 h 39"/>
                <a:gd name="T2" fmla="*/ 2147483647 w 22"/>
                <a:gd name="T3" fmla="*/ 2147483647 h 39"/>
                <a:gd name="T4" fmla="*/ 2147483647 w 22"/>
                <a:gd name="T5" fmla="*/ 2147483647 h 39"/>
                <a:gd name="T6" fmla="*/ 2147483647 w 22"/>
                <a:gd name="T7" fmla="*/ 2147483647 h 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2"/>
                <a:gd name="T13" fmla="*/ 0 h 39"/>
                <a:gd name="T14" fmla="*/ 22 w 22"/>
                <a:gd name="T15" fmla="*/ 39 h 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2" h="39">
                  <a:moveTo>
                    <a:pt x="20" y="5"/>
                  </a:moveTo>
                  <a:cubicBezTo>
                    <a:pt x="19" y="5"/>
                    <a:pt x="0" y="0"/>
                    <a:pt x="2" y="20"/>
                  </a:cubicBezTo>
                  <a:cubicBezTo>
                    <a:pt x="3" y="39"/>
                    <a:pt x="22" y="34"/>
                    <a:pt x="22" y="33"/>
                  </a:cubicBezTo>
                  <a:cubicBezTo>
                    <a:pt x="22" y="32"/>
                    <a:pt x="20" y="5"/>
                    <a:pt x="20" y="5"/>
                  </a:cubicBezTo>
                  <a:close/>
                </a:path>
              </a:pathLst>
            </a:custGeom>
            <a:solidFill>
              <a:srgbClr val="FFBE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915" name="Freeform 207">
              <a:extLst>
                <a:ext uri="{FF2B5EF4-FFF2-40B4-BE49-F238E27FC236}">
                  <a16:creationId xmlns:a16="http://schemas.microsoft.com/office/drawing/2014/main" id="{9ED07B4C-6D55-41C7-B5FA-579B09DB7882}"/>
                </a:ext>
              </a:extLst>
            </p:cNvPr>
            <p:cNvSpPr>
              <a:spLocks/>
            </p:cNvSpPr>
            <p:nvPr/>
          </p:nvSpPr>
          <p:spPr bwMode="auto">
            <a:xfrm>
              <a:off x="7425412" y="3479419"/>
              <a:ext cx="26817" cy="45812"/>
            </a:xfrm>
            <a:custGeom>
              <a:avLst/>
              <a:gdLst>
                <a:gd name="T0" fmla="*/ 2147483647 w 10"/>
                <a:gd name="T1" fmla="*/ 2147483647 h 17"/>
                <a:gd name="T2" fmla="*/ 2147483647 w 10"/>
                <a:gd name="T3" fmla="*/ 2147483647 h 17"/>
                <a:gd name="T4" fmla="*/ 2147483647 w 10"/>
                <a:gd name="T5" fmla="*/ 2147483647 h 17"/>
                <a:gd name="T6" fmla="*/ 2147483647 w 10"/>
                <a:gd name="T7" fmla="*/ 2147483647 h 17"/>
                <a:gd name="T8" fmla="*/ 2147483647 w 10"/>
                <a:gd name="T9" fmla="*/ 2147483647 h 17"/>
                <a:gd name="T10" fmla="*/ 2147483647 w 10"/>
                <a:gd name="T11" fmla="*/ 2147483647 h 17"/>
                <a:gd name="T12" fmla="*/ 2147483647 w 10"/>
                <a:gd name="T13" fmla="*/ 2147483647 h 17"/>
                <a:gd name="T14" fmla="*/ 2147483647 w 10"/>
                <a:gd name="T15" fmla="*/ 2147483647 h 17"/>
                <a:gd name="T16" fmla="*/ 2147483647 w 10"/>
                <a:gd name="T17" fmla="*/ 2147483647 h 17"/>
                <a:gd name="T18" fmla="*/ 2147483647 w 10"/>
                <a:gd name="T19" fmla="*/ 0 h 17"/>
                <a:gd name="T20" fmla="*/ 2147483647 w 10"/>
                <a:gd name="T21" fmla="*/ 0 h 17"/>
                <a:gd name="T22" fmla="*/ 2147483647 w 10"/>
                <a:gd name="T23" fmla="*/ 2147483647 h 17"/>
                <a:gd name="T24" fmla="*/ 2147483647 w 10"/>
                <a:gd name="T25" fmla="*/ 2147483647 h 17"/>
                <a:gd name="T26" fmla="*/ 2147483647 w 10"/>
                <a:gd name="T27" fmla="*/ 2147483647 h 17"/>
                <a:gd name="T28" fmla="*/ 2147483647 w 10"/>
                <a:gd name="T29" fmla="*/ 2147483647 h 17"/>
                <a:gd name="T30" fmla="*/ 2147483647 w 10"/>
                <a:gd name="T31" fmla="*/ 2147483647 h 17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"/>
                <a:gd name="T49" fmla="*/ 0 h 17"/>
                <a:gd name="T50" fmla="*/ 10 w 10"/>
                <a:gd name="T51" fmla="*/ 17 h 17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" h="17">
                  <a:moveTo>
                    <a:pt x="10" y="15"/>
                  </a:moveTo>
                  <a:cubicBezTo>
                    <a:pt x="10" y="15"/>
                    <a:pt x="10" y="15"/>
                    <a:pt x="9" y="16"/>
                  </a:cubicBezTo>
                  <a:cubicBezTo>
                    <a:pt x="8" y="16"/>
                    <a:pt x="8" y="16"/>
                    <a:pt x="6" y="16"/>
                  </a:cubicBezTo>
                  <a:cubicBezTo>
                    <a:pt x="4" y="15"/>
                    <a:pt x="2" y="12"/>
                    <a:pt x="2" y="9"/>
                  </a:cubicBezTo>
                  <a:cubicBezTo>
                    <a:pt x="2" y="7"/>
                    <a:pt x="2" y="5"/>
                    <a:pt x="2" y="4"/>
                  </a:cubicBezTo>
                  <a:cubicBezTo>
                    <a:pt x="3" y="2"/>
                    <a:pt x="4" y="1"/>
                    <a:pt x="5" y="1"/>
                  </a:cubicBezTo>
                  <a:cubicBezTo>
                    <a:pt x="6" y="1"/>
                    <a:pt x="7" y="1"/>
                    <a:pt x="7" y="2"/>
                  </a:cubicBezTo>
                  <a:cubicBezTo>
                    <a:pt x="7" y="2"/>
                    <a:pt x="7" y="3"/>
                    <a:pt x="7" y="3"/>
                  </a:cubicBezTo>
                  <a:cubicBezTo>
                    <a:pt x="7" y="3"/>
                    <a:pt x="8" y="2"/>
                    <a:pt x="7" y="2"/>
                  </a:cubicBezTo>
                  <a:cubicBezTo>
                    <a:pt x="7" y="1"/>
                    <a:pt x="7" y="1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3" y="0"/>
                    <a:pt x="2" y="2"/>
                    <a:pt x="1" y="3"/>
                  </a:cubicBezTo>
                  <a:cubicBezTo>
                    <a:pt x="1" y="5"/>
                    <a:pt x="0" y="7"/>
                    <a:pt x="1" y="9"/>
                  </a:cubicBezTo>
                  <a:cubicBezTo>
                    <a:pt x="1" y="13"/>
                    <a:pt x="3" y="16"/>
                    <a:pt x="6" y="17"/>
                  </a:cubicBezTo>
                  <a:cubicBezTo>
                    <a:pt x="8" y="17"/>
                    <a:pt x="9" y="17"/>
                    <a:pt x="9" y="16"/>
                  </a:cubicBezTo>
                  <a:cubicBezTo>
                    <a:pt x="10" y="16"/>
                    <a:pt x="10" y="15"/>
                    <a:pt x="10" y="15"/>
                  </a:cubicBezTo>
                  <a:close/>
                </a:path>
              </a:pathLst>
            </a:custGeom>
            <a:solidFill>
              <a:srgbClr val="EB99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916" name="Freeform 208">
              <a:extLst>
                <a:ext uri="{FF2B5EF4-FFF2-40B4-BE49-F238E27FC236}">
                  <a16:creationId xmlns:a16="http://schemas.microsoft.com/office/drawing/2014/main" id="{7AC07511-6077-4721-B1A7-0DE0CF1962BB}"/>
                </a:ext>
              </a:extLst>
            </p:cNvPr>
            <p:cNvSpPr>
              <a:spLocks/>
            </p:cNvSpPr>
            <p:nvPr/>
          </p:nvSpPr>
          <p:spPr bwMode="auto">
            <a:xfrm>
              <a:off x="7674587" y="3413494"/>
              <a:ext cx="50282" cy="15643"/>
            </a:xfrm>
            <a:custGeom>
              <a:avLst/>
              <a:gdLst>
                <a:gd name="T0" fmla="*/ 2147483647 w 19"/>
                <a:gd name="T1" fmla="*/ 2147483647 h 6"/>
                <a:gd name="T2" fmla="*/ 2147483647 w 19"/>
                <a:gd name="T3" fmla="*/ 2147483647 h 6"/>
                <a:gd name="T4" fmla="*/ 2147483647 w 19"/>
                <a:gd name="T5" fmla="*/ 2147483647 h 6"/>
                <a:gd name="T6" fmla="*/ 2147483647 w 19"/>
                <a:gd name="T7" fmla="*/ 0 h 6"/>
                <a:gd name="T8" fmla="*/ 2147483647 w 19"/>
                <a:gd name="T9" fmla="*/ 2147483647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"/>
                <a:gd name="T16" fmla="*/ 0 h 6"/>
                <a:gd name="T17" fmla="*/ 19 w 19"/>
                <a:gd name="T18" fmla="*/ 6 h 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" h="6">
                  <a:moveTo>
                    <a:pt x="1" y="5"/>
                  </a:moveTo>
                  <a:cubicBezTo>
                    <a:pt x="2" y="6"/>
                    <a:pt x="5" y="5"/>
                    <a:pt x="10" y="5"/>
                  </a:cubicBezTo>
                  <a:cubicBezTo>
                    <a:pt x="14" y="4"/>
                    <a:pt x="18" y="5"/>
                    <a:pt x="19" y="3"/>
                  </a:cubicBezTo>
                  <a:cubicBezTo>
                    <a:pt x="19" y="2"/>
                    <a:pt x="15" y="0"/>
                    <a:pt x="9" y="0"/>
                  </a:cubicBezTo>
                  <a:cubicBezTo>
                    <a:pt x="4" y="1"/>
                    <a:pt x="0" y="4"/>
                    <a:pt x="1" y="5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917" name="Freeform 209">
              <a:extLst>
                <a:ext uri="{FF2B5EF4-FFF2-40B4-BE49-F238E27FC236}">
                  <a16:creationId xmlns:a16="http://schemas.microsoft.com/office/drawing/2014/main" id="{BBAAF999-ACC9-40D2-98AF-C5A3EAC3DAD0}"/>
                </a:ext>
              </a:extLst>
            </p:cNvPr>
            <p:cNvSpPr>
              <a:spLocks/>
            </p:cNvSpPr>
            <p:nvPr/>
          </p:nvSpPr>
          <p:spPr bwMode="auto">
            <a:xfrm>
              <a:off x="7558380" y="3419081"/>
              <a:ext cx="50282" cy="17878"/>
            </a:xfrm>
            <a:custGeom>
              <a:avLst/>
              <a:gdLst>
                <a:gd name="T0" fmla="*/ 2147483647 w 19"/>
                <a:gd name="T1" fmla="*/ 2147483647 h 7"/>
                <a:gd name="T2" fmla="*/ 2147483647 w 19"/>
                <a:gd name="T3" fmla="*/ 2147483647 h 7"/>
                <a:gd name="T4" fmla="*/ 2147483647 w 19"/>
                <a:gd name="T5" fmla="*/ 2147483647 h 7"/>
                <a:gd name="T6" fmla="*/ 2147483647 w 19"/>
                <a:gd name="T7" fmla="*/ 2147483647 h 7"/>
                <a:gd name="T8" fmla="*/ 2147483647 w 19"/>
                <a:gd name="T9" fmla="*/ 2147483647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"/>
                <a:gd name="T16" fmla="*/ 0 h 7"/>
                <a:gd name="T17" fmla="*/ 19 w 19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" h="7">
                  <a:moveTo>
                    <a:pt x="1" y="6"/>
                  </a:moveTo>
                  <a:cubicBezTo>
                    <a:pt x="2" y="7"/>
                    <a:pt x="5" y="6"/>
                    <a:pt x="10" y="5"/>
                  </a:cubicBezTo>
                  <a:cubicBezTo>
                    <a:pt x="14" y="5"/>
                    <a:pt x="18" y="5"/>
                    <a:pt x="19" y="4"/>
                  </a:cubicBezTo>
                  <a:cubicBezTo>
                    <a:pt x="19" y="3"/>
                    <a:pt x="15" y="0"/>
                    <a:pt x="9" y="1"/>
                  </a:cubicBezTo>
                  <a:cubicBezTo>
                    <a:pt x="4" y="1"/>
                    <a:pt x="0" y="5"/>
                    <a:pt x="1" y="6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918" name="Freeform 210">
              <a:extLst>
                <a:ext uri="{FF2B5EF4-FFF2-40B4-BE49-F238E27FC236}">
                  <a16:creationId xmlns:a16="http://schemas.microsoft.com/office/drawing/2014/main" id="{A9089FB5-02E6-424E-A2F2-27F9AE603A73}"/>
                </a:ext>
              </a:extLst>
            </p:cNvPr>
            <p:cNvSpPr>
              <a:spLocks/>
            </p:cNvSpPr>
            <p:nvPr/>
          </p:nvSpPr>
          <p:spPr bwMode="auto">
            <a:xfrm>
              <a:off x="7394125" y="3216836"/>
              <a:ext cx="360913" cy="193306"/>
            </a:xfrm>
            <a:custGeom>
              <a:avLst/>
              <a:gdLst>
                <a:gd name="T0" fmla="*/ 2147483647 w 136"/>
                <a:gd name="T1" fmla="*/ 2147483647 h 73"/>
                <a:gd name="T2" fmla="*/ 2147483647 w 136"/>
                <a:gd name="T3" fmla="*/ 2147483647 h 73"/>
                <a:gd name="T4" fmla="*/ 2147483647 w 136"/>
                <a:gd name="T5" fmla="*/ 2147483647 h 73"/>
                <a:gd name="T6" fmla="*/ 2147483647 w 136"/>
                <a:gd name="T7" fmla="*/ 2147483647 h 73"/>
                <a:gd name="T8" fmla="*/ 2147483647 w 136"/>
                <a:gd name="T9" fmla="*/ 2147483647 h 73"/>
                <a:gd name="T10" fmla="*/ 2147483647 w 136"/>
                <a:gd name="T11" fmla="*/ 2147483647 h 73"/>
                <a:gd name="T12" fmla="*/ 2147483647 w 136"/>
                <a:gd name="T13" fmla="*/ 2147483647 h 73"/>
                <a:gd name="T14" fmla="*/ 2147483647 w 136"/>
                <a:gd name="T15" fmla="*/ 2147483647 h 73"/>
                <a:gd name="T16" fmla="*/ 2147483647 w 136"/>
                <a:gd name="T17" fmla="*/ 2147483647 h 73"/>
                <a:gd name="T18" fmla="*/ 2147483647 w 136"/>
                <a:gd name="T19" fmla="*/ 2147483647 h 73"/>
                <a:gd name="T20" fmla="*/ 2147483647 w 136"/>
                <a:gd name="T21" fmla="*/ 2147483647 h 73"/>
                <a:gd name="T22" fmla="*/ 2147483647 w 136"/>
                <a:gd name="T23" fmla="*/ 2147483647 h 73"/>
                <a:gd name="T24" fmla="*/ 2147483647 w 136"/>
                <a:gd name="T25" fmla="*/ 2147483647 h 73"/>
                <a:gd name="T26" fmla="*/ 2147483647 w 136"/>
                <a:gd name="T27" fmla="*/ 2147483647 h 73"/>
                <a:gd name="T28" fmla="*/ 2147483647 w 136"/>
                <a:gd name="T29" fmla="*/ 2147483647 h 73"/>
                <a:gd name="T30" fmla="*/ 2147483647 w 136"/>
                <a:gd name="T31" fmla="*/ 2147483647 h 73"/>
                <a:gd name="T32" fmla="*/ 2147483647 w 136"/>
                <a:gd name="T33" fmla="*/ 2147483647 h 73"/>
                <a:gd name="T34" fmla="*/ 2147483647 w 136"/>
                <a:gd name="T35" fmla="*/ 2147483647 h 73"/>
                <a:gd name="T36" fmla="*/ 2147483647 w 136"/>
                <a:gd name="T37" fmla="*/ 2147483647 h 73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36"/>
                <a:gd name="T58" fmla="*/ 0 h 73"/>
                <a:gd name="T59" fmla="*/ 136 w 136"/>
                <a:gd name="T60" fmla="*/ 73 h 73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36" h="73">
                  <a:moveTo>
                    <a:pt x="41" y="53"/>
                  </a:moveTo>
                  <a:cubicBezTo>
                    <a:pt x="38" y="58"/>
                    <a:pt x="35" y="63"/>
                    <a:pt x="30" y="66"/>
                  </a:cubicBezTo>
                  <a:cubicBezTo>
                    <a:pt x="26" y="70"/>
                    <a:pt x="20" y="73"/>
                    <a:pt x="15" y="73"/>
                  </a:cubicBezTo>
                  <a:cubicBezTo>
                    <a:pt x="9" y="73"/>
                    <a:pt x="3" y="69"/>
                    <a:pt x="2" y="63"/>
                  </a:cubicBezTo>
                  <a:cubicBezTo>
                    <a:pt x="0" y="58"/>
                    <a:pt x="5" y="51"/>
                    <a:pt x="11" y="51"/>
                  </a:cubicBezTo>
                  <a:cubicBezTo>
                    <a:pt x="7" y="52"/>
                    <a:pt x="3" y="48"/>
                    <a:pt x="3" y="44"/>
                  </a:cubicBezTo>
                  <a:cubicBezTo>
                    <a:pt x="4" y="41"/>
                    <a:pt x="9" y="38"/>
                    <a:pt x="12" y="40"/>
                  </a:cubicBezTo>
                  <a:cubicBezTo>
                    <a:pt x="7" y="40"/>
                    <a:pt x="5" y="32"/>
                    <a:pt x="8" y="28"/>
                  </a:cubicBezTo>
                  <a:cubicBezTo>
                    <a:pt x="12" y="25"/>
                    <a:pt x="17" y="24"/>
                    <a:pt x="22" y="25"/>
                  </a:cubicBezTo>
                  <a:cubicBezTo>
                    <a:pt x="27" y="26"/>
                    <a:pt x="32" y="28"/>
                    <a:pt x="37" y="28"/>
                  </a:cubicBezTo>
                  <a:cubicBezTo>
                    <a:pt x="45" y="29"/>
                    <a:pt x="52" y="24"/>
                    <a:pt x="58" y="19"/>
                  </a:cubicBezTo>
                  <a:cubicBezTo>
                    <a:pt x="64" y="14"/>
                    <a:pt x="70" y="8"/>
                    <a:pt x="77" y="4"/>
                  </a:cubicBezTo>
                  <a:cubicBezTo>
                    <a:pt x="85" y="0"/>
                    <a:pt x="95" y="0"/>
                    <a:pt x="105" y="2"/>
                  </a:cubicBezTo>
                  <a:cubicBezTo>
                    <a:pt x="113" y="4"/>
                    <a:pt x="120" y="7"/>
                    <a:pt x="126" y="12"/>
                  </a:cubicBezTo>
                  <a:cubicBezTo>
                    <a:pt x="132" y="18"/>
                    <a:pt x="136" y="26"/>
                    <a:pt x="136" y="34"/>
                  </a:cubicBezTo>
                  <a:cubicBezTo>
                    <a:pt x="135" y="42"/>
                    <a:pt x="129" y="49"/>
                    <a:pt x="121" y="51"/>
                  </a:cubicBezTo>
                  <a:cubicBezTo>
                    <a:pt x="121" y="51"/>
                    <a:pt x="104" y="56"/>
                    <a:pt x="87" y="48"/>
                  </a:cubicBezTo>
                  <a:cubicBezTo>
                    <a:pt x="71" y="40"/>
                    <a:pt x="41" y="47"/>
                    <a:pt x="41" y="47"/>
                  </a:cubicBezTo>
                  <a:lnTo>
                    <a:pt x="41" y="53"/>
                  </a:ln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919" name="Freeform 211">
              <a:extLst>
                <a:ext uri="{FF2B5EF4-FFF2-40B4-BE49-F238E27FC236}">
                  <a16:creationId xmlns:a16="http://schemas.microsoft.com/office/drawing/2014/main" id="{99088ACB-A1A2-4C3C-B535-CB721582C3B6}"/>
                </a:ext>
              </a:extLst>
            </p:cNvPr>
            <p:cNvSpPr>
              <a:spLocks/>
            </p:cNvSpPr>
            <p:nvPr/>
          </p:nvSpPr>
          <p:spPr bwMode="auto">
            <a:xfrm>
              <a:off x="7287975" y="3742003"/>
              <a:ext cx="797807" cy="955357"/>
            </a:xfrm>
            <a:custGeom>
              <a:avLst/>
              <a:gdLst>
                <a:gd name="T0" fmla="*/ 0 w 301"/>
                <a:gd name="T1" fmla="*/ 2147483647 h 360"/>
                <a:gd name="T2" fmla="*/ 2147483647 w 301"/>
                <a:gd name="T3" fmla="*/ 2147483647 h 360"/>
                <a:gd name="T4" fmla="*/ 2147483647 w 301"/>
                <a:gd name="T5" fmla="*/ 2147483647 h 360"/>
                <a:gd name="T6" fmla="*/ 2147483647 w 301"/>
                <a:gd name="T7" fmla="*/ 0 h 360"/>
                <a:gd name="T8" fmla="*/ 2147483647 w 301"/>
                <a:gd name="T9" fmla="*/ 2147483647 h 360"/>
                <a:gd name="T10" fmla="*/ 2147483647 w 301"/>
                <a:gd name="T11" fmla="*/ 2147483647 h 360"/>
                <a:gd name="T12" fmla="*/ 2147483647 w 301"/>
                <a:gd name="T13" fmla="*/ 2147483647 h 360"/>
                <a:gd name="T14" fmla="*/ 2147483647 w 301"/>
                <a:gd name="T15" fmla="*/ 2147483647 h 360"/>
                <a:gd name="T16" fmla="*/ 2147483647 w 301"/>
                <a:gd name="T17" fmla="*/ 2147483647 h 360"/>
                <a:gd name="T18" fmla="*/ 2147483647 w 301"/>
                <a:gd name="T19" fmla="*/ 2147483647 h 360"/>
                <a:gd name="T20" fmla="*/ 2147483647 w 301"/>
                <a:gd name="T21" fmla="*/ 2147483647 h 360"/>
                <a:gd name="T22" fmla="*/ 2147483647 w 301"/>
                <a:gd name="T23" fmla="*/ 2147483647 h 360"/>
                <a:gd name="T24" fmla="*/ 0 w 301"/>
                <a:gd name="T25" fmla="*/ 2147483647 h 36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301"/>
                <a:gd name="T40" fmla="*/ 0 h 360"/>
                <a:gd name="T41" fmla="*/ 301 w 301"/>
                <a:gd name="T42" fmla="*/ 360 h 360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301" h="360">
                  <a:moveTo>
                    <a:pt x="0" y="46"/>
                  </a:moveTo>
                  <a:cubicBezTo>
                    <a:pt x="0" y="46"/>
                    <a:pt x="28" y="20"/>
                    <a:pt x="47" y="12"/>
                  </a:cubicBezTo>
                  <a:cubicBezTo>
                    <a:pt x="56" y="8"/>
                    <a:pt x="66" y="6"/>
                    <a:pt x="77" y="4"/>
                  </a:cubicBezTo>
                  <a:cubicBezTo>
                    <a:pt x="102" y="11"/>
                    <a:pt x="126" y="9"/>
                    <a:pt x="150" y="0"/>
                  </a:cubicBezTo>
                  <a:cubicBezTo>
                    <a:pt x="154" y="1"/>
                    <a:pt x="161" y="1"/>
                    <a:pt x="169" y="1"/>
                  </a:cubicBezTo>
                  <a:cubicBezTo>
                    <a:pt x="198" y="4"/>
                    <a:pt x="224" y="18"/>
                    <a:pt x="243" y="40"/>
                  </a:cubicBezTo>
                  <a:cubicBezTo>
                    <a:pt x="301" y="109"/>
                    <a:pt x="301" y="109"/>
                    <a:pt x="301" y="109"/>
                  </a:cubicBezTo>
                  <a:cubicBezTo>
                    <a:pt x="242" y="168"/>
                    <a:pt x="242" y="168"/>
                    <a:pt x="242" y="168"/>
                  </a:cubicBezTo>
                  <a:cubicBezTo>
                    <a:pt x="229" y="146"/>
                    <a:pt x="229" y="146"/>
                    <a:pt x="229" y="146"/>
                  </a:cubicBezTo>
                  <a:cubicBezTo>
                    <a:pt x="229" y="146"/>
                    <a:pt x="249" y="314"/>
                    <a:pt x="250" y="337"/>
                  </a:cubicBezTo>
                  <a:cubicBezTo>
                    <a:pt x="34" y="360"/>
                    <a:pt x="34" y="360"/>
                    <a:pt x="34" y="360"/>
                  </a:cubicBezTo>
                  <a:cubicBezTo>
                    <a:pt x="32" y="168"/>
                    <a:pt x="32" y="168"/>
                    <a:pt x="32" y="168"/>
                  </a:cubicBezTo>
                  <a:cubicBezTo>
                    <a:pt x="0" y="46"/>
                    <a:pt x="0" y="46"/>
                    <a:pt x="0" y="46"/>
                  </a:cubicBezTo>
                </a:path>
              </a:pathLst>
            </a:custGeom>
            <a:solidFill>
              <a:srgbClr val="3A07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920" name="Freeform 212">
              <a:extLst>
                <a:ext uri="{FF2B5EF4-FFF2-40B4-BE49-F238E27FC236}">
                  <a16:creationId xmlns:a16="http://schemas.microsoft.com/office/drawing/2014/main" id="{938BA9C2-AEBA-48FB-B3AD-876D07DA5816}"/>
                </a:ext>
              </a:extLst>
            </p:cNvPr>
            <p:cNvSpPr>
              <a:spLocks/>
            </p:cNvSpPr>
            <p:nvPr/>
          </p:nvSpPr>
          <p:spPr bwMode="auto">
            <a:xfrm>
              <a:off x="7349430" y="4007938"/>
              <a:ext cx="211184" cy="349739"/>
            </a:xfrm>
            <a:custGeom>
              <a:avLst/>
              <a:gdLst>
                <a:gd name="T0" fmla="*/ 0 w 80"/>
                <a:gd name="T1" fmla="*/ 2147483647 h 132"/>
                <a:gd name="T2" fmla="*/ 2147483647 w 80"/>
                <a:gd name="T3" fmla="*/ 2147483647 h 132"/>
                <a:gd name="T4" fmla="*/ 2147483647 w 80"/>
                <a:gd name="T5" fmla="*/ 2147483647 h 132"/>
                <a:gd name="T6" fmla="*/ 2147483647 w 80"/>
                <a:gd name="T7" fmla="*/ 2147483647 h 132"/>
                <a:gd name="T8" fmla="*/ 2147483647 w 80"/>
                <a:gd name="T9" fmla="*/ 2147483647 h 132"/>
                <a:gd name="T10" fmla="*/ 2147483647 w 80"/>
                <a:gd name="T11" fmla="*/ 2147483647 h 132"/>
                <a:gd name="T12" fmla="*/ 2147483647 w 80"/>
                <a:gd name="T13" fmla="*/ 2147483647 h 132"/>
                <a:gd name="T14" fmla="*/ 2147483647 w 80"/>
                <a:gd name="T15" fmla="*/ 2147483647 h 132"/>
                <a:gd name="T16" fmla="*/ 2147483647 w 80"/>
                <a:gd name="T17" fmla="*/ 2147483647 h 132"/>
                <a:gd name="T18" fmla="*/ 2147483647 w 80"/>
                <a:gd name="T19" fmla="*/ 0 h 132"/>
                <a:gd name="T20" fmla="*/ 2147483647 w 80"/>
                <a:gd name="T21" fmla="*/ 2147483647 h 132"/>
                <a:gd name="T22" fmla="*/ 2147483647 w 80"/>
                <a:gd name="T23" fmla="*/ 2147483647 h 132"/>
                <a:gd name="T24" fmla="*/ 2147483647 w 80"/>
                <a:gd name="T25" fmla="*/ 2147483647 h 132"/>
                <a:gd name="T26" fmla="*/ 2147483647 w 80"/>
                <a:gd name="T27" fmla="*/ 2147483647 h 132"/>
                <a:gd name="T28" fmla="*/ 2147483647 w 80"/>
                <a:gd name="T29" fmla="*/ 2147483647 h 132"/>
                <a:gd name="T30" fmla="*/ 2147483647 w 80"/>
                <a:gd name="T31" fmla="*/ 2147483647 h 132"/>
                <a:gd name="T32" fmla="*/ 2147483647 w 80"/>
                <a:gd name="T33" fmla="*/ 2147483647 h 132"/>
                <a:gd name="T34" fmla="*/ 2147483647 w 80"/>
                <a:gd name="T35" fmla="*/ 2147483647 h 132"/>
                <a:gd name="T36" fmla="*/ 2147483647 w 80"/>
                <a:gd name="T37" fmla="*/ 2147483647 h 132"/>
                <a:gd name="T38" fmla="*/ 2147483647 w 80"/>
                <a:gd name="T39" fmla="*/ 2147483647 h 132"/>
                <a:gd name="T40" fmla="*/ 0 w 80"/>
                <a:gd name="T41" fmla="*/ 2147483647 h 13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80"/>
                <a:gd name="T64" fmla="*/ 0 h 132"/>
                <a:gd name="T65" fmla="*/ 80 w 80"/>
                <a:gd name="T66" fmla="*/ 132 h 13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80" h="132">
                  <a:moveTo>
                    <a:pt x="0" y="131"/>
                  </a:moveTo>
                  <a:cubicBezTo>
                    <a:pt x="0" y="131"/>
                    <a:pt x="0" y="131"/>
                    <a:pt x="1" y="130"/>
                  </a:cubicBezTo>
                  <a:cubicBezTo>
                    <a:pt x="2" y="129"/>
                    <a:pt x="4" y="128"/>
                    <a:pt x="5" y="127"/>
                  </a:cubicBezTo>
                  <a:cubicBezTo>
                    <a:pt x="9" y="124"/>
                    <a:pt x="14" y="120"/>
                    <a:pt x="21" y="115"/>
                  </a:cubicBezTo>
                  <a:cubicBezTo>
                    <a:pt x="34" y="104"/>
                    <a:pt x="52" y="90"/>
                    <a:pt x="72" y="75"/>
                  </a:cubicBezTo>
                  <a:cubicBezTo>
                    <a:pt x="74" y="74"/>
                    <a:pt x="76" y="72"/>
                    <a:pt x="78" y="71"/>
                  </a:cubicBezTo>
                  <a:cubicBezTo>
                    <a:pt x="78" y="72"/>
                    <a:pt x="78" y="72"/>
                    <a:pt x="78" y="72"/>
                  </a:cubicBezTo>
                  <a:cubicBezTo>
                    <a:pt x="64" y="53"/>
                    <a:pt x="54" y="34"/>
                    <a:pt x="46" y="21"/>
                  </a:cubicBezTo>
                  <a:cubicBezTo>
                    <a:pt x="42" y="15"/>
                    <a:pt x="39" y="10"/>
                    <a:pt x="37" y="6"/>
                  </a:cubicBezTo>
                  <a:cubicBezTo>
                    <a:pt x="35" y="2"/>
                    <a:pt x="33" y="0"/>
                    <a:pt x="34" y="0"/>
                  </a:cubicBezTo>
                  <a:cubicBezTo>
                    <a:pt x="34" y="0"/>
                    <a:pt x="34" y="0"/>
                    <a:pt x="35" y="1"/>
                  </a:cubicBezTo>
                  <a:cubicBezTo>
                    <a:pt x="35" y="2"/>
                    <a:pt x="36" y="3"/>
                    <a:pt x="37" y="5"/>
                  </a:cubicBezTo>
                  <a:cubicBezTo>
                    <a:pt x="40" y="9"/>
                    <a:pt x="43" y="14"/>
                    <a:pt x="47" y="20"/>
                  </a:cubicBezTo>
                  <a:cubicBezTo>
                    <a:pt x="55" y="33"/>
                    <a:pt x="65" y="52"/>
                    <a:pt x="80" y="71"/>
                  </a:cubicBezTo>
                  <a:cubicBezTo>
                    <a:pt x="80" y="72"/>
                    <a:pt x="80" y="72"/>
                    <a:pt x="80" y="72"/>
                  </a:cubicBezTo>
                  <a:cubicBezTo>
                    <a:pt x="79" y="73"/>
                    <a:pt x="79" y="73"/>
                    <a:pt x="79" y="73"/>
                  </a:cubicBezTo>
                  <a:cubicBezTo>
                    <a:pt x="78" y="74"/>
                    <a:pt x="76" y="75"/>
                    <a:pt x="74" y="77"/>
                  </a:cubicBezTo>
                  <a:cubicBezTo>
                    <a:pt x="53" y="92"/>
                    <a:pt x="35" y="106"/>
                    <a:pt x="22" y="116"/>
                  </a:cubicBezTo>
                  <a:cubicBezTo>
                    <a:pt x="15" y="121"/>
                    <a:pt x="10" y="125"/>
                    <a:pt x="6" y="127"/>
                  </a:cubicBezTo>
                  <a:cubicBezTo>
                    <a:pt x="4" y="129"/>
                    <a:pt x="3" y="130"/>
                    <a:pt x="1" y="131"/>
                  </a:cubicBezTo>
                  <a:cubicBezTo>
                    <a:pt x="0" y="131"/>
                    <a:pt x="0" y="132"/>
                    <a:pt x="0" y="13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921" name="Freeform 213">
              <a:extLst>
                <a:ext uri="{FF2B5EF4-FFF2-40B4-BE49-F238E27FC236}">
                  <a16:creationId xmlns:a16="http://schemas.microsoft.com/office/drawing/2014/main" id="{EAB54A94-8CF7-49A1-AFBE-B2CF12332064}"/>
                </a:ext>
              </a:extLst>
            </p:cNvPr>
            <p:cNvSpPr>
              <a:spLocks/>
            </p:cNvSpPr>
            <p:nvPr/>
          </p:nvSpPr>
          <p:spPr bwMode="auto">
            <a:xfrm>
              <a:off x="7272331" y="3869384"/>
              <a:ext cx="160902" cy="125146"/>
            </a:xfrm>
            <a:custGeom>
              <a:avLst/>
              <a:gdLst>
                <a:gd name="T0" fmla="*/ 2147483647 w 61"/>
                <a:gd name="T1" fmla="*/ 2147483647 h 47"/>
                <a:gd name="T2" fmla="*/ 2147483647 w 61"/>
                <a:gd name="T3" fmla="*/ 2147483647 h 47"/>
                <a:gd name="T4" fmla="*/ 2147483647 w 61"/>
                <a:gd name="T5" fmla="*/ 0 h 47"/>
                <a:gd name="T6" fmla="*/ 2147483647 w 61"/>
                <a:gd name="T7" fmla="*/ 2147483647 h 47"/>
                <a:gd name="T8" fmla="*/ 2147483647 w 61"/>
                <a:gd name="T9" fmla="*/ 2147483647 h 47"/>
                <a:gd name="T10" fmla="*/ 2147483647 w 61"/>
                <a:gd name="T11" fmla="*/ 2147483647 h 47"/>
                <a:gd name="T12" fmla="*/ 2147483647 w 61"/>
                <a:gd name="T13" fmla="*/ 2147483647 h 47"/>
                <a:gd name="T14" fmla="*/ 2147483647 w 61"/>
                <a:gd name="T15" fmla="*/ 2147483647 h 47"/>
                <a:gd name="T16" fmla="*/ 2147483647 w 61"/>
                <a:gd name="T17" fmla="*/ 2147483647 h 47"/>
                <a:gd name="T18" fmla="*/ 2147483647 w 61"/>
                <a:gd name="T19" fmla="*/ 2147483647 h 4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61"/>
                <a:gd name="T31" fmla="*/ 0 h 47"/>
                <a:gd name="T32" fmla="*/ 61 w 61"/>
                <a:gd name="T33" fmla="*/ 47 h 47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61" h="47">
                  <a:moveTo>
                    <a:pt x="1" y="3"/>
                  </a:moveTo>
                  <a:cubicBezTo>
                    <a:pt x="0" y="3"/>
                    <a:pt x="1" y="2"/>
                    <a:pt x="3" y="2"/>
                  </a:cubicBezTo>
                  <a:cubicBezTo>
                    <a:pt x="5" y="1"/>
                    <a:pt x="8" y="0"/>
                    <a:pt x="12" y="0"/>
                  </a:cubicBezTo>
                  <a:cubicBezTo>
                    <a:pt x="20" y="0"/>
                    <a:pt x="31" y="3"/>
                    <a:pt x="39" y="11"/>
                  </a:cubicBezTo>
                  <a:cubicBezTo>
                    <a:pt x="48" y="19"/>
                    <a:pt x="53" y="29"/>
                    <a:pt x="56" y="35"/>
                  </a:cubicBezTo>
                  <a:cubicBezTo>
                    <a:pt x="59" y="42"/>
                    <a:pt x="61" y="47"/>
                    <a:pt x="61" y="47"/>
                  </a:cubicBezTo>
                  <a:cubicBezTo>
                    <a:pt x="60" y="47"/>
                    <a:pt x="58" y="43"/>
                    <a:pt x="55" y="36"/>
                  </a:cubicBezTo>
                  <a:cubicBezTo>
                    <a:pt x="51" y="30"/>
                    <a:pt x="46" y="20"/>
                    <a:pt x="38" y="13"/>
                  </a:cubicBezTo>
                  <a:cubicBezTo>
                    <a:pt x="30" y="5"/>
                    <a:pt x="20" y="2"/>
                    <a:pt x="12" y="1"/>
                  </a:cubicBezTo>
                  <a:cubicBezTo>
                    <a:pt x="5" y="1"/>
                    <a:pt x="1" y="4"/>
                    <a:pt x="1" y="3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922" name="Freeform 214">
              <a:extLst>
                <a:ext uri="{FF2B5EF4-FFF2-40B4-BE49-F238E27FC236}">
                  <a16:creationId xmlns:a16="http://schemas.microsoft.com/office/drawing/2014/main" id="{90A0AC0B-4914-45E9-92AA-005457374E6B}"/>
                </a:ext>
              </a:extLst>
            </p:cNvPr>
            <p:cNvSpPr>
              <a:spLocks/>
            </p:cNvSpPr>
            <p:nvPr/>
          </p:nvSpPr>
          <p:spPr bwMode="auto">
            <a:xfrm>
              <a:off x="7479046" y="3753177"/>
              <a:ext cx="195541" cy="23465"/>
            </a:xfrm>
            <a:custGeom>
              <a:avLst/>
              <a:gdLst>
                <a:gd name="T0" fmla="*/ 2147483647 w 74"/>
                <a:gd name="T1" fmla="*/ 2147483647 h 9"/>
                <a:gd name="T2" fmla="*/ 2147483647 w 74"/>
                <a:gd name="T3" fmla="*/ 2147483647 h 9"/>
                <a:gd name="T4" fmla="*/ 2147483647 w 74"/>
                <a:gd name="T5" fmla="*/ 2147483647 h 9"/>
                <a:gd name="T6" fmla="*/ 2147483647 w 74"/>
                <a:gd name="T7" fmla="*/ 2147483647 h 9"/>
                <a:gd name="T8" fmla="*/ 0 w 74"/>
                <a:gd name="T9" fmla="*/ 2147483647 h 9"/>
                <a:gd name="T10" fmla="*/ 2147483647 w 74"/>
                <a:gd name="T11" fmla="*/ 2147483647 h 9"/>
                <a:gd name="T12" fmla="*/ 2147483647 w 74"/>
                <a:gd name="T13" fmla="*/ 2147483647 h 9"/>
                <a:gd name="T14" fmla="*/ 2147483647 w 74"/>
                <a:gd name="T15" fmla="*/ 2147483647 h 9"/>
                <a:gd name="T16" fmla="*/ 2147483647 w 74"/>
                <a:gd name="T17" fmla="*/ 2147483647 h 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74"/>
                <a:gd name="T28" fmla="*/ 0 h 9"/>
                <a:gd name="T29" fmla="*/ 74 w 74"/>
                <a:gd name="T30" fmla="*/ 9 h 9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74" h="9">
                  <a:moveTo>
                    <a:pt x="74" y="1"/>
                  </a:moveTo>
                  <a:cubicBezTo>
                    <a:pt x="74" y="1"/>
                    <a:pt x="70" y="3"/>
                    <a:pt x="64" y="5"/>
                  </a:cubicBezTo>
                  <a:cubicBezTo>
                    <a:pt x="57" y="7"/>
                    <a:pt x="48" y="9"/>
                    <a:pt x="37" y="9"/>
                  </a:cubicBezTo>
                  <a:cubicBezTo>
                    <a:pt x="27" y="9"/>
                    <a:pt x="18" y="8"/>
                    <a:pt x="11" y="6"/>
                  </a:cubicBezTo>
                  <a:cubicBezTo>
                    <a:pt x="4" y="5"/>
                    <a:pt x="0" y="3"/>
                    <a:pt x="0" y="3"/>
                  </a:cubicBezTo>
                  <a:cubicBezTo>
                    <a:pt x="1" y="3"/>
                    <a:pt x="5" y="4"/>
                    <a:pt x="11" y="5"/>
                  </a:cubicBezTo>
                  <a:cubicBezTo>
                    <a:pt x="18" y="6"/>
                    <a:pt x="27" y="7"/>
                    <a:pt x="37" y="7"/>
                  </a:cubicBezTo>
                  <a:cubicBezTo>
                    <a:pt x="48" y="7"/>
                    <a:pt x="57" y="5"/>
                    <a:pt x="63" y="3"/>
                  </a:cubicBezTo>
                  <a:cubicBezTo>
                    <a:pt x="70" y="2"/>
                    <a:pt x="74" y="0"/>
                    <a:pt x="74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923" name="Freeform 215">
              <a:extLst>
                <a:ext uri="{FF2B5EF4-FFF2-40B4-BE49-F238E27FC236}">
                  <a16:creationId xmlns:a16="http://schemas.microsoft.com/office/drawing/2014/main" id="{74D5FC63-1243-48C2-89AA-CECD6B9BD900}"/>
                </a:ext>
              </a:extLst>
            </p:cNvPr>
            <p:cNvSpPr>
              <a:spLocks/>
            </p:cNvSpPr>
            <p:nvPr/>
          </p:nvSpPr>
          <p:spPr bwMode="auto">
            <a:xfrm>
              <a:off x="7015335" y="6544383"/>
              <a:ext cx="203363" cy="224593"/>
            </a:xfrm>
            <a:custGeom>
              <a:avLst/>
              <a:gdLst>
                <a:gd name="T0" fmla="*/ 2147483647 w 77"/>
                <a:gd name="T1" fmla="*/ 0 h 85"/>
                <a:gd name="T2" fmla="*/ 2147483647 w 77"/>
                <a:gd name="T3" fmla="*/ 2147483647 h 85"/>
                <a:gd name="T4" fmla="*/ 2147483647 w 77"/>
                <a:gd name="T5" fmla="*/ 2147483647 h 85"/>
                <a:gd name="T6" fmla="*/ 2147483647 w 77"/>
                <a:gd name="T7" fmla="*/ 2147483647 h 85"/>
                <a:gd name="T8" fmla="*/ 2147483647 w 77"/>
                <a:gd name="T9" fmla="*/ 2147483647 h 85"/>
                <a:gd name="T10" fmla="*/ 2147483647 w 77"/>
                <a:gd name="T11" fmla="*/ 0 h 8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7"/>
                <a:gd name="T19" fmla="*/ 0 h 85"/>
                <a:gd name="T20" fmla="*/ 77 w 77"/>
                <a:gd name="T21" fmla="*/ 85 h 8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7" h="85">
                  <a:moveTo>
                    <a:pt x="77" y="0"/>
                  </a:moveTo>
                  <a:cubicBezTo>
                    <a:pt x="70" y="27"/>
                    <a:pt x="70" y="27"/>
                    <a:pt x="70" y="27"/>
                  </a:cubicBezTo>
                  <a:cubicBezTo>
                    <a:pt x="70" y="27"/>
                    <a:pt x="24" y="85"/>
                    <a:pt x="9" y="82"/>
                  </a:cubicBezTo>
                  <a:cubicBezTo>
                    <a:pt x="0" y="80"/>
                    <a:pt x="11" y="65"/>
                    <a:pt x="29" y="21"/>
                  </a:cubicBezTo>
                  <a:cubicBezTo>
                    <a:pt x="33" y="3"/>
                    <a:pt x="33" y="3"/>
                    <a:pt x="33" y="3"/>
                  </a:cubicBezTo>
                  <a:lnTo>
                    <a:pt x="77" y="0"/>
                  </a:ln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924" name="Freeform 216">
              <a:extLst>
                <a:ext uri="{FF2B5EF4-FFF2-40B4-BE49-F238E27FC236}">
                  <a16:creationId xmlns:a16="http://schemas.microsoft.com/office/drawing/2014/main" id="{3A5AE5ED-2182-4BCA-A460-F83B74C104B1}"/>
                </a:ext>
              </a:extLst>
            </p:cNvPr>
            <p:cNvSpPr>
              <a:spLocks/>
            </p:cNvSpPr>
            <p:nvPr/>
          </p:nvSpPr>
          <p:spPr bwMode="auto">
            <a:xfrm>
              <a:off x="7033213" y="6596900"/>
              <a:ext cx="169841" cy="150846"/>
            </a:xfrm>
            <a:custGeom>
              <a:avLst/>
              <a:gdLst>
                <a:gd name="T0" fmla="*/ 0 w 64"/>
                <a:gd name="T1" fmla="*/ 2147483647 h 57"/>
                <a:gd name="T2" fmla="*/ 2147483647 w 64"/>
                <a:gd name="T3" fmla="*/ 2147483647 h 57"/>
                <a:gd name="T4" fmla="*/ 2147483647 w 64"/>
                <a:gd name="T5" fmla="*/ 2147483647 h 57"/>
                <a:gd name="T6" fmla="*/ 2147483647 w 64"/>
                <a:gd name="T7" fmla="*/ 2147483647 h 57"/>
                <a:gd name="T8" fmla="*/ 2147483647 w 64"/>
                <a:gd name="T9" fmla="*/ 2147483647 h 57"/>
                <a:gd name="T10" fmla="*/ 2147483647 w 64"/>
                <a:gd name="T11" fmla="*/ 2147483647 h 57"/>
                <a:gd name="T12" fmla="*/ 2147483647 w 64"/>
                <a:gd name="T13" fmla="*/ 2147483647 h 57"/>
                <a:gd name="T14" fmla="*/ 2147483647 w 64"/>
                <a:gd name="T15" fmla="*/ 2147483647 h 57"/>
                <a:gd name="T16" fmla="*/ 2147483647 w 64"/>
                <a:gd name="T17" fmla="*/ 2147483647 h 57"/>
                <a:gd name="T18" fmla="*/ 2147483647 w 64"/>
                <a:gd name="T19" fmla="*/ 0 h 57"/>
                <a:gd name="T20" fmla="*/ 2147483647 w 64"/>
                <a:gd name="T21" fmla="*/ 2147483647 h 57"/>
                <a:gd name="T22" fmla="*/ 2147483647 w 64"/>
                <a:gd name="T23" fmla="*/ 2147483647 h 57"/>
                <a:gd name="T24" fmla="*/ 2147483647 w 64"/>
                <a:gd name="T25" fmla="*/ 2147483647 h 57"/>
                <a:gd name="T26" fmla="*/ 2147483647 w 64"/>
                <a:gd name="T27" fmla="*/ 2147483647 h 57"/>
                <a:gd name="T28" fmla="*/ 2147483647 w 64"/>
                <a:gd name="T29" fmla="*/ 2147483647 h 57"/>
                <a:gd name="T30" fmla="*/ 2147483647 w 64"/>
                <a:gd name="T31" fmla="*/ 2147483647 h 57"/>
                <a:gd name="T32" fmla="*/ 0 w 64"/>
                <a:gd name="T33" fmla="*/ 2147483647 h 5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4"/>
                <a:gd name="T52" fmla="*/ 0 h 57"/>
                <a:gd name="T53" fmla="*/ 64 w 64"/>
                <a:gd name="T54" fmla="*/ 57 h 57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4" h="57">
                  <a:moveTo>
                    <a:pt x="0" y="54"/>
                  </a:moveTo>
                  <a:cubicBezTo>
                    <a:pt x="0" y="54"/>
                    <a:pt x="0" y="54"/>
                    <a:pt x="1" y="54"/>
                  </a:cubicBezTo>
                  <a:cubicBezTo>
                    <a:pt x="1" y="55"/>
                    <a:pt x="1" y="56"/>
                    <a:pt x="3" y="56"/>
                  </a:cubicBezTo>
                  <a:cubicBezTo>
                    <a:pt x="4" y="57"/>
                    <a:pt x="5" y="57"/>
                    <a:pt x="7" y="57"/>
                  </a:cubicBezTo>
                  <a:cubicBezTo>
                    <a:pt x="8" y="57"/>
                    <a:pt x="10" y="56"/>
                    <a:pt x="12" y="55"/>
                  </a:cubicBezTo>
                  <a:cubicBezTo>
                    <a:pt x="19" y="50"/>
                    <a:pt x="27" y="43"/>
                    <a:pt x="36" y="34"/>
                  </a:cubicBezTo>
                  <a:cubicBezTo>
                    <a:pt x="44" y="25"/>
                    <a:pt x="51" y="17"/>
                    <a:pt x="57" y="11"/>
                  </a:cubicBezTo>
                  <a:cubicBezTo>
                    <a:pt x="59" y="8"/>
                    <a:pt x="61" y="5"/>
                    <a:pt x="62" y="3"/>
                  </a:cubicBezTo>
                  <a:cubicBezTo>
                    <a:pt x="63" y="2"/>
                    <a:pt x="63" y="2"/>
                    <a:pt x="64" y="1"/>
                  </a:cubicBezTo>
                  <a:cubicBezTo>
                    <a:pt x="64" y="1"/>
                    <a:pt x="64" y="0"/>
                    <a:pt x="64" y="0"/>
                  </a:cubicBezTo>
                  <a:cubicBezTo>
                    <a:pt x="64" y="0"/>
                    <a:pt x="64" y="1"/>
                    <a:pt x="64" y="1"/>
                  </a:cubicBezTo>
                  <a:cubicBezTo>
                    <a:pt x="63" y="2"/>
                    <a:pt x="63" y="2"/>
                    <a:pt x="62" y="3"/>
                  </a:cubicBezTo>
                  <a:cubicBezTo>
                    <a:pt x="60" y="5"/>
                    <a:pt x="58" y="8"/>
                    <a:pt x="56" y="10"/>
                  </a:cubicBezTo>
                  <a:cubicBezTo>
                    <a:pt x="51" y="17"/>
                    <a:pt x="44" y="25"/>
                    <a:pt x="35" y="34"/>
                  </a:cubicBezTo>
                  <a:cubicBezTo>
                    <a:pt x="26" y="42"/>
                    <a:pt x="18" y="50"/>
                    <a:pt x="12" y="55"/>
                  </a:cubicBezTo>
                  <a:cubicBezTo>
                    <a:pt x="8" y="57"/>
                    <a:pt x="5" y="57"/>
                    <a:pt x="3" y="56"/>
                  </a:cubicBezTo>
                  <a:cubicBezTo>
                    <a:pt x="1" y="55"/>
                    <a:pt x="0" y="53"/>
                    <a:pt x="0" y="54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925" name="Freeform 217">
              <a:extLst>
                <a:ext uri="{FF2B5EF4-FFF2-40B4-BE49-F238E27FC236}">
                  <a16:creationId xmlns:a16="http://schemas.microsoft.com/office/drawing/2014/main" id="{F880DBFF-A132-4546-8FF6-FB1F40CDE9E0}"/>
                </a:ext>
              </a:extLst>
            </p:cNvPr>
            <p:cNvSpPr>
              <a:spLocks/>
            </p:cNvSpPr>
            <p:nvPr/>
          </p:nvSpPr>
          <p:spPr bwMode="auto">
            <a:xfrm>
              <a:off x="7052208" y="6687408"/>
              <a:ext cx="52517" cy="36873"/>
            </a:xfrm>
            <a:custGeom>
              <a:avLst/>
              <a:gdLst>
                <a:gd name="T0" fmla="*/ 0 w 20"/>
                <a:gd name="T1" fmla="*/ 2147483647 h 14"/>
                <a:gd name="T2" fmla="*/ 2147483647 w 20"/>
                <a:gd name="T3" fmla="*/ 2147483647 h 14"/>
                <a:gd name="T4" fmla="*/ 2147483647 w 20"/>
                <a:gd name="T5" fmla="*/ 2147483647 h 14"/>
                <a:gd name="T6" fmla="*/ 2147483647 w 20"/>
                <a:gd name="T7" fmla="*/ 2147483647 h 14"/>
                <a:gd name="T8" fmla="*/ 2147483647 w 20"/>
                <a:gd name="T9" fmla="*/ 2147483647 h 14"/>
                <a:gd name="T10" fmla="*/ 2147483647 w 20"/>
                <a:gd name="T11" fmla="*/ 2147483647 h 14"/>
                <a:gd name="T12" fmla="*/ 2147483647 w 20"/>
                <a:gd name="T13" fmla="*/ 2147483647 h 14"/>
                <a:gd name="T14" fmla="*/ 2147483647 w 20"/>
                <a:gd name="T15" fmla="*/ 0 h 14"/>
                <a:gd name="T16" fmla="*/ 0 w 20"/>
                <a:gd name="T17" fmla="*/ 2147483647 h 1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0"/>
                <a:gd name="T28" fmla="*/ 0 h 14"/>
                <a:gd name="T29" fmla="*/ 20 w 20"/>
                <a:gd name="T30" fmla="*/ 14 h 1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0" h="14">
                  <a:moveTo>
                    <a:pt x="0" y="1"/>
                  </a:moveTo>
                  <a:cubicBezTo>
                    <a:pt x="0" y="1"/>
                    <a:pt x="1" y="1"/>
                    <a:pt x="4" y="1"/>
                  </a:cubicBezTo>
                  <a:cubicBezTo>
                    <a:pt x="6" y="1"/>
                    <a:pt x="9" y="2"/>
                    <a:pt x="12" y="4"/>
                  </a:cubicBezTo>
                  <a:cubicBezTo>
                    <a:pt x="15" y="6"/>
                    <a:pt x="17" y="8"/>
                    <a:pt x="18" y="10"/>
                  </a:cubicBezTo>
                  <a:cubicBezTo>
                    <a:pt x="19" y="12"/>
                    <a:pt x="20" y="14"/>
                    <a:pt x="20" y="13"/>
                  </a:cubicBezTo>
                  <a:cubicBezTo>
                    <a:pt x="20" y="13"/>
                    <a:pt x="20" y="12"/>
                    <a:pt x="19" y="10"/>
                  </a:cubicBezTo>
                  <a:cubicBezTo>
                    <a:pt x="18" y="8"/>
                    <a:pt x="16" y="5"/>
                    <a:pt x="13" y="3"/>
                  </a:cubicBezTo>
                  <a:cubicBezTo>
                    <a:pt x="9" y="2"/>
                    <a:pt x="6" y="1"/>
                    <a:pt x="4" y="0"/>
                  </a:cubicBezTo>
                  <a:cubicBezTo>
                    <a:pt x="1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926" name="Freeform 218">
              <a:extLst>
                <a:ext uri="{FF2B5EF4-FFF2-40B4-BE49-F238E27FC236}">
                  <a16:creationId xmlns:a16="http://schemas.microsoft.com/office/drawing/2014/main" id="{C4B7CD8D-021E-48B4-BE3D-EBC72DBCC479}"/>
                </a:ext>
              </a:extLst>
            </p:cNvPr>
            <p:cNvSpPr>
              <a:spLocks/>
            </p:cNvSpPr>
            <p:nvPr/>
          </p:nvSpPr>
          <p:spPr bwMode="auto">
            <a:xfrm>
              <a:off x="7162828" y="6581257"/>
              <a:ext cx="48047" cy="71512"/>
            </a:xfrm>
            <a:custGeom>
              <a:avLst/>
              <a:gdLst>
                <a:gd name="T0" fmla="*/ 2147483647 w 18"/>
                <a:gd name="T1" fmla="*/ 2147483647 h 27"/>
                <a:gd name="T2" fmla="*/ 2147483647 w 18"/>
                <a:gd name="T3" fmla="*/ 2147483647 h 27"/>
                <a:gd name="T4" fmla="*/ 2147483647 w 18"/>
                <a:gd name="T5" fmla="*/ 2147483647 h 27"/>
                <a:gd name="T6" fmla="*/ 2147483647 w 18"/>
                <a:gd name="T7" fmla="*/ 2147483647 h 27"/>
                <a:gd name="T8" fmla="*/ 2147483647 w 18"/>
                <a:gd name="T9" fmla="*/ 0 h 27"/>
                <a:gd name="T10" fmla="*/ 2147483647 w 18"/>
                <a:gd name="T11" fmla="*/ 0 h 27"/>
                <a:gd name="T12" fmla="*/ 2147483647 w 18"/>
                <a:gd name="T13" fmla="*/ 2147483647 h 27"/>
                <a:gd name="T14" fmla="*/ 2147483647 w 18"/>
                <a:gd name="T15" fmla="*/ 2147483647 h 27"/>
                <a:gd name="T16" fmla="*/ 2147483647 w 18"/>
                <a:gd name="T17" fmla="*/ 2147483647 h 27"/>
                <a:gd name="T18" fmla="*/ 2147483647 w 18"/>
                <a:gd name="T19" fmla="*/ 2147483647 h 27"/>
                <a:gd name="T20" fmla="*/ 2147483647 w 18"/>
                <a:gd name="T21" fmla="*/ 2147483647 h 2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8"/>
                <a:gd name="T34" fmla="*/ 0 h 27"/>
                <a:gd name="T35" fmla="*/ 18 w 18"/>
                <a:gd name="T36" fmla="*/ 27 h 27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8" h="27">
                  <a:moveTo>
                    <a:pt x="2" y="27"/>
                  </a:moveTo>
                  <a:cubicBezTo>
                    <a:pt x="2" y="27"/>
                    <a:pt x="2" y="25"/>
                    <a:pt x="1" y="22"/>
                  </a:cubicBezTo>
                  <a:cubicBezTo>
                    <a:pt x="1" y="19"/>
                    <a:pt x="1" y="14"/>
                    <a:pt x="4" y="10"/>
                  </a:cubicBezTo>
                  <a:cubicBezTo>
                    <a:pt x="6" y="6"/>
                    <a:pt x="10" y="3"/>
                    <a:pt x="13" y="2"/>
                  </a:cubicBezTo>
                  <a:cubicBezTo>
                    <a:pt x="16" y="0"/>
                    <a:pt x="18" y="0"/>
                    <a:pt x="18" y="0"/>
                  </a:cubicBezTo>
                  <a:cubicBezTo>
                    <a:pt x="18" y="0"/>
                    <a:pt x="17" y="0"/>
                    <a:pt x="16" y="0"/>
                  </a:cubicBezTo>
                  <a:cubicBezTo>
                    <a:pt x="15" y="0"/>
                    <a:pt x="14" y="0"/>
                    <a:pt x="12" y="1"/>
                  </a:cubicBezTo>
                  <a:cubicBezTo>
                    <a:pt x="9" y="2"/>
                    <a:pt x="5" y="5"/>
                    <a:pt x="3" y="10"/>
                  </a:cubicBezTo>
                  <a:cubicBezTo>
                    <a:pt x="0" y="14"/>
                    <a:pt x="0" y="19"/>
                    <a:pt x="1" y="22"/>
                  </a:cubicBezTo>
                  <a:cubicBezTo>
                    <a:pt x="1" y="24"/>
                    <a:pt x="1" y="25"/>
                    <a:pt x="2" y="26"/>
                  </a:cubicBezTo>
                  <a:cubicBezTo>
                    <a:pt x="2" y="27"/>
                    <a:pt x="2" y="27"/>
                    <a:pt x="2" y="27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927" name="Freeform 219">
              <a:extLst>
                <a:ext uri="{FF2B5EF4-FFF2-40B4-BE49-F238E27FC236}">
                  <a16:creationId xmlns:a16="http://schemas.microsoft.com/office/drawing/2014/main" id="{1209848C-0E73-48CA-A05B-7014FA0FC971}"/>
                </a:ext>
              </a:extLst>
            </p:cNvPr>
            <p:cNvSpPr>
              <a:spLocks/>
            </p:cNvSpPr>
            <p:nvPr/>
          </p:nvSpPr>
          <p:spPr bwMode="auto">
            <a:xfrm>
              <a:off x="7200819" y="6554440"/>
              <a:ext cx="10056" cy="48047"/>
            </a:xfrm>
            <a:custGeom>
              <a:avLst/>
              <a:gdLst>
                <a:gd name="T0" fmla="*/ 2147483647 w 4"/>
                <a:gd name="T1" fmla="*/ 0 h 18"/>
                <a:gd name="T2" fmla="*/ 2147483647 w 4"/>
                <a:gd name="T3" fmla="*/ 2147483647 h 18"/>
                <a:gd name="T4" fmla="*/ 0 w 4"/>
                <a:gd name="T5" fmla="*/ 2147483647 h 18"/>
                <a:gd name="T6" fmla="*/ 2147483647 w 4"/>
                <a:gd name="T7" fmla="*/ 2147483647 h 18"/>
                <a:gd name="T8" fmla="*/ 2147483647 w 4"/>
                <a:gd name="T9" fmla="*/ 0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"/>
                <a:gd name="T16" fmla="*/ 0 h 18"/>
                <a:gd name="T17" fmla="*/ 4 w 4"/>
                <a:gd name="T18" fmla="*/ 18 h 1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" h="18">
                  <a:moveTo>
                    <a:pt x="4" y="0"/>
                  </a:moveTo>
                  <a:cubicBezTo>
                    <a:pt x="4" y="0"/>
                    <a:pt x="2" y="4"/>
                    <a:pt x="2" y="9"/>
                  </a:cubicBezTo>
                  <a:cubicBezTo>
                    <a:pt x="1" y="14"/>
                    <a:pt x="0" y="17"/>
                    <a:pt x="0" y="18"/>
                  </a:cubicBezTo>
                  <a:cubicBezTo>
                    <a:pt x="0" y="18"/>
                    <a:pt x="2" y="14"/>
                    <a:pt x="2" y="9"/>
                  </a:cubicBezTo>
                  <a:cubicBezTo>
                    <a:pt x="3" y="4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928" name="Freeform 220">
              <a:extLst>
                <a:ext uri="{FF2B5EF4-FFF2-40B4-BE49-F238E27FC236}">
                  <a16:creationId xmlns:a16="http://schemas.microsoft.com/office/drawing/2014/main" id="{61BD2407-704E-4631-9EA5-8DAAA4CB9578}"/>
                </a:ext>
              </a:extLst>
            </p:cNvPr>
            <p:cNvSpPr>
              <a:spLocks/>
            </p:cNvSpPr>
            <p:nvPr/>
          </p:nvSpPr>
          <p:spPr bwMode="auto">
            <a:xfrm>
              <a:off x="7089082" y="6608074"/>
              <a:ext cx="31287" cy="10056"/>
            </a:xfrm>
            <a:custGeom>
              <a:avLst/>
              <a:gdLst>
                <a:gd name="T0" fmla="*/ 0 w 12"/>
                <a:gd name="T1" fmla="*/ 2147483647 h 4"/>
                <a:gd name="T2" fmla="*/ 2147483647 w 12"/>
                <a:gd name="T3" fmla="*/ 2147483647 h 4"/>
                <a:gd name="T4" fmla="*/ 2147483647 w 12"/>
                <a:gd name="T5" fmla="*/ 2147483647 h 4"/>
                <a:gd name="T6" fmla="*/ 2147483647 w 12"/>
                <a:gd name="T7" fmla="*/ 2147483647 h 4"/>
                <a:gd name="T8" fmla="*/ 0 w 12"/>
                <a:gd name="T9" fmla="*/ 2147483647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2"/>
                <a:gd name="T16" fmla="*/ 0 h 4"/>
                <a:gd name="T17" fmla="*/ 12 w 12"/>
                <a:gd name="T18" fmla="*/ 4 h 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2" h="4">
                  <a:moveTo>
                    <a:pt x="0" y="1"/>
                  </a:moveTo>
                  <a:cubicBezTo>
                    <a:pt x="0" y="1"/>
                    <a:pt x="3" y="1"/>
                    <a:pt x="6" y="2"/>
                  </a:cubicBezTo>
                  <a:cubicBezTo>
                    <a:pt x="9" y="2"/>
                    <a:pt x="12" y="4"/>
                    <a:pt x="12" y="3"/>
                  </a:cubicBezTo>
                  <a:cubicBezTo>
                    <a:pt x="12" y="3"/>
                    <a:pt x="10" y="2"/>
                    <a:pt x="6" y="1"/>
                  </a:cubicBezTo>
                  <a:cubicBezTo>
                    <a:pt x="3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929" name="Freeform 221">
              <a:extLst>
                <a:ext uri="{FF2B5EF4-FFF2-40B4-BE49-F238E27FC236}">
                  <a16:creationId xmlns:a16="http://schemas.microsoft.com/office/drawing/2014/main" id="{4D310B17-7D1E-4207-87F9-BD4F16264338}"/>
                </a:ext>
              </a:extLst>
            </p:cNvPr>
            <p:cNvSpPr>
              <a:spLocks/>
            </p:cNvSpPr>
            <p:nvPr/>
          </p:nvSpPr>
          <p:spPr bwMode="auto">
            <a:xfrm>
              <a:off x="7086847" y="6621482"/>
              <a:ext cx="25700" cy="7822"/>
            </a:xfrm>
            <a:custGeom>
              <a:avLst/>
              <a:gdLst>
                <a:gd name="T0" fmla="*/ 0 w 10"/>
                <a:gd name="T1" fmla="*/ 2147483647 h 3"/>
                <a:gd name="T2" fmla="*/ 2147483647 w 10"/>
                <a:gd name="T3" fmla="*/ 2147483647 h 3"/>
                <a:gd name="T4" fmla="*/ 2147483647 w 10"/>
                <a:gd name="T5" fmla="*/ 2147483647 h 3"/>
                <a:gd name="T6" fmla="*/ 2147483647 w 10"/>
                <a:gd name="T7" fmla="*/ 0 h 3"/>
                <a:gd name="T8" fmla="*/ 0 w 10"/>
                <a:gd name="T9" fmla="*/ 2147483647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0"/>
                <a:gd name="T16" fmla="*/ 0 h 3"/>
                <a:gd name="T17" fmla="*/ 10 w 10"/>
                <a:gd name="T18" fmla="*/ 3 h 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0" h="3">
                  <a:moveTo>
                    <a:pt x="0" y="1"/>
                  </a:moveTo>
                  <a:cubicBezTo>
                    <a:pt x="0" y="1"/>
                    <a:pt x="3" y="1"/>
                    <a:pt x="5" y="1"/>
                  </a:cubicBezTo>
                  <a:cubicBezTo>
                    <a:pt x="8" y="2"/>
                    <a:pt x="10" y="3"/>
                    <a:pt x="10" y="3"/>
                  </a:cubicBezTo>
                  <a:cubicBezTo>
                    <a:pt x="10" y="3"/>
                    <a:pt x="8" y="1"/>
                    <a:pt x="5" y="0"/>
                  </a:cubicBezTo>
                  <a:cubicBezTo>
                    <a:pt x="3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930" name="Freeform 222">
              <a:extLst>
                <a:ext uri="{FF2B5EF4-FFF2-40B4-BE49-F238E27FC236}">
                  <a16:creationId xmlns:a16="http://schemas.microsoft.com/office/drawing/2014/main" id="{25690CE2-4708-432B-970B-5F25A41B337F}"/>
                </a:ext>
              </a:extLst>
            </p:cNvPr>
            <p:cNvSpPr>
              <a:spLocks/>
            </p:cNvSpPr>
            <p:nvPr/>
          </p:nvSpPr>
          <p:spPr bwMode="auto">
            <a:xfrm>
              <a:off x="7075673" y="6633773"/>
              <a:ext cx="26817" cy="11174"/>
            </a:xfrm>
            <a:custGeom>
              <a:avLst/>
              <a:gdLst>
                <a:gd name="T0" fmla="*/ 2147483647 w 10"/>
                <a:gd name="T1" fmla="*/ 2147483647 h 4"/>
                <a:gd name="T2" fmla="*/ 2147483647 w 10"/>
                <a:gd name="T3" fmla="*/ 2147483647 h 4"/>
                <a:gd name="T4" fmla="*/ 2147483647 w 10"/>
                <a:gd name="T5" fmla="*/ 2147483647 h 4"/>
                <a:gd name="T6" fmla="*/ 2147483647 w 10"/>
                <a:gd name="T7" fmla="*/ 2147483647 h 4"/>
                <a:gd name="T8" fmla="*/ 2147483647 w 10"/>
                <a:gd name="T9" fmla="*/ 2147483647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0"/>
                <a:gd name="T16" fmla="*/ 0 h 4"/>
                <a:gd name="T17" fmla="*/ 10 w 10"/>
                <a:gd name="T18" fmla="*/ 4 h 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0" h="4">
                  <a:moveTo>
                    <a:pt x="1" y="1"/>
                  </a:moveTo>
                  <a:cubicBezTo>
                    <a:pt x="1" y="2"/>
                    <a:pt x="3" y="1"/>
                    <a:pt x="6" y="2"/>
                  </a:cubicBezTo>
                  <a:cubicBezTo>
                    <a:pt x="8" y="2"/>
                    <a:pt x="10" y="4"/>
                    <a:pt x="10" y="4"/>
                  </a:cubicBezTo>
                  <a:cubicBezTo>
                    <a:pt x="10" y="3"/>
                    <a:pt x="9" y="1"/>
                    <a:pt x="6" y="1"/>
                  </a:cubicBezTo>
                  <a:cubicBezTo>
                    <a:pt x="3" y="0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931" name="Freeform 223">
              <a:extLst>
                <a:ext uri="{FF2B5EF4-FFF2-40B4-BE49-F238E27FC236}">
                  <a16:creationId xmlns:a16="http://schemas.microsoft.com/office/drawing/2014/main" id="{C87FC800-25F7-4698-851A-225B76F0BC69}"/>
                </a:ext>
              </a:extLst>
            </p:cNvPr>
            <p:cNvSpPr>
              <a:spLocks/>
            </p:cNvSpPr>
            <p:nvPr/>
          </p:nvSpPr>
          <p:spPr bwMode="auto">
            <a:xfrm>
              <a:off x="7096903" y="6573435"/>
              <a:ext cx="48047" cy="31287"/>
            </a:xfrm>
            <a:custGeom>
              <a:avLst/>
              <a:gdLst>
                <a:gd name="T0" fmla="*/ 0 w 18"/>
                <a:gd name="T1" fmla="*/ 2147483647 h 12"/>
                <a:gd name="T2" fmla="*/ 2147483647 w 18"/>
                <a:gd name="T3" fmla="*/ 2147483647 h 12"/>
                <a:gd name="T4" fmla="*/ 2147483647 w 18"/>
                <a:gd name="T5" fmla="*/ 2147483647 h 12"/>
                <a:gd name="T6" fmla="*/ 2147483647 w 18"/>
                <a:gd name="T7" fmla="*/ 2147483647 h 12"/>
                <a:gd name="T8" fmla="*/ 2147483647 w 18"/>
                <a:gd name="T9" fmla="*/ 2147483647 h 12"/>
                <a:gd name="T10" fmla="*/ 2147483647 w 18"/>
                <a:gd name="T11" fmla="*/ 2147483647 h 12"/>
                <a:gd name="T12" fmla="*/ 2147483647 w 18"/>
                <a:gd name="T13" fmla="*/ 2147483647 h 12"/>
                <a:gd name="T14" fmla="*/ 2147483647 w 18"/>
                <a:gd name="T15" fmla="*/ 2147483647 h 12"/>
                <a:gd name="T16" fmla="*/ 2147483647 w 18"/>
                <a:gd name="T17" fmla="*/ 2147483647 h 12"/>
                <a:gd name="T18" fmla="*/ 2147483647 w 18"/>
                <a:gd name="T19" fmla="*/ 2147483647 h 12"/>
                <a:gd name="T20" fmla="*/ 2147483647 w 18"/>
                <a:gd name="T21" fmla="*/ 2147483647 h 12"/>
                <a:gd name="T22" fmla="*/ 2147483647 w 18"/>
                <a:gd name="T23" fmla="*/ 2147483647 h 12"/>
                <a:gd name="T24" fmla="*/ 2147483647 w 18"/>
                <a:gd name="T25" fmla="*/ 2147483647 h 12"/>
                <a:gd name="T26" fmla="*/ 2147483647 w 18"/>
                <a:gd name="T27" fmla="*/ 2147483647 h 12"/>
                <a:gd name="T28" fmla="*/ 2147483647 w 18"/>
                <a:gd name="T29" fmla="*/ 2147483647 h 12"/>
                <a:gd name="T30" fmla="*/ 2147483647 w 18"/>
                <a:gd name="T31" fmla="*/ 2147483647 h 12"/>
                <a:gd name="T32" fmla="*/ 2147483647 w 18"/>
                <a:gd name="T33" fmla="*/ 2147483647 h 12"/>
                <a:gd name="T34" fmla="*/ 2147483647 w 18"/>
                <a:gd name="T35" fmla="*/ 2147483647 h 12"/>
                <a:gd name="T36" fmla="*/ 0 w 18"/>
                <a:gd name="T37" fmla="*/ 2147483647 h 1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8"/>
                <a:gd name="T58" fmla="*/ 0 h 12"/>
                <a:gd name="T59" fmla="*/ 18 w 18"/>
                <a:gd name="T60" fmla="*/ 12 h 12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8" h="12">
                  <a:moveTo>
                    <a:pt x="0" y="12"/>
                  </a:moveTo>
                  <a:cubicBezTo>
                    <a:pt x="0" y="12"/>
                    <a:pt x="1" y="12"/>
                    <a:pt x="2" y="12"/>
                  </a:cubicBezTo>
                  <a:cubicBezTo>
                    <a:pt x="3" y="12"/>
                    <a:pt x="4" y="11"/>
                    <a:pt x="6" y="11"/>
                  </a:cubicBezTo>
                  <a:cubicBezTo>
                    <a:pt x="8" y="10"/>
                    <a:pt x="10" y="9"/>
                    <a:pt x="12" y="8"/>
                  </a:cubicBezTo>
                  <a:cubicBezTo>
                    <a:pt x="13" y="8"/>
                    <a:pt x="14" y="7"/>
                    <a:pt x="15" y="6"/>
                  </a:cubicBezTo>
                  <a:cubicBezTo>
                    <a:pt x="16" y="6"/>
                    <a:pt x="18" y="5"/>
                    <a:pt x="18" y="3"/>
                  </a:cubicBezTo>
                  <a:cubicBezTo>
                    <a:pt x="17" y="1"/>
                    <a:pt x="15" y="0"/>
                    <a:pt x="14" y="1"/>
                  </a:cubicBezTo>
                  <a:cubicBezTo>
                    <a:pt x="13" y="1"/>
                    <a:pt x="12" y="2"/>
                    <a:pt x="11" y="3"/>
                  </a:cubicBezTo>
                  <a:cubicBezTo>
                    <a:pt x="9" y="4"/>
                    <a:pt x="8" y="6"/>
                    <a:pt x="6" y="7"/>
                  </a:cubicBezTo>
                  <a:cubicBezTo>
                    <a:pt x="5" y="9"/>
                    <a:pt x="4" y="10"/>
                    <a:pt x="4" y="11"/>
                  </a:cubicBezTo>
                  <a:cubicBezTo>
                    <a:pt x="3" y="11"/>
                    <a:pt x="3" y="12"/>
                    <a:pt x="3" y="12"/>
                  </a:cubicBezTo>
                  <a:cubicBezTo>
                    <a:pt x="3" y="12"/>
                    <a:pt x="5" y="10"/>
                    <a:pt x="7" y="8"/>
                  </a:cubicBezTo>
                  <a:cubicBezTo>
                    <a:pt x="8" y="6"/>
                    <a:pt x="10" y="5"/>
                    <a:pt x="11" y="3"/>
                  </a:cubicBezTo>
                  <a:cubicBezTo>
                    <a:pt x="12" y="3"/>
                    <a:pt x="13" y="2"/>
                    <a:pt x="14" y="2"/>
                  </a:cubicBezTo>
                  <a:cubicBezTo>
                    <a:pt x="15" y="1"/>
                    <a:pt x="17" y="2"/>
                    <a:pt x="17" y="3"/>
                  </a:cubicBezTo>
                  <a:cubicBezTo>
                    <a:pt x="17" y="4"/>
                    <a:pt x="16" y="5"/>
                    <a:pt x="15" y="6"/>
                  </a:cubicBezTo>
                  <a:cubicBezTo>
                    <a:pt x="14" y="6"/>
                    <a:pt x="13" y="7"/>
                    <a:pt x="12" y="8"/>
                  </a:cubicBezTo>
                  <a:cubicBezTo>
                    <a:pt x="10" y="9"/>
                    <a:pt x="8" y="9"/>
                    <a:pt x="6" y="10"/>
                  </a:cubicBezTo>
                  <a:cubicBezTo>
                    <a:pt x="3" y="11"/>
                    <a:pt x="0" y="12"/>
                    <a:pt x="0" y="12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932" name="Freeform 224">
              <a:extLst>
                <a:ext uri="{FF2B5EF4-FFF2-40B4-BE49-F238E27FC236}">
                  <a16:creationId xmlns:a16="http://schemas.microsoft.com/office/drawing/2014/main" id="{FD68A0D7-E554-4884-BA84-2195786D7102}"/>
                </a:ext>
              </a:extLst>
            </p:cNvPr>
            <p:cNvSpPr>
              <a:spLocks/>
            </p:cNvSpPr>
            <p:nvPr/>
          </p:nvSpPr>
          <p:spPr bwMode="auto">
            <a:xfrm>
              <a:off x="7081260" y="6562261"/>
              <a:ext cx="23465" cy="40226"/>
            </a:xfrm>
            <a:custGeom>
              <a:avLst/>
              <a:gdLst>
                <a:gd name="T0" fmla="*/ 2147483647 w 9"/>
                <a:gd name="T1" fmla="*/ 2147483647 h 15"/>
                <a:gd name="T2" fmla="*/ 2147483647 w 9"/>
                <a:gd name="T3" fmla="*/ 2147483647 h 15"/>
                <a:gd name="T4" fmla="*/ 2147483647 w 9"/>
                <a:gd name="T5" fmla="*/ 2147483647 h 15"/>
                <a:gd name="T6" fmla="*/ 2147483647 w 9"/>
                <a:gd name="T7" fmla="*/ 2147483647 h 15"/>
                <a:gd name="T8" fmla="*/ 2147483647 w 9"/>
                <a:gd name="T9" fmla="*/ 2147483647 h 15"/>
                <a:gd name="T10" fmla="*/ 2147483647 w 9"/>
                <a:gd name="T11" fmla="*/ 2147483647 h 15"/>
                <a:gd name="T12" fmla="*/ 0 w 9"/>
                <a:gd name="T13" fmla="*/ 2147483647 h 15"/>
                <a:gd name="T14" fmla="*/ 2147483647 w 9"/>
                <a:gd name="T15" fmla="*/ 2147483647 h 15"/>
                <a:gd name="T16" fmla="*/ 2147483647 w 9"/>
                <a:gd name="T17" fmla="*/ 2147483647 h 15"/>
                <a:gd name="T18" fmla="*/ 2147483647 w 9"/>
                <a:gd name="T19" fmla="*/ 2147483647 h 15"/>
                <a:gd name="T20" fmla="*/ 2147483647 w 9"/>
                <a:gd name="T21" fmla="*/ 2147483647 h 15"/>
                <a:gd name="T22" fmla="*/ 2147483647 w 9"/>
                <a:gd name="T23" fmla="*/ 2147483647 h 15"/>
                <a:gd name="T24" fmla="*/ 2147483647 w 9"/>
                <a:gd name="T25" fmla="*/ 2147483647 h 15"/>
                <a:gd name="T26" fmla="*/ 2147483647 w 9"/>
                <a:gd name="T27" fmla="*/ 2147483647 h 15"/>
                <a:gd name="T28" fmla="*/ 2147483647 w 9"/>
                <a:gd name="T29" fmla="*/ 2147483647 h 15"/>
                <a:gd name="T30" fmla="*/ 2147483647 w 9"/>
                <a:gd name="T31" fmla="*/ 2147483647 h 15"/>
                <a:gd name="T32" fmla="*/ 2147483647 w 9"/>
                <a:gd name="T33" fmla="*/ 2147483647 h 15"/>
                <a:gd name="T34" fmla="*/ 2147483647 w 9"/>
                <a:gd name="T35" fmla="*/ 2147483647 h 15"/>
                <a:gd name="T36" fmla="*/ 2147483647 w 9"/>
                <a:gd name="T37" fmla="*/ 2147483647 h 15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9"/>
                <a:gd name="T58" fmla="*/ 0 h 15"/>
                <a:gd name="T59" fmla="*/ 9 w 9"/>
                <a:gd name="T60" fmla="*/ 15 h 15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9" h="15">
                  <a:moveTo>
                    <a:pt x="9" y="15"/>
                  </a:moveTo>
                  <a:cubicBezTo>
                    <a:pt x="9" y="15"/>
                    <a:pt x="9" y="15"/>
                    <a:pt x="9" y="14"/>
                  </a:cubicBezTo>
                  <a:cubicBezTo>
                    <a:pt x="9" y="13"/>
                    <a:pt x="9" y="12"/>
                    <a:pt x="9" y="10"/>
                  </a:cubicBezTo>
                  <a:cubicBezTo>
                    <a:pt x="8" y="9"/>
                    <a:pt x="8" y="7"/>
                    <a:pt x="7" y="5"/>
                  </a:cubicBezTo>
                  <a:cubicBezTo>
                    <a:pt x="7" y="4"/>
                    <a:pt x="6" y="3"/>
                    <a:pt x="5" y="2"/>
                  </a:cubicBezTo>
                  <a:cubicBezTo>
                    <a:pt x="5" y="1"/>
                    <a:pt x="3" y="0"/>
                    <a:pt x="2" y="1"/>
                  </a:cubicBezTo>
                  <a:cubicBezTo>
                    <a:pt x="0" y="2"/>
                    <a:pt x="0" y="3"/>
                    <a:pt x="0" y="4"/>
                  </a:cubicBezTo>
                  <a:cubicBezTo>
                    <a:pt x="1" y="6"/>
                    <a:pt x="1" y="7"/>
                    <a:pt x="1" y="8"/>
                  </a:cubicBezTo>
                  <a:cubicBezTo>
                    <a:pt x="2" y="10"/>
                    <a:pt x="4" y="11"/>
                    <a:pt x="5" y="12"/>
                  </a:cubicBezTo>
                  <a:cubicBezTo>
                    <a:pt x="6" y="13"/>
                    <a:pt x="7" y="14"/>
                    <a:pt x="8" y="15"/>
                  </a:cubicBezTo>
                  <a:cubicBezTo>
                    <a:pt x="8" y="15"/>
                    <a:pt x="9" y="15"/>
                    <a:pt x="9" y="15"/>
                  </a:cubicBezTo>
                  <a:cubicBezTo>
                    <a:pt x="9" y="15"/>
                    <a:pt x="7" y="14"/>
                    <a:pt x="5" y="12"/>
                  </a:cubicBezTo>
                  <a:cubicBezTo>
                    <a:pt x="4" y="11"/>
                    <a:pt x="3" y="9"/>
                    <a:pt x="2" y="7"/>
                  </a:cubicBezTo>
                  <a:cubicBezTo>
                    <a:pt x="2" y="6"/>
                    <a:pt x="1" y="5"/>
                    <a:pt x="1" y="4"/>
                  </a:cubicBezTo>
                  <a:cubicBezTo>
                    <a:pt x="1" y="3"/>
                    <a:pt x="1" y="2"/>
                    <a:pt x="2" y="2"/>
                  </a:cubicBezTo>
                  <a:cubicBezTo>
                    <a:pt x="3" y="1"/>
                    <a:pt x="4" y="2"/>
                    <a:pt x="5" y="3"/>
                  </a:cubicBezTo>
                  <a:cubicBezTo>
                    <a:pt x="5" y="3"/>
                    <a:pt x="6" y="4"/>
                    <a:pt x="6" y="5"/>
                  </a:cubicBezTo>
                  <a:cubicBezTo>
                    <a:pt x="7" y="7"/>
                    <a:pt x="8" y="9"/>
                    <a:pt x="8" y="10"/>
                  </a:cubicBezTo>
                  <a:cubicBezTo>
                    <a:pt x="9" y="13"/>
                    <a:pt x="9" y="15"/>
                    <a:pt x="9" y="15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933" name="Freeform 225">
              <a:extLst>
                <a:ext uri="{FF2B5EF4-FFF2-40B4-BE49-F238E27FC236}">
                  <a16:creationId xmlns:a16="http://schemas.microsoft.com/office/drawing/2014/main" id="{85D11DA4-6211-4378-A2FB-B65AA0B0E7C8}"/>
                </a:ext>
              </a:extLst>
            </p:cNvPr>
            <p:cNvSpPr>
              <a:spLocks/>
            </p:cNvSpPr>
            <p:nvPr/>
          </p:nvSpPr>
          <p:spPr bwMode="auto">
            <a:xfrm>
              <a:off x="7645535" y="6480693"/>
              <a:ext cx="353091" cy="156433"/>
            </a:xfrm>
            <a:custGeom>
              <a:avLst/>
              <a:gdLst>
                <a:gd name="T0" fmla="*/ 2147483647 w 133"/>
                <a:gd name="T1" fmla="*/ 2147483647 h 59"/>
                <a:gd name="T2" fmla="*/ 2147483647 w 133"/>
                <a:gd name="T3" fmla="*/ 2147483647 h 59"/>
                <a:gd name="T4" fmla="*/ 2147483647 w 133"/>
                <a:gd name="T5" fmla="*/ 0 h 59"/>
                <a:gd name="T6" fmla="*/ 0 w 133"/>
                <a:gd name="T7" fmla="*/ 2147483647 h 59"/>
                <a:gd name="T8" fmla="*/ 2147483647 w 133"/>
                <a:gd name="T9" fmla="*/ 2147483647 h 59"/>
                <a:gd name="T10" fmla="*/ 2147483647 w 133"/>
                <a:gd name="T11" fmla="*/ 2147483647 h 59"/>
                <a:gd name="T12" fmla="*/ 2147483647 w 133"/>
                <a:gd name="T13" fmla="*/ 2147483647 h 5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33"/>
                <a:gd name="T22" fmla="*/ 0 h 59"/>
                <a:gd name="T23" fmla="*/ 133 w 133"/>
                <a:gd name="T24" fmla="*/ 59 h 59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33" h="59">
                  <a:moveTo>
                    <a:pt x="72" y="37"/>
                  </a:moveTo>
                  <a:cubicBezTo>
                    <a:pt x="72" y="1"/>
                    <a:pt x="72" y="1"/>
                    <a:pt x="72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53"/>
                    <a:pt x="0" y="53"/>
                    <a:pt x="0" y="53"/>
                  </a:cubicBezTo>
                  <a:cubicBezTo>
                    <a:pt x="4" y="54"/>
                    <a:pt x="4" y="54"/>
                    <a:pt x="4" y="54"/>
                  </a:cubicBezTo>
                  <a:cubicBezTo>
                    <a:pt x="24" y="55"/>
                    <a:pt x="105" y="59"/>
                    <a:pt x="118" y="55"/>
                  </a:cubicBezTo>
                  <a:cubicBezTo>
                    <a:pt x="133" y="51"/>
                    <a:pt x="72" y="37"/>
                    <a:pt x="72" y="37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934" name="Freeform 226">
              <a:extLst>
                <a:ext uri="{FF2B5EF4-FFF2-40B4-BE49-F238E27FC236}">
                  <a16:creationId xmlns:a16="http://schemas.microsoft.com/office/drawing/2014/main" id="{51167945-1F01-4C4E-BEE6-C2BD9B251F07}"/>
                </a:ext>
              </a:extLst>
            </p:cNvPr>
            <p:cNvSpPr>
              <a:spLocks/>
            </p:cNvSpPr>
            <p:nvPr/>
          </p:nvSpPr>
          <p:spPr bwMode="auto">
            <a:xfrm>
              <a:off x="7643300" y="6618130"/>
              <a:ext cx="320687" cy="5587"/>
            </a:xfrm>
            <a:custGeom>
              <a:avLst/>
              <a:gdLst>
                <a:gd name="T0" fmla="*/ 0 w 121"/>
                <a:gd name="T1" fmla="*/ 0 h 2"/>
                <a:gd name="T2" fmla="*/ 2147483647 w 121"/>
                <a:gd name="T3" fmla="*/ 0 h 2"/>
                <a:gd name="T4" fmla="*/ 2147483647 w 121"/>
                <a:gd name="T5" fmla="*/ 0 h 2"/>
                <a:gd name="T6" fmla="*/ 2147483647 w 121"/>
                <a:gd name="T7" fmla="*/ 2147483647 h 2"/>
                <a:gd name="T8" fmla="*/ 2147483647 w 121"/>
                <a:gd name="T9" fmla="*/ 2147483647 h 2"/>
                <a:gd name="T10" fmla="*/ 2147483647 w 121"/>
                <a:gd name="T11" fmla="*/ 2147483647 h 2"/>
                <a:gd name="T12" fmla="*/ 2147483647 w 121"/>
                <a:gd name="T13" fmla="*/ 2147483647 h 2"/>
                <a:gd name="T14" fmla="*/ 2147483647 w 121"/>
                <a:gd name="T15" fmla="*/ 2147483647 h 2"/>
                <a:gd name="T16" fmla="*/ 2147483647 w 121"/>
                <a:gd name="T17" fmla="*/ 2147483647 h 2"/>
                <a:gd name="T18" fmla="*/ 2147483647 w 121"/>
                <a:gd name="T19" fmla="*/ 2147483647 h 2"/>
                <a:gd name="T20" fmla="*/ 2147483647 w 121"/>
                <a:gd name="T21" fmla="*/ 2147483647 h 2"/>
                <a:gd name="T22" fmla="*/ 2147483647 w 121"/>
                <a:gd name="T23" fmla="*/ 2147483647 h 2"/>
                <a:gd name="T24" fmla="*/ 2147483647 w 121"/>
                <a:gd name="T25" fmla="*/ 2147483647 h 2"/>
                <a:gd name="T26" fmla="*/ 2147483647 w 121"/>
                <a:gd name="T27" fmla="*/ 0 h 2"/>
                <a:gd name="T28" fmla="*/ 2147483647 w 121"/>
                <a:gd name="T29" fmla="*/ 0 h 2"/>
                <a:gd name="T30" fmla="*/ 2147483647 w 121"/>
                <a:gd name="T31" fmla="*/ 0 h 2"/>
                <a:gd name="T32" fmla="*/ 0 w 121"/>
                <a:gd name="T33" fmla="*/ 0 h 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1"/>
                <a:gd name="T52" fmla="*/ 0 h 2"/>
                <a:gd name="T53" fmla="*/ 121 w 121"/>
                <a:gd name="T54" fmla="*/ 2 h 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1" h="2">
                  <a:moveTo>
                    <a:pt x="0" y="0"/>
                  </a:moveTo>
                  <a:cubicBezTo>
                    <a:pt x="0" y="0"/>
                    <a:pt x="0" y="0"/>
                    <a:pt x="1" y="0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8" y="0"/>
                    <a:pt x="12" y="1"/>
                    <a:pt x="17" y="1"/>
                  </a:cubicBezTo>
                  <a:cubicBezTo>
                    <a:pt x="28" y="1"/>
                    <a:pt x="44" y="2"/>
                    <a:pt x="60" y="2"/>
                  </a:cubicBezTo>
                  <a:cubicBezTo>
                    <a:pt x="77" y="2"/>
                    <a:pt x="92" y="2"/>
                    <a:pt x="103" y="2"/>
                  </a:cubicBezTo>
                  <a:cubicBezTo>
                    <a:pt x="108" y="2"/>
                    <a:pt x="113" y="2"/>
                    <a:pt x="116" y="2"/>
                  </a:cubicBezTo>
                  <a:cubicBezTo>
                    <a:pt x="118" y="2"/>
                    <a:pt x="119" y="2"/>
                    <a:pt x="120" y="2"/>
                  </a:cubicBezTo>
                  <a:cubicBezTo>
                    <a:pt x="121" y="1"/>
                    <a:pt x="121" y="1"/>
                    <a:pt x="121" y="1"/>
                  </a:cubicBezTo>
                  <a:cubicBezTo>
                    <a:pt x="121" y="1"/>
                    <a:pt x="121" y="1"/>
                    <a:pt x="120" y="1"/>
                  </a:cubicBezTo>
                  <a:cubicBezTo>
                    <a:pt x="119" y="1"/>
                    <a:pt x="118" y="1"/>
                    <a:pt x="116" y="1"/>
                  </a:cubicBezTo>
                  <a:cubicBezTo>
                    <a:pt x="113" y="1"/>
                    <a:pt x="108" y="1"/>
                    <a:pt x="103" y="1"/>
                  </a:cubicBezTo>
                  <a:cubicBezTo>
                    <a:pt x="92" y="2"/>
                    <a:pt x="77" y="2"/>
                    <a:pt x="60" y="1"/>
                  </a:cubicBezTo>
                  <a:cubicBezTo>
                    <a:pt x="44" y="1"/>
                    <a:pt x="28" y="1"/>
                    <a:pt x="17" y="0"/>
                  </a:cubicBezTo>
                  <a:cubicBezTo>
                    <a:pt x="12" y="0"/>
                    <a:pt x="8" y="0"/>
                    <a:pt x="4" y="0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935" name="Freeform 227">
              <a:extLst>
                <a:ext uri="{FF2B5EF4-FFF2-40B4-BE49-F238E27FC236}">
                  <a16:creationId xmlns:a16="http://schemas.microsoft.com/office/drawing/2014/main" id="{CF1117B7-D3A4-47E2-96B7-BE3B60F2E4BA}"/>
                </a:ext>
              </a:extLst>
            </p:cNvPr>
            <p:cNvSpPr>
              <a:spLocks/>
            </p:cNvSpPr>
            <p:nvPr/>
          </p:nvSpPr>
          <p:spPr bwMode="auto">
            <a:xfrm>
              <a:off x="7842193" y="6583491"/>
              <a:ext cx="10056" cy="16761"/>
            </a:xfrm>
            <a:custGeom>
              <a:avLst/>
              <a:gdLst>
                <a:gd name="T0" fmla="*/ 0 w 4"/>
                <a:gd name="T1" fmla="*/ 2147483647 h 6"/>
                <a:gd name="T2" fmla="*/ 2147483647 w 4"/>
                <a:gd name="T3" fmla="*/ 2147483647 h 6"/>
                <a:gd name="T4" fmla="*/ 2147483647 w 4"/>
                <a:gd name="T5" fmla="*/ 0 h 6"/>
                <a:gd name="T6" fmla="*/ 2147483647 w 4"/>
                <a:gd name="T7" fmla="*/ 2147483647 h 6"/>
                <a:gd name="T8" fmla="*/ 0 w 4"/>
                <a:gd name="T9" fmla="*/ 2147483647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"/>
                <a:gd name="T16" fmla="*/ 0 h 6"/>
                <a:gd name="T17" fmla="*/ 4 w 4"/>
                <a:gd name="T18" fmla="*/ 6 h 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" h="6">
                  <a:moveTo>
                    <a:pt x="0" y="5"/>
                  </a:moveTo>
                  <a:cubicBezTo>
                    <a:pt x="0" y="6"/>
                    <a:pt x="1" y="4"/>
                    <a:pt x="2" y="3"/>
                  </a:cubicBezTo>
                  <a:cubicBezTo>
                    <a:pt x="3" y="1"/>
                    <a:pt x="4" y="0"/>
                    <a:pt x="4" y="0"/>
                  </a:cubicBezTo>
                  <a:cubicBezTo>
                    <a:pt x="4" y="0"/>
                    <a:pt x="3" y="1"/>
                    <a:pt x="2" y="2"/>
                  </a:cubicBezTo>
                  <a:cubicBezTo>
                    <a:pt x="1" y="4"/>
                    <a:pt x="0" y="5"/>
                    <a:pt x="0" y="5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936" name="Freeform 228">
              <a:extLst>
                <a:ext uri="{FF2B5EF4-FFF2-40B4-BE49-F238E27FC236}">
                  <a16:creationId xmlns:a16="http://schemas.microsoft.com/office/drawing/2014/main" id="{137EBB36-7D5C-4BD5-B6D7-F0EF8E145A3B}"/>
                </a:ext>
              </a:extLst>
            </p:cNvPr>
            <p:cNvSpPr>
              <a:spLocks/>
            </p:cNvSpPr>
            <p:nvPr/>
          </p:nvSpPr>
          <p:spPr bwMode="auto">
            <a:xfrm>
              <a:off x="7826550" y="6579022"/>
              <a:ext cx="13409" cy="12291"/>
            </a:xfrm>
            <a:custGeom>
              <a:avLst/>
              <a:gdLst>
                <a:gd name="T0" fmla="*/ 0 w 5"/>
                <a:gd name="T1" fmla="*/ 2147483647 h 5"/>
                <a:gd name="T2" fmla="*/ 2147483647 w 5"/>
                <a:gd name="T3" fmla="*/ 2147483647 h 5"/>
                <a:gd name="T4" fmla="*/ 2147483647 w 5"/>
                <a:gd name="T5" fmla="*/ 2147483647 h 5"/>
                <a:gd name="T6" fmla="*/ 2147483647 w 5"/>
                <a:gd name="T7" fmla="*/ 2147483647 h 5"/>
                <a:gd name="T8" fmla="*/ 0 w 5"/>
                <a:gd name="T9" fmla="*/ 2147483647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"/>
                <a:gd name="T16" fmla="*/ 0 h 5"/>
                <a:gd name="T17" fmla="*/ 5 w 5"/>
                <a:gd name="T18" fmla="*/ 5 h 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" h="5">
                  <a:moveTo>
                    <a:pt x="0" y="4"/>
                  </a:moveTo>
                  <a:cubicBezTo>
                    <a:pt x="0" y="5"/>
                    <a:pt x="2" y="4"/>
                    <a:pt x="3" y="3"/>
                  </a:cubicBezTo>
                  <a:cubicBezTo>
                    <a:pt x="4" y="2"/>
                    <a:pt x="5" y="1"/>
                    <a:pt x="5" y="1"/>
                  </a:cubicBezTo>
                  <a:cubicBezTo>
                    <a:pt x="5" y="0"/>
                    <a:pt x="4" y="1"/>
                    <a:pt x="2" y="2"/>
                  </a:cubicBezTo>
                  <a:cubicBezTo>
                    <a:pt x="1" y="3"/>
                    <a:pt x="0" y="4"/>
                    <a:pt x="0" y="4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937" name="Oval 229">
              <a:extLst>
                <a:ext uri="{FF2B5EF4-FFF2-40B4-BE49-F238E27FC236}">
                  <a16:creationId xmlns:a16="http://schemas.microsoft.com/office/drawing/2014/main" id="{5A896B47-C2FF-4D44-8A9B-8F04190F62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18728" y="6573435"/>
              <a:ext cx="17878" cy="1117"/>
            </a:xfrm>
            <a:prstGeom prst="ellipse">
              <a:avLst/>
            </a:prstGeom>
            <a:solidFill>
              <a:srgbClr val="2632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en-US"/>
            </a:p>
          </p:txBody>
        </p:sp>
        <p:sp>
          <p:nvSpPr>
            <p:cNvPr id="115938" name="Freeform 230">
              <a:extLst>
                <a:ext uri="{FF2B5EF4-FFF2-40B4-BE49-F238E27FC236}">
                  <a16:creationId xmlns:a16="http://schemas.microsoft.com/office/drawing/2014/main" id="{83B18EAA-8016-440D-82B4-D056A373E615}"/>
                </a:ext>
              </a:extLst>
            </p:cNvPr>
            <p:cNvSpPr>
              <a:spLocks/>
            </p:cNvSpPr>
            <p:nvPr/>
          </p:nvSpPr>
          <p:spPr bwMode="auto">
            <a:xfrm>
              <a:off x="7813141" y="6560027"/>
              <a:ext cx="23465" cy="5587"/>
            </a:xfrm>
            <a:custGeom>
              <a:avLst/>
              <a:gdLst>
                <a:gd name="T0" fmla="*/ 2147483647 w 9"/>
                <a:gd name="T1" fmla="*/ 0 h 2"/>
                <a:gd name="T2" fmla="*/ 2147483647 w 9"/>
                <a:gd name="T3" fmla="*/ 2147483647 h 2"/>
                <a:gd name="T4" fmla="*/ 2147483647 w 9"/>
                <a:gd name="T5" fmla="*/ 2147483647 h 2"/>
                <a:gd name="T6" fmla="*/ 2147483647 w 9"/>
                <a:gd name="T7" fmla="*/ 2147483647 h 2"/>
                <a:gd name="T8" fmla="*/ 2147483647 w 9"/>
                <a:gd name="T9" fmla="*/ 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"/>
                <a:gd name="T16" fmla="*/ 0 h 2"/>
                <a:gd name="T17" fmla="*/ 9 w 9"/>
                <a:gd name="T18" fmla="*/ 2 h 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" h="2">
                  <a:moveTo>
                    <a:pt x="1" y="0"/>
                  </a:moveTo>
                  <a:cubicBezTo>
                    <a:pt x="0" y="1"/>
                    <a:pt x="2" y="1"/>
                    <a:pt x="5" y="2"/>
                  </a:cubicBezTo>
                  <a:cubicBezTo>
                    <a:pt x="7" y="2"/>
                    <a:pt x="9" y="1"/>
                    <a:pt x="9" y="1"/>
                  </a:cubicBezTo>
                  <a:cubicBezTo>
                    <a:pt x="9" y="1"/>
                    <a:pt x="7" y="1"/>
                    <a:pt x="5" y="1"/>
                  </a:cubicBezTo>
                  <a:cubicBezTo>
                    <a:pt x="2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939" name="Freeform 231">
              <a:extLst>
                <a:ext uri="{FF2B5EF4-FFF2-40B4-BE49-F238E27FC236}">
                  <a16:creationId xmlns:a16="http://schemas.microsoft.com/office/drawing/2014/main" id="{79C654E4-D5D9-43F8-A575-C3C3BEC78EFD}"/>
                </a:ext>
              </a:extLst>
            </p:cNvPr>
            <p:cNvSpPr>
              <a:spLocks/>
            </p:cNvSpPr>
            <p:nvPr/>
          </p:nvSpPr>
          <p:spPr bwMode="auto">
            <a:xfrm>
              <a:off x="7850015" y="6562261"/>
              <a:ext cx="34639" cy="24582"/>
            </a:xfrm>
            <a:custGeom>
              <a:avLst/>
              <a:gdLst>
                <a:gd name="T0" fmla="*/ 0 w 13"/>
                <a:gd name="T1" fmla="*/ 2147483647 h 9"/>
                <a:gd name="T2" fmla="*/ 2147483647 w 13"/>
                <a:gd name="T3" fmla="*/ 2147483647 h 9"/>
                <a:gd name="T4" fmla="*/ 2147483647 w 13"/>
                <a:gd name="T5" fmla="*/ 2147483647 h 9"/>
                <a:gd name="T6" fmla="*/ 2147483647 w 13"/>
                <a:gd name="T7" fmla="*/ 2147483647 h 9"/>
                <a:gd name="T8" fmla="*/ 2147483647 w 13"/>
                <a:gd name="T9" fmla="*/ 2147483647 h 9"/>
                <a:gd name="T10" fmla="*/ 2147483647 w 13"/>
                <a:gd name="T11" fmla="*/ 2147483647 h 9"/>
                <a:gd name="T12" fmla="*/ 2147483647 w 13"/>
                <a:gd name="T13" fmla="*/ 2147483647 h 9"/>
                <a:gd name="T14" fmla="*/ 0 w 13"/>
                <a:gd name="T15" fmla="*/ 2147483647 h 9"/>
                <a:gd name="T16" fmla="*/ 0 w 13"/>
                <a:gd name="T17" fmla="*/ 2147483647 h 9"/>
                <a:gd name="T18" fmla="*/ 2147483647 w 13"/>
                <a:gd name="T19" fmla="*/ 2147483647 h 9"/>
                <a:gd name="T20" fmla="*/ 2147483647 w 13"/>
                <a:gd name="T21" fmla="*/ 2147483647 h 9"/>
                <a:gd name="T22" fmla="*/ 2147483647 w 13"/>
                <a:gd name="T23" fmla="*/ 2147483647 h 9"/>
                <a:gd name="T24" fmla="*/ 2147483647 w 13"/>
                <a:gd name="T25" fmla="*/ 2147483647 h 9"/>
                <a:gd name="T26" fmla="*/ 2147483647 w 13"/>
                <a:gd name="T27" fmla="*/ 2147483647 h 9"/>
                <a:gd name="T28" fmla="*/ 2147483647 w 13"/>
                <a:gd name="T29" fmla="*/ 2147483647 h 9"/>
                <a:gd name="T30" fmla="*/ 0 w 13"/>
                <a:gd name="T31" fmla="*/ 2147483647 h 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3"/>
                <a:gd name="T49" fmla="*/ 0 h 9"/>
                <a:gd name="T50" fmla="*/ 13 w 13"/>
                <a:gd name="T51" fmla="*/ 9 h 9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3" h="9">
                  <a:moveTo>
                    <a:pt x="0" y="8"/>
                  </a:moveTo>
                  <a:cubicBezTo>
                    <a:pt x="0" y="8"/>
                    <a:pt x="1" y="8"/>
                    <a:pt x="4" y="8"/>
                  </a:cubicBezTo>
                  <a:cubicBezTo>
                    <a:pt x="6" y="7"/>
                    <a:pt x="7" y="7"/>
                    <a:pt x="9" y="7"/>
                  </a:cubicBezTo>
                  <a:cubicBezTo>
                    <a:pt x="10" y="6"/>
                    <a:pt x="11" y="6"/>
                    <a:pt x="12" y="5"/>
                  </a:cubicBezTo>
                  <a:cubicBezTo>
                    <a:pt x="12" y="5"/>
                    <a:pt x="13" y="5"/>
                    <a:pt x="13" y="4"/>
                  </a:cubicBezTo>
                  <a:cubicBezTo>
                    <a:pt x="13" y="3"/>
                    <a:pt x="13" y="3"/>
                    <a:pt x="12" y="2"/>
                  </a:cubicBezTo>
                  <a:cubicBezTo>
                    <a:pt x="8" y="0"/>
                    <a:pt x="4" y="2"/>
                    <a:pt x="2" y="5"/>
                  </a:cubicBezTo>
                  <a:cubicBezTo>
                    <a:pt x="1" y="6"/>
                    <a:pt x="1" y="7"/>
                    <a:pt x="0" y="8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0" y="9"/>
                    <a:pt x="1" y="7"/>
                    <a:pt x="2" y="5"/>
                  </a:cubicBezTo>
                  <a:cubicBezTo>
                    <a:pt x="3" y="4"/>
                    <a:pt x="5" y="3"/>
                    <a:pt x="6" y="3"/>
                  </a:cubicBezTo>
                  <a:cubicBezTo>
                    <a:pt x="8" y="2"/>
                    <a:pt x="10" y="2"/>
                    <a:pt x="12" y="3"/>
                  </a:cubicBezTo>
                  <a:cubicBezTo>
                    <a:pt x="13" y="4"/>
                    <a:pt x="12" y="4"/>
                    <a:pt x="11" y="5"/>
                  </a:cubicBezTo>
                  <a:cubicBezTo>
                    <a:pt x="11" y="5"/>
                    <a:pt x="10" y="6"/>
                    <a:pt x="9" y="6"/>
                  </a:cubicBezTo>
                  <a:cubicBezTo>
                    <a:pt x="7" y="6"/>
                    <a:pt x="5" y="7"/>
                    <a:pt x="4" y="7"/>
                  </a:cubicBezTo>
                  <a:cubicBezTo>
                    <a:pt x="1" y="7"/>
                    <a:pt x="0" y="7"/>
                    <a:pt x="0" y="8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940" name="Freeform 232">
              <a:extLst>
                <a:ext uri="{FF2B5EF4-FFF2-40B4-BE49-F238E27FC236}">
                  <a16:creationId xmlns:a16="http://schemas.microsoft.com/office/drawing/2014/main" id="{451A4884-4D86-4FE5-B434-9430FEBF5A8B}"/>
                </a:ext>
              </a:extLst>
            </p:cNvPr>
            <p:cNvSpPr>
              <a:spLocks/>
            </p:cNvSpPr>
            <p:nvPr/>
          </p:nvSpPr>
          <p:spPr bwMode="auto">
            <a:xfrm>
              <a:off x="7836606" y="6560027"/>
              <a:ext cx="18995" cy="23465"/>
            </a:xfrm>
            <a:custGeom>
              <a:avLst/>
              <a:gdLst>
                <a:gd name="T0" fmla="*/ 2147483647 w 7"/>
                <a:gd name="T1" fmla="*/ 2147483647 h 9"/>
                <a:gd name="T2" fmla="*/ 2147483647 w 7"/>
                <a:gd name="T3" fmla="*/ 2147483647 h 9"/>
                <a:gd name="T4" fmla="*/ 2147483647 w 7"/>
                <a:gd name="T5" fmla="*/ 2147483647 h 9"/>
                <a:gd name="T6" fmla="*/ 2147483647 w 7"/>
                <a:gd name="T7" fmla="*/ 0 h 9"/>
                <a:gd name="T8" fmla="*/ 0 w 7"/>
                <a:gd name="T9" fmla="*/ 2147483647 h 9"/>
                <a:gd name="T10" fmla="*/ 2147483647 w 7"/>
                <a:gd name="T11" fmla="*/ 2147483647 h 9"/>
                <a:gd name="T12" fmla="*/ 2147483647 w 7"/>
                <a:gd name="T13" fmla="*/ 2147483647 h 9"/>
                <a:gd name="T14" fmla="*/ 2147483647 w 7"/>
                <a:gd name="T15" fmla="*/ 2147483647 h 9"/>
                <a:gd name="T16" fmla="*/ 2147483647 w 7"/>
                <a:gd name="T17" fmla="*/ 2147483647 h 9"/>
                <a:gd name="T18" fmla="*/ 2147483647 w 7"/>
                <a:gd name="T19" fmla="*/ 2147483647 h 9"/>
                <a:gd name="T20" fmla="*/ 2147483647 w 7"/>
                <a:gd name="T21" fmla="*/ 2147483647 h 9"/>
                <a:gd name="T22" fmla="*/ 2147483647 w 7"/>
                <a:gd name="T23" fmla="*/ 2147483647 h 9"/>
                <a:gd name="T24" fmla="*/ 2147483647 w 7"/>
                <a:gd name="T25" fmla="*/ 2147483647 h 9"/>
                <a:gd name="T26" fmla="*/ 2147483647 w 7"/>
                <a:gd name="T27" fmla="*/ 2147483647 h 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7"/>
                <a:gd name="T43" fmla="*/ 0 h 9"/>
                <a:gd name="T44" fmla="*/ 7 w 7"/>
                <a:gd name="T45" fmla="*/ 9 h 9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7" h="9">
                  <a:moveTo>
                    <a:pt x="6" y="9"/>
                  </a:moveTo>
                  <a:cubicBezTo>
                    <a:pt x="6" y="9"/>
                    <a:pt x="7" y="8"/>
                    <a:pt x="6" y="6"/>
                  </a:cubicBezTo>
                  <a:cubicBezTo>
                    <a:pt x="6" y="5"/>
                    <a:pt x="6" y="4"/>
                    <a:pt x="5" y="2"/>
                  </a:cubicBezTo>
                  <a:cubicBezTo>
                    <a:pt x="4" y="1"/>
                    <a:pt x="3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0" y="3"/>
                    <a:pt x="0" y="4"/>
                    <a:pt x="1" y="4"/>
                  </a:cubicBezTo>
                  <a:cubicBezTo>
                    <a:pt x="1" y="5"/>
                    <a:pt x="2" y="6"/>
                    <a:pt x="3" y="7"/>
                  </a:cubicBezTo>
                  <a:cubicBezTo>
                    <a:pt x="4" y="8"/>
                    <a:pt x="5" y="9"/>
                    <a:pt x="5" y="9"/>
                  </a:cubicBezTo>
                  <a:cubicBezTo>
                    <a:pt x="5" y="9"/>
                    <a:pt x="4" y="8"/>
                    <a:pt x="3" y="6"/>
                  </a:cubicBezTo>
                  <a:cubicBezTo>
                    <a:pt x="3" y="6"/>
                    <a:pt x="2" y="5"/>
                    <a:pt x="1" y="4"/>
                  </a:cubicBezTo>
                  <a:cubicBezTo>
                    <a:pt x="1" y="3"/>
                    <a:pt x="0" y="1"/>
                    <a:pt x="1" y="1"/>
                  </a:cubicBezTo>
                  <a:cubicBezTo>
                    <a:pt x="3" y="1"/>
                    <a:pt x="4" y="2"/>
                    <a:pt x="4" y="3"/>
                  </a:cubicBezTo>
                  <a:cubicBezTo>
                    <a:pt x="5" y="4"/>
                    <a:pt x="6" y="5"/>
                    <a:pt x="6" y="6"/>
                  </a:cubicBezTo>
                  <a:cubicBezTo>
                    <a:pt x="6" y="8"/>
                    <a:pt x="6" y="9"/>
                    <a:pt x="6" y="9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941" name="Freeform 233">
              <a:extLst>
                <a:ext uri="{FF2B5EF4-FFF2-40B4-BE49-F238E27FC236}">
                  <a16:creationId xmlns:a16="http://schemas.microsoft.com/office/drawing/2014/main" id="{056B8107-0B4E-4803-A20C-D4EC9E1EA10E}"/>
                </a:ext>
              </a:extLst>
            </p:cNvPr>
            <p:cNvSpPr>
              <a:spLocks/>
            </p:cNvSpPr>
            <p:nvPr/>
          </p:nvSpPr>
          <p:spPr bwMode="auto">
            <a:xfrm>
              <a:off x="7645535" y="6567848"/>
              <a:ext cx="69277" cy="53634"/>
            </a:xfrm>
            <a:custGeom>
              <a:avLst/>
              <a:gdLst>
                <a:gd name="T0" fmla="*/ 0 w 26"/>
                <a:gd name="T1" fmla="*/ 0 h 20"/>
                <a:gd name="T2" fmla="*/ 2147483647 w 26"/>
                <a:gd name="T3" fmla="*/ 0 h 20"/>
                <a:gd name="T4" fmla="*/ 2147483647 w 26"/>
                <a:gd name="T5" fmla="*/ 2147483647 h 20"/>
                <a:gd name="T6" fmla="*/ 2147483647 w 26"/>
                <a:gd name="T7" fmla="*/ 2147483647 h 20"/>
                <a:gd name="T8" fmla="*/ 2147483647 w 26"/>
                <a:gd name="T9" fmla="*/ 2147483647 h 20"/>
                <a:gd name="T10" fmla="*/ 2147483647 w 26"/>
                <a:gd name="T11" fmla="*/ 2147483647 h 20"/>
                <a:gd name="T12" fmla="*/ 2147483647 w 26"/>
                <a:gd name="T13" fmla="*/ 2147483647 h 20"/>
                <a:gd name="T14" fmla="*/ 2147483647 w 26"/>
                <a:gd name="T15" fmla="*/ 2147483647 h 20"/>
                <a:gd name="T16" fmla="*/ 2147483647 w 26"/>
                <a:gd name="T17" fmla="*/ 0 h 20"/>
                <a:gd name="T18" fmla="*/ 2147483647 w 26"/>
                <a:gd name="T19" fmla="*/ 0 h 20"/>
                <a:gd name="T20" fmla="*/ 0 w 26"/>
                <a:gd name="T21" fmla="*/ 0 h 2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6"/>
                <a:gd name="T34" fmla="*/ 0 h 20"/>
                <a:gd name="T35" fmla="*/ 26 w 26"/>
                <a:gd name="T36" fmla="*/ 20 h 20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6" h="20">
                  <a:moveTo>
                    <a:pt x="0" y="0"/>
                  </a:moveTo>
                  <a:cubicBezTo>
                    <a:pt x="0" y="0"/>
                    <a:pt x="2" y="0"/>
                    <a:pt x="6" y="0"/>
                  </a:cubicBezTo>
                  <a:cubicBezTo>
                    <a:pt x="9" y="1"/>
                    <a:pt x="13" y="2"/>
                    <a:pt x="17" y="5"/>
                  </a:cubicBezTo>
                  <a:cubicBezTo>
                    <a:pt x="21" y="8"/>
                    <a:pt x="23" y="12"/>
                    <a:pt x="24" y="15"/>
                  </a:cubicBezTo>
                  <a:cubicBezTo>
                    <a:pt x="25" y="18"/>
                    <a:pt x="25" y="20"/>
                    <a:pt x="26" y="20"/>
                  </a:cubicBezTo>
                  <a:cubicBezTo>
                    <a:pt x="26" y="20"/>
                    <a:pt x="26" y="19"/>
                    <a:pt x="26" y="18"/>
                  </a:cubicBezTo>
                  <a:cubicBezTo>
                    <a:pt x="25" y="18"/>
                    <a:pt x="25" y="16"/>
                    <a:pt x="25" y="15"/>
                  </a:cubicBezTo>
                  <a:cubicBezTo>
                    <a:pt x="24" y="12"/>
                    <a:pt x="22" y="8"/>
                    <a:pt x="18" y="4"/>
                  </a:cubicBezTo>
                  <a:cubicBezTo>
                    <a:pt x="14" y="1"/>
                    <a:pt x="9" y="0"/>
                    <a:pt x="6" y="0"/>
                  </a:cubicBezTo>
                  <a:cubicBezTo>
                    <a:pt x="4" y="0"/>
                    <a:pt x="3" y="0"/>
                    <a:pt x="2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942" name="Freeform 234">
              <a:extLst>
                <a:ext uri="{FF2B5EF4-FFF2-40B4-BE49-F238E27FC236}">
                  <a16:creationId xmlns:a16="http://schemas.microsoft.com/office/drawing/2014/main" id="{5A6C4233-3AD6-4D6D-A4D4-583BD3BB309A}"/>
                </a:ext>
              </a:extLst>
            </p:cNvPr>
            <p:cNvSpPr>
              <a:spLocks/>
            </p:cNvSpPr>
            <p:nvPr/>
          </p:nvSpPr>
          <p:spPr bwMode="auto">
            <a:xfrm>
              <a:off x="7664530" y="6494101"/>
              <a:ext cx="2235" cy="73747"/>
            </a:xfrm>
            <a:custGeom>
              <a:avLst/>
              <a:gdLst>
                <a:gd name="T0" fmla="*/ 2147483647 w 1"/>
                <a:gd name="T1" fmla="*/ 0 h 28"/>
                <a:gd name="T2" fmla="*/ 0 w 1"/>
                <a:gd name="T3" fmla="*/ 2147483647 h 28"/>
                <a:gd name="T4" fmla="*/ 0 w 1"/>
                <a:gd name="T5" fmla="*/ 2147483647 h 28"/>
                <a:gd name="T6" fmla="*/ 2147483647 w 1"/>
                <a:gd name="T7" fmla="*/ 2147483647 h 28"/>
                <a:gd name="T8" fmla="*/ 2147483647 w 1"/>
                <a:gd name="T9" fmla="*/ 0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"/>
                <a:gd name="T16" fmla="*/ 0 h 28"/>
                <a:gd name="T17" fmla="*/ 1 w 1"/>
                <a:gd name="T18" fmla="*/ 28 h 2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" h="28">
                  <a:moveTo>
                    <a:pt x="1" y="0"/>
                  </a:moveTo>
                  <a:cubicBezTo>
                    <a:pt x="1" y="0"/>
                    <a:pt x="1" y="6"/>
                    <a:pt x="0" y="14"/>
                  </a:cubicBezTo>
                  <a:cubicBezTo>
                    <a:pt x="0" y="22"/>
                    <a:pt x="0" y="28"/>
                    <a:pt x="0" y="28"/>
                  </a:cubicBezTo>
                  <a:cubicBezTo>
                    <a:pt x="1" y="28"/>
                    <a:pt x="1" y="22"/>
                    <a:pt x="1" y="14"/>
                  </a:cubicBezTo>
                  <a:cubicBezTo>
                    <a:pt x="1" y="6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943" name="Freeform 235">
              <a:extLst>
                <a:ext uri="{FF2B5EF4-FFF2-40B4-BE49-F238E27FC236}">
                  <a16:creationId xmlns:a16="http://schemas.microsoft.com/office/drawing/2014/main" id="{8133C23B-597A-4859-A27B-5831FB13BCDD}"/>
                </a:ext>
              </a:extLst>
            </p:cNvPr>
            <p:cNvSpPr>
              <a:spLocks/>
            </p:cNvSpPr>
            <p:nvPr/>
          </p:nvSpPr>
          <p:spPr bwMode="auto">
            <a:xfrm>
              <a:off x="7738277" y="6602487"/>
              <a:ext cx="55869" cy="5587"/>
            </a:xfrm>
            <a:custGeom>
              <a:avLst/>
              <a:gdLst>
                <a:gd name="T0" fmla="*/ 0 w 21"/>
                <a:gd name="T1" fmla="*/ 2147483647 h 2"/>
                <a:gd name="T2" fmla="*/ 2147483647 w 21"/>
                <a:gd name="T3" fmla="*/ 2147483647 h 2"/>
                <a:gd name="T4" fmla="*/ 2147483647 w 21"/>
                <a:gd name="T5" fmla="*/ 2147483647 h 2"/>
                <a:gd name="T6" fmla="*/ 2147483647 w 21"/>
                <a:gd name="T7" fmla="*/ 2147483647 h 2"/>
                <a:gd name="T8" fmla="*/ 0 w 21"/>
                <a:gd name="T9" fmla="*/ 2147483647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1"/>
                <a:gd name="T16" fmla="*/ 0 h 2"/>
                <a:gd name="T17" fmla="*/ 21 w 21"/>
                <a:gd name="T18" fmla="*/ 2 h 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1" h="2">
                  <a:moveTo>
                    <a:pt x="0" y="1"/>
                  </a:moveTo>
                  <a:cubicBezTo>
                    <a:pt x="0" y="1"/>
                    <a:pt x="4" y="2"/>
                    <a:pt x="10" y="2"/>
                  </a:cubicBezTo>
                  <a:cubicBezTo>
                    <a:pt x="16" y="2"/>
                    <a:pt x="21" y="1"/>
                    <a:pt x="21" y="1"/>
                  </a:cubicBezTo>
                  <a:cubicBezTo>
                    <a:pt x="21" y="1"/>
                    <a:pt x="16" y="1"/>
                    <a:pt x="10" y="1"/>
                  </a:cubicBezTo>
                  <a:cubicBezTo>
                    <a:pt x="4" y="1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944" name="Freeform 236">
              <a:extLst>
                <a:ext uri="{FF2B5EF4-FFF2-40B4-BE49-F238E27FC236}">
                  <a16:creationId xmlns:a16="http://schemas.microsoft.com/office/drawing/2014/main" id="{7FA9B073-F5DA-4DFD-B754-C2A370E2F1DB}"/>
                </a:ext>
              </a:extLst>
            </p:cNvPr>
            <p:cNvSpPr>
              <a:spLocks/>
            </p:cNvSpPr>
            <p:nvPr/>
          </p:nvSpPr>
          <p:spPr bwMode="auto">
            <a:xfrm>
              <a:off x="7701404" y="6602487"/>
              <a:ext cx="5587" cy="10056"/>
            </a:xfrm>
            <a:custGeom>
              <a:avLst/>
              <a:gdLst>
                <a:gd name="T0" fmla="*/ 0 w 2"/>
                <a:gd name="T1" fmla="*/ 0 h 4"/>
                <a:gd name="T2" fmla="*/ 2147483647 w 2"/>
                <a:gd name="T3" fmla="*/ 2147483647 h 4"/>
                <a:gd name="T4" fmla="*/ 2147483647 w 2"/>
                <a:gd name="T5" fmla="*/ 2147483647 h 4"/>
                <a:gd name="T6" fmla="*/ 2147483647 w 2"/>
                <a:gd name="T7" fmla="*/ 2147483647 h 4"/>
                <a:gd name="T8" fmla="*/ 0 w 2"/>
                <a:gd name="T9" fmla="*/ 0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"/>
                <a:gd name="T16" fmla="*/ 0 h 4"/>
                <a:gd name="T17" fmla="*/ 2 w 2"/>
                <a:gd name="T18" fmla="*/ 4 h 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" h="4">
                  <a:moveTo>
                    <a:pt x="0" y="0"/>
                  </a:moveTo>
                  <a:cubicBezTo>
                    <a:pt x="0" y="1"/>
                    <a:pt x="0" y="1"/>
                    <a:pt x="1" y="2"/>
                  </a:cubicBezTo>
                  <a:cubicBezTo>
                    <a:pt x="1" y="3"/>
                    <a:pt x="1" y="4"/>
                    <a:pt x="2" y="4"/>
                  </a:cubicBezTo>
                  <a:cubicBezTo>
                    <a:pt x="2" y="4"/>
                    <a:pt x="2" y="3"/>
                    <a:pt x="1" y="2"/>
                  </a:cubicBezTo>
                  <a:cubicBezTo>
                    <a:pt x="1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945" name="Freeform 237">
              <a:extLst>
                <a:ext uri="{FF2B5EF4-FFF2-40B4-BE49-F238E27FC236}">
                  <a16:creationId xmlns:a16="http://schemas.microsoft.com/office/drawing/2014/main" id="{38353428-C74B-41CD-A73D-8294F4AAACC2}"/>
                </a:ext>
              </a:extLst>
            </p:cNvPr>
            <p:cNvSpPr>
              <a:spLocks/>
            </p:cNvSpPr>
            <p:nvPr/>
          </p:nvSpPr>
          <p:spPr bwMode="auto">
            <a:xfrm>
              <a:off x="7685761" y="6586844"/>
              <a:ext cx="7822" cy="7822"/>
            </a:xfrm>
            <a:custGeom>
              <a:avLst/>
              <a:gdLst>
                <a:gd name="T0" fmla="*/ 2147483647 w 3"/>
                <a:gd name="T1" fmla="*/ 0 h 3"/>
                <a:gd name="T2" fmla="*/ 2147483647 w 3"/>
                <a:gd name="T3" fmla="*/ 2147483647 h 3"/>
                <a:gd name="T4" fmla="*/ 2147483647 w 3"/>
                <a:gd name="T5" fmla="*/ 2147483647 h 3"/>
                <a:gd name="T6" fmla="*/ 2147483647 w 3"/>
                <a:gd name="T7" fmla="*/ 2147483647 h 3"/>
                <a:gd name="T8" fmla="*/ 2147483647 w 3"/>
                <a:gd name="T9" fmla="*/ 0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"/>
                <a:gd name="T16" fmla="*/ 0 h 3"/>
                <a:gd name="T17" fmla="*/ 3 w 3"/>
                <a:gd name="T18" fmla="*/ 3 h 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" h="3">
                  <a:moveTo>
                    <a:pt x="1" y="0"/>
                  </a:moveTo>
                  <a:cubicBezTo>
                    <a:pt x="0" y="0"/>
                    <a:pt x="1" y="1"/>
                    <a:pt x="2" y="2"/>
                  </a:cubicBezTo>
                  <a:cubicBezTo>
                    <a:pt x="2" y="2"/>
                    <a:pt x="3" y="3"/>
                    <a:pt x="3" y="3"/>
                  </a:cubicBezTo>
                  <a:cubicBezTo>
                    <a:pt x="3" y="3"/>
                    <a:pt x="3" y="2"/>
                    <a:pt x="2" y="1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946" name="Freeform 238">
              <a:extLst>
                <a:ext uri="{FF2B5EF4-FFF2-40B4-BE49-F238E27FC236}">
                  <a16:creationId xmlns:a16="http://schemas.microsoft.com/office/drawing/2014/main" id="{8BB36770-8AC0-4E29-A65B-178AE5459AEA}"/>
                </a:ext>
              </a:extLst>
            </p:cNvPr>
            <p:cNvSpPr>
              <a:spLocks/>
            </p:cNvSpPr>
            <p:nvPr/>
          </p:nvSpPr>
          <p:spPr bwMode="auto">
            <a:xfrm>
              <a:off x="7666765" y="6579022"/>
              <a:ext cx="11174" cy="4470"/>
            </a:xfrm>
            <a:custGeom>
              <a:avLst/>
              <a:gdLst>
                <a:gd name="T0" fmla="*/ 0 w 4"/>
                <a:gd name="T1" fmla="*/ 0 h 2"/>
                <a:gd name="T2" fmla="*/ 2147483647 w 4"/>
                <a:gd name="T3" fmla="*/ 2147483647 h 2"/>
                <a:gd name="T4" fmla="*/ 2147483647 w 4"/>
                <a:gd name="T5" fmla="*/ 2147483647 h 2"/>
                <a:gd name="T6" fmla="*/ 2147483647 w 4"/>
                <a:gd name="T7" fmla="*/ 0 h 2"/>
                <a:gd name="T8" fmla="*/ 0 w 4"/>
                <a:gd name="T9" fmla="*/ 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"/>
                <a:gd name="T16" fmla="*/ 0 h 2"/>
                <a:gd name="T17" fmla="*/ 4 w 4"/>
                <a:gd name="T18" fmla="*/ 2 h 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" h="2">
                  <a:moveTo>
                    <a:pt x="0" y="0"/>
                  </a:moveTo>
                  <a:cubicBezTo>
                    <a:pt x="0" y="0"/>
                    <a:pt x="1" y="0"/>
                    <a:pt x="2" y="1"/>
                  </a:cubicBezTo>
                  <a:cubicBezTo>
                    <a:pt x="3" y="1"/>
                    <a:pt x="4" y="2"/>
                    <a:pt x="4" y="2"/>
                  </a:cubicBezTo>
                  <a:cubicBezTo>
                    <a:pt x="4" y="1"/>
                    <a:pt x="4" y="0"/>
                    <a:pt x="2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947" name="Freeform 239">
              <a:extLst>
                <a:ext uri="{FF2B5EF4-FFF2-40B4-BE49-F238E27FC236}">
                  <a16:creationId xmlns:a16="http://schemas.microsoft.com/office/drawing/2014/main" id="{5ECABF65-90FE-4496-9C8C-B95397025331}"/>
                </a:ext>
              </a:extLst>
            </p:cNvPr>
            <p:cNvSpPr>
              <a:spLocks/>
            </p:cNvSpPr>
            <p:nvPr/>
          </p:nvSpPr>
          <p:spPr bwMode="auto">
            <a:xfrm>
              <a:off x="7653357" y="6575670"/>
              <a:ext cx="5587" cy="3352"/>
            </a:xfrm>
            <a:custGeom>
              <a:avLst/>
              <a:gdLst>
                <a:gd name="T0" fmla="*/ 0 w 2"/>
                <a:gd name="T1" fmla="*/ 0 h 1"/>
                <a:gd name="T2" fmla="*/ 2147483647 w 2"/>
                <a:gd name="T3" fmla="*/ 2147483647 h 1"/>
                <a:gd name="T4" fmla="*/ 2147483647 w 2"/>
                <a:gd name="T5" fmla="*/ 2147483647 h 1"/>
                <a:gd name="T6" fmla="*/ 2147483647 w 2"/>
                <a:gd name="T7" fmla="*/ 0 h 1"/>
                <a:gd name="T8" fmla="*/ 0 w 2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"/>
                <a:gd name="T16" fmla="*/ 0 h 1"/>
                <a:gd name="T17" fmla="*/ 2 w 2"/>
                <a:gd name="T18" fmla="*/ 1 h 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" h="1">
                  <a:moveTo>
                    <a:pt x="0" y="0"/>
                  </a:moveTo>
                  <a:cubicBezTo>
                    <a:pt x="0" y="0"/>
                    <a:pt x="0" y="0"/>
                    <a:pt x="1" y="1"/>
                  </a:cubicBezTo>
                  <a:cubicBezTo>
                    <a:pt x="1" y="1"/>
                    <a:pt x="2" y="1"/>
                    <a:pt x="2" y="1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948" name="Freeform 240">
              <a:extLst>
                <a:ext uri="{FF2B5EF4-FFF2-40B4-BE49-F238E27FC236}">
                  <a16:creationId xmlns:a16="http://schemas.microsoft.com/office/drawing/2014/main" id="{B607DA8A-0DBD-4B4C-9D61-36B95C745330}"/>
                </a:ext>
              </a:extLst>
            </p:cNvPr>
            <p:cNvSpPr>
              <a:spLocks/>
            </p:cNvSpPr>
            <p:nvPr/>
          </p:nvSpPr>
          <p:spPr bwMode="auto">
            <a:xfrm>
              <a:off x="7017569" y="4602383"/>
              <a:ext cx="952005" cy="1952057"/>
            </a:xfrm>
            <a:custGeom>
              <a:avLst/>
              <a:gdLst>
                <a:gd name="T0" fmla="*/ 2147483647 w 852"/>
                <a:gd name="T1" fmla="*/ 0 h 1747"/>
                <a:gd name="T2" fmla="*/ 2147483647 w 852"/>
                <a:gd name="T3" fmla="*/ 2147483647 h 1747"/>
                <a:gd name="T4" fmla="*/ 2147483647 w 852"/>
                <a:gd name="T5" fmla="*/ 2147483647 h 1747"/>
                <a:gd name="T6" fmla="*/ 2147483647 w 852"/>
                <a:gd name="T7" fmla="*/ 2147483647 h 1747"/>
                <a:gd name="T8" fmla="*/ 2147483647 w 852"/>
                <a:gd name="T9" fmla="*/ 2147483647 h 1747"/>
                <a:gd name="T10" fmla="*/ 0 w 852"/>
                <a:gd name="T11" fmla="*/ 2147483647 h 1747"/>
                <a:gd name="T12" fmla="*/ 2147483647 w 852"/>
                <a:gd name="T13" fmla="*/ 2147483647 h 1747"/>
                <a:gd name="T14" fmla="*/ 2147483647 w 852"/>
                <a:gd name="T15" fmla="*/ 0 h 174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52"/>
                <a:gd name="T25" fmla="*/ 0 h 1747"/>
                <a:gd name="T26" fmla="*/ 852 w 852"/>
                <a:gd name="T27" fmla="*/ 1747 h 1747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52" h="1747">
                  <a:moveTo>
                    <a:pt x="852" y="0"/>
                  </a:moveTo>
                  <a:lnTo>
                    <a:pt x="769" y="1733"/>
                  </a:lnTo>
                  <a:lnTo>
                    <a:pt x="505" y="1738"/>
                  </a:lnTo>
                  <a:lnTo>
                    <a:pt x="548" y="330"/>
                  </a:lnTo>
                  <a:lnTo>
                    <a:pt x="251" y="1747"/>
                  </a:lnTo>
                  <a:lnTo>
                    <a:pt x="0" y="1747"/>
                  </a:lnTo>
                  <a:lnTo>
                    <a:pt x="337" y="49"/>
                  </a:lnTo>
                  <a:lnTo>
                    <a:pt x="852" y="0"/>
                  </a:lnTo>
                  <a:close/>
                </a:path>
              </a:pathLst>
            </a:custGeom>
            <a:solidFill>
              <a:srgbClr val="4A12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949" name="Freeform 241">
              <a:extLst>
                <a:ext uri="{FF2B5EF4-FFF2-40B4-BE49-F238E27FC236}">
                  <a16:creationId xmlns:a16="http://schemas.microsoft.com/office/drawing/2014/main" id="{D3A77C1B-4EB8-48E8-B135-D02362D41B05}"/>
                </a:ext>
              </a:extLst>
            </p:cNvPr>
            <p:cNvSpPr>
              <a:spLocks/>
            </p:cNvSpPr>
            <p:nvPr/>
          </p:nvSpPr>
          <p:spPr bwMode="auto">
            <a:xfrm>
              <a:off x="7017569" y="4602383"/>
              <a:ext cx="952005" cy="1952057"/>
            </a:xfrm>
            <a:custGeom>
              <a:avLst/>
              <a:gdLst>
                <a:gd name="T0" fmla="*/ 2147483647 w 852"/>
                <a:gd name="T1" fmla="*/ 0 h 1747"/>
                <a:gd name="T2" fmla="*/ 2147483647 w 852"/>
                <a:gd name="T3" fmla="*/ 2147483647 h 1747"/>
                <a:gd name="T4" fmla="*/ 2147483647 w 852"/>
                <a:gd name="T5" fmla="*/ 2147483647 h 1747"/>
                <a:gd name="T6" fmla="*/ 2147483647 w 852"/>
                <a:gd name="T7" fmla="*/ 2147483647 h 1747"/>
                <a:gd name="T8" fmla="*/ 2147483647 w 852"/>
                <a:gd name="T9" fmla="*/ 2147483647 h 1747"/>
                <a:gd name="T10" fmla="*/ 0 w 852"/>
                <a:gd name="T11" fmla="*/ 2147483647 h 1747"/>
                <a:gd name="T12" fmla="*/ 2147483647 w 852"/>
                <a:gd name="T13" fmla="*/ 2147483647 h 174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852"/>
                <a:gd name="T22" fmla="*/ 0 h 1747"/>
                <a:gd name="T23" fmla="*/ 852 w 852"/>
                <a:gd name="T24" fmla="*/ 1747 h 174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852" h="1747">
                  <a:moveTo>
                    <a:pt x="852" y="0"/>
                  </a:moveTo>
                  <a:lnTo>
                    <a:pt x="769" y="1733"/>
                  </a:lnTo>
                  <a:lnTo>
                    <a:pt x="505" y="1738"/>
                  </a:lnTo>
                  <a:lnTo>
                    <a:pt x="548" y="330"/>
                  </a:lnTo>
                  <a:lnTo>
                    <a:pt x="251" y="1747"/>
                  </a:lnTo>
                  <a:lnTo>
                    <a:pt x="0" y="1747"/>
                  </a:lnTo>
                  <a:lnTo>
                    <a:pt x="337" y="49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950" name="Freeform 242">
              <a:extLst>
                <a:ext uri="{FF2B5EF4-FFF2-40B4-BE49-F238E27FC236}">
                  <a16:creationId xmlns:a16="http://schemas.microsoft.com/office/drawing/2014/main" id="{D75D73F2-FBC6-407A-A7C7-EE443CA9B542}"/>
                </a:ext>
              </a:extLst>
            </p:cNvPr>
            <p:cNvSpPr>
              <a:spLocks/>
            </p:cNvSpPr>
            <p:nvPr/>
          </p:nvSpPr>
          <p:spPr bwMode="auto">
            <a:xfrm>
              <a:off x="7382952" y="4687303"/>
              <a:ext cx="130733" cy="113972"/>
            </a:xfrm>
            <a:custGeom>
              <a:avLst/>
              <a:gdLst>
                <a:gd name="T0" fmla="*/ 2147483647 w 49"/>
                <a:gd name="T1" fmla="*/ 0 h 43"/>
                <a:gd name="T2" fmla="*/ 2147483647 w 49"/>
                <a:gd name="T3" fmla="*/ 2147483647 h 43"/>
                <a:gd name="T4" fmla="*/ 2147483647 w 49"/>
                <a:gd name="T5" fmla="*/ 2147483647 h 43"/>
                <a:gd name="T6" fmla="*/ 2147483647 w 49"/>
                <a:gd name="T7" fmla="*/ 2147483647 h 43"/>
                <a:gd name="T8" fmla="*/ 2147483647 w 49"/>
                <a:gd name="T9" fmla="*/ 2147483647 h 43"/>
                <a:gd name="T10" fmla="*/ 2147483647 w 49"/>
                <a:gd name="T11" fmla="*/ 2147483647 h 43"/>
                <a:gd name="T12" fmla="*/ 0 w 49"/>
                <a:gd name="T13" fmla="*/ 2147483647 h 43"/>
                <a:gd name="T14" fmla="*/ 2147483647 w 49"/>
                <a:gd name="T15" fmla="*/ 2147483647 h 43"/>
                <a:gd name="T16" fmla="*/ 2147483647 w 49"/>
                <a:gd name="T17" fmla="*/ 2147483647 h 43"/>
                <a:gd name="T18" fmla="*/ 2147483647 w 49"/>
                <a:gd name="T19" fmla="*/ 2147483647 h 43"/>
                <a:gd name="T20" fmla="*/ 2147483647 w 49"/>
                <a:gd name="T21" fmla="*/ 0 h 4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9"/>
                <a:gd name="T34" fmla="*/ 0 h 43"/>
                <a:gd name="T35" fmla="*/ 49 w 49"/>
                <a:gd name="T36" fmla="*/ 43 h 43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9" h="43">
                  <a:moveTo>
                    <a:pt x="49" y="0"/>
                  </a:moveTo>
                  <a:cubicBezTo>
                    <a:pt x="49" y="0"/>
                    <a:pt x="49" y="1"/>
                    <a:pt x="49" y="3"/>
                  </a:cubicBezTo>
                  <a:cubicBezTo>
                    <a:pt x="49" y="5"/>
                    <a:pt x="49" y="8"/>
                    <a:pt x="48" y="11"/>
                  </a:cubicBezTo>
                  <a:cubicBezTo>
                    <a:pt x="47" y="18"/>
                    <a:pt x="42" y="26"/>
                    <a:pt x="34" y="33"/>
                  </a:cubicBezTo>
                  <a:cubicBezTo>
                    <a:pt x="27" y="40"/>
                    <a:pt x="17" y="43"/>
                    <a:pt x="11" y="43"/>
                  </a:cubicBezTo>
                  <a:cubicBezTo>
                    <a:pt x="7" y="43"/>
                    <a:pt x="4" y="43"/>
                    <a:pt x="3" y="43"/>
                  </a:cubicBezTo>
                  <a:cubicBezTo>
                    <a:pt x="1" y="43"/>
                    <a:pt x="0" y="42"/>
                    <a:pt x="0" y="42"/>
                  </a:cubicBezTo>
                  <a:cubicBezTo>
                    <a:pt x="0" y="42"/>
                    <a:pt x="4" y="43"/>
                    <a:pt x="10" y="42"/>
                  </a:cubicBezTo>
                  <a:cubicBezTo>
                    <a:pt x="17" y="41"/>
                    <a:pt x="26" y="38"/>
                    <a:pt x="33" y="32"/>
                  </a:cubicBezTo>
                  <a:cubicBezTo>
                    <a:pt x="41" y="25"/>
                    <a:pt x="45" y="17"/>
                    <a:pt x="47" y="11"/>
                  </a:cubicBezTo>
                  <a:cubicBezTo>
                    <a:pt x="49" y="4"/>
                    <a:pt x="49" y="0"/>
                    <a:pt x="49" y="0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951" name="Freeform 243">
              <a:extLst>
                <a:ext uri="{FF2B5EF4-FFF2-40B4-BE49-F238E27FC236}">
                  <a16:creationId xmlns:a16="http://schemas.microsoft.com/office/drawing/2014/main" id="{AD287D66-DF58-4B1F-B270-B56A674EC80C}"/>
                </a:ext>
              </a:extLst>
            </p:cNvPr>
            <p:cNvSpPr>
              <a:spLocks/>
            </p:cNvSpPr>
            <p:nvPr/>
          </p:nvSpPr>
          <p:spPr bwMode="auto">
            <a:xfrm>
              <a:off x="7637713" y="4668308"/>
              <a:ext cx="79334" cy="239119"/>
            </a:xfrm>
            <a:custGeom>
              <a:avLst/>
              <a:gdLst>
                <a:gd name="T0" fmla="*/ 2147483647 w 30"/>
                <a:gd name="T1" fmla="*/ 0 h 90"/>
                <a:gd name="T2" fmla="*/ 2147483647 w 30"/>
                <a:gd name="T3" fmla="*/ 2147483647 h 90"/>
                <a:gd name="T4" fmla="*/ 2147483647 w 30"/>
                <a:gd name="T5" fmla="*/ 2147483647 h 90"/>
                <a:gd name="T6" fmla="*/ 2147483647 w 30"/>
                <a:gd name="T7" fmla="*/ 2147483647 h 90"/>
                <a:gd name="T8" fmla="*/ 2147483647 w 30"/>
                <a:gd name="T9" fmla="*/ 2147483647 h 90"/>
                <a:gd name="T10" fmla="*/ 2147483647 w 30"/>
                <a:gd name="T11" fmla="*/ 2147483647 h 90"/>
                <a:gd name="T12" fmla="*/ 2147483647 w 30"/>
                <a:gd name="T13" fmla="*/ 2147483647 h 90"/>
                <a:gd name="T14" fmla="*/ 0 w 30"/>
                <a:gd name="T15" fmla="*/ 2147483647 h 90"/>
                <a:gd name="T16" fmla="*/ 2147483647 w 30"/>
                <a:gd name="T17" fmla="*/ 2147483647 h 90"/>
                <a:gd name="T18" fmla="*/ 2147483647 w 30"/>
                <a:gd name="T19" fmla="*/ 2147483647 h 90"/>
                <a:gd name="T20" fmla="*/ 2147483647 w 30"/>
                <a:gd name="T21" fmla="*/ 2147483647 h 90"/>
                <a:gd name="T22" fmla="*/ 2147483647 w 30"/>
                <a:gd name="T23" fmla="*/ 2147483647 h 90"/>
                <a:gd name="T24" fmla="*/ 2147483647 w 30"/>
                <a:gd name="T25" fmla="*/ 2147483647 h 90"/>
                <a:gd name="T26" fmla="*/ 2147483647 w 30"/>
                <a:gd name="T27" fmla="*/ 2147483647 h 90"/>
                <a:gd name="T28" fmla="*/ 2147483647 w 30"/>
                <a:gd name="T29" fmla="*/ 0 h 9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30"/>
                <a:gd name="T46" fmla="*/ 0 h 90"/>
                <a:gd name="T47" fmla="*/ 30 w 30"/>
                <a:gd name="T48" fmla="*/ 90 h 90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30" h="90">
                  <a:moveTo>
                    <a:pt x="30" y="0"/>
                  </a:moveTo>
                  <a:cubicBezTo>
                    <a:pt x="30" y="0"/>
                    <a:pt x="30" y="2"/>
                    <a:pt x="30" y="4"/>
                  </a:cubicBezTo>
                  <a:cubicBezTo>
                    <a:pt x="30" y="7"/>
                    <a:pt x="30" y="11"/>
                    <a:pt x="30" y="15"/>
                  </a:cubicBezTo>
                  <a:cubicBezTo>
                    <a:pt x="30" y="25"/>
                    <a:pt x="29" y="38"/>
                    <a:pt x="29" y="53"/>
                  </a:cubicBezTo>
                  <a:cubicBezTo>
                    <a:pt x="28" y="60"/>
                    <a:pt x="28" y="67"/>
                    <a:pt x="26" y="73"/>
                  </a:cubicBezTo>
                  <a:cubicBezTo>
                    <a:pt x="24" y="80"/>
                    <a:pt x="19" y="84"/>
                    <a:pt x="15" y="86"/>
                  </a:cubicBezTo>
                  <a:cubicBezTo>
                    <a:pt x="10" y="88"/>
                    <a:pt x="7" y="89"/>
                    <a:pt x="4" y="90"/>
                  </a:cubicBezTo>
                  <a:cubicBezTo>
                    <a:pt x="1" y="90"/>
                    <a:pt x="0" y="90"/>
                    <a:pt x="0" y="90"/>
                  </a:cubicBezTo>
                  <a:cubicBezTo>
                    <a:pt x="0" y="90"/>
                    <a:pt x="1" y="90"/>
                    <a:pt x="4" y="89"/>
                  </a:cubicBezTo>
                  <a:cubicBezTo>
                    <a:pt x="6" y="88"/>
                    <a:pt x="10" y="87"/>
                    <a:pt x="14" y="85"/>
                  </a:cubicBezTo>
                  <a:cubicBezTo>
                    <a:pt x="18" y="82"/>
                    <a:pt x="23" y="79"/>
                    <a:pt x="24" y="73"/>
                  </a:cubicBezTo>
                  <a:cubicBezTo>
                    <a:pt x="26" y="67"/>
                    <a:pt x="26" y="60"/>
                    <a:pt x="27" y="53"/>
                  </a:cubicBezTo>
                  <a:cubicBezTo>
                    <a:pt x="27" y="38"/>
                    <a:pt x="28" y="25"/>
                    <a:pt x="28" y="15"/>
                  </a:cubicBezTo>
                  <a:cubicBezTo>
                    <a:pt x="29" y="11"/>
                    <a:pt x="29" y="7"/>
                    <a:pt x="29" y="4"/>
                  </a:cubicBezTo>
                  <a:cubicBezTo>
                    <a:pt x="29" y="1"/>
                    <a:pt x="30" y="0"/>
                    <a:pt x="30" y="0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952" name="Freeform 244">
              <a:extLst>
                <a:ext uri="{FF2B5EF4-FFF2-40B4-BE49-F238E27FC236}">
                  <a16:creationId xmlns:a16="http://schemas.microsoft.com/office/drawing/2014/main" id="{98C634FF-28FA-46B9-B22B-ADE577FE896C}"/>
                </a:ext>
              </a:extLst>
            </p:cNvPr>
            <p:cNvSpPr>
              <a:spLocks/>
            </p:cNvSpPr>
            <p:nvPr/>
          </p:nvSpPr>
          <p:spPr bwMode="auto">
            <a:xfrm>
              <a:off x="7648887" y="4689538"/>
              <a:ext cx="39108" cy="40226"/>
            </a:xfrm>
            <a:custGeom>
              <a:avLst/>
              <a:gdLst>
                <a:gd name="T0" fmla="*/ 2147483647 w 15"/>
                <a:gd name="T1" fmla="*/ 2147483647 h 15"/>
                <a:gd name="T2" fmla="*/ 2147483647 w 15"/>
                <a:gd name="T3" fmla="*/ 2147483647 h 15"/>
                <a:gd name="T4" fmla="*/ 2147483647 w 15"/>
                <a:gd name="T5" fmla="*/ 2147483647 h 15"/>
                <a:gd name="T6" fmla="*/ 2147483647 w 15"/>
                <a:gd name="T7" fmla="*/ 2147483647 h 15"/>
                <a:gd name="T8" fmla="*/ 2147483647 w 15"/>
                <a:gd name="T9" fmla="*/ 2147483647 h 15"/>
                <a:gd name="T10" fmla="*/ 2147483647 w 15"/>
                <a:gd name="T11" fmla="*/ 2147483647 h 15"/>
                <a:gd name="T12" fmla="*/ 0 w 15"/>
                <a:gd name="T13" fmla="*/ 2147483647 h 15"/>
                <a:gd name="T14" fmla="*/ 2147483647 w 15"/>
                <a:gd name="T15" fmla="*/ 2147483647 h 15"/>
                <a:gd name="T16" fmla="*/ 2147483647 w 15"/>
                <a:gd name="T17" fmla="*/ 2147483647 h 15"/>
                <a:gd name="T18" fmla="*/ 2147483647 w 15"/>
                <a:gd name="T19" fmla="*/ 2147483647 h 15"/>
                <a:gd name="T20" fmla="*/ 2147483647 w 15"/>
                <a:gd name="T21" fmla="*/ 2147483647 h 15"/>
                <a:gd name="T22" fmla="*/ 2147483647 w 15"/>
                <a:gd name="T23" fmla="*/ 2147483647 h 15"/>
                <a:gd name="T24" fmla="*/ 2147483647 w 15"/>
                <a:gd name="T25" fmla="*/ 2147483647 h 15"/>
                <a:gd name="T26" fmla="*/ 2147483647 w 15"/>
                <a:gd name="T27" fmla="*/ 2147483647 h 15"/>
                <a:gd name="T28" fmla="*/ 2147483647 w 15"/>
                <a:gd name="T29" fmla="*/ 2147483647 h 15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5"/>
                <a:gd name="T46" fmla="*/ 0 h 15"/>
                <a:gd name="T47" fmla="*/ 15 w 15"/>
                <a:gd name="T48" fmla="*/ 15 h 15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5" h="15">
                  <a:moveTo>
                    <a:pt x="4" y="2"/>
                  </a:moveTo>
                  <a:cubicBezTo>
                    <a:pt x="4" y="1"/>
                    <a:pt x="4" y="1"/>
                    <a:pt x="5" y="1"/>
                  </a:cubicBezTo>
                  <a:cubicBezTo>
                    <a:pt x="6" y="0"/>
                    <a:pt x="8" y="0"/>
                    <a:pt x="10" y="1"/>
                  </a:cubicBezTo>
                  <a:cubicBezTo>
                    <a:pt x="11" y="1"/>
                    <a:pt x="14" y="3"/>
                    <a:pt x="14" y="5"/>
                  </a:cubicBezTo>
                  <a:cubicBezTo>
                    <a:pt x="15" y="8"/>
                    <a:pt x="14" y="11"/>
                    <a:pt x="12" y="13"/>
                  </a:cubicBezTo>
                  <a:cubicBezTo>
                    <a:pt x="10" y="15"/>
                    <a:pt x="6" y="15"/>
                    <a:pt x="4" y="14"/>
                  </a:cubicBezTo>
                  <a:cubicBezTo>
                    <a:pt x="1" y="13"/>
                    <a:pt x="0" y="10"/>
                    <a:pt x="0" y="8"/>
                  </a:cubicBezTo>
                  <a:cubicBezTo>
                    <a:pt x="0" y="6"/>
                    <a:pt x="0" y="5"/>
                    <a:pt x="1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3"/>
                    <a:pt x="1" y="5"/>
                    <a:pt x="2" y="8"/>
                  </a:cubicBezTo>
                  <a:cubicBezTo>
                    <a:pt x="2" y="10"/>
                    <a:pt x="3" y="11"/>
                    <a:pt x="5" y="12"/>
                  </a:cubicBezTo>
                  <a:cubicBezTo>
                    <a:pt x="6" y="13"/>
                    <a:pt x="9" y="13"/>
                    <a:pt x="11" y="11"/>
                  </a:cubicBezTo>
                  <a:cubicBezTo>
                    <a:pt x="12" y="10"/>
                    <a:pt x="13" y="8"/>
                    <a:pt x="13" y="6"/>
                  </a:cubicBezTo>
                  <a:cubicBezTo>
                    <a:pt x="12" y="4"/>
                    <a:pt x="11" y="3"/>
                    <a:pt x="9" y="2"/>
                  </a:cubicBezTo>
                  <a:cubicBezTo>
                    <a:pt x="6" y="1"/>
                    <a:pt x="4" y="2"/>
                    <a:pt x="4" y="2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953" name="Freeform 245">
              <a:extLst>
                <a:ext uri="{FF2B5EF4-FFF2-40B4-BE49-F238E27FC236}">
                  <a16:creationId xmlns:a16="http://schemas.microsoft.com/office/drawing/2014/main" id="{C7616EDF-8508-4291-96F6-A551F467F17E}"/>
                </a:ext>
              </a:extLst>
            </p:cNvPr>
            <p:cNvSpPr>
              <a:spLocks/>
            </p:cNvSpPr>
            <p:nvPr/>
          </p:nvSpPr>
          <p:spPr bwMode="auto">
            <a:xfrm>
              <a:off x="7131542" y="6272861"/>
              <a:ext cx="36873" cy="32404"/>
            </a:xfrm>
            <a:custGeom>
              <a:avLst/>
              <a:gdLst>
                <a:gd name="T0" fmla="*/ 2147483647 w 14"/>
                <a:gd name="T1" fmla="*/ 2147483647 h 12"/>
                <a:gd name="T2" fmla="*/ 2147483647 w 14"/>
                <a:gd name="T3" fmla="*/ 2147483647 h 12"/>
                <a:gd name="T4" fmla="*/ 2147483647 w 14"/>
                <a:gd name="T5" fmla="*/ 0 h 12"/>
                <a:gd name="T6" fmla="*/ 2147483647 w 14"/>
                <a:gd name="T7" fmla="*/ 2147483647 h 12"/>
                <a:gd name="T8" fmla="*/ 2147483647 w 14"/>
                <a:gd name="T9" fmla="*/ 2147483647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"/>
                <a:gd name="T16" fmla="*/ 0 h 12"/>
                <a:gd name="T17" fmla="*/ 14 w 14"/>
                <a:gd name="T18" fmla="*/ 12 h 1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" h="12">
                  <a:moveTo>
                    <a:pt x="13" y="11"/>
                  </a:moveTo>
                  <a:cubicBezTo>
                    <a:pt x="13" y="12"/>
                    <a:pt x="10" y="10"/>
                    <a:pt x="6" y="6"/>
                  </a:cubicBezTo>
                  <a:cubicBezTo>
                    <a:pt x="3" y="3"/>
                    <a:pt x="0" y="1"/>
                    <a:pt x="1" y="0"/>
                  </a:cubicBezTo>
                  <a:cubicBezTo>
                    <a:pt x="1" y="0"/>
                    <a:pt x="4" y="2"/>
                    <a:pt x="8" y="5"/>
                  </a:cubicBezTo>
                  <a:cubicBezTo>
                    <a:pt x="11" y="8"/>
                    <a:pt x="14" y="11"/>
                    <a:pt x="13" y="11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954" name="Freeform 246">
              <a:extLst>
                <a:ext uri="{FF2B5EF4-FFF2-40B4-BE49-F238E27FC236}">
                  <a16:creationId xmlns:a16="http://schemas.microsoft.com/office/drawing/2014/main" id="{7F65FC65-DD03-4CA1-B4CD-85832562A25B}"/>
                </a:ext>
              </a:extLst>
            </p:cNvPr>
            <p:cNvSpPr>
              <a:spLocks/>
            </p:cNvSpPr>
            <p:nvPr/>
          </p:nvSpPr>
          <p:spPr bwMode="auto">
            <a:xfrm>
              <a:off x="7282388" y="6071733"/>
              <a:ext cx="45812" cy="61456"/>
            </a:xfrm>
            <a:custGeom>
              <a:avLst/>
              <a:gdLst>
                <a:gd name="T0" fmla="*/ 2147483647 w 17"/>
                <a:gd name="T1" fmla="*/ 0 h 23"/>
                <a:gd name="T2" fmla="*/ 2147483647 w 17"/>
                <a:gd name="T3" fmla="*/ 2147483647 h 23"/>
                <a:gd name="T4" fmla="*/ 0 w 17"/>
                <a:gd name="T5" fmla="*/ 2147483647 h 23"/>
                <a:gd name="T6" fmla="*/ 2147483647 w 17"/>
                <a:gd name="T7" fmla="*/ 2147483647 h 23"/>
                <a:gd name="T8" fmla="*/ 2147483647 w 17"/>
                <a:gd name="T9" fmla="*/ 0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"/>
                <a:gd name="T16" fmla="*/ 0 h 23"/>
                <a:gd name="T17" fmla="*/ 17 w 17"/>
                <a:gd name="T18" fmla="*/ 23 h 2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" h="23">
                  <a:moveTo>
                    <a:pt x="16" y="0"/>
                  </a:moveTo>
                  <a:cubicBezTo>
                    <a:pt x="17" y="1"/>
                    <a:pt x="14" y="6"/>
                    <a:pt x="9" y="12"/>
                  </a:cubicBezTo>
                  <a:cubicBezTo>
                    <a:pt x="5" y="18"/>
                    <a:pt x="1" y="23"/>
                    <a:pt x="0" y="22"/>
                  </a:cubicBezTo>
                  <a:cubicBezTo>
                    <a:pt x="0" y="22"/>
                    <a:pt x="3" y="17"/>
                    <a:pt x="7" y="11"/>
                  </a:cubicBezTo>
                  <a:cubicBezTo>
                    <a:pt x="12" y="5"/>
                    <a:pt x="16" y="0"/>
                    <a:pt x="16" y="0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955" name="Freeform 247">
              <a:extLst>
                <a:ext uri="{FF2B5EF4-FFF2-40B4-BE49-F238E27FC236}">
                  <a16:creationId xmlns:a16="http://schemas.microsoft.com/office/drawing/2014/main" id="{A4E9AF00-48E2-4973-844A-D746799FAC7B}"/>
                </a:ext>
              </a:extLst>
            </p:cNvPr>
            <p:cNvSpPr>
              <a:spLocks/>
            </p:cNvSpPr>
            <p:nvPr/>
          </p:nvSpPr>
          <p:spPr bwMode="auto">
            <a:xfrm>
              <a:off x="7239927" y="5875075"/>
              <a:ext cx="15643" cy="53634"/>
            </a:xfrm>
            <a:custGeom>
              <a:avLst/>
              <a:gdLst>
                <a:gd name="T0" fmla="*/ 2147483647 w 6"/>
                <a:gd name="T1" fmla="*/ 2147483647 h 20"/>
                <a:gd name="T2" fmla="*/ 2147483647 w 6"/>
                <a:gd name="T3" fmla="*/ 2147483647 h 20"/>
                <a:gd name="T4" fmla="*/ 0 w 6"/>
                <a:gd name="T5" fmla="*/ 0 h 20"/>
                <a:gd name="T6" fmla="*/ 2147483647 w 6"/>
                <a:gd name="T7" fmla="*/ 2147483647 h 20"/>
                <a:gd name="T8" fmla="*/ 2147483647 w 6"/>
                <a:gd name="T9" fmla="*/ 2147483647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"/>
                <a:gd name="T16" fmla="*/ 0 h 20"/>
                <a:gd name="T17" fmla="*/ 6 w 6"/>
                <a:gd name="T18" fmla="*/ 20 h 2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" h="20">
                  <a:moveTo>
                    <a:pt x="5" y="20"/>
                  </a:moveTo>
                  <a:cubicBezTo>
                    <a:pt x="5" y="20"/>
                    <a:pt x="3" y="16"/>
                    <a:pt x="2" y="10"/>
                  </a:cubicBezTo>
                  <a:cubicBezTo>
                    <a:pt x="0" y="5"/>
                    <a:pt x="0" y="0"/>
                    <a:pt x="0" y="0"/>
                  </a:cubicBezTo>
                  <a:cubicBezTo>
                    <a:pt x="1" y="0"/>
                    <a:pt x="2" y="4"/>
                    <a:pt x="4" y="10"/>
                  </a:cubicBezTo>
                  <a:cubicBezTo>
                    <a:pt x="5" y="15"/>
                    <a:pt x="6" y="20"/>
                    <a:pt x="5" y="20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956" name="Freeform 248">
              <a:extLst>
                <a:ext uri="{FF2B5EF4-FFF2-40B4-BE49-F238E27FC236}">
                  <a16:creationId xmlns:a16="http://schemas.microsoft.com/office/drawing/2014/main" id="{B2EF5E08-F66B-45EA-9050-80F00DFCB703}"/>
                </a:ext>
              </a:extLst>
            </p:cNvPr>
            <p:cNvSpPr>
              <a:spLocks/>
            </p:cNvSpPr>
            <p:nvPr/>
          </p:nvSpPr>
          <p:spPr bwMode="auto">
            <a:xfrm>
              <a:off x="7349430" y="5687355"/>
              <a:ext cx="52517" cy="44695"/>
            </a:xfrm>
            <a:custGeom>
              <a:avLst/>
              <a:gdLst>
                <a:gd name="T0" fmla="*/ 2147483647 w 20"/>
                <a:gd name="T1" fmla="*/ 2147483647 h 17"/>
                <a:gd name="T2" fmla="*/ 2147483647 w 20"/>
                <a:gd name="T3" fmla="*/ 2147483647 h 17"/>
                <a:gd name="T4" fmla="*/ 2147483647 w 20"/>
                <a:gd name="T5" fmla="*/ 2147483647 h 17"/>
                <a:gd name="T6" fmla="*/ 2147483647 w 20"/>
                <a:gd name="T7" fmla="*/ 2147483647 h 17"/>
                <a:gd name="T8" fmla="*/ 2147483647 w 20"/>
                <a:gd name="T9" fmla="*/ 2147483647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0"/>
                <a:gd name="T16" fmla="*/ 0 h 17"/>
                <a:gd name="T17" fmla="*/ 20 w 20"/>
                <a:gd name="T18" fmla="*/ 17 h 1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0" h="17">
                  <a:moveTo>
                    <a:pt x="20" y="1"/>
                  </a:moveTo>
                  <a:cubicBezTo>
                    <a:pt x="20" y="1"/>
                    <a:pt x="16" y="5"/>
                    <a:pt x="11" y="10"/>
                  </a:cubicBezTo>
                  <a:cubicBezTo>
                    <a:pt x="6" y="14"/>
                    <a:pt x="1" y="17"/>
                    <a:pt x="1" y="17"/>
                  </a:cubicBezTo>
                  <a:cubicBezTo>
                    <a:pt x="0" y="16"/>
                    <a:pt x="4" y="12"/>
                    <a:pt x="10" y="8"/>
                  </a:cubicBezTo>
                  <a:cubicBezTo>
                    <a:pt x="15" y="4"/>
                    <a:pt x="19" y="0"/>
                    <a:pt x="20" y="1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957" name="Freeform 249">
              <a:extLst>
                <a:ext uri="{FF2B5EF4-FFF2-40B4-BE49-F238E27FC236}">
                  <a16:creationId xmlns:a16="http://schemas.microsoft.com/office/drawing/2014/main" id="{6FAEE696-F881-4B30-9439-679E56281D86}"/>
                </a:ext>
              </a:extLst>
            </p:cNvPr>
            <p:cNvSpPr>
              <a:spLocks/>
            </p:cNvSpPr>
            <p:nvPr/>
          </p:nvSpPr>
          <p:spPr bwMode="auto">
            <a:xfrm>
              <a:off x="7317026" y="5485110"/>
              <a:ext cx="23465" cy="74864"/>
            </a:xfrm>
            <a:custGeom>
              <a:avLst/>
              <a:gdLst>
                <a:gd name="T0" fmla="*/ 2147483647 w 9"/>
                <a:gd name="T1" fmla="*/ 2147483647 h 28"/>
                <a:gd name="T2" fmla="*/ 2147483647 w 9"/>
                <a:gd name="T3" fmla="*/ 2147483647 h 28"/>
                <a:gd name="T4" fmla="*/ 0 w 9"/>
                <a:gd name="T5" fmla="*/ 2147483647 h 28"/>
                <a:gd name="T6" fmla="*/ 2147483647 w 9"/>
                <a:gd name="T7" fmla="*/ 2147483647 h 28"/>
                <a:gd name="T8" fmla="*/ 2147483647 w 9"/>
                <a:gd name="T9" fmla="*/ 2147483647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"/>
                <a:gd name="T16" fmla="*/ 0 h 28"/>
                <a:gd name="T17" fmla="*/ 9 w 9"/>
                <a:gd name="T18" fmla="*/ 28 h 2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" h="28">
                  <a:moveTo>
                    <a:pt x="8" y="28"/>
                  </a:moveTo>
                  <a:cubicBezTo>
                    <a:pt x="7" y="28"/>
                    <a:pt x="5" y="22"/>
                    <a:pt x="3" y="14"/>
                  </a:cubicBezTo>
                  <a:cubicBezTo>
                    <a:pt x="1" y="7"/>
                    <a:pt x="0" y="1"/>
                    <a:pt x="0" y="1"/>
                  </a:cubicBezTo>
                  <a:cubicBezTo>
                    <a:pt x="1" y="0"/>
                    <a:pt x="3" y="6"/>
                    <a:pt x="5" y="14"/>
                  </a:cubicBezTo>
                  <a:cubicBezTo>
                    <a:pt x="7" y="21"/>
                    <a:pt x="9" y="27"/>
                    <a:pt x="8" y="28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958" name="Freeform 250">
              <a:extLst>
                <a:ext uri="{FF2B5EF4-FFF2-40B4-BE49-F238E27FC236}">
                  <a16:creationId xmlns:a16="http://schemas.microsoft.com/office/drawing/2014/main" id="{DC4CD66D-2DE9-4110-9685-6DBC65F5C96E}"/>
                </a:ext>
              </a:extLst>
            </p:cNvPr>
            <p:cNvSpPr>
              <a:spLocks/>
            </p:cNvSpPr>
            <p:nvPr/>
          </p:nvSpPr>
          <p:spPr bwMode="auto">
            <a:xfrm>
              <a:off x="7420942" y="5299626"/>
              <a:ext cx="65925" cy="53634"/>
            </a:xfrm>
            <a:custGeom>
              <a:avLst/>
              <a:gdLst>
                <a:gd name="T0" fmla="*/ 2147483647 w 25"/>
                <a:gd name="T1" fmla="*/ 2147483647 h 20"/>
                <a:gd name="T2" fmla="*/ 2147483647 w 25"/>
                <a:gd name="T3" fmla="*/ 2147483647 h 20"/>
                <a:gd name="T4" fmla="*/ 0 w 25"/>
                <a:gd name="T5" fmla="*/ 2147483647 h 20"/>
                <a:gd name="T6" fmla="*/ 2147483647 w 25"/>
                <a:gd name="T7" fmla="*/ 2147483647 h 20"/>
                <a:gd name="T8" fmla="*/ 2147483647 w 25"/>
                <a:gd name="T9" fmla="*/ 2147483647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"/>
                <a:gd name="T16" fmla="*/ 0 h 20"/>
                <a:gd name="T17" fmla="*/ 25 w 25"/>
                <a:gd name="T18" fmla="*/ 20 h 2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" h="20">
                  <a:moveTo>
                    <a:pt x="24" y="1"/>
                  </a:moveTo>
                  <a:cubicBezTo>
                    <a:pt x="25" y="1"/>
                    <a:pt x="20" y="6"/>
                    <a:pt x="13" y="11"/>
                  </a:cubicBezTo>
                  <a:cubicBezTo>
                    <a:pt x="6" y="16"/>
                    <a:pt x="1" y="20"/>
                    <a:pt x="0" y="19"/>
                  </a:cubicBezTo>
                  <a:cubicBezTo>
                    <a:pt x="0" y="19"/>
                    <a:pt x="5" y="14"/>
                    <a:pt x="12" y="9"/>
                  </a:cubicBezTo>
                  <a:cubicBezTo>
                    <a:pt x="18" y="4"/>
                    <a:pt x="24" y="0"/>
                    <a:pt x="24" y="1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959" name="Freeform 251">
              <a:extLst>
                <a:ext uri="{FF2B5EF4-FFF2-40B4-BE49-F238E27FC236}">
                  <a16:creationId xmlns:a16="http://schemas.microsoft.com/office/drawing/2014/main" id="{A3A0637B-1794-40F7-AD0A-977688F1394D}"/>
                </a:ext>
              </a:extLst>
            </p:cNvPr>
            <p:cNvSpPr>
              <a:spLocks/>
            </p:cNvSpPr>
            <p:nvPr/>
          </p:nvSpPr>
          <p:spPr bwMode="auto">
            <a:xfrm>
              <a:off x="7396360" y="5052686"/>
              <a:ext cx="18995" cy="90508"/>
            </a:xfrm>
            <a:custGeom>
              <a:avLst/>
              <a:gdLst>
                <a:gd name="T0" fmla="*/ 2147483647 w 7"/>
                <a:gd name="T1" fmla="*/ 2147483647 h 34"/>
                <a:gd name="T2" fmla="*/ 2147483647 w 7"/>
                <a:gd name="T3" fmla="*/ 2147483647 h 34"/>
                <a:gd name="T4" fmla="*/ 2147483647 w 7"/>
                <a:gd name="T5" fmla="*/ 0 h 34"/>
                <a:gd name="T6" fmla="*/ 2147483647 w 7"/>
                <a:gd name="T7" fmla="*/ 2147483647 h 34"/>
                <a:gd name="T8" fmla="*/ 2147483647 w 7"/>
                <a:gd name="T9" fmla="*/ 2147483647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34"/>
                <a:gd name="T17" fmla="*/ 7 w 7"/>
                <a:gd name="T18" fmla="*/ 34 h 3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34">
                  <a:moveTo>
                    <a:pt x="7" y="34"/>
                  </a:moveTo>
                  <a:cubicBezTo>
                    <a:pt x="6" y="34"/>
                    <a:pt x="3" y="27"/>
                    <a:pt x="2" y="17"/>
                  </a:cubicBezTo>
                  <a:cubicBezTo>
                    <a:pt x="0" y="8"/>
                    <a:pt x="1" y="0"/>
                    <a:pt x="2" y="0"/>
                  </a:cubicBezTo>
                  <a:cubicBezTo>
                    <a:pt x="2" y="0"/>
                    <a:pt x="2" y="8"/>
                    <a:pt x="4" y="17"/>
                  </a:cubicBezTo>
                  <a:cubicBezTo>
                    <a:pt x="5" y="26"/>
                    <a:pt x="7" y="33"/>
                    <a:pt x="7" y="34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960" name="Oval 252">
              <a:extLst>
                <a:ext uri="{FF2B5EF4-FFF2-40B4-BE49-F238E27FC236}">
                  <a16:creationId xmlns:a16="http://schemas.microsoft.com/office/drawing/2014/main" id="{0C15C0D8-9B75-4E89-9D6B-E337A5FDE2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21506" y="4886196"/>
              <a:ext cx="4470" cy="44695"/>
            </a:xfrm>
            <a:prstGeom prst="ellipse">
              <a:avLst/>
            </a:prstGeom>
            <a:solidFill>
              <a:srgbClr val="455A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en-US"/>
            </a:p>
          </p:txBody>
        </p:sp>
        <p:sp>
          <p:nvSpPr>
            <p:cNvPr id="115961" name="Freeform 253">
              <a:extLst>
                <a:ext uri="{FF2B5EF4-FFF2-40B4-BE49-F238E27FC236}">
                  <a16:creationId xmlns:a16="http://schemas.microsoft.com/office/drawing/2014/main" id="{B08933EB-2C3C-4B6B-8069-710977156849}"/>
                </a:ext>
              </a:extLst>
            </p:cNvPr>
            <p:cNvSpPr>
              <a:spLocks/>
            </p:cNvSpPr>
            <p:nvPr/>
          </p:nvSpPr>
          <p:spPr bwMode="auto">
            <a:xfrm>
              <a:off x="7755038" y="4967765"/>
              <a:ext cx="29052" cy="63690"/>
            </a:xfrm>
            <a:custGeom>
              <a:avLst/>
              <a:gdLst>
                <a:gd name="T0" fmla="*/ 2147483647 w 11"/>
                <a:gd name="T1" fmla="*/ 2147483647 h 24"/>
                <a:gd name="T2" fmla="*/ 2147483647 w 11"/>
                <a:gd name="T3" fmla="*/ 2147483647 h 24"/>
                <a:gd name="T4" fmla="*/ 2147483647 w 11"/>
                <a:gd name="T5" fmla="*/ 0 h 24"/>
                <a:gd name="T6" fmla="*/ 2147483647 w 11"/>
                <a:gd name="T7" fmla="*/ 2147483647 h 24"/>
                <a:gd name="T8" fmla="*/ 2147483647 w 11"/>
                <a:gd name="T9" fmla="*/ 2147483647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"/>
                <a:gd name="T16" fmla="*/ 0 h 24"/>
                <a:gd name="T17" fmla="*/ 11 w 11"/>
                <a:gd name="T18" fmla="*/ 24 h 2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" h="24">
                  <a:moveTo>
                    <a:pt x="11" y="23"/>
                  </a:moveTo>
                  <a:cubicBezTo>
                    <a:pt x="10" y="24"/>
                    <a:pt x="6" y="20"/>
                    <a:pt x="3" y="13"/>
                  </a:cubicBezTo>
                  <a:cubicBezTo>
                    <a:pt x="0" y="6"/>
                    <a:pt x="1" y="0"/>
                    <a:pt x="2" y="0"/>
                  </a:cubicBezTo>
                  <a:cubicBezTo>
                    <a:pt x="3" y="0"/>
                    <a:pt x="3" y="6"/>
                    <a:pt x="5" y="12"/>
                  </a:cubicBezTo>
                  <a:cubicBezTo>
                    <a:pt x="7" y="19"/>
                    <a:pt x="11" y="23"/>
                    <a:pt x="11" y="23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962" name="Freeform 254">
              <a:extLst>
                <a:ext uri="{FF2B5EF4-FFF2-40B4-BE49-F238E27FC236}">
                  <a16:creationId xmlns:a16="http://schemas.microsoft.com/office/drawing/2014/main" id="{C548B5E1-B2AC-42DC-9262-7BF2398B8640}"/>
                </a:ext>
              </a:extLst>
            </p:cNvPr>
            <p:cNvSpPr>
              <a:spLocks/>
            </p:cNvSpPr>
            <p:nvPr/>
          </p:nvSpPr>
          <p:spPr bwMode="auto">
            <a:xfrm>
              <a:off x="7879067" y="4843736"/>
              <a:ext cx="15643" cy="50282"/>
            </a:xfrm>
            <a:custGeom>
              <a:avLst/>
              <a:gdLst>
                <a:gd name="T0" fmla="*/ 2147483647 w 6"/>
                <a:gd name="T1" fmla="*/ 2147483647 h 19"/>
                <a:gd name="T2" fmla="*/ 2147483647 w 6"/>
                <a:gd name="T3" fmla="*/ 2147483647 h 19"/>
                <a:gd name="T4" fmla="*/ 2147483647 w 6"/>
                <a:gd name="T5" fmla="*/ 0 h 19"/>
                <a:gd name="T6" fmla="*/ 2147483647 w 6"/>
                <a:gd name="T7" fmla="*/ 2147483647 h 19"/>
                <a:gd name="T8" fmla="*/ 2147483647 w 6"/>
                <a:gd name="T9" fmla="*/ 2147483647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"/>
                <a:gd name="T16" fmla="*/ 0 h 19"/>
                <a:gd name="T17" fmla="*/ 6 w 6"/>
                <a:gd name="T18" fmla="*/ 19 h 1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" h="19">
                  <a:moveTo>
                    <a:pt x="1" y="19"/>
                  </a:moveTo>
                  <a:cubicBezTo>
                    <a:pt x="0" y="19"/>
                    <a:pt x="1" y="14"/>
                    <a:pt x="2" y="9"/>
                  </a:cubicBezTo>
                  <a:cubicBezTo>
                    <a:pt x="3" y="4"/>
                    <a:pt x="5" y="0"/>
                    <a:pt x="5" y="0"/>
                  </a:cubicBezTo>
                  <a:cubicBezTo>
                    <a:pt x="6" y="0"/>
                    <a:pt x="5" y="4"/>
                    <a:pt x="4" y="10"/>
                  </a:cubicBezTo>
                  <a:cubicBezTo>
                    <a:pt x="3" y="15"/>
                    <a:pt x="1" y="19"/>
                    <a:pt x="1" y="19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963" name="Freeform 255">
              <a:extLst>
                <a:ext uri="{FF2B5EF4-FFF2-40B4-BE49-F238E27FC236}">
                  <a16:creationId xmlns:a16="http://schemas.microsoft.com/office/drawing/2014/main" id="{F8833C4E-0EEE-4F85-A6BE-084F52796538}"/>
                </a:ext>
              </a:extLst>
            </p:cNvPr>
            <p:cNvSpPr>
              <a:spLocks/>
            </p:cNvSpPr>
            <p:nvPr/>
          </p:nvSpPr>
          <p:spPr bwMode="auto">
            <a:xfrm>
              <a:off x="7751686" y="5216940"/>
              <a:ext cx="29052" cy="93860"/>
            </a:xfrm>
            <a:custGeom>
              <a:avLst/>
              <a:gdLst>
                <a:gd name="T0" fmla="*/ 2147483647 w 11"/>
                <a:gd name="T1" fmla="*/ 2147483647 h 35"/>
                <a:gd name="T2" fmla="*/ 2147483647 w 11"/>
                <a:gd name="T3" fmla="*/ 2147483647 h 35"/>
                <a:gd name="T4" fmla="*/ 2147483647 w 11"/>
                <a:gd name="T5" fmla="*/ 0 h 35"/>
                <a:gd name="T6" fmla="*/ 2147483647 w 11"/>
                <a:gd name="T7" fmla="*/ 2147483647 h 35"/>
                <a:gd name="T8" fmla="*/ 2147483647 w 11"/>
                <a:gd name="T9" fmla="*/ 2147483647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"/>
                <a:gd name="T16" fmla="*/ 0 h 35"/>
                <a:gd name="T17" fmla="*/ 11 w 11"/>
                <a:gd name="T18" fmla="*/ 35 h 3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" h="35">
                  <a:moveTo>
                    <a:pt x="10" y="35"/>
                  </a:moveTo>
                  <a:cubicBezTo>
                    <a:pt x="10" y="35"/>
                    <a:pt x="7" y="27"/>
                    <a:pt x="5" y="18"/>
                  </a:cubicBezTo>
                  <a:cubicBezTo>
                    <a:pt x="2" y="8"/>
                    <a:pt x="0" y="0"/>
                    <a:pt x="1" y="0"/>
                  </a:cubicBezTo>
                  <a:cubicBezTo>
                    <a:pt x="1" y="0"/>
                    <a:pt x="4" y="8"/>
                    <a:pt x="7" y="17"/>
                  </a:cubicBezTo>
                  <a:cubicBezTo>
                    <a:pt x="9" y="27"/>
                    <a:pt x="11" y="35"/>
                    <a:pt x="10" y="35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964" name="Freeform 256">
              <a:extLst>
                <a:ext uri="{FF2B5EF4-FFF2-40B4-BE49-F238E27FC236}">
                  <a16:creationId xmlns:a16="http://schemas.microsoft.com/office/drawing/2014/main" id="{E2A1EE81-4491-43F7-96AA-EE68F4720BDF}"/>
                </a:ext>
              </a:extLst>
            </p:cNvPr>
            <p:cNvSpPr>
              <a:spLocks/>
            </p:cNvSpPr>
            <p:nvPr/>
          </p:nvSpPr>
          <p:spPr bwMode="auto">
            <a:xfrm>
              <a:off x="7855602" y="5140958"/>
              <a:ext cx="46930" cy="39108"/>
            </a:xfrm>
            <a:custGeom>
              <a:avLst/>
              <a:gdLst>
                <a:gd name="T0" fmla="*/ 2147483647 w 18"/>
                <a:gd name="T1" fmla="*/ 2147483647 h 15"/>
                <a:gd name="T2" fmla="*/ 2147483647 w 18"/>
                <a:gd name="T3" fmla="*/ 2147483647 h 15"/>
                <a:gd name="T4" fmla="*/ 0 w 18"/>
                <a:gd name="T5" fmla="*/ 2147483647 h 15"/>
                <a:gd name="T6" fmla="*/ 2147483647 w 18"/>
                <a:gd name="T7" fmla="*/ 2147483647 h 15"/>
                <a:gd name="T8" fmla="*/ 2147483647 w 18"/>
                <a:gd name="T9" fmla="*/ 2147483647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8"/>
                <a:gd name="T16" fmla="*/ 0 h 15"/>
                <a:gd name="T17" fmla="*/ 18 w 18"/>
                <a:gd name="T18" fmla="*/ 15 h 1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8" h="15">
                  <a:moveTo>
                    <a:pt x="18" y="1"/>
                  </a:moveTo>
                  <a:cubicBezTo>
                    <a:pt x="18" y="1"/>
                    <a:pt x="15" y="5"/>
                    <a:pt x="10" y="9"/>
                  </a:cubicBezTo>
                  <a:cubicBezTo>
                    <a:pt x="5" y="13"/>
                    <a:pt x="1" y="15"/>
                    <a:pt x="0" y="15"/>
                  </a:cubicBezTo>
                  <a:cubicBezTo>
                    <a:pt x="0" y="14"/>
                    <a:pt x="4" y="11"/>
                    <a:pt x="8" y="7"/>
                  </a:cubicBezTo>
                  <a:cubicBezTo>
                    <a:pt x="13" y="3"/>
                    <a:pt x="18" y="0"/>
                    <a:pt x="18" y="1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965" name="Freeform 257">
              <a:extLst>
                <a:ext uri="{FF2B5EF4-FFF2-40B4-BE49-F238E27FC236}">
                  <a16:creationId xmlns:a16="http://schemas.microsoft.com/office/drawing/2014/main" id="{9F748661-3786-4E9E-A150-4A13BA73ABC3}"/>
                </a:ext>
              </a:extLst>
            </p:cNvPr>
            <p:cNvSpPr>
              <a:spLocks/>
            </p:cNvSpPr>
            <p:nvPr/>
          </p:nvSpPr>
          <p:spPr bwMode="auto">
            <a:xfrm>
              <a:off x="7685761" y="5554388"/>
              <a:ext cx="60338" cy="50282"/>
            </a:xfrm>
            <a:custGeom>
              <a:avLst/>
              <a:gdLst>
                <a:gd name="T0" fmla="*/ 2147483647 w 23"/>
                <a:gd name="T1" fmla="*/ 2147483647 h 19"/>
                <a:gd name="T2" fmla="*/ 2147483647 w 23"/>
                <a:gd name="T3" fmla="*/ 2147483647 h 19"/>
                <a:gd name="T4" fmla="*/ 2147483647 w 23"/>
                <a:gd name="T5" fmla="*/ 0 h 19"/>
                <a:gd name="T6" fmla="*/ 2147483647 w 23"/>
                <a:gd name="T7" fmla="*/ 2147483647 h 19"/>
                <a:gd name="T8" fmla="*/ 2147483647 w 23"/>
                <a:gd name="T9" fmla="*/ 2147483647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3"/>
                <a:gd name="T16" fmla="*/ 0 h 19"/>
                <a:gd name="T17" fmla="*/ 23 w 23"/>
                <a:gd name="T18" fmla="*/ 19 h 1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3" h="19">
                  <a:moveTo>
                    <a:pt x="23" y="19"/>
                  </a:moveTo>
                  <a:cubicBezTo>
                    <a:pt x="23" y="19"/>
                    <a:pt x="17" y="16"/>
                    <a:pt x="11" y="10"/>
                  </a:cubicBezTo>
                  <a:cubicBezTo>
                    <a:pt x="5" y="5"/>
                    <a:pt x="0" y="1"/>
                    <a:pt x="1" y="0"/>
                  </a:cubicBezTo>
                  <a:cubicBezTo>
                    <a:pt x="1" y="0"/>
                    <a:pt x="6" y="4"/>
                    <a:pt x="13" y="9"/>
                  </a:cubicBezTo>
                  <a:cubicBezTo>
                    <a:pt x="19" y="14"/>
                    <a:pt x="23" y="19"/>
                    <a:pt x="23" y="19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966" name="Freeform 258">
              <a:extLst>
                <a:ext uri="{FF2B5EF4-FFF2-40B4-BE49-F238E27FC236}">
                  <a16:creationId xmlns:a16="http://schemas.microsoft.com/office/drawing/2014/main" id="{9340FC88-EE6B-4F7B-AA8D-4879E96CBFD2}"/>
                </a:ext>
              </a:extLst>
            </p:cNvPr>
            <p:cNvSpPr>
              <a:spLocks/>
            </p:cNvSpPr>
            <p:nvPr/>
          </p:nvSpPr>
          <p:spPr bwMode="auto">
            <a:xfrm>
              <a:off x="7813141" y="5469467"/>
              <a:ext cx="55869" cy="34639"/>
            </a:xfrm>
            <a:custGeom>
              <a:avLst/>
              <a:gdLst>
                <a:gd name="T0" fmla="*/ 2147483647 w 21"/>
                <a:gd name="T1" fmla="*/ 0 h 13"/>
                <a:gd name="T2" fmla="*/ 2147483647 w 21"/>
                <a:gd name="T3" fmla="*/ 2147483647 h 13"/>
                <a:gd name="T4" fmla="*/ 0 w 21"/>
                <a:gd name="T5" fmla="*/ 2147483647 h 13"/>
                <a:gd name="T6" fmla="*/ 2147483647 w 21"/>
                <a:gd name="T7" fmla="*/ 2147483647 h 13"/>
                <a:gd name="T8" fmla="*/ 2147483647 w 21"/>
                <a:gd name="T9" fmla="*/ 0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1"/>
                <a:gd name="T16" fmla="*/ 0 h 13"/>
                <a:gd name="T17" fmla="*/ 21 w 21"/>
                <a:gd name="T18" fmla="*/ 13 h 1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1" h="13">
                  <a:moveTo>
                    <a:pt x="21" y="0"/>
                  </a:moveTo>
                  <a:cubicBezTo>
                    <a:pt x="21" y="1"/>
                    <a:pt x="16" y="2"/>
                    <a:pt x="10" y="5"/>
                  </a:cubicBezTo>
                  <a:cubicBezTo>
                    <a:pt x="4" y="9"/>
                    <a:pt x="1" y="13"/>
                    <a:pt x="0" y="13"/>
                  </a:cubicBezTo>
                  <a:cubicBezTo>
                    <a:pt x="0" y="13"/>
                    <a:pt x="3" y="7"/>
                    <a:pt x="9" y="4"/>
                  </a:cubicBezTo>
                  <a:cubicBezTo>
                    <a:pt x="15" y="0"/>
                    <a:pt x="21" y="0"/>
                    <a:pt x="21" y="0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967" name="Freeform 259">
              <a:extLst>
                <a:ext uri="{FF2B5EF4-FFF2-40B4-BE49-F238E27FC236}">
                  <a16:creationId xmlns:a16="http://schemas.microsoft.com/office/drawing/2014/main" id="{A35A7321-FF13-451D-B6DB-5520A3ECFC48}"/>
                </a:ext>
              </a:extLst>
            </p:cNvPr>
            <p:cNvSpPr>
              <a:spLocks/>
            </p:cNvSpPr>
            <p:nvPr/>
          </p:nvSpPr>
          <p:spPr bwMode="auto">
            <a:xfrm>
              <a:off x="7828785" y="5734285"/>
              <a:ext cx="18995" cy="93860"/>
            </a:xfrm>
            <a:custGeom>
              <a:avLst/>
              <a:gdLst>
                <a:gd name="T0" fmla="*/ 0 w 7"/>
                <a:gd name="T1" fmla="*/ 2147483647 h 35"/>
                <a:gd name="T2" fmla="*/ 2147483647 w 7"/>
                <a:gd name="T3" fmla="*/ 2147483647 h 35"/>
                <a:gd name="T4" fmla="*/ 2147483647 w 7"/>
                <a:gd name="T5" fmla="*/ 0 h 35"/>
                <a:gd name="T6" fmla="*/ 2147483647 w 7"/>
                <a:gd name="T7" fmla="*/ 2147483647 h 35"/>
                <a:gd name="T8" fmla="*/ 0 w 7"/>
                <a:gd name="T9" fmla="*/ 2147483647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35"/>
                <a:gd name="T17" fmla="*/ 7 w 7"/>
                <a:gd name="T18" fmla="*/ 35 h 3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35">
                  <a:moveTo>
                    <a:pt x="0" y="35"/>
                  </a:moveTo>
                  <a:cubicBezTo>
                    <a:pt x="0" y="35"/>
                    <a:pt x="1" y="27"/>
                    <a:pt x="2" y="17"/>
                  </a:cubicBezTo>
                  <a:cubicBezTo>
                    <a:pt x="4" y="8"/>
                    <a:pt x="6" y="0"/>
                    <a:pt x="6" y="0"/>
                  </a:cubicBezTo>
                  <a:cubicBezTo>
                    <a:pt x="7" y="0"/>
                    <a:pt x="6" y="8"/>
                    <a:pt x="4" y="18"/>
                  </a:cubicBezTo>
                  <a:cubicBezTo>
                    <a:pt x="3" y="27"/>
                    <a:pt x="1" y="35"/>
                    <a:pt x="0" y="35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968" name="Freeform 260">
              <a:extLst>
                <a:ext uri="{FF2B5EF4-FFF2-40B4-BE49-F238E27FC236}">
                  <a16:creationId xmlns:a16="http://schemas.microsoft.com/office/drawing/2014/main" id="{EF35B19F-E9AA-4F8B-8222-598C4A7882A5}"/>
                </a:ext>
              </a:extLst>
            </p:cNvPr>
            <p:cNvSpPr>
              <a:spLocks/>
            </p:cNvSpPr>
            <p:nvPr/>
          </p:nvSpPr>
          <p:spPr bwMode="auto">
            <a:xfrm>
              <a:off x="7693582" y="5793506"/>
              <a:ext cx="7822" cy="81568"/>
            </a:xfrm>
            <a:custGeom>
              <a:avLst/>
              <a:gdLst>
                <a:gd name="T0" fmla="*/ 2147483647 w 3"/>
                <a:gd name="T1" fmla="*/ 2147483647 h 31"/>
                <a:gd name="T2" fmla="*/ 0 w 3"/>
                <a:gd name="T3" fmla="*/ 2147483647 h 31"/>
                <a:gd name="T4" fmla="*/ 2147483647 w 3"/>
                <a:gd name="T5" fmla="*/ 0 h 31"/>
                <a:gd name="T6" fmla="*/ 2147483647 w 3"/>
                <a:gd name="T7" fmla="*/ 2147483647 h 31"/>
                <a:gd name="T8" fmla="*/ 2147483647 w 3"/>
                <a:gd name="T9" fmla="*/ 2147483647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"/>
                <a:gd name="T16" fmla="*/ 0 h 31"/>
                <a:gd name="T17" fmla="*/ 3 w 3"/>
                <a:gd name="T18" fmla="*/ 31 h 3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" h="31">
                  <a:moveTo>
                    <a:pt x="2" y="31"/>
                  </a:moveTo>
                  <a:cubicBezTo>
                    <a:pt x="2" y="31"/>
                    <a:pt x="1" y="24"/>
                    <a:pt x="0" y="16"/>
                  </a:cubicBezTo>
                  <a:cubicBezTo>
                    <a:pt x="0" y="7"/>
                    <a:pt x="0" y="1"/>
                    <a:pt x="1" y="0"/>
                  </a:cubicBezTo>
                  <a:cubicBezTo>
                    <a:pt x="1" y="0"/>
                    <a:pt x="2" y="7"/>
                    <a:pt x="2" y="16"/>
                  </a:cubicBezTo>
                  <a:cubicBezTo>
                    <a:pt x="3" y="24"/>
                    <a:pt x="3" y="31"/>
                    <a:pt x="2" y="31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969" name="Freeform 261">
              <a:extLst>
                <a:ext uri="{FF2B5EF4-FFF2-40B4-BE49-F238E27FC236}">
                  <a16:creationId xmlns:a16="http://schemas.microsoft.com/office/drawing/2014/main" id="{A857325B-27C7-47A8-AC96-33C74E0B2115}"/>
                </a:ext>
              </a:extLst>
            </p:cNvPr>
            <p:cNvSpPr>
              <a:spLocks/>
            </p:cNvSpPr>
            <p:nvPr/>
          </p:nvSpPr>
          <p:spPr bwMode="auto">
            <a:xfrm>
              <a:off x="7677939" y="6019216"/>
              <a:ext cx="63690" cy="23465"/>
            </a:xfrm>
            <a:custGeom>
              <a:avLst/>
              <a:gdLst>
                <a:gd name="T0" fmla="*/ 2147483647 w 24"/>
                <a:gd name="T1" fmla="*/ 2147483647 h 9"/>
                <a:gd name="T2" fmla="*/ 2147483647 w 24"/>
                <a:gd name="T3" fmla="*/ 2147483647 h 9"/>
                <a:gd name="T4" fmla="*/ 0 w 24"/>
                <a:gd name="T5" fmla="*/ 2147483647 h 9"/>
                <a:gd name="T6" fmla="*/ 2147483647 w 24"/>
                <a:gd name="T7" fmla="*/ 2147483647 h 9"/>
                <a:gd name="T8" fmla="*/ 2147483647 w 24"/>
                <a:gd name="T9" fmla="*/ 2147483647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4"/>
                <a:gd name="T16" fmla="*/ 0 h 9"/>
                <a:gd name="T17" fmla="*/ 24 w 24"/>
                <a:gd name="T18" fmla="*/ 9 h 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4" h="9">
                  <a:moveTo>
                    <a:pt x="24" y="1"/>
                  </a:moveTo>
                  <a:cubicBezTo>
                    <a:pt x="24" y="1"/>
                    <a:pt x="19" y="4"/>
                    <a:pt x="13" y="6"/>
                  </a:cubicBezTo>
                  <a:cubicBezTo>
                    <a:pt x="6" y="8"/>
                    <a:pt x="1" y="9"/>
                    <a:pt x="0" y="9"/>
                  </a:cubicBezTo>
                  <a:cubicBezTo>
                    <a:pt x="0" y="8"/>
                    <a:pt x="5" y="6"/>
                    <a:pt x="12" y="4"/>
                  </a:cubicBezTo>
                  <a:cubicBezTo>
                    <a:pt x="19" y="2"/>
                    <a:pt x="24" y="0"/>
                    <a:pt x="24" y="1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970" name="Freeform 262">
              <a:extLst>
                <a:ext uri="{FF2B5EF4-FFF2-40B4-BE49-F238E27FC236}">
                  <a16:creationId xmlns:a16="http://schemas.microsoft.com/office/drawing/2014/main" id="{35C2A28D-21E6-464E-A9D7-357BF69C26A6}"/>
                </a:ext>
              </a:extLst>
            </p:cNvPr>
            <p:cNvSpPr>
              <a:spLocks/>
            </p:cNvSpPr>
            <p:nvPr/>
          </p:nvSpPr>
          <p:spPr bwMode="auto">
            <a:xfrm>
              <a:off x="7797498" y="6172297"/>
              <a:ext cx="25700" cy="55869"/>
            </a:xfrm>
            <a:custGeom>
              <a:avLst/>
              <a:gdLst>
                <a:gd name="T0" fmla="*/ 2147483647 w 10"/>
                <a:gd name="T1" fmla="*/ 2147483647 h 21"/>
                <a:gd name="T2" fmla="*/ 2147483647 w 10"/>
                <a:gd name="T3" fmla="*/ 2147483647 h 21"/>
                <a:gd name="T4" fmla="*/ 2147483647 w 10"/>
                <a:gd name="T5" fmla="*/ 0 h 21"/>
                <a:gd name="T6" fmla="*/ 2147483647 w 10"/>
                <a:gd name="T7" fmla="*/ 2147483647 h 21"/>
                <a:gd name="T8" fmla="*/ 2147483647 w 10"/>
                <a:gd name="T9" fmla="*/ 2147483647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0"/>
                <a:gd name="T16" fmla="*/ 0 h 21"/>
                <a:gd name="T17" fmla="*/ 10 w 10"/>
                <a:gd name="T18" fmla="*/ 21 h 2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0" h="21">
                  <a:moveTo>
                    <a:pt x="2" y="21"/>
                  </a:moveTo>
                  <a:cubicBezTo>
                    <a:pt x="1" y="21"/>
                    <a:pt x="0" y="16"/>
                    <a:pt x="3" y="10"/>
                  </a:cubicBezTo>
                  <a:cubicBezTo>
                    <a:pt x="5" y="3"/>
                    <a:pt x="9" y="0"/>
                    <a:pt x="10" y="0"/>
                  </a:cubicBezTo>
                  <a:cubicBezTo>
                    <a:pt x="10" y="1"/>
                    <a:pt x="7" y="5"/>
                    <a:pt x="5" y="10"/>
                  </a:cubicBezTo>
                  <a:cubicBezTo>
                    <a:pt x="3" y="16"/>
                    <a:pt x="2" y="21"/>
                    <a:pt x="2" y="21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971" name="Freeform 263">
              <a:extLst>
                <a:ext uri="{FF2B5EF4-FFF2-40B4-BE49-F238E27FC236}">
                  <a16:creationId xmlns:a16="http://schemas.microsoft.com/office/drawing/2014/main" id="{C5600B0A-E592-477D-97E7-70AC8D8F0F8D}"/>
                </a:ext>
              </a:extLst>
            </p:cNvPr>
            <p:cNvSpPr>
              <a:spLocks/>
            </p:cNvSpPr>
            <p:nvPr/>
          </p:nvSpPr>
          <p:spPr bwMode="auto">
            <a:xfrm>
              <a:off x="7680174" y="6291856"/>
              <a:ext cx="44695" cy="87155"/>
            </a:xfrm>
            <a:custGeom>
              <a:avLst/>
              <a:gdLst>
                <a:gd name="T0" fmla="*/ 2147483647 w 17"/>
                <a:gd name="T1" fmla="*/ 2147483647 h 33"/>
                <a:gd name="T2" fmla="*/ 2147483647 w 17"/>
                <a:gd name="T3" fmla="*/ 2147483647 h 33"/>
                <a:gd name="T4" fmla="*/ 2147483647 w 17"/>
                <a:gd name="T5" fmla="*/ 0 h 33"/>
                <a:gd name="T6" fmla="*/ 2147483647 w 17"/>
                <a:gd name="T7" fmla="*/ 2147483647 h 33"/>
                <a:gd name="T8" fmla="*/ 2147483647 w 17"/>
                <a:gd name="T9" fmla="*/ 2147483647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"/>
                <a:gd name="T16" fmla="*/ 0 h 33"/>
                <a:gd name="T17" fmla="*/ 17 w 17"/>
                <a:gd name="T18" fmla="*/ 33 h 3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" h="33">
                  <a:moveTo>
                    <a:pt x="17" y="33"/>
                  </a:moveTo>
                  <a:cubicBezTo>
                    <a:pt x="16" y="33"/>
                    <a:pt x="12" y="26"/>
                    <a:pt x="8" y="17"/>
                  </a:cubicBezTo>
                  <a:cubicBezTo>
                    <a:pt x="4" y="8"/>
                    <a:pt x="0" y="0"/>
                    <a:pt x="1" y="0"/>
                  </a:cubicBezTo>
                  <a:cubicBezTo>
                    <a:pt x="1" y="0"/>
                    <a:pt x="5" y="7"/>
                    <a:pt x="10" y="16"/>
                  </a:cubicBezTo>
                  <a:cubicBezTo>
                    <a:pt x="14" y="25"/>
                    <a:pt x="17" y="33"/>
                    <a:pt x="17" y="33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972" name="Freeform 264">
              <a:extLst>
                <a:ext uri="{FF2B5EF4-FFF2-40B4-BE49-F238E27FC236}">
                  <a16:creationId xmlns:a16="http://schemas.microsoft.com/office/drawing/2014/main" id="{AB1592BC-A824-49ED-963C-15647B5296E7}"/>
                </a:ext>
              </a:extLst>
            </p:cNvPr>
            <p:cNvSpPr>
              <a:spLocks/>
            </p:cNvSpPr>
            <p:nvPr/>
          </p:nvSpPr>
          <p:spPr bwMode="auto">
            <a:xfrm>
              <a:off x="7990804" y="3851506"/>
              <a:ext cx="834680" cy="867084"/>
            </a:xfrm>
            <a:custGeom>
              <a:avLst/>
              <a:gdLst>
                <a:gd name="T0" fmla="*/ 2147483647 w 747"/>
                <a:gd name="T1" fmla="*/ 2147483647 h 776"/>
                <a:gd name="T2" fmla="*/ 2147483647 w 747"/>
                <a:gd name="T3" fmla="*/ 2147483647 h 776"/>
                <a:gd name="T4" fmla="*/ 0 w 747"/>
                <a:gd name="T5" fmla="*/ 2147483647 h 776"/>
                <a:gd name="T6" fmla="*/ 2147483647 w 747"/>
                <a:gd name="T7" fmla="*/ 0 h 776"/>
                <a:gd name="T8" fmla="*/ 2147483647 w 747"/>
                <a:gd name="T9" fmla="*/ 2147483647 h 77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47"/>
                <a:gd name="T16" fmla="*/ 0 h 776"/>
                <a:gd name="T17" fmla="*/ 747 w 747"/>
                <a:gd name="T18" fmla="*/ 776 h 77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47" h="776">
                  <a:moveTo>
                    <a:pt x="747" y="717"/>
                  </a:moveTo>
                  <a:lnTo>
                    <a:pt x="64" y="776"/>
                  </a:lnTo>
                  <a:lnTo>
                    <a:pt x="0" y="61"/>
                  </a:lnTo>
                  <a:lnTo>
                    <a:pt x="683" y="0"/>
                  </a:lnTo>
                  <a:lnTo>
                    <a:pt x="747" y="717"/>
                  </a:lnTo>
                  <a:close/>
                </a:path>
              </a:pathLst>
            </a:custGeom>
            <a:solidFill>
              <a:srgbClr val="E850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973" name="Freeform 265">
              <a:extLst>
                <a:ext uri="{FF2B5EF4-FFF2-40B4-BE49-F238E27FC236}">
                  <a16:creationId xmlns:a16="http://schemas.microsoft.com/office/drawing/2014/main" id="{83788867-AE7D-4587-85EA-25C075C7F1EE}"/>
                </a:ext>
              </a:extLst>
            </p:cNvPr>
            <p:cNvSpPr>
              <a:spLocks/>
            </p:cNvSpPr>
            <p:nvPr/>
          </p:nvSpPr>
          <p:spPr bwMode="auto">
            <a:xfrm>
              <a:off x="7990804" y="3851506"/>
              <a:ext cx="834680" cy="867084"/>
            </a:xfrm>
            <a:custGeom>
              <a:avLst/>
              <a:gdLst>
                <a:gd name="T0" fmla="*/ 2147483647 w 747"/>
                <a:gd name="T1" fmla="*/ 2147483647 h 776"/>
                <a:gd name="T2" fmla="*/ 2147483647 w 747"/>
                <a:gd name="T3" fmla="*/ 2147483647 h 776"/>
                <a:gd name="T4" fmla="*/ 0 w 747"/>
                <a:gd name="T5" fmla="*/ 2147483647 h 776"/>
                <a:gd name="T6" fmla="*/ 2147483647 w 747"/>
                <a:gd name="T7" fmla="*/ 0 h 776"/>
                <a:gd name="T8" fmla="*/ 2147483647 w 747"/>
                <a:gd name="T9" fmla="*/ 2147483647 h 77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47"/>
                <a:gd name="T16" fmla="*/ 0 h 776"/>
                <a:gd name="T17" fmla="*/ 747 w 747"/>
                <a:gd name="T18" fmla="*/ 776 h 77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47" h="776">
                  <a:moveTo>
                    <a:pt x="747" y="717"/>
                  </a:moveTo>
                  <a:lnTo>
                    <a:pt x="64" y="776"/>
                  </a:lnTo>
                  <a:lnTo>
                    <a:pt x="0" y="61"/>
                  </a:lnTo>
                  <a:lnTo>
                    <a:pt x="683" y="0"/>
                  </a:lnTo>
                  <a:lnTo>
                    <a:pt x="747" y="71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974" name="Freeform 266">
              <a:extLst>
                <a:ext uri="{FF2B5EF4-FFF2-40B4-BE49-F238E27FC236}">
                  <a16:creationId xmlns:a16="http://schemas.microsoft.com/office/drawing/2014/main" id="{864CBCE1-9861-4AB6-8EF5-DD8ED864A7E8}"/>
                </a:ext>
              </a:extLst>
            </p:cNvPr>
            <p:cNvSpPr>
              <a:spLocks/>
            </p:cNvSpPr>
            <p:nvPr/>
          </p:nvSpPr>
          <p:spPr bwMode="auto">
            <a:xfrm>
              <a:off x="7759507" y="3882792"/>
              <a:ext cx="702830" cy="854793"/>
            </a:xfrm>
            <a:custGeom>
              <a:avLst/>
              <a:gdLst>
                <a:gd name="T0" fmla="*/ 2147483647 w 629"/>
                <a:gd name="T1" fmla="*/ 2147483647 h 765"/>
                <a:gd name="T2" fmla="*/ 2147483647 w 629"/>
                <a:gd name="T3" fmla="*/ 2147483647 h 765"/>
                <a:gd name="T4" fmla="*/ 0 w 629"/>
                <a:gd name="T5" fmla="*/ 2147483647 h 765"/>
                <a:gd name="T6" fmla="*/ 2147483647 w 629"/>
                <a:gd name="T7" fmla="*/ 0 h 765"/>
                <a:gd name="T8" fmla="*/ 2147483647 w 629"/>
                <a:gd name="T9" fmla="*/ 2147483647 h 76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29"/>
                <a:gd name="T16" fmla="*/ 0 h 765"/>
                <a:gd name="T17" fmla="*/ 629 w 629"/>
                <a:gd name="T18" fmla="*/ 765 h 76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29" h="765">
                  <a:moveTo>
                    <a:pt x="629" y="717"/>
                  </a:moveTo>
                  <a:lnTo>
                    <a:pt x="62" y="765"/>
                  </a:lnTo>
                  <a:lnTo>
                    <a:pt x="0" y="50"/>
                  </a:lnTo>
                  <a:lnTo>
                    <a:pt x="565" y="0"/>
                  </a:lnTo>
                  <a:lnTo>
                    <a:pt x="629" y="717"/>
                  </a:lnTo>
                  <a:close/>
                </a:path>
              </a:pathLst>
            </a:custGeom>
            <a:solidFill>
              <a:srgbClr val="FE8A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975" name="Freeform 267">
              <a:extLst>
                <a:ext uri="{FF2B5EF4-FFF2-40B4-BE49-F238E27FC236}">
                  <a16:creationId xmlns:a16="http://schemas.microsoft.com/office/drawing/2014/main" id="{55D7C05D-8C23-4B3A-A8DA-830C8172F02C}"/>
                </a:ext>
              </a:extLst>
            </p:cNvPr>
            <p:cNvSpPr>
              <a:spLocks/>
            </p:cNvSpPr>
            <p:nvPr/>
          </p:nvSpPr>
          <p:spPr bwMode="auto">
            <a:xfrm>
              <a:off x="7759507" y="3882792"/>
              <a:ext cx="702830" cy="854793"/>
            </a:xfrm>
            <a:custGeom>
              <a:avLst/>
              <a:gdLst>
                <a:gd name="T0" fmla="*/ 2147483647 w 629"/>
                <a:gd name="T1" fmla="*/ 2147483647 h 765"/>
                <a:gd name="T2" fmla="*/ 2147483647 w 629"/>
                <a:gd name="T3" fmla="*/ 2147483647 h 765"/>
                <a:gd name="T4" fmla="*/ 0 w 629"/>
                <a:gd name="T5" fmla="*/ 2147483647 h 765"/>
                <a:gd name="T6" fmla="*/ 2147483647 w 629"/>
                <a:gd name="T7" fmla="*/ 0 h 765"/>
                <a:gd name="T8" fmla="*/ 2147483647 w 629"/>
                <a:gd name="T9" fmla="*/ 2147483647 h 76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29"/>
                <a:gd name="T16" fmla="*/ 0 h 765"/>
                <a:gd name="T17" fmla="*/ 629 w 629"/>
                <a:gd name="T18" fmla="*/ 765 h 76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29" h="765">
                  <a:moveTo>
                    <a:pt x="629" y="717"/>
                  </a:moveTo>
                  <a:lnTo>
                    <a:pt x="62" y="765"/>
                  </a:lnTo>
                  <a:lnTo>
                    <a:pt x="0" y="50"/>
                  </a:lnTo>
                  <a:lnTo>
                    <a:pt x="565" y="0"/>
                  </a:lnTo>
                  <a:lnTo>
                    <a:pt x="629" y="71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976" name="Freeform 268">
              <a:extLst>
                <a:ext uri="{FF2B5EF4-FFF2-40B4-BE49-F238E27FC236}">
                  <a16:creationId xmlns:a16="http://schemas.microsoft.com/office/drawing/2014/main" id="{17A041C1-7354-4E81-8DB1-B4700F296A72}"/>
                </a:ext>
              </a:extLst>
            </p:cNvPr>
            <p:cNvSpPr>
              <a:spLocks/>
            </p:cNvSpPr>
            <p:nvPr/>
          </p:nvSpPr>
          <p:spPr bwMode="auto">
            <a:xfrm>
              <a:off x="8008682" y="3936426"/>
              <a:ext cx="173193" cy="779929"/>
            </a:xfrm>
            <a:custGeom>
              <a:avLst/>
              <a:gdLst>
                <a:gd name="T0" fmla="*/ 0 w 155"/>
                <a:gd name="T1" fmla="*/ 2147483647 h 698"/>
                <a:gd name="T2" fmla="*/ 2147483647 w 155"/>
                <a:gd name="T3" fmla="*/ 2147483647 h 698"/>
                <a:gd name="T4" fmla="*/ 2147483647 w 155"/>
                <a:gd name="T5" fmla="*/ 2147483647 h 698"/>
                <a:gd name="T6" fmla="*/ 2147483647 w 155"/>
                <a:gd name="T7" fmla="*/ 0 h 698"/>
                <a:gd name="T8" fmla="*/ 0 w 155"/>
                <a:gd name="T9" fmla="*/ 2147483647 h 69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55"/>
                <a:gd name="T16" fmla="*/ 0 h 698"/>
                <a:gd name="T17" fmla="*/ 155 w 155"/>
                <a:gd name="T18" fmla="*/ 698 h 69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55" h="698">
                  <a:moveTo>
                    <a:pt x="0" y="7"/>
                  </a:moveTo>
                  <a:lnTo>
                    <a:pt x="67" y="698"/>
                  </a:lnTo>
                  <a:lnTo>
                    <a:pt x="155" y="691"/>
                  </a:lnTo>
                  <a:lnTo>
                    <a:pt x="81" y="0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977" name="Freeform 269">
              <a:extLst>
                <a:ext uri="{FF2B5EF4-FFF2-40B4-BE49-F238E27FC236}">
                  <a16:creationId xmlns:a16="http://schemas.microsoft.com/office/drawing/2014/main" id="{D13E2C38-2FCA-4373-8E66-E9A505742321}"/>
                </a:ext>
              </a:extLst>
            </p:cNvPr>
            <p:cNvSpPr>
              <a:spLocks/>
            </p:cNvSpPr>
            <p:nvPr/>
          </p:nvSpPr>
          <p:spPr bwMode="auto">
            <a:xfrm>
              <a:off x="8008682" y="3936426"/>
              <a:ext cx="173193" cy="779929"/>
            </a:xfrm>
            <a:custGeom>
              <a:avLst/>
              <a:gdLst>
                <a:gd name="T0" fmla="*/ 0 w 155"/>
                <a:gd name="T1" fmla="*/ 2147483647 h 698"/>
                <a:gd name="T2" fmla="*/ 2147483647 w 155"/>
                <a:gd name="T3" fmla="*/ 2147483647 h 698"/>
                <a:gd name="T4" fmla="*/ 2147483647 w 155"/>
                <a:gd name="T5" fmla="*/ 2147483647 h 698"/>
                <a:gd name="T6" fmla="*/ 2147483647 w 155"/>
                <a:gd name="T7" fmla="*/ 0 h 698"/>
                <a:gd name="T8" fmla="*/ 0 w 155"/>
                <a:gd name="T9" fmla="*/ 2147483647 h 69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55"/>
                <a:gd name="T16" fmla="*/ 0 h 698"/>
                <a:gd name="T17" fmla="*/ 155 w 155"/>
                <a:gd name="T18" fmla="*/ 698 h 69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55" h="698">
                  <a:moveTo>
                    <a:pt x="0" y="7"/>
                  </a:moveTo>
                  <a:lnTo>
                    <a:pt x="67" y="698"/>
                  </a:lnTo>
                  <a:lnTo>
                    <a:pt x="155" y="691"/>
                  </a:lnTo>
                  <a:lnTo>
                    <a:pt x="81" y="0"/>
                  </a:lnTo>
                  <a:lnTo>
                    <a:pt x="0" y="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978" name="Freeform 270">
              <a:extLst>
                <a:ext uri="{FF2B5EF4-FFF2-40B4-BE49-F238E27FC236}">
                  <a16:creationId xmlns:a16="http://schemas.microsoft.com/office/drawing/2014/main" id="{C7FF6F4E-92AE-4F4D-86AA-775D85BBB473}"/>
                </a:ext>
              </a:extLst>
            </p:cNvPr>
            <p:cNvSpPr>
              <a:spLocks/>
            </p:cNvSpPr>
            <p:nvPr/>
          </p:nvSpPr>
          <p:spPr bwMode="auto">
            <a:xfrm>
              <a:off x="7776268" y="4131967"/>
              <a:ext cx="158667" cy="246940"/>
            </a:xfrm>
            <a:custGeom>
              <a:avLst/>
              <a:gdLst>
                <a:gd name="T0" fmla="*/ 2147483647 w 60"/>
                <a:gd name="T1" fmla="*/ 2147483647 h 93"/>
                <a:gd name="T2" fmla="*/ 2147483647 w 60"/>
                <a:gd name="T3" fmla="*/ 2147483647 h 93"/>
                <a:gd name="T4" fmla="*/ 2147483647 w 60"/>
                <a:gd name="T5" fmla="*/ 2147483647 h 93"/>
                <a:gd name="T6" fmla="*/ 2147483647 w 60"/>
                <a:gd name="T7" fmla="*/ 2147483647 h 93"/>
                <a:gd name="T8" fmla="*/ 2147483647 w 60"/>
                <a:gd name="T9" fmla="*/ 2147483647 h 93"/>
                <a:gd name="T10" fmla="*/ 2147483647 w 60"/>
                <a:gd name="T11" fmla="*/ 2147483647 h 93"/>
                <a:gd name="T12" fmla="*/ 2147483647 w 60"/>
                <a:gd name="T13" fmla="*/ 2147483647 h 93"/>
                <a:gd name="T14" fmla="*/ 2147483647 w 60"/>
                <a:gd name="T15" fmla="*/ 2147483647 h 93"/>
                <a:gd name="T16" fmla="*/ 0 w 60"/>
                <a:gd name="T17" fmla="*/ 2147483647 h 93"/>
                <a:gd name="T18" fmla="*/ 2147483647 w 60"/>
                <a:gd name="T19" fmla="*/ 2147483647 h 93"/>
                <a:gd name="T20" fmla="*/ 2147483647 w 60"/>
                <a:gd name="T21" fmla="*/ 2147483647 h 93"/>
                <a:gd name="T22" fmla="*/ 2147483647 w 60"/>
                <a:gd name="T23" fmla="*/ 2147483647 h 93"/>
                <a:gd name="T24" fmla="*/ 2147483647 w 60"/>
                <a:gd name="T25" fmla="*/ 2147483647 h 93"/>
                <a:gd name="T26" fmla="*/ 2147483647 w 60"/>
                <a:gd name="T27" fmla="*/ 2147483647 h 93"/>
                <a:gd name="T28" fmla="*/ 2147483647 w 60"/>
                <a:gd name="T29" fmla="*/ 2147483647 h 93"/>
                <a:gd name="T30" fmla="*/ 2147483647 w 60"/>
                <a:gd name="T31" fmla="*/ 2147483647 h 93"/>
                <a:gd name="T32" fmla="*/ 2147483647 w 60"/>
                <a:gd name="T33" fmla="*/ 2147483647 h 93"/>
                <a:gd name="T34" fmla="*/ 2147483647 w 60"/>
                <a:gd name="T35" fmla="*/ 2147483647 h 93"/>
                <a:gd name="T36" fmla="*/ 2147483647 w 60"/>
                <a:gd name="T37" fmla="*/ 2147483647 h 93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60"/>
                <a:gd name="T58" fmla="*/ 0 h 93"/>
                <a:gd name="T59" fmla="*/ 60 w 60"/>
                <a:gd name="T60" fmla="*/ 93 h 93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60" h="93">
                  <a:moveTo>
                    <a:pt x="9" y="93"/>
                  </a:moveTo>
                  <a:cubicBezTo>
                    <a:pt x="9" y="93"/>
                    <a:pt x="11" y="93"/>
                    <a:pt x="15" y="92"/>
                  </a:cubicBezTo>
                  <a:cubicBezTo>
                    <a:pt x="19" y="92"/>
                    <a:pt x="25" y="90"/>
                    <a:pt x="31" y="87"/>
                  </a:cubicBezTo>
                  <a:cubicBezTo>
                    <a:pt x="37" y="84"/>
                    <a:pt x="44" y="78"/>
                    <a:pt x="50" y="71"/>
                  </a:cubicBezTo>
                  <a:cubicBezTo>
                    <a:pt x="55" y="63"/>
                    <a:pt x="58" y="52"/>
                    <a:pt x="57" y="42"/>
                  </a:cubicBezTo>
                  <a:cubicBezTo>
                    <a:pt x="56" y="31"/>
                    <a:pt x="51" y="21"/>
                    <a:pt x="44" y="14"/>
                  </a:cubicBezTo>
                  <a:cubicBezTo>
                    <a:pt x="38" y="8"/>
                    <a:pt x="30" y="4"/>
                    <a:pt x="23" y="3"/>
                  </a:cubicBezTo>
                  <a:cubicBezTo>
                    <a:pt x="16" y="1"/>
                    <a:pt x="10" y="1"/>
                    <a:pt x="6" y="2"/>
                  </a:cubicBezTo>
                  <a:cubicBezTo>
                    <a:pt x="2" y="3"/>
                    <a:pt x="0" y="3"/>
                    <a:pt x="0" y="3"/>
                  </a:cubicBezTo>
                  <a:cubicBezTo>
                    <a:pt x="0" y="3"/>
                    <a:pt x="0" y="3"/>
                    <a:pt x="1" y="3"/>
                  </a:cubicBezTo>
                  <a:cubicBezTo>
                    <a:pt x="2" y="2"/>
                    <a:pt x="4" y="2"/>
                    <a:pt x="6" y="1"/>
                  </a:cubicBezTo>
                  <a:cubicBezTo>
                    <a:pt x="10" y="0"/>
                    <a:pt x="16" y="0"/>
                    <a:pt x="23" y="1"/>
                  </a:cubicBezTo>
                  <a:cubicBezTo>
                    <a:pt x="30" y="3"/>
                    <a:pt x="39" y="6"/>
                    <a:pt x="46" y="13"/>
                  </a:cubicBezTo>
                  <a:cubicBezTo>
                    <a:pt x="53" y="20"/>
                    <a:pt x="58" y="30"/>
                    <a:pt x="59" y="41"/>
                  </a:cubicBezTo>
                  <a:cubicBezTo>
                    <a:pt x="60" y="53"/>
                    <a:pt x="57" y="64"/>
                    <a:pt x="51" y="72"/>
                  </a:cubicBezTo>
                  <a:cubicBezTo>
                    <a:pt x="46" y="80"/>
                    <a:pt x="38" y="85"/>
                    <a:pt x="32" y="88"/>
                  </a:cubicBezTo>
                  <a:cubicBezTo>
                    <a:pt x="25" y="91"/>
                    <a:pt x="19" y="93"/>
                    <a:pt x="15" y="93"/>
                  </a:cubicBezTo>
                  <a:cubicBezTo>
                    <a:pt x="13" y="93"/>
                    <a:pt x="11" y="93"/>
                    <a:pt x="10" y="93"/>
                  </a:cubicBezTo>
                  <a:cubicBezTo>
                    <a:pt x="9" y="93"/>
                    <a:pt x="9" y="93"/>
                    <a:pt x="9" y="93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979" name="Freeform 271">
              <a:extLst>
                <a:ext uri="{FF2B5EF4-FFF2-40B4-BE49-F238E27FC236}">
                  <a16:creationId xmlns:a16="http://schemas.microsoft.com/office/drawing/2014/main" id="{FF1EFCDB-2A93-4C83-B618-5E01199B7E02}"/>
                </a:ext>
              </a:extLst>
            </p:cNvPr>
            <p:cNvSpPr>
              <a:spLocks/>
            </p:cNvSpPr>
            <p:nvPr/>
          </p:nvSpPr>
          <p:spPr bwMode="auto">
            <a:xfrm>
              <a:off x="8228806" y="4106268"/>
              <a:ext cx="231297" cy="232414"/>
            </a:xfrm>
            <a:custGeom>
              <a:avLst/>
              <a:gdLst>
                <a:gd name="T0" fmla="*/ 2147483647 w 87"/>
                <a:gd name="T1" fmla="*/ 2147483647 h 88"/>
                <a:gd name="T2" fmla="*/ 2147483647 w 87"/>
                <a:gd name="T3" fmla="*/ 2147483647 h 88"/>
                <a:gd name="T4" fmla="*/ 2147483647 w 87"/>
                <a:gd name="T5" fmla="*/ 2147483647 h 88"/>
                <a:gd name="T6" fmla="*/ 2147483647 w 87"/>
                <a:gd name="T7" fmla="*/ 2147483647 h 88"/>
                <a:gd name="T8" fmla="*/ 2147483647 w 87"/>
                <a:gd name="T9" fmla="*/ 2147483647 h 88"/>
                <a:gd name="T10" fmla="*/ 2147483647 w 87"/>
                <a:gd name="T11" fmla="*/ 2147483647 h 88"/>
                <a:gd name="T12" fmla="*/ 2147483647 w 87"/>
                <a:gd name="T13" fmla="*/ 2147483647 h 88"/>
                <a:gd name="T14" fmla="*/ 2147483647 w 87"/>
                <a:gd name="T15" fmla="*/ 2147483647 h 88"/>
                <a:gd name="T16" fmla="*/ 2147483647 w 87"/>
                <a:gd name="T17" fmla="*/ 2147483647 h 88"/>
                <a:gd name="T18" fmla="*/ 2147483647 w 87"/>
                <a:gd name="T19" fmla="*/ 2147483647 h 88"/>
                <a:gd name="T20" fmla="*/ 2147483647 w 87"/>
                <a:gd name="T21" fmla="*/ 2147483647 h 88"/>
                <a:gd name="T22" fmla="*/ 2147483647 w 87"/>
                <a:gd name="T23" fmla="*/ 2147483647 h 88"/>
                <a:gd name="T24" fmla="*/ 2147483647 w 87"/>
                <a:gd name="T25" fmla="*/ 2147483647 h 88"/>
                <a:gd name="T26" fmla="*/ 2147483647 w 87"/>
                <a:gd name="T27" fmla="*/ 2147483647 h 88"/>
                <a:gd name="T28" fmla="*/ 2147483647 w 87"/>
                <a:gd name="T29" fmla="*/ 2147483647 h 88"/>
                <a:gd name="T30" fmla="*/ 2147483647 w 87"/>
                <a:gd name="T31" fmla="*/ 2147483647 h 88"/>
                <a:gd name="T32" fmla="*/ 2147483647 w 87"/>
                <a:gd name="T33" fmla="*/ 2147483647 h 88"/>
                <a:gd name="T34" fmla="*/ 2147483647 w 87"/>
                <a:gd name="T35" fmla="*/ 2147483647 h 88"/>
                <a:gd name="T36" fmla="*/ 2147483647 w 87"/>
                <a:gd name="T37" fmla="*/ 2147483647 h 88"/>
                <a:gd name="T38" fmla="*/ 2147483647 w 87"/>
                <a:gd name="T39" fmla="*/ 2147483647 h 88"/>
                <a:gd name="T40" fmla="*/ 2147483647 w 87"/>
                <a:gd name="T41" fmla="*/ 2147483647 h 88"/>
                <a:gd name="T42" fmla="*/ 0 w 87"/>
                <a:gd name="T43" fmla="*/ 2147483647 h 88"/>
                <a:gd name="T44" fmla="*/ 2147483647 w 87"/>
                <a:gd name="T45" fmla="*/ 2147483647 h 88"/>
                <a:gd name="T46" fmla="*/ 2147483647 w 87"/>
                <a:gd name="T47" fmla="*/ 2147483647 h 88"/>
                <a:gd name="T48" fmla="*/ 2147483647 w 87"/>
                <a:gd name="T49" fmla="*/ 2147483647 h 88"/>
                <a:gd name="T50" fmla="*/ 2147483647 w 87"/>
                <a:gd name="T51" fmla="*/ 2147483647 h 88"/>
                <a:gd name="T52" fmla="*/ 2147483647 w 87"/>
                <a:gd name="T53" fmla="*/ 2147483647 h 88"/>
                <a:gd name="T54" fmla="*/ 2147483647 w 87"/>
                <a:gd name="T55" fmla="*/ 2147483647 h 88"/>
                <a:gd name="T56" fmla="*/ 2147483647 w 87"/>
                <a:gd name="T57" fmla="*/ 2147483647 h 8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87"/>
                <a:gd name="T88" fmla="*/ 0 h 88"/>
                <a:gd name="T89" fmla="*/ 87 w 87"/>
                <a:gd name="T90" fmla="*/ 88 h 88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87" h="88">
                  <a:moveTo>
                    <a:pt x="86" y="44"/>
                  </a:moveTo>
                  <a:cubicBezTo>
                    <a:pt x="86" y="44"/>
                    <a:pt x="86" y="40"/>
                    <a:pt x="85" y="34"/>
                  </a:cubicBezTo>
                  <a:cubicBezTo>
                    <a:pt x="83" y="28"/>
                    <a:pt x="79" y="18"/>
                    <a:pt x="69" y="11"/>
                  </a:cubicBezTo>
                  <a:cubicBezTo>
                    <a:pt x="64" y="8"/>
                    <a:pt x="58" y="5"/>
                    <a:pt x="52" y="3"/>
                  </a:cubicBezTo>
                  <a:cubicBezTo>
                    <a:pt x="45" y="2"/>
                    <a:pt x="37" y="2"/>
                    <a:pt x="30" y="5"/>
                  </a:cubicBezTo>
                  <a:cubicBezTo>
                    <a:pt x="26" y="7"/>
                    <a:pt x="23" y="8"/>
                    <a:pt x="19" y="11"/>
                  </a:cubicBezTo>
                  <a:cubicBezTo>
                    <a:pt x="16" y="13"/>
                    <a:pt x="13" y="16"/>
                    <a:pt x="11" y="20"/>
                  </a:cubicBezTo>
                  <a:cubicBezTo>
                    <a:pt x="5" y="27"/>
                    <a:pt x="3" y="35"/>
                    <a:pt x="3" y="44"/>
                  </a:cubicBezTo>
                  <a:cubicBezTo>
                    <a:pt x="3" y="53"/>
                    <a:pt x="5" y="62"/>
                    <a:pt x="11" y="69"/>
                  </a:cubicBezTo>
                  <a:cubicBezTo>
                    <a:pt x="13" y="72"/>
                    <a:pt x="16" y="75"/>
                    <a:pt x="19" y="78"/>
                  </a:cubicBezTo>
                  <a:cubicBezTo>
                    <a:pt x="23" y="80"/>
                    <a:pt x="26" y="82"/>
                    <a:pt x="30" y="83"/>
                  </a:cubicBezTo>
                  <a:cubicBezTo>
                    <a:pt x="37" y="86"/>
                    <a:pt x="45" y="86"/>
                    <a:pt x="52" y="85"/>
                  </a:cubicBezTo>
                  <a:cubicBezTo>
                    <a:pt x="58" y="84"/>
                    <a:pt x="64" y="81"/>
                    <a:pt x="69" y="77"/>
                  </a:cubicBezTo>
                  <a:cubicBezTo>
                    <a:pt x="79" y="70"/>
                    <a:pt x="83" y="61"/>
                    <a:pt x="85" y="55"/>
                  </a:cubicBezTo>
                  <a:cubicBezTo>
                    <a:pt x="86" y="48"/>
                    <a:pt x="86" y="44"/>
                    <a:pt x="86" y="44"/>
                  </a:cubicBezTo>
                  <a:cubicBezTo>
                    <a:pt x="86" y="44"/>
                    <a:pt x="87" y="48"/>
                    <a:pt x="85" y="55"/>
                  </a:cubicBezTo>
                  <a:cubicBezTo>
                    <a:pt x="84" y="61"/>
                    <a:pt x="80" y="71"/>
                    <a:pt x="70" y="79"/>
                  </a:cubicBezTo>
                  <a:cubicBezTo>
                    <a:pt x="65" y="82"/>
                    <a:pt x="59" y="86"/>
                    <a:pt x="52" y="87"/>
                  </a:cubicBezTo>
                  <a:cubicBezTo>
                    <a:pt x="45" y="88"/>
                    <a:pt x="37" y="88"/>
                    <a:pt x="29" y="85"/>
                  </a:cubicBezTo>
                  <a:cubicBezTo>
                    <a:pt x="25" y="84"/>
                    <a:pt x="22" y="82"/>
                    <a:pt x="18" y="79"/>
                  </a:cubicBezTo>
                  <a:cubicBezTo>
                    <a:pt x="15" y="77"/>
                    <a:pt x="12" y="74"/>
                    <a:pt x="9" y="70"/>
                  </a:cubicBezTo>
                  <a:cubicBezTo>
                    <a:pt x="4" y="63"/>
                    <a:pt x="0" y="54"/>
                    <a:pt x="0" y="44"/>
                  </a:cubicBezTo>
                  <a:cubicBezTo>
                    <a:pt x="0" y="35"/>
                    <a:pt x="4" y="26"/>
                    <a:pt x="9" y="19"/>
                  </a:cubicBezTo>
                  <a:cubicBezTo>
                    <a:pt x="12" y="15"/>
                    <a:pt x="15" y="12"/>
                    <a:pt x="18" y="9"/>
                  </a:cubicBezTo>
                  <a:cubicBezTo>
                    <a:pt x="22" y="7"/>
                    <a:pt x="25" y="5"/>
                    <a:pt x="29" y="3"/>
                  </a:cubicBezTo>
                  <a:cubicBezTo>
                    <a:pt x="37" y="1"/>
                    <a:pt x="45" y="0"/>
                    <a:pt x="52" y="2"/>
                  </a:cubicBezTo>
                  <a:cubicBezTo>
                    <a:pt x="59" y="3"/>
                    <a:pt x="65" y="6"/>
                    <a:pt x="70" y="10"/>
                  </a:cubicBezTo>
                  <a:cubicBezTo>
                    <a:pt x="80" y="18"/>
                    <a:pt x="84" y="27"/>
                    <a:pt x="85" y="34"/>
                  </a:cubicBezTo>
                  <a:cubicBezTo>
                    <a:pt x="87" y="40"/>
                    <a:pt x="86" y="44"/>
                    <a:pt x="86" y="44"/>
                  </a:cubicBezTo>
                </a:path>
              </a:pathLst>
            </a:custGeom>
            <a:solidFill>
              <a:srgbClr val="FAFA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980" name="Freeform 272">
              <a:extLst>
                <a:ext uri="{FF2B5EF4-FFF2-40B4-BE49-F238E27FC236}">
                  <a16:creationId xmlns:a16="http://schemas.microsoft.com/office/drawing/2014/main" id="{3847B608-30C2-46A4-900F-FCD86C33D91D}"/>
                </a:ext>
              </a:extLst>
            </p:cNvPr>
            <p:cNvSpPr>
              <a:spLocks/>
            </p:cNvSpPr>
            <p:nvPr/>
          </p:nvSpPr>
          <p:spPr bwMode="auto">
            <a:xfrm>
              <a:off x="8674639" y="4100681"/>
              <a:ext cx="113972" cy="225710"/>
            </a:xfrm>
            <a:custGeom>
              <a:avLst/>
              <a:gdLst>
                <a:gd name="T0" fmla="*/ 2147483647 w 43"/>
                <a:gd name="T1" fmla="*/ 0 h 85"/>
                <a:gd name="T2" fmla="*/ 2147483647 w 43"/>
                <a:gd name="T3" fmla="*/ 2147483647 h 85"/>
                <a:gd name="T4" fmla="*/ 2147483647 w 43"/>
                <a:gd name="T5" fmla="*/ 2147483647 h 85"/>
                <a:gd name="T6" fmla="*/ 2147483647 w 43"/>
                <a:gd name="T7" fmla="*/ 2147483647 h 85"/>
                <a:gd name="T8" fmla="*/ 2147483647 w 43"/>
                <a:gd name="T9" fmla="*/ 2147483647 h 85"/>
                <a:gd name="T10" fmla="*/ 2147483647 w 43"/>
                <a:gd name="T11" fmla="*/ 2147483647 h 85"/>
                <a:gd name="T12" fmla="*/ 2147483647 w 43"/>
                <a:gd name="T13" fmla="*/ 2147483647 h 85"/>
                <a:gd name="T14" fmla="*/ 2147483647 w 43"/>
                <a:gd name="T15" fmla="*/ 2147483647 h 85"/>
                <a:gd name="T16" fmla="*/ 2147483647 w 43"/>
                <a:gd name="T17" fmla="*/ 2147483647 h 85"/>
                <a:gd name="T18" fmla="*/ 2147483647 w 43"/>
                <a:gd name="T19" fmla="*/ 2147483647 h 85"/>
                <a:gd name="T20" fmla="*/ 2147483647 w 43"/>
                <a:gd name="T21" fmla="*/ 2147483647 h 85"/>
                <a:gd name="T22" fmla="*/ 2147483647 w 43"/>
                <a:gd name="T23" fmla="*/ 2147483647 h 85"/>
                <a:gd name="T24" fmla="*/ 2147483647 w 43"/>
                <a:gd name="T25" fmla="*/ 2147483647 h 85"/>
                <a:gd name="T26" fmla="*/ 0 w 43"/>
                <a:gd name="T27" fmla="*/ 2147483647 h 85"/>
                <a:gd name="T28" fmla="*/ 2147483647 w 43"/>
                <a:gd name="T29" fmla="*/ 2147483647 h 85"/>
                <a:gd name="T30" fmla="*/ 2147483647 w 43"/>
                <a:gd name="T31" fmla="*/ 2147483647 h 85"/>
                <a:gd name="T32" fmla="*/ 2147483647 w 43"/>
                <a:gd name="T33" fmla="*/ 0 h 85"/>
                <a:gd name="T34" fmla="*/ 2147483647 w 43"/>
                <a:gd name="T35" fmla="*/ 0 h 85"/>
                <a:gd name="T36" fmla="*/ 2147483647 w 43"/>
                <a:gd name="T37" fmla="*/ 0 h 85"/>
                <a:gd name="T38" fmla="*/ 2147483647 w 43"/>
                <a:gd name="T39" fmla="*/ 0 h 85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43"/>
                <a:gd name="T61" fmla="*/ 0 h 85"/>
                <a:gd name="T62" fmla="*/ 43 w 43"/>
                <a:gd name="T63" fmla="*/ 85 h 85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43" h="85">
                  <a:moveTo>
                    <a:pt x="43" y="0"/>
                  </a:moveTo>
                  <a:cubicBezTo>
                    <a:pt x="43" y="1"/>
                    <a:pt x="35" y="0"/>
                    <a:pt x="25" y="5"/>
                  </a:cubicBezTo>
                  <a:cubicBezTo>
                    <a:pt x="19" y="8"/>
                    <a:pt x="14" y="12"/>
                    <a:pt x="9" y="19"/>
                  </a:cubicBezTo>
                  <a:cubicBezTo>
                    <a:pt x="5" y="25"/>
                    <a:pt x="2" y="34"/>
                    <a:pt x="2" y="43"/>
                  </a:cubicBezTo>
                  <a:cubicBezTo>
                    <a:pt x="2" y="52"/>
                    <a:pt x="5" y="60"/>
                    <a:pt x="9" y="66"/>
                  </a:cubicBezTo>
                  <a:cubicBezTo>
                    <a:pt x="14" y="73"/>
                    <a:pt x="19" y="77"/>
                    <a:pt x="25" y="80"/>
                  </a:cubicBezTo>
                  <a:cubicBezTo>
                    <a:pt x="35" y="85"/>
                    <a:pt x="43" y="84"/>
                    <a:pt x="43" y="85"/>
                  </a:cubicBezTo>
                  <a:cubicBezTo>
                    <a:pt x="43" y="85"/>
                    <a:pt x="43" y="85"/>
                    <a:pt x="42" y="85"/>
                  </a:cubicBezTo>
                  <a:cubicBezTo>
                    <a:pt x="41" y="85"/>
                    <a:pt x="41" y="85"/>
                    <a:pt x="41" y="85"/>
                  </a:cubicBezTo>
                  <a:cubicBezTo>
                    <a:pt x="40" y="85"/>
                    <a:pt x="39" y="85"/>
                    <a:pt x="38" y="85"/>
                  </a:cubicBezTo>
                  <a:cubicBezTo>
                    <a:pt x="34" y="85"/>
                    <a:pt x="29" y="84"/>
                    <a:pt x="24" y="81"/>
                  </a:cubicBezTo>
                  <a:cubicBezTo>
                    <a:pt x="18" y="79"/>
                    <a:pt x="12" y="74"/>
                    <a:pt x="8" y="67"/>
                  </a:cubicBezTo>
                  <a:cubicBezTo>
                    <a:pt x="5" y="64"/>
                    <a:pt x="3" y="60"/>
                    <a:pt x="2" y="56"/>
                  </a:cubicBezTo>
                  <a:cubicBezTo>
                    <a:pt x="0" y="52"/>
                    <a:pt x="0" y="47"/>
                    <a:pt x="0" y="43"/>
                  </a:cubicBezTo>
                  <a:cubicBezTo>
                    <a:pt x="0" y="33"/>
                    <a:pt x="3" y="24"/>
                    <a:pt x="8" y="18"/>
                  </a:cubicBezTo>
                  <a:cubicBezTo>
                    <a:pt x="12" y="11"/>
                    <a:pt x="18" y="6"/>
                    <a:pt x="24" y="4"/>
                  </a:cubicBezTo>
                  <a:cubicBezTo>
                    <a:pt x="29" y="1"/>
                    <a:pt x="34" y="0"/>
                    <a:pt x="38" y="0"/>
                  </a:cubicBezTo>
                  <a:cubicBezTo>
                    <a:pt x="39" y="0"/>
                    <a:pt x="40" y="0"/>
                    <a:pt x="41" y="0"/>
                  </a:cubicBezTo>
                  <a:cubicBezTo>
                    <a:pt x="41" y="0"/>
                    <a:pt x="41" y="0"/>
                    <a:pt x="42" y="0"/>
                  </a:cubicBezTo>
                  <a:cubicBezTo>
                    <a:pt x="43" y="0"/>
                    <a:pt x="43" y="0"/>
                    <a:pt x="43" y="0"/>
                  </a:cubicBezTo>
                </a:path>
              </a:pathLst>
            </a:custGeom>
            <a:solidFill>
              <a:srgbClr val="FAFA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981" name="Freeform 273">
              <a:extLst>
                <a:ext uri="{FF2B5EF4-FFF2-40B4-BE49-F238E27FC236}">
                  <a16:creationId xmlns:a16="http://schemas.microsoft.com/office/drawing/2014/main" id="{C3B0AA31-173A-4B9A-80F7-B8C2CB4669BB}"/>
                </a:ext>
              </a:extLst>
            </p:cNvPr>
            <p:cNvSpPr>
              <a:spLocks/>
            </p:cNvSpPr>
            <p:nvPr/>
          </p:nvSpPr>
          <p:spPr bwMode="auto">
            <a:xfrm>
              <a:off x="8496976" y="4415781"/>
              <a:ext cx="230180" cy="233532"/>
            </a:xfrm>
            <a:custGeom>
              <a:avLst/>
              <a:gdLst>
                <a:gd name="T0" fmla="*/ 2147483647 w 87"/>
                <a:gd name="T1" fmla="*/ 2147483647 h 88"/>
                <a:gd name="T2" fmla="*/ 2147483647 w 87"/>
                <a:gd name="T3" fmla="*/ 2147483647 h 88"/>
                <a:gd name="T4" fmla="*/ 2147483647 w 87"/>
                <a:gd name="T5" fmla="*/ 2147483647 h 88"/>
                <a:gd name="T6" fmla="*/ 2147483647 w 87"/>
                <a:gd name="T7" fmla="*/ 2147483647 h 88"/>
                <a:gd name="T8" fmla="*/ 2147483647 w 87"/>
                <a:gd name="T9" fmla="*/ 2147483647 h 88"/>
                <a:gd name="T10" fmla="*/ 2147483647 w 87"/>
                <a:gd name="T11" fmla="*/ 2147483647 h 88"/>
                <a:gd name="T12" fmla="*/ 2147483647 w 87"/>
                <a:gd name="T13" fmla="*/ 2147483647 h 88"/>
                <a:gd name="T14" fmla="*/ 2147483647 w 87"/>
                <a:gd name="T15" fmla="*/ 2147483647 h 88"/>
                <a:gd name="T16" fmla="*/ 2147483647 w 87"/>
                <a:gd name="T17" fmla="*/ 2147483647 h 88"/>
                <a:gd name="T18" fmla="*/ 2147483647 w 87"/>
                <a:gd name="T19" fmla="*/ 2147483647 h 88"/>
                <a:gd name="T20" fmla="*/ 2147483647 w 87"/>
                <a:gd name="T21" fmla="*/ 2147483647 h 88"/>
                <a:gd name="T22" fmla="*/ 2147483647 w 87"/>
                <a:gd name="T23" fmla="*/ 2147483647 h 88"/>
                <a:gd name="T24" fmla="*/ 2147483647 w 87"/>
                <a:gd name="T25" fmla="*/ 2147483647 h 88"/>
                <a:gd name="T26" fmla="*/ 2147483647 w 87"/>
                <a:gd name="T27" fmla="*/ 2147483647 h 88"/>
                <a:gd name="T28" fmla="*/ 2147483647 w 87"/>
                <a:gd name="T29" fmla="*/ 2147483647 h 88"/>
                <a:gd name="T30" fmla="*/ 2147483647 w 87"/>
                <a:gd name="T31" fmla="*/ 2147483647 h 88"/>
                <a:gd name="T32" fmla="*/ 2147483647 w 87"/>
                <a:gd name="T33" fmla="*/ 2147483647 h 88"/>
                <a:gd name="T34" fmla="*/ 2147483647 w 87"/>
                <a:gd name="T35" fmla="*/ 2147483647 h 88"/>
                <a:gd name="T36" fmla="*/ 2147483647 w 87"/>
                <a:gd name="T37" fmla="*/ 2147483647 h 88"/>
                <a:gd name="T38" fmla="*/ 2147483647 w 87"/>
                <a:gd name="T39" fmla="*/ 2147483647 h 88"/>
                <a:gd name="T40" fmla="*/ 2147483647 w 87"/>
                <a:gd name="T41" fmla="*/ 2147483647 h 88"/>
                <a:gd name="T42" fmla="*/ 0 w 87"/>
                <a:gd name="T43" fmla="*/ 2147483647 h 88"/>
                <a:gd name="T44" fmla="*/ 2147483647 w 87"/>
                <a:gd name="T45" fmla="*/ 2147483647 h 88"/>
                <a:gd name="T46" fmla="*/ 2147483647 w 87"/>
                <a:gd name="T47" fmla="*/ 2147483647 h 88"/>
                <a:gd name="T48" fmla="*/ 2147483647 w 87"/>
                <a:gd name="T49" fmla="*/ 2147483647 h 88"/>
                <a:gd name="T50" fmla="*/ 2147483647 w 87"/>
                <a:gd name="T51" fmla="*/ 2147483647 h 88"/>
                <a:gd name="T52" fmla="*/ 2147483647 w 87"/>
                <a:gd name="T53" fmla="*/ 2147483647 h 88"/>
                <a:gd name="T54" fmla="*/ 2147483647 w 87"/>
                <a:gd name="T55" fmla="*/ 2147483647 h 88"/>
                <a:gd name="T56" fmla="*/ 2147483647 w 87"/>
                <a:gd name="T57" fmla="*/ 2147483647 h 8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87"/>
                <a:gd name="T88" fmla="*/ 0 h 88"/>
                <a:gd name="T89" fmla="*/ 87 w 87"/>
                <a:gd name="T90" fmla="*/ 88 h 88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87" h="88">
                  <a:moveTo>
                    <a:pt x="86" y="44"/>
                  </a:moveTo>
                  <a:cubicBezTo>
                    <a:pt x="86" y="44"/>
                    <a:pt x="86" y="40"/>
                    <a:pt x="85" y="34"/>
                  </a:cubicBezTo>
                  <a:cubicBezTo>
                    <a:pt x="83" y="27"/>
                    <a:pt x="79" y="18"/>
                    <a:pt x="69" y="11"/>
                  </a:cubicBezTo>
                  <a:cubicBezTo>
                    <a:pt x="64" y="7"/>
                    <a:pt x="58" y="4"/>
                    <a:pt x="51" y="3"/>
                  </a:cubicBezTo>
                  <a:cubicBezTo>
                    <a:pt x="45" y="2"/>
                    <a:pt x="37" y="2"/>
                    <a:pt x="30" y="5"/>
                  </a:cubicBezTo>
                  <a:cubicBezTo>
                    <a:pt x="26" y="6"/>
                    <a:pt x="22" y="8"/>
                    <a:pt x="19" y="11"/>
                  </a:cubicBezTo>
                  <a:cubicBezTo>
                    <a:pt x="16" y="13"/>
                    <a:pt x="13" y="16"/>
                    <a:pt x="10" y="19"/>
                  </a:cubicBezTo>
                  <a:cubicBezTo>
                    <a:pt x="5" y="26"/>
                    <a:pt x="2" y="35"/>
                    <a:pt x="2" y="44"/>
                  </a:cubicBezTo>
                  <a:cubicBezTo>
                    <a:pt x="2" y="53"/>
                    <a:pt x="5" y="62"/>
                    <a:pt x="10" y="68"/>
                  </a:cubicBezTo>
                  <a:cubicBezTo>
                    <a:pt x="13" y="72"/>
                    <a:pt x="16" y="75"/>
                    <a:pt x="19" y="77"/>
                  </a:cubicBezTo>
                  <a:cubicBezTo>
                    <a:pt x="22" y="80"/>
                    <a:pt x="26" y="82"/>
                    <a:pt x="30" y="83"/>
                  </a:cubicBezTo>
                  <a:cubicBezTo>
                    <a:pt x="37" y="86"/>
                    <a:pt x="45" y="86"/>
                    <a:pt x="51" y="85"/>
                  </a:cubicBezTo>
                  <a:cubicBezTo>
                    <a:pt x="58" y="84"/>
                    <a:pt x="64" y="81"/>
                    <a:pt x="69" y="77"/>
                  </a:cubicBezTo>
                  <a:cubicBezTo>
                    <a:pt x="79" y="70"/>
                    <a:pt x="83" y="61"/>
                    <a:pt x="85" y="54"/>
                  </a:cubicBezTo>
                  <a:cubicBezTo>
                    <a:pt x="86" y="48"/>
                    <a:pt x="86" y="44"/>
                    <a:pt x="86" y="44"/>
                  </a:cubicBezTo>
                  <a:cubicBezTo>
                    <a:pt x="86" y="44"/>
                    <a:pt x="87" y="48"/>
                    <a:pt x="85" y="54"/>
                  </a:cubicBezTo>
                  <a:cubicBezTo>
                    <a:pt x="84" y="61"/>
                    <a:pt x="80" y="71"/>
                    <a:pt x="70" y="78"/>
                  </a:cubicBezTo>
                  <a:cubicBezTo>
                    <a:pt x="65" y="82"/>
                    <a:pt x="59" y="85"/>
                    <a:pt x="52" y="86"/>
                  </a:cubicBezTo>
                  <a:cubicBezTo>
                    <a:pt x="45" y="88"/>
                    <a:pt x="37" y="88"/>
                    <a:pt x="29" y="85"/>
                  </a:cubicBezTo>
                  <a:cubicBezTo>
                    <a:pt x="25" y="83"/>
                    <a:pt x="21" y="81"/>
                    <a:pt x="18" y="79"/>
                  </a:cubicBezTo>
                  <a:cubicBezTo>
                    <a:pt x="14" y="76"/>
                    <a:pt x="11" y="73"/>
                    <a:pt x="9" y="70"/>
                  </a:cubicBezTo>
                  <a:cubicBezTo>
                    <a:pt x="3" y="62"/>
                    <a:pt x="0" y="53"/>
                    <a:pt x="0" y="44"/>
                  </a:cubicBezTo>
                  <a:cubicBezTo>
                    <a:pt x="0" y="34"/>
                    <a:pt x="3" y="25"/>
                    <a:pt x="9" y="18"/>
                  </a:cubicBezTo>
                  <a:cubicBezTo>
                    <a:pt x="11" y="15"/>
                    <a:pt x="14" y="11"/>
                    <a:pt x="18" y="9"/>
                  </a:cubicBezTo>
                  <a:cubicBezTo>
                    <a:pt x="21" y="6"/>
                    <a:pt x="25" y="4"/>
                    <a:pt x="29" y="3"/>
                  </a:cubicBezTo>
                  <a:cubicBezTo>
                    <a:pt x="37" y="0"/>
                    <a:pt x="45" y="0"/>
                    <a:pt x="52" y="1"/>
                  </a:cubicBezTo>
                  <a:cubicBezTo>
                    <a:pt x="59" y="3"/>
                    <a:pt x="65" y="6"/>
                    <a:pt x="70" y="10"/>
                  </a:cubicBezTo>
                  <a:cubicBezTo>
                    <a:pt x="80" y="17"/>
                    <a:pt x="84" y="27"/>
                    <a:pt x="85" y="33"/>
                  </a:cubicBezTo>
                  <a:cubicBezTo>
                    <a:pt x="87" y="40"/>
                    <a:pt x="86" y="44"/>
                    <a:pt x="86" y="44"/>
                  </a:cubicBezTo>
                </a:path>
              </a:pathLst>
            </a:custGeom>
            <a:solidFill>
              <a:srgbClr val="FAFA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982" name="Freeform 274">
              <a:extLst>
                <a:ext uri="{FF2B5EF4-FFF2-40B4-BE49-F238E27FC236}">
                  <a16:creationId xmlns:a16="http://schemas.microsoft.com/office/drawing/2014/main" id="{057D8A2B-3779-4404-9F7E-E6B326A13FD9}"/>
                </a:ext>
              </a:extLst>
            </p:cNvPr>
            <p:cNvSpPr>
              <a:spLocks/>
            </p:cNvSpPr>
            <p:nvPr/>
          </p:nvSpPr>
          <p:spPr bwMode="auto">
            <a:xfrm>
              <a:off x="7982983" y="4596796"/>
              <a:ext cx="224593" cy="132968"/>
            </a:xfrm>
            <a:custGeom>
              <a:avLst/>
              <a:gdLst>
                <a:gd name="T0" fmla="*/ 2147483647 w 85"/>
                <a:gd name="T1" fmla="*/ 2147483647 h 50"/>
                <a:gd name="T2" fmla="*/ 2147483647 w 85"/>
                <a:gd name="T3" fmla="*/ 2147483647 h 50"/>
                <a:gd name="T4" fmla="*/ 2147483647 w 85"/>
                <a:gd name="T5" fmla="*/ 2147483647 h 50"/>
                <a:gd name="T6" fmla="*/ 2147483647 w 85"/>
                <a:gd name="T7" fmla="*/ 2147483647 h 50"/>
                <a:gd name="T8" fmla="*/ 2147483647 w 85"/>
                <a:gd name="T9" fmla="*/ 2147483647 h 50"/>
                <a:gd name="T10" fmla="*/ 2147483647 w 85"/>
                <a:gd name="T11" fmla="*/ 2147483647 h 50"/>
                <a:gd name="T12" fmla="*/ 2147483647 w 85"/>
                <a:gd name="T13" fmla="*/ 2147483647 h 50"/>
                <a:gd name="T14" fmla="*/ 2147483647 w 85"/>
                <a:gd name="T15" fmla="*/ 2147483647 h 50"/>
                <a:gd name="T16" fmla="*/ 0 w 85"/>
                <a:gd name="T17" fmla="*/ 2147483647 h 50"/>
                <a:gd name="T18" fmla="*/ 2147483647 w 85"/>
                <a:gd name="T19" fmla="*/ 2147483647 h 50"/>
                <a:gd name="T20" fmla="*/ 2147483647 w 85"/>
                <a:gd name="T21" fmla="*/ 2147483647 h 50"/>
                <a:gd name="T22" fmla="*/ 2147483647 w 85"/>
                <a:gd name="T23" fmla="*/ 2147483647 h 50"/>
                <a:gd name="T24" fmla="*/ 2147483647 w 85"/>
                <a:gd name="T25" fmla="*/ 2147483647 h 50"/>
                <a:gd name="T26" fmla="*/ 2147483647 w 85"/>
                <a:gd name="T27" fmla="*/ 2147483647 h 50"/>
                <a:gd name="T28" fmla="*/ 2147483647 w 85"/>
                <a:gd name="T29" fmla="*/ 2147483647 h 50"/>
                <a:gd name="T30" fmla="*/ 2147483647 w 85"/>
                <a:gd name="T31" fmla="*/ 2147483647 h 50"/>
                <a:gd name="T32" fmla="*/ 2147483647 w 85"/>
                <a:gd name="T33" fmla="*/ 2147483647 h 50"/>
                <a:gd name="T34" fmla="*/ 2147483647 w 85"/>
                <a:gd name="T35" fmla="*/ 2147483647 h 50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85"/>
                <a:gd name="T55" fmla="*/ 0 h 50"/>
                <a:gd name="T56" fmla="*/ 85 w 85"/>
                <a:gd name="T57" fmla="*/ 50 h 50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85" h="50">
                  <a:moveTo>
                    <a:pt x="85" y="39"/>
                  </a:moveTo>
                  <a:cubicBezTo>
                    <a:pt x="85" y="39"/>
                    <a:pt x="84" y="31"/>
                    <a:pt x="78" y="21"/>
                  </a:cubicBezTo>
                  <a:cubicBezTo>
                    <a:pt x="74" y="17"/>
                    <a:pt x="69" y="11"/>
                    <a:pt x="62" y="8"/>
                  </a:cubicBezTo>
                  <a:cubicBezTo>
                    <a:pt x="55" y="4"/>
                    <a:pt x="47" y="2"/>
                    <a:pt x="38" y="3"/>
                  </a:cubicBezTo>
                  <a:cubicBezTo>
                    <a:pt x="29" y="5"/>
                    <a:pt x="21" y="9"/>
                    <a:pt x="15" y="14"/>
                  </a:cubicBezTo>
                  <a:cubicBezTo>
                    <a:pt x="9" y="19"/>
                    <a:pt x="6" y="25"/>
                    <a:pt x="4" y="31"/>
                  </a:cubicBezTo>
                  <a:cubicBezTo>
                    <a:pt x="0" y="42"/>
                    <a:pt x="1" y="50"/>
                    <a:pt x="1" y="50"/>
                  </a:cubicBezTo>
                  <a:cubicBezTo>
                    <a:pt x="1" y="50"/>
                    <a:pt x="1" y="49"/>
                    <a:pt x="1" y="48"/>
                  </a:cubicBezTo>
                  <a:cubicBezTo>
                    <a:pt x="0" y="48"/>
                    <a:pt x="0" y="46"/>
                    <a:pt x="0" y="45"/>
                  </a:cubicBezTo>
                  <a:cubicBezTo>
                    <a:pt x="0" y="41"/>
                    <a:pt x="0" y="36"/>
                    <a:pt x="2" y="30"/>
                  </a:cubicBezTo>
                  <a:cubicBezTo>
                    <a:pt x="4" y="24"/>
                    <a:pt x="8" y="18"/>
                    <a:pt x="14" y="12"/>
                  </a:cubicBezTo>
                  <a:cubicBezTo>
                    <a:pt x="17" y="10"/>
                    <a:pt x="20" y="7"/>
                    <a:pt x="24" y="5"/>
                  </a:cubicBezTo>
                  <a:cubicBezTo>
                    <a:pt x="28" y="3"/>
                    <a:pt x="33" y="2"/>
                    <a:pt x="38" y="1"/>
                  </a:cubicBezTo>
                  <a:cubicBezTo>
                    <a:pt x="47" y="0"/>
                    <a:pt x="56" y="2"/>
                    <a:pt x="63" y="6"/>
                  </a:cubicBezTo>
                  <a:cubicBezTo>
                    <a:pt x="70" y="10"/>
                    <a:pt x="76" y="15"/>
                    <a:pt x="79" y="21"/>
                  </a:cubicBezTo>
                  <a:cubicBezTo>
                    <a:pt x="82" y="26"/>
                    <a:pt x="84" y="31"/>
                    <a:pt x="85" y="34"/>
                  </a:cubicBezTo>
                  <a:cubicBezTo>
                    <a:pt x="85" y="36"/>
                    <a:pt x="85" y="37"/>
                    <a:pt x="85" y="38"/>
                  </a:cubicBezTo>
                  <a:cubicBezTo>
                    <a:pt x="85" y="39"/>
                    <a:pt x="85" y="39"/>
                    <a:pt x="85" y="39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983" name="Freeform 275">
              <a:extLst>
                <a:ext uri="{FF2B5EF4-FFF2-40B4-BE49-F238E27FC236}">
                  <a16:creationId xmlns:a16="http://schemas.microsoft.com/office/drawing/2014/main" id="{255862E2-E8D5-4969-A596-9445E21BFC42}"/>
                </a:ext>
              </a:extLst>
            </p:cNvPr>
            <p:cNvSpPr>
              <a:spLocks/>
            </p:cNvSpPr>
            <p:nvPr/>
          </p:nvSpPr>
          <p:spPr bwMode="auto">
            <a:xfrm>
              <a:off x="8371830" y="3768820"/>
              <a:ext cx="229062" cy="231297"/>
            </a:xfrm>
            <a:custGeom>
              <a:avLst/>
              <a:gdLst>
                <a:gd name="T0" fmla="*/ 2147483647 w 86"/>
                <a:gd name="T1" fmla="*/ 2147483647 h 87"/>
                <a:gd name="T2" fmla="*/ 2147483647 w 86"/>
                <a:gd name="T3" fmla="*/ 2147483647 h 87"/>
                <a:gd name="T4" fmla="*/ 2147483647 w 86"/>
                <a:gd name="T5" fmla="*/ 2147483647 h 87"/>
                <a:gd name="T6" fmla="*/ 2147483647 w 86"/>
                <a:gd name="T7" fmla="*/ 2147483647 h 87"/>
                <a:gd name="T8" fmla="*/ 2147483647 w 86"/>
                <a:gd name="T9" fmla="*/ 2147483647 h 87"/>
                <a:gd name="T10" fmla="*/ 2147483647 w 86"/>
                <a:gd name="T11" fmla="*/ 2147483647 h 87"/>
                <a:gd name="T12" fmla="*/ 2147483647 w 86"/>
                <a:gd name="T13" fmla="*/ 2147483647 h 87"/>
                <a:gd name="T14" fmla="*/ 2147483647 w 86"/>
                <a:gd name="T15" fmla="*/ 2147483647 h 87"/>
                <a:gd name="T16" fmla="*/ 2147483647 w 86"/>
                <a:gd name="T17" fmla="*/ 2147483647 h 87"/>
                <a:gd name="T18" fmla="*/ 2147483647 w 86"/>
                <a:gd name="T19" fmla="*/ 2147483647 h 87"/>
                <a:gd name="T20" fmla="*/ 2147483647 w 86"/>
                <a:gd name="T21" fmla="*/ 2147483647 h 87"/>
                <a:gd name="T22" fmla="*/ 2147483647 w 86"/>
                <a:gd name="T23" fmla="*/ 2147483647 h 87"/>
                <a:gd name="T24" fmla="*/ 2147483647 w 86"/>
                <a:gd name="T25" fmla="*/ 2147483647 h 87"/>
                <a:gd name="T26" fmla="*/ 2147483647 w 86"/>
                <a:gd name="T27" fmla="*/ 2147483647 h 87"/>
                <a:gd name="T28" fmla="*/ 2147483647 w 86"/>
                <a:gd name="T29" fmla="*/ 2147483647 h 87"/>
                <a:gd name="T30" fmla="*/ 2147483647 w 86"/>
                <a:gd name="T31" fmla="*/ 2147483647 h 87"/>
                <a:gd name="T32" fmla="*/ 2147483647 w 86"/>
                <a:gd name="T33" fmla="*/ 2147483647 h 87"/>
                <a:gd name="T34" fmla="*/ 2147483647 w 86"/>
                <a:gd name="T35" fmla="*/ 2147483647 h 87"/>
                <a:gd name="T36" fmla="*/ 2147483647 w 86"/>
                <a:gd name="T37" fmla="*/ 2147483647 h 87"/>
                <a:gd name="T38" fmla="*/ 2147483647 w 86"/>
                <a:gd name="T39" fmla="*/ 2147483647 h 87"/>
                <a:gd name="T40" fmla="*/ 2147483647 w 86"/>
                <a:gd name="T41" fmla="*/ 2147483647 h 87"/>
                <a:gd name="T42" fmla="*/ 0 w 86"/>
                <a:gd name="T43" fmla="*/ 2147483647 h 87"/>
                <a:gd name="T44" fmla="*/ 2147483647 w 86"/>
                <a:gd name="T45" fmla="*/ 2147483647 h 87"/>
                <a:gd name="T46" fmla="*/ 2147483647 w 86"/>
                <a:gd name="T47" fmla="*/ 2147483647 h 87"/>
                <a:gd name="T48" fmla="*/ 2147483647 w 86"/>
                <a:gd name="T49" fmla="*/ 2147483647 h 87"/>
                <a:gd name="T50" fmla="*/ 2147483647 w 86"/>
                <a:gd name="T51" fmla="*/ 2147483647 h 87"/>
                <a:gd name="T52" fmla="*/ 2147483647 w 86"/>
                <a:gd name="T53" fmla="*/ 2147483647 h 87"/>
                <a:gd name="T54" fmla="*/ 2147483647 w 86"/>
                <a:gd name="T55" fmla="*/ 2147483647 h 87"/>
                <a:gd name="T56" fmla="*/ 2147483647 w 86"/>
                <a:gd name="T57" fmla="*/ 2147483647 h 87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86"/>
                <a:gd name="T88" fmla="*/ 0 h 87"/>
                <a:gd name="T89" fmla="*/ 86 w 86"/>
                <a:gd name="T90" fmla="*/ 87 h 87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86" h="87">
                  <a:moveTo>
                    <a:pt x="86" y="43"/>
                  </a:moveTo>
                  <a:cubicBezTo>
                    <a:pt x="85" y="43"/>
                    <a:pt x="86" y="40"/>
                    <a:pt x="84" y="33"/>
                  </a:cubicBezTo>
                  <a:cubicBezTo>
                    <a:pt x="82" y="27"/>
                    <a:pt x="78" y="17"/>
                    <a:pt x="68" y="10"/>
                  </a:cubicBezTo>
                  <a:cubicBezTo>
                    <a:pt x="64" y="7"/>
                    <a:pt x="58" y="4"/>
                    <a:pt x="51" y="3"/>
                  </a:cubicBezTo>
                  <a:cubicBezTo>
                    <a:pt x="44" y="1"/>
                    <a:pt x="36" y="2"/>
                    <a:pt x="29" y="4"/>
                  </a:cubicBezTo>
                  <a:cubicBezTo>
                    <a:pt x="25" y="6"/>
                    <a:pt x="22" y="8"/>
                    <a:pt x="19" y="10"/>
                  </a:cubicBezTo>
                  <a:cubicBezTo>
                    <a:pt x="15" y="12"/>
                    <a:pt x="12" y="15"/>
                    <a:pt x="10" y="19"/>
                  </a:cubicBezTo>
                  <a:cubicBezTo>
                    <a:pt x="5" y="26"/>
                    <a:pt x="2" y="34"/>
                    <a:pt x="2" y="43"/>
                  </a:cubicBezTo>
                  <a:cubicBezTo>
                    <a:pt x="2" y="52"/>
                    <a:pt x="5" y="61"/>
                    <a:pt x="10" y="68"/>
                  </a:cubicBezTo>
                  <a:cubicBezTo>
                    <a:pt x="12" y="71"/>
                    <a:pt x="15" y="74"/>
                    <a:pt x="19" y="77"/>
                  </a:cubicBezTo>
                  <a:cubicBezTo>
                    <a:pt x="22" y="79"/>
                    <a:pt x="25" y="81"/>
                    <a:pt x="29" y="82"/>
                  </a:cubicBezTo>
                  <a:cubicBezTo>
                    <a:pt x="36" y="85"/>
                    <a:pt x="44" y="85"/>
                    <a:pt x="51" y="84"/>
                  </a:cubicBezTo>
                  <a:cubicBezTo>
                    <a:pt x="58" y="83"/>
                    <a:pt x="64" y="80"/>
                    <a:pt x="68" y="77"/>
                  </a:cubicBezTo>
                  <a:cubicBezTo>
                    <a:pt x="78" y="69"/>
                    <a:pt x="82" y="60"/>
                    <a:pt x="84" y="54"/>
                  </a:cubicBezTo>
                  <a:cubicBezTo>
                    <a:pt x="86" y="47"/>
                    <a:pt x="85" y="43"/>
                    <a:pt x="86" y="43"/>
                  </a:cubicBezTo>
                  <a:cubicBezTo>
                    <a:pt x="86" y="43"/>
                    <a:pt x="86" y="47"/>
                    <a:pt x="85" y="54"/>
                  </a:cubicBezTo>
                  <a:cubicBezTo>
                    <a:pt x="83" y="60"/>
                    <a:pt x="79" y="70"/>
                    <a:pt x="69" y="78"/>
                  </a:cubicBezTo>
                  <a:cubicBezTo>
                    <a:pt x="65" y="81"/>
                    <a:pt x="58" y="85"/>
                    <a:pt x="51" y="86"/>
                  </a:cubicBezTo>
                  <a:cubicBezTo>
                    <a:pt x="44" y="87"/>
                    <a:pt x="36" y="87"/>
                    <a:pt x="28" y="84"/>
                  </a:cubicBezTo>
                  <a:cubicBezTo>
                    <a:pt x="25" y="83"/>
                    <a:pt x="21" y="81"/>
                    <a:pt x="17" y="78"/>
                  </a:cubicBezTo>
                  <a:cubicBezTo>
                    <a:pt x="14" y="76"/>
                    <a:pt x="11" y="73"/>
                    <a:pt x="8" y="69"/>
                  </a:cubicBezTo>
                  <a:cubicBezTo>
                    <a:pt x="3" y="62"/>
                    <a:pt x="0" y="53"/>
                    <a:pt x="0" y="43"/>
                  </a:cubicBezTo>
                  <a:cubicBezTo>
                    <a:pt x="0" y="34"/>
                    <a:pt x="3" y="25"/>
                    <a:pt x="8" y="18"/>
                  </a:cubicBezTo>
                  <a:cubicBezTo>
                    <a:pt x="11" y="14"/>
                    <a:pt x="14" y="11"/>
                    <a:pt x="17" y="8"/>
                  </a:cubicBezTo>
                  <a:cubicBezTo>
                    <a:pt x="21" y="6"/>
                    <a:pt x="25" y="4"/>
                    <a:pt x="28" y="3"/>
                  </a:cubicBezTo>
                  <a:cubicBezTo>
                    <a:pt x="36" y="0"/>
                    <a:pt x="44" y="0"/>
                    <a:pt x="51" y="1"/>
                  </a:cubicBezTo>
                  <a:cubicBezTo>
                    <a:pt x="58" y="2"/>
                    <a:pt x="65" y="5"/>
                    <a:pt x="69" y="9"/>
                  </a:cubicBezTo>
                  <a:cubicBezTo>
                    <a:pt x="79" y="17"/>
                    <a:pt x="83" y="26"/>
                    <a:pt x="85" y="33"/>
                  </a:cubicBezTo>
                  <a:cubicBezTo>
                    <a:pt x="86" y="40"/>
                    <a:pt x="86" y="43"/>
                    <a:pt x="86" y="43"/>
                  </a:cubicBezTo>
                </a:path>
              </a:pathLst>
            </a:custGeom>
            <a:solidFill>
              <a:srgbClr val="FAFA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984" name="Freeform 276">
              <a:extLst>
                <a:ext uri="{FF2B5EF4-FFF2-40B4-BE49-F238E27FC236}">
                  <a16:creationId xmlns:a16="http://schemas.microsoft.com/office/drawing/2014/main" id="{4459EF7C-E4C7-4A18-AA23-9D0A43D981DC}"/>
                </a:ext>
              </a:extLst>
            </p:cNvPr>
            <p:cNvSpPr>
              <a:spLocks/>
            </p:cNvSpPr>
            <p:nvPr/>
          </p:nvSpPr>
          <p:spPr bwMode="auto">
            <a:xfrm>
              <a:off x="7886888" y="3792285"/>
              <a:ext cx="231297" cy="233532"/>
            </a:xfrm>
            <a:custGeom>
              <a:avLst/>
              <a:gdLst>
                <a:gd name="T0" fmla="*/ 2147483647 w 87"/>
                <a:gd name="T1" fmla="*/ 2147483647 h 88"/>
                <a:gd name="T2" fmla="*/ 2147483647 w 87"/>
                <a:gd name="T3" fmla="*/ 2147483647 h 88"/>
                <a:gd name="T4" fmla="*/ 2147483647 w 87"/>
                <a:gd name="T5" fmla="*/ 2147483647 h 88"/>
                <a:gd name="T6" fmla="*/ 2147483647 w 87"/>
                <a:gd name="T7" fmla="*/ 2147483647 h 88"/>
                <a:gd name="T8" fmla="*/ 2147483647 w 87"/>
                <a:gd name="T9" fmla="*/ 2147483647 h 88"/>
                <a:gd name="T10" fmla="*/ 2147483647 w 87"/>
                <a:gd name="T11" fmla="*/ 2147483647 h 88"/>
                <a:gd name="T12" fmla="*/ 2147483647 w 87"/>
                <a:gd name="T13" fmla="*/ 2147483647 h 88"/>
                <a:gd name="T14" fmla="*/ 2147483647 w 87"/>
                <a:gd name="T15" fmla="*/ 2147483647 h 88"/>
                <a:gd name="T16" fmla="*/ 2147483647 w 87"/>
                <a:gd name="T17" fmla="*/ 2147483647 h 88"/>
                <a:gd name="T18" fmla="*/ 2147483647 w 87"/>
                <a:gd name="T19" fmla="*/ 2147483647 h 88"/>
                <a:gd name="T20" fmla="*/ 2147483647 w 87"/>
                <a:gd name="T21" fmla="*/ 2147483647 h 88"/>
                <a:gd name="T22" fmla="*/ 2147483647 w 87"/>
                <a:gd name="T23" fmla="*/ 2147483647 h 88"/>
                <a:gd name="T24" fmla="*/ 2147483647 w 87"/>
                <a:gd name="T25" fmla="*/ 2147483647 h 88"/>
                <a:gd name="T26" fmla="*/ 2147483647 w 87"/>
                <a:gd name="T27" fmla="*/ 2147483647 h 88"/>
                <a:gd name="T28" fmla="*/ 2147483647 w 87"/>
                <a:gd name="T29" fmla="*/ 2147483647 h 88"/>
                <a:gd name="T30" fmla="*/ 2147483647 w 87"/>
                <a:gd name="T31" fmla="*/ 2147483647 h 88"/>
                <a:gd name="T32" fmla="*/ 2147483647 w 87"/>
                <a:gd name="T33" fmla="*/ 2147483647 h 88"/>
                <a:gd name="T34" fmla="*/ 2147483647 w 87"/>
                <a:gd name="T35" fmla="*/ 2147483647 h 88"/>
                <a:gd name="T36" fmla="*/ 2147483647 w 87"/>
                <a:gd name="T37" fmla="*/ 2147483647 h 88"/>
                <a:gd name="T38" fmla="*/ 2147483647 w 87"/>
                <a:gd name="T39" fmla="*/ 2147483647 h 88"/>
                <a:gd name="T40" fmla="*/ 2147483647 w 87"/>
                <a:gd name="T41" fmla="*/ 2147483647 h 88"/>
                <a:gd name="T42" fmla="*/ 0 w 87"/>
                <a:gd name="T43" fmla="*/ 2147483647 h 88"/>
                <a:gd name="T44" fmla="*/ 2147483647 w 87"/>
                <a:gd name="T45" fmla="*/ 2147483647 h 88"/>
                <a:gd name="T46" fmla="*/ 2147483647 w 87"/>
                <a:gd name="T47" fmla="*/ 2147483647 h 88"/>
                <a:gd name="T48" fmla="*/ 2147483647 w 87"/>
                <a:gd name="T49" fmla="*/ 2147483647 h 88"/>
                <a:gd name="T50" fmla="*/ 2147483647 w 87"/>
                <a:gd name="T51" fmla="*/ 2147483647 h 88"/>
                <a:gd name="T52" fmla="*/ 2147483647 w 87"/>
                <a:gd name="T53" fmla="*/ 2147483647 h 88"/>
                <a:gd name="T54" fmla="*/ 2147483647 w 87"/>
                <a:gd name="T55" fmla="*/ 2147483647 h 88"/>
                <a:gd name="T56" fmla="*/ 2147483647 w 87"/>
                <a:gd name="T57" fmla="*/ 2147483647 h 8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87"/>
                <a:gd name="T88" fmla="*/ 0 h 88"/>
                <a:gd name="T89" fmla="*/ 87 w 87"/>
                <a:gd name="T90" fmla="*/ 88 h 88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87" h="88">
                  <a:moveTo>
                    <a:pt x="86" y="44"/>
                  </a:moveTo>
                  <a:cubicBezTo>
                    <a:pt x="86" y="44"/>
                    <a:pt x="86" y="40"/>
                    <a:pt x="84" y="34"/>
                  </a:cubicBezTo>
                  <a:cubicBezTo>
                    <a:pt x="83" y="28"/>
                    <a:pt x="78" y="18"/>
                    <a:pt x="69" y="11"/>
                  </a:cubicBezTo>
                  <a:cubicBezTo>
                    <a:pt x="64" y="7"/>
                    <a:pt x="58" y="4"/>
                    <a:pt x="51" y="3"/>
                  </a:cubicBezTo>
                  <a:cubicBezTo>
                    <a:pt x="44" y="2"/>
                    <a:pt x="37" y="2"/>
                    <a:pt x="29" y="5"/>
                  </a:cubicBezTo>
                  <a:cubicBezTo>
                    <a:pt x="26" y="6"/>
                    <a:pt x="22" y="8"/>
                    <a:pt x="19" y="11"/>
                  </a:cubicBezTo>
                  <a:cubicBezTo>
                    <a:pt x="16" y="13"/>
                    <a:pt x="13" y="16"/>
                    <a:pt x="10" y="20"/>
                  </a:cubicBezTo>
                  <a:cubicBezTo>
                    <a:pt x="5" y="26"/>
                    <a:pt x="2" y="35"/>
                    <a:pt x="2" y="44"/>
                  </a:cubicBezTo>
                  <a:cubicBezTo>
                    <a:pt x="2" y="53"/>
                    <a:pt x="5" y="62"/>
                    <a:pt x="10" y="69"/>
                  </a:cubicBezTo>
                  <a:cubicBezTo>
                    <a:pt x="13" y="72"/>
                    <a:pt x="16" y="75"/>
                    <a:pt x="19" y="77"/>
                  </a:cubicBezTo>
                  <a:cubicBezTo>
                    <a:pt x="22" y="80"/>
                    <a:pt x="26" y="82"/>
                    <a:pt x="29" y="83"/>
                  </a:cubicBezTo>
                  <a:cubicBezTo>
                    <a:pt x="37" y="86"/>
                    <a:pt x="44" y="86"/>
                    <a:pt x="51" y="85"/>
                  </a:cubicBezTo>
                  <a:cubicBezTo>
                    <a:pt x="58" y="84"/>
                    <a:pt x="64" y="81"/>
                    <a:pt x="69" y="77"/>
                  </a:cubicBezTo>
                  <a:cubicBezTo>
                    <a:pt x="78" y="70"/>
                    <a:pt x="83" y="61"/>
                    <a:pt x="84" y="54"/>
                  </a:cubicBezTo>
                  <a:cubicBezTo>
                    <a:pt x="86" y="48"/>
                    <a:pt x="86" y="44"/>
                    <a:pt x="86" y="44"/>
                  </a:cubicBezTo>
                  <a:cubicBezTo>
                    <a:pt x="86" y="44"/>
                    <a:pt x="87" y="48"/>
                    <a:pt x="85" y="55"/>
                  </a:cubicBezTo>
                  <a:cubicBezTo>
                    <a:pt x="84" y="61"/>
                    <a:pt x="80" y="71"/>
                    <a:pt x="70" y="78"/>
                  </a:cubicBezTo>
                  <a:cubicBezTo>
                    <a:pt x="65" y="82"/>
                    <a:pt x="59" y="85"/>
                    <a:pt x="52" y="87"/>
                  </a:cubicBezTo>
                  <a:cubicBezTo>
                    <a:pt x="44" y="88"/>
                    <a:pt x="36" y="88"/>
                    <a:pt x="29" y="85"/>
                  </a:cubicBezTo>
                  <a:cubicBezTo>
                    <a:pt x="25" y="84"/>
                    <a:pt x="21" y="82"/>
                    <a:pt x="18" y="79"/>
                  </a:cubicBezTo>
                  <a:cubicBezTo>
                    <a:pt x="14" y="77"/>
                    <a:pt x="11" y="73"/>
                    <a:pt x="9" y="70"/>
                  </a:cubicBezTo>
                  <a:cubicBezTo>
                    <a:pt x="3" y="63"/>
                    <a:pt x="0" y="54"/>
                    <a:pt x="0" y="44"/>
                  </a:cubicBezTo>
                  <a:cubicBezTo>
                    <a:pt x="0" y="35"/>
                    <a:pt x="3" y="26"/>
                    <a:pt x="9" y="18"/>
                  </a:cubicBezTo>
                  <a:cubicBezTo>
                    <a:pt x="11" y="15"/>
                    <a:pt x="14" y="12"/>
                    <a:pt x="18" y="9"/>
                  </a:cubicBezTo>
                  <a:cubicBezTo>
                    <a:pt x="21" y="7"/>
                    <a:pt x="25" y="5"/>
                    <a:pt x="29" y="3"/>
                  </a:cubicBezTo>
                  <a:cubicBezTo>
                    <a:pt x="36" y="0"/>
                    <a:pt x="44" y="0"/>
                    <a:pt x="52" y="2"/>
                  </a:cubicBezTo>
                  <a:cubicBezTo>
                    <a:pt x="59" y="3"/>
                    <a:pt x="65" y="6"/>
                    <a:pt x="70" y="10"/>
                  </a:cubicBezTo>
                  <a:cubicBezTo>
                    <a:pt x="80" y="17"/>
                    <a:pt x="84" y="27"/>
                    <a:pt x="85" y="34"/>
                  </a:cubicBezTo>
                  <a:cubicBezTo>
                    <a:pt x="87" y="40"/>
                    <a:pt x="86" y="44"/>
                    <a:pt x="86" y="44"/>
                  </a:cubicBezTo>
                </a:path>
              </a:pathLst>
            </a:custGeom>
            <a:solidFill>
              <a:srgbClr val="FAFA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985" name="Freeform 277">
              <a:extLst>
                <a:ext uri="{FF2B5EF4-FFF2-40B4-BE49-F238E27FC236}">
                  <a16:creationId xmlns:a16="http://schemas.microsoft.com/office/drawing/2014/main" id="{FCCF0726-00EB-48AD-987C-23C2D79DBB3D}"/>
                </a:ext>
              </a:extLst>
            </p:cNvPr>
            <p:cNvSpPr>
              <a:spLocks/>
            </p:cNvSpPr>
            <p:nvPr/>
          </p:nvSpPr>
          <p:spPr bwMode="auto">
            <a:xfrm>
              <a:off x="8560666" y="3885027"/>
              <a:ext cx="183250" cy="783281"/>
            </a:xfrm>
            <a:custGeom>
              <a:avLst/>
              <a:gdLst>
                <a:gd name="T0" fmla="*/ 0 w 164"/>
                <a:gd name="T1" fmla="*/ 2147483647 h 701"/>
                <a:gd name="T2" fmla="*/ 2147483647 w 164"/>
                <a:gd name="T3" fmla="*/ 2147483647 h 701"/>
                <a:gd name="T4" fmla="*/ 2147483647 w 164"/>
                <a:gd name="T5" fmla="*/ 2147483647 h 701"/>
                <a:gd name="T6" fmla="*/ 2147483647 w 164"/>
                <a:gd name="T7" fmla="*/ 0 h 701"/>
                <a:gd name="T8" fmla="*/ 0 w 164"/>
                <a:gd name="T9" fmla="*/ 2147483647 h 70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64"/>
                <a:gd name="T16" fmla="*/ 0 h 701"/>
                <a:gd name="T17" fmla="*/ 164 w 164"/>
                <a:gd name="T18" fmla="*/ 701 h 70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64" h="701">
                  <a:moveTo>
                    <a:pt x="0" y="10"/>
                  </a:moveTo>
                  <a:lnTo>
                    <a:pt x="66" y="701"/>
                  </a:lnTo>
                  <a:lnTo>
                    <a:pt x="164" y="691"/>
                  </a:lnTo>
                  <a:lnTo>
                    <a:pt x="93" y="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986" name="Freeform 278">
              <a:extLst>
                <a:ext uri="{FF2B5EF4-FFF2-40B4-BE49-F238E27FC236}">
                  <a16:creationId xmlns:a16="http://schemas.microsoft.com/office/drawing/2014/main" id="{3690559F-BD27-4DBA-80DB-EC2822EA51F1}"/>
                </a:ext>
              </a:extLst>
            </p:cNvPr>
            <p:cNvSpPr>
              <a:spLocks/>
            </p:cNvSpPr>
            <p:nvPr/>
          </p:nvSpPr>
          <p:spPr bwMode="auto">
            <a:xfrm>
              <a:off x="8560666" y="3885027"/>
              <a:ext cx="183250" cy="783281"/>
            </a:xfrm>
            <a:custGeom>
              <a:avLst/>
              <a:gdLst>
                <a:gd name="T0" fmla="*/ 0 w 164"/>
                <a:gd name="T1" fmla="*/ 2147483647 h 701"/>
                <a:gd name="T2" fmla="*/ 2147483647 w 164"/>
                <a:gd name="T3" fmla="*/ 2147483647 h 701"/>
                <a:gd name="T4" fmla="*/ 2147483647 w 164"/>
                <a:gd name="T5" fmla="*/ 2147483647 h 701"/>
                <a:gd name="T6" fmla="*/ 2147483647 w 164"/>
                <a:gd name="T7" fmla="*/ 0 h 701"/>
                <a:gd name="T8" fmla="*/ 0 w 164"/>
                <a:gd name="T9" fmla="*/ 2147483647 h 70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64"/>
                <a:gd name="T16" fmla="*/ 0 h 701"/>
                <a:gd name="T17" fmla="*/ 164 w 164"/>
                <a:gd name="T18" fmla="*/ 701 h 70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64" h="701">
                  <a:moveTo>
                    <a:pt x="0" y="10"/>
                  </a:moveTo>
                  <a:lnTo>
                    <a:pt x="66" y="701"/>
                  </a:lnTo>
                  <a:lnTo>
                    <a:pt x="164" y="691"/>
                  </a:lnTo>
                  <a:lnTo>
                    <a:pt x="93" y="0"/>
                  </a:lnTo>
                  <a:lnTo>
                    <a:pt x="0" y="1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987" name="Freeform 279">
              <a:extLst>
                <a:ext uri="{FF2B5EF4-FFF2-40B4-BE49-F238E27FC236}">
                  <a16:creationId xmlns:a16="http://schemas.microsoft.com/office/drawing/2014/main" id="{3049B728-16D3-46E4-8569-4C4B4D07F387}"/>
                </a:ext>
              </a:extLst>
            </p:cNvPr>
            <p:cNvSpPr>
              <a:spLocks/>
            </p:cNvSpPr>
            <p:nvPr/>
          </p:nvSpPr>
          <p:spPr bwMode="auto">
            <a:xfrm>
              <a:off x="8250036" y="3423550"/>
              <a:ext cx="294987" cy="270405"/>
            </a:xfrm>
            <a:custGeom>
              <a:avLst/>
              <a:gdLst>
                <a:gd name="T0" fmla="*/ 2147483647 w 111"/>
                <a:gd name="T1" fmla="*/ 2147483647 h 102"/>
                <a:gd name="T2" fmla="*/ 2147483647 w 111"/>
                <a:gd name="T3" fmla="*/ 2147483647 h 102"/>
                <a:gd name="T4" fmla="*/ 2147483647 w 111"/>
                <a:gd name="T5" fmla="*/ 2147483647 h 102"/>
                <a:gd name="T6" fmla="*/ 2147483647 w 111"/>
                <a:gd name="T7" fmla="*/ 2147483647 h 102"/>
                <a:gd name="T8" fmla="*/ 2147483647 w 111"/>
                <a:gd name="T9" fmla="*/ 2147483647 h 102"/>
                <a:gd name="T10" fmla="*/ 2147483647 w 111"/>
                <a:gd name="T11" fmla="*/ 2147483647 h 102"/>
                <a:gd name="T12" fmla="*/ 2147483647 w 111"/>
                <a:gd name="T13" fmla="*/ 2147483647 h 102"/>
                <a:gd name="T14" fmla="*/ 2147483647 w 111"/>
                <a:gd name="T15" fmla="*/ 2147483647 h 102"/>
                <a:gd name="T16" fmla="*/ 2147483647 w 111"/>
                <a:gd name="T17" fmla="*/ 2147483647 h 102"/>
                <a:gd name="T18" fmla="*/ 2147483647 w 111"/>
                <a:gd name="T19" fmla="*/ 2147483647 h 102"/>
                <a:gd name="T20" fmla="*/ 2147483647 w 111"/>
                <a:gd name="T21" fmla="*/ 2147483647 h 102"/>
                <a:gd name="T22" fmla="*/ 2147483647 w 111"/>
                <a:gd name="T23" fmla="*/ 2147483647 h 102"/>
                <a:gd name="T24" fmla="*/ 2147483647 w 111"/>
                <a:gd name="T25" fmla="*/ 2147483647 h 102"/>
                <a:gd name="T26" fmla="*/ 2147483647 w 111"/>
                <a:gd name="T27" fmla="*/ 2147483647 h 102"/>
                <a:gd name="T28" fmla="*/ 2147483647 w 111"/>
                <a:gd name="T29" fmla="*/ 2147483647 h 102"/>
                <a:gd name="T30" fmla="*/ 2147483647 w 111"/>
                <a:gd name="T31" fmla="*/ 2147483647 h 102"/>
                <a:gd name="T32" fmla="*/ 2147483647 w 111"/>
                <a:gd name="T33" fmla="*/ 2147483647 h 102"/>
                <a:gd name="T34" fmla="*/ 0 w 111"/>
                <a:gd name="T35" fmla="*/ 2147483647 h 102"/>
                <a:gd name="T36" fmla="*/ 2147483647 w 111"/>
                <a:gd name="T37" fmla="*/ 2147483647 h 102"/>
                <a:gd name="T38" fmla="*/ 2147483647 w 111"/>
                <a:gd name="T39" fmla="*/ 2147483647 h 102"/>
                <a:gd name="T40" fmla="*/ 2147483647 w 111"/>
                <a:gd name="T41" fmla="*/ 2147483647 h 102"/>
                <a:gd name="T42" fmla="*/ 2147483647 w 111"/>
                <a:gd name="T43" fmla="*/ 2147483647 h 102"/>
                <a:gd name="T44" fmla="*/ 2147483647 w 111"/>
                <a:gd name="T45" fmla="*/ 2147483647 h 102"/>
                <a:gd name="T46" fmla="*/ 2147483647 w 111"/>
                <a:gd name="T47" fmla="*/ 2147483647 h 102"/>
                <a:gd name="T48" fmla="*/ 2147483647 w 111"/>
                <a:gd name="T49" fmla="*/ 2147483647 h 102"/>
                <a:gd name="T50" fmla="*/ 2147483647 w 111"/>
                <a:gd name="T51" fmla="*/ 2147483647 h 102"/>
                <a:gd name="T52" fmla="*/ 2147483647 w 111"/>
                <a:gd name="T53" fmla="*/ 2147483647 h 102"/>
                <a:gd name="T54" fmla="*/ 2147483647 w 111"/>
                <a:gd name="T55" fmla="*/ 2147483647 h 102"/>
                <a:gd name="T56" fmla="*/ 2147483647 w 111"/>
                <a:gd name="T57" fmla="*/ 2147483647 h 102"/>
                <a:gd name="T58" fmla="*/ 2147483647 w 111"/>
                <a:gd name="T59" fmla="*/ 2147483647 h 102"/>
                <a:gd name="T60" fmla="*/ 2147483647 w 111"/>
                <a:gd name="T61" fmla="*/ 2147483647 h 102"/>
                <a:gd name="T62" fmla="*/ 2147483647 w 111"/>
                <a:gd name="T63" fmla="*/ 2147483647 h 102"/>
                <a:gd name="T64" fmla="*/ 2147483647 w 111"/>
                <a:gd name="T65" fmla="*/ 2147483647 h 102"/>
                <a:gd name="T66" fmla="*/ 2147483647 w 111"/>
                <a:gd name="T67" fmla="*/ 2147483647 h 102"/>
                <a:gd name="T68" fmla="*/ 2147483647 w 111"/>
                <a:gd name="T69" fmla="*/ 2147483647 h 102"/>
                <a:gd name="T70" fmla="*/ 2147483647 w 111"/>
                <a:gd name="T71" fmla="*/ 2147483647 h 10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11"/>
                <a:gd name="T109" fmla="*/ 0 h 102"/>
                <a:gd name="T110" fmla="*/ 111 w 111"/>
                <a:gd name="T111" fmla="*/ 102 h 10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11" h="102">
                  <a:moveTo>
                    <a:pt x="1" y="97"/>
                  </a:moveTo>
                  <a:cubicBezTo>
                    <a:pt x="1" y="96"/>
                    <a:pt x="5" y="94"/>
                    <a:pt x="12" y="93"/>
                  </a:cubicBezTo>
                  <a:cubicBezTo>
                    <a:pt x="20" y="91"/>
                    <a:pt x="30" y="89"/>
                    <a:pt x="43" y="87"/>
                  </a:cubicBezTo>
                  <a:cubicBezTo>
                    <a:pt x="49" y="86"/>
                    <a:pt x="56" y="84"/>
                    <a:pt x="63" y="82"/>
                  </a:cubicBezTo>
                  <a:cubicBezTo>
                    <a:pt x="67" y="81"/>
                    <a:pt x="70" y="80"/>
                    <a:pt x="74" y="79"/>
                  </a:cubicBezTo>
                  <a:cubicBezTo>
                    <a:pt x="78" y="78"/>
                    <a:pt x="82" y="76"/>
                    <a:pt x="85" y="75"/>
                  </a:cubicBezTo>
                  <a:cubicBezTo>
                    <a:pt x="88" y="74"/>
                    <a:pt x="90" y="72"/>
                    <a:pt x="90" y="71"/>
                  </a:cubicBezTo>
                  <a:cubicBezTo>
                    <a:pt x="90" y="71"/>
                    <a:pt x="90" y="71"/>
                    <a:pt x="90" y="70"/>
                  </a:cubicBezTo>
                  <a:cubicBezTo>
                    <a:pt x="90" y="69"/>
                    <a:pt x="90" y="67"/>
                    <a:pt x="89" y="65"/>
                  </a:cubicBezTo>
                  <a:cubicBezTo>
                    <a:pt x="86" y="57"/>
                    <a:pt x="83" y="47"/>
                    <a:pt x="79" y="40"/>
                  </a:cubicBezTo>
                  <a:cubicBezTo>
                    <a:pt x="77" y="36"/>
                    <a:pt x="74" y="32"/>
                    <a:pt x="72" y="29"/>
                  </a:cubicBezTo>
                  <a:cubicBezTo>
                    <a:pt x="70" y="28"/>
                    <a:pt x="69" y="26"/>
                    <a:pt x="68" y="25"/>
                  </a:cubicBezTo>
                  <a:cubicBezTo>
                    <a:pt x="66" y="24"/>
                    <a:pt x="65" y="23"/>
                    <a:pt x="64" y="22"/>
                  </a:cubicBezTo>
                  <a:cubicBezTo>
                    <a:pt x="61" y="21"/>
                    <a:pt x="60" y="21"/>
                    <a:pt x="58" y="21"/>
                  </a:cubicBezTo>
                  <a:cubicBezTo>
                    <a:pt x="56" y="21"/>
                    <a:pt x="53" y="23"/>
                    <a:pt x="51" y="26"/>
                  </a:cubicBezTo>
                  <a:cubicBezTo>
                    <a:pt x="38" y="36"/>
                    <a:pt x="29" y="48"/>
                    <a:pt x="22" y="59"/>
                  </a:cubicBezTo>
                  <a:cubicBezTo>
                    <a:pt x="9" y="80"/>
                    <a:pt x="5" y="96"/>
                    <a:pt x="2" y="95"/>
                  </a:cubicBezTo>
                  <a:cubicBezTo>
                    <a:pt x="1" y="95"/>
                    <a:pt x="0" y="91"/>
                    <a:pt x="0" y="83"/>
                  </a:cubicBezTo>
                  <a:cubicBezTo>
                    <a:pt x="1" y="76"/>
                    <a:pt x="4" y="64"/>
                    <a:pt x="9" y="52"/>
                  </a:cubicBezTo>
                  <a:cubicBezTo>
                    <a:pt x="15" y="39"/>
                    <a:pt x="24" y="25"/>
                    <a:pt x="38" y="12"/>
                  </a:cubicBezTo>
                  <a:cubicBezTo>
                    <a:pt x="41" y="8"/>
                    <a:pt x="45" y="4"/>
                    <a:pt x="52" y="2"/>
                  </a:cubicBezTo>
                  <a:cubicBezTo>
                    <a:pt x="56" y="1"/>
                    <a:pt x="60" y="0"/>
                    <a:pt x="63" y="1"/>
                  </a:cubicBezTo>
                  <a:cubicBezTo>
                    <a:pt x="67" y="1"/>
                    <a:pt x="70" y="3"/>
                    <a:pt x="73" y="4"/>
                  </a:cubicBezTo>
                  <a:cubicBezTo>
                    <a:pt x="76" y="6"/>
                    <a:pt x="79" y="8"/>
                    <a:pt x="81" y="10"/>
                  </a:cubicBezTo>
                  <a:cubicBezTo>
                    <a:pt x="84" y="12"/>
                    <a:pt x="86" y="14"/>
                    <a:pt x="88" y="16"/>
                  </a:cubicBezTo>
                  <a:cubicBezTo>
                    <a:pt x="91" y="20"/>
                    <a:pt x="94" y="25"/>
                    <a:pt x="97" y="30"/>
                  </a:cubicBezTo>
                  <a:cubicBezTo>
                    <a:pt x="102" y="40"/>
                    <a:pt x="105" y="50"/>
                    <a:pt x="109" y="59"/>
                  </a:cubicBezTo>
                  <a:cubicBezTo>
                    <a:pt x="109" y="62"/>
                    <a:pt x="110" y="65"/>
                    <a:pt x="110" y="68"/>
                  </a:cubicBezTo>
                  <a:cubicBezTo>
                    <a:pt x="111" y="72"/>
                    <a:pt x="110" y="76"/>
                    <a:pt x="108" y="80"/>
                  </a:cubicBezTo>
                  <a:cubicBezTo>
                    <a:pt x="106" y="84"/>
                    <a:pt x="103" y="87"/>
                    <a:pt x="100" y="88"/>
                  </a:cubicBezTo>
                  <a:cubicBezTo>
                    <a:pt x="98" y="90"/>
                    <a:pt x="95" y="92"/>
                    <a:pt x="93" y="93"/>
                  </a:cubicBezTo>
                  <a:cubicBezTo>
                    <a:pt x="88" y="95"/>
                    <a:pt x="84" y="96"/>
                    <a:pt x="79" y="97"/>
                  </a:cubicBezTo>
                  <a:cubicBezTo>
                    <a:pt x="75" y="98"/>
                    <a:pt x="71" y="99"/>
                    <a:pt x="67" y="99"/>
                  </a:cubicBezTo>
                  <a:cubicBezTo>
                    <a:pt x="59" y="101"/>
                    <a:pt x="51" y="101"/>
                    <a:pt x="45" y="102"/>
                  </a:cubicBezTo>
                  <a:cubicBezTo>
                    <a:pt x="31" y="102"/>
                    <a:pt x="20" y="102"/>
                    <a:pt x="13" y="101"/>
                  </a:cubicBezTo>
                  <a:cubicBezTo>
                    <a:pt x="5" y="100"/>
                    <a:pt x="1" y="99"/>
                    <a:pt x="1" y="97"/>
                  </a:cubicBezTo>
                </a:path>
              </a:pathLst>
            </a:custGeom>
            <a:solidFill>
              <a:srgbClr val="E0E0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988" name="Freeform 280">
              <a:extLst>
                <a:ext uri="{FF2B5EF4-FFF2-40B4-BE49-F238E27FC236}">
                  <a16:creationId xmlns:a16="http://schemas.microsoft.com/office/drawing/2014/main" id="{D54DF065-967A-4C11-86B4-22A75F63A8C9}"/>
                </a:ext>
              </a:extLst>
            </p:cNvPr>
            <p:cNvSpPr>
              <a:spLocks/>
            </p:cNvSpPr>
            <p:nvPr/>
          </p:nvSpPr>
          <p:spPr bwMode="auto">
            <a:xfrm>
              <a:off x="7921527" y="3419081"/>
              <a:ext cx="347504" cy="278227"/>
            </a:xfrm>
            <a:custGeom>
              <a:avLst/>
              <a:gdLst>
                <a:gd name="T0" fmla="*/ 2147483647 w 131"/>
                <a:gd name="T1" fmla="*/ 2147483647 h 105"/>
                <a:gd name="T2" fmla="*/ 2147483647 w 131"/>
                <a:gd name="T3" fmla="*/ 2147483647 h 105"/>
                <a:gd name="T4" fmla="*/ 2147483647 w 131"/>
                <a:gd name="T5" fmla="*/ 2147483647 h 105"/>
                <a:gd name="T6" fmla="*/ 2147483647 w 131"/>
                <a:gd name="T7" fmla="*/ 2147483647 h 105"/>
                <a:gd name="T8" fmla="*/ 2147483647 w 131"/>
                <a:gd name="T9" fmla="*/ 2147483647 h 105"/>
                <a:gd name="T10" fmla="*/ 2147483647 w 131"/>
                <a:gd name="T11" fmla="*/ 2147483647 h 105"/>
                <a:gd name="T12" fmla="*/ 0 w 131"/>
                <a:gd name="T13" fmla="*/ 2147483647 h 105"/>
                <a:gd name="T14" fmla="*/ 2147483647 w 131"/>
                <a:gd name="T15" fmla="*/ 2147483647 h 105"/>
                <a:gd name="T16" fmla="*/ 2147483647 w 131"/>
                <a:gd name="T17" fmla="*/ 2147483647 h 105"/>
                <a:gd name="T18" fmla="*/ 2147483647 w 131"/>
                <a:gd name="T19" fmla="*/ 2147483647 h 105"/>
                <a:gd name="T20" fmla="*/ 2147483647 w 131"/>
                <a:gd name="T21" fmla="*/ 2147483647 h 105"/>
                <a:gd name="T22" fmla="*/ 2147483647 w 131"/>
                <a:gd name="T23" fmla="*/ 2147483647 h 105"/>
                <a:gd name="T24" fmla="*/ 2147483647 w 131"/>
                <a:gd name="T25" fmla="*/ 2147483647 h 105"/>
                <a:gd name="T26" fmla="*/ 2147483647 w 131"/>
                <a:gd name="T27" fmla="*/ 2147483647 h 105"/>
                <a:gd name="T28" fmla="*/ 2147483647 w 131"/>
                <a:gd name="T29" fmla="*/ 2147483647 h 105"/>
                <a:gd name="T30" fmla="*/ 2147483647 w 131"/>
                <a:gd name="T31" fmla="*/ 2147483647 h 105"/>
                <a:gd name="T32" fmla="*/ 2147483647 w 131"/>
                <a:gd name="T33" fmla="*/ 2147483647 h 105"/>
                <a:gd name="T34" fmla="*/ 2147483647 w 131"/>
                <a:gd name="T35" fmla="*/ 2147483647 h 105"/>
                <a:gd name="T36" fmla="*/ 2147483647 w 131"/>
                <a:gd name="T37" fmla="*/ 2147483647 h 105"/>
                <a:gd name="T38" fmla="*/ 2147483647 w 131"/>
                <a:gd name="T39" fmla="*/ 2147483647 h 105"/>
                <a:gd name="T40" fmla="*/ 2147483647 w 131"/>
                <a:gd name="T41" fmla="*/ 2147483647 h 105"/>
                <a:gd name="T42" fmla="*/ 2147483647 w 131"/>
                <a:gd name="T43" fmla="*/ 2147483647 h 105"/>
                <a:gd name="T44" fmla="*/ 2147483647 w 131"/>
                <a:gd name="T45" fmla="*/ 2147483647 h 105"/>
                <a:gd name="T46" fmla="*/ 2147483647 w 131"/>
                <a:gd name="T47" fmla="*/ 2147483647 h 105"/>
                <a:gd name="T48" fmla="*/ 2147483647 w 131"/>
                <a:gd name="T49" fmla="*/ 2147483647 h 105"/>
                <a:gd name="T50" fmla="*/ 2147483647 w 131"/>
                <a:gd name="T51" fmla="*/ 2147483647 h 105"/>
                <a:gd name="T52" fmla="*/ 2147483647 w 131"/>
                <a:gd name="T53" fmla="*/ 2147483647 h 105"/>
                <a:gd name="T54" fmla="*/ 2147483647 w 131"/>
                <a:gd name="T55" fmla="*/ 2147483647 h 105"/>
                <a:gd name="T56" fmla="*/ 2147483647 w 131"/>
                <a:gd name="T57" fmla="*/ 2147483647 h 105"/>
                <a:gd name="T58" fmla="*/ 2147483647 w 131"/>
                <a:gd name="T59" fmla="*/ 2147483647 h 105"/>
                <a:gd name="T60" fmla="*/ 2147483647 w 131"/>
                <a:gd name="T61" fmla="*/ 2147483647 h 105"/>
                <a:gd name="T62" fmla="*/ 2147483647 w 131"/>
                <a:gd name="T63" fmla="*/ 2147483647 h 105"/>
                <a:gd name="T64" fmla="*/ 2147483647 w 131"/>
                <a:gd name="T65" fmla="*/ 2147483647 h 105"/>
                <a:gd name="T66" fmla="*/ 2147483647 w 131"/>
                <a:gd name="T67" fmla="*/ 2147483647 h 105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31"/>
                <a:gd name="T103" fmla="*/ 0 h 105"/>
                <a:gd name="T104" fmla="*/ 131 w 131"/>
                <a:gd name="T105" fmla="*/ 105 h 105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31" h="105">
                  <a:moveTo>
                    <a:pt x="130" y="101"/>
                  </a:moveTo>
                  <a:cubicBezTo>
                    <a:pt x="130" y="103"/>
                    <a:pt x="126" y="104"/>
                    <a:pt x="117" y="104"/>
                  </a:cubicBezTo>
                  <a:cubicBezTo>
                    <a:pt x="109" y="105"/>
                    <a:pt x="97" y="105"/>
                    <a:pt x="82" y="104"/>
                  </a:cubicBezTo>
                  <a:cubicBezTo>
                    <a:pt x="67" y="103"/>
                    <a:pt x="49" y="101"/>
                    <a:pt x="29" y="95"/>
                  </a:cubicBezTo>
                  <a:cubicBezTo>
                    <a:pt x="24" y="94"/>
                    <a:pt x="19" y="92"/>
                    <a:pt x="13" y="88"/>
                  </a:cubicBezTo>
                  <a:cubicBezTo>
                    <a:pt x="10" y="87"/>
                    <a:pt x="7" y="84"/>
                    <a:pt x="4" y="80"/>
                  </a:cubicBezTo>
                  <a:cubicBezTo>
                    <a:pt x="1" y="76"/>
                    <a:pt x="0" y="71"/>
                    <a:pt x="0" y="66"/>
                  </a:cubicBezTo>
                  <a:cubicBezTo>
                    <a:pt x="1" y="62"/>
                    <a:pt x="2" y="59"/>
                    <a:pt x="3" y="56"/>
                  </a:cubicBezTo>
                  <a:cubicBezTo>
                    <a:pt x="4" y="53"/>
                    <a:pt x="5" y="51"/>
                    <a:pt x="6" y="48"/>
                  </a:cubicBezTo>
                  <a:cubicBezTo>
                    <a:pt x="8" y="43"/>
                    <a:pt x="10" y="37"/>
                    <a:pt x="13" y="31"/>
                  </a:cubicBezTo>
                  <a:cubicBezTo>
                    <a:pt x="16" y="26"/>
                    <a:pt x="20" y="21"/>
                    <a:pt x="25" y="16"/>
                  </a:cubicBezTo>
                  <a:cubicBezTo>
                    <a:pt x="27" y="13"/>
                    <a:pt x="29" y="11"/>
                    <a:pt x="32" y="9"/>
                  </a:cubicBezTo>
                  <a:cubicBezTo>
                    <a:pt x="35" y="7"/>
                    <a:pt x="38" y="5"/>
                    <a:pt x="41" y="4"/>
                  </a:cubicBezTo>
                  <a:cubicBezTo>
                    <a:pt x="47" y="1"/>
                    <a:pt x="56" y="0"/>
                    <a:pt x="63" y="2"/>
                  </a:cubicBezTo>
                  <a:cubicBezTo>
                    <a:pt x="70" y="4"/>
                    <a:pt x="75" y="7"/>
                    <a:pt x="79" y="11"/>
                  </a:cubicBezTo>
                  <a:cubicBezTo>
                    <a:pt x="96" y="24"/>
                    <a:pt x="108" y="38"/>
                    <a:pt x="116" y="52"/>
                  </a:cubicBezTo>
                  <a:cubicBezTo>
                    <a:pt x="124" y="65"/>
                    <a:pt x="128" y="77"/>
                    <a:pt x="129" y="85"/>
                  </a:cubicBezTo>
                  <a:cubicBezTo>
                    <a:pt x="131" y="94"/>
                    <a:pt x="130" y="99"/>
                    <a:pt x="129" y="99"/>
                  </a:cubicBezTo>
                  <a:cubicBezTo>
                    <a:pt x="126" y="100"/>
                    <a:pt x="121" y="82"/>
                    <a:pt x="104" y="60"/>
                  </a:cubicBezTo>
                  <a:cubicBezTo>
                    <a:pt x="95" y="49"/>
                    <a:pt x="83" y="37"/>
                    <a:pt x="68" y="26"/>
                  </a:cubicBezTo>
                  <a:cubicBezTo>
                    <a:pt x="64" y="24"/>
                    <a:pt x="61" y="22"/>
                    <a:pt x="58" y="21"/>
                  </a:cubicBezTo>
                  <a:cubicBezTo>
                    <a:pt x="55" y="21"/>
                    <a:pt x="53" y="21"/>
                    <a:pt x="49" y="23"/>
                  </a:cubicBezTo>
                  <a:cubicBezTo>
                    <a:pt x="48" y="23"/>
                    <a:pt x="46" y="24"/>
                    <a:pt x="45" y="26"/>
                  </a:cubicBezTo>
                  <a:cubicBezTo>
                    <a:pt x="43" y="27"/>
                    <a:pt x="41" y="28"/>
                    <a:pt x="40" y="30"/>
                  </a:cubicBezTo>
                  <a:cubicBezTo>
                    <a:pt x="37" y="33"/>
                    <a:pt x="34" y="37"/>
                    <a:pt x="32" y="42"/>
                  </a:cubicBezTo>
                  <a:cubicBezTo>
                    <a:pt x="29" y="46"/>
                    <a:pt x="27" y="51"/>
                    <a:pt x="25" y="55"/>
                  </a:cubicBezTo>
                  <a:cubicBezTo>
                    <a:pt x="24" y="58"/>
                    <a:pt x="23" y="60"/>
                    <a:pt x="22" y="63"/>
                  </a:cubicBezTo>
                  <a:cubicBezTo>
                    <a:pt x="21" y="65"/>
                    <a:pt x="21" y="67"/>
                    <a:pt x="21" y="68"/>
                  </a:cubicBezTo>
                  <a:cubicBezTo>
                    <a:pt x="21" y="69"/>
                    <a:pt x="21" y="69"/>
                    <a:pt x="21" y="69"/>
                  </a:cubicBezTo>
                  <a:cubicBezTo>
                    <a:pt x="21" y="70"/>
                    <a:pt x="22" y="71"/>
                    <a:pt x="23" y="72"/>
                  </a:cubicBezTo>
                  <a:cubicBezTo>
                    <a:pt x="26" y="74"/>
                    <a:pt x="30" y="75"/>
                    <a:pt x="35" y="77"/>
                  </a:cubicBezTo>
                  <a:cubicBezTo>
                    <a:pt x="52" y="83"/>
                    <a:pt x="69" y="86"/>
                    <a:pt x="84" y="89"/>
                  </a:cubicBezTo>
                  <a:cubicBezTo>
                    <a:pt x="98" y="92"/>
                    <a:pt x="110" y="94"/>
                    <a:pt x="118" y="96"/>
                  </a:cubicBezTo>
                  <a:cubicBezTo>
                    <a:pt x="126" y="98"/>
                    <a:pt x="130" y="100"/>
                    <a:pt x="130" y="10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989" name="Freeform 281">
              <a:extLst>
                <a:ext uri="{FF2B5EF4-FFF2-40B4-BE49-F238E27FC236}">
                  <a16:creationId xmlns:a16="http://schemas.microsoft.com/office/drawing/2014/main" id="{F4DBC9F8-8BCC-4D08-9B55-104A2E19087F}"/>
                </a:ext>
              </a:extLst>
            </p:cNvPr>
            <p:cNvSpPr>
              <a:spLocks/>
            </p:cNvSpPr>
            <p:nvPr/>
          </p:nvSpPr>
          <p:spPr bwMode="auto">
            <a:xfrm>
              <a:off x="7919292" y="3604565"/>
              <a:ext cx="954239" cy="344152"/>
            </a:xfrm>
            <a:custGeom>
              <a:avLst/>
              <a:gdLst>
                <a:gd name="T0" fmla="*/ 2147483647 w 854"/>
                <a:gd name="T1" fmla="*/ 2147483647 h 308"/>
                <a:gd name="T2" fmla="*/ 2147483647 w 854"/>
                <a:gd name="T3" fmla="*/ 2147483647 h 308"/>
                <a:gd name="T4" fmla="*/ 0 w 854"/>
                <a:gd name="T5" fmla="*/ 2147483647 h 308"/>
                <a:gd name="T6" fmla="*/ 2147483647 w 854"/>
                <a:gd name="T7" fmla="*/ 0 h 308"/>
                <a:gd name="T8" fmla="*/ 2147483647 w 854"/>
                <a:gd name="T9" fmla="*/ 2147483647 h 30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54"/>
                <a:gd name="T16" fmla="*/ 0 h 308"/>
                <a:gd name="T17" fmla="*/ 854 w 854"/>
                <a:gd name="T18" fmla="*/ 308 h 30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54" h="308">
                  <a:moveTo>
                    <a:pt x="854" y="235"/>
                  </a:moveTo>
                  <a:lnTo>
                    <a:pt x="21" y="308"/>
                  </a:lnTo>
                  <a:lnTo>
                    <a:pt x="0" y="71"/>
                  </a:lnTo>
                  <a:lnTo>
                    <a:pt x="833" y="0"/>
                  </a:lnTo>
                  <a:lnTo>
                    <a:pt x="854" y="235"/>
                  </a:lnTo>
                  <a:close/>
                </a:path>
              </a:pathLst>
            </a:custGeom>
            <a:solidFill>
              <a:srgbClr val="E850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990" name="Freeform 282">
              <a:extLst>
                <a:ext uri="{FF2B5EF4-FFF2-40B4-BE49-F238E27FC236}">
                  <a16:creationId xmlns:a16="http://schemas.microsoft.com/office/drawing/2014/main" id="{D26BC067-1A10-4D8C-B34C-A972756A2F1C}"/>
                </a:ext>
              </a:extLst>
            </p:cNvPr>
            <p:cNvSpPr>
              <a:spLocks/>
            </p:cNvSpPr>
            <p:nvPr/>
          </p:nvSpPr>
          <p:spPr bwMode="auto">
            <a:xfrm>
              <a:off x="7919292" y="3604565"/>
              <a:ext cx="954239" cy="344152"/>
            </a:xfrm>
            <a:custGeom>
              <a:avLst/>
              <a:gdLst>
                <a:gd name="T0" fmla="*/ 2147483647 w 854"/>
                <a:gd name="T1" fmla="*/ 2147483647 h 308"/>
                <a:gd name="T2" fmla="*/ 2147483647 w 854"/>
                <a:gd name="T3" fmla="*/ 2147483647 h 308"/>
                <a:gd name="T4" fmla="*/ 0 w 854"/>
                <a:gd name="T5" fmla="*/ 2147483647 h 308"/>
                <a:gd name="T6" fmla="*/ 2147483647 w 854"/>
                <a:gd name="T7" fmla="*/ 0 h 308"/>
                <a:gd name="T8" fmla="*/ 2147483647 w 854"/>
                <a:gd name="T9" fmla="*/ 2147483647 h 30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54"/>
                <a:gd name="T16" fmla="*/ 0 h 308"/>
                <a:gd name="T17" fmla="*/ 854 w 854"/>
                <a:gd name="T18" fmla="*/ 308 h 30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54" h="308">
                  <a:moveTo>
                    <a:pt x="854" y="235"/>
                  </a:moveTo>
                  <a:lnTo>
                    <a:pt x="21" y="308"/>
                  </a:lnTo>
                  <a:lnTo>
                    <a:pt x="0" y="71"/>
                  </a:lnTo>
                  <a:lnTo>
                    <a:pt x="833" y="0"/>
                  </a:lnTo>
                  <a:lnTo>
                    <a:pt x="854" y="235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991" name="Freeform 283">
              <a:extLst>
                <a:ext uri="{FF2B5EF4-FFF2-40B4-BE49-F238E27FC236}">
                  <a16:creationId xmlns:a16="http://schemas.microsoft.com/office/drawing/2014/main" id="{88ECB0E8-11CA-419A-AC79-B9CD3B5A9E94}"/>
                </a:ext>
              </a:extLst>
            </p:cNvPr>
            <p:cNvSpPr>
              <a:spLocks/>
            </p:cNvSpPr>
            <p:nvPr/>
          </p:nvSpPr>
          <p:spPr bwMode="auto">
            <a:xfrm>
              <a:off x="7666765" y="3633617"/>
              <a:ext cx="864849" cy="336330"/>
            </a:xfrm>
            <a:custGeom>
              <a:avLst/>
              <a:gdLst>
                <a:gd name="T0" fmla="*/ 2147483647 w 774"/>
                <a:gd name="T1" fmla="*/ 2147483647 h 301"/>
                <a:gd name="T2" fmla="*/ 2147483647 w 774"/>
                <a:gd name="T3" fmla="*/ 2147483647 h 301"/>
                <a:gd name="T4" fmla="*/ 0 w 774"/>
                <a:gd name="T5" fmla="*/ 2147483647 h 301"/>
                <a:gd name="T6" fmla="*/ 2147483647 w 774"/>
                <a:gd name="T7" fmla="*/ 0 h 301"/>
                <a:gd name="T8" fmla="*/ 2147483647 w 774"/>
                <a:gd name="T9" fmla="*/ 2147483647 h 30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74"/>
                <a:gd name="T16" fmla="*/ 0 h 301"/>
                <a:gd name="T17" fmla="*/ 774 w 774"/>
                <a:gd name="T18" fmla="*/ 301 h 30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74" h="301">
                  <a:moveTo>
                    <a:pt x="774" y="235"/>
                  </a:moveTo>
                  <a:lnTo>
                    <a:pt x="22" y="301"/>
                  </a:lnTo>
                  <a:lnTo>
                    <a:pt x="0" y="66"/>
                  </a:lnTo>
                  <a:lnTo>
                    <a:pt x="753" y="0"/>
                  </a:lnTo>
                  <a:lnTo>
                    <a:pt x="774" y="235"/>
                  </a:lnTo>
                  <a:close/>
                </a:path>
              </a:pathLst>
            </a:custGeom>
            <a:solidFill>
              <a:srgbClr val="FE8A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992" name="Freeform 284">
              <a:extLst>
                <a:ext uri="{FF2B5EF4-FFF2-40B4-BE49-F238E27FC236}">
                  <a16:creationId xmlns:a16="http://schemas.microsoft.com/office/drawing/2014/main" id="{E5B0079F-B400-4897-88FB-DB63B61E1D6C}"/>
                </a:ext>
              </a:extLst>
            </p:cNvPr>
            <p:cNvSpPr>
              <a:spLocks/>
            </p:cNvSpPr>
            <p:nvPr/>
          </p:nvSpPr>
          <p:spPr bwMode="auto">
            <a:xfrm>
              <a:off x="7666765" y="3633617"/>
              <a:ext cx="864849" cy="336330"/>
            </a:xfrm>
            <a:custGeom>
              <a:avLst/>
              <a:gdLst>
                <a:gd name="T0" fmla="*/ 2147483647 w 774"/>
                <a:gd name="T1" fmla="*/ 2147483647 h 301"/>
                <a:gd name="T2" fmla="*/ 2147483647 w 774"/>
                <a:gd name="T3" fmla="*/ 2147483647 h 301"/>
                <a:gd name="T4" fmla="*/ 0 w 774"/>
                <a:gd name="T5" fmla="*/ 2147483647 h 301"/>
                <a:gd name="T6" fmla="*/ 2147483647 w 774"/>
                <a:gd name="T7" fmla="*/ 0 h 301"/>
                <a:gd name="T8" fmla="*/ 2147483647 w 774"/>
                <a:gd name="T9" fmla="*/ 2147483647 h 30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74"/>
                <a:gd name="T16" fmla="*/ 0 h 301"/>
                <a:gd name="T17" fmla="*/ 774 w 774"/>
                <a:gd name="T18" fmla="*/ 301 h 30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74" h="301">
                  <a:moveTo>
                    <a:pt x="774" y="235"/>
                  </a:moveTo>
                  <a:lnTo>
                    <a:pt x="22" y="301"/>
                  </a:lnTo>
                  <a:lnTo>
                    <a:pt x="0" y="66"/>
                  </a:lnTo>
                  <a:lnTo>
                    <a:pt x="753" y="0"/>
                  </a:lnTo>
                  <a:lnTo>
                    <a:pt x="774" y="235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993" name="Freeform 285">
              <a:extLst>
                <a:ext uri="{FF2B5EF4-FFF2-40B4-BE49-F238E27FC236}">
                  <a16:creationId xmlns:a16="http://schemas.microsoft.com/office/drawing/2014/main" id="{5E4A1E91-5EAD-405C-A90F-073764A3C1BF}"/>
                </a:ext>
              </a:extLst>
            </p:cNvPr>
            <p:cNvSpPr>
              <a:spLocks/>
            </p:cNvSpPr>
            <p:nvPr/>
          </p:nvSpPr>
          <p:spPr bwMode="auto">
            <a:xfrm>
              <a:off x="7923762" y="3676078"/>
              <a:ext cx="125146" cy="272640"/>
            </a:xfrm>
            <a:custGeom>
              <a:avLst/>
              <a:gdLst>
                <a:gd name="T0" fmla="*/ 0 w 112"/>
                <a:gd name="T1" fmla="*/ 2147483647 h 244"/>
                <a:gd name="T2" fmla="*/ 2147483647 w 112"/>
                <a:gd name="T3" fmla="*/ 2147483647 h 244"/>
                <a:gd name="T4" fmla="*/ 2147483647 w 112"/>
                <a:gd name="T5" fmla="*/ 2147483647 h 244"/>
                <a:gd name="T6" fmla="*/ 2147483647 w 112"/>
                <a:gd name="T7" fmla="*/ 0 h 244"/>
                <a:gd name="T8" fmla="*/ 0 w 112"/>
                <a:gd name="T9" fmla="*/ 2147483647 h 2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2"/>
                <a:gd name="T16" fmla="*/ 0 h 244"/>
                <a:gd name="T17" fmla="*/ 112 w 112"/>
                <a:gd name="T18" fmla="*/ 244 h 2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2" h="244">
                  <a:moveTo>
                    <a:pt x="0" y="7"/>
                  </a:moveTo>
                  <a:lnTo>
                    <a:pt x="24" y="244"/>
                  </a:lnTo>
                  <a:lnTo>
                    <a:pt x="112" y="235"/>
                  </a:lnTo>
                  <a:lnTo>
                    <a:pt x="88" y="0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994" name="Freeform 286">
              <a:extLst>
                <a:ext uri="{FF2B5EF4-FFF2-40B4-BE49-F238E27FC236}">
                  <a16:creationId xmlns:a16="http://schemas.microsoft.com/office/drawing/2014/main" id="{DEC3BB5F-8784-4EB2-82AB-67767F76A898}"/>
                </a:ext>
              </a:extLst>
            </p:cNvPr>
            <p:cNvSpPr>
              <a:spLocks/>
            </p:cNvSpPr>
            <p:nvPr/>
          </p:nvSpPr>
          <p:spPr bwMode="auto">
            <a:xfrm>
              <a:off x="7923762" y="3676078"/>
              <a:ext cx="125146" cy="272640"/>
            </a:xfrm>
            <a:custGeom>
              <a:avLst/>
              <a:gdLst>
                <a:gd name="T0" fmla="*/ 0 w 112"/>
                <a:gd name="T1" fmla="*/ 2147483647 h 244"/>
                <a:gd name="T2" fmla="*/ 2147483647 w 112"/>
                <a:gd name="T3" fmla="*/ 2147483647 h 244"/>
                <a:gd name="T4" fmla="*/ 2147483647 w 112"/>
                <a:gd name="T5" fmla="*/ 2147483647 h 244"/>
                <a:gd name="T6" fmla="*/ 2147483647 w 112"/>
                <a:gd name="T7" fmla="*/ 0 h 244"/>
                <a:gd name="T8" fmla="*/ 0 w 112"/>
                <a:gd name="T9" fmla="*/ 2147483647 h 2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2"/>
                <a:gd name="T16" fmla="*/ 0 h 244"/>
                <a:gd name="T17" fmla="*/ 112 w 112"/>
                <a:gd name="T18" fmla="*/ 244 h 2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2" h="244">
                  <a:moveTo>
                    <a:pt x="0" y="7"/>
                  </a:moveTo>
                  <a:lnTo>
                    <a:pt x="24" y="244"/>
                  </a:lnTo>
                  <a:lnTo>
                    <a:pt x="112" y="235"/>
                  </a:lnTo>
                  <a:lnTo>
                    <a:pt x="88" y="0"/>
                  </a:lnTo>
                  <a:lnTo>
                    <a:pt x="0" y="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995" name="Freeform 287">
              <a:extLst>
                <a:ext uri="{FF2B5EF4-FFF2-40B4-BE49-F238E27FC236}">
                  <a16:creationId xmlns:a16="http://schemas.microsoft.com/office/drawing/2014/main" id="{4759AC43-82AD-48AC-94FC-1BBFE280DEEC}"/>
                </a:ext>
              </a:extLst>
            </p:cNvPr>
            <p:cNvSpPr>
              <a:spLocks/>
            </p:cNvSpPr>
            <p:nvPr/>
          </p:nvSpPr>
          <p:spPr bwMode="auto">
            <a:xfrm>
              <a:off x="8622122" y="3612387"/>
              <a:ext cx="137437" cy="275992"/>
            </a:xfrm>
            <a:custGeom>
              <a:avLst/>
              <a:gdLst>
                <a:gd name="T0" fmla="*/ 0 w 123"/>
                <a:gd name="T1" fmla="*/ 2147483647 h 247"/>
                <a:gd name="T2" fmla="*/ 2147483647 w 123"/>
                <a:gd name="T3" fmla="*/ 2147483647 h 247"/>
                <a:gd name="T4" fmla="*/ 2147483647 w 123"/>
                <a:gd name="T5" fmla="*/ 2147483647 h 247"/>
                <a:gd name="T6" fmla="*/ 2147483647 w 123"/>
                <a:gd name="T7" fmla="*/ 0 h 247"/>
                <a:gd name="T8" fmla="*/ 0 w 123"/>
                <a:gd name="T9" fmla="*/ 2147483647 h 2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23"/>
                <a:gd name="T16" fmla="*/ 0 h 247"/>
                <a:gd name="T17" fmla="*/ 123 w 123"/>
                <a:gd name="T18" fmla="*/ 247 h 2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23" h="247">
                  <a:moveTo>
                    <a:pt x="0" y="12"/>
                  </a:moveTo>
                  <a:lnTo>
                    <a:pt x="26" y="247"/>
                  </a:lnTo>
                  <a:lnTo>
                    <a:pt x="123" y="237"/>
                  </a:lnTo>
                  <a:lnTo>
                    <a:pt x="99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996" name="Freeform 288">
              <a:extLst>
                <a:ext uri="{FF2B5EF4-FFF2-40B4-BE49-F238E27FC236}">
                  <a16:creationId xmlns:a16="http://schemas.microsoft.com/office/drawing/2014/main" id="{236AB31F-AC07-419C-8B26-A5AF752EB297}"/>
                </a:ext>
              </a:extLst>
            </p:cNvPr>
            <p:cNvSpPr>
              <a:spLocks/>
            </p:cNvSpPr>
            <p:nvPr/>
          </p:nvSpPr>
          <p:spPr bwMode="auto">
            <a:xfrm>
              <a:off x="8622122" y="3612387"/>
              <a:ext cx="137437" cy="275992"/>
            </a:xfrm>
            <a:custGeom>
              <a:avLst/>
              <a:gdLst>
                <a:gd name="T0" fmla="*/ 0 w 123"/>
                <a:gd name="T1" fmla="*/ 2147483647 h 247"/>
                <a:gd name="T2" fmla="*/ 2147483647 w 123"/>
                <a:gd name="T3" fmla="*/ 2147483647 h 247"/>
                <a:gd name="T4" fmla="*/ 2147483647 w 123"/>
                <a:gd name="T5" fmla="*/ 2147483647 h 247"/>
                <a:gd name="T6" fmla="*/ 2147483647 w 123"/>
                <a:gd name="T7" fmla="*/ 0 h 247"/>
                <a:gd name="T8" fmla="*/ 0 w 123"/>
                <a:gd name="T9" fmla="*/ 2147483647 h 2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23"/>
                <a:gd name="T16" fmla="*/ 0 h 247"/>
                <a:gd name="T17" fmla="*/ 123 w 123"/>
                <a:gd name="T18" fmla="*/ 247 h 2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23" h="247">
                  <a:moveTo>
                    <a:pt x="0" y="12"/>
                  </a:moveTo>
                  <a:lnTo>
                    <a:pt x="26" y="247"/>
                  </a:lnTo>
                  <a:lnTo>
                    <a:pt x="123" y="237"/>
                  </a:lnTo>
                  <a:lnTo>
                    <a:pt x="99" y="0"/>
                  </a:lnTo>
                  <a:lnTo>
                    <a:pt x="0" y="12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997" name="Freeform 289">
              <a:extLst>
                <a:ext uri="{FF2B5EF4-FFF2-40B4-BE49-F238E27FC236}">
                  <a16:creationId xmlns:a16="http://schemas.microsoft.com/office/drawing/2014/main" id="{FFFF8154-839D-4B37-B640-FCA42D91160B}"/>
                </a:ext>
              </a:extLst>
            </p:cNvPr>
            <p:cNvSpPr>
              <a:spLocks/>
            </p:cNvSpPr>
            <p:nvPr/>
          </p:nvSpPr>
          <p:spPr bwMode="auto">
            <a:xfrm>
              <a:off x="8110364" y="3649261"/>
              <a:ext cx="227945" cy="129616"/>
            </a:xfrm>
            <a:custGeom>
              <a:avLst/>
              <a:gdLst>
                <a:gd name="T0" fmla="*/ 0 w 86"/>
                <a:gd name="T1" fmla="*/ 2147483647 h 49"/>
                <a:gd name="T2" fmla="*/ 2147483647 w 86"/>
                <a:gd name="T3" fmla="*/ 2147483647 h 49"/>
                <a:gd name="T4" fmla="*/ 2147483647 w 86"/>
                <a:gd name="T5" fmla="*/ 2147483647 h 49"/>
                <a:gd name="T6" fmla="*/ 2147483647 w 86"/>
                <a:gd name="T7" fmla="*/ 2147483647 h 49"/>
                <a:gd name="T8" fmla="*/ 2147483647 w 86"/>
                <a:gd name="T9" fmla="*/ 2147483647 h 49"/>
                <a:gd name="T10" fmla="*/ 2147483647 w 86"/>
                <a:gd name="T11" fmla="*/ 2147483647 h 49"/>
                <a:gd name="T12" fmla="*/ 2147483647 w 86"/>
                <a:gd name="T13" fmla="*/ 0 h 49"/>
                <a:gd name="T14" fmla="*/ 2147483647 w 86"/>
                <a:gd name="T15" fmla="*/ 2147483647 h 49"/>
                <a:gd name="T16" fmla="*/ 2147483647 w 86"/>
                <a:gd name="T17" fmla="*/ 2147483647 h 49"/>
                <a:gd name="T18" fmla="*/ 2147483647 w 86"/>
                <a:gd name="T19" fmla="*/ 2147483647 h 49"/>
                <a:gd name="T20" fmla="*/ 2147483647 w 86"/>
                <a:gd name="T21" fmla="*/ 2147483647 h 49"/>
                <a:gd name="T22" fmla="*/ 2147483647 w 86"/>
                <a:gd name="T23" fmla="*/ 2147483647 h 49"/>
                <a:gd name="T24" fmla="*/ 2147483647 w 86"/>
                <a:gd name="T25" fmla="*/ 2147483647 h 49"/>
                <a:gd name="T26" fmla="*/ 2147483647 w 86"/>
                <a:gd name="T27" fmla="*/ 2147483647 h 49"/>
                <a:gd name="T28" fmla="*/ 2147483647 w 86"/>
                <a:gd name="T29" fmla="*/ 2147483647 h 49"/>
                <a:gd name="T30" fmla="*/ 2147483647 w 86"/>
                <a:gd name="T31" fmla="*/ 2147483647 h 49"/>
                <a:gd name="T32" fmla="*/ 0 w 86"/>
                <a:gd name="T33" fmla="*/ 2147483647 h 49"/>
                <a:gd name="T34" fmla="*/ 0 w 86"/>
                <a:gd name="T35" fmla="*/ 2147483647 h 49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86"/>
                <a:gd name="T55" fmla="*/ 0 h 49"/>
                <a:gd name="T56" fmla="*/ 86 w 86"/>
                <a:gd name="T57" fmla="*/ 49 h 49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86" h="49">
                  <a:moveTo>
                    <a:pt x="0" y="10"/>
                  </a:moveTo>
                  <a:cubicBezTo>
                    <a:pt x="1" y="10"/>
                    <a:pt x="1" y="18"/>
                    <a:pt x="7" y="28"/>
                  </a:cubicBezTo>
                  <a:cubicBezTo>
                    <a:pt x="10" y="33"/>
                    <a:pt x="15" y="38"/>
                    <a:pt x="22" y="42"/>
                  </a:cubicBezTo>
                  <a:cubicBezTo>
                    <a:pt x="29" y="45"/>
                    <a:pt x="38" y="47"/>
                    <a:pt x="47" y="46"/>
                  </a:cubicBezTo>
                  <a:cubicBezTo>
                    <a:pt x="56" y="45"/>
                    <a:pt x="64" y="41"/>
                    <a:pt x="70" y="36"/>
                  </a:cubicBezTo>
                  <a:cubicBezTo>
                    <a:pt x="76" y="31"/>
                    <a:pt x="79" y="25"/>
                    <a:pt x="81" y="19"/>
                  </a:cubicBezTo>
                  <a:cubicBezTo>
                    <a:pt x="86" y="8"/>
                    <a:pt x="84" y="0"/>
                    <a:pt x="84" y="0"/>
                  </a:cubicBezTo>
                  <a:cubicBezTo>
                    <a:pt x="84" y="0"/>
                    <a:pt x="85" y="1"/>
                    <a:pt x="85" y="2"/>
                  </a:cubicBezTo>
                  <a:cubicBezTo>
                    <a:pt x="85" y="3"/>
                    <a:pt x="85" y="4"/>
                    <a:pt x="85" y="6"/>
                  </a:cubicBezTo>
                  <a:cubicBezTo>
                    <a:pt x="85" y="9"/>
                    <a:pt x="85" y="14"/>
                    <a:pt x="83" y="20"/>
                  </a:cubicBezTo>
                  <a:cubicBezTo>
                    <a:pt x="81" y="26"/>
                    <a:pt x="77" y="32"/>
                    <a:pt x="71" y="38"/>
                  </a:cubicBezTo>
                  <a:cubicBezTo>
                    <a:pt x="68" y="40"/>
                    <a:pt x="64" y="43"/>
                    <a:pt x="60" y="45"/>
                  </a:cubicBezTo>
                  <a:cubicBezTo>
                    <a:pt x="56" y="47"/>
                    <a:pt x="52" y="48"/>
                    <a:pt x="47" y="48"/>
                  </a:cubicBezTo>
                  <a:cubicBezTo>
                    <a:pt x="38" y="49"/>
                    <a:pt x="28" y="47"/>
                    <a:pt x="21" y="43"/>
                  </a:cubicBezTo>
                  <a:cubicBezTo>
                    <a:pt x="14" y="39"/>
                    <a:pt x="9" y="34"/>
                    <a:pt x="6" y="29"/>
                  </a:cubicBezTo>
                  <a:cubicBezTo>
                    <a:pt x="3" y="23"/>
                    <a:pt x="1" y="18"/>
                    <a:pt x="1" y="15"/>
                  </a:cubicBezTo>
                  <a:cubicBezTo>
                    <a:pt x="0" y="13"/>
                    <a:pt x="0" y="12"/>
                    <a:pt x="0" y="11"/>
                  </a:cubicBezTo>
                  <a:cubicBezTo>
                    <a:pt x="0" y="10"/>
                    <a:pt x="0" y="10"/>
                    <a:pt x="0" y="1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998" name="Freeform 290">
              <a:extLst>
                <a:ext uri="{FF2B5EF4-FFF2-40B4-BE49-F238E27FC236}">
                  <a16:creationId xmlns:a16="http://schemas.microsoft.com/office/drawing/2014/main" id="{459C069D-C7F3-45B7-B06B-549536E66C58}"/>
                </a:ext>
              </a:extLst>
            </p:cNvPr>
            <p:cNvSpPr>
              <a:spLocks/>
            </p:cNvSpPr>
            <p:nvPr/>
          </p:nvSpPr>
          <p:spPr bwMode="auto">
            <a:xfrm>
              <a:off x="7985217" y="3816867"/>
              <a:ext cx="225710" cy="129616"/>
            </a:xfrm>
            <a:custGeom>
              <a:avLst/>
              <a:gdLst>
                <a:gd name="T0" fmla="*/ 2147483647 w 85"/>
                <a:gd name="T1" fmla="*/ 2147483647 h 49"/>
                <a:gd name="T2" fmla="*/ 2147483647 w 85"/>
                <a:gd name="T3" fmla="*/ 2147483647 h 49"/>
                <a:gd name="T4" fmla="*/ 2147483647 w 85"/>
                <a:gd name="T5" fmla="*/ 2147483647 h 49"/>
                <a:gd name="T6" fmla="*/ 2147483647 w 85"/>
                <a:gd name="T7" fmla="*/ 2147483647 h 49"/>
                <a:gd name="T8" fmla="*/ 2147483647 w 85"/>
                <a:gd name="T9" fmla="*/ 2147483647 h 49"/>
                <a:gd name="T10" fmla="*/ 2147483647 w 85"/>
                <a:gd name="T11" fmla="*/ 2147483647 h 49"/>
                <a:gd name="T12" fmla="*/ 2147483647 w 85"/>
                <a:gd name="T13" fmla="*/ 2147483647 h 49"/>
                <a:gd name="T14" fmla="*/ 0 w 85"/>
                <a:gd name="T15" fmla="*/ 2147483647 h 49"/>
                <a:gd name="T16" fmla="*/ 0 w 85"/>
                <a:gd name="T17" fmla="*/ 2147483647 h 49"/>
                <a:gd name="T18" fmla="*/ 2147483647 w 85"/>
                <a:gd name="T19" fmla="*/ 2147483647 h 49"/>
                <a:gd name="T20" fmla="*/ 2147483647 w 85"/>
                <a:gd name="T21" fmla="*/ 2147483647 h 49"/>
                <a:gd name="T22" fmla="*/ 2147483647 w 85"/>
                <a:gd name="T23" fmla="*/ 2147483647 h 49"/>
                <a:gd name="T24" fmla="*/ 2147483647 w 85"/>
                <a:gd name="T25" fmla="*/ 2147483647 h 49"/>
                <a:gd name="T26" fmla="*/ 2147483647 w 85"/>
                <a:gd name="T27" fmla="*/ 2147483647 h 49"/>
                <a:gd name="T28" fmla="*/ 2147483647 w 85"/>
                <a:gd name="T29" fmla="*/ 2147483647 h 49"/>
                <a:gd name="T30" fmla="*/ 2147483647 w 85"/>
                <a:gd name="T31" fmla="*/ 2147483647 h 49"/>
                <a:gd name="T32" fmla="*/ 2147483647 w 85"/>
                <a:gd name="T33" fmla="*/ 2147483647 h 49"/>
                <a:gd name="T34" fmla="*/ 2147483647 w 85"/>
                <a:gd name="T35" fmla="*/ 2147483647 h 49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85"/>
                <a:gd name="T55" fmla="*/ 0 h 49"/>
                <a:gd name="T56" fmla="*/ 85 w 85"/>
                <a:gd name="T57" fmla="*/ 49 h 49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85" h="49">
                  <a:moveTo>
                    <a:pt x="85" y="40"/>
                  </a:moveTo>
                  <a:cubicBezTo>
                    <a:pt x="85" y="40"/>
                    <a:pt x="85" y="32"/>
                    <a:pt x="78" y="22"/>
                  </a:cubicBezTo>
                  <a:cubicBezTo>
                    <a:pt x="75" y="17"/>
                    <a:pt x="70" y="12"/>
                    <a:pt x="63" y="8"/>
                  </a:cubicBezTo>
                  <a:cubicBezTo>
                    <a:pt x="56" y="4"/>
                    <a:pt x="47" y="2"/>
                    <a:pt x="38" y="3"/>
                  </a:cubicBezTo>
                  <a:cubicBezTo>
                    <a:pt x="29" y="4"/>
                    <a:pt x="21" y="8"/>
                    <a:pt x="16" y="13"/>
                  </a:cubicBezTo>
                  <a:cubicBezTo>
                    <a:pt x="10" y="18"/>
                    <a:pt x="6" y="24"/>
                    <a:pt x="4" y="30"/>
                  </a:cubicBezTo>
                  <a:cubicBezTo>
                    <a:pt x="0" y="41"/>
                    <a:pt x="1" y="49"/>
                    <a:pt x="1" y="49"/>
                  </a:cubicBezTo>
                  <a:cubicBezTo>
                    <a:pt x="1" y="49"/>
                    <a:pt x="1" y="49"/>
                    <a:pt x="0" y="48"/>
                  </a:cubicBezTo>
                  <a:cubicBezTo>
                    <a:pt x="0" y="47"/>
                    <a:pt x="0" y="45"/>
                    <a:pt x="0" y="44"/>
                  </a:cubicBezTo>
                  <a:cubicBezTo>
                    <a:pt x="0" y="40"/>
                    <a:pt x="0" y="35"/>
                    <a:pt x="2" y="30"/>
                  </a:cubicBezTo>
                  <a:cubicBezTo>
                    <a:pt x="4" y="24"/>
                    <a:pt x="8" y="17"/>
                    <a:pt x="14" y="12"/>
                  </a:cubicBezTo>
                  <a:cubicBezTo>
                    <a:pt x="17" y="9"/>
                    <a:pt x="21" y="7"/>
                    <a:pt x="25" y="5"/>
                  </a:cubicBezTo>
                  <a:cubicBezTo>
                    <a:pt x="29" y="3"/>
                    <a:pt x="33" y="2"/>
                    <a:pt x="38" y="1"/>
                  </a:cubicBezTo>
                  <a:cubicBezTo>
                    <a:pt x="48" y="0"/>
                    <a:pt x="57" y="2"/>
                    <a:pt x="64" y="6"/>
                  </a:cubicBezTo>
                  <a:cubicBezTo>
                    <a:pt x="71" y="10"/>
                    <a:pt x="76" y="16"/>
                    <a:pt x="79" y="21"/>
                  </a:cubicBezTo>
                  <a:cubicBezTo>
                    <a:pt x="82" y="26"/>
                    <a:pt x="84" y="31"/>
                    <a:pt x="85" y="34"/>
                  </a:cubicBezTo>
                  <a:cubicBezTo>
                    <a:pt x="85" y="36"/>
                    <a:pt x="85" y="37"/>
                    <a:pt x="85" y="38"/>
                  </a:cubicBezTo>
                  <a:cubicBezTo>
                    <a:pt x="85" y="39"/>
                    <a:pt x="85" y="40"/>
                    <a:pt x="85" y="40"/>
                  </a:cubicBezTo>
                </a:path>
              </a:pathLst>
            </a:custGeom>
            <a:solidFill>
              <a:srgbClr val="FAFA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999" name="Freeform 291">
              <a:extLst>
                <a:ext uri="{FF2B5EF4-FFF2-40B4-BE49-F238E27FC236}">
                  <a16:creationId xmlns:a16="http://schemas.microsoft.com/office/drawing/2014/main" id="{E34253B4-6030-4BB1-A1FA-1C4D6B72BBD9}"/>
                </a:ext>
              </a:extLst>
            </p:cNvPr>
            <p:cNvSpPr>
              <a:spLocks/>
            </p:cNvSpPr>
            <p:nvPr/>
          </p:nvSpPr>
          <p:spPr bwMode="auto">
            <a:xfrm>
              <a:off x="8438872" y="3647026"/>
              <a:ext cx="227945" cy="233532"/>
            </a:xfrm>
            <a:custGeom>
              <a:avLst/>
              <a:gdLst>
                <a:gd name="T0" fmla="*/ 2147483647 w 86"/>
                <a:gd name="T1" fmla="*/ 2147483647 h 88"/>
                <a:gd name="T2" fmla="*/ 2147483647 w 86"/>
                <a:gd name="T3" fmla="*/ 2147483647 h 88"/>
                <a:gd name="T4" fmla="*/ 2147483647 w 86"/>
                <a:gd name="T5" fmla="*/ 2147483647 h 88"/>
                <a:gd name="T6" fmla="*/ 2147483647 w 86"/>
                <a:gd name="T7" fmla="*/ 2147483647 h 88"/>
                <a:gd name="T8" fmla="*/ 2147483647 w 86"/>
                <a:gd name="T9" fmla="*/ 2147483647 h 88"/>
                <a:gd name="T10" fmla="*/ 2147483647 w 86"/>
                <a:gd name="T11" fmla="*/ 2147483647 h 88"/>
                <a:gd name="T12" fmla="*/ 2147483647 w 86"/>
                <a:gd name="T13" fmla="*/ 2147483647 h 88"/>
                <a:gd name="T14" fmla="*/ 2147483647 w 86"/>
                <a:gd name="T15" fmla="*/ 2147483647 h 88"/>
                <a:gd name="T16" fmla="*/ 2147483647 w 86"/>
                <a:gd name="T17" fmla="*/ 2147483647 h 88"/>
                <a:gd name="T18" fmla="*/ 2147483647 w 86"/>
                <a:gd name="T19" fmla="*/ 2147483647 h 88"/>
                <a:gd name="T20" fmla="*/ 2147483647 w 86"/>
                <a:gd name="T21" fmla="*/ 2147483647 h 88"/>
                <a:gd name="T22" fmla="*/ 2147483647 w 86"/>
                <a:gd name="T23" fmla="*/ 2147483647 h 88"/>
                <a:gd name="T24" fmla="*/ 2147483647 w 86"/>
                <a:gd name="T25" fmla="*/ 2147483647 h 88"/>
                <a:gd name="T26" fmla="*/ 2147483647 w 86"/>
                <a:gd name="T27" fmla="*/ 2147483647 h 88"/>
                <a:gd name="T28" fmla="*/ 2147483647 w 86"/>
                <a:gd name="T29" fmla="*/ 2147483647 h 88"/>
                <a:gd name="T30" fmla="*/ 2147483647 w 86"/>
                <a:gd name="T31" fmla="*/ 2147483647 h 88"/>
                <a:gd name="T32" fmla="*/ 2147483647 w 86"/>
                <a:gd name="T33" fmla="*/ 2147483647 h 88"/>
                <a:gd name="T34" fmla="*/ 2147483647 w 86"/>
                <a:gd name="T35" fmla="*/ 2147483647 h 88"/>
                <a:gd name="T36" fmla="*/ 2147483647 w 86"/>
                <a:gd name="T37" fmla="*/ 2147483647 h 88"/>
                <a:gd name="T38" fmla="*/ 2147483647 w 86"/>
                <a:gd name="T39" fmla="*/ 2147483647 h 88"/>
                <a:gd name="T40" fmla="*/ 2147483647 w 86"/>
                <a:gd name="T41" fmla="*/ 2147483647 h 88"/>
                <a:gd name="T42" fmla="*/ 0 w 86"/>
                <a:gd name="T43" fmla="*/ 2147483647 h 88"/>
                <a:gd name="T44" fmla="*/ 2147483647 w 86"/>
                <a:gd name="T45" fmla="*/ 2147483647 h 88"/>
                <a:gd name="T46" fmla="*/ 2147483647 w 86"/>
                <a:gd name="T47" fmla="*/ 2147483647 h 88"/>
                <a:gd name="T48" fmla="*/ 2147483647 w 86"/>
                <a:gd name="T49" fmla="*/ 2147483647 h 88"/>
                <a:gd name="T50" fmla="*/ 2147483647 w 86"/>
                <a:gd name="T51" fmla="*/ 2147483647 h 88"/>
                <a:gd name="T52" fmla="*/ 2147483647 w 86"/>
                <a:gd name="T53" fmla="*/ 2147483647 h 88"/>
                <a:gd name="T54" fmla="*/ 2147483647 w 86"/>
                <a:gd name="T55" fmla="*/ 2147483647 h 88"/>
                <a:gd name="T56" fmla="*/ 2147483647 w 86"/>
                <a:gd name="T57" fmla="*/ 2147483647 h 8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86"/>
                <a:gd name="T88" fmla="*/ 0 h 88"/>
                <a:gd name="T89" fmla="*/ 86 w 86"/>
                <a:gd name="T90" fmla="*/ 88 h 88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86" h="88">
                  <a:moveTo>
                    <a:pt x="86" y="44"/>
                  </a:moveTo>
                  <a:cubicBezTo>
                    <a:pt x="85" y="44"/>
                    <a:pt x="85" y="40"/>
                    <a:pt x="84" y="34"/>
                  </a:cubicBezTo>
                  <a:cubicBezTo>
                    <a:pt x="82" y="27"/>
                    <a:pt x="78" y="18"/>
                    <a:pt x="68" y="11"/>
                  </a:cubicBezTo>
                  <a:cubicBezTo>
                    <a:pt x="64" y="7"/>
                    <a:pt x="58" y="4"/>
                    <a:pt x="51" y="3"/>
                  </a:cubicBezTo>
                  <a:cubicBezTo>
                    <a:pt x="44" y="2"/>
                    <a:pt x="36" y="2"/>
                    <a:pt x="29" y="5"/>
                  </a:cubicBezTo>
                  <a:cubicBezTo>
                    <a:pt x="25" y="6"/>
                    <a:pt x="22" y="8"/>
                    <a:pt x="18" y="11"/>
                  </a:cubicBezTo>
                  <a:cubicBezTo>
                    <a:pt x="15" y="13"/>
                    <a:pt x="12" y="16"/>
                    <a:pt x="10" y="19"/>
                  </a:cubicBezTo>
                  <a:cubicBezTo>
                    <a:pt x="5" y="26"/>
                    <a:pt x="2" y="35"/>
                    <a:pt x="2" y="44"/>
                  </a:cubicBezTo>
                  <a:cubicBezTo>
                    <a:pt x="2" y="53"/>
                    <a:pt x="5" y="62"/>
                    <a:pt x="10" y="68"/>
                  </a:cubicBezTo>
                  <a:cubicBezTo>
                    <a:pt x="12" y="72"/>
                    <a:pt x="15" y="75"/>
                    <a:pt x="18" y="77"/>
                  </a:cubicBezTo>
                  <a:cubicBezTo>
                    <a:pt x="22" y="80"/>
                    <a:pt x="25" y="82"/>
                    <a:pt x="29" y="83"/>
                  </a:cubicBezTo>
                  <a:cubicBezTo>
                    <a:pt x="36" y="86"/>
                    <a:pt x="44" y="86"/>
                    <a:pt x="51" y="85"/>
                  </a:cubicBezTo>
                  <a:cubicBezTo>
                    <a:pt x="58" y="84"/>
                    <a:pt x="64" y="81"/>
                    <a:pt x="68" y="77"/>
                  </a:cubicBezTo>
                  <a:cubicBezTo>
                    <a:pt x="78" y="70"/>
                    <a:pt x="82" y="61"/>
                    <a:pt x="84" y="54"/>
                  </a:cubicBezTo>
                  <a:cubicBezTo>
                    <a:pt x="85" y="48"/>
                    <a:pt x="85" y="44"/>
                    <a:pt x="86" y="44"/>
                  </a:cubicBezTo>
                  <a:cubicBezTo>
                    <a:pt x="86" y="44"/>
                    <a:pt x="86" y="48"/>
                    <a:pt x="85" y="54"/>
                  </a:cubicBezTo>
                  <a:cubicBezTo>
                    <a:pt x="83" y="61"/>
                    <a:pt x="79" y="71"/>
                    <a:pt x="69" y="78"/>
                  </a:cubicBezTo>
                  <a:cubicBezTo>
                    <a:pt x="64" y="82"/>
                    <a:pt x="58" y="85"/>
                    <a:pt x="51" y="86"/>
                  </a:cubicBezTo>
                  <a:cubicBezTo>
                    <a:pt x="44" y="88"/>
                    <a:pt x="36" y="88"/>
                    <a:pt x="28" y="85"/>
                  </a:cubicBezTo>
                  <a:cubicBezTo>
                    <a:pt x="24" y="83"/>
                    <a:pt x="21" y="81"/>
                    <a:pt x="17" y="79"/>
                  </a:cubicBezTo>
                  <a:cubicBezTo>
                    <a:pt x="14" y="76"/>
                    <a:pt x="11" y="73"/>
                    <a:pt x="8" y="70"/>
                  </a:cubicBezTo>
                  <a:cubicBezTo>
                    <a:pt x="3" y="62"/>
                    <a:pt x="0" y="53"/>
                    <a:pt x="0" y="44"/>
                  </a:cubicBezTo>
                  <a:cubicBezTo>
                    <a:pt x="0" y="34"/>
                    <a:pt x="3" y="25"/>
                    <a:pt x="8" y="18"/>
                  </a:cubicBezTo>
                  <a:cubicBezTo>
                    <a:pt x="11" y="15"/>
                    <a:pt x="14" y="11"/>
                    <a:pt x="17" y="9"/>
                  </a:cubicBezTo>
                  <a:cubicBezTo>
                    <a:pt x="21" y="6"/>
                    <a:pt x="24" y="4"/>
                    <a:pt x="28" y="3"/>
                  </a:cubicBezTo>
                  <a:cubicBezTo>
                    <a:pt x="36" y="0"/>
                    <a:pt x="44" y="0"/>
                    <a:pt x="51" y="1"/>
                  </a:cubicBezTo>
                  <a:cubicBezTo>
                    <a:pt x="58" y="3"/>
                    <a:pt x="64" y="6"/>
                    <a:pt x="69" y="10"/>
                  </a:cubicBezTo>
                  <a:cubicBezTo>
                    <a:pt x="79" y="17"/>
                    <a:pt x="83" y="27"/>
                    <a:pt x="85" y="33"/>
                  </a:cubicBezTo>
                  <a:cubicBezTo>
                    <a:pt x="86" y="40"/>
                    <a:pt x="86" y="44"/>
                    <a:pt x="86" y="44"/>
                  </a:cubicBezTo>
                </a:path>
              </a:pathLst>
            </a:custGeom>
            <a:solidFill>
              <a:srgbClr val="FAFA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000" name="Freeform 292">
              <a:extLst>
                <a:ext uri="{FF2B5EF4-FFF2-40B4-BE49-F238E27FC236}">
                  <a16:creationId xmlns:a16="http://schemas.microsoft.com/office/drawing/2014/main" id="{F14F419A-6748-4627-8AB8-A769F8C5B7EE}"/>
                </a:ext>
              </a:extLst>
            </p:cNvPr>
            <p:cNvSpPr>
              <a:spLocks/>
            </p:cNvSpPr>
            <p:nvPr/>
          </p:nvSpPr>
          <p:spPr bwMode="auto">
            <a:xfrm>
              <a:off x="7706991" y="3699542"/>
              <a:ext cx="227945" cy="233532"/>
            </a:xfrm>
            <a:custGeom>
              <a:avLst/>
              <a:gdLst>
                <a:gd name="T0" fmla="*/ 2147483647 w 86"/>
                <a:gd name="T1" fmla="*/ 2147483647 h 88"/>
                <a:gd name="T2" fmla="*/ 2147483647 w 86"/>
                <a:gd name="T3" fmla="*/ 2147483647 h 88"/>
                <a:gd name="T4" fmla="*/ 2147483647 w 86"/>
                <a:gd name="T5" fmla="*/ 2147483647 h 88"/>
                <a:gd name="T6" fmla="*/ 2147483647 w 86"/>
                <a:gd name="T7" fmla="*/ 2147483647 h 88"/>
                <a:gd name="T8" fmla="*/ 2147483647 w 86"/>
                <a:gd name="T9" fmla="*/ 2147483647 h 88"/>
                <a:gd name="T10" fmla="*/ 2147483647 w 86"/>
                <a:gd name="T11" fmla="*/ 2147483647 h 88"/>
                <a:gd name="T12" fmla="*/ 2147483647 w 86"/>
                <a:gd name="T13" fmla="*/ 2147483647 h 88"/>
                <a:gd name="T14" fmla="*/ 2147483647 w 86"/>
                <a:gd name="T15" fmla="*/ 2147483647 h 88"/>
                <a:gd name="T16" fmla="*/ 2147483647 w 86"/>
                <a:gd name="T17" fmla="*/ 2147483647 h 88"/>
                <a:gd name="T18" fmla="*/ 2147483647 w 86"/>
                <a:gd name="T19" fmla="*/ 2147483647 h 88"/>
                <a:gd name="T20" fmla="*/ 2147483647 w 86"/>
                <a:gd name="T21" fmla="*/ 2147483647 h 88"/>
                <a:gd name="T22" fmla="*/ 2147483647 w 86"/>
                <a:gd name="T23" fmla="*/ 2147483647 h 88"/>
                <a:gd name="T24" fmla="*/ 2147483647 w 86"/>
                <a:gd name="T25" fmla="*/ 2147483647 h 88"/>
                <a:gd name="T26" fmla="*/ 2147483647 w 86"/>
                <a:gd name="T27" fmla="*/ 2147483647 h 88"/>
                <a:gd name="T28" fmla="*/ 2147483647 w 86"/>
                <a:gd name="T29" fmla="*/ 2147483647 h 88"/>
                <a:gd name="T30" fmla="*/ 2147483647 w 86"/>
                <a:gd name="T31" fmla="*/ 2147483647 h 88"/>
                <a:gd name="T32" fmla="*/ 2147483647 w 86"/>
                <a:gd name="T33" fmla="*/ 2147483647 h 88"/>
                <a:gd name="T34" fmla="*/ 2147483647 w 86"/>
                <a:gd name="T35" fmla="*/ 2147483647 h 88"/>
                <a:gd name="T36" fmla="*/ 2147483647 w 86"/>
                <a:gd name="T37" fmla="*/ 2147483647 h 88"/>
                <a:gd name="T38" fmla="*/ 2147483647 w 86"/>
                <a:gd name="T39" fmla="*/ 2147483647 h 88"/>
                <a:gd name="T40" fmla="*/ 2147483647 w 86"/>
                <a:gd name="T41" fmla="*/ 2147483647 h 88"/>
                <a:gd name="T42" fmla="*/ 0 w 86"/>
                <a:gd name="T43" fmla="*/ 2147483647 h 88"/>
                <a:gd name="T44" fmla="*/ 2147483647 w 86"/>
                <a:gd name="T45" fmla="*/ 2147483647 h 88"/>
                <a:gd name="T46" fmla="*/ 2147483647 w 86"/>
                <a:gd name="T47" fmla="*/ 2147483647 h 88"/>
                <a:gd name="T48" fmla="*/ 2147483647 w 86"/>
                <a:gd name="T49" fmla="*/ 2147483647 h 88"/>
                <a:gd name="T50" fmla="*/ 2147483647 w 86"/>
                <a:gd name="T51" fmla="*/ 2147483647 h 88"/>
                <a:gd name="T52" fmla="*/ 2147483647 w 86"/>
                <a:gd name="T53" fmla="*/ 2147483647 h 88"/>
                <a:gd name="T54" fmla="*/ 2147483647 w 86"/>
                <a:gd name="T55" fmla="*/ 2147483647 h 88"/>
                <a:gd name="T56" fmla="*/ 2147483647 w 86"/>
                <a:gd name="T57" fmla="*/ 2147483647 h 8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86"/>
                <a:gd name="T88" fmla="*/ 0 h 88"/>
                <a:gd name="T89" fmla="*/ 86 w 86"/>
                <a:gd name="T90" fmla="*/ 88 h 88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86" h="88">
                  <a:moveTo>
                    <a:pt x="86" y="44"/>
                  </a:moveTo>
                  <a:cubicBezTo>
                    <a:pt x="86" y="44"/>
                    <a:pt x="86" y="40"/>
                    <a:pt x="84" y="34"/>
                  </a:cubicBezTo>
                  <a:cubicBezTo>
                    <a:pt x="83" y="27"/>
                    <a:pt x="78" y="18"/>
                    <a:pt x="69" y="11"/>
                  </a:cubicBezTo>
                  <a:cubicBezTo>
                    <a:pt x="64" y="7"/>
                    <a:pt x="58" y="4"/>
                    <a:pt x="51" y="3"/>
                  </a:cubicBezTo>
                  <a:cubicBezTo>
                    <a:pt x="44" y="2"/>
                    <a:pt x="37" y="2"/>
                    <a:pt x="29" y="5"/>
                  </a:cubicBezTo>
                  <a:cubicBezTo>
                    <a:pt x="26" y="6"/>
                    <a:pt x="22" y="8"/>
                    <a:pt x="19" y="11"/>
                  </a:cubicBezTo>
                  <a:cubicBezTo>
                    <a:pt x="15" y="13"/>
                    <a:pt x="12" y="16"/>
                    <a:pt x="10" y="19"/>
                  </a:cubicBezTo>
                  <a:cubicBezTo>
                    <a:pt x="5" y="26"/>
                    <a:pt x="2" y="35"/>
                    <a:pt x="2" y="44"/>
                  </a:cubicBezTo>
                  <a:cubicBezTo>
                    <a:pt x="2" y="53"/>
                    <a:pt x="5" y="62"/>
                    <a:pt x="10" y="68"/>
                  </a:cubicBezTo>
                  <a:cubicBezTo>
                    <a:pt x="12" y="72"/>
                    <a:pt x="15" y="75"/>
                    <a:pt x="19" y="77"/>
                  </a:cubicBezTo>
                  <a:cubicBezTo>
                    <a:pt x="22" y="80"/>
                    <a:pt x="26" y="82"/>
                    <a:pt x="29" y="83"/>
                  </a:cubicBezTo>
                  <a:cubicBezTo>
                    <a:pt x="37" y="86"/>
                    <a:pt x="44" y="86"/>
                    <a:pt x="51" y="85"/>
                  </a:cubicBezTo>
                  <a:cubicBezTo>
                    <a:pt x="58" y="84"/>
                    <a:pt x="64" y="81"/>
                    <a:pt x="69" y="77"/>
                  </a:cubicBezTo>
                  <a:cubicBezTo>
                    <a:pt x="78" y="70"/>
                    <a:pt x="83" y="61"/>
                    <a:pt x="84" y="54"/>
                  </a:cubicBezTo>
                  <a:cubicBezTo>
                    <a:pt x="86" y="48"/>
                    <a:pt x="86" y="44"/>
                    <a:pt x="86" y="44"/>
                  </a:cubicBezTo>
                  <a:cubicBezTo>
                    <a:pt x="86" y="44"/>
                    <a:pt x="86" y="48"/>
                    <a:pt x="85" y="54"/>
                  </a:cubicBezTo>
                  <a:cubicBezTo>
                    <a:pt x="84" y="61"/>
                    <a:pt x="79" y="71"/>
                    <a:pt x="70" y="78"/>
                  </a:cubicBezTo>
                  <a:cubicBezTo>
                    <a:pt x="65" y="82"/>
                    <a:pt x="59" y="85"/>
                    <a:pt x="51" y="87"/>
                  </a:cubicBezTo>
                  <a:cubicBezTo>
                    <a:pt x="44" y="88"/>
                    <a:pt x="36" y="88"/>
                    <a:pt x="29" y="85"/>
                  </a:cubicBezTo>
                  <a:cubicBezTo>
                    <a:pt x="25" y="83"/>
                    <a:pt x="21" y="81"/>
                    <a:pt x="18" y="79"/>
                  </a:cubicBezTo>
                  <a:cubicBezTo>
                    <a:pt x="14" y="76"/>
                    <a:pt x="11" y="73"/>
                    <a:pt x="8" y="70"/>
                  </a:cubicBezTo>
                  <a:cubicBezTo>
                    <a:pt x="3" y="63"/>
                    <a:pt x="0" y="53"/>
                    <a:pt x="0" y="44"/>
                  </a:cubicBezTo>
                  <a:cubicBezTo>
                    <a:pt x="0" y="34"/>
                    <a:pt x="3" y="25"/>
                    <a:pt x="8" y="18"/>
                  </a:cubicBezTo>
                  <a:cubicBezTo>
                    <a:pt x="11" y="15"/>
                    <a:pt x="14" y="12"/>
                    <a:pt x="18" y="9"/>
                  </a:cubicBezTo>
                  <a:cubicBezTo>
                    <a:pt x="21" y="6"/>
                    <a:pt x="25" y="4"/>
                    <a:pt x="29" y="3"/>
                  </a:cubicBezTo>
                  <a:cubicBezTo>
                    <a:pt x="36" y="0"/>
                    <a:pt x="44" y="0"/>
                    <a:pt x="51" y="1"/>
                  </a:cubicBezTo>
                  <a:cubicBezTo>
                    <a:pt x="59" y="3"/>
                    <a:pt x="65" y="6"/>
                    <a:pt x="70" y="10"/>
                  </a:cubicBezTo>
                  <a:cubicBezTo>
                    <a:pt x="79" y="17"/>
                    <a:pt x="84" y="27"/>
                    <a:pt x="85" y="33"/>
                  </a:cubicBezTo>
                  <a:cubicBezTo>
                    <a:pt x="86" y="40"/>
                    <a:pt x="86" y="44"/>
                    <a:pt x="86" y="44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001" name="Freeform 293">
              <a:extLst>
                <a:ext uri="{FF2B5EF4-FFF2-40B4-BE49-F238E27FC236}">
                  <a16:creationId xmlns:a16="http://schemas.microsoft.com/office/drawing/2014/main" id="{BDA2A3CE-3145-41FF-A26F-E02C7BD6F2B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705925" y="3877205"/>
              <a:ext cx="119559" cy="783281"/>
            </a:xfrm>
            <a:custGeom>
              <a:avLst/>
              <a:gdLst>
                <a:gd name="T0" fmla="*/ 2147483647 w 45"/>
                <a:gd name="T1" fmla="*/ 2147483647 h 295"/>
                <a:gd name="T2" fmla="*/ 2147483647 w 45"/>
                <a:gd name="T3" fmla="*/ 2147483647 h 295"/>
                <a:gd name="T4" fmla="*/ 2147483647 w 45"/>
                <a:gd name="T5" fmla="*/ 2147483647 h 295"/>
                <a:gd name="T6" fmla="*/ 0 w 45"/>
                <a:gd name="T7" fmla="*/ 2147483647 h 295"/>
                <a:gd name="T8" fmla="*/ 2147483647 w 45"/>
                <a:gd name="T9" fmla="*/ 2147483647 h 295"/>
                <a:gd name="T10" fmla="*/ 2147483647 w 45"/>
                <a:gd name="T11" fmla="*/ 2147483647 h 295"/>
                <a:gd name="T12" fmla="*/ 2147483647 w 45"/>
                <a:gd name="T13" fmla="*/ 2147483647 h 295"/>
                <a:gd name="T14" fmla="*/ 2147483647 w 45"/>
                <a:gd name="T15" fmla="*/ 2147483647 h 295"/>
                <a:gd name="T16" fmla="*/ 2147483647 w 45"/>
                <a:gd name="T17" fmla="*/ 2147483647 h 295"/>
                <a:gd name="T18" fmla="*/ 2147483647 w 45"/>
                <a:gd name="T19" fmla="*/ 0 h 295"/>
                <a:gd name="T20" fmla="*/ 2147483647 w 45"/>
                <a:gd name="T21" fmla="*/ 0 h 295"/>
                <a:gd name="T22" fmla="*/ 2147483647 w 45"/>
                <a:gd name="T23" fmla="*/ 2147483647 h 295"/>
                <a:gd name="T24" fmla="*/ 2147483647 w 45"/>
                <a:gd name="T25" fmla="*/ 2147483647 h 295"/>
                <a:gd name="T26" fmla="*/ 2147483647 w 45"/>
                <a:gd name="T27" fmla="*/ 0 h 29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45"/>
                <a:gd name="T43" fmla="*/ 0 h 295"/>
                <a:gd name="T44" fmla="*/ 45 w 45"/>
                <a:gd name="T45" fmla="*/ 295 h 295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45" h="295">
                  <a:moveTo>
                    <a:pt x="45" y="292"/>
                  </a:moveTo>
                  <a:cubicBezTo>
                    <a:pt x="14" y="294"/>
                    <a:pt x="14" y="294"/>
                    <a:pt x="14" y="294"/>
                  </a:cubicBezTo>
                  <a:cubicBezTo>
                    <a:pt x="14" y="294"/>
                    <a:pt x="14" y="294"/>
                    <a:pt x="14" y="294"/>
                  </a:cubicBezTo>
                  <a:cubicBezTo>
                    <a:pt x="0" y="295"/>
                    <a:pt x="0" y="295"/>
                    <a:pt x="0" y="295"/>
                  </a:cubicBezTo>
                  <a:cubicBezTo>
                    <a:pt x="45" y="292"/>
                    <a:pt x="45" y="292"/>
                    <a:pt x="45" y="292"/>
                  </a:cubicBezTo>
                  <a:moveTo>
                    <a:pt x="27" y="85"/>
                  </a:moveTo>
                  <a:cubicBezTo>
                    <a:pt x="27" y="85"/>
                    <a:pt x="27" y="85"/>
                    <a:pt x="27" y="85"/>
                  </a:cubicBezTo>
                  <a:cubicBezTo>
                    <a:pt x="45" y="292"/>
                    <a:pt x="45" y="292"/>
                    <a:pt x="45" y="292"/>
                  </a:cubicBezTo>
                  <a:cubicBezTo>
                    <a:pt x="27" y="85"/>
                    <a:pt x="27" y="85"/>
                    <a:pt x="27" y="85"/>
                  </a:cubicBezTo>
                  <a:moveTo>
                    <a:pt x="19" y="0"/>
                  </a:moveTo>
                  <a:cubicBezTo>
                    <a:pt x="19" y="0"/>
                    <a:pt x="19" y="0"/>
                    <a:pt x="19" y="0"/>
                  </a:cubicBezTo>
                  <a:cubicBezTo>
                    <a:pt x="27" y="84"/>
                    <a:pt x="27" y="84"/>
                    <a:pt x="27" y="84"/>
                  </a:cubicBezTo>
                  <a:cubicBezTo>
                    <a:pt x="27" y="84"/>
                    <a:pt x="27" y="84"/>
                    <a:pt x="27" y="84"/>
                  </a:cubicBezTo>
                  <a:cubicBezTo>
                    <a:pt x="19" y="0"/>
                    <a:pt x="19" y="0"/>
                    <a:pt x="19" y="0"/>
                  </a:cubicBezTo>
                </a:path>
              </a:pathLst>
            </a:custGeom>
            <a:solidFill>
              <a:srgbClr val="B2B2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002" name="Freeform 294">
              <a:extLst>
                <a:ext uri="{FF2B5EF4-FFF2-40B4-BE49-F238E27FC236}">
                  <a16:creationId xmlns:a16="http://schemas.microsoft.com/office/drawing/2014/main" id="{1FBD658F-6FD9-409A-895C-79002ADAC22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664582" y="3877205"/>
              <a:ext cx="160902" cy="779929"/>
            </a:xfrm>
            <a:custGeom>
              <a:avLst/>
              <a:gdLst>
                <a:gd name="T0" fmla="*/ 2147483647 w 61"/>
                <a:gd name="T1" fmla="*/ 2147483647 h 294"/>
                <a:gd name="T2" fmla="*/ 2147483647 w 61"/>
                <a:gd name="T3" fmla="*/ 2147483647 h 294"/>
                <a:gd name="T4" fmla="*/ 2147483647 w 61"/>
                <a:gd name="T5" fmla="*/ 2147483647 h 294"/>
                <a:gd name="T6" fmla="*/ 2147483647 w 61"/>
                <a:gd name="T7" fmla="*/ 2147483647 h 294"/>
                <a:gd name="T8" fmla="*/ 2147483647 w 61"/>
                <a:gd name="T9" fmla="*/ 2147483647 h 294"/>
                <a:gd name="T10" fmla="*/ 2147483647 w 61"/>
                <a:gd name="T11" fmla="*/ 2147483647 h 294"/>
                <a:gd name="T12" fmla="*/ 2147483647 w 61"/>
                <a:gd name="T13" fmla="*/ 2147483647 h 294"/>
                <a:gd name="T14" fmla="*/ 2147483647 w 61"/>
                <a:gd name="T15" fmla="*/ 2147483647 h 294"/>
                <a:gd name="T16" fmla="*/ 2147483647 w 61"/>
                <a:gd name="T17" fmla="*/ 2147483647 h 294"/>
                <a:gd name="T18" fmla="*/ 2147483647 w 61"/>
                <a:gd name="T19" fmla="*/ 2147483647 h 294"/>
                <a:gd name="T20" fmla="*/ 2147483647 w 61"/>
                <a:gd name="T21" fmla="*/ 2147483647 h 294"/>
                <a:gd name="T22" fmla="*/ 2147483647 w 61"/>
                <a:gd name="T23" fmla="*/ 2147483647 h 294"/>
                <a:gd name="T24" fmla="*/ 2147483647 w 61"/>
                <a:gd name="T25" fmla="*/ 2147483647 h 294"/>
                <a:gd name="T26" fmla="*/ 2147483647 w 61"/>
                <a:gd name="T27" fmla="*/ 2147483647 h 294"/>
                <a:gd name="T28" fmla="*/ 2147483647 w 61"/>
                <a:gd name="T29" fmla="*/ 2147483647 h 294"/>
                <a:gd name="T30" fmla="*/ 2147483647 w 61"/>
                <a:gd name="T31" fmla="*/ 2147483647 h 294"/>
                <a:gd name="T32" fmla="*/ 2147483647 w 61"/>
                <a:gd name="T33" fmla="*/ 2147483647 h 294"/>
                <a:gd name="T34" fmla="*/ 2147483647 w 61"/>
                <a:gd name="T35" fmla="*/ 0 h 294"/>
                <a:gd name="T36" fmla="*/ 0 w 61"/>
                <a:gd name="T37" fmla="*/ 2147483647 h 294"/>
                <a:gd name="T38" fmla="*/ 2147483647 w 61"/>
                <a:gd name="T39" fmla="*/ 2147483647 h 294"/>
                <a:gd name="T40" fmla="*/ 2147483647 w 61"/>
                <a:gd name="T41" fmla="*/ 2147483647 h 294"/>
                <a:gd name="T42" fmla="*/ 2147483647 w 61"/>
                <a:gd name="T43" fmla="*/ 2147483647 h 294"/>
                <a:gd name="T44" fmla="*/ 2147483647 w 61"/>
                <a:gd name="T45" fmla="*/ 2147483647 h 294"/>
                <a:gd name="T46" fmla="*/ 2147483647 w 61"/>
                <a:gd name="T47" fmla="*/ 2147483647 h 294"/>
                <a:gd name="T48" fmla="*/ 2147483647 w 61"/>
                <a:gd name="T49" fmla="*/ 0 h 29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61"/>
                <a:gd name="T76" fmla="*/ 0 h 294"/>
                <a:gd name="T77" fmla="*/ 61 w 61"/>
                <a:gd name="T78" fmla="*/ 294 h 294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61" h="294">
                  <a:moveTo>
                    <a:pt x="43" y="85"/>
                  </a:moveTo>
                  <a:cubicBezTo>
                    <a:pt x="39" y="85"/>
                    <a:pt x="34" y="86"/>
                    <a:pt x="29" y="89"/>
                  </a:cubicBezTo>
                  <a:cubicBezTo>
                    <a:pt x="23" y="92"/>
                    <a:pt x="18" y="96"/>
                    <a:pt x="13" y="103"/>
                  </a:cubicBezTo>
                  <a:cubicBezTo>
                    <a:pt x="12" y="104"/>
                    <a:pt x="11" y="105"/>
                    <a:pt x="11" y="107"/>
                  </a:cubicBezTo>
                  <a:cubicBezTo>
                    <a:pt x="16" y="154"/>
                    <a:pt x="16" y="154"/>
                    <a:pt x="16" y="154"/>
                  </a:cubicBezTo>
                  <a:cubicBezTo>
                    <a:pt x="20" y="158"/>
                    <a:pt x="24" y="162"/>
                    <a:pt x="29" y="164"/>
                  </a:cubicBezTo>
                  <a:cubicBezTo>
                    <a:pt x="39" y="169"/>
                    <a:pt x="47" y="168"/>
                    <a:pt x="47" y="169"/>
                  </a:cubicBezTo>
                  <a:cubicBezTo>
                    <a:pt x="47" y="169"/>
                    <a:pt x="47" y="169"/>
                    <a:pt x="46" y="169"/>
                  </a:cubicBezTo>
                  <a:cubicBezTo>
                    <a:pt x="46" y="169"/>
                    <a:pt x="46" y="169"/>
                    <a:pt x="46" y="169"/>
                  </a:cubicBezTo>
                  <a:cubicBezTo>
                    <a:pt x="45" y="169"/>
                    <a:pt x="45" y="169"/>
                    <a:pt x="45" y="169"/>
                  </a:cubicBezTo>
                  <a:cubicBezTo>
                    <a:pt x="45" y="169"/>
                    <a:pt x="44" y="169"/>
                    <a:pt x="44" y="169"/>
                  </a:cubicBezTo>
                  <a:cubicBezTo>
                    <a:pt x="43" y="169"/>
                    <a:pt x="43" y="169"/>
                    <a:pt x="42" y="169"/>
                  </a:cubicBezTo>
                  <a:cubicBezTo>
                    <a:pt x="38" y="169"/>
                    <a:pt x="33" y="168"/>
                    <a:pt x="28" y="165"/>
                  </a:cubicBezTo>
                  <a:cubicBezTo>
                    <a:pt x="24" y="163"/>
                    <a:pt x="20" y="161"/>
                    <a:pt x="16" y="157"/>
                  </a:cubicBezTo>
                  <a:cubicBezTo>
                    <a:pt x="30" y="294"/>
                    <a:pt x="30" y="294"/>
                    <a:pt x="30" y="294"/>
                  </a:cubicBezTo>
                  <a:cubicBezTo>
                    <a:pt x="61" y="292"/>
                    <a:pt x="61" y="292"/>
                    <a:pt x="61" y="292"/>
                  </a:cubicBezTo>
                  <a:cubicBezTo>
                    <a:pt x="43" y="85"/>
                    <a:pt x="43" y="85"/>
                    <a:pt x="43" y="85"/>
                  </a:cubicBezTo>
                  <a:moveTo>
                    <a:pt x="35" y="0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10" y="103"/>
                    <a:pt x="10" y="103"/>
                    <a:pt x="10" y="103"/>
                  </a:cubicBezTo>
                  <a:cubicBezTo>
                    <a:pt x="11" y="103"/>
                    <a:pt x="11" y="102"/>
                    <a:pt x="12" y="102"/>
                  </a:cubicBezTo>
                  <a:cubicBezTo>
                    <a:pt x="16" y="95"/>
                    <a:pt x="22" y="90"/>
                    <a:pt x="28" y="88"/>
                  </a:cubicBezTo>
                  <a:cubicBezTo>
                    <a:pt x="33" y="85"/>
                    <a:pt x="38" y="84"/>
                    <a:pt x="42" y="84"/>
                  </a:cubicBezTo>
                  <a:cubicBezTo>
                    <a:pt x="42" y="84"/>
                    <a:pt x="42" y="84"/>
                    <a:pt x="43" y="84"/>
                  </a:cubicBezTo>
                  <a:cubicBezTo>
                    <a:pt x="35" y="0"/>
                    <a:pt x="35" y="0"/>
                    <a:pt x="35" y="0"/>
                  </a:cubicBezTo>
                </a:path>
              </a:pathLst>
            </a:custGeom>
            <a:solidFill>
              <a:srgbClr val="FB5D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003" name="Freeform 295">
              <a:extLst>
                <a:ext uri="{FF2B5EF4-FFF2-40B4-BE49-F238E27FC236}">
                  <a16:creationId xmlns:a16="http://schemas.microsoft.com/office/drawing/2014/main" id="{BDEBBC9C-8D72-43E7-97D9-6A9F5992331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690282" y="4100681"/>
              <a:ext cx="98329" cy="225710"/>
            </a:xfrm>
            <a:custGeom>
              <a:avLst/>
              <a:gdLst>
                <a:gd name="T0" fmla="*/ 2147483647 w 37"/>
                <a:gd name="T1" fmla="*/ 2147483647 h 85"/>
                <a:gd name="T2" fmla="*/ 2147483647 w 37"/>
                <a:gd name="T3" fmla="*/ 2147483647 h 85"/>
                <a:gd name="T4" fmla="*/ 2147483647 w 37"/>
                <a:gd name="T5" fmla="*/ 2147483647 h 85"/>
                <a:gd name="T6" fmla="*/ 2147483647 w 37"/>
                <a:gd name="T7" fmla="*/ 2147483647 h 85"/>
                <a:gd name="T8" fmla="*/ 2147483647 w 37"/>
                <a:gd name="T9" fmla="*/ 2147483647 h 85"/>
                <a:gd name="T10" fmla="*/ 2147483647 w 37"/>
                <a:gd name="T11" fmla="*/ 2147483647 h 85"/>
                <a:gd name="T12" fmla="*/ 2147483647 w 37"/>
                <a:gd name="T13" fmla="*/ 2147483647 h 85"/>
                <a:gd name="T14" fmla="*/ 2147483647 w 37"/>
                <a:gd name="T15" fmla="*/ 2147483647 h 85"/>
                <a:gd name="T16" fmla="*/ 2147483647 w 37"/>
                <a:gd name="T17" fmla="*/ 2147483647 h 85"/>
                <a:gd name="T18" fmla="*/ 2147483647 w 37"/>
                <a:gd name="T19" fmla="*/ 2147483647 h 85"/>
                <a:gd name="T20" fmla="*/ 2147483647 w 37"/>
                <a:gd name="T21" fmla="*/ 2147483647 h 85"/>
                <a:gd name="T22" fmla="*/ 2147483647 w 37"/>
                <a:gd name="T23" fmla="*/ 0 h 85"/>
                <a:gd name="T24" fmla="*/ 2147483647 w 37"/>
                <a:gd name="T25" fmla="*/ 0 h 85"/>
                <a:gd name="T26" fmla="*/ 2147483647 w 37"/>
                <a:gd name="T27" fmla="*/ 0 h 85"/>
                <a:gd name="T28" fmla="*/ 2147483647 w 37"/>
                <a:gd name="T29" fmla="*/ 2147483647 h 85"/>
                <a:gd name="T30" fmla="*/ 2147483647 w 37"/>
                <a:gd name="T31" fmla="*/ 2147483647 h 85"/>
                <a:gd name="T32" fmla="*/ 0 w 37"/>
                <a:gd name="T33" fmla="*/ 2147483647 h 85"/>
                <a:gd name="T34" fmla="*/ 2147483647 w 37"/>
                <a:gd name="T35" fmla="*/ 2147483647 h 85"/>
                <a:gd name="T36" fmla="*/ 2147483647 w 37"/>
                <a:gd name="T37" fmla="*/ 2147483647 h 85"/>
                <a:gd name="T38" fmla="*/ 2147483647 w 37"/>
                <a:gd name="T39" fmla="*/ 2147483647 h 85"/>
                <a:gd name="T40" fmla="*/ 2147483647 w 37"/>
                <a:gd name="T41" fmla="*/ 2147483647 h 85"/>
                <a:gd name="T42" fmla="*/ 2147483647 w 37"/>
                <a:gd name="T43" fmla="*/ 2147483647 h 85"/>
                <a:gd name="T44" fmla="*/ 2147483647 w 37"/>
                <a:gd name="T45" fmla="*/ 0 h 85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7"/>
                <a:gd name="T70" fmla="*/ 0 h 85"/>
                <a:gd name="T71" fmla="*/ 37 w 37"/>
                <a:gd name="T72" fmla="*/ 85 h 85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7" h="85">
                  <a:moveTo>
                    <a:pt x="6" y="70"/>
                  </a:moveTo>
                  <a:cubicBezTo>
                    <a:pt x="6" y="73"/>
                    <a:pt x="6" y="73"/>
                    <a:pt x="6" y="73"/>
                  </a:cubicBezTo>
                  <a:cubicBezTo>
                    <a:pt x="10" y="77"/>
                    <a:pt x="14" y="79"/>
                    <a:pt x="18" y="81"/>
                  </a:cubicBezTo>
                  <a:cubicBezTo>
                    <a:pt x="23" y="84"/>
                    <a:pt x="28" y="85"/>
                    <a:pt x="32" y="85"/>
                  </a:cubicBezTo>
                  <a:cubicBezTo>
                    <a:pt x="33" y="85"/>
                    <a:pt x="33" y="85"/>
                    <a:pt x="34" y="85"/>
                  </a:cubicBezTo>
                  <a:cubicBezTo>
                    <a:pt x="34" y="85"/>
                    <a:pt x="35" y="85"/>
                    <a:pt x="35" y="85"/>
                  </a:cubicBezTo>
                  <a:cubicBezTo>
                    <a:pt x="35" y="85"/>
                    <a:pt x="35" y="85"/>
                    <a:pt x="36" y="85"/>
                  </a:cubicBezTo>
                  <a:cubicBezTo>
                    <a:pt x="36" y="85"/>
                    <a:pt x="36" y="85"/>
                    <a:pt x="36" y="85"/>
                  </a:cubicBezTo>
                  <a:cubicBezTo>
                    <a:pt x="37" y="85"/>
                    <a:pt x="37" y="85"/>
                    <a:pt x="37" y="85"/>
                  </a:cubicBezTo>
                  <a:cubicBezTo>
                    <a:pt x="37" y="84"/>
                    <a:pt x="29" y="85"/>
                    <a:pt x="19" y="80"/>
                  </a:cubicBezTo>
                  <a:cubicBezTo>
                    <a:pt x="14" y="78"/>
                    <a:pt x="10" y="74"/>
                    <a:pt x="6" y="70"/>
                  </a:cubicBezTo>
                  <a:moveTo>
                    <a:pt x="33" y="0"/>
                  </a:moveTo>
                  <a:cubicBezTo>
                    <a:pt x="33" y="0"/>
                    <a:pt x="33" y="0"/>
                    <a:pt x="33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28" y="0"/>
                    <a:pt x="23" y="1"/>
                    <a:pt x="18" y="4"/>
                  </a:cubicBezTo>
                  <a:cubicBezTo>
                    <a:pt x="12" y="6"/>
                    <a:pt x="6" y="11"/>
                    <a:pt x="2" y="18"/>
                  </a:cubicBezTo>
                  <a:cubicBezTo>
                    <a:pt x="1" y="18"/>
                    <a:pt x="1" y="19"/>
                    <a:pt x="0" y="19"/>
                  </a:cubicBezTo>
                  <a:cubicBezTo>
                    <a:pt x="1" y="23"/>
                    <a:pt x="1" y="23"/>
                    <a:pt x="1" y="23"/>
                  </a:cubicBezTo>
                  <a:cubicBezTo>
                    <a:pt x="1" y="21"/>
                    <a:pt x="2" y="20"/>
                    <a:pt x="3" y="19"/>
                  </a:cubicBezTo>
                  <a:cubicBezTo>
                    <a:pt x="8" y="12"/>
                    <a:pt x="13" y="8"/>
                    <a:pt x="19" y="5"/>
                  </a:cubicBezTo>
                  <a:cubicBezTo>
                    <a:pt x="24" y="2"/>
                    <a:pt x="29" y="1"/>
                    <a:pt x="33" y="1"/>
                  </a:cubicBezTo>
                  <a:cubicBezTo>
                    <a:pt x="33" y="1"/>
                    <a:pt x="33" y="1"/>
                    <a:pt x="33" y="1"/>
                  </a:cubicBezTo>
                  <a:cubicBezTo>
                    <a:pt x="33" y="0"/>
                    <a:pt x="33" y="0"/>
                    <a:pt x="33" y="0"/>
                  </a:cubicBezTo>
                </a:path>
              </a:pathLst>
            </a:custGeom>
            <a:solidFill>
              <a:srgbClr val="AFAF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004" name="Freeform 296">
              <a:extLst>
                <a:ext uri="{FF2B5EF4-FFF2-40B4-BE49-F238E27FC236}">
                  <a16:creationId xmlns:a16="http://schemas.microsoft.com/office/drawing/2014/main" id="{E44CF185-1E08-48EC-92B8-575CA47D56C9}"/>
                </a:ext>
              </a:extLst>
            </p:cNvPr>
            <p:cNvSpPr>
              <a:spLocks/>
            </p:cNvSpPr>
            <p:nvPr/>
          </p:nvSpPr>
          <p:spPr bwMode="auto">
            <a:xfrm>
              <a:off x="8462337" y="4668308"/>
              <a:ext cx="172076" cy="15643"/>
            </a:xfrm>
            <a:custGeom>
              <a:avLst/>
              <a:gdLst>
                <a:gd name="T0" fmla="*/ 2147483647 w 154"/>
                <a:gd name="T1" fmla="*/ 0 h 14"/>
                <a:gd name="T2" fmla="*/ 0 w 154"/>
                <a:gd name="T3" fmla="*/ 2147483647 h 14"/>
                <a:gd name="T4" fmla="*/ 0 w 154"/>
                <a:gd name="T5" fmla="*/ 2147483647 h 14"/>
                <a:gd name="T6" fmla="*/ 2147483647 w 154"/>
                <a:gd name="T7" fmla="*/ 0 h 14"/>
                <a:gd name="T8" fmla="*/ 2147483647 w 154"/>
                <a:gd name="T9" fmla="*/ 0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54"/>
                <a:gd name="T16" fmla="*/ 0 h 14"/>
                <a:gd name="T17" fmla="*/ 154 w 154"/>
                <a:gd name="T18" fmla="*/ 14 h 1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54" h="14">
                  <a:moveTo>
                    <a:pt x="154" y="0"/>
                  </a:moveTo>
                  <a:lnTo>
                    <a:pt x="0" y="14"/>
                  </a:lnTo>
                  <a:lnTo>
                    <a:pt x="154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005" name="Freeform 297">
              <a:extLst>
                <a:ext uri="{FF2B5EF4-FFF2-40B4-BE49-F238E27FC236}">
                  <a16:creationId xmlns:a16="http://schemas.microsoft.com/office/drawing/2014/main" id="{1D6F8E60-85AB-40F3-9A13-5F10AB706717}"/>
                </a:ext>
              </a:extLst>
            </p:cNvPr>
            <p:cNvSpPr>
              <a:spLocks/>
            </p:cNvSpPr>
            <p:nvPr/>
          </p:nvSpPr>
          <p:spPr bwMode="auto">
            <a:xfrm>
              <a:off x="8462337" y="4668308"/>
              <a:ext cx="172076" cy="15643"/>
            </a:xfrm>
            <a:custGeom>
              <a:avLst/>
              <a:gdLst>
                <a:gd name="T0" fmla="*/ 2147483647 w 154"/>
                <a:gd name="T1" fmla="*/ 0 h 14"/>
                <a:gd name="T2" fmla="*/ 0 w 154"/>
                <a:gd name="T3" fmla="*/ 2147483647 h 14"/>
                <a:gd name="T4" fmla="*/ 0 w 154"/>
                <a:gd name="T5" fmla="*/ 2147483647 h 14"/>
                <a:gd name="T6" fmla="*/ 2147483647 w 154"/>
                <a:gd name="T7" fmla="*/ 0 h 14"/>
                <a:gd name="T8" fmla="*/ 2147483647 w 154"/>
                <a:gd name="T9" fmla="*/ 0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54"/>
                <a:gd name="T16" fmla="*/ 0 h 14"/>
                <a:gd name="T17" fmla="*/ 154 w 154"/>
                <a:gd name="T18" fmla="*/ 14 h 1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54" h="14">
                  <a:moveTo>
                    <a:pt x="154" y="0"/>
                  </a:moveTo>
                  <a:lnTo>
                    <a:pt x="0" y="14"/>
                  </a:lnTo>
                  <a:lnTo>
                    <a:pt x="15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006" name="Freeform 298">
              <a:extLst>
                <a:ext uri="{FF2B5EF4-FFF2-40B4-BE49-F238E27FC236}">
                  <a16:creationId xmlns:a16="http://schemas.microsoft.com/office/drawing/2014/main" id="{73DCD6E9-D838-4B30-81E9-B887C12E817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393060" y="3896201"/>
              <a:ext cx="241353" cy="787751"/>
            </a:xfrm>
            <a:custGeom>
              <a:avLst/>
              <a:gdLst>
                <a:gd name="T0" fmla="*/ 2147483647 w 91"/>
                <a:gd name="T1" fmla="*/ 2147483647 h 297"/>
                <a:gd name="T2" fmla="*/ 2147483647 w 91"/>
                <a:gd name="T3" fmla="*/ 2147483647 h 297"/>
                <a:gd name="T4" fmla="*/ 2147483647 w 91"/>
                <a:gd name="T5" fmla="*/ 2147483647 h 297"/>
                <a:gd name="T6" fmla="*/ 2147483647 w 91"/>
                <a:gd name="T7" fmla="*/ 2147483647 h 297"/>
                <a:gd name="T8" fmla="*/ 2147483647 w 91"/>
                <a:gd name="T9" fmla="*/ 2147483647 h 297"/>
                <a:gd name="T10" fmla="*/ 2147483647 w 91"/>
                <a:gd name="T11" fmla="*/ 2147483647 h 297"/>
                <a:gd name="T12" fmla="*/ 2147483647 w 91"/>
                <a:gd name="T13" fmla="*/ 2147483647 h 297"/>
                <a:gd name="T14" fmla="*/ 2147483647 w 91"/>
                <a:gd name="T15" fmla="*/ 2147483647 h 297"/>
                <a:gd name="T16" fmla="*/ 2147483647 w 91"/>
                <a:gd name="T17" fmla="*/ 2147483647 h 297"/>
                <a:gd name="T18" fmla="*/ 2147483647 w 91"/>
                <a:gd name="T19" fmla="*/ 2147483647 h 297"/>
                <a:gd name="T20" fmla="*/ 2147483647 w 91"/>
                <a:gd name="T21" fmla="*/ 2147483647 h 297"/>
                <a:gd name="T22" fmla="*/ 2147483647 w 91"/>
                <a:gd name="T23" fmla="*/ 2147483647 h 297"/>
                <a:gd name="T24" fmla="*/ 2147483647 w 91"/>
                <a:gd name="T25" fmla="*/ 2147483647 h 297"/>
                <a:gd name="T26" fmla="*/ 2147483647 w 91"/>
                <a:gd name="T27" fmla="*/ 2147483647 h 297"/>
                <a:gd name="T28" fmla="*/ 2147483647 w 91"/>
                <a:gd name="T29" fmla="*/ 2147483647 h 297"/>
                <a:gd name="T30" fmla="*/ 2147483647 w 91"/>
                <a:gd name="T31" fmla="*/ 2147483647 h 297"/>
                <a:gd name="T32" fmla="*/ 2147483647 w 91"/>
                <a:gd name="T33" fmla="*/ 2147483647 h 297"/>
                <a:gd name="T34" fmla="*/ 2147483647 w 91"/>
                <a:gd name="T35" fmla="*/ 2147483647 h 297"/>
                <a:gd name="T36" fmla="*/ 2147483647 w 91"/>
                <a:gd name="T37" fmla="*/ 2147483647 h 297"/>
                <a:gd name="T38" fmla="*/ 2147483647 w 91"/>
                <a:gd name="T39" fmla="*/ 2147483647 h 297"/>
                <a:gd name="T40" fmla="*/ 2147483647 w 91"/>
                <a:gd name="T41" fmla="*/ 2147483647 h 297"/>
                <a:gd name="T42" fmla="*/ 2147483647 w 91"/>
                <a:gd name="T43" fmla="*/ 2147483647 h 297"/>
                <a:gd name="T44" fmla="*/ 2147483647 w 91"/>
                <a:gd name="T45" fmla="*/ 2147483647 h 297"/>
                <a:gd name="T46" fmla="*/ 2147483647 w 91"/>
                <a:gd name="T47" fmla="*/ 2147483647 h 297"/>
                <a:gd name="T48" fmla="*/ 2147483647 w 91"/>
                <a:gd name="T49" fmla="*/ 2147483647 h 297"/>
                <a:gd name="T50" fmla="*/ 2147483647 w 91"/>
                <a:gd name="T51" fmla="*/ 2147483647 h 297"/>
                <a:gd name="T52" fmla="*/ 2147483647 w 91"/>
                <a:gd name="T53" fmla="*/ 2147483647 h 297"/>
                <a:gd name="T54" fmla="*/ 2147483647 w 91"/>
                <a:gd name="T55" fmla="*/ 2147483647 h 297"/>
                <a:gd name="T56" fmla="*/ 2147483647 w 91"/>
                <a:gd name="T57" fmla="*/ 2147483647 h 297"/>
                <a:gd name="T58" fmla="*/ 2147483647 w 91"/>
                <a:gd name="T59" fmla="*/ 2147483647 h 297"/>
                <a:gd name="T60" fmla="*/ 2147483647 w 91"/>
                <a:gd name="T61" fmla="*/ 2147483647 h 297"/>
                <a:gd name="T62" fmla="*/ 2147483647 w 91"/>
                <a:gd name="T63" fmla="*/ 2147483647 h 297"/>
                <a:gd name="T64" fmla="*/ 2147483647 w 91"/>
                <a:gd name="T65" fmla="*/ 2147483647 h 297"/>
                <a:gd name="T66" fmla="*/ 2147483647 w 91"/>
                <a:gd name="T67" fmla="*/ 2147483647 h 297"/>
                <a:gd name="T68" fmla="*/ 2147483647 w 91"/>
                <a:gd name="T69" fmla="*/ 2147483647 h 297"/>
                <a:gd name="T70" fmla="*/ 2147483647 w 91"/>
                <a:gd name="T71" fmla="*/ 2147483647 h 297"/>
                <a:gd name="T72" fmla="*/ 2147483647 w 91"/>
                <a:gd name="T73" fmla="*/ 2147483647 h 297"/>
                <a:gd name="T74" fmla="*/ 2147483647 w 91"/>
                <a:gd name="T75" fmla="*/ 2147483647 h 297"/>
                <a:gd name="T76" fmla="*/ 2147483647 w 91"/>
                <a:gd name="T77" fmla="*/ 2147483647 h 297"/>
                <a:gd name="T78" fmla="*/ 2147483647 w 91"/>
                <a:gd name="T79" fmla="*/ 2147483647 h 297"/>
                <a:gd name="T80" fmla="*/ 2147483647 w 91"/>
                <a:gd name="T81" fmla="*/ 2147483647 h 297"/>
                <a:gd name="T82" fmla="*/ 2147483647 w 91"/>
                <a:gd name="T83" fmla="*/ 2147483647 h 297"/>
                <a:gd name="T84" fmla="*/ 2147483647 w 91"/>
                <a:gd name="T85" fmla="*/ 2147483647 h 297"/>
                <a:gd name="T86" fmla="*/ 2147483647 w 91"/>
                <a:gd name="T87" fmla="*/ 2147483647 h 297"/>
                <a:gd name="T88" fmla="*/ 2147483647 w 91"/>
                <a:gd name="T89" fmla="*/ 2147483647 h 297"/>
                <a:gd name="T90" fmla="*/ 2147483647 w 91"/>
                <a:gd name="T91" fmla="*/ 0 h 297"/>
                <a:gd name="T92" fmla="*/ 2147483647 w 91"/>
                <a:gd name="T93" fmla="*/ 0 h 297"/>
                <a:gd name="T94" fmla="*/ 2147483647 w 91"/>
                <a:gd name="T95" fmla="*/ 0 h 297"/>
                <a:gd name="T96" fmla="*/ 2147483647 w 91"/>
                <a:gd name="T97" fmla="*/ 0 h 297"/>
                <a:gd name="T98" fmla="*/ 0 w 91"/>
                <a:gd name="T99" fmla="*/ 2147483647 h 297"/>
                <a:gd name="T100" fmla="*/ 2147483647 w 91"/>
                <a:gd name="T101" fmla="*/ 2147483647 h 297"/>
                <a:gd name="T102" fmla="*/ 2147483647 w 91"/>
                <a:gd name="T103" fmla="*/ 2147483647 h 297"/>
                <a:gd name="T104" fmla="*/ 2147483647 w 91"/>
                <a:gd name="T105" fmla="*/ 2147483647 h 297"/>
                <a:gd name="T106" fmla="*/ 2147483647 w 91"/>
                <a:gd name="T107" fmla="*/ 2147483647 h 297"/>
                <a:gd name="T108" fmla="*/ 2147483647 w 91"/>
                <a:gd name="T109" fmla="*/ 2147483647 h 297"/>
                <a:gd name="T110" fmla="*/ 2147483647 w 91"/>
                <a:gd name="T111" fmla="*/ 2147483647 h 297"/>
                <a:gd name="T112" fmla="*/ 2147483647 w 91"/>
                <a:gd name="T113" fmla="*/ 2147483647 h 297"/>
                <a:gd name="T114" fmla="*/ 2147483647 w 91"/>
                <a:gd name="T115" fmla="*/ 2147483647 h 297"/>
                <a:gd name="T116" fmla="*/ 2147483647 w 91"/>
                <a:gd name="T117" fmla="*/ 0 h 297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91"/>
                <a:gd name="T178" fmla="*/ 0 h 297"/>
                <a:gd name="T179" fmla="*/ 91 w 91"/>
                <a:gd name="T180" fmla="*/ 297 h 297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91" h="297">
                  <a:moveTo>
                    <a:pt x="82" y="198"/>
                  </a:moveTo>
                  <a:cubicBezTo>
                    <a:pt x="78" y="198"/>
                    <a:pt x="73" y="199"/>
                    <a:pt x="69" y="201"/>
                  </a:cubicBezTo>
                  <a:cubicBezTo>
                    <a:pt x="65" y="202"/>
                    <a:pt x="61" y="204"/>
                    <a:pt x="58" y="207"/>
                  </a:cubicBezTo>
                  <a:cubicBezTo>
                    <a:pt x="55" y="209"/>
                    <a:pt x="52" y="212"/>
                    <a:pt x="49" y="215"/>
                  </a:cubicBezTo>
                  <a:cubicBezTo>
                    <a:pt x="44" y="222"/>
                    <a:pt x="41" y="231"/>
                    <a:pt x="41" y="240"/>
                  </a:cubicBezTo>
                  <a:cubicBezTo>
                    <a:pt x="41" y="249"/>
                    <a:pt x="44" y="258"/>
                    <a:pt x="49" y="264"/>
                  </a:cubicBezTo>
                  <a:cubicBezTo>
                    <a:pt x="52" y="268"/>
                    <a:pt x="55" y="271"/>
                    <a:pt x="58" y="273"/>
                  </a:cubicBezTo>
                  <a:cubicBezTo>
                    <a:pt x="61" y="276"/>
                    <a:pt x="65" y="278"/>
                    <a:pt x="69" y="279"/>
                  </a:cubicBezTo>
                  <a:cubicBezTo>
                    <a:pt x="73" y="281"/>
                    <a:pt x="78" y="281"/>
                    <a:pt x="83" y="281"/>
                  </a:cubicBezTo>
                  <a:cubicBezTo>
                    <a:pt x="85" y="281"/>
                    <a:pt x="88" y="281"/>
                    <a:pt x="90" y="281"/>
                  </a:cubicBezTo>
                  <a:cubicBezTo>
                    <a:pt x="82" y="198"/>
                    <a:pt x="82" y="198"/>
                    <a:pt x="82" y="198"/>
                  </a:cubicBezTo>
                  <a:moveTo>
                    <a:pt x="8" y="91"/>
                  </a:moveTo>
                  <a:cubicBezTo>
                    <a:pt x="13" y="151"/>
                    <a:pt x="13" y="151"/>
                    <a:pt x="13" y="151"/>
                  </a:cubicBezTo>
                  <a:cubicBezTo>
                    <a:pt x="19" y="145"/>
                    <a:pt x="21" y="138"/>
                    <a:pt x="23" y="134"/>
                  </a:cubicBezTo>
                  <a:cubicBezTo>
                    <a:pt x="24" y="127"/>
                    <a:pt x="24" y="123"/>
                    <a:pt x="24" y="123"/>
                  </a:cubicBezTo>
                  <a:cubicBezTo>
                    <a:pt x="24" y="123"/>
                    <a:pt x="24" y="119"/>
                    <a:pt x="23" y="113"/>
                  </a:cubicBezTo>
                  <a:cubicBezTo>
                    <a:pt x="21" y="107"/>
                    <a:pt x="17" y="98"/>
                    <a:pt x="8" y="91"/>
                  </a:cubicBezTo>
                  <a:moveTo>
                    <a:pt x="2" y="23"/>
                  </a:moveTo>
                  <a:cubicBezTo>
                    <a:pt x="3" y="38"/>
                    <a:pt x="3" y="38"/>
                    <a:pt x="3" y="38"/>
                  </a:cubicBezTo>
                  <a:cubicBezTo>
                    <a:pt x="3" y="38"/>
                    <a:pt x="3" y="38"/>
                    <a:pt x="3" y="38"/>
                  </a:cubicBezTo>
                  <a:cubicBezTo>
                    <a:pt x="8" y="89"/>
                    <a:pt x="8" y="89"/>
                    <a:pt x="8" y="89"/>
                  </a:cubicBezTo>
                  <a:cubicBezTo>
                    <a:pt x="8" y="89"/>
                    <a:pt x="8" y="89"/>
                    <a:pt x="8" y="89"/>
                  </a:cubicBezTo>
                  <a:cubicBezTo>
                    <a:pt x="18" y="97"/>
                    <a:pt x="22" y="106"/>
                    <a:pt x="23" y="113"/>
                  </a:cubicBezTo>
                  <a:cubicBezTo>
                    <a:pt x="25" y="119"/>
                    <a:pt x="24" y="123"/>
                    <a:pt x="24" y="123"/>
                  </a:cubicBezTo>
                  <a:cubicBezTo>
                    <a:pt x="24" y="123"/>
                    <a:pt x="25" y="127"/>
                    <a:pt x="23" y="134"/>
                  </a:cubicBezTo>
                  <a:cubicBezTo>
                    <a:pt x="22" y="139"/>
                    <a:pt x="19" y="146"/>
                    <a:pt x="13" y="153"/>
                  </a:cubicBezTo>
                  <a:cubicBezTo>
                    <a:pt x="26" y="297"/>
                    <a:pt x="26" y="297"/>
                    <a:pt x="26" y="297"/>
                  </a:cubicBezTo>
                  <a:cubicBezTo>
                    <a:pt x="91" y="291"/>
                    <a:pt x="91" y="291"/>
                    <a:pt x="91" y="291"/>
                  </a:cubicBezTo>
                  <a:cubicBezTo>
                    <a:pt x="91" y="282"/>
                    <a:pt x="91" y="282"/>
                    <a:pt x="91" y="282"/>
                  </a:cubicBezTo>
                  <a:cubicBezTo>
                    <a:pt x="88" y="283"/>
                    <a:pt x="85" y="283"/>
                    <a:pt x="82" y="283"/>
                  </a:cubicBezTo>
                  <a:cubicBezTo>
                    <a:pt x="78" y="283"/>
                    <a:pt x="73" y="282"/>
                    <a:pt x="68" y="281"/>
                  </a:cubicBezTo>
                  <a:cubicBezTo>
                    <a:pt x="64" y="279"/>
                    <a:pt x="60" y="277"/>
                    <a:pt x="57" y="275"/>
                  </a:cubicBezTo>
                  <a:cubicBezTo>
                    <a:pt x="53" y="272"/>
                    <a:pt x="50" y="269"/>
                    <a:pt x="48" y="266"/>
                  </a:cubicBezTo>
                  <a:cubicBezTo>
                    <a:pt x="42" y="258"/>
                    <a:pt x="39" y="249"/>
                    <a:pt x="39" y="240"/>
                  </a:cubicBezTo>
                  <a:cubicBezTo>
                    <a:pt x="39" y="230"/>
                    <a:pt x="42" y="221"/>
                    <a:pt x="48" y="214"/>
                  </a:cubicBezTo>
                  <a:cubicBezTo>
                    <a:pt x="50" y="211"/>
                    <a:pt x="53" y="207"/>
                    <a:pt x="57" y="205"/>
                  </a:cubicBezTo>
                  <a:cubicBezTo>
                    <a:pt x="60" y="202"/>
                    <a:pt x="64" y="200"/>
                    <a:pt x="68" y="199"/>
                  </a:cubicBezTo>
                  <a:cubicBezTo>
                    <a:pt x="73" y="197"/>
                    <a:pt x="77" y="197"/>
                    <a:pt x="82" y="197"/>
                  </a:cubicBezTo>
                  <a:cubicBezTo>
                    <a:pt x="65" y="26"/>
                    <a:pt x="65" y="26"/>
                    <a:pt x="65" y="26"/>
                  </a:cubicBezTo>
                  <a:cubicBezTo>
                    <a:pt x="64" y="27"/>
                    <a:pt x="63" y="29"/>
                    <a:pt x="61" y="30"/>
                  </a:cubicBezTo>
                  <a:cubicBezTo>
                    <a:pt x="57" y="33"/>
                    <a:pt x="50" y="37"/>
                    <a:pt x="43" y="38"/>
                  </a:cubicBezTo>
                  <a:cubicBezTo>
                    <a:pt x="41" y="38"/>
                    <a:pt x="38" y="39"/>
                    <a:pt x="35" y="39"/>
                  </a:cubicBezTo>
                  <a:cubicBezTo>
                    <a:pt x="30" y="39"/>
                    <a:pt x="25" y="38"/>
                    <a:pt x="20" y="36"/>
                  </a:cubicBezTo>
                  <a:cubicBezTo>
                    <a:pt x="17" y="35"/>
                    <a:pt x="13" y="33"/>
                    <a:pt x="9" y="30"/>
                  </a:cubicBezTo>
                  <a:cubicBezTo>
                    <a:pt x="7" y="28"/>
                    <a:pt x="4" y="26"/>
                    <a:pt x="2" y="23"/>
                  </a:cubicBezTo>
                  <a:moveTo>
                    <a:pt x="63" y="0"/>
                  </a:moveTo>
                  <a:cubicBezTo>
                    <a:pt x="52" y="0"/>
                    <a:pt x="52" y="0"/>
                    <a:pt x="52" y="0"/>
                  </a:cubicBezTo>
                  <a:cubicBezTo>
                    <a:pt x="52" y="0"/>
                    <a:pt x="52" y="0"/>
                    <a:pt x="52" y="0"/>
                  </a:cubicBezTo>
                  <a:cubicBezTo>
                    <a:pt x="52" y="0"/>
                    <a:pt x="52" y="0"/>
                    <a:pt x="52" y="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4" y="23"/>
                    <a:pt x="7" y="26"/>
                    <a:pt x="11" y="29"/>
                  </a:cubicBezTo>
                  <a:cubicBezTo>
                    <a:pt x="14" y="31"/>
                    <a:pt x="17" y="33"/>
                    <a:pt x="21" y="34"/>
                  </a:cubicBezTo>
                  <a:cubicBezTo>
                    <a:pt x="26" y="36"/>
                    <a:pt x="31" y="37"/>
                    <a:pt x="35" y="37"/>
                  </a:cubicBezTo>
                  <a:cubicBezTo>
                    <a:pt x="38" y="37"/>
                    <a:pt x="40" y="37"/>
                    <a:pt x="43" y="36"/>
                  </a:cubicBezTo>
                  <a:cubicBezTo>
                    <a:pt x="50" y="35"/>
                    <a:pt x="56" y="32"/>
                    <a:pt x="60" y="29"/>
                  </a:cubicBezTo>
                  <a:cubicBezTo>
                    <a:pt x="62" y="27"/>
                    <a:pt x="64" y="26"/>
                    <a:pt x="65" y="24"/>
                  </a:cubicBezTo>
                  <a:cubicBezTo>
                    <a:pt x="63" y="0"/>
                    <a:pt x="63" y="0"/>
                    <a:pt x="63" y="0"/>
                  </a:cubicBezTo>
                </a:path>
              </a:pathLst>
            </a:custGeom>
            <a:solidFill>
              <a:srgbClr val="FB5D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007" name="Freeform 299">
              <a:extLst>
                <a:ext uri="{FF2B5EF4-FFF2-40B4-BE49-F238E27FC236}">
                  <a16:creationId xmlns:a16="http://schemas.microsoft.com/office/drawing/2014/main" id="{373B17EE-FEDE-4B93-9C0B-ABFED5FEAD9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762860" y="3909609"/>
              <a:ext cx="639139" cy="87155"/>
            </a:xfrm>
            <a:custGeom>
              <a:avLst/>
              <a:gdLst>
                <a:gd name="T0" fmla="*/ 2147483647 w 241"/>
                <a:gd name="T1" fmla="*/ 2147483647 h 33"/>
                <a:gd name="T2" fmla="*/ 0 w 241"/>
                <a:gd name="T3" fmla="*/ 2147483647 h 33"/>
                <a:gd name="T4" fmla="*/ 2147483647 w 241"/>
                <a:gd name="T5" fmla="*/ 2147483647 h 33"/>
                <a:gd name="T6" fmla="*/ 2147483647 w 241"/>
                <a:gd name="T7" fmla="*/ 2147483647 h 33"/>
                <a:gd name="T8" fmla="*/ 2147483647 w 241"/>
                <a:gd name="T9" fmla="*/ 2147483647 h 33"/>
                <a:gd name="T10" fmla="*/ 2147483647 w 241"/>
                <a:gd name="T11" fmla="*/ 2147483647 h 33"/>
                <a:gd name="T12" fmla="*/ 2147483647 w 241"/>
                <a:gd name="T13" fmla="*/ 2147483647 h 33"/>
                <a:gd name="T14" fmla="*/ 2147483647 w 241"/>
                <a:gd name="T15" fmla="*/ 2147483647 h 33"/>
                <a:gd name="T16" fmla="*/ 2147483647 w 241"/>
                <a:gd name="T17" fmla="*/ 2147483647 h 33"/>
                <a:gd name="T18" fmla="*/ 2147483647 w 241"/>
                <a:gd name="T19" fmla="*/ 2147483647 h 33"/>
                <a:gd name="T20" fmla="*/ 2147483647 w 241"/>
                <a:gd name="T21" fmla="*/ 2147483647 h 33"/>
                <a:gd name="T22" fmla="*/ 2147483647 w 241"/>
                <a:gd name="T23" fmla="*/ 2147483647 h 33"/>
                <a:gd name="T24" fmla="*/ 2147483647 w 241"/>
                <a:gd name="T25" fmla="*/ 2147483647 h 33"/>
                <a:gd name="T26" fmla="*/ 2147483647 w 241"/>
                <a:gd name="T27" fmla="*/ 2147483647 h 33"/>
                <a:gd name="T28" fmla="*/ 2147483647 w 241"/>
                <a:gd name="T29" fmla="*/ 2147483647 h 33"/>
                <a:gd name="T30" fmla="*/ 2147483647 w 241"/>
                <a:gd name="T31" fmla="*/ 2147483647 h 33"/>
                <a:gd name="T32" fmla="*/ 2147483647 w 241"/>
                <a:gd name="T33" fmla="*/ 2147483647 h 33"/>
                <a:gd name="T34" fmla="*/ 2147483647 w 241"/>
                <a:gd name="T35" fmla="*/ 2147483647 h 33"/>
                <a:gd name="T36" fmla="*/ 2147483647 w 241"/>
                <a:gd name="T37" fmla="*/ 2147483647 h 33"/>
                <a:gd name="T38" fmla="*/ 2147483647 w 241"/>
                <a:gd name="T39" fmla="*/ 2147483647 h 33"/>
                <a:gd name="T40" fmla="*/ 2147483647 w 241"/>
                <a:gd name="T41" fmla="*/ 2147483647 h 33"/>
                <a:gd name="T42" fmla="*/ 2147483647 w 241"/>
                <a:gd name="T43" fmla="*/ 2147483647 h 33"/>
                <a:gd name="T44" fmla="*/ 2147483647 w 241"/>
                <a:gd name="T45" fmla="*/ 2147483647 h 33"/>
                <a:gd name="T46" fmla="*/ 2147483647 w 241"/>
                <a:gd name="T47" fmla="*/ 2147483647 h 33"/>
                <a:gd name="T48" fmla="*/ 2147483647 w 241"/>
                <a:gd name="T49" fmla="*/ 2147483647 h 33"/>
                <a:gd name="T50" fmla="*/ 2147483647 w 241"/>
                <a:gd name="T51" fmla="*/ 2147483647 h 33"/>
                <a:gd name="T52" fmla="*/ 2147483647 w 241"/>
                <a:gd name="T53" fmla="*/ 2147483647 h 33"/>
                <a:gd name="T54" fmla="*/ 2147483647 w 241"/>
                <a:gd name="T55" fmla="*/ 2147483647 h 33"/>
                <a:gd name="T56" fmla="*/ 2147483647 w 241"/>
                <a:gd name="T57" fmla="*/ 2147483647 h 33"/>
                <a:gd name="T58" fmla="*/ 2147483647 w 241"/>
                <a:gd name="T59" fmla="*/ 2147483647 h 33"/>
                <a:gd name="T60" fmla="*/ 2147483647 w 241"/>
                <a:gd name="T61" fmla="*/ 2147483647 h 33"/>
                <a:gd name="T62" fmla="*/ 2147483647 w 241"/>
                <a:gd name="T63" fmla="*/ 2147483647 h 33"/>
                <a:gd name="T64" fmla="*/ 2147483647 w 241"/>
                <a:gd name="T65" fmla="*/ 0 h 33"/>
                <a:gd name="T66" fmla="*/ 2147483647 w 241"/>
                <a:gd name="T67" fmla="*/ 0 h 33"/>
                <a:gd name="T68" fmla="*/ 2147483647 w 241"/>
                <a:gd name="T69" fmla="*/ 2147483647 h 33"/>
                <a:gd name="T70" fmla="*/ 2147483647 w 241"/>
                <a:gd name="T71" fmla="*/ 0 h 33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241"/>
                <a:gd name="T109" fmla="*/ 0 h 33"/>
                <a:gd name="T110" fmla="*/ 241 w 241"/>
                <a:gd name="T111" fmla="*/ 33 h 33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241" h="33">
                  <a:moveTo>
                    <a:pt x="50" y="16"/>
                  </a:moveTo>
                  <a:cubicBezTo>
                    <a:pt x="0" y="21"/>
                    <a:pt x="0" y="21"/>
                    <a:pt x="0" y="21"/>
                  </a:cubicBezTo>
                  <a:cubicBezTo>
                    <a:pt x="54" y="24"/>
                    <a:pt x="54" y="24"/>
                    <a:pt x="54" y="24"/>
                  </a:cubicBezTo>
                  <a:cubicBezTo>
                    <a:pt x="53" y="21"/>
                    <a:pt x="51" y="19"/>
                    <a:pt x="50" y="16"/>
                  </a:cubicBezTo>
                  <a:moveTo>
                    <a:pt x="93" y="13"/>
                  </a:moveTo>
                  <a:cubicBezTo>
                    <a:pt x="85" y="14"/>
                    <a:pt x="85" y="14"/>
                    <a:pt x="85" y="14"/>
                  </a:cubicBezTo>
                  <a:cubicBezTo>
                    <a:pt x="85" y="14"/>
                    <a:pt x="85" y="14"/>
                    <a:pt x="85" y="14"/>
                  </a:cubicBezTo>
                  <a:cubicBezTo>
                    <a:pt x="85" y="14"/>
                    <a:pt x="85" y="14"/>
                    <a:pt x="85" y="14"/>
                  </a:cubicBezTo>
                  <a:cubicBezTo>
                    <a:pt x="85" y="14"/>
                    <a:pt x="85" y="14"/>
                    <a:pt x="85" y="14"/>
                  </a:cubicBezTo>
                  <a:cubicBezTo>
                    <a:pt x="85" y="14"/>
                    <a:pt x="85" y="14"/>
                    <a:pt x="85" y="14"/>
                  </a:cubicBezTo>
                  <a:cubicBezTo>
                    <a:pt x="71" y="15"/>
                    <a:pt x="71" y="15"/>
                    <a:pt x="71" y="15"/>
                  </a:cubicBezTo>
                  <a:cubicBezTo>
                    <a:pt x="71" y="15"/>
                    <a:pt x="71" y="15"/>
                    <a:pt x="71" y="15"/>
                  </a:cubicBezTo>
                  <a:cubicBezTo>
                    <a:pt x="52" y="16"/>
                    <a:pt x="52" y="16"/>
                    <a:pt x="52" y="16"/>
                  </a:cubicBezTo>
                  <a:cubicBezTo>
                    <a:pt x="54" y="19"/>
                    <a:pt x="55" y="21"/>
                    <a:pt x="57" y="24"/>
                  </a:cubicBezTo>
                  <a:cubicBezTo>
                    <a:pt x="94" y="26"/>
                    <a:pt x="94" y="26"/>
                    <a:pt x="94" y="26"/>
                  </a:cubicBezTo>
                  <a:cubicBezTo>
                    <a:pt x="93" y="13"/>
                    <a:pt x="93" y="13"/>
                    <a:pt x="93" y="13"/>
                  </a:cubicBezTo>
                  <a:moveTo>
                    <a:pt x="132" y="9"/>
                  </a:moveTo>
                  <a:cubicBezTo>
                    <a:pt x="108" y="11"/>
                    <a:pt x="108" y="11"/>
                    <a:pt x="108" y="11"/>
                  </a:cubicBezTo>
                  <a:cubicBezTo>
                    <a:pt x="108" y="11"/>
                    <a:pt x="108" y="11"/>
                    <a:pt x="108" y="11"/>
                  </a:cubicBezTo>
                  <a:cubicBezTo>
                    <a:pt x="127" y="10"/>
                    <a:pt x="127" y="10"/>
                    <a:pt x="127" y="10"/>
                  </a:cubicBezTo>
                  <a:cubicBezTo>
                    <a:pt x="128" y="19"/>
                    <a:pt x="128" y="19"/>
                    <a:pt x="128" y="19"/>
                  </a:cubicBezTo>
                  <a:cubicBezTo>
                    <a:pt x="130" y="16"/>
                    <a:pt x="131" y="13"/>
                    <a:pt x="131" y="10"/>
                  </a:cubicBezTo>
                  <a:cubicBezTo>
                    <a:pt x="131" y="10"/>
                    <a:pt x="132" y="10"/>
                    <a:pt x="132" y="9"/>
                  </a:cubicBezTo>
                  <a:moveTo>
                    <a:pt x="231" y="1"/>
                  </a:moveTo>
                  <a:cubicBezTo>
                    <a:pt x="132" y="9"/>
                    <a:pt x="132" y="9"/>
                    <a:pt x="132" y="9"/>
                  </a:cubicBezTo>
                  <a:cubicBezTo>
                    <a:pt x="132" y="10"/>
                    <a:pt x="132" y="10"/>
                    <a:pt x="132" y="11"/>
                  </a:cubicBezTo>
                  <a:cubicBezTo>
                    <a:pt x="131" y="14"/>
                    <a:pt x="130" y="17"/>
                    <a:pt x="128" y="21"/>
                  </a:cubicBezTo>
                  <a:cubicBezTo>
                    <a:pt x="129" y="28"/>
                    <a:pt x="129" y="28"/>
                    <a:pt x="129" y="28"/>
                  </a:cubicBezTo>
                  <a:cubicBezTo>
                    <a:pt x="241" y="33"/>
                    <a:pt x="241" y="33"/>
                    <a:pt x="241" y="33"/>
                  </a:cubicBezTo>
                  <a:cubicBezTo>
                    <a:pt x="240" y="18"/>
                    <a:pt x="240" y="18"/>
                    <a:pt x="240" y="18"/>
                  </a:cubicBezTo>
                  <a:cubicBezTo>
                    <a:pt x="239" y="18"/>
                    <a:pt x="239" y="17"/>
                    <a:pt x="238" y="16"/>
                  </a:cubicBezTo>
                  <a:cubicBezTo>
                    <a:pt x="235" y="12"/>
                    <a:pt x="232" y="6"/>
                    <a:pt x="231" y="1"/>
                  </a:cubicBezTo>
                  <a:moveTo>
                    <a:pt x="238" y="0"/>
                  </a:moveTo>
                  <a:cubicBezTo>
                    <a:pt x="233" y="0"/>
                    <a:pt x="233" y="0"/>
                    <a:pt x="233" y="0"/>
                  </a:cubicBezTo>
                  <a:cubicBezTo>
                    <a:pt x="234" y="6"/>
                    <a:pt x="237" y="10"/>
                    <a:pt x="240" y="15"/>
                  </a:cubicBezTo>
                  <a:cubicBezTo>
                    <a:pt x="238" y="0"/>
                    <a:pt x="238" y="0"/>
                    <a:pt x="238" y="0"/>
                  </a:cubicBezTo>
                </a:path>
              </a:pathLst>
            </a:custGeom>
            <a:solidFill>
              <a:srgbClr val="A238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008" name="Freeform 300">
              <a:extLst>
                <a:ext uri="{FF2B5EF4-FFF2-40B4-BE49-F238E27FC236}">
                  <a16:creationId xmlns:a16="http://schemas.microsoft.com/office/drawing/2014/main" id="{348F2EF8-249E-404D-ACB1-D0489348CBF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008682" y="3936426"/>
              <a:ext cx="96094" cy="46930"/>
            </a:xfrm>
            <a:custGeom>
              <a:avLst/>
              <a:gdLst>
                <a:gd name="T0" fmla="*/ 2147483647 w 36"/>
                <a:gd name="T1" fmla="*/ 2147483647 h 18"/>
                <a:gd name="T2" fmla="*/ 2147483647 w 36"/>
                <a:gd name="T3" fmla="*/ 2147483647 h 18"/>
                <a:gd name="T4" fmla="*/ 2147483647 w 36"/>
                <a:gd name="T5" fmla="*/ 2147483647 h 18"/>
                <a:gd name="T6" fmla="*/ 2147483647 w 36"/>
                <a:gd name="T7" fmla="*/ 2147483647 h 18"/>
                <a:gd name="T8" fmla="*/ 2147483647 w 36"/>
                <a:gd name="T9" fmla="*/ 0 h 18"/>
                <a:gd name="T10" fmla="*/ 2147483647 w 36"/>
                <a:gd name="T11" fmla="*/ 2147483647 h 18"/>
                <a:gd name="T12" fmla="*/ 2147483647 w 36"/>
                <a:gd name="T13" fmla="*/ 2147483647 h 18"/>
                <a:gd name="T14" fmla="*/ 0 w 36"/>
                <a:gd name="T15" fmla="*/ 2147483647 h 18"/>
                <a:gd name="T16" fmla="*/ 2147483647 w 36"/>
                <a:gd name="T17" fmla="*/ 2147483647 h 18"/>
                <a:gd name="T18" fmla="*/ 2147483647 w 36"/>
                <a:gd name="T19" fmla="*/ 2147483647 h 18"/>
                <a:gd name="T20" fmla="*/ 2147483647 w 36"/>
                <a:gd name="T21" fmla="*/ 2147483647 h 18"/>
                <a:gd name="T22" fmla="*/ 2147483647 w 36"/>
                <a:gd name="T23" fmla="*/ 0 h 1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36"/>
                <a:gd name="T37" fmla="*/ 0 h 18"/>
                <a:gd name="T38" fmla="*/ 36 w 36"/>
                <a:gd name="T39" fmla="*/ 18 h 18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36" h="18">
                  <a:moveTo>
                    <a:pt x="35" y="11"/>
                  </a:moveTo>
                  <a:cubicBezTo>
                    <a:pt x="34" y="13"/>
                    <a:pt x="33" y="15"/>
                    <a:pt x="31" y="17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5" y="11"/>
                    <a:pt x="35" y="11"/>
                    <a:pt x="35" y="11"/>
                  </a:cubicBezTo>
                  <a:moveTo>
                    <a:pt x="34" y="0"/>
                  </a:moveTo>
                  <a:cubicBezTo>
                    <a:pt x="15" y="1"/>
                    <a:pt x="15" y="1"/>
                    <a:pt x="15" y="1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29" y="17"/>
                    <a:pt x="29" y="17"/>
                    <a:pt x="29" y="17"/>
                  </a:cubicBezTo>
                  <a:cubicBezTo>
                    <a:pt x="32" y="15"/>
                    <a:pt x="33" y="12"/>
                    <a:pt x="35" y="9"/>
                  </a:cubicBezTo>
                  <a:cubicBezTo>
                    <a:pt x="34" y="0"/>
                    <a:pt x="34" y="0"/>
                    <a:pt x="34" y="0"/>
                  </a:cubicBezTo>
                </a:path>
              </a:pathLst>
            </a:custGeom>
            <a:solidFill>
              <a:srgbClr val="AFAF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009" name="Freeform 301">
              <a:extLst>
                <a:ext uri="{FF2B5EF4-FFF2-40B4-BE49-F238E27FC236}">
                  <a16:creationId xmlns:a16="http://schemas.microsoft.com/office/drawing/2014/main" id="{79A903C5-645B-4A05-BFDD-DB403B678264}"/>
                </a:ext>
              </a:extLst>
            </p:cNvPr>
            <p:cNvSpPr>
              <a:spLocks/>
            </p:cNvSpPr>
            <p:nvPr/>
          </p:nvSpPr>
          <p:spPr bwMode="auto">
            <a:xfrm>
              <a:off x="8414290" y="4131967"/>
              <a:ext cx="45812" cy="169841"/>
            </a:xfrm>
            <a:custGeom>
              <a:avLst/>
              <a:gdLst>
                <a:gd name="T0" fmla="*/ 0 w 17"/>
                <a:gd name="T1" fmla="*/ 0 h 64"/>
                <a:gd name="T2" fmla="*/ 0 w 17"/>
                <a:gd name="T3" fmla="*/ 2147483647 h 64"/>
                <a:gd name="T4" fmla="*/ 2147483647 w 17"/>
                <a:gd name="T5" fmla="*/ 2147483647 h 64"/>
                <a:gd name="T6" fmla="*/ 2147483647 w 17"/>
                <a:gd name="T7" fmla="*/ 2147483647 h 64"/>
                <a:gd name="T8" fmla="*/ 2147483647 w 17"/>
                <a:gd name="T9" fmla="*/ 2147483647 h 64"/>
                <a:gd name="T10" fmla="*/ 2147483647 w 17"/>
                <a:gd name="T11" fmla="*/ 2147483647 h 64"/>
                <a:gd name="T12" fmla="*/ 2147483647 w 17"/>
                <a:gd name="T13" fmla="*/ 2147483647 h 64"/>
                <a:gd name="T14" fmla="*/ 2147483647 w 17"/>
                <a:gd name="T15" fmla="*/ 2147483647 h 64"/>
                <a:gd name="T16" fmla="*/ 2147483647 w 17"/>
                <a:gd name="T17" fmla="*/ 2147483647 h 64"/>
                <a:gd name="T18" fmla="*/ 2147483647 w 17"/>
                <a:gd name="T19" fmla="*/ 2147483647 h 64"/>
                <a:gd name="T20" fmla="*/ 0 w 17"/>
                <a:gd name="T21" fmla="*/ 0 h 64"/>
                <a:gd name="T22" fmla="*/ 0 w 17"/>
                <a:gd name="T23" fmla="*/ 0 h 6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7"/>
                <a:gd name="T37" fmla="*/ 0 h 64"/>
                <a:gd name="T38" fmla="*/ 17 w 17"/>
                <a:gd name="T39" fmla="*/ 64 h 64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7" h="64">
                  <a:moveTo>
                    <a:pt x="0" y="0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9" y="9"/>
                    <a:pt x="13" y="18"/>
                    <a:pt x="15" y="24"/>
                  </a:cubicBezTo>
                  <a:cubicBezTo>
                    <a:pt x="16" y="30"/>
                    <a:pt x="16" y="34"/>
                    <a:pt x="16" y="34"/>
                  </a:cubicBezTo>
                  <a:cubicBezTo>
                    <a:pt x="16" y="34"/>
                    <a:pt x="16" y="38"/>
                    <a:pt x="15" y="45"/>
                  </a:cubicBezTo>
                  <a:cubicBezTo>
                    <a:pt x="13" y="49"/>
                    <a:pt x="11" y="56"/>
                    <a:pt x="5" y="62"/>
                  </a:cubicBezTo>
                  <a:cubicBezTo>
                    <a:pt x="5" y="64"/>
                    <a:pt x="5" y="64"/>
                    <a:pt x="5" y="64"/>
                  </a:cubicBezTo>
                  <a:cubicBezTo>
                    <a:pt x="11" y="57"/>
                    <a:pt x="14" y="50"/>
                    <a:pt x="15" y="45"/>
                  </a:cubicBezTo>
                  <a:cubicBezTo>
                    <a:pt x="17" y="38"/>
                    <a:pt x="16" y="34"/>
                    <a:pt x="16" y="34"/>
                  </a:cubicBezTo>
                  <a:cubicBezTo>
                    <a:pt x="16" y="34"/>
                    <a:pt x="17" y="30"/>
                    <a:pt x="15" y="24"/>
                  </a:cubicBezTo>
                  <a:cubicBezTo>
                    <a:pt x="14" y="17"/>
                    <a:pt x="10" y="8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AFAF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010" name="Freeform 302">
              <a:extLst>
                <a:ext uri="{FF2B5EF4-FFF2-40B4-BE49-F238E27FC236}">
                  <a16:creationId xmlns:a16="http://schemas.microsoft.com/office/drawing/2014/main" id="{B03C93F9-6484-4874-9B71-FAA52C37AB22}"/>
                </a:ext>
              </a:extLst>
            </p:cNvPr>
            <p:cNvSpPr>
              <a:spLocks/>
            </p:cNvSpPr>
            <p:nvPr/>
          </p:nvSpPr>
          <p:spPr bwMode="auto">
            <a:xfrm>
              <a:off x="8496976" y="4419133"/>
              <a:ext cx="137437" cy="227945"/>
            </a:xfrm>
            <a:custGeom>
              <a:avLst/>
              <a:gdLst>
                <a:gd name="T0" fmla="*/ 2147483647 w 52"/>
                <a:gd name="T1" fmla="*/ 0 h 86"/>
                <a:gd name="T2" fmla="*/ 2147483647 w 52"/>
                <a:gd name="T3" fmla="*/ 2147483647 h 86"/>
                <a:gd name="T4" fmla="*/ 2147483647 w 52"/>
                <a:gd name="T5" fmla="*/ 2147483647 h 86"/>
                <a:gd name="T6" fmla="*/ 2147483647 w 52"/>
                <a:gd name="T7" fmla="*/ 2147483647 h 86"/>
                <a:gd name="T8" fmla="*/ 0 w 52"/>
                <a:gd name="T9" fmla="*/ 2147483647 h 86"/>
                <a:gd name="T10" fmla="*/ 2147483647 w 52"/>
                <a:gd name="T11" fmla="*/ 2147483647 h 86"/>
                <a:gd name="T12" fmla="*/ 2147483647 w 52"/>
                <a:gd name="T13" fmla="*/ 2147483647 h 86"/>
                <a:gd name="T14" fmla="*/ 2147483647 w 52"/>
                <a:gd name="T15" fmla="*/ 2147483647 h 86"/>
                <a:gd name="T16" fmla="*/ 2147483647 w 52"/>
                <a:gd name="T17" fmla="*/ 2147483647 h 86"/>
                <a:gd name="T18" fmla="*/ 2147483647 w 52"/>
                <a:gd name="T19" fmla="*/ 2147483647 h 86"/>
                <a:gd name="T20" fmla="*/ 2147483647 w 52"/>
                <a:gd name="T21" fmla="*/ 2147483647 h 86"/>
                <a:gd name="T22" fmla="*/ 2147483647 w 52"/>
                <a:gd name="T23" fmla="*/ 2147483647 h 86"/>
                <a:gd name="T24" fmla="*/ 2147483647 w 52"/>
                <a:gd name="T25" fmla="*/ 2147483647 h 86"/>
                <a:gd name="T26" fmla="*/ 2147483647 w 52"/>
                <a:gd name="T27" fmla="*/ 2147483647 h 86"/>
                <a:gd name="T28" fmla="*/ 2147483647 w 52"/>
                <a:gd name="T29" fmla="*/ 2147483647 h 86"/>
                <a:gd name="T30" fmla="*/ 2147483647 w 52"/>
                <a:gd name="T31" fmla="*/ 2147483647 h 86"/>
                <a:gd name="T32" fmla="*/ 2147483647 w 52"/>
                <a:gd name="T33" fmla="*/ 2147483647 h 86"/>
                <a:gd name="T34" fmla="*/ 2147483647 w 52"/>
                <a:gd name="T35" fmla="*/ 2147483647 h 86"/>
                <a:gd name="T36" fmla="*/ 2147483647 w 52"/>
                <a:gd name="T37" fmla="*/ 2147483647 h 86"/>
                <a:gd name="T38" fmla="*/ 2147483647 w 52"/>
                <a:gd name="T39" fmla="*/ 2147483647 h 86"/>
                <a:gd name="T40" fmla="*/ 2147483647 w 52"/>
                <a:gd name="T41" fmla="*/ 0 h 8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2"/>
                <a:gd name="T64" fmla="*/ 0 h 86"/>
                <a:gd name="T65" fmla="*/ 52 w 52"/>
                <a:gd name="T66" fmla="*/ 86 h 8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2" h="86">
                  <a:moveTo>
                    <a:pt x="43" y="0"/>
                  </a:moveTo>
                  <a:cubicBezTo>
                    <a:pt x="38" y="0"/>
                    <a:pt x="34" y="0"/>
                    <a:pt x="29" y="2"/>
                  </a:cubicBezTo>
                  <a:cubicBezTo>
                    <a:pt x="25" y="3"/>
                    <a:pt x="21" y="5"/>
                    <a:pt x="18" y="8"/>
                  </a:cubicBezTo>
                  <a:cubicBezTo>
                    <a:pt x="14" y="10"/>
                    <a:pt x="11" y="14"/>
                    <a:pt x="9" y="17"/>
                  </a:cubicBezTo>
                  <a:cubicBezTo>
                    <a:pt x="3" y="24"/>
                    <a:pt x="0" y="33"/>
                    <a:pt x="0" y="43"/>
                  </a:cubicBezTo>
                  <a:cubicBezTo>
                    <a:pt x="0" y="52"/>
                    <a:pt x="3" y="61"/>
                    <a:pt x="9" y="69"/>
                  </a:cubicBezTo>
                  <a:cubicBezTo>
                    <a:pt x="11" y="72"/>
                    <a:pt x="14" y="75"/>
                    <a:pt x="18" y="78"/>
                  </a:cubicBezTo>
                  <a:cubicBezTo>
                    <a:pt x="21" y="80"/>
                    <a:pt x="25" y="82"/>
                    <a:pt x="29" y="84"/>
                  </a:cubicBezTo>
                  <a:cubicBezTo>
                    <a:pt x="34" y="85"/>
                    <a:pt x="39" y="86"/>
                    <a:pt x="43" y="86"/>
                  </a:cubicBezTo>
                  <a:cubicBezTo>
                    <a:pt x="46" y="86"/>
                    <a:pt x="49" y="86"/>
                    <a:pt x="52" y="85"/>
                  </a:cubicBezTo>
                  <a:cubicBezTo>
                    <a:pt x="51" y="84"/>
                    <a:pt x="51" y="84"/>
                    <a:pt x="51" y="84"/>
                  </a:cubicBezTo>
                  <a:cubicBezTo>
                    <a:pt x="49" y="84"/>
                    <a:pt x="46" y="84"/>
                    <a:pt x="44" y="84"/>
                  </a:cubicBezTo>
                  <a:cubicBezTo>
                    <a:pt x="39" y="84"/>
                    <a:pt x="34" y="84"/>
                    <a:pt x="30" y="82"/>
                  </a:cubicBezTo>
                  <a:cubicBezTo>
                    <a:pt x="26" y="81"/>
                    <a:pt x="22" y="79"/>
                    <a:pt x="19" y="76"/>
                  </a:cubicBezTo>
                  <a:cubicBezTo>
                    <a:pt x="16" y="74"/>
                    <a:pt x="13" y="71"/>
                    <a:pt x="10" y="67"/>
                  </a:cubicBezTo>
                  <a:cubicBezTo>
                    <a:pt x="5" y="61"/>
                    <a:pt x="2" y="52"/>
                    <a:pt x="2" y="43"/>
                  </a:cubicBezTo>
                  <a:cubicBezTo>
                    <a:pt x="2" y="34"/>
                    <a:pt x="5" y="25"/>
                    <a:pt x="10" y="18"/>
                  </a:cubicBezTo>
                  <a:cubicBezTo>
                    <a:pt x="13" y="15"/>
                    <a:pt x="16" y="12"/>
                    <a:pt x="19" y="10"/>
                  </a:cubicBezTo>
                  <a:cubicBezTo>
                    <a:pt x="22" y="7"/>
                    <a:pt x="26" y="5"/>
                    <a:pt x="30" y="4"/>
                  </a:cubicBezTo>
                  <a:cubicBezTo>
                    <a:pt x="34" y="2"/>
                    <a:pt x="39" y="1"/>
                    <a:pt x="43" y="1"/>
                  </a:cubicBezTo>
                  <a:cubicBezTo>
                    <a:pt x="43" y="0"/>
                    <a:pt x="43" y="0"/>
                    <a:pt x="43" y="0"/>
                  </a:cubicBezTo>
                </a:path>
              </a:pathLst>
            </a:custGeom>
            <a:solidFill>
              <a:srgbClr val="AFAF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011" name="Freeform 303">
              <a:extLst>
                <a:ext uri="{FF2B5EF4-FFF2-40B4-BE49-F238E27FC236}">
                  <a16:creationId xmlns:a16="http://schemas.microsoft.com/office/drawing/2014/main" id="{2F2A84D3-3B2D-4FEA-BA25-25AA42218930}"/>
                </a:ext>
              </a:extLst>
            </p:cNvPr>
            <p:cNvSpPr>
              <a:spLocks/>
            </p:cNvSpPr>
            <p:nvPr/>
          </p:nvSpPr>
          <p:spPr bwMode="auto">
            <a:xfrm>
              <a:off x="8375182" y="3909609"/>
              <a:ext cx="191071" cy="90508"/>
            </a:xfrm>
            <a:custGeom>
              <a:avLst/>
              <a:gdLst>
                <a:gd name="T0" fmla="*/ 2147483647 w 72"/>
                <a:gd name="T1" fmla="*/ 0 h 34"/>
                <a:gd name="T2" fmla="*/ 0 w 72"/>
                <a:gd name="T3" fmla="*/ 2147483647 h 34"/>
                <a:gd name="T4" fmla="*/ 2147483647 w 72"/>
                <a:gd name="T5" fmla="*/ 2147483647 h 34"/>
                <a:gd name="T6" fmla="*/ 2147483647 w 72"/>
                <a:gd name="T7" fmla="*/ 2147483647 h 34"/>
                <a:gd name="T8" fmla="*/ 2147483647 w 72"/>
                <a:gd name="T9" fmla="*/ 2147483647 h 34"/>
                <a:gd name="T10" fmla="*/ 2147483647 w 72"/>
                <a:gd name="T11" fmla="*/ 2147483647 h 34"/>
                <a:gd name="T12" fmla="*/ 2147483647 w 72"/>
                <a:gd name="T13" fmla="*/ 2147483647 h 34"/>
                <a:gd name="T14" fmla="*/ 2147483647 w 72"/>
                <a:gd name="T15" fmla="*/ 2147483647 h 34"/>
                <a:gd name="T16" fmla="*/ 2147483647 w 72"/>
                <a:gd name="T17" fmla="*/ 2147483647 h 34"/>
                <a:gd name="T18" fmla="*/ 2147483647 w 72"/>
                <a:gd name="T19" fmla="*/ 2147483647 h 34"/>
                <a:gd name="T20" fmla="*/ 2147483647 w 72"/>
                <a:gd name="T21" fmla="*/ 2147483647 h 34"/>
                <a:gd name="T22" fmla="*/ 2147483647 w 72"/>
                <a:gd name="T23" fmla="*/ 2147483647 h 34"/>
                <a:gd name="T24" fmla="*/ 2147483647 w 72"/>
                <a:gd name="T25" fmla="*/ 2147483647 h 34"/>
                <a:gd name="T26" fmla="*/ 2147483647 w 72"/>
                <a:gd name="T27" fmla="*/ 2147483647 h 34"/>
                <a:gd name="T28" fmla="*/ 2147483647 w 72"/>
                <a:gd name="T29" fmla="*/ 2147483647 h 34"/>
                <a:gd name="T30" fmla="*/ 2147483647 w 72"/>
                <a:gd name="T31" fmla="*/ 2147483647 h 34"/>
                <a:gd name="T32" fmla="*/ 2147483647 w 72"/>
                <a:gd name="T33" fmla="*/ 2147483647 h 34"/>
                <a:gd name="T34" fmla="*/ 2147483647 w 72"/>
                <a:gd name="T35" fmla="*/ 2147483647 h 34"/>
                <a:gd name="T36" fmla="*/ 2147483647 w 72"/>
                <a:gd name="T37" fmla="*/ 0 h 34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72"/>
                <a:gd name="T58" fmla="*/ 0 h 34"/>
                <a:gd name="T59" fmla="*/ 72 w 72"/>
                <a:gd name="T60" fmla="*/ 34 h 34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72" h="34">
                  <a:moveTo>
                    <a:pt x="2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6"/>
                    <a:pt x="4" y="12"/>
                    <a:pt x="7" y="16"/>
                  </a:cubicBezTo>
                  <a:cubicBezTo>
                    <a:pt x="8" y="17"/>
                    <a:pt x="8" y="18"/>
                    <a:pt x="9" y="18"/>
                  </a:cubicBezTo>
                  <a:cubicBezTo>
                    <a:pt x="11" y="21"/>
                    <a:pt x="14" y="23"/>
                    <a:pt x="16" y="25"/>
                  </a:cubicBezTo>
                  <a:cubicBezTo>
                    <a:pt x="20" y="28"/>
                    <a:pt x="24" y="30"/>
                    <a:pt x="27" y="31"/>
                  </a:cubicBezTo>
                  <a:cubicBezTo>
                    <a:pt x="32" y="33"/>
                    <a:pt x="37" y="34"/>
                    <a:pt x="42" y="34"/>
                  </a:cubicBezTo>
                  <a:cubicBezTo>
                    <a:pt x="45" y="34"/>
                    <a:pt x="48" y="33"/>
                    <a:pt x="50" y="33"/>
                  </a:cubicBezTo>
                  <a:cubicBezTo>
                    <a:pt x="57" y="32"/>
                    <a:pt x="64" y="28"/>
                    <a:pt x="68" y="25"/>
                  </a:cubicBezTo>
                  <a:cubicBezTo>
                    <a:pt x="70" y="24"/>
                    <a:pt x="71" y="22"/>
                    <a:pt x="72" y="21"/>
                  </a:cubicBezTo>
                  <a:cubicBezTo>
                    <a:pt x="72" y="19"/>
                    <a:pt x="72" y="19"/>
                    <a:pt x="72" y="19"/>
                  </a:cubicBezTo>
                  <a:cubicBezTo>
                    <a:pt x="71" y="21"/>
                    <a:pt x="69" y="22"/>
                    <a:pt x="67" y="24"/>
                  </a:cubicBezTo>
                  <a:cubicBezTo>
                    <a:pt x="63" y="27"/>
                    <a:pt x="57" y="30"/>
                    <a:pt x="50" y="31"/>
                  </a:cubicBezTo>
                  <a:cubicBezTo>
                    <a:pt x="47" y="32"/>
                    <a:pt x="45" y="32"/>
                    <a:pt x="42" y="32"/>
                  </a:cubicBezTo>
                  <a:cubicBezTo>
                    <a:pt x="38" y="32"/>
                    <a:pt x="33" y="31"/>
                    <a:pt x="28" y="29"/>
                  </a:cubicBezTo>
                  <a:cubicBezTo>
                    <a:pt x="24" y="28"/>
                    <a:pt x="21" y="26"/>
                    <a:pt x="18" y="24"/>
                  </a:cubicBezTo>
                  <a:cubicBezTo>
                    <a:pt x="14" y="21"/>
                    <a:pt x="11" y="18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6" y="10"/>
                    <a:pt x="3" y="6"/>
                    <a:pt x="2" y="0"/>
                  </a:cubicBezTo>
                </a:path>
              </a:pathLst>
            </a:custGeom>
            <a:solidFill>
              <a:srgbClr val="AFAF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012" name="Freeform 304">
              <a:extLst>
                <a:ext uri="{FF2B5EF4-FFF2-40B4-BE49-F238E27FC236}">
                  <a16:creationId xmlns:a16="http://schemas.microsoft.com/office/drawing/2014/main" id="{FE85CECE-B0FD-4AAA-AE9E-DC28D3309B1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894710" y="3933074"/>
              <a:ext cx="217888" cy="48047"/>
            </a:xfrm>
            <a:custGeom>
              <a:avLst/>
              <a:gdLst>
                <a:gd name="T0" fmla="*/ 2147483647 w 82"/>
                <a:gd name="T1" fmla="*/ 2147483647 h 18"/>
                <a:gd name="T2" fmla="*/ 0 w 82"/>
                <a:gd name="T3" fmla="*/ 2147483647 h 18"/>
                <a:gd name="T4" fmla="*/ 2147483647 w 82"/>
                <a:gd name="T5" fmla="*/ 2147483647 h 18"/>
                <a:gd name="T6" fmla="*/ 2147483647 w 82"/>
                <a:gd name="T7" fmla="*/ 2147483647 h 18"/>
                <a:gd name="T8" fmla="*/ 2147483647 w 82"/>
                <a:gd name="T9" fmla="*/ 2147483647 h 18"/>
                <a:gd name="T10" fmla="*/ 2147483647 w 82"/>
                <a:gd name="T11" fmla="*/ 0 h 18"/>
                <a:gd name="T12" fmla="*/ 2147483647 w 82"/>
                <a:gd name="T13" fmla="*/ 0 h 18"/>
                <a:gd name="T14" fmla="*/ 2147483647 w 82"/>
                <a:gd name="T15" fmla="*/ 2147483647 h 18"/>
                <a:gd name="T16" fmla="*/ 2147483647 w 82"/>
                <a:gd name="T17" fmla="*/ 2147483647 h 18"/>
                <a:gd name="T18" fmla="*/ 2147483647 w 82"/>
                <a:gd name="T19" fmla="*/ 2147483647 h 18"/>
                <a:gd name="T20" fmla="*/ 2147483647 w 82"/>
                <a:gd name="T21" fmla="*/ 2147483647 h 18"/>
                <a:gd name="T22" fmla="*/ 2147483647 w 82"/>
                <a:gd name="T23" fmla="*/ 2147483647 h 18"/>
                <a:gd name="T24" fmla="*/ 2147483647 w 82"/>
                <a:gd name="T25" fmla="*/ 2147483647 h 18"/>
                <a:gd name="T26" fmla="*/ 2147483647 w 82"/>
                <a:gd name="T27" fmla="*/ 0 h 1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82"/>
                <a:gd name="T43" fmla="*/ 0 h 18"/>
                <a:gd name="T44" fmla="*/ 82 w 82"/>
                <a:gd name="T45" fmla="*/ 18 h 18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82" h="18">
                  <a:moveTo>
                    <a:pt x="2" y="7"/>
                  </a:moveTo>
                  <a:cubicBezTo>
                    <a:pt x="0" y="7"/>
                    <a:pt x="0" y="7"/>
                    <a:pt x="0" y="7"/>
                  </a:cubicBezTo>
                  <a:cubicBezTo>
                    <a:pt x="1" y="10"/>
                    <a:pt x="3" y="12"/>
                    <a:pt x="4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5" y="12"/>
                    <a:pt x="4" y="10"/>
                    <a:pt x="2" y="7"/>
                  </a:cubicBezTo>
                  <a:moveTo>
                    <a:pt x="82" y="0"/>
                  </a:moveTo>
                  <a:cubicBezTo>
                    <a:pt x="82" y="0"/>
                    <a:pt x="82" y="0"/>
                    <a:pt x="82" y="0"/>
                  </a:cubicBezTo>
                  <a:cubicBezTo>
                    <a:pt x="82" y="1"/>
                    <a:pt x="81" y="1"/>
                    <a:pt x="81" y="1"/>
                  </a:cubicBezTo>
                  <a:cubicBezTo>
                    <a:pt x="81" y="4"/>
                    <a:pt x="80" y="7"/>
                    <a:pt x="78" y="10"/>
                  </a:cubicBezTo>
                  <a:cubicBezTo>
                    <a:pt x="76" y="13"/>
                    <a:pt x="75" y="16"/>
                    <a:pt x="72" y="18"/>
                  </a:cubicBezTo>
                  <a:cubicBezTo>
                    <a:pt x="74" y="18"/>
                    <a:pt x="74" y="18"/>
                    <a:pt x="74" y="18"/>
                  </a:cubicBezTo>
                  <a:cubicBezTo>
                    <a:pt x="76" y="16"/>
                    <a:pt x="77" y="14"/>
                    <a:pt x="78" y="12"/>
                  </a:cubicBezTo>
                  <a:cubicBezTo>
                    <a:pt x="80" y="8"/>
                    <a:pt x="81" y="5"/>
                    <a:pt x="82" y="2"/>
                  </a:cubicBezTo>
                  <a:cubicBezTo>
                    <a:pt x="82" y="1"/>
                    <a:pt x="82" y="1"/>
                    <a:pt x="82" y="0"/>
                  </a:cubicBezTo>
                </a:path>
              </a:pathLst>
            </a:custGeom>
            <a:solidFill>
              <a:srgbClr val="AFAF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013" name="Freeform 305">
              <a:extLst>
                <a:ext uri="{FF2B5EF4-FFF2-40B4-BE49-F238E27FC236}">
                  <a16:creationId xmlns:a16="http://schemas.microsoft.com/office/drawing/2014/main" id="{F4FC6EBD-11E1-40B7-8BF0-829358C0051D}"/>
                </a:ext>
              </a:extLst>
            </p:cNvPr>
            <p:cNvSpPr>
              <a:spLocks/>
            </p:cNvSpPr>
            <p:nvPr/>
          </p:nvSpPr>
          <p:spPr bwMode="auto">
            <a:xfrm>
              <a:off x="8560666" y="3885027"/>
              <a:ext cx="183250" cy="783281"/>
            </a:xfrm>
            <a:custGeom>
              <a:avLst/>
              <a:gdLst>
                <a:gd name="T0" fmla="*/ 2147483647 w 164"/>
                <a:gd name="T1" fmla="*/ 0 h 701"/>
                <a:gd name="T2" fmla="*/ 2147483647 w 164"/>
                <a:gd name="T3" fmla="*/ 2147483647 h 701"/>
                <a:gd name="T4" fmla="*/ 2147483647 w 164"/>
                <a:gd name="T5" fmla="*/ 0 h 701"/>
                <a:gd name="T6" fmla="*/ 0 w 164"/>
                <a:gd name="T7" fmla="*/ 2147483647 h 701"/>
                <a:gd name="T8" fmla="*/ 2147483647 w 164"/>
                <a:gd name="T9" fmla="*/ 2147483647 h 701"/>
                <a:gd name="T10" fmla="*/ 2147483647 w 164"/>
                <a:gd name="T11" fmla="*/ 2147483647 h 701"/>
                <a:gd name="T12" fmla="*/ 2147483647 w 164"/>
                <a:gd name="T13" fmla="*/ 2147483647 h 701"/>
                <a:gd name="T14" fmla="*/ 2147483647 w 164"/>
                <a:gd name="T15" fmla="*/ 2147483647 h 701"/>
                <a:gd name="T16" fmla="*/ 2147483647 w 164"/>
                <a:gd name="T17" fmla="*/ 2147483647 h 701"/>
                <a:gd name="T18" fmla="*/ 2147483647 w 164"/>
                <a:gd name="T19" fmla="*/ 2147483647 h 701"/>
                <a:gd name="T20" fmla="*/ 2147483647 w 164"/>
                <a:gd name="T21" fmla="*/ 2147483647 h 701"/>
                <a:gd name="T22" fmla="*/ 2147483647 w 164"/>
                <a:gd name="T23" fmla="*/ 2147483647 h 701"/>
                <a:gd name="T24" fmla="*/ 2147483647 w 164"/>
                <a:gd name="T25" fmla="*/ 2147483647 h 701"/>
                <a:gd name="T26" fmla="*/ 2147483647 w 164"/>
                <a:gd name="T27" fmla="*/ 2147483647 h 701"/>
                <a:gd name="T28" fmla="*/ 2147483647 w 164"/>
                <a:gd name="T29" fmla="*/ 2147483647 h 701"/>
                <a:gd name="T30" fmla="*/ 2147483647 w 164"/>
                <a:gd name="T31" fmla="*/ 2147483647 h 701"/>
                <a:gd name="T32" fmla="*/ 2147483647 w 164"/>
                <a:gd name="T33" fmla="*/ 2147483647 h 701"/>
                <a:gd name="T34" fmla="*/ 2147483647 w 164"/>
                <a:gd name="T35" fmla="*/ 2147483647 h 701"/>
                <a:gd name="T36" fmla="*/ 2147483647 w 164"/>
                <a:gd name="T37" fmla="*/ 0 h 70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64"/>
                <a:gd name="T58" fmla="*/ 0 h 701"/>
                <a:gd name="T59" fmla="*/ 164 w 164"/>
                <a:gd name="T60" fmla="*/ 701 h 701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64" h="701">
                  <a:moveTo>
                    <a:pt x="93" y="0"/>
                  </a:moveTo>
                  <a:lnTo>
                    <a:pt x="81" y="3"/>
                  </a:lnTo>
                  <a:lnTo>
                    <a:pt x="81" y="0"/>
                  </a:lnTo>
                  <a:lnTo>
                    <a:pt x="0" y="10"/>
                  </a:lnTo>
                  <a:lnTo>
                    <a:pt x="5" y="67"/>
                  </a:lnTo>
                  <a:lnTo>
                    <a:pt x="5" y="72"/>
                  </a:lnTo>
                  <a:lnTo>
                    <a:pt x="45" y="478"/>
                  </a:lnTo>
                  <a:lnTo>
                    <a:pt x="45" y="480"/>
                  </a:lnTo>
                  <a:lnTo>
                    <a:pt x="64" y="677"/>
                  </a:lnTo>
                  <a:lnTo>
                    <a:pt x="66" y="680"/>
                  </a:lnTo>
                  <a:lnTo>
                    <a:pt x="66" y="701"/>
                  </a:lnTo>
                  <a:lnTo>
                    <a:pt x="130" y="694"/>
                  </a:lnTo>
                  <a:lnTo>
                    <a:pt x="164" y="691"/>
                  </a:lnTo>
                  <a:lnTo>
                    <a:pt x="130" y="366"/>
                  </a:lnTo>
                  <a:lnTo>
                    <a:pt x="130" y="359"/>
                  </a:lnTo>
                  <a:lnTo>
                    <a:pt x="119" y="247"/>
                  </a:lnTo>
                  <a:lnTo>
                    <a:pt x="116" y="238"/>
                  </a:lnTo>
                  <a:lnTo>
                    <a:pt x="93" y="0"/>
                  </a:lnTo>
                  <a:close/>
                </a:path>
              </a:pathLst>
            </a:custGeom>
            <a:solidFill>
              <a:srgbClr val="9C9C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014" name="Freeform 306">
              <a:extLst>
                <a:ext uri="{FF2B5EF4-FFF2-40B4-BE49-F238E27FC236}">
                  <a16:creationId xmlns:a16="http://schemas.microsoft.com/office/drawing/2014/main" id="{50B4CB80-33E6-47CA-8A70-801EA5F36B49}"/>
                </a:ext>
              </a:extLst>
            </p:cNvPr>
            <p:cNvSpPr>
              <a:spLocks/>
            </p:cNvSpPr>
            <p:nvPr/>
          </p:nvSpPr>
          <p:spPr bwMode="auto">
            <a:xfrm>
              <a:off x="8560666" y="3885027"/>
              <a:ext cx="183250" cy="783281"/>
            </a:xfrm>
            <a:custGeom>
              <a:avLst/>
              <a:gdLst>
                <a:gd name="T0" fmla="*/ 2147483647 w 164"/>
                <a:gd name="T1" fmla="*/ 0 h 701"/>
                <a:gd name="T2" fmla="*/ 2147483647 w 164"/>
                <a:gd name="T3" fmla="*/ 2147483647 h 701"/>
                <a:gd name="T4" fmla="*/ 2147483647 w 164"/>
                <a:gd name="T5" fmla="*/ 0 h 701"/>
                <a:gd name="T6" fmla="*/ 0 w 164"/>
                <a:gd name="T7" fmla="*/ 2147483647 h 701"/>
                <a:gd name="T8" fmla="*/ 2147483647 w 164"/>
                <a:gd name="T9" fmla="*/ 2147483647 h 701"/>
                <a:gd name="T10" fmla="*/ 2147483647 w 164"/>
                <a:gd name="T11" fmla="*/ 2147483647 h 701"/>
                <a:gd name="T12" fmla="*/ 2147483647 w 164"/>
                <a:gd name="T13" fmla="*/ 2147483647 h 701"/>
                <a:gd name="T14" fmla="*/ 2147483647 w 164"/>
                <a:gd name="T15" fmla="*/ 2147483647 h 701"/>
                <a:gd name="T16" fmla="*/ 2147483647 w 164"/>
                <a:gd name="T17" fmla="*/ 2147483647 h 701"/>
                <a:gd name="T18" fmla="*/ 2147483647 w 164"/>
                <a:gd name="T19" fmla="*/ 2147483647 h 701"/>
                <a:gd name="T20" fmla="*/ 2147483647 w 164"/>
                <a:gd name="T21" fmla="*/ 2147483647 h 701"/>
                <a:gd name="T22" fmla="*/ 2147483647 w 164"/>
                <a:gd name="T23" fmla="*/ 2147483647 h 701"/>
                <a:gd name="T24" fmla="*/ 2147483647 w 164"/>
                <a:gd name="T25" fmla="*/ 2147483647 h 701"/>
                <a:gd name="T26" fmla="*/ 2147483647 w 164"/>
                <a:gd name="T27" fmla="*/ 2147483647 h 701"/>
                <a:gd name="T28" fmla="*/ 2147483647 w 164"/>
                <a:gd name="T29" fmla="*/ 2147483647 h 701"/>
                <a:gd name="T30" fmla="*/ 2147483647 w 164"/>
                <a:gd name="T31" fmla="*/ 2147483647 h 701"/>
                <a:gd name="T32" fmla="*/ 2147483647 w 164"/>
                <a:gd name="T33" fmla="*/ 2147483647 h 701"/>
                <a:gd name="T34" fmla="*/ 2147483647 w 164"/>
                <a:gd name="T35" fmla="*/ 2147483647 h 701"/>
                <a:gd name="T36" fmla="*/ 2147483647 w 164"/>
                <a:gd name="T37" fmla="*/ 0 h 70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64"/>
                <a:gd name="T58" fmla="*/ 0 h 701"/>
                <a:gd name="T59" fmla="*/ 164 w 164"/>
                <a:gd name="T60" fmla="*/ 701 h 701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64" h="701">
                  <a:moveTo>
                    <a:pt x="93" y="0"/>
                  </a:moveTo>
                  <a:lnTo>
                    <a:pt x="81" y="3"/>
                  </a:lnTo>
                  <a:lnTo>
                    <a:pt x="81" y="0"/>
                  </a:lnTo>
                  <a:lnTo>
                    <a:pt x="0" y="10"/>
                  </a:lnTo>
                  <a:lnTo>
                    <a:pt x="5" y="67"/>
                  </a:lnTo>
                  <a:lnTo>
                    <a:pt x="5" y="72"/>
                  </a:lnTo>
                  <a:lnTo>
                    <a:pt x="45" y="478"/>
                  </a:lnTo>
                  <a:lnTo>
                    <a:pt x="45" y="480"/>
                  </a:lnTo>
                  <a:lnTo>
                    <a:pt x="64" y="677"/>
                  </a:lnTo>
                  <a:lnTo>
                    <a:pt x="66" y="680"/>
                  </a:lnTo>
                  <a:lnTo>
                    <a:pt x="66" y="701"/>
                  </a:lnTo>
                  <a:lnTo>
                    <a:pt x="130" y="694"/>
                  </a:lnTo>
                  <a:lnTo>
                    <a:pt x="164" y="691"/>
                  </a:lnTo>
                  <a:lnTo>
                    <a:pt x="130" y="366"/>
                  </a:lnTo>
                  <a:lnTo>
                    <a:pt x="130" y="359"/>
                  </a:lnTo>
                  <a:lnTo>
                    <a:pt x="119" y="247"/>
                  </a:lnTo>
                  <a:lnTo>
                    <a:pt x="116" y="238"/>
                  </a:lnTo>
                  <a:lnTo>
                    <a:pt x="9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015" name="Freeform 307">
              <a:extLst>
                <a:ext uri="{FF2B5EF4-FFF2-40B4-BE49-F238E27FC236}">
                  <a16:creationId xmlns:a16="http://schemas.microsoft.com/office/drawing/2014/main" id="{193938C0-17B0-4FF5-8BB9-AB875C901A3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762860" y="3896201"/>
              <a:ext cx="768755" cy="69277"/>
            </a:xfrm>
            <a:custGeom>
              <a:avLst/>
              <a:gdLst>
                <a:gd name="T0" fmla="*/ 2147483647 w 688"/>
                <a:gd name="T1" fmla="*/ 2147483647 h 62"/>
                <a:gd name="T2" fmla="*/ 0 w 688"/>
                <a:gd name="T3" fmla="*/ 2147483647 h 62"/>
                <a:gd name="T4" fmla="*/ 2147483647 w 688"/>
                <a:gd name="T5" fmla="*/ 2147483647 h 62"/>
                <a:gd name="T6" fmla="*/ 2147483647 w 688"/>
                <a:gd name="T7" fmla="*/ 2147483647 h 62"/>
                <a:gd name="T8" fmla="*/ 2147483647 w 688"/>
                <a:gd name="T9" fmla="*/ 2147483647 h 62"/>
                <a:gd name="T10" fmla="*/ 2147483647 w 688"/>
                <a:gd name="T11" fmla="*/ 2147483647 h 62"/>
                <a:gd name="T12" fmla="*/ 2147483647 w 688"/>
                <a:gd name="T13" fmla="*/ 0 h 62"/>
                <a:gd name="T14" fmla="*/ 2147483647 w 688"/>
                <a:gd name="T15" fmla="*/ 2147483647 h 62"/>
                <a:gd name="T16" fmla="*/ 2147483647 w 688"/>
                <a:gd name="T17" fmla="*/ 2147483647 h 62"/>
                <a:gd name="T18" fmla="*/ 2147483647 w 688"/>
                <a:gd name="T19" fmla="*/ 2147483647 h 62"/>
                <a:gd name="T20" fmla="*/ 2147483647 w 688"/>
                <a:gd name="T21" fmla="*/ 2147483647 h 62"/>
                <a:gd name="T22" fmla="*/ 2147483647 w 688"/>
                <a:gd name="T23" fmla="*/ 2147483647 h 62"/>
                <a:gd name="T24" fmla="*/ 2147483647 w 688"/>
                <a:gd name="T25" fmla="*/ 2147483647 h 62"/>
                <a:gd name="T26" fmla="*/ 2147483647 w 688"/>
                <a:gd name="T27" fmla="*/ 2147483647 h 62"/>
                <a:gd name="T28" fmla="*/ 2147483647 w 688"/>
                <a:gd name="T29" fmla="*/ 2147483647 h 62"/>
                <a:gd name="T30" fmla="*/ 2147483647 w 688"/>
                <a:gd name="T31" fmla="*/ 0 h 62"/>
                <a:gd name="T32" fmla="*/ 2147483647 w 688"/>
                <a:gd name="T33" fmla="*/ 0 h 62"/>
                <a:gd name="T34" fmla="*/ 2147483647 w 688"/>
                <a:gd name="T35" fmla="*/ 0 h 6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688"/>
                <a:gd name="T55" fmla="*/ 0 h 62"/>
                <a:gd name="T56" fmla="*/ 688 w 688"/>
                <a:gd name="T57" fmla="*/ 62 h 6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688" h="62">
                  <a:moveTo>
                    <a:pt x="168" y="47"/>
                  </a:moveTo>
                  <a:lnTo>
                    <a:pt x="0" y="62"/>
                  </a:lnTo>
                  <a:lnTo>
                    <a:pt x="118" y="50"/>
                  </a:lnTo>
                  <a:lnTo>
                    <a:pt x="123" y="50"/>
                  </a:lnTo>
                  <a:lnTo>
                    <a:pt x="168" y="47"/>
                  </a:lnTo>
                  <a:close/>
                  <a:moveTo>
                    <a:pt x="688" y="0"/>
                  </a:moveTo>
                  <a:lnTo>
                    <a:pt x="564" y="12"/>
                  </a:lnTo>
                  <a:lnTo>
                    <a:pt x="256" y="38"/>
                  </a:lnTo>
                  <a:lnTo>
                    <a:pt x="313" y="33"/>
                  </a:lnTo>
                  <a:lnTo>
                    <a:pt x="548" y="14"/>
                  </a:lnTo>
                  <a:lnTo>
                    <a:pt x="553" y="12"/>
                  </a:lnTo>
                  <a:lnTo>
                    <a:pt x="564" y="12"/>
                  </a:lnTo>
                  <a:lnTo>
                    <a:pt x="688" y="0"/>
                  </a:lnTo>
                  <a:close/>
                </a:path>
              </a:pathLst>
            </a:custGeom>
            <a:solidFill>
              <a:srgbClr val="A238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016" name="Freeform 308">
              <a:extLst>
                <a:ext uri="{FF2B5EF4-FFF2-40B4-BE49-F238E27FC236}">
                  <a16:creationId xmlns:a16="http://schemas.microsoft.com/office/drawing/2014/main" id="{787EAE1D-E41C-47A6-AFE3-6537AC0EC35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762860" y="3896201"/>
              <a:ext cx="768755" cy="69277"/>
            </a:xfrm>
            <a:custGeom>
              <a:avLst/>
              <a:gdLst>
                <a:gd name="T0" fmla="*/ 2147483647 w 688"/>
                <a:gd name="T1" fmla="*/ 2147483647 h 62"/>
                <a:gd name="T2" fmla="*/ 0 w 688"/>
                <a:gd name="T3" fmla="*/ 2147483647 h 62"/>
                <a:gd name="T4" fmla="*/ 2147483647 w 688"/>
                <a:gd name="T5" fmla="*/ 2147483647 h 62"/>
                <a:gd name="T6" fmla="*/ 2147483647 w 688"/>
                <a:gd name="T7" fmla="*/ 2147483647 h 62"/>
                <a:gd name="T8" fmla="*/ 2147483647 w 688"/>
                <a:gd name="T9" fmla="*/ 2147483647 h 62"/>
                <a:gd name="T10" fmla="*/ 2147483647 w 688"/>
                <a:gd name="T11" fmla="*/ 2147483647 h 62"/>
                <a:gd name="T12" fmla="*/ 2147483647 w 688"/>
                <a:gd name="T13" fmla="*/ 0 h 62"/>
                <a:gd name="T14" fmla="*/ 2147483647 w 688"/>
                <a:gd name="T15" fmla="*/ 2147483647 h 62"/>
                <a:gd name="T16" fmla="*/ 2147483647 w 688"/>
                <a:gd name="T17" fmla="*/ 2147483647 h 62"/>
                <a:gd name="T18" fmla="*/ 2147483647 w 688"/>
                <a:gd name="T19" fmla="*/ 2147483647 h 62"/>
                <a:gd name="T20" fmla="*/ 2147483647 w 688"/>
                <a:gd name="T21" fmla="*/ 2147483647 h 62"/>
                <a:gd name="T22" fmla="*/ 2147483647 w 688"/>
                <a:gd name="T23" fmla="*/ 2147483647 h 62"/>
                <a:gd name="T24" fmla="*/ 2147483647 w 688"/>
                <a:gd name="T25" fmla="*/ 2147483647 h 62"/>
                <a:gd name="T26" fmla="*/ 2147483647 w 688"/>
                <a:gd name="T27" fmla="*/ 2147483647 h 62"/>
                <a:gd name="T28" fmla="*/ 2147483647 w 688"/>
                <a:gd name="T29" fmla="*/ 2147483647 h 62"/>
                <a:gd name="T30" fmla="*/ 2147483647 w 688"/>
                <a:gd name="T31" fmla="*/ 0 h 62"/>
                <a:gd name="T32" fmla="*/ 2147483647 w 688"/>
                <a:gd name="T33" fmla="*/ 0 h 62"/>
                <a:gd name="T34" fmla="*/ 2147483647 w 688"/>
                <a:gd name="T35" fmla="*/ 0 h 6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688"/>
                <a:gd name="T55" fmla="*/ 0 h 62"/>
                <a:gd name="T56" fmla="*/ 688 w 688"/>
                <a:gd name="T57" fmla="*/ 62 h 6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688" h="62">
                  <a:moveTo>
                    <a:pt x="168" y="47"/>
                  </a:moveTo>
                  <a:lnTo>
                    <a:pt x="0" y="62"/>
                  </a:lnTo>
                  <a:lnTo>
                    <a:pt x="118" y="50"/>
                  </a:lnTo>
                  <a:lnTo>
                    <a:pt x="123" y="50"/>
                  </a:lnTo>
                  <a:lnTo>
                    <a:pt x="168" y="47"/>
                  </a:lnTo>
                  <a:moveTo>
                    <a:pt x="688" y="0"/>
                  </a:moveTo>
                  <a:lnTo>
                    <a:pt x="564" y="12"/>
                  </a:lnTo>
                  <a:lnTo>
                    <a:pt x="256" y="38"/>
                  </a:lnTo>
                  <a:lnTo>
                    <a:pt x="313" y="33"/>
                  </a:lnTo>
                  <a:lnTo>
                    <a:pt x="548" y="14"/>
                  </a:lnTo>
                  <a:lnTo>
                    <a:pt x="553" y="12"/>
                  </a:lnTo>
                  <a:lnTo>
                    <a:pt x="564" y="12"/>
                  </a:lnTo>
                  <a:lnTo>
                    <a:pt x="688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017" name="Freeform 309">
              <a:extLst>
                <a:ext uri="{FF2B5EF4-FFF2-40B4-BE49-F238E27FC236}">
                  <a16:creationId xmlns:a16="http://schemas.microsoft.com/office/drawing/2014/main" id="{62EC09ED-E777-4650-9A78-162427EC3D1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950579" y="3938661"/>
              <a:ext cx="98329" cy="10056"/>
            </a:xfrm>
            <a:custGeom>
              <a:avLst/>
              <a:gdLst>
                <a:gd name="T0" fmla="*/ 2147483647 w 37"/>
                <a:gd name="T1" fmla="*/ 2147483647 h 4"/>
                <a:gd name="T2" fmla="*/ 0 w 37"/>
                <a:gd name="T3" fmla="*/ 2147483647 h 4"/>
                <a:gd name="T4" fmla="*/ 0 w 37"/>
                <a:gd name="T5" fmla="*/ 2147483647 h 4"/>
                <a:gd name="T6" fmla="*/ 0 w 37"/>
                <a:gd name="T7" fmla="*/ 2147483647 h 4"/>
                <a:gd name="T8" fmla="*/ 2147483647 w 37"/>
                <a:gd name="T9" fmla="*/ 2147483647 h 4"/>
                <a:gd name="T10" fmla="*/ 2147483647 w 37"/>
                <a:gd name="T11" fmla="*/ 2147483647 h 4"/>
                <a:gd name="T12" fmla="*/ 2147483647 w 37"/>
                <a:gd name="T13" fmla="*/ 0 h 4"/>
                <a:gd name="T14" fmla="*/ 2147483647 w 37"/>
                <a:gd name="T15" fmla="*/ 2147483647 h 4"/>
                <a:gd name="T16" fmla="*/ 2147483647 w 37"/>
                <a:gd name="T17" fmla="*/ 2147483647 h 4"/>
                <a:gd name="T18" fmla="*/ 2147483647 w 37"/>
                <a:gd name="T19" fmla="*/ 2147483647 h 4"/>
                <a:gd name="T20" fmla="*/ 2147483647 w 37"/>
                <a:gd name="T21" fmla="*/ 0 h 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37"/>
                <a:gd name="T34" fmla="*/ 0 h 4"/>
                <a:gd name="T35" fmla="*/ 37 w 37"/>
                <a:gd name="T36" fmla="*/ 4 h 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37" h="4">
                  <a:moveTo>
                    <a:pt x="14" y="2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4" y="3"/>
                    <a:pt x="14" y="3"/>
                    <a:pt x="14" y="2"/>
                  </a:cubicBezTo>
                  <a:moveTo>
                    <a:pt x="37" y="0"/>
                  </a:moveTo>
                  <a:cubicBezTo>
                    <a:pt x="14" y="2"/>
                    <a:pt x="14" y="2"/>
                    <a:pt x="14" y="2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37" y="0"/>
                    <a:pt x="37" y="0"/>
                    <a:pt x="37" y="0"/>
                  </a:cubicBezTo>
                </a:path>
              </a:pathLst>
            </a:custGeom>
            <a:solidFill>
              <a:srgbClr val="AFAF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018" name="Freeform 310">
              <a:extLst>
                <a:ext uri="{FF2B5EF4-FFF2-40B4-BE49-F238E27FC236}">
                  <a16:creationId xmlns:a16="http://schemas.microsoft.com/office/drawing/2014/main" id="{5E0BC25D-93B1-40BA-9587-1F4CD8B15AD7}"/>
                </a:ext>
              </a:extLst>
            </p:cNvPr>
            <p:cNvSpPr>
              <a:spLocks/>
            </p:cNvSpPr>
            <p:nvPr/>
          </p:nvSpPr>
          <p:spPr bwMode="auto">
            <a:xfrm>
              <a:off x="8651174" y="3877205"/>
              <a:ext cx="106151" cy="11174"/>
            </a:xfrm>
            <a:custGeom>
              <a:avLst/>
              <a:gdLst>
                <a:gd name="T0" fmla="*/ 2147483647 w 95"/>
                <a:gd name="T1" fmla="*/ 0 h 10"/>
                <a:gd name="T2" fmla="*/ 0 w 95"/>
                <a:gd name="T3" fmla="*/ 2147483647 h 10"/>
                <a:gd name="T4" fmla="*/ 0 w 95"/>
                <a:gd name="T5" fmla="*/ 2147483647 h 10"/>
                <a:gd name="T6" fmla="*/ 2147483647 w 95"/>
                <a:gd name="T7" fmla="*/ 2147483647 h 10"/>
                <a:gd name="T8" fmla="*/ 2147483647 w 95"/>
                <a:gd name="T9" fmla="*/ 0 h 10"/>
                <a:gd name="T10" fmla="*/ 2147483647 w 95"/>
                <a:gd name="T11" fmla="*/ 0 h 10"/>
                <a:gd name="T12" fmla="*/ 2147483647 w 95"/>
                <a:gd name="T13" fmla="*/ 0 h 1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95"/>
                <a:gd name="T22" fmla="*/ 0 h 10"/>
                <a:gd name="T23" fmla="*/ 95 w 95"/>
                <a:gd name="T24" fmla="*/ 10 h 1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95" h="10">
                  <a:moveTo>
                    <a:pt x="95" y="0"/>
                  </a:moveTo>
                  <a:lnTo>
                    <a:pt x="0" y="7"/>
                  </a:lnTo>
                  <a:lnTo>
                    <a:pt x="0" y="10"/>
                  </a:lnTo>
                  <a:lnTo>
                    <a:pt x="12" y="7"/>
                  </a:lnTo>
                  <a:lnTo>
                    <a:pt x="95" y="0"/>
                  </a:lnTo>
                  <a:close/>
                </a:path>
              </a:pathLst>
            </a:custGeom>
            <a:solidFill>
              <a:srgbClr val="9C9C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019" name="Freeform 311">
              <a:extLst>
                <a:ext uri="{FF2B5EF4-FFF2-40B4-BE49-F238E27FC236}">
                  <a16:creationId xmlns:a16="http://schemas.microsoft.com/office/drawing/2014/main" id="{E5F0CFCB-307F-475A-BDEC-04A8A7927F1A}"/>
                </a:ext>
              </a:extLst>
            </p:cNvPr>
            <p:cNvSpPr>
              <a:spLocks/>
            </p:cNvSpPr>
            <p:nvPr/>
          </p:nvSpPr>
          <p:spPr bwMode="auto">
            <a:xfrm>
              <a:off x="8651174" y="3877205"/>
              <a:ext cx="106151" cy="11174"/>
            </a:xfrm>
            <a:custGeom>
              <a:avLst/>
              <a:gdLst>
                <a:gd name="T0" fmla="*/ 2147483647 w 95"/>
                <a:gd name="T1" fmla="*/ 0 h 10"/>
                <a:gd name="T2" fmla="*/ 0 w 95"/>
                <a:gd name="T3" fmla="*/ 2147483647 h 10"/>
                <a:gd name="T4" fmla="*/ 0 w 95"/>
                <a:gd name="T5" fmla="*/ 2147483647 h 10"/>
                <a:gd name="T6" fmla="*/ 2147483647 w 95"/>
                <a:gd name="T7" fmla="*/ 2147483647 h 10"/>
                <a:gd name="T8" fmla="*/ 2147483647 w 95"/>
                <a:gd name="T9" fmla="*/ 0 h 10"/>
                <a:gd name="T10" fmla="*/ 2147483647 w 95"/>
                <a:gd name="T11" fmla="*/ 0 h 10"/>
                <a:gd name="T12" fmla="*/ 2147483647 w 95"/>
                <a:gd name="T13" fmla="*/ 0 h 1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95"/>
                <a:gd name="T22" fmla="*/ 0 h 10"/>
                <a:gd name="T23" fmla="*/ 95 w 95"/>
                <a:gd name="T24" fmla="*/ 10 h 1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95" h="10">
                  <a:moveTo>
                    <a:pt x="95" y="0"/>
                  </a:moveTo>
                  <a:lnTo>
                    <a:pt x="0" y="7"/>
                  </a:lnTo>
                  <a:lnTo>
                    <a:pt x="0" y="10"/>
                  </a:lnTo>
                  <a:lnTo>
                    <a:pt x="12" y="7"/>
                  </a:lnTo>
                  <a:lnTo>
                    <a:pt x="95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020" name="Freeform 312">
              <a:extLst>
                <a:ext uri="{FF2B5EF4-FFF2-40B4-BE49-F238E27FC236}">
                  <a16:creationId xmlns:a16="http://schemas.microsoft.com/office/drawing/2014/main" id="{CF17AEEB-DD4B-4138-A792-7D7968B62DD5}"/>
                </a:ext>
              </a:extLst>
            </p:cNvPr>
            <p:cNvSpPr>
              <a:spLocks/>
            </p:cNvSpPr>
            <p:nvPr/>
          </p:nvSpPr>
          <p:spPr bwMode="auto">
            <a:xfrm>
              <a:off x="7987452" y="3944248"/>
              <a:ext cx="0" cy="2235"/>
            </a:xfrm>
            <a:custGeom>
              <a:avLst/>
              <a:gdLst>
                <a:gd name="T0" fmla="*/ 0 h 1"/>
                <a:gd name="T1" fmla="*/ 0 h 1"/>
                <a:gd name="T2" fmla="*/ 2147483647 h 1"/>
                <a:gd name="T3" fmla="*/ 2147483647 h 1"/>
                <a:gd name="T4" fmla="*/ 2147483647 h 1"/>
                <a:gd name="T5" fmla="*/ 2147483647 h 1"/>
                <a:gd name="T6" fmla="*/ 2147483647 h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h 1"/>
                <a:gd name="T17" fmla="*/ 1 h 1"/>
              </a:gdLst>
              <a:ahLst/>
              <a:cxnLst>
                <a:cxn ang="T8">
                  <a:pos x="0" y="T0"/>
                </a:cxn>
                <a:cxn ang="T9">
                  <a:pos x="0" y="T1"/>
                </a:cxn>
                <a:cxn ang="T10">
                  <a:pos x="0" y="T2"/>
                </a:cxn>
                <a:cxn ang="T11">
                  <a:pos x="0" y="T3"/>
                </a:cxn>
                <a:cxn ang="T12">
                  <a:pos x="0" y="T4"/>
                </a:cxn>
                <a:cxn ang="T13">
                  <a:pos x="0" y="T5"/>
                </a:cxn>
                <a:cxn ang="T14">
                  <a:pos x="0" y="T6"/>
                </a:cxn>
                <a:cxn ang="T15">
                  <a:pos x="0" y="T7"/>
                </a:cxn>
              </a:cxnLst>
              <a:rect l="0" t="T16" r="0" b="T17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</a:path>
              </a:pathLst>
            </a:custGeom>
            <a:solidFill>
              <a:srgbClr val="AFAF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021" name="Freeform 313">
              <a:extLst>
                <a:ext uri="{FF2B5EF4-FFF2-40B4-BE49-F238E27FC236}">
                  <a16:creationId xmlns:a16="http://schemas.microsoft.com/office/drawing/2014/main" id="{9A8558C0-F96E-447A-8E03-2F5F043E812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539436" y="3604565"/>
              <a:ext cx="334096" cy="272640"/>
            </a:xfrm>
            <a:custGeom>
              <a:avLst/>
              <a:gdLst>
                <a:gd name="T0" fmla="*/ 2147483647 w 299"/>
                <a:gd name="T1" fmla="*/ 2147483647 h 244"/>
                <a:gd name="T2" fmla="*/ 2147483647 w 299"/>
                <a:gd name="T3" fmla="*/ 2147483647 h 244"/>
                <a:gd name="T4" fmla="*/ 2147483647 w 299"/>
                <a:gd name="T5" fmla="*/ 2147483647 h 244"/>
                <a:gd name="T6" fmla="*/ 2147483647 w 299"/>
                <a:gd name="T7" fmla="*/ 2147483647 h 244"/>
                <a:gd name="T8" fmla="*/ 2147483647 w 299"/>
                <a:gd name="T9" fmla="*/ 2147483647 h 244"/>
                <a:gd name="T10" fmla="*/ 0 w 299"/>
                <a:gd name="T11" fmla="*/ 2147483647 h 244"/>
                <a:gd name="T12" fmla="*/ 0 w 299"/>
                <a:gd name="T13" fmla="*/ 2147483647 h 244"/>
                <a:gd name="T14" fmla="*/ 2147483647 w 299"/>
                <a:gd name="T15" fmla="*/ 2147483647 h 244"/>
                <a:gd name="T16" fmla="*/ 2147483647 w 299"/>
                <a:gd name="T17" fmla="*/ 2147483647 h 244"/>
                <a:gd name="T18" fmla="*/ 2147483647 w 299"/>
                <a:gd name="T19" fmla="*/ 0 h 244"/>
                <a:gd name="T20" fmla="*/ 2147483647 w 299"/>
                <a:gd name="T21" fmla="*/ 2147483647 h 244"/>
                <a:gd name="T22" fmla="*/ 2147483647 w 299"/>
                <a:gd name="T23" fmla="*/ 0 h 244"/>
                <a:gd name="T24" fmla="*/ 2147483647 w 299"/>
                <a:gd name="T25" fmla="*/ 2147483647 h 244"/>
                <a:gd name="T26" fmla="*/ 2147483647 w 299"/>
                <a:gd name="T27" fmla="*/ 0 h 24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99"/>
                <a:gd name="T43" fmla="*/ 0 h 244"/>
                <a:gd name="T44" fmla="*/ 299 w 299"/>
                <a:gd name="T45" fmla="*/ 244 h 244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99" h="244">
                  <a:moveTo>
                    <a:pt x="299" y="235"/>
                  </a:moveTo>
                  <a:lnTo>
                    <a:pt x="197" y="244"/>
                  </a:lnTo>
                  <a:lnTo>
                    <a:pt x="299" y="235"/>
                  </a:lnTo>
                  <a:close/>
                  <a:moveTo>
                    <a:pt x="173" y="7"/>
                  </a:moveTo>
                  <a:lnTo>
                    <a:pt x="0" y="23"/>
                  </a:lnTo>
                  <a:lnTo>
                    <a:pt x="173" y="7"/>
                  </a:lnTo>
                  <a:close/>
                  <a:moveTo>
                    <a:pt x="278" y="0"/>
                  </a:moveTo>
                  <a:lnTo>
                    <a:pt x="173" y="7"/>
                  </a:lnTo>
                  <a:lnTo>
                    <a:pt x="278" y="0"/>
                  </a:lnTo>
                  <a:lnTo>
                    <a:pt x="299" y="235"/>
                  </a:lnTo>
                  <a:lnTo>
                    <a:pt x="278" y="0"/>
                  </a:lnTo>
                  <a:close/>
                </a:path>
              </a:pathLst>
            </a:custGeom>
            <a:solidFill>
              <a:srgbClr val="9999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022" name="Freeform 314">
              <a:extLst>
                <a:ext uri="{FF2B5EF4-FFF2-40B4-BE49-F238E27FC236}">
                  <a16:creationId xmlns:a16="http://schemas.microsoft.com/office/drawing/2014/main" id="{7E4C4901-180B-407C-A68B-C992F39BA5C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539436" y="3604565"/>
              <a:ext cx="334096" cy="272640"/>
            </a:xfrm>
            <a:custGeom>
              <a:avLst/>
              <a:gdLst>
                <a:gd name="T0" fmla="*/ 2147483647 w 299"/>
                <a:gd name="T1" fmla="*/ 2147483647 h 244"/>
                <a:gd name="T2" fmla="*/ 2147483647 w 299"/>
                <a:gd name="T3" fmla="*/ 2147483647 h 244"/>
                <a:gd name="T4" fmla="*/ 2147483647 w 299"/>
                <a:gd name="T5" fmla="*/ 2147483647 h 244"/>
                <a:gd name="T6" fmla="*/ 2147483647 w 299"/>
                <a:gd name="T7" fmla="*/ 2147483647 h 244"/>
                <a:gd name="T8" fmla="*/ 2147483647 w 299"/>
                <a:gd name="T9" fmla="*/ 2147483647 h 244"/>
                <a:gd name="T10" fmla="*/ 0 w 299"/>
                <a:gd name="T11" fmla="*/ 2147483647 h 244"/>
                <a:gd name="T12" fmla="*/ 0 w 299"/>
                <a:gd name="T13" fmla="*/ 2147483647 h 244"/>
                <a:gd name="T14" fmla="*/ 2147483647 w 299"/>
                <a:gd name="T15" fmla="*/ 2147483647 h 244"/>
                <a:gd name="T16" fmla="*/ 2147483647 w 299"/>
                <a:gd name="T17" fmla="*/ 2147483647 h 244"/>
                <a:gd name="T18" fmla="*/ 2147483647 w 299"/>
                <a:gd name="T19" fmla="*/ 0 h 244"/>
                <a:gd name="T20" fmla="*/ 2147483647 w 299"/>
                <a:gd name="T21" fmla="*/ 2147483647 h 244"/>
                <a:gd name="T22" fmla="*/ 2147483647 w 299"/>
                <a:gd name="T23" fmla="*/ 0 h 244"/>
                <a:gd name="T24" fmla="*/ 2147483647 w 299"/>
                <a:gd name="T25" fmla="*/ 2147483647 h 244"/>
                <a:gd name="T26" fmla="*/ 2147483647 w 299"/>
                <a:gd name="T27" fmla="*/ 0 h 24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99"/>
                <a:gd name="T43" fmla="*/ 0 h 244"/>
                <a:gd name="T44" fmla="*/ 299 w 299"/>
                <a:gd name="T45" fmla="*/ 244 h 244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99" h="244">
                  <a:moveTo>
                    <a:pt x="299" y="235"/>
                  </a:moveTo>
                  <a:lnTo>
                    <a:pt x="197" y="244"/>
                  </a:lnTo>
                  <a:lnTo>
                    <a:pt x="299" y="235"/>
                  </a:lnTo>
                  <a:moveTo>
                    <a:pt x="173" y="7"/>
                  </a:moveTo>
                  <a:lnTo>
                    <a:pt x="0" y="23"/>
                  </a:lnTo>
                  <a:lnTo>
                    <a:pt x="173" y="7"/>
                  </a:lnTo>
                  <a:moveTo>
                    <a:pt x="278" y="0"/>
                  </a:moveTo>
                  <a:lnTo>
                    <a:pt x="173" y="7"/>
                  </a:lnTo>
                  <a:lnTo>
                    <a:pt x="278" y="0"/>
                  </a:lnTo>
                  <a:lnTo>
                    <a:pt x="299" y="235"/>
                  </a:lnTo>
                  <a:lnTo>
                    <a:pt x="278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023" name="Freeform 315">
              <a:extLst>
                <a:ext uri="{FF2B5EF4-FFF2-40B4-BE49-F238E27FC236}">
                  <a16:creationId xmlns:a16="http://schemas.microsoft.com/office/drawing/2014/main" id="{8F9F7C09-5FD0-4391-8AE7-D19C2A75D79F}"/>
                </a:ext>
              </a:extLst>
            </p:cNvPr>
            <p:cNvSpPr>
              <a:spLocks/>
            </p:cNvSpPr>
            <p:nvPr/>
          </p:nvSpPr>
          <p:spPr bwMode="auto">
            <a:xfrm>
              <a:off x="8508150" y="3630265"/>
              <a:ext cx="31287" cy="3352"/>
            </a:xfrm>
            <a:custGeom>
              <a:avLst/>
              <a:gdLst>
                <a:gd name="T0" fmla="*/ 2147483647 w 28"/>
                <a:gd name="T1" fmla="*/ 0 h 3"/>
                <a:gd name="T2" fmla="*/ 0 w 28"/>
                <a:gd name="T3" fmla="*/ 2147483647 h 3"/>
                <a:gd name="T4" fmla="*/ 0 w 28"/>
                <a:gd name="T5" fmla="*/ 2147483647 h 3"/>
                <a:gd name="T6" fmla="*/ 2147483647 w 28"/>
                <a:gd name="T7" fmla="*/ 0 h 3"/>
                <a:gd name="T8" fmla="*/ 2147483647 w 28"/>
                <a:gd name="T9" fmla="*/ 0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8"/>
                <a:gd name="T16" fmla="*/ 0 h 3"/>
                <a:gd name="T17" fmla="*/ 28 w 28"/>
                <a:gd name="T18" fmla="*/ 3 h 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8" h="3">
                  <a:moveTo>
                    <a:pt x="28" y="0"/>
                  </a:moveTo>
                  <a:lnTo>
                    <a:pt x="0" y="3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8686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024" name="Freeform 316">
              <a:extLst>
                <a:ext uri="{FF2B5EF4-FFF2-40B4-BE49-F238E27FC236}">
                  <a16:creationId xmlns:a16="http://schemas.microsoft.com/office/drawing/2014/main" id="{67937AC2-A836-4C58-8466-BA782F9CCEC4}"/>
                </a:ext>
              </a:extLst>
            </p:cNvPr>
            <p:cNvSpPr>
              <a:spLocks/>
            </p:cNvSpPr>
            <p:nvPr/>
          </p:nvSpPr>
          <p:spPr bwMode="auto">
            <a:xfrm>
              <a:off x="8508150" y="3630265"/>
              <a:ext cx="31287" cy="3352"/>
            </a:xfrm>
            <a:custGeom>
              <a:avLst/>
              <a:gdLst>
                <a:gd name="T0" fmla="*/ 2147483647 w 28"/>
                <a:gd name="T1" fmla="*/ 0 h 3"/>
                <a:gd name="T2" fmla="*/ 0 w 28"/>
                <a:gd name="T3" fmla="*/ 2147483647 h 3"/>
                <a:gd name="T4" fmla="*/ 0 w 28"/>
                <a:gd name="T5" fmla="*/ 2147483647 h 3"/>
                <a:gd name="T6" fmla="*/ 2147483647 w 28"/>
                <a:gd name="T7" fmla="*/ 0 h 3"/>
                <a:gd name="T8" fmla="*/ 2147483647 w 28"/>
                <a:gd name="T9" fmla="*/ 0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8"/>
                <a:gd name="T16" fmla="*/ 0 h 3"/>
                <a:gd name="T17" fmla="*/ 28 w 28"/>
                <a:gd name="T18" fmla="*/ 3 h 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8" h="3">
                  <a:moveTo>
                    <a:pt x="28" y="0"/>
                  </a:moveTo>
                  <a:lnTo>
                    <a:pt x="0" y="3"/>
                  </a:lnTo>
                  <a:lnTo>
                    <a:pt x="28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025" name="Freeform 317">
              <a:extLst>
                <a:ext uri="{FF2B5EF4-FFF2-40B4-BE49-F238E27FC236}">
                  <a16:creationId xmlns:a16="http://schemas.microsoft.com/office/drawing/2014/main" id="{FE93A34B-36F9-4297-86FB-852A8EDA364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508150" y="3604565"/>
              <a:ext cx="365382" cy="291635"/>
            </a:xfrm>
            <a:custGeom>
              <a:avLst/>
              <a:gdLst>
                <a:gd name="T0" fmla="*/ 2147483647 w 138"/>
                <a:gd name="T1" fmla="*/ 2147483647 h 110"/>
                <a:gd name="T2" fmla="*/ 2147483647 w 138"/>
                <a:gd name="T3" fmla="*/ 2147483647 h 110"/>
                <a:gd name="T4" fmla="*/ 2147483647 w 138"/>
                <a:gd name="T5" fmla="*/ 2147483647 h 110"/>
                <a:gd name="T6" fmla="*/ 2147483647 w 138"/>
                <a:gd name="T7" fmla="*/ 2147483647 h 110"/>
                <a:gd name="T8" fmla="*/ 2147483647 w 138"/>
                <a:gd name="T9" fmla="*/ 2147483647 h 110"/>
                <a:gd name="T10" fmla="*/ 2147483647 w 138"/>
                <a:gd name="T11" fmla="*/ 2147483647 h 110"/>
                <a:gd name="T12" fmla="*/ 2147483647 w 138"/>
                <a:gd name="T13" fmla="*/ 2147483647 h 110"/>
                <a:gd name="T14" fmla="*/ 2147483647 w 138"/>
                <a:gd name="T15" fmla="*/ 2147483647 h 110"/>
                <a:gd name="T16" fmla="*/ 2147483647 w 138"/>
                <a:gd name="T17" fmla="*/ 2147483647 h 110"/>
                <a:gd name="T18" fmla="*/ 2147483647 w 138"/>
                <a:gd name="T19" fmla="*/ 2147483647 h 110"/>
                <a:gd name="T20" fmla="*/ 0 w 138"/>
                <a:gd name="T21" fmla="*/ 2147483647 h 110"/>
                <a:gd name="T22" fmla="*/ 2147483647 w 138"/>
                <a:gd name="T23" fmla="*/ 2147483647 h 110"/>
                <a:gd name="T24" fmla="*/ 2147483647 w 138"/>
                <a:gd name="T25" fmla="*/ 2147483647 h 110"/>
                <a:gd name="T26" fmla="*/ 2147483647 w 138"/>
                <a:gd name="T27" fmla="*/ 2147483647 h 110"/>
                <a:gd name="T28" fmla="*/ 2147483647 w 138"/>
                <a:gd name="T29" fmla="*/ 2147483647 h 110"/>
                <a:gd name="T30" fmla="*/ 2147483647 w 138"/>
                <a:gd name="T31" fmla="*/ 2147483647 h 110"/>
                <a:gd name="T32" fmla="*/ 2147483647 w 138"/>
                <a:gd name="T33" fmla="*/ 2147483647 h 110"/>
                <a:gd name="T34" fmla="*/ 2147483647 w 138"/>
                <a:gd name="T35" fmla="*/ 2147483647 h 110"/>
                <a:gd name="T36" fmla="*/ 2147483647 w 138"/>
                <a:gd name="T37" fmla="*/ 2147483647 h 110"/>
                <a:gd name="T38" fmla="*/ 2147483647 w 138"/>
                <a:gd name="T39" fmla="*/ 0 h 110"/>
                <a:gd name="T40" fmla="*/ 2147483647 w 138"/>
                <a:gd name="T41" fmla="*/ 2147483647 h 110"/>
                <a:gd name="T42" fmla="*/ 2147483647 w 138"/>
                <a:gd name="T43" fmla="*/ 2147483647 h 110"/>
                <a:gd name="T44" fmla="*/ 2147483647 w 138"/>
                <a:gd name="T45" fmla="*/ 2147483647 h 110"/>
                <a:gd name="T46" fmla="*/ 2147483647 w 138"/>
                <a:gd name="T47" fmla="*/ 0 h 110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138"/>
                <a:gd name="T73" fmla="*/ 0 h 110"/>
                <a:gd name="T74" fmla="*/ 138 w 138"/>
                <a:gd name="T75" fmla="*/ 110 h 110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138" h="110">
                  <a:moveTo>
                    <a:pt x="52" y="85"/>
                  </a:moveTo>
                  <a:cubicBezTo>
                    <a:pt x="50" y="88"/>
                    <a:pt x="47" y="91"/>
                    <a:pt x="43" y="94"/>
                  </a:cubicBezTo>
                  <a:cubicBezTo>
                    <a:pt x="38" y="98"/>
                    <a:pt x="32" y="101"/>
                    <a:pt x="25" y="102"/>
                  </a:cubicBezTo>
                  <a:cubicBezTo>
                    <a:pt x="22" y="103"/>
                    <a:pt x="20" y="103"/>
                    <a:pt x="17" y="103"/>
                  </a:cubicBezTo>
                  <a:cubicBezTo>
                    <a:pt x="14" y="103"/>
                    <a:pt x="11" y="103"/>
                    <a:pt x="8" y="102"/>
                  </a:cubicBezTo>
                  <a:cubicBezTo>
                    <a:pt x="9" y="110"/>
                    <a:pt x="9" y="110"/>
                    <a:pt x="9" y="110"/>
                  </a:cubicBezTo>
                  <a:cubicBezTo>
                    <a:pt x="54" y="106"/>
                    <a:pt x="54" y="106"/>
                    <a:pt x="54" y="106"/>
                  </a:cubicBezTo>
                  <a:cubicBezTo>
                    <a:pt x="52" y="85"/>
                    <a:pt x="52" y="85"/>
                    <a:pt x="52" y="85"/>
                  </a:cubicBezTo>
                  <a:moveTo>
                    <a:pt x="85" y="3"/>
                  </a:moveTo>
                  <a:cubicBezTo>
                    <a:pt x="12" y="10"/>
                    <a:pt x="12" y="10"/>
                    <a:pt x="12" y="10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1" y="19"/>
                    <a:pt x="2" y="19"/>
                    <a:pt x="2" y="19"/>
                  </a:cubicBezTo>
                  <a:cubicBezTo>
                    <a:pt x="7" y="17"/>
                    <a:pt x="12" y="17"/>
                    <a:pt x="17" y="17"/>
                  </a:cubicBezTo>
                  <a:cubicBezTo>
                    <a:pt x="20" y="17"/>
                    <a:pt x="22" y="17"/>
                    <a:pt x="25" y="17"/>
                  </a:cubicBezTo>
                  <a:cubicBezTo>
                    <a:pt x="32" y="19"/>
                    <a:pt x="38" y="22"/>
                    <a:pt x="43" y="26"/>
                  </a:cubicBezTo>
                  <a:cubicBezTo>
                    <a:pt x="44" y="26"/>
                    <a:pt x="45" y="27"/>
                    <a:pt x="45" y="27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85" y="3"/>
                    <a:pt x="85" y="3"/>
                    <a:pt x="85" y="3"/>
                  </a:cubicBezTo>
                  <a:moveTo>
                    <a:pt x="129" y="0"/>
                  </a:moveTo>
                  <a:cubicBezTo>
                    <a:pt x="85" y="3"/>
                    <a:pt x="85" y="3"/>
                    <a:pt x="85" y="3"/>
                  </a:cubicBezTo>
                  <a:cubicBezTo>
                    <a:pt x="95" y="103"/>
                    <a:pt x="95" y="103"/>
                    <a:pt x="95" y="103"/>
                  </a:cubicBezTo>
                  <a:cubicBezTo>
                    <a:pt x="138" y="99"/>
                    <a:pt x="138" y="99"/>
                    <a:pt x="138" y="99"/>
                  </a:cubicBezTo>
                  <a:cubicBezTo>
                    <a:pt x="129" y="0"/>
                    <a:pt x="129" y="0"/>
                    <a:pt x="129" y="0"/>
                  </a:cubicBezTo>
                </a:path>
              </a:pathLst>
            </a:custGeom>
            <a:solidFill>
              <a:srgbClr val="FB5D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026" name="Freeform 318">
              <a:extLst>
                <a:ext uri="{FF2B5EF4-FFF2-40B4-BE49-F238E27FC236}">
                  <a16:creationId xmlns:a16="http://schemas.microsoft.com/office/drawing/2014/main" id="{0DBDB89C-B82B-403F-8489-3118E1EE0F9B}"/>
                </a:ext>
              </a:extLst>
            </p:cNvPr>
            <p:cNvSpPr>
              <a:spLocks/>
            </p:cNvSpPr>
            <p:nvPr/>
          </p:nvSpPr>
          <p:spPr bwMode="auto">
            <a:xfrm>
              <a:off x="8622122" y="3612387"/>
              <a:ext cx="137437" cy="272640"/>
            </a:xfrm>
            <a:custGeom>
              <a:avLst/>
              <a:gdLst>
                <a:gd name="T0" fmla="*/ 2147483647 w 52"/>
                <a:gd name="T1" fmla="*/ 0 h 103"/>
                <a:gd name="T2" fmla="*/ 2147483647 w 52"/>
                <a:gd name="T3" fmla="*/ 0 h 103"/>
                <a:gd name="T4" fmla="*/ 2147483647 w 52"/>
                <a:gd name="T5" fmla="*/ 0 h 103"/>
                <a:gd name="T6" fmla="*/ 0 w 52"/>
                <a:gd name="T7" fmla="*/ 2147483647 h 103"/>
                <a:gd name="T8" fmla="*/ 2147483647 w 52"/>
                <a:gd name="T9" fmla="*/ 2147483647 h 103"/>
                <a:gd name="T10" fmla="*/ 2147483647 w 52"/>
                <a:gd name="T11" fmla="*/ 2147483647 h 103"/>
                <a:gd name="T12" fmla="*/ 2147483647 w 52"/>
                <a:gd name="T13" fmla="*/ 2147483647 h 103"/>
                <a:gd name="T14" fmla="*/ 2147483647 w 52"/>
                <a:gd name="T15" fmla="*/ 2147483647 h 103"/>
                <a:gd name="T16" fmla="*/ 2147483647 w 52"/>
                <a:gd name="T17" fmla="*/ 2147483647 h 103"/>
                <a:gd name="T18" fmla="*/ 2147483647 w 52"/>
                <a:gd name="T19" fmla="*/ 2147483647 h 103"/>
                <a:gd name="T20" fmla="*/ 2147483647 w 52"/>
                <a:gd name="T21" fmla="*/ 2147483647 h 103"/>
                <a:gd name="T22" fmla="*/ 2147483647 w 52"/>
                <a:gd name="T23" fmla="*/ 2147483647 h 103"/>
                <a:gd name="T24" fmla="*/ 2147483647 w 52"/>
                <a:gd name="T25" fmla="*/ 2147483647 h 103"/>
                <a:gd name="T26" fmla="*/ 2147483647 w 52"/>
                <a:gd name="T27" fmla="*/ 2147483647 h 103"/>
                <a:gd name="T28" fmla="*/ 2147483647 w 52"/>
                <a:gd name="T29" fmla="*/ 0 h 10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52"/>
                <a:gd name="T46" fmla="*/ 0 h 103"/>
                <a:gd name="T47" fmla="*/ 52 w 52"/>
                <a:gd name="T48" fmla="*/ 103 h 103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52" h="103">
                  <a:moveTo>
                    <a:pt x="42" y="0"/>
                  </a:moveTo>
                  <a:cubicBezTo>
                    <a:pt x="42" y="0"/>
                    <a:pt x="42" y="0"/>
                    <a:pt x="42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24"/>
                    <a:pt x="2" y="24"/>
                    <a:pt x="2" y="24"/>
                  </a:cubicBezTo>
                  <a:cubicBezTo>
                    <a:pt x="11" y="32"/>
                    <a:pt x="14" y="40"/>
                    <a:pt x="16" y="46"/>
                  </a:cubicBezTo>
                  <a:cubicBezTo>
                    <a:pt x="17" y="53"/>
                    <a:pt x="17" y="57"/>
                    <a:pt x="17" y="57"/>
                  </a:cubicBezTo>
                  <a:cubicBezTo>
                    <a:pt x="17" y="57"/>
                    <a:pt x="17" y="61"/>
                    <a:pt x="16" y="67"/>
                  </a:cubicBezTo>
                  <a:cubicBezTo>
                    <a:pt x="15" y="71"/>
                    <a:pt x="13" y="77"/>
                    <a:pt x="9" y="82"/>
                  </a:cubicBezTo>
                  <a:cubicBezTo>
                    <a:pt x="11" y="103"/>
                    <a:pt x="11" y="103"/>
                    <a:pt x="11" y="103"/>
                  </a:cubicBezTo>
                  <a:cubicBezTo>
                    <a:pt x="51" y="100"/>
                    <a:pt x="51" y="100"/>
                    <a:pt x="51" y="100"/>
                  </a:cubicBezTo>
                  <a:cubicBezTo>
                    <a:pt x="51" y="100"/>
                    <a:pt x="51" y="100"/>
                    <a:pt x="51" y="100"/>
                  </a:cubicBezTo>
                  <a:cubicBezTo>
                    <a:pt x="52" y="100"/>
                    <a:pt x="52" y="100"/>
                    <a:pt x="52" y="100"/>
                  </a:cubicBezTo>
                  <a:cubicBezTo>
                    <a:pt x="52" y="100"/>
                    <a:pt x="52" y="100"/>
                    <a:pt x="52" y="100"/>
                  </a:cubicBezTo>
                  <a:cubicBezTo>
                    <a:pt x="42" y="0"/>
                    <a:pt x="42" y="0"/>
                    <a:pt x="42" y="0"/>
                  </a:cubicBezTo>
                </a:path>
              </a:pathLst>
            </a:custGeom>
            <a:solidFill>
              <a:srgbClr val="8686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027" name="Freeform 319">
              <a:extLst>
                <a:ext uri="{FF2B5EF4-FFF2-40B4-BE49-F238E27FC236}">
                  <a16:creationId xmlns:a16="http://schemas.microsoft.com/office/drawing/2014/main" id="{87E7C475-20CE-4D51-83D6-E8B7CECFECFB}"/>
                </a:ext>
              </a:extLst>
            </p:cNvPr>
            <p:cNvSpPr>
              <a:spLocks/>
            </p:cNvSpPr>
            <p:nvPr/>
          </p:nvSpPr>
          <p:spPr bwMode="auto">
            <a:xfrm>
              <a:off x="8510384" y="3651495"/>
              <a:ext cx="135203" cy="221241"/>
            </a:xfrm>
            <a:custGeom>
              <a:avLst/>
              <a:gdLst>
                <a:gd name="T0" fmla="*/ 2147483647 w 51"/>
                <a:gd name="T1" fmla="*/ 0 h 83"/>
                <a:gd name="T2" fmla="*/ 2147483647 w 51"/>
                <a:gd name="T3" fmla="*/ 2147483647 h 83"/>
                <a:gd name="T4" fmla="*/ 0 w 51"/>
                <a:gd name="T5" fmla="*/ 2147483647 h 83"/>
                <a:gd name="T6" fmla="*/ 2147483647 w 51"/>
                <a:gd name="T7" fmla="*/ 2147483647 h 83"/>
                <a:gd name="T8" fmla="*/ 2147483647 w 51"/>
                <a:gd name="T9" fmla="*/ 2147483647 h 83"/>
                <a:gd name="T10" fmla="*/ 2147483647 w 51"/>
                <a:gd name="T11" fmla="*/ 2147483647 h 83"/>
                <a:gd name="T12" fmla="*/ 2147483647 w 51"/>
                <a:gd name="T13" fmla="*/ 2147483647 h 83"/>
                <a:gd name="T14" fmla="*/ 2147483647 w 51"/>
                <a:gd name="T15" fmla="*/ 2147483647 h 83"/>
                <a:gd name="T16" fmla="*/ 2147483647 w 51"/>
                <a:gd name="T17" fmla="*/ 2147483647 h 83"/>
                <a:gd name="T18" fmla="*/ 2147483647 w 51"/>
                <a:gd name="T19" fmla="*/ 2147483647 h 83"/>
                <a:gd name="T20" fmla="*/ 2147483647 w 51"/>
                <a:gd name="T21" fmla="*/ 2147483647 h 83"/>
                <a:gd name="T22" fmla="*/ 2147483647 w 51"/>
                <a:gd name="T23" fmla="*/ 0 h 8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51"/>
                <a:gd name="T37" fmla="*/ 0 h 83"/>
                <a:gd name="T38" fmla="*/ 51 w 51"/>
                <a:gd name="T39" fmla="*/ 83 h 83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51" h="83">
                  <a:moveTo>
                    <a:pt x="16" y="0"/>
                  </a:moveTo>
                  <a:cubicBezTo>
                    <a:pt x="11" y="0"/>
                    <a:pt x="7" y="1"/>
                    <a:pt x="2" y="3"/>
                  </a:cubicBezTo>
                  <a:cubicBezTo>
                    <a:pt x="1" y="3"/>
                    <a:pt x="1" y="3"/>
                    <a:pt x="0" y="4"/>
                  </a:cubicBezTo>
                  <a:cubicBezTo>
                    <a:pt x="7" y="82"/>
                    <a:pt x="7" y="82"/>
                    <a:pt x="7" y="82"/>
                  </a:cubicBezTo>
                  <a:cubicBezTo>
                    <a:pt x="10" y="83"/>
                    <a:pt x="13" y="83"/>
                    <a:pt x="16" y="83"/>
                  </a:cubicBezTo>
                  <a:cubicBezTo>
                    <a:pt x="19" y="83"/>
                    <a:pt x="21" y="83"/>
                    <a:pt x="24" y="83"/>
                  </a:cubicBezTo>
                  <a:cubicBezTo>
                    <a:pt x="31" y="82"/>
                    <a:pt x="37" y="79"/>
                    <a:pt x="41" y="75"/>
                  </a:cubicBezTo>
                  <a:cubicBezTo>
                    <a:pt x="45" y="72"/>
                    <a:pt x="48" y="69"/>
                    <a:pt x="51" y="65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3" y="10"/>
                    <a:pt x="42" y="10"/>
                    <a:pt x="41" y="9"/>
                  </a:cubicBezTo>
                  <a:cubicBezTo>
                    <a:pt x="37" y="5"/>
                    <a:pt x="31" y="2"/>
                    <a:pt x="24" y="1"/>
                  </a:cubicBezTo>
                  <a:cubicBezTo>
                    <a:pt x="21" y="1"/>
                    <a:pt x="19" y="0"/>
                    <a:pt x="16" y="0"/>
                  </a:cubicBezTo>
                </a:path>
              </a:pathLst>
            </a:custGeom>
            <a:solidFill>
              <a:srgbClr val="FB5D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028" name="Freeform 320">
              <a:extLst>
                <a:ext uri="{FF2B5EF4-FFF2-40B4-BE49-F238E27FC236}">
                  <a16:creationId xmlns:a16="http://schemas.microsoft.com/office/drawing/2014/main" id="{6D4B1F24-5D1C-43A4-BF6D-5D9E4E862BCC}"/>
                </a:ext>
              </a:extLst>
            </p:cNvPr>
            <p:cNvSpPr>
              <a:spLocks/>
            </p:cNvSpPr>
            <p:nvPr/>
          </p:nvSpPr>
          <p:spPr bwMode="auto">
            <a:xfrm>
              <a:off x="8626592" y="3681664"/>
              <a:ext cx="40226" cy="143024"/>
            </a:xfrm>
            <a:custGeom>
              <a:avLst/>
              <a:gdLst>
                <a:gd name="T0" fmla="*/ 0 w 15"/>
                <a:gd name="T1" fmla="*/ 0 h 54"/>
                <a:gd name="T2" fmla="*/ 2147483647 w 15"/>
                <a:gd name="T3" fmla="*/ 2147483647 h 54"/>
                <a:gd name="T4" fmla="*/ 2147483647 w 15"/>
                <a:gd name="T5" fmla="*/ 2147483647 h 54"/>
                <a:gd name="T6" fmla="*/ 2147483647 w 15"/>
                <a:gd name="T7" fmla="*/ 2147483647 h 54"/>
                <a:gd name="T8" fmla="*/ 2147483647 w 15"/>
                <a:gd name="T9" fmla="*/ 2147483647 h 54"/>
                <a:gd name="T10" fmla="*/ 0 w 15"/>
                <a:gd name="T11" fmla="*/ 0 h 5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5"/>
                <a:gd name="T19" fmla="*/ 0 h 54"/>
                <a:gd name="T20" fmla="*/ 15 w 15"/>
                <a:gd name="T21" fmla="*/ 54 h 54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5" h="54">
                  <a:moveTo>
                    <a:pt x="0" y="0"/>
                  </a:moveTo>
                  <a:cubicBezTo>
                    <a:pt x="7" y="54"/>
                    <a:pt x="7" y="54"/>
                    <a:pt x="7" y="54"/>
                  </a:cubicBezTo>
                  <a:cubicBezTo>
                    <a:pt x="10" y="50"/>
                    <a:pt x="12" y="45"/>
                    <a:pt x="13" y="41"/>
                  </a:cubicBezTo>
                  <a:cubicBezTo>
                    <a:pt x="14" y="35"/>
                    <a:pt x="14" y="31"/>
                    <a:pt x="15" y="31"/>
                  </a:cubicBezTo>
                  <a:cubicBezTo>
                    <a:pt x="14" y="31"/>
                    <a:pt x="14" y="27"/>
                    <a:pt x="13" y="21"/>
                  </a:cubicBezTo>
                  <a:cubicBezTo>
                    <a:pt x="11" y="15"/>
                    <a:pt x="8" y="7"/>
                    <a:pt x="0" y="0"/>
                  </a:cubicBezTo>
                </a:path>
              </a:pathLst>
            </a:custGeom>
            <a:solidFill>
              <a:srgbClr val="8686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029" name="Freeform 321">
              <a:extLst>
                <a:ext uri="{FF2B5EF4-FFF2-40B4-BE49-F238E27FC236}">
                  <a16:creationId xmlns:a16="http://schemas.microsoft.com/office/drawing/2014/main" id="{A3B5D342-12FE-41B9-94DB-024786396D24}"/>
                </a:ext>
              </a:extLst>
            </p:cNvPr>
            <p:cNvSpPr>
              <a:spLocks/>
            </p:cNvSpPr>
            <p:nvPr/>
          </p:nvSpPr>
          <p:spPr bwMode="auto">
            <a:xfrm>
              <a:off x="8510384" y="3649261"/>
              <a:ext cx="156433" cy="227945"/>
            </a:xfrm>
            <a:custGeom>
              <a:avLst/>
              <a:gdLst>
                <a:gd name="T0" fmla="*/ 2147483647 w 59"/>
                <a:gd name="T1" fmla="*/ 0 h 86"/>
                <a:gd name="T2" fmla="*/ 2147483647 w 59"/>
                <a:gd name="T3" fmla="*/ 2147483647 h 86"/>
                <a:gd name="T4" fmla="*/ 0 w 59"/>
                <a:gd name="T5" fmla="*/ 2147483647 h 86"/>
                <a:gd name="T6" fmla="*/ 0 w 59"/>
                <a:gd name="T7" fmla="*/ 2147483647 h 86"/>
                <a:gd name="T8" fmla="*/ 2147483647 w 59"/>
                <a:gd name="T9" fmla="*/ 2147483647 h 86"/>
                <a:gd name="T10" fmla="*/ 2147483647 w 59"/>
                <a:gd name="T11" fmla="*/ 2147483647 h 86"/>
                <a:gd name="T12" fmla="*/ 2147483647 w 59"/>
                <a:gd name="T13" fmla="*/ 2147483647 h 86"/>
                <a:gd name="T14" fmla="*/ 2147483647 w 59"/>
                <a:gd name="T15" fmla="*/ 2147483647 h 86"/>
                <a:gd name="T16" fmla="*/ 2147483647 w 59"/>
                <a:gd name="T17" fmla="*/ 2147483647 h 86"/>
                <a:gd name="T18" fmla="*/ 2147483647 w 59"/>
                <a:gd name="T19" fmla="*/ 2147483647 h 86"/>
                <a:gd name="T20" fmla="*/ 2147483647 w 59"/>
                <a:gd name="T21" fmla="*/ 2147483647 h 86"/>
                <a:gd name="T22" fmla="*/ 2147483647 w 59"/>
                <a:gd name="T23" fmla="*/ 2147483647 h 86"/>
                <a:gd name="T24" fmla="*/ 2147483647 w 59"/>
                <a:gd name="T25" fmla="*/ 2147483647 h 86"/>
                <a:gd name="T26" fmla="*/ 2147483647 w 59"/>
                <a:gd name="T27" fmla="*/ 2147483647 h 86"/>
                <a:gd name="T28" fmla="*/ 2147483647 w 59"/>
                <a:gd name="T29" fmla="*/ 2147483647 h 86"/>
                <a:gd name="T30" fmla="*/ 2147483647 w 59"/>
                <a:gd name="T31" fmla="*/ 2147483647 h 86"/>
                <a:gd name="T32" fmla="*/ 2147483647 w 59"/>
                <a:gd name="T33" fmla="*/ 2147483647 h 86"/>
                <a:gd name="T34" fmla="*/ 2147483647 w 59"/>
                <a:gd name="T35" fmla="*/ 2147483647 h 86"/>
                <a:gd name="T36" fmla="*/ 2147483647 w 59"/>
                <a:gd name="T37" fmla="*/ 2147483647 h 86"/>
                <a:gd name="T38" fmla="*/ 2147483647 w 59"/>
                <a:gd name="T39" fmla="*/ 2147483647 h 86"/>
                <a:gd name="T40" fmla="*/ 2147483647 w 59"/>
                <a:gd name="T41" fmla="*/ 2147483647 h 86"/>
                <a:gd name="T42" fmla="*/ 2147483647 w 59"/>
                <a:gd name="T43" fmla="*/ 2147483647 h 86"/>
                <a:gd name="T44" fmla="*/ 2147483647 w 59"/>
                <a:gd name="T45" fmla="*/ 2147483647 h 86"/>
                <a:gd name="T46" fmla="*/ 2147483647 w 59"/>
                <a:gd name="T47" fmla="*/ 2147483647 h 86"/>
                <a:gd name="T48" fmla="*/ 2147483647 w 59"/>
                <a:gd name="T49" fmla="*/ 2147483647 h 86"/>
                <a:gd name="T50" fmla="*/ 2147483647 w 59"/>
                <a:gd name="T51" fmla="*/ 2147483647 h 86"/>
                <a:gd name="T52" fmla="*/ 2147483647 w 59"/>
                <a:gd name="T53" fmla="*/ 2147483647 h 86"/>
                <a:gd name="T54" fmla="*/ 2147483647 w 59"/>
                <a:gd name="T55" fmla="*/ 0 h 86"/>
                <a:gd name="T56" fmla="*/ 2147483647 w 59"/>
                <a:gd name="T57" fmla="*/ 0 h 8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9"/>
                <a:gd name="T88" fmla="*/ 0 h 86"/>
                <a:gd name="T89" fmla="*/ 59 w 59"/>
                <a:gd name="T90" fmla="*/ 86 h 8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9" h="86">
                  <a:moveTo>
                    <a:pt x="16" y="0"/>
                  </a:moveTo>
                  <a:cubicBezTo>
                    <a:pt x="11" y="0"/>
                    <a:pt x="6" y="0"/>
                    <a:pt x="1" y="2"/>
                  </a:cubicBezTo>
                  <a:cubicBezTo>
                    <a:pt x="1" y="2"/>
                    <a:pt x="0" y="2"/>
                    <a:pt x="0" y="3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4"/>
                    <a:pt x="1" y="4"/>
                    <a:pt x="2" y="4"/>
                  </a:cubicBezTo>
                  <a:cubicBezTo>
                    <a:pt x="7" y="2"/>
                    <a:pt x="11" y="1"/>
                    <a:pt x="16" y="1"/>
                  </a:cubicBezTo>
                  <a:cubicBezTo>
                    <a:pt x="19" y="1"/>
                    <a:pt x="21" y="2"/>
                    <a:pt x="24" y="2"/>
                  </a:cubicBezTo>
                  <a:cubicBezTo>
                    <a:pt x="31" y="3"/>
                    <a:pt x="37" y="6"/>
                    <a:pt x="41" y="10"/>
                  </a:cubicBezTo>
                  <a:cubicBezTo>
                    <a:pt x="42" y="11"/>
                    <a:pt x="43" y="11"/>
                    <a:pt x="44" y="12"/>
                  </a:cubicBezTo>
                  <a:cubicBezTo>
                    <a:pt x="52" y="19"/>
                    <a:pt x="55" y="27"/>
                    <a:pt x="57" y="33"/>
                  </a:cubicBezTo>
                  <a:cubicBezTo>
                    <a:pt x="58" y="39"/>
                    <a:pt x="58" y="43"/>
                    <a:pt x="59" y="43"/>
                  </a:cubicBezTo>
                  <a:cubicBezTo>
                    <a:pt x="58" y="43"/>
                    <a:pt x="58" y="47"/>
                    <a:pt x="57" y="53"/>
                  </a:cubicBezTo>
                  <a:cubicBezTo>
                    <a:pt x="56" y="57"/>
                    <a:pt x="54" y="62"/>
                    <a:pt x="51" y="66"/>
                  </a:cubicBezTo>
                  <a:cubicBezTo>
                    <a:pt x="48" y="70"/>
                    <a:pt x="45" y="73"/>
                    <a:pt x="41" y="76"/>
                  </a:cubicBezTo>
                  <a:cubicBezTo>
                    <a:pt x="37" y="80"/>
                    <a:pt x="31" y="83"/>
                    <a:pt x="24" y="84"/>
                  </a:cubicBezTo>
                  <a:cubicBezTo>
                    <a:pt x="21" y="84"/>
                    <a:pt x="19" y="84"/>
                    <a:pt x="16" y="84"/>
                  </a:cubicBezTo>
                  <a:cubicBezTo>
                    <a:pt x="13" y="84"/>
                    <a:pt x="10" y="84"/>
                    <a:pt x="7" y="83"/>
                  </a:cubicBezTo>
                  <a:cubicBezTo>
                    <a:pt x="7" y="85"/>
                    <a:pt x="7" y="85"/>
                    <a:pt x="7" y="85"/>
                  </a:cubicBezTo>
                  <a:cubicBezTo>
                    <a:pt x="10" y="86"/>
                    <a:pt x="13" y="86"/>
                    <a:pt x="16" y="86"/>
                  </a:cubicBezTo>
                  <a:cubicBezTo>
                    <a:pt x="19" y="86"/>
                    <a:pt x="21" y="86"/>
                    <a:pt x="24" y="85"/>
                  </a:cubicBezTo>
                  <a:cubicBezTo>
                    <a:pt x="31" y="84"/>
                    <a:pt x="37" y="81"/>
                    <a:pt x="42" y="77"/>
                  </a:cubicBezTo>
                  <a:cubicBezTo>
                    <a:pt x="46" y="74"/>
                    <a:pt x="49" y="71"/>
                    <a:pt x="51" y="68"/>
                  </a:cubicBezTo>
                  <a:cubicBezTo>
                    <a:pt x="55" y="63"/>
                    <a:pt x="57" y="57"/>
                    <a:pt x="58" y="53"/>
                  </a:cubicBezTo>
                  <a:cubicBezTo>
                    <a:pt x="59" y="47"/>
                    <a:pt x="59" y="43"/>
                    <a:pt x="59" y="43"/>
                  </a:cubicBezTo>
                  <a:cubicBezTo>
                    <a:pt x="59" y="43"/>
                    <a:pt x="59" y="39"/>
                    <a:pt x="58" y="32"/>
                  </a:cubicBezTo>
                  <a:cubicBezTo>
                    <a:pt x="56" y="26"/>
                    <a:pt x="53" y="18"/>
                    <a:pt x="44" y="10"/>
                  </a:cubicBezTo>
                  <a:cubicBezTo>
                    <a:pt x="44" y="10"/>
                    <a:pt x="43" y="9"/>
                    <a:pt x="42" y="9"/>
                  </a:cubicBezTo>
                  <a:cubicBezTo>
                    <a:pt x="37" y="5"/>
                    <a:pt x="31" y="2"/>
                    <a:pt x="24" y="0"/>
                  </a:cubicBezTo>
                  <a:cubicBezTo>
                    <a:pt x="21" y="0"/>
                    <a:pt x="19" y="0"/>
                    <a:pt x="16" y="0"/>
                  </a:cubicBezTo>
                </a:path>
              </a:pathLst>
            </a:custGeom>
            <a:solidFill>
              <a:srgbClr val="9696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030" name="Freeform 322">
              <a:extLst>
                <a:ext uri="{FF2B5EF4-FFF2-40B4-BE49-F238E27FC236}">
                  <a16:creationId xmlns:a16="http://schemas.microsoft.com/office/drawing/2014/main" id="{9C7539B4-D045-423B-A227-3E361F27C9E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531615" y="3885027"/>
              <a:ext cx="119559" cy="11174"/>
            </a:xfrm>
            <a:custGeom>
              <a:avLst/>
              <a:gdLst>
                <a:gd name="T0" fmla="*/ 2147483647 w 107"/>
                <a:gd name="T1" fmla="*/ 2147483647 h 10"/>
                <a:gd name="T2" fmla="*/ 0 w 107"/>
                <a:gd name="T3" fmla="*/ 2147483647 h 10"/>
                <a:gd name="T4" fmla="*/ 0 w 107"/>
                <a:gd name="T5" fmla="*/ 2147483647 h 10"/>
                <a:gd name="T6" fmla="*/ 2147483647 w 107"/>
                <a:gd name="T7" fmla="*/ 2147483647 h 10"/>
                <a:gd name="T8" fmla="*/ 2147483647 w 107"/>
                <a:gd name="T9" fmla="*/ 2147483647 h 10"/>
                <a:gd name="T10" fmla="*/ 2147483647 w 107"/>
                <a:gd name="T11" fmla="*/ 0 h 10"/>
                <a:gd name="T12" fmla="*/ 2147483647 w 107"/>
                <a:gd name="T13" fmla="*/ 2147483647 h 10"/>
                <a:gd name="T14" fmla="*/ 2147483647 w 107"/>
                <a:gd name="T15" fmla="*/ 0 h 10"/>
                <a:gd name="T16" fmla="*/ 2147483647 w 107"/>
                <a:gd name="T17" fmla="*/ 0 h 1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07"/>
                <a:gd name="T28" fmla="*/ 0 h 10"/>
                <a:gd name="T29" fmla="*/ 107 w 107"/>
                <a:gd name="T30" fmla="*/ 10 h 1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07" h="10">
                  <a:moveTo>
                    <a:pt x="26" y="10"/>
                  </a:moveTo>
                  <a:lnTo>
                    <a:pt x="0" y="10"/>
                  </a:lnTo>
                  <a:lnTo>
                    <a:pt x="26" y="10"/>
                  </a:lnTo>
                  <a:close/>
                  <a:moveTo>
                    <a:pt x="107" y="0"/>
                  </a:moveTo>
                  <a:lnTo>
                    <a:pt x="88" y="3"/>
                  </a:lnTo>
                  <a:lnTo>
                    <a:pt x="107" y="0"/>
                  </a:lnTo>
                  <a:close/>
                </a:path>
              </a:pathLst>
            </a:custGeom>
            <a:solidFill>
              <a:srgbClr val="6122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031" name="Freeform 323">
              <a:extLst>
                <a:ext uri="{FF2B5EF4-FFF2-40B4-BE49-F238E27FC236}">
                  <a16:creationId xmlns:a16="http://schemas.microsoft.com/office/drawing/2014/main" id="{AC1E41EC-4F44-4C58-BBAC-DCD8A326292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531615" y="3885027"/>
              <a:ext cx="119559" cy="11174"/>
            </a:xfrm>
            <a:custGeom>
              <a:avLst/>
              <a:gdLst>
                <a:gd name="T0" fmla="*/ 2147483647 w 107"/>
                <a:gd name="T1" fmla="*/ 2147483647 h 10"/>
                <a:gd name="T2" fmla="*/ 0 w 107"/>
                <a:gd name="T3" fmla="*/ 2147483647 h 10"/>
                <a:gd name="T4" fmla="*/ 0 w 107"/>
                <a:gd name="T5" fmla="*/ 2147483647 h 10"/>
                <a:gd name="T6" fmla="*/ 2147483647 w 107"/>
                <a:gd name="T7" fmla="*/ 2147483647 h 10"/>
                <a:gd name="T8" fmla="*/ 2147483647 w 107"/>
                <a:gd name="T9" fmla="*/ 2147483647 h 10"/>
                <a:gd name="T10" fmla="*/ 2147483647 w 107"/>
                <a:gd name="T11" fmla="*/ 0 h 10"/>
                <a:gd name="T12" fmla="*/ 2147483647 w 107"/>
                <a:gd name="T13" fmla="*/ 2147483647 h 10"/>
                <a:gd name="T14" fmla="*/ 2147483647 w 107"/>
                <a:gd name="T15" fmla="*/ 0 h 10"/>
                <a:gd name="T16" fmla="*/ 2147483647 w 107"/>
                <a:gd name="T17" fmla="*/ 0 h 1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07"/>
                <a:gd name="T28" fmla="*/ 0 h 10"/>
                <a:gd name="T29" fmla="*/ 107 w 107"/>
                <a:gd name="T30" fmla="*/ 10 h 1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07" h="10">
                  <a:moveTo>
                    <a:pt x="26" y="10"/>
                  </a:moveTo>
                  <a:lnTo>
                    <a:pt x="0" y="10"/>
                  </a:lnTo>
                  <a:lnTo>
                    <a:pt x="26" y="10"/>
                  </a:lnTo>
                  <a:moveTo>
                    <a:pt x="107" y="0"/>
                  </a:moveTo>
                  <a:lnTo>
                    <a:pt x="88" y="3"/>
                  </a:lnTo>
                  <a:lnTo>
                    <a:pt x="10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032" name="Freeform 324">
              <a:extLst>
                <a:ext uri="{FF2B5EF4-FFF2-40B4-BE49-F238E27FC236}">
                  <a16:creationId xmlns:a16="http://schemas.microsoft.com/office/drawing/2014/main" id="{969FB9E5-E316-474B-ABCA-B4A698C5DFCC}"/>
                </a:ext>
              </a:extLst>
            </p:cNvPr>
            <p:cNvSpPr>
              <a:spLocks/>
            </p:cNvSpPr>
            <p:nvPr/>
          </p:nvSpPr>
          <p:spPr bwMode="auto">
            <a:xfrm>
              <a:off x="8560666" y="3885027"/>
              <a:ext cx="90507" cy="11174"/>
            </a:xfrm>
            <a:custGeom>
              <a:avLst/>
              <a:gdLst>
                <a:gd name="T0" fmla="*/ 2147483647 w 81"/>
                <a:gd name="T1" fmla="*/ 0 h 10"/>
                <a:gd name="T2" fmla="*/ 2147483647 w 81"/>
                <a:gd name="T3" fmla="*/ 2147483647 h 10"/>
                <a:gd name="T4" fmla="*/ 0 w 81"/>
                <a:gd name="T5" fmla="*/ 2147483647 h 10"/>
                <a:gd name="T6" fmla="*/ 0 w 81"/>
                <a:gd name="T7" fmla="*/ 2147483647 h 10"/>
                <a:gd name="T8" fmla="*/ 2147483647 w 81"/>
                <a:gd name="T9" fmla="*/ 0 h 10"/>
                <a:gd name="T10" fmla="*/ 2147483647 w 81"/>
                <a:gd name="T11" fmla="*/ 0 h 1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1"/>
                <a:gd name="T19" fmla="*/ 0 h 10"/>
                <a:gd name="T20" fmla="*/ 81 w 81"/>
                <a:gd name="T21" fmla="*/ 10 h 1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1" h="10">
                  <a:moveTo>
                    <a:pt x="81" y="0"/>
                  </a:moveTo>
                  <a:lnTo>
                    <a:pt x="62" y="3"/>
                  </a:lnTo>
                  <a:lnTo>
                    <a:pt x="0" y="10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033" name="Freeform 325">
              <a:extLst>
                <a:ext uri="{FF2B5EF4-FFF2-40B4-BE49-F238E27FC236}">
                  <a16:creationId xmlns:a16="http://schemas.microsoft.com/office/drawing/2014/main" id="{58DAC429-A0EE-434B-932B-AB88C9768C3D}"/>
                </a:ext>
              </a:extLst>
            </p:cNvPr>
            <p:cNvSpPr>
              <a:spLocks/>
            </p:cNvSpPr>
            <p:nvPr/>
          </p:nvSpPr>
          <p:spPr bwMode="auto">
            <a:xfrm>
              <a:off x="8560666" y="3885027"/>
              <a:ext cx="90507" cy="11174"/>
            </a:xfrm>
            <a:custGeom>
              <a:avLst/>
              <a:gdLst>
                <a:gd name="T0" fmla="*/ 2147483647 w 81"/>
                <a:gd name="T1" fmla="*/ 0 h 10"/>
                <a:gd name="T2" fmla="*/ 2147483647 w 81"/>
                <a:gd name="T3" fmla="*/ 2147483647 h 10"/>
                <a:gd name="T4" fmla="*/ 0 w 81"/>
                <a:gd name="T5" fmla="*/ 2147483647 h 10"/>
                <a:gd name="T6" fmla="*/ 0 w 81"/>
                <a:gd name="T7" fmla="*/ 2147483647 h 10"/>
                <a:gd name="T8" fmla="*/ 2147483647 w 81"/>
                <a:gd name="T9" fmla="*/ 0 h 10"/>
                <a:gd name="T10" fmla="*/ 2147483647 w 81"/>
                <a:gd name="T11" fmla="*/ 0 h 1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1"/>
                <a:gd name="T19" fmla="*/ 0 h 10"/>
                <a:gd name="T20" fmla="*/ 81 w 81"/>
                <a:gd name="T21" fmla="*/ 10 h 1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1" h="10">
                  <a:moveTo>
                    <a:pt x="81" y="0"/>
                  </a:moveTo>
                  <a:lnTo>
                    <a:pt x="62" y="3"/>
                  </a:lnTo>
                  <a:lnTo>
                    <a:pt x="0" y="10"/>
                  </a:lnTo>
                  <a:lnTo>
                    <a:pt x="8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034" name="Freeform 326">
              <a:extLst>
                <a:ext uri="{FF2B5EF4-FFF2-40B4-BE49-F238E27FC236}">
                  <a16:creationId xmlns:a16="http://schemas.microsoft.com/office/drawing/2014/main" id="{06153AF0-2FFF-429A-A66B-05E02F244911}"/>
                </a:ext>
              </a:extLst>
            </p:cNvPr>
            <p:cNvSpPr>
              <a:spLocks/>
            </p:cNvSpPr>
            <p:nvPr/>
          </p:nvSpPr>
          <p:spPr bwMode="auto">
            <a:xfrm>
              <a:off x="8531615" y="3885027"/>
              <a:ext cx="119559" cy="11174"/>
            </a:xfrm>
            <a:custGeom>
              <a:avLst/>
              <a:gdLst>
                <a:gd name="T0" fmla="*/ 2147483647 w 107"/>
                <a:gd name="T1" fmla="*/ 0 h 10"/>
                <a:gd name="T2" fmla="*/ 0 w 107"/>
                <a:gd name="T3" fmla="*/ 2147483647 h 10"/>
                <a:gd name="T4" fmla="*/ 0 w 107"/>
                <a:gd name="T5" fmla="*/ 2147483647 h 10"/>
                <a:gd name="T6" fmla="*/ 2147483647 w 107"/>
                <a:gd name="T7" fmla="*/ 2147483647 h 10"/>
                <a:gd name="T8" fmla="*/ 2147483647 w 107"/>
                <a:gd name="T9" fmla="*/ 2147483647 h 10"/>
                <a:gd name="T10" fmla="*/ 2147483647 w 107"/>
                <a:gd name="T11" fmla="*/ 0 h 10"/>
                <a:gd name="T12" fmla="*/ 2147483647 w 107"/>
                <a:gd name="T13" fmla="*/ 0 h 1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07"/>
                <a:gd name="T22" fmla="*/ 0 h 10"/>
                <a:gd name="T23" fmla="*/ 107 w 107"/>
                <a:gd name="T24" fmla="*/ 10 h 1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07" h="10">
                  <a:moveTo>
                    <a:pt x="107" y="0"/>
                  </a:moveTo>
                  <a:lnTo>
                    <a:pt x="0" y="10"/>
                  </a:lnTo>
                  <a:lnTo>
                    <a:pt x="26" y="10"/>
                  </a:lnTo>
                  <a:lnTo>
                    <a:pt x="88" y="3"/>
                  </a:lnTo>
                  <a:lnTo>
                    <a:pt x="107" y="0"/>
                  </a:lnTo>
                  <a:close/>
                </a:path>
              </a:pathLst>
            </a:custGeom>
            <a:solidFill>
              <a:srgbClr val="6122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035" name="Freeform 327">
              <a:extLst>
                <a:ext uri="{FF2B5EF4-FFF2-40B4-BE49-F238E27FC236}">
                  <a16:creationId xmlns:a16="http://schemas.microsoft.com/office/drawing/2014/main" id="{CDEB2DB8-E095-4CBF-834C-48D49E7A025C}"/>
                </a:ext>
              </a:extLst>
            </p:cNvPr>
            <p:cNvSpPr>
              <a:spLocks/>
            </p:cNvSpPr>
            <p:nvPr/>
          </p:nvSpPr>
          <p:spPr bwMode="auto">
            <a:xfrm>
              <a:off x="8531615" y="3885027"/>
              <a:ext cx="119559" cy="11174"/>
            </a:xfrm>
            <a:custGeom>
              <a:avLst/>
              <a:gdLst>
                <a:gd name="T0" fmla="*/ 2147483647 w 107"/>
                <a:gd name="T1" fmla="*/ 0 h 10"/>
                <a:gd name="T2" fmla="*/ 0 w 107"/>
                <a:gd name="T3" fmla="*/ 2147483647 h 10"/>
                <a:gd name="T4" fmla="*/ 0 w 107"/>
                <a:gd name="T5" fmla="*/ 2147483647 h 10"/>
                <a:gd name="T6" fmla="*/ 2147483647 w 107"/>
                <a:gd name="T7" fmla="*/ 2147483647 h 10"/>
                <a:gd name="T8" fmla="*/ 2147483647 w 107"/>
                <a:gd name="T9" fmla="*/ 2147483647 h 10"/>
                <a:gd name="T10" fmla="*/ 2147483647 w 107"/>
                <a:gd name="T11" fmla="*/ 0 h 10"/>
                <a:gd name="T12" fmla="*/ 2147483647 w 107"/>
                <a:gd name="T13" fmla="*/ 0 h 1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07"/>
                <a:gd name="T22" fmla="*/ 0 h 10"/>
                <a:gd name="T23" fmla="*/ 107 w 107"/>
                <a:gd name="T24" fmla="*/ 10 h 1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07" h="10">
                  <a:moveTo>
                    <a:pt x="107" y="0"/>
                  </a:moveTo>
                  <a:lnTo>
                    <a:pt x="0" y="10"/>
                  </a:lnTo>
                  <a:lnTo>
                    <a:pt x="26" y="10"/>
                  </a:lnTo>
                  <a:lnTo>
                    <a:pt x="88" y="3"/>
                  </a:lnTo>
                  <a:lnTo>
                    <a:pt x="10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036" name="Freeform 328">
              <a:extLst>
                <a:ext uri="{FF2B5EF4-FFF2-40B4-BE49-F238E27FC236}">
                  <a16:creationId xmlns:a16="http://schemas.microsoft.com/office/drawing/2014/main" id="{31328C96-055C-447E-A7BA-23B143F2F26A}"/>
                </a:ext>
              </a:extLst>
            </p:cNvPr>
            <p:cNvSpPr>
              <a:spLocks/>
            </p:cNvSpPr>
            <p:nvPr/>
          </p:nvSpPr>
          <p:spPr bwMode="auto">
            <a:xfrm>
              <a:off x="8651174" y="3877205"/>
              <a:ext cx="106151" cy="7822"/>
            </a:xfrm>
            <a:custGeom>
              <a:avLst/>
              <a:gdLst>
                <a:gd name="T0" fmla="*/ 2147483647 w 95"/>
                <a:gd name="T1" fmla="*/ 0 h 7"/>
                <a:gd name="T2" fmla="*/ 0 w 95"/>
                <a:gd name="T3" fmla="*/ 2147483647 h 7"/>
                <a:gd name="T4" fmla="*/ 0 w 95"/>
                <a:gd name="T5" fmla="*/ 2147483647 h 7"/>
                <a:gd name="T6" fmla="*/ 0 w 95"/>
                <a:gd name="T7" fmla="*/ 2147483647 h 7"/>
                <a:gd name="T8" fmla="*/ 0 w 95"/>
                <a:gd name="T9" fmla="*/ 2147483647 h 7"/>
                <a:gd name="T10" fmla="*/ 2147483647 w 95"/>
                <a:gd name="T11" fmla="*/ 0 h 7"/>
                <a:gd name="T12" fmla="*/ 2147483647 w 95"/>
                <a:gd name="T13" fmla="*/ 0 h 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95"/>
                <a:gd name="T22" fmla="*/ 0 h 7"/>
                <a:gd name="T23" fmla="*/ 95 w 95"/>
                <a:gd name="T24" fmla="*/ 7 h 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95" h="7">
                  <a:moveTo>
                    <a:pt x="95" y="0"/>
                  </a:moveTo>
                  <a:lnTo>
                    <a:pt x="0" y="7"/>
                  </a:lnTo>
                  <a:lnTo>
                    <a:pt x="95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037" name="Freeform 329">
              <a:extLst>
                <a:ext uri="{FF2B5EF4-FFF2-40B4-BE49-F238E27FC236}">
                  <a16:creationId xmlns:a16="http://schemas.microsoft.com/office/drawing/2014/main" id="{852BD0FC-808F-435C-B678-3D25C3DC24A1}"/>
                </a:ext>
              </a:extLst>
            </p:cNvPr>
            <p:cNvSpPr>
              <a:spLocks/>
            </p:cNvSpPr>
            <p:nvPr/>
          </p:nvSpPr>
          <p:spPr bwMode="auto">
            <a:xfrm>
              <a:off x="8651174" y="3877205"/>
              <a:ext cx="106151" cy="7822"/>
            </a:xfrm>
            <a:custGeom>
              <a:avLst/>
              <a:gdLst>
                <a:gd name="T0" fmla="*/ 2147483647 w 95"/>
                <a:gd name="T1" fmla="*/ 0 h 7"/>
                <a:gd name="T2" fmla="*/ 0 w 95"/>
                <a:gd name="T3" fmla="*/ 2147483647 h 7"/>
                <a:gd name="T4" fmla="*/ 0 w 95"/>
                <a:gd name="T5" fmla="*/ 2147483647 h 7"/>
                <a:gd name="T6" fmla="*/ 0 w 95"/>
                <a:gd name="T7" fmla="*/ 2147483647 h 7"/>
                <a:gd name="T8" fmla="*/ 0 w 95"/>
                <a:gd name="T9" fmla="*/ 2147483647 h 7"/>
                <a:gd name="T10" fmla="*/ 2147483647 w 95"/>
                <a:gd name="T11" fmla="*/ 0 h 7"/>
                <a:gd name="T12" fmla="*/ 2147483647 w 95"/>
                <a:gd name="T13" fmla="*/ 0 h 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95"/>
                <a:gd name="T22" fmla="*/ 0 h 7"/>
                <a:gd name="T23" fmla="*/ 95 w 95"/>
                <a:gd name="T24" fmla="*/ 7 h 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95" h="7">
                  <a:moveTo>
                    <a:pt x="95" y="0"/>
                  </a:moveTo>
                  <a:lnTo>
                    <a:pt x="0" y="7"/>
                  </a:lnTo>
                  <a:lnTo>
                    <a:pt x="95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038" name="Freeform 330">
              <a:extLst>
                <a:ext uri="{FF2B5EF4-FFF2-40B4-BE49-F238E27FC236}">
                  <a16:creationId xmlns:a16="http://schemas.microsoft.com/office/drawing/2014/main" id="{4E2F1B2F-775B-4CED-ADF3-ED5220A04DB2}"/>
                </a:ext>
              </a:extLst>
            </p:cNvPr>
            <p:cNvSpPr>
              <a:spLocks/>
            </p:cNvSpPr>
            <p:nvPr/>
          </p:nvSpPr>
          <p:spPr bwMode="auto">
            <a:xfrm>
              <a:off x="7261158" y="4076098"/>
              <a:ext cx="1036925" cy="555336"/>
            </a:xfrm>
            <a:custGeom>
              <a:avLst/>
              <a:gdLst>
                <a:gd name="T0" fmla="*/ 2147483647 w 391"/>
                <a:gd name="T1" fmla="*/ 2147483647 h 209"/>
                <a:gd name="T2" fmla="*/ 2147483647 w 391"/>
                <a:gd name="T3" fmla="*/ 2147483647 h 209"/>
                <a:gd name="T4" fmla="*/ 2147483647 w 391"/>
                <a:gd name="T5" fmla="*/ 2147483647 h 209"/>
                <a:gd name="T6" fmla="*/ 2147483647 w 391"/>
                <a:gd name="T7" fmla="*/ 2147483647 h 209"/>
                <a:gd name="T8" fmla="*/ 2147483647 w 391"/>
                <a:gd name="T9" fmla="*/ 2147483647 h 209"/>
                <a:gd name="T10" fmla="*/ 2147483647 w 391"/>
                <a:gd name="T11" fmla="*/ 2147483647 h 209"/>
                <a:gd name="T12" fmla="*/ 2147483647 w 391"/>
                <a:gd name="T13" fmla="*/ 0 h 209"/>
                <a:gd name="T14" fmla="*/ 0 w 391"/>
                <a:gd name="T15" fmla="*/ 2147483647 h 209"/>
                <a:gd name="T16" fmla="*/ 2147483647 w 391"/>
                <a:gd name="T17" fmla="*/ 2147483647 h 209"/>
                <a:gd name="T18" fmla="*/ 2147483647 w 391"/>
                <a:gd name="T19" fmla="*/ 2147483647 h 209"/>
                <a:gd name="T20" fmla="*/ 2147483647 w 391"/>
                <a:gd name="T21" fmla="*/ 2147483647 h 209"/>
                <a:gd name="T22" fmla="*/ 2147483647 w 391"/>
                <a:gd name="T23" fmla="*/ 2147483647 h 209"/>
                <a:gd name="T24" fmla="*/ 2147483647 w 391"/>
                <a:gd name="T25" fmla="*/ 2147483647 h 209"/>
                <a:gd name="T26" fmla="*/ 2147483647 w 391"/>
                <a:gd name="T27" fmla="*/ 2147483647 h 209"/>
                <a:gd name="T28" fmla="*/ 2147483647 w 391"/>
                <a:gd name="T29" fmla="*/ 2147483647 h 209"/>
                <a:gd name="T30" fmla="*/ 2147483647 w 391"/>
                <a:gd name="T31" fmla="*/ 2147483647 h 209"/>
                <a:gd name="T32" fmla="*/ 2147483647 w 391"/>
                <a:gd name="T33" fmla="*/ 2147483647 h 209"/>
                <a:gd name="T34" fmla="*/ 2147483647 w 391"/>
                <a:gd name="T35" fmla="*/ 2147483647 h 209"/>
                <a:gd name="T36" fmla="*/ 2147483647 w 391"/>
                <a:gd name="T37" fmla="*/ 2147483647 h 209"/>
                <a:gd name="T38" fmla="*/ 2147483647 w 391"/>
                <a:gd name="T39" fmla="*/ 2147483647 h 209"/>
                <a:gd name="T40" fmla="*/ 2147483647 w 391"/>
                <a:gd name="T41" fmla="*/ 2147483647 h 209"/>
                <a:gd name="T42" fmla="*/ 2147483647 w 391"/>
                <a:gd name="T43" fmla="*/ 2147483647 h 209"/>
                <a:gd name="T44" fmla="*/ 2147483647 w 391"/>
                <a:gd name="T45" fmla="*/ 2147483647 h 209"/>
                <a:gd name="T46" fmla="*/ 2147483647 w 391"/>
                <a:gd name="T47" fmla="*/ 2147483647 h 209"/>
                <a:gd name="T48" fmla="*/ 2147483647 w 391"/>
                <a:gd name="T49" fmla="*/ 2147483647 h 20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391"/>
                <a:gd name="T76" fmla="*/ 0 h 209"/>
                <a:gd name="T77" fmla="*/ 391 w 391"/>
                <a:gd name="T78" fmla="*/ 209 h 209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391" h="209">
                  <a:moveTo>
                    <a:pt x="334" y="110"/>
                  </a:moveTo>
                  <a:cubicBezTo>
                    <a:pt x="332" y="113"/>
                    <a:pt x="329" y="117"/>
                    <a:pt x="327" y="120"/>
                  </a:cubicBezTo>
                  <a:cubicBezTo>
                    <a:pt x="324" y="123"/>
                    <a:pt x="322" y="125"/>
                    <a:pt x="319" y="127"/>
                  </a:cubicBezTo>
                  <a:cubicBezTo>
                    <a:pt x="318" y="128"/>
                    <a:pt x="316" y="129"/>
                    <a:pt x="315" y="129"/>
                  </a:cubicBezTo>
                  <a:cubicBezTo>
                    <a:pt x="309" y="133"/>
                    <a:pt x="303" y="134"/>
                    <a:pt x="296" y="134"/>
                  </a:cubicBezTo>
                  <a:cubicBezTo>
                    <a:pt x="267" y="133"/>
                    <a:pt x="180" y="128"/>
                    <a:pt x="163" y="124"/>
                  </a:cubicBezTo>
                  <a:cubicBezTo>
                    <a:pt x="143" y="120"/>
                    <a:pt x="56" y="0"/>
                    <a:pt x="56" y="0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0" y="40"/>
                    <a:pt x="62" y="149"/>
                    <a:pt x="113" y="185"/>
                  </a:cubicBezTo>
                  <a:cubicBezTo>
                    <a:pt x="146" y="209"/>
                    <a:pt x="316" y="183"/>
                    <a:pt x="316" y="183"/>
                  </a:cubicBezTo>
                  <a:cubicBezTo>
                    <a:pt x="331" y="185"/>
                    <a:pt x="347" y="187"/>
                    <a:pt x="356" y="188"/>
                  </a:cubicBezTo>
                  <a:cubicBezTo>
                    <a:pt x="375" y="188"/>
                    <a:pt x="375" y="186"/>
                    <a:pt x="374" y="184"/>
                  </a:cubicBezTo>
                  <a:cubicBezTo>
                    <a:pt x="373" y="178"/>
                    <a:pt x="342" y="182"/>
                    <a:pt x="348" y="177"/>
                  </a:cubicBezTo>
                  <a:cubicBezTo>
                    <a:pt x="354" y="173"/>
                    <a:pt x="388" y="177"/>
                    <a:pt x="386" y="171"/>
                  </a:cubicBezTo>
                  <a:cubicBezTo>
                    <a:pt x="385" y="163"/>
                    <a:pt x="352" y="168"/>
                    <a:pt x="349" y="168"/>
                  </a:cubicBezTo>
                  <a:cubicBezTo>
                    <a:pt x="346" y="168"/>
                    <a:pt x="345" y="164"/>
                    <a:pt x="348" y="164"/>
                  </a:cubicBezTo>
                  <a:cubicBezTo>
                    <a:pt x="352" y="164"/>
                    <a:pt x="391" y="163"/>
                    <a:pt x="389" y="155"/>
                  </a:cubicBezTo>
                  <a:cubicBezTo>
                    <a:pt x="389" y="151"/>
                    <a:pt x="381" y="153"/>
                    <a:pt x="381" y="153"/>
                  </a:cubicBezTo>
                  <a:cubicBezTo>
                    <a:pt x="381" y="153"/>
                    <a:pt x="345" y="157"/>
                    <a:pt x="344" y="153"/>
                  </a:cubicBezTo>
                  <a:cubicBezTo>
                    <a:pt x="344" y="149"/>
                    <a:pt x="365" y="146"/>
                    <a:pt x="372" y="146"/>
                  </a:cubicBezTo>
                  <a:cubicBezTo>
                    <a:pt x="379" y="145"/>
                    <a:pt x="382" y="141"/>
                    <a:pt x="379" y="138"/>
                  </a:cubicBezTo>
                  <a:cubicBezTo>
                    <a:pt x="377" y="136"/>
                    <a:pt x="355" y="137"/>
                    <a:pt x="348" y="138"/>
                  </a:cubicBezTo>
                  <a:cubicBezTo>
                    <a:pt x="341" y="139"/>
                    <a:pt x="321" y="141"/>
                    <a:pt x="330" y="132"/>
                  </a:cubicBezTo>
                  <a:cubicBezTo>
                    <a:pt x="339" y="123"/>
                    <a:pt x="342" y="113"/>
                    <a:pt x="341" y="109"/>
                  </a:cubicBezTo>
                  <a:cubicBezTo>
                    <a:pt x="340" y="106"/>
                    <a:pt x="335" y="106"/>
                    <a:pt x="334" y="110"/>
                  </a:cubicBezTo>
                  <a:close/>
                </a:path>
              </a:pathLst>
            </a:custGeom>
            <a:solidFill>
              <a:srgbClr val="FFBE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039" name="Freeform 331">
              <a:extLst>
                <a:ext uri="{FF2B5EF4-FFF2-40B4-BE49-F238E27FC236}">
                  <a16:creationId xmlns:a16="http://schemas.microsoft.com/office/drawing/2014/main" id="{8496C6ED-BDFD-4B37-AA31-43B4C4572B5E}"/>
                </a:ext>
              </a:extLst>
            </p:cNvPr>
            <p:cNvSpPr>
              <a:spLocks/>
            </p:cNvSpPr>
            <p:nvPr/>
          </p:nvSpPr>
          <p:spPr bwMode="auto">
            <a:xfrm>
              <a:off x="7162828" y="3863797"/>
              <a:ext cx="397786" cy="491646"/>
            </a:xfrm>
            <a:custGeom>
              <a:avLst/>
              <a:gdLst>
                <a:gd name="T0" fmla="*/ 2147483647 w 150"/>
                <a:gd name="T1" fmla="*/ 0 h 185"/>
                <a:gd name="T2" fmla="*/ 2147483647 w 150"/>
                <a:gd name="T3" fmla="*/ 2147483647 h 185"/>
                <a:gd name="T4" fmla="*/ 2147483647 w 150"/>
                <a:gd name="T5" fmla="*/ 2147483647 h 185"/>
                <a:gd name="T6" fmla="*/ 2147483647 w 150"/>
                <a:gd name="T7" fmla="*/ 2147483647 h 185"/>
                <a:gd name="T8" fmla="*/ 2147483647 w 150"/>
                <a:gd name="T9" fmla="*/ 0 h 18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50"/>
                <a:gd name="T16" fmla="*/ 0 h 185"/>
                <a:gd name="T17" fmla="*/ 150 w 150"/>
                <a:gd name="T18" fmla="*/ 185 h 18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50" h="185">
                  <a:moveTo>
                    <a:pt x="47" y="0"/>
                  </a:moveTo>
                  <a:cubicBezTo>
                    <a:pt x="47" y="0"/>
                    <a:pt x="0" y="49"/>
                    <a:pt x="30" y="121"/>
                  </a:cubicBezTo>
                  <a:cubicBezTo>
                    <a:pt x="70" y="185"/>
                    <a:pt x="70" y="185"/>
                    <a:pt x="70" y="185"/>
                  </a:cubicBezTo>
                  <a:cubicBezTo>
                    <a:pt x="150" y="125"/>
                    <a:pt x="150" y="125"/>
                    <a:pt x="150" y="125"/>
                  </a:cubicBezTo>
                  <a:lnTo>
                    <a:pt x="47" y="0"/>
                  </a:lnTo>
                  <a:close/>
                </a:path>
              </a:pathLst>
            </a:custGeom>
            <a:solidFill>
              <a:srgbClr val="3A07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040" name="Freeform 332">
              <a:extLst>
                <a:ext uri="{FF2B5EF4-FFF2-40B4-BE49-F238E27FC236}">
                  <a16:creationId xmlns:a16="http://schemas.microsoft.com/office/drawing/2014/main" id="{7DB41EC0-C2F5-4B03-8857-1F7051C75FF9}"/>
                </a:ext>
              </a:extLst>
            </p:cNvPr>
            <p:cNvSpPr>
              <a:spLocks/>
            </p:cNvSpPr>
            <p:nvPr/>
          </p:nvSpPr>
          <p:spPr bwMode="auto">
            <a:xfrm>
              <a:off x="8740564" y="3869384"/>
              <a:ext cx="127381" cy="374321"/>
            </a:xfrm>
            <a:custGeom>
              <a:avLst/>
              <a:gdLst>
                <a:gd name="T0" fmla="*/ 2147483647 w 48"/>
                <a:gd name="T1" fmla="*/ 2147483647 h 141"/>
                <a:gd name="T2" fmla="*/ 2147483647 w 48"/>
                <a:gd name="T3" fmla="*/ 2147483647 h 141"/>
                <a:gd name="T4" fmla="*/ 2147483647 w 48"/>
                <a:gd name="T5" fmla="*/ 2147483647 h 141"/>
                <a:gd name="T6" fmla="*/ 2147483647 w 48"/>
                <a:gd name="T7" fmla="*/ 2147483647 h 141"/>
                <a:gd name="T8" fmla="*/ 2147483647 w 48"/>
                <a:gd name="T9" fmla="*/ 2147483647 h 141"/>
                <a:gd name="T10" fmla="*/ 2147483647 w 48"/>
                <a:gd name="T11" fmla="*/ 2147483647 h 141"/>
                <a:gd name="T12" fmla="*/ 2147483647 w 48"/>
                <a:gd name="T13" fmla="*/ 2147483647 h 141"/>
                <a:gd name="T14" fmla="*/ 2147483647 w 48"/>
                <a:gd name="T15" fmla="*/ 2147483647 h 141"/>
                <a:gd name="T16" fmla="*/ 2147483647 w 48"/>
                <a:gd name="T17" fmla="*/ 2147483647 h 141"/>
                <a:gd name="T18" fmla="*/ 2147483647 w 48"/>
                <a:gd name="T19" fmla="*/ 2147483647 h 141"/>
                <a:gd name="T20" fmla="*/ 2147483647 w 48"/>
                <a:gd name="T21" fmla="*/ 2147483647 h 141"/>
                <a:gd name="T22" fmla="*/ 2147483647 w 48"/>
                <a:gd name="T23" fmla="*/ 2147483647 h 141"/>
                <a:gd name="T24" fmla="*/ 2147483647 w 48"/>
                <a:gd name="T25" fmla="*/ 2147483647 h 141"/>
                <a:gd name="T26" fmla="*/ 2147483647 w 48"/>
                <a:gd name="T27" fmla="*/ 2147483647 h 141"/>
                <a:gd name="T28" fmla="*/ 2147483647 w 48"/>
                <a:gd name="T29" fmla="*/ 2147483647 h 141"/>
                <a:gd name="T30" fmla="*/ 2147483647 w 48"/>
                <a:gd name="T31" fmla="*/ 2147483647 h 141"/>
                <a:gd name="T32" fmla="*/ 2147483647 w 48"/>
                <a:gd name="T33" fmla="*/ 2147483647 h 141"/>
                <a:gd name="T34" fmla="*/ 2147483647 w 48"/>
                <a:gd name="T35" fmla="*/ 2147483647 h 141"/>
                <a:gd name="T36" fmla="*/ 2147483647 w 48"/>
                <a:gd name="T37" fmla="*/ 2147483647 h 141"/>
                <a:gd name="T38" fmla="*/ 2147483647 w 48"/>
                <a:gd name="T39" fmla="*/ 2147483647 h 14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48"/>
                <a:gd name="T61" fmla="*/ 0 h 141"/>
                <a:gd name="T62" fmla="*/ 48 w 48"/>
                <a:gd name="T63" fmla="*/ 141 h 14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48" h="141">
                  <a:moveTo>
                    <a:pt x="25" y="7"/>
                  </a:moveTo>
                  <a:cubicBezTo>
                    <a:pt x="22" y="3"/>
                    <a:pt x="18" y="0"/>
                    <a:pt x="14" y="3"/>
                  </a:cubicBezTo>
                  <a:cubicBezTo>
                    <a:pt x="12" y="5"/>
                    <a:pt x="13" y="9"/>
                    <a:pt x="14" y="11"/>
                  </a:cubicBezTo>
                  <a:cubicBezTo>
                    <a:pt x="34" y="54"/>
                    <a:pt x="34" y="54"/>
                    <a:pt x="34" y="54"/>
                  </a:cubicBezTo>
                  <a:cubicBezTo>
                    <a:pt x="34" y="54"/>
                    <a:pt x="34" y="54"/>
                    <a:pt x="34" y="5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4" y="19"/>
                    <a:pt x="9" y="17"/>
                    <a:pt x="7" y="20"/>
                  </a:cubicBezTo>
                  <a:cubicBezTo>
                    <a:pt x="5" y="22"/>
                    <a:pt x="6" y="25"/>
                    <a:pt x="7" y="27"/>
                  </a:cubicBezTo>
                  <a:cubicBezTo>
                    <a:pt x="24" y="63"/>
                    <a:pt x="24" y="63"/>
                    <a:pt x="24" y="63"/>
                  </a:cubicBezTo>
                  <a:cubicBezTo>
                    <a:pt x="11" y="41"/>
                    <a:pt x="11" y="41"/>
                    <a:pt x="11" y="41"/>
                  </a:cubicBezTo>
                  <a:cubicBezTo>
                    <a:pt x="8" y="36"/>
                    <a:pt x="5" y="35"/>
                    <a:pt x="3" y="36"/>
                  </a:cubicBezTo>
                  <a:cubicBezTo>
                    <a:pt x="0" y="38"/>
                    <a:pt x="1" y="42"/>
                    <a:pt x="2" y="44"/>
                  </a:cubicBezTo>
                  <a:cubicBezTo>
                    <a:pt x="14" y="70"/>
                    <a:pt x="14" y="70"/>
                    <a:pt x="14" y="70"/>
                  </a:cubicBezTo>
                  <a:cubicBezTo>
                    <a:pt x="13" y="76"/>
                    <a:pt x="9" y="93"/>
                    <a:pt x="17" y="102"/>
                  </a:cubicBezTo>
                  <a:cubicBezTo>
                    <a:pt x="17" y="102"/>
                    <a:pt x="16" y="104"/>
                    <a:pt x="16" y="105"/>
                  </a:cubicBezTo>
                  <a:cubicBezTo>
                    <a:pt x="14" y="108"/>
                    <a:pt x="14" y="108"/>
                    <a:pt x="14" y="108"/>
                  </a:cubicBezTo>
                  <a:cubicBezTo>
                    <a:pt x="20" y="141"/>
                    <a:pt x="20" y="141"/>
                    <a:pt x="20" y="141"/>
                  </a:cubicBezTo>
                  <a:cubicBezTo>
                    <a:pt x="34" y="133"/>
                    <a:pt x="46" y="77"/>
                    <a:pt x="47" y="64"/>
                  </a:cubicBezTo>
                  <a:cubicBezTo>
                    <a:pt x="48" y="52"/>
                    <a:pt x="44" y="45"/>
                    <a:pt x="43" y="41"/>
                  </a:cubicBezTo>
                  <a:lnTo>
                    <a:pt x="25" y="7"/>
                  </a:lnTo>
                  <a:close/>
                </a:path>
              </a:pathLst>
            </a:custGeom>
            <a:solidFill>
              <a:srgbClr val="FFBE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041" name="Freeform 333">
              <a:extLst>
                <a:ext uri="{FF2B5EF4-FFF2-40B4-BE49-F238E27FC236}">
                  <a16:creationId xmlns:a16="http://schemas.microsoft.com/office/drawing/2014/main" id="{32565F2E-8B1F-4ED4-9423-3F0ECA41B32F}"/>
                </a:ext>
              </a:extLst>
            </p:cNvPr>
            <p:cNvSpPr>
              <a:spLocks/>
            </p:cNvSpPr>
            <p:nvPr/>
          </p:nvSpPr>
          <p:spPr bwMode="auto">
            <a:xfrm>
              <a:off x="9066838" y="2853688"/>
              <a:ext cx="594444" cy="559806"/>
            </a:xfrm>
            <a:custGeom>
              <a:avLst/>
              <a:gdLst>
                <a:gd name="T0" fmla="*/ 2147483647 w 224"/>
                <a:gd name="T1" fmla="*/ 2147483647 h 211"/>
                <a:gd name="T2" fmla="*/ 2147483647 w 224"/>
                <a:gd name="T3" fmla="*/ 2147483647 h 211"/>
                <a:gd name="T4" fmla="*/ 2147483647 w 224"/>
                <a:gd name="T5" fmla="*/ 2147483647 h 211"/>
                <a:gd name="T6" fmla="*/ 2147483647 w 224"/>
                <a:gd name="T7" fmla="*/ 2147483647 h 211"/>
                <a:gd name="T8" fmla="*/ 2147483647 w 224"/>
                <a:gd name="T9" fmla="*/ 2147483647 h 211"/>
                <a:gd name="T10" fmla="*/ 2147483647 w 224"/>
                <a:gd name="T11" fmla="*/ 2147483647 h 211"/>
                <a:gd name="T12" fmla="*/ 2147483647 w 224"/>
                <a:gd name="T13" fmla="*/ 2147483647 h 211"/>
                <a:gd name="T14" fmla="*/ 2147483647 w 224"/>
                <a:gd name="T15" fmla="*/ 2147483647 h 211"/>
                <a:gd name="T16" fmla="*/ 2147483647 w 224"/>
                <a:gd name="T17" fmla="*/ 2147483647 h 211"/>
                <a:gd name="T18" fmla="*/ 2147483647 w 224"/>
                <a:gd name="T19" fmla="*/ 2147483647 h 211"/>
                <a:gd name="T20" fmla="*/ 2147483647 w 224"/>
                <a:gd name="T21" fmla="*/ 2147483647 h 211"/>
                <a:gd name="T22" fmla="*/ 2147483647 w 224"/>
                <a:gd name="T23" fmla="*/ 2147483647 h 211"/>
                <a:gd name="T24" fmla="*/ 2147483647 w 224"/>
                <a:gd name="T25" fmla="*/ 2147483647 h 211"/>
                <a:gd name="T26" fmla="*/ 2147483647 w 224"/>
                <a:gd name="T27" fmla="*/ 2147483647 h 211"/>
                <a:gd name="T28" fmla="*/ 2147483647 w 224"/>
                <a:gd name="T29" fmla="*/ 2147483647 h 211"/>
                <a:gd name="T30" fmla="*/ 2147483647 w 224"/>
                <a:gd name="T31" fmla="*/ 2147483647 h 211"/>
                <a:gd name="T32" fmla="*/ 2147483647 w 224"/>
                <a:gd name="T33" fmla="*/ 2147483647 h 211"/>
                <a:gd name="T34" fmla="*/ 2147483647 w 224"/>
                <a:gd name="T35" fmla="*/ 2147483647 h 211"/>
                <a:gd name="T36" fmla="*/ 2147483647 w 224"/>
                <a:gd name="T37" fmla="*/ 2147483647 h 211"/>
                <a:gd name="T38" fmla="*/ 2147483647 w 224"/>
                <a:gd name="T39" fmla="*/ 2147483647 h 211"/>
                <a:gd name="T40" fmla="*/ 2147483647 w 224"/>
                <a:gd name="T41" fmla="*/ 2147483647 h 211"/>
                <a:gd name="T42" fmla="*/ 2147483647 w 224"/>
                <a:gd name="T43" fmla="*/ 2147483647 h 211"/>
                <a:gd name="T44" fmla="*/ 2147483647 w 224"/>
                <a:gd name="T45" fmla="*/ 2147483647 h 211"/>
                <a:gd name="T46" fmla="*/ 2147483647 w 224"/>
                <a:gd name="T47" fmla="*/ 2147483647 h 211"/>
                <a:gd name="T48" fmla="*/ 2147483647 w 224"/>
                <a:gd name="T49" fmla="*/ 2147483647 h 211"/>
                <a:gd name="T50" fmla="*/ 2147483647 w 224"/>
                <a:gd name="T51" fmla="*/ 2147483647 h 211"/>
                <a:gd name="T52" fmla="*/ 2147483647 w 224"/>
                <a:gd name="T53" fmla="*/ 2147483647 h 211"/>
                <a:gd name="T54" fmla="*/ 2147483647 w 224"/>
                <a:gd name="T55" fmla="*/ 2147483647 h 211"/>
                <a:gd name="T56" fmla="*/ 2147483647 w 224"/>
                <a:gd name="T57" fmla="*/ 2147483647 h 211"/>
                <a:gd name="T58" fmla="*/ 2147483647 w 224"/>
                <a:gd name="T59" fmla="*/ 2147483647 h 211"/>
                <a:gd name="T60" fmla="*/ 2147483647 w 224"/>
                <a:gd name="T61" fmla="*/ 2147483647 h 211"/>
                <a:gd name="T62" fmla="*/ 2147483647 w 224"/>
                <a:gd name="T63" fmla="*/ 2147483647 h 211"/>
                <a:gd name="T64" fmla="*/ 2147483647 w 224"/>
                <a:gd name="T65" fmla="*/ 2147483647 h 211"/>
                <a:gd name="T66" fmla="*/ 2147483647 w 224"/>
                <a:gd name="T67" fmla="*/ 2147483647 h 211"/>
                <a:gd name="T68" fmla="*/ 2147483647 w 224"/>
                <a:gd name="T69" fmla="*/ 2147483647 h 211"/>
                <a:gd name="T70" fmla="*/ 2147483647 w 224"/>
                <a:gd name="T71" fmla="*/ 2147483647 h 211"/>
                <a:gd name="T72" fmla="*/ 2147483647 w 224"/>
                <a:gd name="T73" fmla="*/ 2147483647 h 211"/>
                <a:gd name="T74" fmla="*/ 2147483647 w 224"/>
                <a:gd name="T75" fmla="*/ 2147483647 h 211"/>
                <a:gd name="T76" fmla="*/ 2147483647 w 224"/>
                <a:gd name="T77" fmla="*/ 2147483647 h 211"/>
                <a:gd name="T78" fmla="*/ 2147483647 w 224"/>
                <a:gd name="T79" fmla="*/ 2147483647 h 211"/>
                <a:gd name="T80" fmla="*/ 2147483647 w 224"/>
                <a:gd name="T81" fmla="*/ 2147483647 h 211"/>
                <a:gd name="T82" fmla="*/ 2147483647 w 224"/>
                <a:gd name="T83" fmla="*/ 2147483647 h 211"/>
                <a:gd name="T84" fmla="*/ 2147483647 w 224"/>
                <a:gd name="T85" fmla="*/ 2147483647 h 211"/>
                <a:gd name="T86" fmla="*/ 2147483647 w 224"/>
                <a:gd name="T87" fmla="*/ 2147483647 h 211"/>
                <a:gd name="T88" fmla="*/ 2147483647 w 224"/>
                <a:gd name="T89" fmla="*/ 2147483647 h 211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224"/>
                <a:gd name="T136" fmla="*/ 0 h 211"/>
                <a:gd name="T137" fmla="*/ 224 w 224"/>
                <a:gd name="T138" fmla="*/ 211 h 211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224" h="211">
                  <a:moveTo>
                    <a:pt x="224" y="210"/>
                  </a:moveTo>
                  <a:cubicBezTo>
                    <a:pt x="220" y="209"/>
                    <a:pt x="200" y="204"/>
                    <a:pt x="161" y="195"/>
                  </a:cubicBezTo>
                  <a:cubicBezTo>
                    <a:pt x="162" y="194"/>
                    <a:pt x="162" y="194"/>
                    <a:pt x="162" y="194"/>
                  </a:cubicBezTo>
                  <a:cubicBezTo>
                    <a:pt x="148" y="203"/>
                    <a:pt x="129" y="210"/>
                    <a:pt x="108" y="211"/>
                  </a:cubicBezTo>
                  <a:cubicBezTo>
                    <a:pt x="97" y="211"/>
                    <a:pt x="85" y="209"/>
                    <a:pt x="74" y="206"/>
                  </a:cubicBezTo>
                  <a:cubicBezTo>
                    <a:pt x="63" y="202"/>
                    <a:pt x="52" y="196"/>
                    <a:pt x="41" y="188"/>
                  </a:cubicBezTo>
                  <a:cubicBezTo>
                    <a:pt x="21" y="173"/>
                    <a:pt x="5" y="148"/>
                    <a:pt x="2" y="119"/>
                  </a:cubicBezTo>
                  <a:cubicBezTo>
                    <a:pt x="0" y="104"/>
                    <a:pt x="1" y="89"/>
                    <a:pt x="6" y="75"/>
                  </a:cubicBezTo>
                  <a:cubicBezTo>
                    <a:pt x="10" y="60"/>
                    <a:pt x="18" y="46"/>
                    <a:pt x="29" y="35"/>
                  </a:cubicBezTo>
                  <a:cubicBezTo>
                    <a:pt x="34" y="29"/>
                    <a:pt x="41" y="24"/>
                    <a:pt x="47" y="19"/>
                  </a:cubicBezTo>
                  <a:cubicBezTo>
                    <a:pt x="50" y="17"/>
                    <a:pt x="54" y="15"/>
                    <a:pt x="57" y="13"/>
                  </a:cubicBezTo>
                  <a:cubicBezTo>
                    <a:pt x="63" y="10"/>
                    <a:pt x="63" y="10"/>
                    <a:pt x="63" y="10"/>
                  </a:cubicBezTo>
                  <a:cubicBezTo>
                    <a:pt x="65" y="9"/>
                    <a:pt x="65" y="9"/>
                    <a:pt x="65" y="9"/>
                  </a:cubicBezTo>
                  <a:cubicBezTo>
                    <a:pt x="68" y="8"/>
                    <a:pt x="68" y="8"/>
                    <a:pt x="68" y="8"/>
                  </a:cubicBezTo>
                  <a:cubicBezTo>
                    <a:pt x="83" y="2"/>
                    <a:pt x="98" y="0"/>
                    <a:pt x="113" y="1"/>
                  </a:cubicBezTo>
                  <a:cubicBezTo>
                    <a:pt x="128" y="2"/>
                    <a:pt x="142" y="6"/>
                    <a:pt x="155" y="13"/>
                  </a:cubicBezTo>
                  <a:cubicBezTo>
                    <a:pt x="167" y="19"/>
                    <a:pt x="178" y="28"/>
                    <a:pt x="187" y="39"/>
                  </a:cubicBezTo>
                  <a:cubicBezTo>
                    <a:pt x="195" y="49"/>
                    <a:pt x="201" y="60"/>
                    <a:pt x="205" y="71"/>
                  </a:cubicBezTo>
                  <a:cubicBezTo>
                    <a:pt x="209" y="83"/>
                    <a:pt x="211" y="94"/>
                    <a:pt x="211" y="105"/>
                  </a:cubicBezTo>
                  <a:cubicBezTo>
                    <a:pt x="211" y="127"/>
                    <a:pt x="204" y="146"/>
                    <a:pt x="196" y="160"/>
                  </a:cubicBezTo>
                  <a:cubicBezTo>
                    <a:pt x="196" y="159"/>
                    <a:pt x="196" y="159"/>
                    <a:pt x="196" y="159"/>
                  </a:cubicBezTo>
                  <a:cubicBezTo>
                    <a:pt x="213" y="191"/>
                    <a:pt x="222" y="206"/>
                    <a:pt x="224" y="210"/>
                  </a:cubicBezTo>
                  <a:cubicBezTo>
                    <a:pt x="222" y="206"/>
                    <a:pt x="213" y="191"/>
                    <a:pt x="195" y="160"/>
                  </a:cubicBezTo>
                  <a:cubicBezTo>
                    <a:pt x="195" y="159"/>
                    <a:pt x="195" y="159"/>
                    <a:pt x="195" y="159"/>
                  </a:cubicBezTo>
                  <a:cubicBezTo>
                    <a:pt x="195" y="159"/>
                    <a:pt x="195" y="159"/>
                    <a:pt x="195" y="159"/>
                  </a:cubicBezTo>
                  <a:cubicBezTo>
                    <a:pt x="203" y="145"/>
                    <a:pt x="210" y="127"/>
                    <a:pt x="209" y="105"/>
                  </a:cubicBezTo>
                  <a:cubicBezTo>
                    <a:pt x="209" y="95"/>
                    <a:pt x="207" y="83"/>
                    <a:pt x="203" y="72"/>
                  </a:cubicBezTo>
                  <a:cubicBezTo>
                    <a:pt x="200" y="61"/>
                    <a:pt x="194" y="50"/>
                    <a:pt x="185" y="40"/>
                  </a:cubicBezTo>
                  <a:cubicBezTo>
                    <a:pt x="177" y="30"/>
                    <a:pt x="166" y="21"/>
                    <a:pt x="154" y="15"/>
                  </a:cubicBezTo>
                  <a:cubicBezTo>
                    <a:pt x="142" y="8"/>
                    <a:pt x="128" y="4"/>
                    <a:pt x="113" y="3"/>
                  </a:cubicBezTo>
                  <a:cubicBezTo>
                    <a:pt x="98" y="2"/>
                    <a:pt x="83" y="4"/>
                    <a:pt x="69" y="10"/>
                  </a:cubicBezTo>
                  <a:cubicBezTo>
                    <a:pt x="66" y="11"/>
                    <a:pt x="66" y="11"/>
                    <a:pt x="66" y="11"/>
                  </a:cubicBezTo>
                  <a:cubicBezTo>
                    <a:pt x="63" y="12"/>
                    <a:pt x="63" y="12"/>
                    <a:pt x="63" y="12"/>
                  </a:cubicBezTo>
                  <a:cubicBezTo>
                    <a:pt x="58" y="15"/>
                    <a:pt x="58" y="15"/>
                    <a:pt x="58" y="15"/>
                  </a:cubicBezTo>
                  <a:cubicBezTo>
                    <a:pt x="55" y="17"/>
                    <a:pt x="51" y="19"/>
                    <a:pt x="48" y="21"/>
                  </a:cubicBezTo>
                  <a:cubicBezTo>
                    <a:pt x="42" y="25"/>
                    <a:pt x="36" y="30"/>
                    <a:pt x="30" y="36"/>
                  </a:cubicBezTo>
                  <a:cubicBezTo>
                    <a:pt x="20" y="48"/>
                    <a:pt x="12" y="61"/>
                    <a:pt x="8" y="75"/>
                  </a:cubicBezTo>
                  <a:cubicBezTo>
                    <a:pt x="3" y="89"/>
                    <a:pt x="2" y="104"/>
                    <a:pt x="4" y="118"/>
                  </a:cubicBezTo>
                  <a:cubicBezTo>
                    <a:pt x="7" y="147"/>
                    <a:pt x="23" y="172"/>
                    <a:pt x="43" y="187"/>
                  </a:cubicBezTo>
                  <a:cubicBezTo>
                    <a:pt x="53" y="195"/>
                    <a:pt x="63" y="201"/>
                    <a:pt x="75" y="204"/>
                  </a:cubicBezTo>
                  <a:cubicBezTo>
                    <a:pt x="86" y="208"/>
                    <a:pt x="97" y="209"/>
                    <a:pt x="108" y="209"/>
                  </a:cubicBezTo>
                  <a:cubicBezTo>
                    <a:pt x="129" y="209"/>
                    <a:pt x="147" y="202"/>
                    <a:pt x="161" y="193"/>
                  </a:cubicBezTo>
                  <a:cubicBezTo>
                    <a:pt x="161" y="193"/>
                    <a:pt x="161" y="193"/>
                    <a:pt x="161" y="193"/>
                  </a:cubicBezTo>
                  <a:cubicBezTo>
                    <a:pt x="162" y="193"/>
                    <a:pt x="162" y="193"/>
                    <a:pt x="162" y="193"/>
                  </a:cubicBezTo>
                  <a:cubicBezTo>
                    <a:pt x="200" y="204"/>
                    <a:pt x="220" y="209"/>
                    <a:pt x="224" y="21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042" name="Freeform 334">
              <a:extLst>
                <a:ext uri="{FF2B5EF4-FFF2-40B4-BE49-F238E27FC236}">
                  <a16:creationId xmlns:a16="http://schemas.microsoft.com/office/drawing/2014/main" id="{FE18B96B-587C-4A65-82EA-15A0599EFBD7}"/>
                </a:ext>
              </a:extLst>
            </p:cNvPr>
            <p:cNvSpPr>
              <a:spLocks/>
            </p:cNvSpPr>
            <p:nvPr/>
          </p:nvSpPr>
          <p:spPr bwMode="auto">
            <a:xfrm>
              <a:off x="9323834" y="2991126"/>
              <a:ext cx="71512" cy="181015"/>
            </a:xfrm>
            <a:custGeom>
              <a:avLst/>
              <a:gdLst>
                <a:gd name="T0" fmla="*/ 0 w 27"/>
                <a:gd name="T1" fmla="*/ 2147483647 h 68"/>
                <a:gd name="T2" fmla="*/ 2147483647 w 27"/>
                <a:gd name="T3" fmla="*/ 2147483647 h 68"/>
                <a:gd name="T4" fmla="*/ 2147483647 w 27"/>
                <a:gd name="T5" fmla="*/ 2147483647 h 68"/>
                <a:gd name="T6" fmla="*/ 2147483647 w 27"/>
                <a:gd name="T7" fmla="*/ 2147483647 h 68"/>
                <a:gd name="T8" fmla="*/ 2147483647 w 27"/>
                <a:gd name="T9" fmla="*/ 2147483647 h 68"/>
                <a:gd name="T10" fmla="*/ 2147483647 w 27"/>
                <a:gd name="T11" fmla="*/ 0 h 68"/>
                <a:gd name="T12" fmla="*/ 2147483647 w 27"/>
                <a:gd name="T13" fmla="*/ 0 h 68"/>
                <a:gd name="T14" fmla="*/ 0 w 27"/>
                <a:gd name="T15" fmla="*/ 2147483647 h 6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7"/>
                <a:gd name="T25" fmla="*/ 0 h 68"/>
                <a:gd name="T26" fmla="*/ 27 w 27"/>
                <a:gd name="T27" fmla="*/ 68 h 68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7" h="68">
                  <a:moveTo>
                    <a:pt x="0" y="7"/>
                  </a:moveTo>
                  <a:cubicBezTo>
                    <a:pt x="4" y="60"/>
                    <a:pt x="4" y="60"/>
                    <a:pt x="4" y="60"/>
                  </a:cubicBezTo>
                  <a:cubicBezTo>
                    <a:pt x="4" y="64"/>
                    <a:pt x="7" y="67"/>
                    <a:pt x="12" y="68"/>
                  </a:cubicBezTo>
                  <a:cubicBezTo>
                    <a:pt x="16" y="68"/>
                    <a:pt x="20" y="65"/>
                    <a:pt x="21" y="60"/>
                  </a:cubicBezTo>
                  <a:cubicBezTo>
                    <a:pt x="26" y="7"/>
                    <a:pt x="26" y="7"/>
                    <a:pt x="26" y="7"/>
                  </a:cubicBezTo>
                  <a:cubicBezTo>
                    <a:pt x="27" y="3"/>
                    <a:pt x="24" y="0"/>
                    <a:pt x="20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3" y="0"/>
                    <a:pt x="0" y="3"/>
                    <a:pt x="0" y="7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043" name="Freeform 335">
              <a:extLst>
                <a:ext uri="{FF2B5EF4-FFF2-40B4-BE49-F238E27FC236}">
                  <a16:creationId xmlns:a16="http://schemas.microsoft.com/office/drawing/2014/main" id="{90230A88-450B-4A0B-A568-E851C7B62BF2}"/>
                </a:ext>
              </a:extLst>
            </p:cNvPr>
            <p:cNvSpPr>
              <a:spLocks/>
            </p:cNvSpPr>
            <p:nvPr/>
          </p:nvSpPr>
          <p:spPr bwMode="auto">
            <a:xfrm>
              <a:off x="9321600" y="3201192"/>
              <a:ext cx="77099" cy="73747"/>
            </a:xfrm>
            <a:custGeom>
              <a:avLst/>
              <a:gdLst>
                <a:gd name="T0" fmla="*/ 2147483647 w 29"/>
                <a:gd name="T1" fmla="*/ 2147483647 h 28"/>
                <a:gd name="T2" fmla="*/ 2147483647 w 29"/>
                <a:gd name="T3" fmla="*/ 2147483647 h 28"/>
                <a:gd name="T4" fmla="*/ 2147483647 w 29"/>
                <a:gd name="T5" fmla="*/ 2147483647 h 28"/>
                <a:gd name="T6" fmla="*/ 2147483647 w 29"/>
                <a:gd name="T7" fmla="*/ 2147483647 h 28"/>
                <a:gd name="T8" fmla="*/ 2147483647 w 29"/>
                <a:gd name="T9" fmla="*/ 2147483647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28"/>
                <a:gd name="T17" fmla="*/ 29 w 29"/>
                <a:gd name="T18" fmla="*/ 28 h 2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28">
                  <a:moveTo>
                    <a:pt x="27" y="18"/>
                  </a:moveTo>
                  <a:cubicBezTo>
                    <a:pt x="24" y="25"/>
                    <a:pt x="17" y="28"/>
                    <a:pt x="10" y="26"/>
                  </a:cubicBezTo>
                  <a:cubicBezTo>
                    <a:pt x="4" y="24"/>
                    <a:pt x="0" y="17"/>
                    <a:pt x="2" y="10"/>
                  </a:cubicBezTo>
                  <a:cubicBezTo>
                    <a:pt x="5" y="3"/>
                    <a:pt x="12" y="0"/>
                    <a:pt x="18" y="2"/>
                  </a:cubicBezTo>
                  <a:cubicBezTo>
                    <a:pt x="25" y="4"/>
                    <a:pt x="29" y="11"/>
                    <a:pt x="27" y="1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341" name="TextBox 340">
            <a:extLst>
              <a:ext uri="{FF2B5EF4-FFF2-40B4-BE49-F238E27FC236}">
                <a16:creationId xmlns:a16="http://schemas.microsoft.com/office/drawing/2014/main" id="{70DF1E18-2588-42C3-AA48-A16A27D1504F}"/>
              </a:ext>
            </a:extLst>
          </p:cNvPr>
          <p:cNvSpPr txBox="1"/>
          <p:nvPr/>
        </p:nvSpPr>
        <p:spPr>
          <a:xfrm>
            <a:off x="5274867" y="6506701"/>
            <a:ext cx="1631352" cy="205249"/>
          </a:xfrm>
          <a:prstGeom prst="rect">
            <a:avLst/>
          </a:prstGeom>
          <a:noFill/>
        </p:spPr>
        <p:txBody>
          <a:bodyPr wrap="squar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ru-RU" sz="700" kern="1200" noProof="0" dirty="0">
                <a:solidFill>
                  <a:schemeClr val="bg1"/>
                </a:solidFill>
                <a:latin typeface="+mn-lt"/>
                <a:ea typeface="+mn-ea"/>
                <a:cs typeface="+mn-cs"/>
              </a:rPr>
              <a:t>© БМТТД, 2022 (</a:t>
            </a:r>
            <a:r>
              <a:rPr lang="en-US" sz="700" kern="1200" noProof="0" dirty="0">
                <a:solidFill>
                  <a:schemeClr val="bg1"/>
                </a:solidFill>
                <a:latin typeface="+mn-lt"/>
                <a:ea typeface="+mn-ea"/>
                <a:cs typeface="+mn-cs"/>
              </a:rPr>
              <a:t>undp.org/</a:t>
            </a:r>
            <a:r>
              <a:rPr lang="en-US" sz="700" kern="1200" noProof="0" dirty="0" err="1">
                <a:solidFill>
                  <a:schemeClr val="bg1"/>
                </a:solidFill>
                <a:latin typeface="+mn-lt"/>
                <a:ea typeface="+mn-ea"/>
                <a:cs typeface="+mn-cs"/>
              </a:rPr>
              <a:t>uzbekistan</a:t>
            </a:r>
            <a:r>
              <a:rPr lang="en-US" sz="700" kern="1200" noProof="0" dirty="0">
                <a:solidFill>
                  <a:schemeClr val="bg1"/>
                </a:solidFill>
                <a:latin typeface="+mn-lt"/>
                <a:ea typeface="+mn-ea"/>
                <a:cs typeface="+mn-cs"/>
              </a:rPr>
              <a:t>)</a:t>
            </a:r>
            <a:endParaRPr lang="ru-RU" sz="700" kern="1200" noProof="0" dirty="0">
              <a:solidFill>
                <a:schemeClr val="bg1"/>
              </a:solidFill>
              <a:latin typeface="+mn-lt"/>
              <a:ea typeface="+mn-ea"/>
              <a:cs typeface="+mn-cs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1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0" grpId="0"/>
    </p:bldLst>
  </p:timing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6738" name="Title 1">
            <a:extLst>
              <a:ext uri="{FF2B5EF4-FFF2-40B4-BE49-F238E27FC236}">
                <a16:creationId xmlns:a16="http://schemas.microsoft.com/office/drawing/2014/main" id="{CF1FC2EC-8134-4195-9162-BF733BC2E84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31800" y="438150"/>
            <a:ext cx="7351713" cy="434975"/>
          </a:xfrm>
        </p:spPr>
        <p:txBody>
          <a:bodyPr/>
          <a:lstStyle/>
          <a:p>
            <a:pPr eaLnBrk="1" hangingPunct="1"/>
            <a:r>
              <a:rPr lang="uz-Cyrl-UZ" altLang="en-US"/>
              <a:t>И</a:t>
            </a:r>
            <a:r>
              <a:rPr lang="ru-RU" altLang="en-US"/>
              <a:t>шда</a:t>
            </a:r>
            <a:r>
              <a:rPr lang="tr-TR" altLang="en-US"/>
              <a:t> </a:t>
            </a:r>
            <a:r>
              <a:rPr lang="ru-RU" altLang="en-US"/>
              <a:t>а</a:t>
            </a:r>
            <a:r>
              <a:rPr lang="tr-TR" altLang="en-US"/>
              <a:t>x</a:t>
            </a:r>
            <a:r>
              <a:rPr lang="ru-RU" altLang="en-US"/>
              <a:t>лоқий</a:t>
            </a:r>
            <a:r>
              <a:rPr lang="tr-TR" altLang="en-US"/>
              <a:t> </a:t>
            </a:r>
            <a:r>
              <a:rPr lang="ru-RU" altLang="en-US"/>
              <a:t>танлов</a:t>
            </a:r>
            <a:r>
              <a:rPr lang="tr-TR" altLang="en-US"/>
              <a:t> </a:t>
            </a:r>
            <a:r>
              <a:rPr lang="ru-RU" altLang="en-US"/>
              <a:t>ҳолатларига</a:t>
            </a:r>
            <a:r>
              <a:rPr lang="tr-TR" altLang="en-US"/>
              <a:t> </a:t>
            </a:r>
            <a:r>
              <a:rPr lang="ru-RU" altLang="en-US"/>
              <a:t>мисоллар</a:t>
            </a:r>
            <a:r>
              <a:rPr lang="tr-TR" altLang="en-US"/>
              <a:t>.</a:t>
            </a:r>
            <a:endParaRPr lang="ru-RU" altLang="en-US"/>
          </a:p>
        </p:txBody>
      </p:sp>
      <p:grpSp>
        <p:nvGrpSpPr>
          <p:cNvPr id="116739" name="Group 13">
            <a:extLst>
              <a:ext uri="{FF2B5EF4-FFF2-40B4-BE49-F238E27FC236}">
                <a16:creationId xmlns:a16="http://schemas.microsoft.com/office/drawing/2014/main" id="{C9E8C457-AE55-47BD-8E35-A20FCB8532B0}"/>
              </a:ext>
            </a:extLst>
          </p:cNvPr>
          <p:cNvGrpSpPr>
            <a:grpSpLocks/>
          </p:cNvGrpSpPr>
          <p:nvPr/>
        </p:nvGrpSpPr>
        <p:grpSpPr bwMode="auto">
          <a:xfrm>
            <a:off x="431800" y="1282700"/>
            <a:ext cx="5592763" cy="531813"/>
            <a:chOff x="443080" y="2679689"/>
            <a:chExt cx="11306008" cy="460375"/>
          </a:xfrm>
        </p:grpSpPr>
        <p:sp>
          <p:nvSpPr>
            <p:cNvPr id="15" name="Rectangle: Rounded Corners 14">
              <a:extLst>
                <a:ext uri="{FF2B5EF4-FFF2-40B4-BE49-F238E27FC236}">
                  <a16:creationId xmlns:a16="http://schemas.microsoft.com/office/drawing/2014/main" id="{0E10D6E7-2435-45B9-95C9-6278EBFA1555}"/>
                </a:ext>
              </a:extLst>
            </p:cNvPr>
            <p:cNvSpPr/>
            <p:nvPr/>
          </p:nvSpPr>
          <p:spPr>
            <a:xfrm>
              <a:off x="635632" y="2759396"/>
              <a:ext cx="11113456" cy="380668"/>
            </a:xfrm>
            <a:prstGeom prst="roundRect">
              <a:avLst>
                <a:gd name="adj" fmla="val 50000"/>
              </a:avLst>
            </a:prstGeom>
            <a:solidFill>
              <a:schemeClr val="bg1">
                <a:lumMod val="95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80000" tIns="44371" bIns="44371"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400" b="1" dirty="0">
                <a:solidFill>
                  <a:schemeClr val="tx1"/>
                </a:solidFill>
                <a:latin typeface="+mj-lt"/>
                <a:ea typeface="Golos Text" panose="020B0503020202020204" pitchFamily="34" charset="0"/>
              </a:endParaRPr>
            </a:p>
          </p:txBody>
        </p:sp>
        <p:sp>
          <p:nvSpPr>
            <p:cNvPr id="16" name="Rectangle: Rounded Corners 15">
              <a:extLst>
                <a:ext uri="{FF2B5EF4-FFF2-40B4-BE49-F238E27FC236}">
                  <a16:creationId xmlns:a16="http://schemas.microsoft.com/office/drawing/2014/main" id="{533D972D-A721-4B12-94D9-A61D7B1E6005}"/>
                </a:ext>
              </a:extLst>
            </p:cNvPr>
            <p:cNvSpPr/>
            <p:nvPr/>
          </p:nvSpPr>
          <p:spPr>
            <a:xfrm>
              <a:off x="443080" y="2679689"/>
              <a:ext cx="11209732" cy="380668"/>
            </a:xfrm>
            <a:prstGeom prst="roundRect">
              <a:avLst>
                <a:gd name="adj" fmla="val 50000"/>
              </a:avLst>
            </a:pr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chemeClr val="accent4">
                    <a:lumMod val="20000"/>
                    <a:lumOff val="80000"/>
                  </a:schemeClr>
                </a:gs>
              </a:gsLst>
              <a:lin ang="0" scaled="1"/>
            </a:gradFill>
            <a:ln w="3175">
              <a:solidFill>
                <a:srgbClr val="3A07DF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80000" tIns="44371" bIns="44371"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ru-RU" b="1" dirty="0">
                  <a:solidFill>
                    <a:srgbClr val="4A127B"/>
                  </a:solidFill>
                  <a:latin typeface="+mj-lt"/>
                  <a:ea typeface="Golos Text" panose="020B0503020202020204" pitchFamily="34" charset="0"/>
                </a:rPr>
                <a:t>1</a:t>
              </a:r>
              <a:r>
                <a:rPr lang="en-US" b="1" dirty="0">
                  <a:solidFill>
                    <a:srgbClr val="4A127B"/>
                  </a:solidFill>
                  <a:latin typeface="+mj-lt"/>
                  <a:ea typeface="Golos Text" panose="020B0503020202020204" pitchFamily="34" charset="0"/>
                </a:rPr>
                <a:t> – </a:t>
              </a:r>
              <a:r>
                <a:rPr lang="ru-RU" b="1" dirty="0" err="1">
                  <a:solidFill>
                    <a:srgbClr val="4A127B"/>
                  </a:solidFill>
                  <a:latin typeface="+mj-lt"/>
                  <a:ea typeface="Golos Text" panose="020B0503020202020204" pitchFamily="34" charset="0"/>
                </a:rPr>
                <a:t>Мисол</a:t>
              </a:r>
              <a:r>
                <a:rPr lang="en-US" b="1" dirty="0">
                  <a:solidFill>
                    <a:srgbClr val="4A127B"/>
                  </a:solidFill>
                  <a:latin typeface="+mj-lt"/>
                  <a:ea typeface="Golos Text" panose="020B0503020202020204" pitchFamily="34" charset="0"/>
                </a:rPr>
                <a:t>.</a:t>
              </a:r>
              <a:endParaRPr lang="ru-RU" b="1" dirty="0">
                <a:solidFill>
                  <a:srgbClr val="4A127B"/>
                </a:solidFill>
                <a:latin typeface="+mj-lt"/>
                <a:ea typeface="Golos Text" panose="020B0503020202020204" pitchFamily="34" charset="0"/>
              </a:endParaRPr>
            </a:p>
          </p:txBody>
        </p:sp>
      </p:grpSp>
      <p:sp>
        <p:nvSpPr>
          <p:cNvPr id="17" name="Rectangle: Rounded Corners 16">
            <a:extLst>
              <a:ext uri="{FF2B5EF4-FFF2-40B4-BE49-F238E27FC236}">
                <a16:creationId xmlns:a16="http://schemas.microsoft.com/office/drawing/2014/main" id="{7979761E-51AE-479A-A1A5-5BD6CE512830}"/>
              </a:ext>
            </a:extLst>
          </p:cNvPr>
          <p:cNvSpPr/>
          <p:nvPr/>
        </p:nvSpPr>
        <p:spPr>
          <a:xfrm>
            <a:off x="431800" y="1876425"/>
            <a:ext cx="5592763" cy="620713"/>
          </a:xfrm>
          <a:prstGeom prst="roundRect">
            <a:avLst>
              <a:gd name="adj" fmla="val 0"/>
            </a:avLst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44371" rIns="0" bIns="44371"/>
          <a:lstStyle/>
          <a:p>
            <a:pPr fontAlgn="auto">
              <a:spcBef>
                <a:spcPts val="0"/>
              </a:spcBef>
              <a:spcAft>
                <a:spcPts val="600"/>
              </a:spcAft>
              <a:buClr>
                <a:srgbClr val="1FD7D4"/>
              </a:buClr>
              <a:defRPr/>
            </a:pPr>
            <a:r>
              <a:rPr lang="ru-RU" sz="1600" dirty="0" err="1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Тасаввур</a:t>
            </a:r>
            <a:r>
              <a:rPr lang="tr-TR" sz="1600" dirty="0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 </a:t>
            </a:r>
            <a:r>
              <a:rPr lang="ru-RU" sz="1600" dirty="0" err="1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қилинг</a:t>
            </a:r>
            <a:r>
              <a:rPr lang="tr-TR" sz="1600" dirty="0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, </a:t>
            </a:r>
            <a:r>
              <a:rPr lang="ru-RU" sz="1600" dirty="0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сиз</a:t>
            </a:r>
            <a:r>
              <a:rPr lang="tr-TR" sz="1600" dirty="0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 </a:t>
            </a:r>
            <a:r>
              <a:rPr lang="ru-RU" sz="1600" dirty="0" err="1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ҳокимликнинг</a:t>
            </a:r>
            <a:r>
              <a:rPr lang="tr-TR" sz="1600" dirty="0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 </a:t>
            </a:r>
            <a:r>
              <a:rPr lang="ru-RU" sz="1600" dirty="0" err="1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шаҳардаги</a:t>
            </a:r>
            <a:r>
              <a:rPr lang="tr-TR" sz="1600" dirty="0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 </a:t>
            </a:r>
            <a:r>
              <a:rPr lang="ru-RU" sz="1600" dirty="0" err="1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қурилиш</a:t>
            </a:r>
            <a:r>
              <a:rPr lang="tr-TR" sz="1600" dirty="0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 </a:t>
            </a:r>
            <a:r>
              <a:rPr lang="ru-RU" sz="1600" dirty="0" err="1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ишларини</a:t>
            </a:r>
            <a:r>
              <a:rPr lang="tr-TR" sz="1600" dirty="0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 </a:t>
            </a:r>
            <a:r>
              <a:rPr lang="ru-RU" sz="1600" dirty="0" err="1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назорат</a:t>
            </a:r>
            <a:r>
              <a:rPr lang="tr-TR" sz="1600" dirty="0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 </a:t>
            </a:r>
            <a:r>
              <a:rPr lang="ru-RU" sz="1600" dirty="0" err="1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қилувчи</a:t>
            </a:r>
            <a:r>
              <a:rPr lang="tr-TR" sz="1600" dirty="0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 </a:t>
            </a:r>
            <a:r>
              <a:rPr lang="ru-RU" sz="1600" dirty="0" err="1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бошқармаларидан</a:t>
            </a:r>
            <a:r>
              <a:rPr lang="tr-TR" sz="1600" dirty="0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 </a:t>
            </a:r>
            <a:r>
              <a:rPr lang="ru-RU" sz="1600" dirty="0" err="1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бирининг</a:t>
            </a:r>
            <a:r>
              <a:rPr lang="tr-TR" sz="1600" dirty="0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 </a:t>
            </a:r>
            <a:r>
              <a:rPr lang="ru-RU" sz="1600" dirty="0" err="1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раҳбарисиз</a:t>
            </a:r>
            <a:r>
              <a:rPr lang="tr-TR" sz="1600" dirty="0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. </a:t>
            </a:r>
            <a:r>
              <a:rPr lang="ru-RU" sz="1600" dirty="0" err="1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Қурувчилар</a:t>
            </a:r>
            <a:r>
              <a:rPr lang="tr-TR" sz="1600" dirty="0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 </a:t>
            </a:r>
            <a:r>
              <a:rPr lang="ru-RU" sz="1600" dirty="0" err="1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куни</a:t>
            </a:r>
            <a:r>
              <a:rPr lang="tr-TR" sz="1600" dirty="0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 </a:t>
            </a:r>
            <a:r>
              <a:rPr lang="ru-RU" sz="1600" dirty="0" err="1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арафасида</a:t>
            </a:r>
            <a:r>
              <a:rPr lang="tr-TR" sz="1600" dirty="0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 </a:t>
            </a:r>
            <a:r>
              <a:rPr lang="ru-RU" sz="1600" dirty="0" err="1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қурилиш</a:t>
            </a:r>
            <a:r>
              <a:rPr lang="tr-TR" sz="1600" dirty="0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 </a:t>
            </a:r>
            <a:r>
              <a:rPr lang="ru-RU" sz="1600" dirty="0" err="1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ташкилотларининг</a:t>
            </a:r>
            <a:r>
              <a:rPr lang="tr-TR" sz="1600" dirty="0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 </a:t>
            </a:r>
            <a:r>
              <a:rPr lang="ru-RU" sz="1600" dirty="0" err="1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икки</a:t>
            </a:r>
            <a:r>
              <a:rPr lang="tr-TR" sz="1600" dirty="0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 </a:t>
            </a:r>
            <a:r>
              <a:rPr lang="ru-RU" sz="1600" dirty="0" err="1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вакили</a:t>
            </a:r>
            <a:r>
              <a:rPr lang="tr-TR" sz="1600" dirty="0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 </a:t>
            </a:r>
            <a:r>
              <a:rPr lang="ru-RU" sz="1600" dirty="0" err="1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сизнинг</a:t>
            </a:r>
            <a:r>
              <a:rPr lang="tr-TR" sz="1600" dirty="0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 </a:t>
            </a:r>
            <a:r>
              <a:rPr lang="ru-RU" sz="1600" dirty="0" err="1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олдингизга</a:t>
            </a:r>
            <a:r>
              <a:rPr lang="tr-TR" sz="1600" dirty="0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 </a:t>
            </a:r>
            <a:r>
              <a:rPr lang="ru-RU" sz="1600" dirty="0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к</a:t>
            </a:r>
            <a:r>
              <a:rPr lang="tr-TR" sz="1600" dirty="0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e</a:t>
            </a:r>
            <a:r>
              <a:rPr lang="ru-RU" sz="1600" dirty="0" err="1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либ</a:t>
            </a:r>
            <a:r>
              <a:rPr lang="tr-TR" sz="1600" dirty="0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, </a:t>
            </a:r>
            <a:r>
              <a:rPr lang="ru-RU" sz="1600" dirty="0" err="1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байрамингиз</a:t>
            </a:r>
            <a:r>
              <a:rPr lang="tr-TR" sz="1600" dirty="0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 </a:t>
            </a:r>
            <a:r>
              <a:rPr lang="ru-RU" sz="1600" dirty="0" err="1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билан</a:t>
            </a:r>
            <a:r>
              <a:rPr lang="tr-TR" sz="1600" dirty="0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 </a:t>
            </a:r>
            <a:r>
              <a:rPr lang="ru-RU" sz="1600" dirty="0" err="1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табриклади</a:t>
            </a:r>
            <a:r>
              <a:rPr lang="tr-TR" sz="1600" dirty="0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 </a:t>
            </a:r>
            <a:r>
              <a:rPr lang="ru-RU" sz="1600" dirty="0" err="1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ва</a:t>
            </a:r>
            <a:r>
              <a:rPr lang="tr-TR" sz="1600" dirty="0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 </a:t>
            </a:r>
            <a:r>
              <a:rPr lang="ru-RU" sz="1600" dirty="0" err="1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янги</a:t>
            </a:r>
            <a:r>
              <a:rPr lang="tr-TR" sz="1600" dirty="0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 </a:t>
            </a:r>
            <a:r>
              <a:rPr lang="ru-RU" sz="1600" dirty="0" err="1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мусиқий</a:t>
            </a:r>
            <a:r>
              <a:rPr lang="tr-TR" sz="1600" dirty="0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 </a:t>
            </a:r>
            <a:r>
              <a:rPr lang="ru-RU" sz="1600" dirty="0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шоу</a:t>
            </a:r>
            <a:r>
              <a:rPr lang="en-US" sz="1600" dirty="0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 </a:t>
            </a:r>
            <a:r>
              <a:rPr lang="ru-RU" sz="1600" dirty="0" err="1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конц</a:t>
            </a:r>
            <a:r>
              <a:rPr lang="en-US" sz="1600" dirty="0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e</a:t>
            </a:r>
            <a:r>
              <a:rPr lang="ru-RU" sz="1600" dirty="0" err="1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ртига</a:t>
            </a:r>
            <a:r>
              <a:rPr lang="tr-TR" sz="1600" dirty="0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 </a:t>
            </a:r>
            <a:r>
              <a:rPr lang="ru-RU" sz="1600" dirty="0" err="1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иккита</a:t>
            </a:r>
            <a:r>
              <a:rPr lang="tr-TR" sz="1600" dirty="0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 </a:t>
            </a:r>
            <a:r>
              <a:rPr lang="ru-RU" sz="1600" dirty="0" err="1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чипта</a:t>
            </a:r>
            <a:r>
              <a:rPr lang="tr-TR" sz="1600" dirty="0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 </a:t>
            </a:r>
            <a:r>
              <a:rPr lang="ru-RU" sz="1600" dirty="0" err="1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солинган</a:t>
            </a:r>
            <a:r>
              <a:rPr lang="tr-TR" sz="1600" dirty="0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 </a:t>
            </a:r>
            <a:r>
              <a:rPr lang="ru-RU" sz="1600" dirty="0" err="1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конв</a:t>
            </a:r>
            <a:r>
              <a:rPr lang="tr-TR" sz="1600" dirty="0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e</a:t>
            </a:r>
            <a:r>
              <a:rPr lang="ru-RU" sz="1600" dirty="0" err="1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ртни</a:t>
            </a:r>
            <a:r>
              <a:rPr lang="tr-TR" sz="1600" dirty="0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 </a:t>
            </a:r>
            <a:r>
              <a:rPr lang="ru-RU" sz="1600" dirty="0" err="1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совға</a:t>
            </a:r>
            <a:r>
              <a:rPr lang="tr-TR" sz="1600" dirty="0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 </a:t>
            </a:r>
            <a:r>
              <a:rPr lang="ru-RU" sz="1600" dirty="0" err="1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қилишга</a:t>
            </a:r>
            <a:r>
              <a:rPr lang="tr-TR" sz="1600" dirty="0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 </a:t>
            </a:r>
            <a:r>
              <a:rPr lang="ru-RU" sz="1600" dirty="0" err="1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қарор</a:t>
            </a:r>
            <a:r>
              <a:rPr lang="tr-TR" sz="1600" dirty="0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 </a:t>
            </a:r>
            <a:r>
              <a:rPr lang="ru-RU" sz="1600" dirty="0" err="1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қилди</a:t>
            </a:r>
            <a:r>
              <a:rPr lang="tr-TR" sz="1600" dirty="0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.</a:t>
            </a:r>
            <a:r>
              <a:rPr lang="ru-RU" sz="1600" dirty="0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.</a:t>
            </a:r>
          </a:p>
        </p:txBody>
      </p:sp>
      <p:sp>
        <p:nvSpPr>
          <p:cNvPr id="18" name="Title 1">
            <a:extLst>
              <a:ext uri="{FF2B5EF4-FFF2-40B4-BE49-F238E27FC236}">
                <a16:creationId xmlns:a16="http://schemas.microsoft.com/office/drawing/2014/main" id="{4FFD30D9-4215-4AB8-B79A-4B73FCED439E}"/>
              </a:ext>
            </a:extLst>
          </p:cNvPr>
          <p:cNvSpPr txBox="1">
            <a:spLocks/>
          </p:cNvSpPr>
          <p:nvPr/>
        </p:nvSpPr>
        <p:spPr>
          <a:xfrm>
            <a:off x="7458075" y="247650"/>
            <a:ext cx="4302125" cy="792163"/>
          </a:xfrm>
          <a:prstGeom prst="rect">
            <a:avLst/>
          </a:prstGeom>
        </p:spPr>
        <p:txBody>
          <a:bodyPr lIns="0" tIns="0" rIns="0" bIns="0"/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2800" b="0" kern="1200">
                <a:solidFill>
                  <a:schemeClr val="bg1"/>
                </a:solidFill>
                <a:latin typeface="Arial" panose="020B0604020202020204" pitchFamily="34" charset="0"/>
                <a:ea typeface="+mj-ea"/>
                <a:cs typeface="Arial" panose="020B0604020202020204" pitchFamily="34" charset="0"/>
              </a:defRPr>
            </a:lvl1pPr>
          </a:lstStyle>
          <a:p>
            <a:pPr fontAlgn="auto">
              <a:lnSpc>
                <a:spcPct val="100000"/>
              </a:lnSpc>
              <a:spcAft>
                <a:spcPts val="600"/>
              </a:spcAft>
              <a:buClr>
                <a:schemeClr val="bg1"/>
              </a:buClr>
              <a:defRPr/>
            </a:pPr>
            <a:r>
              <a:rPr lang="ru-RU" sz="1600" b="1" dirty="0" err="1"/>
              <a:t>Бундай</a:t>
            </a:r>
            <a:r>
              <a:rPr lang="tr-TR" sz="1600" b="1" dirty="0"/>
              <a:t> </a:t>
            </a:r>
            <a:r>
              <a:rPr lang="ru-RU" sz="1600" b="1" dirty="0" err="1"/>
              <a:t>совғани</a:t>
            </a:r>
            <a:r>
              <a:rPr lang="tr-TR" sz="1600" b="1" dirty="0"/>
              <a:t> </a:t>
            </a:r>
            <a:r>
              <a:rPr lang="ru-RU" sz="1600" b="1" dirty="0" err="1"/>
              <a:t>қабул</a:t>
            </a:r>
            <a:r>
              <a:rPr lang="tr-TR" sz="1600" b="1" dirty="0"/>
              <a:t> </a:t>
            </a:r>
            <a:r>
              <a:rPr lang="ru-RU" sz="1600" b="1" dirty="0" err="1"/>
              <a:t>қилиш</a:t>
            </a:r>
            <a:r>
              <a:rPr lang="tr-TR" sz="1600" b="1" dirty="0"/>
              <a:t> </a:t>
            </a:r>
            <a:r>
              <a:rPr lang="ru-RU" sz="1600" b="1" dirty="0" err="1"/>
              <a:t>мумкин</a:t>
            </a:r>
            <a:r>
              <a:rPr lang="tr-TR" sz="1600" b="1" dirty="0"/>
              <a:t> </a:t>
            </a:r>
            <a:r>
              <a:rPr lang="uz-Cyrl-UZ" sz="1600" b="1" dirty="0"/>
              <a:t>э</a:t>
            </a:r>
            <a:r>
              <a:rPr lang="ru-RU" sz="1600" b="1" dirty="0" err="1"/>
              <a:t>мас</a:t>
            </a:r>
            <a:r>
              <a:rPr lang="tr-TR" sz="1600" b="1" dirty="0"/>
              <a:t>, </a:t>
            </a:r>
            <a:r>
              <a:rPr lang="ru-RU" sz="1600" b="1" dirty="0" err="1"/>
              <a:t>чунки</a:t>
            </a:r>
            <a:r>
              <a:rPr lang="tr-TR" sz="1600" b="1" dirty="0"/>
              <a:t> </a:t>
            </a:r>
            <a:r>
              <a:rPr lang="ru-RU" sz="1600" b="1" dirty="0" err="1"/>
              <a:t>давлат</a:t>
            </a:r>
            <a:r>
              <a:rPr lang="tr-TR" sz="1600" b="1" dirty="0"/>
              <a:t> x</a:t>
            </a:r>
            <a:r>
              <a:rPr lang="ru-RU" sz="1600" b="1" dirty="0" err="1"/>
              <a:t>изматчиларига</a:t>
            </a:r>
            <a:r>
              <a:rPr lang="tr-TR" sz="1600" b="1" dirty="0"/>
              <a:t> </a:t>
            </a:r>
            <a:r>
              <a:rPr lang="ru-RU" sz="1600" b="1" dirty="0" err="1"/>
              <a:t>совғаларни</a:t>
            </a:r>
            <a:r>
              <a:rPr lang="tr-TR" sz="1600" b="1" dirty="0"/>
              <a:t> </a:t>
            </a:r>
            <a:r>
              <a:rPr lang="ru-RU" sz="1600" b="1" dirty="0" err="1"/>
              <a:t>қабул</a:t>
            </a:r>
            <a:r>
              <a:rPr lang="tr-TR" sz="1600" b="1" dirty="0"/>
              <a:t> </a:t>
            </a:r>
            <a:r>
              <a:rPr lang="ru-RU" sz="1600" b="1" dirty="0" err="1"/>
              <a:t>қилиш</a:t>
            </a:r>
            <a:r>
              <a:rPr lang="tr-TR" sz="1600" b="1" dirty="0"/>
              <a:t> </a:t>
            </a:r>
            <a:r>
              <a:rPr lang="ru-RU" sz="1600" b="1" dirty="0" err="1"/>
              <a:t>тақиқланади</a:t>
            </a:r>
            <a:r>
              <a:rPr lang="tr-TR" sz="1600" b="1" dirty="0"/>
              <a:t>.</a:t>
            </a:r>
            <a:endParaRPr lang="en-US" sz="1600" b="1" dirty="0"/>
          </a:p>
          <a:p>
            <a:pPr fontAlgn="auto">
              <a:lnSpc>
                <a:spcPct val="100000"/>
              </a:lnSpc>
              <a:spcAft>
                <a:spcPts val="600"/>
              </a:spcAft>
              <a:buClr>
                <a:schemeClr val="bg1"/>
              </a:buClr>
              <a:defRPr/>
            </a:pPr>
            <a:r>
              <a:rPr lang="ru-RU" sz="1600" b="1" dirty="0" err="1"/>
              <a:t>Шубҳа</a:t>
            </a:r>
            <a:r>
              <a:rPr lang="tr-TR" sz="1600" b="1" dirty="0"/>
              <a:t> </a:t>
            </a:r>
            <a:r>
              <a:rPr lang="ru-RU" sz="1600" b="1" dirty="0" err="1"/>
              <a:t>қуйидаги</a:t>
            </a:r>
            <a:r>
              <a:rPr lang="tr-TR" sz="1600" b="1" dirty="0"/>
              <a:t> </a:t>
            </a:r>
            <a:r>
              <a:rPr lang="ru-RU" sz="1600" b="1" dirty="0" err="1"/>
              <a:t>сабабларга</a:t>
            </a:r>
            <a:r>
              <a:rPr lang="tr-TR" sz="1600" b="1" dirty="0"/>
              <a:t> </a:t>
            </a:r>
            <a:r>
              <a:rPr lang="ru-RU" sz="1600" b="1" dirty="0" err="1"/>
              <a:t>кўра</a:t>
            </a:r>
            <a:r>
              <a:rPr lang="tr-TR" sz="1600" b="1" dirty="0"/>
              <a:t> </a:t>
            </a:r>
            <a:r>
              <a:rPr lang="ru-RU" sz="1600" b="1" dirty="0" err="1"/>
              <a:t>юзага</a:t>
            </a:r>
            <a:r>
              <a:rPr lang="tr-TR" sz="1600" b="1" dirty="0"/>
              <a:t> </a:t>
            </a:r>
            <a:r>
              <a:rPr lang="ru-RU" sz="1600" b="1" dirty="0"/>
              <a:t>к</a:t>
            </a:r>
            <a:r>
              <a:rPr lang="tr-TR" sz="1600" b="1" dirty="0"/>
              <a:t>e</a:t>
            </a:r>
            <a:r>
              <a:rPr lang="ru-RU" sz="1600" b="1" dirty="0"/>
              <a:t>лиши</a:t>
            </a:r>
            <a:r>
              <a:rPr lang="tr-TR" sz="1600" b="1" dirty="0"/>
              <a:t> </a:t>
            </a:r>
            <a:r>
              <a:rPr lang="ru-RU" sz="1600" b="1" dirty="0" err="1"/>
              <a:t>мумкин</a:t>
            </a:r>
            <a:r>
              <a:rPr lang="tr-TR" sz="1600" b="1" dirty="0"/>
              <a:t>: </a:t>
            </a:r>
            <a:r>
              <a:rPr lang="ru-RU" sz="1600" b="1" dirty="0"/>
              <a:t>:</a:t>
            </a:r>
          </a:p>
          <a:p>
            <a:pPr marL="285750" indent="-285750" fontAlgn="auto">
              <a:lnSpc>
                <a:spcPct val="100000"/>
              </a:lnSpc>
              <a:spcAft>
                <a:spcPts val="600"/>
              </a:spcAft>
              <a:buClr>
                <a:schemeClr val="bg1"/>
              </a:buClr>
              <a:buFont typeface="Arial" panose="020B0604020202020204" pitchFamily="34" charset="0"/>
              <a:buChar char="►"/>
              <a:defRPr/>
            </a:pPr>
            <a:r>
              <a:rPr lang="uz-Cyrl-UZ" sz="1600" dirty="0"/>
              <a:t>И</a:t>
            </a:r>
            <a:r>
              <a:rPr lang="ru-RU" sz="1600" dirty="0" err="1"/>
              <a:t>чида</a:t>
            </a:r>
            <a:r>
              <a:rPr lang="en-US" sz="1600" dirty="0"/>
              <a:t> </a:t>
            </a:r>
            <a:r>
              <a:rPr lang="ru-RU" sz="1600" dirty="0" err="1"/>
              <a:t>нима</a:t>
            </a:r>
            <a:r>
              <a:rPr lang="en-US" sz="1600" dirty="0"/>
              <a:t> </a:t>
            </a:r>
            <a:r>
              <a:rPr lang="ru-RU" sz="1600" dirty="0" err="1"/>
              <a:t>борлиги</a:t>
            </a:r>
            <a:r>
              <a:rPr lang="en-US" sz="1600" dirty="0"/>
              <a:t> </a:t>
            </a:r>
            <a:r>
              <a:rPr lang="ru-RU" sz="1600" dirty="0" err="1"/>
              <a:t>билинмайдиган</a:t>
            </a:r>
            <a:r>
              <a:rPr lang="en-US" sz="1600" dirty="0"/>
              <a:t> </a:t>
            </a:r>
            <a:r>
              <a:rPr lang="ru-RU" sz="1600" dirty="0" err="1"/>
              <a:t>конв</a:t>
            </a:r>
            <a:r>
              <a:rPr lang="en-US" sz="1600" dirty="0"/>
              <a:t>e</a:t>
            </a:r>
            <a:r>
              <a:rPr lang="ru-RU" sz="1600" dirty="0" err="1"/>
              <a:t>рт</a:t>
            </a:r>
            <a:r>
              <a:rPr lang="en-US" sz="1600" dirty="0"/>
              <a:t>;</a:t>
            </a:r>
          </a:p>
          <a:p>
            <a:pPr marL="285750" indent="-285750" fontAlgn="auto">
              <a:lnSpc>
                <a:spcPct val="100000"/>
              </a:lnSpc>
              <a:spcAft>
                <a:spcPts val="600"/>
              </a:spcAft>
              <a:buClr>
                <a:schemeClr val="bg1"/>
              </a:buClr>
              <a:buFont typeface="Arial" panose="020B0604020202020204" pitchFamily="34" charset="0"/>
              <a:buChar char="►"/>
              <a:defRPr/>
            </a:pPr>
            <a:r>
              <a:rPr lang="ru-RU" sz="1600" dirty="0"/>
              <a:t>Ушбу</a:t>
            </a:r>
            <a:r>
              <a:rPr lang="en-US" sz="1600" dirty="0"/>
              <a:t> </a:t>
            </a:r>
            <a:r>
              <a:rPr lang="ru-RU" sz="1600" dirty="0" err="1"/>
              <a:t>совға</a:t>
            </a:r>
            <a:r>
              <a:rPr lang="en-US" sz="1600" dirty="0"/>
              <a:t> </a:t>
            </a:r>
            <a:r>
              <a:rPr lang="ru-RU" sz="1600" dirty="0" err="1"/>
              <a:t>ҳокимликнинг</a:t>
            </a:r>
            <a:r>
              <a:rPr lang="tr-TR" sz="1600" dirty="0"/>
              <a:t> </a:t>
            </a:r>
            <a:r>
              <a:rPr lang="ru-RU" sz="1600" dirty="0" err="1"/>
              <a:t>ушбу</a:t>
            </a:r>
            <a:r>
              <a:rPr lang="tr-TR" sz="1600" dirty="0"/>
              <a:t> x</a:t>
            </a:r>
            <a:r>
              <a:rPr lang="ru-RU" sz="1600" dirty="0" err="1"/>
              <a:t>одими</a:t>
            </a:r>
            <a:r>
              <a:rPr lang="tr-TR" sz="1600" dirty="0"/>
              <a:t> </a:t>
            </a:r>
            <a:r>
              <a:rPr lang="ru-RU" sz="1600" dirty="0"/>
              <a:t>т</a:t>
            </a:r>
            <a:r>
              <a:rPr lang="tr-TR" sz="1600" dirty="0"/>
              <a:t>e</a:t>
            </a:r>
            <a:r>
              <a:rPr lang="ru-RU" sz="1600" dirty="0" err="1"/>
              <a:t>кширадиган</a:t>
            </a:r>
            <a:r>
              <a:rPr lang="tr-TR" sz="1600" dirty="0"/>
              <a:t> </a:t>
            </a:r>
            <a:r>
              <a:rPr lang="ru-RU" sz="1600" dirty="0" err="1"/>
              <a:t>ва</a:t>
            </a:r>
            <a:r>
              <a:rPr lang="tr-TR" sz="1600" dirty="0"/>
              <a:t> </a:t>
            </a:r>
            <a:r>
              <a:rPr lang="ru-RU" sz="1600" dirty="0" err="1"/>
              <a:t>назорат</a:t>
            </a:r>
            <a:r>
              <a:rPr lang="tr-TR" sz="1600" dirty="0"/>
              <a:t> </a:t>
            </a:r>
            <a:r>
              <a:rPr lang="ru-RU" sz="1600" dirty="0" err="1"/>
              <a:t>қиладиган</a:t>
            </a:r>
            <a:r>
              <a:rPr lang="tr-TR" sz="1600" dirty="0"/>
              <a:t> </a:t>
            </a:r>
            <a:r>
              <a:rPr lang="ru-RU" sz="1600" dirty="0" err="1"/>
              <a:t>ташкилотлардан</a:t>
            </a:r>
            <a:r>
              <a:rPr lang="en-US" sz="1600" dirty="0"/>
              <a:t> </a:t>
            </a:r>
            <a:r>
              <a:rPr lang="ru-RU" sz="1600" dirty="0" err="1"/>
              <a:t>тақдим</a:t>
            </a:r>
            <a:r>
              <a:rPr lang="en-US" sz="1600" dirty="0"/>
              <a:t> </a:t>
            </a:r>
            <a:r>
              <a:rPr lang="ru-RU" sz="1600" dirty="0" err="1"/>
              <a:t>қилинмоқда</a:t>
            </a:r>
            <a:r>
              <a:rPr lang="en-US" sz="1600" dirty="0"/>
              <a:t>;</a:t>
            </a:r>
          </a:p>
          <a:p>
            <a:pPr marL="285750" indent="-285750" fontAlgn="auto">
              <a:lnSpc>
                <a:spcPct val="100000"/>
              </a:lnSpc>
              <a:spcAft>
                <a:spcPts val="600"/>
              </a:spcAft>
              <a:buClr>
                <a:schemeClr val="bg1"/>
              </a:buClr>
              <a:buFont typeface="Arial" panose="020B0604020202020204" pitchFamily="34" charset="0"/>
              <a:buChar char="►"/>
              <a:defRPr/>
            </a:pPr>
            <a:r>
              <a:rPr lang="ru-RU" sz="1600" dirty="0" err="1"/>
              <a:t>Совғанинг</a:t>
            </a:r>
            <a:r>
              <a:rPr lang="tr-TR" sz="1600" dirty="0"/>
              <a:t> </a:t>
            </a:r>
            <a:r>
              <a:rPr lang="ru-RU" sz="1600" dirty="0" err="1"/>
              <a:t>мумкин</a:t>
            </a:r>
            <a:r>
              <a:rPr lang="tr-TR" sz="1600" dirty="0"/>
              <a:t> </a:t>
            </a:r>
            <a:r>
              <a:rPr lang="ru-RU" sz="1600" dirty="0" err="1"/>
              <a:t>бўлган</a:t>
            </a:r>
            <a:r>
              <a:rPr lang="tr-TR" sz="1600" dirty="0"/>
              <a:t> </a:t>
            </a:r>
            <a:r>
              <a:rPr lang="ru-RU" sz="1600" dirty="0" err="1"/>
              <a:t>юқори</a:t>
            </a:r>
            <a:r>
              <a:rPr lang="tr-TR" sz="1600" dirty="0"/>
              <a:t> </a:t>
            </a:r>
            <a:r>
              <a:rPr lang="ru-RU" sz="1600" dirty="0" err="1"/>
              <a:t>қиймати</a:t>
            </a:r>
            <a:r>
              <a:rPr lang="en-US" sz="1600" dirty="0"/>
              <a:t>;</a:t>
            </a:r>
            <a:endParaRPr lang="ru-RU" sz="1600" dirty="0"/>
          </a:p>
        </p:txBody>
      </p:sp>
      <p:sp>
        <p:nvSpPr>
          <p:cNvPr id="116742" name="Freeform 6">
            <a:extLst>
              <a:ext uri="{FF2B5EF4-FFF2-40B4-BE49-F238E27FC236}">
                <a16:creationId xmlns:a16="http://schemas.microsoft.com/office/drawing/2014/main" id="{D446239E-CE87-4EE5-B3BC-F5781C0E3EF0}"/>
              </a:ext>
            </a:extLst>
          </p:cNvPr>
          <p:cNvSpPr>
            <a:spLocks/>
          </p:cNvSpPr>
          <p:nvPr/>
        </p:nvSpPr>
        <p:spPr bwMode="auto">
          <a:xfrm>
            <a:off x="3175" y="3822700"/>
            <a:ext cx="7718425" cy="3049588"/>
          </a:xfrm>
          <a:custGeom>
            <a:avLst/>
            <a:gdLst>
              <a:gd name="T0" fmla="*/ 0 w 6176"/>
              <a:gd name="T1" fmla="*/ 2147483647 h 1679"/>
              <a:gd name="T2" fmla="*/ 2147483647 w 6176"/>
              <a:gd name="T3" fmla="*/ 2147483647 h 1679"/>
              <a:gd name="T4" fmla="*/ 2147483647 w 6176"/>
              <a:gd name="T5" fmla="*/ 2147483647 h 1679"/>
              <a:gd name="T6" fmla="*/ 2147483647 w 6176"/>
              <a:gd name="T7" fmla="*/ 2147483647 h 1679"/>
              <a:gd name="T8" fmla="*/ 2147483647 w 6176"/>
              <a:gd name="T9" fmla="*/ 2147483647 h 1679"/>
              <a:gd name="T10" fmla="*/ 2147483647 w 6176"/>
              <a:gd name="T11" fmla="*/ 2147483647 h 1679"/>
              <a:gd name="T12" fmla="*/ 0 w 6176"/>
              <a:gd name="T13" fmla="*/ 2147483647 h 1679"/>
              <a:gd name="T14" fmla="*/ 0 w 6176"/>
              <a:gd name="T15" fmla="*/ 2147483647 h 1679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6176"/>
              <a:gd name="T25" fmla="*/ 0 h 1679"/>
              <a:gd name="T26" fmla="*/ 6176 w 6176"/>
              <a:gd name="T27" fmla="*/ 1679 h 1679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6176" h="1679">
                <a:moveTo>
                  <a:pt x="0" y="1679"/>
                </a:moveTo>
                <a:cubicBezTo>
                  <a:pt x="2059" y="1679"/>
                  <a:pt x="4117" y="1679"/>
                  <a:pt x="6176" y="1679"/>
                </a:cubicBezTo>
                <a:cubicBezTo>
                  <a:pt x="6121" y="1441"/>
                  <a:pt x="5990" y="1124"/>
                  <a:pt x="5641" y="907"/>
                </a:cubicBezTo>
                <a:cubicBezTo>
                  <a:pt x="5342" y="721"/>
                  <a:pt x="5027" y="698"/>
                  <a:pt x="4652" y="641"/>
                </a:cubicBezTo>
                <a:cubicBezTo>
                  <a:pt x="3613" y="482"/>
                  <a:pt x="3762" y="229"/>
                  <a:pt x="2743" y="134"/>
                </a:cubicBezTo>
                <a:cubicBezTo>
                  <a:pt x="2032" y="67"/>
                  <a:pt x="638" y="0"/>
                  <a:pt x="98" y="302"/>
                </a:cubicBezTo>
                <a:cubicBezTo>
                  <a:pt x="64" y="321"/>
                  <a:pt x="32" y="341"/>
                  <a:pt x="0" y="361"/>
                </a:cubicBezTo>
                <a:lnTo>
                  <a:pt x="0" y="1679"/>
                </a:lnTo>
                <a:close/>
              </a:path>
            </a:pathLst>
          </a:custGeom>
          <a:solidFill>
            <a:srgbClr val="FE8A9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" name="Title 1">
            <a:extLst>
              <a:ext uri="{FF2B5EF4-FFF2-40B4-BE49-F238E27FC236}">
                <a16:creationId xmlns:a16="http://schemas.microsoft.com/office/drawing/2014/main" id="{464B82DF-E6E4-4DC4-A7F6-169FF0784260}"/>
              </a:ext>
            </a:extLst>
          </p:cNvPr>
          <p:cNvSpPr txBox="1">
            <a:spLocks/>
          </p:cNvSpPr>
          <p:nvPr/>
        </p:nvSpPr>
        <p:spPr>
          <a:xfrm>
            <a:off x="438150" y="4346575"/>
            <a:ext cx="3871913" cy="792163"/>
          </a:xfrm>
          <a:prstGeom prst="rect">
            <a:avLst/>
          </a:prstGeom>
          <a:noFill/>
        </p:spPr>
        <p:txBody>
          <a:bodyPr lIns="0" tIns="0" rIns="0" bIns="0"/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2800" b="0" kern="1200">
                <a:solidFill>
                  <a:schemeClr val="bg1"/>
                </a:solidFill>
                <a:latin typeface="Arial" panose="020B0604020202020204" pitchFamily="34" charset="0"/>
                <a:ea typeface="+mj-ea"/>
                <a:cs typeface="Arial" panose="020B0604020202020204" pitchFamily="34" charset="0"/>
              </a:defRPr>
            </a:lvl1pPr>
          </a:lstStyle>
          <a:p>
            <a:pPr fontAlgn="auto">
              <a:lnSpc>
                <a:spcPct val="100000"/>
              </a:lnSpc>
              <a:spcAft>
                <a:spcPts val="600"/>
              </a:spcAft>
              <a:defRPr/>
            </a:pPr>
            <a:r>
              <a:rPr lang="ru-RU" sz="1800" b="1" dirty="0" err="1">
                <a:latin typeface="+mn-lt"/>
              </a:rPr>
              <a:t>Муҳокама</a:t>
            </a:r>
            <a:r>
              <a:rPr lang="tr-TR" sz="1800" b="1" dirty="0">
                <a:latin typeface="+mn-lt"/>
              </a:rPr>
              <a:t> </a:t>
            </a:r>
            <a:r>
              <a:rPr lang="ru-RU" sz="1800" b="1" dirty="0" err="1">
                <a:latin typeface="+mn-lt"/>
              </a:rPr>
              <a:t>учун</a:t>
            </a:r>
            <a:r>
              <a:rPr lang="tr-TR" sz="1800" b="1" dirty="0">
                <a:latin typeface="+mn-lt"/>
              </a:rPr>
              <a:t> </a:t>
            </a:r>
            <a:r>
              <a:rPr lang="ru-RU" sz="1800" b="1" dirty="0" err="1">
                <a:latin typeface="+mn-lt"/>
              </a:rPr>
              <a:t>савол</a:t>
            </a:r>
            <a:r>
              <a:rPr lang="en-US" sz="1800" b="1" dirty="0">
                <a:latin typeface="+mn-lt"/>
              </a:rPr>
              <a:t>:</a:t>
            </a:r>
          </a:p>
          <a:p>
            <a:pPr fontAlgn="auto">
              <a:lnSpc>
                <a:spcPct val="100000"/>
              </a:lnSpc>
              <a:spcAft>
                <a:spcPts val="600"/>
              </a:spcAft>
              <a:defRPr/>
            </a:pPr>
            <a:r>
              <a:rPr lang="ru-RU" sz="1800" b="1" dirty="0" err="1">
                <a:latin typeface="+mn-lt"/>
              </a:rPr>
              <a:t>Бундай</a:t>
            </a:r>
            <a:r>
              <a:rPr lang="tr-TR" sz="1800" b="1" dirty="0">
                <a:latin typeface="+mn-lt"/>
              </a:rPr>
              <a:t> </a:t>
            </a:r>
            <a:r>
              <a:rPr lang="ru-RU" sz="1800" b="1" dirty="0" err="1">
                <a:latin typeface="+mn-lt"/>
              </a:rPr>
              <a:t>совғани</a:t>
            </a:r>
            <a:r>
              <a:rPr lang="tr-TR" sz="1800" b="1" dirty="0">
                <a:latin typeface="+mn-lt"/>
              </a:rPr>
              <a:t> </a:t>
            </a:r>
            <a:r>
              <a:rPr lang="ru-RU" sz="1800" b="1" dirty="0" err="1">
                <a:latin typeface="+mn-lt"/>
              </a:rPr>
              <a:t>қабул</a:t>
            </a:r>
            <a:r>
              <a:rPr lang="tr-TR" sz="1800" b="1" dirty="0">
                <a:latin typeface="+mn-lt"/>
              </a:rPr>
              <a:t> </a:t>
            </a:r>
            <a:r>
              <a:rPr lang="ru-RU" sz="1800" b="1" dirty="0" err="1">
                <a:latin typeface="+mn-lt"/>
              </a:rPr>
              <a:t>қилиш</a:t>
            </a:r>
            <a:r>
              <a:rPr lang="tr-TR" sz="1800" b="1" dirty="0">
                <a:latin typeface="+mn-lt"/>
              </a:rPr>
              <a:t> </a:t>
            </a:r>
            <a:r>
              <a:rPr lang="ru-RU" sz="1800" b="1" dirty="0" err="1">
                <a:latin typeface="+mn-lt"/>
              </a:rPr>
              <a:t>мумкинми</a:t>
            </a:r>
            <a:r>
              <a:rPr lang="tr-TR" sz="1800" b="1" dirty="0">
                <a:latin typeface="+mn-lt"/>
              </a:rPr>
              <a:t>? </a:t>
            </a:r>
            <a:endParaRPr lang="en-US" sz="1800" b="1" dirty="0">
              <a:latin typeface="+mn-lt"/>
            </a:endParaRPr>
          </a:p>
          <a:p>
            <a:pPr fontAlgn="auto">
              <a:lnSpc>
                <a:spcPct val="100000"/>
              </a:lnSpc>
              <a:spcAft>
                <a:spcPts val="600"/>
              </a:spcAft>
              <a:defRPr/>
            </a:pPr>
            <a:r>
              <a:rPr lang="ru-RU" sz="1800" b="1" dirty="0">
                <a:latin typeface="+mn-lt"/>
              </a:rPr>
              <a:t>Н</a:t>
            </a:r>
            <a:r>
              <a:rPr lang="tr-TR" sz="1800" b="1" dirty="0">
                <a:latin typeface="+mn-lt"/>
              </a:rPr>
              <a:t>e</a:t>
            </a:r>
            <a:r>
              <a:rPr lang="ru-RU" sz="1800" b="1" dirty="0">
                <a:latin typeface="+mn-lt"/>
              </a:rPr>
              <a:t>га</a:t>
            </a:r>
            <a:r>
              <a:rPr lang="tr-TR" sz="1800" b="1" dirty="0">
                <a:latin typeface="+mn-lt"/>
              </a:rPr>
              <a:t>? </a:t>
            </a:r>
            <a:endParaRPr lang="en-US" sz="1800" b="1" dirty="0">
              <a:latin typeface="+mn-lt"/>
            </a:endParaRPr>
          </a:p>
          <a:p>
            <a:pPr fontAlgn="auto">
              <a:lnSpc>
                <a:spcPct val="100000"/>
              </a:lnSpc>
              <a:spcAft>
                <a:spcPts val="600"/>
              </a:spcAft>
              <a:defRPr/>
            </a:pPr>
            <a:r>
              <a:rPr lang="ru-RU" sz="1800" b="1" dirty="0" err="1">
                <a:latin typeface="+mn-lt"/>
              </a:rPr>
              <a:t>Нима</a:t>
            </a:r>
            <a:r>
              <a:rPr lang="tr-TR" sz="1800" b="1" dirty="0">
                <a:latin typeface="+mn-lt"/>
              </a:rPr>
              <a:t> </a:t>
            </a:r>
            <a:r>
              <a:rPr lang="ru-RU" sz="1800" b="1" dirty="0" err="1">
                <a:latin typeface="+mn-lt"/>
              </a:rPr>
              <a:t>сизни</a:t>
            </a:r>
            <a:r>
              <a:rPr lang="en-US" sz="1800" b="1" dirty="0">
                <a:latin typeface="+mn-lt"/>
              </a:rPr>
              <a:t> </a:t>
            </a:r>
            <a:r>
              <a:rPr lang="ru-RU" sz="1800" b="1" dirty="0" err="1">
                <a:latin typeface="+mn-lt"/>
              </a:rPr>
              <a:t>шубҳалантирди</a:t>
            </a:r>
            <a:r>
              <a:rPr lang="en-US" sz="1800" b="1" dirty="0">
                <a:latin typeface="+mn-lt"/>
              </a:rPr>
              <a:t>?</a:t>
            </a:r>
            <a:endParaRPr lang="ru-RU" sz="1800" b="1" dirty="0">
              <a:latin typeface="+mn-lt"/>
            </a:endParaRPr>
          </a:p>
        </p:txBody>
      </p:sp>
      <p:grpSp>
        <p:nvGrpSpPr>
          <p:cNvPr id="116744" name="Group 369">
            <a:extLst>
              <a:ext uri="{FF2B5EF4-FFF2-40B4-BE49-F238E27FC236}">
                <a16:creationId xmlns:a16="http://schemas.microsoft.com/office/drawing/2014/main" id="{76476679-7612-470D-AA5B-DDA84BAE8B55}"/>
              </a:ext>
            </a:extLst>
          </p:cNvPr>
          <p:cNvGrpSpPr>
            <a:grpSpLocks/>
          </p:cNvGrpSpPr>
          <p:nvPr/>
        </p:nvGrpSpPr>
        <p:grpSpPr bwMode="auto">
          <a:xfrm>
            <a:off x="6096000" y="3429000"/>
            <a:ext cx="5495925" cy="3448050"/>
            <a:chOff x="1863725" y="8010526"/>
            <a:chExt cx="8983663" cy="5637213"/>
          </a:xfrm>
        </p:grpSpPr>
        <p:sp>
          <p:nvSpPr>
            <p:cNvPr id="116745" name="Freeform 7">
              <a:extLst>
                <a:ext uri="{FF2B5EF4-FFF2-40B4-BE49-F238E27FC236}">
                  <a16:creationId xmlns:a16="http://schemas.microsoft.com/office/drawing/2014/main" id="{316B42D0-E18D-406A-87B5-714675542BD3}"/>
                </a:ext>
              </a:extLst>
            </p:cNvPr>
            <p:cNvSpPr>
              <a:spLocks/>
            </p:cNvSpPr>
            <p:nvPr/>
          </p:nvSpPr>
          <p:spPr bwMode="auto">
            <a:xfrm>
              <a:off x="8707438" y="11772901"/>
              <a:ext cx="2139950" cy="1785938"/>
            </a:xfrm>
            <a:custGeom>
              <a:avLst/>
              <a:gdLst>
                <a:gd name="T0" fmla="*/ 2147483647 w 2496"/>
                <a:gd name="T1" fmla="*/ 2147483647 h 2082"/>
                <a:gd name="T2" fmla="*/ 2147483647 w 2496"/>
                <a:gd name="T3" fmla="*/ 2147483647 h 2082"/>
                <a:gd name="T4" fmla="*/ 2147483647 w 2496"/>
                <a:gd name="T5" fmla="*/ 2147483647 h 2082"/>
                <a:gd name="T6" fmla="*/ 2147483647 w 2496"/>
                <a:gd name="T7" fmla="*/ 2147483647 h 2082"/>
                <a:gd name="T8" fmla="*/ 2147483647 w 2496"/>
                <a:gd name="T9" fmla="*/ 2147483647 h 2082"/>
                <a:gd name="T10" fmla="*/ 2147483647 w 2496"/>
                <a:gd name="T11" fmla="*/ 2147483647 h 2082"/>
                <a:gd name="T12" fmla="*/ 2147483647 w 2496"/>
                <a:gd name="T13" fmla="*/ 2147483647 h 2082"/>
                <a:gd name="T14" fmla="*/ 2147483647 w 2496"/>
                <a:gd name="T15" fmla="*/ 2147483647 h 2082"/>
                <a:gd name="T16" fmla="*/ 2147483647 w 2496"/>
                <a:gd name="T17" fmla="*/ 2147483647 h 2082"/>
                <a:gd name="T18" fmla="*/ 2147483647 w 2496"/>
                <a:gd name="T19" fmla="*/ 2147483647 h 2082"/>
                <a:gd name="T20" fmla="*/ 2147483647 w 2496"/>
                <a:gd name="T21" fmla="*/ 2147483647 h 2082"/>
                <a:gd name="T22" fmla="*/ 2147483647 w 2496"/>
                <a:gd name="T23" fmla="*/ 2147483647 h 2082"/>
                <a:gd name="T24" fmla="*/ 2147483647 w 2496"/>
                <a:gd name="T25" fmla="*/ 2147483647 h 2082"/>
                <a:gd name="T26" fmla="*/ 2147483647 w 2496"/>
                <a:gd name="T27" fmla="*/ 2147483647 h 2082"/>
                <a:gd name="T28" fmla="*/ 2147483647 w 2496"/>
                <a:gd name="T29" fmla="*/ 2147483647 h 2082"/>
                <a:gd name="T30" fmla="*/ 2147483647 w 2496"/>
                <a:gd name="T31" fmla="*/ 2147483647 h 2082"/>
                <a:gd name="T32" fmla="*/ 2147483647 w 2496"/>
                <a:gd name="T33" fmla="*/ 2147483647 h 2082"/>
                <a:gd name="T34" fmla="*/ 2147483647 w 2496"/>
                <a:gd name="T35" fmla="*/ 2147483647 h 2082"/>
                <a:gd name="T36" fmla="*/ 2147483647 w 2496"/>
                <a:gd name="T37" fmla="*/ 2147483647 h 2082"/>
                <a:gd name="T38" fmla="*/ 2147483647 w 2496"/>
                <a:gd name="T39" fmla="*/ 2147483647 h 2082"/>
                <a:gd name="T40" fmla="*/ 2147483647 w 2496"/>
                <a:gd name="T41" fmla="*/ 2147483647 h 2082"/>
                <a:gd name="T42" fmla="*/ 2147483647 w 2496"/>
                <a:gd name="T43" fmla="*/ 2147483647 h 2082"/>
                <a:gd name="T44" fmla="*/ 2147483647 w 2496"/>
                <a:gd name="T45" fmla="*/ 2147483647 h 2082"/>
                <a:gd name="T46" fmla="*/ 2147483647 w 2496"/>
                <a:gd name="T47" fmla="*/ 2147483647 h 2082"/>
                <a:gd name="T48" fmla="*/ 2147483647 w 2496"/>
                <a:gd name="T49" fmla="*/ 2147483647 h 2082"/>
                <a:gd name="T50" fmla="*/ 2147483647 w 2496"/>
                <a:gd name="T51" fmla="*/ 2147483647 h 2082"/>
                <a:gd name="T52" fmla="*/ 2147483647 w 2496"/>
                <a:gd name="T53" fmla="*/ 2147483647 h 2082"/>
                <a:gd name="T54" fmla="*/ 2147483647 w 2496"/>
                <a:gd name="T55" fmla="*/ 2147483647 h 2082"/>
                <a:gd name="T56" fmla="*/ 2147483647 w 2496"/>
                <a:gd name="T57" fmla="*/ 2147483647 h 2082"/>
                <a:gd name="T58" fmla="*/ 2147483647 w 2496"/>
                <a:gd name="T59" fmla="*/ 2147483647 h 2082"/>
                <a:gd name="T60" fmla="*/ 2147483647 w 2496"/>
                <a:gd name="T61" fmla="*/ 2147483647 h 2082"/>
                <a:gd name="T62" fmla="*/ 2147483647 w 2496"/>
                <a:gd name="T63" fmla="*/ 2147483647 h 2082"/>
                <a:gd name="T64" fmla="*/ 2147483647 w 2496"/>
                <a:gd name="T65" fmla="*/ 2147483647 h 208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496"/>
                <a:gd name="T100" fmla="*/ 0 h 2082"/>
                <a:gd name="T101" fmla="*/ 2496 w 2496"/>
                <a:gd name="T102" fmla="*/ 2082 h 208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496" h="2082">
                  <a:moveTo>
                    <a:pt x="2406" y="334"/>
                  </a:moveTo>
                  <a:cubicBezTo>
                    <a:pt x="2315" y="0"/>
                    <a:pt x="1752" y="104"/>
                    <a:pt x="1752" y="104"/>
                  </a:cubicBezTo>
                  <a:cubicBezTo>
                    <a:pt x="1752" y="104"/>
                    <a:pt x="1369" y="688"/>
                    <a:pt x="1258" y="702"/>
                  </a:cubicBezTo>
                  <a:cubicBezTo>
                    <a:pt x="1147" y="716"/>
                    <a:pt x="1488" y="139"/>
                    <a:pt x="1488" y="139"/>
                  </a:cubicBezTo>
                  <a:cubicBezTo>
                    <a:pt x="1272" y="118"/>
                    <a:pt x="723" y="382"/>
                    <a:pt x="723" y="382"/>
                  </a:cubicBezTo>
                  <a:cubicBezTo>
                    <a:pt x="723" y="382"/>
                    <a:pt x="758" y="1064"/>
                    <a:pt x="646" y="1050"/>
                  </a:cubicBezTo>
                  <a:cubicBezTo>
                    <a:pt x="535" y="1036"/>
                    <a:pt x="646" y="445"/>
                    <a:pt x="646" y="445"/>
                  </a:cubicBezTo>
                  <a:cubicBezTo>
                    <a:pt x="438" y="508"/>
                    <a:pt x="243" y="751"/>
                    <a:pt x="243" y="751"/>
                  </a:cubicBezTo>
                  <a:cubicBezTo>
                    <a:pt x="0" y="1147"/>
                    <a:pt x="521" y="1439"/>
                    <a:pt x="521" y="1439"/>
                  </a:cubicBezTo>
                  <a:cubicBezTo>
                    <a:pt x="521" y="1439"/>
                    <a:pt x="528" y="1676"/>
                    <a:pt x="382" y="1947"/>
                  </a:cubicBezTo>
                  <a:cubicBezTo>
                    <a:pt x="382" y="1947"/>
                    <a:pt x="382" y="1947"/>
                    <a:pt x="382" y="1947"/>
                  </a:cubicBezTo>
                  <a:cubicBezTo>
                    <a:pt x="382" y="1947"/>
                    <a:pt x="349" y="1997"/>
                    <a:pt x="316" y="2082"/>
                  </a:cubicBezTo>
                  <a:cubicBezTo>
                    <a:pt x="372" y="2082"/>
                    <a:pt x="372" y="2082"/>
                    <a:pt x="372" y="2082"/>
                  </a:cubicBezTo>
                  <a:cubicBezTo>
                    <a:pt x="377" y="2067"/>
                    <a:pt x="382" y="2052"/>
                    <a:pt x="388" y="2038"/>
                  </a:cubicBezTo>
                  <a:cubicBezTo>
                    <a:pt x="388" y="2038"/>
                    <a:pt x="388" y="2038"/>
                    <a:pt x="388" y="2038"/>
                  </a:cubicBezTo>
                  <a:cubicBezTo>
                    <a:pt x="388" y="2038"/>
                    <a:pt x="388" y="2038"/>
                    <a:pt x="388" y="2037"/>
                  </a:cubicBezTo>
                  <a:cubicBezTo>
                    <a:pt x="392" y="2029"/>
                    <a:pt x="398" y="2016"/>
                    <a:pt x="405" y="2001"/>
                  </a:cubicBezTo>
                  <a:cubicBezTo>
                    <a:pt x="405" y="2001"/>
                    <a:pt x="405" y="2001"/>
                    <a:pt x="405" y="2001"/>
                  </a:cubicBezTo>
                  <a:cubicBezTo>
                    <a:pt x="405" y="2001"/>
                    <a:pt x="405" y="2001"/>
                    <a:pt x="405" y="2001"/>
                  </a:cubicBezTo>
                  <a:cubicBezTo>
                    <a:pt x="422" y="1967"/>
                    <a:pt x="434" y="1942"/>
                    <a:pt x="441" y="1923"/>
                  </a:cubicBezTo>
                  <a:cubicBezTo>
                    <a:pt x="441" y="1923"/>
                    <a:pt x="441" y="1923"/>
                    <a:pt x="441" y="1923"/>
                  </a:cubicBezTo>
                  <a:cubicBezTo>
                    <a:pt x="493" y="1816"/>
                    <a:pt x="568" y="1677"/>
                    <a:pt x="618" y="1648"/>
                  </a:cubicBezTo>
                  <a:cubicBezTo>
                    <a:pt x="618" y="1648"/>
                    <a:pt x="612" y="1639"/>
                    <a:pt x="606" y="1622"/>
                  </a:cubicBezTo>
                  <a:cubicBezTo>
                    <a:pt x="610" y="1630"/>
                    <a:pt x="614" y="1639"/>
                    <a:pt x="618" y="1648"/>
                  </a:cubicBezTo>
                  <a:cubicBezTo>
                    <a:pt x="716" y="1857"/>
                    <a:pt x="1203" y="1892"/>
                    <a:pt x="1474" y="1836"/>
                  </a:cubicBezTo>
                  <a:cubicBezTo>
                    <a:pt x="1745" y="1780"/>
                    <a:pt x="1627" y="1704"/>
                    <a:pt x="1481" y="1580"/>
                  </a:cubicBezTo>
                  <a:cubicBezTo>
                    <a:pt x="1335" y="1455"/>
                    <a:pt x="1029" y="1488"/>
                    <a:pt x="938" y="1439"/>
                  </a:cubicBezTo>
                  <a:cubicBezTo>
                    <a:pt x="848" y="1391"/>
                    <a:pt x="980" y="1342"/>
                    <a:pt x="1161" y="1356"/>
                  </a:cubicBezTo>
                  <a:cubicBezTo>
                    <a:pt x="1342" y="1370"/>
                    <a:pt x="1432" y="1551"/>
                    <a:pt x="1724" y="1579"/>
                  </a:cubicBezTo>
                  <a:cubicBezTo>
                    <a:pt x="2016" y="1606"/>
                    <a:pt x="2239" y="1057"/>
                    <a:pt x="2239" y="1057"/>
                  </a:cubicBezTo>
                  <a:cubicBezTo>
                    <a:pt x="2037" y="1120"/>
                    <a:pt x="1675" y="1008"/>
                    <a:pt x="1662" y="939"/>
                  </a:cubicBezTo>
                  <a:cubicBezTo>
                    <a:pt x="1648" y="869"/>
                    <a:pt x="2183" y="876"/>
                    <a:pt x="2267" y="855"/>
                  </a:cubicBezTo>
                  <a:cubicBezTo>
                    <a:pt x="2350" y="834"/>
                    <a:pt x="2496" y="668"/>
                    <a:pt x="2406" y="334"/>
                  </a:cubicBezTo>
                  <a:close/>
                </a:path>
              </a:pathLst>
            </a:custGeom>
            <a:solidFill>
              <a:srgbClr val="DFEB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746" name="Freeform 8">
              <a:extLst>
                <a:ext uri="{FF2B5EF4-FFF2-40B4-BE49-F238E27FC236}">
                  <a16:creationId xmlns:a16="http://schemas.microsoft.com/office/drawing/2014/main" id="{09EE9ADB-7B05-4AB3-B3BF-C0AC716BC28B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0775" y="11982451"/>
              <a:ext cx="701675" cy="804863"/>
            </a:xfrm>
            <a:custGeom>
              <a:avLst/>
              <a:gdLst>
                <a:gd name="T0" fmla="*/ 2147483647 w 818"/>
                <a:gd name="T1" fmla="*/ 2147483647 h 939"/>
                <a:gd name="T2" fmla="*/ 2147483647 w 818"/>
                <a:gd name="T3" fmla="*/ 2147483647 h 939"/>
                <a:gd name="T4" fmla="*/ 2147483647 w 818"/>
                <a:gd name="T5" fmla="*/ 2147483647 h 939"/>
                <a:gd name="T6" fmla="*/ 2147483647 w 818"/>
                <a:gd name="T7" fmla="*/ 2147483647 h 939"/>
                <a:gd name="T8" fmla="*/ 2147483647 w 818"/>
                <a:gd name="T9" fmla="*/ 2147483647 h 939"/>
                <a:gd name="T10" fmla="*/ 2147483647 w 818"/>
                <a:gd name="T11" fmla="*/ 2147483647 h 939"/>
                <a:gd name="T12" fmla="*/ 2147483647 w 818"/>
                <a:gd name="T13" fmla="*/ 2147483647 h 939"/>
                <a:gd name="T14" fmla="*/ 2147483647 w 818"/>
                <a:gd name="T15" fmla="*/ 2147483647 h 939"/>
                <a:gd name="T16" fmla="*/ 2147483647 w 818"/>
                <a:gd name="T17" fmla="*/ 2147483647 h 939"/>
                <a:gd name="T18" fmla="*/ 2147483647 w 818"/>
                <a:gd name="T19" fmla="*/ 2147483647 h 939"/>
                <a:gd name="T20" fmla="*/ 2147483647 w 818"/>
                <a:gd name="T21" fmla="*/ 2147483647 h 939"/>
                <a:gd name="T22" fmla="*/ 2147483647 w 818"/>
                <a:gd name="T23" fmla="*/ 2147483647 h 939"/>
                <a:gd name="T24" fmla="*/ 2147483647 w 818"/>
                <a:gd name="T25" fmla="*/ 2147483647 h 939"/>
                <a:gd name="T26" fmla="*/ 2147483647 w 818"/>
                <a:gd name="T27" fmla="*/ 2147483647 h 939"/>
                <a:gd name="T28" fmla="*/ 2147483647 w 818"/>
                <a:gd name="T29" fmla="*/ 2147483647 h 939"/>
                <a:gd name="T30" fmla="*/ 2147483647 w 818"/>
                <a:gd name="T31" fmla="*/ 2147483647 h 939"/>
                <a:gd name="T32" fmla="*/ 2147483647 w 818"/>
                <a:gd name="T33" fmla="*/ 2147483647 h 939"/>
                <a:gd name="T34" fmla="*/ 2147483647 w 818"/>
                <a:gd name="T35" fmla="*/ 2147483647 h 939"/>
                <a:gd name="T36" fmla="*/ 2147483647 w 818"/>
                <a:gd name="T37" fmla="*/ 2147483647 h 939"/>
                <a:gd name="T38" fmla="*/ 2147483647 w 818"/>
                <a:gd name="T39" fmla="*/ 2147483647 h 939"/>
                <a:gd name="T40" fmla="*/ 2147483647 w 818"/>
                <a:gd name="T41" fmla="*/ 2147483647 h 939"/>
                <a:gd name="T42" fmla="*/ 2147483647 w 818"/>
                <a:gd name="T43" fmla="*/ 2147483647 h 939"/>
                <a:gd name="T44" fmla="*/ 2147483647 w 818"/>
                <a:gd name="T45" fmla="*/ 2147483647 h 939"/>
                <a:gd name="T46" fmla="*/ 2147483647 w 818"/>
                <a:gd name="T47" fmla="*/ 2147483647 h 939"/>
                <a:gd name="T48" fmla="*/ 2147483647 w 818"/>
                <a:gd name="T49" fmla="*/ 2147483647 h 939"/>
                <a:gd name="T50" fmla="*/ 2147483647 w 818"/>
                <a:gd name="T51" fmla="*/ 2147483647 h 939"/>
                <a:gd name="T52" fmla="*/ 2147483647 w 818"/>
                <a:gd name="T53" fmla="*/ 2147483647 h 939"/>
                <a:gd name="T54" fmla="*/ 2147483647 w 818"/>
                <a:gd name="T55" fmla="*/ 2147483647 h 939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818"/>
                <a:gd name="T85" fmla="*/ 0 h 939"/>
                <a:gd name="T86" fmla="*/ 818 w 818"/>
                <a:gd name="T87" fmla="*/ 939 h 939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818" h="939">
                  <a:moveTo>
                    <a:pt x="618" y="182"/>
                  </a:moveTo>
                  <a:cubicBezTo>
                    <a:pt x="618" y="182"/>
                    <a:pt x="643" y="380"/>
                    <a:pt x="606" y="383"/>
                  </a:cubicBezTo>
                  <a:cubicBezTo>
                    <a:pt x="569" y="385"/>
                    <a:pt x="594" y="160"/>
                    <a:pt x="594" y="160"/>
                  </a:cubicBezTo>
                  <a:cubicBezTo>
                    <a:pt x="594" y="160"/>
                    <a:pt x="417" y="61"/>
                    <a:pt x="345" y="63"/>
                  </a:cubicBezTo>
                  <a:cubicBezTo>
                    <a:pt x="345" y="63"/>
                    <a:pt x="447" y="262"/>
                    <a:pt x="410" y="255"/>
                  </a:cubicBezTo>
                  <a:cubicBezTo>
                    <a:pt x="373" y="248"/>
                    <a:pt x="258" y="46"/>
                    <a:pt x="258" y="46"/>
                  </a:cubicBezTo>
                  <a:cubicBezTo>
                    <a:pt x="258" y="46"/>
                    <a:pt x="74" y="0"/>
                    <a:pt x="37" y="109"/>
                  </a:cubicBezTo>
                  <a:cubicBezTo>
                    <a:pt x="0" y="218"/>
                    <a:pt x="45" y="276"/>
                    <a:pt x="72" y="285"/>
                  </a:cubicBezTo>
                  <a:cubicBezTo>
                    <a:pt x="100" y="294"/>
                    <a:pt x="277" y="302"/>
                    <a:pt x="271" y="325"/>
                  </a:cubicBezTo>
                  <a:cubicBezTo>
                    <a:pt x="265" y="348"/>
                    <a:pt x="143" y="377"/>
                    <a:pt x="78" y="352"/>
                  </a:cubicBezTo>
                  <a:cubicBezTo>
                    <a:pt x="78" y="352"/>
                    <a:pt x="140" y="539"/>
                    <a:pt x="238" y="536"/>
                  </a:cubicBezTo>
                  <a:cubicBezTo>
                    <a:pt x="335" y="533"/>
                    <a:pt x="369" y="474"/>
                    <a:pt x="429" y="474"/>
                  </a:cubicBezTo>
                  <a:cubicBezTo>
                    <a:pt x="489" y="473"/>
                    <a:pt x="532" y="491"/>
                    <a:pt x="501" y="506"/>
                  </a:cubicBezTo>
                  <a:cubicBezTo>
                    <a:pt x="470" y="520"/>
                    <a:pt x="369" y="503"/>
                    <a:pt x="318" y="541"/>
                  </a:cubicBezTo>
                  <a:cubicBezTo>
                    <a:pt x="267" y="579"/>
                    <a:pt x="227" y="602"/>
                    <a:pt x="315" y="626"/>
                  </a:cubicBezTo>
                  <a:cubicBezTo>
                    <a:pt x="404" y="650"/>
                    <a:pt x="566" y="649"/>
                    <a:pt x="603" y="581"/>
                  </a:cubicBezTo>
                  <a:cubicBezTo>
                    <a:pt x="605" y="578"/>
                    <a:pt x="606" y="576"/>
                    <a:pt x="607" y="573"/>
                  </a:cubicBezTo>
                  <a:cubicBezTo>
                    <a:pt x="605" y="579"/>
                    <a:pt x="603" y="581"/>
                    <a:pt x="603" y="581"/>
                  </a:cubicBezTo>
                  <a:cubicBezTo>
                    <a:pt x="619" y="592"/>
                    <a:pt x="641" y="640"/>
                    <a:pt x="656" y="676"/>
                  </a:cubicBezTo>
                  <a:cubicBezTo>
                    <a:pt x="658" y="682"/>
                    <a:pt x="662" y="691"/>
                    <a:pt x="667" y="703"/>
                  </a:cubicBezTo>
                  <a:cubicBezTo>
                    <a:pt x="667" y="703"/>
                    <a:pt x="667" y="703"/>
                    <a:pt x="667" y="703"/>
                  </a:cubicBezTo>
                  <a:cubicBezTo>
                    <a:pt x="669" y="708"/>
                    <a:pt x="670" y="712"/>
                    <a:pt x="671" y="715"/>
                  </a:cubicBezTo>
                  <a:cubicBezTo>
                    <a:pt x="698" y="797"/>
                    <a:pt x="673" y="933"/>
                    <a:pt x="673" y="933"/>
                  </a:cubicBezTo>
                  <a:cubicBezTo>
                    <a:pt x="692" y="939"/>
                    <a:pt x="692" y="939"/>
                    <a:pt x="692" y="939"/>
                  </a:cubicBezTo>
                  <a:cubicBezTo>
                    <a:pt x="743" y="803"/>
                    <a:pt x="675" y="685"/>
                    <a:pt x="675" y="685"/>
                  </a:cubicBezTo>
                  <a:cubicBezTo>
                    <a:pt x="632" y="592"/>
                    <a:pt x="639" y="514"/>
                    <a:pt x="639" y="514"/>
                  </a:cubicBezTo>
                  <a:cubicBezTo>
                    <a:pt x="639" y="514"/>
                    <a:pt x="818" y="428"/>
                    <a:pt x="746" y="292"/>
                  </a:cubicBezTo>
                  <a:cubicBezTo>
                    <a:pt x="746" y="292"/>
                    <a:pt x="686" y="207"/>
                    <a:pt x="618" y="182"/>
                  </a:cubicBezTo>
                  <a:close/>
                </a:path>
              </a:pathLst>
            </a:custGeom>
            <a:solidFill>
              <a:srgbClr val="AFCDF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747" name="Freeform 9">
              <a:extLst>
                <a:ext uri="{FF2B5EF4-FFF2-40B4-BE49-F238E27FC236}">
                  <a16:creationId xmlns:a16="http://schemas.microsoft.com/office/drawing/2014/main" id="{239F0351-43F4-49E9-BFCE-00076E13232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0538" y="12549188"/>
              <a:ext cx="1558925" cy="1047750"/>
            </a:xfrm>
            <a:custGeom>
              <a:avLst/>
              <a:gdLst>
                <a:gd name="T0" fmla="*/ 2147483647 w 1819"/>
                <a:gd name="T1" fmla="*/ 2147483647 h 1223"/>
                <a:gd name="T2" fmla="*/ 2147483647 w 1819"/>
                <a:gd name="T3" fmla="*/ 2147483647 h 1223"/>
                <a:gd name="T4" fmla="*/ 2147483647 w 1819"/>
                <a:gd name="T5" fmla="*/ 2147483647 h 1223"/>
                <a:gd name="T6" fmla="*/ 2147483647 w 1819"/>
                <a:gd name="T7" fmla="*/ 2147483647 h 1223"/>
                <a:gd name="T8" fmla="*/ 2147483647 w 1819"/>
                <a:gd name="T9" fmla="*/ 2147483647 h 1223"/>
                <a:gd name="T10" fmla="*/ 2147483647 w 1819"/>
                <a:gd name="T11" fmla="*/ 2147483647 h 1223"/>
                <a:gd name="T12" fmla="*/ 2147483647 w 1819"/>
                <a:gd name="T13" fmla="*/ 2147483647 h 1223"/>
                <a:gd name="T14" fmla="*/ 2147483647 w 1819"/>
                <a:gd name="T15" fmla="*/ 2147483647 h 1223"/>
                <a:gd name="T16" fmla="*/ 2147483647 w 1819"/>
                <a:gd name="T17" fmla="*/ 2147483647 h 1223"/>
                <a:gd name="T18" fmla="*/ 2147483647 w 1819"/>
                <a:gd name="T19" fmla="*/ 2147483647 h 1223"/>
                <a:gd name="T20" fmla="*/ 2147483647 w 1819"/>
                <a:gd name="T21" fmla="*/ 2147483647 h 1223"/>
                <a:gd name="T22" fmla="*/ 2147483647 w 1819"/>
                <a:gd name="T23" fmla="*/ 2147483647 h 1223"/>
                <a:gd name="T24" fmla="*/ 2147483647 w 1819"/>
                <a:gd name="T25" fmla="*/ 2147483647 h 1223"/>
                <a:gd name="T26" fmla="*/ 2147483647 w 1819"/>
                <a:gd name="T27" fmla="*/ 2147483647 h 1223"/>
                <a:gd name="T28" fmla="*/ 2147483647 w 1819"/>
                <a:gd name="T29" fmla="*/ 2147483647 h 1223"/>
                <a:gd name="T30" fmla="*/ 2147483647 w 1819"/>
                <a:gd name="T31" fmla="*/ 2147483647 h 1223"/>
                <a:gd name="T32" fmla="*/ 2147483647 w 1819"/>
                <a:gd name="T33" fmla="*/ 2147483647 h 1223"/>
                <a:gd name="T34" fmla="*/ 2147483647 w 1819"/>
                <a:gd name="T35" fmla="*/ 2147483647 h 1223"/>
                <a:gd name="T36" fmla="*/ 2147483647 w 1819"/>
                <a:gd name="T37" fmla="*/ 2147483647 h 1223"/>
                <a:gd name="T38" fmla="*/ 2147483647 w 1819"/>
                <a:gd name="T39" fmla="*/ 2147483647 h 1223"/>
                <a:gd name="T40" fmla="*/ 2147483647 w 1819"/>
                <a:gd name="T41" fmla="*/ 2147483647 h 1223"/>
                <a:gd name="T42" fmla="*/ 2147483647 w 1819"/>
                <a:gd name="T43" fmla="*/ 2147483647 h 1223"/>
                <a:gd name="T44" fmla="*/ 2147483647 w 1819"/>
                <a:gd name="T45" fmla="*/ 2147483647 h 1223"/>
                <a:gd name="T46" fmla="*/ 2147483647 w 1819"/>
                <a:gd name="T47" fmla="*/ 2147483647 h 1223"/>
                <a:gd name="T48" fmla="*/ 2147483647 w 1819"/>
                <a:gd name="T49" fmla="*/ 2147483647 h 1223"/>
                <a:gd name="T50" fmla="*/ 2147483647 w 1819"/>
                <a:gd name="T51" fmla="*/ 2147483647 h 1223"/>
                <a:gd name="T52" fmla="*/ 2147483647 w 1819"/>
                <a:gd name="T53" fmla="*/ 2147483647 h 1223"/>
                <a:gd name="T54" fmla="*/ 2147483647 w 1819"/>
                <a:gd name="T55" fmla="*/ 2147483647 h 1223"/>
                <a:gd name="T56" fmla="*/ 2147483647 w 1819"/>
                <a:gd name="T57" fmla="*/ 2147483647 h 1223"/>
                <a:gd name="T58" fmla="*/ 2147483647 w 1819"/>
                <a:gd name="T59" fmla="*/ 2147483647 h 1223"/>
                <a:gd name="T60" fmla="*/ 2147483647 w 1819"/>
                <a:gd name="T61" fmla="*/ 2147483647 h 1223"/>
                <a:gd name="T62" fmla="*/ 2147483647 w 1819"/>
                <a:gd name="T63" fmla="*/ 2147483647 h 1223"/>
                <a:gd name="T64" fmla="*/ 2147483647 w 1819"/>
                <a:gd name="T65" fmla="*/ 2147483647 h 122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819"/>
                <a:gd name="T100" fmla="*/ 0 h 1223"/>
                <a:gd name="T101" fmla="*/ 1819 w 1819"/>
                <a:gd name="T102" fmla="*/ 1223 h 122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819" h="1223">
                  <a:moveTo>
                    <a:pt x="16" y="405"/>
                  </a:moveTo>
                  <a:cubicBezTo>
                    <a:pt x="0" y="160"/>
                    <a:pt x="402" y="101"/>
                    <a:pt x="402" y="101"/>
                  </a:cubicBezTo>
                  <a:cubicBezTo>
                    <a:pt x="402" y="101"/>
                    <a:pt x="792" y="405"/>
                    <a:pt x="870" y="389"/>
                  </a:cubicBezTo>
                  <a:cubicBezTo>
                    <a:pt x="948" y="372"/>
                    <a:pt x="587" y="64"/>
                    <a:pt x="587" y="64"/>
                  </a:cubicBezTo>
                  <a:cubicBezTo>
                    <a:pt x="727" y="0"/>
                    <a:pt x="1156" y="51"/>
                    <a:pt x="1156" y="51"/>
                  </a:cubicBezTo>
                  <a:cubicBezTo>
                    <a:pt x="1156" y="51"/>
                    <a:pt x="1289" y="516"/>
                    <a:pt x="1360" y="481"/>
                  </a:cubicBezTo>
                  <a:cubicBezTo>
                    <a:pt x="1432" y="446"/>
                    <a:pt x="1222" y="76"/>
                    <a:pt x="1222" y="76"/>
                  </a:cubicBezTo>
                  <a:cubicBezTo>
                    <a:pt x="1376" y="70"/>
                    <a:pt x="1562" y="188"/>
                    <a:pt x="1562" y="188"/>
                  </a:cubicBezTo>
                  <a:cubicBezTo>
                    <a:pt x="1816" y="398"/>
                    <a:pt x="1534" y="714"/>
                    <a:pt x="1534" y="714"/>
                  </a:cubicBezTo>
                  <a:cubicBezTo>
                    <a:pt x="1534" y="714"/>
                    <a:pt x="1583" y="874"/>
                    <a:pt x="1744" y="1022"/>
                  </a:cubicBezTo>
                  <a:cubicBezTo>
                    <a:pt x="1744" y="1022"/>
                    <a:pt x="1744" y="1022"/>
                    <a:pt x="1744" y="1022"/>
                  </a:cubicBezTo>
                  <a:cubicBezTo>
                    <a:pt x="1744" y="1022"/>
                    <a:pt x="1777" y="1048"/>
                    <a:pt x="1819" y="1097"/>
                  </a:cubicBezTo>
                  <a:cubicBezTo>
                    <a:pt x="1781" y="1111"/>
                    <a:pt x="1781" y="1111"/>
                    <a:pt x="1781" y="1111"/>
                  </a:cubicBezTo>
                  <a:cubicBezTo>
                    <a:pt x="1774" y="1101"/>
                    <a:pt x="1768" y="1093"/>
                    <a:pt x="1761" y="1084"/>
                  </a:cubicBezTo>
                  <a:cubicBezTo>
                    <a:pt x="1761" y="1084"/>
                    <a:pt x="1761" y="1084"/>
                    <a:pt x="1760" y="1084"/>
                  </a:cubicBezTo>
                  <a:cubicBezTo>
                    <a:pt x="1760" y="1084"/>
                    <a:pt x="1760" y="1084"/>
                    <a:pt x="1760" y="1084"/>
                  </a:cubicBezTo>
                  <a:cubicBezTo>
                    <a:pt x="1756" y="1079"/>
                    <a:pt x="1749" y="1072"/>
                    <a:pt x="1741" y="1063"/>
                  </a:cubicBezTo>
                  <a:cubicBezTo>
                    <a:pt x="1741" y="1063"/>
                    <a:pt x="1741" y="1063"/>
                    <a:pt x="1741" y="1063"/>
                  </a:cubicBezTo>
                  <a:cubicBezTo>
                    <a:pt x="1741" y="1063"/>
                    <a:pt x="1741" y="1063"/>
                    <a:pt x="1741" y="1063"/>
                  </a:cubicBezTo>
                  <a:cubicBezTo>
                    <a:pt x="1721" y="1044"/>
                    <a:pt x="1708" y="1030"/>
                    <a:pt x="1698" y="1020"/>
                  </a:cubicBezTo>
                  <a:cubicBezTo>
                    <a:pt x="1698" y="1020"/>
                    <a:pt x="1698" y="1020"/>
                    <a:pt x="1698" y="1020"/>
                  </a:cubicBezTo>
                  <a:cubicBezTo>
                    <a:pt x="1639" y="960"/>
                    <a:pt x="1557" y="884"/>
                    <a:pt x="1516" y="876"/>
                  </a:cubicBezTo>
                  <a:cubicBezTo>
                    <a:pt x="1516" y="876"/>
                    <a:pt x="1519" y="868"/>
                    <a:pt x="1519" y="856"/>
                  </a:cubicBezTo>
                  <a:cubicBezTo>
                    <a:pt x="1518" y="862"/>
                    <a:pt x="1517" y="869"/>
                    <a:pt x="1516" y="876"/>
                  </a:cubicBezTo>
                  <a:cubicBezTo>
                    <a:pt x="1499" y="1038"/>
                    <a:pt x="1181" y="1173"/>
                    <a:pt x="986" y="1198"/>
                  </a:cubicBezTo>
                  <a:cubicBezTo>
                    <a:pt x="791" y="1223"/>
                    <a:pt x="853" y="1145"/>
                    <a:pt x="922" y="1028"/>
                  </a:cubicBezTo>
                  <a:cubicBezTo>
                    <a:pt x="992" y="911"/>
                    <a:pt x="1205" y="863"/>
                    <a:pt x="1254" y="809"/>
                  </a:cubicBezTo>
                  <a:cubicBezTo>
                    <a:pt x="1303" y="756"/>
                    <a:pt x="1204" y="754"/>
                    <a:pt x="1086" y="805"/>
                  </a:cubicBezTo>
                  <a:cubicBezTo>
                    <a:pt x="968" y="855"/>
                    <a:pt x="949" y="997"/>
                    <a:pt x="759" y="1083"/>
                  </a:cubicBezTo>
                  <a:cubicBezTo>
                    <a:pt x="570" y="1169"/>
                    <a:pt x="294" y="852"/>
                    <a:pt x="294" y="852"/>
                  </a:cubicBezTo>
                  <a:cubicBezTo>
                    <a:pt x="444" y="847"/>
                    <a:pt x="661" y="690"/>
                    <a:pt x="654" y="640"/>
                  </a:cubicBezTo>
                  <a:cubicBezTo>
                    <a:pt x="647" y="590"/>
                    <a:pt x="290" y="718"/>
                    <a:pt x="229" y="723"/>
                  </a:cubicBezTo>
                  <a:cubicBezTo>
                    <a:pt x="169" y="728"/>
                    <a:pt x="32" y="649"/>
                    <a:pt x="16" y="405"/>
                  </a:cubicBezTo>
                  <a:close/>
                </a:path>
              </a:pathLst>
            </a:custGeom>
            <a:solidFill>
              <a:srgbClr val="CDE0F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748" name="Freeform 12">
              <a:extLst>
                <a:ext uri="{FF2B5EF4-FFF2-40B4-BE49-F238E27FC236}">
                  <a16:creationId xmlns:a16="http://schemas.microsoft.com/office/drawing/2014/main" id="{6CB2E50C-3A0B-4B41-9184-F0D0044952D4}"/>
                </a:ext>
              </a:extLst>
            </p:cNvPr>
            <p:cNvSpPr>
              <a:spLocks/>
            </p:cNvSpPr>
            <p:nvPr/>
          </p:nvSpPr>
          <p:spPr bwMode="auto">
            <a:xfrm>
              <a:off x="7234238" y="8356601"/>
              <a:ext cx="206375" cy="109538"/>
            </a:xfrm>
            <a:custGeom>
              <a:avLst/>
              <a:gdLst>
                <a:gd name="T0" fmla="*/ 2147483647 w 242"/>
                <a:gd name="T1" fmla="*/ 2147483647 h 128"/>
                <a:gd name="T2" fmla="*/ 2147483647 w 242"/>
                <a:gd name="T3" fmla="*/ 2147483647 h 128"/>
                <a:gd name="T4" fmla="*/ 2147483647 w 242"/>
                <a:gd name="T5" fmla="*/ 2147483647 h 128"/>
                <a:gd name="T6" fmla="*/ 2147483647 w 242"/>
                <a:gd name="T7" fmla="*/ 2147483647 h 128"/>
                <a:gd name="T8" fmla="*/ 2147483647 w 242"/>
                <a:gd name="T9" fmla="*/ 2147483647 h 1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42"/>
                <a:gd name="T16" fmla="*/ 0 h 128"/>
                <a:gd name="T17" fmla="*/ 242 w 242"/>
                <a:gd name="T18" fmla="*/ 128 h 12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42" h="128">
                  <a:moveTo>
                    <a:pt x="43" y="126"/>
                  </a:moveTo>
                  <a:cubicBezTo>
                    <a:pt x="43" y="126"/>
                    <a:pt x="96" y="37"/>
                    <a:pt x="190" y="91"/>
                  </a:cubicBezTo>
                  <a:cubicBezTo>
                    <a:pt x="242" y="35"/>
                    <a:pt x="242" y="35"/>
                    <a:pt x="242" y="35"/>
                  </a:cubicBezTo>
                  <a:cubicBezTo>
                    <a:pt x="242" y="35"/>
                    <a:pt x="188" y="0"/>
                    <a:pt x="74" y="77"/>
                  </a:cubicBezTo>
                  <a:cubicBezTo>
                    <a:pt x="0" y="128"/>
                    <a:pt x="43" y="126"/>
                    <a:pt x="43" y="126"/>
                  </a:cubicBezTo>
                  <a:close/>
                </a:path>
              </a:pathLst>
            </a:custGeom>
            <a:solidFill>
              <a:srgbClr val="F997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749" name="Freeform 13">
              <a:extLst>
                <a:ext uri="{FF2B5EF4-FFF2-40B4-BE49-F238E27FC236}">
                  <a16:creationId xmlns:a16="http://schemas.microsoft.com/office/drawing/2014/main" id="{D79B7302-AF6C-4629-BF47-5B157064AE6E}"/>
                </a:ext>
              </a:extLst>
            </p:cNvPr>
            <p:cNvSpPr>
              <a:spLocks/>
            </p:cNvSpPr>
            <p:nvPr/>
          </p:nvSpPr>
          <p:spPr bwMode="auto">
            <a:xfrm>
              <a:off x="7210425" y="8394701"/>
              <a:ext cx="136525" cy="142875"/>
            </a:xfrm>
            <a:custGeom>
              <a:avLst/>
              <a:gdLst>
                <a:gd name="T0" fmla="*/ 2147483647 w 158"/>
                <a:gd name="T1" fmla="*/ 2147483647 h 167"/>
                <a:gd name="T2" fmla="*/ 2147483647 w 158"/>
                <a:gd name="T3" fmla="*/ 0 h 167"/>
                <a:gd name="T4" fmla="*/ 2147483647 w 158"/>
                <a:gd name="T5" fmla="*/ 2147483647 h 167"/>
                <a:gd name="T6" fmla="*/ 2147483647 w 158"/>
                <a:gd name="T7" fmla="*/ 2147483647 h 16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58"/>
                <a:gd name="T13" fmla="*/ 0 h 167"/>
                <a:gd name="T14" fmla="*/ 158 w 158"/>
                <a:gd name="T15" fmla="*/ 167 h 16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58" h="167">
                  <a:moveTo>
                    <a:pt x="18" y="167"/>
                  </a:moveTo>
                  <a:cubicBezTo>
                    <a:pt x="18" y="167"/>
                    <a:pt x="0" y="71"/>
                    <a:pt x="158" y="0"/>
                  </a:cubicBezTo>
                  <a:cubicBezTo>
                    <a:pt x="158" y="0"/>
                    <a:pt x="101" y="32"/>
                    <a:pt x="89" y="130"/>
                  </a:cubicBezTo>
                  <a:lnTo>
                    <a:pt x="18" y="167"/>
                  </a:lnTo>
                  <a:close/>
                </a:path>
              </a:pathLst>
            </a:custGeom>
            <a:solidFill>
              <a:srgbClr val="F997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750" name="Freeform 14">
              <a:extLst>
                <a:ext uri="{FF2B5EF4-FFF2-40B4-BE49-F238E27FC236}">
                  <a16:creationId xmlns:a16="http://schemas.microsoft.com/office/drawing/2014/main" id="{040699D9-A617-4379-AE5B-D213520EFCF0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0225" y="10782301"/>
              <a:ext cx="123825" cy="173038"/>
            </a:xfrm>
            <a:custGeom>
              <a:avLst/>
              <a:gdLst>
                <a:gd name="T0" fmla="*/ 2147483647 w 143"/>
                <a:gd name="T1" fmla="*/ 2147483647 h 202"/>
                <a:gd name="T2" fmla="*/ 2147483647 w 143"/>
                <a:gd name="T3" fmla="*/ 2147483647 h 202"/>
                <a:gd name="T4" fmla="*/ 2147483647 w 143"/>
                <a:gd name="T5" fmla="*/ 0 h 202"/>
                <a:gd name="T6" fmla="*/ 2147483647 w 143"/>
                <a:gd name="T7" fmla="*/ 2147483647 h 202"/>
                <a:gd name="T8" fmla="*/ 2147483647 w 143"/>
                <a:gd name="T9" fmla="*/ 2147483647 h 2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3"/>
                <a:gd name="T16" fmla="*/ 0 h 202"/>
                <a:gd name="T17" fmla="*/ 143 w 143"/>
                <a:gd name="T18" fmla="*/ 202 h 2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3" h="202">
                  <a:moveTo>
                    <a:pt x="134" y="164"/>
                  </a:moveTo>
                  <a:cubicBezTo>
                    <a:pt x="134" y="164"/>
                    <a:pt x="47" y="130"/>
                    <a:pt x="81" y="37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0" y="53"/>
                    <a:pt x="86" y="143"/>
                  </a:cubicBezTo>
                  <a:cubicBezTo>
                    <a:pt x="143" y="202"/>
                    <a:pt x="134" y="164"/>
                    <a:pt x="134" y="164"/>
                  </a:cubicBezTo>
                  <a:close/>
                </a:path>
              </a:pathLst>
            </a:custGeom>
            <a:solidFill>
              <a:srgbClr val="5685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751" name="Freeform 15">
              <a:extLst>
                <a:ext uri="{FF2B5EF4-FFF2-40B4-BE49-F238E27FC236}">
                  <a16:creationId xmlns:a16="http://schemas.microsoft.com/office/drawing/2014/main" id="{3B211F05-CDA0-43AE-8617-0B80C891E92F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3088" y="10864851"/>
              <a:ext cx="146050" cy="112713"/>
            </a:xfrm>
            <a:custGeom>
              <a:avLst/>
              <a:gdLst>
                <a:gd name="T0" fmla="*/ 2147483647 w 171"/>
                <a:gd name="T1" fmla="*/ 2147483647 h 132"/>
                <a:gd name="T2" fmla="*/ 0 w 171"/>
                <a:gd name="T3" fmla="*/ 0 h 132"/>
                <a:gd name="T4" fmla="*/ 2147483647 w 171"/>
                <a:gd name="T5" fmla="*/ 2147483647 h 132"/>
                <a:gd name="T6" fmla="*/ 2147483647 w 171"/>
                <a:gd name="T7" fmla="*/ 2147483647 h 13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71"/>
                <a:gd name="T13" fmla="*/ 0 h 132"/>
                <a:gd name="T14" fmla="*/ 171 w 171"/>
                <a:gd name="T15" fmla="*/ 132 h 13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71" h="132">
                  <a:moveTo>
                    <a:pt x="171" y="101"/>
                  </a:moveTo>
                  <a:cubicBezTo>
                    <a:pt x="171" y="101"/>
                    <a:pt x="87" y="132"/>
                    <a:pt x="0" y="0"/>
                  </a:cubicBezTo>
                  <a:cubicBezTo>
                    <a:pt x="0" y="0"/>
                    <a:pt x="37" y="46"/>
                    <a:pt x="127" y="42"/>
                  </a:cubicBezTo>
                  <a:lnTo>
                    <a:pt x="171" y="101"/>
                  </a:lnTo>
                  <a:close/>
                </a:path>
              </a:pathLst>
            </a:custGeom>
            <a:solidFill>
              <a:srgbClr val="739A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752" name="Freeform 16">
              <a:extLst>
                <a:ext uri="{FF2B5EF4-FFF2-40B4-BE49-F238E27FC236}">
                  <a16:creationId xmlns:a16="http://schemas.microsoft.com/office/drawing/2014/main" id="{251DDAB9-DEF3-4439-9F6A-24D685D4285E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2013" y="9828213"/>
              <a:ext cx="93663" cy="80963"/>
            </a:xfrm>
            <a:custGeom>
              <a:avLst/>
              <a:gdLst>
                <a:gd name="T0" fmla="*/ 0 w 110"/>
                <a:gd name="T1" fmla="*/ 2147483647 h 93"/>
                <a:gd name="T2" fmla="*/ 2147483647 w 110"/>
                <a:gd name="T3" fmla="*/ 0 h 93"/>
                <a:gd name="T4" fmla="*/ 2147483647 w 110"/>
                <a:gd name="T5" fmla="*/ 2147483647 h 93"/>
                <a:gd name="T6" fmla="*/ 2147483647 w 110"/>
                <a:gd name="T7" fmla="*/ 2147483647 h 93"/>
                <a:gd name="T8" fmla="*/ 0 w 110"/>
                <a:gd name="T9" fmla="*/ 2147483647 h 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0"/>
                <a:gd name="T16" fmla="*/ 0 h 93"/>
                <a:gd name="T17" fmla="*/ 110 w 110"/>
                <a:gd name="T18" fmla="*/ 93 h 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0" h="93">
                  <a:moveTo>
                    <a:pt x="0" y="67"/>
                  </a:moveTo>
                  <a:cubicBezTo>
                    <a:pt x="0" y="67"/>
                    <a:pt x="48" y="36"/>
                    <a:pt x="53" y="0"/>
                  </a:cubicBezTo>
                  <a:cubicBezTo>
                    <a:pt x="53" y="0"/>
                    <a:pt x="100" y="2"/>
                    <a:pt x="110" y="17"/>
                  </a:cubicBezTo>
                  <a:cubicBezTo>
                    <a:pt x="110" y="17"/>
                    <a:pt x="88" y="78"/>
                    <a:pt x="63" y="90"/>
                  </a:cubicBezTo>
                  <a:cubicBezTo>
                    <a:pt x="63" y="90"/>
                    <a:pt x="6" y="93"/>
                    <a:pt x="0" y="67"/>
                  </a:cubicBezTo>
                  <a:close/>
                </a:path>
              </a:pathLst>
            </a:custGeom>
            <a:solidFill>
              <a:srgbClr val="F1A3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753" name="Freeform 17">
              <a:extLst>
                <a:ext uri="{FF2B5EF4-FFF2-40B4-BE49-F238E27FC236}">
                  <a16:creationId xmlns:a16="http://schemas.microsoft.com/office/drawing/2014/main" id="{16161914-5D11-4842-BCDA-1EF391FF871C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3725" y="11707813"/>
              <a:ext cx="101600" cy="85725"/>
            </a:xfrm>
            <a:custGeom>
              <a:avLst/>
              <a:gdLst>
                <a:gd name="T0" fmla="*/ 2147483647 w 118"/>
                <a:gd name="T1" fmla="*/ 2147483647 h 100"/>
                <a:gd name="T2" fmla="*/ 2147483647 w 118"/>
                <a:gd name="T3" fmla="*/ 0 h 100"/>
                <a:gd name="T4" fmla="*/ 0 w 118"/>
                <a:gd name="T5" fmla="*/ 2147483647 h 100"/>
                <a:gd name="T6" fmla="*/ 2147483647 w 118"/>
                <a:gd name="T7" fmla="*/ 2147483647 h 100"/>
                <a:gd name="T8" fmla="*/ 2147483647 w 118"/>
                <a:gd name="T9" fmla="*/ 2147483647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8"/>
                <a:gd name="T16" fmla="*/ 0 h 100"/>
                <a:gd name="T17" fmla="*/ 118 w 118"/>
                <a:gd name="T18" fmla="*/ 100 h 1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8" h="100">
                  <a:moveTo>
                    <a:pt x="118" y="72"/>
                  </a:moveTo>
                  <a:cubicBezTo>
                    <a:pt x="118" y="72"/>
                    <a:pt x="66" y="39"/>
                    <a:pt x="61" y="0"/>
                  </a:cubicBezTo>
                  <a:cubicBezTo>
                    <a:pt x="61" y="0"/>
                    <a:pt x="11" y="3"/>
                    <a:pt x="0" y="19"/>
                  </a:cubicBezTo>
                  <a:cubicBezTo>
                    <a:pt x="0" y="19"/>
                    <a:pt x="23" y="84"/>
                    <a:pt x="50" y="96"/>
                  </a:cubicBezTo>
                  <a:cubicBezTo>
                    <a:pt x="50" y="96"/>
                    <a:pt x="111" y="100"/>
                    <a:pt x="118" y="72"/>
                  </a:cubicBezTo>
                  <a:close/>
                </a:path>
              </a:pathLst>
            </a:custGeom>
            <a:solidFill>
              <a:srgbClr val="F1A3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754" name="Freeform 18">
              <a:extLst>
                <a:ext uri="{FF2B5EF4-FFF2-40B4-BE49-F238E27FC236}">
                  <a16:creationId xmlns:a16="http://schemas.microsoft.com/office/drawing/2014/main" id="{92FAE437-E439-4B91-9670-C3C831E4AB6B}"/>
                </a:ext>
              </a:extLst>
            </p:cNvPr>
            <p:cNvSpPr>
              <a:spLocks/>
            </p:cNvSpPr>
            <p:nvPr/>
          </p:nvSpPr>
          <p:spPr bwMode="auto">
            <a:xfrm>
              <a:off x="6753225" y="9229726"/>
              <a:ext cx="141288" cy="119063"/>
            </a:xfrm>
            <a:custGeom>
              <a:avLst/>
              <a:gdLst>
                <a:gd name="T0" fmla="*/ 2147483647 w 164"/>
                <a:gd name="T1" fmla="*/ 2147483647 h 140"/>
                <a:gd name="T2" fmla="*/ 2147483647 w 164"/>
                <a:gd name="T3" fmla="*/ 0 h 140"/>
                <a:gd name="T4" fmla="*/ 0 w 164"/>
                <a:gd name="T5" fmla="*/ 2147483647 h 140"/>
                <a:gd name="T6" fmla="*/ 2147483647 w 164"/>
                <a:gd name="T7" fmla="*/ 2147483647 h 140"/>
                <a:gd name="T8" fmla="*/ 2147483647 w 164"/>
                <a:gd name="T9" fmla="*/ 2147483647 h 1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64"/>
                <a:gd name="T16" fmla="*/ 0 h 140"/>
                <a:gd name="T17" fmla="*/ 164 w 164"/>
                <a:gd name="T18" fmla="*/ 140 h 1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64" h="140">
                  <a:moveTo>
                    <a:pt x="164" y="100"/>
                  </a:moveTo>
                  <a:cubicBezTo>
                    <a:pt x="164" y="100"/>
                    <a:pt x="93" y="55"/>
                    <a:pt x="85" y="0"/>
                  </a:cubicBezTo>
                  <a:cubicBezTo>
                    <a:pt x="85" y="0"/>
                    <a:pt x="15" y="4"/>
                    <a:pt x="0" y="27"/>
                  </a:cubicBezTo>
                  <a:cubicBezTo>
                    <a:pt x="0" y="27"/>
                    <a:pt x="32" y="117"/>
                    <a:pt x="70" y="134"/>
                  </a:cubicBezTo>
                  <a:cubicBezTo>
                    <a:pt x="70" y="134"/>
                    <a:pt x="155" y="140"/>
                    <a:pt x="164" y="100"/>
                  </a:cubicBezTo>
                  <a:close/>
                </a:path>
              </a:pathLst>
            </a:custGeom>
            <a:solidFill>
              <a:srgbClr val="86D1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755" name="Rectangle 37">
              <a:extLst>
                <a:ext uri="{FF2B5EF4-FFF2-40B4-BE49-F238E27FC236}">
                  <a16:creationId xmlns:a16="http://schemas.microsoft.com/office/drawing/2014/main" id="{236F1CBB-7D5F-4E7C-8B2F-6EE2D77A8B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69250" y="10172701"/>
              <a:ext cx="1195388" cy="3443288"/>
            </a:xfrm>
            <a:prstGeom prst="rect">
              <a:avLst/>
            </a:prstGeom>
            <a:solidFill>
              <a:srgbClr val="FFB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en-US"/>
            </a:p>
          </p:txBody>
        </p:sp>
        <p:sp>
          <p:nvSpPr>
            <p:cNvPr id="116756" name="Rectangle 38">
              <a:extLst>
                <a:ext uri="{FF2B5EF4-FFF2-40B4-BE49-F238E27FC236}">
                  <a16:creationId xmlns:a16="http://schemas.microsoft.com/office/drawing/2014/main" id="{A616B71D-4231-460B-A4EE-E0A5339294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13300" y="10172701"/>
              <a:ext cx="3155950" cy="3443288"/>
            </a:xfrm>
            <a:prstGeom prst="rect">
              <a:avLst/>
            </a:prstGeom>
            <a:solidFill>
              <a:srgbClr val="F9940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en-US"/>
            </a:p>
          </p:txBody>
        </p:sp>
        <p:sp>
          <p:nvSpPr>
            <p:cNvPr id="116757" name="Rectangle 39">
              <a:extLst>
                <a:ext uri="{FF2B5EF4-FFF2-40B4-BE49-F238E27FC236}">
                  <a16:creationId xmlns:a16="http://schemas.microsoft.com/office/drawing/2014/main" id="{80482126-E201-478A-8073-589674EDD5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13300" y="11857038"/>
              <a:ext cx="3155950" cy="241300"/>
            </a:xfrm>
            <a:prstGeom prst="rect">
              <a:avLst/>
            </a:prstGeom>
            <a:solidFill>
              <a:srgbClr val="FFB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en-US"/>
            </a:p>
          </p:txBody>
        </p:sp>
        <p:sp>
          <p:nvSpPr>
            <p:cNvPr id="116758" name="Rectangle 40">
              <a:extLst>
                <a:ext uri="{FF2B5EF4-FFF2-40B4-BE49-F238E27FC236}">
                  <a16:creationId xmlns:a16="http://schemas.microsoft.com/office/drawing/2014/main" id="{D97A6334-2EE3-436D-9D79-2D6B2133B1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69250" y="11857038"/>
              <a:ext cx="1195388" cy="241300"/>
            </a:xfrm>
            <a:prstGeom prst="rect">
              <a:avLst/>
            </a:prstGeom>
            <a:solidFill>
              <a:srgbClr val="F9940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en-US"/>
            </a:p>
          </p:txBody>
        </p:sp>
        <p:sp>
          <p:nvSpPr>
            <p:cNvPr id="116759" name="Freeform 41">
              <a:extLst>
                <a:ext uri="{FF2B5EF4-FFF2-40B4-BE49-F238E27FC236}">
                  <a16:creationId xmlns:a16="http://schemas.microsoft.com/office/drawing/2014/main" id="{DFCF6C1F-A400-49DF-97CC-F2D2DB8EFC96}"/>
                </a:ext>
              </a:extLst>
            </p:cNvPr>
            <p:cNvSpPr>
              <a:spLocks/>
            </p:cNvSpPr>
            <p:nvPr/>
          </p:nvSpPr>
          <p:spPr bwMode="auto">
            <a:xfrm>
              <a:off x="6975475" y="9747251"/>
              <a:ext cx="1212850" cy="488950"/>
            </a:xfrm>
            <a:custGeom>
              <a:avLst/>
              <a:gdLst>
                <a:gd name="T0" fmla="*/ 2147483647 w 1415"/>
                <a:gd name="T1" fmla="*/ 2147483647 h 571"/>
                <a:gd name="T2" fmla="*/ 2147483647 w 1415"/>
                <a:gd name="T3" fmla="*/ 2147483647 h 571"/>
                <a:gd name="T4" fmla="*/ 2147483647 w 1415"/>
                <a:gd name="T5" fmla="*/ 2147483647 h 571"/>
                <a:gd name="T6" fmla="*/ 2147483647 w 1415"/>
                <a:gd name="T7" fmla="*/ 2147483647 h 571"/>
                <a:gd name="T8" fmla="*/ 0 w 1415"/>
                <a:gd name="T9" fmla="*/ 2147483647 h 571"/>
                <a:gd name="T10" fmla="*/ 2147483647 w 1415"/>
                <a:gd name="T11" fmla="*/ 2147483647 h 57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415"/>
                <a:gd name="T19" fmla="*/ 0 h 571"/>
                <a:gd name="T20" fmla="*/ 1415 w 1415"/>
                <a:gd name="T21" fmla="*/ 571 h 57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415" h="571">
                  <a:moveTo>
                    <a:pt x="17" y="540"/>
                  </a:moveTo>
                  <a:cubicBezTo>
                    <a:pt x="17" y="540"/>
                    <a:pt x="849" y="0"/>
                    <a:pt x="1415" y="173"/>
                  </a:cubicBezTo>
                  <a:cubicBezTo>
                    <a:pt x="1298" y="282"/>
                    <a:pt x="1298" y="282"/>
                    <a:pt x="1298" y="282"/>
                  </a:cubicBezTo>
                  <a:cubicBezTo>
                    <a:pt x="1351" y="466"/>
                    <a:pt x="1351" y="466"/>
                    <a:pt x="1351" y="466"/>
                  </a:cubicBezTo>
                  <a:cubicBezTo>
                    <a:pt x="1351" y="466"/>
                    <a:pt x="722" y="261"/>
                    <a:pt x="0" y="571"/>
                  </a:cubicBezTo>
                  <a:lnTo>
                    <a:pt x="17" y="540"/>
                  </a:lnTo>
                  <a:close/>
                </a:path>
              </a:pathLst>
            </a:custGeom>
            <a:solidFill>
              <a:srgbClr val="F997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760" name="Freeform 42">
              <a:extLst>
                <a:ext uri="{FF2B5EF4-FFF2-40B4-BE49-F238E27FC236}">
                  <a16:creationId xmlns:a16="http://schemas.microsoft.com/office/drawing/2014/main" id="{FE3D304A-55DC-4CE2-9D5F-3DBCE7AE45CD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6788" y="8382001"/>
              <a:ext cx="2173288" cy="1724025"/>
            </a:xfrm>
            <a:custGeom>
              <a:avLst/>
              <a:gdLst>
                <a:gd name="T0" fmla="*/ 2147483647 w 2537"/>
                <a:gd name="T1" fmla="*/ 2147483647 h 2011"/>
                <a:gd name="T2" fmla="*/ 2147483647 w 2537"/>
                <a:gd name="T3" fmla="*/ 2147483647 h 2011"/>
                <a:gd name="T4" fmla="*/ 2147483647 w 2537"/>
                <a:gd name="T5" fmla="*/ 2147483647 h 2011"/>
                <a:gd name="T6" fmla="*/ 2147483647 w 2537"/>
                <a:gd name="T7" fmla="*/ 2147483647 h 2011"/>
                <a:gd name="T8" fmla="*/ 2147483647 w 2537"/>
                <a:gd name="T9" fmla="*/ 2147483647 h 20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37"/>
                <a:gd name="T16" fmla="*/ 0 h 2011"/>
                <a:gd name="T17" fmla="*/ 2537 w 2537"/>
                <a:gd name="T18" fmla="*/ 2011 h 20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37" h="2011">
                  <a:moveTo>
                    <a:pt x="2537" y="2011"/>
                  </a:moveTo>
                  <a:cubicBezTo>
                    <a:pt x="2537" y="2011"/>
                    <a:pt x="2390" y="1993"/>
                    <a:pt x="2171" y="1963"/>
                  </a:cubicBezTo>
                  <a:cubicBezTo>
                    <a:pt x="1590" y="1883"/>
                    <a:pt x="502" y="1716"/>
                    <a:pt x="307" y="1561"/>
                  </a:cubicBezTo>
                  <a:cubicBezTo>
                    <a:pt x="0" y="1318"/>
                    <a:pt x="727" y="286"/>
                    <a:pt x="1042" y="143"/>
                  </a:cubicBezTo>
                  <a:cubicBezTo>
                    <a:pt x="1357" y="0"/>
                    <a:pt x="2537" y="2011"/>
                    <a:pt x="2537" y="2011"/>
                  </a:cubicBezTo>
                  <a:close/>
                </a:path>
              </a:pathLst>
            </a:custGeom>
            <a:solidFill>
              <a:srgbClr val="F997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761" name="Freeform 43">
              <a:extLst>
                <a:ext uri="{FF2B5EF4-FFF2-40B4-BE49-F238E27FC236}">
                  <a16:creationId xmlns:a16="http://schemas.microsoft.com/office/drawing/2014/main" id="{8832043D-1B25-422A-BADE-E284D655440F}"/>
                </a:ext>
              </a:extLst>
            </p:cNvPr>
            <p:cNvSpPr>
              <a:spLocks/>
            </p:cNvSpPr>
            <p:nvPr/>
          </p:nvSpPr>
          <p:spPr bwMode="auto">
            <a:xfrm>
              <a:off x="6931025" y="8010526"/>
              <a:ext cx="2036763" cy="2159000"/>
            </a:xfrm>
            <a:custGeom>
              <a:avLst/>
              <a:gdLst>
                <a:gd name="T0" fmla="*/ 2147483647 w 2376"/>
                <a:gd name="T1" fmla="*/ 2147483647 h 2520"/>
                <a:gd name="T2" fmla="*/ 0 w 2376"/>
                <a:gd name="T3" fmla="*/ 2147483647 h 2520"/>
                <a:gd name="T4" fmla="*/ 2147483647 w 2376"/>
                <a:gd name="T5" fmla="*/ 2147483647 h 2520"/>
                <a:gd name="T6" fmla="*/ 2147483647 w 2376"/>
                <a:gd name="T7" fmla="*/ 2147483647 h 2520"/>
                <a:gd name="T8" fmla="*/ 2147483647 w 2376"/>
                <a:gd name="T9" fmla="*/ 2147483647 h 2520"/>
                <a:gd name="T10" fmla="*/ 2147483647 w 2376"/>
                <a:gd name="T11" fmla="*/ 2147483647 h 2520"/>
                <a:gd name="T12" fmla="*/ 2147483647 w 2376"/>
                <a:gd name="T13" fmla="*/ 2147483647 h 25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376"/>
                <a:gd name="T22" fmla="*/ 0 h 2520"/>
                <a:gd name="T23" fmla="*/ 2376 w 2376"/>
                <a:gd name="T24" fmla="*/ 2520 h 252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376" h="2520">
                  <a:moveTo>
                    <a:pt x="2324" y="1160"/>
                  </a:moveTo>
                  <a:cubicBezTo>
                    <a:pt x="2376" y="1416"/>
                    <a:pt x="0" y="2520"/>
                    <a:pt x="0" y="2520"/>
                  </a:cubicBezTo>
                  <a:cubicBezTo>
                    <a:pt x="0" y="2520"/>
                    <a:pt x="44" y="2403"/>
                    <a:pt x="114" y="2220"/>
                  </a:cubicBezTo>
                  <a:cubicBezTo>
                    <a:pt x="114" y="2220"/>
                    <a:pt x="114" y="2220"/>
                    <a:pt x="114" y="2220"/>
                  </a:cubicBezTo>
                  <a:cubicBezTo>
                    <a:pt x="371" y="1551"/>
                    <a:pt x="990" y="0"/>
                    <a:pt x="1193" y="22"/>
                  </a:cubicBezTo>
                  <a:cubicBezTo>
                    <a:pt x="1213" y="24"/>
                    <a:pt x="1237" y="31"/>
                    <a:pt x="1264" y="43"/>
                  </a:cubicBezTo>
                  <a:cubicBezTo>
                    <a:pt x="1576" y="180"/>
                    <a:pt x="2275" y="924"/>
                    <a:pt x="2324" y="1160"/>
                  </a:cubicBezTo>
                  <a:close/>
                </a:path>
              </a:pathLst>
            </a:custGeom>
            <a:solidFill>
              <a:srgbClr val="F997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762" name="Freeform 44">
              <a:extLst>
                <a:ext uri="{FF2B5EF4-FFF2-40B4-BE49-F238E27FC236}">
                  <a16:creationId xmlns:a16="http://schemas.microsoft.com/office/drawing/2014/main" id="{6C2FC1A0-549D-479E-AEE6-3EC48DA133AE}"/>
                </a:ext>
              </a:extLst>
            </p:cNvPr>
            <p:cNvSpPr>
              <a:spLocks/>
            </p:cNvSpPr>
            <p:nvPr/>
          </p:nvSpPr>
          <p:spPr bwMode="auto">
            <a:xfrm>
              <a:off x="7029450" y="8010526"/>
              <a:ext cx="1036638" cy="1901825"/>
            </a:xfrm>
            <a:custGeom>
              <a:avLst/>
              <a:gdLst>
                <a:gd name="T0" fmla="*/ 2147483647 w 1210"/>
                <a:gd name="T1" fmla="*/ 2147483647 h 2220"/>
                <a:gd name="T2" fmla="*/ 0 w 1210"/>
                <a:gd name="T3" fmla="*/ 2147483647 h 2220"/>
                <a:gd name="T4" fmla="*/ 2147483647 w 1210"/>
                <a:gd name="T5" fmla="*/ 2147483647 h 2220"/>
                <a:gd name="T6" fmla="*/ 2147483647 w 1210"/>
                <a:gd name="T7" fmla="*/ 2147483647 h 2220"/>
                <a:gd name="T8" fmla="*/ 2147483647 w 1210"/>
                <a:gd name="T9" fmla="*/ 2147483647 h 22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210"/>
                <a:gd name="T16" fmla="*/ 0 h 2220"/>
                <a:gd name="T17" fmla="*/ 1210 w 1210"/>
                <a:gd name="T18" fmla="*/ 2220 h 222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210" h="2220">
                  <a:moveTo>
                    <a:pt x="1130" y="270"/>
                  </a:moveTo>
                  <a:cubicBezTo>
                    <a:pt x="985" y="522"/>
                    <a:pt x="15" y="2194"/>
                    <a:pt x="0" y="2220"/>
                  </a:cubicBezTo>
                  <a:cubicBezTo>
                    <a:pt x="257" y="1551"/>
                    <a:pt x="876" y="0"/>
                    <a:pt x="1079" y="22"/>
                  </a:cubicBezTo>
                  <a:cubicBezTo>
                    <a:pt x="1079" y="22"/>
                    <a:pt x="1119" y="20"/>
                    <a:pt x="1150" y="43"/>
                  </a:cubicBezTo>
                  <a:cubicBezTo>
                    <a:pt x="1187" y="70"/>
                    <a:pt x="1210" y="131"/>
                    <a:pt x="1130" y="270"/>
                  </a:cubicBezTo>
                  <a:close/>
                </a:path>
              </a:pathLst>
            </a:custGeom>
            <a:solidFill>
              <a:srgbClr val="ED7D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763" name="Freeform 45">
              <a:extLst>
                <a:ext uri="{FF2B5EF4-FFF2-40B4-BE49-F238E27FC236}">
                  <a16:creationId xmlns:a16="http://schemas.microsoft.com/office/drawing/2014/main" id="{A5EEE838-E06D-474D-B255-0900FACF723E}"/>
                </a:ext>
              </a:extLst>
            </p:cNvPr>
            <p:cNvSpPr>
              <a:spLocks/>
            </p:cNvSpPr>
            <p:nvPr/>
          </p:nvSpPr>
          <p:spPr bwMode="auto">
            <a:xfrm>
              <a:off x="4964113" y="9459913"/>
              <a:ext cx="1673225" cy="604838"/>
            </a:xfrm>
            <a:custGeom>
              <a:avLst/>
              <a:gdLst>
                <a:gd name="T0" fmla="*/ 2147483647 w 1953"/>
                <a:gd name="T1" fmla="*/ 2147483647 h 705"/>
                <a:gd name="T2" fmla="*/ 2147483647 w 1953"/>
                <a:gd name="T3" fmla="*/ 2147483647 h 705"/>
                <a:gd name="T4" fmla="*/ 2147483647 w 1953"/>
                <a:gd name="T5" fmla="*/ 2147483647 h 705"/>
                <a:gd name="T6" fmla="*/ 2147483647 w 1953"/>
                <a:gd name="T7" fmla="*/ 2147483647 h 705"/>
                <a:gd name="T8" fmla="*/ 2147483647 w 1953"/>
                <a:gd name="T9" fmla="*/ 2147483647 h 70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53"/>
                <a:gd name="T16" fmla="*/ 0 h 705"/>
                <a:gd name="T17" fmla="*/ 1953 w 1953"/>
                <a:gd name="T18" fmla="*/ 705 h 70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53" h="705">
                  <a:moveTo>
                    <a:pt x="1953" y="705"/>
                  </a:moveTo>
                  <a:cubicBezTo>
                    <a:pt x="1952" y="705"/>
                    <a:pt x="1952" y="705"/>
                    <a:pt x="1952" y="705"/>
                  </a:cubicBezTo>
                  <a:cubicBezTo>
                    <a:pt x="1371" y="625"/>
                    <a:pt x="283" y="458"/>
                    <a:pt x="88" y="303"/>
                  </a:cubicBezTo>
                  <a:cubicBezTo>
                    <a:pt x="0" y="55"/>
                    <a:pt x="229" y="35"/>
                    <a:pt x="395" y="17"/>
                  </a:cubicBezTo>
                  <a:cubicBezTo>
                    <a:pt x="562" y="0"/>
                    <a:pt x="1953" y="705"/>
                    <a:pt x="1953" y="705"/>
                  </a:cubicBezTo>
                  <a:close/>
                </a:path>
              </a:pathLst>
            </a:custGeom>
            <a:solidFill>
              <a:srgbClr val="ED7D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764" name="Freeform 46">
              <a:extLst>
                <a:ext uri="{FF2B5EF4-FFF2-40B4-BE49-F238E27FC236}">
                  <a16:creationId xmlns:a16="http://schemas.microsoft.com/office/drawing/2014/main" id="{2CE346C7-7A82-437F-9846-C07FB171360F}"/>
                </a:ext>
              </a:extLst>
            </p:cNvPr>
            <p:cNvSpPr>
              <a:spLocks/>
            </p:cNvSpPr>
            <p:nvPr/>
          </p:nvSpPr>
          <p:spPr bwMode="auto">
            <a:xfrm>
              <a:off x="6570663" y="9883776"/>
              <a:ext cx="706438" cy="288925"/>
            </a:xfrm>
            <a:custGeom>
              <a:avLst/>
              <a:gdLst>
                <a:gd name="T0" fmla="*/ 0 w 824"/>
                <a:gd name="T1" fmla="*/ 2147483647 h 337"/>
                <a:gd name="T2" fmla="*/ 2147483647 w 824"/>
                <a:gd name="T3" fmla="*/ 2147483647 h 337"/>
                <a:gd name="T4" fmla="*/ 2147483647 w 824"/>
                <a:gd name="T5" fmla="*/ 2147483647 h 337"/>
                <a:gd name="T6" fmla="*/ 0 w 824"/>
                <a:gd name="T7" fmla="*/ 2147483647 h 3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24"/>
                <a:gd name="T13" fmla="*/ 0 h 337"/>
                <a:gd name="T14" fmla="*/ 824 w 824"/>
                <a:gd name="T15" fmla="*/ 337 h 3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24" h="337">
                  <a:moveTo>
                    <a:pt x="0" y="337"/>
                  </a:moveTo>
                  <a:cubicBezTo>
                    <a:pt x="0" y="337"/>
                    <a:pt x="133" y="34"/>
                    <a:pt x="395" y="17"/>
                  </a:cubicBezTo>
                  <a:cubicBezTo>
                    <a:pt x="669" y="0"/>
                    <a:pt x="824" y="337"/>
                    <a:pt x="824" y="337"/>
                  </a:cubicBezTo>
                  <a:lnTo>
                    <a:pt x="0" y="337"/>
                  </a:lnTo>
                  <a:close/>
                </a:path>
              </a:pathLst>
            </a:custGeom>
            <a:solidFill>
              <a:srgbClr val="ED7D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765" name="Rectangle 47">
              <a:extLst>
                <a:ext uri="{FF2B5EF4-FFF2-40B4-BE49-F238E27FC236}">
                  <a16:creationId xmlns:a16="http://schemas.microsoft.com/office/drawing/2014/main" id="{44B6A775-97CA-4C55-B489-3F496E4859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18050" y="10172701"/>
              <a:ext cx="3302000" cy="474663"/>
            </a:xfrm>
            <a:prstGeom prst="rect">
              <a:avLst/>
            </a:prstGeom>
            <a:solidFill>
              <a:srgbClr val="FFB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en-US"/>
            </a:p>
          </p:txBody>
        </p:sp>
        <p:sp>
          <p:nvSpPr>
            <p:cNvPr id="116766" name="Rectangle 48">
              <a:extLst>
                <a:ext uri="{FF2B5EF4-FFF2-40B4-BE49-F238E27FC236}">
                  <a16:creationId xmlns:a16="http://schemas.microsoft.com/office/drawing/2014/main" id="{1AB051C5-5E99-4339-8F01-F1AC4E18E8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20050" y="10172701"/>
              <a:ext cx="1244600" cy="474663"/>
            </a:xfrm>
            <a:prstGeom prst="rect">
              <a:avLst/>
            </a:prstGeom>
            <a:solidFill>
              <a:srgbClr val="F9940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en-US"/>
            </a:p>
          </p:txBody>
        </p:sp>
        <p:sp>
          <p:nvSpPr>
            <p:cNvPr id="116767" name="Freeform 49">
              <a:extLst>
                <a:ext uri="{FF2B5EF4-FFF2-40B4-BE49-F238E27FC236}">
                  <a16:creationId xmlns:a16="http://schemas.microsoft.com/office/drawing/2014/main" id="{652578C2-0B01-4EA8-90EF-0D4E43CD4D46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0638" y="9928226"/>
              <a:ext cx="1585913" cy="939800"/>
            </a:xfrm>
            <a:custGeom>
              <a:avLst/>
              <a:gdLst>
                <a:gd name="T0" fmla="*/ 2147483647 w 1851"/>
                <a:gd name="T1" fmla="*/ 2147483647 h 1095"/>
                <a:gd name="T2" fmla="*/ 2147483647 w 1851"/>
                <a:gd name="T3" fmla="*/ 2147483647 h 1095"/>
                <a:gd name="T4" fmla="*/ 2147483647 w 1851"/>
                <a:gd name="T5" fmla="*/ 2147483647 h 1095"/>
                <a:gd name="T6" fmla="*/ 2147483647 w 1851"/>
                <a:gd name="T7" fmla="*/ 2147483647 h 1095"/>
                <a:gd name="T8" fmla="*/ 2147483647 w 1851"/>
                <a:gd name="T9" fmla="*/ 2147483647 h 1095"/>
                <a:gd name="T10" fmla="*/ 2147483647 w 1851"/>
                <a:gd name="T11" fmla="*/ 2147483647 h 1095"/>
                <a:gd name="T12" fmla="*/ 2147483647 w 1851"/>
                <a:gd name="T13" fmla="*/ 2147483647 h 109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51"/>
                <a:gd name="T22" fmla="*/ 0 h 1095"/>
                <a:gd name="T23" fmla="*/ 1851 w 1851"/>
                <a:gd name="T24" fmla="*/ 1095 h 1095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51" h="1095">
                  <a:moveTo>
                    <a:pt x="1851" y="239"/>
                  </a:moveTo>
                  <a:cubicBezTo>
                    <a:pt x="1851" y="239"/>
                    <a:pt x="1096" y="0"/>
                    <a:pt x="587" y="158"/>
                  </a:cubicBezTo>
                  <a:cubicBezTo>
                    <a:pt x="0" y="340"/>
                    <a:pt x="34" y="1065"/>
                    <a:pt x="34" y="1065"/>
                  </a:cubicBezTo>
                  <a:cubicBezTo>
                    <a:pt x="173" y="1008"/>
                    <a:pt x="173" y="1008"/>
                    <a:pt x="173" y="1008"/>
                  </a:cubicBezTo>
                  <a:cubicBezTo>
                    <a:pt x="359" y="1095"/>
                    <a:pt x="359" y="1095"/>
                    <a:pt x="359" y="1095"/>
                  </a:cubicBezTo>
                  <a:cubicBezTo>
                    <a:pt x="359" y="1095"/>
                    <a:pt x="390" y="328"/>
                    <a:pt x="869" y="221"/>
                  </a:cubicBezTo>
                  <a:cubicBezTo>
                    <a:pt x="1283" y="128"/>
                    <a:pt x="1851" y="239"/>
                    <a:pt x="1851" y="239"/>
                  </a:cubicBezTo>
                  <a:close/>
                </a:path>
              </a:pathLst>
            </a:custGeom>
            <a:solidFill>
              <a:srgbClr val="F997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768" name="Rectangle 50">
              <a:extLst>
                <a:ext uri="{FF2B5EF4-FFF2-40B4-BE49-F238E27FC236}">
                  <a16:creationId xmlns:a16="http://schemas.microsoft.com/office/drawing/2014/main" id="{BBE5A3F0-33DC-4EE4-A3B6-2FDE6DB3FC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13463" y="10172701"/>
              <a:ext cx="241300" cy="3441700"/>
            </a:xfrm>
            <a:prstGeom prst="rect">
              <a:avLst/>
            </a:prstGeom>
            <a:solidFill>
              <a:srgbClr val="FFA4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en-US"/>
            </a:p>
          </p:txBody>
        </p:sp>
        <p:sp>
          <p:nvSpPr>
            <p:cNvPr id="116769" name="Freeform 51">
              <a:extLst>
                <a:ext uri="{FF2B5EF4-FFF2-40B4-BE49-F238E27FC236}">
                  <a16:creationId xmlns:a16="http://schemas.microsoft.com/office/drawing/2014/main" id="{41C053BB-F1A5-43F3-A250-638EDA6B0C7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2713" y="9140826"/>
              <a:ext cx="434975" cy="711200"/>
            </a:xfrm>
            <a:custGeom>
              <a:avLst/>
              <a:gdLst>
                <a:gd name="T0" fmla="*/ 2147483647 w 274"/>
                <a:gd name="T1" fmla="*/ 2147483647 h 448"/>
                <a:gd name="T2" fmla="*/ 2147483647 w 274"/>
                <a:gd name="T3" fmla="*/ 2147483647 h 448"/>
                <a:gd name="T4" fmla="*/ 0 w 274"/>
                <a:gd name="T5" fmla="*/ 2147483647 h 448"/>
                <a:gd name="T6" fmla="*/ 2147483647 w 274"/>
                <a:gd name="T7" fmla="*/ 0 h 448"/>
                <a:gd name="T8" fmla="*/ 2147483647 w 274"/>
                <a:gd name="T9" fmla="*/ 2147483647 h 4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4"/>
                <a:gd name="T16" fmla="*/ 0 h 448"/>
                <a:gd name="T17" fmla="*/ 274 w 274"/>
                <a:gd name="T18" fmla="*/ 448 h 44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4" h="448">
                  <a:moveTo>
                    <a:pt x="274" y="401"/>
                  </a:moveTo>
                  <a:lnTo>
                    <a:pt x="134" y="448"/>
                  </a:lnTo>
                  <a:lnTo>
                    <a:pt x="0" y="47"/>
                  </a:lnTo>
                  <a:lnTo>
                    <a:pt x="139" y="0"/>
                  </a:lnTo>
                  <a:lnTo>
                    <a:pt x="274" y="401"/>
                  </a:lnTo>
                  <a:close/>
                </a:path>
              </a:pathLst>
            </a:custGeom>
            <a:solidFill>
              <a:srgbClr val="ED7D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770" name="Freeform 52">
              <a:extLst>
                <a:ext uri="{FF2B5EF4-FFF2-40B4-BE49-F238E27FC236}">
                  <a16:creationId xmlns:a16="http://schemas.microsoft.com/office/drawing/2014/main" id="{34C65454-2254-42BE-B6D0-7AC41C303513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8513" y="9215438"/>
              <a:ext cx="796925" cy="831850"/>
            </a:xfrm>
            <a:custGeom>
              <a:avLst/>
              <a:gdLst>
                <a:gd name="T0" fmla="*/ 2147483647 w 502"/>
                <a:gd name="T1" fmla="*/ 2147483647 h 524"/>
                <a:gd name="T2" fmla="*/ 2147483647 w 502"/>
                <a:gd name="T3" fmla="*/ 2147483647 h 524"/>
                <a:gd name="T4" fmla="*/ 0 w 502"/>
                <a:gd name="T5" fmla="*/ 2147483647 h 524"/>
                <a:gd name="T6" fmla="*/ 2147483647 w 502"/>
                <a:gd name="T7" fmla="*/ 0 h 524"/>
                <a:gd name="T8" fmla="*/ 2147483647 w 502"/>
                <a:gd name="T9" fmla="*/ 2147483647 h 5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02"/>
                <a:gd name="T16" fmla="*/ 0 h 524"/>
                <a:gd name="T17" fmla="*/ 502 w 502"/>
                <a:gd name="T18" fmla="*/ 524 h 52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02" h="524">
                  <a:moveTo>
                    <a:pt x="502" y="401"/>
                  </a:moveTo>
                  <a:lnTo>
                    <a:pt x="134" y="524"/>
                  </a:lnTo>
                  <a:lnTo>
                    <a:pt x="0" y="123"/>
                  </a:lnTo>
                  <a:lnTo>
                    <a:pt x="368" y="0"/>
                  </a:lnTo>
                  <a:lnTo>
                    <a:pt x="502" y="401"/>
                  </a:lnTo>
                  <a:close/>
                </a:path>
              </a:pathLst>
            </a:custGeom>
            <a:solidFill>
              <a:srgbClr val="F997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771" name="Freeform 53">
              <a:extLst>
                <a:ext uri="{FF2B5EF4-FFF2-40B4-BE49-F238E27FC236}">
                  <a16:creationId xmlns:a16="http://schemas.microsoft.com/office/drawing/2014/main" id="{040833FD-CE1B-415C-B1B1-634E7F504333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3288" y="9526588"/>
              <a:ext cx="598488" cy="239713"/>
            </a:xfrm>
            <a:custGeom>
              <a:avLst/>
              <a:gdLst>
                <a:gd name="T0" fmla="*/ 2147483647 w 377"/>
                <a:gd name="T1" fmla="*/ 2147483647 h 151"/>
                <a:gd name="T2" fmla="*/ 0 w 377"/>
                <a:gd name="T3" fmla="*/ 2147483647 h 151"/>
                <a:gd name="T4" fmla="*/ 2147483647 w 377"/>
                <a:gd name="T5" fmla="*/ 0 h 151"/>
                <a:gd name="T6" fmla="*/ 2147483647 w 377"/>
                <a:gd name="T7" fmla="*/ 2147483647 h 151"/>
                <a:gd name="T8" fmla="*/ 2147483647 w 377"/>
                <a:gd name="T9" fmla="*/ 2147483647 h 1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77"/>
                <a:gd name="T16" fmla="*/ 0 h 151"/>
                <a:gd name="T17" fmla="*/ 377 w 377"/>
                <a:gd name="T18" fmla="*/ 151 h 15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77" h="151">
                  <a:moveTo>
                    <a:pt x="9" y="151"/>
                  </a:moveTo>
                  <a:lnTo>
                    <a:pt x="0" y="123"/>
                  </a:lnTo>
                  <a:lnTo>
                    <a:pt x="367" y="0"/>
                  </a:lnTo>
                  <a:lnTo>
                    <a:pt x="377" y="28"/>
                  </a:lnTo>
                  <a:lnTo>
                    <a:pt x="9" y="151"/>
                  </a:lnTo>
                  <a:close/>
                </a:path>
              </a:pathLst>
            </a:custGeom>
            <a:solidFill>
              <a:srgbClr val="FFB9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772" name="Freeform 54">
              <a:extLst>
                <a:ext uri="{FF2B5EF4-FFF2-40B4-BE49-F238E27FC236}">
                  <a16:creationId xmlns:a16="http://schemas.microsoft.com/office/drawing/2014/main" id="{C7629C0F-527C-4F0F-8F09-5FFBA795DA2B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5900" y="9451976"/>
              <a:ext cx="236538" cy="119063"/>
            </a:xfrm>
            <a:custGeom>
              <a:avLst/>
              <a:gdLst>
                <a:gd name="T0" fmla="*/ 2147483647 w 149"/>
                <a:gd name="T1" fmla="*/ 2147483647 h 75"/>
                <a:gd name="T2" fmla="*/ 0 w 149"/>
                <a:gd name="T3" fmla="*/ 2147483647 h 75"/>
                <a:gd name="T4" fmla="*/ 2147483647 w 149"/>
                <a:gd name="T5" fmla="*/ 0 h 75"/>
                <a:gd name="T6" fmla="*/ 2147483647 w 149"/>
                <a:gd name="T7" fmla="*/ 2147483647 h 75"/>
                <a:gd name="T8" fmla="*/ 2147483647 w 149"/>
                <a:gd name="T9" fmla="*/ 2147483647 h 7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9"/>
                <a:gd name="T16" fmla="*/ 0 h 75"/>
                <a:gd name="T17" fmla="*/ 149 w 149"/>
                <a:gd name="T18" fmla="*/ 75 h 7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9" h="75">
                  <a:moveTo>
                    <a:pt x="10" y="75"/>
                  </a:moveTo>
                  <a:lnTo>
                    <a:pt x="0" y="47"/>
                  </a:lnTo>
                  <a:lnTo>
                    <a:pt x="140" y="0"/>
                  </a:lnTo>
                  <a:lnTo>
                    <a:pt x="149" y="28"/>
                  </a:lnTo>
                  <a:lnTo>
                    <a:pt x="10" y="75"/>
                  </a:lnTo>
                  <a:close/>
                </a:path>
              </a:pathLst>
            </a:custGeom>
            <a:solidFill>
              <a:srgbClr val="F69B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773" name="Freeform 55">
              <a:extLst>
                <a:ext uri="{FF2B5EF4-FFF2-40B4-BE49-F238E27FC236}">
                  <a16:creationId xmlns:a16="http://schemas.microsoft.com/office/drawing/2014/main" id="{40F67999-E0D4-46EF-90F2-58C6C3D4298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9200" y="9105901"/>
              <a:ext cx="292100" cy="157163"/>
            </a:xfrm>
            <a:custGeom>
              <a:avLst/>
              <a:gdLst>
                <a:gd name="T0" fmla="*/ 2147483647 w 341"/>
                <a:gd name="T1" fmla="*/ 2147483647 h 185"/>
                <a:gd name="T2" fmla="*/ 2147483647 w 341"/>
                <a:gd name="T3" fmla="*/ 0 h 185"/>
                <a:gd name="T4" fmla="*/ 2147483647 w 341"/>
                <a:gd name="T5" fmla="*/ 2147483647 h 185"/>
                <a:gd name="T6" fmla="*/ 2147483647 w 341"/>
                <a:gd name="T7" fmla="*/ 2147483647 h 185"/>
                <a:gd name="T8" fmla="*/ 0 w 341"/>
                <a:gd name="T9" fmla="*/ 2147483647 h 185"/>
                <a:gd name="T10" fmla="*/ 2147483647 w 341"/>
                <a:gd name="T11" fmla="*/ 2147483647 h 18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41"/>
                <a:gd name="T19" fmla="*/ 0 h 185"/>
                <a:gd name="T20" fmla="*/ 341 w 341"/>
                <a:gd name="T21" fmla="*/ 185 h 18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41" h="185">
                  <a:moveTo>
                    <a:pt x="2" y="178"/>
                  </a:moveTo>
                  <a:cubicBezTo>
                    <a:pt x="2" y="178"/>
                    <a:pt x="180" y="13"/>
                    <a:pt x="337" y="0"/>
                  </a:cubicBezTo>
                  <a:cubicBezTo>
                    <a:pt x="315" y="29"/>
                    <a:pt x="315" y="29"/>
                    <a:pt x="315" y="29"/>
                  </a:cubicBezTo>
                  <a:cubicBezTo>
                    <a:pt x="341" y="59"/>
                    <a:pt x="341" y="59"/>
                    <a:pt x="341" y="59"/>
                  </a:cubicBezTo>
                  <a:cubicBezTo>
                    <a:pt x="341" y="59"/>
                    <a:pt x="165" y="71"/>
                    <a:pt x="0" y="185"/>
                  </a:cubicBezTo>
                  <a:lnTo>
                    <a:pt x="2" y="178"/>
                  </a:lnTo>
                  <a:close/>
                </a:path>
              </a:pathLst>
            </a:custGeom>
            <a:solidFill>
              <a:srgbClr val="FFB9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774" name="Freeform 56">
              <a:extLst>
                <a:ext uri="{FF2B5EF4-FFF2-40B4-BE49-F238E27FC236}">
                  <a16:creationId xmlns:a16="http://schemas.microsoft.com/office/drawing/2014/main" id="{AEA94884-5D1F-4F37-B4AC-3713E9F3DF2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0888" y="9009063"/>
              <a:ext cx="438150" cy="317500"/>
            </a:xfrm>
            <a:custGeom>
              <a:avLst/>
              <a:gdLst>
                <a:gd name="T0" fmla="*/ 2147483647 w 512"/>
                <a:gd name="T1" fmla="*/ 2147483647 h 370"/>
                <a:gd name="T2" fmla="*/ 2147483647 w 512"/>
                <a:gd name="T3" fmla="*/ 2147483647 h 370"/>
                <a:gd name="T4" fmla="*/ 2147483647 w 512"/>
                <a:gd name="T5" fmla="*/ 2147483647 h 370"/>
                <a:gd name="T6" fmla="*/ 2147483647 w 512"/>
                <a:gd name="T7" fmla="*/ 2147483647 h 370"/>
                <a:gd name="T8" fmla="*/ 2147483647 w 512"/>
                <a:gd name="T9" fmla="*/ 2147483647 h 37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12"/>
                <a:gd name="T16" fmla="*/ 0 h 370"/>
                <a:gd name="T17" fmla="*/ 512 w 512"/>
                <a:gd name="T18" fmla="*/ 370 h 37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12" h="370">
                  <a:moveTo>
                    <a:pt x="512" y="299"/>
                  </a:moveTo>
                  <a:cubicBezTo>
                    <a:pt x="512" y="299"/>
                    <a:pt x="484" y="304"/>
                    <a:pt x="442" y="312"/>
                  </a:cubicBezTo>
                  <a:cubicBezTo>
                    <a:pt x="329" y="334"/>
                    <a:pt x="118" y="370"/>
                    <a:pt x="72" y="354"/>
                  </a:cubicBezTo>
                  <a:cubicBezTo>
                    <a:pt x="0" y="328"/>
                    <a:pt x="71" y="92"/>
                    <a:pt x="120" y="46"/>
                  </a:cubicBezTo>
                  <a:cubicBezTo>
                    <a:pt x="169" y="0"/>
                    <a:pt x="512" y="299"/>
                    <a:pt x="512" y="299"/>
                  </a:cubicBezTo>
                  <a:close/>
                </a:path>
              </a:pathLst>
            </a:custGeom>
            <a:solidFill>
              <a:srgbClr val="FFB9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775" name="Freeform 57">
              <a:extLst>
                <a:ext uri="{FF2B5EF4-FFF2-40B4-BE49-F238E27FC236}">
                  <a16:creationId xmlns:a16="http://schemas.microsoft.com/office/drawing/2014/main" id="{A8B3ECC5-F7FD-4100-9B98-FAE06936FA1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0625" y="8816976"/>
              <a:ext cx="317500" cy="461963"/>
            </a:xfrm>
            <a:custGeom>
              <a:avLst/>
              <a:gdLst>
                <a:gd name="T0" fmla="*/ 2147483647 w 371"/>
                <a:gd name="T1" fmla="*/ 2147483647 h 538"/>
                <a:gd name="T2" fmla="*/ 0 w 371"/>
                <a:gd name="T3" fmla="*/ 2147483647 h 538"/>
                <a:gd name="T4" fmla="*/ 2147483647 w 371"/>
                <a:gd name="T5" fmla="*/ 2147483647 h 538"/>
                <a:gd name="T6" fmla="*/ 2147483647 w 371"/>
                <a:gd name="T7" fmla="*/ 2147483647 h 538"/>
                <a:gd name="T8" fmla="*/ 2147483647 w 371"/>
                <a:gd name="T9" fmla="*/ 2147483647 h 538"/>
                <a:gd name="T10" fmla="*/ 2147483647 w 371"/>
                <a:gd name="T11" fmla="*/ 2147483647 h 538"/>
                <a:gd name="T12" fmla="*/ 2147483647 w 371"/>
                <a:gd name="T13" fmla="*/ 2147483647 h 53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71"/>
                <a:gd name="T22" fmla="*/ 0 h 538"/>
                <a:gd name="T23" fmla="*/ 371 w 371"/>
                <a:gd name="T24" fmla="*/ 538 h 538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71" h="538">
                  <a:moveTo>
                    <a:pt x="346" y="142"/>
                  </a:moveTo>
                  <a:cubicBezTo>
                    <a:pt x="371" y="186"/>
                    <a:pt x="0" y="538"/>
                    <a:pt x="0" y="538"/>
                  </a:cubicBezTo>
                  <a:cubicBezTo>
                    <a:pt x="0" y="538"/>
                    <a:pt x="1" y="514"/>
                    <a:pt x="2" y="475"/>
                  </a:cubicBezTo>
                  <a:cubicBezTo>
                    <a:pt x="2" y="475"/>
                    <a:pt x="2" y="475"/>
                    <a:pt x="3" y="475"/>
                  </a:cubicBezTo>
                  <a:cubicBezTo>
                    <a:pt x="9" y="336"/>
                    <a:pt x="27" y="10"/>
                    <a:pt x="66" y="1"/>
                  </a:cubicBezTo>
                  <a:cubicBezTo>
                    <a:pt x="70" y="1"/>
                    <a:pt x="75" y="0"/>
                    <a:pt x="80" y="1"/>
                  </a:cubicBezTo>
                  <a:cubicBezTo>
                    <a:pt x="147" y="7"/>
                    <a:pt x="322" y="101"/>
                    <a:pt x="346" y="142"/>
                  </a:cubicBezTo>
                  <a:close/>
                </a:path>
              </a:pathLst>
            </a:custGeom>
            <a:solidFill>
              <a:srgbClr val="FFB9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776" name="Freeform 58">
              <a:extLst>
                <a:ext uri="{FF2B5EF4-FFF2-40B4-BE49-F238E27FC236}">
                  <a16:creationId xmlns:a16="http://schemas.microsoft.com/office/drawing/2014/main" id="{D0FC3A49-7E79-4FF0-A194-2988D255E18D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2213" y="8816976"/>
              <a:ext cx="80963" cy="407988"/>
            </a:xfrm>
            <a:custGeom>
              <a:avLst/>
              <a:gdLst>
                <a:gd name="T0" fmla="*/ 2147483647 w 94"/>
                <a:gd name="T1" fmla="*/ 2147483647 h 476"/>
                <a:gd name="T2" fmla="*/ 0 w 94"/>
                <a:gd name="T3" fmla="*/ 2147483647 h 476"/>
                <a:gd name="T4" fmla="*/ 2147483647 w 94"/>
                <a:gd name="T5" fmla="*/ 2147483647 h 476"/>
                <a:gd name="T6" fmla="*/ 2147483647 w 94"/>
                <a:gd name="T7" fmla="*/ 2147483647 h 476"/>
                <a:gd name="T8" fmla="*/ 2147483647 w 94"/>
                <a:gd name="T9" fmla="*/ 2147483647 h 47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4"/>
                <a:gd name="T16" fmla="*/ 0 h 476"/>
                <a:gd name="T17" fmla="*/ 94 w 94"/>
                <a:gd name="T18" fmla="*/ 476 h 47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4" h="476">
                  <a:moveTo>
                    <a:pt x="88" y="45"/>
                  </a:moveTo>
                  <a:cubicBezTo>
                    <a:pt x="76" y="101"/>
                    <a:pt x="1" y="470"/>
                    <a:pt x="0" y="476"/>
                  </a:cubicBezTo>
                  <a:cubicBezTo>
                    <a:pt x="6" y="337"/>
                    <a:pt x="24" y="11"/>
                    <a:pt x="63" y="2"/>
                  </a:cubicBezTo>
                  <a:cubicBezTo>
                    <a:pt x="63" y="2"/>
                    <a:pt x="70" y="0"/>
                    <a:pt x="77" y="2"/>
                  </a:cubicBezTo>
                  <a:cubicBezTo>
                    <a:pt x="86" y="5"/>
                    <a:pt x="94" y="15"/>
                    <a:pt x="88" y="45"/>
                  </a:cubicBezTo>
                  <a:close/>
                </a:path>
              </a:pathLst>
            </a:custGeom>
            <a:solidFill>
              <a:srgbClr val="F69B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777" name="Freeform 59">
              <a:extLst>
                <a:ext uri="{FF2B5EF4-FFF2-40B4-BE49-F238E27FC236}">
                  <a16:creationId xmlns:a16="http://schemas.microsoft.com/office/drawing/2014/main" id="{190B94A2-EADC-4893-9B0D-C83B0BAD78BB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4225" y="9239251"/>
              <a:ext cx="344488" cy="87313"/>
            </a:xfrm>
            <a:custGeom>
              <a:avLst/>
              <a:gdLst>
                <a:gd name="T0" fmla="*/ 2147483647 w 402"/>
                <a:gd name="T1" fmla="*/ 2147483647 h 102"/>
                <a:gd name="T2" fmla="*/ 2147483647 w 402"/>
                <a:gd name="T3" fmla="*/ 2147483647 h 102"/>
                <a:gd name="T4" fmla="*/ 2147483647 w 402"/>
                <a:gd name="T5" fmla="*/ 2147483647 h 102"/>
                <a:gd name="T6" fmla="*/ 2147483647 w 402"/>
                <a:gd name="T7" fmla="*/ 2147483647 h 102"/>
                <a:gd name="T8" fmla="*/ 2147483647 w 402"/>
                <a:gd name="T9" fmla="*/ 2147483647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02"/>
                <a:gd name="T16" fmla="*/ 0 h 102"/>
                <a:gd name="T17" fmla="*/ 402 w 402"/>
                <a:gd name="T18" fmla="*/ 102 h 1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02" h="102">
                  <a:moveTo>
                    <a:pt x="402" y="44"/>
                  </a:moveTo>
                  <a:cubicBezTo>
                    <a:pt x="402" y="44"/>
                    <a:pt x="402" y="44"/>
                    <a:pt x="402" y="44"/>
                  </a:cubicBezTo>
                  <a:cubicBezTo>
                    <a:pt x="289" y="66"/>
                    <a:pt x="78" y="102"/>
                    <a:pt x="32" y="86"/>
                  </a:cubicBezTo>
                  <a:cubicBezTo>
                    <a:pt x="0" y="45"/>
                    <a:pt x="41" y="27"/>
                    <a:pt x="71" y="14"/>
                  </a:cubicBezTo>
                  <a:cubicBezTo>
                    <a:pt x="101" y="0"/>
                    <a:pt x="402" y="44"/>
                    <a:pt x="402" y="44"/>
                  </a:cubicBezTo>
                  <a:close/>
                </a:path>
              </a:pathLst>
            </a:custGeom>
            <a:solidFill>
              <a:srgbClr val="F69B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778" name="Freeform 60">
              <a:extLst>
                <a:ext uri="{FF2B5EF4-FFF2-40B4-BE49-F238E27FC236}">
                  <a16:creationId xmlns:a16="http://schemas.microsoft.com/office/drawing/2014/main" id="{21A5ED9C-1A76-41AD-88C6-2E46C5312CD9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2363" y="9212263"/>
              <a:ext cx="131763" cy="88900"/>
            </a:xfrm>
            <a:custGeom>
              <a:avLst/>
              <a:gdLst>
                <a:gd name="T0" fmla="*/ 0 w 153"/>
                <a:gd name="T1" fmla="*/ 2147483647 h 104"/>
                <a:gd name="T2" fmla="*/ 2147483647 w 153"/>
                <a:gd name="T3" fmla="*/ 2147483647 h 104"/>
                <a:gd name="T4" fmla="*/ 2147483647 w 153"/>
                <a:gd name="T5" fmla="*/ 2147483647 h 104"/>
                <a:gd name="T6" fmla="*/ 0 w 153"/>
                <a:gd name="T7" fmla="*/ 2147483647 h 10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53"/>
                <a:gd name="T13" fmla="*/ 0 h 104"/>
                <a:gd name="T14" fmla="*/ 153 w 153"/>
                <a:gd name="T15" fmla="*/ 104 h 10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53" h="104">
                  <a:moveTo>
                    <a:pt x="0" y="104"/>
                  </a:moveTo>
                  <a:cubicBezTo>
                    <a:pt x="0" y="104"/>
                    <a:pt x="6" y="39"/>
                    <a:pt x="54" y="20"/>
                  </a:cubicBezTo>
                  <a:cubicBezTo>
                    <a:pt x="103" y="0"/>
                    <a:pt x="153" y="53"/>
                    <a:pt x="153" y="53"/>
                  </a:cubicBezTo>
                  <a:lnTo>
                    <a:pt x="0" y="104"/>
                  </a:lnTo>
                  <a:close/>
                </a:path>
              </a:pathLst>
            </a:custGeom>
            <a:solidFill>
              <a:srgbClr val="F69B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779" name="Freeform 61">
              <a:extLst>
                <a:ext uri="{FF2B5EF4-FFF2-40B4-BE49-F238E27FC236}">
                  <a16:creationId xmlns:a16="http://schemas.microsoft.com/office/drawing/2014/main" id="{56624693-24F6-4203-881D-065C527BEAD6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1050" y="9212263"/>
              <a:ext cx="639763" cy="292100"/>
            </a:xfrm>
            <a:custGeom>
              <a:avLst/>
              <a:gdLst>
                <a:gd name="T0" fmla="*/ 2147483647 w 403"/>
                <a:gd name="T1" fmla="*/ 2147483647 h 184"/>
                <a:gd name="T2" fmla="*/ 2147483647 w 403"/>
                <a:gd name="T3" fmla="*/ 2147483647 h 184"/>
                <a:gd name="T4" fmla="*/ 0 w 403"/>
                <a:gd name="T5" fmla="*/ 2147483647 h 184"/>
                <a:gd name="T6" fmla="*/ 2147483647 w 403"/>
                <a:gd name="T7" fmla="*/ 0 h 184"/>
                <a:gd name="T8" fmla="*/ 2147483647 w 403"/>
                <a:gd name="T9" fmla="*/ 2147483647 h 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03"/>
                <a:gd name="T16" fmla="*/ 0 h 184"/>
                <a:gd name="T17" fmla="*/ 403 w 403"/>
                <a:gd name="T18" fmla="*/ 184 h 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03" h="184">
                  <a:moveTo>
                    <a:pt x="403" y="55"/>
                  </a:moveTo>
                  <a:lnTo>
                    <a:pt x="18" y="184"/>
                  </a:lnTo>
                  <a:lnTo>
                    <a:pt x="0" y="129"/>
                  </a:lnTo>
                  <a:lnTo>
                    <a:pt x="385" y="0"/>
                  </a:lnTo>
                  <a:lnTo>
                    <a:pt x="403" y="55"/>
                  </a:lnTo>
                  <a:close/>
                </a:path>
              </a:pathLst>
            </a:custGeom>
            <a:solidFill>
              <a:srgbClr val="FFA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780" name="Freeform 62">
              <a:extLst>
                <a:ext uri="{FF2B5EF4-FFF2-40B4-BE49-F238E27FC236}">
                  <a16:creationId xmlns:a16="http://schemas.microsoft.com/office/drawing/2014/main" id="{E629303B-67B2-4178-AB33-13E6F37EF988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2238" y="9134476"/>
              <a:ext cx="260350" cy="165100"/>
            </a:xfrm>
            <a:custGeom>
              <a:avLst/>
              <a:gdLst>
                <a:gd name="T0" fmla="*/ 2147483647 w 164"/>
                <a:gd name="T1" fmla="*/ 2147483647 h 104"/>
                <a:gd name="T2" fmla="*/ 2147483647 w 164"/>
                <a:gd name="T3" fmla="*/ 2147483647 h 104"/>
                <a:gd name="T4" fmla="*/ 0 w 164"/>
                <a:gd name="T5" fmla="*/ 2147483647 h 104"/>
                <a:gd name="T6" fmla="*/ 2147483647 w 164"/>
                <a:gd name="T7" fmla="*/ 0 h 104"/>
                <a:gd name="T8" fmla="*/ 2147483647 w 164"/>
                <a:gd name="T9" fmla="*/ 2147483647 h 10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64"/>
                <a:gd name="T16" fmla="*/ 0 h 104"/>
                <a:gd name="T17" fmla="*/ 164 w 164"/>
                <a:gd name="T18" fmla="*/ 104 h 10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64" h="104">
                  <a:moveTo>
                    <a:pt x="164" y="55"/>
                  </a:moveTo>
                  <a:lnTo>
                    <a:pt x="18" y="104"/>
                  </a:lnTo>
                  <a:lnTo>
                    <a:pt x="0" y="49"/>
                  </a:lnTo>
                  <a:lnTo>
                    <a:pt x="145" y="0"/>
                  </a:lnTo>
                  <a:lnTo>
                    <a:pt x="164" y="55"/>
                  </a:lnTo>
                  <a:close/>
                </a:path>
              </a:pathLst>
            </a:custGeom>
            <a:solidFill>
              <a:srgbClr val="F786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781" name="Freeform 63">
              <a:extLst>
                <a:ext uri="{FF2B5EF4-FFF2-40B4-BE49-F238E27FC236}">
                  <a16:creationId xmlns:a16="http://schemas.microsoft.com/office/drawing/2014/main" id="{F1046489-5A81-4B28-92CA-514578D24413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4075" y="9286876"/>
              <a:ext cx="287338" cy="227013"/>
            </a:xfrm>
            <a:custGeom>
              <a:avLst/>
              <a:gdLst>
                <a:gd name="T0" fmla="*/ 2147483647 w 336"/>
                <a:gd name="T1" fmla="*/ 0 h 265"/>
                <a:gd name="T2" fmla="*/ 2147483647 w 336"/>
                <a:gd name="T3" fmla="*/ 2147483647 h 265"/>
                <a:gd name="T4" fmla="*/ 2147483647 w 336"/>
                <a:gd name="T5" fmla="*/ 2147483647 h 265"/>
                <a:gd name="T6" fmla="*/ 2147483647 w 336"/>
                <a:gd name="T7" fmla="*/ 2147483647 h 265"/>
                <a:gd name="T8" fmla="*/ 2147483647 w 336"/>
                <a:gd name="T9" fmla="*/ 2147483647 h 265"/>
                <a:gd name="T10" fmla="*/ 2147483647 w 336"/>
                <a:gd name="T11" fmla="*/ 2147483647 h 265"/>
                <a:gd name="T12" fmla="*/ 2147483647 w 336"/>
                <a:gd name="T13" fmla="*/ 0 h 26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36"/>
                <a:gd name="T22" fmla="*/ 0 h 265"/>
                <a:gd name="T23" fmla="*/ 336 w 336"/>
                <a:gd name="T24" fmla="*/ 265 h 265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36" h="265">
                  <a:moveTo>
                    <a:pt x="336" y="0"/>
                  </a:moveTo>
                  <a:cubicBezTo>
                    <a:pt x="336" y="0"/>
                    <a:pt x="182" y="2"/>
                    <a:pt x="97" y="63"/>
                  </a:cubicBezTo>
                  <a:cubicBezTo>
                    <a:pt x="0" y="133"/>
                    <a:pt x="51" y="265"/>
                    <a:pt x="51" y="265"/>
                  </a:cubicBezTo>
                  <a:cubicBezTo>
                    <a:pt x="74" y="246"/>
                    <a:pt x="74" y="246"/>
                    <a:pt x="74" y="246"/>
                  </a:cubicBezTo>
                  <a:cubicBezTo>
                    <a:pt x="113" y="251"/>
                    <a:pt x="113" y="251"/>
                    <a:pt x="113" y="251"/>
                  </a:cubicBezTo>
                  <a:cubicBezTo>
                    <a:pt x="113" y="251"/>
                    <a:pt x="72" y="107"/>
                    <a:pt x="154" y="57"/>
                  </a:cubicBezTo>
                  <a:cubicBezTo>
                    <a:pt x="224" y="15"/>
                    <a:pt x="336" y="0"/>
                    <a:pt x="336" y="0"/>
                  </a:cubicBezTo>
                  <a:close/>
                </a:path>
              </a:pathLst>
            </a:custGeom>
            <a:solidFill>
              <a:srgbClr val="FFBE5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782" name="Freeform 64">
              <a:extLst>
                <a:ext uri="{FF2B5EF4-FFF2-40B4-BE49-F238E27FC236}">
                  <a16:creationId xmlns:a16="http://schemas.microsoft.com/office/drawing/2014/main" id="{3B801402-BA42-4AB2-9350-46E1DCE8FA7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9813" y="9313863"/>
              <a:ext cx="258763" cy="657225"/>
            </a:xfrm>
            <a:custGeom>
              <a:avLst/>
              <a:gdLst>
                <a:gd name="T0" fmla="*/ 2147483647 w 163"/>
                <a:gd name="T1" fmla="*/ 2147483647 h 414"/>
                <a:gd name="T2" fmla="*/ 2147483647 w 163"/>
                <a:gd name="T3" fmla="*/ 2147483647 h 414"/>
                <a:gd name="T4" fmla="*/ 0 w 163"/>
                <a:gd name="T5" fmla="*/ 2147483647 h 414"/>
                <a:gd name="T6" fmla="*/ 2147483647 w 163"/>
                <a:gd name="T7" fmla="*/ 0 h 414"/>
                <a:gd name="T8" fmla="*/ 2147483647 w 163"/>
                <a:gd name="T9" fmla="*/ 2147483647 h 4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63"/>
                <a:gd name="T16" fmla="*/ 0 h 414"/>
                <a:gd name="T17" fmla="*/ 163 w 163"/>
                <a:gd name="T18" fmla="*/ 414 h 41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63" h="414">
                  <a:moveTo>
                    <a:pt x="163" y="405"/>
                  </a:moveTo>
                  <a:lnTo>
                    <a:pt x="135" y="414"/>
                  </a:lnTo>
                  <a:lnTo>
                    <a:pt x="0" y="10"/>
                  </a:lnTo>
                  <a:lnTo>
                    <a:pt x="28" y="0"/>
                  </a:lnTo>
                  <a:lnTo>
                    <a:pt x="163" y="405"/>
                  </a:lnTo>
                  <a:close/>
                </a:path>
              </a:pathLst>
            </a:custGeom>
            <a:solidFill>
              <a:srgbClr val="FFB9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783" name="Freeform 65">
              <a:extLst>
                <a:ext uri="{FF2B5EF4-FFF2-40B4-BE49-F238E27FC236}">
                  <a16:creationId xmlns:a16="http://schemas.microsoft.com/office/drawing/2014/main" id="{4EF85FC4-FB26-4C8D-8B2C-CAC0395A094D}"/>
                </a:ext>
              </a:extLst>
            </p:cNvPr>
            <p:cNvSpPr>
              <a:spLocks/>
            </p:cNvSpPr>
            <p:nvPr/>
          </p:nvSpPr>
          <p:spPr bwMode="auto">
            <a:xfrm>
              <a:off x="7756525" y="10240963"/>
              <a:ext cx="463550" cy="514350"/>
            </a:xfrm>
            <a:custGeom>
              <a:avLst/>
              <a:gdLst>
                <a:gd name="T0" fmla="*/ 2147483647 w 540"/>
                <a:gd name="T1" fmla="*/ 2147483647 h 600"/>
                <a:gd name="T2" fmla="*/ 2147483647 w 540"/>
                <a:gd name="T3" fmla="*/ 2147483647 h 600"/>
                <a:gd name="T4" fmla="*/ 2147483647 w 540"/>
                <a:gd name="T5" fmla="*/ 2147483647 h 600"/>
                <a:gd name="T6" fmla="*/ 2147483647 w 540"/>
                <a:gd name="T7" fmla="*/ 2147483647 h 600"/>
                <a:gd name="T8" fmla="*/ 2147483647 w 540"/>
                <a:gd name="T9" fmla="*/ 2147483647 h 600"/>
                <a:gd name="T10" fmla="*/ 2147483647 w 540"/>
                <a:gd name="T11" fmla="*/ 2147483647 h 600"/>
                <a:gd name="T12" fmla="*/ 2147483647 w 540"/>
                <a:gd name="T13" fmla="*/ 2147483647 h 600"/>
                <a:gd name="T14" fmla="*/ 2147483647 w 540"/>
                <a:gd name="T15" fmla="*/ 2147483647 h 600"/>
                <a:gd name="T16" fmla="*/ 2147483647 w 540"/>
                <a:gd name="T17" fmla="*/ 2147483647 h 600"/>
                <a:gd name="T18" fmla="*/ 2147483647 w 540"/>
                <a:gd name="T19" fmla="*/ 2147483647 h 600"/>
                <a:gd name="T20" fmla="*/ 2147483647 w 540"/>
                <a:gd name="T21" fmla="*/ 2147483647 h 600"/>
                <a:gd name="T22" fmla="*/ 2147483647 w 540"/>
                <a:gd name="T23" fmla="*/ 2147483647 h 600"/>
                <a:gd name="T24" fmla="*/ 2147483647 w 540"/>
                <a:gd name="T25" fmla="*/ 2147483647 h 60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540"/>
                <a:gd name="T40" fmla="*/ 0 h 600"/>
                <a:gd name="T41" fmla="*/ 540 w 540"/>
                <a:gd name="T42" fmla="*/ 600 h 600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540" h="600">
                  <a:moveTo>
                    <a:pt x="278" y="347"/>
                  </a:moveTo>
                  <a:cubicBezTo>
                    <a:pt x="278" y="347"/>
                    <a:pt x="176" y="407"/>
                    <a:pt x="239" y="524"/>
                  </a:cubicBezTo>
                  <a:cubicBezTo>
                    <a:pt x="239" y="524"/>
                    <a:pt x="149" y="508"/>
                    <a:pt x="130" y="481"/>
                  </a:cubicBezTo>
                  <a:cubicBezTo>
                    <a:pt x="130" y="481"/>
                    <a:pt x="132" y="492"/>
                    <a:pt x="136" y="498"/>
                  </a:cubicBezTo>
                  <a:cubicBezTo>
                    <a:pt x="136" y="498"/>
                    <a:pt x="54" y="479"/>
                    <a:pt x="27" y="445"/>
                  </a:cubicBezTo>
                  <a:cubicBezTo>
                    <a:pt x="0" y="410"/>
                    <a:pt x="132" y="0"/>
                    <a:pt x="345" y="106"/>
                  </a:cubicBezTo>
                  <a:cubicBezTo>
                    <a:pt x="345" y="106"/>
                    <a:pt x="540" y="142"/>
                    <a:pt x="464" y="359"/>
                  </a:cubicBezTo>
                  <a:cubicBezTo>
                    <a:pt x="387" y="576"/>
                    <a:pt x="460" y="595"/>
                    <a:pt x="460" y="595"/>
                  </a:cubicBezTo>
                  <a:cubicBezTo>
                    <a:pt x="460" y="595"/>
                    <a:pt x="437" y="600"/>
                    <a:pt x="427" y="597"/>
                  </a:cubicBezTo>
                  <a:cubicBezTo>
                    <a:pt x="427" y="597"/>
                    <a:pt x="414" y="588"/>
                    <a:pt x="414" y="579"/>
                  </a:cubicBezTo>
                  <a:cubicBezTo>
                    <a:pt x="414" y="579"/>
                    <a:pt x="413" y="592"/>
                    <a:pt x="416" y="597"/>
                  </a:cubicBezTo>
                  <a:cubicBezTo>
                    <a:pt x="416" y="597"/>
                    <a:pt x="336" y="584"/>
                    <a:pt x="305" y="544"/>
                  </a:cubicBezTo>
                  <a:cubicBezTo>
                    <a:pt x="274" y="504"/>
                    <a:pt x="255" y="390"/>
                    <a:pt x="278" y="347"/>
                  </a:cubicBezTo>
                  <a:close/>
                </a:path>
              </a:pathLst>
            </a:custGeom>
            <a:solidFill>
              <a:srgbClr val="2338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784" name="Freeform 66">
              <a:extLst>
                <a:ext uri="{FF2B5EF4-FFF2-40B4-BE49-F238E27FC236}">
                  <a16:creationId xmlns:a16="http://schemas.microsoft.com/office/drawing/2014/main" id="{94F1D05F-E457-45CE-8A30-10C6D851C640}"/>
                </a:ext>
              </a:extLst>
            </p:cNvPr>
            <p:cNvSpPr>
              <a:spLocks/>
            </p:cNvSpPr>
            <p:nvPr/>
          </p:nvSpPr>
          <p:spPr bwMode="auto">
            <a:xfrm>
              <a:off x="7867650" y="10837863"/>
              <a:ext cx="1588" cy="0"/>
            </a:xfrm>
            <a:custGeom>
              <a:avLst/>
              <a:gdLst>
                <a:gd name="T0" fmla="*/ 2147483647 w 1"/>
                <a:gd name="T1" fmla="*/ 0 w 1"/>
                <a:gd name="T2" fmla="*/ 2147483647 w 1"/>
                <a:gd name="T3" fmla="*/ 0 60000 65536"/>
                <a:gd name="T4" fmla="*/ 0 60000 65536"/>
                <a:gd name="T5" fmla="*/ 0 60000 65536"/>
                <a:gd name="T6" fmla="*/ 0 w 1"/>
                <a:gd name="T7" fmla="*/ 1 w 1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FFB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" name="Freeform 67">
              <a:extLst>
                <a:ext uri="{FF2B5EF4-FFF2-40B4-BE49-F238E27FC236}">
                  <a16:creationId xmlns:a16="http://schemas.microsoft.com/office/drawing/2014/main" id="{BF8E053F-2810-4E3D-8046-7575D8AA7817}"/>
                </a:ext>
              </a:extLst>
            </p:cNvPr>
            <p:cNvSpPr>
              <a:spLocks/>
            </p:cNvSpPr>
            <p:nvPr/>
          </p:nvSpPr>
          <p:spPr bwMode="auto">
            <a:xfrm>
              <a:off x="7868403" y="10621500"/>
              <a:ext cx="223164" cy="230992"/>
            </a:xfrm>
            <a:custGeom>
              <a:avLst/>
              <a:gdLst>
                <a:gd name="T0" fmla="*/ 248 w 260"/>
                <a:gd name="T1" fmla="*/ 180 h 268"/>
                <a:gd name="T2" fmla="*/ 256 w 260"/>
                <a:gd name="T3" fmla="*/ 242 h 268"/>
                <a:gd name="T4" fmla="*/ 0 w 260"/>
                <a:gd name="T5" fmla="*/ 251 h 268"/>
                <a:gd name="T6" fmla="*/ 54 w 260"/>
                <a:gd name="T7" fmla="*/ 101 h 268"/>
                <a:gd name="T8" fmla="*/ 77 w 260"/>
                <a:gd name="T9" fmla="*/ 0 h 268"/>
                <a:gd name="T10" fmla="*/ 249 w 260"/>
                <a:gd name="T11" fmla="*/ 11 h 268"/>
                <a:gd name="T12" fmla="*/ 260 w 260"/>
                <a:gd name="T13" fmla="*/ 12 h 268"/>
                <a:gd name="T14" fmla="*/ 246 w 260"/>
                <a:gd name="T15" fmla="*/ 78 h 268"/>
                <a:gd name="T16" fmla="*/ 244 w 260"/>
                <a:gd name="T17" fmla="*/ 86 h 268"/>
                <a:gd name="T18" fmla="*/ 248 w 260"/>
                <a:gd name="T19" fmla="*/ 180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0" h="268">
                  <a:moveTo>
                    <a:pt x="248" y="180"/>
                  </a:moveTo>
                  <a:cubicBezTo>
                    <a:pt x="251" y="207"/>
                    <a:pt x="254" y="231"/>
                    <a:pt x="256" y="242"/>
                  </a:cubicBezTo>
                  <a:cubicBezTo>
                    <a:pt x="260" y="268"/>
                    <a:pt x="15" y="251"/>
                    <a:pt x="0" y="251"/>
                  </a:cubicBezTo>
                  <a:cubicBezTo>
                    <a:pt x="11" y="247"/>
                    <a:pt x="44" y="141"/>
                    <a:pt x="54" y="101"/>
                  </a:cubicBezTo>
                  <a:cubicBezTo>
                    <a:pt x="67" y="53"/>
                    <a:pt x="77" y="0"/>
                    <a:pt x="77" y="0"/>
                  </a:cubicBezTo>
                  <a:cubicBezTo>
                    <a:pt x="249" y="11"/>
                    <a:pt x="249" y="11"/>
                    <a:pt x="249" y="11"/>
                  </a:cubicBezTo>
                  <a:cubicBezTo>
                    <a:pt x="260" y="12"/>
                    <a:pt x="260" y="12"/>
                    <a:pt x="260" y="12"/>
                  </a:cubicBezTo>
                  <a:cubicBezTo>
                    <a:pt x="253" y="35"/>
                    <a:pt x="249" y="57"/>
                    <a:pt x="246" y="78"/>
                  </a:cubicBezTo>
                  <a:cubicBezTo>
                    <a:pt x="245" y="81"/>
                    <a:pt x="245" y="84"/>
                    <a:pt x="244" y="86"/>
                  </a:cubicBezTo>
                  <a:cubicBezTo>
                    <a:pt x="241" y="109"/>
                    <a:pt x="244" y="147"/>
                    <a:pt x="248" y="180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cs typeface="+mn-cs"/>
              </a:endParaRPr>
            </a:p>
          </p:txBody>
        </p:sp>
        <p:sp>
          <p:nvSpPr>
            <p:cNvPr id="116786" name="Freeform 68">
              <a:extLst>
                <a:ext uri="{FF2B5EF4-FFF2-40B4-BE49-F238E27FC236}">
                  <a16:creationId xmlns:a16="http://schemas.microsoft.com/office/drawing/2014/main" id="{BB11EC66-7501-40B7-9EE5-04F7CF6F424E}"/>
                </a:ext>
              </a:extLst>
            </p:cNvPr>
            <p:cNvSpPr>
              <a:spLocks/>
            </p:cNvSpPr>
            <p:nvPr/>
          </p:nvSpPr>
          <p:spPr bwMode="auto">
            <a:xfrm>
              <a:off x="7889875" y="10290176"/>
              <a:ext cx="346075" cy="357188"/>
            </a:xfrm>
            <a:custGeom>
              <a:avLst/>
              <a:gdLst>
                <a:gd name="T0" fmla="*/ 2147483647 w 403"/>
                <a:gd name="T1" fmla="*/ 2147483647 h 418"/>
                <a:gd name="T2" fmla="*/ 2147483647 w 403"/>
                <a:gd name="T3" fmla="*/ 2147483647 h 418"/>
                <a:gd name="T4" fmla="*/ 2147483647 w 403"/>
                <a:gd name="T5" fmla="*/ 2147483647 h 418"/>
                <a:gd name="T6" fmla="*/ 2147483647 w 403"/>
                <a:gd name="T7" fmla="*/ 2147483647 h 418"/>
                <a:gd name="T8" fmla="*/ 2147483647 w 403"/>
                <a:gd name="T9" fmla="*/ 2147483647 h 418"/>
                <a:gd name="T10" fmla="*/ 2147483647 w 403"/>
                <a:gd name="T11" fmla="*/ 2147483647 h 418"/>
                <a:gd name="T12" fmla="*/ 2147483647 w 403"/>
                <a:gd name="T13" fmla="*/ 2147483647 h 41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03"/>
                <a:gd name="T22" fmla="*/ 0 h 418"/>
                <a:gd name="T23" fmla="*/ 403 w 403"/>
                <a:gd name="T24" fmla="*/ 418 h 418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03" h="418">
                  <a:moveTo>
                    <a:pt x="28" y="371"/>
                  </a:moveTo>
                  <a:cubicBezTo>
                    <a:pt x="28" y="371"/>
                    <a:pt x="0" y="282"/>
                    <a:pt x="6" y="214"/>
                  </a:cubicBezTo>
                  <a:cubicBezTo>
                    <a:pt x="10" y="166"/>
                    <a:pt x="79" y="0"/>
                    <a:pt x="245" y="71"/>
                  </a:cubicBezTo>
                  <a:cubicBezTo>
                    <a:pt x="245" y="71"/>
                    <a:pt x="294" y="89"/>
                    <a:pt x="333" y="133"/>
                  </a:cubicBezTo>
                  <a:cubicBezTo>
                    <a:pt x="363" y="168"/>
                    <a:pt x="403" y="237"/>
                    <a:pt x="303" y="371"/>
                  </a:cubicBezTo>
                  <a:cubicBezTo>
                    <a:pt x="274" y="418"/>
                    <a:pt x="274" y="418"/>
                    <a:pt x="274" y="418"/>
                  </a:cubicBezTo>
                  <a:lnTo>
                    <a:pt x="28" y="371"/>
                  </a:lnTo>
                  <a:close/>
                </a:path>
              </a:pathLst>
            </a:custGeom>
            <a:solidFill>
              <a:srgbClr val="2338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787" name="Freeform 69">
              <a:extLst>
                <a:ext uri="{FF2B5EF4-FFF2-40B4-BE49-F238E27FC236}">
                  <a16:creationId xmlns:a16="http://schemas.microsoft.com/office/drawing/2014/main" id="{552B3651-5D74-45E0-B59C-8A0242F79840}"/>
                </a:ext>
              </a:extLst>
            </p:cNvPr>
            <p:cNvSpPr>
              <a:spLocks/>
            </p:cNvSpPr>
            <p:nvPr/>
          </p:nvSpPr>
          <p:spPr bwMode="auto">
            <a:xfrm>
              <a:off x="7934325" y="10626726"/>
              <a:ext cx="147638" cy="149225"/>
            </a:xfrm>
            <a:custGeom>
              <a:avLst/>
              <a:gdLst>
                <a:gd name="T0" fmla="*/ 2147483647 w 172"/>
                <a:gd name="T1" fmla="*/ 2147483647 h 175"/>
                <a:gd name="T2" fmla="*/ 0 w 172"/>
                <a:gd name="T3" fmla="*/ 0 h 175"/>
                <a:gd name="T4" fmla="*/ 2147483647 w 172"/>
                <a:gd name="T5" fmla="*/ 2147483647 h 175"/>
                <a:gd name="T6" fmla="*/ 2147483647 w 172"/>
                <a:gd name="T7" fmla="*/ 2147483647 h 175"/>
                <a:gd name="T8" fmla="*/ 2147483647 w 172"/>
                <a:gd name="T9" fmla="*/ 2147483647 h 17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2"/>
                <a:gd name="T16" fmla="*/ 0 h 175"/>
                <a:gd name="T17" fmla="*/ 172 w 172"/>
                <a:gd name="T18" fmla="*/ 175 h 17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2" h="175">
                  <a:moveTo>
                    <a:pt x="172" y="175"/>
                  </a:moveTo>
                  <a:cubicBezTo>
                    <a:pt x="51" y="140"/>
                    <a:pt x="0" y="0"/>
                    <a:pt x="0" y="0"/>
                  </a:cubicBezTo>
                  <a:cubicBezTo>
                    <a:pt x="51" y="2"/>
                    <a:pt x="117" y="37"/>
                    <a:pt x="170" y="73"/>
                  </a:cubicBezTo>
                  <a:cubicBezTo>
                    <a:pt x="169" y="76"/>
                    <a:pt x="169" y="79"/>
                    <a:pt x="168" y="81"/>
                  </a:cubicBezTo>
                  <a:cubicBezTo>
                    <a:pt x="165" y="104"/>
                    <a:pt x="168" y="142"/>
                    <a:pt x="172" y="175"/>
                  </a:cubicBezTo>
                  <a:close/>
                </a:path>
              </a:pathLst>
            </a:custGeom>
            <a:solidFill>
              <a:srgbClr val="FFBE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4" name="Freeform 70">
              <a:extLst>
                <a:ext uri="{FF2B5EF4-FFF2-40B4-BE49-F238E27FC236}">
                  <a16:creationId xmlns:a16="http://schemas.microsoft.com/office/drawing/2014/main" id="{48BE86B1-53E6-4961-91DD-A102A0B7A572}"/>
                </a:ext>
              </a:extLst>
            </p:cNvPr>
            <p:cNvSpPr>
              <a:spLocks/>
            </p:cNvSpPr>
            <p:nvPr/>
          </p:nvSpPr>
          <p:spPr bwMode="auto">
            <a:xfrm>
              <a:off x="7902138" y="10372342"/>
              <a:ext cx="308796" cy="371143"/>
            </a:xfrm>
            <a:custGeom>
              <a:avLst/>
              <a:gdLst>
                <a:gd name="T0" fmla="*/ 218 w 362"/>
                <a:gd name="T1" fmla="*/ 422 h 432"/>
                <a:gd name="T2" fmla="*/ 36 w 362"/>
                <a:gd name="T3" fmla="*/ 233 h 432"/>
                <a:gd name="T4" fmla="*/ 208 w 362"/>
                <a:gd name="T5" fmla="*/ 28 h 432"/>
                <a:gd name="T6" fmla="*/ 361 w 362"/>
                <a:gd name="T7" fmla="*/ 164 h 432"/>
                <a:gd name="T8" fmla="*/ 218 w 362"/>
                <a:gd name="T9" fmla="*/ 422 h 4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2" h="432">
                  <a:moveTo>
                    <a:pt x="218" y="422"/>
                  </a:moveTo>
                  <a:cubicBezTo>
                    <a:pt x="218" y="422"/>
                    <a:pt x="0" y="368"/>
                    <a:pt x="36" y="233"/>
                  </a:cubicBezTo>
                  <a:cubicBezTo>
                    <a:pt x="72" y="98"/>
                    <a:pt x="68" y="0"/>
                    <a:pt x="208" y="28"/>
                  </a:cubicBezTo>
                  <a:cubicBezTo>
                    <a:pt x="349" y="57"/>
                    <a:pt x="362" y="116"/>
                    <a:pt x="361" y="164"/>
                  </a:cubicBezTo>
                  <a:cubicBezTo>
                    <a:pt x="360" y="212"/>
                    <a:pt x="276" y="432"/>
                    <a:pt x="218" y="422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cs typeface="+mn-cs"/>
              </a:endParaRPr>
            </a:p>
          </p:txBody>
        </p:sp>
        <p:sp>
          <p:nvSpPr>
            <p:cNvPr id="116789" name="Freeform 71">
              <a:extLst>
                <a:ext uri="{FF2B5EF4-FFF2-40B4-BE49-F238E27FC236}">
                  <a16:creationId xmlns:a16="http://schemas.microsoft.com/office/drawing/2014/main" id="{4BAEA84B-9408-4D1E-B3D3-925D26B6F3D9}"/>
                </a:ext>
              </a:extLst>
            </p:cNvPr>
            <p:cNvSpPr>
              <a:spLocks/>
            </p:cNvSpPr>
            <p:nvPr/>
          </p:nvSpPr>
          <p:spPr bwMode="auto">
            <a:xfrm>
              <a:off x="7883525" y="10342563"/>
              <a:ext cx="282575" cy="196850"/>
            </a:xfrm>
            <a:custGeom>
              <a:avLst/>
              <a:gdLst>
                <a:gd name="T0" fmla="*/ 2147483647 w 329"/>
                <a:gd name="T1" fmla="*/ 2147483647 h 230"/>
                <a:gd name="T2" fmla="*/ 2147483647 w 329"/>
                <a:gd name="T3" fmla="*/ 2147483647 h 230"/>
                <a:gd name="T4" fmla="*/ 0 w 329"/>
                <a:gd name="T5" fmla="*/ 2147483647 h 230"/>
                <a:gd name="T6" fmla="*/ 2147483647 w 329"/>
                <a:gd name="T7" fmla="*/ 2147483647 h 230"/>
                <a:gd name="T8" fmla="*/ 2147483647 w 329"/>
                <a:gd name="T9" fmla="*/ 2147483647 h 2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9"/>
                <a:gd name="T16" fmla="*/ 0 h 230"/>
                <a:gd name="T17" fmla="*/ 329 w 329"/>
                <a:gd name="T18" fmla="*/ 230 h 23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9" h="230">
                  <a:moveTo>
                    <a:pt x="329" y="87"/>
                  </a:moveTo>
                  <a:cubicBezTo>
                    <a:pt x="329" y="87"/>
                    <a:pt x="227" y="230"/>
                    <a:pt x="130" y="229"/>
                  </a:cubicBezTo>
                  <a:cubicBezTo>
                    <a:pt x="33" y="229"/>
                    <a:pt x="0" y="194"/>
                    <a:pt x="0" y="194"/>
                  </a:cubicBezTo>
                  <a:cubicBezTo>
                    <a:pt x="0" y="194"/>
                    <a:pt x="84" y="157"/>
                    <a:pt x="124" y="64"/>
                  </a:cubicBezTo>
                  <a:cubicBezTo>
                    <a:pt x="124" y="64"/>
                    <a:pt x="304" y="0"/>
                    <a:pt x="329" y="87"/>
                  </a:cubicBezTo>
                  <a:close/>
                </a:path>
              </a:pathLst>
            </a:custGeom>
            <a:solidFill>
              <a:srgbClr val="2338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790" name="Freeform 72">
              <a:extLst>
                <a:ext uri="{FF2B5EF4-FFF2-40B4-BE49-F238E27FC236}">
                  <a16:creationId xmlns:a16="http://schemas.microsoft.com/office/drawing/2014/main" id="{C8357EB8-A1EB-47A5-978E-9A57EF87B100}"/>
                </a:ext>
              </a:extLst>
            </p:cNvPr>
            <p:cNvSpPr>
              <a:spLocks/>
            </p:cNvSpPr>
            <p:nvPr/>
          </p:nvSpPr>
          <p:spPr bwMode="auto">
            <a:xfrm>
              <a:off x="8150225" y="10379076"/>
              <a:ext cx="101600" cy="214313"/>
            </a:xfrm>
            <a:custGeom>
              <a:avLst/>
              <a:gdLst>
                <a:gd name="T0" fmla="*/ 0 w 119"/>
                <a:gd name="T1" fmla="*/ 2147483647 h 249"/>
                <a:gd name="T2" fmla="*/ 2147483647 w 119"/>
                <a:gd name="T3" fmla="*/ 2147483647 h 249"/>
                <a:gd name="T4" fmla="*/ 2147483647 w 119"/>
                <a:gd name="T5" fmla="*/ 2147483647 h 249"/>
                <a:gd name="T6" fmla="*/ 2147483647 w 119"/>
                <a:gd name="T7" fmla="*/ 2147483647 h 249"/>
                <a:gd name="T8" fmla="*/ 0 w 119"/>
                <a:gd name="T9" fmla="*/ 2147483647 h 2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9"/>
                <a:gd name="T16" fmla="*/ 0 h 249"/>
                <a:gd name="T17" fmla="*/ 119 w 119"/>
                <a:gd name="T18" fmla="*/ 249 h 24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9" h="249">
                  <a:moveTo>
                    <a:pt x="0" y="52"/>
                  </a:moveTo>
                  <a:cubicBezTo>
                    <a:pt x="0" y="52"/>
                    <a:pt x="35" y="99"/>
                    <a:pt x="36" y="137"/>
                  </a:cubicBezTo>
                  <a:cubicBezTo>
                    <a:pt x="38" y="174"/>
                    <a:pt x="24" y="246"/>
                    <a:pt x="46" y="249"/>
                  </a:cubicBezTo>
                  <a:cubicBezTo>
                    <a:pt x="46" y="249"/>
                    <a:pt x="119" y="153"/>
                    <a:pt x="85" y="79"/>
                  </a:cubicBezTo>
                  <a:cubicBezTo>
                    <a:pt x="48" y="0"/>
                    <a:pt x="0" y="52"/>
                    <a:pt x="0" y="52"/>
                  </a:cubicBezTo>
                  <a:close/>
                </a:path>
              </a:pathLst>
            </a:custGeom>
            <a:solidFill>
              <a:srgbClr val="2338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791" name="Freeform 73">
              <a:extLst>
                <a:ext uri="{FF2B5EF4-FFF2-40B4-BE49-F238E27FC236}">
                  <a16:creationId xmlns:a16="http://schemas.microsoft.com/office/drawing/2014/main" id="{AF21B98D-45C8-49DB-972B-1C75AD4ECCFC}"/>
                </a:ext>
              </a:extLst>
            </p:cNvPr>
            <p:cNvSpPr>
              <a:spLocks/>
            </p:cNvSpPr>
            <p:nvPr/>
          </p:nvSpPr>
          <p:spPr bwMode="auto">
            <a:xfrm>
              <a:off x="7970838" y="10339388"/>
              <a:ext cx="188913" cy="242888"/>
            </a:xfrm>
            <a:custGeom>
              <a:avLst/>
              <a:gdLst>
                <a:gd name="T0" fmla="*/ 2147483647 w 220"/>
                <a:gd name="T1" fmla="*/ 2147483647 h 285"/>
                <a:gd name="T2" fmla="*/ 0 w 220"/>
                <a:gd name="T3" fmla="*/ 2147483647 h 285"/>
                <a:gd name="T4" fmla="*/ 2147483647 w 220"/>
                <a:gd name="T5" fmla="*/ 2147483647 h 285"/>
                <a:gd name="T6" fmla="*/ 2147483647 w 220"/>
                <a:gd name="T7" fmla="*/ 2147483647 h 28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20"/>
                <a:gd name="T13" fmla="*/ 0 h 285"/>
                <a:gd name="T14" fmla="*/ 220 w 220"/>
                <a:gd name="T15" fmla="*/ 285 h 28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20" h="285">
                  <a:moveTo>
                    <a:pt x="216" y="108"/>
                  </a:moveTo>
                  <a:cubicBezTo>
                    <a:pt x="216" y="108"/>
                    <a:pt x="129" y="263"/>
                    <a:pt x="0" y="285"/>
                  </a:cubicBezTo>
                  <a:cubicBezTo>
                    <a:pt x="0" y="285"/>
                    <a:pt x="142" y="214"/>
                    <a:pt x="181" y="107"/>
                  </a:cubicBezTo>
                  <a:cubicBezTo>
                    <a:pt x="220" y="0"/>
                    <a:pt x="216" y="108"/>
                    <a:pt x="216" y="108"/>
                  </a:cubicBezTo>
                  <a:close/>
                </a:path>
              </a:pathLst>
            </a:custGeom>
            <a:solidFill>
              <a:srgbClr val="2338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792" name="Freeform 74">
              <a:extLst>
                <a:ext uri="{FF2B5EF4-FFF2-40B4-BE49-F238E27FC236}">
                  <a16:creationId xmlns:a16="http://schemas.microsoft.com/office/drawing/2014/main" id="{12C73FE0-BA42-46BC-BAAA-96726A03B802}"/>
                </a:ext>
              </a:extLst>
            </p:cNvPr>
            <p:cNvSpPr>
              <a:spLocks/>
            </p:cNvSpPr>
            <p:nvPr/>
          </p:nvSpPr>
          <p:spPr bwMode="auto">
            <a:xfrm>
              <a:off x="8059738" y="10658476"/>
              <a:ext cx="71438" cy="34925"/>
            </a:xfrm>
            <a:custGeom>
              <a:avLst/>
              <a:gdLst>
                <a:gd name="T0" fmla="*/ 0 w 84"/>
                <a:gd name="T1" fmla="*/ 2147483647 h 41"/>
                <a:gd name="T2" fmla="*/ 2147483647 w 84"/>
                <a:gd name="T3" fmla="*/ 2147483647 h 41"/>
                <a:gd name="T4" fmla="*/ 2147483647 w 84"/>
                <a:gd name="T5" fmla="*/ 2147483647 h 41"/>
                <a:gd name="T6" fmla="*/ 2147483647 w 84"/>
                <a:gd name="T7" fmla="*/ 2147483647 h 41"/>
                <a:gd name="T8" fmla="*/ 0 w 84"/>
                <a:gd name="T9" fmla="*/ 2147483647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4"/>
                <a:gd name="T16" fmla="*/ 0 h 41"/>
                <a:gd name="T17" fmla="*/ 84 w 84"/>
                <a:gd name="T18" fmla="*/ 41 h 4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4" h="41">
                  <a:moveTo>
                    <a:pt x="0" y="2"/>
                  </a:moveTo>
                  <a:cubicBezTo>
                    <a:pt x="0" y="2"/>
                    <a:pt x="3" y="23"/>
                    <a:pt x="16" y="28"/>
                  </a:cubicBezTo>
                  <a:cubicBezTo>
                    <a:pt x="29" y="33"/>
                    <a:pt x="64" y="41"/>
                    <a:pt x="68" y="39"/>
                  </a:cubicBezTo>
                  <a:cubicBezTo>
                    <a:pt x="71" y="37"/>
                    <a:pt x="84" y="21"/>
                    <a:pt x="84" y="21"/>
                  </a:cubicBezTo>
                  <a:cubicBezTo>
                    <a:pt x="84" y="21"/>
                    <a:pt x="29" y="0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793" name="Freeform 75">
              <a:extLst>
                <a:ext uri="{FF2B5EF4-FFF2-40B4-BE49-F238E27FC236}">
                  <a16:creationId xmlns:a16="http://schemas.microsoft.com/office/drawing/2014/main" id="{B8DDE92F-7E6E-49CD-99A8-C73E2063A0CA}"/>
                </a:ext>
              </a:extLst>
            </p:cNvPr>
            <p:cNvSpPr>
              <a:spLocks/>
            </p:cNvSpPr>
            <p:nvPr/>
          </p:nvSpPr>
          <p:spPr bwMode="auto">
            <a:xfrm>
              <a:off x="7642225" y="11842751"/>
              <a:ext cx="433388" cy="1646238"/>
            </a:xfrm>
            <a:custGeom>
              <a:avLst/>
              <a:gdLst>
                <a:gd name="T0" fmla="*/ 2147483647 w 505"/>
                <a:gd name="T1" fmla="*/ 2147483647 h 1922"/>
                <a:gd name="T2" fmla="*/ 2147483647 w 505"/>
                <a:gd name="T3" fmla="*/ 2147483647 h 1922"/>
                <a:gd name="T4" fmla="*/ 2147483647 w 505"/>
                <a:gd name="T5" fmla="*/ 2147483647 h 1922"/>
                <a:gd name="T6" fmla="*/ 2147483647 w 505"/>
                <a:gd name="T7" fmla="*/ 2147483647 h 1922"/>
                <a:gd name="T8" fmla="*/ 2147483647 w 505"/>
                <a:gd name="T9" fmla="*/ 2147483647 h 1922"/>
                <a:gd name="T10" fmla="*/ 2147483647 w 505"/>
                <a:gd name="T11" fmla="*/ 2147483647 h 1922"/>
                <a:gd name="T12" fmla="*/ 2147483647 w 505"/>
                <a:gd name="T13" fmla="*/ 2147483647 h 1922"/>
                <a:gd name="T14" fmla="*/ 2147483647 w 505"/>
                <a:gd name="T15" fmla="*/ 2147483647 h 1922"/>
                <a:gd name="T16" fmla="*/ 2147483647 w 505"/>
                <a:gd name="T17" fmla="*/ 2147483647 h 1922"/>
                <a:gd name="T18" fmla="*/ 2147483647 w 505"/>
                <a:gd name="T19" fmla="*/ 2147483647 h 1922"/>
                <a:gd name="T20" fmla="*/ 0 w 505"/>
                <a:gd name="T21" fmla="*/ 2147483647 h 1922"/>
                <a:gd name="T22" fmla="*/ 2147483647 w 505"/>
                <a:gd name="T23" fmla="*/ 2147483647 h 1922"/>
                <a:gd name="T24" fmla="*/ 2147483647 w 505"/>
                <a:gd name="T25" fmla="*/ 2147483647 h 1922"/>
                <a:gd name="T26" fmla="*/ 2147483647 w 505"/>
                <a:gd name="T27" fmla="*/ 2147483647 h 192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05"/>
                <a:gd name="T43" fmla="*/ 0 h 1922"/>
                <a:gd name="T44" fmla="*/ 505 w 505"/>
                <a:gd name="T45" fmla="*/ 1922 h 1922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05" h="1922">
                  <a:moveTo>
                    <a:pt x="405" y="689"/>
                  </a:moveTo>
                  <a:cubicBezTo>
                    <a:pt x="402" y="701"/>
                    <a:pt x="399" y="712"/>
                    <a:pt x="397" y="723"/>
                  </a:cubicBezTo>
                  <a:cubicBezTo>
                    <a:pt x="380" y="792"/>
                    <a:pt x="365" y="855"/>
                    <a:pt x="355" y="908"/>
                  </a:cubicBezTo>
                  <a:cubicBezTo>
                    <a:pt x="343" y="977"/>
                    <a:pt x="340" y="1028"/>
                    <a:pt x="356" y="1050"/>
                  </a:cubicBezTo>
                  <a:cubicBezTo>
                    <a:pt x="424" y="1138"/>
                    <a:pt x="356" y="1843"/>
                    <a:pt x="356" y="1843"/>
                  </a:cubicBezTo>
                  <a:cubicBezTo>
                    <a:pt x="279" y="1922"/>
                    <a:pt x="279" y="1922"/>
                    <a:pt x="279" y="1922"/>
                  </a:cubicBezTo>
                  <a:cubicBezTo>
                    <a:pt x="279" y="1922"/>
                    <a:pt x="145" y="1227"/>
                    <a:pt x="109" y="1118"/>
                  </a:cubicBezTo>
                  <a:cubicBezTo>
                    <a:pt x="93" y="1068"/>
                    <a:pt x="69" y="857"/>
                    <a:pt x="47" y="641"/>
                  </a:cubicBezTo>
                  <a:cubicBezTo>
                    <a:pt x="46" y="630"/>
                    <a:pt x="45" y="619"/>
                    <a:pt x="44" y="608"/>
                  </a:cubicBezTo>
                  <a:cubicBezTo>
                    <a:pt x="40" y="571"/>
                    <a:pt x="37" y="533"/>
                    <a:pt x="33" y="496"/>
                  </a:cubicBezTo>
                  <a:cubicBezTo>
                    <a:pt x="14" y="292"/>
                    <a:pt x="0" y="117"/>
                    <a:pt x="0" y="117"/>
                  </a:cubicBezTo>
                  <a:cubicBezTo>
                    <a:pt x="0" y="117"/>
                    <a:pt x="142" y="17"/>
                    <a:pt x="271" y="6"/>
                  </a:cubicBezTo>
                  <a:cubicBezTo>
                    <a:pt x="347" y="0"/>
                    <a:pt x="419" y="24"/>
                    <a:pt x="454" y="117"/>
                  </a:cubicBezTo>
                  <a:cubicBezTo>
                    <a:pt x="505" y="253"/>
                    <a:pt x="453" y="488"/>
                    <a:pt x="405" y="689"/>
                  </a:cubicBezTo>
                  <a:close/>
                </a:path>
              </a:pathLst>
            </a:custGeom>
            <a:solidFill>
              <a:srgbClr val="FFB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794" name="Freeform 76">
              <a:extLst>
                <a:ext uri="{FF2B5EF4-FFF2-40B4-BE49-F238E27FC236}">
                  <a16:creationId xmlns:a16="http://schemas.microsoft.com/office/drawing/2014/main" id="{D2C2D252-76E0-4B5D-A6E4-2705B4E71C52}"/>
                </a:ext>
              </a:extLst>
            </p:cNvPr>
            <p:cNvSpPr>
              <a:spLocks/>
            </p:cNvSpPr>
            <p:nvPr/>
          </p:nvSpPr>
          <p:spPr bwMode="auto">
            <a:xfrm>
              <a:off x="7716838" y="11842751"/>
              <a:ext cx="358775" cy="590550"/>
            </a:xfrm>
            <a:custGeom>
              <a:avLst/>
              <a:gdLst>
                <a:gd name="T0" fmla="*/ 2147483647 w 418"/>
                <a:gd name="T1" fmla="*/ 2147483647 h 689"/>
                <a:gd name="T2" fmla="*/ 2147483647 w 418"/>
                <a:gd name="T3" fmla="*/ 2147483647 h 689"/>
                <a:gd name="T4" fmla="*/ 2147483647 w 418"/>
                <a:gd name="T5" fmla="*/ 2147483647 h 689"/>
                <a:gd name="T6" fmla="*/ 2147483647 w 418"/>
                <a:gd name="T7" fmla="*/ 2147483647 h 689"/>
                <a:gd name="T8" fmla="*/ 2147483647 w 418"/>
                <a:gd name="T9" fmla="*/ 2147483647 h 68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18"/>
                <a:gd name="T16" fmla="*/ 0 h 689"/>
                <a:gd name="T17" fmla="*/ 418 w 418"/>
                <a:gd name="T18" fmla="*/ 689 h 68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18" h="689">
                  <a:moveTo>
                    <a:pt x="318" y="689"/>
                  </a:moveTo>
                  <a:cubicBezTo>
                    <a:pt x="212" y="613"/>
                    <a:pt x="64" y="477"/>
                    <a:pt x="10" y="255"/>
                  </a:cubicBezTo>
                  <a:cubicBezTo>
                    <a:pt x="0" y="144"/>
                    <a:pt x="87" y="39"/>
                    <a:pt x="184" y="6"/>
                  </a:cubicBezTo>
                  <a:cubicBezTo>
                    <a:pt x="260" y="0"/>
                    <a:pt x="332" y="24"/>
                    <a:pt x="367" y="117"/>
                  </a:cubicBezTo>
                  <a:cubicBezTo>
                    <a:pt x="418" y="253"/>
                    <a:pt x="366" y="488"/>
                    <a:pt x="318" y="689"/>
                  </a:cubicBezTo>
                  <a:close/>
                </a:path>
              </a:pathLst>
            </a:custGeom>
            <a:solidFill>
              <a:srgbClr val="ED97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" name="Freeform 77">
              <a:extLst>
                <a:ext uri="{FF2B5EF4-FFF2-40B4-BE49-F238E27FC236}">
                  <a16:creationId xmlns:a16="http://schemas.microsoft.com/office/drawing/2014/main" id="{511A01F9-9B1B-46F9-812C-D6AE9E9DEDD3}"/>
                </a:ext>
              </a:extLst>
            </p:cNvPr>
            <p:cNvSpPr>
              <a:spLocks/>
            </p:cNvSpPr>
            <p:nvPr/>
          </p:nvSpPr>
          <p:spPr bwMode="auto">
            <a:xfrm>
              <a:off x="8265429" y="11280732"/>
              <a:ext cx="498227" cy="168702"/>
            </a:xfrm>
            <a:custGeom>
              <a:avLst/>
              <a:gdLst>
                <a:gd name="T0" fmla="*/ 64 w 582"/>
                <a:gd name="T1" fmla="*/ 0 h 195"/>
                <a:gd name="T2" fmla="*/ 582 w 582"/>
                <a:gd name="T3" fmla="*/ 134 h 195"/>
                <a:gd name="T4" fmla="*/ 582 w 582"/>
                <a:gd name="T5" fmla="*/ 195 h 195"/>
                <a:gd name="T6" fmla="*/ 33 w 582"/>
                <a:gd name="T7" fmla="*/ 131 h 195"/>
                <a:gd name="T8" fmla="*/ 64 w 582"/>
                <a:gd name="T9" fmla="*/ 0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2" h="195">
                  <a:moveTo>
                    <a:pt x="64" y="0"/>
                  </a:moveTo>
                  <a:cubicBezTo>
                    <a:pt x="582" y="134"/>
                    <a:pt x="582" y="134"/>
                    <a:pt x="582" y="134"/>
                  </a:cubicBezTo>
                  <a:cubicBezTo>
                    <a:pt x="582" y="195"/>
                    <a:pt x="582" y="195"/>
                    <a:pt x="582" y="195"/>
                  </a:cubicBezTo>
                  <a:cubicBezTo>
                    <a:pt x="582" y="195"/>
                    <a:pt x="66" y="189"/>
                    <a:pt x="33" y="131"/>
                  </a:cubicBezTo>
                  <a:cubicBezTo>
                    <a:pt x="0" y="74"/>
                    <a:pt x="64" y="0"/>
                    <a:pt x="64" y="0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cs typeface="+mn-cs"/>
              </a:endParaRPr>
            </a:p>
          </p:txBody>
        </p:sp>
        <p:sp>
          <p:nvSpPr>
            <p:cNvPr id="116796" name="Freeform 78">
              <a:extLst>
                <a:ext uri="{FF2B5EF4-FFF2-40B4-BE49-F238E27FC236}">
                  <a16:creationId xmlns:a16="http://schemas.microsoft.com/office/drawing/2014/main" id="{787704FA-9808-460F-B5C0-F35808D1AEA1}"/>
                </a:ext>
              </a:extLst>
            </p:cNvPr>
            <p:cNvSpPr>
              <a:spLocks/>
            </p:cNvSpPr>
            <p:nvPr/>
          </p:nvSpPr>
          <p:spPr bwMode="auto">
            <a:xfrm>
              <a:off x="7847013" y="11606213"/>
              <a:ext cx="915988" cy="1471613"/>
            </a:xfrm>
            <a:custGeom>
              <a:avLst/>
              <a:gdLst>
                <a:gd name="T0" fmla="*/ 2147483647 w 1070"/>
                <a:gd name="T1" fmla="*/ 2147483647 h 1718"/>
                <a:gd name="T2" fmla="*/ 2147483647 w 1070"/>
                <a:gd name="T3" fmla="*/ 2147483647 h 1718"/>
                <a:gd name="T4" fmla="*/ 2147483647 w 1070"/>
                <a:gd name="T5" fmla="*/ 2147483647 h 1718"/>
                <a:gd name="T6" fmla="*/ 2147483647 w 1070"/>
                <a:gd name="T7" fmla="*/ 2147483647 h 1718"/>
                <a:gd name="T8" fmla="*/ 0 w 1070"/>
                <a:gd name="T9" fmla="*/ 2147483647 h 1718"/>
                <a:gd name="T10" fmla="*/ 2147483647 w 1070"/>
                <a:gd name="T11" fmla="*/ 2147483647 h 1718"/>
                <a:gd name="T12" fmla="*/ 2147483647 w 1070"/>
                <a:gd name="T13" fmla="*/ 2147483647 h 1718"/>
                <a:gd name="T14" fmla="*/ 2147483647 w 1070"/>
                <a:gd name="T15" fmla="*/ 2147483647 h 1718"/>
                <a:gd name="T16" fmla="*/ 2147483647 w 1070"/>
                <a:gd name="T17" fmla="*/ 2147483647 h 1718"/>
                <a:gd name="T18" fmla="*/ 2147483647 w 1070"/>
                <a:gd name="T19" fmla="*/ 2147483647 h 171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070"/>
                <a:gd name="T31" fmla="*/ 0 h 1718"/>
                <a:gd name="T32" fmla="*/ 1070 w 1070"/>
                <a:gd name="T33" fmla="*/ 1718 h 1718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070" h="1718">
                  <a:moveTo>
                    <a:pt x="1070" y="1618"/>
                  </a:moveTo>
                  <a:cubicBezTo>
                    <a:pt x="1046" y="1718"/>
                    <a:pt x="1046" y="1718"/>
                    <a:pt x="1046" y="1718"/>
                  </a:cubicBezTo>
                  <a:cubicBezTo>
                    <a:pt x="1046" y="1718"/>
                    <a:pt x="345" y="1356"/>
                    <a:pt x="254" y="1286"/>
                  </a:cubicBezTo>
                  <a:cubicBezTo>
                    <a:pt x="217" y="1258"/>
                    <a:pt x="169" y="1107"/>
                    <a:pt x="125" y="935"/>
                  </a:cubicBezTo>
                  <a:cubicBezTo>
                    <a:pt x="58" y="679"/>
                    <a:pt x="0" y="379"/>
                    <a:pt x="0" y="379"/>
                  </a:cubicBezTo>
                  <a:cubicBezTo>
                    <a:pt x="0" y="379"/>
                    <a:pt x="98" y="0"/>
                    <a:pt x="361" y="232"/>
                  </a:cubicBezTo>
                  <a:cubicBezTo>
                    <a:pt x="519" y="370"/>
                    <a:pt x="494" y="637"/>
                    <a:pt x="477" y="845"/>
                  </a:cubicBezTo>
                  <a:cubicBezTo>
                    <a:pt x="466" y="984"/>
                    <a:pt x="457" y="1097"/>
                    <a:pt x="510" y="1126"/>
                  </a:cubicBezTo>
                  <a:cubicBezTo>
                    <a:pt x="611" y="1183"/>
                    <a:pt x="910" y="1445"/>
                    <a:pt x="1005" y="1625"/>
                  </a:cubicBezTo>
                  <a:lnTo>
                    <a:pt x="1070" y="1618"/>
                  </a:lnTo>
                  <a:close/>
                </a:path>
              </a:pathLst>
            </a:custGeom>
            <a:solidFill>
              <a:srgbClr val="FFB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" name="Freeform 79">
              <a:extLst>
                <a:ext uri="{FF2B5EF4-FFF2-40B4-BE49-F238E27FC236}">
                  <a16:creationId xmlns:a16="http://schemas.microsoft.com/office/drawing/2014/main" id="{949C5992-C671-4C86-96B0-AAC2C25B88BF}"/>
                </a:ext>
              </a:extLst>
            </p:cNvPr>
            <p:cNvSpPr>
              <a:spLocks/>
            </p:cNvSpPr>
            <p:nvPr/>
          </p:nvSpPr>
          <p:spPr bwMode="auto">
            <a:xfrm>
              <a:off x="7414291" y="10844705"/>
              <a:ext cx="461898" cy="739690"/>
            </a:xfrm>
            <a:custGeom>
              <a:avLst/>
              <a:gdLst>
                <a:gd name="T0" fmla="*/ 384 w 537"/>
                <a:gd name="T1" fmla="*/ 825 h 864"/>
                <a:gd name="T2" fmla="*/ 0 w 537"/>
                <a:gd name="T3" fmla="*/ 494 h 864"/>
                <a:gd name="T4" fmla="*/ 51 w 537"/>
                <a:gd name="T5" fmla="*/ 449 h 864"/>
                <a:gd name="T6" fmla="*/ 327 w 537"/>
                <a:gd name="T7" fmla="*/ 621 h 864"/>
                <a:gd name="T8" fmla="*/ 331 w 537"/>
                <a:gd name="T9" fmla="*/ 463 h 864"/>
                <a:gd name="T10" fmla="*/ 511 w 537"/>
                <a:gd name="T11" fmla="*/ 6 h 864"/>
                <a:gd name="T12" fmla="*/ 520 w 537"/>
                <a:gd name="T13" fmla="*/ 0 h 864"/>
                <a:gd name="T14" fmla="*/ 520 w 537"/>
                <a:gd name="T15" fmla="*/ 7 h 864"/>
                <a:gd name="T16" fmla="*/ 523 w 537"/>
                <a:gd name="T17" fmla="*/ 63 h 864"/>
                <a:gd name="T18" fmla="*/ 384 w 537"/>
                <a:gd name="T19" fmla="*/ 825 h 8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7" h="864">
                  <a:moveTo>
                    <a:pt x="384" y="825"/>
                  </a:moveTo>
                  <a:cubicBezTo>
                    <a:pt x="201" y="778"/>
                    <a:pt x="0" y="494"/>
                    <a:pt x="0" y="494"/>
                  </a:cubicBezTo>
                  <a:cubicBezTo>
                    <a:pt x="51" y="449"/>
                    <a:pt x="51" y="449"/>
                    <a:pt x="51" y="449"/>
                  </a:cubicBezTo>
                  <a:cubicBezTo>
                    <a:pt x="105" y="512"/>
                    <a:pt x="327" y="621"/>
                    <a:pt x="327" y="621"/>
                  </a:cubicBezTo>
                  <a:cubicBezTo>
                    <a:pt x="326" y="563"/>
                    <a:pt x="327" y="511"/>
                    <a:pt x="331" y="463"/>
                  </a:cubicBezTo>
                  <a:cubicBezTo>
                    <a:pt x="355" y="138"/>
                    <a:pt x="478" y="29"/>
                    <a:pt x="511" y="6"/>
                  </a:cubicBezTo>
                  <a:cubicBezTo>
                    <a:pt x="517" y="2"/>
                    <a:pt x="520" y="0"/>
                    <a:pt x="520" y="0"/>
                  </a:cubicBezTo>
                  <a:cubicBezTo>
                    <a:pt x="520" y="0"/>
                    <a:pt x="520" y="3"/>
                    <a:pt x="520" y="7"/>
                  </a:cubicBezTo>
                  <a:cubicBezTo>
                    <a:pt x="521" y="17"/>
                    <a:pt x="522" y="36"/>
                    <a:pt x="523" y="63"/>
                  </a:cubicBezTo>
                  <a:cubicBezTo>
                    <a:pt x="529" y="262"/>
                    <a:pt x="537" y="864"/>
                    <a:pt x="384" y="825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cs typeface="+mn-cs"/>
              </a:endParaRPr>
            </a:p>
          </p:txBody>
        </p:sp>
        <p:sp>
          <p:nvSpPr>
            <p:cNvPr id="116798" name="Freeform 80">
              <a:extLst>
                <a:ext uri="{FF2B5EF4-FFF2-40B4-BE49-F238E27FC236}">
                  <a16:creationId xmlns:a16="http://schemas.microsoft.com/office/drawing/2014/main" id="{BDB94363-F350-4CA4-A381-1328A5D48035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0950" y="10821988"/>
              <a:ext cx="276225" cy="790575"/>
            </a:xfrm>
            <a:custGeom>
              <a:avLst/>
              <a:gdLst>
                <a:gd name="T0" fmla="*/ 2147483647 w 321"/>
                <a:gd name="T1" fmla="*/ 2147483647 h 922"/>
                <a:gd name="T2" fmla="*/ 2147483647 w 321"/>
                <a:gd name="T3" fmla="*/ 2147483647 h 922"/>
                <a:gd name="T4" fmla="*/ 2147483647 w 321"/>
                <a:gd name="T5" fmla="*/ 2147483647 h 922"/>
                <a:gd name="T6" fmla="*/ 2147483647 w 321"/>
                <a:gd name="T7" fmla="*/ 2147483647 h 922"/>
                <a:gd name="T8" fmla="*/ 2147483647 w 321"/>
                <a:gd name="T9" fmla="*/ 2147483647 h 922"/>
                <a:gd name="T10" fmla="*/ 2147483647 w 321"/>
                <a:gd name="T11" fmla="*/ 2147483647 h 922"/>
                <a:gd name="T12" fmla="*/ 2147483647 w 321"/>
                <a:gd name="T13" fmla="*/ 0 h 922"/>
                <a:gd name="T14" fmla="*/ 2147483647 w 321"/>
                <a:gd name="T15" fmla="*/ 2147483647 h 92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21"/>
                <a:gd name="T25" fmla="*/ 0 h 922"/>
                <a:gd name="T26" fmla="*/ 321 w 321"/>
                <a:gd name="T27" fmla="*/ 922 h 92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21" h="922">
                  <a:moveTo>
                    <a:pt x="311" y="461"/>
                  </a:moveTo>
                  <a:cubicBezTo>
                    <a:pt x="302" y="693"/>
                    <a:pt x="267" y="922"/>
                    <a:pt x="166" y="908"/>
                  </a:cubicBezTo>
                  <a:cubicBezTo>
                    <a:pt x="42" y="890"/>
                    <a:pt x="10" y="774"/>
                    <a:pt x="4" y="688"/>
                  </a:cubicBezTo>
                  <a:cubicBezTo>
                    <a:pt x="0" y="635"/>
                    <a:pt x="5" y="593"/>
                    <a:pt x="5" y="593"/>
                  </a:cubicBezTo>
                  <a:cubicBezTo>
                    <a:pt x="5" y="593"/>
                    <a:pt x="66" y="593"/>
                    <a:pt x="76" y="583"/>
                  </a:cubicBezTo>
                  <a:cubicBezTo>
                    <a:pt x="123" y="540"/>
                    <a:pt x="109" y="116"/>
                    <a:pt x="132" y="72"/>
                  </a:cubicBezTo>
                  <a:cubicBezTo>
                    <a:pt x="155" y="28"/>
                    <a:pt x="306" y="0"/>
                    <a:pt x="306" y="0"/>
                  </a:cubicBezTo>
                  <a:cubicBezTo>
                    <a:pt x="306" y="0"/>
                    <a:pt x="321" y="232"/>
                    <a:pt x="311" y="4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799" name="Freeform 81">
              <a:extLst>
                <a:ext uri="{FF2B5EF4-FFF2-40B4-BE49-F238E27FC236}">
                  <a16:creationId xmlns:a16="http://schemas.microsoft.com/office/drawing/2014/main" id="{E570F1C2-5C18-4F6B-B32F-C6BD989117A7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5713" y="11080751"/>
              <a:ext cx="261938" cy="531813"/>
            </a:xfrm>
            <a:custGeom>
              <a:avLst/>
              <a:gdLst>
                <a:gd name="T0" fmla="*/ 2147483647 w 307"/>
                <a:gd name="T1" fmla="*/ 2147483647 h 620"/>
                <a:gd name="T2" fmla="*/ 2147483647 w 307"/>
                <a:gd name="T3" fmla="*/ 2147483647 h 620"/>
                <a:gd name="T4" fmla="*/ 0 w 307"/>
                <a:gd name="T5" fmla="*/ 2147483647 h 620"/>
                <a:gd name="T6" fmla="*/ 2147483647 w 307"/>
                <a:gd name="T7" fmla="*/ 2147483647 h 620"/>
                <a:gd name="T8" fmla="*/ 2147483647 w 307"/>
                <a:gd name="T9" fmla="*/ 0 h 620"/>
                <a:gd name="T10" fmla="*/ 2147483647 w 307"/>
                <a:gd name="T11" fmla="*/ 2147483647 h 62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07"/>
                <a:gd name="T19" fmla="*/ 0 h 620"/>
                <a:gd name="T20" fmla="*/ 307 w 307"/>
                <a:gd name="T21" fmla="*/ 620 h 62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07" h="620">
                  <a:moveTo>
                    <a:pt x="307" y="159"/>
                  </a:moveTo>
                  <a:cubicBezTo>
                    <a:pt x="298" y="391"/>
                    <a:pt x="263" y="620"/>
                    <a:pt x="162" y="606"/>
                  </a:cubicBezTo>
                  <a:cubicBezTo>
                    <a:pt x="38" y="588"/>
                    <a:pt x="6" y="472"/>
                    <a:pt x="0" y="386"/>
                  </a:cubicBezTo>
                  <a:cubicBezTo>
                    <a:pt x="30" y="385"/>
                    <a:pt x="84" y="377"/>
                    <a:pt x="105" y="345"/>
                  </a:cubicBezTo>
                  <a:cubicBezTo>
                    <a:pt x="135" y="298"/>
                    <a:pt x="230" y="0"/>
                    <a:pt x="230" y="0"/>
                  </a:cubicBezTo>
                  <a:cubicBezTo>
                    <a:pt x="230" y="0"/>
                    <a:pt x="268" y="67"/>
                    <a:pt x="307" y="159"/>
                  </a:cubicBezTo>
                  <a:close/>
                </a:path>
              </a:pathLst>
            </a:custGeom>
            <a:solidFill>
              <a:srgbClr val="DFEB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800" name="Freeform 82">
              <a:extLst>
                <a:ext uri="{FF2B5EF4-FFF2-40B4-BE49-F238E27FC236}">
                  <a16:creationId xmlns:a16="http://schemas.microsoft.com/office/drawing/2014/main" id="{1B996D5B-44CE-4F6D-97BF-58B3BDEBDB89}"/>
                </a:ext>
              </a:extLst>
            </p:cNvPr>
            <p:cNvSpPr>
              <a:spLocks/>
            </p:cNvSpPr>
            <p:nvPr/>
          </p:nvSpPr>
          <p:spPr bwMode="auto">
            <a:xfrm>
              <a:off x="7669213" y="10747376"/>
              <a:ext cx="896938" cy="838200"/>
            </a:xfrm>
            <a:custGeom>
              <a:avLst/>
              <a:gdLst>
                <a:gd name="T0" fmla="*/ 2147483647 w 1047"/>
                <a:gd name="T1" fmla="*/ 2147483647 h 978"/>
                <a:gd name="T2" fmla="*/ 2147483647 w 1047"/>
                <a:gd name="T3" fmla="*/ 2147483647 h 978"/>
                <a:gd name="T4" fmla="*/ 2147483647 w 1047"/>
                <a:gd name="T5" fmla="*/ 2147483647 h 978"/>
                <a:gd name="T6" fmla="*/ 2147483647 w 1047"/>
                <a:gd name="T7" fmla="*/ 2147483647 h 978"/>
                <a:gd name="T8" fmla="*/ 2147483647 w 1047"/>
                <a:gd name="T9" fmla="*/ 2147483647 h 978"/>
                <a:gd name="T10" fmla="*/ 2147483647 w 1047"/>
                <a:gd name="T11" fmla="*/ 2147483647 h 978"/>
                <a:gd name="T12" fmla="*/ 2147483647 w 1047"/>
                <a:gd name="T13" fmla="*/ 2147483647 h 978"/>
                <a:gd name="T14" fmla="*/ 2147483647 w 1047"/>
                <a:gd name="T15" fmla="*/ 2147483647 h 978"/>
                <a:gd name="T16" fmla="*/ 2147483647 w 1047"/>
                <a:gd name="T17" fmla="*/ 2147483647 h 978"/>
                <a:gd name="T18" fmla="*/ 2147483647 w 1047"/>
                <a:gd name="T19" fmla="*/ 2147483647 h 978"/>
                <a:gd name="T20" fmla="*/ 2147483647 w 1047"/>
                <a:gd name="T21" fmla="*/ 2147483647 h 978"/>
                <a:gd name="T22" fmla="*/ 2147483647 w 1047"/>
                <a:gd name="T23" fmla="*/ 2147483647 h 978"/>
                <a:gd name="T24" fmla="*/ 2147483647 w 1047"/>
                <a:gd name="T25" fmla="*/ 2147483647 h 978"/>
                <a:gd name="T26" fmla="*/ 2147483647 w 1047"/>
                <a:gd name="T27" fmla="*/ 2147483647 h 978"/>
                <a:gd name="T28" fmla="*/ 2147483647 w 1047"/>
                <a:gd name="T29" fmla="*/ 2147483647 h 978"/>
                <a:gd name="T30" fmla="*/ 2147483647 w 1047"/>
                <a:gd name="T31" fmla="*/ 2147483647 h 978"/>
                <a:gd name="T32" fmla="*/ 2147483647 w 1047"/>
                <a:gd name="T33" fmla="*/ 2147483647 h 978"/>
                <a:gd name="T34" fmla="*/ 2147483647 w 1047"/>
                <a:gd name="T35" fmla="*/ 2147483647 h 978"/>
                <a:gd name="T36" fmla="*/ 2147483647 w 1047"/>
                <a:gd name="T37" fmla="*/ 2147483647 h 978"/>
                <a:gd name="T38" fmla="*/ 2147483647 w 1047"/>
                <a:gd name="T39" fmla="*/ 2147483647 h 978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047"/>
                <a:gd name="T61" fmla="*/ 0 h 978"/>
                <a:gd name="T62" fmla="*/ 1047 w 1047"/>
                <a:gd name="T63" fmla="*/ 978 h 978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047" h="978">
                  <a:moveTo>
                    <a:pt x="1013" y="623"/>
                  </a:moveTo>
                  <a:cubicBezTo>
                    <a:pt x="1047" y="671"/>
                    <a:pt x="1028" y="763"/>
                    <a:pt x="958" y="838"/>
                  </a:cubicBezTo>
                  <a:cubicBezTo>
                    <a:pt x="914" y="884"/>
                    <a:pt x="855" y="911"/>
                    <a:pt x="759" y="897"/>
                  </a:cubicBezTo>
                  <a:cubicBezTo>
                    <a:pt x="717" y="891"/>
                    <a:pt x="599" y="825"/>
                    <a:pt x="587" y="744"/>
                  </a:cubicBezTo>
                  <a:cubicBezTo>
                    <a:pt x="585" y="729"/>
                    <a:pt x="584" y="721"/>
                    <a:pt x="584" y="721"/>
                  </a:cubicBezTo>
                  <a:cubicBezTo>
                    <a:pt x="584" y="721"/>
                    <a:pt x="530" y="774"/>
                    <a:pt x="528" y="784"/>
                  </a:cubicBezTo>
                  <a:cubicBezTo>
                    <a:pt x="527" y="789"/>
                    <a:pt x="523" y="829"/>
                    <a:pt x="522" y="835"/>
                  </a:cubicBezTo>
                  <a:cubicBezTo>
                    <a:pt x="521" y="841"/>
                    <a:pt x="526" y="866"/>
                    <a:pt x="526" y="866"/>
                  </a:cubicBezTo>
                  <a:cubicBezTo>
                    <a:pt x="526" y="866"/>
                    <a:pt x="271" y="978"/>
                    <a:pt x="60" y="851"/>
                  </a:cubicBezTo>
                  <a:cubicBezTo>
                    <a:pt x="60" y="851"/>
                    <a:pt x="0" y="335"/>
                    <a:pt x="43" y="249"/>
                  </a:cubicBezTo>
                  <a:cubicBezTo>
                    <a:pt x="64" y="207"/>
                    <a:pt x="185" y="124"/>
                    <a:pt x="227" y="87"/>
                  </a:cubicBezTo>
                  <a:cubicBezTo>
                    <a:pt x="236" y="79"/>
                    <a:pt x="246" y="54"/>
                    <a:pt x="243" y="38"/>
                  </a:cubicBezTo>
                  <a:cubicBezTo>
                    <a:pt x="241" y="25"/>
                    <a:pt x="257" y="2"/>
                    <a:pt x="270" y="6"/>
                  </a:cubicBezTo>
                  <a:cubicBezTo>
                    <a:pt x="295" y="14"/>
                    <a:pt x="366" y="49"/>
                    <a:pt x="416" y="36"/>
                  </a:cubicBezTo>
                  <a:cubicBezTo>
                    <a:pt x="441" y="29"/>
                    <a:pt x="473" y="0"/>
                    <a:pt x="497" y="7"/>
                  </a:cubicBezTo>
                  <a:cubicBezTo>
                    <a:pt x="527" y="15"/>
                    <a:pt x="496" y="86"/>
                    <a:pt x="512" y="87"/>
                  </a:cubicBezTo>
                  <a:cubicBezTo>
                    <a:pt x="536" y="88"/>
                    <a:pt x="661" y="113"/>
                    <a:pt x="671" y="133"/>
                  </a:cubicBezTo>
                  <a:cubicBezTo>
                    <a:pt x="675" y="140"/>
                    <a:pt x="711" y="236"/>
                    <a:pt x="756" y="361"/>
                  </a:cubicBezTo>
                  <a:cubicBezTo>
                    <a:pt x="756" y="361"/>
                    <a:pt x="756" y="361"/>
                    <a:pt x="756" y="362"/>
                  </a:cubicBezTo>
                  <a:cubicBezTo>
                    <a:pt x="840" y="598"/>
                    <a:pt x="964" y="553"/>
                    <a:pt x="1013" y="62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801" name="Freeform 83">
              <a:extLst>
                <a:ext uri="{FF2B5EF4-FFF2-40B4-BE49-F238E27FC236}">
                  <a16:creationId xmlns:a16="http://schemas.microsoft.com/office/drawing/2014/main" id="{D7ACB4E4-E1DD-475F-8500-16F483D9B4EE}"/>
                </a:ext>
              </a:extLst>
            </p:cNvPr>
            <p:cNvSpPr>
              <a:spLocks/>
            </p:cNvSpPr>
            <p:nvPr/>
          </p:nvSpPr>
          <p:spPr bwMode="auto">
            <a:xfrm>
              <a:off x="7940675" y="11196638"/>
              <a:ext cx="228600" cy="344488"/>
            </a:xfrm>
            <a:custGeom>
              <a:avLst/>
              <a:gdLst>
                <a:gd name="T0" fmla="*/ 2147483647 w 267"/>
                <a:gd name="T1" fmla="*/ 2147483647 h 402"/>
                <a:gd name="T2" fmla="*/ 2147483647 w 267"/>
                <a:gd name="T3" fmla="*/ 2147483647 h 402"/>
                <a:gd name="T4" fmla="*/ 2147483647 w 267"/>
                <a:gd name="T5" fmla="*/ 2147483647 h 402"/>
                <a:gd name="T6" fmla="*/ 2147483647 w 267"/>
                <a:gd name="T7" fmla="*/ 2147483647 h 40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67"/>
                <a:gd name="T13" fmla="*/ 0 h 402"/>
                <a:gd name="T14" fmla="*/ 267 w 267"/>
                <a:gd name="T15" fmla="*/ 402 h 40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67" h="402">
                  <a:moveTo>
                    <a:pt x="267" y="197"/>
                  </a:moveTo>
                  <a:cubicBezTo>
                    <a:pt x="267" y="197"/>
                    <a:pt x="260" y="0"/>
                    <a:pt x="245" y="3"/>
                  </a:cubicBezTo>
                  <a:cubicBezTo>
                    <a:pt x="229" y="5"/>
                    <a:pt x="0" y="226"/>
                    <a:pt x="54" y="314"/>
                  </a:cubicBezTo>
                  <a:cubicBezTo>
                    <a:pt x="108" y="402"/>
                    <a:pt x="267" y="197"/>
                    <a:pt x="267" y="197"/>
                  </a:cubicBezTo>
                  <a:close/>
                </a:path>
              </a:pathLst>
            </a:custGeom>
            <a:solidFill>
              <a:srgbClr val="DFEB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802" name="Freeform 84">
              <a:extLst>
                <a:ext uri="{FF2B5EF4-FFF2-40B4-BE49-F238E27FC236}">
                  <a16:creationId xmlns:a16="http://schemas.microsoft.com/office/drawing/2014/main" id="{18C48A2F-2BC7-4030-A870-FF1543E106B2}"/>
                </a:ext>
              </a:extLst>
            </p:cNvPr>
            <p:cNvSpPr>
              <a:spLocks/>
            </p:cNvSpPr>
            <p:nvPr/>
          </p:nvSpPr>
          <p:spPr bwMode="auto">
            <a:xfrm>
              <a:off x="7613650" y="11460163"/>
              <a:ext cx="706438" cy="660400"/>
            </a:xfrm>
            <a:custGeom>
              <a:avLst/>
              <a:gdLst>
                <a:gd name="T0" fmla="*/ 2147483647 w 823"/>
                <a:gd name="T1" fmla="*/ 2147483647 h 771"/>
                <a:gd name="T2" fmla="*/ 2147483647 w 823"/>
                <a:gd name="T3" fmla="*/ 2147483647 h 771"/>
                <a:gd name="T4" fmla="*/ 2147483647 w 823"/>
                <a:gd name="T5" fmla="*/ 2147483647 h 771"/>
                <a:gd name="T6" fmla="*/ 2147483647 w 823"/>
                <a:gd name="T7" fmla="*/ 2147483647 h 771"/>
                <a:gd name="T8" fmla="*/ 2147483647 w 823"/>
                <a:gd name="T9" fmla="*/ 2147483647 h 771"/>
                <a:gd name="T10" fmla="*/ 2147483647 w 823"/>
                <a:gd name="T11" fmla="*/ 2147483647 h 771"/>
                <a:gd name="T12" fmla="*/ 2147483647 w 823"/>
                <a:gd name="T13" fmla="*/ 0 h 771"/>
                <a:gd name="T14" fmla="*/ 2147483647 w 823"/>
                <a:gd name="T15" fmla="*/ 2147483647 h 771"/>
                <a:gd name="T16" fmla="*/ 2147483647 w 823"/>
                <a:gd name="T17" fmla="*/ 2147483647 h 77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823"/>
                <a:gd name="T28" fmla="*/ 0 h 771"/>
                <a:gd name="T29" fmla="*/ 823 w 823"/>
                <a:gd name="T30" fmla="*/ 771 h 77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823" h="771">
                  <a:moveTo>
                    <a:pt x="823" y="696"/>
                  </a:moveTo>
                  <a:cubicBezTo>
                    <a:pt x="823" y="696"/>
                    <a:pt x="734" y="723"/>
                    <a:pt x="604" y="741"/>
                  </a:cubicBezTo>
                  <a:cubicBezTo>
                    <a:pt x="443" y="763"/>
                    <a:pt x="218" y="771"/>
                    <a:pt x="17" y="696"/>
                  </a:cubicBezTo>
                  <a:cubicBezTo>
                    <a:pt x="17" y="696"/>
                    <a:pt x="0" y="397"/>
                    <a:pt x="48" y="241"/>
                  </a:cubicBezTo>
                  <a:cubicBezTo>
                    <a:pt x="96" y="84"/>
                    <a:pt x="118" y="10"/>
                    <a:pt x="118" y="10"/>
                  </a:cubicBezTo>
                  <a:cubicBezTo>
                    <a:pt x="118" y="10"/>
                    <a:pt x="309" y="58"/>
                    <a:pt x="503" y="21"/>
                  </a:cubicBezTo>
                  <a:cubicBezTo>
                    <a:pt x="530" y="15"/>
                    <a:pt x="557" y="8"/>
                    <a:pt x="584" y="0"/>
                  </a:cubicBezTo>
                  <a:cubicBezTo>
                    <a:pt x="584" y="0"/>
                    <a:pt x="704" y="253"/>
                    <a:pt x="737" y="362"/>
                  </a:cubicBezTo>
                  <a:cubicBezTo>
                    <a:pt x="769" y="471"/>
                    <a:pt x="823" y="696"/>
                    <a:pt x="823" y="696"/>
                  </a:cubicBezTo>
                  <a:close/>
                </a:path>
              </a:pathLst>
            </a:custGeom>
            <a:solidFill>
              <a:srgbClr val="6263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803" name="Freeform 85">
              <a:extLst>
                <a:ext uri="{FF2B5EF4-FFF2-40B4-BE49-F238E27FC236}">
                  <a16:creationId xmlns:a16="http://schemas.microsoft.com/office/drawing/2014/main" id="{5E640630-B120-4347-9AFA-B28313952183}"/>
                </a:ext>
              </a:extLst>
            </p:cNvPr>
            <p:cNvSpPr>
              <a:spLocks/>
            </p:cNvSpPr>
            <p:nvPr/>
          </p:nvSpPr>
          <p:spPr bwMode="auto">
            <a:xfrm>
              <a:off x="7927975" y="11460163"/>
              <a:ext cx="392113" cy="635000"/>
            </a:xfrm>
            <a:custGeom>
              <a:avLst/>
              <a:gdLst>
                <a:gd name="T0" fmla="*/ 2147483647 w 457"/>
                <a:gd name="T1" fmla="*/ 2147483647 h 741"/>
                <a:gd name="T2" fmla="*/ 2147483647 w 457"/>
                <a:gd name="T3" fmla="*/ 2147483647 h 741"/>
                <a:gd name="T4" fmla="*/ 2147483647 w 457"/>
                <a:gd name="T5" fmla="*/ 2147483647 h 741"/>
                <a:gd name="T6" fmla="*/ 2147483647 w 457"/>
                <a:gd name="T7" fmla="*/ 2147483647 h 741"/>
                <a:gd name="T8" fmla="*/ 2147483647 w 457"/>
                <a:gd name="T9" fmla="*/ 0 h 741"/>
                <a:gd name="T10" fmla="*/ 2147483647 w 457"/>
                <a:gd name="T11" fmla="*/ 2147483647 h 741"/>
                <a:gd name="T12" fmla="*/ 2147483647 w 457"/>
                <a:gd name="T13" fmla="*/ 2147483647 h 74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57"/>
                <a:gd name="T22" fmla="*/ 0 h 741"/>
                <a:gd name="T23" fmla="*/ 457 w 457"/>
                <a:gd name="T24" fmla="*/ 741 h 74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57" h="741">
                  <a:moveTo>
                    <a:pt x="457" y="696"/>
                  </a:moveTo>
                  <a:cubicBezTo>
                    <a:pt x="457" y="696"/>
                    <a:pt x="368" y="723"/>
                    <a:pt x="238" y="741"/>
                  </a:cubicBezTo>
                  <a:cubicBezTo>
                    <a:pt x="0" y="606"/>
                    <a:pt x="116" y="36"/>
                    <a:pt x="116" y="36"/>
                  </a:cubicBezTo>
                  <a:cubicBezTo>
                    <a:pt x="123" y="31"/>
                    <a:pt x="130" y="25"/>
                    <a:pt x="137" y="21"/>
                  </a:cubicBezTo>
                  <a:cubicBezTo>
                    <a:pt x="164" y="15"/>
                    <a:pt x="191" y="8"/>
                    <a:pt x="218" y="0"/>
                  </a:cubicBezTo>
                  <a:cubicBezTo>
                    <a:pt x="218" y="0"/>
                    <a:pt x="338" y="253"/>
                    <a:pt x="371" y="362"/>
                  </a:cubicBezTo>
                  <a:cubicBezTo>
                    <a:pt x="403" y="471"/>
                    <a:pt x="457" y="696"/>
                    <a:pt x="457" y="696"/>
                  </a:cubicBezTo>
                  <a:close/>
                </a:path>
              </a:pathLst>
            </a:custGeom>
            <a:solidFill>
              <a:srgbClr val="3A07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804" name="Freeform 86">
              <a:extLst>
                <a:ext uri="{FF2B5EF4-FFF2-40B4-BE49-F238E27FC236}">
                  <a16:creationId xmlns:a16="http://schemas.microsoft.com/office/drawing/2014/main" id="{E77181F4-B24D-4BF5-8FBA-251060AF7C47}"/>
                </a:ext>
              </a:extLst>
            </p:cNvPr>
            <p:cNvSpPr>
              <a:spLocks/>
            </p:cNvSpPr>
            <p:nvPr/>
          </p:nvSpPr>
          <p:spPr bwMode="auto">
            <a:xfrm>
              <a:off x="7705725" y="11414126"/>
              <a:ext cx="415925" cy="101600"/>
            </a:xfrm>
            <a:custGeom>
              <a:avLst/>
              <a:gdLst>
                <a:gd name="T0" fmla="*/ 2147483647 w 485"/>
                <a:gd name="T1" fmla="*/ 2147483647 h 119"/>
                <a:gd name="T2" fmla="*/ 2147483647 w 485"/>
                <a:gd name="T3" fmla="*/ 2147483647 h 119"/>
                <a:gd name="T4" fmla="*/ 0 w 485"/>
                <a:gd name="T5" fmla="*/ 0 h 119"/>
                <a:gd name="T6" fmla="*/ 2147483647 w 485"/>
                <a:gd name="T7" fmla="*/ 2147483647 h 119"/>
                <a:gd name="T8" fmla="*/ 2147483647 w 485"/>
                <a:gd name="T9" fmla="*/ 2147483647 h 119"/>
                <a:gd name="T10" fmla="*/ 2147483647 w 485"/>
                <a:gd name="T11" fmla="*/ 2147483647 h 11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85"/>
                <a:gd name="T19" fmla="*/ 0 h 119"/>
                <a:gd name="T20" fmla="*/ 485 w 485"/>
                <a:gd name="T21" fmla="*/ 119 h 119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85" h="119">
                  <a:moveTo>
                    <a:pt x="214" y="119"/>
                  </a:moveTo>
                  <a:cubicBezTo>
                    <a:pt x="72" y="119"/>
                    <a:pt x="14" y="70"/>
                    <a:pt x="10" y="6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2"/>
                    <a:pt x="192" y="115"/>
                    <a:pt x="485" y="6"/>
                  </a:cubicBezTo>
                  <a:cubicBezTo>
                    <a:pt x="479" y="57"/>
                    <a:pt x="479" y="57"/>
                    <a:pt x="479" y="57"/>
                  </a:cubicBezTo>
                  <a:cubicBezTo>
                    <a:pt x="366" y="99"/>
                    <a:pt x="287" y="119"/>
                    <a:pt x="214" y="119"/>
                  </a:cubicBezTo>
                  <a:close/>
                </a:path>
              </a:pathLst>
            </a:custGeom>
            <a:solidFill>
              <a:srgbClr val="4A12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" name="Freeform 87">
              <a:extLst>
                <a:ext uri="{FF2B5EF4-FFF2-40B4-BE49-F238E27FC236}">
                  <a16:creationId xmlns:a16="http://schemas.microsoft.com/office/drawing/2014/main" id="{372142A8-CCDA-42AD-8B4E-22B468578EC0}"/>
                </a:ext>
              </a:extLst>
            </p:cNvPr>
            <p:cNvSpPr>
              <a:spLocks/>
            </p:cNvSpPr>
            <p:nvPr/>
          </p:nvSpPr>
          <p:spPr bwMode="auto">
            <a:xfrm>
              <a:off x="8763656" y="11348213"/>
              <a:ext cx="199809" cy="111603"/>
            </a:xfrm>
            <a:custGeom>
              <a:avLst/>
              <a:gdLst>
                <a:gd name="T0" fmla="*/ 0 w 235"/>
                <a:gd name="T1" fmla="*/ 57 h 129"/>
                <a:gd name="T2" fmla="*/ 133 w 235"/>
                <a:gd name="T3" fmla="*/ 6 h 129"/>
                <a:gd name="T4" fmla="*/ 235 w 235"/>
                <a:gd name="T5" fmla="*/ 6 h 129"/>
                <a:gd name="T6" fmla="*/ 148 w 235"/>
                <a:gd name="T7" fmla="*/ 57 h 129"/>
                <a:gd name="T8" fmla="*/ 106 w 235"/>
                <a:gd name="T9" fmla="*/ 89 h 129"/>
                <a:gd name="T10" fmla="*/ 173 w 235"/>
                <a:gd name="T11" fmla="*/ 89 h 129"/>
                <a:gd name="T12" fmla="*/ 133 w 235"/>
                <a:gd name="T13" fmla="*/ 113 h 129"/>
                <a:gd name="T14" fmla="*/ 72 w 235"/>
                <a:gd name="T15" fmla="*/ 125 h 129"/>
                <a:gd name="T16" fmla="*/ 0 w 235"/>
                <a:gd name="T17" fmla="*/ 118 h 129"/>
                <a:gd name="T18" fmla="*/ 0 w 235"/>
                <a:gd name="T19" fmla="*/ 57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35" h="129">
                  <a:moveTo>
                    <a:pt x="0" y="57"/>
                  </a:moveTo>
                  <a:cubicBezTo>
                    <a:pt x="0" y="57"/>
                    <a:pt x="95" y="10"/>
                    <a:pt x="133" y="6"/>
                  </a:cubicBezTo>
                  <a:cubicBezTo>
                    <a:pt x="171" y="1"/>
                    <a:pt x="235" y="0"/>
                    <a:pt x="235" y="6"/>
                  </a:cubicBezTo>
                  <a:cubicBezTo>
                    <a:pt x="235" y="12"/>
                    <a:pt x="167" y="54"/>
                    <a:pt x="148" y="57"/>
                  </a:cubicBezTo>
                  <a:cubicBezTo>
                    <a:pt x="130" y="60"/>
                    <a:pt x="95" y="86"/>
                    <a:pt x="106" y="89"/>
                  </a:cubicBezTo>
                  <a:cubicBezTo>
                    <a:pt x="117" y="92"/>
                    <a:pt x="173" y="79"/>
                    <a:pt x="173" y="89"/>
                  </a:cubicBezTo>
                  <a:cubicBezTo>
                    <a:pt x="174" y="99"/>
                    <a:pt x="139" y="105"/>
                    <a:pt x="133" y="113"/>
                  </a:cubicBezTo>
                  <a:cubicBezTo>
                    <a:pt x="127" y="120"/>
                    <a:pt x="106" y="129"/>
                    <a:pt x="72" y="125"/>
                  </a:cubicBezTo>
                  <a:cubicBezTo>
                    <a:pt x="38" y="120"/>
                    <a:pt x="0" y="118"/>
                    <a:pt x="0" y="118"/>
                  </a:cubicBezTo>
                  <a:lnTo>
                    <a:pt x="0" y="57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cs typeface="+mn-cs"/>
              </a:endParaRPr>
            </a:p>
          </p:txBody>
        </p:sp>
        <p:sp>
          <p:nvSpPr>
            <p:cNvPr id="432" name="Freeform 88">
              <a:extLst>
                <a:ext uri="{FF2B5EF4-FFF2-40B4-BE49-F238E27FC236}">
                  <a16:creationId xmlns:a16="http://schemas.microsoft.com/office/drawing/2014/main" id="{DC6F4C4B-548D-401D-935C-FB3110B5B279}"/>
                </a:ext>
              </a:extLst>
            </p:cNvPr>
            <p:cNvSpPr>
              <a:spLocks/>
            </p:cNvSpPr>
            <p:nvPr/>
          </p:nvSpPr>
          <p:spPr bwMode="auto">
            <a:xfrm>
              <a:off x="7331253" y="11106841"/>
              <a:ext cx="127151" cy="160915"/>
            </a:xfrm>
            <a:custGeom>
              <a:avLst/>
              <a:gdLst>
                <a:gd name="T0" fmla="*/ 148 w 149"/>
                <a:gd name="T1" fmla="*/ 142 h 187"/>
                <a:gd name="T2" fmla="*/ 97 w 149"/>
                <a:gd name="T3" fmla="*/ 187 h 187"/>
                <a:gd name="T4" fmla="*/ 0 w 149"/>
                <a:gd name="T5" fmla="*/ 93 h 187"/>
                <a:gd name="T6" fmla="*/ 0 w 149"/>
                <a:gd name="T7" fmla="*/ 90 h 187"/>
                <a:gd name="T8" fmla="*/ 107 w 149"/>
                <a:gd name="T9" fmla="*/ 0 h 187"/>
                <a:gd name="T10" fmla="*/ 120 w 149"/>
                <a:gd name="T11" fmla="*/ 3 h 187"/>
                <a:gd name="T12" fmla="*/ 149 w 149"/>
                <a:gd name="T13" fmla="*/ 121 h 187"/>
                <a:gd name="T14" fmla="*/ 148 w 149"/>
                <a:gd name="T15" fmla="*/ 142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9" h="187">
                  <a:moveTo>
                    <a:pt x="148" y="142"/>
                  </a:moveTo>
                  <a:cubicBezTo>
                    <a:pt x="97" y="187"/>
                    <a:pt x="97" y="187"/>
                    <a:pt x="97" y="187"/>
                  </a:cubicBezTo>
                  <a:cubicBezTo>
                    <a:pt x="97" y="187"/>
                    <a:pt x="5" y="120"/>
                    <a:pt x="0" y="93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0" y="61"/>
                    <a:pt x="59" y="2"/>
                    <a:pt x="107" y="0"/>
                  </a:cubicBezTo>
                  <a:cubicBezTo>
                    <a:pt x="112" y="0"/>
                    <a:pt x="116" y="1"/>
                    <a:pt x="120" y="3"/>
                  </a:cubicBezTo>
                  <a:cubicBezTo>
                    <a:pt x="146" y="19"/>
                    <a:pt x="149" y="86"/>
                    <a:pt x="149" y="121"/>
                  </a:cubicBezTo>
                  <a:cubicBezTo>
                    <a:pt x="149" y="134"/>
                    <a:pt x="148" y="142"/>
                    <a:pt x="148" y="142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cs typeface="+mn-cs"/>
              </a:endParaRPr>
            </a:p>
          </p:txBody>
        </p:sp>
        <p:sp>
          <p:nvSpPr>
            <p:cNvPr id="116807" name="Freeform 89">
              <a:extLst>
                <a:ext uri="{FF2B5EF4-FFF2-40B4-BE49-F238E27FC236}">
                  <a16:creationId xmlns:a16="http://schemas.microsoft.com/office/drawing/2014/main" id="{66AB5F8C-70F0-47AD-9920-DDD985B63CC4}"/>
                </a:ext>
              </a:extLst>
            </p:cNvPr>
            <p:cNvSpPr>
              <a:spLocks/>
            </p:cNvSpPr>
            <p:nvPr/>
          </p:nvSpPr>
          <p:spPr bwMode="auto">
            <a:xfrm>
              <a:off x="7953375" y="12330113"/>
              <a:ext cx="809625" cy="747713"/>
            </a:xfrm>
            <a:custGeom>
              <a:avLst/>
              <a:gdLst>
                <a:gd name="T0" fmla="*/ 2147483647 w 945"/>
                <a:gd name="T1" fmla="*/ 2147483647 h 873"/>
                <a:gd name="T2" fmla="*/ 2147483647 w 945"/>
                <a:gd name="T3" fmla="*/ 2147483647 h 873"/>
                <a:gd name="T4" fmla="*/ 2147483647 w 945"/>
                <a:gd name="T5" fmla="*/ 2147483647 h 873"/>
                <a:gd name="T6" fmla="*/ 0 w 945"/>
                <a:gd name="T7" fmla="*/ 2147483647 h 873"/>
                <a:gd name="T8" fmla="*/ 2147483647 w 945"/>
                <a:gd name="T9" fmla="*/ 0 h 873"/>
                <a:gd name="T10" fmla="*/ 2147483647 w 945"/>
                <a:gd name="T11" fmla="*/ 2147483647 h 873"/>
                <a:gd name="T12" fmla="*/ 2147483647 w 945"/>
                <a:gd name="T13" fmla="*/ 2147483647 h 873"/>
                <a:gd name="T14" fmla="*/ 2147483647 w 945"/>
                <a:gd name="T15" fmla="*/ 2147483647 h 87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945"/>
                <a:gd name="T25" fmla="*/ 0 h 873"/>
                <a:gd name="T26" fmla="*/ 945 w 945"/>
                <a:gd name="T27" fmla="*/ 873 h 87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945" h="873">
                  <a:moveTo>
                    <a:pt x="945" y="773"/>
                  </a:moveTo>
                  <a:cubicBezTo>
                    <a:pt x="921" y="873"/>
                    <a:pt x="921" y="873"/>
                    <a:pt x="921" y="873"/>
                  </a:cubicBezTo>
                  <a:cubicBezTo>
                    <a:pt x="921" y="873"/>
                    <a:pt x="220" y="511"/>
                    <a:pt x="129" y="441"/>
                  </a:cubicBezTo>
                  <a:cubicBezTo>
                    <a:pt x="92" y="413"/>
                    <a:pt x="44" y="262"/>
                    <a:pt x="0" y="90"/>
                  </a:cubicBezTo>
                  <a:cubicBezTo>
                    <a:pt x="60" y="102"/>
                    <a:pt x="189" y="109"/>
                    <a:pt x="352" y="0"/>
                  </a:cubicBezTo>
                  <a:cubicBezTo>
                    <a:pt x="341" y="139"/>
                    <a:pt x="332" y="252"/>
                    <a:pt x="385" y="281"/>
                  </a:cubicBezTo>
                  <a:cubicBezTo>
                    <a:pt x="486" y="338"/>
                    <a:pt x="785" y="600"/>
                    <a:pt x="880" y="780"/>
                  </a:cubicBezTo>
                  <a:lnTo>
                    <a:pt x="945" y="773"/>
                  </a:lnTo>
                  <a:close/>
                </a:path>
              </a:pathLst>
            </a:custGeom>
            <a:solidFill>
              <a:srgbClr val="4A12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808" name="Freeform 90">
              <a:extLst>
                <a:ext uri="{FF2B5EF4-FFF2-40B4-BE49-F238E27FC236}">
                  <a16:creationId xmlns:a16="http://schemas.microsoft.com/office/drawing/2014/main" id="{48FAF2A0-9EA0-4CCE-87A5-D066237C66F1}"/>
                </a:ext>
              </a:extLst>
            </p:cNvPr>
            <p:cNvSpPr>
              <a:spLocks/>
            </p:cNvSpPr>
            <p:nvPr/>
          </p:nvSpPr>
          <p:spPr bwMode="auto">
            <a:xfrm>
              <a:off x="8707438" y="12901613"/>
              <a:ext cx="261938" cy="285750"/>
            </a:xfrm>
            <a:custGeom>
              <a:avLst/>
              <a:gdLst>
                <a:gd name="T0" fmla="*/ 2147483647 w 305"/>
                <a:gd name="T1" fmla="*/ 2147483647 h 334"/>
                <a:gd name="T2" fmla="*/ 2147483647 w 305"/>
                <a:gd name="T3" fmla="*/ 2147483647 h 334"/>
                <a:gd name="T4" fmla="*/ 2147483647 w 305"/>
                <a:gd name="T5" fmla="*/ 2147483647 h 334"/>
                <a:gd name="T6" fmla="*/ 2147483647 w 305"/>
                <a:gd name="T7" fmla="*/ 2147483647 h 334"/>
                <a:gd name="T8" fmla="*/ 2147483647 w 305"/>
                <a:gd name="T9" fmla="*/ 2147483647 h 334"/>
                <a:gd name="T10" fmla="*/ 2147483647 w 305"/>
                <a:gd name="T11" fmla="*/ 2147483647 h 334"/>
                <a:gd name="T12" fmla="*/ 2147483647 w 305"/>
                <a:gd name="T13" fmla="*/ 2147483647 h 334"/>
                <a:gd name="T14" fmla="*/ 2147483647 w 305"/>
                <a:gd name="T15" fmla="*/ 2147483647 h 334"/>
                <a:gd name="T16" fmla="*/ 2147483647 w 305"/>
                <a:gd name="T17" fmla="*/ 2147483647 h 334"/>
                <a:gd name="T18" fmla="*/ 0 w 305"/>
                <a:gd name="T19" fmla="*/ 2147483647 h 334"/>
                <a:gd name="T20" fmla="*/ 2147483647 w 305"/>
                <a:gd name="T21" fmla="*/ 2147483647 h 334"/>
                <a:gd name="T22" fmla="*/ 2147483647 w 305"/>
                <a:gd name="T23" fmla="*/ 2147483647 h 334"/>
                <a:gd name="T24" fmla="*/ 2147483647 w 305"/>
                <a:gd name="T25" fmla="*/ 2147483647 h 334"/>
                <a:gd name="T26" fmla="*/ 2147483647 w 305"/>
                <a:gd name="T27" fmla="*/ 2147483647 h 334"/>
                <a:gd name="T28" fmla="*/ 2147483647 w 305"/>
                <a:gd name="T29" fmla="*/ 2147483647 h 334"/>
                <a:gd name="T30" fmla="*/ 2147483647 w 305"/>
                <a:gd name="T31" fmla="*/ 2147483647 h 334"/>
                <a:gd name="T32" fmla="*/ 2147483647 w 305"/>
                <a:gd name="T33" fmla="*/ 2147483647 h 334"/>
                <a:gd name="T34" fmla="*/ 2147483647 w 305"/>
                <a:gd name="T35" fmla="*/ 2147483647 h 334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305"/>
                <a:gd name="T55" fmla="*/ 0 h 334"/>
                <a:gd name="T56" fmla="*/ 305 w 305"/>
                <a:gd name="T57" fmla="*/ 334 h 334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305" h="334">
                  <a:moveTo>
                    <a:pt x="204" y="145"/>
                  </a:moveTo>
                  <a:cubicBezTo>
                    <a:pt x="204" y="145"/>
                    <a:pt x="204" y="145"/>
                    <a:pt x="203" y="145"/>
                  </a:cubicBezTo>
                  <a:cubicBezTo>
                    <a:pt x="200" y="144"/>
                    <a:pt x="186" y="139"/>
                    <a:pt x="176" y="116"/>
                  </a:cubicBezTo>
                  <a:cubicBezTo>
                    <a:pt x="170" y="101"/>
                    <a:pt x="168" y="89"/>
                    <a:pt x="162" y="74"/>
                  </a:cubicBezTo>
                  <a:cubicBezTo>
                    <a:pt x="139" y="33"/>
                    <a:pt x="139" y="33"/>
                    <a:pt x="139" y="33"/>
                  </a:cubicBezTo>
                  <a:cubicBezTo>
                    <a:pt x="114" y="0"/>
                    <a:pt x="105" y="8"/>
                    <a:pt x="105" y="8"/>
                  </a:cubicBezTo>
                  <a:cubicBezTo>
                    <a:pt x="105" y="8"/>
                    <a:pt x="99" y="16"/>
                    <a:pt x="89" y="27"/>
                  </a:cubicBezTo>
                  <a:cubicBezTo>
                    <a:pt x="73" y="45"/>
                    <a:pt x="49" y="71"/>
                    <a:pt x="32" y="77"/>
                  </a:cubicBezTo>
                  <a:cubicBezTo>
                    <a:pt x="20" y="82"/>
                    <a:pt x="12" y="89"/>
                    <a:pt x="7" y="96"/>
                  </a:cubicBezTo>
                  <a:cubicBezTo>
                    <a:pt x="1" y="105"/>
                    <a:pt x="0" y="113"/>
                    <a:pt x="0" y="113"/>
                  </a:cubicBezTo>
                  <a:cubicBezTo>
                    <a:pt x="0" y="113"/>
                    <a:pt x="51" y="122"/>
                    <a:pt x="46" y="147"/>
                  </a:cubicBezTo>
                  <a:cubicBezTo>
                    <a:pt x="38" y="196"/>
                    <a:pt x="40" y="204"/>
                    <a:pt x="41" y="206"/>
                  </a:cubicBezTo>
                  <a:cubicBezTo>
                    <a:pt x="41" y="206"/>
                    <a:pt x="41" y="206"/>
                    <a:pt x="41" y="206"/>
                  </a:cubicBezTo>
                  <a:cubicBezTo>
                    <a:pt x="41" y="206"/>
                    <a:pt x="128" y="252"/>
                    <a:pt x="156" y="261"/>
                  </a:cubicBezTo>
                  <a:cubicBezTo>
                    <a:pt x="205" y="276"/>
                    <a:pt x="231" y="310"/>
                    <a:pt x="247" y="325"/>
                  </a:cubicBezTo>
                  <a:cubicBezTo>
                    <a:pt x="253" y="331"/>
                    <a:pt x="262" y="334"/>
                    <a:pt x="271" y="333"/>
                  </a:cubicBezTo>
                  <a:cubicBezTo>
                    <a:pt x="284" y="331"/>
                    <a:pt x="301" y="327"/>
                    <a:pt x="305" y="319"/>
                  </a:cubicBezTo>
                  <a:lnTo>
                    <a:pt x="204" y="145"/>
                  </a:lnTo>
                  <a:close/>
                </a:path>
              </a:pathLst>
            </a:custGeom>
            <a:solidFill>
              <a:srgbClr val="2338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809" name="Freeform 91">
              <a:extLst>
                <a:ext uri="{FF2B5EF4-FFF2-40B4-BE49-F238E27FC236}">
                  <a16:creationId xmlns:a16="http://schemas.microsoft.com/office/drawing/2014/main" id="{EF8149F6-757F-4356-8ED0-89804B930820}"/>
                </a:ext>
              </a:extLst>
            </p:cNvPr>
            <p:cNvSpPr>
              <a:spLocks/>
            </p:cNvSpPr>
            <p:nvPr/>
          </p:nvSpPr>
          <p:spPr bwMode="auto">
            <a:xfrm>
              <a:off x="7683500" y="12392026"/>
              <a:ext cx="322263" cy="1096963"/>
            </a:xfrm>
            <a:custGeom>
              <a:avLst/>
              <a:gdLst>
                <a:gd name="T0" fmla="*/ 2147483647 w 377"/>
                <a:gd name="T1" fmla="*/ 2147483647 h 1281"/>
                <a:gd name="T2" fmla="*/ 2147483647 w 377"/>
                <a:gd name="T3" fmla="*/ 2147483647 h 1281"/>
                <a:gd name="T4" fmla="*/ 2147483647 w 377"/>
                <a:gd name="T5" fmla="*/ 2147483647 h 1281"/>
                <a:gd name="T6" fmla="*/ 2147483647 w 377"/>
                <a:gd name="T7" fmla="*/ 2147483647 h 1281"/>
                <a:gd name="T8" fmla="*/ 0 w 377"/>
                <a:gd name="T9" fmla="*/ 0 h 1281"/>
                <a:gd name="T10" fmla="*/ 2147483647 w 377"/>
                <a:gd name="T11" fmla="*/ 2147483647 h 1281"/>
                <a:gd name="T12" fmla="*/ 2147483647 w 377"/>
                <a:gd name="T13" fmla="*/ 2147483647 h 1281"/>
                <a:gd name="T14" fmla="*/ 2147483647 w 377"/>
                <a:gd name="T15" fmla="*/ 2147483647 h 128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77"/>
                <a:gd name="T25" fmla="*/ 0 h 1281"/>
                <a:gd name="T26" fmla="*/ 377 w 377"/>
                <a:gd name="T27" fmla="*/ 1281 h 1281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77" h="1281">
                  <a:moveTo>
                    <a:pt x="309" y="409"/>
                  </a:moveTo>
                  <a:cubicBezTo>
                    <a:pt x="377" y="497"/>
                    <a:pt x="309" y="1202"/>
                    <a:pt x="309" y="1202"/>
                  </a:cubicBezTo>
                  <a:cubicBezTo>
                    <a:pt x="232" y="1281"/>
                    <a:pt x="232" y="1281"/>
                    <a:pt x="232" y="1281"/>
                  </a:cubicBezTo>
                  <a:cubicBezTo>
                    <a:pt x="232" y="1281"/>
                    <a:pt x="98" y="586"/>
                    <a:pt x="62" y="477"/>
                  </a:cubicBezTo>
                  <a:cubicBezTo>
                    <a:pt x="46" y="427"/>
                    <a:pt x="22" y="216"/>
                    <a:pt x="0" y="0"/>
                  </a:cubicBezTo>
                  <a:cubicBezTo>
                    <a:pt x="64" y="29"/>
                    <a:pt x="221" y="91"/>
                    <a:pt x="350" y="82"/>
                  </a:cubicBezTo>
                  <a:cubicBezTo>
                    <a:pt x="333" y="151"/>
                    <a:pt x="318" y="214"/>
                    <a:pt x="308" y="267"/>
                  </a:cubicBezTo>
                  <a:cubicBezTo>
                    <a:pt x="296" y="336"/>
                    <a:pt x="293" y="387"/>
                    <a:pt x="309" y="409"/>
                  </a:cubicBezTo>
                  <a:close/>
                </a:path>
              </a:pathLst>
            </a:custGeom>
            <a:solidFill>
              <a:srgbClr val="4A12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810" name="Freeform 92">
              <a:extLst>
                <a:ext uri="{FF2B5EF4-FFF2-40B4-BE49-F238E27FC236}">
                  <a16:creationId xmlns:a16="http://schemas.microsoft.com/office/drawing/2014/main" id="{0BF5C175-9B39-4148-9BCF-F70779B80426}"/>
                </a:ext>
              </a:extLst>
            </p:cNvPr>
            <p:cNvSpPr>
              <a:spLocks/>
            </p:cNvSpPr>
            <p:nvPr/>
          </p:nvSpPr>
          <p:spPr bwMode="auto">
            <a:xfrm>
              <a:off x="7734300" y="13398501"/>
              <a:ext cx="307975" cy="217488"/>
            </a:xfrm>
            <a:custGeom>
              <a:avLst/>
              <a:gdLst>
                <a:gd name="T0" fmla="*/ 2147483647 w 361"/>
                <a:gd name="T1" fmla="*/ 2147483647 h 254"/>
                <a:gd name="T2" fmla="*/ 2147483647 w 361"/>
                <a:gd name="T3" fmla="*/ 2147483647 h 254"/>
                <a:gd name="T4" fmla="*/ 2147483647 w 361"/>
                <a:gd name="T5" fmla="*/ 2147483647 h 254"/>
                <a:gd name="T6" fmla="*/ 2147483647 w 361"/>
                <a:gd name="T7" fmla="*/ 2147483647 h 254"/>
                <a:gd name="T8" fmla="*/ 2147483647 w 361"/>
                <a:gd name="T9" fmla="*/ 2147483647 h 254"/>
                <a:gd name="T10" fmla="*/ 2147483647 w 361"/>
                <a:gd name="T11" fmla="*/ 2147483647 h 254"/>
                <a:gd name="T12" fmla="*/ 2147483647 w 361"/>
                <a:gd name="T13" fmla="*/ 2147483647 h 254"/>
                <a:gd name="T14" fmla="*/ 2147483647 w 361"/>
                <a:gd name="T15" fmla="*/ 2147483647 h 254"/>
                <a:gd name="T16" fmla="*/ 2147483647 w 361"/>
                <a:gd name="T17" fmla="*/ 2147483647 h 254"/>
                <a:gd name="T18" fmla="*/ 2147483647 w 361"/>
                <a:gd name="T19" fmla="*/ 2147483647 h 254"/>
                <a:gd name="T20" fmla="*/ 2147483647 w 361"/>
                <a:gd name="T21" fmla="*/ 2147483647 h 254"/>
                <a:gd name="T22" fmla="*/ 2147483647 w 361"/>
                <a:gd name="T23" fmla="*/ 0 h 254"/>
                <a:gd name="T24" fmla="*/ 2147483647 w 361"/>
                <a:gd name="T25" fmla="*/ 2147483647 h 254"/>
                <a:gd name="T26" fmla="*/ 2147483647 w 361"/>
                <a:gd name="T27" fmla="*/ 2147483647 h 254"/>
                <a:gd name="T28" fmla="*/ 2147483647 w 361"/>
                <a:gd name="T29" fmla="*/ 2147483647 h 254"/>
                <a:gd name="T30" fmla="*/ 2147483647 w 361"/>
                <a:gd name="T31" fmla="*/ 2147483647 h 254"/>
                <a:gd name="T32" fmla="*/ 2147483647 w 361"/>
                <a:gd name="T33" fmla="*/ 2147483647 h 25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1"/>
                <a:gd name="T52" fmla="*/ 0 h 254"/>
                <a:gd name="T53" fmla="*/ 361 w 361"/>
                <a:gd name="T54" fmla="*/ 254 h 25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1" h="254">
                  <a:moveTo>
                    <a:pt x="328" y="141"/>
                  </a:moveTo>
                  <a:cubicBezTo>
                    <a:pt x="286" y="164"/>
                    <a:pt x="286" y="164"/>
                    <a:pt x="286" y="164"/>
                  </a:cubicBezTo>
                  <a:cubicBezTo>
                    <a:pt x="271" y="169"/>
                    <a:pt x="259" y="171"/>
                    <a:pt x="243" y="176"/>
                  </a:cubicBezTo>
                  <a:cubicBezTo>
                    <a:pt x="220" y="185"/>
                    <a:pt x="204" y="203"/>
                    <a:pt x="203" y="206"/>
                  </a:cubicBezTo>
                  <a:cubicBezTo>
                    <a:pt x="191" y="254"/>
                    <a:pt x="175" y="251"/>
                    <a:pt x="175" y="251"/>
                  </a:cubicBezTo>
                  <a:cubicBezTo>
                    <a:pt x="8" y="252"/>
                    <a:pt x="8" y="252"/>
                    <a:pt x="8" y="252"/>
                  </a:cubicBezTo>
                  <a:cubicBezTo>
                    <a:pt x="0" y="248"/>
                    <a:pt x="13" y="214"/>
                    <a:pt x="20" y="208"/>
                  </a:cubicBezTo>
                  <a:cubicBezTo>
                    <a:pt x="35" y="193"/>
                    <a:pt x="83" y="200"/>
                    <a:pt x="100" y="152"/>
                  </a:cubicBezTo>
                  <a:cubicBezTo>
                    <a:pt x="110" y="124"/>
                    <a:pt x="157" y="39"/>
                    <a:pt x="157" y="39"/>
                  </a:cubicBezTo>
                  <a:cubicBezTo>
                    <a:pt x="158" y="38"/>
                    <a:pt x="158" y="38"/>
                    <a:pt x="158" y="38"/>
                  </a:cubicBezTo>
                  <a:cubicBezTo>
                    <a:pt x="159" y="38"/>
                    <a:pt x="168" y="36"/>
                    <a:pt x="216" y="46"/>
                  </a:cubicBezTo>
                  <a:cubicBezTo>
                    <a:pt x="241" y="51"/>
                    <a:pt x="252" y="0"/>
                    <a:pt x="252" y="0"/>
                  </a:cubicBezTo>
                  <a:cubicBezTo>
                    <a:pt x="252" y="0"/>
                    <a:pt x="260" y="2"/>
                    <a:pt x="268" y="8"/>
                  </a:cubicBezTo>
                  <a:cubicBezTo>
                    <a:pt x="275" y="13"/>
                    <a:pt x="283" y="21"/>
                    <a:pt x="287" y="33"/>
                  </a:cubicBezTo>
                  <a:cubicBezTo>
                    <a:pt x="293" y="51"/>
                    <a:pt x="317" y="76"/>
                    <a:pt x="335" y="92"/>
                  </a:cubicBezTo>
                  <a:cubicBezTo>
                    <a:pt x="346" y="102"/>
                    <a:pt x="354" y="108"/>
                    <a:pt x="354" y="108"/>
                  </a:cubicBezTo>
                  <a:cubicBezTo>
                    <a:pt x="354" y="108"/>
                    <a:pt x="361" y="117"/>
                    <a:pt x="328" y="141"/>
                  </a:cubicBezTo>
                  <a:close/>
                </a:path>
              </a:pathLst>
            </a:custGeom>
            <a:solidFill>
              <a:srgbClr val="2338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811" name="Rectangle 93">
              <a:extLst>
                <a:ext uri="{FF2B5EF4-FFF2-40B4-BE49-F238E27FC236}">
                  <a16:creationId xmlns:a16="http://schemas.microsoft.com/office/drawing/2014/main" id="{25144EB7-369E-4466-8C1F-0D730BD9D4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69000" y="11869738"/>
              <a:ext cx="608013" cy="1749425"/>
            </a:xfrm>
            <a:prstGeom prst="rect">
              <a:avLst/>
            </a:prstGeom>
            <a:solidFill>
              <a:srgbClr val="4A75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en-US"/>
            </a:p>
          </p:txBody>
        </p:sp>
        <p:sp>
          <p:nvSpPr>
            <p:cNvPr id="116812" name="Rectangle 94">
              <a:extLst>
                <a:ext uri="{FF2B5EF4-FFF2-40B4-BE49-F238E27FC236}">
                  <a16:creationId xmlns:a16="http://schemas.microsoft.com/office/drawing/2014/main" id="{2672871E-E69A-4DE0-A355-EF2CF76974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64038" y="11869738"/>
              <a:ext cx="1604963" cy="1749425"/>
            </a:xfrm>
            <a:prstGeom prst="rect">
              <a:avLst/>
            </a:prstGeom>
            <a:solidFill>
              <a:srgbClr val="739A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en-US"/>
            </a:p>
          </p:txBody>
        </p:sp>
        <p:sp>
          <p:nvSpPr>
            <p:cNvPr id="116813" name="Rectangle 95">
              <a:extLst>
                <a:ext uri="{FF2B5EF4-FFF2-40B4-BE49-F238E27FC236}">
                  <a16:creationId xmlns:a16="http://schemas.microsoft.com/office/drawing/2014/main" id="{DB26B1D4-BFB4-42BD-BC43-9DD08001B2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64038" y="12725401"/>
              <a:ext cx="1604963" cy="122238"/>
            </a:xfrm>
            <a:prstGeom prst="rect">
              <a:avLst/>
            </a:prstGeom>
            <a:solidFill>
              <a:srgbClr val="AFCDF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en-US"/>
            </a:p>
          </p:txBody>
        </p:sp>
        <p:sp>
          <p:nvSpPr>
            <p:cNvPr id="116814" name="Rectangle 96">
              <a:extLst>
                <a:ext uri="{FF2B5EF4-FFF2-40B4-BE49-F238E27FC236}">
                  <a16:creationId xmlns:a16="http://schemas.microsoft.com/office/drawing/2014/main" id="{449E244E-7AA0-4CAA-99E0-177D9FA3F8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69000" y="12725401"/>
              <a:ext cx="608013" cy="122238"/>
            </a:xfrm>
            <a:prstGeom prst="rect">
              <a:avLst/>
            </a:prstGeom>
            <a:solidFill>
              <a:srgbClr val="88B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en-US"/>
            </a:p>
          </p:txBody>
        </p:sp>
        <p:sp>
          <p:nvSpPr>
            <p:cNvPr id="116815" name="Freeform 97">
              <a:extLst>
                <a:ext uri="{FF2B5EF4-FFF2-40B4-BE49-F238E27FC236}">
                  <a16:creationId xmlns:a16="http://schemas.microsoft.com/office/drawing/2014/main" id="{3828A519-1E54-4319-87D4-A7029DA965EC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4500" y="11618913"/>
              <a:ext cx="844550" cy="236538"/>
            </a:xfrm>
            <a:custGeom>
              <a:avLst/>
              <a:gdLst>
                <a:gd name="T0" fmla="*/ 2147483647 w 985"/>
                <a:gd name="T1" fmla="*/ 2147483647 h 276"/>
                <a:gd name="T2" fmla="*/ 2147483647 w 985"/>
                <a:gd name="T3" fmla="*/ 2147483647 h 276"/>
                <a:gd name="T4" fmla="*/ 2147483647 w 985"/>
                <a:gd name="T5" fmla="*/ 2147483647 h 276"/>
                <a:gd name="T6" fmla="*/ 2147483647 w 985"/>
                <a:gd name="T7" fmla="*/ 2147483647 h 276"/>
                <a:gd name="T8" fmla="*/ 0 w 985"/>
                <a:gd name="T9" fmla="*/ 2147483647 h 276"/>
                <a:gd name="T10" fmla="*/ 2147483647 w 985"/>
                <a:gd name="T11" fmla="*/ 2147483647 h 27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985"/>
                <a:gd name="T19" fmla="*/ 0 h 276"/>
                <a:gd name="T20" fmla="*/ 985 w 985"/>
                <a:gd name="T21" fmla="*/ 276 h 27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985" h="276">
                  <a:moveTo>
                    <a:pt x="11" y="260"/>
                  </a:moveTo>
                  <a:cubicBezTo>
                    <a:pt x="11" y="260"/>
                    <a:pt x="585" y="0"/>
                    <a:pt x="985" y="99"/>
                  </a:cubicBezTo>
                  <a:cubicBezTo>
                    <a:pt x="906" y="152"/>
                    <a:pt x="906" y="152"/>
                    <a:pt x="906" y="152"/>
                  </a:cubicBezTo>
                  <a:cubicBezTo>
                    <a:pt x="946" y="247"/>
                    <a:pt x="946" y="247"/>
                    <a:pt x="946" y="247"/>
                  </a:cubicBezTo>
                  <a:cubicBezTo>
                    <a:pt x="946" y="247"/>
                    <a:pt x="501" y="130"/>
                    <a:pt x="0" y="276"/>
                  </a:cubicBezTo>
                  <a:lnTo>
                    <a:pt x="11" y="260"/>
                  </a:lnTo>
                  <a:close/>
                </a:path>
              </a:pathLst>
            </a:custGeom>
            <a:solidFill>
              <a:srgbClr val="4A75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816" name="Freeform 98">
              <a:extLst>
                <a:ext uri="{FF2B5EF4-FFF2-40B4-BE49-F238E27FC236}">
                  <a16:creationId xmlns:a16="http://schemas.microsoft.com/office/drawing/2014/main" id="{2CC131D5-C4B9-46B5-909C-990F2D719654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4988" y="10956926"/>
              <a:ext cx="1104900" cy="876300"/>
            </a:xfrm>
            <a:custGeom>
              <a:avLst/>
              <a:gdLst>
                <a:gd name="T0" fmla="*/ 2147483647 w 1290"/>
                <a:gd name="T1" fmla="*/ 2147483647 h 1022"/>
                <a:gd name="T2" fmla="*/ 2147483647 w 1290"/>
                <a:gd name="T3" fmla="*/ 2147483647 h 1022"/>
                <a:gd name="T4" fmla="*/ 2147483647 w 1290"/>
                <a:gd name="T5" fmla="*/ 2147483647 h 1022"/>
                <a:gd name="T6" fmla="*/ 2147483647 w 1290"/>
                <a:gd name="T7" fmla="*/ 2147483647 h 1022"/>
                <a:gd name="T8" fmla="*/ 2147483647 w 1290"/>
                <a:gd name="T9" fmla="*/ 2147483647 h 10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290"/>
                <a:gd name="T16" fmla="*/ 0 h 1022"/>
                <a:gd name="T17" fmla="*/ 1290 w 1290"/>
                <a:gd name="T18" fmla="*/ 1022 h 102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290" h="1022">
                  <a:moveTo>
                    <a:pt x="1290" y="1022"/>
                  </a:moveTo>
                  <a:cubicBezTo>
                    <a:pt x="1290" y="1022"/>
                    <a:pt x="1215" y="1013"/>
                    <a:pt x="1104" y="998"/>
                  </a:cubicBezTo>
                  <a:cubicBezTo>
                    <a:pt x="808" y="957"/>
                    <a:pt x="255" y="872"/>
                    <a:pt x="156" y="794"/>
                  </a:cubicBezTo>
                  <a:cubicBezTo>
                    <a:pt x="0" y="670"/>
                    <a:pt x="370" y="145"/>
                    <a:pt x="530" y="72"/>
                  </a:cubicBezTo>
                  <a:cubicBezTo>
                    <a:pt x="690" y="0"/>
                    <a:pt x="1290" y="1022"/>
                    <a:pt x="1290" y="1022"/>
                  </a:cubicBezTo>
                  <a:close/>
                </a:path>
              </a:pathLst>
            </a:custGeom>
            <a:solidFill>
              <a:srgbClr val="72A9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817" name="Freeform 99">
              <a:extLst>
                <a:ext uri="{FF2B5EF4-FFF2-40B4-BE49-F238E27FC236}">
                  <a16:creationId xmlns:a16="http://schemas.microsoft.com/office/drawing/2014/main" id="{DBE52895-CD2C-4D02-A198-6488CB67494F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1950" y="10768013"/>
              <a:ext cx="1035050" cy="1098550"/>
            </a:xfrm>
            <a:custGeom>
              <a:avLst/>
              <a:gdLst>
                <a:gd name="T0" fmla="*/ 2147483647 w 1208"/>
                <a:gd name="T1" fmla="*/ 2147483647 h 1281"/>
                <a:gd name="T2" fmla="*/ 0 w 1208"/>
                <a:gd name="T3" fmla="*/ 2147483647 h 1281"/>
                <a:gd name="T4" fmla="*/ 2147483647 w 1208"/>
                <a:gd name="T5" fmla="*/ 2147483647 h 1281"/>
                <a:gd name="T6" fmla="*/ 2147483647 w 1208"/>
                <a:gd name="T7" fmla="*/ 2147483647 h 1281"/>
                <a:gd name="T8" fmla="*/ 2147483647 w 1208"/>
                <a:gd name="T9" fmla="*/ 2147483647 h 1281"/>
                <a:gd name="T10" fmla="*/ 2147483647 w 1208"/>
                <a:gd name="T11" fmla="*/ 2147483647 h 1281"/>
                <a:gd name="T12" fmla="*/ 2147483647 w 1208"/>
                <a:gd name="T13" fmla="*/ 2147483647 h 128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208"/>
                <a:gd name="T22" fmla="*/ 0 h 1281"/>
                <a:gd name="T23" fmla="*/ 1208 w 1208"/>
                <a:gd name="T24" fmla="*/ 1281 h 128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208" h="1281">
                  <a:moveTo>
                    <a:pt x="1181" y="590"/>
                  </a:moveTo>
                  <a:cubicBezTo>
                    <a:pt x="1208" y="720"/>
                    <a:pt x="0" y="1281"/>
                    <a:pt x="0" y="1281"/>
                  </a:cubicBezTo>
                  <a:cubicBezTo>
                    <a:pt x="0" y="1281"/>
                    <a:pt x="22" y="1222"/>
                    <a:pt x="57" y="1129"/>
                  </a:cubicBezTo>
                  <a:cubicBezTo>
                    <a:pt x="57" y="1129"/>
                    <a:pt x="58" y="1129"/>
                    <a:pt x="58" y="1129"/>
                  </a:cubicBezTo>
                  <a:cubicBezTo>
                    <a:pt x="188" y="789"/>
                    <a:pt x="503" y="0"/>
                    <a:pt x="606" y="11"/>
                  </a:cubicBezTo>
                  <a:cubicBezTo>
                    <a:pt x="617" y="12"/>
                    <a:pt x="629" y="16"/>
                    <a:pt x="642" y="22"/>
                  </a:cubicBezTo>
                  <a:cubicBezTo>
                    <a:pt x="801" y="91"/>
                    <a:pt x="1157" y="470"/>
                    <a:pt x="1181" y="590"/>
                  </a:cubicBezTo>
                  <a:close/>
                </a:path>
              </a:pathLst>
            </a:custGeom>
            <a:solidFill>
              <a:srgbClr val="72A9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818" name="Freeform 100">
              <a:extLst>
                <a:ext uri="{FF2B5EF4-FFF2-40B4-BE49-F238E27FC236}">
                  <a16:creationId xmlns:a16="http://schemas.microsoft.com/office/drawing/2014/main" id="{272D0714-EB13-4915-B618-6B8B223164CB}"/>
                </a:ext>
              </a:extLst>
            </p:cNvPr>
            <p:cNvSpPr>
              <a:spLocks/>
            </p:cNvSpPr>
            <p:nvPr/>
          </p:nvSpPr>
          <p:spPr bwMode="auto">
            <a:xfrm>
              <a:off x="5491163" y="10768013"/>
              <a:ext cx="527050" cy="968375"/>
            </a:xfrm>
            <a:custGeom>
              <a:avLst/>
              <a:gdLst>
                <a:gd name="T0" fmla="*/ 2147483647 w 615"/>
                <a:gd name="T1" fmla="*/ 2147483647 h 1129"/>
                <a:gd name="T2" fmla="*/ 0 w 615"/>
                <a:gd name="T3" fmla="*/ 2147483647 h 1129"/>
                <a:gd name="T4" fmla="*/ 2147483647 w 615"/>
                <a:gd name="T5" fmla="*/ 2147483647 h 1129"/>
                <a:gd name="T6" fmla="*/ 2147483647 w 615"/>
                <a:gd name="T7" fmla="*/ 2147483647 h 1129"/>
                <a:gd name="T8" fmla="*/ 2147483647 w 615"/>
                <a:gd name="T9" fmla="*/ 2147483647 h 11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15"/>
                <a:gd name="T16" fmla="*/ 0 h 1129"/>
                <a:gd name="T17" fmla="*/ 615 w 615"/>
                <a:gd name="T18" fmla="*/ 1129 h 112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15" h="1129">
                  <a:moveTo>
                    <a:pt x="574" y="137"/>
                  </a:moveTo>
                  <a:cubicBezTo>
                    <a:pt x="500" y="265"/>
                    <a:pt x="7" y="1115"/>
                    <a:pt x="0" y="1129"/>
                  </a:cubicBezTo>
                  <a:cubicBezTo>
                    <a:pt x="130" y="789"/>
                    <a:pt x="445" y="0"/>
                    <a:pt x="548" y="11"/>
                  </a:cubicBezTo>
                  <a:cubicBezTo>
                    <a:pt x="548" y="11"/>
                    <a:pt x="569" y="10"/>
                    <a:pt x="584" y="22"/>
                  </a:cubicBezTo>
                  <a:cubicBezTo>
                    <a:pt x="603" y="35"/>
                    <a:pt x="615" y="66"/>
                    <a:pt x="574" y="137"/>
                  </a:cubicBezTo>
                  <a:close/>
                </a:path>
              </a:pathLst>
            </a:custGeom>
            <a:solidFill>
              <a:srgbClr val="4A75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819" name="Freeform 101">
              <a:extLst>
                <a:ext uri="{FF2B5EF4-FFF2-40B4-BE49-F238E27FC236}">
                  <a16:creationId xmlns:a16="http://schemas.microsoft.com/office/drawing/2014/main" id="{81413E6F-88CD-45D5-9CE9-30CF872D7354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0238" y="11504613"/>
              <a:ext cx="850900" cy="307975"/>
            </a:xfrm>
            <a:custGeom>
              <a:avLst/>
              <a:gdLst>
                <a:gd name="T0" fmla="*/ 2147483647 w 993"/>
                <a:gd name="T1" fmla="*/ 2147483647 h 359"/>
                <a:gd name="T2" fmla="*/ 2147483647 w 993"/>
                <a:gd name="T3" fmla="*/ 2147483647 h 359"/>
                <a:gd name="T4" fmla="*/ 2147483647 w 993"/>
                <a:gd name="T5" fmla="*/ 2147483647 h 359"/>
                <a:gd name="T6" fmla="*/ 2147483647 w 993"/>
                <a:gd name="T7" fmla="*/ 2147483647 h 359"/>
                <a:gd name="T8" fmla="*/ 2147483647 w 993"/>
                <a:gd name="T9" fmla="*/ 2147483647 h 3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3"/>
                <a:gd name="T16" fmla="*/ 0 h 359"/>
                <a:gd name="T17" fmla="*/ 993 w 993"/>
                <a:gd name="T18" fmla="*/ 359 h 3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3" h="359">
                  <a:moveTo>
                    <a:pt x="993" y="359"/>
                  </a:moveTo>
                  <a:cubicBezTo>
                    <a:pt x="993" y="359"/>
                    <a:pt x="993" y="359"/>
                    <a:pt x="993" y="359"/>
                  </a:cubicBezTo>
                  <a:cubicBezTo>
                    <a:pt x="697" y="318"/>
                    <a:pt x="144" y="233"/>
                    <a:pt x="45" y="155"/>
                  </a:cubicBezTo>
                  <a:cubicBezTo>
                    <a:pt x="0" y="28"/>
                    <a:pt x="116" y="18"/>
                    <a:pt x="201" y="9"/>
                  </a:cubicBezTo>
                  <a:cubicBezTo>
                    <a:pt x="286" y="0"/>
                    <a:pt x="993" y="359"/>
                    <a:pt x="993" y="359"/>
                  </a:cubicBezTo>
                  <a:close/>
                </a:path>
              </a:pathLst>
            </a:custGeom>
            <a:solidFill>
              <a:srgbClr val="4A75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820" name="Freeform 102">
              <a:extLst>
                <a:ext uri="{FF2B5EF4-FFF2-40B4-BE49-F238E27FC236}">
                  <a16:creationId xmlns:a16="http://schemas.microsoft.com/office/drawing/2014/main" id="{0148FFEC-AE14-43FA-AB27-E885C999922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56213" y="11720513"/>
              <a:ext cx="360363" cy="147638"/>
            </a:xfrm>
            <a:custGeom>
              <a:avLst/>
              <a:gdLst>
                <a:gd name="T0" fmla="*/ 0 w 420"/>
                <a:gd name="T1" fmla="*/ 2147483647 h 171"/>
                <a:gd name="T2" fmla="*/ 2147483647 w 420"/>
                <a:gd name="T3" fmla="*/ 2147483647 h 171"/>
                <a:gd name="T4" fmla="*/ 2147483647 w 420"/>
                <a:gd name="T5" fmla="*/ 2147483647 h 171"/>
                <a:gd name="T6" fmla="*/ 0 w 420"/>
                <a:gd name="T7" fmla="*/ 2147483647 h 17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20"/>
                <a:gd name="T13" fmla="*/ 0 h 171"/>
                <a:gd name="T14" fmla="*/ 420 w 420"/>
                <a:gd name="T15" fmla="*/ 171 h 17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20" h="171">
                  <a:moveTo>
                    <a:pt x="0" y="171"/>
                  </a:moveTo>
                  <a:cubicBezTo>
                    <a:pt x="0" y="171"/>
                    <a:pt x="68" y="17"/>
                    <a:pt x="201" y="9"/>
                  </a:cubicBezTo>
                  <a:cubicBezTo>
                    <a:pt x="341" y="0"/>
                    <a:pt x="420" y="171"/>
                    <a:pt x="420" y="171"/>
                  </a:cubicBezTo>
                  <a:lnTo>
                    <a:pt x="0" y="171"/>
                  </a:lnTo>
                  <a:close/>
                </a:path>
              </a:pathLst>
            </a:custGeom>
            <a:solidFill>
              <a:srgbClr val="4A75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821" name="Rectangle 103">
              <a:extLst>
                <a:ext uri="{FF2B5EF4-FFF2-40B4-BE49-F238E27FC236}">
                  <a16:creationId xmlns:a16="http://schemas.microsoft.com/office/drawing/2014/main" id="{F5DD692B-BCEC-45BD-9CC3-E1B3525FD4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14825" y="11869738"/>
              <a:ext cx="1679575" cy="241300"/>
            </a:xfrm>
            <a:prstGeom prst="rect">
              <a:avLst/>
            </a:prstGeom>
            <a:solidFill>
              <a:srgbClr val="88B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en-US"/>
            </a:p>
          </p:txBody>
        </p:sp>
        <p:sp>
          <p:nvSpPr>
            <p:cNvPr id="116822" name="Rectangle 104">
              <a:extLst>
                <a:ext uri="{FF2B5EF4-FFF2-40B4-BE49-F238E27FC236}">
                  <a16:creationId xmlns:a16="http://schemas.microsoft.com/office/drawing/2014/main" id="{15DDDF62-3AF2-408F-97A8-C92FBF2599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4400" y="11869738"/>
              <a:ext cx="633413" cy="241300"/>
            </a:xfrm>
            <a:prstGeom prst="rect">
              <a:avLst/>
            </a:prstGeom>
            <a:solidFill>
              <a:srgbClr val="3969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en-US"/>
            </a:p>
          </p:txBody>
        </p:sp>
        <p:sp>
          <p:nvSpPr>
            <p:cNvPr id="116823" name="Freeform 105">
              <a:extLst>
                <a:ext uri="{FF2B5EF4-FFF2-40B4-BE49-F238E27FC236}">
                  <a16:creationId xmlns:a16="http://schemas.microsoft.com/office/drawing/2014/main" id="{B4FFA540-5FA3-4922-A237-7B0CFC579E5A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8500" y="11745913"/>
              <a:ext cx="808038" cy="476250"/>
            </a:xfrm>
            <a:custGeom>
              <a:avLst/>
              <a:gdLst>
                <a:gd name="T0" fmla="*/ 2147483647 w 942"/>
                <a:gd name="T1" fmla="*/ 2147483647 h 557"/>
                <a:gd name="T2" fmla="*/ 2147483647 w 942"/>
                <a:gd name="T3" fmla="*/ 2147483647 h 557"/>
                <a:gd name="T4" fmla="*/ 2147483647 w 942"/>
                <a:gd name="T5" fmla="*/ 2147483647 h 557"/>
                <a:gd name="T6" fmla="*/ 2147483647 w 942"/>
                <a:gd name="T7" fmla="*/ 2147483647 h 557"/>
                <a:gd name="T8" fmla="*/ 2147483647 w 942"/>
                <a:gd name="T9" fmla="*/ 2147483647 h 557"/>
                <a:gd name="T10" fmla="*/ 2147483647 w 942"/>
                <a:gd name="T11" fmla="*/ 2147483647 h 557"/>
                <a:gd name="T12" fmla="*/ 2147483647 w 942"/>
                <a:gd name="T13" fmla="*/ 2147483647 h 55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942"/>
                <a:gd name="T22" fmla="*/ 0 h 557"/>
                <a:gd name="T23" fmla="*/ 942 w 942"/>
                <a:gd name="T24" fmla="*/ 557 h 55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942" h="557">
                  <a:moveTo>
                    <a:pt x="942" y="121"/>
                  </a:moveTo>
                  <a:cubicBezTo>
                    <a:pt x="942" y="121"/>
                    <a:pt x="558" y="0"/>
                    <a:pt x="299" y="80"/>
                  </a:cubicBezTo>
                  <a:cubicBezTo>
                    <a:pt x="0" y="173"/>
                    <a:pt x="18" y="541"/>
                    <a:pt x="18" y="541"/>
                  </a:cubicBezTo>
                  <a:cubicBezTo>
                    <a:pt x="88" y="512"/>
                    <a:pt x="88" y="512"/>
                    <a:pt x="88" y="512"/>
                  </a:cubicBezTo>
                  <a:cubicBezTo>
                    <a:pt x="183" y="557"/>
                    <a:pt x="183" y="557"/>
                    <a:pt x="183" y="557"/>
                  </a:cubicBezTo>
                  <a:cubicBezTo>
                    <a:pt x="183" y="557"/>
                    <a:pt x="199" y="167"/>
                    <a:pt x="442" y="112"/>
                  </a:cubicBezTo>
                  <a:cubicBezTo>
                    <a:pt x="653" y="65"/>
                    <a:pt x="942" y="121"/>
                    <a:pt x="942" y="121"/>
                  </a:cubicBezTo>
                  <a:close/>
                </a:path>
              </a:pathLst>
            </a:custGeom>
            <a:solidFill>
              <a:srgbClr val="4A75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824" name="Rectangle 106">
              <a:extLst>
                <a:ext uri="{FF2B5EF4-FFF2-40B4-BE49-F238E27FC236}">
                  <a16:creationId xmlns:a16="http://schemas.microsoft.com/office/drawing/2014/main" id="{7A1814DF-3092-499D-AD1E-34720A1664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24438" y="11869738"/>
              <a:ext cx="122238" cy="1765300"/>
            </a:xfrm>
            <a:prstGeom prst="rect">
              <a:avLst/>
            </a:prstGeom>
            <a:solidFill>
              <a:srgbClr val="AFCDF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en-US"/>
            </a:p>
          </p:txBody>
        </p:sp>
        <p:sp>
          <p:nvSpPr>
            <p:cNvPr id="116825" name="Freeform 107">
              <a:extLst>
                <a:ext uri="{FF2B5EF4-FFF2-40B4-BE49-F238E27FC236}">
                  <a16:creationId xmlns:a16="http://schemas.microsoft.com/office/drawing/2014/main" id="{4AE83259-7EC2-4593-B1B9-575C5A13D436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6325" y="10877551"/>
              <a:ext cx="1139825" cy="604838"/>
            </a:xfrm>
            <a:custGeom>
              <a:avLst/>
              <a:gdLst>
                <a:gd name="T0" fmla="*/ 2147483647 w 1330"/>
                <a:gd name="T1" fmla="*/ 2147483647 h 706"/>
                <a:gd name="T2" fmla="*/ 2147483647 w 1330"/>
                <a:gd name="T3" fmla="*/ 2147483647 h 706"/>
                <a:gd name="T4" fmla="*/ 2147483647 w 1330"/>
                <a:gd name="T5" fmla="*/ 2147483647 h 706"/>
                <a:gd name="T6" fmla="*/ 2147483647 w 1330"/>
                <a:gd name="T7" fmla="*/ 2147483647 h 706"/>
                <a:gd name="T8" fmla="*/ 2147483647 w 1330"/>
                <a:gd name="T9" fmla="*/ 2147483647 h 706"/>
                <a:gd name="T10" fmla="*/ 2147483647 w 1330"/>
                <a:gd name="T11" fmla="*/ 2147483647 h 706"/>
                <a:gd name="T12" fmla="*/ 2147483647 w 1330"/>
                <a:gd name="T13" fmla="*/ 2147483647 h 70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330"/>
                <a:gd name="T22" fmla="*/ 0 h 706"/>
                <a:gd name="T23" fmla="*/ 1330 w 1330"/>
                <a:gd name="T24" fmla="*/ 706 h 70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330" h="706">
                  <a:moveTo>
                    <a:pt x="87" y="319"/>
                  </a:moveTo>
                  <a:cubicBezTo>
                    <a:pt x="87" y="319"/>
                    <a:pt x="615" y="706"/>
                    <a:pt x="744" y="697"/>
                  </a:cubicBezTo>
                  <a:cubicBezTo>
                    <a:pt x="873" y="687"/>
                    <a:pt x="1330" y="405"/>
                    <a:pt x="1330" y="405"/>
                  </a:cubicBezTo>
                  <a:cubicBezTo>
                    <a:pt x="1234" y="290"/>
                    <a:pt x="1234" y="290"/>
                    <a:pt x="1234" y="290"/>
                  </a:cubicBezTo>
                  <a:cubicBezTo>
                    <a:pt x="1234" y="290"/>
                    <a:pt x="819" y="444"/>
                    <a:pt x="744" y="401"/>
                  </a:cubicBezTo>
                  <a:cubicBezTo>
                    <a:pt x="668" y="359"/>
                    <a:pt x="372" y="0"/>
                    <a:pt x="247" y="19"/>
                  </a:cubicBezTo>
                  <a:cubicBezTo>
                    <a:pt x="123" y="38"/>
                    <a:pt x="0" y="180"/>
                    <a:pt x="87" y="319"/>
                  </a:cubicBezTo>
                  <a:close/>
                </a:path>
              </a:pathLst>
            </a:custGeom>
            <a:solidFill>
              <a:srgbClr val="4A12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826" name="Freeform 108">
              <a:extLst>
                <a:ext uri="{FF2B5EF4-FFF2-40B4-BE49-F238E27FC236}">
                  <a16:creationId xmlns:a16="http://schemas.microsoft.com/office/drawing/2014/main" id="{F80763FF-7F8B-4DE5-BC9E-C3F165AFD5E2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5000" y="13368338"/>
              <a:ext cx="254000" cy="273050"/>
            </a:xfrm>
            <a:custGeom>
              <a:avLst/>
              <a:gdLst>
                <a:gd name="T0" fmla="*/ 2147483647 w 296"/>
                <a:gd name="T1" fmla="*/ 2147483647 h 320"/>
                <a:gd name="T2" fmla="*/ 2147483647 w 296"/>
                <a:gd name="T3" fmla="*/ 2147483647 h 320"/>
                <a:gd name="T4" fmla="*/ 2147483647 w 296"/>
                <a:gd name="T5" fmla="*/ 2147483647 h 320"/>
                <a:gd name="T6" fmla="*/ 2147483647 w 296"/>
                <a:gd name="T7" fmla="*/ 2147483647 h 320"/>
                <a:gd name="T8" fmla="*/ 2147483647 w 296"/>
                <a:gd name="T9" fmla="*/ 2147483647 h 320"/>
                <a:gd name="T10" fmla="*/ 2147483647 w 296"/>
                <a:gd name="T11" fmla="*/ 2147483647 h 320"/>
                <a:gd name="T12" fmla="*/ 2147483647 w 296"/>
                <a:gd name="T13" fmla="*/ 0 h 320"/>
                <a:gd name="T14" fmla="*/ 2147483647 w 296"/>
                <a:gd name="T15" fmla="*/ 2147483647 h 320"/>
                <a:gd name="T16" fmla="*/ 2147483647 w 296"/>
                <a:gd name="T17" fmla="*/ 2147483647 h 320"/>
                <a:gd name="T18" fmla="*/ 2147483647 w 296"/>
                <a:gd name="T19" fmla="*/ 2147483647 h 320"/>
                <a:gd name="T20" fmla="*/ 2147483647 w 296"/>
                <a:gd name="T21" fmla="*/ 2147483647 h 320"/>
                <a:gd name="T22" fmla="*/ 2147483647 w 296"/>
                <a:gd name="T23" fmla="*/ 2147483647 h 32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96"/>
                <a:gd name="T37" fmla="*/ 0 h 320"/>
                <a:gd name="T38" fmla="*/ 296 w 296"/>
                <a:gd name="T39" fmla="*/ 320 h 320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96" h="320">
                  <a:moveTo>
                    <a:pt x="291" y="320"/>
                  </a:moveTo>
                  <a:cubicBezTo>
                    <a:pt x="133" y="320"/>
                    <a:pt x="133" y="320"/>
                    <a:pt x="133" y="320"/>
                  </a:cubicBezTo>
                  <a:cubicBezTo>
                    <a:pt x="113" y="309"/>
                    <a:pt x="95" y="285"/>
                    <a:pt x="90" y="248"/>
                  </a:cubicBezTo>
                  <a:cubicBezTo>
                    <a:pt x="82" y="197"/>
                    <a:pt x="25" y="169"/>
                    <a:pt x="13" y="128"/>
                  </a:cubicBezTo>
                  <a:cubicBezTo>
                    <a:pt x="0" y="86"/>
                    <a:pt x="63" y="27"/>
                    <a:pt x="63" y="27"/>
                  </a:cubicBezTo>
                  <a:cubicBezTo>
                    <a:pt x="74" y="14"/>
                    <a:pt x="74" y="14"/>
                    <a:pt x="74" y="14"/>
                  </a:cubicBezTo>
                  <a:cubicBezTo>
                    <a:pt x="85" y="0"/>
                    <a:pt x="85" y="0"/>
                    <a:pt x="85" y="0"/>
                  </a:cubicBezTo>
                  <a:cubicBezTo>
                    <a:pt x="190" y="24"/>
                    <a:pt x="190" y="24"/>
                    <a:pt x="190" y="24"/>
                  </a:cubicBezTo>
                  <a:cubicBezTo>
                    <a:pt x="190" y="24"/>
                    <a:pt x="192" y="49"/>
                    <a:pt x="194" y="81"/>
                  </a:cubicBezTo>
                  <a:cubicBezTo>
                    <a:pt x="195" y="104"/>
                    <a:pt x="196" y="131"/>
                    <a:pt x="194" y="154"/>
                  </a:cubicBezTo>
                  <a:cubicBezTo>
                    <a:pt x="191" y="209"/>
                    <a:pt x="210" y="269"/>
                    <a:pt x="259" y="280"/>
                  </a:cubicBezTo>
                  <a:cubicBezTo>
                    <a:pt x="296" y="288"/>
                    <a:pt x="294" y="309"/>
                    <a:pt x="291" y="320"/>
                  </a:cubicBezTo>
                  <a:close/>
                </a:path>
              </a:pathLst>
            </a:custGeom>
            <a:solidFill>
              <a:srgbClr val="2338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827" name="Freeform 109">
              <a:extLst>
                <a:ext uri="{FF2B5EF4-FFF2-40B4-BE49-F238E27FC236}">
                  <a16:creationId xmlns:a16="http://schemas.microsoft.com/office/drawing/2014/main" id="{6093763A-3960-41D8-8A97-477684D06EF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4613" y="13442951"/>
              <a:ext cx="323850" cy="198438"/>
            </a:xfrm>
            <a:custGeom>
              <a:avLst/>
              <a:gdLst>
                <a:gd name="T0" fmla="*/ 2147483647 w 378"/>
                <a:gd name="T1" fmla="*/ 2147483647 h 232"/>
                <a:gd name="T2" fmla="*/ 2147483647 w 378"/>
                <a:gd name="T3" fmla="*/ 2147483647 h 232"/>
                <a:gd name="T4" fmla="*/ 2147483647 w 378"/>
                <a:gd name="T5" fmla="*/ 2147483647 h 232"/>
                <a:gd name="T6" fmla="*/ 2147483647 w 378"/>
                <a:gd name="T7" fmla="*/ 2147483647 h 232"/>
                <a:gd name="T8" fmla="*/ 2147483647 w 378"/>
                <a:gd name="T9" fmla="*/ 2147483647 h 232"/>
                <a:gd name="T10" fmla="*/ 2147483647 w 378"/>
                <a:gd name="T11" fmla="*/ 2147483647 h 232"/>
                <a:gd name="T12" fmla="*/ 2147483647 w 378"/>
                <a:gd name="T13" fmla="*/ 2147483647 h 232"/>
                <a:gd name="T14" fmla="*/ 2147483647 w 378"/>
                <a:gd name="T15" fmla="*/ 2147483647 h 23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78"/>
                <a:gd name="T25" fmla="*/ 0 h 232"/>
                <a:gd name="T26" fmla="*/ 378 w 378"/>
                <a:gd name="T27" fmla="*/ 232 h 23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78" h="232">
                  <a:moveTo>
                    <a:pt x="378" y="232"/>
                  </a:moveTo>
                  <a:cubicBezTo>
                    <a:pt x="18" y="232"/>
                    <a:pt x="18" y="232"/>
                    <a:pt x="18" y="232"/>
                  </a:cubicBezTo>
                  <a:cubicBezTo>
                    <a:pt x="0" y="211"/>
                    <a:pt x="7" y="133"/>
                    <a:pt x="9" y="107"/>
                  </a:cubicBezTo>
                  <a:cubicBezTo>
                    <a:pt x="10" y="102"/>
                    <a:pt x="10" y="99"/>
                    <a:pt x="10" y="99"/>
                  </a:cubicBezTo>
                  <a:cubicBezTo>
                    <a:pt x="10" y="99"/>
                    <a:pt x="133" y="0"/>
                    <a:pt x="150" y="76"/>
                  </a:cubicBezTo>
                  <a:cubicBezTo>
                    <a:pt x="151" y="78"/>
                    <a:pt x="151" y="81"/>
                    <a:pt x="152" y="83"/>
                  </a:cubicBezTo>
                  <a:cubicBezTo>
                    <a:pt x="173" y="153"/>
                    <a:pt x="269" y="186"/>
                    <a:pt x="324" y="195"/>
                  </a:cubicBezTo>
                  <a:cubicBezTo>
                    <a:pt x="360" y="200"/>
                    <a:pt x="373" y="219"/>
                    <a:pt x="378" y="232"/>
                  </a:cubicBezTo>
                  <a:close/>
                </a:path>
              </a:pathLst>
            </a:custGeom>
            <a:solidFill>
              <a:srgbClr val="2338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828" name="Freeform 110">
              <a:extLst>
                <a:ext uri="{FF2B5EF4-FFF2-40B4-BE49-F238E27FC236}">
                  <a16:creationId xmlns:a16="http://schemas.microsoft.com/office/drawing/2014/main" id="{EF0D1B3A-5E2B-43BD-8900-D9CB04637828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2050" y="11887201"/>
              <a:ext cx="447675" cy="1666875"/>
            </a:xfrm>
            <a:custGeom>
              <a:avLst/>
              <a:gdLst>
                <a:gd name="T0" fmla="*/ 2147483647 w 523"/>
                <a:gd name="T1" fmla="*/ 2147483647 h 1944"/>
                <a:gd name="T2" fmla="*/ 2147483647 w 523"/>
                <a:gd name="T3" fmla="*/ 2147483647 h 1944"/>
                <a:gd name="T4" fmla="*/ 2147483647 w 523"/>
                <a:gd name="T5" fmla="*/ 2147483647 h 1944"/>
                <a:gd name="T6" fmla="*/ 2147483647 w 523"/>
                <a:gd name="T7" fmla="*/ 2147483647 h 1944"/>
                <a:gd name="T8" fmla="*/ 2147483647 w 523"/>
                <a:gd name="T9" fmla="*/ 2147483647 h 1944"/>
                <a:gd name="T10" fmla="*/ 2147483647 w 523"/>
                <a:gd name="T11" fmla="*/ 2147483647 h 1944"/>
                <a:gd name="T12" fmla="*/ 2147483647 w 523"/>
                <a:gd name="T13" fmla="*/ 2147483647 h 1944"/>
                <a:gd name="T14" fmla="*/ 0 w 523"/>
                <a:gd name="T15" fmla="*/ 0 h 1944"/>
                <a:gd name="T16" fmla="*/ 2147483647 w 523"/>
                <a:gd name="T17" fmla="*/ 2147483647 h 194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523"/>
                <a:gd name="T28" fmla="*/ 0 h 1944"/>
                <a:gd name="T29" fmla="*/ 523 w 523"/>
                <a:gd name="T30" fmla="*/ 1944 h 194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523" h="1944">
                  <a:moveTo>
                    <a:pt x="523" y="33"/>
                  </a:moveTo>
                  <a:cubicBezTo>
                    <a:pt x="523" y="33"/>
                    <a:pt x="504" y="266"/>
                    <a:pt x="482" y="547"/>
                  </a:cubicBezTo>
                  <a:cubicBezTo>
                    <a:pt x="452" y="928"/>
                    <a:pt x="416" y="1396"/>
                    <a:pt x="413" y="1485"/>
                  </a:cubicBezTo>
                  <a:cubicBezTo>
                    <a:pt x="406" y="1639"/>
                    <a:pt x="382" y="1885"/>
                    <a:pt x="382" y="1885"/>
                  </a:cubicBezTo>
                  <a:cubicBezTo>
                    <a:pt x="382" y="1885"/>
                    <a:pt x="323" y="1944"/>
                    <a:pt x="206" y="1919"/>
                  </a:cubicBezTo>
                  <a:cubicBezTo>
                    <a:pt x="206" y="1919"/>
                    <a:pt x="102" y="1567"/>
                    <a:pt x="72" y="1195"/>
                  </a:cubicBezTo>
                  <a:cubicBezTo>
                    <a:pt x="72" y="1189"/>
                    <a:pt x="71" y="1183"/>
                    <a:pt x="71" y="1177"/>
                  </a:cubicBezTo>
                  <a:cubicBezTo>
                    <a:pt x="43" y="798"/>
                    <a:pt x="0" y="0"/>
                    <a:pt x="0" y="0"/>
                  </a:cubicBezTo>
                  <a:lnTo>
                    <a:pt x="523" y="33"/>
                  </a:lnTo>
                  <a:close/>
                </a:path>
              </a:pathLst>
            </a:custGeom>
            <a:solidFill>
              <a:srgbClr val="4A12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829" name="Freeform 111">
              <a:extLst>
                <a:ext uri="{FF2B5EF4-FFF2-40B4-BE49-F238E27FC236}">
                  <a16:creationId xmlns:a16="http://schemas.microsoft.com/office/drawing/2014/main" id="{C0A8DEDA-EDD2-4DC3-85E1-68E4B7765F12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2050" y="11887201"/>
              <a:ext cx="447675" cy="1023938"/>
            </a:xfrm>
            <a:custGeom>
              <a:avLst/>
              <a:gdLst>
                <a:gd name="T0" fmla="*/ 2147483647 w 523"/>
                <a:gd name="T1" fmla="*/ 2147483647 h 1195"/>
                <a:gd name="T2" fmla="*/ 2147483647 w 523"/>
                <a:gd name="T3" fmla="*/ 2147483647 h 1195"/>
                <a:gd name="T4" fmla="*/ 2147483647 w 523"/>
                <a:gd name="T5" fmla="*/ 2147483647 h 1195"/>
                <a:gd name="T6" fmla="*/ 2147483647 w 523"/>
                <a:gd name="T7" fmla="*/ 2147483647 h 1195"/>
                <a:gd name="T8" fmla="*/ 0 w 523"/>
                <a:gd name="T9" fmla="*/ 0 h 1195"/>
                <a:gd name="T10" fmla="*/ 2147483647 w 523"/>
                <a:gd name="T11" fmla="*/ 2147483647 h 119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523"/>
                <a:gd name="T19" fmla="*/ 0 h 1195"/>
                <a:gd name="T20" fmla="*/ 523 w 523"/>
                <a:gd name="T21" fmla="*/ 1195 h 119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523" h="1195">
                  <a:moveTo>
                    <a:pt x="523" y="33"/>
                  </a:moveTo>
                  <a:cubicBezTo>
                    <a:pt x="523" y="33"/>
                    <a:pt x="504" y="266"/>
                    <a:pt x="482" y="547"/>
                  </a:cubicBezTo>
                  <a:cubicBezTo>
                    <a:pt x="72" y="1195"/>
                    <a:pt x="72" y="1195"/>
                    <a:pt x="72" y="1195"/>
                  </a:cubicBezTo>
                  <a:cubicBezTo>
                    <a:pt x="72" y="1189"/>
                    <a:pt x="71" y="1183"/>
                    <a:pt x="71" y="1177"/>
                  </a:cubicBezTo>
                  <a:cubicBezTo>
                    <a:pt x="43" y="798"/>
                    <a:pt x="0" y="0"/>
                    <a:pt x="0" y="0"/>
                  </a:cubicBezTo>
                  <a:lnTo>
                    <a:pt x="523" y="33"/>
                  </a:lnTo>
                  <a:close/>
                </a:path>
              </a:pathLst>
            </a:custGeom>
            <a:solidFill>
              <a:srgbClr val="4A12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830" name="Freeform 112">
              <a:extLst>
                <a:ext uri="{FF2B5EF4-FFF2-40B4-BE49-F238E27FC236}">
                  <a16:creationId xmlns:a16="http://schemas.microsoft.com/office/drawing/2014/main" id="{48775C67-7461-4669-9920-7404AB2FBD08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8975" y="11809413"/>
              <a:ext cx="847725" cy="1630363"/>
            </a:xfrm>
            <a:custGeom>
              <a:avLst/>
              <a:gdLst>
                <a:gd name="T0" fmla="*/ 2147483647 w 989"/>
                <a:gd name="T1" fmla="*/ 2147483647 h 1903"/>
                <a:gd name="T2" fmla="*/ 2147483647 w 989"/>
                <a:gd name="T3" fmla="*/ 2147483647 h 1903"/>
                <a:gd name="T4" fmla="*/ 2147483647 w 989"/>
                <a:gd name="T5" fmla="*/ 2147483647 h 1903"/>
                <a:gd name="T6" fmla="*/ 0 w 989"/>
                <a:gd name="T7" fmla="*/ 2147483647 h 1903"/>
                <a:gd name="T8" fmla="*/ 2147483647 w 989"/>
                <a:gd name="T9" fmla="*/ 2147483647 h 1903"/>
                <a:gd name="T10" fmla="*/ 2147483647 w 989"/>
                <a:gd name="T11" fmla="*/ 2147483647 h 1903"/>
                <a:gd name="T12" fmla="*/ 2147483647 w 989"/>
                <a:gd name="T13" fmla="*/ 0 h 1903"/>
                <a:gd name="T14" fmla="*/ 2147483647 w 989"/>
                <a:gd name="T15" fmla="*/ 2147483647 h 190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989"/>
                <a:gd name="T25" fmla="*/ 0 h 1903"/>
                <a:gd name="T26" fmla="*/ 989 w 989"/>
                <a:gd name="T27" fmla="*/ 1903 h 190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989" h="1903">
                  <a:moveTo>
                    <a:pt x="989" y="152"/>
                  </a:moveTo>
                  <a:cubicBezTo>
                    <a:pt x="989" y="152"/>
                    <a:pt x="652" y="998"/>
                    <a:pt x="430" y="1395"/>
                  </a:cubicBezTo>
                  <a:cubicBezTo>
                    <a:pt x="208" y="1793"/>
                    <a:pt x="139" y="1903"/>
                    <a:pt x="139" y="1903"/>
                  </a:cubicBezTo>
                  <a:cubicBezTo>
                    <a:pt x="139" y="1903"/>
                    <a:pt x="12" y="1853"/>
                    <a:pt x="0" y="1818"/>
                  </a:cubicBezTo>
                  <a:cubicBezTo>
                    <a:pt x="0" y="1818"/>
                    <a:pt x="85" y="1051"/>
                    <a:pt x="234" y="864"/>
                  </a:cubicBezTo>
                  <a:cubicBezTo>
                    <a:pt x="318" y="758"/>
                    <a:pt x="416" y="441"/>
                    <a:pt x="421" y="330"/>
                  </a:cubicBezTo>
                  <a:cubicBezTo>
                    <a:pt x="425" y="219"/>
                    <a:pt x="451" y="0"/>
                    <a:pt x="451" y="0"/>
                  </a:cubicBezTo>
                  <a:lnTo>
                    <a:pt x="989" y="152"/>
                  </a:lnTo>
                  <a:close/>
                </a:path>
              </a:pathLst>
            </a:custGeom>
            <a:solidFill>
              <a:srgbClr val="4A12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831" name="Freeform 113">
              <a:extLst>
                <a:ext uri="{FF2B5EF4-FFF2-40B4-BE49-F238E27FC236}">
                  <a16:creationId xmlns:a16="http://schemas.microsoft.com/office/drawing/2014/main" id="{9D9CA007-6F54-4866-A98C-E026968A218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1875" y="10633076"/>
              <a:ext cx="314325" cy="322263"/>
            </a:xfrm>
            <a:custGeom>
              <a:avLst/>
              <a:gdLst>
                <a:gd name="T0" fmla="*/ 2147483647 w 366"/>
                <a:gd name="T1" fmla="*/ 2147483647 h 376"/>
                <a:gd name="T2" fmla="*/ 0 w 366"/>
                <a:gd name="T3" fmla="*/ 2147483647 h 376"/>
                <a:gd name="T4" fmla="*/ 2147483647 w 366"/>
                <a:gd name="T5" fmla="*/ 0 h 376"/>
                <a:gd name="T6" fmla="*/ 2147483647 w 366"/>
                <a:gd name="T7" fmla="*/ 2147483647 h 376"/>
                <a:gd name="T8" fmla="*/ 2147483647 w 366"/>
                <a:gd name="T9" fmla="*/ 2147483647 h 376"/>
                <a:gd name="T10" fmla="*/ 2147483647 w 366"/>
                <a:gd name="T11" fmla="*/ 2147483647 h 376"/>
                <a:gd name="T12" fmla="*/ 2147483647 w 366"/>
                <a:gd name="T13" fmla="*/ 2147483647 h 376"/>
                <a:gd name="T14" fmla="*/ 2147483647 w 366"/>
                <a:gd name="T15" fmla="*/ 2147483647 h 37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66"/>
                <a:gd name="T25" fmla="*/ 0 h 376"/>
                <a:gd name="T26" fmla="*/ 366 w 366"/>
                <a:gd name="T27" fmla="*/ 376 h 37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66" h="376">
                  <a:moveTo>
                    <a:pt x="366" y="319"/>
                  </a:moveTo>
                  <a:cubicBezTo>
                    <a:pt x="240" y="376"/>
                    <a:pt x="0" y="292"/>
                    <a:pt x="0" y="292"/>
                  </a:cubicBezTo>
                  <a:cubicBezTo>
                    <a:pt x="0" y="292"/>
                    <a:pt x="110" y="187"/>
                    <a:pt x="81" y="0"/>
                  </a:cubicBezTo>
                  <a:cubicBezTo>
                    <a:pt x="192" y="69"/>
                    <a:pt x="192" y="69"/>
                    <a:pt x="192" y="69"/>
                  </a:cubicBezTo>
                  <a:cubicBezTo>
                    <a:pt x="267" y="116"/>
                    <a:pt x="267" y="116"/>
                    <a:pt x="267" y="116"/>
                  </a:cubicBezTo>
                  <a:cubicBezTo>
                    <a:pt x="267" y="116"/>
                    <a:pt x="271" y="149"/>
                    <a:pt x="270" y="207"/>
                  </a:cubicBezTo>
                  <a:cubicBezTo>
                    <a:pt x="270" y="222"/>
                    <a:pt x="270" y="239"/>
                    <a:pt x="269" y="258"/>
                  </a:cubicBezTo>
                  <a:cubicBezTo>
                    <a:pt x="329" y="282"/>
                    <a:pt x="366" y="319"/>
                    <a:pt x="366" y="319"/>
                  </a:cubicBezTo>
                  <a:close/>
                </a:path>
              </a:pathLst>
            </a:custGeom>
            <a:solidFill>
              <a:srgbClr val="FFB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832" name="Freeform 114">
              <a:extLst>
                <a:ext uri="{FF2B5EF4-FFF2-40B4-BE49-F238E27FC236}">
                  <a16:creationId xmlns:a16="http://schemas.microsoft.com/office/drawing/2014/main" id="{4A730727-21C6-48C9-B925-740144DEDC32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9663" y="10691813"/>
              <a:ext cx="155575" cy="119063"/>
            </a:xfrm>
            <a:custGeom>
              <a:avLst/>
              <a:gdLst>
                <a:gd name="T0" fmla="*/ 2147483647 w 180"/>
                <a:gd name="T1" fmla="*/ 2147483647 h 139"/>
                <a:gd name="T2" fmla="*/ 2147483647 w 180"/>
                <a:gd name="T3" fmla="*/ 2147483647 h 139"/>
                <a:gd name="T4" fmla="*/ 0 w 180"/>
                <a:gd name="T5" fmla="*/ 2147483647 h 139"/>
                <a:gd name="T6" fmla="*/ 2147483647 w 180"/>
                <a:gd name="T7" fmla="*/ 2147483647 h 139"/>
                <a:gd name="T8" fmla="*/ 2147483647 w 180"/>
                <a:gd name="T9" fmla="*/ 2147483647 h 1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80"/>
                <a:gd name="T16" fmla="*/ 0 h 139"/>
                <a:gd name="T17" fmla="*/ 180 w 180"/>
                <a:gd name="T18" fmla="*/ 139 h 13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80" h="139">
                  <a:moveTo>
                    <a:pt x="176" y="48"/>
                  </a:moveTo>
                  <a:cubicBezTo>
                    <a:pt x="176" y="48"/>
                    <a:pt x="180" y="81"/>
                    <a:pt x="179" y="139"/>
                  </a:cubicBezTo>
                  <a:cubicBezTo>
                    <a:pt x="102" y="135"/>
                    <a:pt x="0" y="22"/>
                    <a:pt x="0" y="22"/>
                  </a:cubicBezTo>
                  <a:cubicBezTo>
                    <a:pt x="38" y="7"/>
                    <a:pt x="71" y="0"/>
                    <a:pt x="101" y="1"/>
                  </a:cubicBezTo>
                  <a:lnTo>
                    <a:pt x="176" y="48"/>
                  </a:lnTo>
                  <a:close/>
                </a:path>
              </a:pathLst>
            </a:custGeom>
            <a:solidFill>
              <a:srgbClr val="ED97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833" name="Freeform 115">
              <a:extLst>
                <a:ext uri="{FF2B5EF4-FFF2-40B4-BE49-F238E27FC236}">
                  <a16:creationId xmlns:a16="http://schemas.microsoft.com/office/drawing/2014/main" id="{9C8A420C-F581-4C0D-B37B-07928CE8502A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6475" y="10406063"/>
              <a:ext cx="334963" cy="373063"/>
            </a:xfrm>
            <a:custGeom>
              <a:avLst/>
              <a:gdLst>
                <a:gd name="T0" fmla="*/ 2147483647 w 391"/>
                <a:gd name="T1" fmla="*/ 2147483647 h 436"/>
                <a:gd name="T2" fmla="*/ 2147483647 w 391"/>
                <a:gd name="T3" fmla="*/ 2147483647 h 436"/>
                <a:gd name="T4" fmla="*/ 2147483647 w 391"/>
                <a:gd name="T5" fmla="*/ 2147483647 h 436"/>
                <a:gd name="T6" fmla="*/ 2147483647 w 391"/>
                <a:gd name="T7" fmla="*/ 2147483647 h 436"/>
                <a:gd name="T8" fmla="*/ 2147483647 w 391"/>
                <a:gd name="T9" fmla="*/ 2147483647 h 4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91"/>
                <a:gd name="T16" fmla="*/ 0 h 436"/>
                <a:gd name="T17" fmla="*/ 391 w 391"/>
                <a:gd name="T18" fmla="*/ 436 h 4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91" h="436">
                  <a:moveTo>
                    <a:pt x="337" y="374"/>
                  </a:moveTo>
                  <a:cubicBezTo>
                    <a:pt x="337" y="374"/>
                    <a:pt x="125" y="436"/>
                    <a:pt x="89" y="304"/>
                  </a:cubicBezTo>
                  <a:cubicBezTo>
                    <a:pt x="52" y="171"/>
                    <a:pt x="0" y="90"/>
                    <a:pt x="134" y="45"/>
                  </a:cubicBezTo>
                  <a:cubicBezTo>
                    <a:pt x="267" y="0"/>
                    <a:pt x="308" y="43"/>
                    <a:pt x="331" y="84"/>
                  </a:cubicBezTo>
                  <a:cubicBezTo>
                    <a:pt x="354" y="125"/>
                    <a:pt x="391" y="355"/>
                    <a:pt x="337" y="374"/>
                  </a:cubicBezTo>
                  <a:close/>
                </a:path>
              </a:pathLst>
            </a:custGeom>
            <a:solidFill>
              <a:srgbClr val="FFB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834" name="Freeform 116">
              <a:extLst>
                <a:ext uri="{FF2B5EF4-FFF2-40B4-BE49-F238E27FC236}">
                  <a16:creationId xmlns:a16="http://schemas.microsoft.com/office/drawing/2014/main" id="{CAFF0B2E-64FC-415E-89A6-55362E680811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3613" y="10828338"/>
              <a:ext cx="665163" cy="1154113"/>
            </a:xfrm>
            <a:custGeom>
              <a:avLst/>
              <a:gdLst>
                <a:gd name="T0" fmla="*/ 2147483647 w 776"/>
                <a:gd name="T1" fmla="*/ 2147483647 h 1346"/>
                <a:gd name="T2" fmla="*/ 2147483647 w 776"/>
                <a:gd name="T3" fmla="*/ 2147483647 h 1346"/>
                <a:gd name="T4" fmla="*/ 2147483647 w 776"/>
                <a:gd name="T5" fmla="*/ 2147483647 h 1346"/>
                <a:gd name="T6" fmla="*/ 2147483647 w 776"/>
                <a:gd name="T7" fmla="*/ 2147483647 h 1346"/>
                <a:gd name="T8" fmla="*/ 2147483647 w 776"/>
                <a:gd name="T9" fmla="*/ 2147483647 h 1346"/>
                <a:gd name="T10" fmla="*/ 2147483647 w 776"/>
                <a:gd name="T11" fmla="*/ 2147483647 h 1346"/>
                <a:gd name="T12" fmla="*/ 2147483647 w 776"/>
                <a:gd name="T13" fmla="*/ 2147483647 h 1346"/>
                <a:gd name="T14" fmla="*/ 2147483647 w 776"/>
                <a:gd name="T15" fmla="*/ 2147483647 h 1346"/>
                <a:gd name="T16" fmla="*/ 2147483647 w 776"/>
                <a:gd name="T17" fmla="*/ 2147483647 h 1346"/>
                <a:gd name="T18" fmla="*/ 2147483647 w 776"/>
                <a:gd name="T19" fmla="*/ 2147483647 h 1346"/>
                <a:gd name="T20" fmla="*/ 2147483647 w 776"/>
                <a:gd name="T21" fmla="*/ 2147483647 h 1346"/>
                <a:gd name="T22" fmla="*/ 2147483647 w 776"/>
                <a:gd name="T23" fmla="*/ 2147483647 h 1346"/>
                <a:gd name="T24" fmla="*/ 2147483647 w 776"/>
                <a:gd name="T25" fmla="*/ 2147483647 h 1346"/>
                <a:gd name="T26" fmla="*/ 2147483647 w 776"/>
                <a:gd name="T27" fmla="*/ 2147483647 h 1346"/>
                <a:gd name="T28" fmla="*/ 2147483647 w 776"/>
                <a:gd name="T29" fmla="*/ 2147483647 h 1346"/>
                <a:gd name="T30" fmla="*/ 2147483647 w 776"/>
                <a:gd name="T31" fmla="*/ 2147483647 h 1346"/>
                <a:gd name="T32" fmla="*/ 2147483647 w 776"/>
                <a:gd name="T33" fmla="*/ 2147483647 h 1346"/>
                <a:gd name="T34" fmla="*/ 2147483647 w 776"/>
                <a:gd name="T35" fmla="*/ 2147483647 h 1346"/>
                <a:gd name="T36" fmla="*/ 2147483647 w 776"/>
                <a:gd name="T37" fmla="*/ 2147483647 h 1346"/>
                <a:gd name="T38" fmla="*/ 2147483647 w 776"/>
                <a:gd name="T39" fmla="*/ 2147483647 h 134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776"/>
                <a:gd name="T61" fmla="*/ 0 h 1346"/>
                <a:gd name="T62" fmla="*/ 776 w 776"/>
                <a:gd name="T63" fmla="*/ 1346 h 134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776" h="1346">
                  <a:moveTo>
                    <a:pt x="767" y="1184"/>
                  </a:moveTo>
                  <a:cubicBezTo>
                    <a:pt x="773" y="1245"/>
                    <a:pt x="776" y="1283"/>
                    <a:pt x="775" y="1285"/>
                  </a:cubicBezTo>
                  <a:cubicBezTo>
                    <a:pt x="771" y="1289"/>
                    <a:pt x="767" y="1291"/>
                    <a:pt x="762" y="1292"/>
                  </a:cubicBezTo>
                  <a:cubicBezTo>
                    <a:pt x="713" y="1297"/>
                    <a:pt x="573" y="1342"/>
                    <a:pt x="450" y="1344"/>
                  </a:cubicBezTo>
                  <a:cubicBezTo>
                    <a:pt x="346" y="1346"/>
                    <a:pt x="252" y="1327"/>
                    <a:pt x="150" y="1295"/>
                  </a:cubicBezTo>
                  <a:cubicBezTo>
                    <a:pt x="136" y="1291"/>
                    <a:pt x="105" y="1279"/>
                    <a:pt x="104" y="1264"/>
                  </a:cubicBezTo>
                  <a:cubicBezTo>
                    <a:pt x="102" y="1248"/>
                    <a:pt x="101" y="1225"/>
                    <a:pt x="100" y="1196"/>
                  </a:cubicBezTo>
                  <a:cubicBezTo>
                    <a:pt x="94" y="1095"/>
                    <a:pt x="86" y="921"/>
                    <a:pt x="50" y="723"/>
                  </a:cubicBezTo>
                  <a:cubicBezTo>
                    <a:pt x="43" y="687"/>
                    <a:pt x="38" y="650"/>
                    <a:pt x="33" y="614"/>
                  </a:cubicBezTo>
                  <a:cubicBezTo>
                    <a:pt x="0" y="344"/>
                    <a:pt x="25" y="101"/>
                    <a:pt x="122" y="7"/>
                  </a:cubicBezTo>
                  <a:cubicBezTo>
                    <a:pt x="131" y="0"/>
                    <a:pt x="190" y="20"/>
                    <a:pt x="245" y="40"/>
                  </a:cubicBezTo>
                  <a:cubicBezTo>
                    <a:pt x="296" y="58"/>
                    <a:pt x="344" y="54"/>
                    <a:pt x="388" y="40"/>
                  </a:cubicBezTo>
                  <a:cubicBezTo>
                    <a:pt x="438" y="74"/>
                    <a:pt x="438" y="74"/>
                    <a:pt x="438" y="74"/>
                  </a:cubicBezTo>
                  <a:cubicBezTo>
                    <a:pt x="499" y="119"/>
                    <a:pt x="568" y="181"/>
                    <a:pt x="607" y="283"/>
                  </a:cubicBezTo>
                  <a:cubicBezTo>
                    <a:pt x="640" y="370"/>
                    <a:pt x="673" y="531"/>
                    <a:pt x="700" y="698"/>
                  </a:cubicBezTo>
                  <a:cubicBezTo>
                    <a:pt x="713" y="773"/>
                    <a:pt x="725" y="850"/>
                    <a:pt x="734" y="922"/>
                  </a:cubicBezTo>
                  <a:cubicBezTo>
                    <a:pt x="734" y="925"/>
                    <a:pt x="734" y="925"/>
                    <a:pt x="734" y="925"/>
                  </a:cubicBezTo>
                  <a:cubicBezTo>
                    <a:pt x="736" y="932"/>
                    <a:pt x="737" y="940"/>
                    <a:pt x="738" y="947"/>
                  </a:cubicBezTo>
                  <a:cubicBezTo>
                    <a:pt x="739" y="960"/>
                    <a:pt x="741" y="973"/>
                    <a:pt x="743" y="985"/>
                  </a:cubicBezTo>
                  <a:cubicBezTo>
                    <a:pt x="753" y="1063"/>
                    <a:pt x="761" y="1132"/>
                    <a:pt x="767" y="1184"/>
                  </a:cubicBezTo>
                  <a:close/>
                </a:path>
              </a:pathLst>
            </a:custGeom>
            <a:solidFill>
              <a:srgbClr val="3A07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835" name="Freeform 117">
              <a:extLst>
                <a:ext uri="{FF2B5EF4-FFF2-40B4-BE49-F238E27FC236}">
                  <a16:creationId xmlns:a16="http://schemas.microsoft.com/office/drawing/2014/main" id="{EF62CBB2-0E0E-4374-B48D-BC7905CEC35E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3300" y="10315576"/>
              <a:ext cx="365125" cy="339725"/>
            </a:xfrm>
            <a:custGeom>
              <a:avLst/>
              <a:gdLst>
                <a:gd name="T0" fmla="*/ 2147483647 w 427"/>
                <a:gd name="T1" fmla="*/ 2147483647 h 396"/>
                <a:gd name="T2" fmla="*/ 2147483647 w 427"/>
                <a:gd name="T3" fmla="*/ 2147483647 h 396"/>
                <a:gd name="T4" fmla="*/ 2147483647 w 427"/>
                <a:gd name="T5" fmla="*/ 2147483647 h 396"/>
                <a:gd name="T6" fmla="*/ 2147483647 w 427"/>
                <a:gd name="T7" fmla="*/ 2147483647 h 396"/>
                <a:gd name="T8" fmla="*/ 2147483647 w 427"/>
                <a:gd name="T9" fmla="*/ 2147483647 h 396"/>
                <a:gd name="T10" fmla="*/ 2147483647 w 427"/>
                <a:gd name="T11" fmla="*/ 2147483647 h 396"/>
                <a:gd name="T12" fmla="*/ 2147483647 w 427"/>
                <a:gd name="T13" fmla="*/ 2147483647 h 396"/>
                <a:gd name="T14" fmla="*/ 2147483647 w 427"/>
                <a:gd name="T15" fmla="*/ 2147483647 h 396"/>
                <a:gd name="T16" fmla="*/ 2147483647 w 427"/>
                <a:gd name="T17" fmla="*/ 2147483647 h 396"/>
                <a:gd name="T18" fmla="*/ 2147483647 w 427"/>
                <a:gd name="T19" fmla="*/ 2147483647 h 396"/>
                <a:gd name="T20" fmla="*/ 2147483647 w 427"/>
                <a:gd name="T21" fmla="*/ 2147483647 h 396"/>
                <a:gd name="T22" fmla="*/ 2147483647 w 427"/>
                <a:gd name="T23" fmla="*/ 2147483647 h 39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427"/>
                <a:gd name="T37" fmla="*/ 0 h 396"/>
                <a:gd name="T38" fmla="*/ 427 w 427"/>
                <a:gd name="T39" fmla="*/ 396 h 39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427" h="396">
                  <a:moveTo>
                    <a:pt x="91" y="396"/>
                  </a:moveTo>
                  <a:cubicBezTo>
                    <a:pt x="91" y="396"/>
                    <a:pt x="113" y="389"/>
                    <a:pt x="105" y="359"/>
                  </a:cubicBezTo>
                  <a:cubicBezTo>
                    <a:pt x="98" y="329"/>
                    <a:pt x="93" y="289"/>
                    <a:pt x="119" y="294"/>
                  </a:cubicBezTo>
                  <a:cubicBezTo>
                    <a:pt x="145" y="298"/>
                    <a:pt x="148" y="318"/>
                    <a:pt x="157" y="305"/>
                  </a:cubicBezTo>
                  <a:cubicBezTo>
                    <a:pt x="166" y="292"/>
                    <a:pt x="160" y="243"/>
                    <a:pt x="234" y="231"/>
                  </a:cubicBezTo>
                  <a:cubicBezTo>
                    <a:pt x="307" y="219"/>
                    <a:pt x="340" y="241"/>
                    <a:pt x="373" y="221"/>
                  </a:cubicBezTo>
                  <a:cubicBezTo>
                    <a:pt x="405" y="202"/>
                    <a:pt x="401" y="150"/>
                    <a:pt x="401" y="150"/>
                  </a:cubicBezTo>
                  <a:cubicBezTo>
                    <a:pt x="401" y="150"/>
                    <a:pt x="393" y="170"/>
                    <a:pt x="379" y="177"/>
                  </a:cubicBezTo>
                  <a:cubicBezTo>
                    <a:pt x="379" y="177"/>
                    <a:pt x="427" y="92"/>
                    <a:pt x="354" y="46"/>
                  </a:cubicBezTo>
                  <a:cubicBezTo>
                    <a:pt x="282" y="0"/>
                    <a:pt x="218" y="44"/>
                    <a:pt x="180" y="51"/>
                  </a:cubicBezTo>
                  <a:cubicBezTo>
                    <a:pt x="96" y="66"/>
                    <a:pt x="42" y="78"/>
                    <a:pt x="21" y="137"/>
                  </a:cubicBezTo>
                  <a:cubicBezTo>
                    <a:pt x="0" y="196"/>
                    <a:pt x="30" y="349"/>
                    <a:pt x="91" y="396"/>
                  </a:cubicBezTo>
                  <a:close/>
                </a:path>
              </a:pathLst>
            </a:custGeom>
            <a:solidFill>
              <a:srgbClr val="A97C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836" name="Freeform 118">
              <a:extLst>
                <a:ext uri="{FF2B5EF4-FFF2-40B4-BE49-F238E27FC236}">
                  <a16:creationId xmlns:a16="http://schemas.microsoft.com/office/drawing/2014/main" id="{D7558D17-5F67-416C-9436-322313D1AD8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6013" y="11309351"/>
              <a:ext cx="504825" cy="565150"/>
            </a:xfrm>
            <a:custGeom>
              <a:avLst/>
              <a:gdLst>
                <a:gd name="T0" fmla="*/ 2147483647 w 589"/>
                <a:gd name="T1" fmla="*/ 2147483647 h 658"/>
                <a:gd name="T2" fmla="*/ 2147483647 w 589"/>
                <a:gd name="T3" fmla="*/ 2147483647 h 658"/>
                <a:gd name="T4" fmla="*/ 0 w 589"/>
                <a:gd name="T5" fmla="*/ 0 h 658"/>
                <a:gd name="T6" fmla="*/ 2147483647 w 589"/>
                <a:gd name="T7" fmla="*/ 2147483647 h 658"/>
                <a:gd name="T8" fmla="*/ 2147483647 w 589"/>
                <a:gd name="T9" fmla="*/ 2147483647 h 658"/>
                <a:gd name="T10" fmla="*/ 2147483647 w 589"/>
                <a:gd name="T11" fmla="*/ 2147483647 h 65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589"/>
                <a:gd name="T19" fmla="*/ 0 h 658"/>
                <a:gd name="T20" fmla="*/ 589 w 589"/>
                <a:gd name="T21" fmla="*/ 658 h 65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589" h="658">
                  <a:moveTo>
                    <a:pt x="589" y="623"/>
                  </a:moveTo>
                  <a:cubicBezTo>
                    <a:pt x="578" y="625"/>
                    <a:pt x="398" y="658"/>
                    <a:pt x="275" y="577"/>
                  </a:cubicBezTo>
                  <a:cubicBezTo>
                    <a:pt x="148" y="493"/>
                    <a:pt x="0" y="0"/>
                    <a:pt x="0" y="0"/>
                  </a:cubicBezTo>
                  <a:cubicBezTo>
                    <a:pt x="0" y="0"/>
                    <a:pt x="284" y="316"/>
                    <a:pt x="290" y="328"/>
                  </a:cubicBezTo>
                  <a:cubicBezTo>
                    <a:pt x="294" y="338"/>
                    <a:pt x="499" y="404"/>
                    <a:pt x="565" y="424"/>
                  </a:cubicBezTo>
                  <a:cubicBezTo>
                    <a:pt x="575" y="502"/>
                    <a:pt x="583" y="571"/>
                    <a:pt x="589" y="623"/>
                  </a:cubicBezTo>
                  <a:close/>
                </a:path>
              </a:pathLst>
            </a:custGeom>
            <a:solidFill>
              <a:srgbClr val="4A12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837" name="Freeform 119">
              <a:extLst>
                <a:ext uri="{FF2B5EF4-FFF2-40B4-BE49-F238E27FC236}">
                  <a16:creationId xmlns:a16="http://schemas.microsoft.com/office/drawing/2014/main" id="{D062E8BD-6049-4BC6-9059-F76B0224023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7988" y="10485438"/>
              <a:ext cx="1220788" cy="1220788"/>
            </a:xfrm>
            <a:custGeom>
              <a:avLst/>
              <a:gdLst>
                <a:gd name="T0" fmla="*/ 2147483647 w 769"/>
                <a:gd name="T1" fmla="*/ 2147483647 h 769"/>
                <a:gd name="T2" fmla="*/ 2147483647 w 769"/>
                <a:gd name="T3" fmla="*/ 2147483647 h 769"/>
                <a:gd name="T4" fmla="*/ 0 w 769"/>
                <a:gd name="T5" fmla="*/ 2147483647 h 769"/>
                <a:gd name="T6" fmla="*/ 2147483647 w 769"/>
                <a:gd name="T7" fmla="*/ 0 h 769"/>
                <a:gd name="T8" fmla="*/ 2147483647 w 769"/>
                <a:gd name="T9" fmla="*/ 2147483647 h 76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69"/>
                <a:gd name="T16" fmla="*/ 0 h 769"/>
                <a:gd name="T17" fmla="*/ 769 w 769"/>
                <a:gd name="T18" fmla="*/ 769 h 76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69" h="769">
                  <a:moveTo>
                    <a:pt x="769" y="758"/>
                  </a:moveTo>
                  <a:lnTo>
                    <a:pt x="11" y="769"/>
                  </a:lnTo>
                  <a:lnTo>
                    <a:pt x="0" y="11"/>
                  </a:lnTo>
                  <a:lnTo>
                    <a:pt x="759" y="0"/>
                  </a:lnTo>
                  <a:lnTo>
                    <a:pt x="769" y="758"/>
                  </a:lnTo>
                  <a:close/>
                </a:path>
              </a:pathLst>
            </a:custGeom>
            <a:solidFill>
              <a:srgbClr val="1FD7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838" name="Freeform 122">
              <a:extLst>
                <a:ext uri="{FF2B5EF4-FFF2-40B4-BE49-F238E27FC236}">
                  <a16:creationId xmlns:a16="http://schemas.microsoft.com/office/drawing/2014/main" id="{A7A33B76-0260-41DD-9410-8C1AAB93857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4838" y="11610976"/>
              <a:ext cx="234950" cy="138113"/>
            </a:xfrm>
            <a:custGeom>
              <a:avLst/>
              <a:gdLst>
                <a:gd name="T0" fmla="*/ 2147483647 w 273"/>
                <a:gd name="T1" fmla="*/ 2147483647 h 161"/>
                <a:gd name="T2" fmla="*/ 2147483647 w 273"/>
                <a:gd name="T3" fmla="*/ 2147483647 h 161"/>
                <a:gd name="T4" fmla="*/ 0 w 273"/>
                <a:gd name="T5" fmla="*/ 2147483647 h 161"/>
                <a:gd name="T6" fmla="*/ 2147483647 w 273"/>
                <a:gd name="T7" fmla="*/ 2147483647 h 161"/>
                <a:gd name="T8" fmla="*/ 2147483647 w 273"/>
                <a:gd name="T9" fmla="*/ 2147483647 h 161"/>
                <a:gd name="T10" fmla="*/ 2147483647 w 273"/>
                <a:gd name="T11" fmla="*/ 2147483647 h 161"/>
                <a:gd name="T12" fmla="*/ 2147483647 w 273"/>
                <a:gd name="T13" fmla="*/ 2147483647 h 161"/>
                <a:gd name="T14" fmla="*/ 2147483647 w 273"/>
                <a:gd name="T15" fmla="*/ 2147483647 h 161"/>
                <a:gd name="T16" fmla="*/ 2147483647 w 273"/>
                <a:gd name="T17" fmla="*/ 2147483647 h 161"/>
                <a:gd name="T18" fmla="*/ 2147483647 w 273"/>
                <a:gd name="T19" fmla="*/ 2147483647 h 161"/>
                <a:gd name="T20" fmla="*/ 2147483647 w 273"/>
                <a:gd name="T21" fmla="*/ 2147483647 h 161"/>
                <a:gd name="T22" fmla="*/ 2147483647 w 273"/>
                <a:gd name="T23" fmla="*/ 2147483647 h 161"/>
                <a:gd name="T24" fmla="*/ 2147483647 w 273"/>
                <a:gd name="T25" fmla="*/ 2147483647 h 161"/>
                <a:gd name="T26" fmla="*/ 2147483647 w 273"/>
                <a:gd name="T27" fmla="*/ 2147483647 h 161"/>
                <a:gd name="T28" fmla="*/ 2147483647 w 273"/>
                <a:gd name="T29" fmla="*/ 2147483647 h 161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273"/>
                <a:gd name="T46" fmla="*/ 0 h 161"/>
                <a:gd name="T47" fmla="*/ 273 w 273"/>
                <a:gd name="T48" fmla="*/ 161 h 161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273" h="161">
                  <a:moveTo>
                    <a:pt x="178" y="160"/>
                  </a:moveTo>
                  <a:cubicBezTo>
                    <a:pt x="130" y="159"/>
                    <a:pt x="69" y="139"/>
                    <a:pt x="50" y="129"/>
                  </a:cubicBezTo>
                  <a:cubicBezTo>
                    <a:pt x="17" y="113"/>
                    <a:pt x="0" y="97"/>
                    <a:pt x="0" y="97"/>
                  </a:cubicBezTo>
                  <a:cubicBezTo>
                    <a:pt x="5" y="66"/>
                    <a:pt x="5" y="66"/>
                    <a:pt x="5" y="66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8"/>
                    <a:pt x="15" y="28"/>
                    <a:pt x="21" y="27"/>
                  </a:cubicBezTo>
                  <a:cubicBezTo>
                    <a:pt x="27" y="27"/>
                    <a:pt x="35" y="26"/>
                    <a:pt x="45" y="26"/>
                  </a:cubicBezTo>
                  <a:cubicBezTo>
                    <a:pt x="45" y="26"/>
                    <a:pt x="61" y="30"/>
                    <a:pt x="74" y="19"/>
                  </a:cubicBezTo>
                  <a:cubicBezTo>
                    <a:pt x="86" y="7"/>
                    <a:pt x="110" y="0"/>
                    <a:pt x="128" y="4"/>
                  </a:cubicBezTo>
                  <a:cubicBezTo>
                    <a:pt x="146" y="8"/>
                    <a:pt x="185" y="4"/>
                    <a:pt x="186" y="10"/>
                  </a:cubicBezTo>
                  <a:cubicBezTo>
                    <a:pt x="189" y="26"/>
                    <a:pt x="133" y="23"/>
                    <a:pt x="126" y="32"/>
                  </a:cubicBezTo>
                  <a:cubicBezTo>
                    <a:pt x="120" y="41"/>
                    <a:pt x="126" y="47"/>
                    <a:pt x="127" y="48"/>
                  </a:cubicBezTo>
                  <a:cubicBezTo>
                    <a:pt x="127" y="48"/>
                    <a:pt x="127" y="48"/>
                    <a:pt x="127" y="48"/>
                  </a:cubicBezTo>
                  <a:cubicBezTo>
                    <a:pt x="160" y="81"/>
                    <a:pt x="273" y="93"/>
                    <a:pt x="269" y="120"/>
                  </a:cubicBezTo>
                  <a:cubicBezTo>
                    <a:pt x="267" y="130"/>
                    <a:pt x="198" y="161"/>
                    <a:pt x="178" y="160"/>
                  </a:cubicBezTo>
                  <a:close/>
                </a:path>
              </a:pathLst>
            </a:custGeom>
            <a:solidFill>
              <a:srgbClr val="FFB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839" name="Freeform 123">
              <a:extLst>
                <a:ext uri="{FF2B5EF4-FFF2-40B4-BE49-F238E27FC236}">
                  <a16:creationId xmlns:a16="http://schemas.microsoft.com/office/drawing/2014/main" id="{911DC068-E475-4B8A-91F9-A3A7253BA1C6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8225" y="10955338"/>
              <a:ext cx="882650" cy="804863"/>
            </a:xfrm>
            <a:custGeom>
              <a:avLst/>
              <a:gdLst>
                <a:gd name="T0" fmla="*/ 2147483647 w 1030"/>
                <a:gd name="T1" fmla="*/ 2147483647 h 940"/>
                <a:gd name="T2" fmla="*/ 2147483647 w 1030"/>
                <a:gd name="T3" fmla="*/ 2147483647 h 940"/>
                <a:gd name="T4" fmla="*/ 2147483647 w 1030"/>
                <a:gd name="T5" fmla="*/ 2147483647 h 940"/>
                <a:gd name="T6" fmla="*/ 2147483647 w 1030"/>
                <a:gd name="T7" fmla="*/ 2147483647 h 940"/>
                <a:gd name="T8" fmla="*/ 2147483647 w 1030"/>
                <a:gd name="T9" fmla="*/ 2147483647 h 940"/>
                <a:gd name="T10" fmla="*/ 2147483647 w 1030"/>
                <a:gd name="T11" fmla="*/ 2147483647 h 940"/>
                <a:gd name="T12" fmla="*/ 2147483647 w 1030"/>
                <a:gd name="T13" fmla="*/ 2147483647 h 94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030"/>
                <a:gd name="T22" fmla="*/ 0 h 940"/>
                <a:gd name="T23" fmla="*/ 1030 w 1030"/>
                <a:gd name="T24" fmla="*/ 940 h 94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030" h="940">
                  <a:moveTo>
                    <a:pt x="5" y="224"/>
                  </a:moveTo>
                  <a:cubicBezTo>
                    <a:pt x="5" y="224"/>
                    <a:pt x="265" y="825"/>
                    <a:pt x="381" y="882"/>
                  </a:cubicBezTo>
                  <a:cubicBezTo>
                    <a:pt x="497" y="940"/>
                    <a:pt x="1027" y="895"/>
                    <a:pt x="1027" y="895"/>
                  </a:cubicBezTo>
                  <a:cubicBezTo>
                    <a:pt x="1030" y="793"/>
                    <a:pt x="1030" y="793"/>
                    <a:pt x="1030" y="793"/>
                  </a:cubicBezTo>
                  <a:cubicBezTo>
                    <a:pt x="1030" y="793"/>
                    <a:pt x="574" y="702"/>
                    <a:pt x="530" y="627"/>
                  </a:cubicBezTo>
                  <a:cubicBezTo>
                    <a:pt x="486" y="553"/>
                    <a:pt x="412" y="93"/>
                    <a:pt x="295" y="47"/>
                  </a:cubicBezTo>
                  <a:cubicBezTo>
                    <a:pt x="178" y="0"/>
                    <a:pt x="0" y="61"/>
                    <a:pt x="5" y="224"/>
                  </a:cubicBezTo>
                  <a:close/>
                </a:path>
              </a:pathLst>
            </a:custGeom>
            <a:solidFill>
              <a:srgbClr val="3A07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840" name="Freeform 124">
              <a:extLst>
                <a:ext uri="{FF2B5EF4-FFF2-40B4-BE49-F238E27FC236}">
                  <a16:creationId xmlns:a16="http://schemas.microsoft.com/office/drawing/2014/main" id="{D03DCAFD-8F6B-4FC3-AA58-12F8E19223CA}"/>
                </a:ext>
              </a:extLst>
            </p:cNvPr>
            <p:cNvSpPr>
              <a:spLocks/>
            </p:cNvSpPr>
            <p:nvPr/>
          </p:nvSpPr>
          <p:spPr bwMode="auto">
            <a:xfrm>
              <a:off x="9529763" y="11777663"/>
              <a:ext cx="903288" cy="858838"/>
            </a:xfrm>
            <a:custGeom>
              <a:avLst/>
              <a:gdLst>
                <a:gd name="T0" fmla="*/ 2147483647 w 1054"/>
                <a:gd name="T1" fmla="*/ 2147483647 h 1002"/>
                <a:gd name="T2" fmla="*/ 2147483647 w 1054"/>
                <a:gd name="T3" fmla="*/ 2147483647 h 1002"/>
                <a:gd name="T4" fmla="*/ 2147483647 w 1054"/>
                <a:gd name="T5" fmla="*/ 2147483647 h 1002"/>
                <a:gd name="T6" fmla="*/ 2147483647 w 1054"/>
                <a:gd name="T7" fmla="*/ 2147483647 h 1002"/>
                <a:gd name="T8" fmla="*/ 2147483647 w 1054"/>
                <a:gd name="T9" fmla="*/ 2147483647 h 1002"/>
                <a:gd name="T10" fmla="*/ 2147483647 w 1054"/>
                <a:gd name="T11" fmla="*/ 2147483647 h 1002"/>
                <a:gd name="T12" fmla="*/ 2147483647 w 1054"/>
                <a:gd name="T13" fmla="*/ 2147483647 h 1002"/>
                <a:gd name="T14" fmla="*/ 2147483647 w 1054"/>
                <a:gd name="T15" fmla="*/ 2147483647 h 1002"/>
                <a:gd name="T16" fmla="*/ 2147483647 w 1054"/>
                <a:gd name="T17" fmla="*/ 2147483647 h 1002"/>
                <a:gd name="T18" fmla="*/ 2147483647 w 1054"/>
                <a:gd name="T19" fmla="*/ 2147483647 h 1002"/>
                <a:gd name="T20" fmla="*/ 2147483647 w 1054"/>
                <a:gd name="T21" fmla="*/ 2147483647 h 1002"/>
                <a:gd name="T22" fmla="*/ 2147483647 w 1054"/>
                <a:gd name="T23" fmla="*/ 2147483647 h 1002"/>
                <a:gd name="T24" fmla="*/ 2147483647 w 1054"/>
                <a:gd name="T25" fmla="*/ 2147483647 h 1002"/>
                <a:gd name="T26" fmla="*/ 2147483647 w 1054"/>
                <a:gd name="T27" fmla="*/ 2147483647 h 100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054"/>
                <a:gd name="T43" fmla="*/ 0 h 1002"/>
                <a:gd name="T44" fmla="*/ 1054 w 1054"/>
                <a:gd name="T45" fmla="*/ 1002 h 1002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054" h="1002">
                  <a:moveTo>
                    <a:pt x="766" y="873"/>
                  </a:moveTo>
                  <a:cubicBezTo>
                    <a:pt x="761" y="876"/>
                    <a:pt x="755" y="879"/>
                    <a:pt x="749" y="883"/>
                  </a:cubicBezTo>
                  <a:cubicBezTo>
                    <a:pt x="747" y="884"/>
                    <a:pt x="745" y="885"/>
                    <a:pt x="743" y="886"/>
                  </a:cubicBezTo>
                  <a:cubicBezTo>
                    <a:pt x="738" y="888"/>
                    <a:pt x="734" y="891"/>
                    <a:pt x="729" y="893"/>
                  </a:cubicBezTo>
                  <a:cubicBezTo>
                    <a:pt x="507" y="1002"/>
                    <a:pt x="236" y="918"/>
                    <a:pt x="115" y="699"/>
                  </a:cubicBezTo>
                  <a:cubicBezTo>
                    <a:pt x="0" y="490"/>
                    <a:pt x="61" y="231"/>
                    <a:pt x="251" y="95"/>
                  </a:cubicBezTo>
                  <a:cubicBezTo>
                    <a:pt x="266" y="84"/>
                    <a:pt x="282" y="74"/>
                    <a:pt x="298" y="65"/>
                  </a:cubicBezTo>
                  <a:cubicBezTo>
                    <a:pt x="304" y="62"/>
                    <a:pt x="310" y="59"/>
                    <a:pt x="316" y="56"/>
                  </a:cubicBezTo>
                  <a:cubicBezTo>
                    <a:pt x="322" y="53"/>
                    <a:pt x="328" y="50"/>
                    <a:pt x="334" y="47"/>
                  </a:cubicBezTo>
                  <a:cubicBezTo>
                    <a:pt x="352" y="39"/>
                    <a:pt x="371" y="32"/>
                    <a:pt x="390" y="27"/>
                  </a:cubicBezTo>
                  <a:cubicBezTo>
                    <a:pt x="418" y="18"/>
                    <a:pt x="446" y="13"/>
                    <a:pt x="474" y="10"/>
                  </a:cubicBezTo>
                  <a:cubicBezTo>
                    <a:pt x="562" y="0"/>
                    <a:pt x="651" y="16"/>
                    <a:pt x="729" y="55"/>
                  </a:cubicBezTo>
                  <a:cubicBezTo>
                    <a:pt x="812" y="95"/>
                    <a:pt x="884" y="161"/>
                    <a:pt x="932" y="249"/>
                  </a:cubicBezTo>
                  <a:cubicBezTo>
                    <a:pt x="1054" y="468"/>
                    <a:pt x="979" y="743"/>
                    <a:pt x="766" y="873"/>
                  </a:cubicBezTo>
                  <a:close/>
                </a:path>
              </a:pathLst>
            </a:custGeom>
            <a:solidFill>
              <a:srgbClr val="FFB9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841" name="Freeform 125">
              <a:extLst>
                <a:ext uri="{FF2B5EF4-FFF2-40B4-BE49-F238E27FC236}">
                  <a16:creationId xmlns:a16="http://schemas.microsoft.com/office/drawing/2014/main" id="{3D63751A-899D-402C-83A3-31A236B9BF2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604375" y="11823701"/>
              <a:ext cx="754063" cy="728663"/>
            </a:xfrm>
            <a:custGeom>
              <a:avLst/>
              <a:gdLst>
                <a:gd name="T0" fmla="*/ 2147483647 w 880"/>
                <a:gd name="T1" fmla="*/ 2147483647 h 851"/>
                <a:gd name="T2" fmla="*/ 2147483647 w 880"/>
                <a:gd name="T3" fmla="*/ 2147483647 h 851"/>
                <a:gd name="T4" fmla="*/ 2147483647 w 880"/>
                <a:gd name="T5" fmla="*/ 2147483647 h 851"/>
                <a:gd name="T6" fmla="*/ 2147483647 w 880"/>
                <a:gd name="T7" fmla="*/ 2147483647 h 851"/>
                <a:gd name="T8" fmla="*/ 2147483647 w 880"/>
                <a:gd name="T9" fmla="*/ 0 h 851"/>
                <a:gd name="T10" fmla="*/ 2147483647 w 880"/>
                <a:gd name="T11" fmla="*/ 2147483647 h 851"/>
                <a:gd name="T12" fmla="*/ 2147483647 w 880"/>
                <a:gd name="T13" fmla="*/ 2147483647 h 851"/>
                <a:gd name="T14" fmla="*/ 2147483647 w 880"/>
                <a:gd name="T15" fmla="*/ 2147483647 h 851"/>
                <a:gd name="T16" fmla="*/ 2147483647 w 880"/>
                <a:gd name="T17" fmla="*/ 2147483647 h 851"/>
                <a:gd name="T18" fmla="*/ 2147483647 w 880"/>
                <a:gd name="T19" fmla="*/ 2147483647 h 851"/>
                <a:gd name="T20" fmla="*/ 2147483647 w 880"/>
                <a:gd name="T21" fmla="*/ 2147483647 h 851"/>
                <a:gd name="T22" fmla="*/ 2147483647 w 880"/>
                <a:gd name="T23" fmla="*/ 2147483647 h 851"/>
                <a:gd name="T24" fmla="*/ 2147483647 w 880"/>
                <a:gd name="T25" fmla="*/ 2147483647 h 851"/>
                <a:gd name="T26" fmla="*/ 2147483647 w 880"/>
                <a:gd name="T27" fmla="*/ 2147483647 h 851"/>
                <a:gd name="T28" fmla="*/ 2147483647 w 880"/>
                <a:gd name="T29" fmla="*/ 2147483647 h 851"/>
                <a:gd name="T30" fmla="*/ 2147483647 w 880"/>
                <a:gd name="T31" fmla="*/ 2147483647 h 851"/>
                <a:gd name="T32" fmla="*/ 2147483647 w 880"/>
                <a:gd name="T33" fmla="*/ 2147483647 h 851"/>
                <a:gd name="T34" fmla="*/ 2147483647 w 880"/>
                <a:gd name="T35" fmla="*/ 2147483647 h 85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880"/>
                <a:gd name="T55" fmla="*/ 0 h 851"/>
                <a:gd name="T56" fmla="*/ 880 w 880"/>
                <a:gd name="T57" fmla="*/ 851 h 85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880" h="851">
                  <a:moveTo>
                    <a:pt x="441" y="851"/>
                  </a:moveTo>
                  <a:cubicBezTo>
                    <a:pt x="285" y="851"/>
                    <a:pt x="143" y="767"/>
                    <a:pt x="68" y="631"/>
                  </a:cubicBezTo>
                  <a:cubicBezTo>
                    <a:pt x="13" y="532"/>
                    <a:pt x="0" y="417"/>
                    <a:pt x="32" y="308"/>
                  </a:cubicBezTo>
                  <a:cubicBezTo>
                    <a:pt x="63" y="198"/>
                    <a:pt x="135" y="108"/>
                    <a:pt x="235" y="53"/>
                  </a:cubicBezTo>
                  <a:cubicBezTo>
                    <a:pt x="298" y="19"/>
                    <a:pt x="369" y="0"/>
                    <a:pt x="440" y="0"/>
                  </a:cubicBezTo>
                  <a:cubicBezTo>
                    <a:pt x="595" y="0"/>
                    <a:pt x="738" y="85"/>
                    <a:pt x="813" y="220"/>
                  </a:cubicBezTo>
                  <a:cubicBezTo>
                    <a:pt x="868" y="320"/>
                    <a:pt x="880" y="435"/>
                    <a:pt x="849" y="544"/>
                  </a:cubicBezTo>
                  <a:cubicBezTo>
                    <a:pt x="817" y="653"/>
                    <a:pt x="745" y="743"/>
                    <a:pt x="646" y="798"/>
                  </a:cubicBezTo>
                  <a:cubicBezTo>
                    <a:pt x="583" y="833"/>
                    <a:pt x="512" y="851"/>
                    <a:pt x="441" y="851"/>
                  </a:cubicBezTo>
                  <a:close/>
                  <a:moveTo>
                    <a:pt x="440" y="26"/>
                  </a:moveTo>
                  <a:cubicBezTo>
                    <a:pt x="373" y="26"/>
                    <a:pt x="306" y="43"/>
                    <a:pt x="247" y="76"/>
                  </a:cubicBezTo>
                  <a:cubicBezTo>
                    <a:pt x="154" y="127"/>
                    <a:pt x="86" y="212"/>
                    <a:pt x="56" y="315"/>
                  </a:cubicBezTo>
                  <a:cubicBezTo>
                    <a:pt x="26" y="417"/>
                    <a:pt x="38" y="525"/>
                    <a:pt x="90" y="619"/>
                  </a:cubicBezTo>
                  <a:cubicBezTo>
                    <a:pt x="160" y="746"/>
                    <a:pt x="295" y="826"/>
                    <a:pt x="441" y="826"/>
                  </a:cubicBezTo>
                  <a:cubicBezTo>
                    <a:pt x="508" y="826"/>
                    <a:pt x="574" y="809"/>
                    <a:pt x="633" y="776"/>
                  </a:cubicBezTo>
                  <a:cubicBezTo>
                    <a:pt x="727" y="724"/>
                    <a:pt x="795" y="639"/>
                    <a:pt x="824" y="537"/>
                  </a:cubicBezTo>
                  <a:cubicBezTo>
                    <a:pt x="854" y="434"/>
                    <a:pt x="842" y="326"/>
                    <a:pt x="790" y="233"/>
                  </a:cubicBezTo>
                  <a:cubicBezTo>
                    <a:pt x="720" y="105"/>
                    <a:pt x="586" y="26"/>
                    <a:pt x="440" y="26"/>
                  </a:cubicBezTo>
                  <a:close/>
                </a:path>
              </a:pathLst>
            </a:custGeom>
            <a:solidFill>
              <a:srgbClr val="FFA4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842" name="Freeform 126">
              <a:extLst>
                <a:ext uri="{FF2B5EF4-FFF2-40B4-BE49-F238E27FC236}">
                  <a16:creationId xmlns:a16="http://schemas.microsoft.com/office/drawing/2014/main" id="{D82BF0D8-5D3B-4C98-883B-B9B9D008B702}"/>
                </a:ext>
              </a:extLst>
            </p:cNvPr>
            <p:cNvSpPr>
              <a:spLocks/>
            </p:cNvSpPr>
            <p:nvPr/>
          </p:nvSpPr>
          <p:spPr bwMode="auto">
            <a:xfrm>
              <a:off x="9721850" y="11920538"/>
              <a:ext cx="520700" cy="493713"/>
            </a:xfrm>
            <a:custGeom>
              <a:avLst/>
              <a:gdLst>
                <a:gd name="T0" fmla="*/ 2147483647 w 328"/>
                <a:gd name="T1" fmla="*/ 0 h 311"/>
                <a:gd name="T2" fmla="*/ 2147483647 w 328"/>
                <a:gd name="T3" fmla="*/ 2147483647 h 311"/>
                <a:gd name="T4" fmla="*/ 2147483647 w 328"/>
                <a:gd name="T5" fmla="*/ 2147483647 h 311"/>
                <a:gd name="T6" fmla="*/ 2147483647 w 328"/>
                <a:gd name="T7" fmla="*/ 2147483647 h 311"/>
                <a:gd name="T8" fmla="*/ 2147483647 w 328"/>
                <a:gd name="T9" fmla="*/ 2147483647 h 311"/>
                <a:gd name="T10" fmla="*/ 2147483647 w 328"/>
                <a:gd name="T11" fmla="*/ 2147483647 h 311"/>
                <a:gd name="T12" fmla="*/ 2147483647 w 328"/>
                <a:gd name="T13" fmla="*/ 2147483647 h 311"/>
                <a:gd name="T14" fmla="*/ 2147483647 w 328"/>
                <a:gd name="T15" fmla="*/ 2147483647 h 311"/>
                <a:gd name="T16" fmla="*/ 0 w 328"/>
                <a:gd name="T17" fmla="*/ 2147483647 h 311"/>
                <a:gd name="T18" fmla="*/ 2147483647 w 328"/>
                <a:gd name="T19" fmla="*/ 2147483647 h 311"/>
                <a:gd name="T20" fmla="*/ 2147483647 w 328"/>
                <a:gd name="T21" fmla="*/ 0 h 31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328"/>
                <a:gd name="T34" fmla="*/ 0 h 311"/>
                <a:gd name="T35" fmla="*/ 328 w 328"/>
                <a:gd name="T36" fmla="*/ 311 h 31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328" h="311">
                  <a:moveTo>
                    <a:pt x="163" y="0"/>
                  </a:moveTo>
                  <a:lnTo>
                    <a:pt x="214" y="102"/>
                  </a:lnTo>
                  <a:lnTo>
                    <a:pt x="328" y="119"/>
                  </a:lnTo>
                  <a:lnTo>
                    <a:pt x="245" y="198"/>
                  </a:lnTo>
                  <a:lnTo>
                    <a:pt x="265" y="311"/>
                  </a:lnTo>
                  <a:lnTo>
                    <a:pt x="163" y="258"/>
                  </a:lnTo>
                  <a:lnTo>
                    <a:pt x="62" y="311"/>
                  </a:lnTo>
                  <a:lnTo>
                    <a:pt x="81" y="198"/>
                  </a:lnTo>
                  <a:lnTo>
                    <a:pt x="0" y="119"/>
                  </a:lnTo>
                  <a:lnTo>
                    <a:pt x="113" y="102"/>
                  </a:lnTo>
                  <a:lnTo>
                    <a:pt x="163" y="0"/>
                  </a:lnTo>
                  <a:close/>
                </a:path>
              </a:pathLst>
            </a:custGeom>
            <a:solidFill>
              <a:srgbClr val="FFA4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843" name="Freeform 127">
              <a:extLst>
                <a:ext uri="{FF2B5EF4-FFF2-40B4-BE49-F238E27FC236}">
                  <a16:creationId xmlns:a16="http://schemas.microsoft.com/office/drawing/2014/main" id="{187BFAFB-BDCC-4C50-B68F-AE5C70C6C7D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55225" y="11129963"/>
              <a:ext cx="511175" cy="485775"/>
            </a:xfrm>
            <a:custGeom>
              <a:avLst/>
              <a:gdLst>
                <a:gd name="T0" fmla="*/ 2147483647 w 595"/>
                <a:gd name="T1" fmla="*/ 2147483647 h 566"/>
                <a:gd name="T2" fmla="*/ 2147483647 w 595"/>
                <a:gd name="T3" fmla="*/ 2147483647 h 566"/>
                <a:gd name="T4" fmla="*/ 2147483647 w 595"/>
                <a:gd name="T5" fmla="*/ 2147483647 h 566"/>
                <a:gd name="T6" fmla="*/ 2147483647 w 595"/>
                <a:gd name="T7" fmla="*/ 2147483647 h 566"/>
                <a:gd name="T8" fmla="*/ 2147483647 w 595"/>
                <a:gd name="T9" fmla="*/ 2147483647 h 566"/>
                <a:gd name="T10" fmla="*/ 2147483647 w 595"/>
                <a:gd name="T11" fmla="*/ 2147483647 h 566"/>
                <a:gd name="T12" fmla="*/ 2147483647 w 595"/>
                <a:gd name="T13" fmla="*/ 2147483647 h 566"/>
                <a:gd name="T14" fmla="*/ 2147483647 w 595"/>
                <a:gd name="T15" fmla="*/ 2147483647 h 566"/>
                <a:gd name="T16" fmla="*/ 2147483647 w 595"/>
                <a:gd name="T17" fmla="*/ 2147483647 h 566"/>
                <a:gd name="T18" fmla="*/ 2147483647 w 595"/>
                <a:gd name="T19" fmla="*/ 2147483647 h 566"/>
                <a:gd name="T20" fmla="*/ 2147483647 w 595"/>
                <a:gd name="T21" fmla="*/ 2147483647 h 566"/>
                <a:gd name="T22" fmla="*/ 2147483647 w 595"/>
                <a:gd name="T23" fmla="*/ 2147483647 h 566"/>
                <a:gd name="T24" fmla="*/ 2147483647 w 595"/>
                <a:gd name="T25" fmla="*/ 2147483647 h 566"/>
                <a:gd name="T26" fmla="*/ 2147483647 w 595"/>
                <a:gd name="T27" fmla="*/ 2147483647 h 56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95"/>
                <a:gd name="T43" fmla="*/ 0 h 566"/>
                <a:gd name="T44" fmla="*/ 595 w 595"/>
                <a:gd name="T45" fmla="*/ 566 h 56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95" h="566">
                  <a:moveTo>
                    <a:pt x="433" y="493"/>
                  </a:moveTo>
                  <a:cubicBezTo>
                    <a:pt x="430" y="495"/>
                    <a:pt x="427" y="496"/>
                    <a:pt x="423" y="498"/>
                  </a:cubicBezTo>
                  <a:cubicBezTo>
                    <a:pt x="422" y="499"/>
                    <a:pt x="421" y="500"/>
                    <a:pt x="420" y="500"/>
                  </a:cubicBezTo>
                  <a:cubicBezTo>
                    <a:pt x="417" y="502"/>
                    <a:pt x="415" y="503"/>
                    <a:pt x="412" y="504"/>
                  </a:cubicBezTo>
                  <a:cubicBezTo>
                    <a:pt x="287" y="566"/>
                    <a:pt x="134" y="519"/>
                    <a:pt x="65" y="395"/>
                  </a:cubicBezTo>
                  <a:cubicBezTo>
                    <a:pt x="0" y="277"/>
                    <a:pt x="35" y="131"/>
                    <a:pt x="142" y="54"/>
                  </a:cubicBezTo>
                  <a:cubicBezTo>
                    <a:pt x="151" y="48"/>
                    <a:pt x="159" y="42"/>
                    <a:pt x="169" y="37"/>
                  </a:cubicBezTo>
                  <a:cubicBezTo>
                    <a:pt x="172" y="35"/>
                    <a:pt x="176" y="33"/>
                    <a:pt x="179" y="32"/>
                  </a:cubicBezTo>
                  <a:cubicBezTo>
                    <a:pt x="182" y="30"/>
                    <a:pt x="186" y="28"/>
                    <a:pt x="189" y="27"/>
                  </a:cubicBezTo>
                  <a:cubicBezTo>
                    <a:pt x="199" y="22"/>
                    <a:pt x="210" y="18"/>
                    <a:pt x="221" y="15"/>
                  </a:cubicBezTo>
                  <a:cubicBezTo>
                    <a:pt x="236" y="10"/>
                    <a:pt x="252" y="7"/>
                    <a:pt x="268" y="6"/>
                  </a:cubicBezTo>
                  <a:cubicBezTo>
                    <a:pt x="318" y="0"/>
                    <a:pt x="368" y="9"/>
                    <a:pt x="412" y="31"/>
                  </a:cubicBezTo>
                  <a:cubicBezTo>
                    <a:pt x="459" y="54"/>
                    <a:pt x="500" y="91"/>
                    <a:pt x="527" y="140"/>
                  </a:cubicBezTo>
                  <a:cubicBezTo>
                    <a:pt x="595" y="265"/>
                    <a:pt x="553" y="420"/>
                    <a:pt x="433" y="493"/>
                  </a:cubicBezTo>
                  <a:close/>
                </a:path>
              </a:pathLst>
            </a:custGeom>
            <a:solidFill>
              <a:srgbClr val="FFB9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844" name="Freeform 128">
              <a:extLst>
                <a:ext uri="{FF2B5EF4-FFF2-40B4-BE49-F238E27FC236}">
                  <a16:creationId xmlns:a16="http://schemas.microsoft.com/office/drawing/2014/main" id="{3C5C5409-C8CE-45C7-A483-84E9953AF8B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098088" y="11155363"/>
              <a:ext cx="425450" cy="411163"/>
            </a:xfrm>
            <a:custGeom>
              <a:avLst/>
              <a:gdLst>
                <a:gd name="T0" fmla="*/ 2147483647 w 497"/>
                <a:gd name="T1" fmla="*/ 2147483647 h 480"/>
                <a:gd name="T2" fmla="*/ 2147483647 w 497"/>
                <a:gd name="T3" fmla="*/ 2147483647 h 480"/>
                <a:gd name="T4" fmla="*/ 2147483647 w 497"/>
                <a:gd name="T5" fmla="*/ 2147483647 h 480"/>
                <a:gd name="T6" fmla="*/ 2147483647 w 497"/>
                <a:gd name="T7" fmla="*/ 2147483647 h 480"/>
                <a:gd name="T8" fmla="*/ 2147483647 w 497"/>
                <a:gd name="T9" fmla="*/ 0 h 480"/>
                <a:gd name="T10" fmla="*/ 2147483647 w 497"/>
                <a:gd name="T11" fmla="*/ 2147483647 h 480"/>
                <a:gd name="T12" fmla="*/ 2147483647 w 497"/>
                <a:gd name="T13" fmla="*/ 2147483647 h 480"/>
                <a:gd name="T14" fmla="*/ 2147483647 w 497"/>
                <a:gd name="T15" fmla="*/ 2147483647 h 480"/>
                <a:gd name="T16" fmla="*/ 2147483647 w 497"/>
                <a:gd name="T17" fmla="*/ 2147483647 h 480"/>
                <a:gd name="T18" fmla="*/ 2147483647 w 497"/>
                <a:gd name="T19" fmla="*/ 2147483647 h 480"/>
                <a:gd name="T20" fmla="*/ 2147483647 w 497"/>
                <a:gd name="T21" fmla="*/ 2147483647 h 480"/>
                <a:gd name="T22" fmla="*/ 2147483647 w 497"/>
                <a:gd name="T23" fmla="*/ 2147483647 h 480"/>
                <a:gd name="T24" fmla="*/ 2147483647 w 497"/>
                <a:gd name="T25" fmla="*/ 2147483647 h 480"/>
                <a:gd name="T26" fmla="*/ 2147483647 w 497"/>
                <a:gd name="T27" fmla="*/ 2147483647 h 480"/>
                <a:gd name="T28" fmla="*/ 2147483647 w 497"/>
                <a:gd name="T29" fmla="*/ 2147483647 h 480"/>
                <a:gd name="T30" fmla="*/ 2147483647 w 497"/>
                <a:gd name="T31" fmla="*/ 2147483647 h 480"/>
                <a:gd name="T32" fmla="*/ 2147483647 w 497"/>
                <a:gd name="T33" fmla="*/ 2147483647 h 480"/>
                <a:gd name="T34" fmla="*/ 2147483647 w 497"/>
                <a:gd name="T35" fmla="*/ 2147483647 h 480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497"/>
                <a:gd name="T55" fmla="*/ 0 h 480"/>
                <a:gd name="T56" fmla="*/ 497 w 497"/>
                <a:gd name="T57" fmla="*/ 480 h 480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497" h="480">
                  <a:moveTo>
                    <a:pt x="249" y="480"/>
                  </a:moveTo>
                  <a:cubicBezTo>
                    <a:pt x="161" y="480"/>
                    <a:pt x="81" y="433"/>
                    <a:pt x="38" y="356"/>
                  </a:cubicBezTo>
                  <a:cubicBezTo>
                    <a:pt x="7" y="300"/>
                    <a:pt x="0" y="235"/>
                    <a:pt x="18" y="174"/>
                  </a:cubicBezTo>
                  <a:cubicBezTo>
                    <a:pt x="36" y="112"/>
                    <a:pt x="77" y="61"/>
                    <a:pt x="133" y="30"/>
                  </a:cubicBezTo>
                  <a:cubicBezTo>
                    <a:pt x="168" y="11"/>
                    <a:pt x="208" y="0"/>
                    <a:pt x="248" y="0"/>
                  </a:cubicBezTo>
                  <a:cubicBezTo>
                    <a:pt x="336" y="0"/>
                    <a:pt x="417" y="48"/>
                    <a:pt x="459" y="124"/>
                  </a:cubicBezTo>
                  <a:cubicBezTo>
                    <a:pt x="490" y="181"/>
                    <a:pt x="497" y="245"/>
                    <a:pt x="479" y="307"/>
                  </a:cubicBezTo>
                  <a:cubicBezTo>
                    <a:pt x="461" y="369"/>
                    <a:pt x="421" y="420"/>
                    <a:pt x="364" y="451"/>
                  </a:cubicBezTo>
                  <a:cubicBezTo>
                    <a:pt x="329" y="470"/>
                    <a:pt x="289" y="480"/>
                    <a:pt x="249" y="480"/>
                  </a:cubicBezTo>
                  <a:close/>
                  <a:moveTo>
                    <a:pt x="248" y="15"/>
                  </a:moveTo>
                  <a:cubicBezTo>
                    <a:pt x="211" y="15"/>
                    <a:pt x="173" y="24"/>
                    <a:pt x="140" y="43"/>
                  </a:cubicBezTo>
                  <a:cubicBezTo>
                    <a:pt x="87" y="72"/>
                    <a:pt x="49" y="120"/>
                    <a:pt x="32" y="178"/>
                  </a:cubicBezTo>
                  <a:cubicBezTo>
                    <a:pt x="15" y="236"/>
                    <a:pt x="22" y="297"/>
                    <a:pt x="51" y="349"/>
                  </a:cubicBezTo>
                  <a:cubicBezTo>
                    <a:pt x="91" y="421"/>
                    <a:pt x="166" y="466"/>
                    <a:pt x="249" y="466"/>
                  </a:cubicBezTo>
                  <a:cubicBezTo>
                    <a:pt x="287" y="466"/>
                    <a:pt x="324" y="456"/>
                    <a:pt x="358" y="438"/>
                  </a:cubicBezTo>
                  <a:cubicBezTo>
                    <a:pt x="410" y="409"/>
                    <a:pt x="449" y="361"/>
                    <a:pt x="465" y="303"/>
                  </a:cubicBezTo>
                  <a:cubicBezTo>
                    <a:pt x="482" y="245"/>
                    <a:pt x="475" y="184"/>
                    <a:pt x="446" y="131"/>
                  </a:cubicBezTo>
                  <a:cubicBezTo>
                    <a:pt x="407" y="59"/>
                    <a:pt x="331" y="15"/>
                    <a:pt x="248" y="15"/>
                  </a:cubicBezTo>
                  <a:close/>
                </a:path>
              </a:pathLst>
            </a:custGeom>
            <a:solidFill>
              <a:srgbClr val="FFA4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845" name="Freeform 129">
              <a:extLst>
                <a:ext uri="{FF2B5EF4-FFF2-40B4-BE49-F238E27FC236}">
                  <a16:creationId xmlns:a16="http://schemas.microsoft.com/office/drawing/2014/main" id="{9060F3D1-AD44-401A-8B1B-510734301C6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63175" y="11210926"/>
              <a:ext cx="295275" cy="277813"/>
            </a:xfrm>
            <a:custGeom>
              <a:avLst/>
              <a:gdLst>
                <a:gd name="T0" fmla="*/ 2147483647 w 186"/>
                <a:gd name="T1" fmla="*/ 0 h 175"/>
                <a:gd name="T2" fmla="*/ 2147483647 w 186"/>
                <a:gd name="T3" fmla="*/ 2147483647 h 175"/>
                <a:gd name="T4" fmla="*/ 2147483647 w 186"/>
                <a:gd name="T5" fmla="*/ 2147483647 h 175"/>
                <a:gd name="T6" fmla="*/ 2147483647 w 186"/>
                <a:gd name="T7" fmla="*/ 2147483647 h 175"/>
                <a:gd name="T8" fmla="*/ 2147483647 w 186"/>
                <a:gd name="T9" fmla="*/ 2147483647 h 175"/>
                <a:gd name="T10" fmla="*/ 2147483647 w 186"/>
                <a:gd name="T11" fmla="*/ 2147483647 h 175"/>
                <a:gd name="T12" fmla="*/ 2147483647 w 186"/>
                <a:gd name="T13" fmla="*/ 2147483647 h 175"/>
                <a:gd name="T14" fmla="*/ 2147483647 w 186"/>
                <a:gd name="T15" fmla="*/ 2147483647 h 175"/>
                <a:gd name="T16" fmla="*/ 0 w 186"/>
                <a:gd name="T17" fmla="*/ 2147483647 h 175"/>
                <a:gd name="T18" fmla="*/ 2147483647 w 186"/>
                <a:gd name="T19" fmla="*/ 2147483647 h 175"/>
                <a:gd name="T20" fmla="*/ 2147483647 w 186"/>
                <a:gd name="T21" fmla="*/ 0 h 17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86"/>
                <a:gd name="T34" fmla="*/ 0 h 175"/>
                <a:gd name="T35" fmla="*/ 186 w 186"/>
                <a:gd name="T36" fmla="*/ 175 h 175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86" h="175">
                  <a:moveTo>
                    <a:pt x="93" y="0"/>
                  </a:moveTo>
                  <a:lnTo>
                    <a:pt x="122" y="57"/>
                  </a:lnTo>
                  <a:lnTo>
                    <a:pt x="186" y="67"/>
                  </a:lnTo>
                  <a:lnTo>
                    <a:pt x="139" y="112"/>
                  </a:lnTo>
                  <a:lnTo>
                    <a:pt x="150" y="175"/>
                  </a:lnTo>
                  <a:lnTo>
                    <a:pt x="93" y="145"/>
                  </a:lnTo>
                  <a:lnTo>
                    <a:pt x="36" y="175"/>
                  </a:lnTo>
                  <a:lnTo>
                    <a:pt x="47" y="112"/>
                  </a:lnTo>
                  <a:lnTo>
                    <a:pt x="0" y="67"/>
                  </a:lnTo>
                  <a:lnTo>
                    <a:pt x="65" y="57"/>
                  </a:lnTo>
                  <a:lnTo>
                    <a:pt x="93" y="0"/>
                  </a:lnTo>
                  <a:close/>
                </a:path>
              </a:pathLst>
            </a:custGeom>
            <a:solidFill>
              <a:srgbClr val="FFA4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846" name="Freeform 130">
              <a:extLst>
                <a:ext uri="{FF2B5EF4-FFF2-40B4-BE49-F238E27FC236}">
                  <a16:creationId xmlns:a16="http://schemas.microsoft.com/office/drawing/2014/main" id="{06583737-1FEB-41E5-9582-C45E54546586}"/>
                </a:ext>
              </a:extLst>
            </p:cNvPr>
            <p:cNvSpPr>
              <a:spLocks/>
            </p:cNvSpPr>
            <p:nvPr/>
          </p:nvSpPr>
          <p:spPr bwMode="auto">
            <a:xfrm>
              <a:off x="6215063" y="8328026"/>
              <a:ext cx="401638" cy="382588"/>
            </a:xfrm>
            <a:custGeom>
              <a:avLst/>
              <a:gdLst>
                <a:gd name="T0" fmla="*/ 2147483647 w 468"/>
                <a:gd name="T1" fmla="*/ 2147483647 h 447"/>
                <a:gd name="T2" fmla="*/ 2147483647 w 468"/>
                <a:gd name="T3" fmla="*/ 2147483647 h 447"/>
                <a:gd name="T4" fmla="*/ 2147483647 w 468"/>
                <a:gd name="T5" fmla="*/ 2147483647 h 447"/>
                <a:gd name="T6" fmla="*/ 2147483647 w 468"/>
                <a:gd name="T7" fmla="*/ 2147483647 h 447"/>
                <a:gd name="T8" fmla="*/ 2147483647 w 468"/>
                <a:gd name="T9" fmla="*/ 2147483647 h 447"/>
                <a:gd name="T10" fmla="*/ 2147483647 w 468"/>
                <a:gd name="T11" fmla="*/ 2147483647 h 447"/>
                <a:gd name="T12" fmla="*/ 2147483647 w 468"/>
                <a:gd name="T13" fmla="*/ 2147483647 h 447"/>
                <a:gd name="T14" fmla="*/ 2147483647 w 468"/>
                <a:gd name="T15" fmla="*/ 2147483647 h 447"/>
                <a:gd name="T16" fmla="*/ 2147483647 w 468"/>
                <a:gd name="T17" fmla="*/ 2147483647 h 447"/>
                <a:gd name="T18" fmla="*/ 2147483647 w 468"/>
                <a:gd name="T19" fmla="*/ 2147483647 h 447"/>
                <a:gd name="T20" fmla="*/ 2147483647 w 468"/>
                <a:gd name="T21" fmla="*/ 2147483647 h 447"/>
                <a:gd name="T22" fmla="*/ 2147483647 w 468"/>
                <a:gd name="T23" fmla="*/ 2147483647 h 447"/>
                <a:gd name="T24" fmla="*/ 2147483647 w 468"/>
                <a:gd name="T25" fmla="*/ 2147483647 h 447"/>
                <a:gd name="T26" fmla="*/ 2147483647 w 468"/>
                <a:gd name="T27" fmla="*/ 2147483647 h 44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468"/>
                <a:gd name="T43" fmla="*/ 0 h 447"/>
                <a:gd name="T44" fmla="*/ 468 w 468"/>
                <a:gd name="T45" fmla="*/ 447 h 447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468" h="447">
                  <a:moveTo>
                    <a:pt x="397" y="348"/>
                  </a:moveTo>
                  <a:cubicBezTo>
                    <a:pt x="395" y="350"/>
                    <a:pt x="393" y="353"/>
                    <a:pt x="391" y="355"/>
                  </a:cubicBezTo>
                  <a:cubicBezTo>
                    <a:pt x="390" y="356"/>
                    <a:pt x="389" y="357"/>
                    <a:pt x="389" y="357"/>
                  </a:cubicBezTo>
                  <a:cubicBezTo>
                    <a:pt x="387" y="359"/>
                    <a:pt x="385" y="361"/>
                    <a:pt x="384" y="362"/>
                  </a:cubicBezTo>
                  <a:cubicBezTo>
                    <a:pt x="305" y="442"/>
                    <a:pt x="177" y="447"/>
                    <a:pt x="93" y="372"/>
                  </a:cubicBezTo>
                  <a:cubicBezTo>
                    <a:pt x="12" y="300"/>
                    <a:pt x="0" y="181"/>
                    <a:pt x="60" y="94"/>
                  </a:cubicBezTo>
                  <a:cubicBezTo>
                    <a:pt x="65" y="87"/>
                    <a:pt x="70" y="81"/>
                    <a:pt x="76" y="74"/>
                  </a:cubicBezTo>
                  <a:cubicBezTo>
                    <a:pt x="78" y="72"/>
                    <a:pt x="80" y="70"/>
                    <a:pt x="82" y="67"/>
                  </a:cubicBezTo>
                  <a:cubicBezTo>
                    <a:pt x="84" y="65"/>
                    <a:pt x="86" y="63"/>
                    <a:pt x="88" y="61"/>
                  </a:cubicBezTo>
                  <a:cubicBezTo>
                    <a:pt x="95" y="55"/>
                    <a:pt x="102" y="49"/>
                    <a:pt x="109" y="44"/>
                  </a:cubicBezTo>
                  <a:cubicBezTo>
                    <a:pt x="119" y="36"/>
                    <a:pt x="131" y="30"/>
                    <a:pt x="142" y="24"/>
                  </a:cubicBezTo>
                  <a:cubicBezTo>
                    <a:pt x="178" y="7"/>
                    <a:pt x="218" y="0"/>
                    <a:pt x="258" y="5"/>
                  </a:cubicBezTo>
                  <a:cubicBezTo>
                    <a:pt x="299" y="10"/>
                    <a:pt x="340" y="27"/>
                    <a:pt x="373" y="57"/>
                  </a:cubicBezTo>
                  <a:cubicBezTo>
                    <a:pt x="458" y="132"/>
                    <a:pt x="468" y="261"/>
                    <a:pt x="397" y="348"/>
                  </a:cubicBezTo>
                  <a:close/>
                </a:path>
              </a:pathLst>
            </a:custGeom>
            <a:solidFill>
              <a:srgbClr val="CDE0F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847" name="Freeform 131">
              <a:extLst>
                <a:ext uri="{FF2B5EF4-FFF2-40B4-BE49-F238E27FC236}">
                  <a16:creationId xmlns:a16="http://schemas.microsoft.com/office/drawing/2014/main" id="{DDB64A17-3EC8-4F82-A0AE-C2DDEF09BC5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249988" y="8345488"/>
              <a:ext cx="333375" cy="333375"/>
            </a:xfrm>
            <a:custGeom>
              <a:avLst/>
              <a:gdLst>
                <a:gd name="T0" fmla="*/ 2147483647 w 390"/>
                <a:gd name="T1" fmla="*/ 2147483647 h 388"/>
                <a:gd name="T2" fmla="*/ 2147483647 w 390"/>
                <a:gd name="T3" fmla="*/ 2147483647 h 388"/>
                <a:gd name="T4" fmla="*/ 2147483647 w 390"/>
                <a:gd name="T5" fmla="*/ 2147483647 h 388"/>
                <a:gd name="T6" fmla="*/ 2147483647 w 390"/>
                <a:gd name="T7" fmla="*/ 2147483647 h 388"/>
                <a:gd name="T8" fmla="*/ 2147483647 w 390"/>
                <a:gd name="T9" fmla="*/ 2147483647 h 388"/>
                <a:gd name="T10" fmla="*/ 2147483647 w 390"/>
                <a:gd name="T11" fmla="*/ 2147483647 h 388"/>
                <a:gd name="T12" fmla="*/ 2147483647 w 390"/>
                <a:gd name="T13" fmla="*/ 2147483647 h 388"/>
                <a:gd name="T14" fmla="*/ 2147483647 w 390"/>
                <a:gd name="T15" fmla="*/ 2147483647 h 388"/>
                <a:gd name="T16" fmla="*/ 2147483647 w 390"/>
                <a:gd name="T17" fmla="*/ 2147483647 h 388"/>
                <a:gd name="T18" fmla="*/ 2147483647 w 390"/>
                <a:gd name="T19" fmla="*/ 2147483647 h 388"/>
                <a:gd name="T20" fmla="*/ 2147483647 w 390"/>
                <a:gd name="T21" fmla="*/ 2147483647 h 388"/>
                <a:gd name="T22" fmla="*/ 2147483647 w 390"/>
                <a:gd name="T23" fmla="*/ 2147483647 h 388"/>
                <a:gd name="T24" fmla="*/ 2147483647 w 390"/>
                <a:gd name="T25" fmla="*/ 2147483647 h 388"/>
                <a:gd name="T26" fmla="*/ 2147483647 w 390"/>
                <a:gd name="T27" fmla="*/ 2147483647 h 388"/>
                <a:gd name="T28" fmla="*/ 2147483647 w 390"/>
                <a:gd name="T29" fmla="*/ 2147483647 h 388"/>
                <a:gd name="T30" fmla="*/ 2147483647 w 390"/>
                <a:gd name="T31" fmla="*/ 2147483647 h 388"/>
                <a:gd name="T32" fmla="*/ 2147483647 w 390"/>
                <a:gd name="T33" fmla="*/ 2147483647 h 388"/>
                <a:gd name="T34" fmla="*/ 2147483647 w 390"/>
                <a:gd name="T35" fmla="*/ 2147483647 h 388"/>
                <a:gd name="T36" fmla="*/ 2147483647 w 390"/>
                <a:gd name="T37" fmla="*/ 2147483647 h 388"/>
                <a:gd name="T38" fmla="*/ 2147483647 w 390"/>
                <a:gd name="T39" fmla="*/ 2147483647 h 388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390"/>
                <a:gd name="T61" fmla="*/ 0 h 388"/>
                <a:gd name="T62" fmla="*/ 390 w 390"/>
                <a:gd name="T63" fmla="*/ 388 h 388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390" h="388">
                  <a:moveTo>
                    <a:pt x="195" y="388"/>
                  </a:moveTo>
                  <a:cubicBezTo>
                    <a:pt x="148" y="388"/>
                    <a:pt x="103" y="370"/>
                    <a:pt x="67" y="339"/>
                  </a:cubicBezTo>
                  <a:cubicBezTo>
                    <a:pt x="29" y="305"/>
                    <a:pt x="6" y="258"/>
                    <a:pt x="3" y="206"/>
                  </a:cubicBezTo>
                  <a:cubicBezTo>
                    <a:pt x="0" y="155"/>
                    <a:pt x="17" y="106"/>
                    <a:pt x="51" y="67"/>
                  </a:cubicBezTo>
                  <a:cubicBezTo>
                    <a:pt x="86" y="29"/>
                    <a:pt x="133" y="6"/>
                    <a:pt x="184" y="3"/>
                  </a:cubicBezTo>
                  <a:cubicBezTo>
                    <a:pt x="235" y="0"/>
                    <a:pt x="285" y="17"/>
                    <a:pt x="323" y="52"/>
                  </a:cubicBezTo>
                  <a:cubicBezTo>
                    <a:pt x="361" y="86"/>
                    <a:pt x="384" y="133"/>
                    <a:pt x="387" y="184"/>
                  </a:cubicBezTo>
                  <a:cubicBezTo>
                    <a:pt x="390" y="235"/>
                    <a:pt x="373" y="285"/>
                    <a:pt x="339" y="323"/>
                  </a:cubicBezTo>
                  <a:cubicBezTo>
                    <a:pt x="304" y="361"/>
                    <a:pt x="257" y="384"/>
                    <a:pt x="206" y="387"/>
                  </a:cubicBezTo>
                  <a:cubicBezTo>
                    <a:pt x="202" y="387"/>
                    <a:pt x="198" y="388"/>
                    <a:pt x="195" y="388"/>
                  </a:cubicBezTo>
                  <a:close/>
                  <a:moveTo>
                    <a:pt x="195" y="14"/>
                  </a:moveTo>
                  <a:cubicBezTo>
                    <a:pt x="192" y="14"/>
                    <a:pt x="188" y="15"/>
                    <a:pt x="185" y="15"/>
                  </a:cubicBezTo>
                  <a:cubicBezTo>
                    <a:pt x="136" y="18"/>
                    <a:pt x="92" y="39"/>
                    <a:pt x="60" y="75"/>
                  </a:cubicBezTo>
                  <a:cubicBezTo>
                    <a:pt x="28" y="111"/>
                    <a:pt x="12" y="157"/>
                    <a:pt x="14" y="206"/>
                  </a:cubicBezTo>
                  <a:cubicBezTo>
                    <a:pt x="17" y="254"/>
                    <a:pt x="39" y="298"/>
                    <a:pt x="75" y="330"/>
                  </a:cubicBezTo>
                  <a:cubicBezTo>
                    <a:pt x="111" y="362"/>
                    <a:pt x="157" y="379"/>
                    <a:pt x="205" y="376"/>
                  </a:cubicBezTo>
                  <a:cubicBezTo>
                    <a:pt x="254" y="373"/>
                    <a:pt x="298" y="352"/>
                    <a:pt x="330" y="316"/>
                  </a:cubicBezTo>
                  <a:cubicBezTo>
                    <a:pt x="362" y="279"/>
                    <a:pt x="378" y="233"/>
                    <a:pt x="375" y="185"/>
                  </a:cubicBezTo>
                  <a:cubicBezTo>
                    <a:pt x="373" y="137"/>
                    <a:pt x="351" y="92"/>
                    <a:pt x="315" y="60"/>
                  </a:cubicBezTo>
                  <a:cubicBezTo>
                    <a:pt x="282" y="30"/>
                    <a:pt x="240" y="14"/>
                    <a:pt x="195" y="14"/>
                  </a:cubicBezTo>
                  <a:close/>
                </a:path>
              </a:pathLst>
            </a:custGeom>
            <a:solidFill>
              <a:srgbClr val="AFCDF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848" name="Freeform 132">
              <a:extLst>
                <a:ext uri="{FF2B5EF4-FFF2-40B4-BE49-F238E27FC236}">
                  <a16:creationId xmlns:a16="http://schemas.microsoft.com/office/drawing/2014/main" id="{3B824430-9D8B-4B9C-8F35-086BB02EEFEB}"/>
                </a:ext>
              </a:extLst>
            </p:cNvPr>
            <p:cNvSpPr>
              <a:spLocks/>
            </p:cNvSpPr>
            <p:nvPr/>
          </p:nvSpPr>
          <p:spPr bwMode="auto">
            <a:xfrm>
              <a:off x="6294438" y="8399463"/>
              <a:ext cx="225425" cy="234950"/>
            </a:xfrm>
            <a:custGeom>
              <a:avLst/>
              <a:gdLst>
                <a:gd name="T0" fmla="*/ 2147483647 w 142"/>
                <a:gd name="T1" fmla="*/ 0 h 148"/>
                <a:gd name="T2" fmla="*/ 2147483647 w 142"/>
                <a:gd name="T3" fmla="*/ 2147483647 h 148"/>
                <a:gd name="T4" fmla="*/ 2147483647 w 142"/>
                <a:gd name="T5" fmla="*/ 2147483647 h 148"/>
                <a:gd name="T6" fmla="*/ 2147483647 w 142"/>
                <a:gd name="T7" fmla="*/ 2147483647 h 148"/>
                <a:gd name="T8" fmla="*/ 2147483647 w 142"/>
                <a:gd name="T9" fmla="*/ 2147483647 h 148"/>
                <a:gd name="T10" fmla="*/ 2147483647 w 142"/>
                <a:gd name="T11" fmla="*/ 2147483647 h 148"/>
                <a:gd name="T12" fmla="*/ 2147483647 w 142"/>
                <a:gd name="T13" fmla="*/ 2147483647 h 148"/>
                <a:gd name="T14" fmla="*/ 2147483647 w 142"/>
                <a:gd name="T15" fmla="*/ 2147483647 h 148"/>
                <a:gd name="T16" fmla="*/ 0 w 142"/>
                <a:gd name="T17" fmla="*/ 2147483647 h 148"/>
                <a:gd name="T18" fmla="*/ 2147483647 w 142"/>
                <a:gd name="T19" fmla="*/ 2147483647 h 148"/>
                <a:gd name="T20" fmla="*/ 2147483647 w 142"/>
                <a:gd name="T21" fmla="*/ 0 h 14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42"/>
                <a:gd name="T34" fmla="*/ 0 h 148"/>
                <a:gd name="T35" fmla="*/ 142 w 142"/>
                <a:gd name="T36" fmla="*/ 148 h 148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42" h="148">
                  <a:moveTo>
                    <a:pt x="51" y="0"/>
                  </a:moveTo>
                  <a:lnTo>
                    <a:pt x="88" y="36"/>
                  </a:lnTo>
                  <a:lnTo>
                    <a:pt x="139" y="26"/>
                  </a:lnTo>
                  <a:lnTo>
                    <a:pt x="116" y="72"/>
                  </a:lnTo>
                  <a:lnTo>
                    <a:pt x="142" y="117"/>
                  </a:lnTo>
                  <a:lnTo>
                    <a:pt x="90" y="110"/>
                  </a:lnTo>
                  <a:lnTo>
                    <a:pt x="55" y="148"/>
                  </a:lnTo>
                  <a:lnTo>
                    <a:pt x="47" y="97"/>
                  </a:lnTo>
                  <a:lnTo>
                    <a:pt x="0" y="75"/>
                  </a:lnTo>
                  <a:lnTo>
                    <a:pt x="45" y="51"/>
                  </a:lnTo>
                  <a:lnTo>
                    <a:pt x="51" y="0"/>
                  </a:lnTo>
                  <a:close/>
                </a:path>
              </a:pathLst>
            </a:custGeom>
            <a:solidFill>
              <a:srgbClr val="AFCDF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849" name="Freeform 133">
              <a:extLst>
                <a:ext uri="{FF2B5EF4-FFF2-40B4-BE49-F238E27FC236}">
                  <a16:creationId xmlns:a16="http://schemas.microsoft.com/office/drawing/2014/main" id="{7D28CFC9-86CC-4D3A-876A-6F1C597C6A6F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8138" y="12963526"/>
              <a:ext cx="717550" cy="684213"/>
            </a:xfrm>
            <a:custGeom>
              <a:avLst/>
              <a:gdLst>
                <a:gd name="T0" fmla="*/ 2147483647 w 837"/>
                <a:gd name="T1" fmla="*/ 2147483647 h 798"/>
                <a:gd name="T2" fmla="*/ 2147483647 w 837"/>
                <a:gd name="T3" fmla="*/ 2147483647 h 798"/>
                <a:gd name="T4" fmla="*/ 2147483647 w 837"/>
                <a:gd name="T5" fmla="*/ 2147483647 h 798"/>
                <a:gd name="T6" fmla="*/ 2147483647 w 837"/>
                <a:gd name="T7" fmla="*/ 2147483647 h 798"/>
                <a:gd name="T8" fmla="*/ 2147483647 w 837"/>
                <a:gd name="T9" fmla="*/ 2147483647 h 798"/>
                <a:gd name="T10" fmla="*/ 2147483647 w 837"/>
                <a:gd name="T11" fmla="*/ 2147483647 h 798"/>
                <a:gd name="T12" fmla="*/ 2147483647 w 837"/>
                <a:gd name="T13" fmla="*/ 2147483647 h 798"/>
                <a:gd name="T14" fmla="*/ 2147483647 w 837"/>
                <a:gd name="T15" fmla="*/ 2147483647 h 798"/>
                <a:gd name="T16" fmla="*/ 2147483647 w 837"/>
                <a:gd name="T17" fmla="*/ 2147483647 h 798"/>
                <a:gd name="T18" fmla="*/ 2147483647 w 837"/>
                <a:gd name="T19" fmla="*/ 2147483647 h 798"/>
                <a:gd name="T20" fmla="*/ 2147483647 w 837"/>
                <a:gd name="T21" fmla="*/ 2147483647 h 798"/>
                <a:gd name="T22" fmla="*/ 2147483647 w 837"/>
                <a:gd name="T23" fmla="*/ 2147483647 h 798"/>
                <a:gd name="T24" fmla="*/ 2147483647 w 837"/>
                <a:gd name="T25" fmla="*/ 2147483647 h 798"/>
                <a:gd name="T26" fmla="*/ 2147483647 w 837"/>
                <a:gd name="T27" fmla="*/ 2147483647 h 79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837"/>
                <a:gd name="T43" fmla="*/ 0 h 798"/>
                <a:gd name="T44" fmla="*/ 837 w 837"/>
                <a:gd name="T45" fmla="*/ 798 h 798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837" h="798">
                  <a:moveTo>
                    <a:pt x="710" y="621"/>
                  </a:moveTo>
                  <a:cubicBezTo>
                    <a:pt x="706" y="625"/>
                    <a:pt x="703" y="629"/>
                    <a:pt x="699" y="633"/>
                  </a:cubicBezTo>
                  <a:cubicBezTo>
                    <a:pt x="698" y="635"/>
                    <a:pt x="696" y="636"/>
                    <a:pt x="695" y="637"/>
                  </a:cubicBezTo>
                  <a:cubicBezTo>
                    <a:pt x="692" y="641"/>
                    <a:pt x="689" y="644"/>
                    <a:pt x="687" y="647"/>
                  </a:cubicBezTo>
                  <a:cubicBezTo>
                    <a:pt x="547" y="789"/>
                    <a:pt x="318" y="798"/>
                    <a:pt x="167" y="664"/>
                  </a:cubicBezTo>
                  <a:cubicBezTo>
                    <a:pt x="23" y="536"/>
                    <a:pt x="0" y="322"/>
                    <a:pt x="108" y="168"/>
                  </a:cubicBezTo>
                  <a:cubicBezTo>
                    <a:pt x="116" y="155"/>
                    <a:pt x="126" y="143"/>
                    <a:pt x="136" y="132"/>
                  </a:cubicBezTo>
                  <a:cubicBezTo>
                    <a:pt x="140" y="128"/>
                    <a:pt x="143" y="124"/>
                    <a:pt x="147" y="120"/>
                  </a:cubicBezTo>
                  <a:cubicBezTo>
                    <a:pt x="151" y="116"/>
                    <a:pt x="155" y="112"/>
                    <a:pt x="158" y="109"/>
                  </a:cubicBezTo>
                  <a:cubicBezTo>
                    <a:pt x="170" y="97"/>
                    <a:pt x="182" y="87"/>
                    <a:pt x="195" y="78"/>
                  </a:cubicBezTo>
                  <a:cubicBezTo>
                    <a:pt x="214" y="64"/>
                    <a:pt x="234" y="52"/>
                    <a:pt x="255" y="42"/>
                  </a:cubicBezTo>
                  <a:cubicBezTo>
                    <a:pt x="320" y="12"/>
                    <a:pt x="391" y="0"/>
                    <a:pt x="461" y="8"/>
                  </a:cubicBezTo>
                  <a:cubicBezTo>
                    <a:pt x="536" y="17"/>
                    <a:pt x="608" y="48"/>
                    <a:pt x="668" y="101"/>
                  </a:cubicBezTo>
                  <a:cubicBezTo>
                    <a:pt x="820" y="236"/>
                    <a:pt x="837" y="465"/>
                    <a:pt x="710" y="621"/>
                  </a:cubicBezTo>
                  <a:close/>
                </a:path>
              </a:pathLst>
            </a:custGeom>
            <a:solidFill>
              <a:srgbClr val="CDE0F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850" name="Freeform 134">
              <a:extLst>
                <a:ext uri="{FF2B5EF4-FFF2-40B4-BE49-F238E27FC236}">
                  <a16:creationId xmlns:a16="http://schemas.microsoft.com/office/drawing/2014/main" id="{CEFA7DED-838A-407F-90AA-C7BF472BFE0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480050" y="12995276"/>
              <a:ext cx="596900" cy="593725"/>
            </a:xfrm>
            <a:custGeom>
              <a:avLst/>
              <a:gdLst>
                <a:gd name="T0" fmla="*/ 2147483647 w 696"/>
                <a:gd name="T1" fmla="*/ 2147483647 h 692"/>
                <a:gd name="T2" fmla="*/ 2147483647 w 696"/>
                <a:gd name="T3" fmla="*/ 2147483647 h 692"/>
                <a:gd name="T4" fmla="*/ 2147483647 w 696"/>
                <a:gd name="T5" fmla="*/ 2147483647 h 692"/>
                <a:gd name="T6" fmla="*/ 2147483647 w 696"/>
                <a:gd name="T7" fmla="*/ 2147483647 h 692"/>
                <a:gd name="T8" fmla="*/ 2147483647 w 696"/>
                <a:gd name="T9" fmla="*/ 2147483647 h 692"/>
                <a:gd name="T10" fmla="*/ 2147483647 w 696"/>
                <a:gd name="T11" fmla="*/ 2147483647 h 692"/>
                <a:gd name="T12" fmla="*/ 2147483647 w 696"/>
                <a:gd name="T13" fmla="*/ 2147483647 h 692"/>
                <a:gd name="T14" fmla="*/ 2147483647 w 696"/>
                <a:gd name="T15" fmla="*/ 2147483647 h 692"/>
                <a:gd name="T16" fmla="*/ 2147483647 w 696"/>
                <a:gd name="T17" fmla="*/ 2147483647 h 692"/>
                <a:gd name="T18" fmla="*/ 2147483647 w 696"/>
                <a:gd name="T19" fmla="*/ 2147483647 h 692"/>
                <a:gd name="T20" fmla="*/ 2147483647 w 696"/>
                <a:gd name="T21" fmla="*/ 2147483647 h 692"/>
                <a:gd name="T22" fmla="*/ 2147483647 w 696"/>
                <a:gd name="T23" fmla="*/ 2147483647 h 692"/>
                <a:gd name="T24" fmla="*/ 2147483647 w 696"/>
                <a:gd name="T25" fmla="*/ 2147483647 h 692"/>
                <a:gd name="T26" fmla="*/ 2147483647 w 696"/>
                <a:gd name="T27" fmla="*/ 2147483647 h 692"/>
                <a:gd name="T28" fmla="*/ 2147483647 w 696"/>
                <a:gd name="T29" fmla="*/ 2147483647 h 692"/>
                <a:gd name="T30" fmla="*/ 2147483647 w 696"/>
                <a:gd name="T31" fmla="*/ 2147483647 h 692"/>
                <a:gd name="T32" fmla="*/ 2147483647 w 696"/>
                <a:gd name="T33" fmla="*/ 2147483647 h 692"/>
                <a:gd name="T34" fmla="*/ 2147483647 w 696"/>
                <a:gd name="T35" fmla="*/ 2147483647 h 692"/>
                <a:gd name="T36" fmla="*/ 2147483647 w 696"/>
                <a:gd name="T37" fmla="*/ 2147483647 h 692"/>
                <a:gd name="T38" fmla="*/ 2147483647 w 696"/>
                <a:gd name="T39" fmla="*/ 2147483647 h 69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696"/>
                <a:gd name="T61" fmla="*/ 0 h 692"/>
                <a:gd name="T62" fmla="*/ 696 w 696"/>
                <a:gd name="T63" fmla="*/ 692 h 692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696" h="692">
                  <a:moveTo>
                    <a:pt x="347" y="692"/>
                  </a:moveTo>
                  <a:cubicBezTo>
                    <a:pt x="263" y="692"/>
                    <a:pt x="183" y="661"/>
                    <a:pt x="119" y="605"/>
                  </a:cubicBezTo>
                  <a:cubicBezTo>
                    <a:pt x="51" y="544"/>
                    <a:pt x="10" y="460"/>
                    <a:pt x="5" y="368"/>
                  </a:cubicBezTo>
                  <a:cubicBezTo>
                    <a:pt x="0" y="277"/>
                    <a:pt x="30" y="189"/>
                    <a:pt x="91" y="120"/>
                  </a:cubicBezTo>
                  <a:cubicBezTo>
                    <a:pt x="152" y="52"/>
                    <a:pt x="236" y="11"/>
                    <a:pt x="328" y="6"/>
                  </a:cubicBezTo>
                  <a:cubicBezTo>
                    <a:pt x="419" y="0"/>
                    <a:pt x="508" y="31"/>
                    <a:pt x="576" y="92"/>
                  </a:cubicBezTo>
                  <a:cubicBezTo>
                    <a:pt x="645" y="153"/>
                    <a:pt x="685" y="237"/>
                    <a:pt x="691" y="329"/>
                  </a:cubicBezTo>
                  <a:cubicBezTo>
                    <a:pt x="696" y="420"/>
                    <a:pt x="665" y="508"/>
                    <a:pt x="604" y="577"/>
                  </a:cubicBezTo>
                  <a:cubicBezTo>
                    <a:pt x="543" y="645"/>
                    <a:pt x="459" y="686"/>
                    <a:pt x="368" y="691"/>
                  </a:cubicBezTo>
                  <a:cubicBezTo>
                    <a:pt x="361" y="692"/>
                    <a:pt x="354" y="692"/>
                    <a:pt x="347" y="692"/>
                  </a:cubicBezTo>
                  <a:close/>
                  <a:moveTo>
                    <a:pt x="348" y="26"/>
                  </a:moveTo>
                  <a:cubicBezTo>
                    <a:pt x="342" y="26"/>
                    <a:pt x="336" y="26"/>
                    <a:pt x="329" y="26"/>
                  </a:cubicBezTo>
                  <a:cubicBezTo>
                    <a:pt x="243" y="31"/>
                    <a:pt x="164" y="69"/>
                    <a:pt x="107" y="134"/>
                  </a:cubicBezTo>
                  <a:cubicBezTo>
                    <a:pt x="49" y="198"/>
                    <a:pt x="20" y="281"/>
                    <a:pt x="25" y="367"/>
                  </a:cubicBezTo>
                  <a:cubicBezTo>
                    <a:pt x="30" y="453"/>
                    <a:pt x="68" y="532"/>
                    <a:pt x="133" y="590"/>
                  </a:cubicBezTo>
                  <a:cubicBezTo>
                    <a:pt x="197" y="647"/>
                    <a:pt x="280" y="676"/>
                    <a:pt x="366" y="671"/>
                  </a:cubicBezTo>
                  <a:cubicBezTo>
                    <a:pt x="452" y="666"/>
                    <a:pt x="532" y="628"/>
                    <a:pt x="589" y="563"/>
                  </a:cubicBezTo>
                  <a:cubicBezTo>
                    <a:pt x="646" y="499"/>
                    <a:pt x="675" y="416"/>
                    <a:pt x="670" y="330"/>
                  </a:cubicBezTo>
                  <a:cubicBezTo>
                    <a:pt x="665" y="244"/>
                    <a:pt x="627" y="165"/>
                    <a:pt x="563" y="107"/>
                  </a:cubicBezTo>
                  <a:cubicBezTo>
                    <a:pt x="503" y="54"/>
                    <a:pt x="427" y="26"/>
                    <a:pt x="348" y="26"/>
                  </a:cubicBezTo>
                  <a:close/>
                </a:path>
              </a:pathLst>
            </a:custGeom>
            <a:solidFill>
              <a:srgbClr val="AFCDF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851" name="Freeform 135">
              <a:extLst>
                <a:ext uri="{FF2B5EF4-FFF2-40B4-BE49-F238E27FC236}">
                  <a16:creationId xmlns:a16="http://schemas.microsoft.com/office/drawing/2014/main" id="{FF39B9EE-F67D-4708-9825-315F33D275EA}"/>
                </a:ext>
              </a:extLst>
            </p:cNvPr>
            <p:cNvSpPr>
              <a:spLocks/>
            </p:cNvSpPr>
            <p:nvPr/>
          </p:nvSpPr>
          <p:spPr bwMode="auto">
            <a:xfrm>
              <a:off x="5559425" y="13090526"/>
              <a:ext cx="403225" cy="419100"/>
            </a:xfrm>
            <a:custGeom>
              <a:avLst/>
              <a:gdLst>
                <a:gd name="T0" fmla="*/ 2147483647 w 254"/>
                <a:gd name="T1" fmla="*/ 0 h 264"/>
                <a:gd name="T2" fmla="*/ 2147483647 w 254"/>
                <a:gd name="T3" fmla="*/ 2147483647 h 264"/>
                <a:gd name="T4" fmla="*/ 2147483647 w 254"/>
                <a:gd name="T5" fmla="*/ 2147483647 h 264"/>
                <a:gd name="T6" fmla="*/ 2147483647 w 254"/>
                <a:gd name="T7" fmla="*/ 2147483647 h 264"/>
                <a:gd name="T8" fmla="*/ 2147483647 w 254"/>
                <a:gd name="T9" fmla="*/ 2147483647 h 264"/>
                <a:gd name="T10" fmla="*/ 2147483647 w 254"/>
                <a:gd name="T11" fmla="*/ 2147483647 h 264"/>
                <a:gd name="T12" fmla="*/ 2147483647 w 254"/>
                <a:gd name="T13" fmla="*/ 2147483647 h 264"/>
                <a:gd name="T14" fmla="*/ 2147483647 w 254"/>
                <a:gd name="T15" fmla="*/ 2147483647 h 264"/>
                <a:gd name="T16" fmla="*/ 0 w 254"/>
                <a:gd name="T17" fmla="*/ 2147483647 h 264"/>
                <a:gd name="T18" fmla="*/ 2147483647 w 254"/>
                <a:gd name="T19" fmla="*/ 2147483647 h 264"/>
                <a:gd name="T20" fmla="*/ 2147483647 w 254"/>
                <a:gd name="T21" fmla="*/ 0 h 26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54"/>
                <a:gd name="T34" fmla="*/ 0 h 264"/>
                <a:gd name="T35" fmla="*/ 254 w 254"/>
                <a:gd name="T36" fmla="*/ 264 h 26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54" h="264">
                  <a:moveTo>
                    <a:pt x="93" y="0"/>
                  </a:moveTo>
                  <a:lnTo>
                    <a:pt x="159" y="65"/>
                  </a:lnTo>
                  <a:lnTo>
                    <a:pt x="249" y="46"/>
                  </a:lnTo>
                  <a:lnTo>
                    <a:pt x="208" y="129"/>
                  </a:lnTo>
                  <a:lnTo>
                    <a:pt x="254" y="210"/>
                  </a:lnTo>
                  <a:lnTo>
                    <a:pt x="162" y="197"/>
                  </a:lnTo>
                  <a:lnTo>
                    <a:pt x="99" y="264"/>
                  </a:lnTo>
                  <a:lnTo>
                    <a:pt x="84" y="173"/>
                  </a:lnTo>
                  <a:lnTo>
                    <a:pt x="0" y="135"/>
                  </a:lnTo>
                  <a:lnTo>
                    <a:pt x="82" y="92"/>
                  </a:lnTo>
                  <a:lnTo>
                    <a:pt x="93" y="0"/>
                  </a:lnTo>
                  <a:close/>
                </a:path>
              </a:pathLst>
            </a:custGeom>
            <a:solidFill>
              <a:srgbClr val="AFCDF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852" name="Freeform 137">
              <a:extLst>
                <a:ext uri="{FF2B5EF4-FFF2-40B4-BE49-F238E27FC236}">
                  <a16:creationId xmlns:a16="http://schemas.microsoft.com/office/drawing/2014/main" id="{58F921BA-1460-4CB6-A835-FAE4F74A919F}"/>
                </a:ext>
              </a:extLst>
            </p:cNvPr>
            <p:cNvSpPr>
              <a:spLocks/>
            </p:cNvSpPr>
            <p:nvPr/>
          </p:nvSpPr>
          <p:spPr bwMode="auto">
            <a:xfrm>
              <a:off x="6838950" y="11398251"/>
              <a:ext cx="200025" cy="92075"/>
            </a:xfrm>
            <a:custGeom>
              <a:avLst/>
              <a:gdLst>
                <a:gd name="T0" fmla="*/ 2147483647 w 232"/>
                <a:gd name="T1" fmla="*/ 2147483647 h 108"/>
                <a:gd name="T2" fmla="*/ 2147483647 w 232"/>
                <a:gd name="T3" fmla="*/ 2147483647 h 108"/>
                <a:gd name="T4" fmla="*/ 2147483647 w 232"/>
                <a:gd name="T5" fmla="*/ 0 h 108"/>
                <a:gd name="T6" fmla="*/ 0 w 232"/>
                <a:gd name="T7" fmla="*/ 2147483647 h 108"/>
                <a:gd name="T8" fmla="*/ 2147483647 w 232"/>
                <a:gd name="T9" fmla="*/ 2147483647 h 108"/>
                <a:gd name="T10" fmla="*/ 2147483647 w 232"/>
                <a:gd name="T11" fmla="*/ 2147483647 h 108"/>
                <a:gd name="T12" fmla="*/ 2147483647 w 232"/>
                <a:gd name="T13" fmla="*/ 2147483647 h 10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32"/>
                <a:gd name="T22" fmla="*/ 0 h 108"/>
                <a:gd name="T23" fmla="*/ 232 w 232"/>
                <a:gd name="T24" fmla="*/ 108 h 108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32" h="108">
                  <a:moveTo>
                    <a:pt x="232" y="17"/>
                  </a:moveTo>
                  <a:cubicBezTo>
                    <a:pt x="232" y="17"/>
                    <a:pt x="179" y="53"/>
                    <a:pt x="121" y="47"/>
                  </a:cubicBezTo>
                  <a:cubicBezTo>
                    <a:pt x="78" y="43"/>
                    <a:pt x="36" y="3"/>
                    <a:pt x="34" y="0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0" y="60"/>
                    <a:pt x="78" y="108"/>
                    <a:pt x="146" y="95"/>
                  </a:cubicBezTo>
                  <a:cubicBezTo>
                    <a:pt x="166" y="91"/>
                    <a:pt x="200" y="70"/>
                    <a:pt x="215" y="55"/>
                  </a:cubicBezTo>
                  <a:cubicBezTo>
                    <a:pt x="232" y="38"/>
                    <a:pt x="232" y="17"/>
                    <a:pt x="232" y="17"/>
                  </a:cubicBezTo>
                  <a:close/>
                </a:path>
              </a:pathLst>
            </a:custGeom>
            <a:solidFill>
              <a:srgbClr val="6BB7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853" name="Freeform 138">
              <a:extLst>
                <a:ext uri="{FF2B5EF4-FFF2-40B4-BE49-F238E27FC236}">
                  <a16:creationId xmlns:a16="http://schemas.microsoft.com/office/drawing/2014/main" id="{B31F836B-6FD2-473E-B5C4-5234F582CA56}"/>
                </a:ext>
              </a:extLst>
            </p:cNvPr>
            <p:cNvSpPr>
              <a:spLocks/>
            </p:cNvSpPr>
            <p:nvPr/>
          </p:nvSpPr>
          <p:spPr bwMode="auto">
            <a:xfrm>
              <a:off x="6973888" y="11276013"/>
              <a:ext cx="138113" cy="201613"/>
            </a:xfrm>
            <a:custGeom>
              <a:avLst/>
              <a:gdLst>
                <a:gd name="T0" fmla="*/ 2147483647 w 161"/>
                <a:gd name="T1" fmla="*/ 2147483647 h 235"/>
                <a:gd name="T2" fmla="*/ 2147483647 w 161"/>
                <a:gd name="T3" fmla="*/ 0 h 235"/>
                <a:gd name="T4" fmla="*/ 0 w 161"/>
                <a:gd name="T5" fmla="*/ 2147483647 h 235"/>
                <a:gd name="T6" fmla="*/ 2147483647 w 161"/>
                <a:gd name="T7" fmla="*/ 2147483647 h 23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61"/>
                <a:gd name="T13" fmla="*/ 0 h 235"/>
                <a:gd name="T14" fmla="*/ 161 w 161"/>
                <a:gd name="T15" fmla="*/ 235 h 23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61" h="235">
                  <a:moveTo>
                    <a:pt x="74" y="36"/>
                  </a:moveTo>
                  <a:cubicBezTo>
                    <a:pt x="161" y="0"/>
                    <a:pt x="161" y="0"/>
                    <a:pt x="161" y="0"/>
                  </a:cubicBezTo>
                  <a:cubicBezTo>
                    <a:pt x="161" y="0"/>
                    <a:pt x="149" y="180"/>
                    <a:pt x="0" y="235"/>
                  </a:cubicBezTo>
                  <a:cubicBezTo>
                    <a:pt x="0" y="235"/>
                    <a:pt x="94" y="112"/>
                    <a:pt x="74" y="36"/>
                  </a:cubicBezTo>
                  <a:close/>
                </a:path>
              </a:pathLst>
            </a:custGeom>
            <a:solidFill>
              <a:srgbClr val="86D1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854" name="Freeform 139">
              <a:extLst>
                <a:ext uri="{FF2B5EF4-FFF2-40B4-BE49-F238E27FC236}">
                  <a16:creationId xmlns:a16="http://schemas.microsoft.com/office/drawing/2014/main" id="{0E5EE576-4C16-46DD-925F-4E5417F0FEF3}"/>
                </a:ext>
              </a:extLst>
            </p:cNvPr>
            <p:cNvSpPr>
              <a:spLocks/>
            </p:cNvSpPr>
            <p:nvPr/>
          </p:nvSpPr>
          <p:spPr bwMode="auto">
            <a:xfrm>
              <a:off x="7534275" y="13144501"/>
              <a:ext cx="88900" cy="85725"/>
            </a:xfrm>
            <a:custGeom>
              <a:avLst/>
              <a:gdLst>
                <a:gd name="T0" fmla="*/ 2147483647 w 105"/>
                <a:gd name="T1" fmla="*/ 0 h 101"/>
                <a:gd name="T2" fmla="*/ 2147483647 w 105"/>
                <a:gd name="T3" fmla="*/ 2147483647 h 101"/>
                <a:gd name="T4" fmla="*/ 2147483647 w 105"/>
                <a:gd name="T5" fmla="*/ 2147483647 h 101"/>
                <a:gd name="T6" fmla="*/ 2147483647 w 105"/>
                <a:gd name="T7" fmla="*/ 2147483647 h 101"/>
                <a:gd name="T8" fmla="*/ 2147483647 w 105"/>
                <a:gd name="T9" fmla="*/ 0 h 10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05"/>
                <a:gd name="T16" fmla="*/ 0 h 101"/>
                <a:gd name="T17" fmla="*/ 105 w 105"/>
                <a:gd name="T18" fmla="*/ 101 h 10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05" h="101">
                  <a:moveTo>
                    <a:pt x="26" y="0"/>
                  </a:moveTo>
                  <a:cubicBezTo>
                    <a:pt x="26" y="0"/>
                    <a:pt x="63" y="42"/>
                    <a:pt x="100" y="42"/>
                  </a:cubicBezTo>
                  <a:cubicBezTo>
                    <a:pt x="100" y="42"/>
                    <a:pt x="105" y="88"/>
                    <a:pt x="92" y="101"/>
                  </a:cubicBezTo>
                  <a:cubicBezTo>
                    <a:pt x="92" y="101"/>
                    <a:pt x="28" y="89"/>
                    <a:pt x="13" y="66"/>
                  </a:cubicBezTo>
                  <a:cubicBezTo>
                    <a:pt x="13" y="66"/>
                    <a:pt x="0" y="10"/>
                    <a:pt x="26" y="0"/>
                  </a:cubicBezTo>
                  <a:close/>
                </a:path>
              </a:pathLst>
            </a:custGeom>
            <a:solidFill>
              <a:srgbClr val="F997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855" name="Freeform 140">
              <a:extLst>
                <a:ext uri="{FF2B5EF4-FFF2-40B4-BE49-F238E27FC236}">
                  <a16:creationId xmlns:a16="http://schemas.microsoft.com/office/drawing/2014/main" id="{B016D353-88BF-471E-A93B-1C33C8ED6E99}"/>
                </a:ext>
              </a:extLst>
            </p:cNvPr>
            <p:cNvSpPr>
              <a:spLocks/>
            </p:cNvSpPr>
            <p:nvPr/>
          </p:nvSpPr>
          <p:spPr bwMode="auto">
            <a:xfrm>
              <a:off x="6973888" y="12476163"/>
              <a:ext cx="74613" cy="166688"/>
            </a:xfrm>
            <a:custGeom>
              <a:avLst/>
              <a:gdLst>
                <a:gd name="T0" fmla="*/ 2147483647 w 88"/>
                <a:gd name="T1" fmla="*/ 2147483647 h 195"/>
                <a:gd name="T2" fmla="*/ 2147483647 w 88"/>
                <a:gd name="T3" fmla="*/ 2147483647 h 195"/>
                <a:gd name="T4" fmla="*/ 2147483647 w 88"/>
                <a:gd name="T5" fmla="*/ 2147483647 h 195"/>
                <a:gd name="T6" fmla="*/ 2147483647 w 88"/>
                <a:gd name="T7" fmla="*/ 0 h 195"/>
                <a:gd name="T8" fmla="*/ 2147483647 w 88"/>
                <a:gd name="T9" fmla="*/ 2147483647 h 195"/>
                <a:gd name="T10" fmla="*/ 2147483647 w 88"/>
                <a:gd name="T11" fmla="*/ 2147483647 h 195"/>
                <a:gd name="T12" fmla="*/ 2147483647 w 88"/>
                <a:gd name="T13" fmla="*/ 2147483647 h 19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88"/>
                <a:gd name="T22" fmla="*/ 0 h 195"/>
                <a:gd name="T23" fmla="*/ 88 w 88"/>
                <a:gd name="T24" fmla="*/ 195 h 195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88" h="195">
                  <a:moveTo>
                    <a:pt x="88" y="193"/>
                  </a:moveTo>
                  <a:cubicBezTo>
                    <a:pt x="88" y="193"/>
                    <a:pt x="54" y="152"/>
                    <a:pt x="55" y="102"/>
                  </a:cubicBezTo>
                  <a:cubicBezTo>
                    <a:pt x="55" y="65"/>
                    <a:pt x="86" y="26"/>
                    <a:pt x="88" y="25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5" y="0"/>
                    <a:pt x="0" y="70"/>
                    <a:pt x="17" y="126"/>
                  </a:cubicBezTo>
                  <a:cubicBezTo>
                    <a:pt x="22" y="143"/>
                    <a:pt x="42" y="170"/>
                    <a:pt x="56" y="182"/>
                  </a:cubicBezTo>
                  <a:cubicBezTo>
                    <a:pt x="71" y="195"/>
                    <a:pt x="88" y="193"/>
                    <a:pt x="88" y="193"/>
                  </a:cubicBezTo>
                  <a:close/>
                </a:path>
              </a:pathLst>
            </a:custGeom>
            <a:solidFill>
              <a:srgbClr val="CDE0F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856" name="Freeform 141">
              <a:extLst>
                <a:ext uri="{FF2B5EF4-FFF2-40B4-BE49-F238E27FC236}">
                  <a16:creationId xmlns:a16="http://schemas.microsoft.com/office/drawing/2014/main" id="{1A1215DD-CF8F-42A3-A1B5-1854E5581FF6}"/>
                </a:ext>
              </a:extLst>
            </p:cNvPr>
            <p:cNvSpPr>
              <a:spLocks/>
            </p:cNvSpPr>
            <p:nvPr/>
          </p:nvSpPr>
          <p:spPr bwMode="auto">
            <a:xfrm>
              <a:off x="6991350" y="12590463"/>
              <a:ext cx="179388" cy="104775"/>
            </a:xfrm>
            <a:custGeom>
              <a:avLst/>
              <a:gdLst>
                <a:gd name="T0" fmla="*/ 2147483647 w 210"/>
                <a:gd name="T1" fmla="*/ 2147483647 h 121"/>
                <a:gd name="T2" fmla="*/ 2147483647 w 210"/>
                <a:gd name="T3" fmla="*/ 2147483647 h 121"/>
                <a:gd name="T4" fmla="*/ 0 w 210"/>
                <a:gd name="T5" fmla="*/ 0 h 121"/>
                <a:gd name="T6" fmla="*/ 2147483647 w 210"/>
                <a:gd name="T7" fmla="*/ 2147483647 h 12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0"/>
                <a:gd name="T13" fmla="*/ 0 h 121"/>
                <a:gd name="T14" fmla="*/ 210 w 210"/>
                <a:gd name="T15" fmla="*/ 121 h 12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0" h="121">
                  <a:moveTo>
                    <a:pt x="174" y="47"/>
                  </a:moveTo>
                  <a:cubicBezTo>
                    <a:pt x="210" y="118"/>
                    <a:pt x="210" y="118"/>
                    <a:pt x="210" y="118"/>
                  </a:cubicBezTo>
                  <a:cubicBezTo>
                    <a:pt x="210" y="118"/>
                    <a:pt x="58" y="121"/>
                    <a:pt x="0" y="0"/>
                  </a:cubicBezTo>
                  <a:cubicBezTo>
                    <a:pt x="0" y="0"/>
                    <a:pt x="111" y="70"/>
                    <a:pt x="174" y="47"/>
                  </a:cubicBezTo>
                  <a:close/>
                </a:path>
              </a:pathLst>
            </a:custGeom>
            <a:solidFill>
              <a:srgbClr val="CDE0F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23" name="TextBox 122">
            <a:extLst>
              <a:ext uri="{FF2B5EF4-FFF2-40B4-BE49-F238E27FC236}">
                <a16:creationId xmlns:a16="http://schemas.microsoft.com/office/drawing/2014/main" id="{226075D5-C877-4D57-96E7-564D9548DBCD}"/>
              </a:ext>
            </a:extLst>
          </p:cNvPr>
          <p:cNvSpPr txBox="1"/>
          <p:nvPr/>
        </p:nvSpPr>
        <p:spPr>
          <a:xfrm>
            <a:off x="5274867" y="6506701"/>
            <a:ext cx="1631352" cy="205249"/>
          </a:xfrm>
          <a:prstGeom prst="rect">
            <a:avLst/>
          </a:prstGeom>
          <a:noFill/>
        </p:spPr>
        <p:txBody>
          <a:bodyPr wrap="squar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ru-RU" sz="700" kern="1200" noProof="0" dirty="0">
                <a:solidFill>
                  <a:schemeClr val="bg1"/>
                </a:solidFill>
                <a:latin typeface="+mn-lt"/>
                <a:ea typeface="+mn-ea"/>
                <a:cs typeface="+mn-cs"/>
              </a:rPr>
              <a:t>© БМТТД, 2022 (</a:t>
            </a:r>
            <a:r>
              <a:rPr lang="en-US" sz="700" kern="1200" noProof="0" dirty="0">
                <a:solidFill>
                  <a:schemeClr val="bg1"/>
                </a:solidFill>
                <a:latin typeface="+mn-lt"/>
                <a:ea typeface="+mn-ea"/>
                <a:cs typeface="+mn-cs"/>
              </a:rPr>
              <a:t>undp.org/</a:t>
            </a:r>
            <a:r>
              <a:rPr lang="en-US" sz="700" kern="1200" noProof="0" dirty="0" err="1">
                <a:solidFill>
                  <a:schemeClr val="bg1"/>
                </a:solidFill>
                <a:latin typeface="+mn-lt"/>
                <a:ea typeface="+mn-ea"/>
                <a:cs typeface="+mn-cs"/>
              </a:rPr>
              <a:t>uzbekistan</a:t>
            </a:r>
            <a:r>
              <a:rPr lang="en-US" sz="700" kern="1200" noProof="0" dirty="0">
                <a:solidFill>
                  <a:schemeClr val="bg1"/>
                </a:solidFill>
                <a:latin typeface="+mn-lt"/>
                <a:ea typeface="+mn-ea"/>
                <a:cs typeface="+mn-cs"/>
              </a:rPr>
              <a:t>)</a:t>
            </a:r>
            <a:endParaRPr lang="ru-RU" sz="700" kern="1200" noProof="0" dirty="0">
              <a:solidFill>
                <a:schemeClr val="bg1"/>
              </a:solidFill>
              <a:latin typeface="+mn-lt"/>
              <a:ea typeface="+mn-ea"/>
              <a:cs typeface="+mn-cs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1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</p:bldLst>
  </p:timing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765" name="Freeform 6">
            <a:extLst>
              <a:ext uri="{FF2B5EF4-FFF2-40B4-BE49-F238E27FC236}">
                <a16:creationId xmlns:a16="http://schemas.microsoft.com/office/drawing/2014/main" id="{AC681A97-E4CD-4CDC-8380-9AE9768E5D5E}"/>
              </a:ext>
            </a:extLst>
          </p:cNvPr>
          <p:cNvSpPr>
            <a:spLocks/>
          </p:cNvSpPr>
          <p:nvPr/>
        </p:nvSpPr>
        <p:spPr bwMode="auto">
          <a:xfrm>
            <a:off x="3175" y="4978400"/>
            <a:ext cx="7718425" cy="1879600"/>
          </a:xfrm>
          <a:custGeom>
            <a:avLst/>
            <a:gdLst>
              <a:gd name="T0" fmla="*/ 0 w 6176"/>
              <a:gd name="T1" fmla="*/ 2147483647 h 1679"/>
              <a:gd name="T2" fmla="*/ 2147483647 w 6176"/>
              <a:gd name="T3" fmla="*/ 2147483647 h 1679"/>
              <a:gd name="T4" fmla="*/ 2147483647 w 6176"/>
              <a:gd name="T5" fmla="*/ 2147483647 h 1679"/>
              <a:gd name="T6" fmla="*/ 2147483647 w 6176"/>
              <a:gd name="T7" fmla="*/ 2147483647 h 1679"/>
              <a:gd name="T8" fmla="*/ 2147483647 w 6176"/>
              <a:gd name="T9" fmla="*/ 2147483647 h 1679"/>
              <a:gd name="T10" fmla="*/ 2147483647 w 6176"/>
              <a:gd name="T11" fmla="*/ 2147483647 h 1679"/>
              <a:gd name="T12" fmla="*/ 0 w 6176"/>
              <a:gd name="T13" fmla="*/ 2147483647 h 1679"/>
              <a:gd name="T14" fmla="*/ 0 w 6176"/>
              <a:gd name="T15" fmla="*/ 2147483647 h 1679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6176"/>
              <a:gd name="T25" fmla="*/ 0 h 1679"/>
              <a:gd name="T26" fmla="*/ 6176 w 6176"/>
              <a:gd name="T27" fmla="*/ 1679 h 1679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6176" h="1679">
                <a:moveTo>
                  <a:pt x="0" y="1679"/>
                </a:moveTo>
                <a:cubicBezTo>
                  <a:pt x="2059" y="1679"/>
                  <a:pt x="4117" y="1679"/>
                  <a:pt x="6176" y="1679"/>
                </a:cubicBezTo>
                <a:cubicBezTo>
                  <a:pt x="6121" y="1441"/>
                  <a:pt x="5990" y="1124"/>
                  <a:pt x="5641" y="907"/>
                </a:cubicBezTo>
                <a:cubicBezTo>
                  <a:pt x="5342" y="721"/>
                  <a:pt x="5027" y="698"/>
                  <a:pt x="4652" y="641"/>
                </a:cubicBezTo>
                <a:cubicBezTo>
                  <a:pt x="3613" y="482"/>
                  <a:pt x="3762" y="229"/>
                  <a:pt x="2743" y="134"/>
                </a:cubicBezTo>
                <a:cubicBezTo>
                  <a:pt x="2032" y="67"/>
                  <a:pt x="638" y="0"/>
                  <a:pt x="98" y="302"/>
                </a:cubicBezTo>
                <a:cubicBezTo>
                  <a:pt x="64" y="321"/>
                  <a:pt x="32" y="341"/>
                  <a:pt x="0" y="361"/>
                </a:cubicBezTo>
                <a:lnTo>
                  <a:pt x="0" y="1679"/>
                </a:lnTo>
                <a:close/>
              </a:path>
            </a:pathLst>
          </a:custGeom>
          <a:solidFill>
            <a:srgbClr val="FE8A9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7762" name="Title 1">
            <a:extLst>
              <a:ext uri="{FF2B5EF4-FFF2-40B4-BE49-F238E27FC236}">
                <a16:creationId xmlns:a16="http://schemas.microsoft.com/office/drawing/2014/main" id="{81E5EAC1-CE48-4658-B95C-773E6206EEB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uz-Cyrl-UZ" altLang="en-US"/>
              <a:t>И</a:t>
            </a:r>
            <a:r>
              <a:rPr lang="ru-RU" altLang="en-US"/>
              <a:t>шда</a:t>
            </a:r>
            <a:r>
              <a:rPr lang="tr-TR" altLang="en-US"/>
              <a:t> </a:t>
            </a:r>
            <a:r>
              <a:rPr lang="ru-RU" altLang="en-US"/>
              <a:t>а</a:t>
            </a:r>
            <a:r>
              <a:rPr lang="tr-TR" altLang="en-US"/>
              <a:t>x</a:t>
            </a:r>
            <a:r>
              <a:rPr lang="ru-RU" altLang="en-US"/>
              <a:t>лоқий</a:t>
            </a:r>
            <a:r>
              <a:rPr lang="tr-TR" altLang="en-US"/>
              <a:t> </a:t>
            </a:r>
            <a:r>
              <a:rPr lang="ru-RU" altLang="en-US"/>
              <a:t>танлов</a:t>
            </a:r>
            <a:r>
              <a:rPr lang="tr-TR" altLang="en-US"/>
              <a:t> </a:t>
            </a:r>
            <a:r>
              <a:rPr lang="ru-RU" altLang="en-US"/>
              <a:t>ҳолатларига</a:t>
            </a:r>
            <a:r>
              <a:rPr lang="tr-TR" altLang="en-US"/>
              <a:t> </a:t>
            </a:r>
            <a:r>
              <a:rPr lang="ru-RU" altLang="en-US"/>
              <a:t>мисоллар</a:t>
            </a:r>
            <a:r>
              <a:rPr lang="tr-TR" altLang="en-US"/>
              <a:t>.</a:t>
            </a:r>
            <a:endParaRPr lang="ru-RU" altLang="en-US"/>
          </a:p>
        </p:txBody>
      </p:sp>
      <p:grpSp>
        <p:nvGrpSpPr>
          <p:cNvPr id="117763" name="Group 13">
            <a:extLst>
              <a:ext uri="{FF2B5EF4-FFF2-40B4-BE49-F238E27FC236}">
                <a16:creationId xmlns:a16="http://schemas.microsoft.com/office/drawing/2014/main" id="{F65B3FA5-9AA4-4712-BB1F-34621497694C}"/>
              </a:ext>
            </a:extLst>
          </p:cNvPr>
          <p:cNvGrpSpPr>
            <a:grpSpLocks/>
          </p:cNvGrpSpPr>
          <p:nvPr/>
        </p:nvGrpSpPr>
        <p:grpSpPr bwMode="auto">
          <a:xfrm>
            <a:off x="431800" y="936625"/>
            <a:ext cx="5592763" cy="531813"/>
            <a:chOff x="443080" y="2679689"/>
            <a:chExt cx="11306008" cy="460375"/>
          </a:xfrm>
        </p:grpSpPr>
        <p:sp>
          <p:nvSpPr>
            <p:cNvPr id="15" name="Rectangle: Rounded Corners 14">
              <a:extLst>
                <a:ext uri="{FF2B5EF4-FFF2-40B4-BE49-F238E27FC236}">
                  <a16:creationId xmlns:a16="http://schemas.microsoft.com/office/drawing/2014/main" id="{C5A780DA-5D1E-4E3D-AB16-9C8B494F425B}"/>
                </a:ext>
              </a:extLst>
            </p:cNvPr>
            <p:cNvSpPr/>
            <p:nvPr/>
          </p:nvSpPr>
          <p:spPr>
            <a:xfrm>
              <a:off x="635632" y="2759396"/>
              <a:ext cx="11113456" cy="380668"/>
            </a:xfrm>
            <a:prstGeom prst="roundRect">
              <a:avLst>
                <a:gd name="adj" fmla="val 50000"/>
              </a:avLst>
            </a:prstGeom>
            <a:solidFill>
              <a:schemeClr val="bg1">
                <a:lumMod val="95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80000" tIns="44371" bIns="44371"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400" b="1" dirty="0">
                <a:solidFill>
                  <a:schemeClr val="tx1"/>
                </a:solidFill>
                <a:latin typeface="+mj-lt"/>
                <a:ea typeface="Golos Text" panose="020B0503020202020204" pitchFamily="34" charset="0"/>
              </a:endParaRPr>
            </a:p>
          </p:txBody>
        </p:sp>
        <p:sp>
          <p:nvSpPr>
            <p:cNvPr id="16" name="Rectangle: Rounded Corners 15">
              <a:extLst>
                <a:ext uri="{FF2B5EF4-FFF2-40B4-BE49-F238E27FC236}">
                  <a16:creationId xmlns:a16="http://schemas.microsoft.com/office/drawing/2014/main" id="{20AA0A90-B8A9-48BB-90D1-E604D4648E60}"/>
                </a:ext>
              </a:extLst>
            </p:cNvPr>
            <p:cNvSpPr/>
            <p:nvPr/>
          </p:nvSpPr>
          <p:spPr>
            <a:xfrm>
              <a:off x="443080" y="2679689"/>
              <a:ext cx="11209732" cy="380668"/>
            </a:xfrm>
            <a:prstGeom prst="roundRect">
              <a:avLst>
                <a:gd name="adj" fmla="val 50000"/>
              </a:avLst>
            </a:pr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chemeClr val="accent4">
                    <a:lumMod val="20000"/>
                    <a:lumOff val="80000"/>
                  </a:schemeClr>
                </a:gs>
              </a:gsLst>
              <a:lin ang="0" scaled="1"/>
            </a:gradFill>
            <a:ln w="3175">
              <a:solidFill>
                <a:srgbClr val="3A07DF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80000" tIns="44371" bIns="44371"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ru-RU" b="1" dirty="0">
                  <a:solidFill>
                    <a:srgbClr val="4A127B"/>
                  </a:solidFill>
                  <a:latin typeface="+mj-lt"/>
                  <a:ea typeface="Golos Text" panose="020B0503020202020204" pitchFamily="34" charset="0"/>
                </a:rPr>
                <a:t>2</a:t>
              </a:r>
              <a:r>
                <a:rPr lang="en-US" b="1" dirty="0">
                  <a:solidFill>
                    <a:srgbClr val="4A127B"/>
                  </a:solidFill>
                  <a:latin typeface="+mj-lt"/>
                  <a:ea typeface="Golos Text" panose="020B0503020202020204" pitchFamily="34" charset="0"/>
                </a:rPr>
                <a:t> – </a:t>
              </a:r>
              <a:r>
                <a:rPr lang="ru-RU" b="1" dirty="0" err="1">
                  <a:solidFill>
                    <a:srgbClr val="4A127B"/>
                  </a:solidFill>
                  <a:latin typeface="+mj-lt"/>
                  <a:ea typeface="Golos Text" panose="020B0503020202020204" pitchFamily="34" charset="0"/>
                </a:rPr>
                <a:t>Мисол</a:t>
              </a:r>
              <a:r>
                <a:rPr lang="en-US" b="1" dirty="0">
                  <a:solidFill>
                    <a:srgbClr val="4A127B"/>
                  </a:solidFill>
                  <a:latin typeface="+mj-lt"/>
                  <a:ea typeface="Golos Text" panose="020B0503020202020204" pitchFamily="34" charset="0"/>
                </a:rPr>
                <a:t>.</a:t>
              </a:r>
              <a:endParaRPr lang="ru-RU" b="1" dirty="0">
                <a:solidFill>
                  <a:srgbClr val="4A127B"/>
                </a:solidFill>
                <a:latin typeface="+mj-lt"/>
                <a:ea typeface="Golos Text" panose="020B0503020202020204" pitchFamily="34" charset="0"/>
              </a:endParaRPr>
            </a:p>
          </p:txBody>
        </p:sp>
      </p:grpSp>
      <p:sp>
        <p:nvSpPr>
          <p:cNvPr id="17" name="Rectangle: Rounded Corners 16">
            <a:extLst>
              <a:ext uri="{FF2B5EF4-FFF2-40B4-BE49-F238E27FC236}">
                <a16:creationId xmlns:a16="http://schemas.microsoft.com/office/drawing/2014/main" id="{0ACA5866-B05D-49FA-8834-003C5B369DB5}"/>
              </a:ext>
            </a:extLst>
          </p:cNvPr>
          <p:cNvSpPr/>
          <p:nvPr/>
        </p:nvSpPr>
        <p:spPr>
          <a:xfrm>
            <a:off x="222250" y="1485900"/>
            <a:ext cx="6602413" cy="3052763"/>
          </a:xfrm>
          <a:prstGeom prst="roundRect">
            <a:avLst>
              <a:gd name="adj" fmla="val 0"/>
            </a:avLst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44371" rIns="0" bIns="44371"/>
          <a:lstStyle/>
          <a:p>
            <a:pPr fontAlgn="auto">
              <a:spcBef>
                <a:spcPts val="0"/>
              </a:spcBef>
              <a:spcAft>
                <a:spcPts val="600"/>
              </a:spcAft>
              <a:buClr>
                <a:srgbClr val="1FD7D4"/>
              </a:buClr>
              <a:defRPr/>
            </a:pPr>
            <a:r>
              <a:rPr lang="ru-RU" sz="1400" dirty="0" err="1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Дилдора</a:t>
            </a:r>
            <a:r>
              <a:rPr lang="tr-TR" sz="1400" dirty="0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 </a:t>
            </a:r>
            <a:r>
              <a:rPr lang="ru-RU" sz="1400" dirty="0" err="1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йирик</a:t>
            </a:r>
            <a:r>
              <a:rPr lang="tr-TR" sz="1400" dirty="0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 </a:t>
            </a:r>
            <a:r>
              <a:rPr lang="ru-RU" sz="1400" dirty="0" err="1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фирмалардан</a:t>
            </a:r>
            <a:r>
              <a:rPr lang="tr-TR" sz="1400" dirty="0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 </a:t>
            </a:r>
            <a:r>
              <a:rPr lang="ru-RU" sz="1400" dirty="0" err="1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бирида</a:t>
            </a:r>
            <a:r>
              <a:rPr lang="tr-TR" sz="1400" dirty="0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 </a:t>
            </a:r>
            <a:r>
              <a:rPr lang="ru-RU" sz="1400" dirty="0" err="1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дир</a:t>
            </a:r>
            <a:r>
              <a:rPr lang="tr-TR" sz="1400" dirty="0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e</a:t>
            </a:r>
            <a:r>
              <a:rPr lang="ru-RU" sz="1400" dirty="0" err="1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ктор</a:t>
            </a:r>
            <a:r>
              <a:rPr lang="tr-TR" sz="1400" dirty="0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 </a:t>
            </a:r>
            <a:r>
              <a:rPr lang="ru-RU" sz="1400" dirty="0" err="1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ўринбосари</a:t>
            </a:r>
            <a:r>
              <a:rPr lang="tr-TR" sz="1400" dirty="0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 </a:t>
            </a:r>
            <a:r>
              <a:rPr lang="ru-RU" sz="1400" dirty="0" err="1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бўлиб</a:t>
            </a:r>
            <a:r>
              <a:rPr lang="tr-TR" sz="1400" dirty="0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 </a:t>
            </a:r>
            <a:r>
              <a:rPr lang="ru-RU" sz="1400" dirty="0" err="1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ишлайди</a:t>
            </a:r>
            <a:r>
              <a:rPr lang="tr-TR" sz="1400" dirty="0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. </a:t>
            </a:r>
            <a:r>
              <a:rPr lang="ru-RU" sz="1400" dirty="0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Фирма</a:t>
            </a:r>
            <a:r>
              <a:rPr lang="tr-TR" sz="1400" dirty="0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 </a:t>
            </a:r>
            <a:r>
              <a:rPr lang="ru-RU" sz="1400" dirty="0" err="1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фаолияти</a:t>
            </a:r>
            <a:r>
              <a:rPr lang="en-US" sz="1400" dirty="0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 </a:t>
            </a:r>
            <a:r>
              <a:rPr lang="ru-RU" sz="1400" dirty="0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я</a:t>
            </a:r>
            <a:r>
              <a:rPr lang="tr-TR" sz="1400" dirty="0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x</a:t>
            </a:r>
            <a:r>
              <a:rPr lang="ru-RU" sz="1400" dirty="0" err="1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ши</a:t>
            </a:r>
            <a:r>
              <a:rPr lang="tr-TR" sz="1400" dirty="0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 </a:t>
            </a:r>
            <a:r>
              <a:rPr lang="ru-RU" sz="1400" dirty="0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к</a:t>
            </a:r>
            <a:r>
              <a:rPr lang="en-US" sz="1400" dirty="0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e</a:t>
            </a:r>
            <a:r>
              <a:rPr lang="ru-RU" sz="1400" dirty="0" err="1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тяпти</a:t>
            </a:r>
            <a:r>
              <a:rPr lang="en-US" sz="1400" dirty="0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.</a:t>
            </a:r>
          </a:p>
          <a:p>
            <a:pPr fontAlgn="auto">
              <a:spcBef>
                <a:spcPts val="0"/>
              </a:spcBef>
              <a:spcAft>
                <a:spcPts val="600"/>
              </a:spcAft>
              <a:buClr>
                <a:srgbClr val="1FD7D4"/>
              </a:buClr>
              <a:defRPr/>
            </a:pPr>
            <a:r>
              <a:rPr lang="ru-RU" sz="1400" dirty="0" err="1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Дилдора</a:t>
            </a:r>
            <a:r>
              <a:rPr lang="en-US" sz="1400" dirty="0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 </a:t>
            </a:r>
            <a:r>
              <a:rPr lang="ru-RU" sz="1400" dirty="0" err="1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фирмадаги</a:t>
            </a:r>
            <a:r>
              <a:rPr lang="en-US" sz="1400" dirty="0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 </a:t>
            </a:r>
            <a:r>
              <a:rPr lang="ru-RU" sz="1400" dirty="0" err="1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барча</a:t>
            </a:r>
            <a:r>
              <a:rPr lang="en-US" sz="1400" dirty="0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 </a:t>
            </a:r>
            <a:r>
              <a:rPr lang="ru-RU" sz="1400" dirty="0" err="1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ишларини</a:t>
            </a:r>
            <a:r>
              <a:rPr lang="en-US" sz="1400" dirty="0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 </a:t>
            </a:r>
            <a:r>
              <a:rPr lang="ru-RU" sz="1400" dirty="0" err="1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бажаришга</a:t>
            </a:r>
            <a:r>
              <a:rPr lang="en-US" sz="1400" dirty="0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 </a:t>
            </a:r>
            <a:r>
              <a:rPr lang="ru-RU" sz="1400" dirty="0" err="1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улгурмай</a:t>
            </a:r>
            <a:r>
              <a:rPr lang="en-US" sz="1400" dirty="0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 </a:t>
            </a:r>
            <a:r>
              <a:rPr lang="ru-RU" sz="1400" dirty="0" err="1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қолаётгани</a:t>
            </a:r>
            <a:r>
              <a:rPr lang="en-US" sz="1400" dirty="0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 </a:t>
            </a:r>
            <a:r>
              <a:rPr lang="ru-RU" sz="1400" dirty="0" err="1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учун</a:t>
            </a:r>
            <a:r>
              <a:rPr lang="en-US" sz="1400" dirty="0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 </a:t>
            </a:r>
            <a:r>
              <a:rPr lang="ru-RU" sz="1400" dirty="0" err="1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учун</a:t>
            </a:r>
            <a:r>
              <a:rPr lang="tr-TR" sz="1400" dirty="0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 </a:t>
            </a:r>
            <a:r>
              <a:rPr lang="ru-RU" sz="1400" dirty="0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у</a:t>
            </a:r>
            <a:r>
              <a:rPr lang="tr-TR" sz="1400" dirty="0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 </a:t>
            </a:r>
            <a:r>
              <a:rPr lang="ru-RU" sz="1400" dirty="0" err="1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ўзига</a:t>
            </a:r>
            <a:r>
              <a:rPr lang="tr-TR" sz="1400" dirty="0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 x</a:t>
            </a:r>
            <a:r>
              <a:rPr lang="ru-RU" sz="1400" dirty="0" err="1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одим</a:t>
            </a:r>
            <a:r>
              <a:rPr lang="tr-TR" sz="1400" dirty="0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 </a:t>
            </a:r>
            <a:r>
              <a:rPr lang="ru-RU" sz="1400" dirty="0" err="1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топиш</a:t>
            </a:r>
            <a:r>
              <a:rPr lang="tr-TR" sz="1400" dirty="0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 </a:t>
            </a:r>
            <a:r>
              <a:rPr lang="ru-RU" sz="1400" dirty="0" err="1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илтимоси</a:t>
            </a:r>
            <a:r>
              <a:rPr lang="tr-TR" sz="1400" dirty="0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 </a:t>
            </a:r>
            <a:r>
              <a:rPr lang="ru-RU" sz="1400" dirty="0" err="1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билан</a:t>
            </a:r>
            <a:r>
              <a:rPr lang="tr-TR" sz="1400" dirty="0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 </a:t>
            </a:r>
            <a:r>
              <a:rPr lang="ru-RU" sz="1400" dirty="0" err="1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кадрлар</a:t>
            </a:r>
            <a:r>
              <a:rPr lang="tr-TR" sz="1400" dirty="0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 </a:t>
            </a:r>
            <a:r>
              <a:rPr lang="ru-RU" sz="1400" dirty="0" err="1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бўлимига</a:t>
            </a:r>
            <a:r>
              <a:rPr lang="tr-TR" sz="1400" dirty="0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 </a:t>
            </a:r>
            <a:r>
              <a:rPr lang="ru-RU" sz="1400" dirty="0" err="1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мурожаат</a:t>
            </a:r>
            <a:r>
              <a:rPr lang="tr-TR" sz="1400" dirty="0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 </a:t>
            </a:r>
            <a:r>
              <a:rPr lang="ru-RU" sz="1400" dirty="0" err="1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қилди</a:t>
            </a:r>
            <a:r>
              <a:rPr lang="tr-TR" sz="1400" dirty="0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. </a:t>
            </a:r>
            <a:endParaRPr lang="en-US" sz="1400" dirty="0">
              <a:solidFill>
                <a:schemeClr val="tx2"/>
              </a:solidFill>
              <a:latin typeface="+mj-lt"/>
              <a:ea typeface="Golos Text" panose="020B0503020202020204" pitchFamily="34" charset="0"/>
            </a:endParaRPr>
          </a:p>
          <a:p>
            <a:pPr fontAlgn="auto">
              <a:spcBef>
                <a:spcPts val="0"/>
              </a:spcBef>
              <a:spcAft>
                <a:spcPts val="600"/>
              </a:spcAft>
              <a:buClr>
                <a:srgbClr val="1FD7D4"/>
              </a:buClr>
              <a:defRPr/>
            </a:pPr>
            <a:r>
              <a:rPr lang="ru-RU" sz="1400" dirty="0" err="1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Бир</a:t>
            </a:r>
            <a:r>
              <a:rPr lang="tr-TR" sz="1400" dirty="0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 </a:t>
            </a:r>
            <a:r>
              <a:rPr lang="ru-RU" sz="1400" dirty="0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ой</a:t>
            </a:r>
            <a:r>
              <a:rPr lang="tr-TR" sz="1400" dirty="0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 </a:t>
            </a:r>
            <a:r>
              <a:rPr lang="ru-RU" sz="1400" dirty="0" err="1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ўтгач</a:t>
            </a:r>
            <a:r>
              <a:rPr lang="tr-TR" sz="1400" dirty="0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, </a:t>
            </a:r>
            <a:r>
              <a:rPr lang="ru-RU" sz="1400" dirty="0" err="1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кадрлар</a:t>
            </a:r>
            <a:r>
              <a:rPr lang="tr-TR" sz="1400" dirty="0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 </a:t>
            </a:r>
            <a:r>
              <a:rPr lang="ru-RU" sz="1400" dirty="0" err="1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бўлими</a:t>
            </a:r>
            <a:r>
              <a:rPr lang="tr-TR" sz="1400" dirty="0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 </a:t>
            </a:r>
            <a:r>
              <a:rPr lang="ru-RU" sz="1400" dirty="0" err="1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Дилдорага</a:t>
            </a:r>
            <a:r>
              <a:rPr lang="en-US" sz="1400" dirty="0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 </a:t>
            </a:r>
            <a:r>
              <a:rPr lang="ru-RU" sz="1400" dirty="0" err="1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ассист</a:t>
            </a:r>
            <a:r>
              <a:rPr lang="en-US" sz="1400" dirty="0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e</a:t>
            </a:r>
            <a:r>
              <a:rPr lang="ru-RU" sz="1400" dirty="0" err="1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нтлик</a:t>
            </a:r>
            <a:r>
              <a:rPr lang="en-US" sz="1400" dirty="0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 </a:t>
            </a:r>
            <a:r>
              <a:rPr lang="ru-RU" sz="1400" dirty="0" err="1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вазифасини</a:t>
            </a:r>
            <a:r>
              <a:rPr lang="en-US" sz="1400" dirty="0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 </a:t>
            </a:r>
            <a:r>
              <a:rPr lang="ru-RU" sz="1400" dirty="0" err="1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бажариш</a:t>
            </a:r>
            <a:r>
              <a:rPr lang="en-US" sz="1400" dirty="0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 </a:t>
            </a:r>
            <a:r>
              <a:rPr lang="ru-RU" sz="1400" dirty="0" err="1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учун</a:t>
            </a:r>
            <a:r>
              <a:rPr lang="en-US" sz="1400" dirty="0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 </a:t>
            </a:r>
            <a:r>
              <a:rPr lang="ru-RU" sz="1400" dirty="0" err="1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олти</a:t>
            </a:r>
            <a:r>
              <a:rPr lang="tr-TR" sz="1400" dirty="0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 </a:t>
            </a:r>
            <a:r>
              <a:rPr lang="ru-RU" sz="1400" dirty="0" err="1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номзод</a:t>
            </a:r>
            <a:r>
              <a:rPr lang="tr-TR" sz="1400" dirty="0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 </a:t>
            </a:r>
            <a:r>
              <a:rPr lang="ru-RU" sz="1400" dirty="0" err="1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билан</a:t>
            </a:r>
            <a:r>
              <a:rPr lang="tr-TR" sz="1400" dirty="0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 </a:t>
            </a:r>
            <a:r>
              <a:rPr lang="ru-RU" sz="1400" dirty="0" err="1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суҳбатлашишни</a:t>
            </a:r>
            <a:r>
              <a:rPr lang="tr-TR" sz="1400" dirty="0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 </a:t>
            </a:r>
            <a:r>
              <a:rPr lang="ru-RU" sz="1400" dirty="0" err="1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таклиф</a:t>
            </a:r>
            <a:r>
              <a:rPr lang="tr-TR" sz="1400" dirty="0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 </a:t>
            </a:r>
            <a:r>
              <a:rPr lang="ru-RU" sz="1400" dirty="0" err="1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қилди</a:t>
            </a:r>
            <a:r>
              <a:rPr lang="tr-TR" sz="1400" dirty="0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. </a:t>
            </a:r>
            <a:endParaRPr lang="en-US" sz="1400" dirty="0">
              <a:solidFill>
                <a:schemeClr val="tx2"/>
              </a:solidFill>
              <a:latin typeface="+mj-lt"/>
              <a:ea typeface="Golos Text" panose="020B0503020202020204" pitchFamily="34" charset="0"/>
            </a:endParaRPr>
          </a:p>
          <a:p>
            <a:pPr fontAlgn="auto">
              <a:spcBef>
                <a:spcPts val="0"/>
              </a:spcBef>
              <a:spcAft>
                <a:spcPts val="600"/>
              </a:spcAft>
              <a:buClr>
                <a:srgbClr val="1FD7D4"/>
              </a:buClr>
              <a:defRPr/>
            </a:pPr>
            <a:r>
              <a:rPr lang="ru-RU" sz="1400" dirty="0" err="1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Улардан</a:t>
            </a:r>
            <a:r>
              <a:rPr lang="tr-TR" sz="1400" dirty="0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 </a:t>
            </a:r>
            <a:r>
              <a:rPr lang="ru-RU" sz="1400" dirty="0" err="1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иккитаси</a:t>
            </a:r>
            <a:r>
              <a:rPr lang="tr-TR" sz="1400" dirty="0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 - </a:t>
            </a:r>
            <a:r>
              <a:rPr lang="ru-RU" sz="1400" dirty="0" err="1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ёш</a:t>
            </a:r>
            <a:r>
              <a:rPr lang="tr-TR" sz="1400" dirty="0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 </a:t>
            </a:r>
            <a:r>
              <a:rPr lang="ru-RU" sz="1400" dirty="0" err="1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йигит</a:t>
            </a:r>
            <a:r>
              <a:rPr lang="tr-TR" sz="1400" dirty="0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 </a:t>
            </a:r>
            <a:r>
              <a:rPr lang="ru-RU" sz="1400" dirty="0" err="1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ва</a:t>
            </a:r>
            <a:r>
              <a:rPr lang="tr-TR" sz="1400" dirty="0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 </a:t>
            </a:r>
            <a:r>
              <a:rPr lang="ru-RU" sz="1400" dirty="0" err="1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қиз</a:t>
            </a:r>
            <a:r>
              <a:rPr lang="tr-TR" sz="1400" dirty="0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, </a:t>
            </a:r>
            <a:r>
              <a:rPr lang="ru-RU" sz="1400" dirty="0" err="1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синов</a:t>
            </a:r>
            <a:r>
              <a:rPr lang="en-US" sz="1400" dirty="0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 </a:t>
            </a:r>
            <a:r>
              <a:rPr lang="ru-RU" sz="1400" dirty="0" err="1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учун</a:t>
            </a:r>
            <a:r>
              <a:rPr lang="en-US" sz="1400" dirty="0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 </a:t>
            </a:r>
            <a:r>
              <a:rPr lang="ru-RU" sz="1400" dirty="0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б</a:t>
            </a:r>
            <a:r>
              <a:rPr lang="en-US" sz="1400" dirty="0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e</a:t>
            </a:r>
            <a:r>
              <a:rPr lang="ru-RU" sz="1400" dirty="0" err="1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рилган</a:t>
            </a:r>
            <a:r>
              <a:rPr lang="tr-TR" sz="1400" dirty="0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 </a:t>
            </a:r>
            <a:r>
              <a:rPr lang="ru-RU" sz="1400" dirty="0" err="1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вазифаларни</a:t>
            </a:r>
            <a:r>
              <a:rPr lang="tr-TR" sz="1400" dirty="0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 </a:t>
            </a:r>
            <a:r>
              <a:rPr lang="ru-RU" sz="1400" dirty="0" err="1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аъло</a:t>
            </a:r>
            <a:r>
              <a:rPr lang="tr-TR" sz="1400" dirty="0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 </a:t>
            </a:r>
            <a:r>
              <a:rPr lang="ru-RU" sz="1400" dirty="0" err="1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даражада</a:t>
            </a:r>
            <a:r>
              <a:rPr lang="tr-TR" sz="1400" dirty="0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 </a:t>
            </a:r>
            <a:r>
              <a:rPr lang="ru-RU" sz="1400" dirty="0" err="1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бажаришди</a:t>
            </a:r>
            <a:r>
              <a:rPr lang="en-US" sz="1400" dirty="0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. </a:t>
            </a:r>
            <a:r>
              <a:rPr lang="ru-RU" sz="1400" dirty="0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улар</a:t>
            </a:r>
            <a:r>
              <a:rPr lang="tr-TR" sz="1400" dirty="0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 </a:t>
            </a:r>
            <a:r>
              <a:rPr lang="ru-RU" sz="1400" dirty="0" err="1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бир</a:t>
            </a:r>
            <a:r>
              <a:rPr lang="tr-TR" sz="1400" dirty="0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 </a:t>
            </a:r>
            <a:r>
              <a:rPr lang="ru-RU" sz="1400" dirty="0" err="1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н</a:t>
            </a:r>
            <a:r>
              <a:rPr lang="tr-TR" sz="1400" dirty="0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e</a:t>
            </a:r>
            <a:r>
              <a:rPr lang="ru-RU" sz="1400" dirty="0" err="1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чта</a:t>
            </a:r>
            <a:r>
              <a:rPr lang="tr-TR" sz="1400" dirty="0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 </a:t>
            </a:r>
            <a:r>
              <a:rPr lang="ru-RU" sz="1400" dirty="0" err="1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тилларни</a:t>
            </a:r>
            <a:r>
              <a:rPr lang="tr-TR" sz="1400" dirty="0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 </a:t>
            </a:r>
            <a:r>
              <a:rPr lang="ru-RU" sz="1400" dirty="0" err="1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билган</a:t>
            </a:r>
            <a:r>
              <a:rPr lang="tr-TR" sz="1400" dirty="0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, </a:t>
            </a:r>
            <a:r>
              <a:rPr lang="ru-RU" sz="1400" dirty="0" err="1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нуфузли</a:t>
            </a:r>
            <a:r>
              <a:rPr lang="tr-TR" sz="1400" dirty="0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 </a:t>
            </a:r>
            <a:r>
              <a:rPr lang="ru-RU" sz="1400" dirty="0" err="1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унив</a:t>
            </a:r>
            <a:r>
              <a:rPr lang="tr-TR" sz="1400" dirty="0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e</a:t>
            </a:r>
            <a:r>
              <a:rPr lang="ru-RU" sz="1400" dirty="0" err="1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рсит</a:t>
            </a:r>
            <a:r>
              <a:rPr lang="tr-TR" sz="1400" dirty="0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e</a:t>
            </a:r>
            <a:r>
              <a:rPr lang="ru-RU" sz="1400" dirty="0" err="1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тни</a:t>
            </a:r>
            <a:r>
              <a:rPr lang="tr-TR" sz="1400" dirty="0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 </a:t>
            </a:r>
            <a:r>
              <a:rPr lang="ru-RU" sz="1400" dirty="0" err="1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тамомлаган</a:t>
            </a:r>
            <a:r>
              <a:rPr lang="tr-TR" sz="1400" dirty="0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 </a:t>
            </a:r>
            <a:r>
              <a:rPr lang="ru-RU" sz="1400" dirty="0" err="1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ва</a:t>
            </a:r>
            <a:r>
              <a:rPr lang="tr-TR" sz="1400" dirty="0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 </a:t>
            </a:r>
            <a:r>
              <a:rPr lang="ru-RU" sz="1400" dirty="0" err="1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аллақачон</a:t>
            </a:r>
            <a:r>
              <a:rPr lang="tr-TR" sz="1400" dirty="0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 </a:t>
            </a:r>
            <a:r>
              <a:rPr lang="ru-RU" sz="1400" dirty="0" err="1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ў</a:t>
            </a:r>
            <a:r>
              <a:rPr lang="tr-TR" sz="1400" dirty="0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x</a:t>
            </a:r>
            <a:r>
              <a:rPr lang="ru-RU" sz="1400" dirty="0" err="1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шаш</a:t>
            </a:r>
            <a:r>
              <a:rPr lang="tr-TR" sz="1400" dirty="0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 </a:t>
            </a:r>
            <a:r>
              <a:rPr lang="ru-RU" sz="1400" dirty="0" err="1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лавозимларда</a:t>
            </a:r>
            <a:r>
              <a:rPr lang="tr-TR" sz="1400" dirty="0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 </a:t>
            </a:r>
            <a:r>
              <a:rPr lang="ru-RU" sz="1400" dirty="0" err="1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ишлаган</a:t>
            </a:r>
            <a:r>
              <a:rPr lang="tr-TR" sz="1400" dirty="0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 - </a:t>
            </a:r>
            <a:r>
              <a:rPr lang="ru-RU" sz="1400" dirty="0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ид</a:t>
            </a:r>
            <a:r>
              <a:rPr lang="tr-TR" sz="1400" dirty="0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e</a:t>
            </a:r>
            <a:r>
              <a:rPr lang="ru-RU" sz="1400" dirty="0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ал</a:t>
            </a:r>
            <a:r>
              <a:rPr lang="tr-TR" sz="1400" dirty="0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 </a:t>
            </a:r>
            <a:r>
              <a:rPr lang="ru-RU" sz="1400" dirty="0" err="1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номзодлар</a:t>
            </a:r>
            <a:r>
              <a:rPr lang="tr-TR" sz="1400" dirty="0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.</a:t>
            </a:r>
            <a:endParaRPr lang="en-US" sz="1400" dirty="0">
              <a:solidFill>
                <a:schemeClr val="tx2"/>
              </a:solidFill>
              <a:latin typeface="+mj-lt"/>
              <a:ea typeface="Golos Text" panose="020B0503020202020204" pitchFamily="34" charset="0"/>
            </a:endParaRPr>
          </a:p>
          <a:p>
            <a:pPr fontAlgn="auto">
              <a:spcBef>
                <a:spcPts val="0"/>
              </a:spcBef>
              <a:spcAft>
                <a:spcPts val="600"/>
              </a:spcAft>
              <a:buClr>
                <a:srgbClr val="1FD7D4"/>
              </a:buClr>
              <a:defRPr/>
            </a:pPr>
            <a:r>
              <a:rPr lang="ru-RU" sz="1400" dirty="0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Л</a:t>
            </a:r>
            <a:r>
              <a:rPr lang="tr-TR" sz="1400" dirty="0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e</a:t>
            </a:r>
            <a:r>
              <a:rPr lang="ru-RU" sz="1400" dirty="0" err="1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кин</a:t>
            </a:r>
            <a:r>
              <a:rPr lang="tr-TR" sz="1400" dirty="0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 </a:t>
            </a:r>
            <a:r>
              <a:rPr lang="ru-RU" sz="1400" dirty="0" err="1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Дилдора</a:t>
            </a:r>
            <a:r>
              <a:rPr lang="tr-TR" sz="1400" dirty="0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 </a:t>
            </a:r>
            <a:r>
              <a:rPr lang="ru-RU" sz="1400" dirty="0" err="1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синов</a:t>
            </a:r>
            <a:r>
              <a:rPr lang="en-US" sz="1400" dirty="0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 </a:t>
            </a:r>
            <a:r>
              <a:rPr lang="ru-RU" sz="1400" dirty="0" err="1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вазифаларини</a:t>
            </a:r>
            <a:r>
              <a:rPr lang="en-US" sz="1400" dirty="0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 </a:t>
            </a:r>
            <a:r>
              <a:rPr lang="ru-RU" sz="1400" dirty="0" err="1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анча</a:t>
            </a:r>
            <a:r>
              <a:rPr lang="tr-TR" sz="1400" dirty="0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 </a:t>
            </a:r>
            <a:r>
              <a:rPr lang="ru-RU" sz="1400" dirty="0" err="1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ёмон</a:t>
            </a:r>
            <a:r>
              <a:rPr lang="tr-TR" sz="1400" dirty="0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 </a:t>
            </a:r>
            <a:r>
              <a:rPr lang="ru-RU" sz="1400" dirty="0" err="1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бажарган</a:t>
            </a:r>
            <a:r>
              <a:rPr lang="tr-TR" sz="1400" dirty="0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 </a:t>
            </a:r>
            <a:r>
              <a:rPr lang="ru-RU" sz="1400" dirty="0" err="1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ва</a:t>
            </a:r>
            <a:r>
              <a:rPr lang="tr-TR" sz="1400" dirty="0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 </a:t>
            </a:r>
            <a:r>
              <a:rPr lang="ru-RU" sz="1400" dirty="0" err="1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тажрибасиз</a:t>
            </a:r>
            <a:r>
              <a:rPr lang="tr-TR" sz="1400" dirty="0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 </a:t>
            </a:r>
            <a:r>
              <a:rPr lang="ru-RU" sz="1400" dirty="0" err="1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учинчи</a:t>
            </a:r>
            <a:r>
              <a:rPr lang="tr-TR" sz="1400" dirty="0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 </a:t>
            </a:r>
            <a:r>
              <a:rPr lang="ru-RU" sz="1400" dirty="0" err="1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номзодни</a:t>
            </a:r>
            <a:r>
              <a:rPr lang="tr-TR" sz="1400" dirty="0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 </a:t>
            </a:r>
            <a:r>
              <a:rPr lang="ru-RU" sz="1400" dirty="0" err="1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танлади</a:t>
            </a:r>
            <a:r>
              <a:rPr lang="tr-TR" sz="1400" dirty="0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. </a:t>
            </a:r>
            <a:r>
              <a:rPr lang="ru-RU" sz="1400" dirty="0" err="1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кадрлар</a:t>
            </a:r>
            <a:r>
              <a:rPr lang="tr-TR" sz="1400" dirty="0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 </a:t>
            </a:r>
            <a:r>
              <a:rPr lang="ru-RU" sz="1400" dirty="0" err="1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бўлими</a:t>
            </a:r>
            <a:r>
              <a:rPr lang="tr-TR" sz="1400" dirty="0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 x</a:t>
            </a:r>
            <a:r>
              <a:rPr lang="ru-RU" sz="1400" dirty="0" err="1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одими</a:t>
            </a:r>
            <a:r>
              <a:rPr lang="tr-TR" sz="1400" dirty="0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 </a:t>
            </a:r>
            <a:r>
              <a:rPr lang="ru-RU" sz="1400" dirty="0" err="1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бу</a:t>
            </a:r>
            <a:r>
              <a:rPr lang="tr-TR" sz="1400" dirty="0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 </a:t>
            </a:r>
            <a:r>
              <a:rPr lang="ru-RU" sz="1400" dirty="0" err="1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танловдан</a:t>
            </a:r>
            <a:r>
              <a:rPr lang="tr-TR" sz="1400" dirty="0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 </a:t>
            </a:r>
            <a:r>
              <a:rPr lang="ru-RU" sz="1400" dirty="0" err="1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жуда</a:t>
            </a:r>
            <a:r>
              <a:rPr lang="tr-TR" sz="1400" dirty="0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 </a:t>
            </a:r>
            <a:r>
              <a:rPr lang="ru-RU" sz="1400" dirty="0" err="1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ҳайрон</a:t>
            </a:r>
            <a:r>
              <a:rPr lang="tr-TR" sz="1400" dirty="0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 </a:t>
            </a:r>
            <a:r>
              <a:rPr lang="ru-RU" sz="1400" dirty="0" err="1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бўлиб</a:t>
            </a:r>
            <a:r>
              <a:rPr lang="tr-TR" sz="1400" dirty="0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, </a:t>
            </a:r>
            <a:r>
              <a:rPr lang="ru-RU" sz="1400" dirty="0" err="1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Дилдорадан</a:t>
            </a:r>
            <a:r>
              <a:rPr lang="tr-TR" sz="1400" dirty="0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 </a:t>
            </a:r>
            <a:r>
              <a:rPr lang="ru-RU" sz="1400" dirty="0" err="1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унинг</a:t>
            </a:r>
            <a:r>
              <a:rPr lang="tr-TR" sz="1400" dirty="0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 </a:t>
            </a:r>
            <a:r>
              <a:rPr lang="ru-RU" sz="1400" dirty="0" err="1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сабабларини</a:t>
            </a:r>
            <a:r>
              <a:rPr lang="tr-TR" sz="1400" dirty="0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 </a:t>
            </a:r>
            <a:r>
              <a:rPr lang="ru-RU" sz="1400" dirty="0" err="1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сўради</a:t>
            </a:r>
            <a:r>
              <a:rPr lang="tr-TR" sz="1400" dirty="0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. </a:t>
            </a:r>
            <a:r>
              <a:rPr lang="ru-RU" sz="1400" dirty="0" err="1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Дилдора</a:t>
            </a:r>
            <a:r>
              <a:rPr lang="tr-TR" sz="1400" dirty="0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 </a:t>
            </a:r>
            <a:r>
              <a:rPr lang="uz-Cyrl-UZ" sz="1400" dirty="0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э</a:t>
            </a:r>
            <a:r>
              <a:rPr lang="ru-RU" sz="1400" dirty="0" err="1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са</a:t>
            </a:r>
            <a:r>
              <a:rPr lang="tr-TR" sz="1400" dirty="0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 </a:t>
            </a:r>
            <a:r>
              <a:rPr lang="ru-RU" sz="1400" dirty="0" err="1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учинчи</a:t>
            </a:r>
            <a:r>
              <a:rPr lang="tr-TR" sz="1400" dirty="0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 </a:t>
            </a:r>
            <a:r>
              <a:rPr lang="ru-RU" sz="1400" dirty="0" err="1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номзод</a:t>
            </a:r>
            <a:r>
              <a:rPr lang="tr-TR" sz="1400" dirty="0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 </a:t>
            </a:r>
            <a:r>
              <a:rPr lang="ru-RU" sz="1400" dirty="0" err="1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унинг</a:t>
            </a:r>
            <a:r>
              <a:rPr lang="tr-TR" sz="1400" dirty="0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 </a:t>
            </a:r>
            <a:r>
              <a:rPr lang="ru-RU" sz="1400" dirty="0" err="1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жияни</a:t>
            </a:r>
            <a:r>
              <a:rPr lang="en-US" sz="1400" dirty="0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 </a:t>
            </a:r>
            <a:r>
              <a:rPr lang="uz-Cyrl-UZ" sz="1400" dirty="0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э</a:t>
            </a:r>
            <a:r>
              <a:rPr lang="ru-RU" sz="1400" dirty="0" err="1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канлигини</a:t>
            </a:r>
            <a:r>
              <a:rPr lang="tr-TR" sz="1400" dirty="0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, </a:t>
            </a:r>
            <a:r>
              <a:rPr lang="ru-RU" sz="1400" dirty="0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уни</a:t>
            </a:r>
            <a:r>
              <a:rPr lang="tr-TR" sz="1400" dirty="0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 </a:t>
            </a:r>
            <a:r>
              <a:rPr lang="ru-RU" sz="1400" dirty="0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я</a:t>
            </a:r>
            <a:r>
              <a:rPr lang="tr-TR" sz="1400" dirty="0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x</a:t>
            </a:r>
            <a:r>
              <a:rPr lang="ru-RU" sz="1400" dirty="0" err="1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ши</a:t>
            </a:r>
            <a:r>
              <a:rPr lang="tr-TR" sz="1400" dirty="0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 </a:t>
            </a:r>
            <a:r>
              <a:rPr lang="ru-RU" sz="1400" dirty="0" err="1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билишини</a:t>
            </a:r>
            <a:r>
              <a:rPr lang="tr-TR" sz="1400" dirty="0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 </a:t>
            </a:r>
            <a:r>
              <a:rPr lang="ru-RU" sz="1400" dirty="0" err="1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ва</a:t>
            </a:r>
            <a:r>
              <a:rPr lang="tr-TR" sz="1400" dirty="0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 </a:t>
            </a:r>
            <a:r>
              <a:rPr lang="ru-RU" sz="1400" dirty="0" err="1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унга</a:t>
            </a:r>
            <a:r>
              <a:rPr lang="tr-TR" sz="1400" dirty="0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 </a:t>
            </a:r>
            <a:r>
              <a:rPr lang="ru-RU" sz="1400" dirty="0" err="1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ишонишини</a:t>
            </a:r>
            <a:r>
              <a:rPr lang="tr-TR" sz="1400" dirty="0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 </a:t>
            </a:r>
            <a:r>
              <a:rPr lang="ru-RU" sz="1400" dirty="0" err="1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айтди</a:t>
            </a:r>
            <a:r>
              <a:rPr lang="tr-TR" sz="1400" dirty="0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.</a:t>
            </a:r>
            <a:endParaRPr lang="ru-RU" sz="1400" dirty="0">
              <a:solidFill>
                <a:schemeClr val="tx2"/>
              </a:solidFill>
              <a:latin typeface="+mj-lt"/>
              <a:ea typeface="Golos Text" panose="020B0503020202020204" pitchFamily="34" charset="0"/>
            </a:endParaRPr>
          </a:p>
        </p:txBody>
      </p:sp>
      <p:sp>
        <p:nvSpPr>
          <p:cNvPr id="21" name="Title 1">
            <a:extLst>
              <a:ext uri="{FF2B5EF4-FFF2-40B4-BE49-F238E27FC236}">
                <a16:creationId xmlns:a16="http://schemas.microsoft.com/office/drawing/2014/main" id="{39024B30-34DE-4E0C-BF7A-FA85583CCC89}"/>
              </a:ext>
            </a:extLst>
          </p:cNvPr>
          <p:cNvSpPr txBox="1">
            <a:spLocks/>
          </p:cNvSpPr>
          <p:nvPr/>
        </p:nvSpPr>
        <p:spPr>
          <a:xfrm>
            <a:off x="360363" y="5570538"/>
            <a:ext cx="5929312" cy="790575"/>
          </a:xfrm>
          <a:prstGeom prst="rect">
            <a:avLst/>
          </a:prstGeom>
          <a:noFill/>
        </p:spPr>
        <p:txBody>
          <a:bodyPr lIns="0" tIns="0" rIns="0" bIns="0"/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2800" b="0" kern="1200">
                <a:solidFill>
                  <a:schemeClr val="bg1"/>
                </a:solidFill>
                <a:latin typeface="Arial" panose="020B0604020202020204" pitchFamily="34" charset="0"/>
                <a:ea typeface="+mj-ea"/>
                <a:cs typeface="Arial" panose="020B0604020202020204" pitchFamily="34" charset="0"/>
              </a:defRPr>
            </a:lvl1pPr>
          </a:lstStyle>
          <a:p>
            <a:pPr fontAlgn="auto">
              <a:lnSpc>
                <a:spcPct val="100000"/>
              </a:lnSpc>
              <a:spcAft>
                <a:spcPts val="600"/>
              </a:spcAft>
              <a:defRPr/>
            </a:pPr>
            <a:r>
              <a:rPr lang="ru-RU" sz="1600" b="1" dirty="0" err="1">
                <a:latin typeface="+mn-lt"/>
              </a:rPr>
              <a:t>сизнингча</a:t>
            </a:r>
            <a:r>
              <a:rPr lang="tr-TR" sz="1600" b="1" dirty="0">
                <a:latin typeface="+mn-lt"/>
              </a:rPr>
              <a:t>, </a:t>
            </a:r>
            <a:r>
              <a:rPr lang="ru-RU" sz="1600" b="1" dirty="0" err="1">
                <a:latin typeface="+mn-lt"/>
              </a:rPr>
              <a:t>дилдора</a:t>
            </a:r>
            <a:r>
              <a:rPr lang="tr-TR" sz="1600" b="1" dirty="0">
                <a:latin typeface="+mn-lt"/>
              </a:rPr>
              <a:t> </a:t>
            </a:r>
            <a:r>
              <a:rPr lang="ru-RU" sz="1600" b="1" dirty="0" err="1">
                <a:latin typeface="+mn-lt"/>
              </a:rPr>
              <a:t>тўғри</a:t>
            </a:r>
            <a:r>
              <a:rPr lang="tr-TR" sz="1600" b="1" dirty="0">
                <a:latin typeface="+mn-lt"/>
              </a:rPr>
              <a:t> </a:t>
            </a:r>
            <a:r>
              <a:rPr lang="ru-RU" sz="1600" b="1" dirty="0" err="1">
                <a:latin typeface="+mn-lt"/>
              </a:rPr>
              <a:t>қилдими</a:t>
            </a:r>
            <a:r>
              <a:rPr lang="tr-TR" sz="1600" b="1" dirty="0">
                <a:latin typeface="+mn-lt"/>
              </a:rPr>
              <a:t>? </a:t>
            </a:r>
            <a:r>
              <a:rPr lang="ru-RU" sz="1600" b="1" dirty="0" err="1">
                <a:latin typeface="+mn-lt"/>
              </a:rPr>
              <a:t>унинг</a:t>
            </a:r>
            <a:r>
              <a:rPr lang="tr-TR" sz="1600" b="1" dirty="0">
                <a:latin typeface="+mn-lt"/>
              </a:rPr>
              <a:t> x</a:t>
            </a:r>
            <a:r>
              <a:rPr lang="ru-RU" sz="1600" b="1" dirty="0" err="1">
                <a:latin typeface="+mn-lt"/>
              </a:rPr>
              <a:t>атти</a:t>
            </a:r>
            <a:r>
              <a:rPr lang="tr-TR" sz="1600" b="1" dirty="0">
                <a:latin typeface="+mn-lt"/>
              </a:rPr>
              <a:t>-</a:t>
            </a:r>
            <a:r>
              <a:rPr lang="ru-RU" sz="1600" b="1" dirty="0" err="1">
                <a:latin typeface="+mn-lt"/>
              </a:rPr>
              <a:t>ҳаракати</a:t>
            </a:r>
            <a:r>
              <a:rPr lang="tr-TR" sz="1600" b="1" dirty="0">
                <a:latin typeface="+mn-lt"/>
              </a:rPr>
              <a:t> </a:t>
            </a:r>
            <a:r>
              <a:rPr lang="ru-RU" sz="1600" b="1" dirty="0">
                <a:latin typeface="+mn-lt"/>
              </a:rPr>
              <a:t>а</a:t>
            </a:r>
            <a:r>
              <a:rPr lang="tr-TR" sz="1600" b="1" dirty="0">
                <a:latin typeface="+mn-lt"/>
              </a:rPr>
              <a:t>x</a:t>
            </a:r>
            <a:r>
              <a:rPr lang="ru-RU" sz="1600" b="1" dirty="0" err="1">
                <a:latin typeface="+mn-lt"/>
              </a:rPr>
              <a:t>лоқий</a:t>
            </a:r>
            <a:r>
              <a:rPr lang="tr-TR" sz="1600" b="1" dirty="0">
                <a:latin typeface="+mn-lt"/>
              </a:rPr>
              <a:t> </a:t>
            </a:r>
            <a:r>
              <a:rPr lang="ru-RU" sz="1600" b="1" dirty="0">
                <a:latin typeface="+mn-lt"/>
              </a:rPr>
              <a:t>м</a:t>
            </a:r>
            <a:r>
              <a:rPr lang="tr-TR" sz="1600" b="1" dirty="0">
                <a:latin typeface="+mn-lt"/>
              </a:rPr>
              <a:t>e</a:t>
            </a:r>
            <a:r>
              <a:rPr lang="ru-RU" sz="1600" b="1" dirty="0" err="1">
                <a:latin typeface="+mn-lt"/>
              </a:rPr>
              <a:t>ъёрларни</a:t>
            </a:r>
            <a:r>
              <a:rPr lang="tr-TR" sz="1600" b="1" dirty="0">
                <a:latin typeface="+mn-lt"/>
              </a:rPr>
              <a:t> </a:t>
            </a:r>
            <a:r>
              <a:rPr lang="ru-RU" sz="1600" b="1" dirty="0" err="1">
                <a:latin typeface="+mn-lt"/>
              </a:rPr>
              <a:t>бузиш</a:t>
            </a:r>
            <a:r>
              <a:rPr lang="en-US" sz="1600" b="1" dirty="0">
                <a:latin typeface="+mn-lt"/>
              </a:rPr>
              <a:t> </a:t>
            </a:r>
            <a:r>
              <a:rPr lang="ru-RU" sz="1600" b="1" dirty="0" err="1">
                <a:latin typeface="+mn-lt"/>
              </a:rPr>
              <a:t>ҳисобланадими</a:t>
            </a:r>
            <a:r>
              <a:rPr lang="tr-TR" sz="1600" b="1" dirty="0">
                <a:latin typeface="+mn-lt"/>
              </a:rPr>
              <a:t>? </a:t>
            </a:r>
            <a:r>
              <a:rPr lang="ru-RU" sz="1600" b="1" dirty="0" err="1">
                <a:latin typeface="+mn-lt"/>
              </a:rPr>
              <a:t>сизнингча</a:t>
            </a:r>
            <a:r>
              <a:rPr lang="tr-TR" sz="1600" b="1" dirty="0">
                <a:latin typeface="+mn-lt"/>
              </a:rPr>
              <a:t>, </a:t>
            </a:r>
            <a:r>
              <a:rPr lang="ru-RU" sz="1600" b="1" dirty="0" err="1">
                <a:latin typeface="+mn-lt"/>
              </a:rPr>
              <a:t>унинг</a:t>
            </a:r>
            <a:r>
              <a:rPr lang="tr-TR" sz="1600" b="1" dirty="0">
                <a:latin typeface="+mn-lt"/>
              </a:rPr>
              <a:t> </a:t>
            </a:r>
            <a:r>
              <a:rPr lang="ru-RU" sz="1600" b="1" dirty="0" err="1">
                <a:latin typeface="+mn-lt"/>
              </a:rPr>
              <a:t>қарори</a:t>
            </a:r>
            <a:r>
              <a:rPr lang="tr-TR" sz="1600" b="1" dirty="0">
                <a:latin typeface="+mn-lt"/>
              </a:rPr>
              <a:t> </a:t>
            </a:r>
            <a:r>
              <a:rPr lang="ru-RU" sz="1600" b="1" dirty="0">
                <a:latin typeface="+mn-lt"/>
              </a:rPr>
              <a:t>компания</a:t>
            </a:r>
            <a:r>
              <a:rPr lang="tr-TR" sz="1600" b="1" dirty="0">
                <a:latin typeface="+mn-lt"/>
              </a:rPr>
              <a:t> </a:t>
            </a:r>
            <a:r>
              <a:rPr lang="ru-RU" sz="1600" b="1" dirty="0" err="1">
                <a:latin typeface="+mn-lt"/>
              </a:rPr>
              <a:t>учун</a:t>
            </a:r>
            <a:r>
              <a:rPr lang="tr-TR" sz="1600" b="1" dirty="0">
                <a:latin typeface="+mn-lt"/>
              </a:rPr>
              <a:t> </a:t>
            </a:r>
            <a:r>
              <a:rPr lang="ru-RU" sz="1600" b="1" dirty="0" err="1">
                <a:latin typeface="+mn-lt"/>
              </a:rPr>
              <a:t>қандай</a:t>
            </a:r>
            <a:r>
              <a:rPr lang="tr-TR" sz="1600" b="1" dirty="0">
                <a:latin typeface="+mn-lt"/>
              </a:rPr>
              <a:t> </a:t>
            </a:r>
            <a:r>
              <a:rPr lang="ru-RU" sz="1600" b="1" dirty="0" err="1">
                <a:latin typeface="+mn-lt"/>
              </a:rPr>
              <a:t>оқибатларга</a:t>
            </a:r>
            <a:r>
              <a:rPr lang="tr-TR" sz="1600" b="1" dirty="0">
                <a:latin typeface="+mn-lt"/>
              </a:rPr>
              <a:t> </a:t>
            </a:r>
            <a:r>
              <a:rPr lang="ru-RU" sz="1600" b="1" dirty="0" err="1">
                <a:latin typeface="+mn-lt"/>
              </a:rPr>
              <a:t>олиб</a:t>
            </a:r>
            <a:r>
              <a:rPr lang="tr-TR" sz="1600" b="1" dirty="0">
                <a:latin typeface="+mn-lt"/>
              </a:rPr>
              <a:t> </a:t>
            </a:r>
            <a:r>
              <a:rPr lang="ru-RU" sz="1600" b="1" dirty="0">
                <a:latin typeface="+mn-lt"/>
              </a:rPr>
              <a:t>к</a:t>
            </a:r>
            <a:r>
              <a:rPr lang="tr-TR" sz="1600" b="1" dirty="0">
                <a:latin typeface="+mn-lt"/>
              </a:rPr>
              <a:t>e</a:t>
            </a:r>
            <a:r>
              <a:rPr lang="ru-RU" sz="1600" b="1" dirty="0">
                <a:latin typeface="+mn-lt"/>
              </a:rPr>
              <a:t>лиши</a:t>
            </a:r>
            <a:r>
              <a:rPr lang="tr-TR" sz="1600" b="1" dirty="0">
                <a:latin typeface="+mn-lt"/>
              </a:rPr>
              <a:t> </a:t>
            </a:r>
            <a:r>
              <a:rPr lang="ru-RU" sz="1600" b="1" dirty="0" err="1">
                <a:latin typeface="+mn-lt"/>
              </a:rPr>
              <a:t>мумкин</a:t>
            </a:r>
            <a:r>
              <a:rPr lang="tr-TR" sz="1600" b="1" dirty="0">
                <a:latin typeface="+mn-lt"/>
              </a:rPr>
              <a:t>?</a:t>
            </a:r>
            <a:endParaRPr lang="ru-RU" sz="1600" b="1" dirty="0">
              <a:latin typeface="+mn-lt"/>
            </a:endParaRPr>
          </a:p>
        </p:txBody>
      </p:sp>
      <p:sp>
        <p:nvSpPr>
          <p:cNvPr id="123" name="Title 1">
            <a:extLst>
              <a:ext uri="{FF2B5EF4-FFF2-40B4-BE49-F238E27FC236}">
                <a16:creationId xmlns:a16="http://schemas.microsoft.com/office/drawing/2014/main" id="{550274C6-67DB-410B-8588-9F448A7BD944}"/>
              </a:ext>
            </a:extLst>
          </p:cNvPr>
          <p:cNvSpPr txBox="1">
            <a:spLocks/>
          </p:cNvSpPr>
          <p:nvPr/>
        </p:nvSpPr>
        <p:spPr bwMode="auto">
          <a:xfrm>
            <a:off x="7446963" y="873850"/>
            <a:ext cx="4302125" cy="792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spcAft>
                <a:spcPts val="600"/>
              </a:spcAft>
              <a:buClr>
                <a:schemeClr val="bg1"/>
              </a:buClr>
            </a:pPr>
            <a:r>
              <a:rPr lang="ru-RU" altLang="en-US" sz="1600" b="1" dirty="0" err="1">
                <a:solidFill>
                  <a:schemeClr val="bg1"/>
                </a:solidFill>
              </a:rPr>
              <a:t>Дилдора</a:t>
            </a:r>
            <a:r>
              <a:rPr lang="tr-TR" altLang="en-US" sz="1600" b="1" dirty="0">
                <a:solidFill>
                  <a:schemeClr val="bg1"/>
                </a:solidFill>
              </a:rPr>
              <a:t> </a:t>
            </a:r>
            <a:r>
              <a:rPr lang="ru-RU" altLang="en-US" sz="1600" b="1" dirty="0" err="1">
                <a:solidFill>
                  <a:schemeClr val="bg1"/>
                </a:solidFill>
              </a:rPr>
              <a:t>нотўғри</a:t>
            </a:r>
            <a:r>
              <a:rPr lang="tr-TR" altLang="en-US" sz="1600" b="1" dirty="0">
                <a:solidFill>
                  <a:schemeClr val="bg1"/>
                </a:solidFill>
              </a:rPr>
              <a:t> </a:t>
            </a:r>
            <a:r>
              <a:rPr lang="ru-RU" altLang="en-US" sz="1600" b="1" dirty="0" err="1">
                <a:solidFill>
                  <a:schemeClr val="bg1"/>
                </a:solidFill>
              </a:rPr>
              <a:t>йўл</a:t>
            </a:r>
            <a:r>
              <a:rPr lang="tr-TR" altLang="en-US" sz="1600" b="1" dirty="0">
                <a:solidFill>
                  <a:schemeClr val="bg1"/>
                </a:solidFill>
              </a:rPr>
              <a:t> </a:t>
            </a:r>
            <a:r>
              <a:rPr lang="ru-RU" altLang="en-US" sz="1600" b="1" dirty="0" err="1">
                <a:solidFill>
                  <a:schemeClr val="bg1"/>
                </a:solidFill>
              </a:rPr>
              <a:t>тутган</a:t>
            </a:r>
            <a:r>
              <a:rPr lang="tr-TR" altLang="en-US" sz="1600" b="1" dirty="0">
                <a:solidFill>
                  <a:schemeClr val="bg1"/>
                </a:solidFill>
              </a:rPr>
              <a:t>, </a:t>
            </a:r>
            <a:r>
              <a:rPr lang="ru-RU" altLang="en-US" sz="1600" b="1" dirty="0">
                <a:solidFill>
                  <a:schemeClr val="bg1"/>
                </a:solidFill>
              </a:rPr>
              <a:t>у</a:t>
            </a:r>
            <a:r>
              <a:rPr lang="tr-TR" altLang="en-US" sz="1600" b="1" dirty="0">
                <a:solidFill>
                  <a:schemeClr val="bg1"/>
                </a:solidFill>
              </a:rPr>
              <a:t> </a:t>
            </a:r>
            <a:r>
              <a:rPr lang="ru-RU" altLang="en-US" sz="1600" b="1" dirty="0" err="1">
                <a:solidFill>
                  <a:schemeClr val="bg1"/>
                </a:solidFill>
              </a:rPr>
              <a:t>фирманинг</a:t>
            </a:r>
            <a:r>
              <a:rPr lang="tr-TR" altLang="en-US" sz="1600" b="1" dirty="0">
                <a:solidFill>
                  <a:schemeClr val="bg1"/>
                </a:solidFill>
              </a:rPr>
              <a:t> </a:t>
            </a:r>
            <a:r>
              <a:rPr lang="ru-RU" altLang="en-US" sz="1600" b="1" dirty="0">
                <a:solidFill>
                  <a:schemeClr val="bg1"/>
                </a:solidFill>
              </a:rPr>
              <a:t>а</a:t>
            </a:r>
            <a:r>
              <a:rPr lang="tr-TR" altLang="en-US" sz="1600" b="1" dirty="0">
                <a:solidFill>
                  <a:schemeClr val="bg1"/>
                </a:solidFill>
              </a:rPr>
              <a:t>x</a:t>
            </a:r>
            <a:r>
              <a:rPr lang="ru-RU" altLang="en-US" sz="1600" b="1" dirty="0" err="1">
                <a:solidFill>
                  <a:schemeClr val="bg1"/>
                </a:solidFill>
              </a:rPr>
              <a:t>лоқий</a:t>
            </a:r>
            <a:r>
              <a:rPr lang="tr-TR" altLang="en-US" sz="1600" b="1" dirty="0">
                <a:solidFill>
                  <a:schemeClr val="bg1"/>
                </a:solidFill>
              </a:rPr>
              <a:t> </a:t>
            </a:r>
            <a:r>
              <a:rPr lang="ru-RU" altLang="en-US" sz="1600" b="1" dirty="0">
                <a:solidFill>
                  <a:schemeClr val="bg1"/>
                </a:solidFill>
              </a:rPr>
              <a:t>м</a:t>
            </a:r>
            <a:r>
              <a:rPr lang="tr-TR" altLang="en-US" sz="1600" b="1" dirty="0">
                <a:solidFill>
                  <a:schemeClr val="bg1"/>
                </a:solidFill>
              </a:rPr>
              <a:t>e</a:t>
            </a:r>
            <a:r>
              <a:rPr lang="ru-RU" altLang="en-US" sz="1600" b="1" dirty="0" err="1">
                <a:solidFill>
                  <a:schemeClr val="bg1"/>
                </a:solidFill>
              </a:rPr>
              <a:t>ъёрларини</a:t>
            </a:r>
            <a:r>
              <a:rPr lang="tr-TR" altLang="en-US" sz="1600" b="1" dirty="0">
                <a:solidFill>
                  <a:schemeClr val="bg1"/>
                </a:solidFill>
              </a:rPr>
              <a:t> </a:t>
            </a:r>
            <a:r>
              <a:rPr lang="ru-RU" altLang="en-US" sz="1600" b="1" dirty="0" err="1">
                <a:solidFill>
                  <a:schemeClr val="bg1"/>
                </a:solidFill>
              </a:rPr>
              <a:t>бузган</a:t>
            </a:r>
            <a:r>
              <a:rPr lang="tr-TR" altLang="en-US" sz="1600" b="1" dirty="0">
                <a:solidFill>
                  <a:schemeClr val="bg1"/>
                </a:solidFill>
              </a:rPr>
              <a:t>, </a:t>
            </a:r>
            <a:r>
              <a:rPr lang="ru-RU" altLang="en-US" sz="1600" b="1" dirty="0" err="1">
                <a:solidFill>
                  <a:schemeClr val="bg1"/>
                </a:solidFill>
              </a:rPr>
              <a:t>ўз</a:t>
            </a:r>
            <a:r>
              <a:rPr lang="tr-TR" altLang="en-US" sz="1600" b="1" dirty="0">
                <a:solidFill>
                  <a:schemeClr val="bg1"/>
                </a:solidFill>
              </a:rPr>
              <a:t> </a:t>
            </a:r>
            <a:r>
              <a:rPr lang="ru-RU" altLang="en-US" sz="1600" b="1" dirty="0" err="1">
                <a:solidFill>
                  <a:schemeClr val="bg1"/>
                </a:solidFill>
              </a:rPr>
              <a:t>манфаатларини</a:t>
            </a:r>
            <a:r>
              <a:rPr lang="tr-TR" altLang="en-US" sz="1600" b="1" dirty="0">
                <a:solidFill>
                  <a:schemeClr val="bg1"/>
                </a:solidFill>
              </a:rPr>
              <a:t> </a:t>
            </a:r>
            <a:r>
              <a:rPr lang="ru-RU" altLang="en-US" sz="1600" b="1" dirty="0" err="1">
                <a:solidFill>
                  <a:schemeClr val="bg1"/>
                </a:solidFill>
              </a:rPr>
              <a:t>ва</a:t>
            </a:r>
            <a:r>
              <a:rPr lang="tr-TR" altLang="en-US" sz="1600" b="1" dirty="0">
                <a:solidFill>
                  <a:schemeClr val="bg1"/>
                </a:solidFill>
              </a:rPr>
              <a:t> </a:t>
            </a:r>
            <a:r>
              <a:rPr lang="ru-RU" altLang="en-US" sz="1600" b="1" dirty="0" err="1">
                <a:solidFill>
                  <a:schemeClr val="bg1"/>
                </a:solidFill>
              </a:rPr>
              <a:t>яқинларининг</a:t>
            </a:r>
            <a:r>
              <a:rPr lang="tr-TR" altLang="en-US" sz="1600" b="1" dirty="0">
                <a:solidFill>
                  <a:schemeClr val="bg1"/>
                </a:solidFill>
              </a:rPr>
              <a:t> </a:t>
            </a:r>
            <a:r>
              <a:rPr lang="ru-RU" altLang="en-US" sz="1600" b="1" dirty="0" err="1">
                <a:solidFill>
                  <a:schemeClr val="bg1"/>
                </a:solidFill>
              </a:rPr>
              <a:t>манфаатларини</a:t>
            </a:r>
            <a:r>
              <a:rPr lang="tr-TR" altLang="en-US" sz="1600" b="1" dirty="0">
                <a:solidFill>
                  <a:schemeClr val="bg1"/>
                </a:solidFill>
              </a:rPr>
              <a:t> </a:t>
            </a:r>
            <a:r>
              <a:rPr lang="ru-RU" altLang="en-US" sz="1600" b="1" dirty="0">
                <a:solidFill>
                  <a:schemeClr val="bg1"/>
                </a:solidFill>
              </a:rPr>
              <a:t>фирма</a:t>
            </a:r>
            <a:r>
              <a:rPr lang="tr-TR" altLang="en-US" sz="1600" b="1" dirty="0">
                <a:solidFill>
                  <a:schemeClr val="bg1"/>
                </a:solidFill>
              </a:rPr>
              <a:t> </a:t>
            </a:r>
            <a:r>
              <a:rPr lang="ru-RU" altLang="en-US" sz="1600" b="1" dirty="0" err="1">
                <a:solidFill>
                  <a:schemeClr val="bg1"/>
                </a:solidFill>
              </a:rPr>
              <a:t>манфаатларидан</a:t>
            </a:r>
            <a:r>
              <a:rPr lang="tr-TR" altLang="en-US" sz="1600" b="1" dirty="0">
                <a:solidFill>
                  <a:schemeClr val="bg1"/>
                </a:solidFill>
              </a:rPr>
              <a:t> </a:t>
            </a:r>
            <a:r>
              <a:rPr lang="ru-RU" altLang="en-US" sz="1600" b="1" dirty="0" err="1">
                <a:solidFill>
                  <a:schemeClr val="bg1"/>
                </a:solidFill>
              </a:rPr>
              <a:t>устун</a:t>
            </a:r>
            <a:r>
              <a:rPr lang="tr-TR" altLang="en-US" sz="1600" b="1" dirty="0">
                <a:solidFill>
                  <a:schemeClr val="bg1"/>
                </a:solidFill>
              </a:rPr>
              <a:t> </a:t>
            </a:r>
            <a:r>
              <a:rPr lang="ru-RU" altLang="en-US" sz="1600" b="1" dirty="0" err="1">
                <a:solidFill>
                  <a:schemeClr val="bg1"/>
                </a:solidFill>
              </a:rPr>
              <a:t>қўйган</a:t>
            </a:r>
            <a:r>
              <a:rPr lang="tr-TR" altLang="en-US" sz="1600" b="1" dirty="0">
                <a:solidFill>
                  <a:schemeClr val="bg1"/>
                </a:solidFill>
              </a:rPr>
              <a:t>. </a:t>
            </a:r>
            <a:r>
              <a:rPr lang="ru-RU" altLang="en-US" sz="1600" b="1" dirty="0" err="1">
                <a:solidFill>
                  <a:schemeClr val="bg1"/>
                </a:solidFill>
              </a:rPr>
              <a:t>Дилдора</a:t>
            </a:r>
            <a:r>
              <a:rPr lang="tr-TR" altLang="en-US" sz="1600" b="1" dirty="0">
                <a:solidFill>
                  <a:schemeClr val="bg1"/>
                </a:solidFill>
              </a:rPr>
              <a:t> </a:t>
            </a:r>
            <a:r>
              <a:rPr lang="ru-RU" altLang="en-US" sz="1600" b="1" dirty="0" err="1">
                <a:solidFill>
                  <a:schemeClr val="bg1"/>
                </a:solidFill>
              </a:rPr>
              <a:t>бу</a:t>
            </a:r>
            <a:r>
              <a:rPr lang="tr-TR" altLang="en-US" sz="1600" b="1" dirty="0">
                <a:solidFill>
                  <a:schemeClr val="bg1"/>
                </a:solidFill>
              </a:rPr>
              <a:t> </a:t>
            </a:r>
            <a:r>
              <a:rPr lang="ru-RU" altLang="en-US" sz="1600" b="1" dirty="0" err="1">
                <a:solidFill>
                  <a:schemeClr val="bg1"/>
                </a:solidFill>
              </a:rPr>
              <a:t>лавозимга</a:t>
            </a:r>
            <a:r>
              <a:rPr lang="tr-TR" altLang="en-US" sz="1600" b="1" dirty="0">
                <a:solidFill>
                  <a:schemeClr val="bg1"/>
                </a:solidFill>
              </a:rPr>
              <a:t> </a:t>
            </a:r>
            <a:r>
              <a:rPr lang="ru-RU" altLang="en-US" sz="1600" b="1" dirty="0">
                <a:solidFill>
                  <a:schemeClr val="bg1"/>
                </a:solidFill>
              </a:rPr>
              <a:t>жуда</a:t>
            </a:r>
            <a:r>
              <a:rPr lang="tr-TR" altLang="en-US" sz="1600" b="1" dirty="0">
                <a:solidFill>
                  <a:schemeClr val="bg1"/>
                </a:solidFill>
              </a:rPr>
              <a:t> </a:t>
            </a:r>
            <a:r>
              <a:rPr lang="ru-RU" altLang="en-US" sz="1600" b="1" dirty="0" err="1">
                <a:solidFill>
                  <a:schemeClr val="bg1"/>
                </a:solidFill>
              </a:rPr>
              <a:t>мос</a:t>
            </a:r>
            <a:r>
              <a:rPr lang="tr-TR" altLang="en-US" sz="1600" b="1" dirty="0">
                <a:solidFill>
                  <a:schemeClr val="bg1"/>
                </a:solidFill>
              </a:rPr>
              <a:t> </a:t>
            </a:r>
            <a:r>
              <a:rPr lang="ru-RU" altLang="en-US" sz="1600" b="1" dirty="0">
                <a:solidFill>
                  <a:schemeClr val="bg1"/>
                </a:solidFill>
              </a:rPr>
              <a:t>к</a:t>
            </a:r>
            <a:r>
              <a:rPr lang="tr-TR" altLang="en-US" sz="1600" b="1" dirty="0">
                <a:solidFill>
                  <a:schemeClr val="bg1"/>
                </a:solidFill>
              </a:rPr>
              <a:t>e</a:t>
            </a:r>
            <a:r>
              <a:rPr lang="ru-RU" altLang="en-US" sz="1600" b="1" dirty="0" err="1">
                <a:solidFill>
                  <a:schemeClr val="bg1"/>
                </a:solidFill>
              </a:rPr>
              <a:t>ладиган</a:t>
            </a:r>
            <a:r>
              <a:rPr lang="tr-TR" altLang="en-US" sz="1600" b="1" dirty="0">
                <a:solidFill>
                  <a:schemeClr val="bg1"/>
                </a:solidFill>
              </a:rPr>
              <a:t> </a:t>
            </a:r>
            <a:r>
              <a:rPr lang="ru-RU" altLang="en-US" sz="1600" b="1" dirty="0" err="1">
                <a:solidFill>
                  <a:schemeClr val="bg1"/>
                </a:solidFill>
              </a:rPr>
              <a:t>иқтидорли</a:t>
            </a:r>
            <a:r>
              <a:rPr lang="tr-TR" altLang="en-US" sz="1600" b="1" dirty="0">
                <a:solidFill>
                  <a:schemeClr val="bg1"/>
                </a:solidFill>
              </a:rPr>
              <a:t> </a:t>
            </a:r>
            <a:r>
              <a:rPr lang="ru-RU" altLang="en-US" sz="1600" b="1" dirty="0" err="1">
                <a:solidFill>
                  <a:schemeClr val="bg1"/>
                </a:solidFill>
              </a:rPr>
              <a:t>номзодларни</a:t>
            </a:r>
            <a:r>
              <a:rPr lang="tr-TR" altLang="en-US" sz="1600" b="1" dirty="0">
                <a:solidFill>
                  <a:schemeClr val="bg1"/>
                </a:solidFill>
              </a:rPr>
              <a:t> </a:t>
            </a:r>
            <a:r>
              <a:rPr lang="ru-RU" altLang="en-US" sz="1600" b="1" dirty="0">
                <a:solidFill>
                  <a:schemeClr val="bg1"/>
                </a:solidFill>
              </a:rPr>
              <a:t>рад</a:t>
            </a:r>
            <a:r>
              <a:rPr lang="tr-TR" altLang="en-US" sz="1600" b="1" dirty="0">
                <a:solidFill>
                  <a:schemeClr val="bg1"/>
                </a:solidFill>
              </a:rPr>
              <a:t> </a:t>
            </a:r>
            <a:r>
              <a:rPr lang="uz-Cyrl-UZ" altLang="en-US" sz="1600" b="1" dirty="0">
                <a:solidFill>
                  <a:schemeClr val="bg1"/>
                </a:solidFill>
              </a:rPr>
              <a:t>э</a:t>
            </a:r>
            <a:r>
              <a:rPr lang="ru-RU" altLang="en-US" sz="1600" b="1" dirty="0" err="1">
                <a:solidFill>
                  <a:schemeClr val="bg1"/>
                </a:solidFill>
              </a:rPr>
              <a:t>тиб</a:t>
            </a:r>
            <a:r>
              <a:rPr lang="tr-TR" altLang="en-US" sz="1600" b="1" dirty="0">
                <a:solidFill>
                  <a:schemeClr val="bg1"/>
                </a:solidFill>
              </a:rPr>
              <a:t>, </a:t>
            </a:r>
            <a:r>
              <a:rPr lang="ru-RU" altLang="en-US" sz="1600" b="1" dirty="0" err="1">
                <a:solidFill>
                  <a:schemeClr val="bg1"/>
                </a:solidFill>
              </a:rPr>
              <a:t>ўзининг</a:t>
            </a:r>
            <a:r>
              <a:rPr lang="tr-TR" altLang="en-US" sz="1600" b="1" dirty="0">
                <a:solidFill>
                  <a:schemeClr val="bg1"/>
                </a:solidFill>
              </a:rPr>
              <a:t> </a:t>
            </a:r>
            <a:r>
              <a:rPr lang="ru-RU" altLang="en-US" sz="1600" b="1" dirty="0" err="1">
                <a:solidFill>
                  <a:schemeClr val="bg1"/>
                </a:solidFill>
              </a:rPr>
              <a:t>ёрдамчиси</a:t>
            </a:r>
            <a:r>
              <a:rPr lang="tr-TR" altLang="en-US" sz="1600" b="1" dirty="0">
                <a:solidFill>
                  <a:schemeClr val="bg1"/>
                </a:solidFill>
              </a:rPr>
              <a:t> </a:t>
            </a:r>
            <a:r>
              <a:rPr lang="ru-RU" altLang="en-US" sz="1600" b="1" dirty="0" err="1">
                <a:solidFill>
                  <a:schemeClr val="bg1"/>
                </a:solidFill>
              </a:rPr>
              <a:t>сифатида</a:t>
            </a:r>
            <a:r>
              <a:rPr lang="tr-TR" altLang="en-US" sz="1600" b="1" dirty="0">
                <a:solidFill>
                  <a:schemeClr val="bg1"/>
                </a:solidFill>
              </a:rPr>
              <a:t> </a:t>
            </a:r>
            <a:r>
              <a:rPr lang="ru-RU" altLang="en-US" sz="1600" b="1" dirty="0" err="1">
                <a:solidFill>
                  <a:schemeClr val="bg1"/>
                </a:solidFill>
              </a:rPr>
              <a:t>қобилиятсиз</a:t>
            </a:r>
            <a:r>
              <a:rPr lang="tr-TR" altLang="en-US" sz="1600" b="1" dirty="0">
                <a:solidFill>
                  <a:schemeClr val="bg1"/>
                </a:solidFill>
              </a:rPr>
              <a:t> </a:t>
            </a:r>
            <a:r>
              <a:rPr lang="ru-RU" altLang="en-US" sz="1600" b="1" dirty="0" err="1">
                <a:solidFill>
                  <a:schemeClr val="bg1"/>
                </a:solidFill>
              </a:rPr>
              <a:t>қариндошини</a:t>
            </a:r>
            <a:r>
              <a:rPr lang="tr-TR" altLang="en-US" sz="1600" b="1" dirty="0">
                <a:solidFill>
                  <a:schemeClr val="bg1"/>
                </a:solidFill>
              </a:rPr>
              <a:t> </a:t>
            </a:r>
            <a:r>
              <a:rPr lang="ru-RU" altLang="en-US" sz="1600" b="1" dirty="0" err="1">
                <a:solidFill>
                  <a:schemeClr val="bg1"/>
                </a:solidFill>
              </a:rPr>
              <a:t>танлади</a:t>
            </a:r>
            <a:r>
              <a:rPr lang="tr-TR" altLang="en-US" sz="1600" b="1" dirty="0">
                <a:solidFill>
                  <a:schemeClr val="bg1"/>
                </a:solidFill>
              </a:rPr>
              <a:t>. </a:t>
            </a:r>
            <a:r>
              <a:rPr lang="ru-RU" altLang="en-US" sz="1600" b="1" dirty="0">
                <a:solidFill>
                  <a:schemeClr val="bg1"/>
                </a:solidFill>
              </a:rPr>
              <a:t>к</a:t>
            </a:r>
            <a:r>
              <a:rPr lang="tr-TR" altLang="en-US" sz="1600" b="1" dirty="0">
                <a:solidFill>
                  <a:schemeClr val="bg1"/>
                </a:solidFill>
              </a:rPr>
              <a:t>e</a:t>
            </a:r>
            <a:r>
              <a:rPr lang="ru-RU" altLang="en-US" sz="1600" b="1" dirty="0" err="1">
                <a:solidFill>
                  <a:schemeClr val="bg1"/>
                </a:solidFill>
              </a:rPr>
              <a:t>лажакда</a:t>
            </a:r>
            <a:r>
              <a:rPr lang="tr-TR" altLang="en-US" sz="1600" b="1" dirty="0">
                <a:solidFill>
                  <a:schemeClr val="bg1"/>
                </a:solidFill>
              </a:rPr>
              <a:t> </a:t>
            </a:r>
            <a:r>
              <a:rPr lang="ru-RU" altLang="en-US" sz="1600" b="1" dirty="0" err="1">
                <a:solidFill>
                  <a:schemeClr val="bg1"/>
                </a:solidFill>
              </a:rPr>
              <a:t>бу</a:t>
            </a:r>
            <a:r>
              <a:rPr lang="tr-TR" altLang="en-US" sz="1600" b="1" dirty="0">
                <a:solidFill>
                  <a:schemeClr val="bg1"/>
                </a:solidFill>
              </a:rPr>
              <a:t> </a:t>
            </a:r>
            <a:r>
              <a:rPr lang="ru-RU" altLang="en-US" sz="1600" b="1" dirty="0">
                <a:solidFill>
                  <a:schemeClr val="bg1"/>
                </a:solidFill>
              </a:rPr>
              <a:t>компания</a:t>
            </a:r>
            <a:r>
              <a:rPr lang="tr-TR" altLang="en-US" sz="1600" b="1" dirty="0">
                <a:solidFill>
                  <a:schemeClr val="bg1"/>
                </a:solidFill>
              </a:rPr>
              <a:t> </a:t>
            </a:r>
            <a:r>
              <a:rPr lang="ru-RU" altLang="en-US" sz="1600" b="1" dirty="0" err="1">
                <a:solidFill>
                  <a:schemeClr val="bg1"/>
                </a:solidFill>
              </a:rPr>
              <a:t>муваффақиятига</a:t>
            </a:r>
            <a:r>
              <a:rPr lang="tr-TR" altLang="en-US" sz="1600" b="1" dirty="0">
                <a:solidFill>
                  <a:schemeClr val="bg1"/>
                </a:solidFill>
              </a:rPr>
              <a:t> </a:t>
            </a:r>
            <a:r>
              <a:rPr lang="ru-RU" altLang="en-US" sz="1600" b="1" dirty="0" err="1">
                <a:solidFill>
                  <a:schemeClr val="bg1"/>
                </a:solidFill>
              </a:rPr>
              <a:t>салбий</a:t>
            </a:r>
            <a:r>
              <a:rPr lang="tr-TR" altLang="en-US" sz="1600" b="1" dirty="0">
                <a:solidFill>
                  <a:schemeClr val="bg1"/>
                </a:solidFill>
              </a:rPr>
              <a:t> </a:t>
            </a:r>
            <a:r>
              <a:rPr lang="ru-RU" altLang="en-US" sz="1600" b="1" dirty="0" err="1">
                <a:solidFill>
                  <a:schemeClr val="bg1"/>
                </a:solidFill>
              </a:rPr>
              <a:t>таъсир</a:t>
            </a:r>
            <a:r>
              <a:rPr lang="tr-TR" altLang="en-US" sz="1600" b="1" dirty="0">
                <a:solidFill>
                  <a:schemeClr val="bg1"/>
                </a:solidFill>
              </a:rPr>
              <a:t> </a:t>
            </a:r>
            <a:r>
              <a:rPr lang="ru-RU" altLang="en-US" sz="1600" b="1" dirty="0" err="1">
                <a:solidFill>
                  <a:schemeClr val="bg1"/>
                </a:solidFill>
              </a:rPr>
              <a:t>кўрсатиши</a:t>
            </a:r>
            <a:r>
              <a:rPr lang="tr-TR" altLang="en-US" sz="1600" b="1" dirty="0">
                <a:solidFill>
                  <a:schemeClr val="bg1"/>
                </a:solidFill>
              </a:rPr>
              <a:t> </a:t>
            </a:r>
            <a:r>
              <a:rPr lang="ru-RU" altLang="en-US" sz="1600" b="1" dirty="0" err="1">
                <a:solidFill>
                  <a:schemeClr val="bg1"/>
                </a:solidFill>
              </a:rPr>
              <a:t>мумкин</a:t>
            </a:r>
            <a:r>
              <a:rPr lang="tr-TR" altLang="en-US" sz="1600" b="1" dirty="0">
                <a:solidFill>
                  <a:schemeClr val="bg1"/>
                </a:solidFill>
              </a:rPr>
              <a:t>, </a:t>
            </a:r>
            <a:r>
              <a:rPr lang="ru-RU" altLang="en-US" sz="1600" b="1" dirty="0" err="1">
                <a:solidFill>
                  <a:schemeClr val="bg1"/>
                </a:solidFill>
              </a:rPr>
              <a:t>чунки</a:t>
            </a:r>
            <a:r>
              <a:rPr lang="tr-TR" altLang="en-US" sz="1600" b="1" dirty="0">
                <a:solidFill>
                  <a:schemeClr val="bg1"/>
                </a:solidFill>
              </a:rPr>
              <a:t> </a:t>
            </a:r>
            <a:r>
              <a:rPr lang="ru-RU" altLang="en-US" sz="1600" b="1" dirty="0" err="1">
                <a:solidFill>
                  <a:schemeClr val="bg1"/>
                </a:solidFill>
              </a:rPr>
              <a:t>янги</a:t>
            </a:r>
            <a:r>
              <a:rPr lang="tr-TR" altLang="en-US" sz="1600" b="1" dirty="0">
                <a:solidFill>
                  <a:schemeClr val="bg1"/>
                </a:solidFill>
              </a:rPr>
              <a:t> x</a:t>
            </a:r>
            <a:r>
              <a:rPr lang="ru-RU" altLang="en-US" sz="1600" b="1" dirty="0" err="1">
                <a:solidFill>
                  <a:schemeClr val="bg1"/>
                </a:solidFill>
              </a:rPr>
              <a:t>одим</a:t>
            </a:r>
            <a:r>
              <a:rPr lang="tr-TR" altLang="en-US" sz="1600" b="1" dirty="0">
                <a:solidFill>
                  <a:schemeClr val="bg1"/>
                </a:solidFill>
              </a:rPr>
              <a:t> </a:t>
            </a:r>
            <a:r>
              <a:rPr lang="ru-RU" altLang="en-US" sz="1600" b="1" dirty="0" err="1">
                <a:solidFill>
                  <a:schemeClr val="bg1"/>
                </a:solidFill>
              </a:rPr>
              <a:t>дир</a:t>
            </a:r>
            <a:r>
              <a:rPr lang="tr-TR" altLang="en-US" sz="1600" b="1" dirty="0">
                <a:solidFill>
                  <a:schemeClr val="bg1"/>
                </a:solidFill>
              </a:rPr>
              <a:t>e</a:t>
            </a:r>
            <a:r>
              <a:rPr lang="ru-RU" altLang="en-US" sz="1600" b="1" dirty="0" err="1">
                <a:solidFill>
                  <a:schemeClr val="bg1"/>
                </a:solidFill>
              </a:rPr>
              <a:t>ктор</a:t>
            </a:r>
            <a:r>
              <a:rPr lang="tr-TR" altLang="en-US" sz="1600" b="1" dirty="0">
                <a:solidFill>
                  <a:schemeClr val="bg1"/>
                </a:solidFill>
              </a:rPr>
              <a:t> </a:t>
            </a:r>
            <a:r>
              <a:rPr lang="ru-RU" altLang="en-US" sz="1600" b="1" dirty="0" err="1">
                <a:solidFill>
                  <a:schemeClr val="bg1"/>
                </a:solidFill>
              </a:rPr>
              <a:t>ўринбосарининг</a:t>
            </a:r>
            <a:r>
              <a:rPr lang="tr-TR" altLang="en-US" sz="1600" b="1" dirty="0">
                <a:solidFill>
                  <a:schemeClr val="bg1"/>
                </a:solidFill>
              </a:rPr>
              <a:t> </a:t>
            </a:r>
            <a:r>
              <a:rPr lang="ru-RU" altLang="en-US" sz="1600" b="1" dirty="0" err="1">
                <a:solidFill>
                  <a:schemeClr val="bg1"/>
                </a:solidFill>
              </a:rPr>
              <a:t>қариндоши</a:t>
            </a:r>
            <a:r>
              <a:rPr lang="tr-TR" altLang="en-US" sz="1600" b="1" dirty="0">
                <a:solidFill>
                  <a:schemeClr val="bg1"/>
                </a:solidFill>
              </a:rPr>
              <a:t> </a:t>
            </a:r>
            <a:r>
              <a:rPr lang="ru-RU" altLang="en-US" sz="1600" b="1" dirty="0" err="1">
                <a:solidFill>
                  <a:schemeClr val="bg1"/>
                </a:solidFill>
              </a:rPr>
              <a:t>сифатида</a:t>
            </a:r>
            <a:r>
              <a:rPr lang="tr-TR" altLang="en-US" sz="1600" b="1" dirty="0">
                <a:solidFill>
                  <a:schemeClr val="bg1"/>
                </a:solidFill>
              </a:rPr>
              <a:t> </a:t>
            </a:r>
            <a:r>
              <a:rPr lang="ru-RU" altLang="en-US" sz="1600" b="1" dirty="0" err="1">
                <a:solidFill>
                  <a:schemeClr val="bg1"/>
                </a:solidFill>
              </a:rPr>
              <a:t>ўзининг</a:t>
            </a:r>
            <a:r>
              <a:rPr lang="tr-TR" altLang="en-US" sz="1600" b="1" dirty="0">
                <a:solidFill>
                  <a:schemeClr val="bg1"/>
                </a:solidFill>
              </a:rPr>
              <a:t> </a:t>
            </a:r>
            <a:r>
              <a:rPr lang="uz-Cyrl-UZ" altLang="en-US" sz="1600" b="1" dirty="0">
                <a:solidFill>
                  <a:schemeClr val="bg1"/>
                </a:solidFill>
              </a:rPr>
              <a:t>э</a:t>
            </a:r>
            <a:r>
              <a:rPr lang="ru-RU" altLang="en-US" sz="1600" b="1" dirty="0" err="1">
                <a:solidFill>
                  <a:schemeClr val="bg1"/>
                </a:solidFill>
              </a:rPr>
              <a:t>ксклюзив</a:t>
            </a:r>
            <a:r>
              <a:rPr lang="tr-TR" altLang="en-US" sz="1600" b="1" dirty="0">
                <a:solidFill>
                  <a:schemeClr val="bg1"/>
                </a:solidFill>
              </a:rPr>
              <a:t> </a:t>
            </a:r>
            <a:r>
              <a:rPr lang="ru-RU" altLang="en-US" sz="1600" b="1" dirty="0" err="1">
                <a:solidFill>
                  <a:schemeClr val="bg1"/>
                </a:solidFill>
              </a:rPr>
              <a:t>лавозимидан</a:t>
            </a:r>
            <a:r>
              <a:rPr lang="tr-TR" altLang="en-US" sz="1600" b="1" dirty="0">
                <a:solidFill>
                  <a:schemeClr val="bg1"/>
                </a:solidFill>
              </a:rPr>
              <a:t> </a:t>
            </a:r>
            <a:r>
              <a:rPr lang="ru-RU" altLang="en-US" sz="1600" b="1" dirty="0" err="1">
                <a:solidFill>
                  <a:schemeClr val="bg1"/>
                </a:solidFill>
              </a:rPr>
              <a:t>фойдаланиши</a:t>
            </a:r>
            <a:r>
              <a:rPr lang="tr-TR" altLang="en-US" sz="1600" b="1" dirty="0">
                <a:solidFill>
                  <a:schemeClr val="bg1"/>
                </a:solidFill>
              </a:rPr>
              <a:t> </a:t>
            </a:r>
            <a:r>
              <a:rPr lang="ru-RU" altLang="en-US" sz="1600" b="1" dirty="0" err="1">
                <a:solidFill>
                  <a:schemeClr val="bg1"/>
                </a:solidFill>
              </a:rPr>
              <a:t>ва</a:t>
            </a:r>
            <a:r>
              <a:rPr lang="tr-TR" altLang="en-US" sz="1600" b="1" dirty="0">
                <a:solidFill>
                  <a:schemeClr val="bg1"/>
                </a:solidFill>
              </a:rPr>
              <a:t> </a:t>
            </a:r>
            <a:r>
              <a:rPr lang="ru-RU" altLang="en-US" sz="1600" b="1" dirty="0" err="1">
                <a:solidFill>
                  <a:schemeClr val="bg1"/>
                </a:solidFill>
              </a:rPr>
              <a:t>ёмон</a:t>
            </a:r>
            <a:r>
              <a:rPr lang="tr-TR" altLang="en-US" sz="1600" b="1" dirty="0">
                <a:solidFill>
                  <a:schemeClr val="bg1"/>
                </a:solidFill>
              </a:rPr>
              <a:t> </a:t>
            </a:r>
            <a:r>
              <a:rPr lang="ru-RU" altLang="en-US" sz="1600" b="1" dirty="0" err="1">
                <a:solidFill>
                  <a:schemeClr val="bg1"/>
                </a:solidFill>
              </a:rPr>
              <a:t>ишлаши</a:t>
            </a:r>
            <a:r>
              <a:rPr lang="tr-TR" altLang="en-US" sz="1600" b="1" dirty="0">
                <a:solidFill>
                  <a:schemeClr val="bg1"/>
                </a:solidFill>
              </a:rPr>
              <a:t> </a:t>
            </a:r>
            <a:r>
              <a:rPr lang="ru-RU" altLang="en-US" sz="1600" b="1" dirty="0" err="1">
                <a:solidFill>
                  <a:schemeClr val="bg1"/>
                </a:solidFill>
              </a:rPr>
              <a:t>мумкин</a:t>
            </a:r>
            <a:r>
              <a:rPr lang="tr-TR" altLang="en-US" sz="1600" b="1" dirty="0">
                <a:solidFill>
                  <a:schemeClr val="bg1"/>
                </a:solidFill>
              </a:rPr>
              <a:t>. </a:t>
            </a:r>
            <a:r>
              <a:rPr lang="ru-RU" altLang="en-US" sz="1600" b="1" dirty="0">
                <a:solidFill>
                  <a:schemeClr val="bg1"/>
                </a:solidFill>
              </a:rPr>
              <a:t>шу</a:t>
            </a:r>
            <a:r>
              <a:rPr lang="tr-TR" altLang="en-US" sz="1600" b="1" dirty="0">
                <a:solidFill>
                  <a:schemeClr val="bg1"/>
                </a:solidFill>
              </a:rPr>
              <a:t> </a:t>
            </a:r>
            <a:r>
              <a:rPr lang="ru-RU" altLang="en-US" sz="1600" b="1" dirty="0" err="1">
                <a:solidFill>
                  <a:schemeClr val="bg1"/>
                </a:solidFill>
              </a:rPr>
              <a:t>сабабли</a:t>
            </a:r>
            <a:r>
              <a:rPr lang="tr-TR" altLang="en-US" sz="1600" b="1" dirty="0">
                <a:solidFill>
                  <a:schemeClr val="bg1"/>
                </a:solidFill>
              </a:rPr>
              <a:t> </a:t>
            </a:r>
            <a:r>
              <a:rPr lang="ru-RU" altLang="en-US" sz="1600" b="1" dirty="0">
                <a:solidFill>
                  <a:schemeClr val="bg1"/>
                </a:solidFill>
              </a:rPr>
              <a:t>компания</a:t>
            </a:r>
            <a:r>
              <a:rPr lang="tr-TR" altLang="en-US" sz="1600" b="1" dirty="0">
                <a:solidFill>
                  <a:schemeClr val="bg1"/>
                </a:solidFill>
              </a:rPr>
              <a:t> x</a:t>
            </a:r>
            <a:r>
              <a:rPr lang="ru-RU" altLang="en-US" sz="1600" b="1" dirty="0" err="1">
                <a:solidFill>
                  <a:schemeClr val="bg1"/>
                </a:solidFill>
              </a:rPr>
              <a:t>одимлари</a:t>
            </a:r>
            <a:r>
              <a:rPr lang="tr-TR" altLang="en-US" sz="1600" b="1" dirty="0">
                <a:solidFill>
                  <a:schemeClr val="bg1"/>
                </a:solidFill>
              </a:rPr>
              <a:t> </a:t>
            </a:r>
            <a:r>
              <a:rPr lang="ru-RU" altLang="en-US" sz="1600" b="1" dirty="0" err="1">
                <a:solidFill>
                  <a:schemeClr val="bg1"/>
                </a:solidFill>
              </a:rPr>
              <a:t>зарар</a:t>
            </a:r>
            <a:r>
              <a:rPr lang="tr-TR" altLang="en-US" sz="1600" b="1" dirty="0">
                <a:solidFill>
                  <a:schemeClr val="bg1"/>
                </a:solidFill>
              </a:rPr>
              <a:t> </a:t>
            </a:r>
            <a:r>
              <a:rPr lang="ru-RU" altLang="en-US" sz="1600" b="1" dirty="0" err="1">
                <a:solidFill>
                  <a:schemeClr val="bg1"/>
                </a:solidFill>
              </a:rPr>
              <a:t>кўриши</a:t>
            </a:r>
            <a:r>
              <a:rPr lang="tr-TR" altLang="en-US" sz="1600" b="1" dirty="0">
                <a:solidFill>
                  <a:schemeClr val="bg1"/>
                </a:solidFill>
              </a:rPr>
              <a:t> </a:t>
            </a:r>
            <a:r>
              <a:rPr lang="ru-RU" altLang="en-US" sz="1600" b="1" dirty="0" err="1">
                <a:solidFill>
                  <a:schemeClr val="bg1"/>
                </a:solidFill>
              </a:rPr>
              <a:t>мумкин</a:t>
            </a:r>
            <a:r>
              <a:rPr lang="tr-TR" altLang="en-US" sz="1600" b="1" dirty="0">
                <a:solidFill>
                  <a:schemeClr val="bg1"/>
                </a:solidFill>
              </a:rPr>
              <a:t>.</a:t>
            </a:r>
            <a:endParaRPr lang="ru-RU" altLang="en-US" sz="1600" b="1" dirty="0">
              <a:solidFill>
                <a:schemeClr val="bg1"/>
              </a:solidFill>
            </a:endParaRPr>
          </a:p>
        </p:txBody>
      </p:sp>
      <p:grpSp>
        <p:nvGrpSpPr>
          <p:cNvPr id="117768" name="Group 123">
            <a:extLst>
              <a:ext uri="{FF2B5EF4-FFF2-40B4-BE49-F238E27FC236}">
                <a16:creationId xmlns:a16="http://schemas.microsoft.com/office/drawing/2014/main" id="{E79E0A2C-9890-4817-B023-B15F453BFBFA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843838" y="4457700"/>
            <a:ext cx="3508375" cy="2400300"/>
            <a:chOff x="2895601" y="-4543017"/>
            <a:chExt cx="1639888" cy="1122362"/>
          </a:xfrm>
        </p:grpSpPr>
        <p:sp>
          <p:nvSpPr>
            <p:cNvPr id="117769" name="Freeform 430">
              <a:extLst>
                <a:ext uri="{FF2B5EF4-FFF2-40B4-BE49-F238E27FC236}">
                  <a16:creationId xmlns:a16="http://schemas.microsoft.com/office/drawing/2014/main" id="{9790675E-86AA-408B-8CDF-53992BE022F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1176" y="-4050892"/>
              <a:ext cx="341313" cy="423863"/>
            </a:xfrm>
            <a:custGeom>
              <a:avLst/>
              <a:gdLst>
                <a:gd name="T0" fmla="*/ 2147483647 w 215"/>
                <a:gd name="T1" fmla="*/ 2147483647 h 267"/>
                <a:gd name="T2" fmla="*/ 0 w 215"/>
                <a:gd name="T3" fmla="*/ 0 h 267"/>
                <a:gd name="T4" fmla="*/ 2147483647 w 215"/>
                <a:gd name="T5" fmla="*/ 0 h 267"/>
                <a:gd name="T6" fmla="*/ 2147483647 w 215"/>
                <a:gd name="T7" fmla="*/ 2147483647 h 267"/>
                <a:gd name="T8" fmla="*/ 2147483647 w 215"/>
                <a:gd name="T9" fmla="*/ 2147483647 h 26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15"/>
                <a:gd name="T16" fmla="*/ 0 h 267"/>
                <a:gd name="T17" fmla="*/ 215 w 215"/>
                <a:gd name="T18" fmla="*/ 267 h 26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15" h="267">
                  <a:moveTo>
                    <a:pt x="40" y="267"/>
                  </a:moveTo>
                  <a:lnTo>
                    <a:pt x="0" y="0"/>
                  </a:lnTo>
                  <a:lnTo>
                    <a:pt x="215" y="0"/>
                  </a:lnTo>
                  <a:lnTo>
                    <a:pt x="161" y="267"/>
                  </a:lnTo>
                  <a:lnTo>
                    <a:pt x="40" y="267"/>
                  </a:lnTo>
                  <a:close/>
                </a:path>
              </a:pathLst>
            </a:custGeom>
            <a:solidFill>
              <a:srgbClr val="3A07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7770" name="Freeform 431">
              <a:extLst>
                <a:ext uri="{FF2B5EF4-FFF2-40B4-BE49-F238E27FC236}">
                  <a16:creationId xmlns:a16="http://schemas.microsoft.com/office/drawing/2014/main" id="{68DB0B21-BBCE-4062-A97C-B9A71238FE1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1026" y="-3901667"/>
              <a:ext cx="188913" cy="296863"/>
            </a:xfrm>
            <a:custGeom>
              <a:avLst/>
              <a:gdLst>
                <a:gd name="T0" fmla="*/ 2147483647 w 59"/>
                <a:gd name="T1" fmla="*/ 2147483647 h 93"/>
                <a:gd name="T2" fmla="*/ 2147483647 w 59"/>
                <a:gd name="T3" fmla="*/ 2147483647 h 93"/>
                <a:gd name="T4" fmla="*/ 2147483647 w 59"/>
                <a:gd name="T5" fmla="*/ 2147483647 h 93"/>
                <a:gd name="T6" fmla="*/ 2147483647 w 59"/>
                <a:gd name="T7" fmla="*/ 2147483647 h 93"/>
                <a:gd name="T8" fmla="*/ 2147483647 w 59"/>
                <a:gd name="T9" fmla="*/ 2147483647 h 93"/>
                <a:gd name="T10" fmla="*/ 2147483647 w 59"/>
                <a:gd name="T11" fmla="*/ 2147483647 h 93"/>
                <a:gd name="T12" fmla="*/ 2147483647 w 59"/>
                <a:gd name="T13" fmla="*/ 2147483647 h 9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59"/>
                <a:gd name="T22" fmla="*/ 0 h 93"/>
                <a:gd name="T23" fmla="*/ 59 w 59"/>
                <a:gd name="T24" fmla="*/ 93 h 93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59" h="93">
                  <a:moveTo>
                    <a:pt x="59" y="5"/>
                  </a:moveTo>
                  <a:cubicBezTo>
                    <a:pt x="59" y="5"/>
                    <a:pt x="45" y="0"/>
                    <a:pt x="20" y="12"/>
                  </a:cubicBezTo>
                  <a:cubicBezTo>
                    <a:pt x="20" y="12"/>
                    <a:pt x="6" y="6"/>
                    <a:pt x="3" y="12"/>
                  </a:cubicBezTo>
                  <a:cubicBezTo>
                    <a:pt x="0" y="18"/>
                    <a:pt x="13" y="21"/>
                    <a:pt x="13" y="21"/>
                  </a:cubicBezTo>
                  <a:cubicBezTo>
                    <a:pt x="13" y="21"/>
                    <a:pt x="3" y="52"/>
                    <a:pt x="22" y="91"/>
                  </a:cubicBezTo>
                  <a:cubicBezTo>
                    <a:pt x="42" y="93"/>
                    <a:pt x="42" y="93"/>
                    <a:pt x="42" y="93"/>
                  </a:cubicBezTo>
                  <a:lnTo>
                    <a:pt x="59" y="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7771" name="Freeform 432">
              <a:extLst>
                <a:ext uri="{FF2B5EF4-FFF2-40B4-BE49-F238E27FC236}">
                  <a16:creationId xmlns:a16="http://schemas.microsoft.com/office/drawing/2014/main" id="{502263D7-2D38-4981-A66A-4DEF33E31A1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2776" y="-4543017"/>
              <a:ext cx="512763" cy="504825"/>
            </a:xfrm>
            <a:custGeom>
              <a:avLst/>
              <a:gdLst>
                <a:gd name="T0" fmla="*/ 2147483647 w 161"/>
                <a:gd name="T1" fmla="*/ 2147483647 h 159"/>
                <a:gd name="T2" fmla="*/ 2147483647 w 161"/>
                <a:gd name="T3" fmla="*/ 2147483647 h 159"/>
                <a:gd name="T4" fmla="*/ 2147483647 w 161"/>
                <a:gd name="T5" fmla="*/ 2147483647 h 159"/>
                <a:gd name="T6" fmla="*/ 2147483647 w 161"/>
                <a:gd name="T7" fmla="*/ 2147483647 h 159"/>
                <a:gd name="T8" fmla="*/ 2147483647 w 161"/>
                <a:gd name="T9" fmla="*/ 0 h 159"/>
                <a:gd name="T10" fmla="*/ 2147483647 w 161"/>
                <a:gd name="T11" fmla="*/ 2147483647 h 159"/>
                <a:gd name="T12" fmla="*/ 2147483647 w 161"/>
                <a:gd name="T13" fmla="*/ 2147483647 h 159"/>
                <a:gd name="T14" fmla="*/ 2147483647 w 161"/>
                <a:gd name="T15" fmla="*/ 2147483647 h 159"/>
                <a:gd name="T16" fmla="*/ 2147483647 w 161"/>
                <a:gd name="T17" fmla="*/ 2147483647 h 159"/>
                <a:gd name="T18" fmla="*/ 2147483647 w 161"/>
                <a:gd name="T19" fmla="*/ 2147483647 h 159"/>
                <a:gd name="T20" fmla="*/ 2147483647 w 161"/>
                <a:gd name="T21" fmla="*/ 2147483647 h 159"/>
                <a:gd name="T22" fmla="*/ 2147483647 w 161"/>
                <a:gd name="T23" fmla="*/ 2147483647 h 159"/>
                <a:gd name="T24" fmla="*/ 2147483647 w 161"/>
                <a:gd name="T25" fmla="*/ 2147483647 h 159"/>
                <a:gd name="T26" fmla="*/ 0 w 161"/>
                <a:gd name="T27" fmla="*/ 2147483647 h 159"/>
                <a:gd name="T28" fmla="*/ 2147483647 w 161"/>
                <a:gd name="T29" fmla="*/ 2147483647 h 159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61"/>
                <a:gd name="T46" fmla="*/ 0 h 159"/>
                <a:gd name="T47" fmla="*/ 161 w 161"/>
                <a:gd name="T48" fmla="*/ 159 h 159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61" h="159">
                  <a:moveTo>
                    <a:pt x="23" y="79"/>
                  </a:moveTo>
                  <a:cubicBezTo>
                    <a:pt x="23" y="79"/>
                    <a:pt x="23" y="79"/>
                    <a:pt x="23" y="79"/>
                  </a:cubicBezTo>
                  <a:cubicBezTo>
                    <a:pt x="52" y="59"/>
                    <a:pt x="61" y="32"/>
                    <a:pt x="61" y="32"/>
                  </a:cubicBezTo>
                  <a:cubicBezTo>
                    <a:pt x="61" y="32"/>
                    <a:pt x="61" y="32"/>
                    <a:pt x="61" y="32"/>
                  </a:cubicBezTo>
                  <a:cubicBezTo>
                    <a:pt x="65" y="14"/>
                    <a:pt x="82" y="0"/>
                    <a:pt x="102" y="0"/>
                  </a:cubicBezTo>
                  <a:cubicBezTo>
                    <a:pt x="125" y="0"/>
                    <a:pt x="144" y="19"/>
                    <a:pt x="144" y="42"/>
                  </a:cubicBezTo>
                  <a:cubicBezTo>
                    <a:pt x="144" y="48"/>
                    <a:pt x="143" y="54"/>
                    <a:pt x="140" y="60"/>
                  </a:cubicBezTo>
                  <a:cubicBezTo>
                    <a:pt x="152" y="66"/>
                    <a:pt x="161" y="78"/>
                    <a:pt x="161" y="93"/>
                  </a:cubicBezTo>
                  <a:cubicBezTo>
                    <a:pt x="161" y="114"/>
                    <a:pt x="144" y="130"/>
                    <a:pt x="123" y="130"/>
                  </a:cubicBezTo>
                  <a:cubicBezTo>
                    <a:pt x="107" y="130"/>
                    <a:pt x="94" y="121"/>
                    <a:pt x="89" y="107"/>
                  </a:cubicBezTo>
                  <a:cubicBezTo>
                    <a:pt x="83" y="127"/>
                    <a:pt x="83" y="127"/>
                    <a:pt x="83" y="127"/>
                  </a:cubicBezTo>
                  <a:cubicBezTo>
                    <a:pt x="83" y="127"/>
                    <a:pt x="83" y="127"/>
                    <a:pt x="83" y="127"/>
                  </a:cubicBezTo>
                  <a:cubicBezTo>
                    <a:pt x="78" y="145"/>
                    <a:pt x="62" y="159"/>
                    <a:pt x="42" y="159"/>
                  </a:cubicBezTo>
                  <a:cubicBezTo>
                    <a:pt x="19" y="159"/>
                    <a:pt x="0" y="140"/>
                    <a:pt x="0" y="117"/>
                  </a:cubicBezTo>
                  <a:cubicBezTo>
                    <a:pt x="0" y="100"/>
                    <a:pt x="9" y="86"/>
                    <a:pt x="23" y="79"/>
                  </a:cubicBezTo>
                  <a:close/>
                </a:path>
              </a:pathLst>
            </a:custGeom>
            <a:solidFill>
              <a:srgbClr val="4A12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7772" name="Freeform 433">
              <a:extLst>
                <a:ext uri="{FF2B5EF4-FFF2-40B4-BE49-F238E27FC236}">
                  <a16:creationId xmlns:a16="http://schemas.microsoft.com/office/drawing/2014/main" id="{EAA94FE9-204E-44E7-9BFE-77E9F4F4BDC0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5689" y="-3838167"/>
              <a:ext cx="238125" cy="169863"/>
            </a:xfrm>
            <a:custGeom>
              <a:avLst/>
              <a:gdLst>
                <a:gd name="T0" fmla="*/ 2147483647 w 150"/>
                <a:gd name="T1" fmla="*/ 0 h 107"/>
                <a:gd name="T2" fmla="*/ 2147483647 w 150"/>
                <a:gd name="T3" fmla="*/ 2147483647 h 107"/>
                <a:gd name="T4" fmla="*/ 2147483647 w 150"/>
                <a:gd name="T5" fmla="*/ 2147483647 h 107"/>
                <a:gd name="T6" fmla="*/ 0 w 150"/>
                <a:gd name="T7" fmla="*/ 2147483647 h 107"/>
                <a:gd name="T8" fmla="*/ 2147483647 w 150"/>
                <a:gd name="T9" fmla="*/ 0 h 10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50"/>
                <a:gd name="T16" fmla="*/ 0 h 107"/>
                <a:gd name="T17" fmla="*/ 150 w 150"/>
                <a:gd name="T18" fmla="*/ 107 h 10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50" h="107">
                  <a:moveTo>
                    <a:pt x="8" y="0"/>
                  </a:moveTo>
                  <a:lnTo>
                    <a:pt x="150" y="70"/>
                  </a:lnTo>
                  <a:lnTo>
                    <a:pt x="138" y="107"/>
                  </a:lnTo>
                  <a:lnTo>
                    <a:pt x="0" y="7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AF3C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7773" name="Freeform 434">
              <a:extLst>
                <a:ext uri="{FF2B5EF4-FFF2-40B4-BE49-F238E27FC236}">
                  <a16:creationId xmlns:a16="http://schemas.microsoft.com/office/drawing/2014/main" id="{7F1EFBEF-BDDB-4CD6-ABB5-CE732D94163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5689" y="-3838167"/>
              <a:ext cx="238125" cy="169863"/>
            </a:xfrm>
            <a:custGeom>
              <a:avLst/>
              <a:gdLst>
                <a:gd name="T0" fmla="*/ 2147483647 w 150"/>
                <a:gd name="T1" fmla="*/ 0 h 107"/>
                <a:gd name="T2" fmla="*/ 2147483647 w 150"/>
                <a:gd name="T3" fmla="*/ 2147483647 h 107"/>
                <a:gd name="T4" fmla="*/ 2147483647 w 150"/>
                <a:gd name="T5" fmla="*/ 2147483647 h 107"/>
                <a:gd name="T6" fmla="*/ 0 w 150"/>
                <a:gd name="T7" fmla="*/ 2147483647 h 10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50"/>
                <a:gd name="T13" fmla="*/ 0 h 107"/>
                <a:gd name="T14" fmla="*/ 150 w 150"/>
                <a:gd name="T15" fmla="*/ 107 h 10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50" h="107">
                  <a:moveTo>
                    <a:pt x="8" y="0"/>
                  </a:moveTo>
                  <a:lnTo>
                    <a:pt x="150" y="70"/>
                  </a:lnTo>
                  <a:lnTo>
                    <a:pt x="138" y="107"/>
                  </a:lnTo>
                  <a:lnTo>
                    <a:pt x="0" y="72"/>
                  </a:lnTo>
                </a:path>
              </a:pathLst>
            </a:custGeom>
            <a:solidFill>
              <a:srgbClr val="FB5D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7774" name="Freeform 435">
              <a:extLst>
                <a:ext uri="{FF2B5EF4-FFF2-40B4-BE49-F238E27FC236}">
                  <a16:creationId xmlns:a16="http://schemas.microsoft.com/office/drawing/2014/main" id="{7E9B34EC-F25F-4134-8551-11134FAF136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3576" y="-4260442"/>
              <a:ext cx="461963" cy="633413"/>
            </a:xfrm>
            <a:custGeom>
              <a:avLst/>
              <a:gdLst>
                <a:gd name="T0" fmla="*/ 2147483647 w 145"/>
                <a:gd name="T1" fmla="*/ 0 h 199"/>
                <a:gd name="T2" fmla="*/ 0 w 145"/>
                <a:gd name="T3" fmla="*/ 2147483647 h 199"/>
                <a:gd name="T4" fmla="*/ 2147483647 w 145"/>
                <a:gd name="T5" fmla="*/ 2147483647 h 199"/>
                <a:gd name="T6" fmla="*/ 2147483647 w 145"/>
                <a:gd name="T7" fmla="*/ 2147483647 h 199"/>
                <a:gd name="T8" fmla="*/ 2147483647 w 145"/>
                <a:gd name="T9" fmla="*/ 0 h 19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5"/>
                <a:gd name="T16" fmla="*/ 0 h 199"/>
                <a:gd name="T17" fmla="*/ 145 w 145"/>
                <a:gd name="T18" fmla="*/ 199 h 19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5" h="199">
                  <a:moveTo>
                    <a:pt x="59" y="0"/>
                  </a:moveTo>
                  <a:cubicBezTo>
                    <a:pt x="0" y="199"/>
                    <a:pt x="0" y="199"/>
                    <a:pt x="0" y="199"/>
                  </a:cubicBezTo>
                  <a:cubicBezTo>
                    <a:pt x="145" y="199"/>
                    <a:pt x="145" y="199"/>
                    <a:pt x="145" y="199"/>
                  </a:cubicBezTo>
                  <a:cubicBezTo>
                    <a:pt x="145" y="199"/>
                    <a:pt x="121" y="48"/>
                    <a:pt x="89" y="11"/>
                  </a:cubicBezTo>
                  <a:lnTo>
                    <a:pt x="59" y="0"/>
                  </a:lnTo>
                  <a:close/>
                </a:path>
              </a:pathLst>
            </a:custGeom>
            <a:solidFill>
              <a:srgbClr val="FB5D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7775" name="Freeform 436">
              <a:extLst>
                <a:ext uri="{FF2B5EF4-FFF2-40B4-BE49-F238E27FC236}">
                  <a16:creationId xmlns:a16="http://schemas.microsoft.com/office/drawing/2014/main" id="{13A2AC24-10B3-4805-9080-433B4028879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2489" y="-4454117"/>
              <a:ext cx="187325" cy="228600"/>
            </a:xfrm>
            <a:custGeom>
              <a:avLst/>
              <a:gdLst>
                <a:gd name="T0" fmla="*/ 2147483647 w 59"/>
                <a:gd name="T1" fmla="*/ 0 h 72"/>
                <a:gd name="T2" fmla="*/ 2147483647 w 59"/>
                <a:gd name="T3" fmla="*/ 2147483647 h 72"/>
                <a:gd name="T4" fmla="*/ 2147483647 w 59"/>
                <a:gd name="T5" fmla="*/ 2147483647 h 72"/>
                <a:gd name="T6" fmla="*/ 2147483647 w 59"/>
                <a:gd name="T7" fmla="*/ 2147483647 h 72"/>
                <a:gd name="T8" fmla="*/ 0 w 59"/>
                <a:gd name="T9" fmla="*/ 2147483647 h 72"/>
                <a:gd name="T10" fmla="*/ 2147483647 w 59"/>
                <a:gd name="T11" fmla="*/ 2147483647 h 72"/>
                <a:gd name="T12" fmla="*/ 2147483647 w 59"/>
                <a:gd name="T13" fmla="*/ 0 h 7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59"/>
                <a:gd name="T22" fmla="*/ 0 h 72"/>
                <a:gd name="T23" fmla="*/ 59 w 59"/>
                <a:gd name="T24" fmla="*/ 72 h 72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59" h="72">
                  <a:moveTo>
                    <a:pt x="44" y="0"/>
                  </a:moveTo>
                  <a:cubicBezTo>
                    <a:pt x="44" y="0"/>
                    <a:pt x="59" y="2"/>
                    <a:pt x="57" y="31"/>
                  </a:cubicBezTo>
                  <a:cubicBezTo>
                    <a:pt x="54" y="59"/>
                    <a:pt x="31" y="57"/>
                    <a:pt x="31" y="57"/>
                  </a:cubicBezTo>
                  <a:cubicBezTo>
                    <a:pt x="30" y="72"/>
                    <a:pt x="30" y="72"/>
                    <a:pt x="30" y="72"/>
                  </a:cubicBezTo>
                  <a:cubicBezTo>
                    <a:pt x="30" y="72"/>
                    <a:pt x="7" y="71"/>
                    <a:pt x="0" y="61"/>
                  </a:cubicBezTo>
                  <a:cubicBezTo>
                    <a:pt x="3" y="32"/>
                    <a:pt x="3" y="32"/>
                    <a:pt x="3" y="32"/>
                  </a:cubicBezTo>
                  <a:cubicBezTo>
                    <a:pt x="3" y="32"/>
                    <a:pt x="41" y="20"/>
                    <a:pt x="44" y="0"/>
                  </a:cubicBezTo>
                  <a:close/>
                </a:path>
              </a:pathLst>
            </a:custGeom>
            <a:solidFill>
              <a:srgbClr val="E489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7776" name="Oval 437">
              <a:extLst>
                <a:ext uri="{FF2B5EF4-FFF2-40B4-BE49-F238E27FC236}">
                  <a16:creationId xmlns:a16="http://schemas.microsoft.com/office/drawing/2014/main" id="{939B90D6-5EAD-4B5E-A8BC-CEFCE1633B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41714" y="-4384267"/>
              <a:ext cx="15875" cy="12700"/>
            </a:xfrm>
            <a:prstGeom prst="ellipse">
              <a:avLst/>
            </a:prstGeom>
            <a:solidFill>
              <a:srgbClr val="4119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en-US"/>
            </a:p>
          </p:txBody>
        </p:sp>
        <p:sp>
          <p:nvSpPr>
            <p:cNvPr id="117777" name="Oval 438">
              <a:extLst>
                <a:ext uri="{FF2B5EF4-FFF2-40B4-BE49-F238E27FC236}">
                  <a16:creationId xmlns:a16="http://schemas.microsoft.com/office/drawing/2014/main" id="{ECC22617-FC4E-4251-8CAA-49F2A56C27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94089" y="-4387442"/>
              <a:ext cx="15875" cy="15875"/>
            </a:xfrm>
            <a:prstGeom prst="ellipse">
              <a:avLst/>
            </a:prstGeom>
            <a:solidFill>
              <a:srgbClr val="4119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en-US"/>
            </a:p>
          </p:txBody>
        </p:sp>
        <p:sp>
          <p:nvSpPr>
            <p:cNvPr id="117778" name="Freeform 439">
              <a:extLst>
                <a:ext uri="{FF2B5EF4-FFF2-40B4-BE49-F238E27FC236}">
                  <a16:creationId xmlns:a16="http://schemas.microsoft.com/office/drawing/2014/main" id="{1BA82988-8D2A-456C-9A34-C91D06D41BBB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6314" y="-4377917"/>
              <a:ext cx="28575" cy="38100"/>
            </a:xfrm>
            <a:custGeom>
              <a:avLst/>
              <a:gdLst>
                <a:gd name="T0" fmla="*/ 2147483647 w 9"/>
                <a:gd name="T1" fmla="*/ 2147483647 h 12"/>
                <a:gd name="T2" fmla="*/ 2147483647 w 9"/>
                <a:gd name="T3" fmla="*/ 2147483647 h 12"/>
                <a:gd name="T4" fmla="*/ 2147483647 w 9"/>
                <a:gd name="T5" fmla="*/ 2147483647 h 12"/>
                <a:gd name="T6" fmla="*/ 2147483647 w 9"/>
                <a:gd name="T7" fmla="*/ 0 h 12"/>
                <a:gd name="T8" fmla="*/ 2147483647 w 9"/>
                <a:gd name="T9" fmla="*/ 2147483647 h 12"/>
                <a:gd name="T10" fmla="*/ 2147483647 w 9"/>
                <a:gd name="T11" fmla="*/ 2147483647 h 12"/>
                <a:gd name="T12" fmla="*/ 2147483647 w 9"/>
                <a:gd name="T13" fmla="*/ 2147483647 h 12"/>
                <a:gd name="T14" fmla="*/ 0 w 9"/>
                <a:gd name="T15" fmla="*/ 2147483647 h 12"/>
                <a:gd name="T16" fmla="*/ 0 w 9"/>
                <a:gd name="T17" fmla="*/ 2147483647 h 12"/>
                <a:gd name="T18" fmla="*/ 2147483647 w 9"/>
                <a:gd name="T19" fmla="*/ 2147483647 h 1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9"/>
                <a:gd name="T31" fmla="*/ 0 h 12"/>
                <a:gd name="T32" fmla="*/ 9 w 9"/>
                <a:gd name="T33" fmla="*/ 12 h 12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9" h="12">
                  <a:moveTo>
                    <a:pt x="5" y="12"/>
                  </a:moveTo>
                  <a:cubicBezTo>
                    <a:pt x="6" y="12"/>
                    <a:pt x="7" y="12"/>
                    <a:pt x="8" y="11"/>
                  </a:cubicBezTo>
                  <a:cubicBezTo>
                    <a:pt x="9" y="9"/>
                    <a:pt x="6" y="2"/>
                    <a:pt x="5" y="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6" y="4"/>
                    <a:pt x="7" y="10"/>
                    <a:pt x="7" y="11"/>
                  </a:cubicBezTo>
                  <a:cubicBezTo>
                    <a:pt x="6" y="12"/>
                    <a:pt x="3" y="11"/>
                    <a:pt x="1" y="10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1" y="12"/>
                    <a:pt x="3" y="12"/>
                    <a:pt x="5" y="12"/>
                  </a:cubicBezTo>
                  <a:close/>
                </a:path>
              </a:pathLst>
            </a:custGeom>
            <a:solidFill>
              <a:srgbClr val="AD5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7779" name="Freeform 440">
              <a:extLst>
                <a:ext uri="{FF2B5EF4-FFF2-40B4-BE49-F238E27FC236}">
                  <a16:creationId xmlns:a16="http://schemas.microsoft.com/office/drawing/2014/main" id="{40389AB0-976E-4D04-9DED-1F254009BA0D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0914" y="-4330292"/>
              <a:ext cx="34925" cy="22225"/>
            </a:xfrm>
            <a:custGeom>
              <a:avLst/>
              <a:gdLst>
                <a:gd name="T0" fmla="*/ 2147483647 w 11"/>
                <a:gd name="T1" fmla="*/ 2147483647 h 7"/>
                <a:gd name="T2" fmla="*/ 2147483647 w 11"/>
                <a:gd name="T3" fmla="*/ 2147483647 h 7"/>
                <a:gd name="T4" fmla="*/ 2147483647 w 11"/>
                <a:gd name="T5" fmla="*/ 2147483647 h 7"/>
                <a:gd name="T6" fmla="*/ 2147483647 w 11"/>
                <a:gd name="T7" fmla="*/ 2147483647 h 7"/>
                <a:gd name="T8" fmla="*/ 2147483647 w 11"/>
                <a:gd name="T9" fmla="*/ 2147483647 h 7"/>
                <a:gd name="T10" fmla="*/ 2147483647 w 11"/>
                <a:gd name="T11" fmla="*/ 2147483647 h 7"/>
                <a:gd name="T12" fmla="*/ 0 w 11"/>
                <a:gd name="T13" fmla="*/ 0 h 7"/>
                <a:gd name="T14" fmla="*/ 0 w 11"/>
                <a:gd name="T15" fmla="*/ 2147483647 h 7"/>
                <a:gd name="T16" fmla="*/ 2147483647 w 11"/>
                <a:gd name="T17" fmla="*/ 2147483647 h 7"/>
                <a:gd name="T18" fmla="*/ 2147483647 w 11"/>
                <a:gd name="T19" fmla="*/ 2147483647 h 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1"/>
                <a:gd name="T31" fmla="*/ 0 h 7"/>
                <a:gd name="T32" fmla="*/ 11 w 11"/>
                <a:gd name="T33" fmla="*/ 7 h 7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1" h="7">
                  <a:moveTo>
                    <a:pt x="8" y="7"/>
                  </a:moveTo>
                  <a:cubicBezTo>
                    <a:pt x="9" y="7"/>
                    <a:pt x="10" y="7"/>
                    <a:pt x="11" y="6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9" y="6"/>
                    <a:pt x="6" y="6"/>
                    <a:pt x="5" y="5"/>
                  </a:cubicBezTo>
                  <a:cubicBezTo>
                    <a:pt x="3" y="4"/>
                    <a:pt x="2" y="3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3"/>
                    <a:pt x="2" y="5"/>
                    <a:pt x="4" y="6"/>
                  </a:cubicBezTo>
                  <a:cubicBezTo>
                    <a:pt x="5" y="7"/>
                    <a:pt x="6" y="7"/>
                    <a:pt x="8" y="7"/>
                  </a:cubicBezTo>
                  <a:close/>
                </a:path>
              </a:pathLst>
            </a:custGeom>
            <a:solidFill>
              <a:srgbClr val="4119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7780" name="Freeform 441">
              <a:extLst>
                <a:ext uri="{FF2B5EF4-FFF2-40B4-BE49-F238E27FC236}">
                  <a16:creationId xmlns:a16="http://schemas.microsoft.com/office/drawing/2014/main" id="{861E1108-11D0-4958-A7EC-348ECE7DE559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9664" y="-3761967"/>
              <a:ext cx="139700" cy="119063"/>
            </a:xfrm>
            <a:custGeom>
              <a:avLst/>
              <a:gdLst>
                <a:gd name="T0" fmla="*/ 0 w 44"/>
                <a:gd name="T1" fmla="*/ 2147483647 h 37"/>
                <a:gd name="T2" fmla="*/ 2147483647 w 44"/>
                <a:gd name="T3" fmla="*/ 2147483647 h 37"/>
                <a:gd name="T4" fmla="*/ 2147483647 w 44"/>
                <a:gd name="T5" fmla="*/ 2147483647 h 37"/>
                <a:gd name="T6" fmla="*/ 2147483647 w 44"/>
                <a:gd name="T7" fmla="*/ 2147483647 h 37"/>
                <a:gd name="T8" fmla="*/ 2147483647 w 44"/>
                <a:gd name="T9" fmla="*/ 2147483647 h 37"/>
                <a:gd name="T10" fmla="*/ 2147483647 w 44"/>
                <a:gd name="T11" fmla="*/ 2147483647 h 37"/>
                <a:gd name="T12" fmla="*/ 2147483647 w 44"/>
                <a:gd name="T13" fmla="*/ 2147483647 h 37"/>
                <a:gd name="T14" fmla="*/ 2147483647 w 44"/>
                <a:gd name="T15" fmla="*/ 2147483647 h 37"/>
                <a:gd name="T16" fmla="*/ 2147483647 w 44"/>
                <a:gd name="T17" fmla="*/ 2147483647 h 37"/>
                <a:gd name="T18" fmla="*/ 2147483647 w 44"/>
                <a:gd name="T19" fmla="*/ 0 h 3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44"/>
                <a:gd name="T31" fmla="*/ 0 h 37"/>
                <a:gd name="T32" fmla="*/ 44 w 44"/>
                <a:gd name="T33" fmla="*/ 37 h 37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44" h="37">
                  <a:moveTo>
                    <a:pt x="0" y="34"/>
                  </a:moveTo>
                  <a:cubicBezTo>
                    <a:pt x="8" y="33"/>
                    <a:pt x="15" y="33"/>
                    <a:pt x="22" y="33"/>
                  </a:cubicBezTo>
                  <a:cubicBezTo>
                    <a:pt x="26" y="34"/>
                    <a:pt x="29" y="34"/>
                    <a:pt x="33" y="34"/>
                  </a:cubicBezTo>
                  <a:cubicBezTo>
                    <a:pt x="35" y="35"/>
                    <a:pt x="43" y="37"/>
                    <a:pt x="44" y="36"/>
                  </a:cubicBezTo>
                  <a:cubicBezTo>
                    <a:pt x="44" y="35"/>
                    <a:pt x="44" y="33"/>
                    <a:pt x="44" y="33"/>
                  </a:cubicBezTo>
                  <a:cubicBezTo>
                    <a:pt x="44" y="32"/>
                    <a:pt x="44" y="31"/>
                    <a:pt x="44" y="30"/>
                  </a:cubicBezTo>
                  <a:cubicBezTo>
                    <a:pt x="44" y="28"/>
                    <a:pt x="44" y="26"/>
                    <a:pt x="43" y="24"/>
                  </a:cubicBezTo>
                  <a:cubicBezTo>
                    <a:pt x="41" y="20"/>
                    <a:pt x="38" y="17"/>
                    <a:pt x="35" y="14"/>
                  </a:cubicBezTo>
                  <a:cubicBezTo>
                    <a:pt x="31" y="10"/>
                    <a:pt x="27" y="7"/>
                    <a:pt x="23" y="5"/>
                  </a:cubicBezTo>
                  <a:cubicBezTo>
                    <a:pt x="18" y="2"/>
                    <a:pt x="13" y="0"/>
                    <a:pt x="7" y="0"/>
                  </a:cubicBezTo>
                </a:path>
              </a:pathLst>
            </a:custGeom>
            <a:solidFill>
              <a:srgbClr val="E489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7781" name="Freeform 442">
              <a:extLst>
                <a:ext uri="{FF2B5EF4-FFF2-40B4-BE49-F238E27FC236}">
                  <a16:creationId xmlns:a16="http://schemas.microsoft.com/office/drawing/2014/main" id="{61EF2E64-6232-4B69-A10E-25AFFD92304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2489" y="-3831817"/>
              <a:ext cx="307975" cy="195263"/>
            </a:xfrm>
            <a:custGeom>
              <a:avLst/>
              <a:gdLst>
                <a:gd name="T0" fmla="*/ 2147483647 w 194"/>
                <a:gd name="T1" fmla="*/ 0 h 123"/>
                <a:gd name="T2" fmla="*/ 2147483647 w 194"/>
                <a:gd name="T3" fmla="*/ 2147483647 h 123"/>
                <a:gd name="T4" fmla="*/ 2147483647 w 194"/>
                <a:gd name="T5" fmla="*/ 2147483647 h 123"/>
                <a:gd name="T6" fmla="*/ 0 w 194"/>
                <a:gd name="T7" fmla="*/ 2147483647 h 123"/>
                <a:gd name="T8" fmla="*/ 2147483647 w 194"/>
                <a:gd name="T9" fmla="*/ 0 h 1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123"/>
                <a:gd name="T17" fmla="*/ 194 w 194"/>
                <a:gd name="T18" fmla="*/ 123 h 12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123">
                  <a:moveTo>
                    <a:pt x="38" y="0"/>
                  </a:moveTo>
                  <a:lnTo>
                    <a:pt x="194" y="34"/>
                  </a:lnTo>
                  <a:lnTo>
                    <a:pt x="166" y="123"/>
                  </a:lnTo>
                  <a:lnTo>
                    <a:pt x="0" y="82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FB5D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7782" name="Freeform 443">
              <a:extLst>
                <a:ext uri="{FF2B5EF4-FFF2-40B4-BE49-F238E27FC236}">
                  <a16:creationId xmlns:a16="http://schemas.microsoft.com/office/drawing/2014/main" id="{4516ADFA-EF9D-4F52-8001-31C69BAA8026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2489" y="-3831817"/>
              <a:ext cx="307975" cy="195263"/>
            </a:xfrm>
            <a:custGeom>
              <a:avLst/>
              <a:gdLst>
                <a:gd name="T0" fmla="*/ 2147483647 w 194"/>
                <a:gd name="T1" fmla="*/ 0 h 123"/>
                <a:gd name="T2" fmla="*/ 2147483647 w 194"/>
                <a:gd name="T3" fmla="*/ 2147483647 h 123"/>
                <a:gd name="T4" fmla="*/ 2147483647 w 194"/>
                <a:gd name="T5" fmla="*/ 2147483647 h 123"/>
                <a:gd name="T6" fmla="*/ 0 w 194"/>
                <a:gd name="T7" fmla="*/ 2147483647 h 12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94"/>
                <a:gd name="T13" fmla="*/ 0 h 123"/>
                <a:gd name="T14" fmla="*/ 194 w 194"/>
                <a:gd name="T15" fmla="*/ 123 h 12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94" h="123">
                  <a:moveTo>
                    <a:pt x="38" y="0"/>
                  </a:moveTo>
                  <a:lnTo>
                    <a:pt x="194" y="34"/>
                  </a:lnTo>
                  <a:lnTo>
                    <a:pt x="166" y="123"/>
                  </a:lnTo>
                  <a:lnTo>
                    <a:pt x="0" y="82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7783" name="Freeform 444">
              <a:extLst>
                <a:ext uri="{FF2B5EF4-FFF2-40B4-BE49-F238E27FC236}">
                  <a16:creationId xmlns:a16="http://schemas.microsoft.com/office/drawing/2014/main" id="{8ABEC15E-DA94-4CE2-9F40-31D765283F91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4239" y="-4041367"/>
              <a:ext cx="193675" cy="250825"/>
            </a:xfrm>
            <a:custGeom>
              <a:avLst/>
              <a:gdLst>
                <a:gd name="T0" fmla="*/ 2147483647 w 122"/>
                <a:gd name="T1" fmla="*/ 2147483647 h 158"/>
                <a:gd name="T2" fmla="*/ 2147483647 w 122"/>
                <a:gd name="T3" fmla="*/ 2147483647 h 158"/>
                <a:gd name="T4" fmla="*/ 2147483647 w 122"/>
                <a:gd name="T5" fmla="*/ 2147483647 h 158"/>
                <a:gd name="T6" fmla="*/ 2147483647 w 122"/>
                <a:gd name="T7" fmla="*/ 0 h 158"/>
                <a:gd name="T8" fmla="*/ 2147483647 w 122"/>
                <a:gd name="T9" fmla="*/ 2147483647 h 158"/>
                <a:gd name="T10" fmla="*/ 0 w 122"/>
                <a:gd name="T11" fmla="*/ 2147483647 h 158"/>
                <a:gd name="T12" fmla="*/ 0 w 122"/>
                <a:gd name="T13" fmla="*/ 2147483647 h 158"/>
                <a:gd name="T14" fmla="*/ 2147483647 w 122"/>
                <a:gd name="T15" fmla="*/ 2147483647 h 158"/>
                <a:gd name="T16" fmla="*/ 2147483647 w 122"/>
                <a:gd name="T17" fmla="*/ 2147483647 h 158"/>
                <a:gd name="T18" fmla="*/ 2147483647 w 122"/>
                <a:gd name="T19" fmla="*/ 2147483647 h 158"/>
                <a:gd name="T20" fmla="*/ 2147483647 w 122"/>
                <a:gd name="T21" fmla="*/ 2147483647 h 158"/>
                <a:gd name="T22" fmla="*/ 2147483647 w 122"/>
                <a:gd name="T23" fmla="*/ 2147483647 h 15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22"/>
                <a:gd name="T37" fmla="*/ 0 h 158"/>
                <a:gd name="T38" fmla="*/ 122 w 122"/>
                <a:gd name="T39" fmla="*/ 158 h 158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22" h="158">
                  <a:moveTo>
                    <a:pt x="120" y="156"/>
                  </a:moveTo>
                  <a:lnTo>
                    <a:pt x="2" y="132"/>
                  </a:lnTo>
                  <a:lnTo>
                    <a:pt x="34" y="2"/>
                  </a:lnTo>
                  <a:lnTo>
                    <a:pt x="34" y="0"/>
                  </a:lnTo>
                  <a:lnTo>
                    <a:pt x="32" y="2"/>
                  </a:lnTo>
                  <a:lnTo>
                    <a:pt x="0" y="132"/>
                  </a:lnTo>
                  <a:lnTo>
                    <a:pt x="0" y="134"/>
                  </a:lnTo>
                  <a:lnTo>
                    <a:pt x="2" y="134"/>
                  </a:lnTo>
                  <a:lnTo>
                    <a:pt x="120" y="158"/>
                  </a:lnTo>
                  <a:lnTo>
                    <a:pt x="122" y="158"/>
                  </a:lnTo>
                  <a:lnTo>
                    <a:pt x="120" y="156"/>
                  </a:lnTo>
                  <a:close/>
                </a:path>
              </a:pathLst>
            </a:custGeom>
            <a:solidFill>
              <a:srgbClr val="AF3C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7784" name="Freeform 445">
              <a:extLst>
                <a:ext uri="{FF2B5EF4-FFF2-40B4-BE49-F238E27FC236}">
                  <a16:creationId xmlns:a16="http://schemas.microsoft.com/office/drawing/2014/main" id="{E3CFF648-1704-477E-BA28-33782F93208E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4064" y="-3717517"/>
              <a:ext cx="342900" cy="77788"/>
            </a:xfrm>
            <a:custGeom>
              <a:avLst/>
              <a:gdLst>
                <a:gd name="T0" fmla="*/ 2147483647 w 216"/>
                <a:gd name="T1" fmla="*/ 2147483647 h 49"/>
                <a:gd name="T2" fmla="*/ 2147483647 w 216"/>
                <a:gd name="T3" fmla="*/ 0 h 49"/>
                <a:gd name="T4" fmla="*/ 0 w 216"/>
                <a:gd name="T5" fmla="*/ 0 h 49"/>
                <a:gd name="T6" fmla="*/ 2147483647 w 216"/>
                <a:gd name="T7" fmla="*/ 0 h 49"/>
                <a:gd name="T8" fmla="*/ 2147483647 w 216"/>
                <a:gd name="T9" fmla="*/ 2147483647 h 49"/>
                <a:gd name="T10" fmla="*/ 2147483647 w 216"/>
                <a:gd name="T11" fmla="*/ 2147483647 h 49"/>
                <a:gd name="T12" fmla="*/ 2147483647 w 216"/>
                <a:gd name="T13" fmla="*/ 2147483647 h 4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16"/>
                <a:gd name="T22" fmla="*/ 0 h 49"/>
                <a:gd name="T23" fmla="*/ 216 w 216"/>
                <a:gd name="T24" fmla="*/ 49 h 49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16" h="49">
                  <a:moveTo>
                    <a:pt x="214" y="47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14" y="49"/>
                  </a:lnTo>
                  <a:lnTo>
                    <a:pt x="216" y="47"/>
                  </a:lnTo>
                  <a:lnTo>
                    <a:pt x="214" y="47"/>
                  </a:lnTo>
                  <a:close/>
                </a:path>
              </a:pathLst>
            </a:custGeom>
            <a:solidFill>
              <a:srgbClr val="AF3C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7785" name="Freeform 446">
              <a:extLst>
                <a:ext uri="{FF2B5EF4-FFF2-40B4-BE49-F238E27FC236}">
                  <a16:creationId xmlns:a16="http://schemas.microsoft.com/office/drawing/2014/main" id="{63D0211D-C482-446A-9AD2-E9681607035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4064" y="-3717517"/>
              <a:ext cx="342900" cy="77788"/>
            </a:xfrm>
            <a:custGeom>
              <a:avLst/>
              <a:gdLst>
                <a:gd name="T0" fmla="*/ 2147483647 w 216"/>
                <a:gd name="T1" fmla="*/ 2147483647 h 49"/>
                <a:gd name="T2" fmla="*/ 2147483647 w 216"/>
                <a:gd name="T3" fmla="*/ 0 h 49"/>
                <a:gd name="T4" fmla="*/ 0 w 216"/>
                <a:gd name="T5" fmla="*/ 0 h 49"/>
                <a:gd name="T6" fmla="*/ 2147483647 w 216"/>
                <a:gd name="T7" fmla="*/ 0 h 49"/>
                <a:gd name="T8" fmla="*/ 2147483647 w 216"/>
                <a:gd name="T9" fmla="*/ 2147483647 h 49"/>
                <a:gd name="T10" fmla="*/ 2147483647 w 216"/>
                <a:gd name="T11" fmla="*/ 2147483647 h 49"/>
                <a:gd name="T12" fmla="*/ 2147483647 w 216"/>
                <a:gd name="T13" fmla="*/ 2147483647 h 4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16"/>
                <a:gd name="T22" fmla="*/ 0 h 49"/>
                <a:gd name="T23" fmla="*/ 216 w 216"/>
                <a:gd name="T24" fmla="*/ 49 h 49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16" h="49">
                  <a:moveTo>
                    <a:pt x="214" y="47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14" y="49"/>
                  </a:lnTo>
                  <a:lnTo>
                    <a:pt x="216" y="47"/>
                  </a:lnTo>
                  <a:lnTo>
                    <a:pt x="214" y="4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7786" name="Rectangle 447">
              <a:extLst>
                <a:ext uri="{FF2B5EF4-FFF2-40B4-BE49-F238E27FC236}">
                  <a16:creationId xmlns:a16="http://schemas.microsoft.com/office/drawing/2014/main" id="{90654214-BD52-4663-825C-5CCFDA6DF2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95601" y="-3627030"/>
              <a:ext cx="1639888" cy="53975"/>
            </a:xfrm>
            <a:prstGeom prst="rect">
              <a:avLst/>
            </a:prstGeom>
            <a:solidFill>
              <a:srgbClr val="6263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en-US"/>
            </a:p>
          </p:txBody>
        </p:sp>
        <p:sp>
          <p:nvSpPr>
            <p:cNvPr id="117787" name="Freeform 448">
              <a:extLst>
                <a:ext uri="{FF2B5EF4-FFF2-40B4-BE49-F238E27FC236}">
                  <a16:creationId xmlns:a16="http://schemas.microsoft.com/office/drawing/2014/main" id="{8FC7B2BA-51E8-4549-BE05-42CA481C993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2214" y="-3974692"/>
              <a:ext cx="479425" cy="347663"/>
            </a:xfrm>
            <a:custGeom>
              <a:avLst/>
              <a:gdLst>
                <a:gd name="T0" fmla="*/ 2147483647 w 302"/>
                <a:gd name="T1" fmla="*/ 0 h 219"/>
                <a:gd name="T2" fmla="*/ 2147483647 w 302"/>
                <a:gd name="T3" fmla="*/ 0 h 219"/>
                <a:gd name="T4" fmla="*/ 0 w 302"/>
                <a:gd name="T5" fmla="*/ 2147483647 h 219"/>
                <a:gd name="T6" fmla="*/ 2147483647 w 302"/>
                <a:gd name="T7" fmla="*/ 2147483647 h 219"/>
                <a:gd name="T8" fmla="*/ 2147483647 w 302"/>
                <a:gd name="T9" fmla="*/ 0 h 2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2"/>
                <a:gd name="T16" fmla="*/ 0 h 219"/>
                <a:gd name="T17" fmla="*/ 302 w 302"/>
                <a:gd name="T18" fmla="*/ 219 h 21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2" h="219">
                  <a:moveTo>
                    <a:pt x="302" y="0"/>
                  </a:moveTo>
                  <a:lnTo>
                    <a:pt x="54" y="0"/>
                  </a:lnTo>
                  <a:lnTo>
                    <a:pt x="0" y="219"/>
                  </a:lnTo>
                  <a:lnTo>
                    <a:pt x="250" y="219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4A12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7788" name="Oval 449">
              <a:extLst>
                <a:ext uri="{FF2B5EF4-FFF2-40B4-BE49-F238E27FC236}">
                  <a16:creationId xmlns:a16="http://schemas.microsoft.com/office/drawing/2014/main" id="{8960D45A-0ABD-466B-A1B1-626600FDD0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35414" y="-3828642"/>
              <a:ext cx="76200" cy="76200"/>
            </a:xfrm>
            <a:prstGeom prst="ellipse">
              <a:avLst/>
            </a:prstGeom>
            <a:solidFill>
              <a:srgbClr val="3A07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en-US"/>
            </a:p>
          </p:txBody>
        </p:sp>
        <p:sp>
          <p:nvSpPr>
            <p:cNvPr id="117789" name="Rectangle 450">
              <a:extLst>
                <a:ext uri="{FF2B5EF4-FFF2-40B4-BE49-F238E27FC236}">
                  <a16:creationId xmlns:a16="http://schemas.microsoft.com/office/drawing/2014/main" id="{4CBB4ED7-26A2-470E-8160-09F4038C83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06789" y="-3668305"/>
              <a:ext cx="263525" cy="41275"/>
            </a:xfrm>
            <a:prstGeom prst="rect">
              <a:avLst/>
            </a:prstGeom>
            <a:solidFill>
              <a:srgbClr val="4A12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en-US"/>
            </a:p>
          </p:txBody>
        </p:sp>
        <p:sp>
          <p:nvSpPr>
            <p:cNvPr id="117790" name="Rectangle 451">
              <a:extLst>
                <a:ext uri="{FF2B5EF4-FFF2-40B4-BE49-F238E27FC236}">
                  <a16:creationId xmlns:a16="http://schemas.microsoft.com/office/drawing/2014/main" id="{DF796FBB-0591-492D-A9F4-D6236806E4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81326" y="-3573055"/>
              <a:ext cx="1458913" cy="152400"/>
            </a:xfrm>
            <a:prstGeom prst="rect">
              <a:avLst/>
            </a:prstGeom>
            <a:solidFill>
              <a:srgbClr val="4A12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en-US"/>
            </a:p>
          </p:txBody>
        </p:sp>
      </p:grpSp>
      <p:sp>
        <p:nvSpPr>
          <p:cNvPr id="33" name="TextBox 32">
            <a:extLst>
              <a:ext uri="{FF2B5EF4-FFF2-40B4-BE49-F238E27FC236}">
                <a16:creationId xmlns:a16="http://schemas.microsoft.com/office/drawing/2014/main" id="{24E711ED-45B0-466A-BE7F-3C251D6E6E0D}"/>
              </a:ext>
            </a:extLst>
          </p:cNvPr>
          <p:cNvSpPr txBox="1"/>
          <p:nvPr/>
        </p:nvSpPr>
        <p:spPr>
          <a:xfrm>
            <a:off x="5274867" y="6506701"/>
            <a:ext cx="1631352" cy="205249"/>
          </a:xfrm>
          <a:prstGeom prst="rect">
            <a:avLst/>
          </a:prstGeom>
          <a:noFill/>
        </p:spPr>
        <p:txBody>
          <a:bodyPr wrap="squar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ru-RU" sz="700" kern="1200" noProof="0" dirty="0">
                <a:solidFill>
                  <a:schemeClr val="bg1"/>
                </a:solidFill>
                <a:latin typeface="+mn-lt"/>
                <a:ea typeface="+mn-ea"/>
                <a:cs typeface="+mn-cs"/>
              </a:rPr>
              <a:t>© БМТТД, 2022 (</a:t>
            </a:r>
            <a:r>
              <a:rPr lang="en-US" sz="700" kern="1200" noProof="0" dirty="0">
                <a:solidFill>
                  <a:schemeClr val="bg1"/>
                </a:solidFill>
                <a:latin typeface="+mn-lt"/>
                <a:ea typeface="+mn-ea"/>
                <a:cs typeface="+mn-cs"/>
              </a:rPr>
              <a:t>undp.org/</a:t>
            </a:r>
            <a:r>
              <a:rPr lang="en-US" sz="700" kern="1200" noProof="0" dirty="0" err="1">
                <a:solidFill>
                  <a:schemeClr val="bg1"/>
                </a:solidFill>
                <a:latin typeface="+mn-lt"/>
                <a:ea typeface="+mn-ea"/>
                <a:cs typeface="+mn-cs"/>
              </a:rPr>
              <a:t>uzbekistan</a:t>
            </a:r>
            <a:r>
              <a:rPr lang="en-US" sz="700" kern="1200" noProof="0" dirty="0">
                <a:solidFill>
                  <a:schemeClr val="bg1"/>
                </a:solidFill>
                <a:latin typeface="+mn-lt"/>
                <a:ea typeface="+mn-ea"/>
                <a:cs typeface="+mn-cs"/>
              </a:rPr>
              <a:t>)</a:t>
            </a:r>
            <a:endParaRPr lang="ru-RU" sz="700" kern="1200" noProof="0" dirty="0">
              <a:solidFill>
                <a:schemeClr val="bg1"/>
              </a:solidFill>
              <a:latin typeface="+mn-lt"/>
              <a:ea typeface="+mn-ea"/>
              <a:cs typeface="+mn-cs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1500"/>
                                        <p:tgtEl>
                                          <p:spTgt spid="1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3" grpId="0"/>
    </p:bldLst>
  </p:timing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Subtitle 1">
            <a:extLst>
              <a:ext uri="{FF2B5EF4-FFF2-40B4-BE49-F238E27FC236}">
                <a16:creationId xmlns:a16="http://schemas.microsoft.com/office/drawing/2014/main" id="{82C2B0A8-A26F-4D3C-AB15-8F1AF11565D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447675" y="769938"/>
            <a:ext cx="4949825" cy="746125"/>
          </a:xfrm>
        </p:spPr>
        <p:txBody>
          <a:bodyPr/>
          <a:lstStyle/>
          <a:p>
            <a:pPr eaLnBrk="1" hangingPunct="1"/>
            <a:r>
              <a:rPr lang="ru-RU" altLang="en-US" sz="6000" b="1"/>
              <a:t>Билимларни</a:t>
            </a:r>
            <a:r>
              <a:rPr lang="en-US" altLang="en-US" sz="6000" b="1"/>
              <a:t> </a:t>
            </a:r>
            <a:r>
              <a:rPr lang="ru-RU" altLang="en-US" sz="6000" b="1"/>
              <a:t>назорат</a:t>
            </a:r>
            <a:r>
              <a:rPr lang="en-US" altLang="en-US" sz="6000" b="1"/>
              <a:t> </a:t>
            </a:r>
            <a:r>
              <a:rPr lang="ru-RU" altLang="en-US" sz="6000" b="1"/>
              <a:t>қилиш</a:t>
            </a:r>
            <a:r>
              <a:rPr lang="en-US" altLang="en-US" sz="6000" b="1"/>
              <a:t>.</a:t>
            </a:r>
          </a:p>
        </p:txBody>
      </p:sp>
      <p:sp>
        <p:nvSpPr>
          <p:cNvPr id="118787" name="Title 1">
            <a:extLst>
              <a:ext uri="{FF2B5EF4-FFF2-40B4-BE49-F238E27FC236}">
                <a16:creationId xmlns:a16="http://schemas.microsoft.com/office/drawing/2014/main" id="{5B9FEB32-4543-4A82-942B-C22545235A11}"/>
              </a:ext>
            </a:extLst>
          </p:cNvPr>
          <p:cNvSpPr txBox="1">
            <a:spLocks/>
          </p:cNvSpPr>
          <p:nvPr/>
        </p:nvSpPr>
        <p:spPr bwMode="auto">
          <a:xfrm>
            <a:off x="1427163" y="4887913"/>
            <a:ext cx="1641475" cy="1235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lnSpc>
                <a:spcPct val="90000"/>
              </a:lnSpc>
            </a:pPr>
            <a:endParaRPr lang="ru-RU" altLang="en-US" sz="7800" b="1">
              <a:solidFill>
                <a:srgbClr val="1BD7D3"/>
              </a:solidFill>
              <a:latin typeface="Arial Black" panose="020B0A04020102020204" pitchFamily="34" charset="0"/>
            </a:endParaRPr>
          </a:p>
        </p:txBody>
      </p:sp>
    </p:spTree>
  </p:cSld>
  <p:clrMapOvr>
    <a:masterClrMapping/>
  </p:clrMapOvr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AA5DE22-9081-4FC6-850D-CF805184988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rtlCol="0">
            <a:noAutofit/>
          </a:bodyPr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en-US" dirty="0">
                <a:latin typeface="+mn-lt"/>
              </a:rPr>
              <a:t>1 – </a:t>
            </a:r>
            <a:r>
              <a:rPr lang="ru-RU" dirty="0">
                <a:latin typeface="+mn-lt"/>
              </a:rPr>
              <a:t>Блок</a:t>
            </a:r>
            <a:r>
              <a:rPr lang="en-US" dirty="0">
                <a:latin typeface="+mn-lt"/>
              </a:rPr>
              <a:t> </a:t>
            </a:r>
            <a:r>
              <a:rPr lang="ru-RU" dirty="0" err="1">
                <a:latin typeface="+mn-lt"/>
              </a:rPr>
              <a:t>бўйича</a:t>
            </a:r>
            <a:r>
              <a:rPr lang="en-US" dirty="0">
                <a:latin typeface="+mn-lt"/>
              </a:rPr>
              <a:t> </a:t>
            </a:r>
            <a:r>
              <a:rPr lang="ru-RU" dirty="0" err="1">
                <a:latin typeface="+mn-lt"/>
              </a:rPr>
              <a:t>назорат</a:t>
            </a:r>
            <a:r>
              <a:rPr lang="en-US" dirty="0">
                <a:latin typeface="+mn-lt"/>
              </a:rPr>
              <a:t> </a:t>
            </a:r>
            <a:r>
              <a:rPr lang="ru-RU" dirty="0" err="1">
                <a:latin typeface="+mn-lt"/>
              </a:rPr>
              <a:t>саволлари</a:t>
            </a:r>
            <a:r>
              <a:rPr lang="en-US" dirty="0">
                <a:latin typeface="+mn-lt"/>
              </a:rPr>
              <a:t>.</a:t>
            </a:r>
          </a:p>
        </p:txBody>
      </p:sp>
      <p:sp>
        <p:nvSpPr>
          <p:cNvPr id="119811" name="object 12">
            <a:extLst>
              <a:ext uri="{FF2B5EF4-FFF2-40B4-BE49-F238E27FC236}">
                <a16:creationId xmlns:a16="http://schemas.microsoft.com/office/drawing/2014/main" id="{ECEE35B4-0B4E-4BD8-8342-522AF826BE95}"/>
              </a:ext>
            </a:extLst>
          </p:cNvPr>
          <p:cNvSpPr>
            <a:spLocks/>
          </p:cNvSpPr>
          <p:nvPr/>
        </p:nvSpPr>
        <p:spPr bwMode="auto">
          <a:xfrm>
            <a:off x="439738" y="974725"/>
            <a:ext cx="688975" cy="685800"/>
          </a:xfrm>
          <a:custGeom>
            <a:avLst/>
            <a:gdLst>
              <a:gd name="T0" fmla="*/ 6661419 w 381000"/>
              <a:gd name="T1" fmla="*/ 0 h 379730"/>
              <a:gd name="T2" fmla="*/ 5134593 w 381000"/>
              <a:gd name="T3" fmla="*/ 173882 h 379730"/>
              <a:gd name="T4" fmla="*/ 3732689 w 381000"/>
              <a:gd name="T5" fmla="*/ 669273 h 379730"/>
              <a:gd name="T6" fmla="*/ 2495806 w 381000"/>
              <a:gd name="T7" fmla="*/ 1446571 h 379730"/>
              <a:gd name="T8" fmla="*/ 1463998 w 381000"/>
              <a:gd name="T9" fmla="*/ 2466223 h 379730"/>
              <a:gd name="T10" fmla="*/ 677402 w 381000"/>
              <a:gd name="T11" fmla="*/ 3688741 h 379730"/>
              <a:gd name="T12" fmla="*/ 176025 w 381000"/>
              <a:gd name="T13" fmla="*/ 5074501 h 379730"/>
              <a:gd name="T14" fmla="*/ 0 w 381000"/>
              <a:gd name="T15" fmla="*/ 6583965 h 379730"/>
              <a:gd name="T16" fmla="*/ 176025 w 381000"/>
              <a:gd name="T17" fmla="*/ 8093449 h 379730"/>
              <a:gd name="T18" fmla="*/ 677402 w 381000"/>
              <a:gd name="T19" fmla="*/ 9479236 h 379730"/>
              <a:gd name="T20" fmla="*/ 1463998 w 381000"/>
              <a:gd name="T21" fmla="*/ 10701731 h 379730"/>
              <a:gd name="T22" fmla="*/ 2495806 w 381000"/>
              <a:gd name="T23" fmla="*/ 11721402 h 379730"/>
              <a:gd name="T24" fmla="*/ 3732689 w 381000"/>
              <a:gd name="T25" fmla="*/ 12498691 h 379730"/>
              <a:gd name="T26" fmla="*/ 5134593 w 381000"/>
              <a:gd name="T27" fmla="*/ 12994083 h 379730"/>
              <a:gd name="T28" fmla="*/ 6661419 w 381000"/>
              <a:gd name="T29" fmla="*/ 13167952 h 379730"/>
              <a:gd name="T30" fmla="*/ 8188178 w 381000"/>
              <a:gd name="T31" fmla="*/ 12994083 h 379730"/>
              <a:gd name="T32" fmla="*/ 9590084 w 381000"/>
              <a:gd name="T33" fmla="*/ 12498691 h 379730"/>
              <a:gd name="T34" fmla="*/ 10826962 w 381000"/>
              <a:gd name="T35" fmla="*/ 11721402 h 379730"/>
              <a:gd name="T36" fmla="*/ 11858782 w 381000"/>
              <a:gd name="T37" fmla="*/ 10701731 h 379730"/>
              <a:gd name="T38" fmla="*/ 12645371 w 381000"/>
              <a:gd name="T39" fmla="*/ 9479236 h 379730"/>
              <a:gd name="T40" fmla="*/ 13146742 w 381000"/>
              <a:gd name="T41" fmla="*/ 8093449 h 379730"/>
              <a:gd name="T42" fmla="*/ 13322808 w 381000"/>
              <a:gd name="T43" fmla="*/ 6583965 h 379730"/>
              <a:gd name="T44" fmla="*/ 13146742 w 381000"/>
              <a:gd name="T45" fmla="*/ 5074501 h 379730"/>
              <a:gd name="T46" fmla="*/ 12645371 w 381000"/>
              <a:gd name="T47" fmla="*/ 3688741 h 379730"/>
              <a:gd name="T48" fmla="*/ 11858782 w 381000"/>
              <a:gd name="T49" fmla="*/ 2466223 h 379730"/>
              <a:gd name="T50" fmla="*/ 10826962 w 381000"/>
              <a:gd name="T51" fmla="*/ 1446571 h 379730"/>
              <a:gd name="T52" fmla="*/ 9590084 w 381000"/>
              <a:gd name="T53" fmla="*/ 669273 h 379730"/>
              <a:gd name="T54" fmla="*/ 8188178 w 381000"/>
              <a:gd name="T55" fmla="*/ 173882 h 379730"/>
              <a:gd name="T56" fmla="*/ 6661419 w 381000"/>
              <a:gd name="T57" fmla="*/ 0 h 379730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w 381000"/>
              <a:gd name="T88" fmla="*/ 0 h 379730"/>
              <a:gd name="T89" fmla="*/ 381000 w 381000"/>
              <a:gd name="T90" fmla="*/ 379730 h 379730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T87" t="T88" r="T89" b="T90"/>
            <a:pathLst>
              <a:path w="381000" h="379730">
                <a:moveTo>
                  <a:pt x="190500" y="0"/>
                </a:moveTo>
                <a:lnTo>
                  <a:pt x="146837" y="5011"/>
                </a:lnTo>
                <a:lnTo>
                  <a:pt x="106746" y="19287"/>
                </a:lnTo>
                <a:lnTo>
                  <a:pt x="71374" y="41687"/>
                </a:lnTo>
                <a:lnTo>
                  <a:pt x="41867" y="71072"/>
                </a:lnTo>
                <a:lnTo>
                  <a:pt x="19372" y="106302"/>
                </a:lnTo>
                <a:lnTo>
                  <a:pt x="5034" y="146237"/>
                </a:lnTo>
                <a:lnTo>
                  <a:pt x="0" y="189737"/>
                </a:lnTo>
                <a:lnTo>
                  <a:pt x="5034" y="233238"/>
                </a:lnTo>
                <a:lnTo>
                  <a:pt x="19372" y="273173"/>
                </a:lnTo>
                <a:lnTo>
                  <a:pt x="41867" y="308403"/>
                </a:lnTo>
                <a:lnTo>
                  <a:pt x="71374" y="337788"/>
                </a:lnTo>
                <a:lnTo>
                  <a:pt x="106746" y="360188"/>
                </a:lnTo>
                <a:lnTo>
                  <a:pt x="146837" y="374464"/>
                </a:lnTo>
                <a:lnTo>
                  <a:pt x="190500" y="379475"/>
                </a:lnTo>
                <a:lnTo>
                  <a:pt x="234162" y="374464"/>
                </a:lnTo>
                <a:lnTo>
                  <a:pt x="274253" y="360188"/>
                </a:lnTo>
                <a:lnTo>
                  <a:pt x="309625" y="337788"/>
                </a:lnTo>
                <a:lnTo>
                  <a:pt x="339132" y="308403"/>
                </a:lnTo>
                <a:lnTo>
                  <a:pt x="361627" y="273173"/>
                </a:lnTo>
                <a:lnTo>
                  <a:pt x="375965" y="233238"/>
                </a:lnTo>
                <a:lnTo>
                  <a:pt x="381000" y="189737"/>
                </a:lnTo>
                <a:lnTo>
                  <a:pt x="375965" y="146237"/>
                </a:lnTo>
                <a:lnTo>
                  <a:pt x="361627" y="106302"/>
                </a:lnTo>
                <a:lnTo>
                  <a:pt x="339132" y="71072"/>
                </a:lnTo>
                <a:lnTo>
                  <a:pt x="309625" y="41687"/>
                </a:lnTo>
                <a:lnTo>
                  <a:pt x="274253" y="19287"/>
                </a:lnTo>
                <a:lnTo>
                  <a:pt x="234162" y="5011"/>
                </a:lnTo>
                <a:lnTo>
                  <a:pt x="190500" y="0"/>
                </a:lnTo>
                <a:close/>
              </a:path>
            </a:pathLst>
          </a:custGeom>
          <a:solidFill>
            <a:srgbClr val="1BD7D3">
              <a:alpha val="27843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119812" name="Rectangle 5">
            <a:extLst>
              <a:ext uri="{FF2B5EF4-FFF2-40B4-BE49-F238E27FC236}">
                <a16:creationId xmlns:a16="http://schemas.microsoft.com/office/drawing/2014/main" id="{018FD3EF-05D7-46E5-8AAA-EC0D28E0AC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43050" y="993775"/>
            <a:ext cx="5965825" cy="50784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342900" indent="-3429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spcAft>
                <a:spcPts val="1200"/>
              </a:spcAft>
              <a:buFont typeface="Arial" panose="020B0604020202020204" pitchFamily="34" charset="0"/>
              <a:buAutoNum type="arabicPeriod"/>
            </a:pPr>
            <a:r>
              <a:rPr lang="tr-TR" altLang="en-US" sz="1400" b="1">
                <a:solidFill>
                  <a:srgbClr val="3A07DF"/>
                </a:solidFill>
              </a:rPr>
              <a:t>“</a:t>
            </a:r>
            <a:r>
              <a:rPr lang="ru-RU" altLang="en-US" sz="1400" b="1">
                <a:solidFill>
                  <a:srgbClr val="3A07DF"/>
                </a:solidFill>
              </a:rPr>
              <a:t>Ҳалоллик</a:t>
            </a:r>
            <a:r>
              <a:rPr lang="tr-TR" altLang="en-US" sz="1400" b="1">
                <a:solidFill>
                  <a:srgbClr val="3A07DF"/>
                </a:solidFill>
              </a:rPr>
              <a:t>” </a:t>
            </a:r>
            <a:r>
              <a:rPr lang="ru-RU" altLang="en-US" sz="1400" b="1">
                <a:solidFill>
                  <a:srgbClr val="3A07DF"/>
                </a:solidFill>
              </a:rPr>
              <a:t>ва</a:t>
            </a:r>
            <a:r>
              <a:rPr lang="tr-TR" altLang="en-US" sz="1400" b="1">
                <a:solidFill>
                  <a:srgbClr val="3A07DF"/>
                </a:solidFill>
              </a:rPr>
              <a:t> “</a:t>
            </a:r>
            <a:r>
              <a:rPr lang="ru-RU" altLang="en-US" sz="1400" b="1">
                <a:solidFill>
                  <a:srgbClr val="3A07DF"/>
                </a:solidFill>
              </a:rPr>
              <a:t>тўғрилик</a:t>
            </a:r>
            <a:r>
              <a:rPr lang="tr-TR" altLang="en-US" sz="1400" b="1">
                <a:solidFill>
                  <a:srgbClr val="3A07DF"/>
                </a:solidFill>
              </a:rPr>
              <a:t>” </a:t>
            </a:r>
            <a:r>
              <a:rPr lang="ru-RU" altLang="en-US" sz="1400" b="1">
                <a:solidFill>
                  <a:srgbClr val="3A07DF"/>
                </a:solidFill>
              </a:rPr>
              <a:t>тушунчаларини</a:t>
            </a:r>
            <a:r>
              <a:rPr lang="tr-TR" altLang="en-US" sz="1400" b="1">
                <a:solidFill>
                  <a:srgbClr val="3A07DF"/>
                </a:solidFill>
              </a:rPr>
              <a:t> </a:t>
            </a:r>
            <a:r>
              <a:rPr lang="ru-RU" altLang="en-US" sz="1400" b="1">
                <a:solidFill>
                  <a:srgbClr val="3A07DF"/>
                </a:solidFill>
              </a:rPr>
              <a:t>тавсифланг</a:t>
            </a:r>
            <a:r>
              <a:rPr lang="tr-TR" altLang="en-US" sz="1400" b="1">
                <a:solidFill>
                  <a:srgbClr val="3A07DF"/>
                </a:solidFill>
              </a:rPr>
              <a:t>.</a:t>
            </a:r>
            <a:endParaRPr lang="en-US" altLang="en-US" sz="1400" b="1">
              <a:solidFill>
                <a:srgbClr val="3A07DF"/>
              </a:solidFill>
            </a:endParaRPr>
          </a:p>
          <a:p>
            <a:pPr eaLnBrk="1" hangingPunct="1">
              <a:spcAft>
                <a:spcPts val="1200"/>
              </a:spcAft>
              <a:buFont typeface="Arial" panose="020B0604020202020204" pitchFamily="34" charset="0"/>
              <a:buAutoNum type="arabicPeriod"/>
            </a:pPr>
            <a:r>
              <a:rPr lang="ru-RU" altLang="en-US" sz="1400" b="1">
                <a:solidFill>
                  <a:srgbClr val="3A07DF"/>
                </a:solidFill>
              </a:rPr>
              <a:t>Бирор</a:t>
            </a:r>
            <a:r>
              <a:rPr lang="tr-TR" altLang="en-US" sz="1400" b="1">
                <a:solidFill>
                  <a:srgbClr val="3A07DF"/>
                </a:solidFill>
              </a:rPr>
              <a:t> </a:t>
            </a:r>
            <a:r>
              <a:rPr lang="ru-RU" altLang="en-US" sz="1400" b="1">
                <a:solidFill>
                  <a:srgbClr val="3A07DF"/>
                </a:solidFill>
              </a:rPr>
              <a:t>кишининг</a:t>
            </a:r>
            <a:r>
              <a:rPr lang="tr-TR" altLang="en-US" sz="1400" b="1">
                <a:solidFill>
                  <a:srgbClr val="3A07DF"/>
                </a:solidFill>
              </a:rPr>
              <a:t> </a:t>
            </a:r>
            <a:r>
              <a:rPr lang="ru-RU" altLang="en-US" sz="1400" b="1">
                <a:solidFill>
                  <a:srgbClr val="3A07DF"/>
                </a:solidFill>
              </a:rPr>
              <a:t>бошқаларга</a:t>
            </a:r>
            <a:r>
              <a:rPr lang="tr-TR" altLang="en-US" sz="1400" b="1">
                <a:solidFill>
                  <a:srgbClr val="3A07DF"/>
                </a:solidFill>
              </a:rPr>
              <a:t> </a:t>
            </a:r>
            <a:r>
              <a:rPr lang="ru-RU" altLang="en-US" sz="1400" b="1">
                <a:solidFill>
                  <a:srgbClr val="3A07DF"/>
                </a:solidFill>
              </a:rPr>
              <a:t>нисбатан</a:t>
            </a:r>
            <a:r>
              <a:rPr lang="tr-TR" altLang="en-US" sz="1400" b="1">
                <a:solidFill>
                  <a:srgbClr val="3A07DF"/>
                </a:solidFill>
              </a:rPr>
              <a:t> </a:t>
            </a:r>
            <a:r>
              <a:rPr lang="ru-RU" altLang="en-US" sz="1400" b="1">
                <a:solidFill>
                  <a:srgbClr val="3A07DF"/>
                </a:solidFill>
              </a:rPr>
              <a:t>инсофсиз</a:t>
            </a:r>
            <a:r>
              <a:rPr lang="tr-TR" altLang="en-US" sz="1400" b="1">
                <a:solidFill>
                  <a:srgbClr val="3A07DF"/>
                </a:solidFill>
              </a:rPr>
              <a:t> </a:t>
            </a:r>
            <a:r>
              <a:rPr lang="ru-RU" altLang="en-US" sz="1400" b="1">
                <a:solidFill>
                  <a:srgbClr val="3A07DF"/>
                </a:solidFill>
              </a:rPr>
              <a:t>бўлишига</a:t>
            </a:r>
            <a:r>
              <a:rPr lang="tr-TR" altLang="en-US" sz="1400" b="1">
                <a:solidFill>
                  <a:srgbClr val="3A07DF"/>
                </a:solidFill>
              </a:rPr>
              <a:t> </a:t>
            </a:r>
            <a:r>
              <a:rPr lang="ru-RU" altLang="en-US" sz="1400" b="1">
                <a:solidFill>
                  <a:srgbClr val="3A07DF"/>
                </a:solidFill>
              </a:rPr>
              <a:t>нима</a:t>
            </a:r>
            <a:r>
              <a:rPr lang="tr-TR" altLang="en-US" sz="1400" b="1">
                <a:solidFill>
                  <a:srgbClr val="3A07DF"/>
                </a:solidFill>
              </a:rPr>
              <a:t> </a:t>
            </a:r>
            <a:r>
              <a:rPr lang="ru-RU" altLang="en-US" sz="1400" b="1">
                <a:solidFill>
                  <a:srgbClr val="3A07DF"/>
                </a:solidFill>
              </a:rPr>
              <a:t>сабаб</a:t>
            </a:r>
            <a:r>
              <a:rPr lang="tr-TR" altLang="en-US" sz="1400" b="1">
                <a:solidFill>
                  <a:srgbClr val="3A07DF"/>
                </a:solidFill>
              </a:rPr>
              <a:t> </a:t>
            </a:r>
            <a:r>
              <a:rPr lang="ru-RU" altLang="en-US" sz="1400" b="1">
                <a:solidFill>
                  <a:srgbClr val="3A07DF"/>
                </a:solidFill>
              </a:rPr>
              <a:t>бўлиши</a:t>
            </a:r>
            <a:r>
              <a:rPr lang="tr-TR" altLang="en-US" sz="1400" b="1">
                <a:solidFill>
                  <a:srgbClr val="3A07DF"/>
                </a:solidFill>
              </a:rPr>
              <a:t> </a:t>
            </a:r>
            <a:r>
              <a:rPr lang="ru-RU" altLang="en-US" sz="1400" b="1">
                <a:solidFill>
                  <a:srgbClr val="3A07DF"/>
                </a:solidFill>
              </a:rPr>
              <a:t>мумкинлигини</a:t>
            </a:r>
            <a:r>
              <a:rPr lang="tr-TR" altLang="en-US" sz="1400" b="1">
                <a:solidFill>
                  <a:srgbClr val="3A07DF"/>
                </a:solidFill>
              </a:rPr>
              <a:t> </a:t>
            </a:r>
            <a:r>
              <a:rPr lang="ru-RU" altLang="en-US" sz="1400" b="1">
                <a:solidFill>
                  <a:srgbClr val="3A07DF"/>
                </a:solidFill>
              </a:rPr>
              <a:t>айтинг</a:t>
            </a:r>
            <a:r>
              <a:rPr lang="tr-TR" altLang="en-US" sz="1400" b="1">
                <a:solidFill>
                  <a:srgbClr val="3A07DF"/>
                </a:solidFill>
              </a:rPr>
              <a:t>.</a:t>
            </a:r>
            <a:endParaRPr lang="en-US" altLang="en-US" sz="1400" b="1">
              <a:solidFill>
                <a:srgbClr val="3A07DF"/>
              </a:solidFill>
            </a:endParaRPr>
          </a:p>
          <a:p>
            <a:pPr eaLnBrk="1" hangingPunct="1">
              <a:spcAft>
                <a:spcPts val="1200"/>
              </a:spcAft>
              <a:buFont typeface="Arial" panose="020B0604020202020204" pitchFamily="34" charset="0"/>
              <a:buAutoNum type="arabicPeriod"/>
            </a:pPr>
            <a:r>
              <a:rPr lang="ru-RU" altLang="en-US" sz="1400" b="1">
                <a:solidFill>
                  <a:srgbClr val="3A07DF"/>
                </a:solidFill>
              </a:rPr>
              <a:t>А</a:t>
            </a:r>
            <a:r>
              <a:rPr lang="tr-TR" altLang="en-US" sz="1400" b="1">
                <a:solidFill>
                  <a:srgbClr val="3A07DF"/>
                </a:solidFill>
              </a:rPr>
              <a:t>x</a:t>
            </a:r>
            <a:r>
              <a:rPr lang="ru-RU" altLang="en-US" sz="1400" b="1">
                <a:solidFill>
                  <a:srgbClr val="3A07DF"/>
                </a:solidFill>
              </a:rPr>
              <a:t>лоқий</a:t>
            </a:r>
            <a:r>
              <a:rPr lang="tr-TR" altLang="en-US" sz="1400" b="1">
                <a:solidFill>
                  <a:srgbClr val="3A07DF"/>
                </a:solidFill>
              </a:rPr>
              <a:t> </a:t>
            </a:r>
            <a:r>
              <a:rPr lang="ru-RU" altLang="en-US" sz="1400" b="1">
                <a:solidFill>
                  <a:srgbClr val="3A07DF"/>
                </a:solidFill>
              </a:rPr>
              <a:t>м</a:t>
            </a:r>
            <a:r>
              <a:rPr lang="tr-TR" altLang="en-US" sz="1400" b="1">
                <a:solidFill>
                  <a:srgbClr val="3A07DF"/>
                </a:solidFill>
              </a:rPr>
              <a:t>e</a:t>
            </a:r>
            <a:r>
              <a:rPr lang="ru-RU" altLang="en-US" sz="1400" b="1">
                <a:solidFill>
                  <a:srgbClr val="3A07DF"/>
                </a:solidFill>
              </a:rPr>
              <a:t>ъёрлар</a:t>
            </a:r>
            <a:r>
              <a:rPr lang="tr-TR" altLang="en-US" sz="1400" b="1">
                <a:solidFill>
                  <a:srgbClr val="3A07DF"/>
                </a:solidFill>
              </a:rPr>
              <a:t> </a:t>
            </a:r>
            <a:r>
              <a:rPr lang="ru-RU" altLang="en-US" sz="1400" b="1">
                <a:solidFill>
                  <a:srgbClr val="3A07DF"/>
                </a:solidFill>
              </a:rPr>
              <a:t>ва</a:t>
            </a:r>
            <a:r>
              <a:rPr lang="tr-TR" altLang="en-US" sz="1400" b="1">
                <a:solidFill>
                  <a:srgbClr val="3A07DF"/>
                </a:solidFill>
              </a:rPr>
              <a:t> </a:t>
            </a:r>
            <a:r>
              <a:rPr lang="ru-RU" altLang="en-US" sz="1400" b="1">
                <a:solidFill>
                  <a:srgbClr val="3A07DF"/>
                </a:solidFill>
              </a:rPr>
              <a:t>тамойиллар</a:t>
            </a:r>
            <a:r>
              <a:rPr lang="tr-TR" altLang="en-US" sz="1400" b="1">
                <a:solidFill>
                  <a:srgbClr val="3A07DF"/>
                </a:solidFill>
              </a:rPr>
              <a:t> </a:t>
            </a:r>
            <a:r>
              <a:rPr lang="ru-RU" altLang="en-US" sz="1400" b="1">
                <a:solidFill>
                  <a:srgbClr val="3A07DF"/>
                </a:solidFill>
              </a:rPr>
              <a:t>нима</a:t>
            </a:r>
            <a:r>
              <a:rPr lang="tr-TR" altLang="en-US" sz="1400" b="1">
                <a:solidFill>
                  <a:srgbClr val="3A07DF"/>
                </a:solidFill>
              </a:rPr>
              <a:t>?</a:t>
            </a:r>
            <a:endParaRPr lang="en-US" altLang="en-US" sz="1400" b="1">
              <a:solidFill>
                <a:srgbClr val="3A07DF"/>
              </a:solidFill>
            </a:endParaRPr>
          </a:p>
          <a:p>
            <a:pPr eaLnBrk="1" hangingPunct="1">
              <a:spcAft>
                <a:spcPts val="1200"/>
              </a:spcAft>
              <a:buFont typeface="Arial" panose="020B0604020202020204" pitchFamily="34" charset="0"/>
              <a:buAutoNum type="arabicPeriod"/>
            </a:pPr>
            <a:r>
              <a:rPr lang="ru-RU" altLang="en-US" sz="1400" b="1">
                <a:solidFill>
                  <a:srgbClr val="3A07DF"/>
                </a:solidFill>
              </a:rPr>
              <a:t>Қандай</a:t>
            </a:r>
            <a:r>
              <a:rPr lang="tr-TR" altLang="en-US" sz="1400" b="1">
                <a:solidFill>
                  <a:srgbClr val="3A07DF"/>
                </a:solidFill>
              </a:rPr>
              <a:t> </a:t>
            </a:r>
            <a:r>
              <a:rPr lang="ru-RU" altLang="en-US" sz="1400" b="1">
                <a:solidFill>
                  <a:srgbClr val="3A07DF"/>
                </a:solidFill>
              </a:rPr>
              <a:t>асосий</a:t>
            </a:r>
            <a:r>
              <a:rPr lang="tr-TR" altLang="en-US" sz="1400" b="1">
                <a:solidFill>
                  <a:srgbClr val="3A07DF"/>
                </a:solidFill>
              </a:rPr>
              <a:t> </a:t>
            </a:r>
            <a:r>
              <a:rPr lang="ru-RU" altLang="en-US" sz="1400" b="1">
                <a:solidFill>
                  <a:srgbClr val="3A07DF"/>
                </a:solidFill>
              </a:rPr>
              <a:t>а</a:t>
            </a:r>
            <a:r>
              <a:rPr lang="tr-TR" altLang="en-US" sz="1400" b="1">
                <a:solidFill>
                  <a:srgbClr val="3A07DF"/>
                </a:solidFill>
              </a:rPr>
              <a:t>x</a:t>
            </a:r>
            <a:r>
              <a:rPr lang="ru-RU" altLang="en-US" sz="1400" b="1">
                <a:solidFill>
                  <a:srgbClr val="3A07DF"/>
                </a:solidFill>
              </a:rPr>
              <a:t>лоқий</a:t>
            </a:r>
            <a:r>
              <a:rPr lang="tr-TR" altLang="en-US" sz="1400" b="1">
                <a:solidFill>
                  <a:srgbClr val="3A07DF"/>
                </a:solidFill>
              </a:rPr>
              <a:t> </a:t>
            </a:r>
            <a:r>
              <a:rPr lang="ru-RU" altLang="en-US" sz="1400" b="1">
                <a:solidFill>
                  <a:srgbClr val="3A07DF"/>
                </a:solidFill>
              </a:rPr>
              <a:t>тамойилларни</a:t>
            </a:r>
            <a:r>
              <a:rPr lang="tr-TR" altLang="en-US" sz="1400" b="1">
                <a:solidFill>
                  <a:srgbClr val="3A07DF"/>
                </a:solidFill>
              </a:rPr>
              <a:t> </a:t>
            </a:r>
            <a:r>
              <a:rPr lang="ru-RU" altLang="en-US" sz="1400" b="1">
                <a:solidFill>
                  <a:srgbClr val="3A07DF"/>
                </a:solidFill>
              </a:rPr>
              <a:t>номлай</a:t>
            </a:r>
            <a:r>
              <a:rPr lang="tr-TR" altLang="en-US" sz="1400" b="1">
                <a:solidFill>
                  <a:srgbClr val="3A07DF"/>
                </a:solidFill>
              </a:rPr>
              <a:t> </a:t>
            </a:r>
            <a:r>
              <a:rPr lang="ru-RU" altLang="en-US" sz="1400" b="1">
                <a:solidFill>
                  <a:srgbClr val="3A07DF"/>
                </a:solidFill>
              </a:rPr>
              <a:t>оласиз</a:t>
            </a:r>
            <a:r>
              <a:rPr lang="tr-TR" altLang="en-US" sz="1400" b="1">
                <a:solidFill>
                  <a:srgbClr val="3A07DF"/>
                </a:solidFill>
              </a:rPr>
              <a:t>?</a:t>
            </a:r>
            <a:endParaRPr lang="en-US" altLang="en-US" sz="1400" b="1">
              <a:solidFill>
                <a:srgbClr val="3A07DF"/>
              </a:solidFill>
            </a:endParaRPr>
          </a:p>
          <a:p>
            <a:pPr eaLnBrk="1" hangingPunct="1">
              <a:spcAft>
                <a:spcPts val="1200"/>
              </a:spcAft>
              <a:buFont typeface="Arial" panose="020B0604020202020204" pitchFamily="34" charset="0"/>
              <a:buAutoNum type="arabicPeriod"/>
            </a:pPr>
            <a:r>
              <a:rPr lang="ru-RU" altLang="en-US" sz="1400" b="1">
                <a:solidFill>
                  <a:srgbClr val="3A07DF"/>
                </a:solidFill>
              </a:rPr>
              <a:t>А</a:t>
            </a:r>
            <a:r>
              <a:rPr lang="tr-TR" altLang="en-US" sz="1400" b="1">
                <a:solidFill>
                  <a:srgbClr val="3A07DF"/>
                </a:solidFill>
              </a:rPr>
              <a:t>x</a:t>
            </a:r>
            <a:r>
              <a:rPr lang="ru-RU" altLang="en-US" sz="1400" b="1">
                <a:solidFill>
                  <a:srgbClr val="3A07DF"/>
                </a:solidFill>
              </a:rPr>
              <a:t>лоқий</a:t>
            </a:r>
            <a:r>
              <a:rPr lang="tr-TR" altLang="en-US" sz="1400" b="1">
                <a:solidFill>
                  <a:srgbClr val="3A07DF"/>
                </a:solidFill>
              </a:rPr>
              <a:t> </a:t>
            </a:r>
            <a:r>
              <a:rPr lang="ru-RU" altLang="en-US" sz="1400" b="1">
                <a:solidFill>
                  <a:srgbClr val="3A07DF"/>
                </a:solidFill>
              </a:rPr>
              <a:t>тамойиллар</a:t>
            </a:r>
            <a:r>
              <a:rPr lang="tr-TR" altLang="en-US" sz="1400" b="1">
                <a:solidFill>
                  <a:srgbClr val="3A07DF"/>
                </a:solidFill>
              </a:rPr>
              <a:t> </a:t>
            </a:r>
            <a:r>
              <a:rPr lang="ru-RU" altLang="en-US" sz="1400" b="1">
                <a:solidFill>
                  <a:srgbClr val="3A07DF"/>
                </a:solidFill>
              </a:rPr>
              <a:t>одамларнинг</a:t>
            </a:r>
            <a:r>
              <a:rPr lang="tr-TR" altLang="en-US" sz="1400" b="1">
                <a:solidFill>
                  <a:srgbClr val="3A07DF"/>
                </a:solidFill>
              </a:rPr>
              <a:t> </a:t>
            </a:r>
            <a:r>
              <a:rPr lang="ru-RU" altLang="en-US" sz="1400" b="1">
                <a:solidFill>
                  <a:srgbClr val="3A07DF"/>
                </a:solidFill>
              </a:rPr>
              <a:t>қарорлари</a:t>
            </a:r>
            <a:r>
              <a:rPr lang="tr-TR" altLang="en-US" sz="1400" b="1">
                <a:solidFill>
                  <a:srgbClr val="3A07DF"/>
                </a:solidFill>
              </a:rPr>
              <a:t> </a:t>
            </a:r>
            <a:r>
              <a:rPr lang="ru-RU" altLang="en-US" sz="1400" b="1">
                <a:solidFill>
                  <a:srgbClr val="3A07DF"/>
                </a:solidFill>
              </a:rPr>
              <a:t>ва</a:t>
            </a:r>
            <a:r>
              <a:rPr lang="tr-TR" altLang="en-US" sz="1400" b="1">
                <a:solidFill>
                  <a:srgbClr val="3A07DF"/>
                </a:solidFill>
              </a:rPr>
              <a:t> </a:t>
            </a:r>
            <a:r>
              <a:rPr lang="ru-RU" altLang="en-US" sz="1400" b="1">
                <a:solidFill>
                  <a:srgbClr val="3A07DF"/>
                </a:solidFill>
              </a:rPr>
              <a:t>ҳаракатлари</a:t>
            </a:r>
            <a:r>
              <a:rPr lang="tr-TR" altLang="en-US" sz="1400" b="1">
                <a:solidFill>
                  <a:srgbClr val="3A07DF"/>
                </a:solidFill>
              </a:rPr>
              <a:t> </a:t>
            </a:r>
            <a:r>
              <a:rPr lang="ru-RU" altLang="en-US" sz="1400" b="1">
                <a:solidFill>
                  <a:srgbClr val="3A07DF"/>
                </a:solidFill>
              </a:rPr>
              <a:t>билан</a:t>
            </a:r>
            <a:r>
              <a:rPr lang="tr-TR" altLang="en-US" sz="1400" b="1">
                <a:solidFill>
                  <a:srgbClr val="3A07DF"/>
                </a:solidFill>
              </a:rPr>
              <a:t> </a:t>
            </a:r>
            <a:r>
              <a:rPr lang="ru-RU" altLang="en-US" sz="1400" b="1">
                <a:solidFill>
                  <a:srgbClr val="3A07DF"/>
                </a:solidFill>
              </a:rPr>
              <a:t>қандай</a:t>
            </a:r>
            <a:r>
              <a:rPr lang="tr-TR" altLang="en-US" sz="1400" b="1">
                <a:solidFill>
                  <a:srgbClr val="3A07DF"/>
                </a:solidFill>
              </a:rPr>
              <a:t> </a:t>
            </a:r>
            <a:r>
              <a:rPr lang="ru-RU" altLang="en-US" sz="1400" b="1">
                <a:solidFill>
                  <a:srgbClr val="3A07DF"/>
                </a:solidFill>
              </a:rPr>
              <a:t>боғлиқ</a:t>
            </a:r>
            <a:r>
              <a:rPr lang="tr-TR" altLang="en-US" sz="1400" b="1">
                <a:solidFill>
                  <a:srgbClr val="3A07DF"/>
                </a:solidFill>
              </a:rPr>
              <a:t>?</a:t>
            </a:r>
            <a:endParaRPr lang="en-US" altLang="en-US" sz="1400" b="1">
              <a:solidFill>
                <a:srgbClr val="3A07DF"/>
              </a:solidFill>
            </a:endParaRPr>
          </a:p>
          <a:p>
            <a:pPr eaLnBrk="1" hangingPunct="1">
              <a:spcAft>
                <a:spcPts val="1200"/>
              </a:spcAft>
              <a:buFont typeface="Arial" panose="020B0604020202020204" pitchFamily="34" charset="0"/>
              <a:buAutoNum type="arabicPeriod"/>
            </a:pPr>
            <a:r>
              <a:rPr lang="tr-TR" altLang="en-US" sz="1400" b="1">
                <a:solidFill>
                  <a:srgbClr val="3A07DF"/>
                </a:solidFill>
              </a:rPr>
              <a:t>“</a:t>
            </a:r>
            <a:r>
              <a:rPr lang="ru-RU" altLang="en-US" sz="1400" b="1">
                <a:solidFill>
                  <a:srgbClr val="3A07DF"/>
                </a:solidFill>
              </a:rPr>
              <a:t>А</a:t>
            </a:r>
            <a:r>
              <a:rPr lang="tr-TR" altLang="en-US" sz="1400" b="1">
                <a:solidFill>
                  <a:srgbClr val="3A07DF"/>
                </a:solidFill>
              </a:rPr>
              <a:t>x</a:t>
            </a:r>
            <a:r>
              <a:rPr lang="ru-RU" altLang="en-US" sz="1400" b="1">
                <a:solidFill>
                  <a:srgbClr val="3A07DF"/>
                </a:solidFill>
              </a:rPr>
              <a:t>лоқий</a:t>
            </a:r>
            <a:r>
              <a:rPr lang="tr-TR" altLang="en-US" sz="1400" b="1">
                <a:solidFill>
                  <a:srgbClr val="3A07DF"/>
                </a:solidFill>
              </a:rPr>
              <a:t> </a:t>
            </a:r>
            <a:r>
              <a:rPr lang="ru-RU" altLang="en-US" sz="1400" b="1">
                <a:solidFill>
                  <a:srgbClr val="3A07DF"/>
                </a:solidFill>
              </a:rPr>
              <a:t>иккиланиш</a:t>
            </a:r>
            <a:r>
              <a:rPr lang="tr-TR" altLang="en-US" sz="1400" b="1">
                <a:solidFill>
                  <a:srgbClr val="3A07DF"/>
                </a:solidFill>
              </a:rPr>
              <a:t>” </a:t>
            </a:r>
            <a:r>
              <a:rPr lang="ru-RU" altLang="en-US" sz="1400" b="1">
                <a:solidFill>
                  <a:srgbClr val="3A07DF"/>
                </a:solidFill>
              </a:rPr>
              <a:t>атамасини</a:t>
            </a:r>
            <a:r>
              <a:rPr lang="tr-TR" altLang="en-US" sz="1400" b="1">
                <a:solidFill>
                  <a:srgbClr val="3A07DF"/>
                </a:solidFill>
              </a:rPr>
              <a:t> </a:t>
            </a:r>
            <a:r>
              <a:rPr lang="ru-RU" altLang="en-US" sz="1400" b="1">
                <a:solidFill>
                  <a:srgbClr val="3A07DF"/>
                </a:solidFill>
              </a:rPr>
              <a:t>тавсифланг</a:t>
            </a:r>
            <a:r>
              <a:rPr lang="tr-TR" altLang="en-US" sz="1400" b="1">
                <a:solidFill>
                  <a:srgbClr val="3A07DF"/>
                </a:solidFill>
              </a:rPr>
              <a:t>.</a:t>
            </a:r>
            <a:endParaRPr lang="en-US" altLang="en-US" sz="1400" b="1">
              <a:solidFill>
                <a:srgbClr val="3A07DF"/>
              </a:solidFill>
            </a:endParaRPr>
          </a:p>
          <a:p>
            <a:pPr eaLnBrk="1" hangingPunct="1">
              <a:spcAft>
                <a:spcPts val="1200"/>
              </a:spcAft>
              <a:buFont typeface="Arial" panose="020B0604020202020204" pitchFamily="34" charset="0"/>
              <a:buAutoNum type="arabicPeriod"/>
            </a:pPr>
            <a:r>
              <a:rPr lang="ru-RU" altLang="en-US" sz="1400" b="1">
                <a:solidFill>
                  <a:srgbClr val="3A07DF"/>
                </a:solidFill>
              </a:rPr>
              <a:t>А</a:t>
            </a:r>
            <a:r>
              <a:rPr lang="tr-TR" altLang="en-US" sz="1400" b="1">
                <a:solidFill>
                  <a:srgbClr val="3A07DF"/>
                </a:solidFill>
              </a:rPr>
              <a:t>x</a:t>
            </a:r>
            <a:r>
              <a:rPr lang="ru-RU" altLang="en-US" sz="1400" b="1">
                <a:solidFill>
                  <a:srgbClr val="3A07DF"/>
                </a:solidFill>
              </a:rPr>
              <a:t>лоқий</a:t>
            </a:r>
            <a:r>
              <a:rPr lang="tr-TR" altLang="en-US" sz="1400" b="1">
                <a:solidFill>
                  <a:srgbClr val="3A07DF"/>
                </a:solidFill>
              </a:rPr>
              <a:t> </a:t>
            </a:r>
            <a:r>
              <a:rPr lang="ru-RU" altLang="en-US" sz="1400" b="1">
                <a:solidFill>
                  <a:srgbClr val="3A07DF"/>
                </a:solidFill>
              </a:rPr>
              <a:t>танлов</a:t>
            </a:r>
            <a:r>
              <a:rPr lang="tr-TR" altLang="en-US" sz="1400" b="1">
                <a:solidFill>
                  <a:srgbClr val="3A07DF"/>
                </a:solidFill>
              </a:rPr>
              <a:t> </a:t>
            </a:r>
            <a:r>
              <a:rPr lang="ru-RU" altLang="en-US" sz="1400" b="1">
                <a:solidFill>
                  <a:srgbClr val="3A07DF"/>
                </a:solidFill>
              </a:rPr>
              <a:t>нима</a:t>
            </a:r>
            <a:r>
              <a:rPr lang="tr-TR" altLang="en-US" sz="1400" b="1">
                <a:solidFill>
                  <a:srgbClr val="3A07DF"/>
                </a:solidFill>
              </a:rPr>
              <a:t>? </a:t>
            </a:r>
            <a:r>
              <a:rPr lang="ru-RU" altLang="en-US" sz="1400" b="1">
                <a:solidFill>
                  <a:srgbClr val="3A07DF"/>
                </a:solidFill>
              </a:rPr>
              <a:t>Қандай</a:t>
            </a:r>
            <a:r>
              <a:rPr lang="tr-TR" altLang="en-US" sz="1400" b="1">
                <a:solidFill>
                  <a:srgbClr val="3A07DF"/>
                </a:solidFill>
              </a:rPr>
              <a:t> </a:t>
            </a:r>
            <a:r>
              <a:rPr lang="ru-RU" altLang="en-US" sz="1400" b="1">
                <a:solidFill>
                  <a:srgbClr val="3A07DF"/>
                </a:solidFill>
              </a:rPr>
              <a:t>вазиятларда</a:t>
            </a:r>
            <a:r>
              <a:rPr lang="tr-TR" altLang="en-US" sz="1400" b="1">
                <a:solidFill>
                  <a:srgbClr val="3A07DF"/>
                </a:solidFill>
              </a:rPr>
              <a:t> </a:t>
            </a:r>
            <a:r>
              <a:rPr lang="ru-RU" altLang="en-US" sz="1400" b="1">
                <a:solidFill>
                  <a:srgbClr val="3A07DF"/>
                </a:solidFill>
              </a:rPr>
              <a:t>инсон</a:t>
            </a:r>
            <a:r>
              <a:rPr lang="tr-TR" altLang="en-US" sz="1400" b="1">
                <a:solidFill>
                  <a:srgbClr val="3A07DF"/>
                </a:solidFill>
              </a:rPr>
              <a:t> </a:t>
            </a:r>
            <a:r>
              <a:rPr lang="ru-RU" altLang="en-US" sz="1400" b="1">
                <a:solidFill>
                  <a:srgbClr val="3A07DF"/>
                </a:solidFill>
              </a:rPr>
              <a:t>а</a:t>
            </a:r>
            <a:r>
              <a:rPr lang="tr-TR" altLang="en-US" sz="1400" b="1">
                <a:solidFill>
                  <a:srgbClr val="3A07DF"/>
                </a:solidFill>
              </a:rPr>
              <a:t>x</a:t>
            </a:r>
            <a:r>
              <a:rPr lang="ru-RU" altLang="en-US" sz="1400" b="1">
                <a:solidFill>
                  <a:srgbClr val="3A07DF"/>
                </a:solidFill>
              </a:rPr>
              <a:t>лоқий</a:t>
            </a:r>
            <a:r>
              <a:rPr lang="tr-TR" altLang="en-US" sz="1400" b="1">
                <a:solidFill>
                  <a:srgbClr val="3A07DF"/>
                </a:solidFill>
              </a:rPr>
              <a:t> </a:t>
            </a:r>
            <a:r>
              <a:rPr lang="ru-RU" altLang="en-US" sz="1400" b="1">
                <a:solidFill>
                  <a:srgbClr val="3A07DF"/>
                </a:solidFill>
              </a:rPr>
              <a:t>танловга</a:t>
            </a:r>
            <a:r>
              <a:rPr lang="tr-TR" altLang="en-US" sz="1400" b="1">
                <a:solidFill>
                  <a:srgbClr val="3A07DF"/>
                </a:solidFill>
              </a:rPr>
              <a:t> </a:t>
            </a:r>
            <a:r>
              <a:rPr lang="ru-RU" altLang="en-US" sz="1400" b="1">
                <a:solidFill>
                  <a:srgbClr val="3A07DF"/>
                </a:solidFill>
              </a:rPr>
              <a:t>дуч</a:t>
            </a:r>
            <a:r>
              <a:rPr lang="tr-TR" altLang="en-US" sz="1400" b="1">
                <a:solidFill>
                  <a:srgbClr val="3A07DF"/>
                </a:solidFill>
              </a:rPr>
              <a:t> </a:t>
            </a:r>
            <a:r>
              <a:rPr lang="ru-RU" altLang="en-US" sz="1400" b="1">
                <a:solidFill>
                  <a:srgbClr val="3A07DF"/>
                </a:solidFill>
              </a:rPr>
              <a:t>к</a:t>
            </a:r>
            <a:r>
              <a:rPr lang="tr-TR" altLang="en-US" sz="1400" b="1">
                <a:solidFill>
                  <a:srgbClr val="3A07DF"/>
                </a:solidFill>
              </a:rPr>
              <a:t>e</a:t>
            </a:r>
            <a:r>
              <a:rPr lang="ru-RU" altLang="en-US" sz="1400" b="1">
                <a:solidFill>
                  <a:srgbClr val="3A07DF"/>
                </a:solidFill>
              </a:rPr>
              <a:t>лиши</a:t>
            </a:r>
            <a:r>
              <a:rPr lang="tr-TR" altLang="en-US" sz="1400" b="1">
                <a:solidFill>
                  <a:srgbClr val="3A07DF"/>
                </a:solidFill>
              </a:rPr>
              <a:t> </a:t>
            </a:r>
            <a:r>
              <a:rPr lang="ru-RU" altLang="en-US" sz="1400" b="1">
                <a:solidFill>
                  <a:srgbClr val="3A07DF"/>
                </a:solidFill>
              </a:rPr>
              <a:t>мумкин</a:t>
            </a:r>
            <a:r>
              <a:rPr lang="tr-TR" altLang="en-US" sz="1400" b="1">
                <a:solidFill>
                  <a:srgbClr val="3A07DF"/>
                </a:solidFill>
              </a:rPr>
              <a:t>?</a:t>
            </a:r>
            <a:endParaRPr lang="en-US" altLang="en-US" sz="1400" b="1">
              <a:solidFill>
                <a:srgbClr val="3A07DF"/>
              </a:solidFill>
            </a:endParaRPr>
          </a:p>
          <a:p>
            <a:pPr eaLnBrk="1" hangingPunct="1">
              <a:spcAft>
                <a:spcPts val="1200"/>
              </a:spcAft>
              <a:buFont typeface="Arial" panose="020B0604020202020204" pitchFamily="34" charset="0"/>
              <a:buAutoNum type="arabicPeriod"/>
            </a:pPr>
            <a:r>
              <a:rPr lang="ru-RU" altLang="en-US" sz="1400" b="1">
                <a:solidFill>
                  <a:srgbClr val="3A07DF"/>
                </a:solidFill>
              </a:rPr>
              <a:t>Ҳ</a:t>
            </a:r>
            <a:r>
              <a:rPr lang="tr-TR" altLang="en-US" sz="1400" b="1">
                <a:solidFill>
                  <a:srgbClr val="3A07DF"/>
                </a:solidFill>
              </a:rPr>
              <a:t>e</a:t>
            </a:r>
            <a:r>
              <a:rPr lang="ru-RU" altLang="en-US" sz="1400" b="1">
                <a:solidFill>
                  <a:srgbClr val="3A07DF"/>
                </a:solidFill>
              </a:rPr>
              <a:t>ч</a:t>
            </a:r>
            <a:r>
              <a:rPr lang="tr-TR" altLang="en-US" sz="1400" b="1">
                <a:solidFill>
                  <a:srgbClr val="3A07DF"/>
                </a:solidFill>
              </a:rPr>
              <a:t> </a:t>
            </a:r>
            <a:r>
              <a:rPr lang="ru-RU" altLang="en-US" sz="1400" b="1">
                <a:solidFill>
                  <a:srgbClr val="3A07DF"/>
                </a:solidFill>
              </a:rPr>
              <a:t>қачон</a:t>
            </a:r>
            <a:r>
              <a:rPr lang="tr-TR" altLang="en-US" sz="1400" b="1">
                <a:solidFill>
                  <a:srgbClr val="3A07DF"/>
                </a:solidFill>
              </a:rPr>
              <a:t> </a:t>
            </a:r>
            <a:r>
              <a:rPr lang="ru-RU" altLang="en-US" sz="1400" b="1">
                <a:solidFill>
                  <a:srgbClr val="3A07DF"/>
                </a:solidFill>
              </a:rPr>
              <a:t>а</a:t>
            </a:r>
            <a:r>
              <a:rPr lang="tr-TR" altLang="en-US" sz="1400" b="1">
                <a:solidFill>
                  <a:srgbClr val="3A07DF"/>
                </a:solidFill>
              </a:rPr>
              <a:t>x</a:t>
            </a:r>
            <a:r>
              <a:rPr lang="ru-RU" altLang="en-US" sz="1400" b="1">
                <a:solidFill>
                  <a:srgbClr val="3A07DF"/>
                </a:solidFill>
              </a:rPr>
              <a:t>лоқий</a:t>
            </a:r>
            <a:r>
              <a:rPr lang="tr-TR" altLang="en-US" sz="1400" b="1">
                <a:solidFill>
                  <a:srgbClr val="3A07DF"/>
                </a:solidFill>
              </a:rPr>
              <a:t> </a:t>
            </a:r>
            <a:r>
              <a:rPr lang="ru-RU" altLang="en-US" sz="1400" b="1">
                <a:solidFill>
                  <a:srgbClr val="3A07DF"/>
                </a:solidFill>
              </a:rPr>
              <a:t>танлов</a:t>
            </a:r>
            <a:r>
              <a:rPr lang="tr-TR" altLang="en-US" sz="1400" b="1">
                <a:solidFill>
                  <a:srgbClr val="3A07DF"/>
                </a:solidFill>
              </a:rPr>
              <a:t> </a:t>
            </a:r>
            <a:r>
              <a:rPr lang="ru-RU" altLang="en-US" sz="1400" b="1">
                <a:solidFill>
                  <a:srgbClr val="3A07DF"/>
                </a:solidFill>
              </a:rPr>
              <a:t>қилишга</a:t>
            </a:r>
            <a:r>
              <a:rPr lang="tr-TR" altLang="en-US" sz="1400" b="1">
                <a:solidFill>
                  <a:srgbClr val="3A07DF"/>
                </a:solidFill>
              </a:rPr>
              <a:t> </a:t>
            </a:r>
            <a:r>
              <a:rPr lang="ru-RU" altLang="en-US" sz="1400" b="1">
                <a:solidFill>
                  <a:srgbClr val="3A07DF"/>
                </a:solidFill>
              </a:rPr>
              <a:t>мажбур</a:t>
            </a:r>
            <a:r>
              <a:rPr lang="tr-TR" altLang="en-US" sz="1400" b="1">
                <a:solidFill>
                  <a:srgbClr val="3A07DF"/>
                </a:solidFill>
              </a:rPr>
              <a:t> </a:t>
            </a:r>
            <a:r>
              <a:rPr lang="ru-RU" altLang="en-US" sz="1400" b="1">
                <a:solidFill>
                  <a:srgbClr val="3A07DF"/>
                </a:solidFill>
              </a:rPr>
              <a:t>бўлганмисиз</a:t>
            </a:r>
            <a:r>
              <a:rPr lang="tr-TR" altLang="en-US" sz="1400" b="1">
                <a:solidFill>
                  <a:srgbClr val="3A07DF"/>
                </a:solidFill>
              </a:rPr>
              <a:t>? </a:t>
            </a:r>
            <a:r>
              <a:rPr lang="ru-RU" altLang="en-US" sz="1400" b="1">
                <a:solidFill>
                  <a:srgbClr val="3A07DF"/>
                </a:solidFill>
              </a:rPr>
              <a:t>Мисоллар</a:t>
            </a:r>
            <a:r>
              <a:rPr lang="tr-TR" altLang="en-US" sz="1400" b="1">
                <a:solidFill>
                  <a:srgbClr val="3A07DF"/>
                </a:solidFill>
              </a:rPr>
              <a:t> </a:t>
            </a:r>
            <a:r>
              <a:rPr lang="ru-RU" altLang="en-US" sz="1400" b="1">
                <a:solidFill>
                  <a:srgbClr val="3A07DF"/>
                </a:solidFill>
              </a:rPr>
              <a:t>к</a:t>
            </a:r>
            <a:r>
              <a:rPr lang="tr-TR" altLang="en-US" sz="1400" b="1">
                <a:solidFill>
                  <a:srgbClr val="3A07DF"/>
                </a:solidFill>
              </a:rPr>
              <a:t>e</a:t>
            </a:r>
            <a:r>
              <a:rPr lang="ru-RU" altLang="en-US" sz="1400" b="1">
                <a:solidFill>
                  <a:srgbClr val="3A07DF"/>
                </a:solidFill>
              </a:rPr>
              <a:t>лтиринг</a:t>
            </a:r>
            <a:r>
              <a:rPr lang="tr-TR" altLang="en-US" sz="1400" b="1">
                <a:solidFill>
                  <a:srgbClr val="3A07DF"/>
                </a:solidFill>
              </a:rPr>
              <a:t>.</a:t>
            </a:r>
            <a:endParaRPr lang="en-US" altLang="en-US" sz="1400" b="1">
              <a:solidFill>
                <a:srgbClr val="3A07DF"/>
              </a:solidFill>
            </a:endParaRPr>
          </a:p>
          <a:p>
            <a:pPr eaLnBrk="1" hangingPunct="1">
              <a:spcAft>
                <a:spcPts val="1200"/>
              </a:spcAft>
              <a:buFont typeface="Arial" panose="020B0604020202020204" pitchFamily="34" charset="0"/>
              <a:buAutoNum type="arabicPeriod"/>
            </a:pPr>
            <a:r>
              <a:rPr lang="ru-RU" altLang="en-US" sz="1400" b="1">
                <a:solidFill>
                  <a:srgbClr val="3A07DF"/>
                </a:solidFill>
              </a:rPr>
              <a:t>Оиладаги</a:t>
            </a:r>
            <a:r>
              <a:rPr lang="tr-TR" altLang="en-US" sz="1400" b="1">
                <a:solidFill>
                  <a:srgbClr val="3A07DF"/>
                </a:solidFill>
              </a:rPr>
              <a:t> </a:t>
            </a:r>
            <a:r>
              <a:rPr lang="ru-RU" altLang="en-US" sz="1400" b="1">
                <a:solidFill>
                  <a:srgbClr val="3A07DF"/>
                </a:solidFill>
              </a:rPr>
              <a:t>а</a:t>
            </a:r>
            <a:r>
              <a:rPr lang="en-US" altLang="en-US" sz="1400" b="1">
                <a:solidFill>
                  <a:srgbClr val="3A07DF"/>
                </a:solidFill>
              </a:rPr>
              <a:t>x</a:t>
            </a:r>
            <a:r>
              <a:rPr lang="ru-RU" altLang="en-US" sz="1400" b="1">
                <a:solidFill>
                  <a:srgbClr val="3A07DF"/>
                </a:solidFill>
              </a:rPr>
              <a:t>лоқий</a:t>
            </a:r>
            <a:r>
              <a:rPr lang="en-US" altLang="en-US" sz="1400" b="1">
                <a:solidFill>
                  <a:srgbClr val="3A07DF"/>
                </a:solidFill>
              </a:rPr>
              <a:t> </a:t>
            </a:r>
            <a:r>
              <a:rPr lang="ru-RU" altLang="en-US" sz="1400" b="1">
                <a:solidFill>
                  <a:srgbClr val="3A07DF"/>
                </a:solidFill>
              </a:rPr>
              <a:t>м</a:t>
            </a:r>
            <a:r>
              <a:rPr lang="en-US" altLang="en-US" sz="1400" b="1">
                <a:solidFill>
                  <a:srgbClr val="3A07DF"/>
                </a:solidFill>
              </a:rPr>
              <a:t>e</a:t>
            </a:r>
            <a:r>
              <a:rPr lang="ru-RU" altLang="en-US" sz="1400" b="1">
                <a:solidFill>
                  <a:srgbClr val="3A07DF"/>
                </a:solidFill>
              </a:rPr>
              <a:t>ъёрлар</a:t>
            </a:r>
            <a:r>
              <a:rPr lang="tr-TR" altLang="en-US" sz="1400" b="1">
                <a:solidFill>
                  <a:srgbClr val="3A07DF"/>
                </a:solidFill>
              </a:rPr>
              <a:t> </a:t>
            </a:r>
            <a:r>
              <a:rPr lang="ru-RU" altLang="en-US" sz="1400" b="1">
                <a:solidFill>
                  <a:srgbClr val="3A07DF"/>
                </a:solidFill>
              </a:rPr>
              <a:t>ишдаги</a:t>
            </a:r>
            <a:r>
              <a:rPr lang="tr-TR" altLang="en-US" sz="1400" b="1">
                <a:solidFill>
                  <a:srgbClr val="3A07DF"/>
                </a:solidFill>
              </a:rPr>
              <a:t> / </a:t>
            </a:r>
            <a:r>
              <a:rPr lang="ru-RU" altLang="en-US" sz="1400" b="1">
                <a:solidFill>
                  <a:srgbClr val="3A07DF"/>
                </a:solidFill>
              </a:rPr>
              <a:t>нотанишлар</a:t>
            </a:r>
            <a:r>
              <a:rPr lang="tr-TR" altLang="en-US" sz="1400" b="1">
                <a:solidFill>
                  <a:srgbClr val="3A07DF"/>
                </a:solidFill>
              </a:rPr>
              <a:t> </a:t>
            </a:r>
            <a:r>
              <a:rPr lang="ru-RU" altLang="en-US" sz="1400" b="1">
                <a:solidFill>
                  <a:srgbClr val="3A07DF"/>
                </a:solidFill>
              </a:rPr>
              <a:t>даврасидаги</a:t>
            </a:r>
            <a:r>
              <a:rPr lang="tr-TR" altLang="en-US" sz="1400" b="1">
                <a:solidFill>
                  <a:srgbClr val="3A07DF"/>
                </a:solidFill>
              </a:rPr>
              <a:t> </a:t>
            </a:r>
            <a:r>
              <a:rPr lang="ru-RU" altLang="en-US" sz="1400" b="1">
                <a:solidFill>
                  <a:srgbClr val="3A07DF"/>
                </a:solidFill>
              </a:rPr>
              <a:t>а</a:t>
            </a:r>
            <a:r>
              <a:rPr lang="en-US" altLang="en-US" sz="1400" b="1">
                <a:solidFill>
                  <a:srgbClr val="3A07DF"/>
                </a:solidFill>
              </a:rPr>
              <a:t>x</a:t>
            </a:r>
            <a:r>
              <a:rPr lang="ru-RU" altLang="en-US" sz="1400" b="1">
                <a:solidFill>
                  <a:srgbClr val="3A07DF"/>
                </a:solidFill>
              </a:rPr>
              <a:t>лоқий</a:t>
            </a:r>
            <a:r>
              <a:rPr lang="en-US" altLang="en-US" sz="1400" b="1">
                <a:solidFill>
                  <a:srgbClr val="3A07DF"/>
                </a:solidFill>
              </a:rPr>
              <a:t> </a:t>
            </a:r>
            <a:r>
              <a:rPr lang="ru-RU" altLang="en-US" sz="1400" b="1">
                <a:solidFill>
                  <a:srgbClr val="3A07DF"/>
                </a:solidFill>
              </a:rPr>
              <a:t>м</a:t>
            </a:r>
            <a:r>
              <a:rPr lang="en-US" altLang="en-US" sz="1400" b="1">
                <a:solidFill>
                  <a:srgbClr val="3A07DF"/>
                </a:solidFill>
              </a:rPr>
              <a:t>e</a:t>
            </a:r>
            <a:r>
              <a:rPr lang="ru-RU" altLang="en-US" sz="1400" b="1">
                <a:solidFill>
                  <a:srgbClr val="3A07DF"/>
                </a:solidFill>
              </a:rPr>
              <a:t>ъёрлардан</a:t>
            </a:r>
            <a:r>
              <a:rPr lang="tr-TR" altLang="en-US" sz="1400" b="1">
                <a:solidFill>
                  <a:srgbClr val="3A07DF"/>
                </a:solidFill>
              </a:rPr>
              <a:t> </a:t>
            </a:r>
            <a:r>
              <a:rPr lang="ru-RU" altLang="en-US" sz="1400" b="1">
                <a:solidFill>
                  <a:srgbClr val="3A07DF"/>
                </a:solidFill>
              </a:rPr>
              <a:t>фарқ</a:t>
            </a:r>
            <a:r>
              <a:rPr lang="tr-TR" altLang="en-US" sz="1400" b="1">
                <a:solidFill>
                  <a:srgbClr val="3A07DF"/>
                </a:solidFill>
              </a:rPr>
              <a:t> </a:t>
            </a:r>
            <a:r>
              <a:rPr lang="ru-RU" altLang="en-US" sz="1400" b="1">
                <a:solidFill>
                  <a:srgbClr val="3A07DF"/>
                </a:solidFill>
              </a:rPr>
              <a:t>қиладими</a:t>
            </a:r>
            <a:r>
              <a:rPr lang="tr-TR" altLang="en-US" sz="1400" b="1">
                <a:solidFill>
                  <a:srgbClr val="3A07DF"/>
                </a:solidFill>
              </a:rPr>
              <a:t>?</a:t>
            </a:r>
            <a:endParaRPr lang="en-US" altLang="en-US" sz="1400" b="1">
              <a:solidFill>
                <a:srgbClr val="3A07DF"/>
              </a:solidFill>
            </a:endParaRPr>
          </a:p>
          <a:p>
            <a:pPr eaLnBrk="1" hangingPunct="1">
              <a:spcAft>
                <a:spcPts val="1200"/>
              </a:spcAft>
              <a:buFont typeface="Arial" panose="020B0604020202020204" pitchFamily="34" charset="0"/>
              <a:buAutoNum type="arabicPeriod"/>
            </a:pPr>
            <a:r>
              <a:rPr lang="uz-Cyrl-UZ" altLang="en-US" sz="1400" b="1">
                <a:solidFill>
                  <a:srgbClr val="3A07DF"/>
                </a:solidFill>
              </a:rPr>
              <a:t>И</a:t>
            </a:r>
            <a:r>
              <a:rPr lang="ru-RU" altLang="en-US" sz="1400" b="1">
                <a:solidFill>
                  <a:srgbClr val="3A07DF"/>
                </a:solidFill>
              </a:rPr>
              <a:t>шда</a:t>
            </a:r>
            <a:r>
              <a:rPr lang="tr-TR" altLang="en-US" sz="1400" b="1">
                <a:solidFill>
                  <a:srgbClr val="3A07DF"/>
                </a:solidFill>
              </a:rPr>
              <a:t> </a:t>
            </a:r>
            <a:r>
              <a:rPr lang="ru-RU" altLang="en-US" sz="1400" b="1">
                <a:solidFill>
                  <a:srgbClr val="3A07DF"/>
                </a:solidFill>
              </a:rPr>
              <a:t>а</a:t>
            </a:r>
            <a:r>
              <a:rPr lang="en-US" altLang="en-US" sz="1400" b="1">
                <a:solidFill>
                  <a:srgbClr val="3A07DF"/>
                </a:solidFill>
              </a:rPr>
              <a:t>x</a:t>
            </a:r>
            <a:r>
              <a:rPr lang="ru-RU" altLang="en-US" sz="1400" b="1">
                <a:solidFill>
                  <a:srgbClr val="3A07DF"/>
                </a:solidFill>
              </a:rPr>
              <a:t>лоқий</a:t>
            </a:r>
            <a:r>
              <a:rPr lang="en-US" altLang="en-US" sz="1400" b="1">
                <a:solidFill>
                  <a:srgbClr val="3A07DF"/>
                </a:solidFill>
              </a:rPr>
              <a:t> </a:t>
            </a:r>
            <a:r>
              <a:rPr lang="ru-RU" altLang="en-US" sz="1400" b="1">
                <a:solidFill>
                  <a:srgbClr val="3A07DF"/>
                </a:solidFill>
              </a:rPr>
              <a:t>м</a:t>
            </a:r>
            <a:r>
              <a:rPr lang="en-US" altLang="en-US" sz="1400" b="1">
                <a:solidFill>
                  <a:srgbClr val="3A07DF"/>
                </a:solidFill>
              </a:rPr>
              <a:t>e</a:t>
            </a:r>
            <a:r>
              <a:rPr lang="ru-RU" altLang="en-US" sz="1400" b="1">
                <a:solidFill>
                  <a:srgbClr val="3A07DF"/>
                </a:solidFill>
              </a:rPr>
              <a:t>ъёрлар</a:t>
            </a:r>
            <a:r>
              <a:rPr lang="en-US" altLang="en-US" sz="1400" b="1">
                <a:solidFill>
                  <a:srgbClr val="3A07DF"/>
                </a:solidFill>
              </a:rPr>
              <a:t> </a:t>
            </a:r>
            <a:r>
              <a:rPr lang="ru-RU" altLang="en-US" sz="1400" b="1">
                <a:solidFill>
                  <a:srgbClr val="3A07DF"/>
                </a:solidFill>
              </a:rPr>
              <a:t>ва</a:t>
            </a:r>
            <a:r>
              <a:rPr lang="en-US" altLang="en-US" sz="1400" b="1">
                <a:solidFill>
                  <a:srgbClr val="3A07DF"/>
                </a:solidFill>
              </a:rPr>
              <a:t> </a:t>
            </a:r>
            <a:r>
              <a:rPr lang="uz-Cyrl-UZ" altLang="en-US" sz="1400" b="1">
                <a:solidFill>
                  <a:srgbClr val="3A07DF"/>
                </a:solidFill>
              </a:rPr>
              <a:t>э</a:t>
            </a:r>
            <a:r>
              <a:rPr lang="ru-RU" altLang="en-US" sz="1400" b="1">
                <a:solidFill>
                  <a:srgbClr val="3A07DF"/>
                </a:solidFill>
              </a:rPr>
              <a:t>тика</a:t>
            </a:r>
            <a:r>
              <a:rPr lang="tr-TR" altLang="en-US" sz="1400" b="1">
                <a:solidFill>
                  <a:srgbClr val="3A07DF"/>
                </a:solidFill>
              </a:rPr>
              <a:t> </a:t>
            </a:r>
            <a:r>
              <a:rPr lang="ru-RU" altLang="en-US" sz="1400" b="1">
                <a:solidFill>
                  <a:srgbClr val="3A07DF"/>
                </a:solidFill>
              </a:rPr>
              <a:t>ҳақида</a:t>
            </a:r>
            <a:r>
              <a:rPr lang="tr-TR" altLang="en-US" sz="1400" b="1">
                <a:solidFill>
                  <a:srgbClr val="3A07DF"/>
                </a:solidFill>
              </a:rPr>
              <a:t> </a:t>
            </a:r>
            <a:r>
              <a:rPr lang="ru-RU" altLang="en-US" sz="1400" b="1">
                <a:solidFill>
                  <a:srgbClr val="3A07DF"/>
                </a:solidFill>
              </a:rPr>
              <a:t>гапиринг</a:t>
            </a:r>
            <a:r>
              <a:rPr lang="tr-TR" altLang="en-US" sz="1400" b="1">
                <a:solidFill>
                  <a:srgbClr val="3A07DF"/>
                </a:solidFill>
              </a:rPr>
              <a:t>. </a:t>
            </a:r>
            <a:r>
              <a:rPr lang="ru-RU" altLang="en-US" sz="1400" b="1">
                <a:solidFill>
                  <a:srgbClr val="3A07DF"/>
                </a:solidFill>
              </a:rPr>
              <a:t>Нима</a:t>
            </a:r>
            <a:r>
              <a:rPr lang="tr-TR" altLang="en-US" sz="1400" b="1">
                <a:solidFill>
                  <a:srgbClr val="3A07DF"/>
                </a:solidFill>
              </a:rPr>
              <a:t> </a:t>
            </a:r>
            <a:r>
              <a:rPr lang="ru-RU" altLang="en-US" sz="1400" b="1">
                <a:solidFill>
                  <a:srgbClr val="3A07DF"/>
                </a:solidFill>
              </a:rPr>
              <a:t>учун</a:t>
            </a:r>
            <a:r>
              <a:rPr lang="tr-TR" altLang="en-US" sz="1400" b="1">
                <a:solidFill>
                  <a:srgbClr val="3A07DF"/>
                </a:solidFill>
              </a:rPr>
              <a:t> </a:t>
            </a:r>
            <a:r>
              <a:rPr lang="ru-RU" altLang="en-US" sz="1400" b="1">
                <a:solidFill>
                  <a:srgbClr val="3A07DF"/>
                </a:solidFill>
              </a:rPr>
              <a:t>уларга</a:t>
            </a:r>
            <a:r>
              <a:rPr lang="tr-TR" altLang="en-US" sz="1400" b="1">
                <a:solidFill>
                  <a:srgbClr val="3A07DF"/>
                </a:solidFill>
              </a:rPr>
              <a:t> </a:t>
            </a:r>
            <a:r>
              <a:rPr lang="ru-RU" altLang="en-US" sz="1400" b="1">
                <a:solidFill>
                  <a:srgbClr val="3A07DF"/>
                </a:solidFill>
              </a:rPr>
              <a:t>амал</a:t>
            </a:r>
            <a:r>
              <a:rPr lang="tr-TR" altLang="en-US" sz="1400" b="1">
                <a:solidFill>
                  <a:srgbClr val="3A07DF"/>
                </a:solidFill>
              </a:rPr>
              <a:t> </a:t>
            </a:r>
            <a:r>
              <a:rPr lang="ru-RU" altLang="en-US" sz="1400" b="1">
                <a:solidFill>
                  <a:srgbClr val="3A07DF"/>
                </a:solidFill>
              </a:rPr>
              <a:t>қилиш</a:t>
            </a:r>
            <a:r>
              <a:rPr lang="tr-TR" altLang="en-US" sz="1400" b="1">
                <a:solidFill>
                  <a:srgbClr val="3A07DF"/>
                </a:solidFill>
              </a:rPr>
              <a:t> </a:t>
            </a:r>
            <a:r>
              <a:rPr lang="ru-RU" altLang="en-US" sz="1400" b="1">
                <a:solidFill>
                  <a:srgbClr val="3A07DF"/>
                </a:solidFill>
              </a:rPr>
              <a:t>муҳим</a:t>
            </a:r>
            <a:r>
              <a:rPr lang="tr-TR" altLang="en-US" sz="1400" b="1">
                <a:solidFill>
                  <a:srgbClr val="3A07DF"/>
                </a:solidFill>
              </a:rPr>
              <a:t>?</a:t>
            </a:r>
            <a:endParaRPr lang="ru-RU" altLang="en-US" sz="1400" b="1">
              <a:solidFill>
                <a:srgbClr val="3A07DF"/>
              </a:solidFill>
            </a:endParaRPr>
          </a:p>
        </p:txBody>
      </p:sp>
      <p:grpSp>
        <p:nvGrpSpPr>
          <p:cNvPr id="3" name="Group 775">
            <a:extLst>
              <a:ext uri="{FF2B5EF4-FFF2-40B4-BE49-F238E27FC236}">
                <a16:creationId xmlns:a16="http://schemas.microsoft.com/office/drawing/2014/main" id="{ED727A8F-7804-4FFE-B279-5E4E3B92D6E5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784413" y="1012400"/>
            <a:ext cx="613975" cy="610405"/>
            <a:chOff x="3506" y="3214"/>
            <a:chExt cx="172" cy="171"/>
          </a:xfrm>
          <a:solidFill>
            <a:srgbClr val="3A07DF"/>
          </a:solidFill>
        </p:grpSpPr>
        <p:sp>
          <p:nvSpPr>
            <p:cNvPr id="8" name="Freeform 776">
              <a:extLst>
                <a:ext uri="{FF2B5EF4-FFF2-40B4-BE49-F238E27FC236}">
                  <a16:creationId xmlns:a16="http://schemas.microsoft.com/office/drawing/2014/main" id="{5BB96946-7963-47EB-8B88-6AB32E8D7BB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506" y="3311"/>
              <a:ext cx="172" cy="74"/>
            </a:xfrm>
            <a:custGeom>
              <a:avLst/>
              <a:gdLst>
                <a:gd name="T0" fmla="*/ 6399 w 6407"/>
                <a:gd name="T1" fmla="*/ 497 h 2768"/>
                <a:gd name="T2" fmla="*/ 6206 w 6407"/>
                <a:gd name="T3" fmla="*/ 138 h 2768"/>
                <a:gd name="T4" fmla="*/ 5592 w 6407"/>
                <a:gd name="T5" fmla="*/ 172 h 2768"/>
                <a:gd name="T6" fmla="*/ 4560 w 6407"/>
                <a:gd name="T7" fmla="*/ 1133 h 2768"/>
                <a:gd name="T8" fmla="*/ 4219 w 6407"/>
                <a:gd name="T9" fmla="*/ 682 h 2768"/>
                <a:gd name="T10" fmla="*/ 2958 w 6407"/>
                <a:gd name="T11" fmla="*/ 362 h 2768"/>
                <a:gd name="T12" fmla="*/ 2289 w 6407"/>
                <a:gd name="T13" fmla="*/ 384 h 2768"/>
                <a:gd name="T14" fmla="*/ 1418 w 6407"/>
                <a:gd name="T15" fmla="*/ 667 h 2768"/>
                <a:gd name="T16" fmla="*/ 1418 w 6407"/>
                <a:gd name="T17" fmla="*/ 416 h 2768"/>
                <a:gd name="T18" fmla="*/ 1293 w 6407"/>
                <a:gd name="T19" fmla="*/ 291 h 2768"/>
                <a:gd name="T20" fmla="*/ 125 w 6407"/>
                <a:gd name="T21" fmla="*/ 291 h 2768"/>
                <a:gd name="T22" fmla="*/ 0 w 6407"/>
                <a:gd name="T23" fmla="*/ 416 h 2768"/>
                <a:gd name="T24" fmla="*/ 0 w 6407"/>
                <a:gd name="T25" fmla="*/ 2643 h 2768"/>
                <a:gd name="T26" fmla="*/ 125 w 6407"/>
                <a:gd name="T27" fmla="*/ 2768 h 2768"/>
                <a:gd name="T28" fmla="*/ 1293 w 6407"/>
                <a:gd name="T29" fmla="*/ 2768 h 2768"/>
                <a:gd name="T30" fmla="*/ 1418 w 6407"/>
                <a:gd name="T31" fmla="*/ 2643 h 2768"/>
                <a:gd name="T32" fmla="*/ 1418 w 6407"/>
                <a:gd name="T33" fmla="*/ 930 h 2768"/>
                <a:gd name="T34" fmla="*/ 2366 w 6407"/>
                <a:gd name="T35" fmla="*/ 622 h 2768"/>
                <a:gd name="T36" fmla="*/ 2897 w 6407"/>
                <a:gd name="T37" fmla="*/ 605 h 2768"/>
                <a:gd name="T38" fmla="*/ 4157 w 6407"/>
                <a:gd name="T39" fmla="*/ 924 h 2768"/>
                <a:gd name="T40" fmla="*/ 4309 w 6407"/>
                <a:gd name="T41" fmla="*/ 1141 h 2768"/>
                <a:gd name="T42" fmla="*/ 4107 w 6407"/>
                <a:gd name="T43" fmla="*/ 1323 h 2768"/>
                <a:gd name="T44" fmla="*/ 3229 w 6407"/>
                <a:gd name="T45" fmla="*/ 1323 h 2768"/>
                <a:gd name="T46" fmla="*/ 3104 w 6407"/>
                <a:gd name="T47" fmla="*/ 1448 h 2768"/>
                <a:gd name="T48" fmla="*/ 3229 w 6407"/>
                <a:gd name="T49" fmla="*/ 1573 h 2768"/>
                <a:gd name="T50" fmla="*/ 3498 w 6407"/>
                <a:gd name="T51" fmla="*/ 1573 h 2768"/>
                <a:gd name="T52" fmla="*/ 3513 w 6407"/>
                <a:gd name="T53" fmla="*/ 1574 h 2768"/>
                <a:gd name="T54" fmla="*/ 4132 w 6407"/>
                <a:gd name="T55" fmla="*/ 1574 h 2768"/>
                <a:gd name="T56" fmla="*/ 4688 w 6407"/>
                <a:gd name="T57" fmla="*/ 1355 h 2768"/>
                <a:gd name="T58" fmla="*/ 5762 w 6407"/>
                <a:gd name="T59" fmla="*/ 355 h 2768"/>
                <a:gd name="T60" fmla="*/ 6057 w 6407"/>
                <a:gd name="T61" fmla="*/ 338 h 2768"/>
                <a:gd name="T62" fmla="*/ 6150 w 6407"/>
                <a:gd name="T63" fmla="*/ 511 h 2768"/>
                <a:gd name="T64" fmla="*/ 6077 w 6407"/>
                <a:gd name="T65" fmla="*/ 693 h 2768"/>
                <a:gd name="T66" fmla="*/ 4597 w 6407"/>
                <a:gd name="T67" fmla="*/ 2070 h 2768"/>
                <a:gd name="T68" fmla="*/ 4222 w 6407"/>
                <a:gd name="T69" fmla="*/ 2218 h 2768"/>
                <a:gd name="T70" fmla="*/ 2285 w 6407"/>
                <a:gd name="T71" fmla="*/ 2218 h 2768"/>
                <a:gd name="T72" fmla="*/ 2160 w 6407"/>
                <a:gd name="T73" fmla="*/ 2343 h 2768"/>
                <a:gd name="T74" fmla="*/ 2285 w 6407"/>
                <a:gd name="T75" fmla="*/ 2468 h 2768"/>
                <a:gd name="T76" fmla="*/ 4222 w 6407"/>
                <a:gd name="T77" fmla="*/ 2468 h 2768"/>
                <a:gd name="T78" fmla="*/ 4767 w 6407"/>
                <a:gd name="T79" fmla="*/ 2253 h 2768"/>
                <a:gd name="T80" fmla="*/ 6247 w 6407"/>
                <a:gd name="T81" fmla="*/ 876 h 2768"/>
                <a:gd name="T82" fmla="*/ 6399 w 6407"/>
                <a:gd name="T83" fmla="*/ 497 h 2768"/>
                <a:gd name="T84" fmla="*/ 1168 w 6407"/>
                <a:gd name="T85" fmla="*/ 2518 h 2768"/>
                <a:gd name="T86" fmla="*/ 250 w 6407"/>
                <a:gd name="T87" fmla="*/ 2518 h 2768"/>
                <a:gd name="T88" fmla="*/ 250 w 6407"/>
                <a:gd name="T89" fmla="*/ 541 h 2768"/>
                <a:gd name="T90" fmla="*/ 1168 w 6407"/>
                <a:gd name="T91" fmla="*/ 541 h 2768"/>
                <a:gd name="T92" fmla="*/ 1168 w 6407"/>
                <a:gd name="T93" fmla="*/ 2518 h 27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6407" h="2768">
                  <a:moveTo>
                    <a:pt x="6399" y="497"/>
                  </a:moveTo>
                  <a:cubicBezTo>
                    <a:pt x="6391" y="354"/>
                    <a:pt x="6321" y="223"/>
                    <a:pt x="6206" y="138"/>
                  </a:cubicBezTo>
                  <a:cubicBezTo>
                    <a:pt x="6020" y="0"/>
                    <a:pt x="5761" y="14"/>
                    <a:pt x="5592" y="172"/>
                  </a:cubicBezTo>
                  <a:lnTo>
                    <a:pt x="4560" y="1133"/>
                  </a:lnTo>
                  <a:cubicBezTo>
                    <a:pt x="4566" y="922"/>
                    <a:pt x="4427" y="735"/>
                    <a:pt x="4219" y="682"/>
                  </a:cubicBezTo>
                  <a:lnTo>
                    <a:pt x="2958" y="362"/>
                  </a:lnTo>
                  <a:cubicBezTo>
                    <a:pt x="2737" y="306"/>
                    <a:pt x="2506" y="314"/>
                    <a:pt x="2289" y="384"/>
                  </a:cubicBezTo>
                  <a:lnTo>
                    <a:pt x="1418" y="667"/>
                  </a:lnTo>
                  <a:lnTo>
                    <a:pt x="1418" y="416"/>
                  </a:lnTo>
                  <a:cubicBezTo>
                    <a:pt x="1418" y="347"/>
                    <a:pt x="1362" y="291"/>
                    <a:pt x="1293" y="291"/>
                  </a:cubicBezTo>
                  <a:lnTo>
                    <a:pt x="125" y="291"/>
                  </a:lnTo>
                  <a:cubicBezTo>
                    <a:pt x="56" y="291"/>
                    <a:pt x="0" y="347"/>
                    <a:pt x="0" y="416"/>
                  </a:cubicBezTo>
                  <a:lnTo>
                    <a:pt x="0" y="2643"/>
                  </a:lnTo>
                  <a:cubicBezTo>
                    <a:pt x="0" y="2712"/>
                    <a:pt x="56" y="2768"/>
                    <a:pt x="125" y="2768"/>
                  </a:cubicBezTo>
                  <a:lnTo>
                    <a:pt x="1293" y="2768"/>
                  </a:lnTo>
                  <a:cubicBezTo>
                    <a:pt x="1362" y="2768"/>
                    <a:pt x="1418" y="2712"/>
                    <a:pt x="1418" y="2643"/>
                  </a:cubicBezTo>
                  <a:lnTo>
                    <a:pt x="1418" y="930"/>
                  </a:lnTo>
                  <a:lnTo>
                    <a:pt x="2366" y="622"/>
                  </a:lnTo>
                  <a:cubicBezTo>
                    <a:pt x="2538" y="566"/>
                    <a:pt x="2722" y="560"/>
                    <a:pt x="2897" y="605"/>
                  </a:cubicBezTo>
                  <a:lnTo>
                    <a:pt x="4157" y="924"/>
                  </a:lnTo>
                  <a:cubicBezTo>
                    <a:pt x="4255" y="949"/>
                    <a:pt x="4319" y="1040"/>
                    <a:pt x="4309" y="1141"/>
                  </a:cubicBezTo>
                  <a:cubicBezTo>
                    <a:pt x="4299" y="1245"/>
                    <a:pt x="4212" y="1323"/>
                    <a:pt x="4107" y="1323"/>
                  </a:cubicBezTo>
                  <a:lnTo>
                    <a:pt x="3229" y="1323"/>
                  </a:lnTo>
                  <a:cubicBezTo>
                    <a:pt x="3160" y="1323"/>
                    <a:pt x="3104" y="1379"/>
                    <a:pt x="3104" y="1448"/>
                  </a:cubicBezTo>
                  <a:cubicBezTo>
                    <a:pt x="3104" y="1517"/>
                    <a:pt x="3160" y="1573"/>
                    <a:pt x="3229" y="1573"/>
                  </a:cubicBezTo>
                  <a:lnTo>
                    <a:pt x="3498" y="1573"/>
                  </a:lnTo>
                  <a:cubicBezTo>
                    <a:pt x="3503" y="1574"/>
                    <a:pt x="3508" y="1574"/>
                    <a:pt x="3513" y="1574"/>
                  </a:cubicBezTo>
                  <a:lnTo>
                    <a:pt x="4132" y="1574"/>
                  </a:lnTo>
                  <a:cubicBezTo>
                    <a:pt x="4339" y="1574"/>
                    <a:pt x="4536" y="1496"/>
                    <a:pt x="4688" y="1355"/>
                  </a:cubicBezTo>
                  <a:lnTo>
                    <a:pt x="5762" y="355"/>
                  </a:lnTo>
                  <a:cubicBezTo>
                    <a:pt x="5843" y="279"/>
                    <a:pt x="5967" y="272"/>
                    <a:pt x="6057" y="338"/>
                  </a:cubicBezTo>
                  <a:cubicBezTo>
                    <a:pt x="6112" y="379"/>
                    <a:pt x="6146" y="442"/>
                    <a:pt x="6150" y="511"/>
                  </a:cubicBezTo>
                  <a:cubicBezTo>
                    <a:pt x="6154" y="580"/>
                    <a:pt x="6127" y="646"/>
                    <a:pt x="6077" y="693"/>
                  </a:cubicBezTo>
                  <a:lnTo>
                    <a:pt x="4597" y="2070"/>
                  </a:lnTo>
                  <a:cubicBezTo>
                    <a:pt x="4494" y="2165"/>
                    <a:pt x="4361" y="2218"/>
                    <a:pt x="4222" y="2218"/>
                  </a:cubicBezTo>
                  <a:lnTo>
                    <a:pt x="2285" y="2218"/>
                  </a:lnTo>
                  <a:cubicBezTo>
                    <a:pt x="2216" y="2218"/>
                    <a:pt x="2160" y="2274"/>
                    <a:pt x="2160" y="2343"/>
                  </a:cubicBezTo>
                  <a:cubicBezTo>
                    <a:pt x="2160" y="2412"/>
                    <a:pt x="2216" y="2468"/>
                    <a:pt x="2285" y="2468"/>
                  </a:cubicBezTo>
                  <a:lnTo>
                    <a:pt x="4222" y="2468"/>
                  </a:lnTo>
                  <a:cubicBezTo>
                    <a:pt x="4425" y="2468"/>
                    <a:pt x="4618" y="2392"/>
                    <a:pt x="4767" y="2253"/>
                  </a:cubicBezTo>
                  <a:lnTo>
                    <a:pt x="6247" y="876"/>
                  </a:lnTo>
                  <a:cubicBezTo>
                    <a:pt x="6352" y="778"/>
                    <a:pt x="6407" y="640"/>
                    <a:pt x="6399" y="497"/>
                  </a:cubicBezTo>
                  <a:close/>
                  <a:moveTo>
                    <a:pt x="1168" y="2518"/>
                  </a:moveTo>
                  <a:lnTo>
                    <a:pt x="250" y="2518"/>
                  </a:lnTo>
                  <a:lnTo>
                    <a:pt x="250" y="541"/>
                  </a:lnTo>
                  <a:lnTo>
                    <a:pt x="1168" y="541"/>
                  </a:lnTo>
                  <a:lnTo>
                    <a:pt x="1168" y="2518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cs typeface="+mn-cs"/>
              </a:endParaRPr>
            </a:p>
          </p:txBody>
        </p:sp>
        <p:sp>
          <p:nvSpPr>
            <p:cNvPr id="9" name="Freeform 777">
              <a:extLst>
                <a:ext uri="{FF2B5EF4-FFF2-40B4-BE49-F238E27FC236}">
                  <a16:creationId xmlns:a16="http://schemas.microsoft.com/office/drawing/2014/main" id="{90677D3C-E758-4467-8FE2-DEF941389F74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0" y="3371"/>
              <a:ext cx="7" cy="6"/>
            </a:xfrm>
            <a:custGeom>
              <a:avLst/>
              <a:gdLst>
                <a:gd name="T0" fmla="*/ 213 w 250"/>
                <a:gd name="T1" fmla="*/ 36 h 250"/>
                <a:gd name="T2" fmla="*/ 125 w 250"/>
                <a:gd name="T3" fmla="*/ 0 h 250"/>
                <a:gd name="T4" fmla="*/ 36 w 250"/>
                <a:gd name="T5" fmla="*/ 36 h 250"/>
                <a:gd name="T6" fmla="*/ 0 w 250"/>
                <a:gd name="T7" fmla="*/ 125 h 250"/>
                <a:gd name="T8" fmla="*/ 36 w 250"/>
                <a:gd name="T9" fmla="*/ 213 h 250"/>
                <a:gd name="T10" fmla="*/ 125 w 250"/>
                <a:gd name="T11" fmla="*/ 250 h 250"/>
                <a:gd name="T12" fmla="*/ 213 w 250"/>
                <a:gd name="T13" fmla="*/ 213 h 250"/>
                <a:gd name="T14" fmla="*/ 250 w 250"/>
                <a:gd name="T15" fmla="*/ 125 h 250"/>
                <a:gd name="T16" fmla="*/ 213 w 250"/>
                <a:gd name="T17" fmla="*/ 36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0" h="250">
                  <a:moveTo>
                    <a:pt x="213" y="36"/>
                  </a:moveTo>
                  <a:cubicBezTo>
                    <a:pt x="190" y="13"/>
                    <a:pt x="157" y="0"/>
                    <a:pt x="125" y="0"/>
                  </a:cubicBezTo>
                  <a:cubicBezTo>
                    <a:pt x="92" y="0"/>
                    <a:pt x="59" y="13"/>
                    <a:pt x="36" y="36"/>
                  </a:cubicBezTo>
                  <a:cubicBezTo>
                    <a:pt x="13" y="60"/>
                    <a:pt x="0" y="92"/>
                    <a:pt x="0" y="125"/>
                  </a:cubicBezTo>
                  <a:cubicBezTo>
                    <a:pt x="0" y="158"/>
                    <a:pt x="13" y="190"/>
                    <a:pt x="36" y="213"/>
                  </a:cubicBezTo>
                  <a:cubicBezTo>
                    <a:pt x="60" y="236"/>
                    <a:pt x="92" y="250"/>
                    <a:pt x="125" y="250"/>
                  </a:cubicBezTo>
                  <a:cubicBezTo>
                    <a:pt x="157" y="250"/>
                    <a:pt x="190" y="236"/>
                    <a:pt x="213" y="213"/>
                  </a:cubicBezTo>
                  <a:cubicBezTo>
                    <a:pt x="236" y="190"/>
                    <a:pt x="250" y="158"/>
                    <a:pt x="250" y="125"/>
                  </a:cubicBezTo>
                  <a:cubicBezTo>
                    <a:pt x="250" y="92"/>
                    <a:pt x="236" y="60"/>
                    <a:pt x="213" y="36"/>
                  </a:cubicBez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cs typeface="+mn-cs"/>
              </a:endParaRPr>
            </a:p>
          </p:txBody>
        </p:sp>
        <p:sp>
          <p:nvSpPr>
            <p:cNvPr id="10" name="Freeform 778">
              <a:extLst>
                <a:ext uri="{FF2B5EF4-FFF2-40B4-BE49-F238E27FC236}">
                  <a16:creationId xmlns:a16="http://schemas.microsoft.com/office/drawing/2014/main" id="{5997F0C3-AA96-42F5-A985-8D75B3ECC16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2" y="3367"/>
              <a:ext cx="6" cy="7"/>
            </a:xfrm>
            <a:custGeom>
              <a:avLst/>
              <a:gdLst>
                <a:gd name="T0" fmla="*/ 213 w 250"/>
                <a:gd name="T1" fmla="*/ 36 h 250"/>
                <a:gd name="T2" fmla="*/ 125 w 250"/>
                <a:gd name="T3" fmla="*/ 0 h 250"/>
                <a:gd name="T4" fmla="*/ 36 w 250"/>
                <a:gd name="T5" fmla="*/ 36 h 250"/>
                <a:gd name="T6" fmla="*/ 0 w 250"/>
                <a:gd name="T7" fmla="*/ 125 h 250"/>
                <a:gd name="T8" fmla="*/ 36 w 250"/>
                <a:gd name="T9" fmla="*/ 213 h 250"/>
                <a:gd name="T10" fmla="*/ 125 w 250"/>
                <a:gd name="T11" fmla="*/ 250 h 250"/>
                <a:gd name="T12" fmla="*/ 213 w 250"/>
                <a:gd name="T13" fmla="*/ 213 h 250"/>
                <a:gd name="T14" fmla="*/ 250 w 250"/>
                <a:gd name="T15" fmla="*/ 125 h 250"/>
                <a:gd name="T16" fmla="*/ 213 w 250"/>
                <a:gd name="T17" fmla="*/ 36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0" h="250">
                  <a:moveTo>
                    <a:pt x="213" y="36"/>
                  </a:moveTo>
                  <a:cubicBezTo>
                    <a:pt x="190" y="13"/>
                    <a:pt x="158" y="0"/>
                    <a:pt x="125" y="0"/>
                  </a:cubicBezTo>
                  <a:cubicBezTo>
                    <a:pt x="92" y="0"/>
                    <a:pt x="60" y="13"/>
                    <a:pt x="36" y="36"/>
                  </a:cubicBezTo>
                  <a:cubicBezTo>
                    <a:pt x="13" y="60"/>
                    <a:pt x="0" y="92"/>
                    <a:pt x="0" y="125"/>
                  </a:cubicBezTo>
                  <a:cubicBezTo>
                    <a:pt x="0" y="158"/>
                    <a:pt x="13" y="190"/>
                    <a:pt x="36" y="213"/>
                  </a:cubicBezTo>
                  <a:cubicBezTo>
                    <a:pt x="60" y="236"/>
                    <a:pt x="92" y="250"/>
                    <a:pt x="125" y="250"/>
                  </a:cubicBezTo>
                  <a:cubicBezTo>
                    <a:pt x="158" y="250"/>
                    <a:pt x="190" y="236"/>
                    <a:pt x="213" y="213"/>
                  </a:cubicBezTo>
                  <a:cubicBezTo>
                    <a:pt x="237" y="190"/>
                    <a:pt x="250" y="158"/>
                    <a:pt x="250" y="125"/>
                  </a:cubicBezTo>
                  <a:cubicBezTo>
                    <a:pt x="250" y="92"/>
                    <a:pt x="237" y="60"/>
                    <a:pt x="213" y="36"/>
                  </a:cubicBez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cs typeface="+mn-cs"/>
              </a:endParaRPr>
            </a:p>
          </p:txBody>
        </p:sp>
        <p:sp>
          <p:nvSpPr>
            <p:cNvPr id="11" name="Freeform 779">
              <a:extLst>
                <a:ext uri="{FF2B5EF4-FFF2-40B4-BE49-F238E27FC236}">
                  <a16:creationId xmlns:a16="http://schemas.microsoft.com/office/drawing/2014/main" id="{A762525B-814C-479A-A6C6-A77CDD97568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562" y="3214"/>
              <a:ext cx="60" cy="75"/>
            </a:xfrm>
            <a:custGeom>
              <a:avLst/>
              <a:gdLst>
                <a:gd name="T0" fmla="*/ 1125 w 2250"/>
                <a:gd name="T1" fmla="*/ 0 h 2788"/>
                <a:gd name="T2" fmla="*/ 0 w 2250"/>
                <a:gd name="T3" fmla="*/ 1125 h 2788"/>
                <a:gd name="T4" fmla="*/ 375 w 2250"/>
                <a:gd name="T5" fmla="*/ 1500 h 2788"/>
                <a:gd name="T6" fmla="*/ 750 w 2250"/>
                <a:gd name="T7" fmla="*/ 1125 h 2788"/>
                <a:gd name="T8" fmla="*/ 1125 w 2250"/>
                <a:gd name="T9" fmla="*/ 750 h 2788"/>
                <a:gd name="T10" fmla="*/ 1500 w 2250"/>
                <a:gd name="T11" fmla="*/ 1125 h 2788"/>
                <a:gd name="T12" fmla="*/ 1125 w 2250"/>
                <a:gd name="T13" fmla="*/ 1500 h 2788"/>
                <a:gd name="T14" fmla="*/ 750 w 2250"/>
                <a:gd name="T15" fmla="*/ 1875 h 2788"/>
                <a:gd name="T16" fmla="*/ 750 w 2250"/>
                <a:gd name="T17" fmla="*/ 2413 h 2788"/>
                <a:gd name="T18" fmla="*/ 1125 w 2250"/>
                <a:gd name="T19" fmla="*/ 2788 h 2788"/>
                <a:gd name="T20" fmla="*/ 1500 w 2250"/>
                <a:gd name="T21" fmla="*/ 2413 h 2788"/>
                <a:gd name="T22" fmla="*/ 1500 w 2250"/>
                <a:gd name="T23" fmla="*/ 2186 h 2788"/>
                <a:gd name="T24" fmla="*/ 2250 w 2250"/>
                <a:gd name="T25" fmla="*/ 1125 h 2788"/>
                <a:gd name="T26" fmla="*/ 1125 w 2250"/>
                <a:gd name="T27" fmla="*/ 0 h 2788"/>
                <a:gd name="T28" fmla="*/ 1343 w 2250"/>
                <a:gd name="T29" fmla="*/ 1972 h 2788"/>
                <a:gd name="T30" fmla="*/ 1250 w 2250"/>
                <a:gd name="T31" fmla="*/ 2093 h 2788"/>
                <a:gd name="T32" fmla="*/ 1250 w 2250"/>
                <a:gd name="T33" fmla="*/ 2413 h 2788"/>
                <a:gd name="T34" fmla="*/ 1125 w 2250"/>
                <a:gd name="T35" fmla="*/ 2538 h 2788"/>
                <a:gd name="T36" fmla="*/ 1000 w 2250"/>
                <a:gd name="T37" fmla="*/ 2413 h 2788"/>
                <a:gd name="T38" fmla="*/ 1000 w 2250"/>
                <a:gd name="T39" fmla="*/ 1875 h 2788"/>
                <a:gd name="T40" fmla="*/ 1125 w 2250"/>
                <a:gd name="T41" fmla="*/ 1750 h 2788"/>
                <a:gd name="T42" fmla="*/ 1750 w 2250"/>
                <a:gd name="T43" fmla="*/ 1125 h 2788"/>
                <a:gd name="T44" fmla="*/ 1125 w 2250"/>
                <a:gd name="T45" fmla="*/ 500 h 2788"/>
                <a:gd name="T46" fmla="*/ 500 w 2250"/>
                <a:gd name="T47" fmla="*/ 1125 h 2788"/>
                <a:gd name="T48" fmla="*/ 375 w 2250"/>
                <a:gd name="T49" fmla="*/ 1250 h 2788"/>
                <a:gd name="T50" fmla="*/ 250 w 2250"/>
                <a:gd name="T51" fmla="*/ 1125 h 2788"/>
                <a:gd name="T52" fmla="*/ 1125 w 2250"/>
                <a:gd name="T53" fmla="*/ 250 h 2788"/>
                <a:gd name="T54" fmla="*/ 2000 w 2250"/>
                <a:gd name="T55" fmla="*/ 1125 h 2788"/>
                <a:gd name="T56" fmla="*/ 1343 w 2250"/>
                <a:gd name="T57" fmla="*/ 1972 h 27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250" h="2788">
                  <a:moveTo>
                    <a:pt x="1125" y="0"/>
                  </a:moveTo>
                  <a:cubicBezTo>
                    <a:pt x="504" y="0"/>
                    <a:pt x="0" y="505"/>
                    <a:pt x="0" y="1125"/>
                  </a:cubicBezTo>
                  <a:cubicBezTo>
                    <a:pt x="0" y="1332"/>
                    <a:pt x="168" y="1500"/>
                    <a:pt x="375" y="1500"/>
                  </a:cubicBezTo>
                  <a:cubicBezTo>
                    <a:pt x="582" y="1500"/>
                    <a:pt x="750" y="1332"/>
                    <a:pt x="750" y="1125"/>
                  </a:cubicBezTo>
                  <a:cubicBezTo>
                    <a:pt x="750" y="918"/>
                    <a:pt x="918" y="750"/>
                    <a:pt x="1125" y="750"/>
                  </a:cubicBezTo>
                  <a:cubicBezTo>
                    <a:pt x="1332" y="750"/>
                    <a:pt x="1500" y="918"/>
                    <a:pt x="1500" y="1125"/>
                  </a:cubicBezTo>
                  <a:cubicBezTo>
                    <a:pt x="1500" y="1332"/>
                    <a:pt x="1332" y="1500"/>
                    <a:pt x="1125" y="1500"/>
                  </a:cubicBezTo>
                  <a:cubicBezTo>
                    <a:pt x="918" y="1500"/>
                    <a:pt x="750" y="1668"/>
                    <a:pt x="750" y="1875"/>
                  </a:cubicBezTo>
                  <a:lnTo>
                    <a:pt x="750" y="2413"/>
                  </a:lnTo>
                  <a:cubicBezTo>
                    <a:pt x="750" y="2619"/>
                    <a:pt x="918" y="2788"/>
                    <a:pt x="1125" y="2788"/>
                  </a:cubicBezTo>
                  <a:cubicBezTo>
                    <a:pt x="1332" y="2788"/>
                    <a:pt x="1500" y="2619"/>
                    <a:pt x="1500" y="2413"/>
                  </a:cubicBezTo>
                  <a:lnTo>
                    <a:pt x="1500" y="2186"/>
                  </a:lnTo>
                  <a:cubicBezTo>
                    <a:pt x="1946" y="2028"/>
                    <a:pt x="2250" y="1605"/>
                    <a:pt x="2250" y="1125"/>
                  </a:cubicBezTo>
                  <a:cubicBezTo>
                    <a:pt x="2250" y="505"/>
                    <a:pt x="1745" y="0"/>
                    <a:pt x="1125" y="0"/>
                  </a:cubicBezTo>
                  <a:close/>
                  <a:moveTo>
                    <a:pt x="1343" y="1972"/>
                  </a:moveTo>
                  <a:cubicBezTo>
                    <a:pt x="1288" y="1987"/>
                    <a:pt x="1250" y="2036"/>
                    <a:pt x="1250" y="2093"/>
                  </a:cubicBezTo>
                  <a:lnTo>
                    <a:pt x="1250" y="2413"/>
                  </a:lnTo>
                  <a:cubicBezTo>
                    <a:pt x="1250" y="2481"/>
                    <a:pt x="1194" y="2538"/>
                    <a:pt x="1125" y="2538"/>
                  </a:cubicBezTo>
                  <a:cubicBezTo>
                    <a:pt x="1056" y="2538"/>
                    <a:pt x="1000" y="2481"/>
                    <a:pt x="1000" y="2413"/>
                  </a:cubicBezTo>
                  <a:lnTo>
                    <a:pt x="1000" y="1875"/>
                  </a:lnTo>
                  <a:cubicBezTo>
                    <a:pt x="1000" y="1806"/>
                    <a:pt x="1056" y="1750"/>
                    <a:pt x="1125" y="1750"/>
                  </a:cubicBezTo>
                  <a:cubicBezTo>
                    <a:pt x="1469" y="1750"/>
                    <a:pt x="1750" y="1470"/>
                    <a:pt x="1750" y="1125"/>
                  </a:cubicBezTo>
                  <a:cubicBezTo>
                    <a:pt x="1750" y="781"/>
                    <a:pt x="1469" y="500"/>
                    <a:pt x="1125" y="500"/>
                  </a:cubicBezTo>
                  <a:cubicBezTo>
                    <a:pt x="780" y="500"/>
                    <a:pt x="500" y="781"/>
                    <a:pt x="500" y="1125"/>
                  </a:cubicBezTo>
                  <a:cubicBezTo>
                    <a:pt x="500" y="1194"/>
                    <a:pt x="444" y="1250"/>
                    <a:pt x="375" y="1250"/>
                  </a:cubicBezTo>
                  <a:cubicBezTo>
                    <a:pt x="306" y="1250"/>
                    <a:pt x="250" y="1194"/>
                    <a:pt x="250" y="1125"/>
                  </a:cubicBezTo>
                  <a:cubicBezTo>
                    <a:pt x="250" y="643"/>
                    <a:pt x="642" y="250"/>
                    <a:pt x="1125" y="250"/>
                  </a:cubicBezTo>
                  <a:cubicBezTo>
                    <a:pt x="1607" y="250"/>
                    <a:pt x="2000" y="643"/>
                    <a:pt x="2000" y="1125"/>
                  </a:cubicBezTo>
                  <a:cubicBezTo>
                    <a:pt x="2000" y="1524"/>
                    <a:pt x="1730" y="1873"/>
                    <a:pt x="1343" y="1972"/>
                  </a:cubicBez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cs typeface="+mn-cs"/>
              </a:endParaRPr>
            </a:p>
          </p:txBody>
        </p:sp>
        <p:sp>
          <p:nvSpPr>
            <p:cNvPr id="12" name="Freeform 780">
              <a:extLst>
                <a:ext uri="{FF2B5EF4-FFF2-40B4-BE49-F238E27FC236}">
                  <a16:creationId xmlns:a16="http://schemas.microsoft.com/office/drawing/2014/main" id="{C9419E38-191A-4A83-8B17-E4B85CF2EE0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582" y="3296"/>
              <a:ext cx="20" cy="20"/>
            </a:xfrm>
            <a:custGeom>
              <a:avLst/>
              <a:gdLst>
                <a:gd name="T0" fmla="*/ 640 w 750"/>
                <a:gd name="T1" fmla="*/ 110 h 750"/>
                <a:gd name="T2" fmla="*/ 375 w 750"/>
                <a:gd name="T3" fmla="*/ 0 h 750"/>
                <a:gd name="T4" fmla="*/ 110 w 750"/>
                <a:gd name="T5" fmla="*/ 109 h 750"/>
                <a:gd name="T6" fmla="*/ 0 w 750"/>
                <a:gd name="T7" fmla="*/ 375 h 750"/>
                <a:gd name="T8" fmla="*/ 110 w 750"/>
                <a:gd name="T9" fmla="*/ 640 h 750"/>
                <a:gd name="T10" fmla="*/ 375 w 750"/>
                <a:gd name="T11" fmla="*/ 750 h 750"/>
                <a:gd name="T12" fmla="*/ 640 w 750"/>
                <a:gd name="T13" fmla="*/ 640 h 750"/>
                <a:gd name="T14" fmla="*/ 750 w 750"/>
                <a:gd name="T15" fmla="*/ 375 h 750"/>
                <a:gd name="T16" fmla="*/ 640 w 750"/>
                <a:gd name="T17" fmla="*/ 110 h 750"/>
                <a:gd name="T18" fmla="*/ 463 w 750"/>
                <a:gd name="T19" fmla="*/ 463 h 750"/>
                <a:gd name="T20" fmla="*/ 375 w 750"/>
                <a:gd name="T21" fmla="*/ 500 h 750"/>
                <a:gd name="T22" fmla="*/ 286 w 750"/>
                <a:gd name="T23" fmla="*/ 463 h 750"/>
                <a:gd name="T24" fmla="*/ 250 w 750"/>
                <a:gd name="T25" fmla="*/ 375 h 750"/>
                <a:gd name="T26" fmla="*/ 287 w 750"/>
                <a:gd name="T27" fmla="*/ 286 h 750"/>
                <a:gd name="T28" fmla="*/ 375 w 750"/>
                <a:gd name="T29" fmla="*/ 250 h 750"/>
                <a:gd name="T30" fmla="*/ 463 w 750"/>
                <a:gd name="T31" fmla="*/ 286 h 750"/>
                <a:gd name="T32" fmla="*/ 500 w 750"/>
                <a:gd name="T33" fmla="*/ 375 h 750"/>
                <a:gd name="T34" fmla="*/ 463 w 750"/>
                <a:gd name="T35" fmla="*/ 463 h 7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50" h="750">
                  <a:moveTo>
                    <a:pt x="640" y="110"/>
                  </a:moveTo>
                  <a:cubicBezTo>
                    <a:pt x="570" y="40"/>
                    <a:pt x="474" y="0"/>
                    <a:pt x="375" y="0"/>
                  </a:cubicBezTo>
                  <a:cubicBezTo>
                    <a:pt x="276" y="0"/>
                    <a:pt x="179" y="40"/>
                    <a:pt x="110" y="109"/>
                  </a:cubicBezTo>
                  <a:cubicBezTo>
                    <a:pt x="40" y="179"/>
                    <a:pt x="0" y="276"/>
                    <a:pt x="0" y="375"/>
                  </a:cubicBezTo>
                  <a:cubicBezTo>
                    <a:pt x="0" y="473"/>
                    <a:pt x="40" y="570"/>
                    <a:pt x="110" y="640"/>
                  </a:cubicBezTo>
                  <a:cubicBezTo>
                    <a:pt x="179" y="710"/>
                    <a:pt x="276" y="750"/>
                    <a:pt x="375" y="750"/>
                  </a:cubicBezTo>
                  <a:cubicBezTo>
                    <a:pt x="473" y="750"/>
                    <a:pt x="570" y="709"/>
                    <a:pt x="640" y="640"/>
                  </a:cubicBezTo>
                  <a:cubicBezTo>
                    <a:pt x="710" y="570"/>
                    <a:pt x="750" y="473"/>
                    <a:pt x="750" y="375"/>
                  </a:cubicBezTo>
                  <a:cubicBezTo>
                    <a:pt x="750" y="276"/>
                    <a:pt x="710" y="179"/>
                    <a:pt x="640" y="110"/>
                  </a:cubicBezTo>
                  <a:close/>
                  <a:moveTo>
                    <a:pt x="463" y="463"/>
                  </a:moveTo>
                  <a:cubicBezTo>
                    <a:pt x="440" y="486"/>
                    <a:pt x="407" y="500"/>
                    <a:pt x="375" y="500"/>
                  </a:cubicBezTo>
                  <a:cubicBezTo>
                    <a:pt x="342" y="500"/>
                    <a:pt x="309" y="486"/>
                    <a:pt x="286" y="463"/>
                  </a:cubicBezTo>
                  <a:cubicBezTo>
                    <a:pt x="263" y="440"/>
                    <a:pt x="250" y="407"/>
                    <a:pt x="250" y="375"/>
                  </a:cubicBezTo>
                  <a:cubicBezTo>
                    <a:pt x="250" y="342"/>
                    <a:pt x="263" y="309"/>
                    <a:pt x="287" y="286"/>
                  </a:cubicBezTo>
                  <a:cubicBezTo>
                    <a:pt x="309" y="263"/>
                    <a:pt x="342" y="250"/>
                    <a:pt x="375" y="250"/>
                  </a:cubicBezTo>
                  <a:cubicBezTo>
                    <a:pt x="407" y="250"/>
                    <a:pt x="440" y="263"/>
                    <a:pt x="463" y="286"/>
                  </a:cubicBezTo>
                  <a:cubicBezTo>
                    <a:pt x="486" y="309"/>
                    <a:pt x="500" y="342"/>
                    <a:pt x="500" y="375"/>
                  </a:cubicBezTo>
                  <a:cubicBezTo>
                    <a:pt x="500" y="407"/>
                    <a:pt x="486" y="440"/>
                    <a:pt x="463" y="463"/>
                  </a:cubicBez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cs typeface="+mn-cs"/>
              </a:endParaRPr>
            </a:p>
          </p:txBody>
        </p:sp>
        <p:sp>
          <p:nvSpPr>
            <p:cNvPr id="13" name="Freeform 781">
              <a:extLst>
                <a:ext uri="{FF2B5EF4-FFF2-40B4-BE49-F238E27FC236}">
                  <a16:creationId xmlns:a16="http://schemas.microsoft.com/office/drawing/2014/main" id="{917762D5-FE1E-45BD-A188-1FDB52D6FBF0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2" y="3333"/>
              <a:ext cx="6" cy="28"/>
            </a:xfrm>
            <a:custGeom>
              <a:avLst/>
              <a:gdLst>
                <a:gd name="T0" fmla="*/ 125 w 250"/>
                <a:gd name="T1" fmla="*/ 0 h 1044"/>
                <a:gd name="T2" fmla="*/ 0 w 250"/>
                <a:gd name="T3" fmla="*/ 125 h 1044"/>
                <a:gd name="T4" fmla="*/ 0 w 250"/>
                <a:gd name="T5" fmla="*/ 919 h 1044"/>
                <a:gd name="T6" fmla="*/ 125 w 250"/>
                <a:gd name="T7" fmla="*/ 1044 h 1044"/>
                <a:gd name="T8" fmla="*/ 250 w 250"/>
                <a:gd name="T9" fmla="*/ 919 h 1044"/>
                <a:gd name="T10" fmla="*/ 250 w 250"/>
                <a:gd name="T11" fmla="*/ 125 h 1044"/>
                <a:gd name="T12" fmla="*/ 125 w 250"/>
                <a:gd name="T13" fmla="*/ 0 h 10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0" h="1044">
                  <a:moveTo>
                    <a:pt x="125" y="0"/>
                  </a:moveTo>
                  <a:cubicBezTo>
                    <a:pt x="56" y="0"/>
                    <a:pt x="0" y="56"/>
                    <a:pt x="0" y="125"/>
                  </a:cubicBezTo>
                  <a:lnTo>
                    <a:pt x="0" y="919"/>
                  </a:lnTo>
                  <a:cubicBezTo>
                    <a:pt x="0" y="988"/>
                    <a:pt x="56" y="1044"/>
                    <a:pt x="125" y="1044"/>
                  </a:cubicBezTo>
                  <a:cubicBezTo>
                    <a:pt x="194" y="1044"/>
                    <a:pt x="250" y="988"/>
                    <a:pt x="250" y="919"/>
                  </a:cubicBezTo>
                  <a:lnTo>
                    <a:pt x="250" y="125"/>
                  </a:lnTo>
                  <a:cubicBezTo>
                    <a:pt x="250" y="56"/>
                    <a:pt x="194" y="0"/>
                    <a:pt x="125" y="0"/>
                  </a:cubicBez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cs typeface="+mn-cs"/>
              </a:endParaRPr>
            </a:p>
          </p:txBody>
        </p:sp>
      </p:grpSp>
    </p:spTree>
  </p:cSld>
  <p:clrMapOvr>
    <a:masterClrMapping/>
  </p:clrMapOvr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834" name="Title 5">
            <a:extLst>
              <a:ext uri="{FF2B5EF4-FFF2-40B4-BE49-F238E27FC236}">
                <a16:creationId xmlns:a16="http://schemas.microsoft.com/office/drawing/2014/main" id="{4B17291A-61B1-4909-AA6A-3E837525230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ru-RU" altLang="en-US"/>
              <a:t>Тест</a:t>
            </a:r>
            <a:endParaRPr lang="en-US" altLang="en-US"/>
          </a:p>
        </p:txBody>
      </p:sp>
      <p:sp>
        <p:nvSpPr>
          <p:cNvPr id="120835" name="object 12">
            <a:extLst>
              <a:ext uri="{FF2B5EF4-FFF2-40B4-BE49-F238E27FC236}">
                <a16:creationId xmlns:a16="http://schemas.microsoft.com/office/drawing/2014/main" id="{6E23CC09-A274-4414-A08B-3A30AEA37B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9738" y="974725"/>
            <a:ext cx="688975" cy="685800"/>
          </a:xfrm>
          <a:custGeom>
            <a:avLst/>
            <a:gdLst>
              <a:gd name="T0" fmla="*/ 0 w 381000"/>
              <a:gd name="T1" fmla="*/ 0 h 379730"/>
              <a:gd name="T2" fmla="*/ 381000 w 381000"/>
              <a:gd name="T3" fmla="*/ 379730 h 379730"/>
            </a:gdLst>
            <a:ahLst/>
            <a:cxnLst/>
            <a:rect l="T0" t="T1" r="T2" b="T3"/>
            <a:pathLst>
              <a:path w="381000" h="379730">
                <a:moveTo>
                  <a:pt x="190500" y="0"/>
                </a:moveTo>
                <a:lnTo>
                  <a:pt x="146837" y="5011"/>
                </a:lnTo>
                <a:lnTo>
                  <a:pt x="106746" y="19287"/>
                </a:lnTo>
                <a:lnTo>
                  <a:pt x="71374" y="41687"/>
                </a:lnTo>
                <a:lnTo>
                  <a:pt x="41867" y="71072"/>
                </a:lnTo>
                <a:lnTo>
                  <a:pt x="19372" y="106302"/>
                </a:lnTo>
                <a:lnTo>
                  <a:pt x="5034" y="146237"/>
                </a:lnTo>
                <a:lnTo>
                  <a:pt x="0" y="189737"/>
                </a:lnTo>
                <a:lnTo>
                  <a:pt x="5034" y="233238"/>
                </a:lnTo>
                <a:lnTo>
                  <a:pt x="19372" y="273173"/>
                </a:lnTo>
                <a:lnTo>
                  <a:pt x="41867" y="308403"/>
                </a:lnTo>
                <a:lnTo>
                  <a:pt x="71374" y="337788"/>
                </a:lnTo>
                <a:lnTo>
                  <a:pt x="106746" y="360188"/>
                </a:lnTo>
                <a:lnTo>
                  <a:pt x="146837" y="374464"/>
                </a:lnTo>
                <a:lnTo>
                  <a:pt x="190500" y="379475"/>
                </a:lnTo>
                <a:lnTo>
                  <a:pt x="234162" y="374464"/>
                </a:lnTo>
                <a:lnTo>
                  <a:pt x="274253" y="360188"/>
                </a:lnTo>
                <a:lnTo>
                  <a:pt x="309625" y="337788"/>
                </a:lnTo>
                <a:lnTo>
                  <a:pt x="339132" y="308403"/>
                </a:lnTo>
                <a:lnTo>
                  <a:pt x="361627" y="273173"/>
                </a:lnTo>
                <a:lnTo>
                  <a:pt x="375965" y="233238"/>
                </a:lnTo>
                <a:lnTo>
                  <a:pt x="381000" y="189737"/>
                </a:lnTo>
                <a:lnTo>
                  <a:pt x="375965" y="146237"/>
                </a:lnTo>
                <a:lnTo>
                  <a:pt x="361627" y="106302"/>
                </a:lnTo>
                <a:lnTo>
                  <a:pt x="339132" y="71072"/>
                </a:lnTo>
                <a:lnTo>
                  <a:pt x="309625" y="41687"/>
                </a:lnTo>
                <a:lnTo>
                  <a:pt x="274253" y="19287"/>
                </a:lnTo>
                <a:lnTo>
                  <a:pt x="234162" y="5011"/>
                </a:lnTo>
                <a:lnTo>
                  <a:pt x="190500" y="0"/>
                </a:lnTo>
                <a:close/>
              </a:path>
            </a:pathLst>
          </a:custGeom>
          <a:solidFill>
            <a:srgbClr val="1BD7D3">
              <a:alpha val="27843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2800" b="1">
                <a:solidFill>
                  <a:srgbClr val="4A127B"/>
                </a:solidFill>
              </a:rPr>
              <a:t>1</a:t>
            </a:r>
            <a:endParaRPr lang="ru-RU" altLang="en-US" sz="2800" b="1">
              <a:solidFill>
                <a:srgbClr val="4A127B"/>
              </a:solidFill>
            </a:endParaRPr>
          </a:p>
        </p:txBody>
      </p:sp>
      <p:sp>
        <p:nvSpPr>
          <p:cNvPr id="120836" name="Rectangle 40">
            <a:extLst>
              <a:ext uri="{FF2B5EF4-FFF2-40B4-BE49-F238E27FC236}">
                <a16:creationId xmlns:a16="http://schemas.microsoft.com/office/drawing/2014/main" id="{B6569B6A-BA42-431F-B3A2-612982C196E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43050" y="993775"/>
            <a:ext cx="5021263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ru-RU" altLang="en-US" sz="1400" b="1">
                <a:solidFill>
                  <a:srgbClr val="3A07DF"/>
                </a:solidFill>
              </a:rPr>
              <a:t>Тўғрилик ва</a:t>
            </a:r>
            <a:r>
              <a:rPr lang="en-US" altLang="en-US" sz="1400" b="1">
                <a:solidFill>
                  <a:srgbClr val="3A07DF"/>
                </a:solidFill>
              </a:rPr>
              <a:t> </a:t>
            </a:r>
            <a:r>
              <a:rPr lang="ru-RU" altLang="en-US" sz="1400" b="1">
                <a:solidFill>
                  <a:srgbClr val="3A07DF"/>
                </a:solidFill>
              </a:rPr>
              <a:t>ҳалоллик</a:t>
            </a:r>
            <a:r>
              <a:rPr lang="en-US" altLang="en-US" sz="1400" b="1">
                <a:solidFill>
                  <a:srgbClr val="3A07DF"/>
                </a:solidFill>
              </a:rPr>
              <a:t> </a:t>
            </a:r>
            <a:r>
              <a:rPr lang="ru-RU" altLang="en-US" sz="1400" b="1">
                <a:solidFill>
                  <a:srgbClr val="3A07DF"/>
                </a:solidFill>
              </a:rPr>
              <a:t>– бу ... </a:t>
            </a:r>
          </a:p>
        </p:txBody>
      </p:sp>
      <p:grpSp>
        <p:nvGrpSpPr>
          <p:cNvPr id="2" name="Group 775">
            <a:extLst>
              <a:ext uri="{FF2B5EF4-FFF2-40B4-BE49-F238E27FC236}">
                <a16:creationId xmlns:a16="http://schemas.microsoft.com/office/drawing/2014/main" id="{0ECD7803-61C4-4808-9F43-59BC8BEEECE2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784413" y="1012400"/>
            <a:ext cx="613975" cy="610405"/>
            <a:chOff x="3506" y="3214"/>
            <a:chExt cx="172" cy="171"/>
          </a:xfrm>
          <a:solidFill>
            <a:srgbClr val="3A07DF"/>
          </a:solidFill>
        </p:grpSpPr>
        <p:sp>
          <p:nvSpPr>
            <p:cNvPr id="43" name="Freeform 776">
              <a:extLst>
                <a:ext uri="{FF2B5EF4-FFF2-40B4-BE49-F238E27FC236}">
                  <a16:creationId xmlns:a16="http://schemas.microsoft.com/office/drawing/2014/main" id="{2AA38FC5-8F9A-4D69-B251-51E7345AE5F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506" y="3311"/>
              <a:ext cx="172" cy="74"/>
            </a:xfrm>
            <a:custGeom>
              <a:avLst/>
              <a:gdLst>
                <a:gd name="T0" fmla="*/ 6399 w 6407"/>
                <a:gd name="T1" fmla="*/ 497 h 2768"/>
                <a:gd name="T2" fmla="*/ 6206 w 6407"/>
                <a:gd name="T3" fmla="*/ 138 h 2768"/>
                <a:gd name="T4" fmla="*/ 5592 w 6407"/>
                <a:gd name="T5" fmla="*/ 172 h 2768"/>
                <a:gd name="T6" fmla="*/ 4560 w 6407"/>
                <a:gd name="T7" fmla="*/ 1133 h 2768"/>
                <a:gd name="T8" fmla="*/ 4219 w 6407"/>
                <a:gd name="T9" fmla="*/ 682 h 2768"/>
                <a:gd name="T10" fmla="*/ 2958 w 6407"/>
                <a:gd name="T11" fmla="*/ 362 h 2768"/>
                <a:gd name="T12" fmla="*/ 2289 w 6407"/>
                <a:gd name="T13" fmla="*/ 384 h 2768"/>
                <a:gd name="T14" fmla="*/ 1418 w 6407"/>
                <a:gd name="T15" fmla="*/ 667 h 2768"/>
                <a:gd name="T16" fmla="*/ 1418 w 6407"/>
                <a:gd name="T17" fmla="*/ 416 h 2768"/>
                <a:gd name="T18" fmla="*/ 1293 w 6407"/>
                <a:gd name="T19" fmla="*/ 291 h 2768"/>
                <a:gd name="T20" fmla="*/ 125 w 6407"/>
                <a:gd name="T21" fmla="*/ 291 h 2768"/>
                <a:gd name="T22" fmla="*/ 0 w 6407"/>
                <a:gd name="T23" fmla="*/ 416 h 2768"/>
                <a:gd name="T24" fmla="*/ 0 w 6407"/>
                <a:gd name="T25" fmla="*/ 2643 h 2768"/>
                <a:gd name="T26" fmla="*/ 125 w 6407"/>
                <a:gd name="T27" fmla="*/ 2768 h 2768"/>
                <a:gd name="T28" fmla="*/ 1293 w 6407"/>
                <a:gd name="T29" fmla="*/ 2768 h 2768"/>
                <a:gd name="T30" fmla="*/ 1418 w 6407"/>
                <a:gd name="T31" fmla="*/ 2643 h 2768"/>
                <a:gd name="T32" fmla="*/ 1418 w 6407"/>
                <a:gd name="T33" fmla="*/ 930 h 2768"/>
                <a:gd name="T34" fmla="*/ 2366 w 6407"/>
                <a:gd name="T35" fmla="*/ 622 h 2768"/>
                <a:gd name="T36" fmla="*/ 2897 w 6407"/>
                <a:gd name="T37" fmla="*/ 605 h 2768"/>
                <a:gd name="T38" fmla="*/ 4157 w 6407"/>
                <a:gd name="T39" fmla="*/ 924 h 2768"/>
                <a:gd name="T40" fmla="*/ 4309 w 6407"/>
                <a:gd name="T41" fmla="*/ 1141 h 2768"/>
                <a:gd name="T42" fmla="*/ 4107 w 6407"/>
                <a:gd name="T43" fmla="*/ 1323 h 2768"/>
                <a:gd name="T44" fmla="*/ 3229 w 6407"/>
                <a:gd name="T45" fmla="*/ 1323 h 2768"/>
                <a:gd name="T46" fmla="*/ 3104 w 6407"/>
                <a:gd name="T47" fmla="*/ 1448 h 2768"/>
                <a:gd name="T48" fmla="*/ 3229 w 6407"/>
                <a:gd name="T49" fmla="*/ 1573 h 2768"/>
                <a:gd name="T50" fmla="*/ 3498 w 6407"/>
                <a:gd name="T51" fmla="*/ 1573 h 2768"/>
                <a:gd name="T52" fmla="*/ 3513 w 6407"/>
                <a:gd name="T53" fmla="*/ 1574 h 2768"/>
                <a:gd name="T54" fmla="*/ 4132 w 6407"/>
                <a:gd name="T55" fmla="*/ 1574 h 2768"/>
                <a:gd name="T56" fmla="*/ 4688 w 6407"/>
                <a:gd name="T57" fmla="*/ 1355 h 2768"/>
                <a:gd name="T58" fmla="*/ 5762 w 6407"/>
                <a:gd name="T59" fmla="*/ 355 h 2768"/>
                <a:gd name="T60" fmla="*/ 6057 w 6407"/>
                <a:gd name="T61" fmla="*/ 338 h 2768"/>
                <a:gd name="T62" fmla="*/ 6150 w 6407"/>
                <a:gd name="T63" fmla="*/ 511 h 2768"/>
                <a:gd name="T64" fmla="*/ 6077 w 6407"/>
                <a:gd name="T65" fmla="*/ 693 h 2768"/>
                <a:gd name="T66" fmla="*/ 4597 w 6407"/>
                <a:gd name="T67" fmla="*/ 2070 h 2768"/>
                <a:gd name="T68" fmla="*/ 4222 w 6407"/>
                <a:gd name="T69" fmla="*/ 2218 h 2768"/>
                <a:gd name="T70" fmla="*/ 2285 w 6407"/>
                <a:gd name="T71" fmla="*/ 2218 h 2768"/>
                <a:gd name="T72" fmla="*/ 2160 w 6407"/>
                <a:gd name="T73" fmla="*/ 2343 h 2768"/>
                <a:gd name="T74" fmla="*/ 2285 w 6407"/>
                <a:gd name="T75" fmla="*/ 2468 h 2768"/>
                <a:gd name="T76" fmla="*/ 4222 w 6407"/>
                <a:gd name="T77" fmla="*/ 2468 h 2768"/>
                <a:gd name="T78" fmla="*/ 4767 w 6407"/>
                <a:gd name="T79" fmla="*/ 2253 h 2768"/>
                <a:gd name="T80" fmla="*/ 6247 w 6407"/>
                <a:gd name="T81" fmla="*/ 876 h 2768"/>
                <a:gd name="T82" fmla="*/ 6399 w 6407"/>
                <a:gd name="T83" fmla="*/ 497 h 2768"/>
                <a:gd name="T84" fmla="*/ 1168 w 6407"/>
                <a:gd name="T85" fmla="*/ 2518 h 2768"/>
                <a:gd name="T86" fmla="*/ 250 w 6407"/>
                <a:gd name="T87" fmla="*/ 2518 h 2768"/>
                <a:gd name="T88" fmla="*/ 250 w 6407"/>
                <a:gd name="T89" fmla="*/ 541 h 2768"/>
                <a:gd name="T90" fmla="*/ 1168 w 6407"/>
                <a:gd name="T91" fmla="*/ 541 h 2768"/>
                <a:gd name="T92" fmla="*/ 1168 w 6407"/>
                <a:gd name="T93" fmla="*/ 2518 h 27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6407" h="2768">
                  <a:moveTo>
                    <a:pt x="6399" y="497"/>
                  </a:moveTo>
                  <a:cubicBezTo>
                    <a:pt x="6391" y="354"/>
                    <a:pt x="6321" y="223"/>
                    <a:pt x="6206" y="138"/>
                  </a:cubicBezTo>
                  <a:cubicBezTo>
                    <a:pt x="6020" y="0"/>
                    <a:pt x="5761" y="14"/>
                    <a:pt x="5592" y="172"/>
                  </a:cubicBezTo>
                  <a:lnTo>
                    <a:pt x="4560" y="1133"/>
                  </a:lnTo>
                  <a:cubicBezTo>
                    <a:pt x="4566" y="922"/>
                    <a:pt x="4427" y="735"/>
                    <a:pt x="4219" y="682"/>
                  </a:cubicBezTo>
                  <a:lnTo>
                    <a:pt x="2958" y="362"/>
                  </a:lnTo>
                  <a:cubicBezTo>
                    <a:pt x="2737" y="306"/>
                    <a:pt x="2506" y="314"/>
                    <a:pt x="2289" y="384"/>
                  </a:cubicBezTo>
                  <a:lnTo>
                    <a:pt x="1418" y="667"/>
                  </a:lnTo>
                  <a:lnTo>
                    <a:pt x="1418" y="416"/>
                  </a:lnTo>
                  <a:cubicBezTo>
                    <a:pt x="1418" y="347"/>
                    <a:pt x="1362" y="291"/>
                    <a:pt x="1293" y="291"/>
                  </a:cubicBezTo>
                  <a:lnTo>
                    <a:pt x="125" y="291"/>
                  </a:lnTo>
                  <a:cubicBezTo>
                    <a:pt x="56" y="291"/>
                    <a:pt x="0" y="347"/>
                    <a:pt x="0" y="416"/>
                  </a:cubicBezTo>
                  <a:lnTo>
                    <a:pt x="0" y="2643"/>
                  </a:lnTo>
                  <a:cubicBezTo>
                    <a:pt x="0" y="2712"/>
                    <a:pt x="56" y="2768"/>
                    <a:pt x="125" y="2768"/>
                  </a:cubicBezTo>
                  <a:lnTo>
                    <a:pt x="1293" y="2768"/>
                  </a:lnTo>
                  <a:cubicBezTo>
                    <a:pt x="1362" y="2768"/>
                    <a:pt x="1418" y="2712"/>
                    <a:pt x="1418" y="2643"/>
                  </a:cubicBezTo>
                  <a:lnTo>
                    <a:pt x="1418" y="930"/>
                  </a:lnTo>
                  <a:lnTo>
                    <a:pt x="2366" y="622"/>
                  </a:lnTo>
                  <a:cubicBezTo>
                    <a:pt x="2538" y="566"/>
                    <a:pt x="2722" y="560"/>
                    <a:pt x="2897" y="605"/>
                  </a:cubicBezTo>
                  <a:lnTo>
                    <a:pt x="4157" y="924"/>
                  </a:lnTo>
                  <a:cubicBezTo>
                    <a:pt x="4255" y="949"/>
                    <a:pt x="4319" y="1040"/>
                    <a:pt x="4309" y="1141"/>
                  </a:cubicBezTo>
                  <a:cubicBezTo>
                    <a:pt x="4299" y="1245"/>
                    <a:pt x="4212" y="1323"/>
                    <a:pt x="4107" y="1323"/>
                  </a:cubicBezTo>
                  <a:lnTo>
                    <a:pt x="3229" y="1323"/>
                  </a:lnTo>
                  <a:cubicBezTo>
                    <a:pt x="3160" y="1323"/>
                    <a:pt x="3104" y="1379"/>
                    <a:pt x="3104" y="1448"/>
                  </a:cubicBezTo>
                  <a:cubicBezTo>
                    <a:pt x="3104" y="1517"/>
                    <a:pt x="3160" y="1573"/>
                    <a:pt x="3229" y="1573"/>
                  </a:cubicBezTo>
                  <a:lnTo>
                    <a:pt x="3498" y="1573"/>
                  </a:lnTo>
                  <a:cubicBezTo>
                    <a:pt x="3503" y="1574"/>
                    <a:pt x="3508" y="1574"/>
                    <a:pt x="3513" y="1574"/>
                  </a:cubicBezTo>
                  <a:lnTo>
                    <a:pt x="4132" y="1574"/>
                  </a:lnTo>
                  <a:cubicBezTo>
                    <a:pt x="4339" y="1574"/>
                    <a:pt x="4536" y="1496"/>
                    <a:pt x="4688" y="1355"/>
                  </a:cubicBezTo>
                  <a:lnTo>
                    <a:pt x="5762" y="355"/>
                  </a:lnTo>
                  <a:cubicBezTo>
                    <a:pt x="5843" y="279"/>
                    <a:pt x="5967" y="272"/>
                    <a:pt x="6057" y="338"/>
                  </a:cubicBezTo>
                  <a:cubicBezTo>
                    <a:pt x="6112" y="379"/>
                    <a:pt x="6146" y="442"/>
                    <a:pt x="6150" y="511"/>
                  </a:cubicBezTo>
                  <a:cubicBezTo>
                    <a:pt x="6154" y="580"/>
                    <a:pt x="6127" y="646"/>
                    <a:pt x="6077" y="693"/>
                  </a:cubicBezTo>
                  <a:lnTo>
                    <a:pt x="4597" y="2070"/>
                  </a:lnTo>
                  <a:cubicBezTo>
                    <a:pt x="4494" y="2165"/>
                    <a:pt x="4361" y="2218"/>
                    <a:pt x="4222" y="2218"/>
                  </a:cubicBezTo>
                  <a:lnTo>
                    <a:pt x="2285" y="2218"/>
                  </a:lnTo>
                  <a:cubicBezTo>
                    <a:pt x="2216" y="2218"/>
                    <a:pt x="2160" y="2274"/>
                    <a:pt x="2160" y="2343"/>
                  </a:cubicBezTo>
                  <a:cubicBezTo>
                    <a:pt x="2160" y="2412"/>
                    <a:pt x="2216" y="2468"/>
                    <a:pt x="2285" y="2468"/>
                  </a:cubicBezTo>
                  <a:lnTo>
                    <a:pt x="4222" y="2468"/>
                  </a:lnTo>
                  <a:cubicBezTo>
                    <a:pt x="4425" y="2468"/>
                    <a:pt x="4618" y="2392"/>
                    <a:pt x="4767" y="2253"/>
                  </a:cubicBezTo>
                  <a:lnTo>
                    <a:pt x="6247" y="876"/>
                  </a:lnTo>
                  <a:cubicBezTo>
                    <a:pt x="6352" y="778"/>
                    <a:pt x="6407" y="640"/>
                    <a:pt x="6399" y="497"/>
                  </a:cubicBezTo>
                  <a:close/>
                  <a:moveTo>
                    <a:pt x="1168" y="2518"/>
                  </a:moveTo>
                  <a:lnTo>
                    <a:pt x="250" y="2518"/>
                  </a:lnTo>
                  <a:lnTo>
                    <a:pt x="250" y="541"/>
                  </a:lnTo>
                  <a:lnTo>
                    <a:pt x="1168" y="541"/>
                  </a:lnTo>
                  <a:lnTo>
                    <a:pt x="1168" y="2518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cs typeface="+mn-cs"/>
              </a:endParaRPr>
            </a:p>
          </p:txBody>
        </p:sp>
        <p:sp>
          <p:nvSpPr>
            <p:cNvPr id="44" name="Freeform 777">
              <a:extLst>
                <a:ext uri="{FF2B5EF4-FFF2-40B4-BE49-F238E27FC236}">
                  <a16:creationId xmlns:a16="http://schemas.microsoft.com/office/drawing/2014/main" id="{B298BE3D-D0E4-4D66-8AEA-18703605EC7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0" y="3371"/>
              <a:ext cx="7" cy="6"/>
            </a:xfrm>
            <a:custGeom>
              <a:avLst/>
              <a:gdLst>
                <a:gd name="T0" fmla="*/ 213 w 250"/>
                <a:gd name="T1" fmla="*/ 36 h 250"/>
                <a:gd name="T2" fmla="*/ 125 w 250"/>
                <a:gd name="T3" fmla="*/ 0 h 250"/>
                <a:gd name="T4" fmla="*/ 36 w 250"/>
                <a:gd name="T5" fmla="*/ 36 h 250"/>
                <a:gd name="T6" fmla="*/ 0 w 250"/>
                <a:gd name="T7" fmla="*/ 125 h 250"/>
                <a:gd name="T8" fmla="*/ 36 w 250"/>
                <a:gd name="T9" fmla="*/ 213 h 250"/>
                <a:gd name="T10" fmla="*/ 125 w 250"/>
                <a:gd name="T11" fmla="*/ 250 h 250"/>
                <a:gd name="T12" fmla="*/ 213 w 250"/>
                <a:gd name="T13" fmla="*/ 213 h 250"/>
                <a:gd name="T14" fmla="*/ 250 w 250"/>
                <a:gd name="T15" fmla="*/ 125 h 250"/>
                <a:gd name="T16" fmla="*/ 213 w 250"/>
                <a:gd name="T17" fmla="*/ 36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0" h="250">
                  <a:moveTo>
                    <a:pt x="213" y="36"/>
                  </a:moveTo>
                  <a:cubicBezTo>
                    <a:pt x="190" y="13"/>
                    <a:pt x="157" y="0"/>
                    <a:pt x="125" y="0"/>
                  </a:cubicBezTo>
                  <a:cubicBezTo>
                    <a:pt x="92" y="0"/>
                    <a:pt x="59" y="13"/>
                    <a:pt x="36" y="36"/>
                  </a:cubicBezTo>
                  <a:cubicBezTo>
                    <a:pt x="13" y="60"/>
                    <a:pt x="0" y="92"/>
                    <a:pt x="0" y="125"/>
                  </a:cubicBezTo>
                  <a:cubicBezTo>
                    <a:pt x="0" y="158"/>
                    <a:pt x="13" y="190"/>
                    <a:pt x="36" y="213"/>
                  </a:cubicBezTo>
                  <a:cubicBezTo>
                    <a:pt x="60" y="236"/>
                    <a:pt x="92" y="250"/>
                    <a:pt x="125" y="250"/>
                  </a:cubicBezTo>
                  <a:cubicBezTo>
                    <a:pt x="157" y="250"/>
                    <a:pt x="190" y="236"/>
                    <a:pt x="213" y="213"/>
                  </a:cubicBezTo>
                  <a:cubicBezTo>
                    <a:pt x="236" y="190"/>
                    <a:pt x="250" y="158"/>
                    <a:pt x="250" y="125"/>
                  </a:cubicBezTo>
                  <a:cubicBezTo>
                    <a:pt x="250" y="92"/>
                    <a:pt x="236" y="60"/>
                    <a:pt x="213" y="36"/>
                  </a:cubicBez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cs typeface="+mn-cs"/>
              </a:endParaRPr>
            </a:p>
          </p:txBody>
        </p:sp>
        <p:sp>
          <p:nvSpPr>
            <p:cNvPr id="45" name="Freeform 778">
              <a:extLst>
                <a:ext uri="{FF2B5EF4-FFF2-40B4-BE49-F238E27FC236}">
                  <a16:creationId xmlns:a16="http://schemas.microsoft.com/office/drawing/2014/main" id="{3556DBA2-727D-40BC-B6B3-C56EC275A743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2" y="3367"/>
              <a:ext cx="6" cy="7"/>
            </a:xfrm>
            <a:custGeom>
              <a:avLst/>
              <a:gdLst>
                <a:gd name="T0" fmla="*/ 213 w 250"/>
                <a:gd name="T1" fmla="*/ 36 h 250"/>
                <a:gd name="T2" fmla="*/ 125 w 250"/>
                <a:gd name="T3" fmla="*/ 0 h 250"/>
                <a:gd name="T4" fmla="*/ 36 w 250"/>
                <a:gd name="T5" fmla="*/ 36 h 250"/>
                <a:gd name="T6" fmla="*/ 0 w 250"/>
                <a:gd name="T7" fmla="*/ 125 h 250"/>
                <a:gd name="T8" fmla="*/ 36 w 250"/>
                <a:gd name="T9" fmla="*/ 213 h 250"/>
                <a:gd name="T10" fmla="*/ 125 w 250"/>
                <a:gd name="T11" fmla="*/ 250 h 250"/>
                <a:gd name="T12" fmla="*/ 213 w 250"/>
                <a:gd name="T13" fmla="*/ 213 h 250"/>
                <a:gd name="T14" fmla="*/ 250 w 250"/>
                <a:gd name="T15" fmla="*/ 125 h 250"/>
                <a:gd name="T16" fmla="*/ 213 w 250"/>
                <a:gd name="T17" fmla="*/ 36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0" h="250">
                  <a:moveTo>
                    <a:pt x="213" y="36"/>
                  </a:moveTo>
                  <a:cubicBezTo>
                    <a:pt x="190" y="13"/>
                    <a:pt x="158" y="0"/>
                    <a:pt x="125" y="0"/>
                  </a:cubicBezTo>
                  <a:cubicBezTo>
                    <a:pt x="92" y="0"/>
                    <a:pt x="60" y="13"/>
                    <a:pt x="36" y="36"/>
                  </a:cubicBezTo>
                  <a:cubicBezTo>
                    <a:pt x="13" y="60"/>
                    <a:pt x="0" y="92"/>
                    <a:pt x="0" y="125"/>
                  </a:cubicBezTo>
                  <a:cubicBezTo>
                    <a:pt x="0" y="158"/>
                    <a:pt x="13" y="190"/>
                    <a:pt x="36" y="213"/>
                  </a:cubicBezTo>
                  <a:cubicBezTo>
                    <a:pt x="60" y="236"/>
                    <a:pt x="92" y="250"/>
                    <a:pt x="125" y="250"/>
                  </a:cubicBezTo>
                  <a:cubicBezTo>
                    <a:pt x="158" y="250"/>
                    <a:pt x="190" y="236"/>
                    <a:pt x="213" y="213"/>
                  </a:cubicBezTo>
                  <a:cubicBezTo>
                    <a:pt x="237" y="190"/>
                    <a:pt x="250" y="158"/>
                    <a:pt x="250" y="125"/>
                  </a:cubicBezTo>
                  <a:cubicBezTo>
                    <a:pt x="250" y="92"/>
                    <a:pt x="237" y="60"/>
                    <a:pt x="213" y="36"/>
                  </a:cubicBez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cs typeface="+mn-cs"/>
              </a:endParaRPr>
            </a:p>
          </p:txBody>
        </p:sp>
        <p:sp>
          <p:nvSpPr>
            <p:cNvPr id="46" name="Freeform 779">
              <a:extLst>
                <a:ext uri="{FF2B5EF4-FFF2-40B4-BE49-F238E27FC236}">
                  <a16:creationId xmlns:a16="http://schemas.microsoft.com/office/drawing/2014/main" id="{4BB18DA5-55D8-47DD-A315-225368206E7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562" y="3214"/>
              <a:ext cx="60" cy="75"/>
            </a:xfrm>
            <a:custGeom>
              <a:avLst/>
              <a:gdLst>
                <a:gd name="T0" fmla="*/ 1125 w 2250"/>
                <a:gd name="T1" fmla="*/ 0 h 2788"/>
                <a:gd name="T2" fmla="*/ 0 w 2250"/>
                <a:gd name="T3" fmla="*/ 1125 h 2788"/>
                <a:gd name="T4" fmla="*/ 375 w 2250"/>
                <a:gd name="T5" fmla="*/ 1500 h 2788"/>
                <a:gd name="T6" fmla="*/ 750 w 2250"/>
                <a:gd name="T7" fmla="*/ 1125 h 2788"/>
                <a:gd name="T8" fmla="*/ 1125 w 2250"/>
                <a:gd name="T9" fmla="*/ 750 h 2788"/>
                <a:gd name="T10" fmla="*/ 1500 w 2250"/>
                <a:gd name="T11" fmla="*/ 1125 h 2788"/>
                <a:gd name="T12" fmla="*/ 1125 w 2250"/>
                <a:gd name="T13" fmla="*/ 1500 h 2788"/>
                <a:gd name="T14" fmla="*/ 750 w 2250"/>
                <a:gd name="T15" fmla="*/ 1875 h 2788"/>
                <a:gd name="T16" fmla="*/ 750 w 2250"/>
                <a:gd name="T17" fmla="*/ 2413 h 2788"/>
                <a:gd name="T18" fmla="*/ 1125 w 2250"/>
                <a:gd name="T19" fmla="*/ 2788 h 2788"/>
                <a:gd name="T20" fmla="*/ 1500 w 2250"/>
                <a:gd name="T21" fmla="*/ 2413 h 2788"/>
                <a:gd name="T22" fmla="*/ 1500 w 2250"/>
                <a:gd name="T23" fmla="*/ 2186 h 2788"/>
                <a:gd name="T24" fmla="*/ 2250 w 2250"/>
                <a:gd name="T25" fmla="*/ 1125 h 2788"/>
                <a:gd name="T26" fmla="*/ 1125 w 2250"/>
                <a:gd name="T27" fmla="*/ 0 h 2788"/>
                <a:gd name="T28" fmla="*/ 1343 w 2250"/>
                <a:gd name="T29" fmla="*/ 1972 h 2788"/>
                <a:gd name="T30" fmla="*/ 1250 w 2250"/>
                <a:gd name="T31" fmla="*/ 2093 h 2788"/>
                <a:gd name="T32" fmla="*/ 1250 w 2250"/>
                <a:gd name="T33" fmla="*/ 2413 h 2788"/>
                <a:gd name="T34" fmla="*/ 1125 w 2250"/>
                <a:gd name="T35" fmla="*/ 2538 h 2788"/>
                <a:gd name="T36" fmla="*/ 1000 w 2250"/>
                <a:gd name="T37" fmla="*/ 2413 h 2788"/>
                <a:gd name="T38" fmla="*/ 1000 w 2250"/>
                <a:gd name="T39" fmla="*/ 1875 h 2788"/>
                <a:gd name="T40" fmla="*/ 1125 w 2250"/>
                <a:gd name="T41" fmla="*/ 1750 h 2788"/>
                <a:gd name="T42" fmla="*/ 1750 w 2250"/>
                <a:gd name="T43" fmla="*/ 1125 h 2788"/>
                <a:gd name="T44" fmla="*/ 1125 w 2250"/>
                <a:gd name="T45" fmla="*/ 500 h 2788"/>
                <a:gd name="T46" fmla="*/ 500 w 2250"/>
                <a:gd name="T47" fmla="*/ 1125 h 2788"/>
                <a:gd name="T48" fmla="*/ 375 w 2250"/>
                <a:gd name="T49" fmla="*/ 1250 h 2788"/>
                <a:gd name="T50" fmla="*/ 250 w 2250"/>
                <a:gd name="T51" fmla="*/ 1125 h 2788"/>
                <a:gd name="T52" fmla="*/ 1125 w 2250"/>
                <a:gd name="T53" fmla="*/ 250 h 2788"/>
                <a:gd name="T54" fmla="*/ 2000 w 2250"/>
                <a:gd name="T55" fmla="*/ 1125 h 2788"/>
                <a:gd name="T56" fmla="*/ 1343 w 2250"/>
                <a:gd name="T57" fmla="*/ 1972 h 27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250" h="2788">
                  <a:moveTo>
                    <a:pt x="1125" y="0"/>
                  </a:moveTo>
                  <a:cubicBezTo>
                    <a:pt x="504" y="0"/>
                    <a:pt x="0" y="505"/>
                    <a:pt x="0" y="1125"/>
                  </a:cubicBezTo>
                  <a:cubicBezTo>
                    <a:pt x="0" y="1332"/>
                    <a:pt x="168" y="1500"/>
                    <a:pt x="375" y="1500"/>
                  </a:cubicBezTo>
                  <a:cubicBezTo>
                    <a:pt x="582" y="1500"/>
                    <a:pt x="750" y="1332"/>
                    <a:pt x="750" y="1125"/>
                  </a:cubicBezTo>
                  <a:cubicBezTo>
                    <a:pt x="750" y="918"/>
                    <a:pt x="918" y="750"/>
                    <a:pt x="1125" y="750"/>
                  </a:cubicBezTo>
                  <a:cubicBezTo>
                    <a:pt x="1332" y="750"/>
                    <a:pt x="1500" y="918"/>
                    <a:pt x="1500" y="1125"/>
                  </a:cubicBezTo>
                  <a:cubicBezTo>
                    <a:pt x="1500" y="1332"/>
                    <a:pt x="1332" y="1500"/>
                    <a:pt x="1125" y="1500"/>
                  </a:cubicBezTo>
                  <a:cubicBezTo>
                    <a:pt x="918" y="1500"/>
                    <a:pt x="750" y="1668"/>
                    <a:pt x="750" y="1875"/>
                  </a:cubicBezTo>
                  <a:lnTo>
                    <a:pt x="750" y="2413"/>
                  </a:lnTo>
                  <a:cubicBezTo>
                    <a:pt x="750" y="2619"/>
                    <a:pt x="918" y="2788"/>
                    <a:pt x="1125" y="2788"/>
                  </a:cubicBezTo>
                  <a:cubicBezTo>
                    <a:pt x="1332" y="2788"/>
                    <a:pt x="1500" y="2619"/>
                    <a:pt x="1500" y="2413"/>
                  </a:cubicBezTo>
                  <a:lnTo>
                    <a:pt x="1500" y="2186"/>
                  </a:lnTo>
                  <a:cubicBezTo>
                    <a:pt x="1946" y="2028"/>
                    <a:pt x="2250" y="1605"/>
                    <a:pt x="2250" y="1125"/>
                  </a:cubicBezTo>
                  <a:cubicBezTo>
                    <a:pt x="2250" y="505"/>
                    <a:pt x="1745" y="0"/>
                    <a:pt x="1125" y="0"/>
                  </a:cubicBezTo>
                  <a:close/>
                  <a:moveTo>
                    <a:pt x="1343" y="1972"/>
                  </a:moveTo>
                  <a:cubicBezTo>
                    <a:pt x="1288" y="1987"/>
                    <a:pt x="1250" y="2036"/>
                    <a:pt x="1250" y="2093"/>
                  </a:cubicBezTo>
                  <a:lnTo>
                    <a:pt x="1250" y="2413"/>
                  </a:lnTo>
                  <a:cubicBezTo>
                    <a:pt x="1250" y="2481"/>
                    <a:pt x="1194" y="2538"/>
                    <a:pt x="1125" y="2538"/>
                  </a:cubicBezTo>
                  <a:cubicBezTo>
                    <a:pt x="1056" y="2538"/>
                    <a:pt x="1000" y="2481"/>
                    <a:pt x="1000" y="2413"/>
                  </a:cubicBezTo>
                  <a:lnTo>
                    <a:pt x="1000" y="1875"/>
                  </a:lnTo>
                  <a:cubicBezTo>
                    <a:pt x="1000" y="1806"/>
                    <a:pt x="1056" y="1750"/>
                    <a:pt x="1125" y="1750"/>
                  </a:cubicBezTo>
                  <a:cubicBezTo>
                    <a:pt x="1469" y="1750"/>
                    <a:pt x="1750" y="1470"/>
                    <a:pt x="1750" y="1125"/>
                  </a:cubicBezTo>
                  <a:cubicBezTo>
                    <a:pt x="1750" y="781"/>
                    <a:pt x="1469" y="500"/>
                    <a:pt x="1125" y="500"/>
                  </a:cubicBezTo>
                  <a:cubicBezTo>
                    <a:pt x="780" y="500"/>
                    <a:pt x="500" y="781"/>
                    <a:pt x="500" y="1125"/>
                  </a:cubicBezTo>
                  <a:cubicBezTo>
                    <a:pt x="500" y="1194"/>
                    <a:pt x="444" y="1250"/>
                    <a:pt x="375" y="1250"/>
                  </a:cubicBezTo>
                  <a:cubicBezTo>
                    <a:pt x="306" y="1250"/>
                    <a:pt x="250" y="1194"/>
                    <a:pt x="250" y="1125"/>
                  </a:cubicBezTo>
                  <a:cubicBezTo>
                    <a:pt x="250" y="643"/>
                    <a:pt x="642" y="250"/>
                    <a:pt x="1125" y="250"/>
                  </a:cubicBezTo>
                  <a:cubicBezTo>
                    <a:pt x="1607" y="250"/>
                    <a:pt x="2000" y="643"/>
                    <a:pt x="2000" y="1125"/>
                  </a:cubicBezTo>
                  <a:cubicBezTo>
                    <a:pt x="2000" y="1524"/>
                    <a:pt x="1730" y="1873"/>
                    <a:pt x="1343" y="1972"/>
                  </a:cubicBez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cs typeface="+mn-cs"/>
              </a:endParaRPr>
            </a:p>
          </p:txBody>
        </p:sp>
        <p:sp>
          <p:nvSpPr>
            <p:cNvPr id="47" name="Freeform 780">
              <a:extLst>
                <a:ext uri="{FF2B5EF4-FFF2-40B4-BE49-F238E27FC236}">
                  <a16:creationId xmlns:a16="http://schemas.microsoft.com/office/drawing/2014/main" id="{B48EE6FE-8475-4F1F-ADAE-D82CA1B0600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582" y="3296"/>
              <a:ext cx="20" cy="20"/>
            </a:xfrm>
            <a:custGeom>
              <a:avLst/>
              <a:gdLst>
                <a:gd name="T0" fmla="*/ 640 w 750"/>
                <a:gd name="T1" fmla="*/ 110 h 750"/>
                <a:gd name="T2" fmla="*/ 375 w 750"/>
                <a:gd name="T3" fmla="*/ 0 h 750"/>
                <a:gd name="T4" fmla="*/ 110 w 750"/>
                <a:gd name="T5" fmla="*/ 109 h 750"/>
                <a:gd name="T6" fmla="*/ 0 w 750"/>
                <a:gd name="T7" fmla="*/ 375 h 750"/>
                <a:gd name="T8" fmla="*/ 110 w 750"/>
                <a:gd name="T9" fmla="*/ 640 h 750"/>
                <a:gd name="T10" fmla="*/ 375 w 750"/>
                <a:gd name="T11" fmla="*/ 750 h 750"/>
                <a:gd name="T12" fmla="*/ 640 w 750"/>
                <a:gd name="T13" fmla="*/ 640 h 750"/>
                <a:gd name="T14" fmla="*/ 750 w 750"/>
                <a:gd name="T15" fmla="*/ 375 h 750"/>
                <a:gd name="T16" fmla="*/ 640 w 750"/>
                <a:gd name="T17" fmla="*/ 110 h 750"/>
                <a:gd name="T18" fmla="*/ 463 w 750"/>
                <a:gd name="T19" fmla="*/ 463 h 750"/>
                <a:gd name="T20" fmla="*/ 375 w 750"/>
                <a:gd name="T21" fmla="*/ 500 h 750"/>
                <a:gd name="T22" fmla="*/ 286 w 750"/>
                <a:gd name="T23" fmla="*/ 463 h 750"/>
                <a:gd name="T24" fmla="*/ 250 w 750"/>
                <a:gd name="T25" fmla="*/ 375 h 750"/>
                <a:gd name="T26" fmla="*/ 287 w 750"/>
                <a:gd name="T27" fmla="*/ 286 h 750"/>
                <a:gd name="T28" fmla="*/ 375 w 750"/>
                <a:gd name="T29" fmla="*/ 250 h 750"/>
                <a:gd name="T30" fmla="*/ 463 w 750"/>
                <a:gd name="T31" fmla="*/ 286 h 750"/>
                <a:gd name="T32" fmla="*/ 500 w 750"/>
                <a:gd name="T33" fmla="*/ 375 h 750"/>
                <a:gd name="T34" fmla="*/ 463 w 750"/>
                <a:gd name="T35" fmla="*/ 463 h 7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50" h="750">
                  <a:moveTo>
                    <a:pt x="640" y="110"/>
                  </a:moveTo>
                  <a:cubicBezTo>
                    <a:pt x="570" y="40"/>
                    <a:pt x="474" y="0"/>
                    <a:pt x="375" y="0"/>
                  </a:cubicBezTo>
                  <a:cubicBezTo>
                    <a:pt x="276" y="0"/>
                    <a:pt x="179" y="40"/>
                    <a:pt x="110" y="109"/>
                  </a:cubicBezTo>
                  <a:cubicBezTo>
                    <a:pt x="40" y="179"/>
                    <a:pt x="0" y="276"/>
                    <a:pt x="0" y="375"/>
                  </a:cubicBezTo>
                  <a:cubicBezTo>
                    <a:pt x="0" y="473"/>
                    <a:pt x="40" y="570"/>
                    <a:pt x="110" y="640"/>
                  </a:cubicBezTo>
                  <a:cubicBezTo>
                    <a:pt x="179" y="710"/>
                    <a:pt x="276" y="750"/>
                    <a:pt x="375" y="750"/>
                  </a:cubicBezTo>
                  <a:cubicBezTo>
                    <a:pt x="473" y="750"/>
                    <a:pt x="570" y="709"/>
                    <a:pt x="640" y="640"/>
                  </a:cubicBezTo>
                  <a:cubicBezTo>
                    <a:pt x="710" y="570"/>
                    <a:pt x="750" y="473"/>
                    <a:pt x="750" y="375"/>
                  </a:cubicBezTo>
                  <a:cubicBezTo>
                    <a:pt x="750" y="276"/>
                    <a:pt x="710" y="179"/>
                    <a:pt x="640" y="110"/>
                  </a:cubicBezTo>
                  <a:close/>
                  <a:moveTo>
                    <a:pt x="463" y="463"/>
                  </a:moveTo>
                  <a:cubicBezTo>
                    <a:pt x="440" y="486"/>
                    <a:pt x="407" y="500"/>
                    <a:pt x="375" y="500"/>
                  </a:cubicBezTo>
                  <a:cubicBezTo>
                    <a:pt x="342" y="500"/>
                    <a:pt x="309" y="486"/>
                    <a:pt x="286" y="463"/>
                  </a:cubicBezTo>
                  <a:cubicBezTo>
                    <a:pt x="263" y="440"/>
                    <a:pt x="250" y="407"/>
                    <a:pt x="250" y="375"/>
                  </a:cubicBezTo>
                  <a:cubicBezTo>
                    <a:pt x="250" y="342"/>
                    <a:pt x="263" y="309"/>
                    <a:pt x="287" y="286"/>
                  </a:cubicBezTo>
                  <a:cubicBezTo>
                    <a:pt x="309" y="263"/>
                    <a:pt x="342" y="250"/>
                    <a:pt x="375" y="250"/>
                  </a:cubicBezTo>
                  <a:cubicBezTo>
                    <a:pt x="407" y="250"/>
                    <a:pt x="440" y="263"/>
                    <a:pt x="463" y="286"/>
                  </a:cubicBezTo>
                  <a:cubicBezTo>
                    <a:pt x="486" y="309"/>
                    <a:pt x="500" y="342"/>
                    <a:pt x="500" y="375"/>
                  </a:cubicBezTo>
                  <a:cubicBezTo>
                    <a:pt x="500" y="407"/>
                    <a:pt x="486" y="440"/>
                    <a:pt x="463" y="463"/>
                  </a:cubicBez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cs typeface="+mn-cs"/>
              </a:endParaRPr>
            </a:p>
          </p:txBody>
        </p:sp>
        <p:sp>
          <p:nvSpPr>
            <p:cNvPr id="48" name="Freeform 781">
              <a:extLst>
                <a:ext uri="{FF2B5EF4-FFF2-40B4-BE49-F238E27FC236}">
                  <a16:creationId xmlns:a16="http://schemas.microsoft.com/office/drawing/2014/main" id="{3087240A-3571-47B4-9076-DE24E3B8E4C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2" y="3333"/>
              <a:ext cx="6" cy="28"/>
            </a:xfrm>
            <a:custGeom>
              <a:avLst/>
              <a:gdLst>
                <a:gd name="T0" fmla="*/ 125 w 250"/>
                <a:gd name="T1" fmla="*/ 0 h 1044"/>
                <a:gd name="T2" fmla="*/ 0 w 250"/>
                <a:gd name="T3" fmla="*/ 125 h 1044"/>
                <a:gd name="T4" fmla="*/ 0 w 250"/>
                <a:gd name="T5" fmla="*/ 919 h 1044"/>
                <a:gd name="T6" fmla="*/ 125 w 250"/>
                <a:gd name="T7" fmla="*/ 1044 h 1044"/>
                <a:gd name="T8" fmla="*/ 250 w 250"/>
                <a:gd name="T9" fmla="*/ 919 h 1044"/>
                <a:gd name="T10" fmla="*/ 250 w 250"/>
                <a:gd name="T11" fmla="*/ 125 h 1044"/>
                <a:gd name="T12" fmla="*/ 125 w 250"/>
                <a:gd name="T13" fmla="*/ 0 h 10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0" h="1044">
                  <a:moveTo>
                    <a:pt x="125" y="0"/>
                  </a:moveTo>
                  <a:cubicBezTo>
                    <a:pt x="56" y="0"/>
                    <a:pt x="0" y="56"/>
                    <a:pt x="0" y="125"/>
                  </a:cubicBezTo>
                  <a:lnTo>
                    <a:pt x="0" y="919"/>
                  </a:lnTo>
                  <a:cubicBezTo>
                    <a:pt x="0" y="988"/>
                    <a:pt x="56" y="1044"/>
                    <a:pt x="125" y="1044"/>
                  </a:cubicBezTo>
                  <a:cubicBezTo>
                    <a:pt x="194" y="1044"/>
                    <a:pt x="250" y="988"/>
                    <a:pt x="250" y="919"/>
                  </a:cubicBezTo>
                  <a:lnTo>
                    <a:pt x="250" y="125"/>
                  </a:lnTo>
                  <a:cubicBezTo>
                    <a:pt x="250" y="56"/>
                    <a:pt x="194" y="0"/>
                    <a:pt x="125" y="0"/>
                  </a:cubicBez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cs typeface="+mn-cs"/>
              </a:endParaRPr>
            </a:p>
          </p:txBody>
        </p:sp>
      </p:grpSp>
      <p:sp>
        <p:nvSpPr>
          <p:cNvPr id="120838" name="Rectangle 48">
            <a:extLst>
              <a:ext uri="{FF2B5EF4-FFF2-40B4-BE49-F238E27FC236}">
                <a16:creationId xmlns:a16="http://schemas.microsoft.com/office/drawing/2014/main" id="{0941C9BA-F676-411B-863C-4F70178596C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32000" y="1409700"/>
            <a:ext cx="4208463" cy="2338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spcAft>
                <a:spcPts val="1600"/>
              </a:spcAft>
            </a:pPr>
            <a:r>
              <a:rPr lang="ru-RU" altLang="en-US" sz="1400">
                <a:solidFill>
                  <a:schemeClr val="tx2"/>
                </a:solidFill>
              </a:rPr>
              <a:t>Одамларни</a:t>
            </a:r>
            <a:r>
              <a:rPr lang="tr-TR" altLang="en-US" sz="1400">
                <a:solidFill>
                  <a:schemeClr val="tx2"/>
                </a:solidFill>
              </a:rPr>
              <a:t> </a:t>
            </a:r>
            <a:r>
              <a:rPr lang="ru-RU" altLang="en-US" sz="1400">
                <a:solidFill>
                  <a:schemeClr val="tx2"/>
                </a:solidFill>
              </a:rPr>
              <a:t>олижаноб</a:t>
            </a:r>
            <a:r>
              <a:rPr lang="tr-TR" altLang="en-US" sz="1400">
                <a:solidFill>
                  <a:schemeClr val="tx2"/>
                </a:solidFill>
              </a:rPr>
              <a:t> </a:t>
            </a:r>
            <a:r>
              <a:rPr lang="ru-RU" altLang="en-US" sz="1400">
                <a:solidFill>
                  <a:schemeClr val="tx2"/>
                </a:solidFill>
              </a:rPr>
              <a:t>к</a:t>
            </a:r>
            <a:r>
              <a:rPr lang="tr-TR" altLang="en-US" sz="1400">
                <a:solidFill>
                  <a:schemeClr val="tx2"/>
                </a:solidFill>
              </a:rPr>
              <a:t>e</a:t>
            </a:r>
            <a:r>
              <a:rPr lang="ru-RU" altLang="en-US" sz="1400">
                <a:solidFill>
                  <a:schemeClr val="tx2"/>
                </a:solidFill>
              </a:rPr>
              <a:t>либ</a:t>
            </a:r>
            <a:r>
              <a:rPr lang="tr-TR" altLang="en-US" sz="1400">
                <a:solidFill>
                  <a:schemeClr val="tx2"/>
                </a:solidFill>
              </a:rPr>
              <a:t> </a:t>
            </a:r>
            <a:r>
              <a:rPr lang="ru-RU" altLang="en-US" sz="1400">
                <a:solidFill>
                  <a:schemeClr val="tx2"/>
                </a:solidFill>
              </a:rPr>
              <a:t>чиқиши</a:t>
            </a:r>
            <a:r>
              <a:rPr lang="tr-TR" altLang="en-US" sz="1400">
                <a:solidFill>
                  <a:schemeClr val="tx2"/>
                </a:solidFill>
              </a:rPr>
              <a:t> </a:t>
            </a:r>
            <a:r>
              <a:rPr lang="ru-RU" altLang="en-US" sz="1400">
                <a:solidFill>
                  <a:schemeClr val="tx2"/>
                </a:solidFill>
              </a:rPr>
              <a:t>ва</a:t>
            </a:r>
            <a:r>
              <a:rPr lang="tr-TR" altLang="en-US" sz="1400">
                <a:solidFill>
                  <a:schemeClr val="tx2"/>
                </a:solidFill>
              </a:rPr>
              <a:t> </a:t>
            </a:r>
            <a:r>
              <a:rPr lang="ru-RU" altLang="en-US" sz="1400">
                <a:solidFill>
                  <a:schemeClr val="tx2"/>
                </a:solidFill>
              </a:rPr>
              <a:t>бойлиги</a:t>
            </a:r>
            <a:r>
              <a:rPr lang="tr-TR" altLang="en-US" sz="1400">
                <a:solidFill>
                  <a:schemeClr val="tx2"/>
                </a:solidFill>
              </a:rPr>
              <a:t> </a:t>
            </a:r>
            <a:r>
              <a:rPr lang="ru-RU" altLang="en-US" sz="1400">
                <a:solidFill>
                  <a:schemeClr val="tx2"/>
                </a:solidFill>
              </a:rPr>
              <a:t>учун</a:t>
            </a:r>
            <a:r>
              <a:rPr lang="tr-TR" altLang="en-US" sz="1400">
                <a:solidFill>
                  <a:schemeClr val="tx2"/>
                </a:solidFill>
              </a:rPr>
              <a:t> </a:t>
            </a:r>
            <a:r>
              <a:rPr lang="ru-RU" altLang="en-US" sz="1400">
                <a:solidFill>
                  <a:schemeClr val="tx2"/>
                </a:solidFill>
              </a:rPr>
              <a:t>улуғлаш</a:t>
            </a:r>
            <a:r>
              <a:rPr lang="tr-TR" altLang="en-US" sz="1400">
                <a:solidFill>
                  <a:schemeClr val="tx2"/>
                </a:solidFill>
              </a:rPr>
              <a:t>.</a:t>
            </a:r>
            <a:endParaRPr lang="en-US" altLang="en-US" sz="1400">
              <a:solidFill>
                <a:schemeClr val="tx2"/>
              </a:solidFill>
            </a:endParaRPr>
          </a:p>
          <a:p>
            <a:pPr eaLnBrk="1" hangingPunct="1">
              <a:spcAft>
                <a:spcPts val="1600"/>
              </a:spcAft>
            </a:pPr>
            <a:r>
              <a:rPr lang="ru-RU" altLang="en-US" sz="1400">
                <a:solidFill>
                  <a:schemeClr val="tx2"/>
                </a:solidFill>
              </a:rPr>
              <a:t>Ҳақиқат</a:t>
            </a:r>
            <a:r>
              <a:rPr lang="tr-TR" altLang="en-US" sz="1400">
                <a:solidFill>
                  <a:schemeClr val="tx2"/>
                </a:solidFill>
              </a:rPr>
              <a:t>, </a:t>
            </a:r>
            <a:r>
              <a:rPr lang="ru-RU" altLang="en-US" sz="1400">
                <a:solidFill>
                  <a:schemeClr val="tx2"/>
                </a:solidFill>
              </a:rPr>
              <a:t>принципларга</a:t>
            </a:r>
            <a:r>
              <a:rPr lang="tr-TR" altLang="en-US" sz="1400">
                <a:solidFill>
                  <a:schemeClr val="tx2"/>
                </a:solidFill>
              </a:rPr>
              <a:t> </a:t>
            </a:r>
            <a:r>
              <a:rPr lang="ru-RU" altLang="en-US" sz="1400">
                <a:solidFill>
                  <a:schemeClr val="tx2"/>
                </a:solidFill>
              </a:rPr>
              <a:t>содиқлик</a:t>
            </a:r>
            <a:r>
              <a:rPr lang="tr-TR" altLang="en-US" sz="1400">
                <a:solidFill>
                  <a:schemeClr val="tx2"/>
                </a:solidFill>
              </a:rPr>
              <a:t>, </a:t>
            </a:r>
            <a:r>
              <a:rPr lang="ru-RU" altLang="en-US" sz="1400">
                <a:solidFill>
                  <a:schemeClr val="tx2"/>
                </a:solidFill>
              </a:rPr>
              <a:t>қабул</a:t>
            </a:r>
            <a:r>
              <a:rPr lang="tr-TR" altLang="en-US" sz="1400">
                <a:solidFill>
                  <a:schemeClr val="tx2"/>
                </a:solidFill>
              </a:rPr>
              <a:t> </a:t>
            </a:r>
            <a:r>
              <a:rPr lang="ru-RU" altLang="en-US" sz="1400">
                <a:solidFill>
                  <a:schemeClr val="tx2"/>
                </a:solidFill>
              </a:rPr>
              <a:t>қилинган</a:t>
            </a:r>
            <a:r>
              <a:rPr lang="tr-TR" altLang="en-US" sz="1400">
                <a:solidFill>
                  <a:schemeClr val="tx2"/>
                </a:solidFill>
              </a:rPr>
              <a:t> </a:t>
            </a:r>
            <a:r>
              <a:rPr lang="ru-RU" altLang="en-US" sz="1400">
                <a:solidFill>
                  <a:schemeClr val="tx2"/>
                </a:solidFill>
              </a:rPr>
              <a:t>мажбуриятларга</a:t>
            </a:r>
            <a:r>
              <a:rPr lang="tr-TR" altLang="en-US" sz="1400">
                <a:solidFill>
                  <a:schemeClr val="tx2"/>
                </a:solidFill>
              </a:rPr>
              <a:t> </a:t>
            </a:r>
            <a:r>
              <a:rPr lang="ru-RU" altLang="en-US" sz="1400">
                <a:solidFill>
                  <a:schemeClr val="tx2"/>
                </a:solidFill>
              </a:rPr>
              <a:t>содиқлик</a:t>
            </a:r>
            <a:r>
              <a:rPr lang="tr-TR" altLang="en-US" sz="1400">
                <a:solidFill>
                  <a:schemeClr val="tx2"/>
                </a:solidFill>
              </a:rPr>
              <a:t>, </a:t>
            </a:r>
            <a:r>
              <a:rPr lang="ru-RU" altLang="en-US" sz="1400">
                <a:solidFill>
                  <a:schemeClr val="tx2"/>
                </a:solidFill>
              </a:rPr>
              <a:t>бошқа</a:t>
            </a:r>
            <a:r>
              <a:rPr lang="tr-TR" altLang="en-US" sz="1400">
                <a:solidFill>
                  <a:schemeClr val="tx2"/>
                </a:solidFill>
              </a:rPr>
              <a:t> </a:t>
            </a:r>
            <a:r>
              <a:rPr lang="ru-RU" altLang="en-US" sz="1400">
                <a:solidFill>
                  <a:schemeClr val="tx2"/>
                </a:solidFill>
              </a:rPr>
              <a:t>одамларга</a:t>
            </a:r>
            <a:r>
              <a:rPr lang="tr-TR" altLang="en-US" sz="1400">
                <a:solidFill>
                  <a:schemeClr val="tx2"/>
                </a:solidFill>
              </a:rPr>
              <a:t> </a:t>
            </a:r>
            <a:r>
              <a:rPr lang="ru-RU" altLang="en-US" sz="1400">
                <a:solidFill>
                  <a:schemeClr val="tx2"/>
                </a:solidFill>
              </a:rPr>
              <a:t>самимийлик</a:t>
            </a:r>
            <a:r>
              <a:rPr lang="tr-TR" altLang="en-US" sz="1400">
                <a:solidFill>
                  <a:schemeClr val="tx2"/>
                </a:solidFill>
              </a:rPr>
              <a:t>.</a:t>
            </a:r>
            <a:endParaRPr lang="en-US" altLang="en-US" sz="1400">
              <a:solidFill>
                <a:schemeClr val="tx2"/>
              </a:solidFill>
            </a:endParaRPr>
          </a:p>
          <a:p>
            <a:pPr eaLnBrk="1" hangingPunct="1">
              <a:spcAft>
                <a:spcPts val="1600"/>
              </a:spcAft>
            </a:pPr>
            <a:r>
              <a:rPr lang="ru-RU" altLang="en-US" sz="1400">
                <a:solidFill>
                  <a:schemeClr val="tx2"/>
                </a:solidFill>
              </a:rPr>
              <a:t>Ҳар</a:t>
            </a:r>
            <a:r>
              <a:rPr lang="tr-TR" altLang="en-US" sz="1400">
                <a:solidFill>
                  <a:schemeClr val="tx2"/>
                </a:solidFill>
              </a:rPr>
              <a:t> </a:t>
            </a:r>
            <a:r>
              <a:rPr lang="ru-RU" altLang="en-US" sz="1400">
                <a:solidFill>
                  <a:schemeClr val="tx2"/>
                </a:solidFill>
              </a:rPr>
              <a:t>қандай</a:t>
            </a:r>
            <a:r>
              <a:rPr lang="tr-TR" altLang="en-US" sz="1400">
                <a:solidFill>
                  <a:schemeClr val="tx2"/>
                </a:solidFill>
              </a:rPr>
              <a:t> </a:t>
            </a:r>
            <a:r>
              <a:rPr lang="ru-RU" altLang="en-US" sz="1400">
                <a:solidFill>
                  <a:schemeClr val="tx2"/>
                </a:solidFill>
              </a:rPr>
              <a:t>соҳада</a:t>
            </a:r>
            <a:r>
              <a:rPr lang="tr-TR" altLang="en-US" sz="1400">
                <a:solidFill>
                  <a:schemeClr val="tx2"/>
                </a:solidFill>
              </a:rPr>
              <a:t> </a:t>
            </a:r>
            <a:r>
              <a:rPr lang="uz-Cyrl-UZ" altLang="en-US" sz="1400">
                <a:solidFill>
                  <a:schemeClr val="tx2"/>
                </a:solidFill>
              </a:rPr>
              <a:t>э</a:t>
            </a:r>
            <a:r>
              <a:rPr lang="ru-RU" altLang="en-US" sz="1400">
                <a:solidFill>
                  <a:schemeClr val="tx2"/>
                </a:solidFill>
              </a:rPr>
              <a:t>ътиқодларга</a:t>
            </a:r>
            <a:r>
              <a:rPr lang="tr-TR" altLang="en-US" sz="1400">
                <a:solidFill>
                  <a:schemeClr val="tx2"/>
                </a:solidFill>
              </a:rPr>
              <a:t> </a:t>
            </a:r>
            <a:r>
              <a:rPr lang="ru-RU" altLang="en-US" sz="1400">
                <a:solidFill>
                  <a:schemeClr val="tx2"/>
                </a:solidFill>
              </a:rPr>
              <a:t>сўзсиз</a:t>
            </a:r>
            <a:r>
              <a:rPr lang="tr-TR" altLang="en-US" sz="1400">
                <a:solidFill>
                  <a:schemeClr val="tx2"/>
                </a:solidFill>
              </a:rPr>
              <a:t> </a:t>
            </a:r>
            <a:r>
              <a:rPr lang="ru-RU" altLang="en-US" sz="1400">
                <a:solidFill>
                  <a:schemeClr val="tx2"/>
                </a:solidFill>
              </a:rPr>
              <a:t>риоя</a:t>
            </a:r>
            <a:r>
              <a:rPr lang="tr-TR" altLang="en-US" sz="1400">
                <a:solidFill>
                  <a:schemeClr val="tx2"/>
                </a:solidFill>
              </a:rPr>
              <a:t> </a:t>
            </a:r>
            <a:r>
              <a:rPr lang="ru-RU" altLang="en-US" sz="1400">
                <a:solidFill>
                  <a:schemeClr val="tx2"/>
                </a:solidFill>
              </a:rPr>
              <a:t>қилиш</a:t>
            </a:r>
            <a:r>
              <a:rPr lang="en-US" altLang="en-US" sz="1400">
                <a:solidFill>
                  <a:schemeClr val="tx2"/>
                </a:solidFill>
              </a:rPr>
              <a:t>.</a:t>
            </a:r>
          </a:p>
          <a:p>
            <a:pPr eaLnBrk="1" hangingPunct="1">
              <a:spcAft>
                <a:spcPts val="1600"/>
              </a:spcAft>
            </a:pPr>
            <a:r>
              <a:rPr lang="ru-RU" altLang="en-US" sz="1400">
                <a:solidFill>
                  <a:schemeClr val="tx2"/>
                </a:solidFill>
              </a:rPr>
              <a:t>Инсоннинг</a:t>
            </a:r>
            <a:r>
              <a:rPr lang="tr-TR" altLang="en-US" sz="1400">
                <a:solidFill>
                  <a:schemeClr val="tx2"/>
                </a:solidFill>
              </a:rPr>
              <a:t> </a:t>
            </a:r>
            <a:r>
              <a:rPr lang="uz-Cyrl-UZ" altLang="en-US" sz="1400">
                <a:solidFill>
                  <a:schemeClr val="tx2"/>
                </a:solidFill>
              </a:rPr>
              <a:t>э</a:t>
            </a:r>
            <a:r>
              <a:rPr lang="ru-RU" altLang="en-US" sz="1400">
                <a:solidFill>
                  <a:schemeClr val="tx2"/>
                </a:solidFill>
              </a:rPr>
              <a:t>ркин</a:t>
            </a:r>
            <a:r>
              <a:rPr lang="tr-TR" altLang="en-US" sz="1400">
                <a:solidFill>
                  <a:schemeClr val="tx2"/>
                </a:solidFill>
              </a:rPr>
              <a:t> </a:t>
            </a:r>
            <a:r>
              <a:rPr lang="ru-RU" altLang="en-US" sz="1400">
                <a:solidFill>
                  <a:schemeClr val="tx2"/>
                </a:solidFill>
              </a:rPr>
              <a:t>ва</a:t>
            </a:r>
            <a:r>
              <a:rPr lang="tr-TR" altLang="en-US" sz="1400">
                <a:solidFill>
                  <a:schemeClr val="tx2"/>
                </a:solidFill>
              </a:rPr>
              <a:t> </a:t>
            </a:r>
            <a:r>
              <a:rPr lang="ru-RU" altLang="en-US" sz="1400">
                <a:solidFill>
                  <a:schemeClr val="tx2"/>
                </a:solidFill>
              </a:rPr>
              <a:t>б</a:t>
            </a:r>
            <a:r>
              <a:rPr lang="tr-TR" altLang="en-US" sz="1400">
                <a:solidFill>
                  <a:schemeClr val="tx2"/>
                </a:solidFill>
              </a:rPr>
              <a:t>e</a:t>
            </a:r>
            <a:r>
              <a:rPr lang="ru-RU" altLang="en-US" sz="1400">
                <a:solidFill>
                  <a:schemeClr val="tx2"/>
                </a:solidFill>
              </a:rPr>
              <a:t>ғараз</a:t>
            </a:r>
            <a:r>
              <a:rPr lang="tr-TR" altLang="en-US" sz="1400">
                <a:solidFill>
                  <a:schemeClr val="tx2"/>
                </a:solidFill>
              </a:rPr>
              <a:t> </a:t>
            </a:r>
            <a:r>
              <a:rPr lang="uz-Cyrl-UZ" altLang="en-US" sz="1400">
                <a:solidFill>
                  <a:schemeClr val="tx2"/>
                </a:solidFill>
              </a:rPr>
              <a:t>э</a:t>
            </a:r>
            <a:r>
              <a:rPr lang="ru-RU" altLang="en-US" sz="1400">
                <a:solidFill>
                  <a:schemeClr val="tx2"/>
                </a:solidFill>
              </a:rPr>
              <a:t>згуликка</a:t>
            </a:r>
            <a:r>
              <a:rPr lang="tr-TR" altLang="en-US" sz="1400">
                <a:solidFill>
                  <a:schemeClr val="tx2"/>
                </a:solidFill>
              </a:rPr>
              <a:t> </a:t>
            </a:r>
            <a:r>
              <a:rPr lang="ru-RU" altLang="en-US" sz="1400">
                <a:solidFill>
                  <a:schemeClr val="tx2"/>
                </a:solidFill>
              </a:rPr>
              <a:t>интилиши</a:t>
            </a:r>
            <a:r>
              <a:rPr lang="tr-TR" altLang="en-US" sz="1400">
                <a:solidFill>
                  <a:schemeClr val="tx2"/>
                </a:solidFill>
              </a:rPr>
              <a:t>.</a:t>
            </a:r>
            <a:endParaRPr lang="ru-RU" altLang="en-US" sz="1400">
              <a:solidFill>
                <a:schemeClr val="tx2"/>
              </a:solidFill>
            </a:endParaRPr>
          </a:p>
        </p:txBody>
      </p:sp>
      <p:sp>
        <p:nvSpPr>
          <p:cNvPr id="50" name="Oval 49">
            <a:extLst>
              <a:ext uri="{FF2B5EF4-FFF2-40B4-BE49-F238E27FC236}">
                <a16:creationId xmlns:a16="http://schemas.microsoft.com/office/drawing/2014/main" id="{ED661E1A-0D04-4BD7-B8A0-B0A7122537A5}"/>
              </a:ext>
            </a:extLst>
          </p:cNvPr>
          <p:cNvSpPr/>
          <p:nvPr/>
        </p:nvSpPr>
        <p:spPr>
          <a:xfrm>
            <a:off x="1597025" y="1463675"/>
            <a:ext cx="331788" cy="331788"/>
          </a:xfrm>
          <a:prstGeom prst="ellipse">
            <a:avLst/>
          </a:prstGeom>
          <a:solidFill>
            <a:srgbClr val="1BD7D3"/>
          </a:solidFill>
          <a:ln w="381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400" b="1" dirty="0"/>
              <a:t>1</a:t>
            </a:r>
            <a:endParaRPr lang="en-US" sz="1400" b="1" dirty="0"/>
          </a:p>
        </p:txBody>
      </p:sp>
      <p:sp>
        <p:nvSpPr>
          <p:cNvPr id="51" name="Oval 50">
            <a:extLst>
              <a:ext uri="{FF2B5EF4-FFF2-40B4-BE49-F238E27FC236}">
                <a16:creationId xmlns:a16="http://schemas.microsoft.com/office/drawing/2014/main" id="{5CC680E5-46FF-4051-8A47-E8C24CF322DA}"/>
              </a:ext>
            </a:extLst>
          </p:cNvPr>
          <p:cNvSpPr/>
          <p:nvPr/>
        </p:nvSpPr>
        <p:spPr>
          <a:xfrm>
            <a:off x="1597025" y="2052638"/>
            <a:ext cx="331788" cy="331787"/>
          </a:xfrm>
          <a:prstGeom prst="ellipse">
            <a:avLst/>
          </a:prstGeom>
          <a:solidFill>
            <a:srgbClr val="1BD7D3"/>
          </a:solidFill>
          <a:ln w="381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400" b="1" dirty="0"/>
              <a:t>2</a:t>
            </a:r>
            <a:endParaRPr lang="en-US" sz="1400" b="1" dirty="0"/>
          </a:p>
        </p:txBody>
      </p:sp>
      <p:sp>
        <p:nvSpPr>
          <p:cNvPr id="52" name="Oval 51">
            <a:extLst>
              <a:ext uri="{FF2B5EF4-FFF2-40B4-BE49-F238E27FC236}">
                <a16:creationId xmlns:a16="http://schemas.microsoft.com/office/drawing/2014/main" id="{6365FA11-6690-4435-B0B1-150147CE83AC}"/>
              </a:ext>
            </a:extLst>
          </p:cNvPr>
          <p:cNvSpPr/>
          <p:nvPr/>
        </p:nvSpPr>
        <p:spPr>
          <a:xfrm>
            <a:off x="1597025" y="2935288"/>
            <a:ext cx="331788" cy="330200"/>
          </a:xfrm>
          <a:prstGeom prst="ellipse">
            <a:avLst/>
          </a:prstGeom>
          <a:solidFill>
            <a:srgbClr val="1BD7D3"/>
          </a:solidFill>
          <a:ln w="381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400" b="1" dirty="0"/>
              <a:t>3</a:t>
            </a:r>
            <a:endParaRPr lang="en-US" sz="1400" b="1" dirty="0"/>
          </a:p>
        </p:txBody>
      </p:sp>
      <p:sp>
        <p:nvSpPr>
          <p:cNvPr id="53" name="Oval 52">
            <a:extLst>
              <a:ext uri="{FF2B5EF4-FFF2-40B4-BE49-F238E27FC236}">
                <a16:creationId xmlns:a16="http://schemas.microsoft.com/office/drawing/2014/main" id="{49919633-3AB8-4BD6-A042-64B46D9F8506}"/>
              </a:ext>
            </a:extLst>
          </p:cNvPr>
          <p:cNvSpPr/>
          <p:nvPr/>
        </p:nvSpPr>
        <p:spPr>
          <a:xfrm>
            <a:off x="1597025" y="3598863"/>
            <a:ext cx="331788" cy="331787"/>
          </a:xfrm>
          <a:prstGeom prst="ellipse">
            <a:avLst/>
          </a:prstGeom>
          <a:solidFill>
            <a:srgbClr val="1BD7D3"/>
          </a:solidFill>
          <a:ln w="381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400" b="1" dirty="0"/>
              <a:t>4</a:t>
            </a:r>
            <a:endParaRPr lang="en-US" sz="1400" b="1" dirty="0"/>
          </a:p>
        </p:txBody>
      </p:sp>
      <p:sp>
        <p:nvSpPr>
          <p:cNvPr id="120843" name="object 12">
            <a:extLst>
              <a:ext uri="{FF2B5EF4-FFF2-40B4-BE49-F238E27FC236}">
                <a16:creationId xmlns:a16="http://schemas.microsoft.com/office/drawing/2014/main" id="{7E99E7C0-E169-4654-91BD-8947CD8EBE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9738" y="4244975"/>
            <a:ext cx="688975" cy="685800"/>
          </a:xfrm>
          <a:custGeom>
            <a:avLst/>
            <a:gdLst>
              <a:gd name="T0" fmla="*/ 0 w 381000"/>
              <a:gd name="T1" fmla="*/ 0 h 379730"/>
              <a:gd name="T2" fmla="*/ 381000 w 381000"/>
              <a:gd name="T3" fmla="*/ 379730 h 379730"/>
            </a:gdLst>
            <a:ahLst/>
            <a:cxnLst/>
            <a:rect l="T0" t="T1" r="T2" b="T3"/>
            <a:pathLst>
              <a:path w="381000" h="379730">
                <a:moveTo>
                  <a:pt x="190500" y="0"/>
                </a:moveTo>
                <a:lnTo>
                  <a:pt x="146837" y="5011"/>
                </a:lnTo>
                <a:lnTo>
                  <a:pt x="106746" y="19287"/>
                </a:lnTo>
                <a:lnTo>
                  <a:pt x="71374" y="41687"/>
                </a:lnTo>
                <a:lnTo>
                  <a:pt x="41867" y="71072"/>
                </a:lnTo>
                <a:lnTo>
                  <a:pt x="19372" y="106302"/>
                </a:lnTo>
                <a:lnTo>
                  <a:pt x="5034" y="146237"/>
                </a:lnTo>
                <a:lnTo>
                  <a:pt x="0" y="189737"/>
                </a:lnTo>
                <a:lnTo>
                  <a:pt x="5034" y="233238"/>
                </a:lnTo>
                <a:lnTo>
                  <a:pt x="19372" y="273173"/>
                </a:lnTo>
                <a:lnTo>
                  <a:pt x="41867" y="308403"/>
                </a:lnTo>
                <a:lnTo>
                  <a:pt x="71374" y="337788"/>
                </a:lnTo>
                <a:lnTo>
                  <a:pt x="106746" y="360188"/>
                </a:lnTo>
                <a:lnTo>
                  <a:pt x="146837" y="374464"/>
                </a:lnTo>
                <a:lnTo>
                  <a:pt x="190500" y="379475"/>
                </a:lnTo>
                <a:lnTo>
                  <a:pt x="234162" y="374464"/>
                </a:lnTo>
                <a:lnTo>
                  <a:pt x="274253" y="360188"/>
                </a:lnTo>
                <a:lnTo>
                  <a:pt x="309625" y="337788"/>
                </a:lnTo>
                <a:lnTo>
                  <a:pt x="339132" y="308403"/>
                </a:lnTo>
                <a:lnTo>
                  <a:pt x="361627" y="273173"/>
                </a:lnTo>
                <a:lnTo>
                  <a:pt x="375965" y="233238"/>
                </a:lnTo>
                <a:lnTo>
                  <a:pt x="381000" y="189737"/>
                </a:lnTo>
                <a:lnTo>
                  <a:pt x="375965" y="146237"/>
                </a:lnTo>
                <a:lnTo>
                  <a:pt x="361627" y="106302"/>
                </a:lnTo>
                <a:lnTo>
                  <a:pt x="339132" y="71072"/>
                </a:lnTo>
                <a:lnTo>
                  <a:pt x="309625" y="41687"/>
                </a:lnTo>
                <a:lnTo>
                  <a:pt x="274253" y="19287"/>
                </a:lnTo>
                <a:lnTo>
                  <a:pt x="234162" y="5011"/>
                </a:lnTo>
                <a:lnTo>
                  <a:pt x="190500" y="0"/>
                </a:lnTo>
                <a:close/>
              </a:path>
            </a:pathLst>
          </a:custGeom>
          <a:solidFill>
            <a:srgbClr val="1BD7D3">
              <a:alpha val="27843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2800" b="1">
                <a:solidFill>
                  <a:srgbClr val="4A127B"/>
                </a:solidFill>
              </a:rPr>
              <a:t>2</a:t>
            </a:r>
            <a:endParaRPr lang="ru-RU" altLang="en-US" sz="2800" b="1">
              <a:solidFill>
                <a:srgbClr val="4A127B"/>
              </a:solidFill>
            </a:endParaRPr>
          </a:p>
        </p:txBody>
      </p:sp>
      <p:sp>
        <p:nvSpPr>
          <p:cNvPr id="120844" name="Rectangle 54">
            <a:extLst>
              <a:ext uri="{FF2B5EF4-FFF2-40B4-BE49-F238E27FC236}">
                <a16:creationId xmlns:a16="http://schemas.microsoft.com/office/drawing/2014/main" id="{729E2933-1D41-4D34-808C-3580CE57AE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43050" y="4264025"/>
            <a:ext cx="5021263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ru-RU" altLang="en-US" sz="1400" b="1">
                <a:solidFill>
                  <a:srgbClr val="3A07DF"/>
                </a:solidFill>
              </a:rPr>
              <a:t>Инсофлилик</a:t>
            </a:r>
            <a:r>
              <a:rPr lang="en-US" altLang="en-US" sz="1400" b="1">
                <a:solidFill>
                  <a:srgbClr val="3A07DF"/>
                </a:solidFill>
              </a:rPr>
              <a:t> </a:t>
            </a:r>
            <a:r>
              <a:rPr lang="ru-RU" altLang="en-US" sz="1400" b="1">
                <a:solidFill>
                  <a:srgbClr val="3A07DF"/>
                </a:solidFill>
              </a:rPr>
              <a:t>ва</a:t>
            </a:r>
            <a:r>
              <a:rPr lang="en-US" altLang="en-US" sz="1400" b="1">
                <a:solidFill>
                  <a:srgbClr val="3A07DF"/>
                </a:solidFill>
              </a:rPr>
              <a:t> </a:t>
            </a:r>
            <a:r>
              <a:rPr lang="ru-RU" altLang="en-US" sz="1400" b="1">
                <a:solidFill>
                  <a:srgbClr val="3A07DF"/>
                </a:solidFill>
              </a:rPr>
              <a:t>ҳалоллик</a:t>
            </a:r>
            <a:r>
              <a:rPr lang="en-US" altLang="en-US" sz="1400" b="1">
                <a:solidFill>
                  <a:srgbClr val="3A07DF"/>
                </a:solidFill>
              </a:rPr>
              <a:t>  - </a:t>
            </a:r>
            <a:r>
              <a:rPr lang="ru-RU" altLang="en-US" sz="1400" b="1">
                <a:solidFill>
                  <a:srgbClr val="3A07DF"/>
                </a:solidFill>
              </a:rPr>
              <a:t>бу</a:t>
            </a:r>
            <a:r>
              <a:rPr lang="en-US" altLang="en-US" sz="1400" b="1">
                <a:solidFill>
                  <a:srgbClr val="3A07DF"/>
                </a:solidFill>
              </a:rPr>
              <a:t> …</a:t>
            </a:r>
            <a:endParaRPr lang="ru-RU" altLang="en-US" sz="1400" b="1">
              <a:solidFill>
                <a:srgbClr val="3A07DF"/>
              </a:solidFill>
            </a:endParaRPr>
          </a:p>
        </p:txBody>
      </p:sp>
      <p:grpSp>
        <p:nvGrpSpPr>
          <p:cNvPr id="3" name="Group 775">
            <a:extLst>
              <a:ext uri="{FF2B5EF4-FFF2-40B4-BE49-F238E27FC236}">
                <a16:creationId xmlns:a16="http://schemas.microsoft.com/office/drawing/2014/main" id="{7E0E7D56-CB42-45A7-BAED-73275B192D43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784413" y="4282291"/>
            <a:ext cx="613975" cy="610405"/>
            <a:chOff x="3506" y="3214"/>
            <a:chExt cx="172" cy="171"/>
          </a:xfrm>
          <a:solidFill>
            <a:srgbClr val="3A07DF"/>
          </a:solidFill>
        </p:grpSpPr>
        <p:sp>
          <p:nvSpPr>
            <p:cNvPr id="57" name="Freeform 776">
              <a:extLst>
                <a:ext uri="{FF2B5EF4-FFF2-40B4-BE49-F238E27FC236}">
                  <a16:creationId xmlns:a16="http://schemas.microsoft.com/office/drawing/2014/main" id="{1844989B-E330-40C0-94AB-BD404638FBA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506" y="3311"/>
              <a:ext cx="172" cy="74"/>
            </a:xfrm>
            <a:custGeom>
              <a:avLst/>
              <a:gdLst>
                <a:gd name="T0" fmla="*/ 6399 w 6407"/>
                <a:gd name="T1" fmla="*/ 497 h 2768"/>
                <a:gd name="T2" fmla="*/ 6206 w 6407"/>
                <a:gd name="T3" fmla="*/ 138 h 2768"/>
                <a:gd name="T4" fmla="*/ 5592 w 6407"/>
                <a:gd name="T5" fmla="*/ 172 h 2768"/>
                <a:gd name="T6" fmla="*/ 4560 w 6407"/>
                <a:gd name="T7" fmla="*/ 1133 h 2768"/>
                <a:gd name="T8" fmla="*/ 4219 w 6407"/>
                <a:gd name="T9" fmla="*/ 682 h 2768"/>
                <a:gd name="T10" fmla="*/ 2958 w 6407"/>
                <a:gd name="T11" fmla="*/ 362 h 2768"/>
                <a:gd name="T12" fmla="*/ 2289 w 6407"/>
                <a:gd name="T13" fmla="*/ 384 h 2768"/>
                <a:gd name="T14" fmla="*/ 1418 w 6407"/>
                <a:gd name="T15" fmla="*/ 667 h 2768"/>
                <a:gd name="T16" fmla="*/ 1418 w 6407"/>
                <a:gd name="T17" fmla="*/ 416 h 2768"/>
                <a:gd name="T18" fmla="*/ 1293 w 6407"/>
                <a:gd name="T19" fmla="*/ 291 h 2768"/>
                <a:gd name="T20" fmla="*/ 125 w 6407"/>
                <a:gd name="T21" fmla="*/ 291 h 2768"/>
                <a:gd name="T22" fmla="*/ 0 w 6407"/>
                <a:gd name="T23" fmla="*/ 416 h 2768"/>
                <a:gd name="T24" fmla="*/ 0 w 6407"/>
                <a:gd name="T25" fmla="*/ 2643 h 2768"/>
                <a:gd name="T26" fmla="*/ 125 w 6407"/>
                <a:gd name="T27" fmla="*/ 2768 h 2768"/>
                <a:gd name="T28" fmla="*/ 1293 w 6407"/>
                <a:gd name="T29" fmla="*/ 2768 h 2768"/>
                <a:gd name="T30" fmla="*/ 1418 w 6407"/>
                <a:gd name="T31" fmla="*/ 2643 h 2768"/>
                <a:gd name="T32" fmla="*/ 1418 w 6407"/>
                <a:gd name="T33" fmla="*/ 930 h 2768"/>
                <a:gd name="T34" fmla="*/ 2366 w 6407"/>
                <a:gd name="T35" fmla="*/ 622 h 2768"/>
                <a:gd name="T36" fmla="*/ 2897 w 6407"/>
                <a:gd name="T37" fmla="*/ 605 h 2768"/>
                <a:gd name="T38" fmla="*/ 4157 w 6407"/>
                <a:gd name="T39" fmla="*/ 924 h 2768"/>
                <a:gd name="T40" fmla="*/ 4309 w 6407"/>
                <a:gd name="T41" fmla="*/ 1141 h 2768"/>
                <a:gd name="T42" fmla="*/ 4107 w 6407"/>
                <a:gd name="T43" fmla="*/ 1323 h 2768"/>
                <a:gd name="T44" fmla="*/ 3229 w 6407"/>
                <a:gd name="T45" fmla="*/ 1323 h 2768"/>
                <a:gd name="T46" fmla="*/ 3104 w 6407"/>
                <a:gd name="T47" fmla="*/ 1448 h 2768"/>
                <a:gd name="T48" fmla="*/ 3229 w 6407"/>
                <a:gd name="T49" fmla="*/ 1573 h 2768"/>
                <a:gd name="T50" fmla="*/ 3498 w 6407"/>
                <a:gd name="T51" fmla="*/ 1573 h 2768"/>
                <a:gd name="T52" fmla="*/ 3513 w 6407"/>
                <a:gd name="T53" fmla="*/ 1574 h 2768"/>
                <a:gd name="T54" fmla="*/ 4132 w 6407"/>
                <a:gd name="T55" fmla="*/ 1574 h 2768"/>
                <a:gd name="T56" fmla="*/ 4688 w 6407"/>
                <a:gd name="T57" fmla="*/ 1355 h 2768"/>
                <a:gd name="T58" fmla="*/ 5762 w 6407"/>
                <a:gd name="T59" fmla="*/ 355 h 2768"/>
                <a:gd name="T60" fmla="*/ 6057 w 6407"/>
                <a:gd name="T61" fmla="*/ 338 h 2768"/>
                <a:gd name="T62" fmla="*/ 6150 w 6407"/>
                <a:gd name="T63" fmla="*/ 511 h 2768"/>
                <a:gd name="T64" fmla="*/ 6077 w 6407"/>
                <a:gd name="T65" fmla="*/ 693 h 2768"/>
                <a:gd name="T66" fmla="*/ 4597 w 6407"/>
                <a:gd name="T67" fmla="*/ 2070 h 2768"/>
                <a:gd name="T68" fmla="*/ 4222 w 6407"/>
                <a:gd name="T69" fmla="*/ 2218 h 2768"/>
                <a:gd name="T70" fmla="*/ 2285 w 6407"/>
                <a:gd name="T71" fmla="*/ 2218 h 2768"/>
                <a:gd name="T72" fmla="*/ 2160 w 6407"/>
                <a:gd name="T73" fmla="*/ 2343 h 2768"/>
                <a:gd name="T74" fmla="*/ 2285 w 6407"/>
                <a:gd name="T75" fmla="*/ 2468 h 2768"/>
                <a:gd name="T76" fmla="*/ 4222 w 6407"/>
                <a:gd name="T77" fmla="*/ 2468 h 2768"/>
                <a:gd name="T78" fmla="*/ 4767 w 6407"/>
                <a:gd name="T79" fmla="*/ 2253 h 2768"/>
                <a:gd name="T80" fmla="*/ 6247 w 6407"/>
                <a:gd name="T81" fmla="*/ 876 h 2768"/>
                <a:gd name="T82" fmla="*/ 6399 w 6407"/>
                <a:gd name="T83" fmla="*/ 497 h 2768"/>
                <a:gd name="T84" fmla="*/ 1168 w 6407"/>
                <a:gd name="T85" fmla="*/ 2518 h 2768"/>
                <a:gd name="T86" fmla="*/ 250 w 6407"/>
                <a:gd name="T87" fmla="*/ 2518 h 2768"/>
                <a:gd name="T88" fmla="*/ 250 w 6407"/>
                <a:gd name="T89" fmla="*/ 541 h 2768"/>
                <a:gd name="T90" fmla="*/ 1168 w 6407"/>
                <a:gd name="T91" fmla="*/ 541 h 2768"/>
                <a:gd name="T92" fmla="*/ 1168 w 6407"/>
                <a:gd name="T93" fmla="*/ 2518 h 27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6407" h="2768">
                  <a:moveTo>
                    <a:pt x="6399" y="497"/>
                  </a:moveTo>
                  <a:cubicBezTo>
                    <a:pt x="6391" y="354"/>
                    <a:pt x="6321" y="223"/>
                    <a:pt x="6206" y="138"/>
                  </a:cubicBezTo>
                  <a:cubicBezTo>
                    <a:pt x="6020" y="0"/>
                    <a:pt x="5761" y="14"/>
                    <a:pt x="5592" y="172"/>
                  </a:cubicBezTo>
                  <a:lnTo>
                    <a:pt x="4560" y="1133"/>
                  </a:lnTo>
                  <a:cubicBezTo>
                    <a:pt x="4566" y="922"/>
                    <a:pt x="4427" y="735"/>
                    <a:pt x="4219" y="682"/>
                  </a:cubicBezTo>
                  <a:lnTo>
                    <a:pt x="2958" y="362"/>
                  </a:lnTo>
                  <a:cubicBezTo>
                    <a:pt x="2737" y="306"/>
                    <a:pt x="2506" y="314"/>
                    <a:pt x="2289" y="384"/>
                  </a:cubicBezTo>
                  <a:lnTo>
                    <a:pt x="1418" y="667"/>
                  </a:lnTo>
                  <a:lnTo>
                    <a:pt x="1418" y="416"/>
                  </a:lnTo>
                  <a:cubicBezTo>
                    <a:pt x="1418" y="347"/>
                    <a:pt x="1362" y="291"/>
                    <a:pt x="1293" y="291"/>
                  </a:cubicBezTo>
                  <a:lnTo>
                    <a:pt x="125" y="291"/>
                  </a:lnTo>
                  <a:cubicBezTo>
                    <a:pt x="56" y="291"/>
                    <a:pt x="0" y="347"/>
                    <a:pt x="0" y="416"/>
                  </a:cubicBezTo>
                  <a:lnTo>
                    <a:pt x="0" y="2643"/>
                  </a:lnTo>
                  <a:cubicBezTo>
                    <a:pt x="0" y="2712"/>
                    <a:pt x="56" y="2768"/>
                    <a:pt x="125" y="2768"/>
                  </a:cubicBezTo>
                  <a:lnTo>
                    <a:pt x="1293" y="2768"/>
                  </a:lnTo>
                  <a:cubicBezTo>
                    <a:pt x="1362" y="2768"/>
                    <a:pt x="1418" y="2712"/>
                    <a:pt x="1418" y="2643"/>
                  </a:cubicBezTo>
                  <a:lnTo>
                    <a:pt x="1418" y="930"/>
                  </a:lnTo>
                  <a:lnTo>
                    <a:pt x="2366" y="622"/>
                  </a:lnTo>
                  <a:cubicBezTo>
                    <a:pt x="2538" y="566"/>
                    <a:pt x="2722" y="560"/>
                    <a:pt x="2897" y="605"/>
                  </a:cubicBezTo>
                  <a:lnTo>
                    <a:pt x="4157" y="924"/>
                  </a:lnTo>
                  <a:cubicBezTo>
                    <a:pt x="4255" y="949"/>
                    <a:pt x="4319" y="1040"/>
                    <a:pt x="4309" y="1141"/>
                  </a:cubicBezTo>
                  <a:cubicBezTo>
                    <a:pt x="4299" y="1245"/>
                    <a:pt x="4212" y="1323"/>
                    <a:pt x="4107" y="1323"/>
                  </a:cubicBezTo>
                  <a:lnTo>
                    <a:pt x="3229" y="1323"/>
                  </a:lnTo>
                  <a:cubicBezTo>
                    <a:pt x="3160" y="1323"/>
                    <a:pt x="3104" y="1379"/>
                    <a:pt x="3104" y="1448"/>
                  </a:cubicBezTo>
                  <a:cubicBezTo>
                    <a:pt x="3104" y="1517"/>
                    <a:pt x="3160" y="1573"/>
                    <a:pt x="3229" y="1573"/>
                  </a:cubicBezTo>
                  <a:lnTo>
                    <a:pt x="3498" y="1573"/>
                  </a:lnTo>
                  <a:cubicBezTo>
                    <a:pt x="3503" y="1574"/>
                    <a:pt x="3508" y="1574"/>
                    <a:pt x="3513" y="1574"/>
                  </a:cubicBezTo>
                  <a:lnTo>
                    <a:pt x="4132" y="1574"/>
                  </a:lnTo>
                  <a:cubicBezTo>
                    <a:pt x="4339" y="1574"/>
                    <a:pt x="4536" y="1496"/>
                    <a:pt x="4688" y="1355"/>
                  </a:cubicBezTo>
                  <a:lnTo>
                    <a:pt x="5762" y="355"/>
                  </a:lnTo>
                  <a:cubicBezTo>
                    <a:pt x="5843" y="279"/>
                    <a:pt x="5967" y="272"/>
                    <a:pt x="6057" y="338"/>
                  </a:cubicBezTo>
                  <a:cubicBezTo>
                    <a:pt x="6112" y="379"/>
                    <a:pt x="6146" y="442"/>
                    <a:pt x="6150" y="511"/>
                  </a:cubicBezTo>
                  <a:cubicBezTo>
                    <a:pt x="6154" y="580"/>
                    <a:pt x="6127" y="646"/>
                    <a:pt x="6077" y="693"/>
                  </a:cubicBezTo>
                  <a:lnTo>
                    <a:pt x="4597" y="2070"/>
                  </a:lnTo>
                  <a:cubicBezTo>
                    <a:pt x="4494" y="2165"/>
                    <a:pt x="4361" y="2218"/>
                    <a:pt x="4222" y="2218"/>
                  </a:cubicBezTo>
                  <a:lnTo>
                    <a:pt x="2285" y="2218"/>
                  </a:lnTo>
                  <a:cubicBezTo>
                    <a:pt x="2216" y="2218"/>
                    <a:pt x="2160" y="2274"/>
                    <a:pt x="2160" y="2343"/>
                  </a:cubicBezTo>
                  <a:cubicBezTo>
                    <a:pt x="2160" y="2412"/>
                    <a:pt x="2216" y="2468"/>
                    <a:pt x="2285" y="2468"/>
                  </a:cubicBezTo>
                  <a:lnTo>
                    <a:pt x="4222" y="2468"/>
                  </a:lnTo>
                  <a:cubicBezTo>
                    <a:pt x="4425" y="2468"/>
                    <a:pt x="4618" y="2392"/>
                    <a:pt x="4767" y="2253"/>
                  </a:cubicBezTo>
                  <a:lnTo>
                    <a:pt x="6247" y="876"/>
                  </a:lnTo>
                  <a:cubicBezTo>
                    <a:pt x="6352" y="778"/>
                    <a:pt x="6407" y="640"/>
                    <a:pt x="6399" y="497"/>
                  </a:cubicBezTo>
                  <a:close/>
                  <a:moveTo>
                    <a:pt x="1168" y="2518"/>
                  </a:moveTo>
                  <a:lnTo>
                    <a:pt x="250" y="2518"/>
                  </a:lnTo>
                  <a:lnTo>
                    <a:pt x="250" y="541"/>
                  </a:lnTo>
                  <a:lnTo>
                    <a:pt x="1168" y="541"/>
                  </a:lnTo>
                  <a:lnTo>
                    <a:pt x="1168" y="2518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cs typeface="+mn-cs"/>
              </a:endParaRPr>
            </a:p>
          </p:txBody>
        </p:sp>
        <p:sp>
          <p:nvSpPr>
            <p:cNvPr id="58" name="Freeform 777">
              <a:extLst>
                <a:ext uri="{FF2B5EF4-FFF2-40B4-BE49-F238E27FC236}">
                  <a16:creationId xmlns:a16="http://schemas.microsoft.com/office/drawing/2014/main" id="{1DAAA1C3-B0A9-4A70-B950-DFF4790FCB08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0" y="3371"/>
              <a:ext cx="7" cy="6"/>
            </a:xfrm>
            <a:custGeom>
              <a:avLst/>
              <a:gdLst>
                <a:gd name="T0" fmla="*/ 213 w 250"/>
                <a:gd name="T1" fmla="*/ 36 h 250"/>
                <a:gd name="T2" fmla="*/ 125 w 250"/>
                <a:gd name="T3" fmla="*/ 0 h 250"/>
                <a:gd name="T4" fmla="*/ 36 w 250"/>
                <a:gd name="T5" fmla="*/ 36 h 250"/>
                <a:gd name="T6" fmla="*/ 0 w 250"/>
                <a:gd name="T7" fmla="*/ 125 h 250"/>
                <a:gd name="T8" fmla="*/ 36 w 250"/>
                <a:gd name="T9" fmla="*/ 213 h 250"/>
                <a:gd name="T10" fmla="*/ 125 w 250"/>
                <a:gd name="T11" fmla="*/ 250 h 250"/>
                <a:gd name="T12" fmla="*/ 213 w 250"/>
                <a:gd name="T13" fmla="*/ 213 h 250"/>
                <a:gd name="T14" fmla="*/ 250 w 250"/>
                <a:gd name="T15" fmla="*/ 125 h 250"/>
                <a:gd name="T16" fmla="*/ 213 w 250"/>
                <a:gd name="T17" fmla="*/ 36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0" h="250">
                  <a:moveTo>
                    <a:pt x="213" y="36"/>
                  </a:moveTo>
                  <a:cubicBezTo>
                    <a:pt x="190" y="13"/>
                    <a:pt x="157" y="0"/>
                    <a:pt x="125" y="0"/>
                  </a:cubicBezTo>
                  <a:cubicBezTo>
                    <a:pt x="92" y="0"/>
                    <a:pt x="59" y="13"/>
                    <a:pt x="36" y="36"/>
                  </a:cubicBezTo>
                  <a:cubicBezTo>
                    <a:pt x="13" y="60"/>
                    <a:pt x="0" y="92"/>
                    <a:pt x="0" y="125"/>
                  </a:cubicBezTo>
                  <a:cubicBezTo>
                    <a:pt x="0" y="158"/>
                    <a:pt x="13" y="190"/>
                    <a:pt x="36" y="213"/>
                  </a:cubicBezTo>
                  <a:cubicBezTo>
                    <a:pt x="60" y="236"/>
                    <a:pt x="92" y="250"/>
                    <a:pt x="125" y="250"/>
                  </a:cubicBezTo>
                  <a:cubicBezTo>
                    <a:pt x="157" y="250"/>
                    <a:pt x="190" y="236"/>
                    <a:pt x="213" y="213"/>
                  </a:cubicBezTo>
                  <a:cubicBezTo>
                    <a:pt x="236" y="190"/>
                    <a:pt x="250" y="158"/>
                    <a:pt x="250" y="125"/>
                  </a:cubicBezTo>
                  <a:cubicBezTo>
                    <a:pt x="250" y="92"/>
                    <a:pt x="236" y="60"/>
                    <a:pt x="213" y="36"/>
                  </a:cubicBez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cs typeface="+mn-cs"/>
              </a:endParaRPr>
            </a:p>
          </p:txBody>
        </p:sp>
        <p:sp>
          <p:nvSpPr>
            <p:cNvPr id="59" name="Freeform 778">
              <a:extLst>
                <a:ext uri="{FF2B5EF4-FFF2-40B4-BE49-F238E27FC236}">
                  <a16:creationId xmlns:a16="http://schemas.microsoft.com/office/drawing/2014/main" id="{A8A63EE3-1492-46ED-A34C-5168E66966A8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2" y="3367"/>
              <a:ext cx="6" cy="7"/>
            </a:xfrm>
            <a:custGeom>
              <a:avLst/>
              <a:gdLst>
                <a:gd name="T0" fmla="*/ 213 w 250"/>
                <a:gd name="T1" fmla="*/ 36 h 250"/>
                <a:gd name="T2" fmla="*/ 125 w 250"/>
                <a:gd name="T3" fmla="*/ 0 h 250"/>
                <a:gd name="T4" fmla="*/ 36 w 250"/>
                <a:gd name="T5" fmla="*/ 36 h 250"/>
                <a:gd name="T6" fmla="*/ 0 w 250"/>
                <a:gd name="T7" fmla="*/ 125 h 250"/>
                <a:gd name="T8" fmla="*/ 36 w 250"/>
                <a:gd name="T9" fmla="*/ 213 h 250"/>
                <a:gd name="T10" fmla="*/ 125 w 250"/>
                <a:gd name="T11" fmla="*/ 250 h 250"/>
                <a:gd name="T12" fmla="*/ 213 w 250"/>
                <a:gd name="T13" fmla="*/ 213 h 250"/>
                <a:gd name="T14" fmla="*/ 250 w 250"/>
                <a:gd name="T15" fmla="*/ 125 h 250"/>
                <a:gd name="T16" fmla="*/ 213 w 250"/>
                <a:gd name="T17" fmla="*/ 36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0" h="250">
                  <a:moveTo>
                    <a:pt x="213" y="36"/>
                  </a:moveTo>
                  <a:cubicBezTo>
                    <a:pt x="190" y="13"/>
                    <a:pt x="158" y="0"/>
                    <a:pt x="125" y="0"/>
                  </a:cubicBezTo>
                  <a:cubicBezTo>
                    <a:pt x="92" y="0"/>
                    <a:pt x="60" y="13"/>
                    <a:pt x="36" y="36"/>
                  </a:cubicBezTo>
                  <a:cubicBezTo>
                    <a:pt x="13" y="60"/>
                    <a:pt x="0" y="92"/>
                    <a:pt x="0" y="125"/>
                  </a:cubicBezTo>
                  <a:cubicBezTo>
                    <a:pt x="0" y="158"/>
                    <a:pt x="13" y="190"/>
                    <a:pt x="36" y="213"/>
                  </a:cubicBezTo>
                  <a:cubicBezTo>
                    <a:pt x="60" y="236"/>
                    <a:pt x="92" y="250"/>
                    <a:pt x="125" y="250"/>
                  </a:cubicBezTo>
                  <a:cubicBezTo>
                    <a:pt x="158" y="250"/>
                    <a:pt x="190" y="236"/>
                    <a:pt x="213" y="213"/>
                  </a:cubicBezTo>
                  <a:cubicBezTo>
                    <a:pt x="237" y="190"/>
                    <a:pt x="250" y="158"/>
                    <a:pt x="250" y="125"/>
                  </a:cubicBezTo>
                  <a:cubicBezTo>
                    <a:pt x="250" y="92"/>
                    <a:pt x="237" y="60"/>
                    <a:pt x="213" y="36"/>
                  </a:cubicBez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cs typeface="+mn-cs"/>
              </a:endParaRPr>
            </a:p>
          </p:txBody>
        </p:sp>
        <p:sp>
          <p:nvSpPr>
            <p:cNvPr id="60" name="Freeform 779">
              <a:extLst>
                <a:ext uri="{FF2B5EF4-FFF2-40B4-BE49-F238E27FC236}">
                  <a16:creationId xmlns:a16="http://schemas.microsoft.com/office/drawing/2014/main" id="{A254D337-5341-408A-B386-1E7E275A794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562" y="3214"/>
              <a:ext cx="60" cy="75"/>
            </a:xfrm>
            <a:custGeom>
              <a:avLst/>
              <a:gdLst>
                <a:gd name="T0" fmla="*/ 1125 w 2250"/>
                <a:gd name="T1" fmla="*/ 0 h 2788"/>
                <a:gd name="T2" fmla="*/ 0 w 2250"/>
                <a:gd name="T3" fmla="*/ 1125 h 2788"/>
                <a:gd name="T4" fmla="*/ 375 w 2250"/>
                <a:gd name="T5" fmla="*/ 1500 h 2788"/>
                <a:gd name="T6" fmla="*/ 750 w 2250"/>
                <a:gd name="T7" fmla="*/ 1125 h 2788"/>
                <a:gd name="T8" fmla="*/ 1125 w 2250"/>
                <a:gd name="T9" fmla="*/ 750 h 2788"/>
                <a:gd name="T10" fmla="*/ 1500 w 2250"/>
                <a:gd name="T11" fmla="*/ 1125 h 2788"/>
                <a:gd name="T12" fmla="*/ 1125 w 2250"/>
                <a:gd name="T13" fmla="*/ 1500 h 2788"/>
                <a:gd name="T14" fmla="*/ 750 w 2250"/>
                <a:gd name="T15" fmla="*/ 1875 h 2788"/>
                <a:gd name="T16" fmla="*/ 750 w 2250"/>
                <a:gd name="T17" fmla="*/ 2413 h 2788"/>
                <a:gd name="T18" fmla="*/ 1125 w 2250"/>
                <a:gd name="T19" fmla="*/ 2788 h 2788"/>
                <a:gd name="T20" fmla="*/ 1500 w 2250"/>
                <a:gd name="T21" fmla="*/ 2413 h 2788"/>
                <a:gd name="T22" fmla="*/ 1500 w 2250"/>
                <a:gd name="T23" fmla="*/ 2186 h 2788"/>
                <a:gd name="T24" fmla="*/ 2250 w 2250"/>
                <a:gd name="T25" fmla="*/ 1125 h 2788"/>
                <a:gd name="T26" fmla="*/ 1125 w 2250"/>
                <a:gd name="T27" fmla="*/ 0 h 2788"/>
                <a:gd name="T28" fmla="*/ 1343 w 2250"/>
                <a:gd name="T29" fmla="*/ 1972 h 2788"/>
                <a:gd name="T30" fmla="*/ 1250 w 2250"/>
                <a:gd name="T31" fmla="*/ 2093 h 2788"/>
                <a:gd name="T32" fmla="*/ 1250 w 2250"/>
                <a:gd name="T33" fmla="*/ 2413 h 2788"/>
                <a:gd name="T34" fmla="*/ 1125 w 2250"/>
                <a:gd name="T35" fmla="*/ 2538 h 2788"/>
                <a:gd name="T36" fmla="*/ 1000 w 2250"/>
                <a:gd name="T37" fmla="*/ 2413 h 2788"/>
                <a:gd name="T38" fmla="*/ 1000 w 2250"/>
                <a:gd name="T39" fmla="*/ 1875 h 2788"/>
                <a:gd name="T40" fmla="*/ 1125 w 2250"/>
                <a:gd name="T41" fmla="*/ 1750 h 2788"/>
                <a:gd name="T42" fmla="*/ 1750 w 2250"/>
                <a:gd name="T43" fmla="*/ 1125 h 2788"/>
                <a:gd name="T44" fmla="*/ 1125 w 2250"/>
                <a:gd name="T45" fmla="*/ 500 h 2788"/>
                <a:gd name="T46" fmla="*/ 500 w 2250"/>
                <a:gd name="T47" fmla="*/ 1125 h 2788"/>
                <a:gd name="T48" fmla="*/ 375 w 2250"/>
                <a:gd name="T49" fmla="*/ 1250 h 2788"/>
                <a:gd name="T50" fmla="*/ 250 w 2250"/>
                <a:gd name="T51" fmla="*/ 1125 h 2788"/>
                <a:gd name="T52" fmla="*/ 1125 w 2250"/>
                <a:gd name="T53" fmla="*/ 250 h 2788"/>
                <a:gd name="T54" fmla="*/ 2000 w 2250"/>
                <a:gd name="T55" fmla="*/ 1125 h 2788"/>
                <a:gd name="T56" fmla="*/ 1343 w 2250"/>
                <a:gd name="T57" fmla="*/ 1972 h 27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250" h="2788">
                  <a:moveTo>
                    <a:pt x="1125" y="0"/>
                  </a:moveTo>
                  <a:cubicBezTo>
                    <a:pt x="504" y="0"/>
                    <a:pt x="0" y="505"/>
                    <a:pt x="0" y="1125"/>
                  </a:cubicBezTo>
                  <a:cubicBezTo>
                    <a:pt x="0" y="1332"/>
                    <a:pt x="168" y="1500"/>
                    <a:pt x="375" y="1500"/>
                  </a:cubicBezTo>
                  <a:cubicBezTo>
                    <a:pt x="582" y="1500"/>
                    <a:pt x="750" y="1332"/>
                    <a:pt x="750" y="1125"/>
                  </a:cubicBezTo>
                  <a:cubicBezTo>
                    <a:pt x="750" y="918"/>
                    <a:pt x="918" y="750"/>
                    <a:pt x="1125" y="750"/>
                  </a:cubicBezTo>
                  <a:cubicBezTo>
                    <a:pt x="1332" y="750"/>
                    <a:pt x="1500" y="918"/>
                    <a:pt x="1500" y="1125"/>
                  </a:cubicBezTo>
                  <a:cubicBezTo>
                    <a:pt x="1500" y="1332"/>
                    <a:pt x="1332" y="1500"/>
                    <a:pt x="1125" y="1500"/>
                  </a:cubicBezTo>
                  <a:cubicBezTo>
                    <a:pt x="918" y="1500"/>
                    <a:pt x="750" y="1668"/>
                    <a:pt x="750" y="1875"/>
                  </a:cubicBezTo>
                  <a:lnTo>
                    <a:pt x="750" y="2413"/>
                  </a:lnTo>
                  <a:cubicBezTo>
                    <a:pt x="750" y="2619"/>
                    <a:pt x="918" y="2788"/>
                    <a:pt x="1125" y="2788"/>
                  </a:cubicBezTo>
                  <a:cubicBezTo>
                    <a:pt x="1332" y="2788"/>
                    <a:pt x="1500" y="2619"/>
                    <a:pt x="1500" y="2413"/>
                  </a:cubicBezTo>
                  <a:lnTo>
                    <a:pt x="1500" y="2186"/>
                  </a:lnTo>
                  <a:cubicBezTo>
                    <a:pt x="1946" y="2028"/>
                    <a:pt x="2250" y="1605"/>
                    <a:pt x="2250" y="1125"/>
                  </a:cubicBezTo>
                  <a:cubicBezTo>
                    <a:pt x="2250" y="505"/>
                    <a:pt x="1745" y="0"/>
                    <a:pt x="1125" y="0"/>
                  </a:cubicBezTo>
                  <a:close/>
                  <a:moveTo>
                    <a:pt x="1343" y="1972"/>
                  </a:moveTo>
                  <a:cubicBezTo>
                    <a:pt x="1288" y="1987"/>
                    <a:pt x="1250" y="2036"/>
                    <a:pt x="1250" y="2093"/>
                  </a:cubicBezTo>
                  <a:lnTo>
                    <a:pt x="1250" y="2413"/>
                  </a:lnTo>
                  <a:cubicBezTo>
                    <a:pt x="1250" y="2481"/>
                    <a:pt x="1194" y="2538"/>
                    <a:pt x="1125" y="2538"/>
                  </a:cubicBezTo>
                  <a:cubicBezTo>
                    <a:pt x="1056" y="2538"/>
                    <a:pt x="1000" y="2481"/>
                    <a:pt x="1000" y="2413"/>
                  </a:cubicBezTo>
                  <a:lnTo>
                    <a:pt x="1000" y="1875"/>
                  </a:lnTo>
                  <a:cubicBezTo>
                    <a:pt x="1000" y="1806"/>
                    <a:pt x="1056" y="1750"/>
                    <a:pt x="1125" y="1750"/>
                  </a:cubicBezTo>
                  <a:cubicBezTo>
                    <a:pt x="1469" y="1750"/>
                    <a:pt x="1750" y="1470"/>
                    <a:pt x="1750" y="1125"/>
                  </a:cubicBezTo>
                  <a:cubicBezTo>
                    <a:pt x="1750" y="781"/>
                    <a:pt x="1469" y="500"/>
                    <a:pt x="1125" y="500"/>
                  </a:cubicBezTo>
                  <a:cubicBezTo>
                    <a:pt x="780" y="500"/>
                    <a:pt x="500" y="781"/>
                    <a:pt x="500" y="1125"/>
                  </a:cubicBezTo>
                  <a:cubicBezTo>
                    <a:pt x="500" y="1194"/>
                    <a:pt x="444" y="1250"/>
                    <a:pt x="375" y="1250"/>
                  </a:cubicBezTo>
                  <a:cubicBezTo>
                    <a:pt x="306" y="1250"/>
                    <a:pt x="250" y="1194"/>
                    <a:pt x="250" y="1125"/>
                  </a:cubicBezTo>
                  <a:cubicBezTo>
                    <a:pt x="250" y="643"/>
                    <a:pt x="642" y="250"/>
                    <a:pt x="1125" y="250"/>
                  </a:cubicBezTo>
                  <a:cubicBezTo>
                    <a:pt x="1607" y="250"/>
                    <a:pt x="2000" y="643"/>
                    <a:pt x="2000" y="1125"/>
                  </a:cubicBezTo>
                  <a:cubicBezTo>
                    <a:pt x="2000" y="1524"/>
                    <a:pt x="1730" y="1873"/>
                    <a:pt x="1343" y="1972"/>
                  </a:cubicBez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cs typeface="+mn-cs"/>
              </a:endParaRPr>
            </a:p>
          </p:txBody>
        </p:sp>
        <p:sp>
          <p:nvSpPr>
            <p:cNvPr id="61" name="Freeform 780">
              <a:extLst>
                <a:ext uri="{FF2B5EF4-FFF2-40B4-BE49-F238E27FC236}">
                  <a16:creationId xmlns:a16="http://schemas.microsoft.com/office/drawing/2014/main" id="{80A8C3A0-1CB1-4156-B13E-CA379E61ED7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582" y="3296"/>
              <a:ext cx="20" cy="20"/>
            </a:xfrm>
            <a:custGeom>
              <a:avLst/>
              <a:gdLst>
                <a:gd name="T0" fmla="*/ 640 w 750"/>
                <a:gd name="T1" fmla="*/ 110 h 750"/>
                <a:gd name="T2" fmla="*/ 375 w 750"/>
                <a:gd name="T3" fmla="*/ 0 h 750"/>
                <a:gd name="T4" fmla="*/ 110 w 750"/>
                <a:gd name="T5" fmla="*/ 109 h 750"/>
                <a:gd name="T6" fmla="*/ 0 w 750"/>
                <a:gd name="T7" fmla="*/ 375 h 750"/>
                <a:gd name="T8" fmla="*/ 110 w 750"/>
                <a:gd name="T9" fmla="*/ 640 h 750"/>
                <a:gd name="T10" fmla="*/ 375 w 750"/>
                <a:gd name="T11" fmla="*/ 750 h 750"/>
                <a:gd name="T12" fmla="*/ 640 w 750"/>
                <a:gd name="T13" fmla="*/ 640 h 750"/>
                <a:gd name="T14" fmla="*/ 750 w 750"/>
                <a:gd name="T15" fmla="*/ 375 h 750"/>
                <a:gd name="T16" fmla="*/ 640 w 750"/>
                <a:gd name="T17" fmla="*/ 110 h 750"/>
                <a:gd name="T18" fmla="*/ 463 w 750"/>
                <a:gd name="T19" fmla="*/ 463 h 750"/>
                <a:gd name="T20" fmla="*/ 375 w 750"/>
                <a:gd name="T21" fmla="*/ 500 h 750"/>
                <a:gd name="T22" fmla="*/ 286 w 750"/>
                <a:gd name="T23" fmla="*/ 463 h 750"/>
                <a:gd name="T24" fmla="*/ 250 w 750"/>
                <a:gd name="T25" fmla="*/ 375 h 750"/>
                <a:gd name="T26" fmla="*/ 287 w 750"/>
                <a:gd name="T27" fmla="*/ 286 h 750"/>
                <a:gd name="T28" fmla="*/ 375 w 750"/>
                <a:gd name="T29" fmla="*/ 250 h 750"/>
                <a:gd name="T30" fmla="*/ 463 w 750"/>
                <a:gd name="T31" fmla="*/ 286 h 750"/>
                <a:gd name="T32" fmla="*/ 500 w 750"/>
                <a:gd name="T33" fmla="*/ 375 h 750"/>
                <a:gd name="T34" fmla="*/ 463 w 750"/>
                <a:gd name="T35" fmla="*/ 463 h 7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50" h="750">
                  <a:moveTo>
                    <a:pt x="640" y="110"/>
                  </a:moveTo>
                  <a:cubicBezTo>
                    <a:pt x="570" y="40"/>
                    <a:pt x="474" y="0"/>
                    <a:pt x="375" y="0"/>
                  </a:cubicBezTo>
                  <a:cubicBezTo>
                    <a:pt x="276" y="0"/>
                    <a:pt x="179" y="40"/>
                    <a:pt x="110" y="109"/>
                  </a:cubicBezTo>
                  <a:cubicBezTo>
                    <a:pt x="40" y="179"/>
                    <a:pt x="0" y="276"/>
                    <a:pt x="0" y="375"/>
                  </a:cubicBezTo>
                  <a:cubicBezTo>
                    <a:pt x="0" y="473"/>
                    <a:pt x="40" y="570"/>
                    <a:pt x="110" y="640"/>
                  </a:cubicBezTo>
                  <a:cubicBezTo>
                    <a:pt x="179" y="710"/>
                    <a:pt x="276" y="750"/>
                    <a:pt x="375" y="750"/>
                  </a:cubicBezTo>
                  <a:cubicBezTo>
                    <a:pt x="473" y="750"/>
                    <a:pt x="570" y="709"/>
                    <a:pt x="640" y="640"/>
                  </a:cubicBezTo>
                  <a:cubicBezTo>
                    <a:pt x="710" y="570"/>
                    <a:pt x="750" y="473"/>
                    <a:pt x="750" y="375"/>
                  </a:cubicBezTo>
                  <a:cubicBezTo>
                    <a:pt x="750" y="276"/>
                    <a:pt x="710" y="179"/>
                    <a:pt x="640" y="110"/>
                  </a:cubicBezTo>
                  <a:close/>
                  <a:moveTo>
                    <a:pt x="463" y="463"/>
                  </a:moveTo>
                  <a:cubicBezTo>
                    <a:pt x="440" y="486"/>
                    <a:pt x="407" y="500"/>
                    <a:pt x="375" y="500"/>
                  </a:cubicBezTo>
                  <a:cubicBezTo>
                    <a:pt x="342" y="500"/>
                    <a:pt x="309" y="486"/>
                    <a:pt x="286" y="463"/>
                  </a:cubicBezTo>
                  <a:cubicBezTo>
                    <a:pt x="263" y="440"/>
                    <a:pt x="250" y="407"/>
                    <a:pt x="250" y="375"/>
                  </a:cubicBezTo>
                  <a:cubicBezTo>
                    <a:pt x="250" y="342"/>
                    <a:pt x="263" y="309"/>
                    <a:pt x="287" y="286"/>
                  </a:cubicBezTo>
                  <a:cubicBezTo>
                    <a:pt x="309" y="263"/>
                    <a:pt x="342" y="250"/>
                    <a:pt x="375" y="250"/>
                  </a:cubicBezTo>
                  <a:cubicBezTo>
                    <a:pt x="407" y="250"/>
                    <a:pt x="440" y="263"/>
                    <a:pt x="463" y="286"/>
                  </a:cubicBezTo>
                  <a:cubicBezTo>
                    <a:pt x="486" y="309"/>
                    <a:pt x="500" y="342"/>
                    <a:pt x="500" y="375"/>
                  </a:cubicBezTo>
                  <a:cubicBezTo>
                    <a:pt x="500" y="407"/>
                    <a:pt x="486" y="440"/>
                    <a:pt x="463" y="463"/>
                  </a:cubicBez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cs typeface="+mn-cs"/>
              </a:endParaRPr>
            </a:p>
          </p:txBody>
        </p:sp>
        <p:sp>
          <p:nvSpPr>
            <p:cNvPr id="62" name="Freeform 781">
              <a:extLst>
                <a:ext uri="{FF2B5EF4-FFF2-40B4-BE49-F238E27FC236}">
                  <a16:creationId xmlns:a16="http://schemas.microsoft.com/office/drawing/2014/main" id="{4E872D47-B1CD-43A3-BCEB-5A65BDC77329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2" y="3333"/>
              <a:ext cx="6" cy="28"/>
            </a:xfrm>
            <a:custGeom>
              <a:avLst/>
              <a:gdLst>
                <a:gd name="T0" fmla="*/ 125 w 250"/>
                <a:gd name="T1" fmla="*/ 0 h 1044"/>
                <a:gd name="T2" fmla="*/ 0 w 250"/>
                <a:gd name="T3" fmla="*/ 125 h 1044"/>
                <a:gd name="T4" fmla="*/ 0 w 250"/>
                <a:gd name="T5" fmla="*/ 919 h 1044"/>
                <a:gd name="T6" fmla="*/ 125 w 250"/>
                <a:gd name="T7" fmla="*/ 1044 h 1044"/>
                <a:gd name="T8" fmla="*/ 250 w 250"/>
                <a:gd name="T9" fmla="*/ 919 h 1044"/>
                <a:gd name="T10" fmla="*/ 250 w 250"/>
                <a:gd name="T11" fmla="*/ 125 h 1044"/>
                <a:gd name="T12" fmla="*/ 125 w 250"/>
                <a:gd name="T13" fmla="*/ 0 h 10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0" h="1044">
                  <a:moveTo>
                    <a:pt x="125" y="0"/>
                  </a:moveTo>
                  <a:cubicBezTo>
                    <a:pt x="56" y="0"/>
                    <a:pt x="0" y="56"/>
                    <a:pt x="0" y="125"/>
                  </a:cubicBezTo>
                  <a:lnTo>
                    <a:pt x="0" y="919"/>
                  </a:lnTo>
                  <a:cubicBezTo>
                    <a:pt x="0" y="988"/>
                    <a:pt x="56" y="1044"/>
                    <a:pt x="125" y="1044"/>
                  </a:cubicBezTo>
                  <a:cubicBezTo>
                    <a:pt x="194" y="1044"/>
                    <a:pt x="250" y="988"/>
                    <a:pt x="250" y="919"/>
                  </a:cubicBezTo>
                  <a:lnTo>
                    <a:pt x="250" y="125"/>
                  </a:lnTo>
                  <a:cubicBezTo>
                    <a:pt x="250" y="56"/>
                    <a:pt x="194" y="0"/>
                    <a:pt x="125" y="0"/>
                  </a:cubicBez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cs typeface="+mn-cs"/>
              </a:endParaRPr>
            </a:p>
          </p:txBody>
        </p:sp>
      </p:grpSp>
      <p:sp>
        <p:nvSpPr>
          <p:cNvPr id="120846" name="Rectangle 62">
            <a:extLst>
              <a:ext uri="{FF2B5EF4-FFF2-40B4-BE49-F238E27FC236}">
                <a16:creationId xmlns:a16="http://schemas.microsoft.com/office/drawing/2014/main" id="{9FE14884-E2F3-45B0-9A4C-76D2494B94A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32000" y="4629150"/>
            <a:ext cx="4532313" cy="1538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spcAft>
                <a:spcPts val="1200"/>
              </a:spcAft>
            </a:pPr>
            <a:r>
              <a:rPr lang="ru-RU" altLang="en-US" sz="1400">
                <a:solidFill>
                  <a:schemeClr val="tx2"/>
                </a:solidFill>
              </a:rPr>
              <a:t>Одамларга</a:t>
            </a:r>
            <a:r>
              <a:rPr lang="tr-TR" altLang="en-US" sz="1400">
                <a:solidFill>
                  <a:schemeClr val="tx2"/>
                </a:solidFill>
              </a:rPr>
              <a:t> </a:t>
            </a:r>
            <a:r>
              <a:rPr lang="ru-RU" altLang="en-US" sz="1400">
                <a:solidFill>
                  <a:schemeClr val="tx2"/>
                </a:solidFill>
              </a:rPr>
              <a:t>инсонпарвар</a:t>
            </a:r>
            <a:r>
              <a:rPr lang="tr-TR" altLang="en-US" sz="1400">
                <a:solidFill>
                  <a:schemeClr val="tx2"/>
                </a:solidFill>
              </a:rPr>
              <a:t> </a:t>
            </a:r>
            <a:r>
              <a:rPr lang="ru-RU" altLang="en-US" sz="1400">
                <a:solidFill>
                  <a:schemeClr val="tx2"/>
                </a:solidFill>
              </a:rPr>
              <a:t>муносабатда</a:t>
            </a:r>
            <a:r>
              <a:rPr lang="en-US" altLang="en-US" sz="1400">
                <a:solidFill>
                  <a:schemeClr val="tx2"/>
                </a:solidFill>
              </a:rPr>
              <a:t> </a:t>
            </a:r>
            <a:r>
              <a:rPr lang="ru-RU" altLang="en-US" sz="1400">
                <a:solidFill>
                  <a:schemeClr val="tx2"/>
                </a:solidFill>
              </a:rPr>
              <a:t>бўлиш</a:t>
            </a:r>
            <a:r>
              <a:rPr lang="tr-TR" altLang="en-US" sz="1400">
                <a:solidFill>
                  <a:schemeClr val="tx2"/>
                </a:solidFill>
              </a:rPr>
              <a:t>.</a:t>
            </a:r>
            <a:endParaRPr lang="en-US" altLang="en-US" sz="1400">
              <a:solidFill>
                <a:schemeClr val="tx2"/>
              </a:solidFill>
            </a:endParaRPr>
          </a:p>
          <a:p>
            <a:pPr eaLnBrk="1" hangingPunct="1">
              <a:spcAft>
                <a:spcPts val="1200"/>
              </a:spcAft>
            </a:pPr>
            <a:r>
              <a:rPr lang="ru-RU" altLang="en-US" sz="1400">
                <a:solidFill>
                  <a:schemeClr val="tx2"/>
                </a:solidFill>
              </a:rPr>
              <a:t>Жамиятда</a:t>
            </a:r>
            <a:r>
              <a:rPr lang="tr-TR" altLang="en-US" sz="1400">
                <a:solidFill>
                  <a:schemeClr val="tx2"/>
                </a:solidFill>
              </a:rPr>
              <a:t> </a:t>
            </a:r>
            <a:r>
              <a:rPr lang="ru-RU" altLang="en-US" sz="1400">
                <a:solidFill>
                  <a:schemeClr val="tx2"/>
                </a:solidFill>
              </a:rPr>
              <a:t>ўрнатилган</a:t>
            </a:r>
            <a:r>
              <a:rPr lang="tr-TR" altLang="en-US" sz="1400">
                <a:solidFill>
                  <a:schemeClr val="tx2"/>
                </a:solidFill>
              </a:rPr>
              <a:t> </a:t>
            </a:r>
            <a:r>
              <a:rPr lang="ru-RU" altLang="en-US" sz="1400">
                <a:solidFill>
                  <a:schemeClr val="tx2"/>
                </a:solidFill>
              </a:rPr>
              <a:t>анъаналарга</a:t>
            </a:r>
            <a:r>
              <a:rPr lang="tr-TR" altLang="en-US" sz="1400">
                <a:solidFill>
                  <a:schemeClr val="tx2"/>
                </a:solidFill>
              </a:rPr>
              <a:t> </a:t>
            </a:r>
            <a:r>
              <a:rPr lang="ru-RU" altLang="en-US" sz="1400">
                <a:solidFill>
                  <a:schemeClr val="tx2"/>
                </a:solidFill>
              </a:rPr>
              <a:t>содиқлик</a:t>
            </a:r>
            <a:r>
              <a:rPr lang="tr-TR" altLang="en-US" sz="1400">
                <a:solidFill>
                  <a:schemeClr val="tx2"/>
                </a:solidFill>
              </a:rPr>
              <a:t>.</a:t>
            </a:r>
            <a:endParaRPr lang="en-US" altLang="en-US" sz="1400">
              <a:solidFill>
                <a:schemeClr val="tx2"/>
              </a:solidFill>
            </a:endParaRPr>
          </a:p>
          <a:p>
            <a:pPr eaLnBrk="1" hangingPunct="1">
              <a:spcAft>
                <a:spcPts val="1200"/>
              </a:spcAft>
            </a:pPr>
            <a:r>
              <a:rPr lang="ru-RU" altLang="en-US" sz="1400">
                <a:solidFill>
                  <a:schemeClr val="tx2"/>
                </a:solidFill>
              </a:rPr>
              <a:t>Очкўз</a:t>
            </a:r>
            <a:r>
              <a:rPr lang="en-US" altLang="en-US" sz="1400">
                <a:solidFill>
                  <a:schemeClr val="tx2"/>
                </a:solidFill>
              </a:rPr>
              <a:t> </a:t>
            </a:r>
            <a:r>
              <a:rPr lang="ru-RU" altLang="en-US" sz="1400">
                <a:solidFill>
                  <a:schemeClr val="tx2"/>
                </a:solidFill>
              </a:rPr>
              <a:t>бўлмаслик</a:t>
            </a:r>
            <a:endParaRPr lang="en-US" altLang="en-US" sz="1400">
              <a:solidFill>
                <a:schemeClr val="tx2"/>
              </a:solidFill>
            </a:endParaRPr>
          </a:p>
          <a:p>
            <a:pPr eaLnBrk="1" hangingPunct="1">
              <a:spcAft>
                <a:spcPts val="1200"/>
              </a:spcAft>
            </a:pPr>
            <a:r>
              <a:rPr lang="tr-TR" altLang="en-US" sz="1400">
                <a:solidFill>
                  <a:schemeClr val="tx2"/>
                </a:solidFill>
              </a:rPr>
              <a:t>X</a:t>
            </a:r>
            <a:r>
              <a:rPr lang="ru-RU" altLang="en-US" sz="1400">
                <a:solidFill>
                  <a:schemeClr val="tx2"/>
                </a:solidFill>
              </a:rPr>
              <a:t>улқ</a:t>
            </a:r>
            <a:r>
              <a:rPr lang="tr-TR" altLang="en-US" sz="1400">
                <a:solidFill>
                  <a:schemeClr val="tx2"/>
                </a:solidFill>
              </a:rPr>
              <a:t>-</a:t>
            </a:r>
            <a:r>
              <a:rPr lang="ru-RU" altLang="en-US" sz="1400">
                <a:solidFill>
                  <a:schemeClr val="tx2"/>
                </a:solidFill>
              </a:rPr>
              <a:t>атвор</a:t>
            </a:r>
            <a:r>
              <a:rPr lang="tr-TR" altLang="en-US" sz="1400">
                <a:solidFill>
                  <a:schemeClr val="tx2"/>
                </a:solidFill>
              </a:rPr>
              <a:t> </a:t>
            </a:r>
            <a:r>
              <a:rPr lang="ru-RU" altLang="en-US" sz="1400">
                <a:solidFill>
                  <a:schemeClr val="tx2"/>
                </a:solidFill>
              </a:rPr>
              <a:t>м</a:t>
            </a:r>
            <a:r>
              <a:rPr lang="tr-TR" altLang="en-US" sz="1400">
                <a:solidFill>
                  <a:schemeClr val="tx2"/>
                </a:solidFill>
              </a:rPr>
              <a:t>e</a:t>
            </a:r>
            <a:r>
              <a:rPr lang="ru-RU" altLang="en-US" sz="1400">
                <a:solidFill>
                  <a:schemeClr val="tx2"/>
                </a:solidFill>
              </a:rPr>
              <a:t>ъёрларига</a:t>
            </a:r>
            <a:r>
              <a:rPr lang="tr-TR" altLang="en-US" sz="1400">
                <a:solidFill>
                  <a:schemeClr val="tx2"/>
                </a:solidFill>
              </a:rPr>
              <a:t> </a:t>
            </a:r>
            <a:r>
              <a:rPr lang="ru-RU" altLang="en-US" sz="1400">
                <a:solidFill>
                  <a:schemeClr val="tx2"/>
                </a:solidFill>
              </a:rPr>
              <a:t>риоя</a:t>
            </a:r>
            <a:r>
              <a:rPr lang="tr-TR" altLang="en-US" sz="1400">
                <a:solidFill>
                  <a:schemeClr val="tx2"/>
                </a:solidFill>
              </a:rPr>
              <a:t> </a:t>
            </a:r>
            <a:r>
              <a:rPr lang="ru-RU" altLang="en-US" sz="1400">
                <a:solidFill>
                  <a:schemeClr val="tx2"/>
                </a:solidFill>
              </a:rPr>
              <a:t>қилиш</a:t>
            </a:r>
            <a:r>
              <a:rPr lang="tr-TR" altLang="en-US" sz="1400">
                <a:solidFill>
                  <a:schemeClr val="tx2"/>
                </a:solidFill>
              </a:rPr>
              <a:t>, </a:t>
            </a:r>
            <a:r>
              <a:rPr lang="ru-RU" altLang="en-US" sz="1400">
                <a:solidFill>
                  <a:schemeClr val="tx2"/>
                </a:solidFill>
              </a:rPr>
              <a:t>ёмон</a:t>
            </a:r>
            <a:r>
              <a:rPr lang="tr-TR" altLang="en-US" sz="1400">
                <a:solidFill>
                  <a:schemeClr val="tx2"/>
                </a:solidFill>
              </a:rPr>
              <a:t> </a:t>
            </a:r>
            <a:r>
              <a:rPr lang="ru-RU" altLang="en-US" sz="1400">
                <a:solidFill>
                  <a:schemeClr val="tx2"/>
                </a:solidFill>
              </a:rPr>
              <a:t>ишларни</a:t>
            </a:r>
            <a:r>
              <a:rPr lang="tr-TR" altLang="en-US" sz="1400">
                <a:solidFill>
                  <a:schemeClr val="tx2"/>
                </a:solidFill>
              </a:rPr>
              <a:t> </a:t>
            </a:r>
            <a:r>
              <a:rPr lang="ru-RU" altLang="en-US" sz="1400">
                <a:solidFill>
                  <a:schemeClr val="tx2"/>
                </a:solidFill>
              </a:rPr>
              <a:t>қилмаслик</a:t>
            </a:r>
            <a:r>
              <a:rPr lang="tr-TR" altLang="en-US" sz="1400">
                <a:solidFill>
                  <a:schemeClr val="tx2"/>
                </a:solidFill>
              </a:rPr>
              <a:t>.</a:t>
            </a:r>
            <a:endParaRPr lang="ru-RU" altLang="en-US" sz="1400">
              <a:solidFill>
                <a:schemeClr val="tx2"/>
              </a:solidFill>
            </a:endParaRPr>
          </a:p>
        </p:txBody>
      </p:sp>
      <p:sp>
        <p:nvSpPr>
          <p:cNvPr id="64" name="Oval 63">
            <a:extLst>
              <a:ext uri="{FF2B5EF4-FFF2-40B4-BE49-F238E27FC236}">
                <a16:creationId xmlns:a16="http://schemas.microsoft.com/office/drawing/2014/main" id="{660AC5AC-40A9-4D3D-8706-164ED6D1D1C7}"/>
              </a:ext>
            </a:extLst>
          </p:cNvPr>
          <p:cNvSpPr/>
          <p:nvPr/>
        </p:nvSpPr>
        <p:spPr>
          <a:xfrm>
            <a:off x="1597025" y="4564063"/>
            <a:ext cx="331788" cy="331787"/>
          </a:xfrm>
          <a:prstGeom prst="ellipse">
            <a:avLst/>
          </a:prstGeom>
          <a:solidFill>
            <a:srgbClr val="1BD7D3"/>
          </a:solidFill>
          <a:ln w="381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400" b="1" dirty="0"/>
              <a:t>1</a:t>
            </a:r>
            <a:endParaRPr lang="en-US" sz="1400" b="1" dirty="0"/>
          </a:p>
        </p:txBody>
      </p:sp>
      <p:sp>
        <p:nvSpPr>
          <p:cNvPr id="65" name="Oval 64">
            <a:extLst>
              <a:ext uri="{FF2B5EF4-FFF2-40B4-BE49-F238E27FC236}">
                <a16:creationId xmlns:a16="http://schemas.microsoft.com/office/drawing/2014/main" id="{07B445B8-EFDD-41ED-A5AC-BA1ADFAB7616}"/>
              </a:ext>
            </a:extLst>
          </p:cNvPr>
          <p:cNvSpPr/>
          <p:nvPr/>
        </p:nvSpPr>
        <p:spPr>
          <a:xfrm>
            <a:off x="1597025" y="4946650"/>
            <a:ext cx="331788" cy="331788"/>
          </a:xfrm>
          <a:prstGeom prst="ellipse">
            <a:avLst/>
          </a:prstGeom>
          <a:solidFill>
            <a:srgbClr val="1BD7D3"/>
          </a:solidFill>
          <a:ln w="381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400" b="1" dirty="0"/>
              <a:t>2</a:t>
            </a:r>
            <a:endParaRPr lang="en-US" sz="1400" b="1" dirty="0"/>
          </a:p>
        </p:txBody>
      </p:sp>
      <p:sp>
        <p:nvSpPr>
          <p:cNvPr id="66" name="Oval 65">
            <a:extLst>
              <a:ext uri="{FF2B5EF4-FFF2-40B4-BE49-F238E27FC236}">
                <a16:creationId xmlns:a16="http://schemas.microsoft.com/office/drawing/2014/main" id="{DD6C1981-B3E4-4330-8782-BDD1A6689D45}"/>
              </a:ext>
            </a:extLst>
          </p:cNvPr>
          <p:cNvSpPr/>
          <p:nvPr/>
        </p:nvSpPr>
        <p:spPr>
          <a:xfrm>
            <a:off x="1597025" y="5303838"/>
            <a:ext cx="331788" cy="331787"/>
          </a:xfrm>
          <a:prstGeom prst="ellipse">
            <a:avLst/>
          </a:prstGeom>
          <a:solidFill>
            <a:srgbClr val="1BD7D3"/>
          </a:solidFill>
          <a:ln w="381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400" b="1" dirty="0"/>
              <a:t>3</a:t>
            </a:r>
            <a:endParaRPr lang="en-US" sz="1400" b="1" dirty="0"/>
          </a:p>
        </p:txBody>
      </p:sp>
      <p:sp>
        <p:nvSpPr>
          <p:cNvPr id="68" name="Oval 67">
            <a:extLst>
              <a:ext uri="{FF2B5EF4-FFF2-40B4-BE49-F238E27FC236}">
                <a16:creationId xmlns:a16="http://schemas.microsoft.com/office/drawing/2014/main" id="{ADC1B4F2-9586-426B-B3C9-0F5B2989F418}"/>
              </a:ext>
            </a:extLst>
          </p:cNvPr>
          <p:cNvSpPr/>
          <p:nvPr/>
        </p:nvSpPr>
        <p:spPr>
          <a:xfrm>
            <a:off x="1597025" y="5735638"/>
            <a:ext cx="331788" cy="331787"/>
          </a:xfrm>
          <a:prstGeom prst="ellipse">
            <a:avLst/>
          </a:prstGeom>
          <a:solidFill>
            <a:srgbClr val="1BD7D3"/>
          </a:solidFill>
          <a:ln w="381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400" b="1" dirty="0"/>
              <a:t>4</a:t>
            </a:r>
          </a:p>
        </p:txBody>
      </p:sp>
    </p:spTree>
  </p:cSld>
  <p:clrMapOvr>
    <a:masterClrMapping/>
  </p:clrMapOvr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858" name="Title 5">
            <a:extLst>
              <a:ext uri="{FF2B5EF4-FFF2-40B4-BE49-F238E27FC236}">
                <a16:creationId xmlns:a16="http://schemas.microsoft.com/office/drawing/2014/main" id="{221E7FD8-AAAB-4164-8FAB-C8E99E1A2CC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ru-RU" altLang="en-US"/>
              <a:t>Тест</a:t>
            </a:r>
            <a:endParaRPr lang="en-US" altLang="en-US"/>
          </a:p>
        </p:txBody>
      </p:sp>
      <p:sp>
        <p:nvSpPr>
          <p:cNvPr id="121859" name="object 12">
            <a:extLst>
              <a:ext uri="{FF2B5EF4-FFF2-40B4-BE49-F238E27FC236}">
                <a16:creationId xmlns:a16="http://schemas.microsoft.com/office/drawing/2014/main" id="{AAE4A3FC-B32E-4BFC-898D-6F6FAF8B02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9738" y="974725"/>
            <a:ext cx="688975" cy="685800"/>
          </a:xfrm>
          <a:custGeom>
            <a:avLst/>
            <a:gdLst>
              <a:gd name="T0" fmla="*/ 0 w 381000"/>
              <a:gd name="T1" fmla="*/ 0 h 379730"/>
              <a:gd name="T2" fmla="*/ 381000 w 381000"/>
              <a:gd name="T3" fmla="*/ 379730 h 379730"/>
            </a:gdLst>
            <a:ahLst/>
            <a:cxnLst/>
            <a:rect l="T0" t="T1" r="T2" b="T3"/>
            <a:pathLst>
              <a:path w="381000" h="379730">
                <a:moveTo>
                  <a:pt x="190500" y="0"/>
                </a:moveTo>
                <a:lnTo>
                  <a:pt x="146837" y="5011"/>
                </a:lnTo>
                <a:lnTo>
                  <a:pt x="106746" y="19287"/>
                </a:lnTo>
                <a:lnTo>
                  <a:pt x="71374" y="41687"/>
                </a:lnTo>
                <a:lnTo>
                  <a:pt x="41867" y="71072"/>
                </a:lnTo>
                <a:lnTo>
                  <a:pt x="19372" y="106302"/>
                </a:lnTo>
                <a:lnTo>
                  <a:pt x="5034" y="146237"/>
                </a:lnTo>
                <a:lnTo>
                  <a:pt x="0" y="189737"/>
                </a:lnTo>
                <a:lnTo>
                  <a:pt x="5034" y="233238"/>
                </a:lnTo>
                <a:lnTo>
                  <a:pt x="19372" y="273173"/>
                </a:lnTo>
                <a:lnTo>
                  <a:pt x="41867" y="308403"/>
                </a:lnTo>
                <a:lnTo>
                  <a:pt x="71374" y="337788"/>
                </a:lnTo>
                <a:lnTo>
                  <a:pt x="106746" y="360188"/>
                </a:lnTo>
                <a:lnTo>
                  <a:pt x="146837" y="374464"/>
                </a:lnTo>
                <a:lnTo>
                  <a:pt x="190500" y="379475"/>
                </a:lnTo>
                <a:lnTo>
                  <a:pt x="234162" y="374464"/>
                </a:lnTo>
                <a:lnTo>
                  <a:pt x="274253" y="360188"/>
                </a:lnTo>
                <a:lnTo>
                  <a:pt x="309625" y="337788"/>
                </a:lnTo>
                <a:lnTo>
                  <a:pt x="339132" y="308403"/>
                </a:lnTo>
                <a:lnTo>
                  <a:pt x="361627" y="273173"/>
                </a:lnTo>
                <a:lnTo>
                  <a:pt x="375965" y="233238"/>
                </a:lnTo>
                <a:lnTo>
                  <a:pt x="381000" y="189737"/>
                </a:lnTo>
                <a:lnTo>
                  <a:pt x="375965" y="146237"/>
                </a:lnTo>
                <a:lnTo>
                  <a:pt x="361627" y="106302"/>
                </a:lnTo>
                <a:lnTo>
                  <a:pt x="339132" y="71072"/>
                </a:lnTo>
                <a:lnTo>
                  <a:pt x="309625" y="41687"/>
                </a:lnTo>
                <a:lnTo>
                  <a:pt x="274253" y="19287"/>
                </a:lnTo>
                <a:lnTo>
                  <a:pt x="234162" y="5011"/>
                </a:lnTo>
                <a:lnTo>
                  <a:pt x="190500" y="0"/>
                </a:lnTo>
                <a:close/>
              </a:path>
            </a:pathLst>
          </a:custGeom>
          <a:solidFill>
            <a:srgbClr val="1BD7D3">
              <a:alpha val="27843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2800" b="1">
                <a:solidFill>
                  <a:srgbClr val="4A127B"/>
                </a:solidFill>
              </a:rPr>
              <a:t>1</a:t>
            </a:r>
            <a:endParaRPr lang="ru-RU" altLang="en-US" sz="2800" b="1">
              <a:solidFill>
                <a:srgbClr val="4A127B"/>
              </a:solidFill>
            </a:endParaRPr>
          </a:p>
        </p:txBody>
      </p:sp>
      <p:sp>
        <p:nvSpPr>
          <p:cNvPr id="121860" name="Rectangle 40">
            <a:extLst>
              <a:ext uri="{FF2B5EF4-FFF2-40B4-BE49-F238E27FC236}">
                <a16:creationId xmlns:a16="http://schemas.microsoft.com/office/drawing/2014/main" id="{0299086D-A408-45A4-9517-F47A3A5383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43050" y="993775"/>
            <a:ext cx="5021263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ru-RU" altLang="en-US" sz="1400" b="1">
                <a:solidFill>
                  <a:srgbClr val="3A07DF"/>
                </a:solidFill>
              </a:rPr>
              <a:t>Тўғрилик ва</a:t>
            </a:r>
            <a:r>
              <a:rPr lang="en-US" altLang="en-US" sz="1400" b="1">
                <a:solidFill>
                  <a:srgbClr val="3A07DF"/>
                </a:solidFill>
              </a:rPr>
              <a:t> </a:t>
            </a:r>
            <a:r>
              <a:rPr lang="ru-RU" altLang="en-US" sz="1400" b="1">
                <a:solidFill>
                  <a:srgbClr val="3A07DF"/>
                </a:solidFill>
              </a:rPr>
              <a:t>ҳалоллик</a:t>
            </a:r>
            <a:r>
              <a:rPr lang="en-US" altLang="en-US" sz="1400" b="1">
                <a:solidFill>
                  <a:srgbClr val="3A07DF"/>
                </a:solidFill>
              </a:rPr>
              <a:t> </a:t>
            </a:r>
            <a:r>
              <a:rPr lang="ru-RU" altLang="en-US" sz="1400" b="1">
                <a:solidFill>
                  <a:srgbClr val="3A07DF"/>
                </a:solidFill>
              </a:rPr>
              <a:t>– бу ... </a:t>
            </a:r>
          </a:p>
        </p:txBody>
      </p:sp>
      <p:grpSp>
        <p:nvGrpSpPr>
          <p:cNvPr id="2" name="Group 775">
            <a:extLst>
              <a:ext uri="{FF2B5EF4-FFF2-40B4-BE49-F238E27FC236}">
                <a16:creationId xmlns:a16="http://schemas.microsoft.com/office/drawing/2014/main" id="{928CB629-E6C3-487F-B9E0-477B7230B46E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784413" y="1012400"/>
            <a:ext cx="613975" cy="610405"/>
            <a:chOff x="3506" y="3214"/>
            <a:chExt cx="172" cy="171"/>
          </a:xfrm>
          <a:solidFill>
            <a:srgbClr val="3A07DF"/>
          </a:solidFill>
        </p:grpSpPr>
        <p:sp>
          <p:nvSpPr>
            <p:cNvPr id="43" name="Freeform 776">
              <a:extLst>
                <a:ext uri="{FF2B5EF4-FFF2-40B4-BE49-F238E27FC236}">
                  <a16:creationId xmlns:a16="http://schemas.microsoft.com/office/drawing/2014/main" id="{A828916A-0D1F-467B-AD1E-9CD9C4EA496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506" y="3311"/>
              <a:ext cx="172" cy="74"/>
            </a:xfrm>
            <a:custGeom>
              <a:avLst/>
              <a:gdLst>
                <a:gd name="T0" fmla="*/ 6399 w 6407"/>
                <a:gd name="T1" fmla="*/ 497 h 2768"/>
                <a:gd name="T2" fmla="*/ 6206 w 6407"/>
                <a:gd name="T3" fmla="*/ 138 h 2768"/>
                <a:gd name="T4" fmla="*/ 5592 w 6407"/>
                <a:gd name="T5" fmla="*/ 172 h 2768"/>
                <a:gd name="T6" fmla="*/ 4560 w 6407"/>
                <a:gd name="T7" fmla="*/ 1133 h 2768"/>
                <a:gd name="T8" fmla="*/ 4219 w 6407"/>
                <a:gd name="T9" fmla="*/ 682 h 2768"/>
                <a:gd name="T10" fmla="*/ 2958 w 6407"/>
                <a:gd name="T11" fmla="*/ 362 h 2768"/>
                <a:gd name="T12" fmla="*/ 2289 w 6407"/>
                <a:gd name="T13" fmla="*/ 384 h 2768"/>
                <a:gd name="T14" fmla="*/ 1418 w 6407"/>
                <a:gd name="T15" fmla="*/ 667 h 2768"/>
                <a:gd name="T16" fmla="*/ 1418 w 6407"/>
                <a:gd name="T17" fmla="*/ 416 h 2768"/>
                <a:gd name="T18" fmla="*/ 1293 w 6407"/>
                <a:gd name="T19" fmla="*/ 291 h 2768"/>
                <a:gd name="T20" fmla="*/ 125 w 6407"/>
                <a:gd name="T21" fmla="*/ 291 h 2768"/>
                <a:gd name="T22" fmla="*/ 0 w 6407"/>
                <a:gd name="T23" fmla="*/ 416 h 2768"/>
                <a:gd name="T24" fmla="*/ 0 w 6407"/>
                <a:gd name="T25" fmla="*/ 2643 h 2768"/>
                <a:gd name="T26" fmla="*/ 125 w 6407"/>
                <a:gd name="T27" fmla="*/ 2768 h 2768"/>
                <a:gd name="T28" fmla="*/ 1293 w 6407"/>
                <a:gd name="T29" fmla="*/ 2768 h 2768"/>
                <a:gd name="T30" fmla="*/ 1418 w 6407"/>
                <a:gd name="T31" fmla="*/ 2643 h 2768"/>
                <a:gd name="T32" fmla="*/ 1418 w 6407"/>
                <a:gd name="T33" fmla="*/ 930 h 2768"/>
                <a:gd name="T34" fmla="*/ 2366 w 6407"/>
                <a:gd name="T35" fmla="*/ 622 h 2768"/>
                <a:gd name="T36" fmla="*/ 2897 w 6407"/>
                <a:gd name="T37" fmla="*/ 605 h 2768"/>
                <a:gd name="T38" fmla="*/ 4157 w 6407"/>
                <a:gd name="T39" fmla="*/ 924 h 2768"/>
                <a:gd name="T40" fmla="*/ 4309 w 6407"/>
                <a:gd name="T41" fmla="*/ 1141 h 2768"/>
                <a:gd name="T42" fmla="*/ 4107 w 6407"/>
                <a:gd name="T43" fmla="*/ 1323 h 2768"/>
                <a:gd name="T44" fmla="*/ 3229 w 6407"/>
                <a:gd name="T45" fmla="*/ 1323 h 2768"/>
                <a:gd name="T46" fmla="*/ 3104 w 6407"/>
                <a:gd name="T47" fmla="*/ 1448 h 2768"/>
                <a:gd name="T48" fmla="*/ 3229 w 6407"/>
                <a:gd name="T49" fmla="*/ 1573 h 2768"/>
                <a:gd name="T50" fmla="*/ 3498 w 6407"/>
                <a:gd name="T51" fmla="*/ 1573 h 2768"/>
                <a:gd name="T52" fmla="*/ 3513 w 6407"/>
                <a:gd name="T53" fmla="*/ 1574 h 2768"/>
                <a:gd name="T54" fmla="*/ 4132 w 6407"/>
                <a:gd name="T55" fmla="*/ 1574 h 2768"/>
                <a:gd name="T56" fmla="*/ 4688 w 6407"/>
                <a:gd name="T57" fmla="*/ 1355 h 2768"/>
                <a:gd name="T58" fmla="*/ 5762 w 6407"/>
                <a:gd name="T59" fmla="*/ 355 h 2768"/>
                <a:gd name="T60" fmla="*/ 6057 w 6407"/>
                <a:gd name="T61" fmla="*/ 338 h 2768"/>
                <a:gd name="T62" fmla="*/ 6150 w 6407"/>
                <a:gd name="T63" fmla="*/ 511 h 2768"/>
                <a:gd name="T64" fmla="*/ 6077 w 6407"/>
                <a:gd name="T65" fmla="*/ 693 h 2768"/>
                <a:gd name="T66" fmla="*/ 4597 w 6407"/>
                <a:gd name="T67" fmla="*/ 2070 h 2768"/>
                <a:gd name="T68" fmla="*/ 4222 w 6407"/>
                <a:gd name="T69" fmla="*/ 2218 h 2768"/>
                <a:gd name="T70" fmla="*/ 2285 w 6407"/>
                <a:gd name="T71" fmla="*/ 2218 h 2768"/>
                <a:gd name="T72" fmla="*/ 2160 w 6407"/>
                <a:gd name="T73" fmla="*/ 2343 h 2768"/>
                <a:gd name="T74" fmla="*/ 2285 w 6407"/>
                <a:gd name="T75" fmla="*/ 2468 h 2768"/>
                <a:gd name="T76" fmla="*/ 4222 w 6407"/>
                <a:gd name="T77" fmla="*/ 2468 h 2768"/>
                <a:gd name="T78" fmla="*/ 4767 w 6407"/>
                <a:gd name="T79" fmla="*/ 2253 h 2768"/>
                <a:gd name="T80" fmla="*/ 6247 w 6407"/>
                <a:gd name="T81" fmla="*/ 876 h 2768"/>
                <a:gd name="T82" fmla="*/ 6399 w 6407"/>
                <a:gd name="T83" fmla="*/ 497 h 2768"/>
                <a:gd name="T84" fmla="*/ 1168 w 6407"/>
                <a:gd name="T85" fmla="*/ 2518 h 2768"/>
                <a:gd name="T86" fmla="*/ 250 w 6407"/>
                <a:gd name="T87" fmla="*/ 2518 h 2768"/>
                <a:gd name="T88" fmla="*/ 250 w 6407"/>
                <a:gd name="T89" fmla="*/ 541 h 2768"/>
                <a:gd name="T90" fmla="*/ 1168 w 6407"/>
                <a:gd name="T91" fmla="*/ 541 h 2768"/>
                <a:gd name="T92" fmla="*/ 1168 w 6407"/>
                <a:gd name="T93" fmla="*/ 2518 h 27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6407" h="2768">
                  <a:moveTo>
                    <a:pt x="6399" y="497"/>
                  </a:moveTo>
                  <a:cubicBezTo>
                    <a:pt x="6391" y="354"/>
                    <a:pt x="6321" y="223"/>
                    <a:pt x="6206" y="138"/>
                  </a:cubicBezTo>
                  <a:cubicBezTo>
                    <a:pt x="6020" y="0"/>
                    <a:pt x="5761" y="14"/>
                    <a:pt x="5592" y="172"/>
                  </a:cubicBezTo>
                  <a:lnTo>
                    <a:pt x="4560" y="1133"/>
                  </a:lnTo>
                  <a:cubicBezTo>
                    <a:pt x="4566" y="922"/>
                    <a:pt x="4427" y="735"/>
                    <a:pt x="4219" y="682"/>
                  </a:cubicBezTo>
                  <a:lnTo>
                    <a:pt x="2958" y="362"/>
                  </a:lnTo>
                  <a:cubicBezTo>
                    <a:pt x="2737" y="306"/>
                    <a:pt x="2506" y="314"/>
                    <a:pt x="2289" y="384"/>
                  </a:cubicBezTo>
                  <a:lnTo>
                    <a:pt x="1418" y="667"/>
                  </a:lnTo>
                  <a:lnTo>
                    <a:pt x="1418" y="416"/>
                  </a:lnTo>
                  <a:cubicBezTo>
                    <a:pt x="1418" y="347"/>
                    <a:pt x="1362" y="291"/>
                    <a:pt x="1293" y="291"/>
                  </a:cubicBezTo>
                  <a:lnTo>
                    <a:pt x="125" y="291"/>
                  </a:lnTo>
                  <a:cubicBezTo>
                    <a:pt x="56" y="291"/>
                    <a:pt x="0" y="347"/>
                    <a:pt x="0" y="416"/>
                  </a:cubicBezTo>
                  <a:lnTo>
                    <a:pt x="0" y="2643"/>
                  </a:lnTo>
                  <a:cubicBezTo>
                    <a:pt x="0" y="2712"/>
                    <a:pt x="56" y="2768"/>
                    <a:pt x="125" y="2768"/>
                  </a:cubicBezTo>
                  <a:lnTo>
                    <a:pt x="1293" y="2768"/>
                  </a:lnTo>
                  <a:cubicBezTo>
                    <a:pt x="1362" y="2768"/>
                    <a:pt x="1418" y="2712"/>
                    <a:pt x="1418" y="2643"/>
                  </a:cubicBezTo>
                  <a:lnTo>
                    <a:pt x="1418" y="930"/>
                  </a:lnTo>
                  <a:lnTo>
                    <a:pt x="2366" y="622"/>
                  </a:lnTo>
                  <a:cubicBezTo>
                    <a:pt x="2538" y="566"/>
                    <a:pt x="2722" y="560"/>
                    <a:pt x="2897" y="605"/>
                  </a:cubicBezTo>
                  <a:lnTo>
                    <a:pt x="4157" y="924"/>
                  </a:lnTo>
                  <a:cubicBezTo>
                    <a:pt x="4255" y="949"/>
                    <a:pt x="4319" y="1040"/>
                    <a:pt x="4309" y="1141"/>
                  </a:cubicBezTo>
                  <a:cubicBezTo>
                    <a:pt x="4299" y="1245"/>
                    <a:pt x="4212" y="1323"/>
                    <a:pt x="4107" y="1323"/>
                  </a:cubicBezTo>
                  <a:lnTo>
                    <a:pt x="3229" y="1323"/>
                  </a:lnTo>
                  <a:cubicBezTo>
                    <a:pt x="3160" y="1323"/>
                    <a:pt x="3104" y="1379"/>
                    <a:pt x="3104" y="1448"/>
                  </a:cubicBezTo>
                  <a:cubicBezTo>
                    <a:pt x="3104" y="1517"/>
                    <a:pt x="3160" y="1573"/>
                    <a:pt x="3229" y="1573"/>
                  </a:cubicBezTo>
                  <a:lnTo>
                    <a:pt x="3498" y="1573"/>
                  </a:lnTo>
                  <a:cubicBezTo>
                    <a:pt x="3503" y="1574"/>
                    <a:pt x="3508" y="1574"/>
                    <a:pt x="3513" y="1574"/>
                  </a:cubicBezTo>
                  <a:lnTo>
                    <a:pt x="4132" y="1574"/>
                  </a:lnTo>
                  <a:cubicBezTo>
                    <a:pt x="4339" y="1574"/>
                    <a:pt x="4536" y="1496"/>
                    <a:pt x="4688" y="1355"/>
                  </a:cubicBezTo>
                  <a:lnTo>
                    <a:pt x="5762" y="355"/>
                  </a:lnTo>
                  <a:cubicBezTo>
                    <a:pt x="5843" y="279"/>
                    <a:pt x="5967" y="272"/>
                    <a:pt x="6057" y="338"/>
                  </a:cubicBezTo>
                  <a:cubicBezTo>
                    <a:pt x="6112" y="379"/>
                    <a:pt x="6146" y="442"/>
                    <a:pt x="6150" y="511"/>
                  </a:cubicBezTo>
                  <a:cubicBezTo>
                    <a:pt x="6154" y="580"/>
                    <a:pt x="6127" y="646"/>
                    <a:pt x="6077" y="693"/>
                  </a:cubicBezTo>
                  <a:lnTo>
                    <a:pt x="4597" y="2070"/>
                  </a:lnTo>
                  <a:cubicBezTo>
                    <a:pt x="4494" y="2165"/>
                    <a:pt x="4361" y="2218"/>
                    <a:pt x="4222" y="2218"/>
                  </a:cubicBezTo>
                  <a:lnTo>
                    <a:pt x="2285" y="2218"/>
                  </a:lnTo>
                  <a:cubicBezTo>
                    <a:pt x="2216" y="2218"/>
                    <a:pt x="2160" y="2274"/>
                    <a:pt x="2160" y="2343"/>
                  </a:cubicBezTo>
                  <a:cubicBezTo>
                    <a:pt x="2160" y="2412"/>
                    <a:pt x="2216" y="2468"/>
                    <a:pt x="2285" y="2468"/>
                  </a:cubicBezTo>
                  <a:lnTo>
                    <a:pt x="4222" y="2468"/>
                  </a:lnTo>
                  <a:cubicBezTo>
                    <a:pt x="4425" y="2468"/>
                    <a:pt x="4618" y="2392"/>
                    <a:pt x="4767" y="2253"/>
                  </a:cubicBezTo>
                  <a:lnTo>
                    <a:pt x="6247" y="876"/>
                  </a:lnTo>
                  <a:cubicBezTo>
                    <a:pt x="6352" y="778"/>
                    <a:pt x="6407" y="640"/>
                    <a:pt x="6399" y="497"/>
                  </a:cubicBezTo>
                  <a:close/>
                  <a:moveTo>
                    <a:pt x="1168" y="2518"/>
                  </a:moveTo>
                  <a:lnTo>
                    <a:pt x="250" y="2518"/>
                  </a:lnTo>
                  <a:lnTo>
                    <a:pt x="250" y="541"/>
                  </a:lnTo>
                  <a:lnTo>
                    <a:pt x="1168" y="541"/>
                  </a:lnTo>
                  <a:lnTo>
                    <a:pt x="1168" y="2518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cs typeface="+mn-cs"/>
              </a:endParaRPr>
            </a:p>
          </p:txBody>
        </p:sp>
        <p:sp>
          <p:nvSpPr>
            <p:cNvPr id="44" name="Freeform 777">
              <a:extLst>
                <a:ext uri="{FF2B5EF4-FFF2-40B4-BE49-F238E27FC236}">
                  <a16:creationId xmlns:a16="http://schemas.microsoft.com/office/drawing/2014/main" id="{399B7A7F-2978-43CA-A11F-C1B54CC5C87C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0" y="3371"/>
              <a:ext cx="7" cy="6"/>
            </a:xfrm>
            <a:custGeom>
              <a:avLst/>
              <a:gdLst>
                <a:gd name="T0" fmla="*/ 213 w 250"/>
                <a:gd name="T1" fmla="*/ 36 h 250"/>
                <a:gd name="T2" fmla="*/ 125 w 250"/>
                <a:gd name="T3" fmla="*/ 0 h 250"/>
                <a:gd name="T4" fmla="*/ 36 w 250"/>
                <a:gd name="T5" fmla="*/ 36 h 250"/>
                <a:gd name="T6" fmla="*/ 0 w 250"/>
                <a:gd name="T7" fmla="*/ 125 h 250"/>
                <a:gd name="T8" fmla="*/ 36 w 250"/>
                <a:gd name="T9" fmla="*/ 213 h 250"/>
                <a:gd name="T10" fmla="*/ 125 w 250"/>
                <a:gd name="T11" fmla="*/ 250 h 250"/>
                <a:gd name="T12" fmla="*/ 213 w 250"/>
                <a:gd name="T13" fmla="*/ 213 h 250"/>
                <a:gd name="T14" fmla="*/ 250 w 250"/>
                <a:gd name="T15" fmla="*/ 125 h 250"/>
                <a:gd name="T16" fmla="*/ 213 w 250"/>
                <a:gd name="T17" fmla="*/ 36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0" h="250">
                  <a:moveTo>
                    <a:pt x="213" y="36"/>
                  </a:moveTo>
                  <a:cubicBezTo>
                    <a:pt x="190" y="13"/>
                    <a:pt x="157" y="0"/>
                    <a:pt x="125" y="0"/>
                  </a:cubicBezTo>
                  <a:cubicBezTo>
                    <a:pt x="92" y="0"/>
                    <a:pt x="59" y="13"/>
                    <a:pt x="36" y="36"/>
                  </a:cubicBezTo>
                  <a:cubicBezTo>
                    <a:pt x="13" y="60"/>
                    <a:pt x="0" y="92"/>
                    <a:pt x="0" y="125"/>
                  </a:cubicBezTo>
                  <a:cubicBezTo>
                    <a:pt x="0" y="158"/>
                    <a:pt x="13" y="190"/>
                    <a:pt x="36" y="213"/>
                  </a:cubicBezTo>
                  <a:cubicBezTo>
                    <a:pt x="60" y="236"/>
                    <a:pt x="92" y="250"/>
                    <a:pt x="125" y="250"/>
                  </a:cubicBezTo>
                  <a:cubicBezTo>
                    <a:pt x="157" y="250"/>
                    <a:pt x="190" y="236"/>
                    <a:pt x="213" y="213"/>
                  </a:cubicBezTo>
                  <a:cubicBezTo>
                    <a:pt x="236" y="190"/>
                    <a:pt x="250" y="158"/>
                    <a:pt x="250" y="125"/>
                  </a:cubicBezTo>
                  <a:cubicBezTo>
                    <a:pt x="250" y="92"/>
                    <a:pt x="236" y="60"/>
                    <a:pt x="213" y="36"/>
                  </a:cubicBez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cs typeface="+mn-cs"/>
              </a:endParaRPr>
            </a:p>
          </p:txBody>
        </p:sp>
        <p:sp>
          <p:nvSpPr>
            <p:cNvPr id="45" name="Freeform 778">
              <a:extLst>
                <a:ext uri="{FF2B5EF4-FFF2-40B4-BE49-F238E27FC236}">
                  <a16:creationId xmlns:a16="http://schemas.microsoft.com/office/drawing/2014/main" id="{3B31632B-8BB3-4817-A96E-2F68019F3BAE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2" y="3367"/>
              <a:ext cx="6" cy="7"/>
            </a:xfrm>
            <a:custGeom>
              <a:avLst/>
              <a:gdLst>
                <a:gd name="T0" fmla="*/ 213 w 250"/>
                <a:gd name="T1" fmla="*/ 36 h 250"/>
                <a:gd name="T2" fmla="*/ 125 w 250"/>
                <a:gd name="T3" fmla="*/ 0 h 250"/>
                <a:gd name="T4" fmla="*/ 36 w 250"/>
                <a:gd name="T5" fmla="*/ 36 h 250"/>
                <a:gd name="T6" fmla="*/ 0 w 250"/>
                <a:gd name="T7" fmla="*/ 125 h 250"/>
                <a:gd name="T8" fmla="*/ 36 w 250"/>
                <a:gd name="T9" fmla="*/ 213 h 250"/>
                <a:gd name="T10" fmla="*/ 125 w 250"/>
                <a:gd name="T11" fmla="*/ 250 h 250"/>
                <a:gd name="T12" fmla="*/ 213 w 250"/>
                <a:gd name="T13" fmla="*/ 213 h 250"/>
                <a:gd name="T14" fmla="*/ 250 w 250"/>
                <a:gd name="T15" fmla="*/ 125 h 250"/>
                <a:gd name="T16" fmla="*/ 213 w 250"/>
                <a:gd name="T17" fmla="*/ 36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0" h="250">
                  <a:moveTo>
                    <a:pt x="213" y="36"/>
                  </a:moveTo>
                  <a:cubicBezTo>
                    <a:pt x="190" y="13"/>
                    <a:pt x="158" y="0"/>
                    <a:pt x="125" y="0"/>
                  </a:cubicBezTo>
                  <a:cubicBezTo>
                    <a:pt x="92" y="0"/>
                    <a:pt x="60" y="13"/>
                    <a:pt x="36" y="36"/>
                  </a:cubicBezTo>
                  <a:cubicBezTo>
                    <a:pt x="13" y="60"/>
                    <a:pt x="0" y="92"/>
                    <a:pt x="0" y="125"/>
                  </a:cubicBezTo>
                  <a:cubicBezTo>
                    <a:pt x="0" y="158"/>
                    <a:pt x="13" y="190"/>
                    <a:pt x="36" y="213"/>
                  </a:cubicBezTo>
                  <a:cubicBezTo>
                    <a:pt x="60" y="236"/>
                    <a:pt x="92" y="250"/>
                    <a:pt x="125" y="250"/>
                  </a:cubicBezTo>
                  <a:cubicBezTo>
                    <a:pt x="158" y="250"/>
                    <a:pt x="190" y="236"/>
                    <a:pt x="213" y="213"/>
                  </a:cubicBezTo>
                  <a:cubicBezTo>
                    <a:pt x="237" y="190"/>
                    <a:pt x="250" y="158"/>
                    <a:pt x="250" y="125"/>
                  </a:cubicBezTo>
                  <a:cubicBezTo>
                    <a:pt x="250" y="92"/>
                    <a:pt x="237" y="60"/>
                    <a:pt x="213" y="36"/>
                  </a:cubicBez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cs typeface="+mn-cs"/>
              </a:endParaRPr>
            </a:p>
          </p:txBody>
        </p:sp>
        <p:sp>
          <p:nvSpPr>
            <p:cNvPr id="46" name="Freeform 779">
              <a:extLst>
                <a:ext uri="{FF2B5EF4-FFF2-40B4-BE49-F238E27FC236}">
                  <a16:creationId xmlns:a16="http://schemas.microsoft.com/office/drawing/2014/main" id="{EFD8DDC4-8AE7-4D75-84F9-2BD678DC87F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562" y="3214"/>
              <a:ext cx="60" cy="75"/>
            </a:xfrm>
            <a:custGeom>
              <a:avLst/>
              <a:gdLst>
                <a:gd name="T0" fmla="*/ 1125 w 2250"/>
                <a:gd name="T1" fmla="*/ 0 h 2788"/>
                <a:gd name="T2" fmla="*/ 0 w 2250"/>
                <a:gd name="T3" fmla="*/ 1125 h 2788"/>
                <a:gd name="T4" fmla="*/ 375 w 2250"/>
                <a:gd name="T5" fmla="*/ 1500 h 2788"/>
                <a:gd name="T6" fmla="*/ 750 w 2250"/>
                <a:gd name="T7" fmla="*/ 1125 h 2788"/>
                <a:gd name="T8" fmla="*/ 1125 w 2250"/>
                <a:gd name="T9" fmla="*/ 750 h 2788"/>
                <a:gd name="T10" fmla="*/ 1500 w 2250"/>
                <a:gd name="T11" fmla="*/ 1125 h 2788"/>
                <a:gd name="T12" fmla="*/ 1125 w 2250"/>
                <a:gd name="T13" fmla="*/ 1500 h 2788"/>
                <a:gd name="T14" fmla="*/ 750 w 2250"/>
                <a:gd name="T15" fmla="*/ 1875 h 2788"/>
                <a:gd name="T16" fmla="*/ 750 w 2250"/>
                <a:gd name="T17" fmla="*/ 2413 h 2788"/>
                <a:gd name="T18" fmla="*/ 1125 w 2250"/>
                <a:gd name="T19" fmla="*/ 2788 h 2788"/>
                <a:gd name="T20" fmla="*/ 1500 w 2250"/>
                <a:gd name="T21" fmla="*/ 2413 h 2788"/>
                <a:gd name="T22" fmla="*/ 1500 w 2250"/>
                <a:gd name="T23" fmla="*/ 2186 h 2788"/>
                <a:gd name="T24" fmla="*/ 2250 w 2250"/>
                <a:gd name="T25" fmla="*/ 1125 h 2788"/>
                <a:gd name="T26" fmla="*/ 1125 w 2250"/>
                <a:gd name="T27" fmla="*/ 0 h 2788"/>
                <a:gd name="T28" fmla="*/ 1343 w 2250"/>
                <a:gd name="T29" fmla="*/ 1972 h 2788"/>
                <a:gd name="T30" fmla="*/ 1250 w 2250"/>
                <a:gd name="T31" fmla="*/ 2093 h 2788"/>
                <a:gd name="T32" fmla="*/ 1250 w 2250"/>
                <a:gd name="T33" fmla="*/ 2413 h 2788"/>
                <a:gd name="T34" fmla="*/ 1125 w 2250"/>
                <a:gd name="T35" fmla="*/ 2538 h 2788"/>
                <a:gd name="T36" fmla="*/ 1000 w 2250"/>
                <a:gd name="T37" fmla="*/ 2413 h 2788"/>
                <a:gd name="T38" fmla="*/ 1000 w 2250"/>
                <a:gd name="T39" fmla="*/ 1875 h 2788"/>
                <a:gd name="T40" fmla="*/ 1125 w 2250"/>
                <a:gd name="T41" fmla="*/ 1750 h 2788"/>
                <a:gd name="T42" fmla="*/ 1750 w 2250"/>
                <a:gd name="T43" fmla="*/ 1125 h 2788"/>
                <a:gd name="T44" fmla="*/ 1125 w 2250"/>
                <a:gd name="T45" fmla="*/ 500 h 2788"/>
                <a:gd name="T46" fmla="*/ 500 w 2250"/>
                <a:gd name="T47" fmla="*/ 1125 h 2788"/>
                <a:gd name="T48" fmla="*/ 375 w 2250"/>
                <a:gd name="T49" fmla="*/ 1250 h 2788"/>
                <a:gd name="T50" fmla="*/ 250 w 2250"/>
                <a:gd name="T51" fmla="*/ 1125 h 2788"/>
                <a:gd name="T52" fmla="*/ 1125 w 2250"/>
                <a:gd name="T53" fmla="*/ 250 h 2788"/>
                <a:gd name="T54" fmla="*/ 2000 w 2250"/>
                <a:gd name="T55" fmla="*/ 1125 h 2788"/>
                <a:gd name="T56" fmla="*/ 1343 w 2250"/>
                <a:gd name="T57" fmla="*/ 1972 h 27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250" h="2788">
                  <a:moveTo>
                    <a:pt x="1125" y="0"/>
                  </a:moveTo>
                  <a:cubicBezTo>
                    <a:pt x="504" y="0"/>
                    <a:pt x="0" y="505"/>
                    <a:pt x="0" y="1125"/>
                  </a:cubicBezTo>
                  <a:cubicBezTo>
                    <a:pt x="0" y="1332"/>
                    <a:pt x="168" y="1500"/>
                    <a:pt x="375" y="1500"/>
                  </a:cubicBezTo>
                  <a:cubicBezTo>
                    <a:pt x="582" y="1500"/>
                    <a:pt x="750" y="1332"/>
                    <a:pt x="750" y="1125"/>
                  </a:cubicBezTo>
                  <a:cubicBezTo>
                    <a:pt x="750" y="918"/>
                    <a:pt x="918" y="750"/>
                    <a:pt x="1125" y="750"/>
                  </a:cubicBezTo>
                  <a:cubicBezTo>
                    <a:pt x="1332" y="750"/>
                    <a:pt x="1500" y="918"/>
                    <a:pt x="1500" y="1125"/>
                  </a:cubicBezTo>
                  <a:cubicBezTo>
                    <a:pt x="1500" y="1332"/>
                    <a:pt x="1332" y="1500"/>
                    <a:pt x="1125" y="1500"/>
                  </a:cubicBezTo>
                  <a:cubicBezTo>
                    <a:pt x="918" y="1500"/>
                    <a:pt x="750" y="1668"/>
                    <a:pt x="750" y="1875"/>
                  </a:cubicBezTo>
                  <a:lnTo>
                    <a:pt x="750" y="2413"/>
                  </a:lnTo>
                  <a:cubicBezTo>
                    <a:pt x="750" y="2619"/>
                    <a:pt x="918" y="2788"/>
                    <a:pt x="1125" y="2788"/>
                  </a:cubicBezTo>
                  <a:cubicBezTo>
                    <a:pt x="1332" y="2788"/>
                    <a:pt x="1500" y="2619"/>
                    <a:pt x="1500" y="2413"/>
                  </a:cubicBezTo>
                  <a:lnTo>
                    <a:pt x="1500" y="2186"/>
                  </a:lnTo>
                  <a:cubicBezTo>
                    <a:pt x="1946" y="2028"/>
                    <a:pt x="2250" y="1605"/>
                    <a:pt x="2250" y="1125"/>
                  </a:cubicBezTo>
                  <a:cubicBezTo>
                    <a:pt x="2250" y="505"/>
                    <a:pt x="1745" y="0"/>
                    <a:pt x="1125" y="0"/>
                  </a:cubicBezTo>
                  <a:close/>
                  <a:moveTo>
                    <a:pt x="1343" y="1972"/>
                  </a:moveTo>
                  <a:cubicBezTo>
                    <a:pt x="1288" y="1987"/>
                    <a:pt x="1250" y="2036"/>
                    <a:pt x="1250" y="2093"/>
                  </a:cubicBezTo>
                  <a:lnTo>
                    <a:pt x="1250" y="2413"/>
                  </a:lnTo>
                  <a:cubicBezTo>
                    <a:pt x="1250" y="2481"/>
                    <a:pt x="1194" y="2538"/>
                    <a:pt x="1125" y="2538"/>
                  </a:cubicBezTo>
                  <a:cubicBezTo>
                    <a:pt x="1056" y="2538"/>
                    <a:pt x="1000" y="2481"/>
                    <a:pt x="1000" y="2413"/>
                  </a:cubicBezTo>
                  <a:lnTo>
                    <a:pt x="1000" y="1875"/>
                  </a:lnTo>
                  <a:cubicBezTo>
                    <a:pt x="1000" y="1806"/>
                    <a:pt x="1056" y="1750"/>
                    <a:pt x="1125" y="1750"/>
                  </a:cubicBezTo>
                  <a:cubicBezTo>
                    <a:pt x="1469" y="1750"/>
                    <a:pt x="1750" y="1470"/>
                    <a:pt x="1750" y="1125"/>
                  </a:cubicBezTo>
                  <a:cubicBezTo>
                    <a:pt x="1750" y="781"/>
                    <a:pt x="1469" y="500"/>
                    <a:pt x="1125" y="500"/>
                  </a:cubicBezTo>
                  <a:cubicBezTo>
                    <a:pt x="780" y="500"/>
                    <a:pt x="500" y="781"/>
                    <a:pt x="500" y="1125"/>
                  </a:cubicBezTo>
                  <a:cubicBezTo>
                    <a:pt x="500" y="1194"/>
                    <a:pt x="444" y="1250"/>
                    <a:pt x="375" y="1250"/>
                  </a:cubicBezTo>
                  <a:cubicBezTo>
                    <a:pt x="306" y="1250"/>
                    <a:pt x="250" y="1194"/>
                    <a:pt x="250" y="1125"/>
                  </a:cubicBezTo>
                  <a:cubicBezTo>
                    <a:pt x="250" y="643"/>
                    <a:pt x="642" y="250"/>
                    <a:pt x="1125" y="250"/>
                  </a:cubicBezTo>
                  <a:cubicBezTo>
                    <a:pt x="1607" y="250"/>
                    <a:pt x="2000" y="643"/>
                    <a:pt x="2000" y="1125"/>
                  </a:cubicBezTo>
                  <a:cubicBezTo>
                    <a:pt x="2000" y="1524"/>
                    <a:pt x="1730" y="1873"/>
                    <a:pt x="1343" y="1972"/>
                  </a:cubicBez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cs typeface="+mn-cs"/>
              </a:endParaRPr>
            </a:p>
          </p:txBody>
        </p:sp>
        <p:sp>
          <p:nvSpPr>
            <p:cNvPr id="47" name="Freeform 780">
              <a:extLst>
                <a:ext uri="{FF2B5EF4-FFF2-40B4-BE49-F238E27FC236}">
                  <a16:creationId xmlns:a16="http://schemas.microsoft.com/office/drawing/2014/main" id="{FA7375C8-E73C-4C87-8B0C-7DBCA65DE5E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582" y="3296"/>
              <a:ext cx="20" cy="20"/>
            </a:xfrm>
            <a:custGeom>
              <a:avLst/>
              <a:gdLst>
                <a:gd name="T0" fmla="*/ 640 w 750"/>
                <a:gd name="T1" fmla="*/ 110 h 750"/>
                <a:gd name="T2" fmla="*/ 375 w 750"/>
                <a:gd name="T3" fmla="*/ 0 h 750"/>
                <a:gd name="T4" fmla="*/ 110 w 750"/>
                <a:gd name="T5" fmla="*/ 109 h 750"/>
                <a:gd name="T6" fmla="*/ 0 w 750"/>
                <a:gd name="T7" fmla="*/ 375 h 750"/>
                <a:gd name="T8" fmla="*/ 110 w 750"/>
                <a:gd name="T9" fmla="*/ 640 h 750"/>
                <a:gd name="T10" fmla="*/ 375 w 750"/>
                <a:gd name="T11" fmla="*/ 750 h 750"/>
                <a:gd name="T12" fmla="*/ 640 w 750"/>
                <a:gd name="T13" fmla="*/ 640 h 750"/>
                <a:gd name="T14" fmla="*/ 750 w 750"/>
                <a:gd name="T15" fmla="*/ 375 h 750"/>
                <a:gd name="T16" fmla="*/ 640 w 750"/>
                <a:gd name="T17" fmla="*/ 110 h 750"/>
                <a:gd name="T18" fmla="*/ 463 w 750"/>
                <a:gd name="T19" fmla="*/ 463 h 750"/>
                <a:gd name="T20" fmla="*/ 375 w 750"/>
                <a:gd name="T21" fmla="*/ 500 h 750"/>
                <a:gd name="T22" fmla="*/ 286 w 750"/>
                <a:gd name="T23" fmla="*/ 463 h 750"/>
                <a:gd name="T24" fmla="*/ 250 w 750"/>
                <a:gd name="T25" fmla="*/ 375 h 750"/>
                <a:gd name="T26" fmla="*/ 287 w 750"/>
                <a:gd name="T27" fmla="*/ 286 h 750"/>
                <a:gd name="T28" fmla="*/ 375 w 750"/>
                <a:gd name="T29" fmla="*/ 250 h 750"/>
                <a:gd name="T30" fmla="*/ 463 w 750"/>
                <a:gd name="T31" fmla="*/ 286 h 750"/>
                <a:gd name="T32" fmla="*/ 500 w 750"/>
                <a:gd name="T33" fmla="*/ 375 h 750"/>
                <a:gd name="T34" fmla="*/ 463 w 750"/>
                <a:gd name="T35" fmla="*/ 463 h 7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50" h="750">
                  <a:moveTo>
                    <a:pt x="640" y="110"/>
                  </a:moveTo>
                  <a:cubicBezTo>
                    <a:pt x="570" y="40"/>
                    <a:pt x="474" y="0"/>
                    <a:pt x="375" y="0"/>
                  </a:cubicBezTo>
                  <a:cubicBezTo>
                    <a:pt x="276" y="0"/>
                    <a:pt x="179" y="40"/>
                    <a:pt x="110" y="109"/>
                  </a:cubicBezTo>
                  <a:cubicBezTo>
                    <a:pt x="40" y="179"/>
                    <a:pt x="0" y="276"/>
                    <a:pt x="0" y="375"/>
                  </a:cubicBezTo>
                  <a:cubicBezTo>
                    <a:pt x="0" y="473"/>
                    <a:pt x="40" y="570"/>
                    <a:pt x="110" y="640"/>
                  </a:cubicBezTo>
                  <a:cubicBezTo>
                    <a:pt x="179" y="710"/>
                    <a:pt x="276" y="750"/>
                    <a:pt x="375" y="750"/>
                  </a:cubicBezTo>
                  <a:cubicBezTo>
                    <a:pt x="473" y="750"/>
                    <a:pt x="570" y="709"/>
                    <a:pt x="640" y="640"/>
                  </a:cubicBezTo>
                  <a:cubicBezTo>
                    <a:pt x="710" y="570"/>
                    <a:pt x="750" y="473"/>
                    <a:pt x="750" y="375"/>
                  </a:cubicBezTo>
                  <a:cubicBezTo>
                    <a:pt x="750" y="276"/>
                    <a:pt x="710" y="179"/>
                    <a:pt x="640" y="110"/>
                  </a:cubicBezTo>
                  <a:close/>
                  <a:moveTo>
                    <a:pt x="463" y="463"/>
                  </a:moveTo>
                  <a:cubicBezTo>
                    <a:pt x="440" y="486"/>
                    <a:pt x="407" y="500"/>
                    <a:pt x="375" y="500"/>
                  </a:cubicBezTo>
                  <a:cubicBezTo>
                    <a:pt x="342" y="500"/>
                    <a:pt x="309" y="486"/>
                    <a:pt x="286" y="463"/>
                  </a:cubicBezTo>
                  <a:cubicBezTo>
                    <a:pt x="263" y="440"/>
                    <a:pt x="250" y="407"/>
                    <a:pt x="250" y="375"/>
                  </a:cubicBezTo>
                  <a:cubicBezTo>
                    <a:pt x="250" y="342"/>
                    <a:pt x="263" y="309"/>
                    <a:pt x="287" y="286"/>
                  </a:cubicBezTo>
                  <a:cubicBezTo>
                    <a:pt x="309" y="263"/>
                    <a:pt x="342" y="250"/>
                    <a:pt x="375" y="250"/>
                  </a:cubicBezTo>
                  <a:cubicBezTo>
                    <a:pt x="407" y="250"/>
                    <a:pt x="440" y="263"/>
                    <a:pt x="463" y="286"/>
                  </a:cubicBezTo>
                  <a:cubicBezTo>
                    <a:pt x="486" y="309"/>
                    <a:pt x="500" y="342"/>
                    <a:pt x="500" y="375"/>
                  </a:cubicBezTo>
                  <a:cubicBezTo>
                    <a:pt x="500" y="407"/>
                    <a:pt x="486" y="440"/>
                    <a:pt x="463" y="463"/>
                  </a:cubicBez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cs typeface="+mn-cs"/>
              </a:endParaRPr>
            </a:p>
          </p:txBody>
        </p:sp>
        <p:sp>
          <p:nvSpPr>
            <p:cNvPr id="48" name="Freeform 781">
              <a:extLst>
                <a:ext uri="{FF2B5EF4-FFF2-40B4-BE49-F238E27FC236}">
                  <a16:creationId xmlns:a16="http://schemas.microsoft.com/office/drawing/2014/main" id="{BB281810-61BF-4FCA-A907-4BB7EB13EF44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2" y="3333"/>
              <a:ext cx="6" cy="28"/>
            </a:xfrm>
            <a:custGeom>
              <a:avLst/>
              <a:gdLst>
                <a:gd name="T0" fmla="*/ 125 w 250"/>
                <a:gd name="T1" fmla="*/ 0 h 1044"/>
                <a:gd name="T2" fmla="*/ 0 w 250"/>
                <a:gd name="T3" fmla="*/ 125 h 1044"/>
                <a:gd name="T4" fmla="*/ 0 w 250"/>
                <a:gd name="T5" fmla="*/ 919 h 1044"/>
                <a:gd name="T6" fmla="*/ 125 w 250"/>
                <a:gd name="T7" fmla="*/ 1044 h 1044"/>
                <a:gd name="T8" fmla="*/ 250 w 250"/>
                <a:gd name="T9" fmla="*/ 919 h 1044"/>
                <a:gd name="T10" fmla="*/ 250 w 250"/>
                <a:gd name="T11" fmla="*/ 125 h 1044"/>
                <a:gd name="T12" fmla="*/ 125 w 250"/>
                <a:gd name="T13" fmla="*/ 0 h 10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0" h="1044">
                  <a:moveTo>
                    <a:pt x="125" y="0"/>
                  </a:moveTo>
                  <a:cubicBezTo>
                    <a:pt x="56" y="0"/>
                    <a:pt x="0" y="56"/>
                    <a:pt x="0" y="125"/>
                  </a:cubicBezTo>
                  <a:lnTo>
                    <a:pt x="0" y="919"/>
                  </a:lnTo>
                  <a:cubicBezTo>
                    <a:pt x="0" y="988"/>
                    <a:pt x="56" y="1044"/>
                    <a:pt x="125" y="1044"/>
                  </a:cubicBezTo>
                  <a:cubicBezTo>
                    <a:pt x="194" y="1044"/>
                    <a:pt x="250" y="988"/>
                    <a:pt x="250" y="919"/>
                  </a:cubicBezTo>
                  <a:lnTo>
                    <a:pt x="250" y="125"/>
                  </a:lnTo>
                  <a:cubicBezTo>
                    <a:pt x="250" y="56"/>
                    <a:pt x="194" y="0"/>
                    <a:pt x="125" y="0"/>
                  </a:cubicBez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cs typeface="+mn-cs"/>
              </a:endParaRPr>
            </a:p>
          </p:txBody>
        </p:sp>
      </p:grpSp>
      <p:sp>
        <p:nvSpPr>
          <p:cNvPr id="121862" name="Rectangle 48">
            <a:extLst>
              <a:ext uri="{FF2B5EF4-FFF2-40B4-BE49-F238E27FC236}">
                <a16:creationId xmlns:a16="http://schemas.microsoft.com/office/drawing/2014/main" id="{AB92A78D-2225-43F8-8E81-CBB8AA2AAE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32000" y="1409700"/>
            <a:ext cx="4208463" cy="2338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spcAft>
                <a:spcPts val="1600"/>
              </a:spcAft>
            </a:pPr>
            <a:r>
              <a:rPr lang="ru-RU" altLang="en-US" sz="1400">
                <a:solidFill>
                  <a:schemeClr val="tx2"/>
                </a:solidFill>
              </a:rPr>
              <a:t>Одамларни</a:t>
            </a:r>
            <a:r>
              <a:rPr lang="tr-TR" altLang="en-US" sz="1400">
                <a:solidFill>
                  <a:schemeClr val="tx2"/>
                </a:solidFill>
              </a:rPr>
              <a:t> </a:t>
            </a:r>
            <a:r>
              <a:rPr lang="ru-RU" altLang="en-US" sz="1400">
                <a:solidFill>
                  <a:schemeClr val="tx2"/>
                </a:solidFill>
              </a:rPr>
              <a:t>олижаноб</a:t>
            </a:r>
            <a:r>
              <a:rPr lang="tr-TR" altLang="en-US" sz="1400">
                <a:solidFill>
                  <a:schemeClr val="tx2"/>
                </a:solidFill>
              </a:rPr>
              <a:t> </a:t>
            </a:r>
            <a:r>
              <a:rPr lang="ru-RU" altLang="en-US" sz="1400">
                <a:solidFill>
                  <a:schemeClr val="tx2"/>
                </a:solidFill>
              </a:rPr>
              <a:t>к</a:t>
            </a:r>
            <a:r>
              <a:rPr lang="tr-TR" altLang="en-US" sz="1400">
                <a:solidFill>
                  <a:schemeClr val="tx2"/>
                </a:solidFill>
              </a:rPr>
              <a:t>e</a:t>
            </a:r>
            <a:r>
              <a:rPr lang="ru-RU" altLang="en-US" sz="1400">
                <a:solidFill>
                  <a:schemeClr val="tx2"/>
                </a:solidFill>
              </a:rPr>
              <a:t>либ</a:t>
            </a:r>
            <a:r>
              <a:rPr lang="tr-TR" altLang="en-US" sz="1400">
                <a:solidFill>
                  <a:schemeClr val="tx2"/>
                </a:solidFill>
              </a:rPr>
              <a:t> </a:t>
            </a:r>
            <a:r>
              <a:rPr lang="ru-RU" altLang="en-US" sz="1400">
                <a:solidFill>
                  <a:schemeClr val="tx2"/>
                </a:solidFill>
              </a:rPr>
              <a:t>чиқиши</a:t>
            </a:r>
            <a:r>
              <a:rPr lang="tr-TR" altLang="en-US" sz="1400">
                <a:solidFill>
                  <a:schemeClr val="tx2"/>
                </a:solidFill>
              </a:rPr>
              <a:t> </a:t>
            </a:r>
            <a:r>
              <a:rPr lang="ru-RU" altLang="en-US" sz="1400">
                <a:solidFill>
                  <a:schemeClr val="tx2"/>
                </a:solidFill>
              </a:rPr>
              <a:t>ва</a:t>
            </a:r>
            <a:r>
              <a:rPr lang="tr-TR" altLang="en-US" sz="1400">
                <a:solidFill>
                  <a:schemeClr val="tx2"/>
                </a:solidFill>
              </a:rPr>
              <a:t> </a:t>
            </a:r>
            <a:r>
              <a:rPr lang="ru-RU" altLang="en-US" sz="1400">
                <a:solidFill>
                  <a:schemeClr val="tx2"/>
                </a:solidFill>
              </a:rPr>
              <a:t>бойлиги</a:t>
            </a:r>
            <a:r>
              <a:rPr lang="tr-TR" altLang="en-US" sz="1400">
                <a:solidFill>
                  <a:schemeClr val="tx2"/>
                </a:solidFill>
              </a:rPr>
              <a:t> </a:t>
            </a:r>
            <a:r>
              <a:rPr lang="ru-RU" altLang="en-US" sz="1400">
                <a:solidFill>
                  <a:schemeClr val="tx2"/>
                </a:solidFill>
              </a:rPr>
              <a:t>учун</a:t>
            </a:r>
            <a:r>
              <a:rPr lang="tr-TR" altLang="en-US" sz="1400">
                <a:solidFill>
                  <a:schemeClr val="tx2"/>
                </a:solidFill>
              </a:rPr>
              <a:t> </a:t>
            </a:r>
            <a:r>
              <a:rPr lang="ru-RU" altLang="en-US" sz="1400">
                <a:solidFill>
                  <a:schemeClr val="tx2"/>
                </a:solidFill>
              </a:rPr>
              <a:t>улуғлаш</a:t>
            </a:r>
            <a:r>
              <a:rPr lang="tr-TR" altLang="en-US" sz="1400">
                <a:solidFill>
                  <a:schemeClr val="tx2"/>
                </a:solidFill>
              </a:rPr>
              <a:t>.</a:t>
            </a:r>
            <a:endParaRPr lang="en-US" altLang="en-US" sz="1400">
              <a:solidFill>
                <a:schemeClr val="tx2"/>
              </a:solidFill>
            </a:endParaRPr>
          </a:p>
          <a:p>
            <a:pPr eaLnBrk="1" hangingPunct="1">
              <a:spcAft>
                <a:spcPts val="1600"/>
              </a:spcAft>
            </a:pPr>
            <a:r>
              <a:rPr lang="ru-RU" altLang="en-US" sz="1400" b="1">
                <a:solidFill>
                  <a:schemeClr val="tx2"/>
                </a:solidFill>
              </a:rPr>
              <a:t>Ҳақиқат</a:t>
            </a:r>
            <a:r>
              <a:rPr lang="tr-TR" altLang="en-US" sz="1400" b="1">
                <a:solidFill>
                  <a:schemeClr val="tx2"/>
                </a:solidFill>
              </a:rPr>
              <a:t>, </a:t>
            </a:r>
            <a:r>
              <a:rPr lang="ru-RU" altLang="en-US" sz="1400" b="1">
                <a:solidFill>
                  <a:schemeClr val="tx2"/>
                </a:solidFill>
              </a:rPr>
              <a:t>принципларга</a:t>
            </a:r>
            <a:r>
              <a:rPr lang="tr-TR" altLang="en-US" sz="1400" b="1">
                <a:solidFill>
                  <a:schemeClr val="tx2"/>
                </a:solidFill>
              </a:rPr>
              <a:t> </a:t>
            </a:r>
            <a:r>
              <a:rPr lang="ru-RU" altLang="en-US" sz="1400" b="1">
                <a:solidFill>
                  <a:schemeClr val="tx2"/>
                </a:solidFill>
              </a:rPr>
              <a:t>содиқлик</a:t>
            </a:r>
            <a:r>
              <a:rPr lang="tr-TR" altLang="en-US" sz="1400" b="1">
                <a:solidFill>
                  <a:schemeClr val="tx2"/>
                </a:solidFill>
              </a:rPr>
              <a:t>, </a:t>
            </a:r>
            <a:r>
              <a:rPr lang="ru-RU" altLang="en-US" sz="1400" b="1">
                <a:solidFill>
                  <a:schemeClr val="tx2"/>
                </a:solidFill>
              </a:rPr>
              <a:t>қабул</a:t>
            </a:r>
            <a:r>
              <a:rPr lang="tr-TR" altLang="en-US" sz="1400" b="1">
                <a:solidFill>
                  <a:schemeClr val="tx2"/>
                </a:solidFill>
              </a:rPr>
              <a:t> </a:t>
            </a:r>
            <a:r>
              <a:rPr lang="ru-RU" altLang="en-US" sz="1400" b="1">
                <a:solidFill>
                  <a:schemeClr val="tx2"/>
                </a:solidFill>
              </a:rPr>
              <a:t>қилинган</a:t>
            </a:r>
            <a:r>
              <a:rPr lang="tr-TR" altLang="en-US" sz="1400" b="1">
                <a:solidFill>
                  <a:schemeClr val="tx2"/>
                </a:solidFill>
              </a:rPr>
              <a:t> </a:t>
            </a:r>
            <a:r>
              <a:rPr lang="ru-RU" altLang="en-US" sz="1400" b="1">
                <a:solidFill>
                  <a:schemeClr val="tx2"/>
                </a:solidFill>
              </a:rPr>
              <a:t>мажбуриятларга</a:t>
            </a:r>
            <a:r>
              <a:rPr lang="tr-TR" altLang="en-US" sz="1400" b="1">
                <a:solidFill>
                  <a:schemeClr val="tx2"/>
                </a:solidFill>
              </a:rPr>
              <a:t> </a:t>
            </a:r>
            <a:r>
              <a:rPr lang="ru-RU" altLang="en-US" sz="1400" b="1">
                <a:solidFill>
                  <a:schemeClr val="tx2"/>
                </a:solidFill>
              </a:rPr>
              <a:t>содиқлик</a:t>
            </a:r>
            <a:r>
              <a:rPr lang="tr-TR" altLang="en-US" sz="1400" b="1">
                <a:solidFill>
                  <a:schemeClr val="tx2"/>
                </a:solidFill>
              </a:rPr>
              <a:t>, </a:t>
            </a:r>
            <a:r>
              <a:rPr lang="ru-RU" altLang="en-US" sz="1400" b="1">
                <a:solidFill>
                  <a:schemeClr val="tx2"/>
                </a:solidFill>
              </a:rPr>
              <a:t>бошқа</a:t>
            </a:r>
            <a:r>
              <a:rPr lang="tr-TR" altLang="en-US" sz="1400" b="1">
                <a:solidFill>
                  <a:schemeClr val="tx2"/>
                </a:solidFill>
              </a:rPr>
              <a:t> </a:t>
            </a:r>
            <a:r>
              <a:rPr lang="ru-RU" altLang="en-US" sz="1400" b="1">
                <a:solidFill>
                  <a:schemeClr val="tx2"/>
                </a:solidFill>
              </a:rPr>
              <a:t>одамларга</a:t>
            </a:r>
            <a:r>
              <a:rPr lang="tr-TR" altLang="en-US" sz="1400" b="1">
                <a:solidFill>
                  <a:schemeClr val="tx2"/>
                </a:solidFill>
              </a:rPr>
              <a:t> </a:t>
            </a:r>
            <a:r>
              <a:rPr lang="ru-RU" altLang="en-US" sz="1400" b="1">
                <a:solidFill>
                  <a:schemeClr val="tx2"/>
                </a:solidFill>
              </a:rPr>
              <a:t>самимийлик</a:t>
            </a:r>
            <a:r>
              <a:rPr lang="tr-TR" altLang="en-US" sz="1400" b="1">
                <a:solidFill>
                  <a:schemeClr val="tx2"/>
                </a:solidFill>
              </a:rPr>
              <a:t>.</a:t>
            </a:r>
            <a:endParaRPr lang="en-US" altLang="en-US" sz="1400" b="1">
              <a:solidFill>
                <a:schemeClr val="tx2"/>
              </a:solidFill>
            </a:endParaRPr>
          </a:p>
          <a:p>
            <a:pPr eaLnBrk="1" hangingPunct="1">
              <a:spcAft>
                <a:spcPts val="1600"/>
              </a:spcAft>
            </a:pPr>
            <a:r>
              <a:rPr lang="ru-RU" altLang="en-US" sz="1400">
                <a:solidFill>
                  <a:schemeClr val="tx2"/>
                </a:solidFill>
              </a:rPr>
              <a:t>Ҳар</a:t>
            </a:r>
            <a:r>
              <a:rPr lang="tr-TR" altLang="en-US" sz="1400">
                <a:solidFill>
                  <a:schemeClr val="tx2"/>
                </a:solidFill>
              </a:rPr>
              <a:t> </a:t>
            </a:r>
            <a:r>
              <a:rPr lang="ru-RU" altLang="en-US" sz="1400">
                <a:solidFill>
                  <a:schemeClr val="tx2"/>
                </a:solidFill>
              </a:rPr>
              <a:t>қандай</a:t>
            </a:r>
            <a:r>
              <a:rPr lang="tr-TR" altLang="en-US" sz="1400">
                <a:solidFill>
                  <a:schemeClr val="tx2"/>
                </a:solidFill>
              </a:rPr>
              <a:t> </a:t>
            </a:r>
            <a:r>
              <a:rPr lang="ru-RU" altLang="en-US" sz="1400">
                <a:solidFill>
                  <a:schemeClr val="tx2"/>
                </a:solidFill>
              </a:rPr>
              <a:t>соҳада</a:t>
            </a:r>
            <a:r>
              <a:rPr lang="tr-TR" altLang="en-US" sz="1400">
                <a:solidFill>
                  <a:schemeClr val="tx2"/>
                </a:solidFill>
              </a:rPr>
              <a:t> </a:t>
            </a:r>
            <a:r>
              <a:rPr lang="uz-Cyrl-UZ" altLang="en-US" sz="1400">
                <a:solidFill>
                  <a:schemeClr val="tx2"/>
                </a:solidFill>
              </a:rPr>
              <a:t>э</a:t>
            </a:r>
            <a:r>
              <a:rPr lang="ru-RU" altLang="en-US" sz="1400">
                <a:solidFill>
                  <a:schemeClr val="tx2"/>
                </a:solidFill>
              </a:rPr>
              <a:t>ътиқодларга</a:t>
            </a:r>
            <a:r>
              <a:rPr lang="tr-TR" altLang="en-US" sz="1400">
                <a:solidFill>
                  <a:schemeClr val="tx2"/>
                </a:solidFill>
              </a:rPr>
              <a:t> </a:t>
            </a:r>
            <a:r>
              <a:rPr lang="ru-RU" altLang="en-US" sz="1400">
                <a:solidFill>
                  <a:schemeClr val="tx2"/>
                </a:solidFill>
              </a:rPr>
              <a:t>сўзсиз</a:t>
            </a:r>
            <a:r>
              <a:rPr lang="tr-TR" altLang="en-US" sz="1400">
                <a:solidFill>
                  <a:schemeClr val="tx2"/>
                </a:solidFill>
              </a:rPr>
              <a:t> </a:t>
            </a:r>
            <a:r>
              <a:rPr lang="ru-RU" altLang="en-US" sz="1400">
                <a:solidFill>
                  <a:schemeClr val="tx2"/>
                </a:solidFill>
              </a:rPr>
              <a:t>риоя</a:t>
            </a:r>
            <a:r>
              <a:rPr lang="tr-TR" altLang="en-US" sz="1400">
                <a:solidFill>
                  <a:schemeClr val="tx2"/>
                </a:solidFill>
              </a:rPr>
              <a:t> </a:t>
            </a:r>
            <a:r>
              <a:rPr lang="ru-RU" altLang="en-US" sz="1400">
                <a:solidFill>
                  <a:schemeClr val="tx2"/>
                </a:solidFill>
              </a:rPr>
              <a:t>қилиш</a:t>
            </a:r>
            <a:r>
              <a:rPr lang="en-US" altLang="en-US" sz="1400">
                <a:solidFill>
                  <a:schemeClr val="tx2"/>
                </a:solidFill>
              </a:rPr>
              <a:t>.</a:t>
            </a:r>
          </a:p>
          <a:p>
            <a:pPr eaLnBrk="1" hangingPunct="1">
              <a:spcAft>
                <a:spcPts val="1600"/>
              </a:spcAft>
            </a:pPr>
            <a:r>
              <a:rPr lang="ru-RU" altLang="en-US" sz="1400">
                <a:solidFill>
                  <a:schemeClr val="tx2"/>
                </a:solidFill>
              </a:rPr>
              <a:t>Инсоннинг</a:t>
            </a:r>
            <a:r>
              <a:rPr lang="tr-TR" altLang="en-US" sz="1400">
                <a:solidFill>
                  <a:schemeClr val="tx2"/>
                </a:solidFill>
              </a:rPr>
              <a:t> </a:t>
            </a:r>
            <a:r>
              <a:rPr lang="uz-Cyrl-UZ" altLang="en-US" sz="1400">
                <a:solidFill>
                  <a:schemeClr val="tx2"/>
                </a:solidFill>
              </a:rPr>
              <a:t>э</a:t>
            </a:r>
            <a:r>
              <a:rPr lang="ru-RU" altLang="en-US" sz="1400">
                <a:solidFill>
                  <a:schemeClr val="tx2"/>
                </a:solidFill>
              </a:rPr>
              <a:t>ркин</a:t>
            </a:r>
            <a:r>
              <a:rPr lang="tr-TR" altLang="en-US" sz="1400">
                <a:solidFill>
                  <a:schemeClr val="tx2"/>
                </a:solidFill>
              </a:rPr>
              <a:t> </a:t>
            </a:r>
            <a:r>
              <a:rPr lang="ru-RU" altLang="en-US" sz="1400">
                <a:solidFill>
                  <a:schemeClr val="tx2"/>
                </a:solidFill>
              </a:rPr>
              <a:t>ва</a:t>
            </a:r>
            <a:r>
              <a:rPr lang="tr-TR" altLang="en-US" sz="1400">
                <a:solidFill>
                  <a:schemeClr val="tx2"/>
                </a:solidFill>
              </a:rPr>
              <a:t> </a:t>
            </a:r>
            <a:r>
              <a:rPr lang="ru-RU" altLang="en-US" sz="1400">
                <a:solidFill>
                  <a:schemeClr val="tx2"/>
                </a:solidFill>
              </a:rPr>
              <a:t>б</a:t>
            </a:r>
            <a:r>
              <a:rPr lang="tr-TR" altLang="en-US" sz="1400">
                <a:solidFill>
                  <a:schemeClr val="tx2"/>
                </a:solidFill>
              </a:rPr>
              <a:t>e</a:t>
            </a:r>
            <a:r>
              <a:rPr lang="ru-RU" altLang="en-US" sz="1400">
                <a:solidFill>
                  <a:schemeClr val="tx2"/>
                </a:solidFill>
              </a:rPr>
              <a:t>ғараз</a:t>
            </a:r>
            <a:r>
              <a:rPr lang="tr-TR" altLang="en-US" sz="1400">
                <a:solidFill>
                  <a:schemeClr val="tx2"/>
                </a:solidFill>
              </a:rPr>
              <a:t> </a:t>
            </a:r>
            <a:r>
              <a:rPr lang="uz-Cyrl-UZ" altLang="en-US" sz="1400">
                <a:solidFill>
                  <a:schemeClr val="tx2"/>
                </a:solidFill>
              </a:rPr>
              <a:t>э</a:t>
            </a:r>
            <a:r>
              <a:rPr lang="ru-RU" altLang="en-US" sz="1400">
                <a:solidFill>
                  <a:schemeClr val="tx2"/>
                </a:solidFill>
              </a:rPr>
              <a:t>згуликка</a:t>
            </a:r>
            <a:r>
              <a:rPr lang="tr-TR" altLang="en-US" sz="1400">
                <a:solidFill>
                  <a:schemeClr val="tx2"/>
                </a:solidFill>
              </a:rPr>
              <a:t> </a:t>
            </a:r>
            <a:r>
              <a:rPr lang="ru-RU" altLang="en-US" sz="1400">
                <a:solidFill>
                  <a:schemeClr val="tx2"/>
                </a:solidFill>
              </a:rPr>
              <a:t>интилиши</a:t>
            </a:r>
            <a:r>
              <a:rPr lang="tr-TR" altLang="en-US" sz="1400">
                <a:solidFill>
                  <a:schemeClr val="tx2"/>
                </a:solidFill>
              </a:rPr>
              <a:t>.</a:t>
            </a:r>
            <a:endParaRPr lang="ru-RU" altLang="en-US" sz="1400">
              <a:solidFill>
                <a:schemeClr val="tx2"/>
              </a:solidFill>
            </a:endParaRPr>
          </a:p>
        </p:txBody>
      </p:sp>
      <p:sp>
        <p:nvSpPr>
          <p:cNvPr id="50" name="Oval 49">
            <a:extLst>
              <a:ext uri="{FF2B5EF4-FFF2-40B4-BE49-F238E27FC236}">
                <a16:creationId xmlns:a16="http://schemas.microsoft.com/office/drawing/2014/main" id="{6710063F-43D8-47F2-8BDC-60567C6386C5}"/>
              </a:ext>
            </a:extLst>
          </p:cNvPr>
          <p:cNvSpPr/>
          <p:nvPr/>
        </p:nvSpPr>
        <p:spPr>
          <a:xfrm>
            <a:off x="1597025" y="1463675"/>
            <a:ext cx="331788" cy="331788"/>
          </a:xfrm>
          <a:prstGeom prst="ellipse">
            <a:avLst/>
          </a:prstGeom>
          <a:solidFill>
            <a:schemeClr val="bg1">
              <a:lumMod val="75000"/>
            </a:schemeClr>
          </a:solidFill>
          <a:ln w="381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400" b="1" dirty="0"/>
              <a:t>1</a:t>
            </a:r>
            <a:endParaRPr lang="en-US" sz="1400" b="1" dirty="0"/>
          </a:p>
        </p:txBody>
      </p:sp>
      <p:sp>
        <p:nvSpPr>
          <p:cNvPr id="51" name="Oval 50">
            <a:extLst>
              <a:ext uri="{FF2B5EF4-FFF2-40B4-BE49-F238E27FC236}">
                <a16:creationId xmlns:a16="http://schemas.microsoft.com/office/drawing/2014/main" id="{85E9D82D-5478-4098-8646-033A192D51C4}"/>
              </a:ext>
            </a:extLst>
          </p:cNvPr>
          <p:cNvSpPr/>
          <p:nvPr/>
        </p:nvSpPr>
        <p:spPr>
          <a:xfrm>
            <a:off x="1597025" y="2052638"/>
            <a:ext cx="331788" cy="331787"/>
          </a:xfrm>
          <a:prstGeom prst="ellipse">
            <a:avLst/>
          </a:prstGeom>
          <a:solidFill>
            <a:srgbClr val="3A07DF"/>
          </a:solidFill>
          <a:ln w="381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400" b="1" dirty="0"/>
              <a:t>2</a:t>
            </a:r>
            <a:endParaRPr lang="en-US" sz="1400" b="1" dirty="0"/>
          </a:p>
        </p:txBody>
      </p:sp>
      <p:sp>
        <p:nvSpPr>
          <p:cNvPr id="52" name="Oval 51">
            <a:extLst>
              <a:ext uri="{FF2B5EF4-FFF2-40B4-BE49-F238E27FC236}">
                <a16:creationId xmlns:a16="http://schemas.microsoft.com/office/drawing/2014/main" id="{40F5C3D2-FC91-4F72-911C-8810EE380063}"/>
              </a:ext>
            </a:extLst>
          </p:cNvPr>
          <p:cNvSpPr/>
          <p:nvPr/>
        </p:nvSpPr>
        <p:spPr>
          <a:xfrm>
            <a:off x="1597025" y="2935288"/>
            <a:ext cx="331788" cy="330200"/>
          </a:xfrm>
          <a:prstGeom prst="ellipse">
            <a:avLst/>
          </a:prstGeom>
          <a:solidFill>
            <a:schemeClr val="bg1">
              <a:lumMod val="75000"/>
            </a:schemeClr>
          </a:solidFill>
          <a:ln w="381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400" b="1" dirty="0"/>
              <a:t>3</a:t>
            </a:r>
            <a:endParaRPr lang="en-US" sz="1400" b="1" dirty="0"/>
          </a:p>
        </p:txBody>
      </p:sp>
      <p:sp>
        <p:nvSpPr>
          <p:cNvPr id="53" name="Oval 52">
            <a:extLst>
              <a:ext uri="{FF2B5EF4-FFF2-40B4-BE49-F238E27FC236}">
                <a16:creationId xmlns:a16="http://schemas.microsoft.com/office/drawing/2014/main" id="{2B885978-DB5F-4F57-A869-99D85D8632FC}"/>
              </a:ext>
            </a:extLst>
          </p:cNvPr>
          <p:cNvSpPr/>
          <p:nvPr/>
        </p:nvSpPr>
        <p:spPr>
          <a:xfrm>
            <a:off x="1597025" y="3598863"/>
            <a:ext cx="331788" cy="331787"/>
          </a:xfrm>
          <a:prstGeom prst="ellipse">
            <a:avLst/>
          </a:prstGeom>
          <a:solidFill>
            <a:schemeClr val="bg1">
              <a:lumMod val="75000"/>
            </a:schemeClr>
          </a:solidFill>
          <a:ln w="381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400" b="1" dirty="0"/>
              <a:t>4</a:t>
            </a:r>
            <a:endParaRPr lang="en-US" sz="1400" b="1" dirty="0"/>
          </a:p>
        </p:txBody>
      </p:sp>
      <p:sp>
        <p:nvSpPr>
          <p:cNvPr id="121867" name="object 12">
            <a:extLst>
              <a:ext uri="{FF2B5EF4-FFF2-40B4-BE49-F238E27FC236}">
                <a16:creationId xmlns:a16="http://schemas.microsoft.com/office/drawing/2014/main" id="{EE332EA9-ADF6-449F-8871-0E0ED13199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9738" y="4244975"/>
            <a:ext cx="688975" cy="685800"/>
          </a:xfrm>
          <a:custGeom>
            <a:avLst/>
            <a:gdLst>
              <a:gd name="T0" fmla="*/ 0 w 381000"/>
              <a:gd name="T1" fmla="*/ 0 h 379730"/>
              <a:gd name="T2" fmla="*/ 381000 w 381000"/>
              <a:gd name="T3" fmla="*/ 379730 h 379730"/>
            </a:gdLst>
            <a:ahLst/>
            <a:cxnLst/>
            <a:rect l="T0" t="T1" r="T2" b="T3"/>
            <a:pathLst>
              <a:path w="381000" h="379730">
                <a:moveTo>
                  <a:pt x="190500" y="0"/>
                </a:moveTo>
                <a:lnTo>
                  <a:pt x="146837" y="5011"/>
                </a:lnTo>
                <a:lnTo>
                  <a:pt x="106746" y="19287"/>
                </a:lnTo>
                <a:lnTo>
                  <a:pt x="71374" y="41687"/>
                </a:lnTo>
                <a:lnTo>
                  <a:pt x="41867" y="71072"/>
                </a:lnTo>
                <a:lnTo>
                  <a:pt x="19372" y="106302"/>
                </a:lnTo>
                <a:lnTo>
                  <a:pt x="5034" y="146237"/>
                </a:lnTo>
                <a:lnTo>
                  <a:pt x="0" y="189737"/>
                </a:lnTo>
                <a:lnTo>
                  <a:pt x="5034" y="233238"/>
                </a:lnTo>
                <a:lnTo>
                  <a:pt x="19372" y="273173"/>
                </a:lnTo>
                <a:lnTo>
                  <a:pt x="41867" y="308403"/>
                </a:lnTo>
                <a:lnTo>
                  <a:pt x="71374" y="337788"/>
                </a:lnTo>
                <a:lnTo>
                  <a:pt x="106746" y="360188"/>
                </a:lnTo>
                <a:lnTo>
                  <a:pt x="146837" y="374464"/>
                </a:lnTo>
                <a:lnTo>
                  <a:pt x="190500" y="379475"/>
                </a:lnTo>
                <a:lnTo>
                  <a:pt x="234162" y="374464"/>
                </a:lnTo>
                <a:lnTo>
                  <a:pt x="274253" y="360188"/>
                </a:lnTo>
                <a:lnTo>
                  <a:pt x="309625" y="337788"/>
                </a:lnTo>
                <a:lnTo>
                  <a:pt x="339132" y="308403"/>
                </a:lnTo>
                <a:lnTo>
                  <a:pt x="361627" y="273173"/>
                </a:lnTo>
                <a:lnTo>
                  <a:pt x="375965" y="233238"/>
                </a:lnTo>
                <a:lnTo>
                  <a:pt x="381000" y="189737"/>
                </a:lnTo>
                <a:lnTo>
                  <a:pt x="375965" y="146237"/>
                </a:lnTo>
                <a:lnTo>
                  <a:pt x="361627" y="106302"/>
                </a:lnTo>
                <a:lnTo>
                  <a:pt x="339132" y="71072"/>
                </a:lnTo>
                <a:lnTo>
                  <a:pt x="309625" y="41687"/>
                </a:lnTo>
                <a:lnTo>
                  <a:pt x="274253" y="19287"/>
                </a:lnTo>
                <a:lnTo>
                  <a:pt x="234162" y="5011"/>
                </a:lnTo>
                <a:lnTo>
                  <a:pt x="190500" y="0"/>
                </a:lnTo>
                <a:close/>
              </a:path>
            </a:pathLst>
          </a:custGeom>
          <a:solidFill>
            <a:srgbClr val="1BD7D3">
              <a:alpha val="27843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2800" b="1">
                <a:solidFill>
                  <a:srgbClr val="4A127B"/>
                </a:solidFill>
              </a:rPr>
              <a:t>2</a:t>
            </a:r>
            <a:endParaRPr lang="ru-RU" altLang="en-US" sz="2800" b="1">
              <a:solidFill>
                <a:srgbClr val="4A127B"/>
              </a:solidFill>
            </a:endParaRPr>
          </a:p>
        </p:txBody>
      </p:sp>
      <p:sp>
        <p:nvSpPr>
          <p:cNvPr id="121868" name="Rectangle 54">
            <a:extLst>
              <a:ext uri="{FF2B5EF4-FFF2-40B4-BE49-F238E27FC236}">
                <a16:creationId xmlns:a16="http://schemas.microsoft.com/office/drawing/2014/main" id="{D7EA3F4A-9F7E-402D-9C7B-925416B8B33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43050" y="4264025"/>
            <a:ext cx="5021263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ru-RU" altLang="en-US" sz="1400" b="1">
                <a:solidFill>
                  <a:srgbClr val="3A07DF"/>
                </a:solidFill>
              </a:rPr>
              <a:t>Инсофлилик</a:t>
            </a:r>
            <a:r>
              <a:rPr lang="en-US" altLang="en-US" sz="1400" b="1">
                <a:solidFill>
                  <a:srgbClr val="3A07DF"/>
                </a:solidFill>
              </a:rPr>
              <a:t> </a:t>
            </a:r>
            <a:r>
              <a:rPr lang="ru-RU" altLang="en-US" sz="1400" b="1">
                <a:solidFill>
                  <a:srgbClr val="3A07DF"/>
                </a:solidFill>
              </a:rPr>
              <a:t>ва</a:t>
            </a:r>
            <a:r>
              <a:rPr lang="en-US" altLang="en-US" sz="1400" b="1">
                <a:solidFill>
                  <a:srgbClr val="3A07DF"/>
                </a:solidFill>
              </a:rPr>
              <a:t> </a:t>
            </a:r>
            <a:r>
              <a:rPr lang="ru-RU" altLang="en-US" sz="1400" b="1">
                <a:solidFill>
                  <a:srgbClr val="3A07DF"/>
                </a:solidFill>
              </a:rPr>
              <a:t>ҳалоллик</a:t>
            </a:r>
            <a:r>
              <a:rPr lang="en-US" altLang="en-US" sz="1400" b="1">
                <a:solidFill>
                  <a:srgbClr val="3A07DF"/>
                </a:solidFill>
              </a:rPr>
              <a:t>  - </a:t>
            </a:r>
            <a:r>
              <a:rPr lang="ru-RU" altLang="en-US" sz="1400" b="1">
                <a:solidFill>
                  <a:srgbClr val="3A07DF"/>
                </a:solidFill>
              </a:rPr>
              <a:t>бу</a:t>
            </a:r>
            <a:r>
              <a:rPr lang="en-US" altLang="en-US" sz="1400" b="1">
                <a:solidFill>
                  <a:srgbClr val="3A07DF"/>
                </a:solidFill>
              </a:rPr>
              <a:t> …</a:t>
            </a:r>
            <a:endParaRPr lang="ru-RU" altLang="en-US" sz="1400" b="1">
              <a:solidFill>
                <a:srgbClr val="3A07DF"/>
              </a:solidFill>
            </a:endParaRPr>
          </a:p>
        </p:txBody>
      </p:sp>
      <p:grpSp>
        <p:nvGrpSpPr>
          <p:cNvPr id="3" name="Group 775">
            <a:extLst>
              <a:ext uri="{FF2B5EF4-FFF2-40B4-BE49-F238E27FC236}">
                <a16:creationId xmlns:a16="http://schemas.microsoft.com/office/drawing/2014/main" id="{F7090A7A-95BB-4725-92F0-C298003B4F6F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784413" y="4282291"/>
            <a:ext cx="613975" cy="610405"/>
            <a:chOff x="3506" y="3214"/>
            <a:chExt cx="172" cy="171"/>
          </a:xfrm>
          <a:solidFill>
            <a:srgbClr val="3A07DF"/>
          </a:solidFill>
        </p:grpSpPr>
        <p:sp>
          <p:nvSpPr>
            <p:cNvPr id="57" name="Freeform 776">
              <a:extLst>
                <a:ext uri="{FF2B5EF4-FFF2-40B4-BE49-F238E27FC236}">
                  <a16:creationId xmlns:a16="http://schemas.microsoft.com/office/drawing/2014/main" id="{32B42338-20CA-43F8-BFE0-A16E853CB31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506" y="3311"/>
              <a:ext cx="172" cy="74"/>
            </a:xfrm>
            <a:custGeom>
              <a:avLst/>
              <a:gdLst>
                <a:gd name="T0" fmla="*/ 6399 w 6407"/>
                <a:gd name="T1" fmla="*/ 497 h 2768"/>
                <a:gd name="T2" fmla="*/ 6206 w 6407"/>
                <a:gd name="T3" fmla="*/ 138 h 2768"/>
                <a:gd name="T4" fmla="*/ 5592 w 6407"/>
                <a:gd name="T5" fmla="*/ 172 h 2768"/>
                <a:gd name="T6" fmla="*/ 4560 w 6407"/>
                <a:gd name="T7" fmla="*/ 1133 h 2768"/>
                <a:gd name="T8" fmla="*/ 4219 w 6407"/>
                <a:gd name="T9" fmla="*/ 682 h 2768"/>
                <a:gd name="T10" fmla="*/ 2958 w 6407"/>
                <a:gd name="T11" fmla="*/ 362 h 2768"/>
                <a:gd name="T12" fmla="*/ 2289 w 6407"/>
                <a:gd name="T13" fmla="*/ 384 h 2768"/>
                <a:gd name="T14" fmla="*/ 1418 w 6407"/>
                <a:gd name="T15" fmla="*/ 667 h 2768"/>
                <a:gd name="T16" fmla="*/ 1418 w 6407"/>
                <a:gd name="T17" fmla="*/ 416 h 2768"/>
                <a:gd name="T18" fmla="*/ 1293 w 6407"/>
                <a:gd name="T19" fmla="*/ 291 h 2768"/>
                <a:gd name="T20" fmla="*/ 125 w 6407"/>
                <a:gd name="T21" fmla="*/ 291 h 2768"/>
                <a:gd name="T22" fmla="*/ 0 w 6407"/>
                <a:gd name="T23" fmla="*/ 416 h 2768"/>
                <a:gd name="T24" fmla="*/ 0 w 6407"/>
                <a:gd name="T25" fmla="*/ 2643 h 2768"/>
                <a:gd name="T26" fmla="*/ 125 w 6407"/>
                <a:gd name="T27" fmla="*/ 2768 h 2768"/>
                <a:gd name="T28" fmla="*/ 1293 w 6407"/>
                <a:gd name="T29" fmla="*/ 2768 h 2768"/>
                <a:gd name="T30" fmla="*/ 1418 w 6407"/>
                <a:gd name="T31" fmla="*/ 2643 h 2768"/>
                <a:gd name="T32" fmla="*/ 1418 w 6407"/>
                <a:gd name="T33" fmla="*/ 930 h 2768"/>
                <a:gd name="T34" fmla="*/ 2366 w 6407"/>
                <a:gd name="T35" fmla="*/ 622 h 2768"/>
                <a:gd name="T36" fmla="*/ 2897 w 6407"/>
                <a:gd name="T37" fmla="*/ 605 h 2768"/>
                <a:gd name="T38" fmla="*/ 4157 w 6407"/>
                <a:gd name="T39" fmla="*/ 924 h 2768"/>
                <a:gd name="T40" fmla="*/ 4309 w 6407"/>
                <a:gd name="T41" fmla="*/ 1141 h 2768"/>
                <a:gd name="T42" fmla="*/ 4107 w 6407"/>
                <a:gd name="T43" fmla="*/ 1323 h 2768"/>
                <a:gd name="T44" fmla="*/ 3229 w 6407"/>
                <a:gd name="T45" fmla="*/ 1323 h 2768"/>
                <a:gd name="T46" fmla="*/ 3104 w 6407"/>
                <a:gd name="T47" fmla="*/ 1448 h 2768"/>
                <a:gd name="T48" fmla="*/ 3229 w 6407"/>
                <a:gd name="T49" fmla="*/ 1573 h 2768"/>
                <a:gd name="T50" fmla="*/ 3498 w 6407"/>
                <a:gd name="T51" fmla="*/ 1573 h 2768"/>
                <a:gd name="T52" fmla="*/ 3513 w 6407"/>
                <a:gd name="T53" fmla="*/ 1574 h 2768"/>
                <a:gd name="T54" fmla="*/ 4132 w 6407"/>
                <a:gd name="T55" fmla="*/ 1574 h 2768"/>
                <a:gd name="T56" fmla="*/ 4688 w 6407"/>
                <a:gd name="T57" fmla="*/ 1355 h 2768"/>
                <a:gd name="T58" fmla="*/ 5762 w 6407"/>
                <a:gd name="T59" fmla="*/ 355 h 2768"/>
                <a:gd name="T60" fmla="*/ 6057 w 6407"/>
                <a:gd name="T61" fmla="*/ 338 h 2768"/>
                <a:gd name="T62" fmla="*/ 6150 w 6407"/>
                <a:gd name="T63" fmla="*/ 511 h 2768"/>
                <a:gd name="T64" fmla="*/ 6077 w 6407"/>
                <a:gd name="T65" fmla="*/ 693 h 2768"/>
                <a:gd name="T66" fmla="*/ 4597 w 6407"/>
                <a:gd name="T67" fmla="*/ 2070 h 2768"/>
                <a:gd name="T68" fmla="*/ 4222 w 6407"/>
                <a:gd name="T69" fmla="*/ 2218 h 2768"/>
                <a:gd name="T70" fmla="*/ 2285 w 6407"/>
                <a:gd name="T71" fmla="*/ 2218 h 2768"/>
                <a:gd name="T72" fmla="*/ 2160 w 6407"/>
                <a:gd name="T73" fmla="*/ 2343 h 2768"/>
                <a:gd name="T74" fmla="*/ 2285 w 6407"/>
                <a:gd name="T75" fmla="*/ 2468 h 2768"/>
                <a:gd name="T76" fmla="*/ 4222 w 6407"/>
                <a:gd name="T77" fmla="*/ 2468 h 2768"/>
                <a:gd name="T78" fmla="*/ 4767 w 6407"/>
                <a:gd name="T79" fmla="*/ 2253 h 2768"/>
                <a:gd name="T80" fmla="*/ 6247 w 6407"/>
                <a:gd name="T81" fmla="*/ 876 h 2768"/>
                <a:gd name="T82" fmla="*/ 6399 w 6407"/>
                <a:gd name="T83" fmla="*/ 497 h 2768"/>
                <a:gd name="T84" fmla="*/ 1168 w 6407"/>
                <a:gd name="T85" fmla="*/ 2518 h 2768"/>
                <a:gd name="T86" fmla="*/ 250 w 6407"/>
                <a:gd name="T87" fmla="*/ 2518 h 2768"/>
                <a:gd name="T88" fmla="*/ 250 w 6407"/>
                <a:gd name="T89" fmla="*/ 541 h 2768"/>
                <a:gd name="T90" fmla="*/ 1168 w 6407"/>
                <a:gd name="T91" fmla="*/ 541 h 2768"/>
                <a:gd name="T92" fmla="*/ 1168 w 6407"/>
                <a:gd name="T93" fmla="*/ 2518 h 27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6407" h="2768">
                  <a:moveTo>
                    <a:pt x="6399" y="497"/>
                  </a:moveTo>
                  <a:cubicBezTo>
                    <a:pt x="6391" y="354"/>
                    <a:pt x="6321" y="223"/>
                    <a:pt x="6206" y="138"/>
                  </a:cubicBezTo>
                  <a:cubicBezTo>
                    <a:pt x="6020" y="0"/>
                    <a:pt x="5761" y="14"/>
                    <a:pt x="5592" y="172"/>
                  </a:cubicBezTo>
                  <a:lnTo>
                    <a:pt x="4560" y="1133"/>
                  </a:lnTo>
                  <a:cubicBezTo>
                    <a:pt x="4566" y="922"/>
                    <a:pt x="4427" y="735"/>
                    <a:pt x="4219" y="682"/>
                  </a:cubicBezTo>
                  <a:lnTo>
                    <a:pt x="2958" y="362"/>
                  </a:lnTo>
                  <a:cubicBezTo>
                    <a:pt x="2737" y="306"/>
                    <a:pt x="2506" y="314"/>
                    <a:pt x="2289" y="384"/>
                  </a:cubicBezTo>
                  <a:lnTo>
                    <a:pt x="1418" y="667"/>
                  </a:lnTo>
                  <a:lnTo>
                    <a:pt x="1418" y="416"/>
                  </a:lnTo>
                  <a:cubicBezTo>
                    <a:pt x="1418" y="347"/>
                    <a:pt x="1362" y="291"/>
                    <a:pt x="1293" y="291"/>
                  </a:cubicBezTo>
                  <a:lnTo>
                    <a:pt x="125" y="291"/>
                  </a:lnTo>
                  <a:cubicBezTo>
                    <a:pt x="56" y="291"/>
                    <a:pt x="0" y="347"/>
                    <a:pt x="0" y="416"/>
                  </a:cubicBezTo>
                  <a:lnTo>
                    <a:pt x="0" y="2643"/>
                  </a:lnTo>
                  <a:cubicBezTo>
                    <a:pt x="0" y="2712"/>
                    <a:pt x="56" y="2768"/>
                    <a:pt x="125" y="2768"/>
                  </a:cubicBezTo>
                  <a:lnTo>
                    <a:pt x="1293" y="2768"/>
                  </a:lnTo>
                  <a:cubicBezTo>
                    <a:pt x="1362" y="2768"/>
                    <a:pt x="1418" y="2712"/>
                    <a:pt x="1418" y="2643"/>
                  </a:cubicBezTo>
                  <a:lnTo>
                    <a:pt x="1418" y="930"/>
                  </a:lnTo>
                  <a:lnTo>
                    <a:pt x="2366" y="622"/>
                  </a:lnTo>
                  <a:cubicBezTo>
                    <a:pt x="2538" y="566"/>
                    <a:pt x="2722" y="560"/>
                    <a:pt x="2897" y="605"/>
                  </a:cubicBezTo>
                  <a:lnTo>
                    <a:pt x="4157" y="924"/>
                  </a:lnTo>
                  <a:cubicBezTo>
                    <a:pt x="4255" y="949"/>
                    <a:pt x="4319" y="1040"/>
                    <a:pt x="4309" y="1141"/>
                  </a:cubicBezTo>
                  <a:cubicBezTo>
                    <a:pt x="4299" y="1245"/>
                    <a:pt x="4212" y="1323"/>
                    <a:pt x="4107" y="1323"/>
                  </a:cubicBezTo>
                  <a:lnTo>
                    <a:pt x="3229" y="1323"/>
                  </a:lnTo>
                  <a:cubicBezTo>
                    <a:pt x="3160" y="1323"/>
                    <a:pt x="3104" y="1379"/>
                    <a:pt x="3104" y="1448"/>
                  </a:cubicBezTo>
                  <a:cubicBezTo>
                    <a:pt x="3104" y="1517"/>
                    <a:pt x="3160" y="1573"/>
                    <a:pt x="3229" y="1573"/>
                  </a:cubicBezTo>
                  <a:lnTo>
                    <a:pt x="3498" y="1573"/>
                  </a:lnTo>
                  <a:cubicBezTo>
                    <a:pt x="3503" y="1574"/>
                    <a:pt x="3508" y="1574"/>
                    <a:pt x="3513" y="1574"/>
                  </a:cubicBezTo>
                  <a:lnTo>
                    <a:pt x="4132" y="1574"/>
                  </a:lnTo>
                  <a:cubicBezTo>
                    <a:pt x="4339" y="1574"/>
                    <a:pt x="4536" y="1496"/>
                    <a:pt x="4688" y="1355"/>
                  </a:cubicBezTo>
                  <a:lnTo>
                    <a:pt x="5762" y="355"/>
                  </a:lnTo>
                  <a:cubicBezTo>
                    <a:pt x="5843" y="279"/>
                    <a:pt x="5967" y="272"/>
                    <a:pt x="6057" y="338"/>
                  </a:cubicBezTo>
                  <a:cubicBezTo>
                    <a:pt x="6112" y="379"/>
                    <a:pt x="6146" y="442"/>
                    <a:pt x="6150" y="511"/>
                  </a:cubicBezTo>
                  <a:cubicBezTo>
                    <a:pt x="6154" y="580"/>
                    <a:pt x="6127" y="646"/>
                    <a:pt x="6077" y="693"/>
                  </a:cubicBezTo>
                  <a:lnTo>
                    <a:pt x="4597" y="2070"/>
                  </a:lnTo>
                  <a:cubicBezTo>
                    <a:pt x="4494" y="2165"/>
                    <a:pt x="4361" y="2218"/>
                    <a:pt x="4222" y="2218"/>
                  </a:cubicBezTo>
                  <a:lnTo>
                    <a:pt x="2285" y="2218"/>
                  </a:lnTo>
                  <a:cubicBezTo>
                    <a:pt x="2216" y="2218"/>
                    <a:pt x="2160" y="2274"/>
                    <a:pt x="2160" y="2343"/>
                  </a:cubicBezTo>
                  <a:cubicBezTo>
                    <a:pt x="2160" y="2412"/>
                    <a:pt x="2216" y="2468"/>
                    <a:pt x="2285" y="2468"/>
                  </a:cubicBezTo>
                  <a:lnTo>
                    <a:pt x="4222" y="2468"/>
                  </a:lnTo>
                  <a:cubicBezTo>
                    <a:pt x="4425" y="2468"/>
                    <a:pt x="4618" y="2392"/>
                    <a:pt x="4767" y="2253"/>
                  </a:cubicBezTo>
                  <a:lnTo>
                    <a:pt x="6247" y="876"/>
                  </a:lnTo>
                  <a:cubicBezTo>
                    <a:pt x="6352" y="778"/>
                    <a:pt x="6407" y="640"/>
                    <a:pt x="6399" y="497"/>
                  </a:cubicBezTo>
                  <a:close/>
                  <a:moveTo>
                    <a:pt x="1168" y="2518"/>
                  </a:moveTo>
                  <a:lnTo>
                    <a:pt x="250" y="2518"/>
                  </a:lnTo>
                  <a:lnTo>
                    <a:pt x="250" y="541"/>
                  </a:lnTo>
                  <a:lnTo>
                    <a:pt x="1168" y="541"/>
                  </a:lnTo>
                  <a:lnTo>
                    <a:pt x="1168" y="2518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cs typeface="+mn-cs"/>
              </a:endParaRPr>
            </a:p>
          </p:txBody>
        </p:sp>
        <p:sp>
          <p:nvSpPr>
            <p:cNvPr id="58" name="Freeform 777">
              <a:extLst>
                <a:ext uri="{FF2B5EF4-FFF2-40B4-BE49-F238E27FC236}">
                  <a16:creationId xmlns:a16="http://schemas.microsoft.com/office/drawing/2014/main" id="{2B43BE2D-0201-4E57-978F-6F96A68FBBDC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0" y="3371"/>
              <a:ext cx="7" cy="6"/>
            </a:xfrm>
            <a:custGeom>
              <a:avLst/>
              <a:gdLst>
                <a:gd name="T0" fmla="*/ 213 w 250"/>
                <a:gd name="T1" fmla="*/ 36 h 250"/>
                <a:gd name="T2" fmla="*/ 125 w 250"/>
                <a:gd name="T3" fmla="*/ 0 h 250"/>
                <a:gd name="T4" fmla="*/ 36 w 250"/>
                <a:gd name="T5" fmla="*/ 36 h 250"/>
                <a:gd name="T6" fmla="*/ 0 w 250"/>
                <a:gd name="T7" fmla="*/ 125 h 250"/>
                <a:gd name="T8" fmla="*/ 36 w 250"/>
                <a:gd name="T9" fmla="*/ 213 h 250"/>
                <a:gd name="T10" fmla="*/ 125 w 250"/>
                <a:gd name="T11" fmla="*/ 250 h 250"/>
                <a:gd name="T12" fmla="*/ 213 w 250"/>
                <a:gd name="T13" fmla="*/ 213 h 250"/>
                <a:gd name="T14" fmla="*/ 250 w 250"/>
                <a:gd name="T15" fmla="*/ 125 h 250"/>
                <a:gd name="T16" fmla="*/ 213 w 250"/>
                <a:gd name="T17" fmla="*/ 36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0" h="250">
                  <a:moveTo>
                    <a:pt x="213" y="36"/>
                  </a:moveTo>
                  <a:cubicBezTo>
                    <a:pt x="190" y="13"/>
                    <a:pt x="157" y="0"/>
                    <a:pt x="125" y="0"/>
                  </a:cubicBezTo>
                  <a:cubicBezTo>
                    <a:pt x="92" y="0"/>
                    <a:pt x="59" y="13"/>
                    <a:pt x="36" y="36"/>
                  </a:cubicBezTo>
                  <a:cubicBezTo>
                    <a:pt x="13" y="60"/>
                    <a:pt x="0" y="92"/>
                    <a:pt x="0" y="125"/>
                  </a:cubicBezTo>
                  <a:cubicBezTo>
                    <a:pt x="0" y="158"/>
                    <a:pt x="13" y="190"/>
                    <a:pt x="36" y="213"/>
                  </a:cubicBezTo>
                  <a:cubicBezTo>
                    <a:pt x="60" y="236"/>
                    <a:pt x="92" y="250"/>
                    <a:pt x="125" y="250"/>
                  </a:cubicBezTo>
                  <a:cubicBezTo>
                    <a:pt x="157" y="250"/>
                    <a:pt x="190" y="236"/>
                    <a:pt x="213" y="213"/>
                  </a:cubicBezTo>
                  <a:cubicBezTo>
                    <a:pt x="236" y="190"/>
                    <a:pt x="250" y="158"/>
                    <a:pt x="250" y="125"/>
                  </a:cubicBezTo>
                  <a:cubicBezTo>
                    <a:pt x="250" y="92"/>
                    <a:pt x="236" y="60"/>
                    <a:pt x="213" y="36"/>
                  </a:cubicBez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cs typeface="+mn-cs"/>
              </a:endParaRPr>
            </a:p>
          </p:txBody>
        </p:sp>
        <p:sp>
          <p:nvSpPr>
            <p:cNvPr id="59" name="Freeform 778">
              <a:extLst>
                <a:ext uri="{FF2B5EF4-FFF2-40B4-BE49-F238E27FC236}">
                  <a16:creationId xmlns:a16="http://schemas.microsoft.com/office/drawing/2014/main" id="{2666AB26-3D8F-4244-8447-83BE5DE05564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2" y="3367"/>
              <a:ext cx="6" cy="7"/>
            </a:xfrm>
            <a:custGeom>
              <a:avLst/>
              <a:gdLst>
                <a:gd name="T0" fmla="*/ 213 w 250"/>
                <a:gd name="T1" fmla="*/ 36 h 250"/>
                <a:gd name="T2" fmla="*/ 125 w 250"/>
                <a:gd name="T3" fmla="*/ 0 h 250"/>
                <a:gd name="T4" fmla="*/ 36 w 250"/>
                <a:gd name="T5" fmla="*/ 36 h 250"/>
                <a:gd name="T6" fmla="*/ 0 w 250"/>
                <a:gd name="T7" fmla="*/ 125 h 250"/>
                <a:gd name="T8" fmla="*/ 36 w 250"/>
                <a:gd name="T9" fmla="*/ 213 h 250"/>
                <a:gd name="T10" fmla="*/ 125 w 250"/>
                <a:gd name="T11" fmla="*/ 250 h 250"/>
                <a:gd name="T12" fmla="*/ 213 w 250"/>
                <a:gd name="T13" fmla="*/ 213 h 250"/>
                <a:gd name="T14" fmla="*/ 250 w 250"/>
                <a:gd name="T15" fmla="*/ 125 h 250"/>
                <a:gd name="T16" fmla="*/ 213 w 250"/>
                <a:gd name="T17" fmla="*/ 36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0" h="250">
                  <a:moveTo>
                    <a:pt x="213" y="36"/>
                  </a:moveTo>
                  <a:cubicBezTo>
                    <a:pt x="190" y="13"/>
                    <a:pt x="158" y="0"/>
                    <a:pt x="125" y="0"/>
                  </a:cubicBezTo>
                  <a:cubicBezTo>
                    <a:pt x="92" y="0"/>
                    <a:pt x="60" y="13"/>
                    <a:pt x="36" y="36"/>
                  </a:cubicBezTo>
                  <a:cubicBezTo>
                    <a:pt x="13" y="60"/>
                    <a:pt x="0" y="92"/>
                    <a:pt x="0" y="125"/>
                  </a:cubicBezTo>
                  <a:cubicBezTo>
                    <a:pt x="0" y="158"/>
                    <a:pt x="13" y="190"/>
                    <a:pt x="36" y="213"/>
                  </a:cubicBezTo>
                  <a:cubicBezTo>
                    <a:pt x="60" y="236"/>
                    <a:pt x="92" y="250"/>
                    <a:pt x="125" y="250"/>
                  </a:cubicBezTo>
                  <a:cubicBezTo>
                    <a:pt x="158" y="250"/>
                    <a:pt x="190" y="236"/>
                    <a:pt x="213" y="213"/>
                  </a:cubicBezTo>
                  <a:cubicBezTo>
                    <a:pt x="237" y="190"/>
                    <a:pt x="250" y="158"/>
                    <a:pt x="250" y="125"/>
                  </a:cubicBezTo>
                  <a:cubicBezTo>
                    <a:pt x="250" y="92"/>
                    <a:pt x="237" y="60"/>
                    <a:pt x="213" y="36"/>
                  </a:cubicBez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cs typeface="+mn-cs"/>
              </a:endParaRPr>
            </a:p>
          </p:txBody>
        </p:sp>
        <p:sp>
          <p:nvSpPr>
            <p:cNvPr id="60" name="Freeform 779">
              <a:extLst>
                <a:ext uri="{FF2B5EF4-FFF2-40B4-BE49-F238E27FC236}">
                  <a16:creationId xmlns:a16="http://schemas.microsoft.com/office/drawing/2014/main" id="{FF3777F3-6729-4AE0-8BFB-5390E4F13EB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562" y="3214"/>
              <a:ext cx="60" cy="75"/>
            </a:xfrm>
            <a:custGeom>
              <a:avLst/>
              <a:gdLst>
                <a:gd name="T0" fmla="*/ 1125 w 2250"/>
                <a:gd name="T1" fmla="*/ 0 h 2788"/>
                <a:gd name="T2" fmla="*/ 0 w 2250"/>
                <a:gd name="T3" fmla="*/ 1125 h 2788"/>
                <a:gd name="T4" fmla="*/ 375 w 2250"/>
                <a:gd name="T5" fmla="*/ 1500 h 2788"/>
                <a:gd name="T6" fmla="*/ 750 w 2250"/>
                <a:gd name="T7" fmla="*/ 1125 h 2788"/>
                <a:gd name="T8" fmla="*/ 1125 w 2250"/>
                <a:gd name="T9" fmla="*/ 750 h 2788"/>
                <a:gd name="T10" fmla="*/ 1500 w 2250"/>
                <a:gd name="T11" fmla="*/ 1125 h 2788"/>
                <a:gd name="T12" fmla="*/ 1125 w 2250"/>
                <a:gd name="T13" fmla="*/ 1500 h 2788"/>
                <a:gd name="T14" fmla="*/ 750 w 2250"/>
                <a:gd name="T15" fmla="*/ 1875 h 2788"/>
                <a:gd name="T16" fmla="*/ 750 w 2250"/>
                <a:gd name="T17" fmla="*/ 2413 h 2788"/>
                <a:gd name="T18" fmla="*/ 1125 w 2250"/>
                <a:gd name="T19" fmla="*/ 2788 h 2788"/>
                <a:gd name="T20" fmla="*/ 1500 w 2250"/>
                <a:gd name="T21" fmla="*/ 2413 h 2788"/>
                <a:gd name="T22" fmla="*/ 1500 w 2250"/>
                <a:gd name="T23" fmla="*/ 2186 h 2788"/>
                <a:gd name="T24" fmla="*/ 2250 w 2250"/>
                <a:gd name="T25" fmla="*/ 1125 h 2788"/>
                <a:gd name="T26" fmla="*/ 1125 w 2250"/>
                <a:gd name="T27" fmla="*/ 0 h 2788"/>
                <a:gd name="T28" fmla="*/ 1343 w 2250"/>
                <a:gd name="T29" fmla="*/ 1972 h 2788"/>
                <a:gd name="T30" fmla="*/ 1250 w 2250"/>
                <a:gd name="T31" fmla="*/ 2093 h 2788"/>
                <a:gd name="T32" fmla="*/ 1250 w 2250"/>
                <a:gd name="T33" fmla="*/ 2413 h 2788"/>
                <a:gd name="T34" fmla="*/ 1125 w 2250"/>
                <a:gd name="T35" fmla="*/ 2538 h 2788"/>
                <a:gd name="T36" fmla="*/ 1000 w 2250"/>
                <a:gd name="T37" fmla="*/ 2413 h 2788"/>
                <a:gd name="T38" fmla="*/ 1000 w 2250"/>
                <a:gd name="T39" fmla="*/ 1875 h 2788"/>
                <a:gd name="T40" fmla="*/ 1125 w 2250"/>
                <a:gd name="T41" fmla="*/ 1750 h 2788"/>
                <a:gd name="T42" fmla="*/ 1750 w 2250"/>
                <a:gd name="T43" fmla="*/ 1125 h 2788"/>
                <a:gd name="T44" fmla="*/ 1125 w 2250"/>
                <a:gd name="T45" fmla="*/ 500 h 2788"/>
                <a:gd name="T46" fmla="*/ 500 w 2250"/>
                <a:gd name="T47" fmla="*/ 1125 h 2788"/>
                <a:gd name="T48" fmla="*/ 375 w 2250"/>
                <a:gd name="T49" fmla="*/ 1250 h 2788"/>
                <a:gd name="T50" fmla="*/ 250 w 2250"/>
                <a:gd name="T51" fmla="*/ 1125 h 2788"/>
                <a:gd name="T52" fmla="*/ 1125 w 2250"/>
                <a:gd name="T53" fmla="*/ 250 h 2788"/>
                <a:gd name="T54" fmla="*/ 2000 w 2250"/>
                <a:gd name="T55" fmla="*/ 1125 h 2788"/>
                <a:gd name="T56" fmla="*/ 1343 w 2250"/>
                <a:gd name="T57" fmla="*/ 1972 h 27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250" h="2788">
                  <a:moveTo>
                    <a:pt x="1125" y="0"/>
                  </a:moveTo>
                  <a:cubicBezTo>
                    <a:pt x="504" y="0"/>
                    <a:pt x="0" y="505"/>
                    <a:pt x="0" y="1125"/>
                  </a:cubicBezTo>
                  <a:cubicBezTo>
                    <a:pt x="0" y="1332"/>
                    <a:pt x="168" y="1500"/>
                    <a:pt x="375" y="1500"/>
                  </a:cubicBezTo>
                  <a:cubicBezTo>
                    <a:pt x="582" y="1500"/>
                    <a:pt x="750" y="1332"/>
                    <a:pt x="750" y="1125"/>
                  </a:cubicBezTo>
                  <a:cubicBezTo>
                    <a:pt x="750" y="918"/>
                    <a:pt x="918" y="750"/>
                    <a:pt x="1125" y="750"/>
                  </a:cubicBezTo>
                  <a:cubicBezTo>
                    <a:pt x="1332" y="750"/>
                    <a:pt x="1500" y="918"/>
                    <a:pt x="1500" y="1125"/>
                  </a:cubicBezTo>
                  <a:cubicBezTo>
                    <a:pt x="1500" y="1332"/>
                    <a:pt x="1332" y="1500"/>
                    <a:pt x="1125" y="1500"/>
                  </a:cubicBezTo>
                  <a:cubicBezTo>
                    <a:pt x="918" y="1500"/>
                    <a:pt x="750" y="1668"/>
                    <a:pt x="750" y="1875"/>
                  </a:cubicBezTo>
                  <a:lnTo>
                    <a:pt x="750" y="2413"/>
                  </a:lnTo>
                  <a:cubicBezTo>
                    <a:pt x="750" y="2619"/>
                    <a:pt x="918" y="2788"/>
                    <a:pt x="1125" y="2788"/>
                  </a:cubicBezTo>
                  <a:cubicBezTo>
                    <a:pt x="1332" y="2788"/>
                    <a:pt x="1500" y="2619"/>
                    <a:pt x="1500" y="2413"/>
                  </a:cubicBezTo>
                  <a:lnTo>
                    <a:pt x="1500" y="2186"/>
                  </a:lnTo>
                  <a:cubicBezTo>
                    <a:pt x="1946" y="2028"/>
                    <a:pt x="2250" y="1605"/>
                    <a:pt x="2250" y="1125"/>
                  </a:cubicBezTo>
                  <a:cubicBezTo>
                    <a:pt x="2250" y="505"/>
                    <a:pt x="1745" y="0"/>
                    <a:pt x="1125" y="0"/>
                  </a:cubicBezTo>
                  <a:close/>
                  <a:moveTo>
                    <a:pt x="1343" y="1972"/>
                  </a:moveTo>
                  <a:cubicBezTo>
                    <a:pt x="1288" y="1987"/>
                    <a:pt x="1250" y="2036"/>
                    <a:pt x="1250" y="2093"/>
                  </a:cubicBezTo>
                  <a:lnTo>
                    <a:pt x="1250" y="2413"/>
                  </a:lnTo>
                  <a:cubicBezTo>
                    <a:pt x="1250" y="2481"/>
                    <a:pt x="1194" y="2538"/>
                    <a:pt x="1125" y="2538"/>
                  </a:cubicBezTo>
                  <a:cubicBezTo>
                    <a:pt x="1056" y="2538"/>
                    <a:pt x="1000" y="2481"/>
                    <a:pt x="1000" y="2413"/>
                  </a:cubicBezTo>
                  <a:lnTo>
                    <a:pt x="1000" y="1875"/>
                  </a:lnTo>
                  <a:cubicBezTo>
                    <a:pt x="1000" y="1806"/>
                    <a:pt x="1056" y="1750"/>
                    <a:pt x="1125" y="1750"/>
                  </a:cubicBezTo>
                  <a:cubicBezTo>
                    <a:pt x="1469" y="1750"/>
                    <a:pt x="1750" y="1470"/>
                    <a:pt x="1750" y="1125"/>
                  </a:cubicBezTo>
                  <a:cubicBezTo>
                    <a:pt x="1750" y="781"/>
                    <a:pt x="1469" y="500"/>
                    <a:pt x="1125" y="500"/>
                  </a:cubicBezTo>
                  <a:cubicBezTo>
                    <a:pt x="780" y="500"/>
                    <a:pt x="500" y="781"/>
                    <a:pt x="500" y="1125"/>
                  </a:cubicBezTo>
                  <a:cubicBezTo>
                    <a:pt x="500" y="1194"/>
                    <a:pt x="444" y="1250"/>
                    <a:pt x="375" y="1250"/>
                  </a:cubicBezTo>
                  <a:cubicBezTo>
                    <a:pt x="306" y="1250"/>
                    <a:pt x="250" y="1194"/>
                    <a:pt x="250" y="1125"/>
                  </a:cubicBezTo>
                  <a:cubicBezTo>
                    <a:pt x="250" y="643"/>
                    <a:pt x="642" y="250"/>
                    <a:pt x="1125" y="250"/>
                  </a:cubicBezTo>
                  <a:cubicBezTo>
                    <a:pt x="1607" y="250"/>
                    <a:pt x="2000" y="643"/>
                    <a:pt x="2000" y="1125"/>
                  </a:cubicBezTo>
                  <a:cubicBezTo>
                    <a:pt x="2000" y="1524"/>
                    <a:pt x="1730" y="1873"/>
                    <a:pt x="1343" y="1972"/>
                  </a:cubicBez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cs typeface="+mn-cs"/>
              </a:endParaRPr>
            </a:p>
          </p:txBody>
        </p:sp>
        <p:sp>
          <p:nvSpPr>
            <p:cNvPr id="61" name="Freeform 780">
              <a:extLst>
                <a:ext uri="{FF2B5EF4-FFF2-40B4-BE49-F238E27FC236}">
                  <a16:creationId xmlns:a16="http://schemas.microsoft.com/office/drawing/2014/main" id="{59512554-1EA2-4203-9D1A-CFF1D5ECC73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582" y="3296"/>
              <a:ext cx="20" cy="20"/>
            </a:xfrm>
            <a:custGeom>
              <a:avLst/>
              <a:gdLst>
                <a:gd name="T0" fmla="*/ 640 w 750"/>
                <a:gd name="T1" fmla="*/ 110 h 750"/>
                <a:gd name="T2" fmla="*/ 375 w 750"/>
                <a:gd name="T3" fmla="*/ 0 h 750"/>
                <a:gd name="T4" fmla="*/ 110 w 750"/>
                <a:gd name="T5" fmla="*/ 109 h 750"/>
                <a:gd name="T6" fmla="*/ 0 w 750"/>
                <a:gd name="T7" fmla="*/ 375 h 750"/>
                <a:gd name="T8" fmla="*/ 110 w 750"/>
                <a:gd name="T9" fmla="*/ 640 h 750"/>
                <a:gd name="T10" fmla="*/ 375 w 750"/>
                <a:gd name="T11" fmla="*/ 750 h 750"/>
                <a:gd name="T12" fmla="*/ 640 w 750"/>
                <a:gd name="T13" fmla="*/ 640 h 750"/>
                <a:gd name="T14" fmla="*/ 750 w 750"/>
                <a:gd name="T15" fmla="*/ 375 h 750"/>
                <a:gd name="T16" fmla="*/ 640 w 750"/>
                <a:gd name="T17" fmla="*/ 110 h 750"/>
                <a:gd name="T18" fmla="*/ 463 w 750"/>
                <a:gd name="T19" fmla="*/ 463 h 750"/>
                <a:gd name="T20" fmla="*/ 375 w 750"/>
                <a:gd name="T21" fmla="*/ 500 h 750"/>
                <a:gd name="T22" fmla="*/ 286 w 750"/>
                <a:gd name="T23" fmla="*/ 463 h 750"/>
                <a:gd name="T24" fmla="*/ 250 w 750"/>
                <a:gd name="T25" fmla="*/ 375 h 750"/>
                <a:gd name="T26" fmla="*/ 287 w 750"/>
                <a:gd name="T27" fmla="*/ 286 h 750"/>
                <a:gd name="T28" fmla="*/ 375 w 750"/>
                <a:gd name="T29" fmla="*/ 250 h 750"/>
                <a:gd name="T30" fmla="*/ 463 w 750"/>
                <a:gd name="T31" fmla="*/ 286 h 750"/>
                <a:gd name="T32" fmla="*/ 500 w 750"/>
                <a:gd name="T33" fmla="*/ 375 h 750"/>
                <a:gd name="T34" fmla="*/ 463 w 750"/>
                <a:gd name="T35" fmla="*/ 463 h 7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50" h="750">
                  <a:moveTo>
                    <a:pt x="640" y="110"/>
                  </a:moveTo>
                  <a:cubicBezTo>
                    <a:pt x="570" y="40"/>
                    <a:pt x="474" y="0"/>
                    <a:pt x="375" y="0"/>
                  </a:cubicBezTo>
                  <a:cubicBezTo>
                    <a:pt x="276" y="0"/>
                    <a:pt x="179" y="40"/>
                    <a:pt x="110" y="109"/>
                  </a:cubicBezTo>
                  <a:cubicBezTo>
                    <a:pt x="40" y="179"/>
                    <a:pt x="0" y="276"/>
                    <a:pt x="0" y="375"/>
                  </a:cubicBezTo>
                  <a:cubicBezTo>
                    <a:pt x="0" y="473"/>
                    <a:pt x="40" y="570"/>
                    <a:pt x="110" y="640"/>
                  </a:cubicBezTo>
                  <a:cubicBezTo>
                    <a:pt x="179" y="710"/>
                    <a:pt x="276" y="750"/>
                    <a:pt x="375" y="750"/>
                  </a:cubicBezTo>
                  <a:cubicBezTo>
                    <a:pt x="473" y="750"/>
                    <a:pt x="570" y="709"/>
                    <a:pt x="640" y="640"/>
                  </a:cubicBezTo>
                  <a:cubicBezTo>
                    <a:pt x="710" y="570"/>
                    <a:pt x="750" y="473"/>
                    <a:pt x="750" y="375"/>
                  </a:cubicBezTo>
                  <a:cubicBezTo>
                    <a:pt x="750" y="276"/>
                    <a:pt x="710" y="179"/>
                    <a:pt x="640" y="110"/>
                  </a:cubicBezTo>
                  <a:close/>
                  <a:moveTo>
                    <a:pt x="463" y="463"/>
                  </a:moveTo>
                  <a:cubicBezTo>
                    <a:pt x="440" y="486"/>
                    <a:pt x="407" y="500"/>
                    <a:pt x="375" y="500"/>
                  </a:cubicBezTo>
                  <a:cubicBezTo>
                    <a:pt x="342" y="500"/>
                    <a:pt x="309" y="486"/>
                    <a:pt x="286" y="463"/>
                  </a:cubicBezTo>
                  <a:cubicBezTo>
                    <a:pt x="263" y="440"/>
                    <a:pt x="250" y="407"/>
                    <a:pt x="250" y="375"/>
                  </a:cubicBezTo>
                  <a:cubicBezTo>
                    <a:pt x="250" y="342"/>
                    <a:pt x="263" y="309"/>
                    <a:pt x="287" y="286"/>
                  </a:cubicBezTo>
                  <a:cubicBezTo>
                    <a:pt x="309" y="263"/>
                    <a:pt x="342" y="250"/>
                    <a:pt x="375" y="250"/>
                  </a:cubicBezTo>
                  <a:cubicBezTo>
                    <a:pt x="407" y="250"/>
                    <a:pt x="440" y="263"/>
                    <a:pt x="463" y="286"/>
                  </a:cubicBezTo>
                  <a:cubicBezTo>
                    <a:pt x="486" y="309"/>
                    <a:pt x="500" y="342"/>
                    <a:pt x="500" y="375"/>
                  </a:cubicBezTo>
                  <a:cubicBezTo>
                    <a:pt x="500" y="407"/>
                    <a:pt x="486" y="440"/>
                    <a:pt x="463" y="463"/>
                  </a:cubicBez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cs typeface="+mn-cs"/>
              </a:endParaRPr>
            </a:p>
          </p:txBody>
        </p:sp>
        <p:sp>
          <p:nvSpPr>
            <p:cNvPr id="62" name="Freeform 781">
              <a:extLst>
                <a:ext uri="{FF2B5EF4-FFF2-40B4-BE49-F238E27FC236}">
                  <a16:creationId xmlns:a16="http://schemas.microsoft.com/office/drawing/2014/main" id="{977B6892-1CB7-4F82-A38E-DA1720C3D14E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2" y="3333"/>
              <a:ext cx="6" cy="28"/>
            </a:xfrm>
            <a:custGeom>
              <a:avLst/>
              <a:gdLst>
                <a:gd name="T0" fmla="*/ 125 w 250"/>
                <a:gd name="T1" fmla="*/ 0 h 1044"/>
                <a:gd name="T2" fmla="*/ 0 w 250"/>
                <a:gd name="T3" fmla="*/ 125 h 1044"/>
                <a:gd name="T4" fmla="*/ 0 w 250"/>
                <a:gd name="T5" fmla="*/ 919 h 1044"/>
                <a:gd name="T6" fmla="*/ 125 w 250"/>
                <a:gd name="T7" fmla="*/ 1044 h 1044"/>
                <a:gd name="T8" fmla="*/ 250 w 250"/>
                <a:gd name="T9" fmla="*/ 919 h 1044"/>
                <a:gd name="T10" fmla="*/ 250 w 250"/>
                <a:gd name="T11" fmla="*/ 125 h 1044"/>
                <a:gd name="T12" fmla="*/ 125 w 250"/>
                <a:gd name="T13" fmla="*/ 0 h 10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0" h="1044">
                  <a:moveTo>
                    <a:pt x="125" y="0"/>
                  </a:moveTo>
                  <a:cubicBezTo>
                    <a:pt x="56" y="0"/>
                    <a:pt x="0" y="56"/>
                    <a:pt x="0" y="125"/>
                  </a:cubicBezTo>
                  <a:lnTo>
                    <a:pt x="0" y="919"/>
                  </a:lnTo>
                  <a:cubicBezTo>
                    <a:pt x="0" y="988"/>
                    <a:pt x="56" y="1044"/>
                    <a:pt x="125" y="1044"/>
                  </a:cubicBezTo>
                  <a:cubicBezTo>
                    <a:pt x="194" y="1044"/>
                    <a:pt x="250" y="988"/>
                    <a:pt x="250" y="919"/>
                  </a:cubicBezTo>
                  <a:lnTo>
                    <a:pt x="250" y="125"/>
                  </a:lnTo>
                  <a:cubicBezTo>
                    <a:pt x="250" y="56"/>
                    <a:pt x="194" y="0"/>
                    <a:pt x="125" y="0"/>
                  </a:cubicBez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cs typeface="+mn-cs"/>
              </a:endParaRPr>
            </a:p>
          </p:txBody>
        </p:sp>
      </p:grpSp>
      <p:sp>
        <p:nvSpPr>
          <p:cNvPr id="121870" name="Rectangle 62">
            <a:extLst>
              <a:ext uri="{FF2B5EF4-FFF2-40B4-BE49-F238E27FC236}">
                <a16:creationId xmlns:a16="http://schemas.microsoft.com/office/drawing/2014/main" id="{507D87AD-0EBA-4D74-A95A-3C6853CEE3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32000" y="4629150"/>
            <a:ext cx="4532313" cy="1538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spcAft>
                <a:spcPts val="1200"/>
              </a:spcAft>
            </a:pPr>
            <a:r>
              <a:rPr lang="ru-RU" altLang="en-US" sz="1400">
                <a:solidFill>
                  <a:schemeClr val="tx2"/>
                </a:solidFill>
              </a:rPr>
              <a:t>Одамларга</a:t>
            </a:r>
            <a:r>
              <a:rPr lang="tr-TR" altLang="en-US" sz="1400">
                <a:solidFill>
                  <a:schemeClr val="tx2"/>
                </a:solidFill>
              </a:rPr>
              <a:t> </a:t>
            </a:r>
            <a:r>
              <a:rPr lang="ru-RU" altLang="en-US" sz="1400">
                <a:solidFill>
                  <a:schemeClr val="tx2"/>
                </a:solidFill>
              </a:rPr>
              <a:t>инсонпарвар</a:t>
            </a:r>
            <a:r>
              <a:rPr lang="tr-TR" altLang="en-US" sz="1400">
                <a:solidFill>
                  <a:schemeClr val="tx2"/>
                </a:solidFill>
              </a:rPr>
              <a:t> </a:t>
            </a:r>
            <a:r>
              <a:rPr lang="ru-RU" altLang="en-US" sz="1400">
                <a:solidFill>
                  <a:schemeClr val="tx2"/>
                </a:solidFill>
              </a:rPr>
              <a:t>муносабатда</a:t>
            </a:r>
            <a:r>
              <a:rPr lang="en-US" altLang="en-US" sz="1400">
                <a:solidFill>
                  <a:schemeClr val="tx2"/>
                </a:solidFill>
              </a:rPr>
              <a:t> </a:t>
            </a:r>
            <a:r>
              <a:rPr lang="ru-RU" altLang="en-US" sz="1400">
                <a:solidFill>
                  <a:schemeClr val="tx2"/>
                </a:solidFill>
              </a:rPr>
              <a:t>бўлиш</a:t>
            </a:r>
            <a:r>
              <a:rPr lang="tr-TR" altLang="en-US" sz="1400">
                <a:solidFill>
                  <a:schemeClr val="tx2"/>
                </a:solidFill>
              </a:rPr>
              <a:t>.</a:t>
            </a:r>
            <a:endParaRPr lang="en-US" altLang="en-US" sz="1400">
              <a:solidFill>
                <a:schemeClr val="tx2"/>
              </a:solidFill>
            </a:endParaRPr>
          </a:p>
          <a:p>
            <a:pPr eaLnBrk="1" hangingPunct="1">
              <a:spcAft>
                <a:spcPts val="1200"/>
              </a:spcAft>
            </a:pPr>
            <a:r>
              <a:rPr lang="ru-RU" altLang="en-US" sz="1400">
                <a:solidFill>
                  <a:schemeClr val="tx2"/>
                </a:solidFill>
              </a:rPr>
              <a:t>Жамиятда</a:t>
            </a:r>
            <a:r>
              <a:rPr lang="tr-TR" altLang="en-US" sz="1400">
                <a:solidFill>
                  <a:schemeClr val="tx2"/>
                </a:solidFill>
              </a:rPr>
              <a:t> </a:t>
            </a:r>
            <a:r>
              <a:rPr lang="ru-RU" altLang="en-US" sz="1400">
                <a:solidFill>
                  <a:schemeClr val="tx2"/>
                </a:solidFill>
              </a:rPr>
              <a:t>ўрнатилган</a:t>
            </a:r>
            <a:r>
              <a:rPr lang="tr-TR" altLang="en-US" sz="1400">
                <a:solidFill>
                  <a:schemeClr val="tx2"/>
                </a:solidFill>
              </a:rPr>
              <a:t> </a:t>
            </a:r>
            <a:r>
              <a:rPr lang="ru-RU" altLang="en-US" sz="1400">
                <a:solidFill>
                  <a:schemeClr val="tx2"/>
                </a:solidFill>
              </a:rPr>
              <a:t>анъаналарга</a:t>
            </a:r>
            <a:r>
              <a:rPr lang="tr-TR" altLang="en-US" sz="1400">
                <a:solidFill>
                  <a:schemeClr val="tx2"/>
                </a:solidFill>
              </a:rPr>
              <a:t> </a:t>
            </a:r>
            <a:r>
              <a:rPr lang="ru-RU" altLang="en-US" sz="1400">
                <a:solidFill>
                  <a:schemeClr val="tx2"/>
                </a:solidFill>
              </a:rPr>
              <a:t>содиқлик</a:t>
            </a:r>
            <a:r>
              <a:rPr lang="tr-TR" altLang="en-US" sz="1400">
                <a:solidFill>
                  <a:schemeClr val="tx2"/>
                </a:solidFill>
              </a:rPr>
              <a:t>.</a:t>
            </a:r>
            <a:endParaRPr lang="en-US" altLang="en-US" sz="1400">
              <a:solidFill>
                <a:schemeClr val="tx2"/>
              </a:solidFill>
            </a:endParaRPr>
          </a:p>
          <a:p>
            <a:pPr eaLnBrk="1" hangingPunct="1">
              <a:spcAft>
                <a:spcPts val="1200"/>
              </a:spcAft>
            </a:pPr>
            <a:r>
              <a:rPr lang="ru-RU" altLang="en-US" sz="1400">
                <a:solidFill>
                  <a:schemeClr val="tx2"/>
                </a:solidFill>
              </a:rPr>
              <a:t>Очкўз</a:t>
            </a:r>
            <a:r>
              <a:rPr lang="en-US" altLang="en-US" sz="1400">
                <a:solidFill>
                  <a:schemeClr val="tx2"/>
                </a:solidFill>
              </a:rPr>
              <a:t> </a:t>
            </a:r>
            <a:r>
              <a:rPr lang="ru-RU" altLang="en-US" sz="1400">
                <a:solidFill>
                  <a:schemeClr val="tx2"/>
                </a:solidFill>
              </a:rPr>
              <a:t>бўлмаслик</a:t>
            </a:r>
            <a:endParaRPr lang="en-US" altLang="en-US" sz="1400">
              <a:solidFill>
                <a:schemeClr val="tx2"/>
              </a:solidFill>
            </a:endParaRPr>
          </a:p>
          <a:p>
            <a:pPr eaLnBrk="1" hangingPunct="1">
              <a:spcAft>
                <a:spcPts val="1200"/>
              </a:spcAft>
            </a:pPr>
            <a:r>
              <a:rPr lang="tr-TR" altLang="en-US" sz="1400">
                <a:solidFill>
                  <a:schemeClr val="tx2"/>
                </a:solidFill>
              </a:rPr>
              <a:t>X</a:t>
            </a:r>
            <a:r>
              <a:rPr lang="ru-RU" altLang="en-US" sz="1400">
                <a:solidFill>
                  <a:schemeClr val="tx2"/>
                </a:solidFill>
              </a:rPr>
              <a:t>улқ</a:t>
            </a:r>
            <a:r>
              <a:rPr lang="tr-TR" altLang="en-US" sz="1400">
                <a:solidFill>
                  <a:schemeClr val="tx2"/>
                </a:solidFill>
              </a:rPr>
              <a:t>-</a:t>
            </a:r>
            <a:r>
              <a:rPr lang="ru-RU" altLang="en-US" sz="1400">
                <a:solidFill>
                  <a:schemeClr val="tx2"/>
                </a:solidFill>
              </a:rPr>
              <a:t>атвор</a:t>
            </a:r>
            <a:r>
              <a:rPr lang="tr-TR" altLang="en-US" sz="1400">
                <a:solidFill>
                  <a:schemeClr val="tx2"/>
                </a:solidFill>
              </a:rPr>
              <a:t> </a:t>
            </a:r>
            <a:r>
              <a:rPr lang="ru-RU" altLang="en-US" sz="1400">
                <a:solidFill>
                  <a:schemeClr val="tx2"/>
                </a:solidFill>
              </a:rPr>
              <a:t>м</a:t>
            </a:r>
            <a:r>
              <a:rPr lang="tr-TR" altLang="en-US" sz="1400">
                <a:solidFill>
                  <a:schemeClr val="tx2"/>
                </a:solidFill>
              </a:rPr>
              <a:t>e</a:t>
            </a:r>
            <a:r>
              <a:rPr lang="ru-RU" altLang="en-US" sz="1400">
                <a:solidFill>
                  <a:schemeClr val="tx2"/>
                </a:solidFill>
              </a:rPr>
              <a:t>ъёрларига</a:t>
            </a:r>
            <a:r>
              <a:rPr lang="tr-TR" altLang="en-US" sz="1400">
                <a:solidFill>
                  <a:schemeClr val="tx2"/>
                </a:solidFill>
              </a:rPr>
              <a:t> </a:t>
            </a:r>
            <a:r>
              <a:rPr lang="ru-RU" altLang="en-US" sz="1400">
                <a:solidFill>
                  <a:schemeClr val="tx2"/>
                </a:solidFill>
              </a:rPr>
              <a:t>риоя</a:t>
            </a:r>
            <a:r>
              <a:rPr lang="tr-TR" altLang="en-US" sz="1400">
                <a:solidFill>
                  <a:schemeClr val="tx2"/>
                </a:solidFill>
              </a:rPr>
              <a:t> </a:t>
            </a:r>
            <a:r>
              <a:rPr lang="ru-RU" altLang="en-US" sz="1400">
                <a:solidFill>
                  <a:schemeClr val="tx2"/>
                </a:solidFill>
              </a:rPr>
              <a:t>қилиш</a:t>
            </a:r>
            <a:r>
              <a:rPr lang="tr-TR" altLang="en-US" sz="1400">
                <a:solidFill>
                  <a:schemeClr val="tx2"/>
                </a:solidFill>
              </a:rPr>
              <a:t>, </a:t>
            </a:r>
            <a:r>
              <a:rPr lang="ru-RU" altLang="en-US" sz="1400">
                <a:solidFill>
                  <a:schemeClr val="tx2"/>
                </a:solidFill>
              </a:rPr>
              <a:t>ёмон</a:t>
            </a:r>
            <a:r>
              <a:rPr lang="tr-TR" altLang="en-US" sz="1400">
                <a:solidFill>
                  <a:schemeClr val="tx2"/>
                </a:solidFill>
              </a:rPr>
              <a:t> </a:t>
            </a:r>
            <a:r>
              <a:rPr lang="ru-RU" altLang="en-US" sz="1400">
                <a:solidFill>
                  <a:schemeClr val="tx2"/>
                </a:solidFill>
              </a:rPr>
              <a:t>ишларни</a:t>
            </a:r>
            <a:r>
              <a:rPr lang="tr-TR" altLang="en-US" sz="1400">
                <a:solidFill>
                  <a:schemeClr val="tx2"/>
                </a:solidFill>
              </a:rPr>
              <a:t> </a:t>
            </a:r>
            <a:r>
              <a:rPr lang="ru-RU" altLang="en-US" sz="1400">
                <a:solidFill>
                  <a:schemeClr val="tx2"/>
                </a:solidFill>
              </a:rPr>
              <a:t>қилмаслик</a:t>
            </a:r>
            <a:r>
              <a:rPr lang="tr-TR" altLang="en-US" sz="1400">
                <a:solidFill>
                  <a:schemeClr val="tx2"/>
                </a:solidFill>
              </a:rPr>
              <a:t>.</a:t>
            </a:r>
            <a:endParaRPr lang="ru-RU" altLang="en-US" sz="1400">
              <a:solidFill>
                <a:schemeClr val="tx2"/>
              </a:solidFill>
            </a:endParaRPr>
          </a:p>
        </p:txBody>
      </p:sp>
      <p:sp>
        <p:nvSpPr>
          <p:cNvPr id="64" name="Oval 63">
            <a:extLst>
              <a:ext uri="{FF2B5EF4-FFF2-40B4-BE49-F238E27FC236}">
                <a16:creationId xmlns:a16="http://schemas.microsoft.com/office/drawing/2014/main" id="{93DF6EA6-6C7E-4E5B-81AE-574003819A2A}"/>
              </a:ext>
            </a:extLst>
          </p:cNvPr>
          <p:cNvSpPr/>
          <p:nvPr/>
        </p:nvSpPr>
        <p:spPr>
          <a:xfrm>
            <a:off x="1597025" y="4564063"/>
            <a:ext cx="331788" cy="331787"/>
          </a:xfrm>
          <a:prstGeom prst="ellipse">
            <a:avLst/>
          </a:prstGeom>
          <a:solidFill>
            <a:schemeClr val="bg1">
              <a:lumMod val="75000"/>
            </a:schemeClr>
          </a:solidFill>
          <a:ln w="381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400" b="1" dirty="0"/>
              <a:t>1</a:t>
            </a:r>
            <a:endParaRPr lang="en-US" sz="1400" b="1" dirty="0"/>
          </a:p>
        </p:txBody>
      </p:sp>
      <p:sp>
        <p:nvSpPr>
          <p:cNvPr id="65" name="Oval 64">
            <a:extLst>
              <a:ext uri="{FF2B5EF4-FFF2-40B4-BE49-F238E27FC236}">
                <a16:creationId xmlns:a16="http://schemas.microsoft.com/office/drawing/2014/main" id="{C6923247-8621-4606-9679-14BA7E07E041}"/>
              </a:ext>
            </a:extLst>
          </p:cNvPr>
          <p:cNvSpPr/>
          <p:nvPr/>
        </p:nvSpPr>
        <p:spPr>
          <a:xfrm>
            <a:off x="1597025" y="4946650"/>
            <a:ext cx="331788" cy="331788"/>
          </a:xfrm>
          <a:prstGeom prst="ellipse">
            <a:avLst/>
          </a:prstGeom>
          <a:solidFill>
            <a:schemeClr val="bg1">
              <a:lumMod val="75000"/>
            </a:schemeClr>
          </a:solidFill>
          <a:ln w="381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400" b="1" dirty="0"/>
              <a:t>2</a:t>
            </a:r>
            <a:endParaRPr lang="en-US" sz="1400" b="1" dirty="0"/>
          </a:p>
        </p:txBody>
      </p:sp>
      <p:sp>
        <p:nvSpPr>
          <p:cNvPr id="66" name="Oval 65">
            <a:extLst>
              <a:ext uri="{FF2B5EF4-FFF2-40B4-BE49-F238E27FC236}">
                <a16:creationId xmlns:a16="http://schemas.microsoft.com/office/drawing/2014/main" id="{287F7C5F-9BAD-4D67-81C3-913910419FCF}"/>
              </a:ext>
            </a:extLst>
          </p:cNvPr>
          <p:cNvSpPr/>
          <p:nvPr/>
        </p:nvSpPr>
        <p:spPr>
          <a:xfrm>
            <a:off x="1597025" y="5303838"/>
            <a:ext cx="331788" cy="331787"/>
          </a:xfrm>
          <a:prstGeom prst="ellipse">
            <a:avLst/>
          </a:prstGeom>
          <a:solidFill>
            <a:schemeClr val="bg1">
              <a:lumMod val="75000"/>
            </a:schemeClr>
          </a:solidFill>
          <a:ln w="381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400" b="1" dirty="0"/>
              <a:t>3</a:t>
            </a:r>
            <a:endParaRPr lang="en-US" sz="1400" b="1" dirty="0"/>
          </a:p>
        </p:txBody>
      </p:sp>
      <p:sp>
        <p:nvSpPr>
          <p:cNvPr id="68" name="Oval 67">
            <a:extLst>
              <a:ext uri="{FF2B5EF4-FFF2-40B4-BE49-F238E27FC236}">
                <a16:creationId xmlns:a16="http://schemas.microsoft.com/office/drawing/2014/main" id="{C46303DC-9467-48C3-901D-B31466A28C8B}"/>
              </a:ext>
            </a:extLst>
          </p:cNvPr>
          <p:cNvSpPr/>
          <p:nvPr/>
        </p:nvSpPr>
        <p:spPr>
          <a:xfrm>
            <a:off x="1597025" y="5735638"/>
            <a:ext cx="331788" cy="331787"/>
          </a:xfrm>
          <a:prstGeom prst="ellipse">
            <a:avLst/>
          </a:prstGeom>
          <a:solidFill>
            <a:srgbClr val="3A07DF"/>
          </a:solidFill>
          <a:ln w="381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400" b="1" dirty="0"/>
              <a:t>4</a:t>
            </a:r>
          </a:p>
        </p:txBody>
      </p:sp>
    </p:spTree>
  </p:cSld>
  <p:clrMapOvr>
    <a:masterClrMapping/>
  </p:clrMapOvr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882" name="Title 1">
            <a:extLst>
              <a:ext uri="{FF2B5EF4-FFF2-40B4-BE49-F238E27FC236}">
                <a16:creationId xmlns:a16="http://schemas.microsoft.com/office/drawing/2014/main" id="{1D866C0B-4C6B-4ECD-82B4-7B0671E8337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ru-RU" altLang="en-US"/>
              <a:t>Тест</a:t>
            </a:r>
            <a:endParaRPr lang="en-US" altLang="en-US"/>
          </a:p>
        </p:txBody>
      </p:sp>
      <p:sp>
        <p:nvSpPr>
          <p:cNvPr id="122883" name="object 12">
            <a:extLst>
              <a:ext uri="{FF2B5EF4-FFF2-40B4-BE49-F238E27FC236}">
                <a16:creationId xmlns:a16="http://schemas.microsoft.com/office/drawing/2014/main" id="{06E52ED0-2213-4FF8-B09C-5D75AA7F3B3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9738" y="974725"/>
            <a:ext cx="688975" cy="685800"/>
          </a:xfrm>
          <a:custGeom>
            <a:avLst/>
            <a:gdLst>
              <a:gd name="T0" fmla="*/ 0 w 381000"/>
              <a:gd name="T1" fmla="*/ 0 h 379730"/>
              <a:gd name="T2" fmla="*/ 381000 w 381000"/>
              <a:gd name="T3" fmla="*/ 379730 h 379730"/>
            </a:gdLst>
            <a:ahLst/>
            <a:cxnLst/>
            <a:rect l="T0" t="T1" r="T2" b="T3"/>
            <a:pathLst>
              <a:path w="381000" h="379730">
                <a:moveTo>
                  <a:pt x="190500" y="0"/>
                </a:moveTo>
                <a:lnTo>
                  <a:pt x="146837" y="5011"/>
                </a:lnTo>
                <a:lnTo>
                  <a:pt x="106746" y="19287"/>
                </a:lnTo>
                <a:lnTo>
                  <a:pt x="71374" y="41687"/>
                </a:lnTo>
                <a:lnTo>
                  <a:pt x="41867" y="71072"/>
                </a:lnTo>
                <a:lnTo>
                  <a:pt x="19372" y="106302"/>
                </a:lnTo>
                <a:lnTo>
                  <a:pt x="5034" y="146237"/>
                </a:lnTo>
                <a:lnTo>
                  <a:pt x="0" y="189737"/>
                </a:lnTo>
                <a:lnTo>
                  <a:pt x="5034" y="233238"/>
                </a:lnTo>
                <a:lnTo>
                  <a:pt x="19372" y="273173"/>
                </a:lnTo>
                <a:lnTo>
                  <a:pt x="41867" y="308403"/>
                </a:lnTo>
                <a:lnTo>
                  <a:pt x="71374" y="337788"/>
                </a:lnTo>
                <a:lnTo>
                  <a:pt x="106746" y="360188"/>
                </a:lnTo>
                <a:lnTo>
                  <a:pt x="146837" y="374464"/>
                </a:lnTo>
                <a:lnTo>
                  <a:pt x="190500" y="379475"/>
                </a:lnTo>
                <a:lnTo>
                  <a:pt x="234162" y="374464"/>
                </a:lnTo>
                <a:lnTo>
                  <a:pt x="274253" y="360188"/>
                </a:lnTo>
                <a:lnTo>
                  <a:pt x="309625" y="337788"/>
                </a:lnTo>
                <a:lnTo>
                  <a:pt x="339132" y="308403"/>
                </a:lnTo>
                <a:lnTo>
                  <a:pt x="361627" y="273173"/>
                </a:lnTo>
                <a:lnTo>
                  <a:pt x="375965" y="233238"/>
                </a:lnTo>
                <a:lnTo>
                  <a:pt x="381000" y="189737"/>
                </a:lnTo>
                <a:lnTo>
                  <a:pt x="375965" y="146237"/>
                </a:lnTo>
                <a:lnTo>
                  <a:pt x="361627" y="106302"/>
                </a:lnTo>
                <a:lnTo>
                  <a:pt x="339132" y="71072"/>
                </a:lnTo>
                <a:lnTo>
                  <a:pt x="309625" y="41687"/>
                </a:lnTo>
                <a:lnTo>
                  <a:pt x="274253" y="19287"/>
                </a:lnTo>
                <a:lnTo>
                  <a:pt x="234162" y="5011"/>
                </a:lnTo>
                <a:lnTo>
                  <a:pt x="190500" y="0"/>
                </a:lnTo>
                <a:close/>
              </a:path>
            </a:pathLst>
          </a:custGeom>
          <a:solidFill>
            <a:srgbClr val="1BD7D3">
              <a:alpha val="27843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2800" b="1">
                <a:solidFill>
                  <a:srgbClr val="4A127B"/>
                </a:solidFill>
              </a:rPr>
              <a:t>3</a:t>
            </a:r>
            <a:endParaRPr lang="ru-RU" altLang="en-US" sz="2800" b="1">
              <a:solidFill>
                <a:srgbClr val="4A127B"/>
              </a:solidFill>
            </a:endParaRPr>
          </a:p>
        </p:txBody>
      </p:sp>
      <p:sp>
        <p:nvSpPr>
          <p:cNvPr id="122884" name="Rectangle 36">
            <a:extLst>
              <a:ext uri="{FF2B5EF4-FFF2-40B4-BE49-F238E27FC236}">
                <a16:creationId xmlns:a16="http://schemas.microsoft.com/office/drawing/2014/main" id="{0AB341EC-B1A7-46A3-8F1C-AE67B3500E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43050" y="993775"/>
            <a:ext cx="5021263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ru-RU" altLang="en-US" sz="1400" b="1">
                <a:solidFill>
                  <a:srgbClr val="3A07DF"/>
                </a:solidFill>
              </a:rPr>
              <a:t>Инсофсиз</a:t>
            </a:r>
            <a:r>
              <a:rPr lang="tr-TR" altLang="en-US" sz="1400" b="1">
                <a:solidFill>
                  <a:srgbClr val="3A07DF"/>
                </a:solidFill>
              </a:rPr>
              <a:t> </a:t>
            </a:r>
            <a:r>
              <a:rPr lang="ru-RU" altLang="en-US" sz="1400" b="1">
                <a:solidFill>
                  <a:srgbClr val="3A07DF"/>
                </a:solidFill>
              </a:rPr>
              <a:t>ҳалоллик</a:t>
            </a:r>
            <a:r>
              <a:rPr lang="tr-TR" altLang="en-US" sz="1400" b="1">
                <a:solidFill>
                  <a:srgbClr val="3A07DF"/>
                </a:solidFill>
              </a:rPr>
              <a:t> </a:t>
            </a:r>
            <a:r>
              <a:rPr lang="ru-RU" altLang="en-US" sz="1400" b="1">
                <a:solidFill>
                  <a:srgbClr val="3A07DF"/>
                </a:solidFill>
              </a:rPr>
              <a:t>бўладими</a:t>
            </a:r>
            <a:r>
              <a:rPr lang="tr-TR" altLang="en-US" sz="1400" b="1">
                <a:solidFill>
                  <a:srgbClr val="3A07DF"/>
                </a:solidFill>
              </a:rPr>
              <a:t>?</a:t>
            </a:r>
            <a:endParaRPr lang="ru-RU" altLang="en-US" sz="1400" b="1">
              <a:solidFill>
                <a:srgbClr val="3A07DF"/>
              </a:solidFill>
            </a:endParaRPr>
          </a:p>
        </p:txBody>
      </p:sp>
      <p:grpSp>
        <p:nvGrpSpPr>
          <p:cNvPr id="2" name="Group 775">
            <a:extLst>
              <a:ext uri="{FF2B5EF4-FFF2-40B4-BE49-F238E27FC236}">
                <a16:creationId xmlns:a16="http://schemas.microsoft.com/office/drawing/2014/main" id="{8149CBAD-665C-411B-BACC-0F04F1AF3110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784413" y="1012400"/>
            <a:ext cx="613975" cy="610405"/>
            <a:chOff x="3506" y="3214"/>
            <a:chExt cx="172" cy="171"/>
          </a:xfrm>
          <a:solidFill>
            <a:srgbClr val="3A07DF"/>
          </a:solidFill>
        </p:grpSpPr>
        <p:sp>
          <p:nvSpPr>
            <p:cNvPr id="39" name="Freeform 776">
              <a:extLst>
                <a:ext uri="{FF2B5EF4-FFF2-40B4-BE49-F238E27FC236}">
                  <a16:creationId xmlns:a16="http://schemas.microsoft.com/office/drawing/2014/main" id="{C824B2CA-D4B0-4596-B935-27ECA0C3421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506" y="3311"/>
              <a:ext cx="172" cy="74"/>
            </a:xfrm>
            <a:custGeom>
              <a:avLst/>
              <a:gdLst>
                <a:gd name="T0" fmla="*/ 6399 w 6407"/>
                <a:gd name="T1" fmla="*/ 497 h 2768"/>
                <a:gd name="T2" fmla="*/ 6206 w 6407"/>
                <a:gd name="T3" fmla="*/ 138 h 2768"/>
                <a:gd name="T4" fmla="*/ 5592 w 6407"/>
                <a:gd name="T5" fmla="*/ 172 h 2768"/>
                <a:gd name="T6" fmla="*/ 4560 w 6407"/>
                <a:gd name="T7" fmla="*/ 1133 h 2768"/>
                <a:gd name="T8" fmla="*/ 4219 w 6407"/>
                <a:gd name="T9" fmla="*/ 682 h 2768"/>
                <a:gd name="T10" fmla="*/ 2958 w 6407"/>
                <a:gd name="T11" fmla="*/ 362 h 2768"/>
                <a:gd name="T12" fmla="*/ 2289 w 6407"/>
                <a:gd name="T13" fmla="*/ 384 h 2768"/>
                <a:gd name="T14" fmla="*/ 1418 w 6407"/>
                <a:gd name="T15" fmla="*/ 667 h 2768"/>
                <a:gd name="T16" fmla="*/ 1418 w 6407"/>
                <a:gd name="T17" fmla="*/ 416 h 2768"/>
                <a:gd name="T18" fmla="*/ 1293 w 6407"/>
                <a:gd name="T19" fmla="*/ 291 h 2768"/>
                <a:gd name="T20" fmla="*/ 125 w 6407"/>
                <a:gd name="T21" fmla="*/ 291 h 2768"/>
                <a:gd name="T22" fmla="*/ 0 w 6407"/>
                <a:gd name="T23" fmla="*/ 416 h 2768"/>
                <a:gd name="T24" fmla="*/ 0 w 6407"/>
                <a:gd name="T25" fmla="*/ 2643 h 2768"/>
                <a:gd name="T26" fmla="*/ 125 w 6407"/>
                <a:gd name="T27" fmla="*/ 2768 h 2768"/>
                <a:gd name="T28" fmla="*/ 1293 w 6407"/>
                <a:gd name="T29" fmla="*/ 2768 h 2768"/>
                <a:gd name="T30" fmla="*/ 1418 w 6407"/>
                <a:gd name="T31" fmla="*/ 2643 h 2768"/>
                <a:gd name="T32" fmla="*/ 1418 w 6407"/>
                <a:gd name="T33" fmla="*/ 930 h 2768"/>
                <a:gd name="T34" fmla="*/ 2366 w 6407"/>
                <a:gd name="T35" fmla="*/ 622 h 2768"/>
                <a:gd name="T36" fmla="*/ 2897 w 6407"/>
                <a:gd name="T37" fmla="*/ 605 h 2768"/>
                <a:gd name="T38" fmla="*/ 4157 w 6407"/>
                <a:gd name="T39" fmla="*/ 924 h 2768"/>
                <a:gd name="T40" fmla="*/ 4309 w 6407"/>
                <a:gd name="T41" fmla="*/ 1141 h 2768"/>
                <a:gd name="T42" fmla="*/ 4107 w 6407"/>
                <a:gd name="T43" fmla="*/ 1323 h 2768"/>
                <a:gd name="T44" fmla="*/ 3229 w 6407"/>
                <a:gd name="T45" fmla="*/ 1323 h 2768"/>
                <a:gd name="T46" fmla="*/ 3104 w 6407"/>
                <a:gd name="T47" fmla="*/ 1448 h 2768"/>
                <a:gd name="T48" fmla="*/ 3229 w 6407"/>
                <a:gd name="T49" fmla="*/ 1573 h 2768"/>
                <a:gd name="T50" fmla="*/ 3498 w 6407"/>
                <a:gd name="T51" fmla="*/ 1573 h 2768"/>
                <a:gd name="T52" fmla="*/ 3513 w 6407"/>
                <a:gd name="T53" fmla="*/ 1574 h 2768"/>
                <a:gd name="T54" fmla="*/ 4132 w 6407"/>
                <a:gd name="T55" fmla="*/ 1574 h 2768"/>
                <a:gd name="T56" fmla="*/ 4688 w 6407"/>
                <a:gd name="T57" fmla="*/ 1355 h 2768"/>
                <a:gd name="T58" fmla="*/ 5762 w 6407"/>
                <a:gd name="T59" fmla="*/ 355 h 2768"/>
                <a:gd name="T60" fmla="*/ 6057 w 6407"/>
                <a:gd name="T61" fmla="*/ 338 h 2768"/>
                <a:gd name="T62" fmla="*/ 6150 w 6407"/>
                <a:gd name="T63" fmla="*/ 511 h 2768"/>
                <a:gd name="T64" fmla="*/ 6077 w 6407"/>
                <a:gd name="T65" fmla="*/ 693 h 2768"/>
                <a:gd name="T66" fmla="*/ 4597 w 6407"/>
                <a:gd name="T67" fmla="*/ 2070 h 2768"/>
                <a:gd name="T68" fmla="*/ 4222 w 6407"/>
                <a:gd name="T69" fmla="*/ 2218 h 2768"/>
                <a:gd name="T70" fmla="*/ 2285 w 6407"/>
                <a:gd name="T71" fmla="*/ 2218 h 2768"/>
                <a:gd name="T72" fmla="*/ 2160 w 6407"/>
                <a:gd name="T73" fmla="*/ 2343 h 2768"/>
                <a:gd name="T74" fmla="*/ 2285 w 6407"/>
                <a:gd name="T75" fmla="*/ 2468 h 2768"/>
                <a:gd name="T76" fmla="*/ 4222 w 6407"/>
                <a:gd name="T77" fmla="*/ 2468 h 2768"/>
                <a:gd name="T78" fmla="*/ 4767 w 6407"/>
                <a:gd name="T79" fmla="*/ 2253 h 2768"/>
                <a:gd name="T80" fmla="*/ 6247 w 6407"/>
                <a:gd name="T81" fmla="*/ 876 h 2768"/>
                <a:gd name="T82" fmla="*/ 6399 w 6407"/>
                <a:gd name="T83" fmla="*/ 497 h 2768"/>
                <a:gd name="T84" fmla="*/ 1168 w 6407"/>
                <a:gd name="T85" fmla="*/ 2518 h 2768"/>
                <a:gd name="T86" fmla="*/ 250 w 6407"/>
                <a:gd name="T87" fmla="*/ 2518 h 2768"/>
                <a:gd name="T88" fmla="*/ 250 w 6407"/>
                <a:gd name="T89" fmla="*/ 541 h 2768"/>
                <a:gd name="T90" fmla="*/ 1168 w 6407"/>
                <a:gd name="T91" fmla="*/ 541 h 2768"/>
                <a:gd name="T92" fmla="*/ 1168 w 6407"/>
                <a:gd name="T93" fmla="*/ 2518 h 27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6407" h="2768">
                  <a:moveTo>
                    <a:pt x="6399" y="497"/>
                  </a:moveTo>
                  <a:cubicBezTo>
                    <a:pt x="6391" y="354"/>
                    <a:pt x="6321" y="223"/>
                    <a:pt x="6206" y="138"/>
                  </a:cubicBezTo>
                  <a:cubicBezTo>
                    <a:pt x="6020" y="0"/>
                    <a:pt x="5761" y="14"/>
                    <a:pt x="5592" y="172"/>
                  </a:cubicBezTo>
                  <a:lnTo>
                    <a:pt x="4560" y="1133"/>
                  </a:lnTo>
                  <a:cubicBezTo>
                    <a:pt x="4566" y="922"/>
                    <a:pt x="4427" y="735"/>
                    <a:pt x="4219" y="682"/>
                  </a:cubicBezTo>
                  <a:lnTo>
                    <a:pt x="2958" y="362"/>
                  </a:lnTo>
                  <a:cubicBezTo>
                    <a:pt x="2737" y="306"/>
                    <a:pt x="2506" y="314"/>
                    <a:pt x="2289" y="384"/>
                  </a:cubicBezTo>
                  <a:lnTo>
                    <a:pt x="1418" y="667"/>
                  </a:lnTo>
                  <a:lnTo>
                    <a:pt x="1418" y="416"/>
                  </a:lnTo>
                  <a:cubicBezTo>
                    <a:pt x="1418" y="347"/>
                    <a:pt x="1362" y="291"/>
                    <a:pt x="1293" y="291"/>
                  </a:cubicBezTo>
                  <a:lnTo>
                    <a:pt x="125" y="291"/>
                  </a:lnTo>
                  <a:cubicBezTo>
                    <a:pt x="56" y="291"/>
                    <a:pt x="0" y="347"/>
                    <a:pt x="0" y="416"/>
                  </a:cubicBezTo>
                  <a:lnTo>
                    <a:pt x="0" y="2643"/>
                  </a:lnTo>
                  <a:cubicBezTo>
                    <a:pt x="0" y="2712"/>
                    <a:pt x="56" y="2768"/>
                    <a:pt x="125" y="2768"/>
                  </a:cubicBezTo>
                  <a:lnTo>
                    <a:pt x="1293" y="2768"/>
                  </a:lnTo>
                  <a:cubicBezTo>
                    <a:pt x="1362" y="2768"/>
                    <a:pt x="1418" y="2712"/>
                    <a:pt x="1418" y="2643"/>
                  </a:cubicBezTo>
                  <a:lnTo>
                    <a:pt x="1418" y="930"/>
                  </a:lnTo>
                  <a:lnTo>
                    <a:pt x="2366" y="622"/>
                  </a:lnTo>
                  <a:cubicBezTo>
                    <a:pt x="2538" y="566"/>
                    <a:pt x="2722" y="560"/>
                    <a:pt x="2897" y="605"/>
                  </a:cubicBezTo>
                  <a:lnTo>
                    <a:pt x="4157" y="924"/>
                  </a:lnTo>
                  <a:cubicBezTo>
                    <a:pt x="4255" y="949"/>
                    <a:pt x="4319" y="1040"/>
                    <a:pt x="4309" y="1141"/>
                  </a:cubicBezTo>
                  <a:cubicBezTo>
                    <a:pt x="4299" y="1245"/>
                    <a:pt x="4212" y="1323"/>
                    <a:pt x="4107" y="1323"/>
                  </a:cubicBezTo>
                  <a:lnTo>
                    <a:pt x="3229" y="1323"/>
                  </a:lnTo>
                  <a:cubicBezTo>
                    <a:pt x="3160" y="1323"/>
                    <a:pt x="3104" y="1379"/>
                    <a:pt x="3104" y="1448"/>
                  </a:cubicBezTo>
                  <a:cubicBezTo>
                    <a:pt x="3104" y="1517"/>
                    <a:pt x="3160" y="1573"/>
                    <a:pt x="3229" y="1573"/>
                  </a:cubicBezTo>
                  <a:lnTo>
                    <a:pt x="3498" y="1573"/>
                  </a:lnTo>
                  <a:cubicBezTo>
                    <a:pt x="3503" y="1574"/>
                    <a:pt x="3508" y="1574"/>
                    <a:pt x="3513" y="1574"/>
                  </a:cubicBezTo>
                  <a:lnTo>
                    <a:pt x="4132" y="1574"/>
                  </a:lnTo>
                  <a:cubicBezTo>
                    <a:pt x="4339" y="1574"/>
                    <a:pt x="4536" y="1496"/>
                    <a:pt x="4688" y="1355"/>
                  </a:cubicBezTo>
                  <a:lnTo>
                    <a:pt x="5762" y="355"/>
                  </a:lnTo>
                  <a:cubicBezTo>
                    <a:pt x="5843" y="279"/>
                    <a:pt x="5967" y="272"/>
                    <a:pt x="6057" y="338"/>
                  </a:cubicBezTo>
                  <a:cubicBezTo>
                    <a:pt x="6112" y="379"/>
                    <a:pt x="6146" y="442"/>
                    <a:pt x="6150" y="511"/>
                  </a:cubicBezTo>
                  <a:cubicBezTo>
                    <a:pt x="6154" y="580"/>
                    <a:pt x="6127" y="646"/>
                    <a:pt x="6077" y="693"/>
                  </a:cubicBezTo>
                  <a:lnTo>
                    <a:pt x="4597" y="2070"/>
                  </a:lnTo>
                  <a:cubicBezTo>
                    <a:pt x="4494" y="2165"/>
                    <a:pt x="4361" y="2218"/>
                    <a:pt x="4222" y="2218"/>
                  </a:cubicBezTo>
                  <a:lnTo>
                    <a:pt x="2285" y="2218"/>
                  </a:lnTo>
                  <a:cubicBezTo>
                    <a:pt x="2216" y="2218"/>
                    <a:pt x="2160" y="2274"/>
                    <a:pt x="2160" y="2343"/>
                  </a:cubicBezTo>
                  <a:cubicBezTo>
                    <a:pt x="2160" y="2412"/>
                    <a:pt x="2216" y="2468"/>
                    <a:pt x="2285" y="2468"/>
                  </a:cubicBezTo>
                  <a:lnTo>
                    <a:pt x="4222" y="2468"/>
                  </a:lnTo>
                  <a:cubicBezTo>
                    <a:pt x="4425" y="2468"/>
                    <a:pt x="4618" y="2392"/>
                    <a:pt x="4767" y="2253"/>
                  </a:cubicBezTo>
                  <a:lnTo>
                    <a:pt x="6247" y="876"/>
                  </a:lnTo>
                  <a:cubicBezTo>
                    <a:pt x="6352" y="778"/>
                    <a:pt x="6407" y="640"/>
                    <a:pt x="6399" y="497"/>
                  </a:cubicBezTo>
                  <a:close/>
                  <a:moveTo>
                    <a:pt x="1168" y="2518"/>
                  </a:moveTo>
                  <a:lnTo>
                    <a:pt x="250" y="2518"/>
                  </a:lnTo>
                  <a:lnTo>
                    <a:pt x="250" y="541"/>
                  </a:lnTo>
                  <a:lnTo>
                    <a:pt x="1168" y="541"/>
                  </a:lnTo>
                  <a:lnTo>
                    <a:pt x="1168" y="2518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cs typeface="+mn-cs"/>
              </a:endParaRPr>
            </a:p>
          </p:txBody>
        </p:sp>
        <p:sp>
          <p:nvSpPr>
            <p:cNvPr id="40" name="Freeform 777">
              <a:extLst>
                <a:ext uri="{FF2B5EF4-FFF2-40B4-BE49-F238E27FC236}">
                  <a16:creationId xmlns:a16="http://schemas.microsoft.com/office/drawing/2014/main" id="{E4FD380D-EDEF-481D-927A-4AFEB01F18BD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0" y="3371"/>
              <a:ext cx="7" cy="6"/>
            </a:xfrm>
            <a:custGeom>
              <a:avLst/>
              <a:gdLst>
                <a:gd name="T0" fmla="*/ 213 w 250"/>
                <a:gd name="T1" fmla="*/ 36 h 250"/>
                <a:gd name="T2" fmla="*/ 125 w 250"/>
                <a:gd name="T3" fmla="*/ 0 h 250"/>
                <a:gd name="T4" fmla="*/ 36 w 250"/>
                <a:gd name="T5" fmla="*/ 36 h 250"/>
                <a:gd name="T6" fmla="*/ 0 w 250"/>
                <a:gd name="T7" fmla="*/ 125 h 250"/>
                <a:gd name="T8" fmla="*/ 36 w 250"/>
                <a:gd name="T9" fmla="*/ 213 h 250"/>
                <a:gd name="T10" fmla="*/ 125 w 250"/>
                <a:gd name="T11" fmla="*/ 250 h 250"/>
                <a:gd name="T12" fmla="*/ 213 w 250"/>
                <a:gd name="T13" fmla="*/ 213 h 250"/>
                <a:gd name="T14" fmla="*/ 250 w 250"/>
                <a:gd name="T15" fmla="*/ 125 h 250"/>
                <a:gd name="T16" fmla="*/ 213 w 250"/>
                <a:gd name="T17" fmla="*/ 36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0" h="250">
                  <a:moveTo>
                    <a:pt x="213" y="36"/>
                  </a:moveTo>
                  <a:cubicBezTo>
                    <a:pt x="190" y="13"/>
                    <a:pt x="157" y="0"/>
                    <a:pt x="125" y="0"/>
                  </a:cubicBezTo>
                  <a:cubicBezTo>
                    <a:pt x="92" y="0"/>
                    <a:pt x="59" y="13"/>
                    <a:pt x="36" y="36"/>
                  </a:cubicBezTo>
                  <a:cubicBezTo>
                    <a:pt x="13" y="60"/>
                    <a:pt x="0" y="92"/>
                    <a:pt x="0" y="125"/>
                  </a:cubicBezTo>
                  <a:cubicBezTo>
                    <a:pt x="0" y="158"/>
                    <a:pt x="13" y="190"/>
                    <a:pt x="36" y="213"/>
                  </a:cubicBezTo>
                  <a:cubicBezTo>
                    <a:pt x="60" y="236"/>
                    <a:pt x="92" y="250"/>
                    <a:pt x="125" y="250"/>
                  </a:cubicBezTo>
                  <a:cubicBezTo>
                    <a:pt x="157" y="250"/>
                    <a:pt x="190" y="236"/>
                    <a:pt x="213" y="213"/>
                  </a:cubicBezTo>
                  <a:cubicBezTo>
                    <a:pt x="236" y="190"/>
                    <a:pt x="250" y="158"/>
                    <a:pt x="250" y="125"/>
                  </a:cubicBezTo>
                  <a:cubicBezTo>
                    <a:pt x="250" y="92"/>
                    <a:pt x="236" y="60"/>
                    <a:pt x="213" y="36"/>
                  </a:cubicBez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cs typeface="+mn-cs"/>
              </a:endParaRPr>
            </a:p>
          </p:txBody>
        </p:sp>
        <p:sp>
          <p:nvSpPr>
            <p:cNvPr id="41" name="Freeform 778">
              <a:extLst>
                <a:ext uri="{FF2B5EF4-FFF2-40B4-BE49-F238E27FC236}">
                  <a16:creationId xmlns:a16="http://schemas.microsoft.com/office/drawing/2014/main" id="{D1B6D310-036B-4F96-8B4B-B378720A857A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2" y="3367"/>
              <a:ext cx="6" cy="7"/>
            </a:xfrm>
            <a:custGeom>
              <a:avLst/>
              <a:gdLst>
                <a:gd name="T0" fmla="*/ 213 w 250"/>
                <a:gd name="T1" fmla="*/ 36 h 250"/>
                <a:gd name="T2" fmla="*/ 125 w 250"/>
                <a:gd name="T3" fmla="*/ 0 h 250"/>
                <a:gd name="T4" fmla="*/ 36 w 250"/>
                <a:gd name="T5" fmla="*/ 36 h 250"/>
                <a:gd name="T6" fmla="*/ 0 w 250"/>
                <a:gd name="T7" fmla="*/ 125 h 250"/>
                <a:gd name="T8" fmla="*/ 36 w 250"/>
                <a:gd name="T9" fmla="*/ 213 h 250"/>
                <a:gd name="T10" fmla="*/ 125 w 250"/>
                <a:gd name="T11" fmla="*/ 250 h 250"/>
                <a:gd name="T12" fmla="*/ 213 w 250"/>
                <a:gd name="T13" fmla="*/ 213 h 250"/>
                <a:gd name="T14" fmla="*/ 250 w 250"/>
                <a:gd name="T15" fmla="*/ 125 h 250"/>
                <a:gd name="T16" fmla="*/ 213 w 250"/>
                <a:gd name="T17" fmla="*/ 36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0" h="250">
                  <a:moveTo>
                    <a:pt x="213" y="36"/>
                  </a:moveTo>
                  <a:cubicBezTo>
                    <a:pt x="190" y="13"/>
                    <a:pt x="158" y="0"/>
                    <a:pt x="125" y="0"/>
                  </a:cubicBezTo>
                  <a:cubicBezTo>
                    <a:pt x="92" y="0"/>
                    <a:pt x="60" y="13"/>
                    <a:pt x="36" y="36"/>
                  </a:cubicBezTo>
                  <a:cubicBezTo>
                    <a:pt x="13" y="60"/>
                    <a:pt x="0" y="92"/>
                    <a:pt x="0" y="125"/>
                  </a:cubicBezTo>
                  <a:cubicBezTo>
                    <a:pt x="0" y="158"/>
                    <a:pt x="13" y="190"/>
                    <a:pt x="36" y="213"/>
                  </a:cubicBezTo>
                  <a:cubicBezTo>
                    <a:pt x="60" y="236"/>
                    <a:pt x="92" y="250"/>
                    <a:pt x="125" y="250"/>
                  </a:cubicBezTo>
                  <a:cubicBezTo>
                    <a:pt x="158" y="250"/>
                    <a:pt x="190" y="236"/>
                    <a:pt x="213" y="213"/>
                  </a:cubicBezTo>
                  <a:cubicBezTo>
                    <a:pt x="237" y="190"/>
                    <a:pt x="250" y="158"/>
                    <a:pt x="250" y="125"/>
                  </a:cubicBezTo>
                  <a:cubicBezTo>
                    <a:pt x="250" y="92"/>
                    <a:pt x="237" y="60"/>
                    <a:pt x="213" y="36"/>
                  </a:cubicBez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cs typeface="+mn-cs"/>
              </a:endParaRPr>
            </a:p>
          </p:txBody>
        </p:sp>
        <p:sp>
          <p:nvSpPr>
            <p:cNvPr id="42" name="Freeform 779">
              <a:extLst>
                <a:ext uri="{FF2B5EF4-FFF2-40B4-BE49-F238E27FC236}">
                  <a16:creationId xmlns:a16="http://schemas.microsoft.com/office/drawing/2014/main" id="{59081557-8C78-47B7-974F-AB080C71FE2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562" y="3214"/>
              <a:ext cx="60" cy="75"/>
            </a:xfrm>
            <a:custGeom>
              <a:avLst/>
              <a:gdLst>
                <a:gd name="T0" fmla="*/ 1125 w 2250"/>
                <a:gd name="T1" fmla="*/ 0 h 2788"/>
                <a:gd name="T2" fmla="*/ 0 w 2250"/>
                <a:gd name="T3" fmla="*/ 1125 h 2788"/>
                <a:gd name="T4" fmla="*/ 375 w 2250"/>
                <a:gd name="T5" fmla="*/ 1500 h 2788"/>
                <a:gd name="T6" fmla="*/ 750 w 2250"/>
                <a:gd name="T7" fmla="*/ 1125 h 2788"/>
                <a:gd name="T8" fmla="*/ 1125 w 2250"/>
                <a:gd name="T9" fmla="*/ 750 h 2788"/>
                <a:gd name="T10" fmla="*/ 1500 w 2250"/>
                <a:gd name="T11" fmla="*/ 1125 h 2788"/>
                <a:gd name="T12" fmla="*/ 1125 w 2250"/>
                <a:gd name="T13" fmla="*/ 1500 h 2788"/>
                <a:gd name="T14" fmla="*/ 750 w 2250"/>
                <a:gd name="T15" fmla="*/ 1875 h 2788"/>
                <a:gd name="T16" fmla="*/ 750 w 2250"/>
                <a:gd name="T17" fmla="*/ 2413 h 2788"/>
                <a:gd name="T18" fmla="*/ 1125 w 2250"/>
                <a:gd name="T19" fmla="*/ 2788 h 2788"/>
                <a:gd name="T20" fmla="*/ 1500 w 2250"/>
                <a:gd name="T21" fmla="*/ 2413 h 2788"/>
                <a:gd name="T22" fmla="*/ 1500 w 2250"/>
                <a:gd name="T23" fmla="*/ 2186 h 2788"/>
                <a:gd name="T24" fmla="*/ 2250 w 2250"/>
                <a:gd name="T25" fmla="*/ 1125 h 2788"/>
                <a:gd name="T26" fmla="*/ 1125 w 2250"/>
                <a:gd name="T27" fmla="*/ 0 h 2788"/>
                <a:gd name="T28" fmla="*/ 1343 w 2250"/>
                <a:gd name="T29" fmla="*/ 1972 h 2788"/>
                <a:gd name="T30" fmla="*/ 1250 w 2250"/>
                <a:gd name="T31" fmla="*/ 2093 h 2788"/>
                <a:gd name="T32" fmla="*/ 1250 w 2250"/>
                <a:gd name="T33" fmla="*/ 2413 h 2788"/>
                <a:gd name="T34" fmla="*/ 1125 w 2250"/>
                <a:gd name="T35" fmla="*/ 2538 h 2788"/>
                <a:gd name="T36" fmla="*/ 1000 w 2250"/>
                <a:gd name="T37" fmla="*/ 2413 h 2788"/>
                <a:gd name="T38" fmla="*/ 1000 w 2250"/>
                <a:gd name="T39" fmla="*/ 1875 h 2788"/>
                <a:gd name="T40" fmla="*/ 1125 w 2250"/>
                <a:gd name="T41" fmla="*/ 1750 h 2788"/>
                <a:gd name="T42" fmla="*/ 1750 w 2250"/>
                <a:gd name="T43" fmla="*/ 1125 h 2788"/>
                <a:gd name="T44" fmla="*/ 1125 w 2250"/>
                <a:gd name="T45" fmla="*/ 500 h 2788"/>
                <a:gd name="T46" fmla="*/ 500 w 2250"/>
                <a:gd name="T47" fmla="*/ 1125 h 2788"/>
                <a:gd name="T48" fmla="*/ 375 w 2250"/>
                <a:gd name="T49" fmla="*/ 1250 h 2788"/>
                <a:gd name="T50" fmla="*/ 250 w 2250"/>
                <a:gd name="T51" fmla="*/ 1125 h 2788"/>
                <a:gd name="T52" fmla="*/ 1125 w 2250"/>
                <a:gd name="T53" fmla="*/ 250 h 2788"/>
                <a:gd name="T54" fmla="*/ 2000 w 2250"/>
                <a:gd name="T55" fmla="*/ 1125 h 2788"/>
                <a:gd name="T56" fmla="*/ 1343 w 2250"/>
                <a:gd name="T57" fmla="*/ 1972 h 27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250" h="2788">
                  <a:moveTo>
                    <a:pt x="1125" y="0"/>
                  </a:moveTo>
                  <a:cubicBezTo>
                    <a:pt x="504" y="0"/>
                    <a:pt x="0" y="505"/>
                    <a:pt x="0" y="1125"/>
                  </a:cubicBezTo>
                  <a:cubicBezTo>
                    <a:pt x="0" y="1332"/>
                    <a:pt x="168" y="1500"/>
                    <a:pt x="375" y="1500"/>
                  </a:cubicBezTo>
                  <a:cubicBezTo>
                    <a:pt x="582" y="1500"/>
                    <a:pt x="750" y="1332"/>
                    <a:pt x="750" y="1125"/>
                  </a:cubicBezTo>
                  <a:cubicBezTo>
                    <a:pt x="750" y="918"/>
                    <a:pt x="918" y="750"/>
                    <a:pt x="1125" y="750"/>
                  </a:cubicBezTo>
                  <a:cubicBezTo>
                    <a:pt x="1332" y="750"/>
                    <a:pt x="1500" y="918"/>
                    <a:pt x="1500" y="1125"/>
                  </a:cubicBezTo>
                  <a:cubicBezTo>
                    <a:pt x="1500" y="1332"/>
                    <a:pt x="1332" y="1500"/>
                    <a:pt x="1125" y="1500"/>
                  </a:cubicBezTo>
                  <a:cubicBezTo>
                    <a:pt x="918" y="1500"/>
                    <a:pt x="750" y="1668"/>
                    <a:pt x="750" y="1875"/>
                  </a:cubicBezTo>
                  <a:lnTo>
                    <a:pt x="750" y="2413"/>
                  </a:lnTo>
                  <a:cubicBezTo>
                    <a:pt x="750" y="2619"/>
                    <a:pt x="918" y="2788"/>
                    <a:pt x="1125" y="2788"/>
                  </a:cubicBezTo>
                  <a:cubicBezTo>
                    <a:pt x="1332" y="2788"/>
                    <a:pt x="1500" y="2619"/>
                    <a:pt x="1500" y="2413"/>
                  </a:cubicBezTo>
                  <a:lnTo>
                    <a:pt x="1500" y="2186"/>
                  </a:lnTo>
                  <a:cubicBezTo>
                    <a:pt x="1946" y="2028"/>
                    <a:pt x="2250" y="1605"/>
                    <a:pt x="2250" y="1125"/>
                  </a:cubicBezTo>
                  <a:cubicBezTo>
                    <a:pt x="2250" y="505"/>
                    <a:pt x="1745" y="0"/>
                    <a:pt x="1125" y="0"/>
                  </a:cubicBezTo>
                  <a:close/>
                  <a:moveTo>
                    <a:pt x="1343" y="1972"/>
                  </a:moveTo>
                  <a:cubicBezTo>
                    <a:pt x="1288" y="1987"/>
                    <a:pt x="1250" y="2036"/>
                    <a:pt x="1250" y="2093"/>
                  </a:cubicBezTo>
                  <a:lnTo>
                    <a:pt x="1250" y="2413"/>
                  </a:lnTo>
                  <a:cubicBezTo>
                    <a:pt x="1250" y="2481"/>
                    <a:pt x="1194" y="2538"/>
                    <a:pt x="1125" y="2538"/>
                  </a:cubicBezTo>
                  <a:cubicBezTo>
                    <a:pt x="1056" y="2538"/>
                    <a:pt x="1000" y="2481"/>
                    <a:pt x="1000" y="2413"/>
                  </a:cubicBezTo>
                  <a:lnTo>
                    <a:pt x="1000" y="1875"/>
                  </a:lnTo>
                  <a:cubicBezTo>
                    <a:pt x="1000" y="1806"/>
                    <a:pt x="1056" y="1750"/>
                    <a:pt x="1125" y="1750"/>
                  </a:cubicBezTo>
                  <a:cubicBezTo>
                    <a:pt x="1469" y="1750"/>
                    <a:pt x="1750" y="1470"/>
                    <a:pt x="1750" y="1125"/>
                  </a:cubicBezTo>
                  <a:cubicBezTo>
                    <a:pt x="1750" y="781"/>
                    <a:pt x="1469" y="500"/>
                    <a:pt x="1125" y="500"/>
                  </a:cubicBezTo>
                  <a:cubicBezTo>
                    <a:pt x="780" y="500"/>
                    <a:pt x="500" y="781"/>
                    <a:pt x="500" y="1125"/>
                  </a:cubicBezTo>
                  <a:cubicBezTo>
                    <a:pt x="500" y="1194"/>
                    <a:pt x="444" y="1250"/>
                    <a:pt x="375" y="1250"/>
                  </a:cubicBezTo>
                  <a:cubicBezTo>
                    <a:pt x="306" y="1250"/>
                    <a:pt x="250" y="1194"/>
                    <a:pt x="250" y="1125"/>
                  </a:cubicBezTo>
                  <a:cubicBezTo>
                    <a:pt x="250" y="643"/>
                    <a:pt x="642" y="250"/>
                    <a:pt x="1125" y="250"/>
                  </a:cubicBezTo>
                  <a:cubicBezTo>
                    <a:pt x="1607" y="250"/>
                    <a:pt x="2000" y="643"/>
                    <a:pt x="2000" y="1125"/>
                  </a:cubicBezTo>
                  <a:cubicBezTo>
                    <a:pt x="2000" y="1524"/>
                    <a:pt x="1730" y="1873"/>
                    <a:pt x="1343" y="1972"/>
                  </a:cubicBez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cs typeface="+mn-cs"/>
              </a:endParaRPr>
            </a:p>
          </p:txBody>
        </p:sp>
        <p:sp>
          <p:nvSpPr>
            <p:cNvPr id="43" name="Freeform 780">
              <a:extLst>
                <a:ext uri="{FF2B5EF4-FFF2-40B4-BE49-F238E27FC236}">
                  <a16:creationId xmlns:a16="http://schemas.microsoft.com/office/drawing/2014/main" id="{4A0B846B-8DCE-4B01-ADA4-F7FC97BE4E3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582" y="3296"/>
              <a:ext cx="20" cy="20"/>
            </a:xfrm>
            <a:custGeom>
              <a:avLst/>
              <a:gdLst>
                <a:gd name="T0" fmla="*/ 640 w 750"/>
                <a:gd name="T1" fmla="*/ 110 h 750"/>
                <a:gd name="T2" fmla="*/ 375 w 750"/>
                <a:gd name="T3" fmla="*/ 0 h 750"/>
                <a:gd name="T4" fmla="*/ 110 w 750"/>
                <a:gd name="T5" fmla="*/ 109 h 750"/>
                <a:gd name="T6" fmla="*/ 0 w 750"/>
                <a:gd name="T7" fmla="*/ 375 h 750"/>
                <a:gd name="T8" fmla="*/ 110 w 750"/>
                <a:gd name="T9" fmla="*/ 640 h 750"/>
                <a:gd name="T10" fmla="*/ 375 w 750"/>
                <a:gd name="T11" fmla="*/ 750 h 750"/>
                <a:gd name="T12" fmla="*/ 640 w 750"/>
                <a:gd name="T13" fmla="*/ 640 h 750"/>
                <a:gd name="T14" fmla="*/ 750 w 750"/>
                <a:gd name="T15" fmla="*/ 375 h 750"/>
                <a:gd name="T16" fmla="*/ 640 w 750"/>
                <a:gd name="T17" fmla="*/ 110 h 750"/>
                <a:gd name="T18" fmla="*/ 463 w 750"/>
                <a:gd name="T19" fmla="*/ 463 h 750"/>
                <a:gd name="T20" fmla="*/ 375 w 750"/>
                <a:gd name="T21" fmla="*/ 500 h 750"/>
                <a:gd name="T22" fmla="*/ 286 w 750"/>
                <a:gd name="T23" fmla="*/ 463 h 750"/>
                <a:gd name="T24" fmla="*/ 250 w 750"/>
                <a:gd name="T25" fmla="*/ 375 h 750"/>
                <a:gd name="T26" fmla="*/ 287 w 750"/>
                <a:gd name="T27" fmla="*/ 286 h 750"/>
                <a:gd name="T28" fmla="*/ 375 w 750"/>
                <a:gd name="T29" fmla="*/ 250 h 750"/>
                <a:gd name="T30" fmla="*/ 463 w 750"/>
                <a:gd name="T31" fmla="*/ 286 h 750"/>
                <a:gd name="T32" fmla="*/ 500 w 750"/>
                <a:gd name="T33" fmla="*/ 375 h 750"/>
                <a:gd name="T34" fmla="*/ 463 w 750"/>
                <a:gd name="T35" fmla="*/ 463 h 7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50" h="750">
                  <a:moveTo>
                    <a:pt x="640" y="110"/>
                  </a:moveTo>
                  <a:cubicBezTo>
                    <a:pt x="570" y="40"/>
                    <a:pt x="474" y="0"/>
                    <a:pt x="375" y="0"/>
                  </a:cubicBezTo>
                  <a:cubicBezTo>
                    <a:pt x="276" y="0"/>
                    <a:pt x="179" y="40"/>
                    <a:pt x="110" y="109"/>
                  </a:cubicBezTo>
                  <a:cubicBezTo>
                    <a:pt x="40" y="179"/>
                    <a:pt x="0" y="276"/>
                    <a:pt x="0" y="375"/>
                  </a:cubicBezTo>
                  <a:cubicBezTo>
                    <a:pt x="0" y="473"/>
                    <a:pt x="40" y="570"/>
                    <a:pt x="110" y="640"/>
                  </a:cubicBezTo>
                  <a:cubicBezTo>
                    <a:pt x="179" y="710"/>
                    <a:pt x="276" y="750"/>
                    <a:pt x="375" y="750"/>
                  </a:cubicBezTo>
                  <a:cubicBezTo>
                    <a:pt x="473" y="750"/>
                    <a:pt x="570" y="709"/>
                    <a:pt x="640" y="640"/>
                  </a:cubicBezTo>
                  <a:cubicBezTo>
                    <a:pt x="710" y="570"/>
                    <a:pt x="750" y="473"/>
                    <a:pt x="750" y="375"/>
                  </a:cubicBezTo>
                  <a:cubicBezTo>
                    <a:pt x="750" y="276"/>
                    <a:pt x="710" y="179"/>
                    <a:pt x="640" y="110"/>
                  </a:cubicBezTo>
                  <a:close/>
                  <a:moveTo>
                    <a:pt x="463" y="463"/>
                  </a:moveTo>
                  <a:cubicBezTo>
                    <a:pt x="440" y="486"/>
                    <a:pt x="407" y="500"/>
                    <a:pt x="375" y="500"/>
                  </a:cubicBezTo>
                  <a:cubicBezTo>
                    <a:pt x="342" y="500"/>
                    <a:pt x="309" y="486"/>
                    <a:pt x="286" y="463"/>
                  </a:cubicBezTo>
                  <a:cubicBezTo>
                    <a:pt x="263" y="440"/>
                    <a:pt x="250" y="407"/>
                    <a:pt x="250" y="375"/>
                  </a:cubicBezTo>
                  <a:cubicBezTo>
                    <a:pt x="250" y="342"/>
                    <a:pt x="263" y="309"/>
                    <a:pt x="287" y="286"/>
                  </a:cubicBezTo>
                  <a:cubicBezTo>
                    <a:pt x="309" y="263"/>
                    <a:pt x="342" y="250"/>
                    <a:pt x="375" y="250"/>
                  </a:cubicBezTo>
                  <a:cubicBezTo>
                    <a:pt x="407" y="250"/>
                    <a:pt x="440" y="263"/>
                    <a:pt x="463" y="286"/>
                  </a:cubicBezTo>
                  <a:cubicBezTo>
                    <a:pt x="486" y="309"/>
                    <a:pt x="500" y="342"/>
                    <a:pt x="500" y="375"/>
                  </a:cubicBezTo>
                  <a:cubicBezTo>
                    <a:pt x="500" y="407"/>
                    <a:pt x="486" y="440"/>
                    <a:pt x="463" y="463"/>
                  </a:cubicBez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cs typeface="+mn-cs"/>
              </a:endParaRPr>
            </a:p>
          </p:txBody>
        </p:sp>
        <p:sp>
          <p:nvSpPr>
            <p:cNvPr id="44" name="Freeform 781">
              <a:extLst>
                <a:ext uri="{FF2B5EF4-FFF2-40B4-BE49-F238E27FC236}">
                  <a16:creationId xmlns:a16="http://schemas.microsoft.com/office/drawing/2014/main" id="{2EE4A409-4923-46A1-AB73-BBD37EB5FB49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2" y="3333"/>
              <a:ext cx="6" cy="28"/>
            </a:xfrm>
            <a:custGeom>
              <a:avLst/>
              <a:gdLst>
                <a:gd name="T0" fmla="*/ 125 w 250"/>
                <a:gd name="T1" fmla="*/ 0 h 1044"/>
                <a:gd name="T2" fmla="*/ 0 w 250"/>
                <a:gd name="T3" fmla="*/ 125 h 1044"/>
                <a:gd name="T4" fmla="*/ 0 w 250"/>
                <a:gd name="T5" fmla="*/ 919 h 1044"/>
                <a:gd name="T6" fmla="*/ 125 w 250"/>
                <a:gd name="T7" fmla="*/ 1044 h 1044"/>
                <a:gd name="T8" fmla="*/ 250 w 250"/>
                <a:gd name="T9" fmla="*/ 919 h 1044"/>
                <a:gd name="T10" fmla="*/ 250 w 250"/>
                <a:gd name="T11" fmla="*/ 125 h 1044"/>
                <a:gd name="T12" fmla="*/ 125 w 250"/>
                <a:gd name="T13" fmla="*/ 0 h 10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0" h="1044">
                  <a:moveTo>
                    <a:pt x="125" y="0"/>
                  </a:moveTo>
                  <a:cubicBezTo>
                    <a:pt x="56" y="0"/>
                    <a:pt x="0" y="56"/>
                    <a:pt x="0" y="125"/>
                  </a:cubicBezTo>
                  <a:lnTo>
                    <a:pt x="0" y="919"/>
                  </a:lnTo>
                  <a:cubicBezTo>
                    <a:pt x="0" y="988"/>
                    <a:pt x="56" y="1044"/>
                    <a:pt x="125" y="1044"/>
                  </a:cubicBezTo>
                  <a:cubicBezTo>
                    <a:pt x="194" y="1044"/>
                    <a:pt x="250" y="988"/>
                    <a:pt x="250" y="919"/>
                  </a:cubicBezTo>
                  <a:lnTo>
                    <a:pt x="250" y="125"/>
                  </a:lnTo>
                  <a:cubicBezTo>
                    <a:pt x="250" y="56"/>
                    <a:pt x="194" y="0"/>
                    <a:pt x="125" y="0"/>
                  </a:cubicBez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cs typeface="+mn-cs"/>
              </a:endParaRPr>
            </a:p>
          </p:txBody>
        </p:sp>
      </p:grpSp>
      <p:sp>
        <p:nvSpPr>
          <p:cNvPr id="122886" name="Rectangle 45">
            <a:extLst>
              <a:ext uri="{FF2B5EF4-FFF2-40B4-BE49-F238E27FC236}">
                <a16:creationId xmlns:a16="http://schemas.microsoft.com/office/drawing/2014/main" id="{2B8630AC-CB58-4BA0-8458-A31FFF96ACA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32000" y="1409700"/>
            <a:ext cx="4208463" cy="6365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spcAft>
                <a:spcPts val="1600"/>
              </a:spcAft>
            </a:pPr>
            <a:r>
              <a:rPr lang="ru-RU" altLang="en-US" sz="1400">
                <a:solidFill>
                  <a:schemeClr val="tx2"/>
                </a:solidFill>
              </a:rPr>
              <a:t>Ҳа</a:t>
            </a:r>
          </a:p>
          <a:p>
            <a:pPr eaLnBrk="1" hangingPunct="1">
              <a:spcAft>
                <a:spcPts val="1600"/>
              </a:spcAft>
            </a:pPr>
            <a:r>
              <a:rPr lang="ru-RU" altLang="en-US" sz="1400">
                <a:solidFill>
                  <a:schemeClr val="tx2"/>
                </a:solidFill>
              </a:rPr>
              <a:t>Йўқ</a:t>
            </a:r>
          </a:p>
        </p:txBody>
      </p:sp>
      <p:sp>
        <p:nvSpPr>
          <p:cNvPr id="47" name="Oval 46">
            <a:extLst>
              <a:ext uri="{FF2B5EF4-FFF2-40B4-BE49-F238E27FC236}">
                <a16:creationId xmlns:a16="http://schemas.microsoft.com/office/drawing/2014/main" id="{263A0BA8-3AC3-4755-AD70-A51D363AA5D2}"/>
              </a:ext>
            </a:extLst>
          </p:cNvPr>
          <p:cNvSpPr/>
          <p:nvPr/>
        </p:nvSpPr>
        <p:spPr>
          <a:xfrm>
            <a:off x="1597025" y="1371600"/>
            <a:ext cx="331788" cy="331788"/>
          </a:xfrm>
          <a:prstGeom prst="ellipse">
            <a:avLst/>
          </a:prstGeom>
          <a:solidFill>
            <a:srgbClr val="1BD7D3"/>
          </a:solidFill>
          <a:ln w="381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400" b="1" dirty="0"/>
              <a:t>1</a:t>
            </a:r>
            <a:endParaRPr lang="en-US" sz="1400" b="1" dirty="0"/>
          </a:p>
        </p:txBody>
      </p:sp>
      <p:sp>
        <p:nvSpPr>
          <p:cNvPr id="48" name="Oval 47">
            <a:extLst>
              <a:ext uri="{FF2B5EF4-FFF2-40B4-BE49-F238E27FC236}">
                <a16:creationId xmlns:a16="http://schemas.microsoft.com/office/drawing/2014/main" id="{00FF612B-ED37-48CE-A536-C4E38FF5B6BC}"/>
              </a:ext>
            </a:extLst>
          </p:cNvPr>
          <p:cNvSpPr/>
          <p:nvPr/>
        </p:nvSpPr>
        <p:spPr>
          <a:xfrm>
            <a:off x="1597025" y="1803400"/>
            <a:ext cx="331788" cy="331788"/>
          </a:xfrm>
          <a:prstGeom prst="ellipse">
            <a:avLst/>
          </a:prstGeom>
          <a:solidFill>
            <a:srgbClr val="1BD7D3"/>
          </a:solidFill>
          <a:ln w="381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400" b="1" dirty="0"/>
              <a:t>2</a:t>
            </a:r>
            <a:endParaRPr lang="en-US" sz="1400" b="1" dirty="0"/>
          </a:p>
        </p:txBody>
      </p:sp>
      <p:sp>
        <p:nvSpPr>
          <p:cNvPr id="122889" name="object 12">
            <a:extLst>
              <a:ext uri="{FF2B5EF4-FFF2-40B4-BE49-F238E27FC236}">
                <a16:creationId xmlns:a16="http://schemas.microsoft.com/office/drawing/2014/main" id="{4254998C-9B54-45B6-A714-D1A1467E70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9738" y="2668588"/>
            <a:ext cx="688975" cy="685800"/>
          </a:xfrm>
          <a:custGeom>
            <a:avLst/>
            <a:gdLst>
              <a:gd name="T0" fmla="*/ 0 w 381000"/>
              <a:gd name="T1" fmla="*/ 0 h 379730"/>
              <a:gd name="T2" fmla="*/ 381000 w 381000"/>
              <a:gd name="T3" fmla="*/ 379730 h 379730"/>
            </a:gdLst>
            <a:ahLst/>
            <a:cxnLst/>
            <a:rect l="T0" t="T1" r="T2" b="T3"/>
            <a:pathLst>
              <a:path w="381000" h="379730">
                <a:moveTo>
                  <a:pt x="190500" y="0"/>
                </a:moveTo>
                <a:lnTo>
                  <a:pt x="146837" y="5011"/>
                </a:lnTo>
                <a:lnTo>
                  <a:pt x="106746" y="19287"/>
                </a:lnTo>
                <a:lnTo>
                  <a:pt x="71374" y="41687"/>
                </a:lnTo>
                <a:lnTo>
                  <a:pt x="41867" y="71072"/>
                </a:lnTo>
                <a:lnTo>
                  <a:pt x="19372" y="106302"/>
                </a:lnTo>
                <a:lnTo>
                  <a:pt x="5034" y="146237"/>
                </a:lnTo>
                <a:lnTo>
                  <a:pt x="0" y="189737"/>
                </a:lnTo>
                <a:lnTo>
                  <a:pt x="5034" y="233238"/>
                </a:lnTo>
                <a:lnTo>
                  <a:pt x="19372" y="273173"/>
                </a:lnTo>
                <a:lnTo>
                  <a:pt x="41867" y="308403"/>
                </a:lnTo>
                <a:lnTo>
                  <a:pt x="71374" y="337788"/>
                </a:lnTo>
                <a:lnTo>
                  <a:pt x="106746" y="360188"/>
                </a:lnTo>
                <a:lnTo>
                  <a:pt x="146837" y="374464"/>
                </a:lnTo>
                <a:lnTo>
                  <a:pt x="190500" y="379475"/>
                </a:lnTo>
                <a:lnTo>
                  <a:pt x="234162" y="374464"/>
                </a:lnTo>
                <a:lnTo>
                  <a:pt x="274253" y="360188"/>
                </a:lnTo>
                <a:lnTo>
                  <a:pt x="309625" y="337788"/>
                </a:lnTo>
                <a:lnTo>
                  <a:pt x="339132" y="308403"/>
                </a:lnTo>
                <a:lnTo>
                  <a:pt x="361627" y="273173"/>
                </a:lnTo>
                <a:lnTo>
                  <a:pt x="375965" y="233238"/>
                </a:lnTo>
                <a:lnTo>
                  <a:pt x="381000" y="189737"/>
                </a:lnTo>
                <a:lnTo>
                  <a:pt x="375965" y="146237"/>
                </a:lnTo>
                <a:lnTo>
                  <a:pt x="361627" y="106302"/>
                </a:lnTo>
                <a:lnTo>
                  <a:pt x="339132" y="71072"/>
                </a:lnTo>
                <a:lnTo>
                  <a:pt x="309625" y="41687"/>
                </a:lnTo>
                <a:lnTo>
                  <a:pt x="274253" y="19287"/>
                </a:lnTo>
                <a:lnTo>
                  <a:pt x="234162" y="5011"/>
                </a:lnTo>
                <a:lnTo>
                  <a:pt x="190500" y="0"/>
                </a:lnTo>
                <a:close/>
              </a:path>
            </a:pathLst>
          </a:custGeom>
          <a:solidFill>
            <a:srgbClr val="1BD7D3">
              <a:alpha val="27843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2800" b="1">
                <a:solidFill>
                  <a:srgbClr val="4A127B"/>
                </a:solidFill>
              </a:rPr>
              <a:t>4</a:t>
            </a:r>
            <a:endParaRPr lang="ru-RU" altLang="en-US" sz="2800" b="1">
              <a:solidFill>
                <a:srgbClr val="4A127B"/>
              </a:solidFill>
            </a:endParaRPr>
          </a:p>
        </p:txBody>
      </p:sp>
      <p:sp>
        <p:nvSpPr>
          <p:cNvPr id="122890" name="Rectangle 59">
            <a:extLst>
              <a:ext uri="{FF2B5EF4-FFF2-40B4-BE49-F238E27FC236}">
                <a16:creationId xmlns:a16="http://schemas.microsoft.com/office/drawing/2014/main" id="{E99118AB-5AF7-4B87-AF14-D864B2340AB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43050" y="2687638"/>
            <a:ext cx="5021263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ru-RU" altLang="en-US" sz="1400" b="1">
                <a:solidFill>
                  <a:srgbClr val="3A07DF"/>
                </a:solidFill>
              </a:rPr>
              <a:t>Қуйидагилардан</a:t>
            </a:r>
            <a:r>
              <a:rPr lang="tr-TR" altLang="en-US" sz="1400" b="1">
                <a:solidFill>
                  <a:srgbClr val="3A07DF"/>
                </a:solidFill>
              </a:rPr>
              <a:t> </a:t>
            </a:r>
            <a:r>
              <a:rPr lang="ru-RU" altLang="en-US" sz="1400" b="1">
                <a:solidFill>
                  <a:srgbClr val="3A07DF"/>
                </a:solidFill>
              </a:rPr>
              <a:t>қайси</a:t>
            </a:r>
            <a:r>
              <a:rPr lang="tr-TR" altLang="en-US" sz="1400" b="1">
                <a:solidFill>
                  <a:srgbClr val="3A07DF"/>
                </a:solidFill>
              </a:rPr>
              <a:t> </a:t>
            </a:r>
            <a:r>
              <a:rPr lang="ru-RU" altLang="en-US" sz="1400" b="1">
                <a:solidFill>
                  <a:srgbClr val="3A07DF"/>
                </a:solidFill>
              </a:rPr>
              <a:t>бири</a:t>
            </a:r>
            <a:r>
              <a:rPr lang="tr-TR" altLang="en-US" sz="1400" b="1">
                <a:solidFill>
                  <a:srgbClr val="3A07DF"/>
                </a:solidFill>
              </a:rPr>
              <a:t> </a:t>
            </a:r>
            <a:r>
              <a:rPr lang="ru-RU" altLang="en-US" sz="1400" b="1">
                <a:solidFill>
                  <a:srgbClr val="3A07DF"/>
                </a:solidFill>
              </a:rPr>
              <a:t>тўғрилик</a:t>
            </a:r>
            <a:r>
              <a:rPr lang="tr-TR" altLang="en-US" sz="1400" b="1">
                <a:solidFill>
                  <a:srgbClr val="3A07DF"/>
                </a:solidFill>
              </a:rPr>
              <a:t> </a:t>
            </a:r>
            <a:r>
              <a:rPr lang="ru-RU" altLang="en-US" sz="1400" b="1">
                <a:solidFill>
                  <a:srgbClr val="3A07DF"/>
                </a:solidFill>
              </a:rPr>
              <a:t>билан</a:t>
            </a:r>
            <a:r>
              <a:rPr lang="tr-TR" altLang="en-US" sz="1400" b="1">
                <a:solidFill>
                  <a:srgbClr val="3A07DF"/>
                </a:solidFill>
              </a:rPr>
              <a:t> </a:t>
            </a:r>
            <a:r>
              <a:rPr lang="ru-RU" altLang="en-US" sz="1400" b="1">
                <a:solidFill>
                  <a:srgbClr val="3A07DF"/>
                </a:solidFill>
              </a:rPr>
              <a:t>боғлиқ</a:t>
            </a:r>
            <a:r>
              <a:rPr lang="tr-TR" altLang="en-US" sz="1400" b="1">
                <a:solidFill>
                  <a:srgbClr val="3A07DF"/>
                </a:solidFill>
              </a:rPr>
              <a:t> </a:t>
            </a:r>
            <a:r>
              <a:rPr lang="uz-Cyrl-UZ" altLang="en-US" sz="1400" b="1">
                <a:solidFill>
                  <a:srgbClr val="3A07DF"/>
                </a:solidFill>
              </a:rPr>
              <a:t>э</a:t>
            </a:r>
            <a:r>
              <a:rPr lang="ru-RU" altLang="en-US" sz="1400" b="1">
                <a:solidFill>
                  <a:srgbClr val="3A07DF"/>
                </a:solidFill>
              </a:rPr>
              <a:t>мас</a:t>
            </a:r>
            <a:r>
              <a:rPr lang="tr-TR" altLang="en-US" sz="1400" b="1">
                <a:solidFill>
                  <a:srgbClr val="3A07DF"/>
                </a:solidFill>
              </a:rPr>
              <a:t>?</a:t>
            </a:r>
            <a:endParaRPr lang="ru-RU" altLang="en-US" sz="1400" b="1">
              <a:solidFill>
                <a:srgbClr val="3A07DF"/>
              </a:solidFill>
            </a:endParaRPr>
          </a:p>
        </p:txBody>
      </p:sp>
      <p:grpSp>
        <p:nvGrpSpPr>
          <p:cNvPr id="3" name="Group 775">
            <a:extLst>
              <a:ext uri="{FF2B5EF4-FFF2-40B4-BE49-F238E27FC236}">
                <a16:creationId xmlns:a16="http://schemas.microsoft.com/office/drawing/2014/main" id="{A379E1C6-8BB4-4561-809D-AD4F9D0AC7F0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784413" y="2705865"/>
            <a:ext cx="613975" cy="610405"/>
            <a:chOff x="3506" y="3214"/>
            <a:chExt cx="172" cy="171"/>
          </a:xfrm>
          <a:solidFill>
            <a:srgbClr val="3A07DF"/>
          </a:solidFill>
        </p:grpSpPr>
        <p:sp>
          <p:nvSpPr>
            <p:cNvPr id="62" name="Freeform 776">
              <a:extLst>
                <a:ext uri="{FF2B5EF4-FFF2-40B4-BE49-F238E27FC236}">
                  <a16:creationId xmlns:a16="http://schemas.microsoft.com/office/drawing/2014/main" id="{D7514491-65C5-4819-8F80-4303B33DE94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506" y="3311"/>
              <a:ext cx="172" cy="74"/>
            </a:xfrm>
            <a:custGeom>
              <a:avLst/>
              <a:gdLst>
                <a:gd name="T0" fmla="*/ 6399 w 6407"/>
                <a:gd name="T1" fmla="*/ 497 h 2768"/>
                <a:gd name="T2" fmla="*/ 6206 w 6407"/>
                <a:gd name="T3" fmla="*/ 138 h 2768"/>
                <a:gd name="T4" fmla="*/ 5592 w 6407"/>
                <a:gd name="T5" fmla="*/ 172 h 2768"/>
                <a:gd name="T6" fmla="*/ 4560 w 6407"/>
                <a:gd name="T7" fmla="*/ 1133 h 2768"/>
                <a:gd name="T8" fmla="*/ 4219 w 6407"/>
                <a:gd name="T9" fmla="*/ 682 h 2768"/>
                <a:gd name="T10" fmla="*/ 2958 w 6407"/>
                <a:gd name="T11" fmla="*/ 362 h 2768"/>
                <a:gd name="T12" fmla="*/ 2289 w 6407"/>
                <a:gd name="T13" fmla="*/ 384 h 2768"/>
                <a:gd name="T14" fmla="*/ 1418 w 6407"/>
                <a:gd name="T15" fmla="*/ 667 h 2768"/>
                <a:gd name="T16" fmla="*/ 1418 w 6407"/>
                <a:gd name="T17" fmla="*/ 416 h 2768"/>
                <a:gd name="T18" fmla="*/ 1293 w 6407"/>
                <a:gd name="T19" fmla="*/ 291 h 2768"/>
                <a:gd name="T20" fmla="*/ 125 w 6407"/>
                <a:gd name="T21" fmla="*/ 291 h 2768"/>
                <a:gd name="T22" fmla="*/ 0 w 6407"/>
                <a:gd name="T23" fmla="*/ 416 h 2768"/>
                <a:gd name="T24" fmla="*/ 0 w 6407"/>
                <a:gd name="T25" fmla="*/ 2643 h 2768"/>
                <a:gd name="T26" fmla="*/ 125 w 6407"/>
                <a:gd name="T27" fmla="*/ 2768 h 2768"/>
                <a:gd name="T28" fmla="*/ 1293 w 6407"/>
                <a:gd name="T29" fmla="*/ 2768 h 2768"/>
                <a:gd name="T30" fmla="*/ 1418 w 6407"/>
                <a:gd name="T31" fmla="*/ 2643 h 2768"/>
                <a:gd name="T32" fmla="*/ 1418 w 6407"/>
                <a:gd name="T33" fmla="*/ 930 h 2768"/>
                <a:gd name="T34" fmla="*/ 2366 w 6407"/>
                <a:gd name="T35" fmla="*/ 622 h 2768"/>
                <a:gd name="T36" fmla="*/ 2897 w 6407"/>
                <a:gd name="T37" fmla="*/ 605 h 2768"/>
                <a:gd name="T38" fmla="*/ 4157 w 6407"/>
                <a:gd name="T39" fmla="*/ 924 h 2768"/>
                <a:gd name="T40" fmla="*/ 4309 w 6407"/>
                <a:gd name="T41" fmla="*/ 1141 h 2768"/>
                <a:gd name="T42" fmla="*/ 4107 w 6407"/>
                <a:gd name="T43" fmla="*/ 1323 h 2768"/>
                <a:gd name="T44" fmla="*/ 3229 w 6407"/>
                <a:gd name="T45" fmla="*/ 1323 h 2768"/>
                <a:gd name="T46" fmla="*/ 3104 w 6407"/>
                <a:gd name="T47" fmla="*/ 1448 h 2768"/>
                <a:gd name="T48" fmla="*/ 3229 w 6407"/>
                <a:gd name="T49" fmla="*/ 1573 h 2768"/>
                <a:gd name="T50" fmla="*/ 3498 w 6407"/>
                <a:gd name="T51" fmla="*/ 1573 h 2768"/>
                <a:gd name="T52" fmla="*/ 3513 w 6407"/>
                <a:gd name="T53" fmla="*/ 1574 h 2768"/>
                <a:gd name="T54" fmla="*/ 4132 w 6407"/>
                <a:gd name="T55" fmla="*/ 1574 h 2768"/>
                <a:gd name="T56" fmla="*/ 4688 w 6407"/>
                <a:gd name="T57" fmla="*/ 1355 h 2768"/>
                <a:gd name="T58" fmla="*/ 5762 w 6407"/>
                <a:gd name="T59" fmla="*/ 355 h 2768"/>
                <a:gd name="T60" fmla="*/ 6057 w 6407"/>
                <a:gd name="T61" fmla="*/ 338 h 2768"/>
                <a:gd name="T62" fmla="*/ 6150 w 6407"/>
                <a:gd name="T63" fmla="*/ 511 h 2768"/>
                <a:gd name="T64" fmla="*/ 6077 w 6407"/>
                <a:gd name="T65" fmla="*/ 693 h 2768"/>
                <a:gd name="T66" fmla="*/ 4597 w 6407"/>
                <a:gd name="T67" fmla="*/ 2070 h 2768"/>
                <a:gd name="T68" fmla="*/ 4222 w 6407"/>
                <a:gd name="T69" fmla="*/ 2218 h 2768"/>
                <a:gd name="T70" fmla="*/ 2285 w 6407"/>
                <a:gd name="T71" fmla="*/ 2218 h 2768"/>
                <a:gd name="T72" fmla="*/ 2160 w 6407"/>
                <a:gd name="T73" fmla="*/ 2343 h 2768"/>
                <a:gd name="T74" fmla="*/ 2285 w 6407"/>
                <a:gd name="T75" fmla="*/ 2468 h 2768"/>
                <a:gd name="T76" fmla="*/ 4222 w 6407"/>
                <a:gd name="T77" fmla="*/ 2468 h 2768"/>
                <a:gd name="T78" fmla="*/ 4767 w 6407"/>
                <a:gd name="T79" fmla="*/ 2253 h 2768"/>
                <a:gd name="T80" fmla="*/ 6247 w 6407"/>
                <a:gd name="T81" fmla="*/ 876 h 2768"/>
                <a:gd name="T82" fmla="*/ 6399 w 6407"/>
                <a:gd name="T83" fmla="*/ 497 h 2768"/>
                <a:gd name="T84" fmla="*/ 1168 w 6407"/>
                <a:gd name="T85" fmla="*/ 2518 h 2768"/>
                <a:gd name="T86" fmla="*/ 250 w 6407"/>
                <a:gd name="T87" fmla="*/ 2518 h 2768"/>
                <a:gd name="T88" fmla="*/ 250 w 6407"/>
                <a:gd name="T89" fmla="*/ 541 h 2768"/>
                <a:gd name="T90" fmla="*/ 1168 w 6407"/>
                <a:gd name="T91" fmla="*/ 541 h 2768"/>
                <a:gd name="T92" fmla="*/ 1168 w 6407"/>
                <a:gd name="T93" fmla="*/ 2518 h 27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6407" h="2768">
                  <a:moveTo>
                    <a:pt x="6399" y="497"/>
                  </a:moveTo>
                  <a:cubicBezTo>
                    <a:pt x="6391" y="354"/>
                    <a:pt x="6321" y="223"/>
                    <a:pt x="6206" y="138"/>
                  </a:cubicBezTo>
                  <a:cubicBezTo>
                    <a:pt x="6020" y="0"/>
                    <a:pt x="5761" y="14"/>
                    <a:pt x="5592" y="172"/>
                  </a:cubicBezTo>
                  <a:lnTo>
                    <a:pt x="4560" y="1133"/>
                  </a:lnTo>
                  <a:cubicBezTo>
                    <a:pt x="4566" y="922"/>
                    <a:pt x="4427" y="735"/>
                    <a:pt x="4219" y="682"/>
                  </a:cubicBezTo>
                  <a:lnTo>
                    <a:pt x="2958" y="362"/>
                  </a:lnTo>
                  <a:cubicBezTo>
                    <a:pt x="2737" y="306"/>
                    <a:pt x="2506" y="314"/>
                    <a:pt x="2289" y="384"/>
                  </a:cubicBezTo>
                  <a:lnTo>
                    <a:pt x="1418" y="667"/>
                  </a:lnTo>
                  <a:lnTo>
                    <a:pt x="1418" y="416"/>
                  </a:lnTo>
                  <a:cubicBezTo>
                    <a:pt x="1418" y="347"/>
                    <a:pt x="1362" y="291"/>
                    <a:pt x="1293" y="291"/>
                  </a:cubicBezTo>
                  <a:lnTo>
                    <a:pt x="125" y="291"/>
                  </a:lnTo>
                  <a:cubicBezTo>
                    <a:pt x="56" y="291"/>
                    <a:pt x="0" y="347"/>
                    <a:pt x="0" y="416"/>
                  </a:cubicBezTo>
                  <a:lnTo>
                    <a:pt x="0" y="2643"/>
                  </a:lnTo>
                  <a:cubicBezTo>
                    <a:pt x="0" y="2712"/>
                    <a:pt x="56" y="2768"/>
                    <a:pt x="125" y="2768"/>
                  </a:cubicBezTo>
                  <a:lnTo>
                    <a:pt x="1293" y="2768"/>
                  </a:lnTo>
                  <a:cubicBezTo>
                    <a:pt x="1362" y="2768"/>
                    <a:pt x="1418" y="2712"/>
                    <a:pt x="1418" y="2643"/>
                  </a:cubicBezTo>
                  <a:lnTo>
                    <a:pt x="1418" y="930"/>
                  </a:lnTo>
                  <a:lnTo>
                    <a:pt x="2366" y="622"/>
                  </a:lnTo>
                  <a:cubicBezTo>
                    <a:pt x="2538" y="566"/>
                    <a:pt x="2722" y="560"/>
                    <a:pt x="2897" y="605"/>
                  </a:cubicBezTo>
                  <a:lnTo>
                    <a:pt x="4157" y="924"/>
                  </a:lnTo>
                  <a:cubicBezTo>
                    <a:pt x="4255" y="949"/>
                    <a:pt x="4319" y="1040"/>
                    <a:pt x="4309" y="1141"/>
                  </a:cubicBezTo>
                  <a:cubicBezTo>
                    <a:pt x="4299" y="1245"/>
                    <a:pt x="4212" y="1323"/>
                    <a:pt x="4107" y="1323"/>
                  </a:cubicBezTo>
                  <a:lnTo>
                    <a:pt x="3229" y="1323"/>
                  </a:lnTo>
                  <a:cubicBezTo>
                    <a:pt x="3160" y="1323"/>
                    <a:pt x="3104" y="1379"/>
                    <a:pt x="3104" y="1448"/>
                  </a:cubicBezTo>
                  <a:cubicBezTo>
                    <a:pt x="3104" y="1517"/>
                    <a:pt x="3160" y="1573"/>
                    <a:pt x="3229" y="1573"/>
                  </a:cubicBezTo>
                  <a:lnTo>
                    <a:pt x="3498" y="1573"/>
                  </a:lnTo>
                  <a:cubicBezTo>
                    <a:pt x="3503" y="1574"/>
                    <a:pt x="3508" y="1574"/>
                    <a:pt x="3513" y="1574"/>
                  </a:cubicBezTo>
                  <a:lnTo>
                    <a:pt x="4132" y="1574"/>
                  </a:lnTo>
                  <a:cubicBezTo>
                    <a:pt x="4339" y="1574"/>
                    <a:pt x="4536" y="1496"/>
                    <a:pt x="4688" y="1355"/>
                  </a:cubicBezTo>
                  <a:lnTo>
                    <a:pt x="5762" y="355"/>
                  </a:lnTo>
                  <a:cubicBezTo>
                    <a:pt x="5843" y="279"/>
                    <a:pt x="5967" y="272"/>
                    <a:pt x="6057" y="338"/>
                  </a:cubicBezTo>
                  <a:cubicBezTo>
                    <a:pt x="6112" y="379"/>
                    <a:pt x="6146" y="442"/>
                    <a:pt x="6150" y="511"/>
                  </a:cubicBezTo>
                  <a:cubicBezTo>
                    <a:pt x="6154" y="580"/>
                    <a:pt x="6127" y="646"/>
                    <a:pt x="6077" y="693"/>
                  </a:cubicBezTo>
                  <a:lnTo>
                    <a:pt x="4597" y="2070"/>
                  </a:lnTo>
                  <a:cubicBezTo>
                    <a:pt x="4494" y="2165"/>
                    <a:pt x="4361" y="2218"/>
                    <a:pt x="4222" y="2218"/>
                  </a:cubicBezTo>
                  <a:lnTo>
                    <a:pt x="2285" y="2218"/>
                  </a:lnTo>
                  <a:cubicBezTo>
                    <a:pt x="2216" y="2218"/>
                    <a:pt x="2160" y="2274"/>
                    <a:pt x="2160" y="2343"/>
                  </a:cubicBezTo>
                  <a:cubicBezTo>
                    <a:pt x="2160" y="2412"/>
                    <a:pt x="2216" y="2468"/>
                    <a:pt x="2285" y="2468"/>
                  </a:cubicBezTo>
                  <a:lnTo>
                    <a:pt x="4222" y="2468"/>
                  </a:lnTo>
                  <a:cubicBezTo>
                    <a:pt x="4425" y="2468"/>
                    <a:pt x="4618" y="2392"/>
                    <a:pt x="4767" y="2253"/>
                  </a:cubicBezTo>
                  <a:lnTo>
                    <a:pt x="6247" y="876"/>
                  </a:lnTo>
                  <a:cubicBezTo>
                    <a:pt x="6352" y="778"/>
                    <a:pt x="6407" y="640"/>
                    <a:pt x="6399" y="497"/>
                  </a:cubicBezTo>
                  <a:close/>
                  <a:moveTo>
                    <a:pt x="1168" y="2518"/>
                  </a:moveTo>
                  <a:lnTo>
                    <a:pt x="250" y="2518"/>
                  </a:lnTo>
                  <a:lnTo>
                    <a:pt x="250" y="541"/>
                  </a:lnTo>
                  <a:lnTo>
                    <a:pt x="1168" y="541"/>
                  </a:lnTo>
                  <a:lnTo>
                    <a:pt x="1168" y="2518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cs typeface="+mn-cs"/>
              </a:endParaRPr>
            </a:p>
          </p:txBody>
        </p:sp>
        <p:sp>
          <p:nvSpPr>
            <p:cNvPr id="63" name="Freeform 777">
              <a:extLst>
                <a:ext uri="{FF2B5EF4-FFF2-40B4-BE49-F238E27FC236}">
                  <a16:creationId xmlns:a16="http://schemas.microsoft.com/office/drawing/2014/main" id="{6E5649D1-57E3-42C9-A581-AB5381A02504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0" y="3371"/>
              <a:ext cx="7" cy="6"/>
            </a:xfrm>
            <a:custGeom>
              <a:avLst/>
              <a:gdLst>
                <a:gd name="T0" fmla="*/ 213 w 250"/>
                <a:gd name="T1" fmla="*/ 36 h 250"/>
                <a:gd name="T2" fmla="*/ 125 w 250"/>
                <a:gd name="T3" fmla="*/ 0 h 250"/>
                <a:gd name="T4" fmla="*/ 36 w 250"/>
                <a:gd name="T5" fmla="*/ 36 h 250"/>
                <a:gd name="T6" fmla="*/ 0 w 250"/>
                <a:gd name="T7" fmla="*/ 125 h 250"/>
                <a:gd name="T8" fmla="*/ 36 w 250"/>
                <a:gd name="T9" fmla="*/ 213 h 250"/>
                <a:gd name="T10" fmla="*/ 125 w 250"/>
                <a:gd name="T11" fmla="*/ 250 h 250"/>
                <a:gd name="T12" fmla="*/ 213 w 250"/>
                <a:gd name="T13" fmla="*/ 213 h 250"/>
                <a:gd name="T14" fmla="*/ 250 w 250"/>
                <a:gd name="T15" fmla="*/ 125 h 250"/>
                <a:gd name="T16" fmla="*/ 213 w 250"/>
                <a:gd name="T17" fmla="*/ 36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0" h="250">
                  <a:moveTo>
                    <a:pt x="213" y="36"/>
                  </a:moveTo>
                  <a:cubicBezTo>
                    <a:pt x="190" y="13"/>
                    <a:pt x="157" y="0"/>
                    <a:pt x="125" y="0"/>
                  </a:cubicBezTo>
                  <a:cubicBezTo>
                    <a:pt x="92" y="0"/>
                    <a:pt x="59" y="13"/>
                    <a:pt x="36" y="36"/>
                  </a:cubicBezTo>
                  <a:cubicBezTo>
                    <a:pt x="13" y="60"/>
                    <a:pt x="0" y="92"/>
                    <a:pt x="0" y="125"/>
                  </a:cubicBezTo>
                  <a:cubicBezTo>
                    <a:pt x="0" y="158"/>
                    <a:pt x="13" y="190"/>
                    <a:pt x="36" y="213"/>
                  </a:cubicBezTo>
                  <a:cubicBezTo>
                    <a:pt x="60" y="236"/>
                    <a:pt x="92" y="250"/>
                    <a:pt x="125" y="250"/>
                  </a:cubicBezTo>
                  <a:cubicBezTo>
                    <a:pt x="157" y="250"/>
                    <a:pt x="190" y="236"/>
                    <a:pt x="213" y="213"/>
                  </a:cubicBezTo>
                  <a:cubicBezTo>
                    <a:pt x="236" y="190"/>
                    <a:pt x="250" y="158"/>
                    <a:pt x="250" y="125"/>
                  </a:cubicBezTo>
                  <a:cubicBezTo>
                    <a:pt x="250" y="92"/>
                    <a:pt x="236" y="60"/>
                    <a:pt x="213" y="36"/>
                  </a:cubicBez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cs typeface="+mn-cs"/>
              </a:endParaRPr>
            </a:p>
          </p:txBody>
        </p:sp>
        <p:sp>
          <p:nvSpPr>
            <p:cNvPr id="64" name="Freeform 778">
              <a:extLst>
                <a:ext uri="{FF2B5EF4-FFF2-40B4-BE49-F238E27FC236}">
                  <a16:creationId xmlns:a16="http://schemas.microsoft.com/office/drawing/2014/main" id="{F5EE9E64-BCAB-4530-9E7B-278FE2A1B4CC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2" y="3367"/>
              <a:ext cx="6" cy="7"/>
            </a:xfrm>
            <a:custGeom>
              <a:avLst/>
              <a:gdLst>
                <a:gd name="T0" fmla="*/ 213 w 250"/>
                <a:gd name="T1" fmla="*/ 36 h 250"/>
                <a:gd name="T2" fmla="*/ 125 w 250"/>
                <a:gd name="T3" fmla="*/ 0 h 250"/>
                <a:gd name="T4" fmla="*/ 36 w 250"/>
                <a:gd name="T5" fmla="*/ 36 h 250"/>
                <a:gd name="T6" fmla="*/ 0 w 250"/>
                <a:gd name="T7" fmla="*/ 125 h 250"/>
                <a:gd name="T8" fmla="*/ 36 w 250"/>
                <a:gd name="T9" fmla="*/ 213 h 250"/>
                <a:gd name="T10" fmla="*/ 125 w 250"/>
                <a:gd name="T11" fmla="*/ 250 h 250"/>
                <a:gd name="T12" fmla="*/ 213 w 250"/>
                <a:gd name="T13" fmla="*/ 213 h 250"/>
                <a:gd name="T14" fmla="*/ 250 w 250"/>
                <a:gd name="T15" fmla="*/ 125 h 250"/>
                <a:gd name="T16" fmla="*/ 213 w 250"/>
                <a:gd name="T17" fmla="*/ 36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0" h="250">
                  <a:moveTo>
                    <a:pt x="213" y="36"/>
                  </a:moveTo>
                  <a:cubicBezTo>
                    <a:pt x="190" y="13"/>
                    <a:pt x="158" y="0"/>
                    <a:pt x="125" y="0"/>
                  </a:cubicBezTo>
                  <a:cubicBezTo>
                    <a:pt x="92" y="0"/>
                    <a:pt x="60" y="13"/>
                    <a:pt x="36" y="36"/>
                  </a:cubicBezTo>
                  <a:cubicBezTo>
                    <a:pt x="13" y="60"/>
                    <a:pt x="0" y="92"/>
                    <a:pt x="0" y="125"/>
                  </a:cubicBezTo>
                  <a:cubicBezTo>
                    <a:pt x="0" y="158"/>
                    <a:pt x="13" y="190"/>
                    <a:pt x="36" y="213"/>
                  </a:cubicBezTo>
                  <a:cubicBezTo>
                    <a:pt x="60" y="236"/>
                    <a:pt x="92" y="250"/>
                    <a:pt x="125" y="250"/>
                  </a:cubicBezTo>
                  <a:cubicBezTo>
                    <a:pt x="158" y="250"/>
                    <a:pt x="190" y="236"/>
                    <a:pt x="213" y="213"/>
                  </a:cubicBezTo>
                  <a:cubicBezTo>
                    <a:pt x="237" y="190"/>
                    <a:pt x="250" y="158"/>
                    <a:pt x="250" y="125"/>
                  </a:cubicBezTo>
                  <a:cubicBezTo>
                    <a:pt x="250" y="92"/>
                    <a:pt x="237" y="60"/>
                    <a:pt x="213" y="36"/>
                  </a:cubicBez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cs typeface="+mn-cs"/>
              </a:endParaRPr>
            </a:p>
          </p:txBody>
        </p:sp>
        <p:sp>
          <p:nvSpPr>
            <p:cNvPr id="65" name="Freeform 779">
              <a:extLst>
                <a:ext uri="{FF2B5EF4-FFF2-40B4-BE49-F238E27FC236}">
                  <a16:creationId xmlns:a16="http://schemas.microsoft.com/office/drawing/2014/main" id="{E8C53505-4870-4F8F-A16A-EB51EE12AED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562" y="3214"/>
              <a:ext cx="60" cy="75"/>
            </a:xfrm>
            <a:custGeom>
              <a:avLst/>
              <a:gdLst>
                <a:gd name="T0" fmla="*/ 1125 w 2250"/>
                <a:gd name="T1" fmla="*/ 0 h 2788"/>
                <a:gd name="T2" fmla="*/ 0 w 2250"/>
                <a:gd name="T3" fmla="*/ 1125 h 2788"/>
                <a:gd name="T4" fmla="*/ 375 w 2250"/>
                <a:gd name="T5" fmla="*/ 1500 h 2788"/>
                <a:gd name="T6" fmla="*/ 750 w 2250"/>
                <a:gd name="T7" fmla="*/ 1125 h 2788"/>
                <a:gd name="T8" fmla="*/ 1125 w 2250"/>
                <a:gd name="T9" fmla="*/ 750 h 2788"/>
                <a:gd name="T10" fmla="*/ 1500 w 2250"/>
                <a:gd name="T11" fmla="*/ 1125 h 2788"/>
                <a:gd name="T12" fmla="*/ 1125 w 2250"/>
                <a:gd name="T13" fmla="*/ 1500 h 2788"/>
                <a:gd name="T14" fmla="*/ 750 w 2250"/>
                <a:gd name="T15" fmla="*/ 1875 h 2788"/>
                <a:gd name="T16" fmla="*/ 750 w 2250"/>
                <a:gd name="T17" fmla="*/ 2413 h 2788"/>
                <a:gd name="T18" fmla="*/ 1125 w 2250"/>
                <a:gd name="T19" fmla="*/ 2788 h 2788"/>
                <a:gd name="T20" fmla="*/ 1500 w 2250"/>
                <a:gd name="T21" fmla="*/ 2413 h 2788"/>
                <a:gd name="T22" fmla="*/ 1500 w 2250"/>
                <a:gd name="T23" fmla="*/ 2186 h 2788"/>
                <a:gd name="T24" fmla="*/ 2250 w 2250"/>
                <a:gd name="T25" fmla="*/ 1125 h 2788"/>
                <a:gd name="T26" fmla="*/ 1125 w 2250"/>
                <a:gd name="T27" fmla="*/ 0 h 2788"/>
                <a:gd name="T28" fmla="*/ 1343 w 2250"/>
                <a:gd name="T29" fmla="*/ 1972 h 2788"/>
                <a:gd name="T30" fmla="*/ 1250 w 2250"/>
                <a:gd name="T31" fmla="*/ 2093 h 2788"/>
                <a:gd name="T32" fmla="*/ 1250 w 2250"/>
                <a:gd name="T33" fmla="*/ 2413 h 2788"/>
                <a:gd name="T34" fmla="*/ 1125 w 2250"/>
                <a:gd name="T35" fmla="*/ 2538 h 2788"/>
                <a:gd name="T36" fmla="*/ 1000 w 2250"/>
                <a:gd name="T37" fmla="*/ 2413 h 2788"/>
                <a:gd name="T38" fmla="*/ 1000 w 2250"/>
                <a:gd name="T39" fmla="*/ 1875 h 2788"/>
                <a:gd name="T40" fmla="*/ 1125 w 2250"/>
                <a:gd name="T41" fmla="*/ 1750 h 2788"/>
                <a:gd name="T42" fmla="*/ 1750 w 2250"/>
                <a:gd name="T43" fmla="*/ 1125 h 2788"/>
                <a:gd name="T44" fmla="*/ 1125 w 2250"/>
                <a:gd name="T45" fmla="*/ 500 h 2788"/>
                <a:gd name="T46" fmla="*/ 500 w 2250"/>
                <a:gd name="T47" fmla="*/ 1125 h 2788"/>
                <a:gd name="T48" fmla="*/ 375 w 2250"/>
                <a:gd name="T49" fmla="*/ 1250 h 2788"/>
                <a:gd name="T50" fmla="*/ 250 w 2250"/>
                <a:gd name="T51" fmla="*/ 1125 h 2788"/>
                <a:gd name="T52" fmla="*/ 1125 w 2250"/>
                <a:gd name="T53" fmla="*/ 250 h 2788"/>
                <a:gd name="T54" fmla="*/ 2000 w 2250"/>
                <a:gd name="T55" fmla="*/ 1125 h 2788"/>
                <a:gd name="T56" fmla="*/ 1343 w 2250"/>
                <a:gd name="T57" fmla="*/ 1972 h 27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250" h="2788">
                  <a:moveTo>
                    <a:pt x="1125" y="0"/>
                  </a:moveTo>
                  <a:cubicBezTo>
                    <a:pt x="504" y="0"/>
                    <a:pt x="0" y="505"/>
                    <a:pt x="0" y="1125"/>
                  </a:cubicBezTo>
                  <a:cubicBezTo>
                    <a:pt x="0" y="1332"/>
                    <a:pt x="168" y="1500"/>
                    <a:pt x="375" y="1500"/>
                  </a:cubicBezTo>
                  <a:cubicBezTo>
                    <a:pt x="582" y="1500"/>
                    <a:pt x="750" y="1332"/>
                    <a:pt x="750" y="1125"/>
                  </a:cubicBezTo>
                  <a:cubicBezTo>
                    <a:pt x="750" y="918"/>
                    <a:pt x="918" y="750"/>
                    <a:pt x="1125" y="750"/>
                  </a:cubicBezTo>
                  <a:cubicBezTo>
                    <a:pt x="1332" y="750"/>
                    <a:pt x="1500" y="918"/>
                    <a:pt x="1500" y="1125"/>
                  </a:cubicBezTo>
                  <a:cubicBezTo>
                    <a:pt x="1500" y="1332"/>
                    <a:pt x="1332" y="1500"/>
                    <a:pt x="1125" y="1500"/>
                  </a:cubicBezTo>
                  <a:cubicBezTo>
                    <a:pt x="918" y="1500"/>
                    <a:pt x="750" y="1668"/>
                    <a:pt x="750" y="1875"/>
                  </a:cubicBezTo>
                  <a:lnTo>
                    <a:pt x="750" y="2413"/>
                  </a:lnTo>
                  <a:cubicBezTo>
                    <a:pt x="750" y="2619"/>
                    <a:pt x="918" y="2788"/>
                    <a:pt x="1125" y="2788"/>
                  </a:cubicBezTo>
                  <a:cubicBezTo>
                    <a:pt x="1332" y="2788"/>
                    <a:pt x="1500" y="2619"/>
                    <a:pt x="1500" y="2413"/>
                  </a:cubicBezTo>
                  <a:lnTo>
                    <a:pt x="1500" y="2186"/>
                  </a:lnTo>
                  <a:cubicBezTo>
                    <a:pt x="1946" y="2028"/>
                    <a:pt x="2250" y="1605"/>
                    <a:pt x="2250" y="1125"/>
                  </a:cubicBezTo>
                  <a:cubicBezTo>
                    <a:pt x="2250" y="505"/>
                    <a:pt x="1745" y="0"/>
                    <a:pt x="1125" y="0"/>
                  </a:cubicBezTo>
                  <a:close/>
                  <a:moveTo>
                    <a:pt x="1343" y="1972"/>
                  </a:moveTo>
                  <a:cubicBezTo>
                    <a:pt x="1288" y="1987"/>
                    <a:pt x="1250" y="2036"/>
                    <a:pt x="1250" y="2093"/>
                  </a:cubicBezTo>
                  <a:lnTo>
                    <a:pt x="1250" y="2413"/>
                  </a:lnTo>
                  <a:cubicBezTo>
                    <a:pt x="1250" y="2481"/>
                    <a:pt x="1194" y="2538"/>
                    <a:pt x="1125" y="2538"/>
                  </a:cubicBezTo>
                  <a:cubicBezTo>
                    <a:pt x="1056" y="2538"/>
                    <a:pt x="1000" y="2481"/>
                    <a:pt x="1000" y="2413"/>
                  </a:cubicBezTo>
                  <a:lnTo>
                    <a:pt x="1000" y="1875"/>
                  </a:lnTo>
                  <a:cubicBezTo>
                    <a:pt x="1000" y="1806"/>
                    <a:pt x="1056" y="1750"/>
                    <a:pt x="1125" y="1750"/>
                  </a:cubicBezTo>
                  <a:cubicBezTo>
                    <a:pt x="1469" y="1750"/>
                    <a:pt x="1750" y="1470"/>
                    <a:pt x="1750" y="1125"/>
                  </a:cubicBezTo>
                  <a:cubicBezTo>
                    <a:pt x="1750" y="781"/>
                    <a:pt x="1469" y="500"/>
                    <a:pt x="1125" y="500"/>
                  </a:cubicBezTo>
                  <a:cubicBezTo>
                    <a:pt x="780" y="500"/>
                    <a:pt x="500" y="781"/>
                    <a:pt x="500" y="1125"/>
                  </a:cubicBezTo>
                  <a:cubicBezTo>
                    <a:pt x="500" y="1194"/>
                    <a:pt x="444" y="1250"/>
                    <a:pt x="375" y="1250"/>
                  </a:cubicBezTo>
                  <a:cubicBezTo>
                    <a:pt x="306" y="1250"/>
                    <a:pt x="250" y="1194"/>
                    <a:pt x="250" y="1125"/>
                  </a:cubicBezTo>
                  <a:cubicBezTo>
                    <a:pt x="250" y="643"/>
                    <a:pt x="642" y="250"/>
                    <a:pt x="1125" y="250"/>
                  </a:cubicBezTo>
                  <a:cubicBezTo>
                    <a:pt x="1607" y="250"/>
                    <a:pt x="2000" y="643"/>
                    <a:pt x="2000" y="1125"/>
                  </a:cubicBezTo>
                  <a:cubicBezTo>
                    <a:pt x="2000" y="1524"/>
                    <a:pt x="1730" y="1873"/>
                    <a:pt x="1343" y="1972"/>
                  </a:cubicBez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cs typeface="+mn-cs"/>
              </a:endParaRPr>
            </a:p>
          </p:txBody>
        </p:sp>
        <p:sp>
          <p:nvSpPr>
            <p:cNvPr id="66" name="Freeform 780">
              <a:extLst>
                <a:ext uri="{FF2B5EF4-FFF2-40B4-BE49-F238E27FC236}">
                  <a16:creationId xmlns:a16="http://schemas.microsoft.com/office/drawing/2014/main" id="{C340440D-24E3-414E-BB12-E67C6429AC1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582" y="3296"/>
              <a:ext cx="20" cy="20"/>
            </a:xfrm>
            <a:custGeom>
              <a:avLst/>
              <a:gdLst>
                <a:gd name="T0" fmla="*/ 640 w 750"/>
                <a:gd name="T1" fmla="*/ 110 h 750"/>
                <a:gd name="T2" fmla="*/ 375 w 750"/>
                <a:gd name="T3" fmla="*/ 0 h 750"/>
                <a:gd name="T4" fmla="*/ 110 w 750"/>
                <a:gd name="T5" fmla="*/ 109 h 750"/>
                <a:gd name="T6" fmla="*/ 0 w 750"/>
                <a:gd name="T7" fmla="*/ 375 h 750"/>
                <a:gd name="T8" fmla="*/ 110 w 750"/>
                <a:gd name="T9" fmla="*/ 640 h 750"/>
                <a:gd name="T10" fmla="*/ 375 w 750"/>
                <a:gd name="T11" fmla="*/ 750 h 750"/>
                <a:gd name="T12" fmla="*/ 640 w 750"/>
                <a:gd name="T13" fmla="*/ 640 h 750"/>
                <a:gd name="T14" fmla="*/ 750 w 750"/>
                <a:gd name="T15" fmla="*/ 375 h 750"/>
                <a:gd name="T16" fmla="*/ 640 w 750"/>
                <a:gd name="T17" fmla="*/ 110 h 750"/>
                <a:gd name="T18" fmla="*/ 463 w 750"/>
                <a:gd name="T19" fmla="*/ 463 h 750"/>
                <a:gd name="T20" fmla="*/ 375 w 750"/>
                <a:gd name="T21" fmla="*/ 500 h 750"/>
                <a:gd name="T22" fmla="*/ 286 w 750"/>
                <a:gd name="T23" fmla="*/ 463 h 750"/>
                <a:gd name="T24" fmla="*/ 250 w 750"/>
                <a:gd name="T25" fmla="*/ 375 h 750"/>
                <a:gd name="T26" fmla="*/ 287 w 750"/>
                <a:gd name="T27" fmla="*/ 286 h 750"/>
                <a:gd name="T28" fmla="*/ 375 w 750"/>
                <a:gd name="T29" fmla="*/ 250 h 750"/>
                <a:gd name="T30" fmla="*/ 463 w 750"/>
                <a:gd name="T31" fmla="*/ 286 h 750"/>
                <a:gd name="T32" fmla="*/ 500 w 750"/>
                <a:gd name="T33" fmla="*/ 375 h 750"/>
                <a:gd name="T34" fmla="*/ 463 w 750"/>
                <a:gd name="T35" fmla="*/ 463 h 7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50" h="750">
                  <a:moveTo>
                    <a:pt x="640" y="110"/>
                  </a:moveTo>
                  <a:cubicBezTo>
                    <a:pt x="570" y="40"/>
                    <a:pt x="474" y="0"/>
                    <a:pt x="375" y="0"/>
                  </a:cubicBezTo>
                  <a:cubicBezTo>
                    <a:pt x="276" y="0"/>
                    <a:pt x="179" y="40"/>
                    <a:pt x="110" y="109"/>
                  </a:cubicBezTo>
                  <a:cubicBezTo>
                    <a:pt x="40" y="179"/>
                    <a:pt x="0" y="276"/>
                    <a:pt x="0" y="375"/>
                  </a:cubicBezTo>
                  <a:cubicBezTo>
                    <a:pt x="0" y="473"/>
                    <a:pt x="40" y="570"/>
                    <a:pt x="110" y="640"/>
                  </a:cubicBezTo>
                  <a:cubicBezTo>
                    <a:pt x="179" y="710"/>
                    <a:pt x="276" y="750"/>
                    <a:pt x="375" y="750"/>
                  </a:cubicBezTo>
                  <a:cubicBezTo>
                    <a:pt x="473" y="750"/>
                    <a:pt x="570" y="709"/>
                    <a:pt x="640" y="640"/>
                  </a:cubicBezTo>
                  <a:cubicBezTo>
                    <a:pt x="710" y="570"/>
                    <a:pt x="750" y="473"/>
                    <a:pt x="750" y="375"/>
                  </a:cubicBezTo>
                  <a:cubicBezTo>
                    <a:pt x="750" y="276"/>
                    <a:pt x="710" y="179"/>
                    <a:pt x="640" y="110"/>
                  </a:cubicBezTo>
                  <a:close/>
                  <a:moveTo>
                    <a:pt x="463" y="463"/>
                  </a:moveTo>
                  <a:cubicBezTo>
                    <a:pt x="440" y="486"/>
                    <a:pt x="407" y="500"/>
                    <a:pt x="375" y="500"/>
                  </a:cubicBezTo>
                  <a:cubicBezTo>
                    <a:pt x="342" y="500"/>
                    <a:pt x="309" y="486"/>
                    <a:pt x="286" y="463"/>
                  </a:cubicBezTo>
                  <a:cubicBezTo>
                    <a:pt x="263" y="440"/>
                    <a:pt x="250" y="407"/>
                    <a:pt x="250" y="375"/>
                  </a:cubicBezTo>
                  <a:cubicBezTo>
                    <a:pt x="250" y="342"/>
                    <a:pt x="263" y="309"/>
                    <a:pt x="287" y="286"/>
                  </a:cubicBezTo>
                  <a:cubicBezTo>
                    <a:pt x="309" y="263"/>
                    <a:pt x="342" y="250"/>
                    <a:pt x="375" y="250"/>
                  </a:cubicBezTo>
                  <a:cubicBezTo>
                    <a:pt x="407" y="250"/>
                    <a:pt x="440" y="263"/>
                    <a:pt x="463" y="286"/>
                  </a:cubicBezTo>
                  <a:cubicBezTo>
                    <a:pt x="486" y="309"/>
                    <a:pt x="500" y="342"/>
                    <a:pt x="500" y="375"/>
                  </a:cubicBezTo>
                  <a:cubicBezTo>
                    <a:pt x="500" y="407"/>
                    <a:pt x="486" y="440"/>
                    <a:pt x="463" y="463"/>
                  </a:cubicBez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cs typeface="+mn-cs"/>
              </a:endParaRPr>
            </a:p>
          </p:txBody>
        </p:sp>
        <p:sp>
          <p:nvSpPr>
            <p:cNvPr id="67" name="Freeform 781">
              <a:extLst>
                <a:ext uri="{FF2B5EF4-FFF2-40B4-BE49-F238E27FC236}">
                  <a16:creationId xmlns:a16="http://schemas.microsoft.com/office/drawing/2014/main" id="{EFC3A9C4-F98B-46B4-B3E9-34DEAC6B04DC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2" y="3333"/>
              <a:ext cx="6" cy="28"/>
            </a:xfrm>
            <a:custGeom>
              <a:avLst/>
              <a:gdLst>
                <a:gd name="T0" fmla="*/ 125 w 250"/>
                <a:gd name="T1" fmla="*/ 0 h 1044"/>
                <a:gd name="T2" fmla="*/ 0 w 250"/>
                <a:gd name="T3" fmla="*/ 125 h 1044"/>
                <a:gd name="T4" fmla="*/ 0 w 250"/>
                <a:gd name="T5" fmla="*/ 919 h 1044"/>
                <a:gd name="T6" fmla="*/ 125 w 250"/>
                <a:gd name="T7" fmla="*/ 1044 h 1044"/>
                <a:gd name="T8" fmla="*/ 250 w 250"/>
                <a:gd name="T9" fmla="*/ 919 h 1044"/>
                <a:gd name="T10" fmla="*/ 250 w 250"/>
                <a:gd name="T11" fmla="*/ 125 h 1044"/>
                <a:gd name="T12" fmla="*/ 125 w 250"/>
                <a:gd name="T13" fmla="*/ 0 h 10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0" h="1044">
                  <a:moveTo>
                    <a:pt x="125" y="0"/>
                  </a:moveTo>
                  <a:cubicBezTo>
                    <a:pt x="56" y="0"/>
                    <a:pt x="0" y="56"/>
                    <a:pt x="0" y="125"/>
                  </a:cubicBezTo>
                  <a:lnTo>
                    <a:pt x="0" y="919"/>
                  </a:lnTo>
                  <a:cubicBezTo>
                    <a:pt x="0" y="988"/>
                    <a:pt x="56" y="1044"/>
                    <a:pt x="125" y="1044"/>
                  </a:cubicBezTo>
                  <a:cubicBezTo>
                    <a:pt x="194" y="1044"/>
                    <a:pt x="250" y="988"/>
                    <a:pt x="250" y="919"/>
                  </a:cubicBezTo>
                  <a:lnTo>
                    <a:pt x="250" y="125"/>
                  </a:lnTo>
                  <a:cubicBezTo>
                    <a:pt x="250" y="56"/>
                    <a:pt x="194" y="0"/>
                    <a:pt x="125" y="0"/>
                  </a:cubicBez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cs typeface="+mn-cs"/>
              </a:endParaRPr>
            </a:p>
          </p:txBody>
        </p:sp>
      </p:grpSp>
      <p:sp>
        <p:nvSpPr>
          <p:cNvPr id="122892" name="Rectangle 67">
            <a:extLst>
              <a:ext uri="{FF2B5EF4-FFF2-40B4-BE49-F238E27FC236}">
                <a16:creationId xmlns:a16="http://schemas.microsoft.com/office/drawing/2014/main" id="{C6A34EFC-9638-4E7C-BD09-EF470AC759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32000" y="3359150"/>
            <a:ext cx="4532313" cy="1323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spcAft>
                <a:spcPts val="1200"/>
              </a:spcAft>
            </a:pPr>
            <a:r>
              <a:rPr lang="ru-RU" altLang="en-US" sz="1400">
                <a:solidFill>
                  <a:schemeClr val="tx2"/>
                </a:solidFill>
              </a:rPr>
              <a:t>М</a:t>
            </a:r>
            <a:r>
              <a:rPr lang="tr-TR" altLang="en-US" sz="1400">
                <a:solidFill>
                  <a:schemeClr val="tx2"/>
                </a:solidFill>
              </a:rPr>
              <a:t>e</a:t>
            </a:r>
            <a:r>
              <a:rPr lang="ru-RU" altLang="en-US" sz="1400">
                <a:solidFill>
                  <a:schemeClr val="tx2"/>
                </a:solidFill>
              </a:rPr>
              <a:t>ҳрибонлик</a:t>
            </a:r>
            <a:r>
              <a:rPr lang="tr-TR" altLang="en-US" sz="1400">
                <a:solidFill>
                  <a:schemeClr val="tx2"/>
                </a:solidFill>
              </a:rPr>
              <a:t>.</a:t>
            </a:r>
            <a:endParaRPr lang="en-US" altLang="en-US" sz="1400">
              <a:solidFill>
                <a:schemeClr val="tx2"/>
              </a:solidFill>
            </a:endParaRPr>
          </a:p>
          <a:p>
            <a:pPr eaLnBrk="1" hangingPunct="1">
              <a:spcAft>
                <a:spcPts val="1200"/>
              </a:spcAft>
            </a:pPr>
            <a:r>
              <a:rPr lang="ru-RU" altLang="en-US" sz="1400">
                <a:solidFill>
                  <a:schemeClr val="tx2"/>
                </a:solidFill>
              </a:rPr>
              <a:t>Виждон</a:t>
            </a:r>
            <a:r>
              <a:rPr lang="en-US" altLang="en-US" sz="1400">
                <a:solidFill>
                  <a:schemeClr val="tx2"/>
                </a:solidFill>
              </a:rPr>
              <a:t> </a:t>
            </a:r>
            <a:r>
              <a:rPr lang="ru-RU" altLang="en-US" sz="1400">
                <a:solidFill>
                  <a:schemeClr val="tx2"/>
                </a:solidFill>
              </a:rPr>
              <a:t>амри</a:t>
            </a:r>
            <a:r>
              <a:rPr lang="en-US" altLang="en-US" sz="1400">
                <a:solidFill>
                  <a:schemeClr val="tx2"/>
                </a:solidFill>
              </a:rPr>
              <a:t> </a:t>
            </a:r>
            <a:r>
              <a:rPr lang="ru-RU" altLang="en-US" sz="1400">
                <a:solidFill>
                  <a:schemeClr val="tx2"/>
                </a:solidFill>
              </a:rPr>
              <a:t>билан</a:t>
            </a:r>
            <a:r>
              <a:rPr lang="tr-TR" altLang="en-US" sz="1400">
                <a:solidFill>
                  <a:schemeClr val="tx2"/>
                </a:solidFill>
              </a:rPr>
              <a:t> </a:t>
            </a:r>
            <a:r>
              <a:rPr lang="ru-RU" altLang="en-US" sz="1400">
                <a:solidFill>
                  <a:schemeClr val="tx2"/>
                </a:solidFill>
              </a:rPr>
              <a:t>ҳаракат</a:t>
            </a:r>
            <a:r>
              <a:rPr lang="en-US" altLang="en-US" sz="1400">
                <a:solidFill>
                  <a:schemeClr val="tx2"/>
                </a:solidFill>
              </a:rPr>
              <a:t> </a:t>
            </a:r>
            <a:r>
              <a:rPr lang="ru-RU" altLang="en-US" sz="1400">
                <a:solidFill>
                  <a:schemeClr val="tx2"/>
                </a:solidFill>
              </a:rPr>
              <a:t>қилиш</a:t>
            </a:r>
            <a:r>
              <a:rPr lang="tr-TR" altLang="en-US" sz="1400">
                <a:solidFill>
                  <a:schemeClr val="tx2"/>
                </a:solidFill>
              </a:rPr>
              <a:t>.</a:t>
            </a:r>
            <a:endParaRPr lang="en-US" altLang="en-US" sz="1400">
              <a:solidFill>
                <a:schemeClr val="tx2"/>
              </a:solidFill>
            </a:endParaRPr>
          </a:p>
          <a:p>
            <a:pPr eaLnBrk="1" hangingPunct="1">
              <a:spcAft>
                <a:spcPts val="1200"/>
              </a:spcAft>
            </a:pPr>
            <a:r>
              <a:rPr lang="ru-RU" altLang="en-US" sz="1400">
                <a:solidFill>
                  <a:schemeClr val="tx2"/>
                </a:solidFill>
              </a:rPr>
              <a:t>Очкўзлик</a:t>
            </a:r>
            <a:r>
              <a:rPr lang="tr-TR" altLang="en-US" sz="1400">
                <a:solidFill>
                  <a:schemeClr val="tx2"/>
                </a:solidFill>
              </a:rPr>
              <a:t>.</a:t>
            </a:r>
            <a:endParaRPr lang="en-US" altLang="en-US" sz="1400">
              <a:solidFill>
                <a:schemeClr val="tx2"/>
              </a:solidFill>
            </a:endParaRPr>
          </a:p>
          <a:p>
            <a:pPr eaLnBrk="1" hangingPunct="1">
              <a:spcAft>
                <a:spcPts val="1200"/>
              </a:spcAft>
            </a:pPr>
            <a:r>
              <a:rPr lang="ru-RU" altLang="en-US" sz="1400">
                <a:solidFill>
                  <a:schemeClr val="tx2"/>
                </a:solidFill>
              </a:rPr>
              <a:t>Сотилмаслик</a:t>
            </a:r>
            <a:r>
              <a:rPr lang="tr-TR" altLang="en-US" sz="1400">
                <a:solidFill>
                  <a:schemeClr val="tx2"/>
                </a:solidFill>
              </a:rPr>
              <a:t>.</a:t>
            </a:r>
            <a:endParaRPr lang="ru-RU" altLang="en-US" sz="1400">
              <a:solidFill>
                <a:schemeClr val="tx2"/>
              </a:solidFill>
            </a:endParaRPr>
          </a:p>
        </p:txBody>
      </p:sp>
      <p:sp>
        <p:nvSpPr>
          <p:cNvPr id="69" name="Oval 68">
            <a:extLst>
              <a:ext uri="{FF2B5EF4-FFF2-40B4-BE49-F238E27FC236}">
                <a16:creationId xmlns:a16="http://schemas.microsoft.com/office/drawing/2014/main" id="{79B0AFA2-9658-41E8-BC35-03715AC5F060}"/>
              </a:ext>
            </a:extLst>
          </p:cNvPr>
          <p:cNvSpPr/>
          <p:nvPr/>
        </p:nvSpPr>
        <p:spPr>
          <a:xfrm>
            <a:off x="1597025" y="3295650"/>
            <a:ext cx="331788" cy="330200"/>
          </a:xfrm>
          <a:prstGeom prst="ellipse">
            <a:avLst/>
          </a:prstGeom>
          <a:solidFill>
            <a:srgbClr val="1BD7D3"/>
          </a:solidFill>
          <a:ln w="381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400" b="1" dirty="0"/>
              <a:t>1</a:t>
            </a:r>
            <a:endParaRPr lang="en-US" sz="1400" b="1" dirty="0"/>
          </a:p>
        </p:txBody>
      </p:sp>
      <p:sp>
        <p:nvSpPr>
          <p:cNvPr id="70" name="Oval 69">
            <a:extLst>
              <a:ext uri="{FF2B5EF4-FFF2-40B4-BE49-F238E27FC236}">
                <a16:creationId xmlns:a16="http://schemas.microsoft.com/office/drawing/2014/main" id="{A5B4A3A8-944F-4E63-884F-9147F1A1159F}"/>
              </a:ext>
            </a:extLst>
          </p:cNvPr>
          <p:cNvSpPr/>
          <p:nvPr/>
        </p:nvSpPr>
        <p:spPr>
          <a:xfrm>
            <a:off x="1597025" y="3660775"/>
            <a:ext cx="331788" cy="331788"/>
          </a:xfrm>
          <a:prstGeom prst="ellipse">
            <a:avLst/>
          </a:prstGeom>
          <a:solidFill>
            <a:srgbClr val="1BD7D3"/>
          </a:solidFill>
          <a:ln w="381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400" b="1" dirty="0"/>
              <a:t>2</a:t>
            </a:r>
            <a:endParaRPr lang="en-US" sz="1400" b="1" dirty="0"/>
          </a:p>
        </p:txBody>
      </p:sp>
      <p:sp>
        <p:nvSpPr>
          <p:cNvPr id="71" name="Oval 70">
            <a:extLst>
              <a:ext uri="{FF2B5EF4-FFF2-40B4-BE49-F238E27FC236}">
                <a16:creationId xmlns:a16="http://schemas.microsoft.com/office/drawing/2014/main" id="{1BD1178A-20B7-46C6-8894-7650262A2A50}"/>
              </a:ext>
            </a:extLst>
          </p:cNvPr>
          <p:cNvSpPr/>
          <p:nvPr/>
        </p:nvSpPr>
        <p:spPr>
          <a:xfrm>
            <a:off x="1597025" y="4025900"/>
            <a:ext cx="331788" cy="331788"/>
          </a:xfrm>
          <a:prstGeom prst="ellipse">
            <a:avLst/>
          </a:prstGeom>
          <a:solidFill>
            <a:srgbClr val="1BD7D3"/>
          </a:solidFill>
          <a:ln w="381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400" b="1" dirty="0"/>
              <a:t>3</a:t>
            </a:r>
            <a:endParaRPr lang="en-US" sz="1400" b="1" dirty="0"/>
          </a:p>
        </p:txBody>
      </p:sp>
      <p:sp>
        <p:nvSpPr>
          <p:cNvPr id="72" name="Oval 71">
            <a:extLst>
              <a:ext uri="{FF2B5EF4-FFF2-40B4-BE49-F238E27FC236}">
                <a16:creationId xmlns:a16="http://schemas.microsoft.com/office/drawing/2014/main" id="{9ACF357B-12F3-4BF7-8C6A-3634D893AD2F}"/>
              </a:ext>
            </a:extLst>
          </p:cNvPr>
          <p:cNvSpPr/>
          <p:nvPr/>
        </p:nvSpPr>
        <p:spPr>
          <a:xfrm>
            <a:off x="1597025" y="4391025"/>
            <a:ext cx="331788" cy="331788"/>
          </a:xfrm>
          <a:prstGeom prst="ellipse">
            <a:avLst/>
          </a:prstGeom>
          <a:solidFill>
            <a:srgbClr val="1BD7D3"/>
          </a:solidFill>
          <a:ln w="381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400" b="1" dirty="0"/>
              <a:t>4</a:t>
            </a:r>
          </a:p>
        </p:txBody>
      </p:sp>
    </p:spTree>
  </p:cSld>
  <p:clrMapOvr>
    <a:masterClrMapping/>
  </p:clrMapOvr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906" name="Title 1">
            <a:extLst>
              <a:ext uri="{FF2B5EF4-FFF2-40B4-BE49-F238E27FC236}">
                <a16:creationId xmlns:a16="http://schemas.microsoft.com/office/drawing/2014/main" id="{468EEC9F-B0A2-4614-8A40-53962776388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ru-RU" altLang="en-US"/>
              <a:t>Тест</a:t>
            </a:r>
            <a:endParaRPr lang="en-US" altLang="en-US"/>
          </a:p>
        </p:txBody>
      </p:sp>
      <p:sp>
        <p:nvSpPr>
          <p:cNvPr id="123907" name="object 12">
            <a:extLst>
              <a:ext uri="{FF2B5EF4-FFF2-40B4-BE49-F238E27FC236}">
                <a16:creationId xmlns:a16="http://schemas.microsoft.com/office/drawing/2014/main" id="{5D0C8719-3157-477B-8629-753DF9BA788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9738" y="974725"/>
            <a:ext cx="688975" cy="685800"/>
          </a:xfrm>
          <a:custGeom>
            <a:avLst/>
            <a:gdLst>
              <a:gd name="T0" fmla="*/ 0 w 381000"/>
              <a:gd name="T1" fmla="*/ 0 h 379730"/>
              <a:gd name="T2" fmla="*/ 381000 w 381000"/>
              <a:gd name="T3" fmla="*/ 379730 h 379730"/>
            </a:gdLst>
            <a:ahLst/>
            <a:cxnLst/>
            <a:rect l="T0" t="T1" r="T2" b="T3"/>
            <a:pathLst>
              <a:path w="381000" h="379730">
                <a:moveTo>
                  <a:pt x="190500" y="0"/>
                </a:moveTo>
                <a:lnTo>
                  <a:pt x="146837" y="5011"/>
                </a:lnTo>
                <a:lnTo>
                  <a:pt x="106746" y="19287"/>
                </a:lnTo>
                <a:lnTo>
                  <a:pt x="71374" y="41687"/>
                </a:lnTo>
                <a:lnTo>
                  <a:pt x="41867" y="71072"/>
                </a:lnTo>
                <a:lnTo>
                  <a:pt x="19372" y="106302"/>
                </a:lnTo>
                <a:lnTo>
                  <a:pt x="5034" y="146237"/>
                </a:lnTo>
                <a:lnTo>
                  <a:pt x="0" y="189737"/>
                </a:lnTo>
                <a:lnTo>
                  <a:pt x="5034" y="233238"/>
                </a:lnTo>
                <a:lnTo>
                  <a:pt x="19372" y="273173"/>
                </a:lnTo>
                <a:lnTo>
                  <a:pt x="41867" y="308403"/>
                </a:lnTo>
                <a:lnTo>
                  <a:pt x="71374" y="337788"/>
                </a:lnTo>
                <a:lnTo>
                  <a:pt x="106746" y="360188"/>
                </a:lnTo>
                <a:lnTo>
                  <a:pt x="146837" y="374464"/>
                </a:lnTo>
                <a:lnTo>
                  <a:pt x="190500" y="379475"/>
                </a:lnTo>
                <a:lnTo>
                  <a:pt x="234162" y="374464"/>
                </a:lnTo>
                <a:lnTo>
                  <a:pt x="274253" y="360188"/>
                </a:lnTo>
                <a:lnTo>
                  <a:pt x="309625" y="337788"/>
                </a:lnTo>
                <a:lnTo>
                  <a:pt x="339132" y="308403"/>
                </a:lnTo>
                <a:lnTo>
                  <a:pt x="361627" y="273173"/>
                </a:lnTo>
                <a:lnTo>
                  <a:pt x="375965" y="233238"/>
                </a:lnTo>
                <a:lnTo>
                  <a:pt x="381000" y="189737"/>
                </a:lnTo>
                <a:lnTo>
                  <a:pt x="375965" y="146237"/>
                </a:lnTo>
                <a:lnTo>
                  <a:pt x="361627" y="106302"/>
                </a:lnTo>
                <a:lnTo>
                  <a:pt x="339132" y="71072"/>
                </a:lnTo>
                <a:lnTo>
                  <a:pt x="309625" y="41687"/>
                </a:lnTo>
                <a:lnTo>
                  <a:pt x="274253" y="19287"/>
                </a:lnTo>
                <a:lnTo>
                  <a:pt x="234162" y="5011"/>
                </a:lnTo>
                <a:lnTo>
                  <a:pt x="190500" y="0"/>
                </a:lnTo>
                <a:close/>
              </a:path>
            </a:pathLst>
          </a:custGeom>
          <a:solidFill>
            <a:srgbClr val="1BD7D3">
              <a:alpha val="27843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2800" b="1">
                <a:solidFill>
                  <a:srgbClr val="4A127B"/>
                </a:solidFill>
              </a:rPr>
              <a:t>3</a:t>
            </a:r>
            <a:endParaRPr lang="ru-RU" altLang="en-US" sz="2800" b="1">
              <a:solidFill>
                <a:srgbClr val="4A127B"/>
              </a:solidFill>
            </a:endParaRPr>
          </a:p>
        </p:txBody>
      </p:sp>
      <p:sp>
        <p:nvSpPr>
          <p:cNvPr id="123908" name="Rectangle 36">
            <a:extLst>
              <a:ext uri="{FF2B5EF4-FFF2-40B4-BE49-F238E27FC236}">
                <a16:creationId xmlns:a16="http://schemas.microsoft.com/office/drawing/2014/main" id="{AA7A10C5-3C67-45D1-A581-C131DB87FB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43050" y="993775"/>
            <a:ext cx="5021263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ru-RU" altLang="en-US" sz="1400" b="1">
                <a:solidFill>
                  <a:srgbClr val="3A07DF"/>
                </a:solidFill>
              </a:rPr>
              <a:t>Инсофсиз</a:t>
            </a:r>
            <a:r>
              <a:rPr lang="tr-TR" altLang="en-US" sz="1400" b="1">
                <a:solidFill>
                  <a:srgbClr val="3A07DF"/>
                </a:solidFill>
              </a:rPr>
              <a:t> </a:t>
            </a:r>
            <a:r>
              <a:rPr lang="ru-RU" altLang="en-US" sz="1400" b="1">
                <a:solidFill>
                  <a:srgbClr val="3A07DF"/>
                </a:solidFill>
              </a:rPr>
              <a:t>ҳалоллик</a:t>
            </a:r>
            <a:r>
              <a:rPr lang="tr-TR" altLang="en-US" sz="1400" b="1">
                <a:solidFill>
                  <a:srgbClr val="3A07DF"/>
                </a:solidFill>
              </a:rPr>
              <a:t> </a:t>
            </a:r>
            <a:r>
              <a:rPr lang="ru-RU" altLang="en-US" sz="1400" b="1">
                <a:solidFill>
                  <a:srgbClr val="3A07DF"/>
                </a:solidFill>
              </a:rPr>
              <a:t>бўладими</a:t>
            </a:r>
            <a:r>
              <a:rPr lang="tr-TR" altLang="en-US" sz="1400" b="1">
                <a:solidFill>
                  <a:srgbClr val="3A07DF"/>
                </a:solidFill>
              </a:rPr>
              <a:t>?</a:t>
            </a:r>
            <a:endParaRPr lang="ru-RU" altLang="en-US" sz="1400" b="1">
              <a:solidFill>
                <a:srgbClr val="3A07DF"/>
              </a:solidFill>
            </a:endParaRPr>
          </a:p>
        </p:txBody>
      </p:sp>
      <p:grpSp>
        <p:nvGrpSpPr>
          <p:cNvPr id="2" name="Group 775">
            <a:extLst>
              <a:ext uri="{FF2B5EF4-FFF2-40B4-BE49-F238E27FC236}">
                <a16:creationId xmlns:a16="http://schemas.microsoft.com/office/drawing/2014/main" id="{BCBEC45F-66A6-4FC6-B607-A4A8CB73B51F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784413" y="1012400"/>
            <a:ext cx="613975" cy="610405"/>
            <a:chOff x="3506" y="3214"/>
            <a:chExt cx="172" cy="171"/>
          </a:xfrm>
          <a:solidFill>
            <a:srgbClr val="3A07DF"/>
          </a:solidFill>
        </p:grpSpPr>
        <p:sp>
          <p:nvSpPr>
            <p:cNvPr id="39" name="Freeform 776">
              <a:extLst>
                <a:ext uri="{FF2B5EF4-FFF2-40B4-BE49-F238E27FC236}">
                  <a16:creationId xmlns:a16="http://schemas.microsoft.com/office/drawing/2014/main" id="{6C0AF081-F528-4257-A9E4-D0D08BB7EDE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506" y="3311"/>
              <a:ext cx="172" cy="74"/>
            </a:xfrm>
            <a:custGeom>
              <a:avLst/>
              <a:gdLst>
                <a:gd name="T0" fmla="*/ 6399 w 6407"/>
                <a:gd name="T1" fmla="*/ 497 h 2768"/>
                <a:gd name="T2" fmla="*/ 6206 w 6407"/>
                <a:gd name="T3" fmla="*/ 138 h 2768"/>
                <a:gd name="T4" fmla="*/ 5592 w 6407"/>
                <a:gd name="T5" fmla="*/ 172 h 2768"/>
                <a:gd name="T6" fmla="*/ 4560 w 6407"/>
                <a:gd name="T7" fmla="*/ 1133 h 2768"/>
                <a:gd name="T8" fmla="*/ 4219 w 6407"/>
                <a:gd name="T9" fmla="*/ 682 h 2768"/>
                <a:gd name="T10" fmla="*/ 2958 w 6407"/>
                <a:gd name="T11" fmla="*/ 362 h 2768"/>
                <a:gd name="T12" fmla="*/ 2289 w 6407"/>
                <a:gd name="T13" fmla="*/ 384 h 2768"/>
                <a:gd name="T14" fmla="*/ 1418 w 6407"/>
                <a:gd name="T15" fmla="*/ 667 h 2768"/>
                <a:gd name="T16" fmla="*/ 1418 w 6407"/>
                <a:gd name="T17" fmla="*/ 416 h 2768"/>
                <a:gd name="T18" fmla="*/ 1293 w 6407"/>
                <a:gd name="T19" fmla="*/ 291 h 2768"/>
                <a:gd name="T20" fmla="*/ 125 w 6407"/>
                <a:gd name="T21" fmla="*/ 291 h 2768"/>
                <a:gd name="T22" fmla="*/ 0 w 6407"/>
                <a:gd name="T23" fmla="*/ 416 h 2768"/>
                <a:gd name="T24" fmla="*/ 0 w 6407"/>
                <a:gd name="T25" fmla="*/ 2643 h 2768"/>
                <a:gd name="T26" fmla="*/ 125 w 6407"/>
                <a:gd name="T27" fmla="*/ 2768 h 2768"/>
                <a:gd name="T28" fmla="*/ 1293 w 6407"/>
                <a:gd name="T29" fmla="*/ 2768 h 2768"/>
                <a:gd name="T30" fmla="*/ 1418 w 6407"/>
                <a:gd name="T31" fmla="*/ 2643 h 2768"/>
                <a:gd name="T32" fmla="*/ 1418 w 6407"/>
                <a:gd name="T33" fmla="*/ 930 h 2768"/>
                <a:gd name="T34" fmla="*/ 2366 w 6407"/>
                <a:gd name="T35" fmla="*/ 622 h 2768"/>
                <a:gd name="T36" fmla="*/ 2897 w 6407"/>
                <a:gd name="T37" fmla="*/ 605 h 2768"/>
                <a:gd name="T38" fmla="*/ 4157 w 6407"/>
                <a:gd name="T39" fmla="*/ 924 h 2768"/>
                <a:gd name="T40" fmla="*/ 4309 w 6407"/>
                <a:gd name="T41" fmla="*/ 1141 h 2768"/>
                <a:gd name="T42" fmla="*/ 4107 w 6407"/>
                <a:gd name="T43" fmla="*/ 1323 h 2768"/>
                <a:gd name="T44" fmla="*/ 3229 w 6407"/>
                <a:gd name="T45" fmla="*/ 1323 h 2768"/>
                <a:gd name="T46" fmla="*/ 3104 w 6407"/>
                <a:gd name="T47" fmla="*/ 1448 h 2768"/>
                <a:gd name="T48" fmla="*/ 3229 w 6407"/>
                <a:gd name="T49" fmla="*/ 1573 h 2768"/>
                <a:gd name="T50" fmla="*/ 3498 w 6407"/>
                <a:gd name="T51" fmla="*/ 1573 h 2768"/>
                <a:gd name="T52" fmla="*/ 3513 w 6407"/>
                <a:gd name="T53" fmla="*/ 1574 h 2768"/>
                <a:gd name="T54" fmla="*/ 4132 w 6407"/>
                <a:gd name="T55" fmla="*/ 1574 h 2768"/>
                <a:gd name="T56" fmla="*/ 4688 w 6407"/>
                <a:gd name="T57" fmla="*/ 1355 h 2768"/>
                <a:gd name="T58" fmla="*/ 5762 w 6407"/>
                <a:gd name="T59" fmla="*/ 355 h 2768"/>
                <a:gd name="T60" fmla="*/ 6057 w 6407"/>
                <a:gd name="T61" fmla="*/ 338 h 2768"/>
                <a:gd name="T62" fmla="*/ 6150 w 6407"/>
                <a:gd name="T63" fmla="*/ 511 h 2768"/>
                <a:gd name="T64" fmla="*/ 6077 w 6407"/>
                <a:gd name="T65" fmla="*/ 693 h 2768"/>
                <a:gd name="T66" fmla="*/ 4597 w 6407"/>
                <a:gd name="T67" fmla="*/ 2070 h 2768"/>
                <a:gd name="T68" fmla="*/ 4222 w 6407"/>
                <a:gd name="T69" fmla="*/ 2218 h 2768"/>
                <a:gd name="T70" fmla="*/ 2285 w 6407"/>
                <a:gd name="T71" fmla="*/ 2218 h 2768"/>
                <a:gd name="T72" fmla="*/ 2160 w 6407"/>
                <a:gd name="T73" fmla="*/ 2343 h 2768"/>
                <a:gd name="T74" fmla="*/ 2285 w 6407"/>
                <a:gd name="T75" fmla="*/ 2468 h 2768"/>
                <a:gd name="T76" fmla="*/ 4222 w 6407"/>
                <a:gd name="T77" fmla="*/ 2468 h 2768"/>
                <a:gd name="T78" fmla="*/ 4767 w 6407"/>
                <a:gd name="T79" fmla="*/ 2253 h 2768"/>
                <a:gd name="T80" fmla="*/ 6247 w 6407"/>
                <a:gd name="T81" fmla="*/ 876 h 2768"/>
                <a:gd name="T82" fmla="*/ 6399 w 6407"/>
                <a:gd name="T83" fmla="*/ 497 h 2768"/>
                <a:gd name="T84" fmla="*/ 1168 w 6407"/>
                <a:gd name="T85" fmla="*/ 2518 h 2768"/>
                <a:gd name="T86" fmla="*/ 250 w 6407"/>
                <a:gd name="T87" fmla="*/ 2518 h 2768"/>
                <a:gd name="T88" fmla="*/ 250 w 6407"/>
                <a:gd name="T89" fmla="*/ 541 h 2768"/>
                <a:gd name="T90" fmla="*/ 1168 w 6407"/>
                <a:gd name="T91" fmla="*/ 541 h 2768"/>
                <a:gd name="T92" fmla="*/ 1168 w 6407"/>
                <a:gd name="T93" fmla="*/ 2518 h 27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6407" h="2768">
                  <a:moveTo>
                    <a:pt x="6399" y="497"/>
                  </a:moveTo>
                  <a:cubicBezTo>
                    <a:pt x="6391" y="354"/>
                    <a:pt x="6321" y="223"/>
                    <a:pt x="6206" y="138"/>
                  </a:cubicBezTo>
                  <a:cubicBezTo>
                    <a:pt x="6020" y="0"/>
                    <a:pt x="5761" y="14"/>
                    <a:pt x="5592" y="172"/>
                  </a:cubicBezTo>
                  <a:lnTo>
                    <a:pt x="4560" y="1133"/>
                  </a:lnTo>
                  <a:cubicBezTo>
                    <a:pt x="4566" y="922"/>
                    <a:pt x="4427" y="735"/>
                    <a:pt x="4219" y="682"/>
                  </a:cubicBezTo>
                  <a:lnTo>
                    <a:pt x="2958" y="362"/>
                  </a:lnTo>
                  <a:cubicBezTo>
                    <a:pt x="2737" y="306"/>
                    <a:pt x="2506" y="314"/>
                    <a:pt x="2289" y="384"/>
                  </a:cubicBezTo>
                  <a:lnTo>
                    <a:pt x="1418" y="667"/>
                  </a:lnTo>
                  <a:lnTo>
                    <a:pt x="1418" y="416"/>
                  </a:lnTo>
                  <a:cubicBezTo>
                    <a:pt x="1418" y="347"/>
                    <a:pt x="1362" y="291"/>
                    <a:pt x="1293" y="291"/>
                  </a:cubicBezTo>
                  <a:lnTo>
                    <a:pt x="125" y="291"/>
                  </a:lnTo>
                  <a:cubicBezTo>
                    <a:pt x="56" y="291"/>
                    <a:pt x="0" y="347"/>
                    <a:pt x="0" y="416"/>
                  </a:cubicBezTo>
                  <a:lnTo>
                    <a:pt x="0" y="2643"/>
                  </a:lnTo>
                  <a:cubicBezTo>
                    <a:pt x="0" y="2712"/>
                    <a:pt x="56" y="2768"/>
                    <a:pt x="125" y="2768"/>
                  </a:cubicBezTo>
                  <a:lnTo>
                    <a:pt x="1293" y="2768"/>
                  </a:lnTo>
                  <a:cubicBezTo>
                    <a:pt x="1362" y="2768"/>
                    <a:pt x="1418" y="2712"/>
                    <a:pt x="1418" y="2643"/>
                  </a:cubicBezTo>
                  <a:lnTo>
                    <a:pt x="1418" y="930"/>
                  </a:lnTo>
                  <a:lnTo>
                    <a:pt x="2366" y="622"/>
                  </a:lnTo>
                  <a:cubicBezTo>
                    <a:pt x="2538" y="566"/>
                    <a:pt x="2722" y="560"/>
                    <a:pt x="2897" y="605"/>
                  </a:cubicBezTo>
                  <a:lnTo>
                    <a:pt x="4157" y="924"/>
                  </a:lnTo>
                  <a:cubicBezTo>
                    <a:pt x="4255" y="949"/>
                    <a:pt x="4319" y="1040"/>
                    <a:pt x="4309" y="1141"/>
                  </a:cubicBezTo>
                  <a:cubicBezTo>
                    <a:pt x="4299" y="1245"/>
                    <a:pt x="4212" y="1323"/>
                    <a:pt x="4107" y="1323"/>
                  </a:cubicBezTo>
                  <a:lnTo>
                    <a:pt x="3229" y="1323"/>
                  </a:lnTo>
                  <a:cubicBezTo>
                    <a:pt x="3160" y="1323"/>
                    <a:pt x="3104" y="1379"/>
                    <a:pt x="3104" y="1448"/>
                  </a:cubicBezTo>
                  <a:cubicBezTo>
                    <a:pt x="3104" y="1517"/>
                    <a:pt x="3160" y="1573"/>
                    <a:pt x="3229" y="1573"/>
                  </a:cubicBezTo>
                  <a:lnTo>
                    <a:pt x="3498" y="1573"/>
                  </a:lnTo>
                  <a:cubicBezTo>
                    <a:pt x="3503" y="1574"/>
                    <a:pt x="3508" y="1574"/>
                    <a:pt x="3513" y="1574"/>
                  </a:cubicBezTo>
                  <a:lnTo>
                    <a:pt x="4132" y="1574"/>
                  </a:lnTo>
                  <a:cubicBezTo>
                    <a:pt x="4339" y="1574"/>
                    <a:pt x="4536" y="1496"/>
                    <a:pt x="4688" y="1355"/>
                  </a:cubicBezTo>
                  <a:lnTo>
                    <a:pt x="5762" y="355"/>
                  </a:lnTo>
                  <a:cubicBezTo>
                    <a:pt x="5843" y="279"/>
                    <a:pt x="5967" y="272"/>
                    <a:pt x="6057" y="338"/>
                  </a:cubicBezTo>
                  <a:cubicBezTo>
                    <a:pt x="6112" y="379"/>
                    <a:pt x="6146" y="442"/>
                    <a:pt x="6150" y="511"/>
                  </a:cubicBezTo>
                  <a:cubicBezTo>
                    <a:pt x="6154" y="580"/>
                    <a:pt x="6127" y="646"/>
                    <a:pt x="6077" y="693"/>
                  </a:cubicBezTo>
                  <a:lnTo>
                    <a:pt x="4597" y="2070"/>
                  </a:lnTo>
                  <a:cubicBezTo>
                    <a:pt x="4494" y="2165"/>
                    <a:pt x="4361" y="2218"/>
                    <a:pt x="4222" y="2218"/>
                  </a:cubicBezTo>
                  <a:lnTo>
                    <a:pt x="2285" y="2218"/>
                  </a:lnTo>
                  <a:cubicBezTo>
                    <a:pt x="2216" y="2218"/>
                    <a:pt x="2160" y="2274"/>
                    <a:pt x="2160" y="2343"/>
                  </a:cubicBezTo>
                  <a:cubicBezTo>
                    <a:pt x="2160" y="2412"/>
                    <a:pt x="2216" y="2468"/>
                    <a:pt x="2285" y="2468"/>
                  </a:cubicBezTo>
                  <a:lnTo>
                    <a:pt x="4222" y="2468"/>
                  </a:lnTo>
                  <a:cubicBezTo>
                    <a:pt x="4425" y="2468"/>
                    <a:pt x="4618" y="2392"/>
                    <a:pt x="4767" y="2253"/>
                  </a:cubicBezTo>
                  <a:lnTo>
                    <a:pt x="6247" y="876"/>
                  </a:lnTo>
                  <a:cubicBezTo>
                    <a:pt x="6352" y="778"/>
                    <a:pt x="6407" y="640"/>
                    <a:pt x="6399" y="497"/>
                  </a:cubicBezTo>
                  <a:close/>
                  <a:moveTo>
                    <a:pt x="1168" y="2518"/>
                  </a:moveTo>
                  <a:lnTo>
                    <a:pt x="250" y="2518"/>
                  </a:lnTo>
                  <a:lnTo>
                    <a:pt x="250" y="541"/>
                  </a:lnTo>
                  <a:lnTo>
                    <a:pt x="1168" y="541"/>
                  </a:lnTo>
                  <a:lnTo>
                    <a:pt x="1168" y="2518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cs typeface="+mn-cs"/>
              </a:endParaRPr>
            </a:p>
          </p:txBody>
        </p:sp>
        <p:sp>
          <p:nvSpPr>
            <p:cNvPr id="40" name="Freeform 777">
              <a:extLst>
                <a:ext uri="{FF2B5EF4-FFF2-40B4-BE49-F238E27FC236}">
                  <a16:creationId xmlns:a16="http://schemas.microsoft.com/office/drawing/2014/main" id="{24B07031-656E-446C-AE15-2BEC1BEDFAE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0" y="3371"/>
              <a:ext cx="7" cy="6"/>
            </a:xfrm>
            <a:custGeom>
              <a:avLst/>
              <a:gdLst>
                <a:gd name="T0" fmla="*/ 213 w 250"/>
                <a:gd name="T1" fmla="*/ 36 h 250"/>
                <a:gd name="T2" fmla="*/ 125 w 250"/>
                <a:gd name="T3" fmla="*/ 0 h 250"/>
                <a:gd name="T4" fmla="*/ 36 w 250"/>
                <a:gd name="T5" fmla="*/ 36 h 250"/>
                <a:gd name="T6" fmla="*/ 0 w 250"/>
                <a:gd name="T7" fmla="*/ 125 h 250"/>
                <a:gd name="T8" fmla="*/ 36 w 250"/>
                <a:gd name="T9" fmla="*/ 213 h 250"/>
                <a:gd name="T10" fmla="*/ 125 w 250"/>
                <a:gd name="T11" fmla="*/ 250 h 250"/>
                <a:gd name="T12" fmla="*/ 213 w 250"/>
                <a:gd name="T13" fmla="*/ 213 h 250"/>
                <a:gd name="T14" fmla="*/ 250 w 250"/>
                <a:gd name="T15" fmla="*/ 125 h 250"/>
                <a:gd name="T16" fmla="*/ 213 w 250"/>
                <a:gd name="T17" fmla="*/ 36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0" h="250">
                  <a:moveTo>
                    <a:pt x="213" y="36"/>
                  </a:moveTo>
                  <a:cubicBezTo>
                    <a:pt x="190" y="13"/>
                    <a:pt x="157" y="0"/>
                    <a:pt x="125" y="0"/>
                  </a:cubicBezTo>
                  <a:cubicBezTo>
                    <a:pt x="92" y="0"/>
                    <a:pt x="59" y="13"/>
                    <a:pt x="36" y="36"/>
                  </a:cubicBezTo>
                  <a:cubicBezTo>
                    <a:pt x="13" y="60"/>
                    <a:pt x="0" y="92"/>
                    <a:pt x="0" y="125"/>
                  </a:cubicBezTo>
                  <a:cubicBezTo>
                    <a:pt x="0" y="158"/>
                    <a:pt x="13" y="190"/>
                    <a:pt x="36" y="213"/>
                  </a:cubicBezTo>
                  <a:cubicBezTo>
                    <a:pt x="60" y="236"/>
                    <a:pt x="92" y="250"/>
                    <a:pt x="125" y="250"/>
                  </a:cubicBezTo>
                  <a:cubicBezTo>
                    <a:pt x="157" y="250"/>
                    <a:pt x="190" y="236"/>
                    <a:pt x="213" y="213"/>
                  </a:cubicBezTo>
                  <a:cubicBezTo>
                    <a:pt x="236" y="190"/>
                    <a:pt x="250" y="158"/>
                    <a:pt x="250" y="125"/>
                  </a:cubicBezTo>
                  <a:cubicBezTo>
                    <a:pt x="250" y="92"/>
                    <a:pt x="236" y="60"/>
                    <a:pt x="213" y="36"/>
                  </a:cubicBez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cs typeface="+mn-cs"/>
              </a:endParaRPr>
            </a:p>
          </p:txBody>
        </p:sp>
        <p:sp>
          <p:nvSpPr>
            <p:cNvPr id="41" name="Freeform 778">
              <a:extLst>
                <a:ext uri="{FF2B5EF4-FFF2-40B4-BE49-F238E27FC236}">
                  <a16:creationId xmlns:a16="http://schemas.microsoft.com/office/drawing/2014/main" id="{AF9EAC5A-3E90-463A-9320-7717FBEF481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2" y="3367"/>
              <a:ext cx="6" cy="7"/>
            </a:xfrm>
            <a:custGeom>
              <a:avLst/>
              <a:gdLst>
                <a:gd name="T0" fmla="*/ 213 w 250"/>
                <a:gd name="T1" fmla="*/ 36 h 250"/>
                <a:gd name="T2" fmla="*/ 125 w 250"/>
                <a:gd name="T3" fmla="*/ 0 h 250"/>
                <a:gd name="T4" fmla="*/ 36 w 250"/>
                <a:gd name="T5" fmla="*/ 36 h 250"/>
                <a:gd name="T6" fmla="*/ 0 w 250"/>
                <a:gd name="T7" fmla="*/ 125 h 250"/>
                <a:gd name="T8" fmla="*/ 36 w 250"/>
                <a:gd name="T9" fmla="*/ 213 h 250"/>
                <a:gd name="T10" fmla="*/ 125 w 250"/>
                <a:gd name="T11" fmla="*/ 250 h 250"/>
                <a:gd name="T12" fmla="*/ 213 w 250"/>
                <a:gd name="T13" fmla="*/ 213 h 250"/>
                <a:gd name="T14" fmla="*/ 250 w 250"/>
                <a:gd name="T15" fmla="*/ 125 h 250"/>
                <a:gd name="T16" fmla="*/ 213 w 250"/>
                <a:gd name="T17" fmla="*/ 36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0" h="250">
                  <a:moveTo>
                    <a:pt x="213" y="36"/>
                  </a:moveTo>
                  <a:cubicBezTo>
                    <a:pt x="190" y="13"/>
                    <a:pt x="158" y="0"/>
                    <a:pt x="125" y="0"/>
                  </a:cubicBezTo>
                  <a:cubicBezTo>
                    <a:pt x="92" y="0"/>
                    <a:pt x="60" y="13"/>
                    <a:pt x="36" y="36"/>
                  </a:cubicBezTo>
                  <a:cubicBezTo>
                    <a:pt x="13" y="60"/>
                    <a:pt x="0" y="92"/>
                    <a:pt x="0" y="125"/>
                  </a:cubicBezTo>
                  <a:cubicBezTo>
                    <a:pt x="0" y="158"/>
                    <a:pt x="13" y="190"/>
                    <a:pt x="36" y="213"/>
                  </a:cubicBezTo>
                  <a:cubicBezTo>
                    <a:pt x="60" y="236"/>
                    <a:pt x="92" y="250"/>
                    <a:pt x="125" y="250"/>
                  </a:cubicBezTo>
                  <a:cubicBezTo>
                    <a:pt x="158" y="250"/>
                    <a:pt x="190" y="236"/>
                    <a:pt x="213" y="213"/>
                  </a:cubicBezTo>
                  <a:cubicBezTo>
                    <a:pt x="237" y="190"/>
                    <a:pt x="250" y="158"/>
                    <a:pt x="250" y="125"/>
                  </a:cubicBezTo>
                  <a:cubicBezTo>
                    <a:pt x="250" y="92"/>
                    <a:pt x="237" y="60"/>
                    <a:pt x="213" y="36"/>
                  </a:cubicBez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cs typeface="+mn-cs"/>
              </a:endParaRPr>
            </a:p>
          </p:txBody>
        </p:sp>
        <p:sp>
          <p:nvSpPr>
            <p:cNvPr id="42" name="Freeform 779">
              <a:extLst>
                <a:ext uri="{FF2B5EF4-FFF2-40B4-BE49-F238E27FC236}">
                  <a16:creationId xmlns:a16="http://schemas.microsoft.com/office/drawing/2014/main" id="{B6AA187B-C337-47A9-A699-73F78FBDC03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562" y="3214"/>
              <a:ext cx="60" cy="75"/>
            </a:xfrm>
            <a:custGeom>
              <a:avLst/>
              <a:gdLst>
                <a:gd name="T0" fmla="*/ 1125 w 2250"/>
                <a:gd name="T1" fmla="*/ 0 h 2788"/>
                <a:gd name="T2" fmla="*/ 0 w 2250"/>
                <a:gd name="T3" fmla="*/ 1125 h 2788"/>
                <a:gd name="T4" fmla="*/ 375 w 2250"/>
                <a:gd name="T5" fmla="*/ 1500 h 2788"/>
                <a:gd name="T6" fmla="*/ 750 w 2250"/>
                <a:gd name="T7" fmla="*/ 1125 h 2788"/>
                <a:gd name="T8" fmla="*/ 1125 w 2250"/>
                <a:gd name="T9" fmla="*/ 750 h 2788"/>
                <a:gd name="T10" fmla="*/ 1500 w 2250"/>
                <a:gd name="T11" fmla="*/ 1125 h 2788"/>
                <a:gd name="T12" fmla="*/ 1125 w 2250"/>
                <a:gd name="T13" fmla="*/ 1500 h 2788"/>
                <a:gd name="T14" fmla="*/ 750 w 2250"/>
                <a:gd name="T15" fmla="*/ 1875 h 2788"/>
                <a:gd name="T16" fmla="*/ 750 w 2250"/>
                <a:gd name="T17" fmla="*/ 2413 h 2788"/>
                <a:gd name="T18" fmla="*/ 1125 w 2250"/>
                <a:gd name="T19" fmla="*/ 2788 h 2788"/>
                <a:gd name="T20" fmla="*/ 1500 w 2250"/>
                <a:gd name="T21" fmla="*/ 2413 h 2788"/>
                <a:gd name="T22" fmla="*/ 1500 w 2250"/>
                <a:gd name="T23" fmla="*/ 2186 h 2788"/>
                <a:gd name="T24" fmla="*/ 2250 w 2250"/>
                <a:gd name="T25" fmla="*/ 1125 h 2788"/>
                <a:gd name="T26" fmla="*/ 1125 w 2250"/>
                <a:gd name="T27" fmla="*/ 0 h 2788"/>
                <a:gd name="T28" fmla="*/ 1343 w 2250"/>
                <a:gd name="T29" fmla="*/ 1972 h 2788"/>
                <a:gd name="T30" fmla="*/ 1250 w 2250"/>
                <a:gd name="T31" fmla="*/ 2093 h 2788"/>
                <a:gd name="T32" fmla="*/ 1250 w 2250"/>
                <a:gd name="T33" fmla="*/ 2413 h 2788"/>
                <a:gd name="T34" fmla="*/ 1125 w 2250"/>
                <a:gd name="T35" fmla="*/ 2538 h 2788"/>
                <a:gd name="T36" fmla="*/ 1000 w 2250"/>
                <a:gd name="T37" fmla="*/ 2413 h 2788"/>
                <a:gd name="T38" fmla="*/ 1000 w 2250"/>
                <a:gd name="T39" fmla="*/ 1875 h 2788"/>
                <a:gd name="T40" fmla="*/ 1125 w 2250"/>
                <a:gd name="T41" fmla="*/ 1750 h 2788"/>
                <a:gd name="T42" fmla="*/ 1750 w 2250"/>
                <a:gd name="T43" fmla="*/ 1125 h 2788"/>
                <a:gd name="T44" fmla="*/ 1125 w 2250"/>
                <a:gd name="T45" fmla="*/ 500 h 2788"/>
                <a:gd name="T46" fmla="*/ 500 w 2250"/>
                <a:gd name="T47" fmla="*/ 1125 h 2788"/>
                <a:gd name="T48" fmla="*/ 375 w 2250"/>
                <a:gd name="T49" fmla="*/ 1250 h 2788"/>
                <a:gd name="T50" fmla="*/ 250 w 2250"/>
                <a:gd name="T51" fmla="*/ 1125 h 2788"/>
                <a:gd name="T52" fmla="*/ 1125 w 2250"/>
                <a:gd name="T53" fmla="*/ 250 h 2788"/>
                <a:gd name="T54" fmla="*/ 2000 w 2250"/>
                <a:gd name="T55" fmla="*/ 1125 h 2788"/>
                <a:gd name="T56" fmla="*/ 1343 w 2250"/>
                <a:gd name="T57" fmla="*/ 1972 h 27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250" h="2788">
                  <a:moveTo>
                    <a:pt x="1125" y="0"/>
                  </a:moveTo>
                  <a:cubicBezTo>
                    <a:pt x="504" y="0"/>
                    <a:pt x="0" y="505"/>
                    <a:pt x="0" y="1125"/>
                  </a:cubicBezTo>
                  <a:cubicBezTo>
                    <a:pt x="0" y="1332"/>
                    <a:pt x="168" y="1500"/>
                    <a:pt x="375" y="1500"/>
                  </a:cubicBezTo>
                  <a:cubicBezTo>
                    <a:pt x="582" y="1500"/>
                    <a:pt x="750" y="1332"/>
                    <a:pt x="750" y="1125"/>
                  </a:cubicBezTo>
                  <a:cubicBezTo>
                    <a:pt x="750" y="918"/>
                    <a:pt x="918" y="750"/>
                    <a:pt x="1125" y="750"/>
                  </a:cubicBezTo>
                  <a:cubicBezTo>
                    <a:pt x="1332" y="750"/>
                    <a:pt x="1500" y="918"/>
                    <a:pt x="1500" y="1125"/>
                  </a:cubicBezTo>
                  <a:cubicBezTo>
                    <a:pt x="1500" y="1332"/>
                    <a:pt x="1332" y="1500"/>
                    <a:pt x="1125" y="1500"/>
                  </a:cubicBezTo>
                  <a:cubicBezTo>
                    <a:pt x="918" y="1500"/>
                    <a:pt x="750" y="1668"/>
                    <a:pt x="750" y="1875"/>
                  </a:cubicBezTo>
                  <a:lnTo>
                    <a:pt x="750" y="2413"/>
                  </a:lnTo>
                  <a:cubicBezTo>
                    <a:pt x="750" y="2619"/>
                    <a:pt x="918" y="2788"/>
                    <a:pt x="1125" y="2788"/>
                  </a:cubicBezTo>
                  <a:cubicBezTo>
                    <a:pt x="1332" y="2788"/>
                    <a:pt x="1500" y="2619"/>
                    <a:pt x="1500" y="2413"/>
                  </a:cubicBezTo>
                  <a:lnTo>
                    <a:pt x="1500" y="2186"/>
                  </a:lnTo>
                  <a:cubicBezTo>
                    <a:pt x="1946" y="2028"/>
                    <a:pt x="2250" y="1605"/>
                    <a:pt x="2250" y="1125"/>
                  </a:cubicBezTo>
                  <a:cubicBezTo>
                    <a:pt x="2250" y="505"/>
                    <a:pt x="1745" y="0"/>
                    <a:pt x="1125" y="0"/>
                  </a:cubicBezTo>
                  <a:close/>
                  <a:moveTo>
                    <a:pt x="1343" y="1972"/>
                  </a:moveTo>
                  <a:cubicBezTo>
                    <a:pt x="1288" y="1987"/>
                    <a:pt x="1250" y="2036"/>
                    <a:pt x="1250" y="2093"/>
                  </a:cubicBezTo>
                  <a:lnTo>
                    <a:pt x="1250" y="2413"/>
                  </a:lnTo>
                  <a:cubicBezTo>
                    <a:pt x="1250" y="2481"/>
                    <a:pt x="1194" y="2538"/>
                    <a:pt x="1125" y="2538"/>
                  </a:cubicBezTo>
                  <a:cubicBezTo>
                    <a:pt x="1056" y="2538"/>
                    <a:pt x="1000" y="2481"/>
                    <a:pt x="1000" y="2413"/>
                  </a:cubicBezTo>
                  <a:lnTo>
                    <a:pt x="1000" y="1875"/>
                  </a:lnTo>
                  <a:cubicBezTo>
                    <a:pt x="1000" y="1806"/>
                    <a:pt x="1056" y="1750"/>
                    <a:pt x="1125" y="1750"/>
                  </a:cubicBezTo>
                  <a:cubicBezTo>
                    <a:pt x="1469" y="1750"/>
                    <a:pt x="1750" y="1470"/>
                    <a:pt x="1750" y="1125"/>
                  </a:cubicBezTo>
                  <a:cubicBezTo>
                    <a:pt x="1750" y="781"/>
                    <a:pt x="1469" y="500"/>
                    <a:pt x="1125" y="500"/>
                  </a:cubicBezTo>
                  <a:cubicBezTo>
                    <a:pt x="780" y="500"/>
                    <a:pt x="500" y="781"/>
                    <a:pt x="500" y="1125"/>
                  </a:cubicBezTo>
                  <a:cubicBezTo>
                    <a:pt x="500" y="1194"/>
                    <a:pt x="444" y="1250"/>
                    <a:pt x="375" y="1250"/>
                  </a:cubicBezTo>
                  <a:cubicBezTo>
                    <a:pt x="306" y="1250"/>
                    <a:pt x="250" y="1194"/>
                    <a:pt x="250" y="1125"/>
                  </a:cubicBezTo>
                  <a:cubicBezTo>
                    <a:pt x="250" y="643"/>
                    <a:pt x="642" y="250"/>
                    <a:pt x="1125" y="250"/>
                  </a:cubicBezTo>
                  <a:cubicBezTo>
                    <a:pt x="1607" y="250"/>
                    <a:pt x="2000" y="643"/>
                    <a:pt x="2000" y="1125"/>
                  </a:cubicBezTo>
                  <a:cubicBezTo>
                    <a:pt x="2000" y="1524"/>
                    <a:pt x="1730" y="1873"/>
                    <a:pt x="1343" y="1972"/>
                  </a:cubicBez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cs typeface="+mn-cs"/>
              </a:endParaRPr>
            </a:p>
          </p:txBody>
        </p:sp>
        <p:sp>
          <p:nvSpPr>
            <p:cNvPr id="43" name="Freeform 780">
              <a:extLst>
                <a:ext uri="{FF2B5EF4-FFF2-40B4-BE49-F238E27FC236}">
                  <a16:creationId xmlns:a16="http://schemas.microsoft.com/office/drawing/2014/main" id="{8AABB7D9-1561-41C3-8380-7968DFBFDD8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582" y="3296"/>
              <a:ext cx="20" cy="20"/>
            </a:xfrm>
            <a:custGeom>
              <a:avLst/>
              <a:gdLst>
                <a:gd name="T0" fmla="*/ 640 w 750"/>
                <a:gd name="T1" fmla="*/ 110 h 750"/>
                <a:gd name="T2" fmla="*/ 375 w 750"/>
                <a:gd name="T3" fmla="*/ 0 h 750"/>
                <a:gd name="T4" fmla="*/ 110 w 750"/>
                <a:gd name="T5" fmla="*/ 109 h 750"/>
                <a:gd name="T6" fmla="*/ 0 w 750"/>
                <a:gd name="T7" fmla="*/ 375 h 750"/>
                <a:gd name="T8" fmla="*/ 110 w 750"/>
                <a:gd name="T9" fmla="*/ 640 h 750"/>
                <a:gd name="T10" fmla="*/ 375 w 750"/>
                <a:gd name="T11" fmla="*/ 750 h 750"/>
                <a:gd name="T12" fmla="*/ 640 w 750"/>
                <a:gd name="T13" fmla="*/ 640 h 750"/>
                <a:gd name="T14" fmla="*/ 750 w 750"/>
                <a:gd name="T15" fmla="*/ 375 h 750"/>
                <a:gd name="T16" fmla="*/ 640 w 750"/>
                <a:gd name="T17" fmla="*/ 110 h 750"/>
                <a:gd name="T18" fmla="*/ 463 w 750"/>
                <a:gd name="T19" fmla="*/ 463 h 750"/>
                <a:gd name="T20" fmla="*/ 375 w 750"/>
                <a:gd name="T21" fmla="*/ 500 h 750"/>
                <a:gd name="T22" fmla="*/ 286 w 750"/>
                <a:gd name="T23" fmla="*/ 463 h 750"/>
                <a:gd name="T24" fmla="*/ 250 w 750"/>
                <a:gd name="T25" fmla="*/ 375 h 750"/>
                <a:gd name="T26" fmla="*/ 287 w 750"/>
                <a:gd name="T27" fmla="*/ 286 h 750"/>
                <a:gd name="T28" fmla="*/ 375 w 750"/>
                <a:gd name="T29" fmla="*/ 250 h 750"/>
                <a:gd name="T30" fmla="*/ 463 w 750"/>
                <a:gd name="T31" fmla="*/ 286 h 750"/>
                <a:gd name="T32" fmla="*/ 500 w 750"/>
                <a:gd name="T33" fmla="*/ 375 h 750"/>
                <a:gd name="T34" fmla="*/ 463 w 750"/>
                <a:gd name="T35" fmla="*/ 463 h 7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50" h="750">
                  <a:moveTo>
                    <a:pt x="640" y="110"/>
                  </a:moveTo>
                  <a:cubicBezTo>
                    <a:pt x="570" y="40"/>
                    <a:pt x="474" y="0"/>
                    <a:pt x="375" y="0"/>
                  </a:cubicBezTo>
                  <a:cubicBezTo>
                    <a:pt x="276" y="0"/>
                    <a:pt x="179" y="40"/>
                    <a:pt x="110" y="109"/>
                  </a:cubicBezTo>
                  <a:cubicBezTo>
                    <a:pt x="40" y="179"/>
                    <a:pt x="0" y="276"/>
                    <a:pt x="0" y="375"/>
                  </a:cubicBezTo>
                  <a:cubicBezTo>
                    <a:pt x="0" y="473"/>
                    <a:pt x="40" y="570"/>
                    <a:pt x="110" y="640"/>
                  </a:cubicBezTo>
                  <a:cubicBezTo>
                    <a:pt x="179" y="710"/>
                    <a:pt x="276" y="750"/>
                    <a:pt x="375" y="750"/>
                  </a:cubicBezTo>
                  <a:cubicBezTo>
                    <a:pt x="473" y="750"/>
                    <a:pt x="570" y="709"/>
                    <a:pt x="640" y="640"/>
                  </a:cubicBezTo>
                  <a:cubicBezTo>
                    <a:pt x="710" y="570"/>
                    <a:pt x="750" y="473"/>
                    <a:pt x="750" y="375"/>
                  </a:cubicBezTo>
                  <a:cubicBezTo>
                    <a:pt x="750" y="276"/>
                    <a:pt x="710" y="179"/>
                    <a:pt x="640" y="110"/>
                  </a:cubicBezTo>
                  <a:close/>
                  <a:moveTo>
                    <a:pt x="463" y="463"/>
                  </a:moveTo>
                  <a:cubicBezTo>
                    <a:pt x="440" y="486"/>
                    <a:pt x="407" y="500"/>
                    <a:pt x="375" y="500"/>
                  </a:cubicBezTo>
                  <a:cubicBezTo>
                    <a:pt x="342" y="500"/>
                    <a:pt x="309" y="486"/>
                    <a:pt x="286" y="463"/>
                  </a:cubicBezTo>
                  <a:cubicBezTo>
                    <a:pt x="263" y="440"/>
                    <a:pt x="250" y="407"/>
                    <a:pt x="250" y="375"/>
                  </a:cubicBezTo>
                  <a:cubicBezTo>
                    <a:pt x="250" y="342"/>
                    <a:pt x="263" y="309"/>
                    <a:pt x="287" y="286"/>
                  </a:cubicBezTo>
                  <a:cubicBezTo>
                    <a:pt x="309" y="263"/>
                    <a:pt x="342" y="250"/>
                    <a:pt x="375" y="250"/>
                  </a:cubicBezTo>
                  <a:cubicBezTo>
                    <a:pt x="407" y="250"/>
                    <a:pt x="440" y="263"/>
                    <a:pt x="463" y="286"/>
                  </a:cubicBezTo>
                  <a:cubicBezTo>
                    <a:pt x="486" y="309"/>
                    <a:pt x="500" y="342"/>
                    <a:pt x="500" y="375"/>
                  </a:cubicBezTo>
                  <a:cubicBezTo>
                    <a:pt x="500" y="407"/>
                    <a:pt x="486" y="440"/>
                    <a:pt x="463" y="463"/>
                  </a:cubicBez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cs typeface="+mn-cs"/>
              </a:endParaRPr>
            </a:p>
          </p:txBody>
        </p:sp>
        <p:sp>
          <p:nvSpPr>
            <p:cNvPr id="44" name="Freeform 781">
              <a:extLst>
                <a:ext uri="{FF2B5EF4-FFF2-40B4-BE49-F238E27FC236}">
                  <a16:creationId xmlns:a16="http://schemas.microsoft.com/office/drawing/2014/main" id="{CF94B802-6543-498A-899C-AD7358D20A8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2" y="3333"/>
              <a:ext cx="6" cy="28"/>
            </a:xfrm>
            <a:custGeom>
              <a:avLst/>
              <a:gdLst>
                <a:gd name="T0" fmla="*/ 125 w 250"/>
                <a:gd name="T1" fmla="*/ 0 h 1044"/>
                <a:gd name="T2" fmla="*/ 0 w 250"/>
                <a:gd name="T3" fmla="*/ 125 h 1044"/>
                <a:gd name="T4" fmla="*/ 0 w 250"/>
                <a:gd name="T5" fmla="*/ 919 h 1044"/>
                <a:gd name="T6" fmla="*/ 125 w 250"/>
                <a:gd name="T7" fmla="*/ 1044 h 1044"/>
                <a:gd name="T8" fmla="*/ 250 w 250"/>
                <a:gd name="T9" fmla="*/ 919 h 1044"/>
                <a:gd name="T10" fmla="*/ 250 w 250"/>
                <a:gd name="T11" fmla="*/ 125 h 1044"/>
                <a:gd name="T12" fmla="*/ 125 w 250"/>
                <a:gd name="T13" fmla="*/ 0 h 10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0" h="1044">
                  <a:moveTo>
                    <a:pt x="125" y="0"/>
                  </a:moveTo>
                  <a:cubicBezTo>
                    <a:pt x="56" y="0"/>
                    <a:pt x="0" y="56"/>
                    <a:pt x="0" y="125"/>
                  </a:cubicBezTo>
                  <a:lnTo>
                    <a:pt x="0" y="919"/>
                  </a:lnTo>
                  <a:cubicBezTo>
                    <a:pt x="0" y="988"/>
                    <a:pt x="56" y="1044"/>
                    <a:pt x="125" y="1044"/>
                  </a:cubicBezTo>
                  <a:cubicBezTo>
                    <a:pt x="194" y="1044"/>
                    <a:pt x="250" y="988"/>
                    <a:pt x="250" y="919"/>
                  </a:cubicBezTo>
                  <a:lnTo>
                    <a:pt x="250" y="125"/>
                  </a:lnTo>
                  <a:cubicBezTo>
                    <a:pt x="250" y="56"/>
                    <a:pt x="194" y="0"/>
                    <a:pt x="125" y="0"/>
                  </a:cubicBez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cs typeface="+mn-cs"/>
              </a:endParaRPr>
            </a:p>
          </p:txBody>
        </p:sp>
      </p:grpSp>
      <p:sp>
        <p:nvSpPr>
          <p:cNvPr id="46" name="Rectangle 45">
            <a:extLst>
              <a:ext uri="{FF2B5EF4-FFF2-40B4-BE49-F238E27FC236}">
                <a16:creationId xmlns:a16="http://schemas.microsoft.com/office/drawing/2014/main" id="{616F333D-873B-41C3-A830-B8B75675B5CA}"/>
              </a:ext>
            </a:extLst>
          </p:cNvPr>
          <p:cNvSpPr/>
          <p:nvPr/>
        </p:nvSpPr>
        <p:spPr>
          <a:xfrm>
            <a:off x="2032000" y="1409700"/>
            <a:ext cx="4208463" cy="636588"/>
          </a:xfrm>
          <a:prstGeom prst="rect">
            <a:avLst/>
          </a:prstGeom>
        </p:spPr>
        <p:txBody>
          <a:bodyPr lIns="0" tIns="0" rIns="0" bIns="0">
            <a:spAutoFit/>
          </a:bodyPr>
          <a:lstStyle/>
          <a:p>
            <a:pPr fontAlgn="auto">
              <a:spcBef>
                <a:spcPts val="0"/>
              </a:spcBef>
              <a:spcAft>
                <a:spcPts val="1600"/>
              </a:spcAft>
              <a:defRPr/>
            </a:pPr>
            <a:r>
              <a:rPr lang="ru-RU" altLang="en-US" sz="1400" dirty="0" err="1">
                <a:solidFill>
                  <a:schemeClr val="bg1">
                    <a:lumMod val="50000"/>
                  </a:schemeClr>
                </a:solidFill>
              </a:rPr>
              <a:t>Ҳа</a:t>
            </a:r>
            <a:endParaRPr lang="ru-RU" altLang="en-US" sz="1400" dirty="0">
              <a:solidFill>
                <a:schemeClr val="bg1">
                  <a:lumMod val="50000"/>
                </a:schemeClr>
              </a:solidFill>
            </a:endParaRPr>
          </a:p>
          <a:p>
            <a:pPr fontAlgn="auto">
              <a:spcBef>
                <a:spcPts val="0"/>
              </a:spcBef>
              <a:spcAft>
                <a:spcPts val="1600"/>
              </a:spcAft>
              <a:defRPr/>
            </a:pPr>
            <a:r>
              <a:rPr lang="ru-RU" altLang="en-US" sz="1400" b="1" dirty="0" err="1">
                <a:solidFill>
                  <a:schemeClr val="tx2"/>
                </a:solidFill>
              </a:rPr>
              <a:t>Йўқ</a:t>
            </a:r>
            <a:endParaRPr lang="ru-RU" altLang="en-US" sz="1400" b="1" dirty="0">
              <a:solidFill>
                <a:schemeClr val="tx2"/>
              </a:solidFill>
            </a:endParaRPr>
          </a:p>
        </p:txBody>
      </p:sp>
      <p:sp>
        <p:nvSpPr>
          <p:cNvPr id="47" name="Oval 46">
            <a:extLst>
              <a:ext uri="{FF2B5EF4-FFF2-40B4-BE49-F238E27FC236}">
                <a16:creationId xmlns:a16="http://schemas.microsoft.com/office/drawing/2014/main" id="{2B06BFF8-6232-441E-AFD9-E88D3B382DC9}"/>
              </a:ext>
            </a:extLst>
          </p:cNvPr>
          <p:cNvSpPr/>
          <p:nvPr/>
        </p:nvSpPr>
        <p:spPr>
          <a:xfrm>
            <a:off x="1597025" y="1371600"/>
            <a:ext cx="331788" cy="331788"/>
          </a:xfrm>
          <a:prstGeom prst="ellipse">
            <a:avLst/>
          </a:prstGeom>
          <a:solidFill>
            <a:schemeClr val="bg1">
              <a:lumMod val="75000"/>
            </a:schemeClr>
          </a:solidFill>
          <a:ln w="381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400" b="1" dirty="0"/>
              <a:t>1</a:t>
            </a:r>
            <a:endParaRPr lang="en-US" sz="1400" b="1" dirty="0"/>
          </a:p>
        </p:txBody>
      </p:sp>
      <p:sp>
        <p:nvSpPr>
          <p:cNvPr id="48" name="Oval 47">
            <a:extLst>
              <a:ext uri="{FF2B5EF4-FFF2-40B4-BE49-F238E27FC236}">
                <a16:creationId xmlns:a16="http://schemas.microsoft.com/office/drawing/2014/main" id="{924A68D8-76B0-4EDE-83EF-E9C4D5D71743}"/>
              </a:ext>
            </a:extLst>
          </p:cNvPr>
          <p:cNvSpPr/>
          <p:nvPr/>
        </p:nvSpPr>
        <p:spPr>
          <a:xfrm>
            <a:off x="1597025" y="1758950"/>
            <a:ext cx="331788" cy="330200"/>
          </a:xfrm>
          <a:prstGeom prst="ellipse">
            <a:avLst/>
          </a:prstGeom>
          <a:solidFill>
            <a:srgbClr val="3A07DF"/>
          </a:solidFill>
          <a:ln w="381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400" b="1" dirty="0"/>
              <a:t>2</a:t>
            </a:r>
            <a:endParaRPr lang="en-US" sz="1400" b="1" dirty="0"/>
          </a:p>
        </p:txBody>
      </p:sp>
      <p:sp>
        <p:nvSpPr>
          <p:cNvPr id="123913" name="object 12">
            <a:extLst>
              <a:ext uri="{FF2B5EF4-FFF2-40B4-BE49-F238E27FC236}">
                <a16:creationId xmlns:a16="http://schemas.microsoft.com/office/drawing/2014/main" id="{DB287D38-34F8-40CF-8A06-5AA04A6196E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9738" y="2668588"/>
            <a:ext cx="688975" cy="685800"/>
          </a:xfrm>
          <a:custGeom>
            <a:avLst/>
            <a:gdLst>
              <a:gd name="T0" fmla="*/ 0 w 381000"/>
              <a:gd name="T1" fmla="*/ 0 h 379730"/>
              <a:gd name="T2" fmla="*/ 381000 w 381000"/>
              <a:gd name="T3" fmla="*/ 379730 h 379730"/>
            </a:gdLst>
            <a:ahLst/>
            <a:cxnLst/>
            <a:rect l="T0" t="T1" r="T2" b="T3"/>
            <a:pathLst>
              <a:path w="381000" h="379730">
                <a:moveTo>
                  <a:pt x="190500" y="0"/>
                </a:moveTo>
                <a:lnTo>
                  <a:pt x="146837" y="5011"/>
                </a:lnTo>
                <a:lnTo>
                  <a:pt x="106746" y="19287"/>
                </a:lnTo>
                <a:lnTo>
                  <a:pt x="71374" y="41687"/>
                </a:lnTo>
                <a:lnTo>
                  <a:pt x="41867" y="71072"/>
                </a:lnTo>
                <a:lnTo>
                  <a:pt x="19372" y="106302"/>
                </a:lnTo>
                <a:lnTo>
                  <a:pt x="5034" y="146237"/>
                </a:lnTo>
                <a:lnTo>
                  <a:pt x="0" y="189737"/>
                </a:lnTo>
                <a:lnTo>
                  <a:pt x="5034" y="233238"/>
                </a:lnTo>
                <a:lnTo>
                  <a:pt x="19372" y="273173"/>
                </a:lnTo>
                <a:lnTo>
                  <a:pt x="41867" y="308403"/>
                </a:lnTo>
                <a:lnTo>
                  <a:pt x="71374" y="337788"/>
                </a:lnTo>
                <a:lnTo>
                  <a:pt x="106746" y="360188"/>
                </a:lnTo>
                <a:lnTo>
                  <a:pt x="146837" y="374464"/>
                </a:lnTo>
                <a:lnTo>
                  <a:pt x="190500" y="379475"/>
                </a:lnTo>
                <a:lnTo>
                  <a:pt x="234162" y="374464"/>
                </a:lnTo>
                <a:lnTo>
                  <a:pt x="274253" y="360188"/>
                </a:lnTo>
                <a:lnTo>
                  <a:pt x="309625" y="337788"/>
                </a:lnTo>
                <a:lnTo>
                  <a:pt x="339132" y="308403"/>
                </a:lnTo>
                <a:lnTo>
                  <a:pt x="361627" y="273173"/>
                </a:lnTo>
                <a:lnTo>
                  <a:pt x="375965" y="233238"/>
                </a:lnTo>
                <a:lnTo>
                  <a:pt x="381000" y="189737"/>
                </a:lnTo>
                <a:lnTo>
                  <a:pt x="375965" y="146237"/>
                </a:lnTo>
                <a:lnTo>
                  <a:pt x="361627" y="106302"/>
                </a:lnTo>
                <a:lnTo>
                  <a:pt x="339132" y="71072"/>
                </a:lnTo>
                <a:lnTo>
                  <a:pt x="309625" y="41687"/>
                </a:lnTo>
                <a:lnTo>
                  <a:pt x="274253" y="19287"/>
                </a:lnTo>
                <a:lnTo>
                  <a:pt x="234162" y="5011"/>
                </a:lnTo>
                <a:lnTo>
                  <a:pt x="190500" y="0"/>
                </a:lnTo>
                <a:close/>
              </a:path>
            </a:pathLst>
          </a:custGeom>
          <a:solidFill>
            <a:srgbClr val="1BD7D3">
              <a:alpha val="27843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2800" b="1">
                <a:solidFill>
                  <a:srgbClr val="4A127B"/>
                </a:solidFill>
              </a:rPr>
              <a:t>4</a:t>
            </a:r>
            <a:endParaRPr lang="ru-RU" altLang="en-US" sz="2800" b="1">
              <a:solidFill>
                <a:srgbClr val="4A127B"/>
              </a:solidFill>
            </a:endParaRPr>
          </a:p>
        </p:txBody>
      </p:sp>
      <p:sp>
        <p:nvSpPr>
          <p:cNvPr id="123914" name="Rectangle 57">
            <a:extLst>
              <a:ext uri="{FF2B5EF4-FFF2-40B4-BE49-F238E27FC236}">
                <a16:creationId xmlns:a16="http://schemas.microsoft.com/office/drawing/2014/main" id="{56C6C1E6-8279-4334-B148-1B2BAEF651D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43050" y="2687638"/>
            <a:ext cx="5021263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ru-RU" altLang="en-US" sz="1400" b="1">
                <a:solidFill>
                  <a:srgbClr val="3A07DF"/>
                </a:solidFill>
              </a:rPr>
              <a:t>Қуйидагилардан</a:t>
            </a:r>
            <a:r>
              <a:rPr lang="tr-TR" altLang="en-US" sz="1400" b="1">
                <a:solidFill>
                  <a:srgbClr val="3A07DF"/>
                </a:solidFill>
              </a:rPr>
              <a:t> </a:t>
            </a:r>
            <a:r>
              <a:rPr lang="ru-RU" altLang="en-US" sz="1400" b="1">
                <a:solidFill>
                  <a:srgbClr val="3A07DF"/>
                </a:solidFill>
              </a:rPr>
              <a:t>қайси</a:t>
            </a:r>
            <a:r>
              <a:rPr lang="tr-TR" altLang="en-US" sz="1400" b="1">
                <a:solidFill>
                  <a:srgbClr val="3A07DF"/>
                </a:solidFill>
              </a:rPr>
              <a:t> </a:t>
            </a:r>
            <a:r>
              <a:rPr lang="ru-RU" altLang="en-US" sz="1400" b="1">
                <a:solidFill>
                  <a:srgbClr val="3A07DF"/>
                </a:solidFill>
              </a:rPr>
              <a:t>бири</a:t>
            </a:r>
            <a:r>
              <a:rPr lang="tr-TR" altLang="en-US" sz="1400" b="1">
                <a:solidFill>
                  <a:srgbClr val="3A07DF"/>
                </a:solidFill>
              </a:rPr>
              <a:t> </a:t>
            </a:r>
            <a:r>
              <a:rPr lang="ru-RU" altLang="en-US" sz="1400" b="1">
                <a:solidFill>
                  <a:srgbClr val="3A07DF"/>
                </a:solidFill>
              </a:rPr>
              <a:t>тўғрилик</a:t>
            </a:r>
            <a:r>
              <a:rPr lang="tr-TR" altLang="en-US" sz="1400" b="1">
                <a:solidFill>
                  <a:srgbClr val="3A07DF"/>
                </a:solidFill>
              </a:rPr>
              <a:t> </a:t>
            </a:r>
            <a:r>
              <a:rPr lang="ru-RU" altLang="en-US" sz="1400" b="1">
                <a:solidFill>
                  <a:srgbClr val="3A07DF"/>
                </a:solidFill>
              </a:rPr>
              <a:t>билан</a:t>
            </a:r>
            <a:r>
              <a:rPr lang="tr-TR" altLang="en-US" sz="1400" b="1">
                <a:solidFill>
                  <a:srgbClr val="3A07DF"/>
                </a:solidFill>
              </a:rPr>
              <a:t> </a:t>
            </a:r>
            <a:r>
              <a:rPr lang="ru-RU" altLang="en-US" sz="1400" b="1">
                <a:solidFill>
                  <a:srgbClr val="3A07DF"/>
                </a:solidFill>
              </a:rPr>
              <a:t>боғлиқ</a:t>
            </a:r>
            <a:r>
              <a:rPr lang="tr-TR" altLang="en-US" sz="1400" b="1">
                <a:solidFill>
                  <a:srgbClr val="3A07DF"/>
                </a:solidFill>
              </a:rPr>
              <a:t> </a:t>
            </a:r>
            <a:r>
              <a:rPr lang="uz-Cyrl-UZ" altLang="en-US" sz="1400" b="1">
                <a:solidFill>
                  <a:srgbClr val="3A07DF"/>
                </a:solidFill>
              </a:rPr>
              <a:t>э</a:t>
            </a:r>
            <a:r>
              <a:rPr lang="ru-RU" altLang="en-US" sz="1400" b="1">
                <a:solidFill>
                  <a:srgbClr val="3A07DF"/>
                </a:solidFill>
              </a:rPr>
              <a:t>мас</a:t>
            </a:r>
            <a:r>
              <a:rPr lang="tr-TR" altLang="en-US" sz="1400" b="1">
                <a:solidFill>
                  <a:srgbClr val="3A07DF"/>
                </a:solidFill>
              </a:rPr>
              <a:t>?</a:t>
            </a:r>
            <a:endParaRPr lang="ru-RU" altLang="en-US" sz="1400" b="1">
              <a:solidFill>
                <a:srgbClr val="3A07DF"/>
              </a:solidFill>
            </a:endParaRPr>
          </a:p>
        </p:txBody>
      </p:sp>
      <p:grpSp>
        <p:nvGrpSpPr>
          <p:cNvPr id="3" name="Group 775">
            <a:extLst>
              <a:ext uri="{FF2B5EF4-FFF2-40B4-BE49-F238E27FC236}">
                <a16:creationId xmlns:a16="http://schemas.microsoft.com/office/drawing/2014/main" id="{2BE44589-D17D-4DD7-BF82-179270FC9CC7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784413" y="2705865"/>
            <a:ext cx="613975" cy="610405"/>
            <a:chOff x="3506" y="3214"/>
            <a:chExt cx="172" cy="171"/>
          </a:xfrm>
          <a:solidFill>
            <a:srgbClr val="3A07DF"/>
          </a:solidFill>
        </p:grpSpPr>
        <p:sp>
          <p:nvSpPr>
            <p:cNvPr id="60" name="Freeform 776">
              <a:extLst>
                <a:ext uri="{FF2B5EF4-FFF2-40B4-BE49-F238E27FC236}">
                  <a16:creationId xmlns:a16="http://schemas.microsoft.com/office/drawing/2014/main" id="{FE6EA4D2-C8B2-4143-966E-03683EC2358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506" y="3311"/>
              <a:ext cx="172" cy="74"/>
            </a:xfrm>
            <a:custGeom>
              <a:avLst/>
              <a:gdLst>
                <a:gd name="T0" fmla="*/ 6399 w 6407"/>
                <a:gd name="T1" fmla="*/ 497 h 2768"/>
                <a:gd name="T2" fmla="*/ 6206 w 6407"/>
                <a:gd name="T3" fmla="*/ 138 h 2768"/>
                <a:gd name="T4" fmla="*/ 5592 w 6407"/>
                <a:gd name="T5" fmla="*/ 172 h 2768"/>
                <a:gd name="T6" fmla="*/ 4560 w 6407"/>
                <a:gd name="T7" fmla="*/ 1133 h 2768"/>
                <a:gd name="T8" fmla="*/ 4219 w 6407"/>
                <a:gd name="T9" fmla="*/ 682 h 2768"/>
                <a:gd name="T10" fmla="*/ 2958 w 6407"/>
                <a:gd name="T11" fmla="*/ 362 h 2768"/>
                <a:gd name="T12" fmla="*/ 2289 w 6407"/>
                <a:gd name="T13" fmla="*/ 384 h 2768"/>
                <a:gd name="T14" fmla="*/ 1418 w 6407"/>
                <a:gd name="T15" fmla="*/ 667 h 2768"/>
                <a:gd name="T16" fmla="*/ 1418 w 6407"/>
                <a:gd name="T17" fmla="*/ 416 h 2768"/>
                <a:gd name="T18" fmla="*/ 1293 w 6407"/>
                <a:gd name="T19" fmla="*/ 291 h 2768"/>
                <a:gd name="T20" fmla="*/ 125 w 6407"/>
                <a:gd name="T21" fmla="*/ 291 h 2768"/>
                <a:gd name="T22" fmla="*/ 0 w 6407"/>
                <a:gd name="T23" fmla="*/ 416 h 2768"/>
                <a:gd name="T24" fmla="*/ 0 w 6407"/>
                <a:gd name="T25" fmla="*/ 2643 h 2768"/>
                <a:gd name="T26" fmla="*/ 125 w 6407"/>
                <a:gd name="T27" fmla="*/ 2768 h 2768"/>
                <a:gd name="T28" fmla="*/ 1293 w 6407"/>
                <a:gd name="T29" fmla="*/ 2768 h 2768"/>
                <a:gd name="T30" fmla="*/ 1418 w 6407"/>
                <a:gd name="T31" fmla="*/ 2643 h 2768"/>
                <a:gd name="T32" fmla="*/ 1418 w 6407"/>
                <a:gd name="T33" fmla="*/ 930 h 2768"/>
                <a:gd name="T34" fmla="*/ 2366 w 6407"/>
                <a:gd name="T35" fmla="*/ 622 h 2768"/>
                <a:gd name="T36" fmla="*/ 2897 w 6407"/>
                <a:gd name="T37" fmla="*/ 605 h 2768"/>
                <a:gd name="T38" fmla="*/ 4157 w 6407"/>
                <a:gd name="T39" fmla="*/ 924 h 2768"/>
                <a:gd name="T40" fmla="*/ 4309 w 6407"/>
                <a:gd name="T41" fmla="*/ 1141 h 2768"/>
                <a:gd name="T42" fmla="*/ 4107 w 6407"/>
                <a:gd name="T43" fmla="*/ 1323 h 2768"/>
                <a:gd name="T44" fmla="*/ 3229 w 6407"/>
                <a:gd name="T45" fmla="*/ 1323 h 2768"/>
                <a:gd name="T46" fmla="*/ 3104 w 6407"/>
                <a:gd name="T47" fmla="*/ 1448 h 2768"/>
                <a:gd name="T48" fmla="*/ 3229 w 6407"/>
                <a:gd name="T49" fmla="*/ 1573 h 2768"/>
                <a:gd name="T50" fmla="*/ 3498 w 6407"/>
                <a:gd name="T51" fmla="*/ 1573 h 2768"/>
                <a:gd name="T52" fmla="*/ 3513 w 6407"/>
                <a:gd name="T53" fmla="*/ 1574 h 2768"/>
                <a:gd name="T54" fmla="*/ 4132 w 6407"/>
                <a:gd name="T55" fmla="*/ 1574 h 2768"/>
                <a:gd name="T56" fmla="*/ 4688 w 6407"/>
                <a:gd name="T57" fmla="*/ 1355 h 2768"/>
                <a:gd name="T58" fmla="*/ 5762 w 6407"/>
                <a:gd name="T59" fmla="*/ 355 h 2768"/>
                <a:gd name="T60" fmla="*/ 6057 w 6407"/>
                <a:gd name="T61" fmla="*/ 338 h 2768"/>
                <a:gd name="T62" fmla="*/ 6150 w 6407"/>
                <a:gd name="T63" fmla="*/ 511 h 2768"/>
                <a:gd name="T64" fmla="*/ 6077 w 6407"/>
                <a:gd name="T65" fmla="*/ 693 h 2768"/>
                <a:gd name="T66" fmla="*/ 4597 w 6407"/>
                <a:gd name="T67" fmla="*/ 2070 h 2768"/>
                <a:gd name="T68" fmla="*/ 4222 w 6407"/>
                <a:gd name="T69" fmla="*/ 2218 h 2768"/>
                <a:gd name="T70" fmla="*/ 2285 w 6407"/>
                <a:gd name="T71" fmla="*/ 2218 h 2768"/>
                <a:gd name="T72" fmla="*/ 2160 w 6407"/>
                <a:gd name="T73" fmla="*/ 2343 h 2768"/>
                <a:gd name="T74" fmla="*/ 2285 w 6407"/>
                <a:gd name="T75" fmla="*/ 2468 h 2768"/>
                <a:gd name="T76" fmla="*/ 4222 w 6407"/>
                <a:gd name="T77" fmla="*/ 2468 h 2768"/>
                <a:gd name="T78" fmla="*/ 4767 w 6407"/>
                <a:gd name="T79" fmla="*/ 2253 h 2768"/>
                <a:gd name="T80" fmla="*/ 6247 w 6407"/>
                <a:gd name="T81" fmla="*/ 876 h 2768"/>
                <a:gd name="T82" fmla="*/ 6399 w 6407"/>
                <a:gd name="T83" fmla="*/ 497 h 2768"/>
                <a:gd name="T84" fmla="*/ 1168 w 6407"/>
                <a:gd name="T85" fmla="*/ 2518 h 2768"/>
                <a:gd name="T86" fmla="*/ 250 w 6407"/>
                <a:gd name="T87" fmla="*/ 2518 h 2768"/>
                <a:gd name="T88" fmla="*/ 250 w 6407"/>
                <a:gd name="T89" fmla="*/ 541 h 2768"/>
                <a:gd name="T90" fmla="*/ 1168 w 6407"/>
                <a:gd name="T91" fmla="*/ 541 h 2768"/>
                <a:gd name="T92" fmla="*/ 1168 w 6407"/>
                <a:gd name="T93" fmla="*/ 2518 h 27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6407" h="2768">
                  <a:moveTo>
                    <a:pt x="6399" y="497"/>
                  </a:moveTo>
                  <a:cubicBezTo>
                    <a:pt x="6391" y="354"/>
                    <a:pt x="6321" y="223"/>
                    <a:pt x="6206" y="138"/>
                  </a:cubicBezTo>
                  <a:cubicBezTo>
                    <a:pt x="6020" y="0"/>
                    <a:pt x="5761" y="14"/>
                    <a:pt x="5592" y="172"/>
                  </a:cubicBezTo>
                  <a:lnTo>
                    <a:pt x="4560" y="1133"/>
                  </a:lnTo>
                  <a:cubicBezTo>
                    <a:pt x="4566" y="922"/>
                    <a:pt x="4427" y="735"/>
                    <a:pt x="4219" y="682"/>
                  </a:cubicBezTo>
                  <a:lnTo>
                    <a:pt x="2958" y="362"/>
                  </a:lnTo>
                  <a:cubicBezTo>
                    <a:pt x="2737" y="306"/>
                    <a:pt x="2506" y="314"/>
                    <a:pt x="2289" y="384"/>
                  </a:cubicBezTo>
                  <a:lnTo>
                    <a:pt x="1418" y="667"/>
                  </a:lnTo>
                  <a:lnTo>
                    <a:pt x="1418" y="416"/>
                  </a:lnTo>
                  <a:cubicBezTo>
                    <a:pt x="1418" y="347"/>
                    <a:pt x="1362" y="291"/>
                    <a:pt x="1293" y="291"/>
                  </a:cubicBezTo>
                  <a:lnTo>
                    <a:pt x="125" y="291"/>
                  </a:lnTo>
                  <a:cubicBezTo>
                    <a:pt x="56" y="291"/>
                    <a:pt x="0" y="347"/>
                    <a:pt x="0" y="416"/>
                  </a:cubicBezTo>
                  <a:lnTo>
                    <a:pt x="0" y="2643"/>
                  </a:lnTo>
                  <a:cubicBezTo>
                    <a:pt x="0" y="2712"/>
                    <a:pt x="56" y="2768"/>
                    <a:pt x="125" y="2768"/>
                  </a:cubicBezTo>
                  <a:lnTo>
                    <a:pt x="1293" y="2768"/>
                  </a:lnTo>
                  <a:cubicBezTo>
                    <a:pt x="1362" y="2768"/>
                    <a:pt x="1418" y="2712"/>
                    <a:pt x="1418" y="2643"/>
                  </a:cubicBezTo>
                  <a:lnTo>
                    <a:pt x="1418" y="930"/>
                  </a:lnTo>
                  <a:lnTo>
                    <a:pt x="2366" y="622"/>
                  </a:lnTo>
                  <a:cubicBezTo>
                    <a:pt x="2538" y="566"/>
                    <a:pt x="2722" y="560"/>
                    <a:pt x="2897" y="605"/>
                  </a:cubicBezTo>
                  <a:lnTo>
                    <a:pt x="4157" y="924"/>
                  </a:lnTo>
                  <a:cubicBezTo>
                    <a:pt x="4255" y="949"/>
                    <a:pt x="4319" y="1040"/>
                    <a:pt x="4309" y="1141"/>
                  </a:cubicBezTo>
                  <a:cubicBezTo>
                    <a:pt x="4299" y="1245"/>
                    <a:pt x="4212" y="1323"/>
                    <a:pt x="4107" y="1323"/>
                  </a:cubicBezTo>
                  <a:lnTo>
                    <a:pt x="3229" y="1323"/>
                  </a:lnTo>
                  <a:cubicBezTo>
                    <a:pt x="3160" y="1323"/>
                    <a:pt x="3104" y="1379"/>
                    <a:pt x="3104" y="1448"/>
                  </a:cubicBezTo>
                  <a:cubicBezTo>
                    <a:pt x="3104" y="1517"/>
                    <a:pt x="3160" y="1573"/>
                    <a:pt x="3229" y="1573"/>
                  </a:cubicBezTo>
                  <a:lnTo>
                    <a:pt x="3498" y="1573"/>
                  </a:lnTo>
                  <a:cubicBezTo>
                    <a:pt x="3503" y="1574"/>
                    <a:pt x="3508" y="1574"/>
                    <a:pt x="3513" y="1574"/>
                  </a:cubicBezTo>
                  <a:lnTo>
                    <a:pt x="4132" y="1574"/>
                  </a:lnTo>
                  <a:cubicBezTo>
                    <a:pt x="4339" y="1574"/>
                    <a:pt x="4536" y="1496"/>
                    <a:pt x="4688" y="1355"/>
                  </a:cubicBezTo>
                  <a:lnTo>
                    <a:pt x="5762" y="355"/>
                  </a:lnTo>
                  <a:cubicBezTo>
                    <a:pt x="5843" y="279"/>
                    <a:pt x="5967" y="272"/>
                    <a:pt x="6057" y="338"/>
                  </a:cubicBezTo>
                  <a:cubicBezTo>
                    <a:pt x="6112" y="379"/>
                    <a:pt x="6146" y="442"/>
                    <a:pt x="6150" y="511"/>
                  </a:cubicBezTo>
                  <a:cubicBezTo>
                    <a:pt x="6154" y="580"/>
                    <a:pt x="6127" y="646"/>
                    <a:pt x="6077" y="693"/>
                  </a:cubicBezTo>
                  <a:lnTo>
                    <a:pt x="4597" y="2070"/>
                  </a:lnTo>
                  <a:cubicBezTo>
                    <a:pt x="4494" y="2165"/>
                    <a:pt x="4361" y="2218"/>
                    <a:pt x="4222" y="2218"/>
                  </a:cubicBezTo>
                  <a:lnTo>
                    <a:pt x="2285" y="2218"/>
                  </a:lnTo>
                  <a:cubicBezTo>
                    <a:pt x="2216" y="2218"/>
                    <a:pt x="2160" y="2274"/>
                    <a:pt x="2160" y="2343"/>
                  </a:cubicBezTo>
                  <a:cubicBezTo>
                    <a:pt x="2160" y="2412"/>
                    <a:pt x="2216" y="2468"/>
                    <a:pt x="2285" y="2468"/>
                  </a:cubicBezTo>
                  <a:lnTo>
                    <a:pt x="4222" y="2468"/>
                  </a:lnTo>
                  <a:cubicBezTo>
                    <a:pt x="4425" y="2468"/>
                    <a:pt x="4618" y="2392"/>
                    <a:pt x="4767" y="2253"/>
                  </a:cubicBezTo>
                  <a:lnTo>
                    <a:pt x="6247" y="876"/>
                  </a:lnTo>
                  <a:cubicBezTo>
                    <a:pt x="6352" y="778"/>
                    <a:pt x="6407" y="640"/>
                    <a:pt x="6399" y="497"/>
                  </a:cubicBezTo>
                  <a:close/>
                  <a:moveTo>
                    <a:pt x="1168" y="2518"/>
                  </a:moveTo>
                  <a:lnTo>
                    <a:pt x="250" y="2518"/>
                  </a:lnTo>
                  <a:lnTo>
                    <a:pt x="250" y="541"/>
                  </a:lnTo>
                  <a:lnTo>
                    <a:pt x="1168" y="541"/>
                  </a:lnTo>
                  <a:lnTo>
                    <a:pt x="1168" y="2518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cs typeface="+mn-cs"/>
              </a:endParaRPr>
            </a:p>
          </p:txBody>
        </p:sp>
        <p:sp>
          <p:nvSpPr>
            <p:cNvPr id="61" name="Freeform 777">
              <a:extLst>
                <a:ext uri="{FF2B5EF4-FFF2-40B4-BE49-F238E27FC236}">
                  <a16:creationId xmlns:a16="http://schemas.microsoft.com/office/drawing/2014/main" id="{CE2F0305-2F21-44B4-8738-2C67A5C8B4F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0" y="3371"/>
              <a:ext cx="7" cy="6"/>
            </a:xfrm>
            <a:custGeom>
              <a:avLst/>
              <a:gdLst>
                <a:gd name="T0" fmla="*/ 213 w 250"/>
                <a:gd name="T1" fmla="*/ 36 h 250"/>
                <a:gd name="T2" fmla="*/ 125 w 250"/>
                <a:gd name="T3" fmla="*/ 0 h 250"/>
                <a:gd name="T4" fmla="*/ 36 w 250"/>
                <a:gd name="T5" fmla="*/ 36 h 250"/>
                <a:gd name="T6" fmla="*/ 0 w 250"/>
                <a:gd name="T7" fmla="*/ 125 h 250"/>
                <a:gd name="T8" fmla="*/ 36 w 250"/>
                <a:gd name="T9" fmla="*/ 213 h 250"/>
                <a:gd name="T10" fmla="*/ 125 w 250"/>
                <a:gd name="T11" fmla="*/ 250 h 250"/>
                <a:gd name="T12" fmla="*/ 213 w 250"/>
                <a:gd name="T13" fmla="*/ 213 h 250"/>
                <a:gd name="T14" fmla="*/ 250 w 250"/>
                <a:gd name="T15" fmla="*/ 125 h 250"/>
                <a:gd name="T16" fmla="*/ 213 w 250"/>
                <a:gd name="T17" fmla="*/ 36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0" h="250">
                  <a:moveTo>
                    <a:pt x="213" y="36"/>
                  </a:moveTo>
                  <a:cubicBezTo>
                    <a:pt x="190" y="13"/>
                    <a:pt x="157" y="0"/>
                    <a:pt x="125" y="0"/>
                  </a:cubicBezTo>
                  <a:cubicBezTo>
                    <a:pt x="92" y="0"/>
                    <a:pt x="59" y="13"/>
                    <a:pt x="36" y="36"/>
                  </a:cubicBezTo>
                  <a:cubicBezTo>
                    <a:pt x="13" y="60"/>
                    <a:pt x="0" y="92"/>
                    <a:pt x="0" y="125"/>
                  </a:cubicBezTo>
                  <a:cubicBezTo>
                    <a:pt x="0" y="158"/>
                    <a:pt x="13" y="190"/>
                    <a:pt x="36" y="213"/>
                  </a:cubicBezTo>
                  <a:cubicBezTo>
                    <a:pt x="60" y="236"/>
                    <a:pt x="92" y="250"/>
                    <a:pt x="125" y="250"/>
                  </a:cubicBezTo>
                  <a:cubicBezTo>
                    <a:pt x="157" y="250"/>
                    <a:pt x="190" y="236"/>
                    <a:pt x="213" y="213"/>
                  </a:cubicBezTo>
                  <a:cubicBezTo>
                    <a:pt x="236" y="190"/>
                    <a:pt x="250" y="158"/>
                    <a:pt x="250" y="125"/>
                  </a:cubicBezTo>
                  <a:cubicBezTo>
                    <a:pt x="250" y="92"/>
                    <a:pt x="236" y="60"/>
                    <a:pt x="213" y="36"/>
                  </a:cubicBez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cs typeface="+mn-cs"/>
              </a:endParaRPr>
            </a:p>
          </p:txBody>
        </p:sp>
        <p:sp>
          <p:nvSpPr>
            <p:cNvPr id="62" name="Freeform 778">
              <a:extLst>
                <a:ext uri="{FF2B5EF4-FFF2-40B4-BE49-F238E27FC236}">
                  <a16:creationId xmlns:a16="http://schemas.microsoft.com/office/drawing/2014/main" id="{0FA15EEC-EBAE-40DC-98D3-AC31686FBB38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2" y="3367"/>
              <a:ext cx="6" cy="7"/>
            </a:xfrm>
            <a:custGeom>
              <a:avLst/>
              <a:gdLst>
                <a:gd name="T0" fmla="*/ 213 w 250"/>
                <a:gd name="T1" fmla="*/ 36 h 250"/>
                <a:gd name="T2" fmla="*/ 125 w 250"/>
                <a:gd name="T3" fmla="*/ 0 h 250"/>
                <a:gd name="T4" fmla="*/ 36 w 250"/>
                <a:gd name="T5" fmla="*/ 36 h 250"/>
                <a:gd name="T6" fmla="*/ 0 w 250"/>
                <a:gd name="T7" fmla="*/ 125 h 250"/>
                <a:gd name="T8" fmla="*/ 36 w 250"/>
                <a:gd name="T9" fmla="*/ 213 h 250"/>
                <a:gd name="T10" fmla="*/ 125 w 250"/>
                <a:gd name="T11" fmla="*/ 250 h 250"/>
                <a:gd name="T12" fmla="*/ 213 w 250"/>
                <a:gd name="T13" fmla="*/ 213 h 250"/>
                <a:gd name="T14" fmla="*/ 250 w 250"/>
                <a:gd name="T15" fmla="*/ 125 h 250"/>
                <a:gd name="T16" fmla="*/ 213 w 250"/>
                <a:gd name="T17" fmla="*/ 36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0" h="250">
                  <a:moveTo>
                    <a:pt x="213" y="36"/>
                  </a:moveTo>
                  <a:cubicBezTo>
                    <a:pt x="190" y="13"/>
                    <a:pt x="158" y="0"/>
                    <a:pt x="125" y="0"/>
                  </a:cubicBezTo>
                  <a:cubicBezTo>
                    <a:pt x="92" y="0"/>
                    <a:pt x="60" y="13"/>
                    <a:pt x="36" y="36"/>
                  </a:cubicBezTo>
                  <a:cubicBezTo>
                    <a:pt x="13" y="60"/>
                    <a:pt x="0" y="92"/>
                    <a:pt x="0" y="125"/>
                  </a:cubicBezTo>
                  <a:cubicBezTo>
                    <a:pt x="0" y="158"/>
                    <a:pt x="13" y="190"/>
                    <a:pt x="36" y="213"/>
                  </a:cubicBezTo>
                  <a:cubicBezTo>
                    <a:pt x="60" y="236"/>
                    <a:pt x="92" y="250"/>
                    <a:pt x="125" y="250"/>
                  </a:cubicBezTo>
                  <a:cubicBezTo>
                    <a:pt x="158" y="250"/>
                    <a:pt x="190" y="236"/>
                    <a:pt x="213" y="213"/>
                  </a:cubicBezTo>
                  <a:cubicBezTo>
                    <a:pt x="237" y="190"/>
                    <a:pt x="250" y="158"/>
                    <a:pt x="250" y="125"/>
                  </a:cubicBezTo>
                  <a:cubicBezTo>
                    <a:pt x="250" y="92"/>
                    <a:pt x="237" y="60"/>
                    <a:pt x="213" y="36"/>
                  </a:cubicBez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cs typeface="+mn-cs"/>
              </a:endParaRPr>
            </a:p>
          </p:txBody>
        </p:sp>
        <p:sp>
          <p:nvSpPr>
            <p:cNvPr id="63" name="Freeform 779">
              <a:extLst>
                <a:ext uri="{FF2B5EF4-FFF2-40B4-BE49-F238E27FC236}">
                  <a16:creationId xmlns:a16="http://schemas.microsoft.com/office/drawing/2014/main" id="{692CA8EB-7D55-4093-B98D-1727433FE2E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562" y="3214"/>
              <a:ext cx="60" cy="75"/>
            </a:xfrm>
            <a:custGeom>
              <a:avLst/>
              <a:gdLst>
                <a:gd name="T0" fmla="*/ 1125 w 2250"/>
                <a:gd name="T1" fmla="*/ 0 h 2788"/>
                <a:gd name="T2" fmla="*/ 0 w 2250"/>
                <a:gd name="T3" fmla="*/ 1125 h 2788"/>
                <a:gd name="T4" fmla="*/ 375 w 2250"/>
                <a:gd name="T5" fmla="*/ 1500 h 2788"/>
                <a:gd name="T6" fmla="*/ 750 w 2250"/>
                <a:gd name="T7" fmla="*/ 1125 h 2788"/>
                <a:gd name="T8" fmla="*/ 1125 w 2250"/>
                <a:gd name="T9" fmla="*/ 750 h 2788"/>
                <a:gd name="T10" fmla="*/ 1500 w 2250"/>
                <a:gd name="T11" fmla="*/ 1125 h 2788"/>
                <a:gd name="T12" fmla="*/ 1125 w 2250"/>
                <a:gd name="T13" fmla="*/ 1500 h 2788"/>
                <a:gd name="T14" fmla="*/ 750 w 2250"/>
                <a:gd name="T15" fmla="*/ 1875 h 2788"/>
                <a:gd name="T16" fmla="*/ 750 w 2250"/>
                <a:gd name="T17" fmla="*/ 2413 h 2788"/>
                <a:gd name="T18" fmla="*/ 1125 w 2250"/>
                <a:gd name="T19" fmla="*/ 2788 h 2788"/>
                <a:gd name="T20" fmla="*/ 1500 w 2250"/>
                <a:gd name="T21" fmla="*/ 2413 h 2788"/>
                <a:gd name="T22" fmla="*/ 1500 w 2250"/>
                <a:gd name="T23" fmla="*/ 2186 h 2788"/>
                <a:gd name="T24" fmla="*/ 2250 w 2250"/>
                <a:gd name="T25" fmla="*/ 1125 h 2788"/>
                <a:gd name="T26" fmla="*/ 1125 w 2250"/>
                <a:gd name="T27" fmla="*/ 0 h 2788"/>
                <a:gd name="T28" fmla="*/ 1343 w 2250"/>
                <a:gd name="T29" fmla="*/ 1972 h 2788"/>
                <a:gd name="T30" fmla="*/ 1250 w 2250"/>
                <a:gd name="T31" fmla="*/ 2093 h 2788"/>
                <a:gd name="T32" fmla="*/ 1250 w 2250"/>
                <a:gd name="T33" fmla="*/ 2413 h 2788"/>
                <a:gd name="T34" fmla="*/ 1125 w 2250"/>
                <a:gd name="T35" fmla="*/ 2538 h 2788"/>
                <a:gd name="T36" fmla="*/ 1000 w 2250"/>
                <a:gd name="T37" fmla="*/ 2413 h 2788"/>
                <a:gd name="T38" fmla="*/ 1000 w 2250"/>
                <a:gd name="T39" fmla="*/ 1875 h 2788"/>
                <a:gd name="T40" fmla="*/ 1125 w 2250"/>
                <a:gd name="T41" fmla="*/ 1750 h 2788"/>
                <a:gd name="T42" fmla="*/ 1750 w 2250"/>
                <a:gd name="T43" fmla="*/ 1125 h 2788"/>
                <a:gd name="T44" fmla="*/ 1125 w 2250"/>
                <a:gd name="T45" fmla="*/ 500 h 2788"/>
                <a:gd name="T46" fmla="*/ 500 w 2250"/>
                <a:gd name="T47" fmla="*/ 1125 h 2788"/>
                <a:gd name="T48" fmla="*/ 375 w 2250"/>
                <a:gd name="T49" fmla="*/ 1250 h 2788"/>
                <a:gd name="T50" fmla="*/ 250 w 2250"/>
                <a:gd name="T51" fmla="*/ 1125 h 2788"/>
                <a:gd name="T52" fmla="*/ 1125 w 2250"/>
                <a:gd name="T53" fmla="*/ 250 h 2788"/>
                <a:gd name="T54" fmla="*/ 2000 w 2250"/>
                <a:gd name="T55" fmla="*/ 1125 h 2788"/>
                <a:gd name="T56" fmla="*/ 1343 w 2250"/>
                <a:gd name="T57" fmla="*/ 1972 h 27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250" h="2788">
                  <a:moveTo>
                    <a:pt x="1125" y="0"/>
                  </a:moveTo>
                  <a:cubicBezTo>
                    <a:pt x="504" y="0"/>
                    <a:pt x="0" y="505"/>
                    <a:pt x="0" y="1125"/>
                  </a:cubicBezTo>
                  <a:cubicBezTo>
                    <a:pt x="0" y="1332"/>
                    <a:pt x="168" y="1500"/>
                    <a:pt x="375" y="1500"/>
                  </a:cubicBezTo>
                  <a:cubicBezTo>
                    <a:pt x="582" y="1500"/>
                    <a:pt x="750" y="1332"/>
                    <a:pt x="750" y="1125"/>
                  </a:cubicBezTo>
                  <a:cubicBezTo>
                    <a:pt x="750" y="918"/>
                    <a:pt x="918" y="750"/>
                    <a:pt x="1125" y="750"/>
                  </a:cubicBezTo>
                  <a:cubicBezTo>
                    <a:pt x="1332" y="750"/>
                    <a:pt x="1500" y="918"/>
                    <a:pt x="1500" y="1125"/>
                  </a:cubicBezTo>
                  <a:cubicBezTo>
                    <a:pt x="1500" y="1332"/>
                    <a:pt x="1332" y="1500"/>
                    <a:pt x="1125" y="1500"/>
                  </a:cubicBezTo>
                  <a:cubicBezTo>
                    <a:pt x="918" y="1500"/>
                    <a:pt x="750" y="1668"/>
                    <a:pt x="750" y="1875"/>
                  </a:cubicBezTo>
                  <a:lnTo>
                    <a:pt x="750" y="2413"/>
                  </a:lnTo>
                  <a:cubicBezTo>
                    <a:pt x="750" y="2619"/>
                    <a:pt x="918" y="2788"/>
                    <a:pt x="1125" y="2788"/>
                  </a:cubicBezTo>
                  <a:cubicBezTo>
                    <a:pt x="1332" y="2788"/>
                    <a:pt x="1500" y="2619"/>
                    <a:pt x="1500" y="2413"/>
                  </a:cubicBezTo>
                  <a:lnTo>
                    <a:pt x="1500" y="2186"/>
                  </a:lnTo>
                  <a:cubicBezTo>
                    <a:pt x="1946" y="2028"/>
                    <a:pt x="2250" y="1605"/>
                    <a:pt x="2250" y="1125"/>
                  </a:cubicBezTo>
                  <a:cubicBezTo>
                    <a:pt x="2250" y="505"/>
                    <a:pt x="1745" y="0"/>
                    <a:pt x="1125" y="0"/>
                  </a:cubicBezTo>
                  <a:close/>
                  <a:moveTo>
                    <a:pt x="1343" y="1972"/>
                  </a:moveTo>
                  <a:cubicBezTo>
                    <a:pt x="1288" y="1987"/>
                    <a:pt x="1250" y="2036"/>
                    <a:pt x="1250" y="2093"/>
                  </a:cubicBezTo>
                  <a:lnTo>
                    <a:pt x="1250" y="2413"/>
                  </a:lnTo>
                  <a:cubicBezTo>
                    <a:pt x="1250" y="2481"/>
                    <a:pt x="1194" y="2538"/>
                    <a:pt x="1125" y="2538"/>
                  </a:cubicBezTo>
                  <a:cubicBezTo>
                    <a:pt x="1056" y="2538"/>
                    <a:pt x="1000" y="2481"/>
                    <a:pt x="1000" y="2413"/>
                  </a:cubicBezTo>
                  <a:lnTo>
                    <a:pt x="1000" y="1875"/>
                  </a:lnTo>
                  <a:cubicBezTo>
                    <a:pt x="1000" y="1806"/>
                    <a:pt x="1056" y="1750"/>
                    <a:pt x="1125" y="1750"/>
                  </a:cubicBezTo>
                  <a:cubicBezTo>
                    <a:pt x="1469" y="1750"/>
                    <a:pt x="1750" y="1470"/>
                    <a:pt x="1750" y="1125"/>
                  </a:cubicBezTo>
                  <a:cubicBezTo>
                    <a:pt x="1750" y="781"/>
                    <a:pt x="1469" y="500"/>
                    <a:pt x="1125" y="500"/>
                  </a:cubicBezTo>
                  <a:cubicBezTo>
                    <a:pt x="780" y="500"/>
                    <a:pt x="500" y="781"/>
                    <a:pt x="500" y="1125"/>
                  </a:cubicBezTo>
                  <a:cubicBezTo>
                    <a:pt x="500" y="1194"/>
                    <a:pt x="444" y="1250"/>
                    <a:pt x="375" y="1250"/>
                  </a:cubicBezTo>
                  <a:cubicBezTo>
                    <a:pt x="306" y="1250"/>
                    <a:pt x="250" y="1194"/>
                    <a:pt x="250" y="1125"/>
                  </a:cubicBezTo>
                  <a:cubicBezTo>
                    <a:pt x="250" y="643"/>
                    <a:pt x="642" y="250"/>
                    <a:pt x="1125" y="250"/>
                  </a:cubicBezTo>
                  <a:cubicBezTo>
                    <a:pt x="1607" y="250"/>
                    <a:pt x="2000" y="643"/>
                    <a:pt x="2000" y="1125"/>
                  </a:cubicBezTo>
                  <a:cubicBezTo>
                    <a:pt x="2000" y="1524"/>
                    <a:pt x="1730" y="1873"/>
                    <a:pt x="1343" y="1972"/>
                  </a:cubicBez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cs typeface="+mn-cs"/>
              </a:endParaRPr>
            </a:p>
          </p:txBody>
        </p:sp>
        <p:sp>
          <p:nvSpPr>
            <p:cNvPr id="64" name="Freeform 780">
              <a:extLst>
                <a:ext uri="{FF2B5EF4-FFF2-40B4-BE49-F238E27FC236}">
                  <a16:creationId xmlns:a16="http://schemas.microsoft.com/office/drawing/2014/main" id="{15D046BC-D94E-4C29-8E2F-3BB2DAF0E74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582" y="3296"/>
              <a:ext cx="20" cy="20"/>
            </a:xfrm>
            <a:custGeom>
              <a:avLst/>
              <a:gdLst>
                <a:gd name="T0" fmla="*/ 640 w 750"/>
                <a:gd name="T1" fmla="*/ 110 h 750"/>
                <a:gd name="T2" fmla="*/ 375 w 750"/>
                <a:gd name="T3" fmla="*/ 0 h 750"/>
                <a:gd name="T4" fmla="*/ 110 w 750"/>
                <a:gd name="T5" fmla="*/ 109 h 750"/>
                <a:gd name="T6" fmla="*/ 0 w 750"/>
                <a:gd name="T7" fmla="*/ 375 h 750"/>
                <a:gd name="T8" fmla="*/ 110 w 750"/>
                <a:gd name="T9" fmla="*/ 640 h 750"/>
                <a:gd name="T10" fmla="*/ 375 w 750"/>
                <a:gd name="T11" fmla="*/ 750 h 750"/>
                <a:gd name="T12" fmla="*/ 640 w 750"/>
                <a:gd name="T13" fmla="*/ 640 h 750"/>
                <a:gd name="T14" fmla="*/ 750 w 750"/>
                <a:gd name="T15" fmla="*/ 375 h 750"/>
                <a:gd name="T16" fmla="*/ 640 w 750"/>
                <a:gd name="T17" fmla="*/ 110 h 750"/>
                <a:gd name="T18" fmla="*/ 463 w 750"/>
                <a:gd name="T19" fmla="*/ 463 h 750"/>
                <a:gd name="T20" fmla="*/ 375 w 750"/>
                <a:gd name="T21" fmla="*/ 500 h 750"/>
                <a:gd name="T22" fmla="*/ 286 w 750"/>
                <a:gd name="T23" fmla="*/ 463 h 750"/>
                <a:gd name="T24" fmla="*/ 250 w 750"/>
                <a:gd name="T25" fmla="*/ 375 h 750"/>
                <a:gd name="T26" fmla="*/ 287 w 750"/>
                <a:gd name="T27" fmla="*/ 286 h 750"/>
                <a:gd name="T28" fmla="*/ 375 w 750"/>
                <a:gd name="T29" fmla="*/ 250 h 750"/>
                <a:gd name="T30" fmla="*/ 463 w 750"/>
                <a:gd name="T31" fmla="*/ 286 h 750"/>
                <a:gd name="T32" fmla="*/ 500 w 750"/>
                <a:gd name="T33" fmla="*/ 375 h 750"/>
                <a:gd name="T34" fmla="*/ 463 w 750"/>
                <a:gd name="T35" fmla="*/ 463 h 7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50" h="750">
                  <a:moveTo>
                    <a:pt x="640" y="110"/>
                  </a:moveTo>
                  <a:cubicBezTo>
                    <a:pt x="570" y="40"/>
                    <a:pt x="474" y="0"/>
                    <a:pt x="375" y="0"/>
                  </a:cubicBezTo>
                  <a:cubicBezTo>
                    <a:pt x="276" y="0"/>
                    <a:pt x="179" y="40"/>
                    <a:pt x="110" y="109"/>
                  </a:cubicBezTo>
                  <a:cubicBezTo>
                    <a:pt x="40" y="179"/>
                    <a:pt x="0" y="276"/>
                    <a:pt x="0" y="375"/>
                  </a:cubicBezTo>
                  <a:cubicBezTo>
                    <a:pt x="0" y="473"/>
                    <a:pt x="40" y="570"/>
                    <a:pt x="110" y="640"/>
                  </a:cubicBezTo>
                  <a:cubicBezTo>
                    <a:pt x="179" y="710"/>
                    <a:pt x="276" y="750"/>
                    <a:pt x="375" y="750"/>
                  </a:cubicBezTo>
                  <a:cubicBezTo>
                    <a:pt x="473" y="750"/>
                    <a:pt x="570" y="709"/>
                    <a:pt x="640" y="640"/>
                  </a:cubicBezTo>
                  <a:cubicBezTo>
                    <a:pt x="710" y="570"/>
                    <a:pt x="750" y="473"/>
                    <a:pt x="750" y="375"/>
                  </a:cubicBezTo>
                  <a:cubicBezTo>
                    <a:pt x="750" y="276"/>
                    <a:pt x="710" y="179"/>
                    <a:pt x="640" y="110"/>
                  </a:cubicBezTo>
                  <a:close/>
                  <a:moveTo>
                    <a:pt x="463" y="463"/>
                  </a:moveTo>
                  <a:cubicBezTo>
                    <a:pt x="440" y="486"/>
                    <a:pt x="407" y="500"/>
                    <a:pt x="375" y="500"/>
                  </a:cubicBezTo>
                  <a:cubicBezTo>
                    <a:pt x="342" y="500"/>
                    <a:pt x="309" y="486"/>
                    <a:pt x="286" y="463"/>
                  </a:cubicBezTo>
                  <a:cubicBezTo>
                    <a:pt x="263" y="440"/>
                    <a:pt x="250" y="407"/>
                    <a:pt x="250" y="375"/>
                  </a:cubicBezTo>
                  <a:cubicBezTo>
                    <a:pt x="250" y="342"/>
                    <a:pt x="263" y="309"/>
                    <a:pt x="287" y="286"/>
                  </a:cubicBezTo>
                  <a:cubicBezTo>
                    <a:pt x="309" y="263"/>
                    <a:pt x="342" y="250"/>
                    <a:pt x="375" y="250"/>
                  </a:cubicBezTo>
                  <a:cubicBezTo>
                    <a:pt x="407" y="250"/>
                    <a:pt x="440" y="263"/>
                    <a:pt x="463" y="286"/>
                  </a:cubicBezTo>
                  <a:cubicBezTo>
                    <a:pt x="486" y="309"/>
                    <a:pt x="500" y="342"/>
                    <a:pt x="500" y="375"/>
                  </a:cubicBezTo>
                  <a:cubicBezTo>
                    <a:pt x="500" y="407"/>
                    <a:pt x="486" y="440"/>
                    <a:pt x="463" y="463"/>
                  </a:cubicBez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cs typeface="+mn-cs"/>
              </a:endParaRPr>
            </a:p>
          </p:txBody>
        </p:sp>
        <p:sp>
          <p:nvSpPr>
            <p:cNvPr id="65" name="Freeform 781">
              <a:extLst>
                <a:ext uri="{FF2B5EF4-FFF2-40B4-BE49-F238E27FC236}">
                  <a16:creationId xmlns:a16="http://schemas.microsoft.com/office/drawing/2014/main" id="{44985F01-1031-457C-8324-6833EC0E8C3B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2" y="3333"/>
              <a:ext cx="6" cy="28"/>
            </a:xfrm>
            <a:custGeom>
              <a:avLst/>
              <a:gdLst>
                <a:gd name="T0" fmla="*/ 125 w 250"/>
                <a:gd name="T1" fmla="*/ 0 h 1044"/>
                <a:gd name="T2" fmla="*/ 0 w 250"/>
                <a:gd name="T3" fmla="*/ 125 h 1044"/>
                <a:gd name="T4" fmla="*/ 0 w 250"/>
                <a:gd name="T5" fmla="*/ 919 h 1044"/>
                <a:gd name="T6" fmla="*/ 125 w 250"/>
                <a:gd name="T7" fmla="*/ 1044 h 1044"/>
                <a:gd name="T8" fmla="*/ 250 w 250"/>
                <a:gd name="T9" fmla="*/ 919 h 1044"/>
                <a:gd name="T10" fmla="*/ 250 w 250"/>
                <a:gd name="T11" fmla="*/ 125 h 1044"/>
                <a:gd name="T12" fmla="*/ 125 w 250"/>
                <a:gd name="T13" fmla="*/ 0 h 10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0" h="1044">
                  <a:moveTo>
                    <a:pt x="125" y="0"/>
                  </a:moveTo>
                  <a:cubicBezTo>
                    <a:pt x="56" y="0"/>
                    <a:pt x="0" y="56"/>
                    <a:pt x="0" y="125"/>
                  </a:cubicBezTo>
                  <a:lnTo>
                    <a:pt x="0" y="919"/>
                  </a:lnTo>
                  <a:cubicBezTo>
                    <a:pt x="0" y="988"/>
                    <a:pt x="56" y="1044"/>
                    <a:pt x="125" y="1044"/>
                  </a:cubicBezTo>
                  <a:cubicBezTo>
                    <a:pt x="194" y="1044"/>
                    <a:pt x="250" y="988"/>
                    <a:pt x="250" y="919"/>
                  </a:cubicBezTo>
                  <a:lnTo>
                    <a:pt x="250" y="125"/>
                  </a:lnTo>
                  <a:cubicBezTo>
                    <a:pt x="250" y="56"/>
                    <a:pt x="194" y="0"/>
                    <a:pt x="125" y="0"/>
                  </a:cubicBez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cs typeface="+mn-cs"/>
              </a:endParaRPr>
            </a:p>
          </p:txBody>
        </p:sp>
      </p:grpSp>
      <p:sp>
        <p:nvSpPr>
          <p:cNvPr id="123916" name="Rectangle 65">
            <a:extLst>
              <a:ext uri="{FF2B5EF4-FFF2-40B4-BE49-F238E27FC236}">
                <a16:creationId xmlns:a16="http://schemas.microsoft.com/office/drawing/2014/main" id="{607693BA-3822-4B2C-9467-457C121277B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32000" y="3359150"/>
            <a:ext cx="4532313" cy="1323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spcAft>
                <a:spcPts val="1200"/>
              </a:spcAft>
            </a:pPr>
            <a:r>
              <a:rPr lang="ru-RU" altLang="en-US" sz="1400">
                <a:solidFill>
                  <a:schemeClr val="tx2"/>
                </a:solidFill>
              </a:rPr>
              <a:t>М</a:t>
            </a:r>
            <a:r>
              <a:rPr lang="tr-TR" altLang="en-US" sz="1400">
                <a:solidFill>
                  <a:schemeClr val="tx2"/>
                </a:solidFill>
              </a:rPr>
              <a:t>e</a:t>
            </a:r>
            <a:r>
              <a:rPr lang="ru-RU" altLang="en-US" sz="1400">
                <a:solidFill>
                  <a:schemeClr val="tx2"/>
                </a:solidFill>
              </a:rPr>
              <a:t>ҳрибонлик</a:t>
            </a:r>
            <a:r>
              <a:rPr lang="tr-TR" altLang="en-US" sz="1400">
                <a:solidFill>
                  <a:schemeClr val="tx2"/>
                </a:solidFill>
              </a:rPr>
              <a:t>.</a:t>
            </a:r>
            <a:endParaRPr lang="en-US" altLang="en-US" sz="1400">
              <a:solidFill>
                <a:schemeClr val="tx2"/>
              </a:solidFill>
            </a:endParaRPr>
          </a:p>
          <a:p>
            <a:pPr eaLnBrk="1" hangingPunct="1">
              <a:spcAft>
                <a:spcPts val="1200"/>
              </a:spcAft>
            </a:pPr>
            <a:r>
              <a:rPr lang="ru-RU" altLang="en-US" sz="1400">
                <a:solidFill>
                  <a:schemeClr val="tx2"/>
                </a:solidFill>
              </a:rPr>
              <a:t>Виждон</a:t>
            </a:r>
            <a:r>
              <a:rPr lang="en-US" altLang="en-US" sz="1400">
                <a:solidFill>
                  <a:schemeClr val="tx2"/>
                </a:solidFill>
              </a:rPr>
              <a:t> </a:t>
            </a:r>
            <a:r>
              <a:rPr lang="ru-RU" altLang="en-US" sz="1400">
                <a:solidFill>
                  <a:schemeClr val="tx2"/>
                </a:solidFill>
              </a:rPr>
              <a:t>амри</a:t>
            </a:r>
            <a:r>
              <a:rPr lang="en-US" altLang="en-US" sz="1400">
                <a:solidFill>
                  <a:schemeClr val="tx2"/>
                </a:solidFill>
              </a:rPr>
              <a:t> </a:t>
            </a:r>
            <a:r>
              <a:rPr lang="ru-RU" altLang="en-US" sz="1400">
                <a:solidFill>
                  <a:schemeClr val="tx2"/>
                </a:solidFill>
              </a:rPr>
              <a:t>билан</a:t>
            </a:r>
            <a:r>
              <a:rPr lang="tr-TR" altLang="en-US" sz="1400">
                <a:solidFill>
                  <a:schemeClr val="tx2"/>
                </a:solidFill>
              </a:rPr>
              <a:t> </a:t>
            </a:r>
            <a:r>
              <a:rPr lang="ru-RU" altLang="en-US" sz="1400">
                <a:solidFill>
                  <a:schemeClr val="tx2"/>
                </a:solidFill>
              </a:rPr>
              <a:t>ҳаракат</a:t>
            </a:r>
            <a:r>
              <a:rPr lang="en-US" altLang="en-US" sz="1400">
                <a:solidFill>
                  <a:schemeClr val="tx2"/>
                </a:solidFill>
              </a:rPr>
              <a:t> </a:t>
            </a:r>
            <a:r>
              <a:rPr lang="ru-RU" altLang="en-US" sz="1400">
                <a:solidFill>
                  <a:schemeClr val="tx2"/>
                </a:solidFill>
              </a:rPr>
              <a:t>қилиш</a:t>
            </a:r>
            <a:r>
              <a:rPr lang="tr-TR" altLang="en-US" sz="1400">
                <a:solidFill>
                  <a:schemeClr val="tx2"/>
                </a:solidFill>
              </a:rPr>
              <a:t>.</a:t>
            </a:r>
            <a:endParaRPr lang="en-US" altLang="en-US" sz="1400">
              <a:solidFill>
                <a:schemeClr val="tx2"/>
              </a:solidFill>
            </a:endParaRPr>
          </a:p>
          <a:p>
            <a:pPr eaLnBrk="1" hangingPunct="1">
              <a:spcAft>
                <a:spcPts val="1200"/>
              </a:spcAft>
            </a:pPr>
            <a:r>
              <a:rPr lang="ru-RU" altLang="en-US" sz="1400" b="1">
                <a:solidFill>
                  <a:schemeClr val="tx2"/>
                </a:solidFill>
              </a:rPr>
              <a:t>Очкўзлик</a:t>
            </a:r>
            <a:r>
              <a:rPr lang="tr-TR" altLang="en-US" sz="1400" b="1">
                <a:solidFill>
                  <a:schemeClr val="tx2"/>
                </a:solidFill>
              </a:rPr>
              <a:t>.</a:t>
            </a:r>
            <a:endParaRPr lang="en-US" altLang="en-US" sz="1400" b="1">
              <a:solidFill>
                <a:schemeClr val="tx2"/>
              </a:solidFill>
            </a:endParaRPr>
          </a:p>
          <a:p>
            <a:pPr eaLnBrk="1" hangingPunct="1">
              <a:spcAft>
                <a:spcPts val="1200"/>
              </a:spcAft>
            </a:pPr>
            <a:r>
              <a:rPr lang="ru-RU" altLang="en-US" sz="1400">
                <a:solidFill>
                  <a:schemeClr val="tx2"/>
                </a:solidFill>
              </a:rPr>
              <a:t>Сотилмаслик</a:t>
            </a:r>
            <a:r>
              <a:rPr lang="tr-TR" altLang="en-US" sz="1400">
                <a:solidFill>
                  <a:schemeClr val="tx2"/>
                </a:solidFill>
              </a:rPr>
              <a:t>.</a:t>
            </a:r>
            <a:endParaRPr lang="ru-RU" altLang="en-US" sz="1400">
              <a:solidFill>
                <a:schemeClr val="tx2"/>
              </a:solidFill>
            </a:endParaRPr>
          </a:p>
        </p:txBody>
      </p:sp>
      <p:sp>
        <p:nvSpPr>
          <p:cNvPr id="67" name="Oval 66">
            <a:extLst>
              <a:ext uri="{FF2B5EF4-FFF2-40B4-BE49-F238E27FC236}">
                <a16:creationId xmlns:a16="http://schemas.microsoft.com/office/drawing/2014/main" id="{4F6E791A-AFD8-4539-A1D0-D8FE7626DAB3}"/>
              </a:ext>
            </a:extLst>
          </p:cNvPr>
          <p:cNvSpPr/>
          <p:nvPr/>
        </p:nvSpPr>
        <p:spPr>
          <a:xfrm>
            <a:off x="1597025" y="3295650"/>
            <a:ext cx="331788" cy="330200"/>
          </a:xfrm>
          <a:prstGeom prst="ellipse">
            <a:avLst/>
          </a:prstGeom>
          <a:solidFill>
            <a:schemeClr val="bg1">
              <a:lumMod val="75000"/>
            </a:schemeClr>
          </a:solidFill>
          <a:ln w="381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400" b="1" dirty="0"/>
              <a:t>1</a:t>
            </a:r>
            <a:endParaRPr lang="en-US" sz="1400" b="1" dirty="0"/>
          </a:p>
        </p:txBody>
      </p:sp>
      <p:sp>
        <p:nvSpPr>
          <p:cNvPr id="68" name="Oval 67">
            <a:extLst>
              <a:ext uri="{FF2B5EF4-FFF2-40B4-BE49-F238E27FC236}">
                <a16:creationId xmlns:a16="http://schemas.microsoft.com/office/drawing/2014/main" id="{B4987A44-9182-44A6-AB31-A65963A94DDB}"/>
              </a:ext>
            </a:extLst>
          </p:cNvPr>
          <p:cNvSpPr/>
          <p:nvPr/>
        </p:nvSpPr>
        <p:spPr>
          <a:xfrm>
            <a:off x="1597025" y="3660775"/>
            <a:ext cx="331788" cy="331788"/>
          </a:xfrm>
          <a:prstGeom prst="ellipse">
            <a:avLst/>
          </a:prstGeom>
          <a:solidFill>
            <a:schemeClr val="bg1">
              <a:lumMod val="75000"/>
            </a:schemeClr>
          </a:solidFill>
          <a:ln w="381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400" b="1" dirty="0"/>
              <a:t>2</a:t>
            </a:r>
            <a:endParaRPr lang="en-US" sz="1400" b="1" dirty="0"/>
          </a:p>
        </p:txBody>
      </p:sp>
      <p:sp>
        <p:nvSpPr>
          <p:cNvPr id="69" name="Oval 68">
            <a:extLst>
              <a:ext uri="{FF2B5EF4-FFF2-40B4-BE49-F238E27FC236}">
                <a16:creationId xmlns:a16="http://schemas.microsoft.com/office/drawing/2014/main" id="{0F6D810D-BAA6-44CE-A009-77031E1E6D67}"/>
              </a:ext>
            </a:extLst>
          </p:cNvPr>
          <p:cNvSpPr/>
          <p:nvPr/>
        </p:nvSpPr>
        <p:spPr>
          <a:xfrm>
            <a:off x="1597025" y="4025900"/>
            <a:ext cx="331788" cy="331788"/>
          </a:xfrm>
          <a:prstGeom prst="ellipse">
            <a:avLst/>
          </a:prstGeom>
          <a:solidFill>
            <a:srgbClr val="3A07DF"/>
          </a:solidFill>
          <a:ln w="381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400" b="1" dirty="0"/>
              <a:t>3</a:t>
            </a:r>
            <a:endParaRPr lang="en-US" sz="1400" b="1" dirty="0"/>
          </a:p>
        </p:txBody>
      </p:sp>
      <p:sp>
        <p:nvSpPr>
          <p:cNvPr id="70" name="Oval 69">
            <a:extLst>
              <a:ext uri="{FF2B5EF4-FFF2-40B4-BE49-F238E27FC236}">
                <a16:creationId xmlns:a16="http://schemas.microsoft.com/office/drawing/2014/main" id="{309B72F2-A3FB-4745-BB95-544A34B9E697}"/>
              </a:ext>
            </a:extLst>
          </p:cNvPr>
          <p:cNvSpPr/>
          <p:nvPr/>
        </p:nvSpPr>
        <p:spPr>
          <a:xfrm>
            <a:off x="1597025" y="4391025"/>
            <a:ext cx="331788" cy="331788"/>
          </a:xfrm>
          <a:prstGeom prst="ellipse">
            <a:avLst/>
          </a:prstGeom>
          <a:solidFill>
            <a:schemeClr val="bg1">
              <a:lumMod val="75000"/>
            </a:schemeClr>
          </a:solidFill>
          <a:ln w="381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400" b="1" dirty="0"/>
              <a:t>4</a:t>
            </a:r>
          </a:p>
        </p:txBody>
      </p:sp>
    </p:spTree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315F101-D0EC-44EF-A452-A363A245A6F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rtlCol="0">
            <a:noAutofit/>
          </a:bodyPr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ru-RU" dirty="0" err="1">
                <a:latin typeface="+mn-lt"/>
              </a:rPr>
              <a:t>Инсоф</a:t>
            </a:r>
            <a:r>
              <a:rPr lang="en-US" dirty="0">
                <a:latin typeface="+mn-lt"/>
              </a:rPr>
              <a:t>, </a:t>
            </a:r>
            <a:r>
              <a:rPr lang="ru-RU" dirty="0" err="1">
                <a:latin typeface="+mn-lt"/>
              </a:rPr>
              <a:t>тўғрилик</a:t>
            </a:r>
            <a:r>
              <a:rPr lang="en-US" dirty="0">
                <a:latin typeface="+mn-lt"/>
              </a:rPr>
              <a:t> </a:t>
            </a:r>
            <a:r>
              <a:rPr lang="ru-RU" dirty="0" err="1">
                <a:latin typeface="+mn-lt"/>
              </a:rPr>
              <a:t>ва</a:t>
            </a:r>
            <a:r>
              <a:rPr lang="en-US" dirty="0">
                <a:latin typeface="+mn-lt"/>
              </a:rPr>
              <a:t> </a:t>
            </a:r>
            <a:r>
              <a:rPr lang="ru-RU" dirty="0" err="1">
                <a:latin typeface="+mn-lt"/>
              </a:rPr>
              <a:t>ҳалоллик</a:t>
            </a:r>
            <a:r>
              <a:rPr lang="en-US" dirty="0">
                <a:latin typeface="+mn-lt"/>
              </a:rPr>
              <a:t>.</a:t>
            </a:r>
          </a:p>
        </p:txBody>
      </p:sp>
      <p:sp>
        <p:nvSpPr>
          <p:cNvPr id="41987" name="object 12">
            <a:extLst>
              <a:ext uri="{FF2B5EF4-FFF2-40B4-BE49-F238E27FC236}">
                <a16:creationId xmlns:a16="http://schemas.microsoft.com/office/drawing/2014/main" id="{B5CB74A4-8E25-467E-8C94-D1D90F28C630}"/>
              </a:ext>
            </a:extLst>
          </p:cNvPr>
          <p:cNvSpPr>
            <a:spLocks/>
          </p:cNvSpPr>
          <p:nvPr/>
        </p:nvSpPr>
        <p:spPr bwMode="auto">
          <a:xfrm>
            <a:off x="439738" y="1266825"/>
            <a:ext cx="688975" cy="685800"/>
          </a:xfrm>
          <a:custGeom>
            <a:avLst/>
            <a:gdLst>
              <a:gd name="T0" fmla="*/ 6661419 w 381000"/>
              <a:gd name="T1" fmla="*/ 0 h 379730"/>
              <a:gd name="T2" fmla="*/ 5134593 w 381000"/>
              <a:gd name="T3" fmla="*/ 173882 h 379730"/>
              <a:gd name="T4" fmla="*/ 3732689 w 381000"/>
              <a:gd name="T5" fmla="*/ 669273 h 379730"/>
              <a:gd name="T6" fmla="*/ 2495806 w 381000"/>
              <a:gd name="T7" fmla="*/ 1446571 h 379730"/>
              <a:gd name="T8" fmla="*/ 1463998 w 381000"/>
              <a:gd name="T9" fmla="*/ 2466223 h 379730"/>
              <a:gd name="T10" fmla="*/ 677402 w 381000"/>
              <a:gd name="T11" fmla="*/ 3688741 h 379730"/>
              <a:gd name="T12" fmla="*/ 176025 w 381000"/>
              <a:gd name="T13" fmla="*/ 5074501 h 379730"/>
              <a:gd name="T14" fmla="*/ 0 w 381000"/>
              <a:gd name="T15" fmla="*/ 6583965 h 379730"/>
              <a:gd name="T16" fmla="*/ 176025 w 381000"/>
              <a:gd name="T17" fmla="*/ 8093449 h 379730"/>
              <a:gd name="T18" fmla="*/ 677402 w 381000"/>
              <a:gd name="T19" fmla="*/ 9479236 h 379730"/>
              <a:gd name="T20" fmla="*/ 1463998 w 381000"/>
              <a:gd name="T21" fmla="*/ 10701731 h 379730"/>
              <a:gd name="T22" fmla="*/ 2495806 w 381000"/>
              <a:gd name="T23" fmla="*/ 11721402 h 379730"/>
              <a:gd name="T24" fmla="*/ 3732689 w 381000"/>
              <a:gd name="T25" fmla="*/ 12498691 h 379730"/>
              <a:gd name="T26" fmla="*/ 5134593 w 381000"/>
              <a:gd name="T27" fmla="*/ 12994083 h 379730"/>
              <a:gd name="T28" fmla="*/ 6661419 w 381000"/>
              <a:gd name="T29" fmla="*/ 13167952 h 379730"/>
              <a:gd name="T30" fmla="*/ 8188178 w 381000"/>
              <a:gd name="T31" fmla="*/ 12994083 h 379730"/>
              <a:gd name="T32" fmla="*/ 9590084 w 381000"/>
              <a:gd name="T33" fmla="*/ 12498691 h 379730"/>
              <a:gd name="T34" fmla="*/ 10826962 w 381000"/>
              <a:gd name="T35" fmla="*/ 11721402 h 379730"/>
              <a:gd name="T36" fmla="*/ 11858782 w 381000"/>
              <a:gd name="T37" fmla="*/ 10701731 h 379730"/>
              <a:gd name="T38" fmla="*/ 12645371 w 381000"/>
              <a:gd name="T39" fmla="*/ 9479236 h 379730"/>
              <a:gd name="T40" fmla="*/ 13146742 w 381000"/>
              <a:gd name="T41" fmla="*/ 8093449 h 379730"/>
              <a:gd name="T42" fmla="*/ 13322808 w 381000"/>
              <a:gd name="T43" fmla="*/ 6583965 h 379730"/>
              <a:gd name="T44" fmla="*/ 13146742 w 381000"/>
              <a:gd name="T45" fmla="*/ 5074501 h 379730"/>
              <a:gd name="T46" fmla="*/ 12645371 w 381000"/>
              <a:gd name="T47" fmla="*/ 3688741 h 379730"/>
              <a:gd name="T48" fmla="*/ 11858782 w 381000"/>
              <a:gd name="T49" fmla="*/ 2466223 h 379730"/>
              <a:gd name="T50" fmla="*/ 10826962 w 381000"/>
              <a:gd name="T51" fmla="*/ 1446571 h 379730"/>
              <a:gd name="T52" fmla="*/ 9590084 w 381000"/>
              <a:gd name="T53" fmla="*/ 669273 h 379730"/>
              <a:gd name="T54" fmla="*/ 8188178 w 381000"/>
              <a:gd name="T55" fmla="*/ 173882 h 379730"/>
              <a:gd name="T56" fmla="*/ 6661419 w 381000"/>
              <a:gd name="T57" fmla="*/ 0 h 379730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w 381000"/>
              <a:gd name="T88" fmla="*/ 0 h 379730"/>
              <a:gd name="T89" fmla="*/ 381000 w 381000"/>
              <a:gd name="T90" fmla="*/ 379730 h 379730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T87" t="T88" r="T89" b="T90"/>
            <a:pathLst>
              <a:path w="381000" h="379730">
                <a:moveTo>
                  <a:pt x="190500" y="0"/>
                </a:moveTo>
                <a:lnTo>
                  <a:pt x="146837" y="5011"/>
                </a:lnTo>
                <a:lnTo>
                  <a:pt x="106746" y="19287"/>
                </a:lnTo>
                <a:lnTo>
                  <a:pt x="71374" y="41687"/>
                </a:lnTo>
                <a:lnTo>
                  <a:pt x="41867" y="71072"/>
                </a:lnTo>
                <a:lnTo>
                  <a:pt x="19372" y="106302"/>
                </a:lnTo>
                <a:lnTo>
                  <a:pt x="5034" y="146237"/>
                </a:lnTo>
                <a:lnTo>
                  <a:pt x="0" y="189737"/>
                </a:lnTo>
                <a:lnTo>
                  <a:pt x="5034" y="233238"/>
                </a:lnTo>
                <a:lnTo>
                  <a:pt x="19372" y="273173"/>
                </a:lnTo>
                <a:lnTo>
                  <a:pt x="41867" y="308403"/>
                </a:lnTo>
                <a:lnTo>
                  <a:pt x="71374" y="337788"/>
                </a:lnTo>
                <a:lnTo>
                  <a:pt x="106746" y="360188"/>
                </a:lnTo>
                <a:lnTo>
                  <a:pt x="146837" y="374464"/>
                </a:lnTo>
                <a:lnTo>
                  <a:pt x="190500" y="379475"/>
                </a:lnTo>
                <a:lnTo>
                  <a:pt x="234162" y="374464"/>
                </a:lnTo>
                <a:lnTo>
                  <a:pt x="274253" y="360188"/>
                </a:lnTo>
                <a:lnTo>
                  <a:pt x="309625" y="337788"/>
                </a:lnTo>
                <a:lnTo>
                  <a:pt x="339132" y="308403"/>
                </a:lnTo>
                <a:lnTo>
                  <a:pt x="361627" y="273173"/>
                </a:lnTo>
                <a:lnTo>
                  <a:pt x="375965" y="233238"/>
                </a:lnTo>
                <a:lnTo>
                  <a:pt x="381000" y="189737"/>
                </a:lnTo>
                <a:lnTo>
                  <a:pt x="375965" y="146237"/>
                </a:lnTo>
                <a:lnTo>
                  <a:pt x="361627" y="106302"/>
                </a:lnTo>
                <a:lnTo>
                  <a:pt x="339132" y="71072"/>
                </a:lnTo>
                <a:lnTo>
                  <a:pt x="309625" y="41687"/>
                </a:lnTo>
                <a:lnTo>
                  <a:pt x="274253" y="19287"/>
                </a:lnTo>
                <a:lnTo>
                  <a:pt x="234162" y="5011"/>
                </a:lnTo>
                <a:lnTo>
                  <a:pt x="190500" y="0"/>
                </a:lnTo>
                <a:close/>
              </a:path>
            </a:pathLst>
          </a:custGeom>
          <a:solidFill>
            <a:srgbClr val="1BD7D3">
              <a:alpha val="27843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41988" name="Rectangle 5">
            <a:extLst>
              <a:ext uri="{FF2B5EF4-FFF2-40B4-BE49-F238E27FC236}">
                <a16:creationId xmlns:a16="http://schemas.microsoft.com/office/drawing/2014/main" id="{0E67E6D9-A411-498B-9FAE-5CF085D331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43050" y="1285875"/>
            <a:ext cx="5965825" cy="44624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342900" indent="-3429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spcAft>
                <a:spcPts val="1200"/>
              </a:spcAft>
              <a:buFont typeface="Arial" panose="020B0604020202020204" pitchFamily="34" charset="0"/>
              <a:buAutoNum type="arabicPeriod"/>
            </a:pPr>
            <a:r>
              <a:rPr lang="ru-RU" altLang="en-US" sz="1600" b="1">
                <a:solidFill>
                  <a:srgbClr val="3A07DF"/>
                </a:solidFill>
              </a:rPr>
              <a:t>Сизнингча</a:t>
            </a:r>
            <a:r>
              <a:rPr lang="tr-TR" altLang="en-US" sz="1600" b="1">
                <a:solidFill>
                  <a:srgbClr val="3A07DF"/>
                </a:solidFill>
              </a:rPr>
              <a:t>, </a:t>
            </a:r>
            <a:r>
              <a:rPr lang="ru-RU" altLang="en-US" sz="1600" b="1">
                <a:solidFill>
                  <a:srgbClr val="3A07DF"/>
                </a:solidFill>
              </a:rPr>
              <a:t>кимни</a:t>
            </a:r>
            <a:r>
              <a:rPr lang="tr-TR" altLang="en-US" sz="1600" b="1">
                <a:solidFill>
                  <a:srgbClr val="3A07DF"/>
                </a:solidFill>
              </a:rPr>
              <a:t> </a:t>
            </a:r>
            <a:r>
              <a:rPr lang="ru-RU" altLang="en-US" sz="1600" b="1">
                <a:solidFill>
                  <a:srgbClr val="3A07DF"/>
                </a:solidFill>
              </a:rPr>
              <a:t>ҳалол</a:t>
            </a:r>
            <a:r>
              <a:rPr lang="tr-TR" altLang="en-US" sz="1600" b="1">
                <a:solidFill>
                  <a:srgbClr val="3A07DF"/>
                </a:solidFill>
              </a:rPr>
              <a:t> </a:t>
            </a:r>
            <a:r>
              <a:rPr lang="ru-RU" altLang="en-US" sz="1600" b="1">
                <a:solidFill>
                  <a:srgbClr val="3A07DF"/>
                </a:solidFill>
              </a:rPr>
              <a:t>инсон</a:t>
            </a:r>
            <a:r>
              <a:rPr lang="tr-TR" altLang="en-US" sz="1600" b="1">
                <a:solidFill>
                  <a:srgbClr val="3A07DF"/>
                </a:solidFill>
              </a:rPr>
              <a:t> </a:t>
            </a:r>
            <a:r>
              <a:rPr lang="ru-RU" altLang="en-US" sz="1600" b="1">
                <a:solidFill>
                  <a:srgbClr val="3A07DF"/>
                </a:solidFill>
              </a:rPr>
              <a:t>д</a:t>
            </a:r>
            <a:r>
              <a:rPr lang="tr-TR" altLang="en-US" sz="1600" b="1">
                <a:solidFill>
                  <a:srgbClr val="3A07DF"/>
                </a:solidFill>
              </a:rPr>
              <a:t>e</a:t>
            </a:r>
            <a:r>
              <a:rPr lang="ru-RU" altLang="en-US" sz="1600" b="1">
                <a:solidFill>
                  <a:srgbClr val="3A07DF"/>
                </a:solidFill>
              </a:rPr>
              <a:t>б</a:t>
            </a:r>
            <a:r>
              <a:rPr lang="tr-TR" altLang="en-US" sz="1600" b="1">
                <a:solidFill>
                  <a:srgbClr val="3A07DF"/>
                </a:solidFill>
              </a:rPr>
              <a:t> </a:t>
            </a:r>
            <a:r>
              <a:rPr lang="ru-RU" altLang="en-US" sz="1600" b="1">
                <a:solidFill>
                  <a:srgbClr val="3A07DF"/>
                </a:solidFill>
              </a:rPr>
              <a:t>аташ</a:t>
            </a:r>
            <a:r>
              <a:rPr lang="tr-TR" altLang="en-US" sz="1600" b="1">
                <a:solidFill>
                  <a:srgbClr val="3A07DF"/>
                </a:solidFill>
              </a:rPr>
              <a:t> </a:t>
            </a:r>
            <a:r>
              <a:rPr lang="ru-RU" altLang="en-US" sz="1600" b="1">
                <a:solidFill>
                  <a:srgbClr val="3A07DF"/>
                </a:solidFill>
              </a:rPr>
              <a:t>мумкин</a:t>
            </a:r>
            <a:r>
              <a:rPr lang="tr-TR" altLang="en-US" sz="1600" b="1">
                <a:solidFill>
                  <a:srgbClr val="3A07DF"/>
                </a:solidFill>
              </a:rPr>
              <a:t>?</a:t>
            </a:r>
            <a:endParaRPr lang="en-US" altLang="en-US" sz="1600" b="1">
              <a:solidFill>
                <a:srgbClr val="3A07DF"/>
              </a:solidFill>
            </a:endParaRPr>
          </a:p>
          <a:p>
            <a:pPr eaLnBrk="1" hangingPunct="1">
              <a:spcAft>
                <a:spcPts val="1200"/>
              </a:spcAft>
              <a:buFont typeface="Arial" panose="020B0604020202020204" pitchFamily="34" charset="0"/>
              <a:buAutoNum type="arabicPeriod"/>
            </a:pPr>
            <a:r>
              <a:rPr lang="ru-RU" altLang="en-US" sz="1600" b="1">
                <a:solidFill>
                  <a:srgbClr val="3A07DF"/>
                </a:solidFill>
              </a:rPr>
              <a:t>Кимни</a:t>
            </a:r>
            <a:r>
              <a:rPr lang="tr-TR" altLang="en-US" sz="1600" b="1">
                <a:solidFill>
                  <a:srgbClr val="3A07DF"/>
                </a:solidFill>
              </a:rPr>
              <a:t> </a:t>
            </a:r>
            <a:r>
              <a:rPr lang="ru-RU" altLang="en-US" sz="1600" b="1">
                <a:solidFill>
                  <a:srgbClr val="3A07DF"/>
                </a:solidFill>
              </a:rPr>
              <a:t>инсофли</a:t>
            </a:r>
            <a:r>
              <a:rPr lang="en-US" altLang="en-US" sz="1600" b="1">
                <a:solidFill>
                  <a:srgbClr val="3A07DF"/>
                </a:solidFill>
              </a:rPr>
              <a:t> </a:t>
            </a:r>
            <a:r>
              <a:rPr lang="ru-RU" altLang="en-US" sz="1600" b="1">
                <a:solidFill>
                  <a:srgbClr val="3A07DF"/>
                </a:solidFill>
              </a:rPr>
              <a:t>ва</a:t>
            </a:r>
            <a:r>
              <a:rPr lang="en-US" altLang="en-US" sz="1600" b="1">
                <a:solidFill>
                  <a:srgbClr val="3A07DF"/>
                </a:solidFill>
              </a:rPr>
              <a:t> </a:t>
            </a:r>
            <a:r>
              <a:rPr lang="ru-RU" altLang="en-US" sz="1600" b="1">
                <a:solidFill>
                  <a:srgbClr val="3A07DF"/>
                </a:solidFill>
              </a:rPr>
              <a:t>тўғри</a:t>
            </a:r>
            <a:r>
              <a:rPr lang="tr-TR" altLang="en-US" sz="1600" b="1">
                <a:solidFill>
                  <a:srgbClr val="3A07DF"/>
                </a:solidFill>
              </a:rPr>
              <a:t> </a:t>
            </a:r>
            <a:r>
              <a:rPr lang="ru-RU" altLang="en-US" sz="1600" b="1">
                <a:solidFill>
                  <a:srgbClr val="3A07DF"/>
                </a:solidFill>
              </a:rPr>
              <a:t>одам</a:t>
            </a:r>
            <a:r>
              <a:rPr lang="tr-TR" altLang="en-US" sz="1600" b="1">
                <a:solidFill>
                  <a:srgbClr val="3A07DF"/>
                </a:solidFill>
              </a:rPr>
              <a:t> </a:t>
            </a:r>
            <a:r>
              <a:rPr lang="ru-RU" altLang="en-US" sz="1600" b="1">
                <a:solidFill>
                  <a:srgbClr val="3A07DF"/>
                </a:solidFill>
              </a:rPr>
              <a:t>д</a:t>
            </a:r>
            <a:r>
              <a:rPr lang="tr-TR" altLang="en-US" sz="1600" b="1">
                <a:solidFill>
                  <a:srgbClr val="3A07DF"/>
                </a:solidFill>
              </a:rPr>
              <a:t>e</a:t>
            </a:r>
            <a:r>
              <a:rPr lang="ru-RU" altLang="en-US" sz="1600" b="1">
                <a:solidFill>
                  <a:srgbClr val="3A07DF"/>
                </a:solidFill>
              </a:rPr>
              <a:t>б</a:t>
            </a:r>
            <a:r>
              <a:rPr lang="tr-TR" altLang="en-US" sz="1600" b="1">
                <a:solidFill>
                  <a:srgbClr val="3A07DF"/>
                </a:solidFill>
              </a:rPr>
              <a:t> </a:t>
            </a:r>
            <a:r>
              <a:rPr lang="ru-RU" altLang="en-US" sz="1600" b="1">
                <a:solidFill>
                  <a:srgbClr val="3A07DF"/>
                </a:solidFill>
              </a:rPr>
              <a:t>аташ</a:t>
            </a:r>
            <a:r>
              <a:rPr lang="tr-TR" altLang="en-US" sz="1600" b="1">
                <a:solidFill>
                  <a:srgbClr val="3A07DF"/>
                </a:solidFill>
              </a:rPr>
              <a:t> </a:t>
            </a:r>
            <a:r>
              <a:rPr lang="ru-RU" altLang="en-US" sz="1600" b="1">
                <a:solidFill>
                  <a:srgbClr val="3A07DF"/>
                </a:solidFill>
              </a:rPr>
              <a:t>мумкин</a:t>
            </a:r>
            <a:r>
              <a:rPr lang="tr-TR" altLang="en-US" sz="1600" b="1">
                <a:solidFill>
                  <a:srgbClr val="3A07DF"/>
                </a:solidFill>
              </a:rPr>
              <a:t>?</a:t>
            </a:r>
            <a:endParaRPr lang="en-US" altLang="en-US" sz="1600" b="1">
              <a:solidFill>
                <a:srgbClr val="3A07DF"/>
              </a:solidFill>
            </a:endParaRPr>
          </a:p>
          <a:p>
            <a:pPr eaLnBrk="1" hangingPunct="1">
              <a:spcAft>
                <a:spcPts val="1200"/>
              </a:spcAft>
              <a:buFont typeface="Arial" panose="020B0604020202020204" pitchFamily="34" charset="0"/>
              <a:buAutoNum type="arabicPeriod"/>
            </a:pPr>
            <a:r>
              <a:rPr lang="ru-RU" altLang="en-US" sz="1600" b="1">
                <a:solidFill>
                  <a:srgbClr val="3A07DF"/>
                </a:solidFill>
              </a:rPr>
              <a:t>Сизнинг</a:t>
            </a:r>
            <a:r>
              <a:rPr lang="tr-TR" altLang="en-US" sz="1600" b="1">
                <a:solidFill>
                  <a:srgbClr val="3A07DF"/>
                </a:solidFill>
              </a:rPr>
              <a:t> </a:t>
            </a:r>
            <a:r>
              <a:rPr lang="ru-RU" altLang="en-US" sz="1600" b="1">
                <a:solidFill>
                  <a:srgbClr val="3A07DF"/>
                </a:solidFill>
              </a:rPr>
              <a:t>таърифларингизга</a:t>
            </a:r>
            <a:r>
              <a:rPr lang="tr-TR" altLang="en-US" sz="1600" b="1">
                <a:solidFill>
                  <a:srgbClr val="3A07DF"/>
                </a:solidFill>
              </a:rPr>
              <a:t> </a:t>
            </a:r>
            <a:r>
              <a:rPr lang="ru-RU" altLang="en-US" sz="1600" b="1">
                <a:solidFill>
                  <a:srgbClr val="3A07DF"/>
                </a:solidFill>
              </a:rPr>
              <a:t>асосланиб</a:t>
            </a:r>
            <a:r>
              <a:rPr lang="tr-TR" altLang="en-US" sz="1600" b="1">
                <a:solidFill>
                  <a:srgbClr val="3A07DF"/>
                </a:solidFill>
              </a:rPr>
              <a:t>, </a:t>
            </a:r>
            <a:r>
              <a:rPr lang="ru-RU" altLang="en-US" sz="1600" b="1">
                <a:solidFill>
                  <a:srgbClr val="3A07DF"/>
                </a:solidFill>
              </a:rPr>
              <a:t>ҳалоллик</a:t>
            </a:r>
            <a:r>
              <a:rPr lang="tr-TR" altLang="en-US" sz="1600" b="1">
                <a:solidFill>
                  <a:srgbClr val="3A07DF"/>
                </a:solidFill>
              </a:rPr>
              <a:t> </a:t>
            </a:r>
            <a:r>
              <a:rPr lang="ru-RU" altLang="en-US" sz="1600" b="1">
                <a:solidFill>
                  <a:srgbClr val="3A07DF"/>
                </a:solidFill>
              </a:rPr>
              <a:t>ва</a:t>
            </a:r>
            <a:r>
              <a:rPr lang="tr-TR" altLang="en-US" sz="1600" b="1">
                <a:solidFill>
                  <a:srgbClr val="3A07DF"/>
                </a:solidFill>
              </a:rPr>
              <a:t> </a:t>
            </a:r>
            <a:r>
              <a:rPr lang="ru-RU" altLang="en-US" sz="1600" b="1">
                <a:solidFill>
                  <a:srgbClr val="3A07DF"/>
                </a:solidFill>
              </a:rPr>
              <a:t>тўғрилик</a:t>
            </a:r>
            <a:r>
              <a:rPr lang="en-US" altLang="en-US" sz="1600" b="1">
                <a:solidFill>
                  <a:srgbClr val="3A07DF"/>
                </a:solidFill>
              </a:rPr>
              <a:t> </a:t>
            </a:r>
            <a:r>
              <a:rPr lang="ru-RU" altLang="en-US" sz="1600" b="1">
                <a:solidFill>
                  <a:srgbClr val="3A07DF"/>
                </a:solidFill>
              </a:rPr>
              <a:t>бир</a:t>
            </a:r>
            <a:r>
              <a:rPr lang="en-US" altLang="en-US" sz="1600" b="1">
                <a:solidFill>
                  <a:srgbClr val="3A07DF"/>
                </a:solidFill>
              </a:rPr>
              <a:t> – </a:t>
            </a:r>
            <a:r>
              <a:rPr lang="ru-RU" altLang="en-US" sz="1600" b="1">
                <a:solidFill>
                  <a:srgbClr val="3A07DF"/>
                </a:solidFill>
              </a:rPr>
              <a:t>бири</a:t>
            </a:r>
            <a:r>
              <a:rPr lang="en-US" altLang="en-US" sz="1600" b="1">
                <a:solidFill>
                  <a:srgbClr val="3A07DF"/>
                </a:solidFill>
              </a:rPr>
              <a:t> </a:t>
            </a:r>
            <a:r>
              <a:rPr lang="ru-RU" altLang="en-US" sz="1600" b="1">
                <a:solidFill>
                  <a:srgbClr val="3A07DF"/>
                </a:solidFill>
              </a:rPr>
              <a:t>билан</a:t>
            </a:r>
            <a:r>
              <a:rPr lang="en-US" altLang="en-US" sz="1600" b="1">
                <a:solidFill>
                  <a:srgbClr val="3A07DF"/>
                </a:solidFill>
              </a:rPr>
              <a:t> </a:t>
            </a:r>
            <a:r>
              <a:rPr lang="ru-RU" altLang="en-US" sz="1600" b="1">
                <a:solidFill>
                  <a:srgbClr val="3A07DF"/>
                </a:solidFill>
              </a:rPr>
              <a:t>қандай</a:t>
            </a:r>
            <a:r>
              <a:rPr lang="tr-TR" altLang="en-US" sz="1600" b="1">
                <a:solidFill>
                  <a:srgbClr val="3A07DF"/>
                </a:solidFill>
              </a:rPr>
              <a:t> </a:t>
            </a:r>
            <a:r>
              <a:rPr lang="ru-RU" altLang="en-US" sz="1600" b="1">
                <a:solidFill>
                  <a:srgbClr val="3A07DF"/>
                </a:solidFill>
              </a:rPr>
              <a:t>боғлиқ</a:t>
            </a:r>
            <a:r>
              <a:rPr lang="tr-TR" altLang="en-US" sz="1600" b="1">
                <a:solidFill>
                  <a:srgbClr val="3A07DF"/>
                </a:solidFill>
              </a:rPr>
              <a:t>?</a:t>
            </a:r>
            <a:endParaRPr lang="en-US" altLang="en-US" sz="1600" b="1">
              <a:solidFill>
                <a:srgbClr val="3A07DF"/>
              </a:solidFill>
            </a:endParaRPr>
          </a:p>
          <a:p>
            <a:pPr eaLnBrk="1" hangingPunct="1">
              <a:spcAft>
                <a:spcPts val="1200"/>
              </a:spcAft>
              <a:buFont typeface="Arial" panose="020B0604020202020204" pitchFamily="34" charset="0"/>
              <a:buAutoNum type="arabicPeriod"/>
            </a:pPr>
            <a:r>
              <a:rPr lang="ru-RU" altLang="en-US" sz="1600" b="1">
                <a:solidFill>
                  <a:srgbClr val="3A07DF"/>
                </a:solidFill>
              </a:rPr>
              <a:t>Сизнингча</a:t>
            </a:r>
            <a:r>
              <a:rPr lang="tr-TR" altLang="en-US" sz="1600" b="1">
                <a:solidFill>
                  <a:srgbClr val="3A07DF"/>
                </a:solidFill>
              </a:rPr>
              <a:t>, </a:t>
            </a:r>
            <a:r>
              <a:rPr lang="ru-RU" altLang="en-US" sz="1600" b="1">
                <a:solidFill>
                  <a:srgbClr val="3A07DF"/>
                </a:solidFill>
              </a:rPr>
              <a:t>ҳалол</a:t>
            </a:r>
            <a:r>
              <a:rPr lang="tr-TR" altLang="en-US" sz="1600" b="1">
                <a:solidFill>
                  <a:srgbClr val="3A07DF"/>
                </a:solidFill>
              </a:rPr>
              <a:t> </a:t>
            </a:r>
            <a:r>
              <a:rPr lang="ru-RU" altLang="en-US" sz="1600" b="1">
                <a:solidFill>
                  <a:srgbClr val="3A07DF"/>
                </a:solidFill>
              </a:rPr>
              <a:t>ва</a:t>
            </a:r>
            <a:r>
              <a:rPr lang="tr-TR" altLang="en-US" sz="1600" b="1">
                <a:solidFill>
                  <a:srgbClr val="3A07DF"/>
                </a:solidFill>
              </a:rPr>
              <a:t> </a:t>
            </a:r>
            <a:r>
              <a:rPr lang="ru-RU" altLang="en-US" sz="1600" b="1">
                <a:solidFill>
                  <a:srgbClr val="3A07DF"/>
                </a:solidFill>
              </a:rPr>
              <a:t>тўғри</a:t>
            </a:r>
            <a:r>
              <a:rPr lang="tr-TR" altLang="en-US" sz="1600" b="1">
                <a:solidFill>
                  <a:srgbClr val="3A07DF"/>
                </a:solidFill>
              </a:rPr>
              <a:t> </a:t>
            </a:r>
            <a:r>
              <a:rPr lang="ru-RU" altLang="en-US" sz="1600" b="1">
                <a:solidFill>
                  <a:srgbClr val="3A07DF"/>
                </a:solidFill>
              </a:rPr>
              <a:t>инсон</a:t>
            </a:r>
            <a:r>
              <a:rPr lang="tr-TR" altLang="en-US" sz="1600" b="1">
                <a:solidFill>
                  <a:srgbClr val="3A07DF"/>
                </a:solidFill>
              </a:rPr>
              <a:t> </a:t>
            </a:r>
            <a:r>
              <a:rPr lang="ru-RU" altLang="en-US" sz="1600" b="1">
                <a:solidFill>
                  <a:srgbClr val="3A07DF"/>
                </a:solidFill>
              </a:rPr>
              <a:t>бўлиш</a:t>
            </a:r>
            <a:r>
              <a:rPr lang="tr-TR" altLang="en-US" sz="1600" b="1">
                <a:solidFill>
                  <a:srgbClr val="3A07DF"/>
                </a:solidFill>
              </a:rPr>
              <a:t> </a:t>
            </a:r>
            <a:r>
              <a:rPr lang="ru-RU" altLang="en-US" sz="1600" b="1">
                <a:solidFill>
                  <a:srgbClr val="3A07DF"/>
                </a:solidFill>
              </a:rPr>
              <a:t>ҳар</a:t>
            </a:r>
            <a:r>
              <a:rPr lang="tr-TR" altLang="en-US" sz="1600" b="1">
                <a:solidFill>
                  <a:srgbClr val="3A07DF"/>
                </a:solidFill>
              </a:rPr>
              <a:t> </a:t>
            </a:r>
            <a:r>
              <a:rPr lang="ru-RU" altLang="en-US" sz="1600" b="1">
                <a:solidFill>
                  <a:srgbClr val="3A07DF"/>
                </a:solidFill>
              </a:rPr>
              <a:t>доим</a:t>
            </a:r>
            <a:r>
              <a:rPr lang="tr-TR" altLang="en-US" sz="1600" b="1">
                <a:solidFill>
                  <a:srgbClr val="3A07DF"/>
                </a:solidFill>
              </a:rPr>
              <a:t> </a:t>
            </a:r>
            <a:r>
              <a:rPr lang="ru-RU" altLang="en-US" sz="1600" b="1">
                <a:solidFill>
                  <a:srgbClr val="3A07DF"/>
                </a:solidFill>
              </a:rPr>
              <a:t>ҳам</a:t>
            </a:r>
            <a:r>
              <a:rPr lang="en-US" altLang="en-US" sz="1600" b="1">
                <a:solidFill>
                  <a:srgbClr val="3A07DF"/>
                </a:solidFill>
              </a:rPr>
              <a:t> </a:t>
            </a:r>
            <a:r>
              <a:rPr lang="ru-RU" altLang="en-US" sz="1600" b="1">
                <a:solidFill>
                  <a:srgbClr val="3A07DF"/>
                </a:solidFill>
              </a:rPr>
              <a:t>осонми</a:t>
            </a:r>
            <a:r>
              <a:rPr lang="tr-TR" altLang="en-US" sz="1600" b="1">
                <a:solidFill>
                  <a:srgbClr val="3A07DF"/>
                </a:solidFill>
              </a:rPr>
              <a:t>?</a:t>
            </a:r>
            <a:endParaRPr lang="en-US" altLang="en-US" sz="1600" b="1">
              <a:solidFill>
                <a:srgbClr val="3A07DF"/>
              </a:solidFill>
            </a:endParaRPr>
          </a:p>
          <a:p>
            <a:pPr eaLnBrk="1" hangingPunct="1">
              <a:spcAft>
                <a:spcPts val="1200"/>
              </a:spcAft>
              <a:buFont typeface="Arial" panose="020B0604020202020204" pitchFamily="34" charset="0"/>
              <a:buAutoNum type="arabicPeriod"/>
            </a:pPr>
            <a:r>
              <a:rPr lang="ru-RU" altLang="en-US" sz="1600" b="1">
                <a:solidFill>
                  <a:srgbClr val="3A07DF"/>
                </a:solidFill>
              </a:rPr>
              <a:t>Ҳ</a:t>
            </a:r>
            <a:r>
              <a:rPr lang="tr-TR" altLang="en-US" sz="1600" b="1">
                <a:solidFill>
                  <a:srgbClr val="3A07DF"/>
                </a:solidFill>
              </a:rPr>
              <a:t>e</a:t>
            </a:r>
            <a:r>
              <a:rPr lang="ru-RU" altLang="en-US" sz="1600" b="1">
                <a:solidFill>
                  <a:srgbClr val="3A07DF"/>
                </a:solidFill>
              </a:rPr>
              <a:t>ч</a:t>
            </a:r>
            <a:r>
              <a:rPr lang="tr-TR" altLang="en-US" sz="1600" b="1">
                <a:solidFill>
                  <a:srgbClr val="3A07DF"/>
                </a:solidFill>
              </a:rPr>
              <a:t> </a:t>
            </a:r>
            <a:r>
              <a:rPr lang="ru-RU" altLang="en-US" sz="1600" b="1">
                <a:solidFill>
                  <a:srgbClr val="3A07DF"/>
                </a:solidFill>
              </a:rPr>
              <a:t>кимни</a:t>
            </a:r>
            <a:r>
              <a:rPr lang="tr-TR" altLang="en-US" sz="1600" b="1">
                <a:solidFill>
                  <a:srgbClr val="3A07DF"/>
                </a:solidFill>
              </a:rPr>
              <a:t> </a:t>
            </a:r>
            <a:r>
              <a:rPr lang="ru-RU" altLang="en-US" sz="1600" b="1">
                <a:solidFill>
                  <a:srgbClr val="3A07DF"/>
                </a:solidFill>
              </a:rPr>
              <a:t>алдашга</a:t>
            </a:r>
            <a:r>
              <a:rPr lang="tr-TR" altLang="en-US" sz="1600" b="1">
                <a:solidFill>
                  <a:srgbClr val="3A07DF"/>
                </a:solidFill>
              </a:rPr>
              <a:t> </a:t>
            </a:r>
            <a:r>
              <a:rPr lang="ru-RU" altLang="en-US" sz="1600" b="1">
                <a:solidFill>
                  <a:srgbClr val="3A07DF"/>
                </a:solidFill>
              </a:rPr>
              <a:t>мажбур</a:t>
            </a:r>
            <a:r>
              <a:rPr lang="tr-TR" altLang="en-US" sz="1600" b="1">
                <a:solidFill>
                  <a:srgbClr val="3A07DF"/>
                </a:solidFill>
              </a:rPr>
              <a:t> </a:t>
            </a:r>
            <a:r>
              <a:rPr lang="ru-RU" altLang="en-US" sz="1600" b="1">
                <a:solidFill>
                  <a:srgbClr val="3A07DF"/>
                </a:solidFill>
              </a:rPr>
              <a:t>бўлганмисиз</a:t>
            </a:r>
            <a:r>
              <a:rPr lang="tr-TR" altLang="en-US" sz="1600" b="1">
                <a:solidFill>
                  <a:srgbClr val="3A07DF"/>
                </a:solidFill>
              </a:rPr>
              <a:t>? </a:t>
            </a:r>
            <a:r>
              <a:rPr lang="ru-RU" altLang="en-US" sz="1600" b="1">
                <a:solidFill>
                  <a:srgbClr val="3A07DF"/>
                </a:solidFill>
              </a:rPr>
              <a:t>Шунақа</a:t>
            </a:r>
            <a:r>
              <a:rPr lang="en-US" altLang="en-US" sz="1600" b="1">
                <a:solidFill>
                  <a:srgbClr val="3A07DF"/>
                </a:solidFill>
              </a:rPr>
              <a:t> </a:t>
            </a:r>
            <a:r>
              <a:rPr lang="ru-RU" altLang="en-US" sz="1600" b="1">
                <a:solidFill>
                  <a:srgbClr val="3A07DF"/>
                </a:solidFill>
              </a:rPr>
              <a:t>вазиятда</a:t>
            </a:r>
            <a:r>
              <a:rPr lang="en-US" altLang="en-US" sz="1600" b="1">
                <a:solidFill>
                  <a:srgbClr val="3A07DF"/>
                </a:solidFill>
              </a:rPr>
              <a:t> </a:t>
            </a:r>
            <a:r>
              <a:rPr lang="ru-RU" altLang="en-US" sz="1600" b="1">
                <a:solidFill>
                  <a:srgbClr val="3A07DF"/>
                </a:solidFill>
              </a:rPr>
              <a:t>нима</a:t>
            </a:r>
            <a:r>
              <a:rPr lang="tr-TR" altLang="en-US" sz="1600" b="1">
                <a:solidFill>
                  <a:srgbClr val="3A07DF"/>
                </a:solidFill>
              </a:rPr>
              <a:t> </a:t>
            </a:r>
            <a:r>
              <a:rPr lang="ru-RU" altLang="en-US" sz="1600" b="1">
                <a:solidFill>
                  <a:srgbClr val="3A07DF"/>
                </a:solidFill>
              </a:rPr>
              <a:t>ҳис</a:t>
            </a:r>
            <a:r>
              <a:rPr lang="tr-TR" altLang="en-US" sz="1600" b="1">
                <a:solidFill>
                  <a:srgbClr val="3A07DF"/>
                </a:solidFill>
              </a:rPr>
              <a:t> </a:t>
            </a:r>
            <a:r>
              <a:rPr lang="ru-RU" altLang="en-US" sz="1600" b="1">
                <a:solidFill>
                  <a:srgbClr val="3A07DF"/>
                </a:solidFill>
              </a:rPr>
              <a:t>қилдингиз</a:t>
            </a:r>
            <a:r>
              <a:rPr lang="tr-TR" altLang="en-US" sz="1600" b="1">
                <a:solidFill>
                  <a:srgbClr val="3A07DF"/>
                </a:solidFill>
              </a:rPr>
              <a:t>?</a:t>
            </a:r>
            <a:endParaRPr lang="en-US" altLang="en-US" sz="1600" b="1">
              <a:solidFill>
                <a:srgbClr val="3A07DF"/>
              </a:solidFill>
            </a:endParaRPr>
          </a:p>
          <a:p>
            <a:pPr eaLnBrk="1" hangingPunct="1">
              <a:spcAft>
                <a:spcPts val="1200"/>
              </a:spcAft>
              <a:buFont typeface="Arial" panose="020B0604020202020204" pitchFamily="34" charset="0"/>
              <a:buAutoNum type="arabicPeriod"/>
            </a:pPr>
            <a:r>
              <a:rPr lang="ru-RU" altLang="en-US" sz="1600" b="1">
                <a:solidFill>
                  <a:srgbClr val="3A07DF"/>
                </a:solidFill>
              </a:rPr>
              <a:t>Кимдир</a:t>
            </a:r>
            <a:r>
              <a:rPr lang="tr-TR" altLang="en-US" sz="1600" b="1">
                <a:solidFill>
                  <a:srgbClr val="3A07DF"/>
                </a:solidFill>
              </a:rPr>
              <a:t> </a:t>
            </a:r>
            <a:r>
              <a:rPr lang="ru-RU" altLang="en-US" sz="1600" b="1">
                <a:solidFill>
                  <a:srgbClr val="3A07DF"/>
                </a:solidFill>
              </a:rPr>
              <a:t>сизга</a:t>
            </a:r>
            <a:r>
              <a:rPr lang="tr-TR" altLang="en-US" sz="1600" b="1">
                <a:solidFill>
                  <a:srgbClr val="3A07DF"/>
                </a:solidFill>
              </a:rPr>
              <a:t> </a:t>
            </a:r>
            <a:r>
              <a:rPr lang="ru-RU" altLang="en-US" sz="1600" b="1">
                <a:solidFill>
                  <a:srgbClr val="3A07DF"/>
                </a:solidFill>
              </a:rPr>
              <a:t>нисбатан</a:t>
            </a:r>
            <a:r>
              <a:rPr lang="tr-TR" altLang="en-US" sz="1600" b="1">
                <a:solidFill>
                  <a:srgbClr val="3A07DF"/>
                </a:solidFill>
              </a:rPr>
              <a:t> </a:t>
            </a:r>
            <a:r>
              <a:rPr lang="ru-RU" altLang="en-US" sz="1600" b="1">
                <a:solidFill>
                  <a:srgbClr val="3A07DF"/>
                </a:solidFill>
              </a:rPr>
              <a:t>инсофсиз </a:t>
            </a:r>
            <a:r>
              <a:rPr lang="tr-TR" altLang="en-US" sz="1600" b="1">
                <a:solidFill>
                  <a:srgbClr val="3A07DF"/>
                </a:solidFill>
              </a:rPr>
              <a:t>/</a:t>
            </a:r>
            <a:r>
              <a:rPr lang="uz-Cyrl-UZ" altLang="en-US" sz="1600" b="1">
                <a:solidFill>
                  <a:srgbClr val="3A07DF"/>
                </a:solidFill>
              </a:rPr>
              <a:t> </a:t>
            </a:r>
            <a:r>
              <a:rPr lang="ru-RU" altLang="en-US" sz="1600" b="1">
                <a:solidFill>
                  <a:srgbClr val="3A07DF"/>
                </a:solidFill>
              </a:rPr>
              <a:t>ҳақсизлик</a:t>
            </a:r>
            <a:r>
              <a:rPr lang="tr-TR" altLang="en-US" sz="1600" b="1">
                <a:solidFill>
                  <a:srgbClr val="3A07DF"/>
                </a:solidFill>
              </a:rPr>
              <a:t> </a:t>
            </a:r>
            <a:r>
              <a:rPr lang="ru-RU" altLang="en-US" sz="1600" b="1">
                <a:solidFill>
                  <a:srgbClr val="3A07DF"/>
                </a:solidFill>
              </a:rPr>
              <a:t>қилган</a:t>
            </a:r>
            <a:r>
              <a:rPr lang="tr-TR" altLang="en-US" sz="1600" b="1">
                <a:solidFill>
                  <a:srgbClr val="3A07DF"/>
                </a:solidFill>
              </a:rPr>
              <a:t> </a:t>
            </a:r>
            <a:r>
              <a:rPr lang="ru-RU" altLang="en-US" sz="1600" b="1">
                <a:solidFill>
                  <a:srgbClr val="3A07DF"/>
                </a:solidFill>
              </a:rPr>
              <a:t>пайтлар</a:t>
            </a:r>
            <a:r>
              <a:rPr lang="tr-TR" altLang="en-US" sz="1600" b="1">
                <a:solidFill>
                  <a:srgbClr val="3A07DF"/>
                </a:solidFill>
              </a:rPr>
              <a:t> </a:t>
            </a:r>
            <a:r>
              <a:rPr lang="ru-RU" altLang="en-US" sz="1600" b="1">
                <a:solidFill>
                  <a:srgbClr val="3A07DF"/>
                </a:solidFill>
              </a:rPr>
              <a:t>бўлганми</a:t>
            </a:r>
            <a:r>
              <a:rPr lang="tr-TR" altLang="en-US" sz="1600" b="1">
                <a:solidFill>
                  <a:srgbClr val="3A07DF"/>
                </a:solidFill>
              </a:rPr>
              <a:t>? </a:t>
            </a:r>
            <a:r>
              <a:rPr lang="ru-RU" altLang="en-US" sz="1600" b="1">
                <a:solidFill>
                  <a:srgbClr val="3A07DF"/>
                </a:solidFill>
              </a:rPr>
              <a:t>Шунақа</a:t>
            </a:r>
            <a:r>
              <a:rPr lang="en-US" altLang="en-US" sz="1600" b="1">
                <a:solidFill>
                  <a:srgbClr val="3A07DF"/>
                </a:solidFill>
              </a:rPr>
              <a:t> </a:t>
            </a:r>
            <a:r>
              <a:rPr lang="ru-RU" altLang="en-US" sz="1600" b="1">
                <a:solidFill>
                  <a:srgbClr val="3A07DF"/>
                </a:solidFill>
              </a:rPr>
              <a:t>вазиятда</a:t>
            </a:r>
            <a:r>
              <a:rPr lang="en-US" altLang="en-US" sz="1600" b="1">
                <a:solidFill>
                  <a:srgbClr val="3A07DF"/>
                </a:solidFill>
              </a:rPr>
              <a:t> </a:t>
            </a:r>
            <a:r>
              <a:rPr lang="ru-RU" altLang="en-US" sz="1600" b="1">
                <a:solidFill>
                  <a:srgbClr val="3A07DF"/>
                </a:solidFill>
              </a:rPr>
              <a:t>нима</a:t>
            </a:r>
            <a:r>
              <a:rPr lang="en-US" altLang="en-US" sz="1600" b="1">
                <a:solidFill>
                  <a:srgbClr val="3A07DF"/>
                </a:solidFill>
              </a:rPr>
              <a:t> </a:t>
            </a:r>
            <a:r>
              <a:rPr lang="ru-RU" altLang="en-US" sz="1600" b="1">
                <a:solidFill>
                  <a:srgbClr val="3A07DF"/>
                </a:solidFill>
              </a:rPr>
              <a:t>ҳис</a:t>
            </a:r>
            <a:r>
              <a:rPr lang="en-US" altLang="en-US" sz="1600" b="1">
                <a:solidFill>
                  <a:srgbClr val="3A07DF"/>
                </a:solidFill>
              </a:rPr>
              <a:t> </a:t>
            </a:r>
            <a:r>
              <a:rPr lang="ru-RU" altLang="en-US" sz="1600" b="1">
                <a:solidFill>
                  <a:srgbClr val="3A07DF"/>
                </a:solidFill>
              </a:rPr>
              <a:t>қилдингиз</a:t>
            </a:r>
            <a:r>
              <a:rPr lang="tr-TR" altLang="en-US" sz="1600" b="1">
                <a:solidFill>
                  <a:srgbClr val="3A07DF"/>
                </a:solidFill>
              </a:rPr>
              <a:t>?</a:t>
            </a:r>
            <a:endParaRPr lang="en-US" altLang="en-US" sz="1600" b="1">
              <a:solidFill>
                <a:srgbClr val="3A07DF"/>
              </a:solidFill>
            </a:endParaRPr>
          </a:p>
          <a:p>
            <a:pPr eaLnBrk="1" hangingPunct="1">
              <a:spcAft>
                <a:spcPts val="1200"/>
              </a:spcAft>
              <a:buFont typeface="Arial" panose="020B0604020202020204" pitchFamily="34" charset="0"/>
              <a:buAutoNum type="arabicPeriod"/>
            </a:pPr>
            <a:r>
              <a:rPr lang="ru-RU" altLang="en-US" sz="1600" b="1">
                <a:solidFill>
                  <a:srgbClr val="3A07DF"/>
                </a:solidFill>
              </a:rPr>
              <a:t>Сизнингча</a:t>
            </a:r>
            <a:r>
              <a:rPr lang="tr-TR" altLang="en-US" sz="1600" b="1">
                <a:solidFill>
                  <a:srgbClr val="3A07DF"/>
                </a:solidFill>
              </a:rPr>
              <a:t>, </a:t>
            </a:r>
            <a:r>
              <a:rPr lang="ru-RU" altLang="en-US" sz="1600" b="1">
                <a:solidFill>
                  <a:srgbClr val="3A07DF"/>
                </a:solidFill>
              </a:rPr>
              <a:t>ҳалол</a:t>
            </a:r>
            <a:r>
              <a:rPr lang="tr-TR" altLang="en-US" sz="1600" b="1">
                <a:solidFill>
                  <a:srgbClr val="3A07DF"/>
                </a:solidFill>
              </a:rPr>
              <a:t> </a:t>
            </a:r>
            <a:r>
              <a:rPr lang="ru-RU" altLang="en-US" sz="1600" b="1">
                <a:solidFill>
                  <a:srgbClr val="3A07DF"/>
                </a:solidFill>
              </a:rPr>
              <a:t>ва</a:t>
            </a:r>
            <a:r>
              <a:rPr lang="tr-TR" altLang="en-US" sz="1600" b="1">
                <a:solidFill>
                  <a:srgbClr val="3A07DF"/>
                </a:solidFill>
              </a:rPr>
              <a:t> </a:t>
            </a:r>
            <a:r>
              <a:rPr lang="ru-RU" altLang="en-US" sz="1600" b="1">
                <a:solidFill>
                  <a:srgbClr val="3A07DF"/>
                </a:solidFill>
              </a:rPr>
              <a:t>тўғри</a:t>
            </a:r>
            <a:r>
              <a:rPr lang="en-US" altLang="en-US" sz="1600" b="1">
                <a:solidFill>
                  <a:srgbClr val="3A07DF"/>
                </a:solidFill>
              </a:rPr>
              <a:t> </a:t>
            </a:r>
            <a:r>
              <a:rPr lang="ru-RU" altLang="en-US" sz="1600" b="1">
                <a:solidFill>
                  <a:srgbClr val="3A07DF"/>
                </a:solidFill>
              </a:rPr>
              <a:t>инсон</a:t>
            </a:r>
            <a:r>
              <a:rPr lang="tr-TR" altLang="en-US" sz="1600" b="1">
                <a:solidFill>
                  <a:srgbClr val="3A07DF"/>
                </a:solidFill>
              </a:rPr>
              <a:t> </a:t>
            </a:r>
            <a:r>
              <a:rPr lang="ru-RU" altLang="en-US" sz="1600" b="1">
                <a:solidFill>
                  <a:srgbClr val="3A07DF"/>
                </a:solidFill>
              </a:rPr>
              <a:t>бўлишга</a:t>
            </a:r>
            <a:r>
              <a:rPr lang="tr-TR" altLang="en-US" sz="1600" b="1">
                <a:solidFill>
                  <a:srgbClr val="3A07DF"/>
                </a:solidFill>
              </a:rPr>
              <a:t> </a:t>
            </a:r>
            <a:r>
              <a:rPr lang="ru-RU" altLang="en-US" sz="1600" b="1">
                <a:solidFill>
                  <a:srgbClr val="3A07DF"/>
                </a:solidFill>
              </a:rPr>
              <a:t>ҳаракат</a:t>
            </a:r>
            <a:r>
              <a:rPr lang="tr-TR" altLang="en-US" sz="1600" b="1">
                <a:solidFill>
                  <a:srgbClr val="3A07DF"/>
                </a:solidFill>
              </a:rPr>
              <a:t> </a:t>
            </a:r>
            <a:r>
              <a:rPr lang="ru-RU" altLang="en-US" sz="1600" b="1">
                <a:solidFill>
                  <a:srgbClr val="3A07DF"/>
                </a:solidFill>
              </a:rPr>
              <a:t>қилиш</a:t>
            </a:r>
            <a:r>
              <a:rPr lang="tr-TR" altLang="en-US" sz="1600" b="1">
                <a:solidFill>
                  <a:srgbClr val="3A07DF"/>
                </a:solidFill>
              </a:rPr>
              <a:t> </a:t>
            </a:r>
            <a:r>
              <a:rPr lang="ru-RU" altLang="en-US" sz="1600" b="1">
                <a:solidFill>
                  <a:srgbClr val="3A07DF"/>
                </a:solidFill>
              </a:rPr>
              <a:t>к</a:t>
            </a:r>
            <a:r>
              <a:rPr lang="tr-TR" altLang="en-US" sz="1600" b="1">
                <a:solidFill>
                  <a:srgbClr val="3A07DF"/>
                </a:solidFill>
              </a:rPr>
              <a:t>e</a:t>
            </a:r>
            <a:r>
              <a:rPr lang="ru-RU" altLang="en-US" sz="1600" b="1">
                <a:solidFill>
                  <a:srgbClr val="3A07DF"/>
                </a:solidFill>
              </a:rPr>
              <a:t>ракми</a:t>
            </a:r>
            <a:r>
              <a:rPr lang="tr-TR" altLang="en-US" sz="1600" b="1">
                <a:solidFill>
                  <a:srgbClr val="3A07DF"/>
                </a:solidFill>
              </a:rPr>
              <a:t>? </a:t>
            </a:r>
            <a:r>
              <a:rPr lang="ru-RU" altLang="en-US" sz="1600" b="1">
                <a:solidFill>
                  <a:srgbClr val="3A07DF"/>
                </a:solidFill>
              </a:rPr>
              <a:t>Ўз</a:t>
            </a:r>
            <a:r>
              <a:rPr lang="tr-TR" altLang="en-US" sz="1600" b="1">
                <a:solidFill>
                  <a:srgbClr val="3A07DF"/>
                </a:solidFill>
              </a:rPr>
              <a:t> </a:t>
            </a:r>
            <a:r>
              <a:rPr lang="ru-RU" altLang="en-US" sz="1600" b="1">
                <a:solidFill>
                  <a:srgbClr val="3A07DF"/>
                </a:solidFill>
              </a:rPr>
              <a:t>нуқтаи</a:t>
            </a:r>
            <a:r>
              <a:rPr lang="tr-TR" altLang="en-US" sz="1600" b="1">
                <a:solidFill>
                  <a:srgbClr val="3A07DF"/>
                </a:solidFill>
              </a:rPr>
              <a:t> </a:t>
            </a:r>
            <a:r>
              <a:rPr lang="ru-RU" altLang="en-US" sz="1600" b="1">
                <a:solidFill>
                  <a:srgbClr val="3A07DF"/>
                </a:solidFill>
              </a:rPr>
              <a:t>назарингизни</a:t>
            </a:r>
            <a:r>
              <a:rPr lang="tr-TR" altLang="en-US" sz="1600" b="1">
                <a:solidFill>
                  <a:srgbClr val="3A07DF"/>
                </a:solidFill>
              </a:rPr>
              <a:t> </a:t>
            </a:r>
            <a:r>
              <a:rPr lang="ru-RU" altLang="en-US" sz="1600" b="1">
                <a:solidFill>
                  <a:srgbClr val="3A07DF"/>
                </a:solidFill>
              </a:rPr>
              <a:t>асослаб</a:t>
            </a:r>
            <a:r>
              <a:rPr lang="en-US" altLang="en-US" sz="1600" b="1">
                <a:solidFill>
                  <a:srgbClr val="3A07DF"/>
                </a:solidFill>
              </a:rPr>
              <a:t> </a:t>
            </a:r>
            <a:r>
              <a:rPr lang="ru-RU" altLang="en-US" sz="1600" b="1">
                <a:solidFill>
                  <a:srgbClr val="3A07DF"/>
                </a:solidFill>
              </a:rPr>
              <a:t>б</a:t>
            </a:r>
            <a:r>
              <a:rPr lang="en-US" altLang="en-US" sz="1600" b="1">
                <a:solidFill>
                  <a:srgbClr val="3A07DF"/>
                </a:solidFill>
              </a:rPr>
              <a:t>e</a:t>
            </a:r>
            <a:r>
              <a:rPr lang="ru-RU" altLang="en-US" sz="1600" b="1">
                <a:solidFill>
                  <a:srgbClr val="3A07DF"/>
                </a:solidFill>
              </a:rPr>
              <a:t>ринг</a:t>
            </a:r>
            <a:r>
              <a:rPr lang="tr-TR" altLang="en-US" sz="1600" b="1">
                <a:solidFill>
                  <a:srgbClr val="3A07DF"/>
                </a:solidFill>
              </a:rPr>
              <a:t>.</a:t>
            </a:r>
            <a:endParaRPr lang="ru-RU" altLang="en-US" sz="1600" b="1">
              <a:solidFill>
                <a:srgbClr val="3A07DF"/>
              </a:solidFill>
            </a:endParaRPr>
          </a:p>
        </p:txBody>
      </p:sp>
      <p:grpSp>
        <p:nvGrpSpPr>
          <p:cNvPr id="3" name="Group 775">
            <a:extLst>
              <a:ext uri="{FF2B5EF4-FFF2-40B4-BE49-F238E27FC236}">
                <a16:creationId xmlns:a16="http://schemas.microsoft.com/office/drawing/2014/main" id="{42939F39-7AF3-4087-B516-8FF8D6EEB1B6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784413" y="1304500"/>
            <a:ext cx="613975" cy="610405"/>
            <a:chOff x="3506" y="3214"/>
            <a:chExt cx="172" cy="171"/>
          </a:xfrm>
          <a:solidFill>
            <a:srgbClr val="3A07DF"/>
          </a:solidFill>
        </p:grpSpPr>
        <p:sp>
          <p:nvSpPr>
            <p:cNvPr id="8" name="Freeform 776">
              <a:extLst>
                <a:ext uri="{FF2B5EF4-FFF2-40B4-BE49-F238E27FC236}">
                  <a16:creationId xmlns:a16="http://schemas.microsoft.com/office/drawing/2014/main" id="{4EAA9158-08B9-484C-A7F7-016AC852E16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506" y="3311"/>
              <a:ext cx="172" cy="74"/>
            </a:xfrm>
            <a:custGeom>
              <a:avLst/>
              <a:gdLst>
                <a:gd name="T0" fmla="*/ 6399 w 6407"/>
                <a:gd name="T1" fmla="*/ 497 h 2768"/>
                <a:gd name="T2" fmla="*/ 6206 w 6407"/>
                <a:gd name="T3" fmla="*/ 138 h 2768"/>
                <a:gd name="T4" fmla="*/ 5592 w 6407"/>
                <a:gd name="T5" fmla="*/ 172 h 2768"/>
                <a:gd name="T6" fmla="*/ 4560 w 6407"/>
                <a:gd name="T7" fmla="*/ 1133 h 2768"/>
                <a:gd name="T8" fmla="*/ 4219 w 6407"/>
                <a:gd name="T9" fmla="*/ 682 h 2768"/>
                <a:gd name="T10" fmla="*/ 2958 w 6407"/>
                <a:gd name="T11" fmla="*/ 362 h 2768"/>
                <a:gd name="T12" fmla="*/ 2289 w 6407"/>
                <a:gd name="T13" fmla="*/ 384 h 2768"/>
                <a:gd name="T14" fmla="*/ 1418 w 6407"/>
                <a:gd name="T15" fmla="*/ 667 h 2768"/>
                <a:gd name="T16" fmla="*/ 1418 w 6407"/>
                <a:gd name="T17" fmla="*/ 416 h 2768"/>
                <a:gd name="T18" fmla="*/ 1293 w 6407"/>
                <a:gd name="T19" fmla="*/ 291 h 2768"/>
                <a:gd name="T20" fmla="*/ 125 w 6407"/>
                <a:gd name="T21" fmla="*/ 291 h 2768"/>
                <a:gd name="T22" fmla="*/ 0 w 6407"/>
                <a:gd name="T23" fmla="*/ 416 h 2768"/>
                <a:gd name="T24" fmla="*/ 0 w 6407"/>
                <a:gd name="T25" fmla="*/ 2643 h 2768"/>
                <a:gd name="T26" fmla="*/ 125 w 6407"/>
                <a:gd name="T27" fmla="*/ 2768 h 2768"/>
                <a:gd name="T28" fmla="*/ 1293 w 6407"/>
                <a:gd name="T29" fmla="*/ 2768 h 2768"/>
                <a:gd name="T30" fmla="*/ 1418 w 6407"/>
                <a:gd name="T31" fmla="*/ 2643 h 2768"/>
                <a:gd name="T32" fmla="*/ 1418 w 6407"/>
                <a:gd name="T33" fmla="*/ 930 h 2768"/>
                <a:gd name="T34" fmla="*/ 2366 w 6407"/>
                <a:gd name="T35" fmla="*/ 622 h 2768"/>
                <a:gd name="T36" fmla="*/ 2897 w 6407"/>
                <a:gd name="T37" fmla="*/ 605 h 2768"/>
                <a:gd name="T38" fmla="*/ 4157 w 6407"/>
                <a:gd name="T39" fmla="*/ 924 h 2768"/>
                <a:gd name="T40" fmla="*/ 4309 w 6407"/>
                <a:gd name="T41" fmla="*/ 1141 h 2768"/>
                <a:gd name="T42" fmla="*/ 4107 w 6407"/>
                <a:gd name="T43" fmla="*/ 1323 h 2768"/>
                <a:gd name="T44" fmla="*/ 3229 w 6407"/>
                <a:gd name="T45" fmla="*/ 1323 h 2768"/>
                <a:gd name="T46" fmla="*/ 3104 w 6407"/>
                <a:gd name="T47" fmla="*/ 1448 h 2768"/>
                <a:gd name="T48" fmla="*/ 3229 w 6407"/>
                <a:gd name="T49" fmla="*/ 1573 h 2768"/>
                <a:gd name="T50" fmla="*/ 3498 w 6407"/>
                <a:gd name="T51" fmla="*/ 1573 h 2768"/>
                <a:gd name="T52" fmla="*/ 3513 w 6407"/>
                <a:gd name="T53" fmla="*/ 1574 h 2768"/>
                <a:gd name="T54" fmla="*/ 4132 w 6407"/>
                <a:gd name="T55" fmla="*/ 1574 h 2768"/>
                <a:gd name="T56" fmla="*/ 4688 w 6407"/>
                <a:gd name="T57" fmla="*/ 1355 h 2768"/>
                <a:gd name="T58" fmla="*/ 5762 w 6407"/>
                <a:gd name="T59" fmla="*/ 355 h 2768"/>
                <a:gd name="T60" fmla="*/ 6057 w 6407"/>
                <a:gd name="T61" fmla="*/ 338 h 2768"/>
                <a:gd name="T62" fmla="*/ 6150 w 6407"/>
                <a:gd name="T63" fmla="*/ 511 h 2768"/>
                <a:gd name="T64" fmla="*/ 6077 w 6407"/>
                <a:gd name="T65" fmla="*/ 693 h 2768"/>
                <a:gd name="T66" fmla="*/ 4597 w 6407"/>
                <a:gd name="T67" fmla="*/ 2070 h 2768"/>
                <a:gd name="T68" fmla="*/ 4222 w 6407"/>
                <a:gd name="T69" fmla="*/ 2218 h 2768"/>
                <a:gd name="T70" fmla="*/ 2285 w 6407"/>
                <a:gd name="T71" fmla="*/ 2218 h 2768"/>
                <a:gd name="T72" fmla="*/ 2160 w 6407"/>
                <a:gd name="T73" fmla="*/ 2343 h 2768"/>
                <a:gd name="T74" fmla="*/ 2285 w 6407"/>
                <a:gd name="T75" fmla="*/ 2468 h 2768"/>
                <a:gd name="T76" fmla="*/ 4222 w 6407"/>
                <a:gd name="T77" fmla="*/ 2468 h 2768"/>
                <a:gd name="T78" fmla="*/ 4767 w 6407"/>
                <a:gd name="T79" fmla="*/ 2253 h 2768"/>
                <a:gd name="T80" fmla="*/ 6247 w 6407"/>
                <a:gd name="T81" fmla="*/ 876 h 2768"/>
                <a:gd name="T82" fmla="*/ 6399 w 6407"/>
                <a:gd name="T83" fmla="*/ 497 h 2768"/>
                <a:gd name="T84" fmla="*/ 1168 w 6407"/>
                <a:gd name="T85" fmla="*/ 2518 h 2768"/>
                <a:gd name="T86" fmla="*/ 250 w 6407"/>
                <a:gd name="T87" fmla="*/ 2518 h 2768"/>
                <a:gd name="T88" fmla="*/ 250 w 6407"/>
                <a:gd name="T89" fmla="*/ 541 h 2768"/>
                <a:gd name="T90" fmla="*/ 1168 w 6407"/>
                <a:gd name="T91" fmla="*/ 541 h 2768"/>
                <a:gd name="T92" fmla="*/ 1168 w 6407"/>
                <a:gd name="T93" fmla="*/ 2518 h 27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6407" h="2768">
                  <a:moveTo>
                    <a:pt x="6399" y="497"/>
                  </a:moveTo>
                  <a:cubicBezTo>
                    <a:pt x="6391" y="354"/>
                    <a:pt x="6321" y="223"/>
                    <a:pt x="6206" y="138"/>
                  </a:cubicBezTo>
                  <a:cubicBezTo>
                    <a:pt x="6020" y="0"/>
                    <a:pt x="5761" y="14"/>
                    <a:pt x="5592" y="172"/>
                  </a:cubicBezTo>
                  <a:lnTo>
                    <a:pt x="4560" y="1133"/>
                  </a:lnTo>
                  <a:cubicBezTo>
                    <a:pt x="4566" y="922"/>
                    <a:pt x="4427" y="735"/>
                    <a:pt x="4219" y="682"/>
                  </a:cubicBezTo>
                  <a:lnTo>
                    <a:pt x="2958" y="362"/>
                  </a:lnTo>
                  <a:cubicBezTo>
                    <a:pt x="2737" y="306"/>
                    <a:pt x="2506" y="314"/>
                    <a:pt x="2289" y="384"/>
                  </a:cubicBezTo>
                  <a:lnTo>
                    <a:pt x="1418" y="667"/>
                  </a:lnTo>
                  <a:lnTo>
                    <a:pt x="1418" y="416"/>
                  </a:lnTo>
                  <a:cubicBezTo>
                    <a:pt x="1418" y="347"/>
                    <a:pt x="1362" y="291"/>
                    <a:pt x="1293" y="291"/>
                  </a:cubicBezTo>
                  <a:lnTo>
                    <a:pt x="125" y="291"/>
                  </a:lnTo>
                  <a:cubicBezTo>
                    <a:pt x="56" y="291"/>
                    <a:pt x="0" y="347"/>
                    <a:pt x="0" y="416"/>
                  </a:cubicBezTo>
                  <a:lnTo>
                    <a:pt x="0" y="2643"/>
                  </a:lnTo>
                  <a:cubicBezTo>
                    <a:pt x="0" y="2712"/>
                    <a:pt x="56" y="2768"/>
                    <a:pt x="125" y="2768"/>
                  </a:cubicBezTo>
                  <a:lnTo>
                    <a:pt x="1293" y="2768"/>
                  </a:lnTo>
                  <a:cubicBezTo>
                    <a:pt x="1362" y="2768"/>
                    <a:pt x="1418" y="2712"/>
                    <a:pt x="1418" y="2643"/>
                  </a:cubicBezTo>
                  <a:lnTo>
                    <a:pt x="1418" y="930"/>
                  </a:lnTo>
                  <a:lnTo>
                    <a:pt x="2366" y="622"/>
                  </a:lnTo>
                  <a:cubicBezTo>
                    <a:pt x="2538" y="566"/>
                    <a:pt x="2722" y="560"/>
                    <a:pt x="2897" y="605"/>
                  </a:cubicBezTo>
                  <a:lnTo>
                    <a:pt x="4157" y="924"/>
                  </a:lnTo>
                  <a:cubicBezTo>
                    <a:pt x="4255" y="949"/>
                    <a:pt x="4319" y="1040"/>
                    <a:pt x="4309" y="1141"/>
                  </a:cubicBezTo>
                  <a:cubicBezTo>
                    <a:pt x="4299" y="1245"/>
                    <a:pt x="4212" y="1323"/>
                    <a:pt x="4107" y="1323"/>
                  </a:cubicBezTo>
                  <a:lnTo>
                    <a:pt x="3229" y="1323"/>
                  </a:lnTo>
                  <a:cubicBezTo>
                    <a:pt x="3160" y="1323"/>
                    <a:pt x="3104" y="1379"/>
                    <a:pt x="3104" y="1448"/>
                  </a:cubicBezTo>
                  <a:cubicBezTo>
                    <a:pt x="3104" y="1517"/>
                    <a:pt x="3160" y="1573"/>
                    <a:pt x="3229" y="1573"/>
                  </a:cubicBezTo>
                  <a:lnTo>
                    <a:pt x="3498" y="1573"/>
                  </a:lnTo>
                  <a:cubicBezTo>
                    <a:pt x="3503" y="1574"/>
                    <a:pt x="3508" y="1574"/>
                    <a:pt x="3513" y="1574"/>
                  </a:cubicBezTo>
                  <a:lnTo>
                    <a:pt x="4132" y="1574"/>
                  </a:lnTo>
                  <a:cubicBezTo>
                    <a:pt x="4339" y="1574"/>
                    <a:pt x="4536" y="1496"/>
                    <a:pt x="4688" y="1355"/>
                  </a:cubicBezTo>
                  <a:lnTo>
                    <a:pt x="5762" y="355"/>
                  </a:lnTo>
                  <a:cubicBezTo>
                    <a:pt x="5843" y="279"/>
                    <a:pt x="5967" y="272"/>
                    <a:pt x="6057" y="338"/>
                  </a:cubicBezTo>
                  <a:cubicBezTo>
                    <a:pt x="6112" y="379"/>
                    <a:pt x="6146" y="442"/>
                    <a:pt x="6150" y="511"/>
                  </a:cubicBezTo>
                  <a:cubicBezTo>
                    <a:pt x="6154" y="580"/>
                    <a:pt x="6127" y="646"/>
                    <a:pt x="6077" y="693"/>
                  </a:cubicBezTo>
                  <a:lnTo>
                    <a:pt x="4597" y="2070"/>
                  </a:lnTo>
                  <a:cubicBezTo>
                    <a:pt x="4494" y="2165"/>
                    <a:pt x="4361" y="2218"/>
                    <a:pt x="4222" y="2218"/>
                  </a:cubicBezTo>
                  <a:lnTo>
                    <a:pt x="2285" y="2218"/>
                  </a:lnTo>
                  <a:cubicBezTo>
                    <a:pt x="2216" y="2218"/>
                    <a:pt x="2160" y="2274"/>
                    <a:pt x="2160" y="2343"/>
                  </a:cubicBezTo>
                  <a:cubicBezTo>
                    <a:pt x="2160" y="2412"/>
                    <a:pt x="2216" y="2468"/>
                    <a:pt x="2285" y="2468"/>
                  </a:cubicBezTo>
                  <a:lnTo>
                    <a:pt x="4222" y="2468"/>
                  </a:lnTo>
                  <a:cubicBezTo>
                    <a:pt x="4425" y="2468"/>
                    <a:pt x="4618" y="2392"/>
                    <a:pt x="4767" y="2253"/>
                  </a:cubicBezTo>
                  <a:lnTo>
                    <a:pt x="6247" y="876"/>
                  </a:lnTo>
                  <a:cubicBezTo>
                    <a:pt x="6352" y="778"/>
                    <a:pt x="6407" y="640"/>
                    <a:pt x="6399" y="497"/>
                  </a:cubicBezTo>
                  <a:close/>
                  <a:moveTo>
                    <a:pt x="1168" y="2518"/>
                  </a:moveTo>
                  <a:lnTo>
                    <a:pt x="250" y="2518"/>
                  </a:lnTo>
                  <a:lnTo>
                    <a:pt x="250" y="541"/>
                  </a:lnTo>
                  <a:lnTo>
                    <a:pt x="1168" y="541"/>
                  </a:lnTo>
                  <a:lnTo>
                    <a:pt x="1168" y="2518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cs typeface="+mn-cs"/>
              </a:endParaRPr>
            </a:p>
          </p:txBody>
        </p:sp>
        <p:sp>
          <p:nvSpPr>
            <p:cNvPr id="9" name="Freeform 777">
              <a:extLst>
                <a:ext uri="{FF2B5EF4-FFF2-40B4-BE49-F238E27FC236}">
                  <a16:creationId xmlns:a16="http://schemas.microsoft.com/office/drawing/2014/main" id="{18484209-4168-42F5-9EAB-51261BFD2353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0" y="3371"/>
              <a:ext cx="7" cy="6"/>
            </a:xfrm>
            <a:custGeom>
              <a:avLst/>
              <a:gdLst>
                <a:gd name="T0" fmla="*/ 213 w 250"/>
                <a:gd name="T1" fmla="*/ 36 h 250"/>
                <a:gd name="T2" fmla="*/ 125 w 250"/>
                <a:gd name="T3" fmla="*/ 0 h 250"/>
                <a:gd name="T4" fmla="*/ 36 w 250"/>
                <a:gd name="T5" fmla="*/ 36 h 250"/>
                <a:gd name="T6" fmla="*/ 0 w 250"/>
                <a:gd name="T7" fmla="*/ 125 h 250"/>
                <a:gd name="T8" fmla="*/ 36 w 250"/>
                <a:gd name="T9" fmla="*/ 213 h 250"/>
                <a:gd name="T10" fmla="*/ 125 w 250"/>
                <a:gd name="T11" fmla="*/ 250 h 250"/>
                <a:gd name="T12" fmla="*/ 213 w 250"/>
                <a:gd name="T13" fmla="*/ 213 h 250"/>
                <a:gd name="T14" fmla="*/ 250 w 250"/>
                <a:gd name="T15" fmla="*/ 125 h 250"/>
                <a:gd name="T16" fmla="*/ 213 w 250"/>
                <a:gd name="T17" fmla="*/ 36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0" h="250">
                  <a:moveTo>
                    <a:pt x="213" y="36"/>
                  </a:moveTo>
                  <a:cubicBezTo>
                    <a:pt x="190" y="13"/>
                    <a:pt x="157" y="0"/>
                    <a:pt x="125" y="0"/>
                  </a:cubicBezTo>
                  <a:cubicBezTo>
                    <a:pt x="92" y="0"/>
                    <a:pt x="59" y="13"/>
                    <a:pt x="36" y="36"/>
                  </a:cubicBezTo>
                  <a:cubicBezTo>
                    <a:pt x="13" y="60"/>
                    <a:pt x="0" y="92"/>
                    <a:pt x="0" y="125"/>
                  </a:cubicBezTo>
                  <a:cubicBezTo>
                    <a:pt x="0" y="158"/>
                    <a:pt x="13" y="190"/>
                    <a:pt x="36" y="213"/>
                  </a:cubicBezTo>
                  <a:cubicBezTo>
                    <a:pt x="60" y="236"/>
                    <a:pt x="92" y="250"/>
                    <a:pt x="125" y="250"/>
                  </a:cubicBezTo>
                  <a:cubicBezTo>
                    <a:pt x="157" y="250"/>
                    <a:pt x="190" y="236"/>
                    <a:pt x="213" y="213"/>
                  </a:cubicBezTo>
                  <a:cubicBezTo>
                    <a:pt x="236" y="190"/>
                    <a:pt x="250" y="158"/>
                    <a:pt x="250" y="125"/>
                  </a:cubicBezTo>
                  <a:cubicBezTo>
                    <a:pt x="250" y="92"/>
                    <a:pt x="236" y="60"/>
                    <a:pt x="213" y="36"/>
                  </a:cubicBez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cs typeface="+mn-cs"/>
              </a:endParaRPr>
            </a:p>
          </p:txBody>
        </p:sp>
        <p:sp>
          <p:nvSpPr>
            <p:cNvPr id="10" name="Freeform 778">
              <a:extLst>
                <a:ext uri="{FF2B5EF4-FFF2-40B4-BE49-F238E27FC236}">
                  <a16:creationId xmlns:a16="http://schemas.microsoft.com/office/drawing/2014/main" id="{BB10A711-30CD-45C9-9A1A-75F1770CB2E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2" y="3367"/>
              <a:ext cx="6" cy="7"/>
            </a:xfrm>
            <a:custGeom>
              <a:avLst/>
              <a:gdLst>
                <a:gd name="T0" fmla="*/ 213 w 250"/>
                <a:gd name="T1" fmla="*/ 36 h 250"/>
                <a:gd name="T2" fmla="*/ 125 w 250"/>
                <a:gd name="T3" fmla="*/ 0 h 250"/>
                <a:gd name="T4" fmla="*/ 36 w 250"/>
                <a:gd name="T5" fmla="*/ 36 h 250"/>
                <a:gd name="T6" fmla="*/ 0 w 250"/>
                <a:gd name="T7" fmla="*/ 125 h 250"/>
                <a:gd name="T8" fmla="*/ 36 w 250"/>
                <a:gd name="T9" fmla="*/ 213 h 250"/>
                <a:gd name="T10" fmla="*/ 125 w 250"/>
                <a:gd name="T11" fmla="*/ 250 h 250"/>
                <a:gd name="T12" fmla="*/ 213 w 250"/>
                <a:gd name="T13" fmla="*/ 213 h 250"/>
                <a:gd name="T14" fmla="*/ 250 w 250"/>
                <a:gd name="T15" fmla="*/ 125 h 250"/>
                <a:gd name="T16" fmla="*/ 213 w 250"/>
                <a:gd name="T17" fmla="*/ 36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0" h="250">
                  <a:moveTo>
                    <a:pt x="213" y="36"/>
                  </a:moveTo>
                  <a:cubicBezTo>
                    <a:pt x="190" y="13"/>
                    <a:pt x="158" y="0"/>
                    <a:pt x="125" y="0"/>
                  </a:cubicBezTo>
                  <a:cubicBezTo>
                    <a:pt x="92" y="0"/>
                    <a:pt x="60" y="13"/>
                    <a:pt x="36" y="36"/>
                  </a:cubicBezTo>
                  <a:cubicBezTo>
                    <a:pt x="13" y="60"/>
                    <a:pt x="0" y="92"/>
                    <a:pt x="0" y="125"/>
                  </a:cubicBezTo>
                  <a:cubicBezTo>
                    <a:pt x="0" y="158"/>
                    <a:pt x="13" y="190"/>
                    <a:pt x="36" y="213"/>
                  </a:cubicBezTo>
                  <a:cubicBezTo>
                    <a:pt x="60" y="236"/>
                    <a:pt x="92" y="250"/>
                    <a:pt x="125" y="250"/>
                  </a:cubicBezTo>
                  <a:cubicBezTo>
                    <a:pt x="158" y="250"/>
                    <a:pt x="190" y="236"/>
                    <a:pt x="213" y="213"/>
                  </a:cubicBezTo>
                  <a:cubicBezTo>
                    <a:pt x="237" y="190"/>
                    <a:pt x="250" y="158"/>
                    <a:pt x="250" y="125"/>
                  </a:cubicBezTo>
                  <a:cubicBezTo>
                    <a:pt x="250" y="92"/>
                    <a:pt x="237" y="60"/>
                    <a:pt x="213" y="36"/>
                  </a:cubicBez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cs typeface="+mn-cs"/>
              </a:endParaRPr>
            </a:p>
          </p:txBody>
        </p:sp>
        <p:sp>
          <p:nvSpPr>
            <p:cNvPr id="11" name="Freeform 779">
              <a:extLst>
                <a:ext uri="{FF2B5EF4-FFF2-40B4-BE49-F238E27FC236}">
                  <a16:creationId xmlns:a16="http://schemas.microsoft.com/office/drawing/2014/main" id="{8D7255FA-97A0-46C7-9594-BD3D2784CD5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562" y="3214"/>
              <a:ext cx="60" cy="75"/>
            </a:xfrm>
            <a:custGeom>
              <a:avLst/>
              <a:gdLst>
                <a:gd name="T0" fmla="*/ 1125 w 2250"/>
                <a:gd name="T1" fmla="*/ 0 h 2788"/>
                <a:gd name="T2" fmla="*/ 0 w 2250"/>
                <a:gd name="T3" fmla="*/ 1125 h 2788"/>
                <a:gd name="T4" fmla="*/ 375 w 2250"/>
                <a:gd name="T5" fmla="*/ 1500 h 2788"/>
                <a:gd name="T6" fmla="*/ 750 w 2250"/>
                <a:gd name="T7" fmla="*/ 1125 h 2788"/>
                <a:gd name="T8" fmla="*/ 1125 w 2250"/>
                <a:gd name="T9" fmla="*/ 750 h 2788"/>
                <a:gd name="T10" fmla="*/ 1500 w 2250"/>
                <a:gd name="T11" fmla="*/ 1125 h 2788"/>
                <a:gd name="T12" fmla="*/ 1125 w 2250"/>
                <a:gd name="T13" fmla="*/ 1500 h 2788"/>
                <a:gd name="T14" fmla="*/ 750 w 2250"/>
                <a:gd name="T15" fmla="*/ 1875 h 2788"/>
                <a:gd name="T16" fmla="*/ 750 w 2250"/>
                <a:gd name="T17" fmla="*/ 2413 h 2788"/>
                <a:gd name="T18" fmla="*/ 1125 w 2250"/>
                <a:gd name="T19" fmla="*/ 2788 h 2788"/>
                <a:gd name="T20" fmla="*/ 1500 w 2250"/>
                <a:gd name="T21" fmla="*/ 2413 h 2788"/>
                <a:gd name="T22" fmla="*/ 1500 w 2250"/>
                <a:gd name="T23" fmla="*/ 2186 h 2788"/>
                <a:gd name="T24" fmla="*/ 2250 w 2250"/>
                <a:gd name="T25" fmla="*/ 1125 h 2788"/>
                <a:gd name="T26" fmla="*/ 1125 w 2250"/>
                <a:gd name="T27" fmla="*/ 0 h 2788"/>
                <a:gd name="T28" fmla="*/ 1343 w 2250"/>
                <a:gd name="T29" fmla="*/ 1972 h 2788"/>
                <a:gd name="T30" fmla="*/ 1250 w 2250"/>
                <a:gd name="T31" fmla="*/ 2093 h 2788"/>
                <a:gd name="T32" fmla="*/ 1250 w 2250"/>
                <a:gd name="T33" fmla="*/ 2413 h 2788"/>
                <a:gd name="T34" fmla="*/ 1125 w 2250"/>
                <a:gd name="T35" fmla="*/ 2538 h 2788"/>
                <a:gd name="T36" fmla="*/ 1000 w 2250"/>
                <a:gd name="T37" fmla="*/ 2413 h 2788"/>
                <a:gd name="T38" fmla="*/ 1000 w 2250"/>
                <a:gd name="T39" fmla="*/ 1875 h 2788"/>
                <a:gd name="T40" fmla="*/ 1125 w 2250"/>
                <a:gd name="T41" fmla="*/ 1750 h 2788"/>
                <a:gd name="T42" fmla="*/ 1750 w 2250"/>
                <a:gd name="T43" fmla="*/ 1125 h 2788"/>
                <a:gd name="T44" fmla="*/ 1125 w 2250"/>
                <a:gd name="T45" fmla="*/ 500 h 2788"/>
                <a:gd name="T46" fmla="*/ 500 w 2250"/>
                <a:gd name="T47" fmla="*/ 1125 h 2788"/>
                <a:gd name="T48" fmla="*/ 375 w 2250"/>
                <a:gd name="T49" fmla="*/ 1250 h 2788"/>
                <a:gd name="T50" fmla="*/ 250 w 2250"/>
                <a:gd name="T51" fmla="*/ 1125 h 2788"/>
                <a:gd name="T52" fmla="*/ 1125 w 2250"/>
                <a:gd name="T53" fmla="*/ 250 h 2788"/>
                <a:gd name="T54" fmla="*/ 2000 w 2250"/>
                <a:gd name="T55" fmla="*/ 1125 h 2788"/>
                <a:gd name="T56" fmla="*/ 1343 w 2250"/>
                <a:gd name="T57" fmla="*/ 1972 h 27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250" h="2788">
                  <a:moveTo>
                    <a:pt x="1125" y="0"/>
                  </a:moveTo>
                  <a:cubicBezTo>
                    <a:pt x="504" y="0"/>
                    <a:pt x="0" y="505"/>
                    <a:pt x="0" y="1125"/>
                  </a:cubicBezTo>
                  <a:cubicBezTo>
                    <a:pt x="0" y="1332"/>
                    <a:pt x="168" y="1500"/>
                    <a:pt x="375" y="1500"/>
                  </a:cubicBezTo>
                  <a:cubicBezTo>
                    <a:pt x="582" y="1500"/>
                    <a:pt x="750" y="1332"/>
                    <a:pt x="750" y="1125"/>
                  </a:cubicBezTo>
                  <a:cubicBezTo>
                    <a:pt x="750" y="918"/>
                    <a:pt x="918" y="750"/>
                    <a:pt x="1125" y="750"/>
                  </a:cubicBezTo>
                  <a:cubicBezTo>
                    <a:pt x="1332" y="750"/>
                    <a:pt x="1500" y="918"/>
                    <a:pt x="1500" y="1125"/>
                  </a:cubicBezTo>
                  <a:cubicBezTo>
                    <a:pt x="1500" y="1332"/>
                    <a:pt x="1332" y="1500"/>
                    <a:pt x="1125" y="1500"/>
                  </a:cubicBezTo>
                  <a:cubicBezTo>
                    <a:pt x="918" y="1500"/>
                    <a:pt x="750" y="1668"/>
                    <a:pt x="750" y="1875"/>
                  </a:cubicBezTo>
                  <a:lnTo>
                    <a:pt x="750" y="2413"/>
                  </a:lnTo>
                  <a:cubicBezTo>
                    <a:pt x="750" y="2619"/>
                    <a:pt x="918" y="2788"/>
                    <a:pt x="1125" y="2788"/>
                  </a:cubicBezTo>
                  <a:cubicBezTo>
                    <a:pt x="1332" y="2788"/>
                    <a:pt x="1500" y="2619"/>
                    <a:pt x="1500" y="2413"/>
                  </a:cubicBezTo>
                  <a:lnTo>
                    <a:pt x="1500" y="2186"/>
                  </a:lnTo>
                  <a:cubicBezTo>
                    <a:pt x="1946" y="2028"/>
                    <a:pt x="2250" y="1605"/>
                    <a:pt x="2250" y="1125"/>
                  </a:cubicBezTo>
                  <a:cubicBezTo>
                    <a:pt x="2250" y="505"/>
                    <a:pt x="1745" y="0"/>
                    <a:pt x="1125" y="0"/>
                  </a:cubicBezTo>
                  <a:close/>
                  <a:moveTo>
                    <a:pt x="1343" y="1972"/>
                  </a:moveTo>
                  <a:cubicBezTo>
                    <a:pt x="1288" y="1987"/>
                    <a:pt x="1250" y="2036"/>
                    <a:pt x="1250" y="2093"/>
                  </a:cubicBezTo>
                  <a:lnTo>
                    <a:pt x="1250" y="2413"/>
                  </a:lnTo>
                  <a:cubicBezTo>
                    <a:pt x="1250" y="2481"/>
                    <a:pt x="1194" y="2538"/>
                    <a:pt x="1125" y="2538"/>
                  </a:cubicBezTo>
                  <a:cubicBezTo>
                    <a:pt x="1056" y="2538"/>
                    <a:pt x="1000" y="2481"/>
                    <a:pt x="1000" y="2413"/>
                  </a:cubicBezTo>
                  <a:lnTo>
                    <a:pt x="1000" y="1875"/>
                  </a:lnTo>
                  <a:cubicBezTo>
                    <a:pt x="1000" y="1806"/>
                    <a:pt x="1056" y="1750"/>
                    <a:pt x="1125" y="1750"/>
                  </a:cubicBezTo>
                  <a:cubicBezTo>
                    <a:pt x="1469" y="1750"/>
                    <a:pt x="1750" y="1470"/>
                    <a:pt x="1750" y="1125"/>
                  </a:cubicBezTo>
                  <a:cubicBezTo>
                    <a:pt x="1750" y="781"/>
                    <a:pt x="1469" y="500"/>
                    <a:pt x="1125" y="500"/>
                  </a:cubicBezTo>
                  <a:cubicBezTo>
                    <a:pt x="780" y="500"/>
                    <a:pt x="500" y="781"/>
                    <a:pt x="500" y="1125"/>
                  </a:cubicBezTo>
                  <a:cubicBezTo>
                    <a:pt x="500" y="1194"/>
                    <a:pt x="444" y="1250"/>
                    <a:pt x="375" y="1250"/>
                  </a:cubicBezTo>
                  <a:cubicBezTo>
                    <a:pt x="306" y="1250"/>
                    <a:pt x="250" y="1194"/>
                    <a:pt x="250" y="1125"/>
                  </a:cubicBezTo>
                  <a:cubicBezTo>
                    <a:pt x="250" y="643"/>
                    <a:pt x="642" y="250"/>
                    <a:pt x="1125" y="250"/>
                  </a:cubicBezTo>
                  <a:cubicBezTo>
                    <a:pt x="1607" y="250"/>
                    <a:pt x="2000" y="643"/>
                    <a:pt x="2000" y="1125"/>
                  </a:cubicBezTo>
                  <a:cubicBezTo>
                    <a:pt x="2000" y="1524"/>
                    <a:pt x="1730" y="1873"/>
                    <a:pt x="1343" y="1972"/>
                  </a:cubicBez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cs typeface="+mn-cs"/>
              </a:endParaRPr>
            </a:p>
          </p:txBody>
        </p:sp>
        <p:sp>
          <p:nvSpPr>
            <p:cNvPr id="12" name="Freeform 780">
              <a:extLst>
                <a:ext uri="{FF2B5EF4-FFF2-40B4-BE49-F238E27FC236}">
                  <a16:creationId xmlns:a16="http://schemas.microsoft.com/office/drawing/2014/main" id="{C6F429A7-539F-47BA-8D93-ACC17F3C8BF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582" y="3296"/>
              <a:ext cx="20" cy="20"/>
            </a:xfrm>
            <a:custGeom>
              <a:avLst/>
              <a:gdLst>
                <a:gd name="T0" fmla="*/ 640 w 750"/>
                <a:gd name="T1" fmla="*/ 110 h 750"/>
                <a:gd name="T2" fmla="*/ 375 w 750"/>
                <a:gd name="T3" fmla="*/ 0 h 750"/>
                <a:gd name="T4" fmla="*/ 110 w 750"/>
                <a:gd name="T5" fmla="*/ 109 h 750"/>
                <a:gd name="T6" fmla="*/ 0 w 750"/>
                <a:gd name="T7" fmla="*/ 375 h 750"/>
                <a:gd name="T8" fmla="*/ 110 w 750"/>
                <a:gd name="T9" fmla="*/ 640 h 750"/>
                <a:gd name="T10" fmla="*/ 375 w 750"/>
                <a:gd name="T11" fmla="*/ 750 h 750"/>
                <a:gd name="T12" fmla="*/ 640 w 750"/>
                <a:gd name="T13" fmla="*/ 640 h 750"/>
                <a:gd name="T14" fmla="*/ 750 w 750"/>
                <a:gd name="T15" fmla="*/ 375 h 750"/>
                <a:gd name="T16" fmla="*/ 640 w 750"/>
                <a:gd name="T17" fmla="*/ 110 h 750"/>
                <a:gd name="T18" fmla="*/ 463 w 750"/>
                <a:gd name="T19" fmla="*/ 463 h 750"/>
                <a:gd name="T20" fmla="*/ 375 w 750"/>
                <a:gd name="T21" fmla="*/ 500 h 750"/>
                <a:gd name="T22" fmla="*/ 286 w 750"/>
                <a:gd name="T23" fmla="*/ 463 h 750"/>
                <a:gd name="T24" fmla="*/ 250 w 750"/>
                <a:gd name="T25" fmla="*/ 375 h 750"/>
                <a:gd name="T26" fmla="*/ 287 w 750"/>
                <a:gd name="T27" fmla="*/ 286 h 750"/>
                <a:gd name="T28" fmla="*/ 375 w 750"/>
                <a:gd name="T29" fmla="*/ 250 h 750"/>
                <a:gd name="T30" fmla="*/ 463 w 750"/>
                <a:gd name="T31" fmla="*/ 286 h 750"/>
                <a:gd name="T32" fmla="*/ 500 w 750"/>
                <a:gd name="T33" fmla="*/ 375 h 750"/>
                <a:gd name="T34" fmla="*/ 463 w 750"/>
                <a:gd name="T35" fmla="*/ 463 h 7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50" h="750">
                  <a:moveTo>
                    <a:pt x="640" y="110"/>
                  </a:moveTo>
                  <a:cubicBezTo>
                    <a:pt x="570" y="40"/>
                    <a:pt x="474" y="0"/>
                    <a:pt x="375" y="0"/>
                  </a:cubicBezTo>
                  <a:cubicBezTo>
                    <a:pt x="276" y="0"/>
                    <a:pt x="179" y="40"/>
                    <a:pt x="110" y="109"/>
                  </a:cubicBezTo>
                  <a:cubicBezTo>
                    <a:pt x="40" y="179"/>
                    <a:pt x="0" y="276"/>
                    <a:pt x="0" y="375"/>
                  </a:cubicBezTo>
                  <a:cubicBezTo>
                    <a:pt x="0" y="473"/>
                    <a:pt x="40" y="570"/>
                    <a:pt x="110" y="640"/>
                  </a:cubicBezTo>
                  <a:cubicBezTo>
                    <a:pt x="179" y="710"/>
                    <a:pt x="276" y="750"/>
                    <a:pt x="375" y="750"/>
                  </a:cubicBezTo>
                  <a:cubicBezTo>
                    <a:pt x="473" y="750"/>
                    <a:pt x="570" y="709"/>
                    <a:pt x="640" y="640"/>
                  </a:cubicBezTo>
                  <a:cubicBezTo>
                    <a:pt x="710" y="570"/>
                    <a:pt x="750" y="473"/>
                    <a:pt x="750" y="375"/>
                  </a:cubicBezTo>
                  <a:cubicBezTo>
                    <a:pt x="750" y="276"/>
                    <a:pt x="710" y="179"/>
                    <a:pt x="640" y="110"/>
                  </a:cubicBezTo>
                  <a:close/>
                  <a:moveTo>
                    <a:pt x="463" y="463"/>
                  </a:moveTo>
                  <a:cubicBezTo>
                    <a:pt x="440" y="486"/>
                    <a:pt x="407" y="500"/>
                    <a:pt x="375" y="500"/>
                  </a:cubicBezTo>
                  <a:cubicBezTo>
                    <a:pt x="342" y="500"/>
                    <a:pt x="309" y="486"/>
                    <a:pt x="286" y="463"/>
                  </a:cubicBezTo>
                  <a:cubicBezTo>
                    <a:pt x="263" y="440"/>
                    <a:pt x="250" y="407"/>
                    <a:pt x="250" y="375"/>
                  </a:cubicBezTo>
                  <a:cubicBezTo>
                    <a:pt x="250" y="342"/>
                    <a:pt x="263" y="309"/>
                    <a:pt x="287" y="286"/>
                  </a:cubicBezTo>
                  <a:cubicBezTo>
                    <a:pt x="309" y="263"/>
                    <a:pt x="342" y="250"/>
                    <a:pt x="375" y="250"/>
                  </a:cubicBezTo>
                  <a:cubicBezTo>
                    <a:pt x="407" y="250"/>
                    <a:pt x="440" y="263"/>
                    <a:pt x="463" y="286"/>
                  </a:cubicBezTo>
                  <a:cubicBezTo>
                    <a:pt x="486" y="309"/>
                    <a:pt x="500" y="342"/>
                    <a:pt x="500" y="375"/>
                  </a:cubicBezTo>
                  <a:cubicBezTo>
                    <a:pt x="500" y="407"/>
                    <a:pt x="486" y="440"/>
                    <a:pt x="463" y="463"/>
                  </a:cubicBez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cs typeface="+mn-cs"/>
              </a:endParaRPr>
            </a:p>
          </p:txBody>
        </p:sp>
        <p:sp>
          <p:nvSpPr>
            <p:cNvPr id="13" name="Freeform 781">
              <a:extLst>
                <a:ext uri="{FF2B5EF4-FFF2-40B4-BE49-F238E27FC236}">
                  <a16:creationId xmlns:a16="http://schemas.microsoft.com/office/drawing/2014/main" id="{7CCF8B81-7FE6-488F-9733-42AE5F52511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2" y="3333"/>
              <a:ext cx="6" cy="28"/>
            </a:xfrm>
            <a:custGeom>
              <a:avLst/>
              <a:gdLst>
                <a:gd name="T0" fmla="*/ 125 w 250"/>
                <a:gd name="T1" fmla="*/ 0 h 1044"/>
                <a:gd name="T2" fmla="*/ 0 w 250"/>
                <a:gd name="T3" fmla="*/ 125 h 1044"/>
                <a:gd name="T4" fmla="*/ 0 w 250"/>
                <a:gd name="T5" fmla="*/ 919 h 1044"/>
                <a:gd name="T6" fmla="*/ 125 w 250"/>
                <a:gd name="T7" fmla="*/ 1044 h 1044"/>
                <a:gd name="T8" fmla="*/ 250 w 250"/>
                <a:gd name="T9" fmla="*/ 919 h 1044"/>
                <a:gd name="T10" fmla="*/ 250 w 250"/>
                <a:gd name="T11" fmla="*/ 125 h 1044"/>
                <a:gd name="T12" fmla="*/ 125 w 250"/>
                <a:gd name="T13" fmla="*/ 0 h 10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0" h="1044">
                  <a:moveTo>
                    <a:pt x="125" y="0"/>
                  </a:moveTo>
                  <a:cubicBezTo>
                    <a:pt x="56" y="0"/>
                    <a:pt x="0" y="56"/>
                    <a:pt x="0" y="125"/>
                  </a:cubicBezTo>
                  <a:lnTo>
                    <a:pt x="0" y="919"/>
                  </a:lnTo>
                  <a:cubicBezTo>
                    <a:pt x="0" y="988"/>
                    <a:pt x="56" y="1044"/>
                    <a:pt x="125" y="1044"/>
                  </a:cubicBezTo>
                  <a:cubicBezTo>
                    <a:pt x="194" y="1044"/>
                    <a:pt x="250" y="988"/>
                    <a:pt x="250" y="919"/>
                  </a:cubicBezTo>
                  <a:lnTo>
                    <a:pt x="250" y="125"/>
                  </a:lnTo>
                  <a:cubicBezTo>
                    <a:pt x="250" y="56"/>
                    <a:pt x="194" y="0"/>
                    <a:pt x="125" y="0"/>
                  </a:cubicBez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cs typeface="+mn-cs"/>
              </a:endParaRPr>
            </a:p>
          </p:txBody>
        </p:sp>
      </p:grpSp>
    </p:spTree>
  </p:cSld>
  <p:clrMapOvr>
    <a:masterClrMapping/>
  </p:clrMapOvr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930" name="Title 1">
            <a:extLst>
              <a:ext uri="{FF2B5EF4-FFF2-40B4-BE49-F238E27FC236}">
                <a16:creationId xmlns:a16="http://schemas.microsoft.com/office/drawing/2014/main" id="{F8CDC9DE-19D7-41E7-A11C-110C2BB43AA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ru-RU" altLang="en-US"/>
              <a:t>Тест</a:t>
            </a:r>
            <a:endParaRPr lang="en-US" altLang="en-US"/>
          </a:p>
        </p:txBody>
      </p:sp>
      <p:sp>
        <p:nvSpPr>
          <p:cNvPr id="124931" name="object 12">
            <a:extLst>
              <a:ext uri="{FF2B5EF4-FFF2-40B4-BE49-F238E27FC236}">
                <a16:creationId xmlns:a16="http://schemas.microsoft.com/office/drawing/2014/main" id="{2E4A42A6-00DC-4770-8417-F05FA3A182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9738" y="974725"/>
            <a:ext cx="688975" cy="685800"/>
          </a:xfrm>
          <a:custGeom>
            <a:avLst/>
            <a:gdLst>
              <a:gd name="T0" fmla="*/ 0 w 381000"/>
              <a:gd name="T1" fmla="*/ 0 h 379730"/>
              <a:gd name="T2" fmla="*/ 381000 w 381000"/>
              <a:gd name="T3" fmla="*/ 379730 h 379730"/>
            </a:gdLst>
            <a:ahLst/>
            <a:cxnLst/>
            <a:rect l="T0" t="T1" r="T2" b="T3"/>
            <a:pathLst>
              <a:path w="381000" h="379730">
                <a:moveTo>
                  <a:pt x="190500" y="0"/>
                </a:moveTo>
                <a:lnTo>
                  <a:pt x="146837" y="5011"/>
                </a:lnTo>
                <a:lnTo>
                  <a:pt x="106746" y="19287"/>
                </a:lnTo>
                <a:lnTo>
                  <a:pt x="71374" y="41687"/>
                </a:lnTo>
                <a:lnTo>
                  <a:pt x="41867" y="71072"/>
                </a:lnTo>
                <a:lnTo>
                  <a:pt x="19372" y="106302"/>
                </a:lnTo>
                <a:lnTo>
                  <a:pt x="5034" y="146237"/>
                </a:lnTo>
                <a:lnTo>
                  <a:pt x="0" y="189737"/>
                </a:lnTo>
                <a:lnTo>
                  <a:pt x="5034" y="233238"/>
                </a:lnTo>
                <a:lnTo>
                  <a:pt x="19372" y="273173"/>
                </a:lnTo>
                <a:lnTo>
                  <a:pt x="41867" y="308403"/>
                </a:lnTo>
                <a:lnTo>
                  <a:pt x="71374" y="337788"/>
                </a:lnTo>
                <a:lnTo>
                  <a:pt x="106746" y="360188"/>
                </a:lnTo>
                <a:lnTo>
                  <a:pt x="146837" y="374464"/>
                </a:lnTo>
                <a:lnTo>
                  <a:pt x="190500" y="379475"/>
                </a:lnTo>
                <a:lnTo>
                  <a:pt x="234162" y="374464"/>
                </a:lnTo>
                <a:lnTo>
                  <a:pt x="274253" y="360188"/>
                </a:lnTo>
                <a:lnTo>
                  <a:pt x="309625" y="337788"/>
                </a:lnTo>
                <a:lnTo>
                  <a:pt x="339132" y="308403"/>
                </a:lnTo>
                <a:lnTo>
                  <a:pt x="361627" y="273173"/>
                </a:lnTo>
                <a:lnTo>
                  <a:pt x="375965" y="233238"/>
                </a:lnTo>
                <a:lnTo>
                  <a:pt x="381000" y="189737"/>
                </a:lnTo>
                <a:lnTo>
                  <a:pt x="375965" y="146237"/>
                </a:lnTo>
                <a:lnTo>
                  <a:pt x="361627" y="106302"/>
                </a:lnTo>
                <a:lnTo>
                  <a:pt x="339132" y="71072"/>
                </a:lnTo>
                <a:lnTo>
                  <a:pt x="309625" y="41687"/>
                </a:lnTo>
                <a:lnTo>
                  <a:pt x="274253" y="19287"/>
                </a:lnTo>
                <a:lnTo>
                  <a:pt x="234162" y="5011"/>
                </a:lnTo>
                <a:lnTo>
                  <a:pt x="190500" y="0"/>
                </a:lnTo>
                <a:close/>
              </a:path>
            </a:pathLst>
          </a:custGeom>
          <a:solidFill>
            <a:srgbClr val="1BD7D3">
              <a:alpha val="27843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2800" b="1">
                <a:solidFill>
                  <a:srgbClr val="4A127B"/>
                </a:solidFill>
              </a:rPr>
              <a:t>5</a:t>
            </a:r>
            <a:endParaRPr lang="ru-RU" altLang="en-US" sz="2800" b="1">
              <a:solidFill>
                <a:srgbClr val="4A127B"/>
              </a:solidFill>
            </a:endParaRPr>
          </a:p>
        </p:txBody>
      </p:sp>
      <p:sp>
        <p:nvSpPr>
          <p:cNvPr id="124932" name="Rectangle 31">
            <a:extLst>
              <a:ext uri="{FF2B5EF4-FFF2-40B4-BE49-F238E27FC236}">
                <a16:creationId xmlns:a16="http://schemas.microsoft.com/office/drawing/2014/main" id="{6A501C96-F5A0-4192-8F0C-3B22F43B1C9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43050" y="993775"/>
            <a:ext cx="5021263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ru-RU" altLang="en-US" sz="1400" b="1">
                <a:solidFill>
                  <a:srgbClr val="3A07DF"/>
                </a:solidFill>
              </a:rPr>
              <a:t>Бу</a:t>
            </a:r>
            <a:r>
              <a:rPr lang="tr-TR" altLang="en-US" sz="1400" b="1">
                <a:solidFill>
                  <a:srgbClr val="3A07DF"/>
                </a:solidFill>
              </a:rPr>
              <a:t> </a:t>
            </a:r>
            <a:r>
              <a:rPr lang="ru-RU" altLang="en-US" sz="1400" b="1">
                <a:solidFill>
                  <a:srgbClr val="3A07DF"/>
                </a:solidFill>
              </a:rPr>
              <a:t>ибора</a:t>
            </a:r>
            <a:r>
              <a:rPr lang="en-US" altLang="en-US" sz="1400" b="1">
                <a:solidFill>
                  <a:srgbClr val="3A07DF"/>
                </a:solidFill>
              </a:rPr>
              <a:t> </a:t>
            </a:r>
            <a:r>
              <a:rPr lang="ru-RU" altLang="en-US" sz="1400" b="1">
                <a:solidFill>
                  <a:srgbClr val="3A07DF"/>
                </a:solidFill>
              </a:rPr>
              <a:t>тўғрими</a:t>
            </a:r>
            <a:r>
              <a:rPr lang="tr-TR" altLang="en-US" sz="1400" b="1">
                <a:solidFill>
                  <a:srgbClr val="3A07DF"/>
                </a:solidFill>
              </a:rPr>
              <a:t>?</a:t>
            </a:r>
            <a:endParaRPr lang="en-US" altLang="en-US" sz="1400" b="1">
              <a:solidFill>
                <a:srgbClr val="3A07DF"/>
              </a:solidFill>
            </a:endParaRPr>
          </a:p>
          <a:p>
            <a:pPr eaLnBrk="1" hangingPunct="1"/>
            <a:r>
              <a:rPr lang="ru-RU" altLang="en-US" sz="1400" b="1">
                <a:solidFill>
                  <a:srgbClr val="3A07DF"/>
                </a:solidFill>
              </a:rPr>
              <a:t>Ҳалол</a:t>
            </a:r>
            <a:r>
              <a:rPr lang="tr-TR" altLang="en-US" sz="1400" b="1">
                <a:solidFill>
                  <a:srgbClr val="3A07DF"/>
                </a:solidFill>
              </a:rPr>
              <a:t> </a:t>
            </a:r>
            <a:r>
              <a:rPr lang="ru-RU" altLang="en-US" sz="1400" b="1">
                <a:solidFill>
                  <a:srgbClr val="3A07DF"/>
                </a:solidFill>
              </a:rPr>
              <a:t>одам</a:t>
            </a:r>
            <a:r>
              <a:rPr lang="tr-TR" altLang="en-US" sz="1400" b="1">
                <a:solidFill>
                  <a:srgbClr val="3A07DF"/>
                </a:solidFill>
              </a:rPr>
              <a:t> </a:t>
            </a:r>
            <a:r>
              <a:rPr lang="ru-RU" altLang="en-US" sz="1400" b="1">
                <a:solidFill>
                  <a:srgbClr val="3A07DF"/>
                </a:solidFill>
              </a:rPr>
              <a:t>аввало</a:t>
            </a:r>
            <a:r>
              <a:rPr lang="tr-TR" altLang="en-US" sz="1400" b="1">
                <a:solidFill>
                  <a:srgbClr val="3A07DF"/>
                </a:solidFill>
              </a:rPr>
              <a:t> </a:t>
            </a:r>
            <a:r>
              <a:rPr lang="ru-RU" altLang="en-US" sz="1400" b="1">
                <a:solidFill>
                  <a:srgbClr val="3A07DF"/>
                </a:solidFill>
              </a:rPr>
              <a:t>ўзига</a:t>
            </a:r>
            <a:r>
              <a:rPr lang="tr-TR" altLang="en-US" sz="1400" b="1">
                <a:solidFill>
                  <a:srgbClr val="3A07DF"/>
                </a:solidFill>
              </a:rPr>
              <a:t> </a:t>
            </a:r>
            <a:r>
              <a:rPr lang="ru-RU" altLang="en-US" sz="1400" b="1">
                <a:solidFill>
                  <a:srgbClr val="3A07DF"/>
                </a:solidFill>
              </a:rPr>
              <a:t>ҳалол</a:t>
            </a:r>
            <a:r>
              <a:rPr lang="tr-TR" altLang="en-US" sz="1400" b="1">
                <a:solidFill>
                  <a:srgbClr val="3A07DF"/>
                </a:solidFill>
              </a:rPr>
              <a:t> </a:t>
            </a:r>
            <a:r>
              <a:rPr lang="ru-RU" altLang="en-US" sz="1400" b="1">
                <a:solidFill>
                  <a:srgbClr val="3A07DF"/>
                </a:solidFill>
              </a:rPr>
              <a:t>бўлади</a:t>
            </a:r>
            <a:r>
              <a:rPr lang="tr-TR" altLang="en-US" sz="1400" b="1">
                <a:solidFill>
                  <a:srgbClr val="3A07DF"/>
                </a:solidFill>
              </a:rPr>
              <a:t>.</a:t>
            </a:r>
            <a:endParaRPr lang="ru-RU" altLang="en-US" sz="1400" b="1" i="1">
              <a:solidFill>
                <a:srgbClr val="3A07DF"/>
              </a:solidFill>
            </a:endParaRPr>
          </a:p>
        </p:txBody>
      </p:sp>
      <p:grpSp>
        <p:nvGrpSpPr>
          <p:cNvPr id="2" name="Group 775">
            <a:extLst>
              <a:ext uri="{FF2B5EF4-FFF2-40B4-BE49-F238E27FC236}">
                <a16:creationId xmlns:a16="http://schemas.microsoft.com/office/drawing/2014/main" id="{2E23BB37-F529-4209-BB00-74484EE9A446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784413" y="1012400"/>
            <a:ext cx="613975" cy="610405"/>
            <a:chOff x="3506" y="3214"/>
            <a:chExt cx="172" cy="171"/>
          </a:xfrm>
          <a:solidFill>
            <a:srgbClr val="3A07DF"/>
          </a:solidFill>
        </p:grpSpPr>
        <p:sp>
          <p:nvSpPr>
            <p:cNvPr id="37" name="Freeform 776">
              <a:extLst>
                <a:ext uri="{FF2B5EF4-FFF2-40B4-BE49-F238E27FC236}">
                  <a16:creationId xmlns:a16="http://schemas.microsoft.com/office/drawing/2014/main" id="{51E2B3DD-1EAA-4CE3-A130-C41BA548743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506" y="3311"/>
              <a:ext cx="172" cy="74"/>
            </a:xfrm>
            <a:custGeom>
              <a:avLst/>
              <a:gdLst>
                <a:gd name="T0" fmla="*/ 6399 w 6407"/>
                <a:gd name="T1" fmla="*/ 497 h 2768"/>
                <a:gd name="T2" fmla="*/ 6206 w 6407"/>
                <a:gd name="T3" fmla="*/ 138 h 2768"/>
                <a:gd name="T4" fmla="*/ 5592 w 6407"/>
                <a:gd name="T5" fmla="*/ 172 h 2768"/>
                <a:gd name="T6" fmla="*/ 4560 w 6407"/>
                <a:gd name="T7" fmla="*/ 1133 h 2768"/>
                <a:gd name="T8" fmla="*/ 4219 w 6407"/>
                <a:gd name="T9" fmla="*/ 682 h 2768"/>
                <a:gd name="T10" fmla="*/ 2958 w 6407"/>
                <a:gd name="T11" fmla="*/ 362 h 2768"/>
                <a:gd name="T12" fmla="*/ 2289 w 6407"/>
                <a:gd name="T13" fmla="*/ 384 h 2768"/>
                <a:gd name="T14" fmla="*/ 1418 w 6407"/>
                <a:gd name="T15" fmla="*/ 667 h 2768"/>
                <a:gd name="T16" fmla="*/ 1418 w 6407"/>
                <a:gd name="T17" fmla="*/ 416 h 2768"/>
                <a:gd name="T18" fmla="*/ 1293 w 6407"/>
                <a:gd name="T19" fmla="*/ 291 h 2768"/>
                <a:gd name="T20" fmla="*/ 125 w 6407"/>
                <a:gd name="T21" fmla="*/ 291 h 2768"/>
                <a:gd name="T22" fmla="*/ 0 w 6407"/>
                <a:gd name="T23" fmla="*/ 416 h 2768"/>
                <a:gd name="T24" fmla="*/ 0 w 6407"/>
                <a:gd name="T25" fmla="*/ 2643 h 2768"/>
                <a:gd name="T26" fmla="*/ 125 w 6407"/>
                <a:gd name="T27" fmla="*/ 2768 h 2768"/>
                <a:gd name="T28" fmla="*/ 1293 w 6407"/>
                <a:gd name="T29" fmla="*/ 2768 h 2768"/>
                <a:gd name="T30" fmla="*/ 1418 w 6407"/>
                <a:gd name="T31" fmla="*/ 2643 h 2768"/>
                <a:gd name="T32" fmla="*/ 1418 w 6407"/>
                <a:gd name="T33" fmla="*/ 930 h 2768"/>
                <a:gd name="T34" fmla="*/ 2366 w 6407"/>
                <a:gd name="T35" fmla="*/ 622 h 2768"/>
                <a:gd name="T36" fmla="*/ 2897 w 6407"/>
                <a:gd name="T37" fmla="*/ 605 h 2768"/>
                <a:gd name="T38" fmla="*/ 4157 w 6407"/>
                <a:gd name="T39" fmla="*/ 924 h 2768"/>
                <a:gd name="T40" fmla="*/ 4309 w 6407"/>
                <a:gd name="T41" fmla="*/ 1141 h 2768"/>
                <a:gd name="T42" fmla="*/ 4107 w 6407"/>
                <a:gd name="T43" fmla="*/ 1323 h 2768"/>
                <a:gd name="T44" fmla="*/ 3229 w 6407"/>
                <a:gd name="T45" fmla="*/ 1323 h 2768"/>
                <a:gd name="T46" fmla="*/ 3104 w 6407"/>
                <a:gd name="T47" fmla="*/ 1448 h 2768"/>
                <a:gd name="T48" fmla="*/ 3229 w 6407"/>
                <a:gd name="T49" fmla="*/ 1573 h 2768"/>
                <a:gd name="T50" fmla="*/ 3498 w 6407"/>
                <a:gd name="T51" fmla="*/ 1573 h 2768"/>
                <a:gd name="T52" fmla="*/ 3513 w 6407"/>
                <a:gd name="T53" fmla="*/ 1574 h 2768"/>
                <a:gd name="T54" fmla="*/ 4132 w 6407"/>
                <a:gd name="T55" fmla="*/ 1574 h 2768"/>
                <a:gd name="T56" fmla="*/ 4688 w 6407"/>
                <a:gd name="T57" fmla="*/ 1355 h 2768"/>
                <a:gd name="T58" fmla="*/ 5762 w 6407"/>
                <a:gd name="T59" fmla="*/ 355 h 2768"/>
                <a:gd name="T60" fmla="*/ 6057 w 6407"/>
                <a:gd name="T61" fmla="*/ 338 h 2768"/>
                <a:gd name="T62" fmla="*/ 6150 w 6407"/>
                <a:gd name="T63" fmla="*/ 511 h 2768"/>
                <a:gd name="T64" fmla="*/ 6077 w 6407"/>
                <a:gd name="T65" fmla="*/ 693 h 2768"/>
                <a:gd name="T66" fmla="*/ 4597 w 6407"/>
                <a:gd name="T67" fmla="*/ 2070 h 2768"/>
                <a:gd name="T68" fmla="*/ 4222 w 6407"/>
                <a:gd name="T69" fmla="*/ 2218 h 2768"/>
                <a:gd name="T70" fmla="*/ 2285 w 6407"/>
                <a:gd name="T71" fmla="*/ 2218 h 2768"/>
                <a:gd name="T72" fmla="*/ 2160 w 6407"/>
                <a:gd name="T73" fmla="*/ 2343 h 2768"/>
                <a:gd name="T74" fmla="*/ 2285 w 6407"/>
                <a:gd name="T75" fmla="*/ 2468 h 2768"/>
                <a:gd name="T76" fmla="*/ 4222 w 6407"/>
                <a:gd name="T77" fmla="*/ 2468 h 2768"/>
                <a:gd name="T78" fmla="*/ 4767 w 6407"/>
                <a:gd name="T79" fmla="*/ 2253 h 2768"/>
                <a:gd name="T80" fmla="*/ 6247 w 6407"/>
                <a:gd name="T81" fmla="*/ 876 h 2768"/>
                <a:gd name="T82" fmla="*/ 6399 w 6407"/>
                <a:gd name="T83" fmla="*/ 497 h 2768"/>
                <a:gd name="T84" fmla="*/ 1168 w 6407"/>
                <a:gd name="T85" fmla="*/ 2518 h 2768"/>
                <a:gd name="T86" fmla="*/ 250 w 6407"/>
                <a:gd name="T87" fmla="*/ 2518 h 2768"/>
                <a:gd name="T88" fmla="*/ 250 w 6407"/>
                <a:gd name="T89" fmla="*/ 541 h 2768"/>
                <a:gd name="T90" fmla="*/ 1168 w 6407"/>
                <a:gd name="T91" fmla="*/ 541 h 2768"/>
                <a:gd name="T92" fmla="*/ 1168 w 6407"/>
                <a:gd name="T93" fmla="*/ 2518 h 27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6407" h="2768">
                  <a:moveTo>
                    <a:pt x="6399" y="497"/>
                  </a:moveTo>
                  <a:cubicBezTo>
                    <a:pt x="6391" y="354"/>
                    <a:pt x="6321" y="223"/>
                    <a:pt x="6206" y="138"/>
                  </a:cubicBezTo>
                  <a:cubicBezTo>
                    <a:pt x="6020" y="0"/>
                    <a:pt x="5761" y="14"/>
                    <a:pt x="5592" y="172"/>
                  </a:cubicBezTo>
                  <a:lnTo>
                    <a:pt x="4560" y="1133"/>
                  </a:lnTo>
                  <a:cubicBezTo>
                    <a:pt x="4566" y="922"/>
                    <a:pt x="4427" y="735"/>
                    <a:pt x="4219" y="682"/>
                  </a:cubicBezTo>
                  <a:lnTo>
                    <a:pt x="2958" y="362"/>
                  </a:lnTo>
                  <a:cubicBezTo>
                    <a:pt x="2737" y="306"/>
                    <a:pt x="2506" y="314"/>
                    <a:pt x="2289" y="384"/>
                  </a:cubicBezTo>
                  <a:lnTo>
                    <a:pt x="1418" y="667"/>
                  </a:lnTo>
                  <a:lnTo>
                    <a:pt x="1418" y="416"/>
                  </a:lnTo>
                  <a:cubicBezTo>
                    <a:pt x="1418" y="347"/>
                    <a:pt x="1362" y="291"/>
                    <a:pt x="1293" y="291"/>
                  </a:cubicBezTo>
                  <a:lnTo>
                    <a:pt x="125" y="291"/>
                  </a:lnTo>
                  <a:cubicBezTo>
                    <a:pt x="56" y="291"/>
                    <a:pt x="0" y="347"/>
                    <a:pt x="0" y="416"/>
                  </a:cubicBezTo>
                  <a:lnTo>
                    <a:pt x="0" y="2643"/>
                  </a:lnTo>
                  <a:cubicBezTo>
                    <a:pt x="0" y="2712"/>
                    <a:pt x="56" y="2768"/>
                    <a:pt x="125" y="2768"/>
                  </a:cubicBezTo>
                  <a:lnTo>
                    <a:pt x="1293" y="2768"/>
                  </a:lnTo>
                  <a:cubicBezTo>
                    <a:pt x="1362" y="2768"/>
                    <a:pt x="1418" y="2712"/>
                    <a:pt x="1418" y="2643"/>
                  </a:cubicBezTo>
                  <a:lnTo>
                    <a:pt x="1418" y="930"/>
                  </a:lnTo>
                  <a:lnTo>
                    <a:pt x="2366" y="622"/>
                  </a:lnTo>
                  <a:cubicBezTo>
                    <a:pt x="2538" y="566"/>
                    <a:pt x="2722" y="560"/>
                    <a:pt x="2897" y="605"/>
                  </a:cubicBezTo>
                  <a:lnTo>
                    <a:pt x="4157" y="924"/>
                  </a:lnTo>
                  <a:cubicBezTo>
                    <a:pt x="4255" y="949"/>
                    <a:pt x="4319" y="1040"/>
                    <a:pt x="4309" y="1141"/>
                  </a:cubicBezTo>
                  <a:cubicBezTo>
                    <a:pt x="4299" y="1245"/>
                    <a:pt x="4212" y="1323"/>
                    <a:pt x="4107" y="1323"/>
                  </a:cubicBezTo>
                  <a:lnTo>
                    <a:pt x="3229" y="1323"/>
                  </a:lnTo>
                  <a:cubicBezTo>
                    <a:pt x="3160" y="1323"/>
                    <a:pt x="3104" y="1379"/>
                    <a:pt x="3104" y="1448"/>
                  </a:cubicBezTo>
                  <a:cubicBezTo>
                    <a:pt x="3104" y="1517"/>
                    <a:pt x="3160" y="1573"/>
                    <a:pt x="3229" y="1573"/>
                  </a:cubicBezTo>
                  <a:lnTo>
                    <a:pt x="3498" y="1573"/>
                  </a:lnTo>
                  <a:cubicBezTo>
                    <a:pt x="3503" y="1574"/>
                    <a:pt x="3508" y="1574"/>
                    <a:pt x="3513" y="1574"/>
                  </a:cubicBezTo>
                  <a:lnTo>
                    <a:pt x="4132" y="1574"/>
                  </a:lnTo>
                  <a:cubicBezTo>
                    <a:pt x="4339" y="1574"/>
                    <a:pt x="4536" y="1496"/>
                    <a:pt x="4688" y="1355"/>
                  </a:cubicBezTo>
                  <a:lnTo>
                    <a:pt x="5762" y="355"/>
                  </a:lnTo>
                  <a:cubicBezTo>
                    <a:pt x="5843" y="279"/>
                    <a:pt x="5967" y="272"/>
                    <a:pt x="6057" y="338"/>
                  </a:cubicBezTo>
                  <a:cubicBezTo>
                    <a:pt x="6112" y="379"/>
                    <a:pt x="6146" y="442"/>
                    <a:pt x="6150" y="511"/>
                  </a:cubicBezTo>
                  <a:cubicBezTo>
                    <a:pt x="6154" y="580"/>
                    <a:pt x="6127" y="646"/>
                    <a:pt x="6077" y="693"/>
                  </a:cubicBezTo>
                  <a:lnTo>
                    <a:pt x="4597" y="2070"/>
                  </a:lnTo>
                  <a:cubicBezTo>
                    <a:pt x="4494" y="2165"/>
                    <a:pt x="4361" y="2218"/>
                    <a:pt x="4222" y="2218"/>
                  </a:cubicBezTo>
                  <a:lnTo>
                    <a:pt x="2285" y="2218"/>
                  </a:lnTo>
                  <a:cubicBezTo>
                    <a:pt x="2216" y="2218"/>
                    <a:pt x="2160" y="2274"/>
                    <a:pt x="2160" y="2343"/>
                  </a:cubicBezTo>
                  <a:cubicBezTo>
                    <a:pt x="2160" y="2412"/>
                    <a:pt x="2216" y="2468"/>
                    <a:pt x="2285" y="2468"/>
                  </a:cubicBezTo>
                  <a:lnTo>
                    <a:pt x="4222" y="2468"/>
                  </a:lnTo>
                  <a:cubicBezTo>
                    <a:pt x="4425" y="2468"/>
                    <a:pt x="4618" y="2392"/>
                    <a:pt x="4767" y="2253"/>
                  </a:cubicBezTo>
                  <a:lnTo>
                    <a:pt x="6247" y="876"/>
                  </a:lnTo>
                  <a:cubicBezTo>
                    <a:pt x="6352" y="778"/>
                    <a:pt x="6407" y="640"/>
                    <a:pt x="6399" y="497"/>
                  </a:cubicBezTo>
                  <a:close/>
                  <a:moveTo>
                    <a:pt x="1168" y="2518"/>
                  </a:moveTo>
                  <a:lnTo>
                    <a:pt x="250" y="2518"/>
                  </a:lnTo>
                  <a:lnTo>
                    <a:pt x="250" y="541"/>
                  </a:lnTo>
                  <a:lnTo>
                    <a:pt x="1168" y="541"/>
                  </a:lnTo>
                  <a:lnTo>
                    <a:pt x="1168" y="2518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cs typeface="+mn-cs"/>
              </a:endParaRPr>
            </a:p>
          </p:txBody>
        </p:sp>
        <p:sp>
          <p:nvSpPr>
            <p:cNvPr id="38" name="Freeform 777">
              <a:extLst>
                <a:ext uri="{FF2B5EF4-FFF2-40B4-BE49-F238E27FC236}">
                  <a16:creationId xmlns:a16="http://schemas.microsoft.com/office/drawing/2014/main" id="{E47EC800-6A3A-4ACC-AE99-02FB773156C8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0" y="3371"/>
              <a:ext cx="7" cy="6"/>
            </a:xfrm>
            <a:custGeom>
              <a:avLst/>
              <a:gdLst>
                <a:gd name="T0" fmla="*/ 213 w 250"/>
                <a:gd name="T1" fmla="*/ 36 h 250"/>
                <a:gd name="T2" fmla="*/ 125 w 250"/>
                <a:gd name="T3" fmla="*/ 0 h 250"/>
                <a:gd name="T4" fmla="*/ 36 w 250"/>
                <a:gd name="T5" fmla="*/ 36 h 250"/>
                <a:gd name="T6" fmla="*/ 0 w 250"/>
                <a:gd name="T7" fmla="*/ 125 h 250"/>
                <a:gd name="T8" fmla="*/ 36 w 250"/>
                <a:gd name="T9" fmla="*/ 213 h 250"/>
                <a:gd name="T10" fmla="*/ 125 w 250"/>
                <a:gd name="T11" fmla="*/ 250 h 250"/>
                <a:gd name="T12" fmla="*/ 213 w 250"/>
                <a:gd name="T13" fmla="*/ 213 h 250"/>
                <a:gd name="T14" fmla="*/ 250 w 250"/>
                <a:gd name="T15" fmla="*/ 125 h 250"/>
                <a:gd name="T16" fmla="*/ 213 w 250"/>
                <a:gd name="T17" fmla="*/ 36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0" h="250">
                  <a:moveTo>
                    <a:pt x="213" y="36"/>
                  </a:moveTo>
                  <a:cubicBezTo>
                    <a:pt x="190" y="13"/>
                    <a:pt x="157" y="0"/>
                    <a:pt x="125" y="0"/>
                  </a:cubicBezTo>
                  <a:cubicBezTo>
                    <a:pt x="92" y="0"/>
                    <a:pt x="59" y="13"/>
                    <a:pt x="36" y="36"/>
                  </a:cubicBezTo>
                  <a:cubicBezTo>
                    <a:pt x="13" y="60"/>
                    <a:pt x="0" y="92"/>
                    <a:pt x="0" y="125"/>
                  </a:cubicBezTo>
                  <a:cubicBezTo>
                    <a:pt x="0" y="158"/>
                    <a:pt x="13" y="190"/>
                    <a:pt x="36" y="213"/>
                  </a:cubicBezTo>
                  <a:cubicBezTo>
                    <a:pt x="60" y="236"/>
                    <a:pt x="92" y="250"/>
                    <a:pt x="125" y="250"/>
                  </a:cubicBezTo>
                  <a:cubicBezTo>
                    <a:pt x="157" y="250"/>
                    <a:pt x="190" y="236"/>
                    <a:pt x="213" y="213"/>
                  </a:cubicBezTo>
                  <a:cubicBezTo>
                    <a:pt x="236" y="190"/>
                    <a:pt x="250" y="158"/>
                    <a:pt x="250" y="125"/>
                  </a:cubicBezTo>
                  <a:cubicBezTo>
                    <a:pt x="250" y="92"/>
                    <a:pt x="236" y="60"/>
                    <a:pt x="213" y="36"/>
                  </a:cubicBez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cs typeface="+mn-cs"/>
              </a:endParaRPr>
            </a:p>
          </p:txBody>
        </p:sp>
        <p:sp>
          <p:nvSpPr>
            <p:cNvPr id="39" name="Freeform 778">
              <a:extLst>
                <a:ext uri="{FF2B5EF4-FFF2-40B4-BE49-F238E27FC236}">
                  <a16:creationId xmlns:a16="http://schemas.microsoft.com/office/drawing/2014/main" id="{F053A32A-C30F-4C21-B26B-1D7BF0502DEF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2" y="3367"/>
              <a:ext cx="6" cy="7"/>
            </a:xfrm>
            <a:custGeom>
              <a:avLst/>
              <a:gdLst>
                <a:gd name="T0" fmla="*/ 213 w 250"/>
                <a:gd name="T1" fmla="*/ 36 h 250"/>
                <a:gd name="T2" fmla="*/ 125 w 250"/>
                <a:gd name="T3" fmla="*/ 0 h 250"/>
                <a:gd name="T4" fmla="*/ 36 w 250"/>
                <a:gd name="T5" fmla="*/ 36 h 250"/>
                <a:gd name="T6" fmla="*/ 0 w 250"/>
                <a:gd name="T7" fmla="*/ 125 h 250"/>
                <a:gd name="T8" fmla="*/ 36 w 250"/>
                <a:gd name="T9" fmla="*/ 213 h 250"/>
                <a:gd name="T10" fmla="*/ 125 w 250"/>
                <a:gd name="T11" fmla="*/ 250 h 250"/>
                <a:gd name="T12" fmla="*/ 213 w 250"/>
                <a:gd name="T13" fmla="*/ 213 h 250"/>
                <a:gd name="T14" fmla="*/ 250 w 250"/>
                <a:gd name="T15" fmla="*/ 125 h 250"/>
                <a:gd name="T16" fmla="*/ 213 w 250"/>
                <a:gd name="T17" fmla="*/ 36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0" h="250">
                  <a:moveTo>
                    <a:pt x="213" y="36"/>
                  </a:moveTo>
                  <a:cubicBezTo>
                    <a:pt x="190" y="13"/>
                    <a:pt x="158" y="0"/>
                    <a:pt x="125" y="0"/>
                  </a:cubicBezTo>
                  <a:cubicBezTo>
                    <a:pt x="92" y="0"/>
                    <a:pt x="60" y="13"/>
                    <a:pt x="36" y="36"/>
                  </a:cubicBezTo>
                  <a:cubicBezTo>
                    <a:pt x="13" y="60"/>
                    <a:pt x="0" y="92"/>
                    <a:pt x="0" y="125"/>
                  </a:cubicBezTo>
                  <a:cubicBezTo>
                    <a:pt x="0" y="158"/>
                    <a:pt x="13" y="190"/>
                    <a:pt x="36" y="213"/>
                  </a:cubicBezTo>
                  <a:cubicBezTo>
                    <a:pt x="60" y="236"/>
                    <a:pt x="92" y="250"/>
                    <a:pt x="125" y="250"/>
                  </a:cubicBezTo>
                  <a:cubicBezTo>
                    <a:pt x="158" y="250"/>
                    <a:pt x="190" y="236"/>
                    <a:pt x="213" y="213"/>
                  </a:cubicBezTo>
                  <a:cubicBezTo>
                    <a:pt x="237" y="190"/>
                    <a:pt x="250" y="158"/>
                    <a:pt x="250" y="125"/>
                  </a:cubicBezTo>
                  <a:cubicBezTo>
                    <a:pt x="250" y="92"/>
                    <a:pt x="237" y="60"/>
                    <a:pt x="213" y="36"/>
                  </a:cubicBez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cs typeface="+mn-cs"/>
              </a:endParaRPr>
            </a:p>
          </p:txBody>
        </p:sp>
        <p:sp>
          <p:nvSpPr>
            <p:cNvPr id="40" name="Freeform 779">
              <a:extLst>
                <a:ext uri="{FF2B5EF4-FFF2-40B4-BE49-F238E27FC236}">
                  <a16:creationId xmlns:a16="http://schemas.microsoft.com/office/drawing/2014/main" id="{2B2BAEF6-2437-43BD-B134-2FCE6F1722F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562" y="3214"/>
              <a:ext cx="60" cy="75"/>
            </a:xfrm>
            <a:custGeom>
              <a:avLst/>
              <a:gdLst>
                <a:gd name="T0" fmla="*/ 1125 w 2250"/>
                <a:gd name="T1" fmla="*/ 0 h 2788"/>
                <a:gd name="T2" fmla="*/ 0 w 2250"/>
                <a:gd name="T3" fmla="*/ 1125 h 2788"/>
                <a:gd name="T4" fmla="*/ 375 w 2250"/>
                <a:gd name="T5" fmla="*/ 1500 h 2788"/>
                <a:gd name="T6" fmla="*/ 750 w 2250"/>
                <a:gd name="T7" fmla="*/ 1125 h 2788"/>
                <a:gd name="T8" fmla="*/ 1125 w 2250"/>
                <a:gd name="T9" fmla="*/ 750 h 2788"/>
                <a:gd name="T10" fmla="*/ 1500 w 2250"/>
                <a:gd name="T11" fmla="*/ 1125 h 2788"/>
                <a:gd name="T12" fmla="*/ 1125 w 2250"/>
                <a:gd name="T13" fmla="*/ 1500 h 2788"/>
                <a:gd name="T14" fmla="*/ 750 w 2250"/>
                <a:gd name="T15" fmla="*/ 1875 h 2788"/>
                <a:gd name="T16" fmla="*/ 750 w 2250"/>
                <a:gd name="T17" fmla="*/ 2413 h 2788"/>
                <a:gd name="T18" fmla="*/ 1125 w 2250"/>
                <a:gd name="T19" fmla="*/ 2788 h 2788"/>
                <a:gd name="T20" fmla="*/ 1500 w 2250"/>
                <a:gd name="T21" fmla="*/ 2413 h 2788"/>
                <a:gd name="T22" fmla="*/ 1500 w 2250"/>
                <a:gd name="T23" fmla="*/ 2186 h 2788"/>
                <a:gd name="T24" fmla="*/ 2250 w 2250"/>
                <a:gd name="T25" fmla="*/ 1125 h 2788"/>
                <a:gd name="T26" fmla="*/ 1125 w 2250"/>
                <a:gd name="T27" fmla="*/ 0 h 2788"/>
                <a:gd name="T28" fmla="*/ 1343 w 2250"/>
                <a:gd name="T29" fmla="*/ 1972 h 2788"/>
                <a:gd name="T30" fmla="*/ 1250 w 2250"/>
                <a:gd name="T31" fmla="*/ 2093 h 2788"/>
                <a:gd name="T32" fmla="*/ 1250 w 2250"/>
                <a:gd name="T33" fmla="*/ 2413 h 2788"/>
                <a:gd name="T34" fmla="*/ 1125 w 2250"/>
                <a:gd name="T35" fmla="*/ 2538 h 2788"/>
                <a:gd name="T36" fmla="*/ 1000 w 2250"/>
                <a:gd name="T37" fmla="*/ 2413 h 2788"/>
                <a:gd name="T38" fmla="*/ 1000 w 2250"/>
                <a:gd name="T39" fmla="*/ 1875 h 2788"/>
                <a:gd name="T40" fmla="*/ 1125 w 2250"/>
                <a:gd name="T41" fmla="*/ 1750 h 2788"/>
                <a:gd name="T42" fmla="*/ 1750 w 2250"/>
                <a:gd name="T43" fmla="*/ 1125 h 2788"/>
                <a:gd name="T44" fmla="*/ 1125 w 2250"/>
                <a:gd name="T45" fmla="*/ 500 h 2788"/>
                <a:gd name="T46" fmla="*/ 500 w 2250"/>
                <a:gd name="T47" fmla="*/ 1125 h 2788"/>
                <a:gd name="T48" fmla="*/ 375 w 2250"/>
                <a:gd name="T49" fmla="*/ 1250 h 2788"/>
                <a:gd name="T50" fmla="*/ 250 w 2250"/>
                <a:gd name="T51" fmla="*/ 1125 h 2788"/>
                <a:gd name="T52" fmla="*/ 1125 w 2250"/>
                <a:gd name="T53" fmla="*/ 250 h 2788"/>
                <a:gd name="T54" fmla="*/ 2000 w 2250"/>
                <a:gd name="T55" fmla="*/ 1125 h 2788"/>
                <a:gd name="T56" fmla="*/ 1343 w 2250"/>
                <a:gd name="T57" fmla="*/ 1972 h 27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250" h="2788">
                  <a:moveTo>
                    <a:pt x="1125" y="0"/>
                  </a:moveTo>
                  <a:cubicBezTo>
                    <a:pt x="504" y="0"/>
                    <a:pt x="0" y="505"/>
                    <a:pt x="0" y="1125"/>
                  </a:cubicBezTo>
                  <a:cubicBezTo>
                    <a:pt x="0" y="1332"/>
                    <a:pt x="168" y="1500"/>
                    <a:pt x="375" y="1500"/>
                  </a:cubicBezTo>
                  <a:cubicBezTo>
                    <a:pt x="582" y="1500"/>
                    <a:pt x="750" y="1332"/>
                    <a:pt x="750" y="1125"/>
                  </a:cubicBezTo>
                  <a:cubicBezTo>
                    <a:pt x="750" y="918"/>
                    <a:pt x="918" y="750"/>
                    <a:pt x="1125" y="750"/>
                  </a:cubicBezTo>
                  <a:cubicBezTo>
                    <a:pt x="1332" y="750"/>
                    <a:pt x="1500" y="918"/>
                    <a:pt x="1500" y="1125"/>
                  </a:cubicBezTo>
                  <a:cubicBezTo>
                    <a:pt x="1500" y="1332"/>
                    <a:pt x="1332" y="1500"/>
                    <a:pt x="1125" y="1500"/>
                  </a:cubicBezTo>
                  <a:cubicBezTo>
                    <a:pt x="918" y="1500"/>
                    <a:pt x="750" y="1668"/>
                    <a:pt x="750" y="1875"/>
                  </a:cubicBezTo>
                  <a:lnTo>
                    <a:pt x="750" y="2413"/>
                  </a:lnTo>
                  <a:cubicBezTo>
                    <a:pt x="750" y="2619"/>
                    <a:pt x="918" y="2788"/>
                    <a:pt x="1125" y="2788"/>
                  </a:cubicBezTo>
                  <a:cubicBezTo>
                    <a:pt x="1332" y="2788"/>
                    <a:pt x="1500" y="2619"/>
                    <a:pt x="1500" y="2413"/>
                  </a:cubicBezTo>
                  <a:lnTo>
                    <a:pt x="1500" y="2186"/>
                  </a:lnTo>
                  <a:cubicBezTo>
                    <a:pt x="1946" y="2028"/>
                    <a:pt x="2250" y="1605"/>
                    <a:pt x="2250" y="1125"/>
                  </a:cubicBezTo>
                  <a:cubicBezTo>
                    <a:pt x="2250" y="505"/>
                    <a:pt x="1745" y="0"/>
                    <a:pt x="1125" y="0"/>
                  </a:cubicBezTo>
                  <a:close/>
                  <a:moveTo>
                    <a:pt x="1343" y="1972"/>
                  </a:moveTo>
                  <a:cubicBezTo>
                    <a:pt x="1288" y="1987"/>
                    <a:pt x="1250" y="2036"/>
                    <a:pt x="1250" y="2093"/>
                  </a:cubicBezTo>
                  <a:lnTo>
                    <a:pt x="1250" y="2413"/>
                  </a:lnTo>
                  <a:cubicBezTo>
                    <a:pt x="1250" y="2481"/>
                    <a:pt x="1194" y="2538"/>
                    <a:pt x="1125" y="2538"/>
                  </a:cubicBezTo>
                  <a:cubicBezTo>
                    <a:pt x="1056" y="2538"/>
                    <a:pt x="1000" y="2481"/>
                    <a:pt x="1000" y="2413"/>
                  </a:cubicBezTo>
                  <a:lnTo>
                    <a:pt x="1000" y="1875"/>
                  </a:lnTo>
                  <a:cubicBezTo>
                    <a:pt x="1000" y="1806"/>
                    <a:pt x="1056" y="1750"/>
                    <a:pt x="1125" y="1750"/>
                  </a:cubicBezTo>
                  <a:cubicBezTo>
                    <a:pt x="1469" y="1750"/>
                    <a:pt x="1750" y="1470"/>
                    <a:pt x="1750" y="1125"/>
                  </a:cubicBezTo>
                  <a:cubicBezTo>
                    <a:pt x="1750" y="781"/>
                    <a:pt x="1469" y="500"/>
                    <a:pt x="1125" y="500"/>
                  </a:cubicBezTo>
                  <a:cubicBezTo>
                    <a:pt x="780" y="500"/>
                    <a:pt x="500" y="781"/>
                    <a:pt x="500" y="1125"/>
                  </a:cubicBezTo>
                  <a:cubicBezTo>
                    <a:pt x="500" y="1194"/>
                    <a:pt x="444" y="1250"/>
                    <a:pt x="375" y="1250"/>
                  </a:cubicBezTo>
                  <a:cubicBezTo>
                    <a:pt x="306" y="1250"/>
                    <a:pt x="250" y="1194"/>
                    <a:pt x="250" y="1125"/>
                  </a:cubicBezTo>
                  <a:cubicBezTo>
                    <a:pt x="250" y="643"/>
                    <a:pt x="642" y="250"/>
                    <a:pt x="1125" y="250"/>
                  </a:cubicBezTo>
                  <a:cubicBezTo>
                    <a:pt x="1607" y="250"/>
                    <a:pt x="2000" y="643"/>
                    <a:pt x="2000" y="1125"/>
                  </a:cubicBezTo>
                  <a:cubicBezTo>
                    <a:pt x="2000" y="1524"/>
                    <a:pt x="1730" y="1873"/>
                    <a:pt x="1343" y="1972"/>
                  </a:cubicBez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cs typeface="+mn-cs"/>
              </a:endParaRPr>
            </a:p>
          </p:txBody>
        </p:sp>
        <p:sp>
          <p:nvSpPr>
            <p:cNvPr id="41" name="Freeform 780">
              <a:extLst>
                <a:ext uri="{FF2B5EF4-FFF2-40B4-BE49-F238E27FC236}">
                  <a16:creationId xmlns:a16="http://schemas.microsoft.com/office/drawing/2014/main" id="{222CD2F0-1C71-4853-B4B6-863E717EA96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582" y="3296"/>
              <a:ext cx="20" cy="20"/>
            </a:xfrm>
            <a:custGeom>
              <a:avLst/>
              <a:gdLst>
                <a:gd name="T0" fmla="*/ 640 w 750"/>
                <a:gd name="T1" fmla="*/ 110 h 750"/>
                <a:gd name="T2" fmla="*/ 375 w 750"/>
                <a:gd name="T3" fmla="*/ 0 h 750"/>
                <a:gd name="T4" fmla="*/ 110 w 750"/>
                <a:gd name="T5" fmla="*/ 109 h 750"/>
                <a:gd name="T6" fmla="*/ 0 w 750"/>
                <a:gd name="T7" fmla="*/ 375 h 750"/>
                <a:gd name="T8" fmla="*/ 110 w 750"/>
                <a:gd name="T9" fmla="*/ 640 h 750"/>
                <a:gd name="T10" fmla="*/ 375 w 750"/>
                <a:gd name="T11" fmla="*/ 750 h 750"/>
                <a:gd name="T12" fmla="*/ 640 w 750"/>
                <a:gd name="T13" fmla="*/ 640 h 750"/>
                <a:gd name="T14" fmla="*/ 750 w 750"/>
                <a:gd name="T15" fmla="*/ 375 h 750"/>
                <a:gd name="T16" fmla="*/ 640 w 750"/>
                <a:gd name="T17" fmla="*/ 110 h 750"/>
                <a:gd name="T18" fmla="*/ 463 w 750"/>
                <a:gd name="T19" fmla="*/ 463 h 750"/>
                <a:gd name="T20" fmla="*/ 375 w 750"/>
                <a:gd name="T21" fmla="*/ 500 h 750"/>
                <a:gd name="T22" fmla="*/ 286 w 750"/>
                <a:gd name="T23" fmla="*/ 463 h 750"/>
                <a:gd name="T24" fmla="*/ 250 w 750"/>
                <a:gd name="T25" fmla="*/ 375 h 750"/>
                <a:gd name="T26" fmla="*/ 287 w 750"/>
                <a:gd name="T27" fmla="*/ 286 h 750"/>
                <a:gd name="T28" fmla="*/ 375 w 750"/>
                <a:gd name="T29" fmla="*/ 250 h 750"/>
                <a:gd name="T30" fmla="*/ 463 w 750"/>
                <a:gd name="T31" fmla="*/ 286 h 750"/>
                <a:gd name="T32" fmla="*/ 500 w 750"/>
                <a:gd name="T33" fmla="*/ 375 h 750"/>
                <a:gd name="T34" fmla="*/ 463 w 750"/>
                <a:gd name="T35" fmla="*/ 463 h 7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50" h="750">
                  <a:moveTo>
                    <a:pt x="640" y="110"/>
                  </a:moveTo>
                  <a:cubicBezTo>
                    <a:pt x="570" y="40"/>
                    <a:pt x="474" y="0"/>
                    <a:pt x="375" y="0"/>
                  </a:cubicBezTo>
                  <a:cubicBezTo>
                    <a:pt x="276" y="0"/>
                    <a:pt x="179" y="40"/>
                    <a:pt x="110" y="109"/>
                  </a:cubicBezTo>
                  <a:cubicBezTo>
                    <a:pt x="40" y="179"/>
                    <a:pt x="0" y="276"/>
                    <a:pt x="0" y="375"/>
                  </a:cubicBezTo>
                  <a:cubicBezTo>
                    <a:pt x="0" y="473"/>
                    <a:pt x="40" y="570"/>
                    <a:pt x="110" y="640"/>
                  </a:cubicBezTo>
                  <a:cubicBezTo>
                    <a:pt x="179" y="710"/>
                    <a:pt x="276" y="750"/>
                    <a:pt x="375" y="750"/>
                  </a:cubicBezTo>
                  <a:cubicBezTo>
                    <a:pt x="473" y="750"/>
                    <a:pt x="570" y="709"/>
                    <a:pt x="640" y="640"/>
                  </a:cubicBezTo>
                  <a:cubicBezTo>
                    <a:pt x="710" y="570"/>
                    <a:pt x="750" y="473"/>
                    <a:pt x="750" y="375"/>
                  </a:cubicBezTo>
                  <a:cubicBezTo>
                    <a:pt x="750" y="276"/>
                    <a:pt x="710" y="179"/>
                    <a:pt x="640" y="110"/>
                  </a:cubicBezTo>
                  <a:close/>
                  <a:moveTo>
                    <a:pt x="463" y="463"/>
                  </a:moveTo>
                  <a:cubicBezTo>
                    <a:pt x="440" y="486"/>
                    <a:pt x="407" y="500"/>
                    <a:pt x="375" y="500"/>
                  </a:cubicBezTo>
                  <a:cubicBezTo>
                    <a:pt x="342" y="500"/>
                    <a:pt x="309" y="486"/>
                    <a:pt x="286" y="463"/>
                  </a:cubicBezTo>
                  <a:cubicBezTo>
                    <a:pt x="263" y="440"/>
                    <a:pt x="250" y="407"/>
                    <a:pt x="250" y="375"/>
                  </a:cubicBezTo>
                  <a:cubicBezTo>
                    <a:pt x="250" y="342"/>
                    <a:pt x="263" y="309"/>
                    <a:pt x="287" y="286"/>
                  </a:cubicBezTo>
                  <a:cubicBezTo>
                    <a:pt x="309" y="263"/>
                    <a:pt x="342" y="250"/>
                    <a:pt x="375" y="250"/>
                  </a:cubicBezTo>
                  <a:cubicBezTo>
                    <a:pt x="407" y="250"/>
                    <a:pt x="440" y="263"/>
                    <a:pt x="463" y="286"/>
                  </a:cubicBezTo>
                  <a:cubicBezTo>
                    <a:pt x="486" y="309"/>
                    <a:pt x="500" y="342"/>
                    <a:pt x="500" y="375"/>
                  </a:cubicBezTo>
                  <a:cubicBezTo>
                    <a:pt x="500" y="407"/>
                    <a:pt x="486" y="440"/>
                    <a:pt x="463" y="463"/>
                  </a:cubicBez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cs typeface="+mn-cs"/>
              </a:endParaRPr>
            </a:p>
          </p:txBody>
        </p:sp>
        <p:sp>
          <p:nvSpPr>
            <p:cNvPr id="42" name="Freeform 781">
              <a:extLst>
                <a:ext uri="{FF2B5EF4-FFF2-40B4-BE49-F238E27FC236}">
                  <a16:creationId xmlns:a16="http://schemas.microsoft.com/office/drawing/2014/main" id="{0FCB867E-E1BD-43C7-8295-B4E75FF901E3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2" y="3333"/>
              <a:ext cx="6" cy="28"/>
            </a:xfrm>
            <a:custGeom>
              <a:avLst/>
              <a:gdLst>
                <a:gd name="T0" fmla="*/ 125 w 250"/>
                <a:gd name="T1" fmla="*/ 0 h 1044"/>
                <a:gd name="T2" fmla="*/ 0 w 250"/>
                <a:gd name="T3" fmla="*/ 125 h 1044"/>
                <a:gd name="T4" fmla="*/ 0 w 250"/>
                <a:gd name="T5" fmla="*/ 919 h 1044"/>
                <a:gd name="T6" fmla="*/ 125 w 250"/>
                <a:gd name="T7" fmla="*/ 1044 h 1044"/>
                <a:gd name="T8" fmla="*/ 250 w 250"/>
                <a:gd name="T9" fmla="*/ 919 h 1044"/>
                <a:gd name="T10" fmla="*/ 250 w 250"/>
                <a:gd name="T11" fmla="*/ 125 h 1044"/>
                <a:gd name="T12" fmla="*/ 125 w 250"/>
                <a:gd name="T13" fmla="*/ 0 h 10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0" h="1044">
                  <a:moveTo>
                    <a:pt x="125" y="0"/>
                  </a:moveTo>
                  <a:cubicBezTo>
                    <a:pt x="56" y="0"/>
                    <a:pt x="0" y="56"/>
                    <a:pt x="0" y="125"/>
                  </a:cubicBezTo>
                  <a:lnTo>
                    <a:pt x="0" y="919"/>
                  </a:lnTo>
                  <a:cubicBezTo>
                    <a:pt x="0" y="988"/>
                    <a:pt x="56" y="1044"/>
                    <a:pt x="125" y="1044"/>
                  </a:cubicBezTo>
                  <a:cubicBezTo>
                    <a:pt x="194" y="1044"/>
                    <a:pt x="250" y="988"/>
                    <a:pt x="250" y="919"/>
                  </a:cubicBezTo>
                  <a:lnTo>
                    <a:pt x="250" y="125"/>
                  </a:lnTo>
                  <a:cubicBezTo>
                    <a:pt x="250" y="56"/>
                    <a:pt x="194" y="0"/>
                    <a:pt x="125" y="0"/>
                  </a:cubicBez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cs typeface="+mn-cs"/>
              </a:endParaRPr>
            </a:p>
          </p:txBody>
        </p:sp>
      </p:grpSp>
      <p:sp>
        <p:nvSpPr>
          <p:cNvPr id="124934" name="Rectangle 42">
            <a:extLst>
              <a:ext uri="{FF2B5EF4-FFF2-40B4-BE49-F238E27FC236}">
                <a16:creationId xmlns:a16="http://schemas.microsoft.com/office/drawing/2014/main" id="{41C9A359-5305-4C41-B5F4-F37A0458F2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32000" y="1830388"/>
            <a:ext cx="4208463" cy="6365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spcAft>
                <a:spcPts val="1600"/>
              </a:spcAft>
            </a:pPr>
            <a:r>
              <a:rPr lang="ru-RU" altLang="en-US" sz="1400">
                <a:solidFill>
                  <a:schemeClr val="tx2"/>
                </a:solidFill>
              </a:rPr>
              <a:t>Ҳа</a:t>
            </a:r>
          </a:p>
          <a:p>
            <a:pPr eaLnBrk="1" hangingPunct="1">
              <a:spcAft>
                <a:spcPts val="1600"/>
              </a:spcAft>
            </a:pPr>
            <a:r>
              <a:rPr lang="ru-RU" altLang="en-US" sz="1400">
                <a:solidFill>
                  <a:schemeClr val="tx2"/>
                </a:solidFill>
              </a:rPr>
              <a:t>Йўқ</a:t>
            </a:r>
          </a:p>
        </p:txBody>
      </p:sp>
      <p:sp>
        <p:nvSpPr>
          <p:cNvPr id="44" name="Oval 43">
            <a:extLst>
              <a:ext uri="{FF2B5EF4-FFF2-40B4-BE49-F238E27FC236}">
                <a16:creationId xmlns:a16="http://schemas.microsoft.com/office/drawing/2014/main" id="{F9325424-D4FD-4A69-B520-A319CB20FABA}"/>
              </a:ext>
            </a:extLst>
          </p:cNvPr>
          <p:cNvSpPr/>
          <p:nvPr/>
        </p:nvSpPr>
        <p:spPr>
          <a:xfrm>
            <a:off x="1597025" y="1792288"/>
            <a:ext cx="331788" cy="331787"/>
          </a:xfrm>
          <a:prstGeom prst="ellipse">
            <a:avLst/>
          </a:prstGeom>
          <a:solidFill>
            <a:srgbClr val="1BD7D3"/>
          </a:solidFill>
          <a:ln w="381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400" b="1" dirty="0"/>
              <a:t>1</a:t>
            </a:r>
            <a:endParaRPr lang="en-US" sz="1400" b="1" dirty="0"/>
          </a:p>
        </p:txBody>
      </p:sp>
      <p:sp>
        <p:nvSpPr>
          <p:cNvPr id="50" name="Oval 49">
            <a:extLst>
              <a:ext uri="{FF2B5EF4-FFF2-40B4-BE49-F238E27FC236}">
                <a16:creationId xmlns:a16="http://schemas.microsoft.com/office/drawing/2014/main" id="{B4DDDB50-B30D-4734-99A7-5929386EB453}"/>
              </a:ext>
            </a:extLst>
          </p:cNvPr>
          <p:cNvSpPr/>
          <p:nvPr/>
        </p:nvSpPr>
        <p:spPr>
          <a:xfrm>
            <a:off x="1597025" y="2224088"/>
            <a:ext cx="331788" cy="331787"/>
          </a:xfrm>
          <a:prstGeom prst="ellipse">
            <a:avLst/>
          </a:prstGeom>
          <a:solidFill>
            <a:srgbClr val="1BD7D3"/>
          </a:solidFill>
          <a:ln w="381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400" b="1" dirty="0"/>
              <a:t>2</a:t>
            </a:r>
            <a:endParaRPr lang="en-US" sz="1400" b="1" dirty="0"/>
          </a:p>
        </p:txBody>
      </p:sp>
      <p:sp>
        <p:nvSpPr>
          <p:cNvPr id="124937" name="object 12">
            <a:extLst>
              <a:ext uri="{FF2B5EF4-FFF2-40B4-BE49-F238E27FC236}">
                <a16:creationId xmlns:a16="http://schemas.microsoft.com/office/drawing/2014/main" id="{15ACCE21-25C3-4BEA-BED0-8FA100A131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9738" y="3089275"/>
            <a:ext cx="688975" cy="685800"/>
          </a:xfrm>
          <a:custGeom>
            <a:avLst/>
            <a:gdLst>
              <a:gd name="T0" fmla="*/ 0 w 381000"/>
              <a:gd name="T1" fmla="*/ 0 h 379730"/>
              <a:gd name="T2" fmla="*/ 381000 w 381000"/>
              <a:gd name="T3" fmla="*/ 379730 h 379730"/>
            </a:gdLst>
            <a:ahLst/>
            <a:cxnLst/>
            <a:rect l="T0" t="T1" r="T2" b="T3"/>
            <a:pathLst>
              <a:path w="381000" h="379730">
                <a:moveTo>
                  <a:pt x="190500" y="0"/>
                </a:moveTo>
                <a:lnTo>
                  <a:pt x="146837" y="5011"/>
                </a:lnTo>
                <a:lnTo>
                  <a:pt x="106746" y="19287"/>
                </a:lnTo>
                <a:lnTo>
                  <a:pt x="71374" y="41687"/>
                </a:lnTo>
                <a:lnTo>
                  <a:pt x="41867" y="71072"/>
                </a:lnTo>
                <a:lnTo>
                  <a:pt x="19372" y="106302"/>
                </a:lnTo>
                <a:lnTo>
                  <a:pt x="5034" y="146237"/>
                </a:lnTo>
                <a:lnTo>
                  <a:pt x="0" y="189737"/>
                </a:lnTo>
                <a:lnTo>
                  <a:pt x="5034" y="233238"/>
                </a:lnTo>
                <a:lnTo>
                  <a:pt x="19372" y="273173"/>
                </a:lnTo>
                <a:lnTo>
                  <a:pt x="41867" y="308403"/>
                </a:lnTo>
                <a:lnTo>
                  <a:pt x="71374" y="337788"/>
                </a:lnTo>
                <a:lnTo>
                  <a:pt x="106746" y="360188"/>
                </a:lnTo>
                <a:lnTo>
                  <a:pt x="146837" y="374464"/>
                </a:lnTo>
                <a:lnTo>
                  <a:pt x="190500" y="379475"/>
                </a:lnTo>
                <a:lnTo>
                  <a:pt x="234162" y="374464"/>
                </a:lnTo>
                <a:lnTo>
                  <a:pt x="274253" y="360188"/>
                </a:lnTo>
                <a:lnTo>
                  <a:pt x="309625" y="337788"/>
                </a:lnTo>
                <a:lnTo>
                  <a:pt x="339132" y="308403"/>
                </a:lnTo>
                <a:lnTo>
                  <a:pt x="361627" y="273173"/>
                </a:lnTo>
                <a:lnTo>
                  <a:pt x="375965" y="233238"/>
                </a:lnTo>
                <a:lnTo>
                  <a:pt x="381000" y="189737"/>
                </a:lnTo>
                <a:lnTo>
                  <a:pt x="375965" y="146237"/>
                </a:lnTo>
                <a:lnTo>
                  <a:pt x="361627" y="106302"/>
                </a:lnTo>
                <a:lnTo>
                  <a:pt x="339132" y="71072"/>
                </a:lnTo>
                <a:lnTo>
                  <a:pt x="309625" y="41687"/>
                </a:lnTo>
                <a:lnTo>
                  <a:pt x="274253" y="19287"/>
                </a:lnTo>
                <a:lnTo>
                  <a:pt x="234162" y="5011"/>
                </a:lnTo>
                <a:lnTo>
                  <a:pt x="190500" y="0"/>
                </a:lnTo>
                <a:close/>
              </a:path>
            </a:pathLst>
          </a:custGeom>
          <a:solidFill>
            <a:srgbClr val="1BD7D3">
              <a:alpha val="27843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2800" b="1">
                <a:solidFill>
                  <a:srgbClr val="4A127B"/>
                </a:solidFill>
              </a:rPr>
              <a:t>6</a:t>
            </a:r>
            <a:endParaRPr lang="ru-RU" altLang="en-US" sz="2800" b="1">
              <a:solidFill>
                <a:srgbClr val="4A127B"/>
              </a:solidFill>
            </a:endParaRPr>
          </a:p>
        </p:txBody>
      </p:sp>
      <p:sp>
        <p:nvSpPr>
          <p:cNvPr id="124938" name="Rectangle 55">
            <a:extLst>
              <a:ext uri="{FF2B5EF4-FFF2-40B4-BE49-F238E27FC236}">
                <a16:creationId xmlns:a16="http://schemas.microsoft.com/office/drawing/2014/main" id="{710B9F96-FAE5-4686-9625-36060DC0A86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43050" y="3108325"/>
            <a:ext cx="5114925" cy="1816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ru-RU" altLang="en-US" sz="1400" b="1">
                <a:solidFill>
                  <a:srgbClr val="3A07DF"/>
                </a:solidFill>
              </a:rPr>
              <a:t>Йўл</a:t>
            </a:r>
            <a:r>
              <a:rPr lang="tr-TR" altLang="en-US" sz="1400" b="1">
                <a:solidFill>
                  <a:srgbClr val="3A07DF"/>
                </a:solidFill>
              </a:rPr>
              <a:t> </a:t>
            </a:r>
            <a:r>
              <a:rPr lang="ru-RU" altLang="en-US" sz="1400" b="1">
                <a:solidFill>
                  <a:srgbClr val="3A07DF"/>
                </a:solidFill>
              </a:rPr>
              <a:t>ҳаракати</a:t>
            </a:r>
            <a:r>
              <a:rPr lang="tr-TR" altLang="en-US" sz="1400" b="1">
                <a:solidFill>
                  <a:srgbClr val="3A07DF"/>
                </a:solidFill>
              </a:rPr>
              <a:t> </a:t>
            </a:r>
            <a:r>
              <a:rPr lang="en-US" altLang="en-US" sz="1400" b="1">
                <a:solidFill>
                  <a:srgbClr val="3A07DF"/>
                </a:solidFill>
              </a:rPr>
              <a:t>x</a:t>
            </a:r>
            <a:r>
              <a:rPr lang="ru-RU" altLang="en-US" sz="1400" b="1">
                <a:solidFill>
                  <a:srgbClr val="3A07DF"/>
                </a:solidFill>
              </a:rPr>
              <a:t>авфсизлиги</a:t>
            </a:r>
            <a:r>
              <a:rPr lang="tr-TR" altLang="en-US" sz="1400" b="1">
                <a:solidFill>
                  <a:srgbClr val="3A07DF"/>
                </a:solidFill>
              </a:rPr>
              <a:t> x</a:t>
            </a:r>
            <a:r>
              <a:rPr lang="ru-RU" altLang="en-US" sz="1400" b="1">
                <a:solidFill>
                  <a:srgbClr val="3A07DF"/>
                </a:solidFill>
              </a:rPr>
              <a:t>одими</a:t>
            </a:r>
            <a:r>
              <a:rPr lang="tr-TR" altLang="en-US" sz="1400" b="1">
                <a:solidFill>
                  <a:srgbClr val="3A07DF"/>
                </a:solidFill>
              </a:rPr>
              <a:t> </a:t>
            </a:r>
            <a:r>
              <a:rPr lang="ru-RU" altLang="en-US" sz="1400" b="1">
                <a:solidFill>
                  <a:srgbClr val="3A07DF"/>
                </a:solidFill>
              </a:rPr>
              <a:t>тартибга</a:t>
            </a:r>
            <a:r>
              <a:rPr lang="tr-TR" altLang="en-US" sz="1400" b="1">
                <a:solidFill>
                  <a:srgbClr val="3A07DF"/>
                </a:solidFill>
              </a:rPr>
              <a:t> </a:t>
            </a:r>
            <a:r>
              <a:rPr lang="ru-RU" altLang="en-US" sz="1400" b="1">
                <a:solidFill>
                  <a:srgbClr val="3A07DF"/>
                </a:solidFill>
              </a:rPr>
              <a:t>солинмаган</a:t>
            </a:r>
            <a:r>
              <a:rPr lang="tr-TR" altLang="en-US" sz="1400" b="1">
                <a:solidFill>
                  <a:srgbClr val="3A07DF"/>
                </a:solidFill>
              </a:rPr>
              <a:t> </a:t>
            </a:r>
            <a:r>
              <a:rPr lang="ru-RU" altLang="en-US" sz="1400" b="1">
                <a:solidFill>
                  <a:srgbClr val="3A07DF"/>
                </a:solidFill>
              </a:rPr>
              <a:t>пиёдалар</a:t>
            </a:r>
            <a:r>
              <a:rPr lang="tr-TR" altLang="en-US" sz="1400" b="1">
                <a:solidFill>
                  <a:srgbClr val="3A07DF"/>
                </a:solidFill>
              </a:rPr>
              <a:t> </a:t>
            </a:r>
            <a:r>
              <a:rPr lang="ru-RU" altLang="en-US" sz="1400" b="1">
                <a:solidFill>
                  <a:srgbClr val="3A07DF"/>
                </a:solidFill>
              </a:rPr>
              <a:t>ўтиш</a:t>
            </a:r>
            <a:r>
              <a:rPr lang="tr-TR" altLang="en-US" sz="1400" b="1">
                <a:solidFill>
                  <a:srgbClr val="3A07DF"/>
                </a:solidFill>
              </a:rPr>
              <a:t> </a:t>
            </a:r>
            <a:r>
              <a:rPr lang="ru-RU" altLang="en-US" sz="1400" b="1">
                <a:solidFill>
                  <a:srgbClr val="3A07DF"/>
                </a:solidFill>
              </a:rPr>
              <a:t>жойида</a:t>
            </a:r>
            <a:r>
              <a:rPr lang="en-US" altLang="en-US" sz="1400" b="1">
                <a:solidFill>
                  <a:srgbClr val="3A07DF"/>
                </a:solidFill>
              </a:rPr>
              <a:t> </a:t>
            </a:r>
            <a:r>
              <a:rPr lang="ru-RU" altLang="en-US" sz="1400" b="1">
                <a:solidFill>
                  <a:srgbClr val="3A07DF"/>
                </a:solidFill>
              </a:rPr>
              <a:t>йўловчиларни</a:t>
            </a:r>
            <a:r>
              <a:rPr lang="en-US" altLang="en-US" sz="1400" b="1">
                <a:solidFill>
                  <a:srgbClr val="3A07DF"/>
                </a:solidFill>
              </a:rPr>
              <a:t> </a:t>
            </a:r>
            <a:r>
              <a:rPr lang="ru-RU" altLang="en-US" sz="1400" b="1">
                <a:solidFill>
                  <a:srgbClr val="3A07DF"/>
                </a:solidFill>
              </a:rPr>
              <a:t>ўтказиб</a:t>
            </a:r>
            <a:r>
              <a:rPr lang="en-US" altLang="en-US" sz="1400" b="1">
                <a:solidFill>
                  <a:srgbClr val="3A07DF"/>
                </a:solidFill>
              </a:rPr>
              <a:t> </a:t>
            </a:r>
            <a:r>
              <a:rPr lang="ru-RU" altLang="en-US" sz="1400" b="1">
                <a:solidFill>
                  <a:srgbClr val="3A07DF"/>
                </a:solidFill>
              </a:rPr>
              <a:t>юбормасдан</a:t>
            </a:r>
            <a:r>
              <a:rPr lang="tr-TR" altLang="en-US" sz="1400" b="1">
                <a:solidFill>
                  <a:srgbClr val="3A07DF"/>
                </a:solidFill>
              </a:rPr>
              <a:t> </a:t>
            </a:r>
            <a:r>
              <a:rPr lang="ru-RU" altLang="en-US" sz="1400" b="1">
                <a:solidFill>
                  <a:srgbClr val="3A07DF"/>
                </a:solidFill>
              </a:rPr>
              <a:t>ҳаракатланаётган</a:t>
            </a:r>
            <a:r>
              <a:rPr lang="tr-TR" altLang="en-US" sz="1400" b="1">
                <a:solidFill>
                  <a:srgbClr val="3A07DF"/>
                </a:solidFill>
              </a:rPr>
              <a:t> </a:t>
            </a:r>
            <a:r>
              <a:rPr lang="ru-RU" altLang="en-US" sz="1400" b="1">
                <a:solidFill>
                  <a:srgbClr val="3A07DF"/>
                </a:solidFill>
              </a:rPr>
              <a:t>автомобилни</a:t>
            </a:r>
            <a:r>
              <a:rPr lang="tr-TR" altLang="en-US" sz="1400" b="1">
                <a:solidFill>
                  <a:srgbClr val="3A07DF"/>
                </a:solidFill>
              </a:rPr>
              <a:t> </a:t>
            </a:r>
            <a:r>
              <a:rPr lang="ru-RU" altLang="en-US" sz="1400" b="1">
                <a:solidFill>
                  <a:srgbClr val="3A07DF"/>
                </a:solidFill>
              </a:rPr>
              <a:t>тў</a:t>
            </a:r>
            <a:r>
              <a:rPr lang="tr-TR" altLang="en-US" sz="1400" b="1">
                <a:solidFill>
                  <a:srgbClr val="3A07DF"/>
                </a:solidFill>
              </a:rPr>
              <a:t>x</a:t>
            </a:r>
            <a:r>
              <a:rPr lang="ru-RU" altLang="en-US" sz="1400" b="1">
                <a:solidFill>
                  <a:srgbClr val="3A07DF"/>
                </a:solidFill>
              </a:rPr>
              <a:t>татди</a:t>
            </a:r>
            <a:r>
              <a:rPr lang="tr-TR" altLang="en-US" sz="1400" b="1">
                <a:solidFill>
                  <a:srgbClr val="3A07DF"/>
                </a:solidFill>
              </a:rPr>
              <a:t>. </a:t>
            </a:r>
            <a:r>
              <a:rPr lang="ru-RU" altLang="en-US" sz="1400" b="1">
                <a:solidFill>
                  <a:srgbClr val="3A07DF"/>
                </a:solidFill>
              </a:rPr>
              <a:t>Машинадаги</a:t>
            </a:r>
            <a:r>
              <a:rPr lang="tr-TR" altLang="en-US" sz="1400" b="1">
                <a:solidFill>
                  <a:srgbClr val="3A07DF"/>
                </a:solidFill>
              </a:rPr>
              <a:t> </a:t>
            </a:r>
            <a:r>
              <a:rPr lang="ru-RU" altLang="en-US" sz="1400" b="1">
                <a:solidFill>
                  <a:srgbClr val="3A07DF"/>
                </a:solidFill>
              </a:rPr>
              <a:t>ҳайдовчи</a:t>
            </a:r>
            <a:r>
              <a:rPr lang="tr-TR" altLang="en-US" sz="1400" b="1">
                <a:solidFill>
                  <a:srgbClr val="3A07DF"/>
                </a:solidFill>
              </a:rPr>
              <a:t> </a:t>
            </a:r>
            <a:r>
              <a:rPr lang="ru-RU" altLang="en-US" sz="1400" b="1">
                <a:solidFill>
                  <a:srgbClr val="3A07DF"/>
                </a:solidFill>
              </a:rPr>
              <a:t>йўл</a:t>
            </a:r>
            <a:r>
              <a:rPr lang="tr-TR" altLang="en-US" sz="1400" b="1">
                <a:solidFill>
                  <a:srgbClr val="3A07DF"/>
                </a:solidFill>
              </a:rPr>
              <a:t> </a:t>
            </a:r>
            <a:r>
              <a:rPr lang="ru-RU" altLang="en-US" sz="1400" b="1">
                <a:solidFill>
                  <a:srgbClr val="3A07DF"/>
                </a:solidFill>
              </a:rPr>
              <a:t>ҳаракати</a:t>
            </a:r>
            <a:r>
              <a:rPr lang="en-US" altLang="en-US" sz="1400" b="1">
                <a:solidFill>
                  <a:srgbClr val="3A07DF"/>
                </a:solidFill>
              </a:rPr>
              <a:t> x</a:t>
            </a:r>
            <a:r>
              <a:rPr lang="ru-RU" altLang="en-US" sz="1400" b="1">
                <a:solidFill>
                  <a:srgbClr val="3A07DF"/>
                </a:solidFill>
              </a:rPr>
              <a:t>авфсизлиги</a:t>
            </a:r>
            <a:r>
              <a:rPr lang="en-US" altLang="en-US" sz="1400" b="1">
                <a:solidFill>
                  <a:srgbClr val="3A07DF"/>
                </a:solidFill>
              </a:rPr>
              <a:t> </a:t>
            </a:r>
            <a:r>
              <a:rPr lang="tr-TR" altLang="en-US" sz="1400" b="1">
                <a:solidFill>
                  <a:srgbClr val="3A07DF"/>
                </a:solidFill>
              </a:rPr>
              <a:t>x</a:t>
            </a:r>
            <a:r>
              <a:rPr lang="ru-RU" altLang="en-US" sz="1400" b="1">
                <a:solidFill>
                  <a:srgbClr val="3A07DF"/>
                </a:solidFill>
              </a:rPr>
              <a:t>одими</a:t>
            </a:r>
            <a:r>
              <a:rPr lang="tr-TR" altLang="en-US" sz="1400" b="1">
                <a:solidFill>
                  <a:srgbClr val="3A07DF"/>
                </a:solidFill>
              </a:rPr>
              <a:t> </a:t>
            </a:r>
            <a:r>
              <a:rPr lang="ru-RU" altLang="en-US" sz="1400" b="1">
                <a:solidFill>
                  <a:srgbClr val="3A07DF"/>
                </a:solidFill>
              </a:rPr>
              <a:t>билан</a:t>
            </a:r>
            <a:r>
              <a:rPr lang="tr-TR" altLang="en-US" sz="1400" b="1">
                <a:solidFill>
                  <a:srgbClr val="3A07DF"/>
                </a:solidFill>
              </a:rPr>
              <a:t> "</a:t>
            </a:r>
            <a:r>
              <a:rPr lang="ru-RU" altLang="en-US" sz="1400" b="1">
                <a:solidFill>
                  <a:srgbClr val="3A07DF"/>
                </a:solidFill>
              </a:rPr>
              <a:t>к</a:t>
            </a:r>
            <a:r>
              <a:rPr lang="tr-TR" altLang="en-US" sz="1400" b="1">
                <a:solidFill>
                  <a:srgbClr val="3A07DF"/>
                </a:solidFill>
              </a:rPr>
              <a:t>e</a:t>
            </a:r>
            <a:r>
              <a:rPr lang="ru-RU" altLang="en-US" sz="1400" b="1">
                <a:solidFill>
                  <a:srgbClr val="3A07DF"/>
                </a:solidFill>
              </a:rPr>
              <a:t>лишув</a:t>
            </a:r>
            <a:r>
              <a:rPr lang="tr-TR" altLang="en-US" sz="1400" b="1">
                <a:solidFill>
                  <a:srgbClr val="3A07DF"/>
                </a:solidFill>
              </a:rPr>
              <a:t>" </a:t>
            </a:r>
            <a:r>
              <a:rPr lang="ru-RU" altLang="en-US" sz="1400" b="1">
                <a:solidFill>
                  <a:srgbClr val="3A07DF"/>
                </a:solidFill>
              </a:rPr>
              <a:t>қилишни</a:t>
            </a:r>
            <a:r>
              <a:rPr lang="tr-TR" altLang="en-US" sz="1400" b="1">
                <a:solidFill>
                  <a:srgbClr val="3A07DF"/>
                </a:solidFill>
              </a:rPr>
              <a:t> </a:t>
            </a:r>
            <a:r>
              <a:rPr lang="ru-RU" altLang="en-US" sz="1400" b="1">
                <a:solidFill>
                  <a:srgbClr val="3A07DF"/>
                </a:solidFill>
              </a:rPr>
              <a:t>таклиф</a:t>
            </a:r>
            <a:r>
              <a:rPr lang="tr-TR" altLang="en-US" sz="1400" b="1">
                <a:solidFill>
                  <a:srgbClr val="3A07DF"/>
                </a:solidFill>
              </a:rPr>
              <a:t> </a:t>
            </a:r>
            <a:r>
              <a:rPr lang="ru-RU" altLang="en-US" sz="1400" b="1">
                <a:solidFill>
                  <a:srgbClr val="3A07DF"/>
                </a:solidFill>
              </a:rPr>
              <a:t>қилди</a:t>
            </a:r>
            <a:r>
              <a:rPr lang="tr-TR" altLang="en-US" sz="1400" b="1">
                <a:solidFill>
                  <a:srgbClr val="3A07DF"/>
                </a:solidFill>
              </a:rPr>
              <a:t>, </a:t>
            </a:r>
            <a:r>
              <a:rPr lang="ru-RU" altLang="en-US" sz="1400" b="1">
                <a:solidFill>
                  <a:srgbClr val="3A07DF"/>
                </a:solidFill>
              </a:rPr>
              <a:t>аммо</a:t>
            </a:r>
            <a:r>
              <a:rPr lang="tr-TR" altLang="en-US" sz="1400" b="1">
                <a:solidFill>
                  <a:srgbClr val="3A07DF"/>
                </a:solidFill>
              </a:rPr>
              <a:t> </a:t>
            </a:r>
            <a:r>
              <a:rPr lang="en-US" altLang="en-US" sz="1400" b="1">
                <a:solidFill>
                  <a:srgbClr val="3A07DF"/>
                </a:solidFill>
              </a:rPr>
              <a:t>x</a:t>
            </a:r>
            <a:r>
              <a:rPr lang="ru-RU" altLang="en-US" sz="1400" b="1">
                <a:solidFill>
                  <a:srgbClr val="3A07DF"/>
                </a:solidFill>
              </a:rPr>
              <a:t>одим</a:t>
            </a:r>
            <a:r>
              <a:rPr lang="en-US" altLang="en-US" sz="1400" b="1">
                <a:solidFill>
                  <a:srgbClr val="3A07DF"/>
                </a:solidFill>
              </a:rPr>
              <a:t> </a:t>
            </a:r>
            <a:r>
              <a:rPr lang="ru-RU" altLang="en-US" sz="1400" b="1">
                <a:solidFill>
                  <a:srgbClr val="3A07DF"/>
                </a:solidFill>
              </a:rPr>
              <a:t>бу</a:t>
            </a:r>
            <a:r>
              <a:rPr lang="en-US" altLang="en-US" sz="1400" b="1">
                <a:solidFill>
                  <a:srgbClr val="3A07DF"/>
                </a:solidFill>
              </a:rPr>
              <a:t> </a:t>
            </a:r>
            <a:r>
              <a:rPr lang="ru-RU" altLang="en-US" sz="1400" b="1">
                <a:solidFill>
                  <a:srgbClr val="3A07DF"/>
                </a:solidFill>
              </a:rPr>
              <a:t>таклифни</a:t>
            </a:r>
            <a:r>
              <a:rPr lang="tr-TR" altLang="en-US" sz="1400" b="1">
                <a:solidFill>
                  <a:srgbClr val="3A07DF"/>
                </a:solidFill>
              </a:rPr>
              <a:t> </a:t>
            </a:r>
            <a:r>
              <a:rPr lang="ru-RU" altLang="en-US" sz="1400" b="1">
                <a:solidFill>
                  <a:srgbClr val="3A07DF"/>
                </a:solidFill>
              </a:rPr>
              <a:t>рад</a:t>
            </a:r>
            <a:r>
              <a:rPr lang="tr-TR" altLang="en-US" sz="1400" b="1">
                <a:solidFill>
                  <a:srgbClr val="3A07DF"/>
                </a:solidFill>
              </a:rPr>
              <a:t> </a:t>
            </a:r>
            <a:r>
              <a:rPr lang="uz-Cyrl-UZ" altLang="en-US" sz="1400" b="1">
                <a:solidFill>
                  <a:srgbClr val="3A07DF"/>
                </a:solidFill>
              </a:rPr>
              <a:t>э</a:t>
            </a:r>
            <a:r>
              <a:rPr lang="ru-RU" altLang="en-US" sz="1400" b="1">
                <a:solidFill>
                  <a:srgbClr val="3A07DF"/>
                </a:solidFill>
              </a:rPr>
              <a:t>тди</a:t>
            </a:r>
            <a:r>
              <a:rPr lang="tr-TR" altLang="en-US" sz="1400" b="1">
                <a:solidFill>
                  <a:srgbClr val="3A07DF"/>
                </a:solidFill>
              </a:rPr>
              <a:t> </a:t>
            </a:r>
            <a:r>
              <a:rPr lang="ru-RU" altLang="en-US" sz="1400" b="1">
                <a:solidFill>
                  <a:srgbClr val="3A07DF"/>
                </a:solidFill>
              </a:rPr>
              <a:t>ва</a:t>
            </a:r>
            <a:r>
              <a:rPr lang="tr-TR" altLang="en-US" sz="1400" b="1">
                <a:solidFill>
                  <a:srgbClr val="3A07DF"/>
                </a:solidFill>
              </a:rPr>
              <a:t> </a:t>
            </a:r>
            <a:r>
              <a:rPr lang="ru-RU" altLang="en-US" sz="1400" b="1">
                <a:solidFill>
                  <a:srgbClr val="3A07DF"/>
                </a:solidFill>
              </a:rPr>
              <a:t>ҳайдовчига</a:t>
            </a:r>
            <a:r>
              <a:rPr lang="tr-TR" altLang="en-US" sz="1400" b="1">
                <a:solidFill>
                  <a:srgbClr val="3A07DF"/>
                </a:solidFill>
              </a:rPr>
              <a:t> </a:t>
            </a:r>
            <a:r>
              <a:rPr lang="ru-RU" altLang="en-US" sz="1400" b="1">
                <a:solidFill>
                  <a:srgbClr val="3A07DF"/>
                </a:solidFill>
              </a:rPr>
              <a:t>жарима</a:t>
            </a:r>
            <a:r>
              <a:rPr lang="tr-TR" altLang="en-US" sz="1400" b="1">
                <a:solidFill>
                  <a:srgbClr val="3A07DF"/>
                </a:solidFill>
              </a:rPr>
              <a:t> </a:t>
            </a:r>
            <a:r>
              <a:rPr lang="ru-RU" altLang="en-US" sz="1400" b="1">
                <a:solidFill>
                  <a:srgbClr val="3A07DF"/>
                </a:solidFill>
              </a:rPr>
              <a:t>солди</a:t>
            </a:r>
            <a:r>
              <a:rPr lang="tr-TR" altLang="en-US" sz="1400" b="1">
                <a:solidFill>
                  <a:srgbClr val="3A07DF"/>
                </a:solidFill>
              </a:rPr>
              <a:t>. </a:t>
            </a:r>
            <a:r>
              <a:rPr lang="ru-RU" altLang="en-US" sz="1400" b="1">
                <a:solidFill>
                  <a:srgbClr val="3A07DF"/>
                </a:solidFill>
              </a:rPr>
              <a:t>Йўл</a:t>
            </a:r>
            <a:r>
              <a:rPr lang="tr-TR" altLang="en-US" sz="1400" b="1">
                <a:solidFill>
                  <a:srgbClr val="3A07DF"/>
                </a:solidFill>
              </a:rPr>
              <a:t> </a:t>
            </a:r>
            <a:r>
              <a:rPr lang="ru-RU" altLang="en-US" sz="1400" b="1">
                <a:solidFill>
                  <a:srgbClr val="3A07DF"/>
                </a:solidFill>
              </a:rPr>
              <a:t>ҳаракати</a:t>
            </a:r>
            <a:r>
              <a:rPr lang="tr-TR" altLang="en-US" sz="1400" b="1">
                <a:solidFill>
                  <a:srgbClr val="3A07DF"/>
                </a:solidFill>
              </a:rPr>
              <a:t> </a:t>
            </a:r>
            <a:r>
              <a:rPr lang="en-US" altLang="en-US" sz="1400" b="1">
                <a:solidFill>
                  <a:srgbClr val="3A07DF"/>
                </a:solidFill>
              </a:rPr>
              <a:t>x</a:t>
            </a:r>
            <a:r>
              <a:rPr lang="ru-RU" altLang="en-US" sz="1400" b="1">
                <a:solidFill>
                  <a:srgbClr val="3A07DF"/>
                </a:solidFill>
              </a:rPr>
              <a:t>авфсизлиги</a:t>
            </a:r>
            <a:r>
              <a:rPr lang="en-US" altLang="en-US" sz="1400" b="1">
                <a:solidFill>
                  <a:srgbClr val="3A07DF"/>
                </a:solidFill>
              </a:rPr>
              <a:t> x</a:t>
            </a:r>
            <a:r>
              <a:rPr lang="ru-RU" altLang="en-US" sz="1400" b="1">
                <a:solidFill>
                  <a:srgbClr val="3A07DF"/>
                </a:solidFill>
              </a:rPr>
              <a:t>одими</a:t>
            </a:r>
            <a:r>
              <a:rPr lang="en-US" altLang="en-US" sz="1400" b="1">
                <a:solidFill>
                  <a:srgbClr val="3A07DF"/>
                </a:solidFill>
              </a:rPr>
              <a:t> </a:t>
            </a:r>
            <a:r>
              <a:rPr lang="ru-RU" altLang="en-US" sz="1400" b="1">
                <a:solidFill>
                  <a:srgbClr val="3A07DF"/>
                </a:solidFill>
              </a:rPr>
              <a:t>тўғри</a:t>
            </a:r>
            <a:r>
              <a:rPr lang="tr-TR" altLang="en-US" sz="1400" b="1">
                <a:solidFill>
                  <a:srgbClr val="3A07DF"/>
                </a:solidFill>
              </a:rPr>
              <a:t> </a:t>
            </a:r>
            <a:r>
              <a:rPr lang="ru-RU" altLang="en-US" sz="1400" b="1">
                <a:solidFill>
                  <a:srgbClr val="3A07DF"/>
                </a:solidFill>
              </a:rPr>
              <a:t>иш</a:t>
            </a:r>
            <a:r>
              <a:rPr lang="tr-TR" altLang="en-US" sz="1400" b="1">
                <a:solidFill>
                  <a:srgbClr val="3A07DF"/>
                </a:solidFill>
              </a:rPr>
              <a:t> </a:t>
            </a:r>
            <a:r>
              <a:rPr lang="ru-RU" altLang="en-US" sz="1400" b="1">
                <a:solidFill>
                  <a:srgbClr val="3A07DF"/>
                </a:solidFill>
              </a:rPr>
              <a:t>қилдими</a:t>
            </a:r>
            <a:r>
              <a:rPr lang="tr-TR" altLang="en-US" sz="1400" b="1">
                <a:solidFill>
                  <a:srgbClr val="3A07DF"/>
                </a:solidFill>
              </a:rPr>
              <a:t>?</a:t>
            </a:r>
            <a:endParaRPr lang="ru-RU" altLang="en-US" sz="1400" b="1">
              <a:solidFill>
                <a:srgbClr val="3A07DF"/>
              </a:solidFill>
            </a:endParaRPr>
          </a:p>
        </p:txBody>
      </p:sp>
      <p:grpSp>
        <p:nvGrpSpPr>
          <p:cNvPr id="3" name="Group 775">
            <a:extLst>
              <a:ext uri="{FF2B5EF4-FFF2-40B4-BE49-F238E27FC236}">
                <a16:creationId xmlns:a16="http://schemas.microsoft.com/office/drawing/2014/main" id="{76303A5E-3704-446F-8E5E-9E934F7C70C6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784413" y="3126513"/>
            <a:ext cx="613975" cy="610405"/>
            <a:chOff x="3506" y="3214"/>
            <a:chExt cx="172" cy="171"/>
          </a:xfrm>
          <a:solidFill>
            <a:srgbClr val="3A07DF"/>
          </a:solidFill>
        </p:grpSpPr>
        <p:sp>
          <p:nvSpPr>
            <p:cNvPr id="58" name="Freeform 776">
              <a:extLst>
                <a:ext uri="{FF2B5EF4-FFF2-40B4-BE49-F238E27FC236}">
                  <a16:creationId xmlns:a16="http://schemas.microsoft.com/office/drawing/2014/main" id="{B3705009-11FE-4838-9016-05DA6F3B9C8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506" y="3311"/>
              <a:ext cx="172" cy="74"/>
            </a:xfrm>
            <a:custGeom>
              <a:avLst/>
              <a:gdLst>
                <a:gd name="T0" fmla="*/ 6399 w 6407"/>
                <a:gd name="T1" fmla="*/ 497 h 2768"/>
                <a:gd name="T2" fmla="*/ 6206 w 6407"/>
                <a:gd name="T3" fmla="*/ 138 h 2768"/>
                <a:gd name="T4" fmla="*/ 5592 w 6407"/>
                <a:gd name="T5" fmla="*/ 172 h 2768"/>
                <a:gd name="T6" fmla="*/ 4560 w 6407"/>
                <a:gd name="T7" fmla="*/ 1133 h 2768"/>
                <a:gd name="T8" fmla="*/ 4219 w 6407"/>
                <a:gd name="T9" fmla="*/ 682 h 2768"/>
                <a:gd name="T10" fmla="*/ 2958 w 6407"/>
                <a:gd name="T11" fmla="*/ 362 h 2768"/>
                <a:gd name="T12" fmla="*/ 2289 w 6407"/>
                <a:gd name="T13" fmla="*/ 384 h 2768"/>
                <a:gd name="T14" fmla="*/ 1418 w 6407"/>
                <a:gd name="T15" fmla="*/ 667 h 2768"/>
                <a:gd name="T16" fmla="*/ 1418 w 6407"/>
                <a:gd name="T17" fmla="*/ 416 h 2768"/>
                <a:gd name="T18" fmla="*/ 1293 w 6407"/>
                <a:gd name="T19" fmla="*/ 291 h 2768"/>
                <a:gd name="T20" fmla="*/ 125 w 6407"/>
                <a:gd name="T21" fmla="*/ 291 h 2768"/>
                <a:gd name="T22" fmla="*/ 0 w 6407"/>
                <a:gd name="T23" fmla="*/ 416 h 2768"/>
                <a:gd name="T24" fmla="*/ 0 w 6407"/>
                <a:gd name="T25" fmla="*/ 2643 h 2768"/>
                <a:gd name="T26" fmla="*/ 125 w 6407"/>
                <a:gd name="T27" fmla="*/ 2768 h 2768"/>
                <a:gd name="T28" fmla="*/ 1293 w 6407"/>
                <a:gd name="T29" fmla="*/ 2768 h 2768"/>
                <a:gd name="T30" fmla="*/ 1418 w 6407"/>
                <a:gd name="T31" fmla="*/ 2643 h 2768"/>
                <a:gd name="T32" fmla="*/ 1418 w 6407"/>
                <a:gd name="T33" fmla="*/ 930 h 2768"/>
                <a:gd name="T34" fmla="*/ 2366 w 6407"/>
                <a:gd name="T35" fmla="*/ 622 h 2768"/>
                <a:gd name="T36" fmla="*/ 2897 w 6407"/>
                <a:gd name="T37" fmla="*/ 605 h 2768"/>
                <a:gd name="T38" fmla="*/ 4157 w 6407"/>
                <a:gd name="T39" fmla="*/ 924 h 2768"/>
                <a:gd name="T40" fmla="*/ 4309 w 6407"/>
                <a:gd name="T41" fmla="*/ 1141 h 2768"/>
                <a:gd name="T42" fmla="*/ 4107 w 6407"/>
                <a:gd name="T43" fmla="*/ 1323 h 2768"/>
                <a:gd name="T44" fmla="*/ 3229 w 6407"/>
                <a:gd name="T45" fmla="*/ 1323 h 2768"/>
                <a:gd name="T46" fmla="*/ 3104 w 6407"/>
                <a:gd name="T47" fmla="*/ 1448 h 2768"/>
                <a:gd name="T48" fmla="*/ 3229 w 6407"/>
                <a:gd name="T49" fmla="*/ 1573 h 2768"/>
                <a:gd name="T50" fmla="*/ 3498 w 6407"/>
                <a:gd name="T51" fmla="*/ 1573 h 2768"/>
                <a:gd name="T52" fmla="*/ 3513 w 6407"/>
                <a:gd name="T53" fmla="*/ 1574 h 2768"/>
                <a:gd name="T54" fmla="*/ 4132 w 6407"/>
                <a:gd name="T55" fmla="*/ 1574 h 2768"/>
                <a:gd name="T56" fmla="*/ 4688 w 6407"/>
                <a:gd name="T57" fmla="*/ 1355 h 2768"/>
                <a:gd name="T58" fmla="*/ 5762 w 6407"/>
                <a:gd name="T59" fmla="*/ 355 h 2768"/>
                <a:gd name="T60" fmla="*/ 6057 w 6407"/>
                <a:gd name="T61" fmla="*/ 338 h 2768"/>
                <a:gd name="T62" fmla="*/ 6150 w 6407"/>
                <a:gd name="T63" fmla="*/ 511 h 2768"/>
                <a:gd name="T64" fmla="*/ 6077 w 6407"/>
                <a:gd name="T65" fmla="*/ 693 h 2768"/>
                <a:gd name="T66" fmla="*/ 4597 w 6407"/>
                <a:gd name="T67" fmla="*/ 2070 h 2768"/>
                <a:gd name="T68" fmla="*/ 4222 w 6407"/>
                <a:gd name="T69" fmla="*/ 2218 h 2768"/>
                <a:gd name="T70" fmla="*/ 2285 w 6407"/>
                <a:gd name="T71" fmla="*/ 2218 h 2768"/>
                <a:gd name="T72" fmla="*/ 2160 w 6407"/>
                <a:gd name="T73" fmla="*/ 2343 h 2768"/>
                <a:gd name="T74" fmla="*/ 2285 w 6407"/>
                <a:gd name="T75" fmla="*/ 2468 h 2768"/>
                <a:gd name="T76" fmla="*/ 4222 w 6407"/>
                <a:gd name="T77" fmla="*/ 2468 h 2768"/>
                <a:gd name="T78" fmla="*/ 4767 w 6407"/>
                <a:gd name="T79" fmla="*/ 2253 h 2768"/>
                <a:gd name="T80" fmla="*/ 6247 w 6407"/>
                <a:gd name="T81" fmla="*/ 876 h 2768"/>
                <a:gd name="T82" fmla="*/ 6399 w 6407"/>
                <a:gd name="T83" fmla="*/ 497 h 2768"/>
                <a:gd name="T84" fmla="*/ 1168 w 6407"/>
                <a:gd name="T85" fmla="*/ 2518 h 2768"/>
                <a:gd name="T86" fmla="*/ 250 w 6407"/>
                <a:gd name="T87" fmla="*/ 2518 h 2768"/>
                <a:gd name="T88" fmla="*/ 250 w 6407"/>
                <a:gd name="T89" fmla="*/ 541 h 2768"/>
                <a:gd name="T90" fmla="*/ 1168 w 6407"/>
                <a:gd name="T91" fmla="*/ 541 h 2768"/>
                <a:gd name="T92" fmla="*/ 1168 w 6407"/>
                <a:gd name="T93" fmla="*/ 2518 h 27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6407" h="2768">
                  <a:moveTo>
                    <a:pt x="6399" y="497"/>
                  </a:moveTo>
                  <a:cubicBezTo>
                    <a:pt x="6391" y="354"/>
                    <a:pt x="6321" y="223"/>
                    <a:pt x="6206" y="138"/>
                  </a:cubicBezTo>
                  <a:cubicBezTo>
                    <a:pt x="6020" y="0"/>
                    <a:pt x="5761" y="14"/>
                    <a:pt x="5592" y="172"/>
                  </a:cubicBezTo>
                  <a:lnTo>
                    <a:pt x="4560" y="1133"/>
                  </a:lnTo>
                  <a:cubicBezTo>
                    <a:pt x="4566" y="922"/>
                    <a:pt x="4427" y="735"/>
                    <a:pt x="4219" y="682"/>
                  </a:cubicBezTo>
                  <a:lnTo>
                    <a:pt x="2958" y="362"/>
                  </a:lnTo>
                  <a:cubicBezTo>
                    <a:pt x="2737" y="306"/>
                    <a:pt x="2506" y="314"/>
                    <a:pt x="2289" y="384"/>
                  </a:cubicBezTo>
                  <a:lnTo>
                    <a:pt x="1418" y="667"/>
                  </a:lnTo>
                  <a:lnTo>
                    <a:pt x="1418" y="416"/>
                  </a:lnTo>
                  <a:cubicBezTo>
                    <a:pt x="1418" y="347"/>
                    <a:pt x="1362" y="291"/>
                    <a:pt x="1293" y="291"/>
                  </a:cubicBezTo>
                  <a:lnTo>
                    <a:pt x="125" y="291"/>
                  </a:lnTo>
                  <a:cubicBezTo>
                    <a:pt x="56" y="291"/>
                    <a:pt x="0" y="347"/>
                    <a:pt x="0" y="416"/>
                  </a:cubicBezTo>
                  <a:lnTo>
                    <a:pt x="0" y="2643"/>
                  </a:lnTo>
                  <a:cubicBezTo>
                    <a:pt x="0" y="2712"/>
                    <a:pt x="56" y="2768"/>
                    <a:pt x="125" y="2768"/>
                  </a:cubicBezTo>
                  <a:lnTo>
                    <a:pt x="1293" y="2768"/>
                  </a:lnTo>
                  <a:cubicBezTo>
                    <a:pt x="1362" y="2768"/>
                    <a:pt x="1418" y="2712"/>
                    <a:pt x="1418" y="2643"/>
                  </a:cubicBezTo>
                  <a:lnTo>
                    <a:pt x="1418" y="930"/>
                  </a:lnTo>
                  <a:lnTo>
                    <a:pt x="2366" y="622"/>
                  </a:lnTo>
                  <a:cubicBezTo>
                    <a:pt x="2538" y="566"/>
                    <a:pt x="2722" y="560"/>
                    <a:pt x="2897" y="605"/>
                  </a:cubicBezTo>
                  <a:lnTo>
                    <a:pt x="4157" y="924"/>
                  </a:lnTo>
                  <a:cubicBezTo>
                    <a:pt x="4255" y="949"/>
                    <a:pt x="4319" y="1040"/>
                    <a:pt x="4309" y="1141"/>
                  </a:cubicBezTo>
                  <a:cubicBezTo>
                    <a:pt x="4299" y="1245"/>
                    <a:pt x="4212" y="1323"/>
                    <a:pt x="4107" y="1323"/>
                  </a:cubicBezTo>
                  <a:lnTo>
                    <a:pt x="3229" y="1323"/>
                  </a:lnTo>
                  <a:cubicBezTo>
                    <a:pt x="3160" y="1323"/>
                    <a:pt x="3104" y="1379"/>
                    <a:pt x="3104" y="1448"/>
                  </a:cubicBezTo>
                  <a:cubicBezTo>
                    <a:pt x="3104" y="1517"/>
                    <a:pt x="3160" y="1573"/>
                    <a:pt x="3229" y="1573"/>
                  </a:cubicBezTo>
                  <a:lnTo>
                    <a:pt x="3498" y="1573"/>
                  </a:lnTo>
                  <a:cubicBezTo>
                    <a:pt x="3503" y="1574"/>
                    <a:pt x="3508" y="1574"/>
                    <a:pt x="3513" y="1574"/>
                  </a:cubicBezTo>
                  <a:lnTo>
                    <a:pt x="4132" y="1574"/>
                  </a:lnTo>
                  <a:cubicBezTo>
                    <a:pt x="4339" y="1574"/>
                    <a:pt x="4536" y="1496"/>
                    <a:pt x="4688" y="1355"/>
                  </a:cubicBezTo>
                  <a:lnTo>
                    <a:pt x="5762" y="355"/>
                  </a:lnTo>
                  <a:cubicBezTo>
                    <a:pt x="5843" y="279"/>
                    <a:pt x="5967" y="272"/>
                    <a:pt x="6057" y="338"/>
                  </a:cubicBezTo>
                  <a:cubicBezTo>
                    <a:pt x="6112" y="379"/>
                    <a:pt x="6146" y="442"/>
                    <a:pt x="6150" y="511"/>
                  </a:cubicBezTo>
                  <a:cubicBezTo>
                    <a:pt x="6154" y="580"/>
                    <a:pt x="6127" y="646"/>
                    <a:pt x="6077" y="693"/>
                  </a:cubicBezTo>
                  <a:lnTo>
                    <a:pt x="4597" y="2070"/>
                  </a:lnTo>
                  <a:cubicBezTo>
                    <a:pt x="4494" y="2165"/>
                    <a:pt x="4361" y="2218"/>
                    <a:pt x="4222" y="2218"/>
                  </a:cubicBezTo>
                  <a:lnTo>
                    <a:pt x="2285" y="2218"/>
                  </a:lnTo>
                  <a:cubicBezTo>
                    <a:pt x="2216" y="2218"/>
                    <a:pt x="2160" y="2274"/>
                    <a:pt x="2160" y="2343"/>
                  </a:cubicBezTo>
                  <a:cubicBezTo>
                    <a:pt x="2160" y="2412"/>
                    <a:pt x="2216" y="2468"/>
                    <a:pt x="2285" y="2468"/>
                  </a:cubicBezTo>
                  <a:lnTo>
                    <a:pt x="4222" y="2468"/>
                  </a:lnTo>
                  <a:cubicBezTo>
                    <a:pt x="4425" y="2468"/>
                    <a:pt x="4618" y="2392"/>
                    <a:pt x="4767" y="2253"/>
                  </a:cubicBezTo>
                  <a:lnTo>
                    <a:pt x="6247" y="876"/>
                  </a:lnTo>
                  <a:cubicBezTo>
                    <a:pt x="6352" y="778"/>
                    <a:pt x="6407" y="640"/>
                    <a:pt x="6399" y="497"/>
                  </a:cubicBezTo>
                  <a:close/>
                  <a:moveTo>
                    <a:pt x="1168" y="2518"/>
                  </a:moveTo>
                  <a:lnTo>
                    <a:pt x="250" y="2518"/>
                  </a:lnTo>
                  <a:lnTo>
                    <a:pt x="250" y="541"/>
                  </a:lnTo>
                  <a:lnTo>
                    <a:pt x="1168" y="541"/>
                  </a:lnTo>
                  <a:lnTo>
                    <a:pt x="1168" y="2518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cs typeface="+mn-cs"/>
              </a:endParaRPr>
            </a:p>
          </p:txBody>
        </p:sp>
        <p:sp>
          <p:nvSpPr>
            <p:cNvPr id="59" name="Freeform 777">
              <a:extLst>
                <a:ext uri="{FF2B5EF4-FFF2-40B4-BE49-F238E27FC236}">
                  <a16:creationId xmlns:a16="http://schemas.microsoft.com/office/drawing/2014/main" id="{641755E1-55A1-499E-A372-D9EEA0F635E9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0" y="3371"/>
              <a:ext cx="7" cy="6"/>
            </a:xfrm>
            <a:custGeom>
              <a:avLst/>
              <a:gdLst>
                <a:gd name="T0" fmla="*/ 213 w 250"/>
                <a:gd name="T1" fmla="*/ 36 h 250"/>
                <a:gd name="T2" fmla="*/ 125 w 250"/>
                <a:gd name="T3" fmla="*/ 0 h 250"/>
                <a:gd name="T4" fmla="*/ 36 w 250"/>
                <a:gd name="T5" fmla="*/ 36 h 250"/>
                <a:gd name="T6" fmla="*/ 0 w 250"/>
                <a:gd name="T7" fmla="*/ 125 h 250"/>
                <a:gd name="T8" fmla="*/ 36 w 250"/>
                <a:gd name="T9" fmla="*/ 213 h 250"/>
                <a:gd name="T10" fmla="*/ 125 w 250"/>
                <a:gd name="T11" fmla="*/ 250 h 250"/>
                <a:gd name="T12" fmla="*/ 213 w 250"/>
                <a:gd name="T13" fmla="*/ 213 h 250"/>
                <a:gd name="T14" fmla="*/ 250 w 250"/>
                <a:gd name="T15" fmla="*/ 125 h 250"/>
                <a:gd name="T16" fmla="*/ 213 w 250"/>
                <a:gd name="T17" fmla="*/ 36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0" h="250">
                  <a:moveTo>
                    <a:pt x="213" y="36"/>
                  </a:moveTo>
                  <a:cubicBezTo>
                    <a:pt x="190" y="13"/>
                    <a:pt x="157" y="0"/>
                    <a:pt x="125" y="0"/>
                  </a:cubicBezTo>
                  <a:cubicBezTo>
                    <a:pt x="92" y="0"/>
                    <a:pt x="59" y="13"/>
                    <a:pt x="36" y="36"/>
                  </a:cubicBezTo>
                  <a:cubicBezTo>
                    <a:pt x="13" y="60"/>
                    <a:pt x="0" y="92"/>
                    <a:pt x="0" y="125"/>
                  </a:cubicBezTo>
                  <a:cubicBezTo>
                    <a:pt x="0" y="158"/>
                    <a:pt x="13" y="190"/>
                    <a:pt x="36" y="213"/>
                  </a:cubicBezTo>
                  <a:cubicBezTo>
                    <a:pt x="60" y="236"/>
                    <a:pt x="92" y="250"/>
                    <a:pt x="125" y="250"/>
                  </a:cubicBezTo>
                  <a:cubicBezTo>
                    <a:pt x="157" y="250"/>
                    <a:pt x="190" y="236"/>
                    <a:pt x="213" y="213"/>
                  </a:cubicBezTo>
                  <a:cubicBezTo>
                    <a:pt x="236" y="190"/>
                    <a:pt x="250" y="158"/>
                    <a:pt x="250" y="125"/>
                  </a:cubicBezTo>
                  <a:cubicBezTo>
                    <a:pt x="250" y="92"/>
                    <a:pt x="236" y="60"/>
                    <a:pt x="213" y="36"/>
                  </a:cubicBez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cs typeface="+mn-cs"/>
              </a:endParaRPr>
            </a:p>
          </p:txBody>
        </p:sp>
        <p:sp>
          <p:nvSpPr>
            <p:cNvPr id="60" name="Freeform 778">
              <a:extLst>
                <a:ext uri="{FF2B5EF4-FFF2-40B4-BE49-F238E27FC236}">
                  <a16:creationId xmlns:a16="http://schemas.microsoft.com/office/drawing/2014/main" id="{207282A5-0B34-42A7-8720-03EBDA31E799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2" y="3367"/>
              <a:ext cx="6" cy="7"/>
            </a:xfrm>
            <a:custGeom>
              <a:avLst/>
              <a:gdLst>
                <a:gd name="T0" fmla="*/ 213 w 250"/>
                <a:gd name="T1" fmla="*/ 36 h 250"/>
                <a:gd name="T2" fmla="*/ 125 w 250"/>
                <a:gd name="T3" fmla="*/ 0 h 250"/>
                <a:gd name="T4" fmla="*/ 36 w 250"/>
                <a:gd name="T5" fmla="*/ 36 h 250"/>
                <a:gd name="T6" fmla="*/ 0 w 250"/>
                <a:gd name="T7" fmla="*/ 125 h 250"/>
                <a:gd name="T8" fmla="*/ 36 w 250"/>
                <a:gd name="T9" fmla="*/ 213 h 250"/>
                <a:gd name="T10" fmla="*/ 125 w 250"/>
                <a:gd name="T11" fmla="*/ 250 h 250"/>
                <a:gd name="T12" fmla="*/ 213 w 250"/>
                <a:gd name="T13" fmla="*/ 213 h 250"/>
                <a:gd name="T14" fmla="*/ 250 w 250"/>
                <a:gd name="T15" fmla="*/ 125 h 250"/>
                <a:gd name="T16" fmla="*/ 213 w 250"/>
                <a:gd name="T17" fmla="*/ 36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0" h="250">
                  <a:moveTo>
                    <a:pt x="213" y="36"/>
                  </a:moveTo>
                  <a:cubicBezTo>
                    <a:pt x="190" y="13"/>
                    <a:pt x="158" y="0"/>
                    <a:pt x="125" y="0"/>
                  </a:cubicBezTo>
                  <a:cubicBezTo>
                    <a:pt x="92" y="0"/>
                    <a:pt x="60" y="13"/>
                    <a:pt x="36" y="36"/>
                  </a:cubicBezTo>
                  <a:cubicBezTo>
                    <a:pt x="13" y="60"/>
                    <a:pt x="0" y="92"/>
                    <a:pt x="0" y="125"/>
                  </a:cubicBezTo>
                  <a:cubicBezTo>
                    <a:pt x="0" y="158"/>
                    <a:pt x="13" y="190"/>
                    <a:pt x="36" y="213"/>
                  </a:cubicBezTo>
                  <a:cubicBezTo>
                    <a:pt x="60" y="236"/>
                    <a:pt x="92" y="250"/>
                    <a:pt x="125" y="250"/>
                  </a:cubicBezTo>
                  <a:cubicBezTo>
                    <a:pt x="158" y="250"/>
                    <a:pt x="190" y="236"/>
                    <a:pt x="213" y="213"/>
                  </a:cubicBezTo>
                  <a:cubicBezTo>
                    <a:pt x="237" y="190"/>
                    <a:pt x="250" y="158"/>
                    <a:pt x="250" y="125"/>
                  </a:cubicBezTo>
                  <a:cubicBezTo>
                    <a:pt x="250" y="92"/>
                    <a:pt x="237" y="60"/>
                    <a:pt x="213" y="36"/>
                  </a:cubicBez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cs typeface="+mn-cs"/>
              </a:endParaRPr>
            </a:p>
          </p:txBody>
        </p:sp>
        <p:sp>
          <p:nvSpPr>
            <p:cNvPr id="61" name="Freeform 779">
              <a:extLst>
                <a:ext uri="{FF2B5EF4-FFF2-40B4-BE49-F238E27FC236}">
                  <a16:creationId xmlns:a16="http://schemas.microsoft.com/office/drawing/2014/main" id="{1326F424-85D1-4925-A602-AFDD9585872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562" y="3214"/>
              <a:ext cx="60" cy="75"/>
            </a:xfrm>
            <a:custGeom>
              <a:avLst/>
              <a:gdLst>
                <a:gd name="T0" fmla="*/ 1125 w 2250"/>
                <a:gd name="T1" fmla="*/ 0 h 2788"/>
                <a:gd name="T2" fmla="*/ 0 w 2250"/>
                <a:gd name="T3" fmla="*/ 1125 h 2788"/>
                <a:gd name="T4" fmla="*/ 375 w 2250"/>
                <a:gd name="T5" fmla="*/ 1500 h 2788"/>
                <a:gd name="T6" fmla="*/ 750 w 2250"/>
                <a:gd name="T7" fmla="*/ 1125 h 2788"/>
                <a:gd name="T8" fmla="*/ 1125 w 2250"/>
                <a:gd name="T9" fmla="*/ 750 h 2788"/>
                <a:gd name="T10" fmla="*/ 1500 w 2250"/>
                <a:gd name="T11" fmla="*/ 1125 h 2788"/>
                <a:gd name="T12" fmla="*/ 1125 w 2250"/>
                <a:gd name="T13" fmla="*/ 1500 h 2788"/>
                <a:gd name="T14" fmla="*/ 750 w 2250"/>
                <a:gd name="T15" fmla="*/ 1875 h 2788"/>
                <a:gd name="T16" fmla="*/ 750 w 2250"/>
                <a:gd name="T17" fmla="*/ 2413 h 2788"/>
                <a:gd name="T18" fmla="*/ 1125 w 2250"/>
                <a:gd name="T19" fmla="*/ 2788 h 2788"/>
                <a:gd name="T20" fmla="*/ 1500 w 2250"/>
                <a:gd name="T21" fmla="*/ 2413 h 2788"/>
                <a:gd name="T22" fmla="*/ 1500 w 2250"/>
                <a:gd name="T23" fmla="*/ 2186 h 2788"/>
                <a:gd name="T24" fmla="*/ 2250 w 2250"/>
                <a:gd name="T25" fmla="*/ 1125 h 2788"/>
                <a:gd name="T26" fmla="*/ 1125 w 2250"/>
                <a:gd name="T27" fmla="*/ 0 h 2788"/>
                <a:gd name="T28" fmla="*/ 1343 w 2250"/>
                <a:gd name="T29" fmla="*/ 1972 h 2788"/>
                <a:gd name="T30" fmla="*/ 1250 w 2250"/>
                <a:gd name="T31" fmla="*/ 2093 h 2788"/>
                <a:gd name="T32" fmla="*/ 1250 w 2250"/>
                <a:gd name="T33" fmla="*/ 2413 h 2788"/>
                <a:gd name="T34" fmla="*/ 1125 w 2250"/>
                <a:gd name="T35" fmla="*/ 2538 h 2788"/>
                <a:gd name="T36" fmla="*/ 1000 w 2250"/>
                <a:gd name="T37" fmla="*/ 2413 h 2788"/>
                <a:gd name="T38" fmla="*/ 1000 w 2250"/>
                <a:gd name="T39" fmla="*/ 1875 h 2788"/>
                <a:gd name="T40" fmla="*/ 1125 w 2250"/>
                <a:gd name="T41" fmla="*/ 1750 h 2788"/>
                <a:gd name="T42" fmla="*/ 1750 w 2250"/>
                <a:gd name="T43" fmla="*/ 1125 h 2788"/>
                <a:gd name="T44" fmla="*/ 1125 w 2250"/>
                <a:gd name="T45" fmla="*/ 500 h 2788"/>
                <a:gd name="T46" fmla="*/ 500 w 2250"/>
                <a:gd name="T47" fmla="*/ 1125 h 2788"/>
                <a:gd name="T48" fmla="*/ 375 w 2250"/>
                <a:gd name="T49" fmla="*/ 1250 h 2788"/>
                <a:gd name="T50" fmla="*/ 250 w 2250"/>
                <a:gd name="T51" fmla="*/ 1125 h 2788"/>
                <a:gd name="T52" fmla="*/ 1125 w 2250"/>
                <a:gd name="T53" fmla="*/ 250 h 2788"/>
                <a:gd name="T54" fmla="*/ 2000 w 2250"/>
                <a:gd name="T55" fmla="*/ 1125 h 2788"/>
                <a:gd name="T56" fmla="*/ 1343 w 2250"/>
                <a:gd name="T57" fmla="*/ 1972 h 27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250" h="2788">
                  <a:moveTo>
                    <a:pt x="1125" y="0"/>
                  </a:moveTo>
                  <a:cubicBezTo>
                    <a:pt x="504" y="0"/>
                    <a:pt x="0" y="505"/>
                    <a:pt x="0" y="1125"/>
                  </a:cubicBezTo>
                  <a:cubicBezTo>
                    <a:pt x="0" y="1332"/>
                    <a:pt x="168" y="1500"/>
                    <a:pt x="375" y="1500"/>
                  </a:cubicBezTo>
                  <a:cubicBezTo>
                    <a:pt x="582" y="1500"/>
                    <a:pt x="750" y="1332"/>
                    <a:pt x="750" y="1125"/>
                  </a:cubicBezTo>
                  <a:cubicBezTo>
                    <a:pt x="750" y="918"/>
                    <a:pt x="918" y="750"/>
                    <a:pt x="1125" y="750"/>
                  </a:cubicBezTo>
                  <a:cubicBezTo>
                    <a:pt x="1332" y="750"/>
                    <a:pt x="1500" y="918"/>
                    <a:pt x="1500" y="1125"/>
                  </a:cubicBezTo>
                  <a:cubicBezTo>
                    <a:pt x="1500" y="1332"/>
                    <a:pt x="1332" y="1500"/>
                    <a:pt x="1125" y="1500"/>
                  </a:cubicBezTo>
                  <a:cubicBezTo>
                    <a:pt x="918" y="1500"/>
                    <a:pt x="750" y="1668"/>
                    <a:pt x="750" y="1875"/>
                  </a:cubicBezTo>
                  <a:lnTo>
                    <a:pt x="750" y="2413"/>
                  </a:lnTo>
                  <a:cubicBezTo>
                    <a:pt x="750" y="2619"/>
                    <a:pt x="918" y="2788"/>
                    <a:pt x="1125" y="2788"/>
                  </a:cubicBezTo>
                  <a:cubicBezTo>
                    <a:pt x="1332" y="2788"/>
                    <a:pt x="1500" y="2619"/>
                    <a:pt x="1500" y="2413"/>
                  </a:cubicBezTo>
                  <a:lnTo>
                    <a:pt x="1500" y="2186"/>
                  </a:lnTo>
                  <a:cubicBezTo>
                    <a:pt x="1946" y="2028"/>
                    <a:pt x="2250" y="1605"/>
                    <a:pt x="2250" y="1125"/>
                  </a:cubicBezTo>
                  <a:cubicBezTo>
                    <a:pt x="2250" y="505"/>
                    <a:pt x="1745" y="0"/>
                    <a:pt x="1125" y="0"/>
                  </a:cubicBezTo>
                  <a:close/>
                  <a:moveTo>
                    <a:pt x="1343" y="1972"/>
                  </a:moveTo>
                  <a:cubicBezTo>
                    <a:pt x="1288" y="1987"/>
                    <a:pt x="1250" y="2036"/>
                    <a:pt x="1250" y="2093"/>
                  </a:cubicBezTo>
                  <a:lnTo>
                    <a:pt x="1250" y="2413"/>
                  </a:lnTo>
                  <a:cubicBezTo>
                    <a:pt x="1250" y="2481"/>
                    <a:pt x="1194" y="2538"/>
                    <a:pt x="1125" y="2538"/>
                  </a:cubicBezTo>
                  <a:cubicBezTo>
                    <a:pt x="1056" y="2538"/>
                    <a:pt x="1000" y="2481"/>
                    <a:pt x="1000" y="2413"/>
                  </a:cubicBezTo>
                  <a:lnTo>
                    <a:pt x="1000" y="1875"/>
                  </a:lnTo>
                  <a:cubicBezTo>
                    <a:pt x="1000" y="1806"/>
                    <a:pt x="1056" y="1750"/>
                    <a:pt x="1125" y="1750"/>
                  </a:cubicBezTo>
                  <a:cubicBezTo>
                    <a:pt x="1469" y="1750"/>
                    <a:pt x="1750" y="1470"/>
                    <a:pt x="1750" y="1125"/>
                  </a:cubicBezTo>
                  <a:cubicBezTo>
                    <a:pt x="1750" y="781"/>
                    <a:pt x="1469" y="500"/>
                    <a:pt x="1125" y="500"/>
                  </a:cubicBezTo>
                  <a:cubicBezTo>
                    <a:pt x="780" y="500"/>
                    <a:pt x="500" y="781"/>
                    <a:pt x="500" y="1125"/>
                  </a:cubicBezTo>
                  <a:cubicBezTo>
                    <a:pt x="500" y="1194"/>
                    <a:pt x="444" y="1250"/>
                    <a:pt x="375" y="1250"/>
                  </a:cubicBezTo>
                  <a:cubicBezTo>
                    <a:pt x="306" y="1250"/>
                    <a:pt x="250" y="1194"/>
                    <a:pt x="250" y="1125"/>
                  </a:cubicBezTo>
                  <a:cubicBezTo>
                    <a:pt x="250" y="643"/>
                    <a:pt x="642" y="250"/>
                    <a:pt x="1125" y="250"/>
                  </a:cubicBezTo>
                  <a:cubicBezTo>
                    <a:pt x="1607" y="250"/>
                    <a:pt x="2000" y="643"/>
                    <a:pt x="2000" y="1125"/>
                  </a:cubicBezTo>
                  <a:cubicBezTo>
                    <a:pt x="2000" y="1524"/>
                    <a:pt x="1730" y="1873"/>
                    <a:pt x="1343" y="1972"/>
                  </a:cubicBez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cs typeface="+mn-cs"/>
              </a:endParaRPr>
            </a:p>
          </p:txBody>
        </p:sp>
        <p:sp>
          <p:nvSpPr>
            <p:cNvPr id="62" name="Freeform 780">
              <a:extLst>
                <a:ext uri="{FF2B5EF4-FFF2-40B4-BE49-F238E27FC236}">
                  <a16:creationId xmlns:a16="http://schemas.microsoft.com/office/drawing/2014/main" id="{57485B0A-94FF-40AB-927C-F3D4A41122C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582" y="3296"/>
              <a:ext cx="20" cy="20"/>
            </a:xfrm>
            <a:custGeom>
              <a:avLst/>
              <a:gdLst>
                <a:gd name="T0" fmla="*/ 640 w 750"/>
                <a:gd name="T1" fmla="*/ 110 h 750"/>
                <a:gd name="T2" fmla="*/ 375 w 750"/>
                <a:gd name="T3" fmla="*/ 0 h 750"/>
                <a:gd name="T4" fmla="*/ 110 w 750"/>
                <a:gd name="T5" fmla="*/ 109 h 750"/>
                <a:gd name="T6" fmla="*/ 0 w 750"/>
                <a:gd name="T7" fmla="*/ 375 h 750"/>
                <a:gd name="T8" fmla="*/ 110 w 750"/>
                <a:gd name="T9" fmla="*/ 640 h 750"/>
                <a:gd name="T10" fmla="*/ 375 w 750"/>
                <a:gd name="T11" fmla="*/ 750 h 750"/>
                <a:gd name="T12" fmla="*/ 640 w 750"/>
                <a:gd name="T13" fmla="*/ 640 h 750"/>
                <a:gd name="T14" fmla="*/ 750 w 750"/>
                <a:gd name="T15" fmla="*/ 375 h 750"/>
                <a:gd name="T16" fmla="*/ 640 w 750"/>
                <a:gd name="T17" fmla="*/ 110 h 750"/>
                <a:gd name="T18" fmla="*/ 463 w 750"/>
                <a:gd name="T19" fmla="*/ 463 h 750"/>
                <a:gd name="T20" fmla="*/ 375 w 750"/>
                <a:gd name="T21" fmla="*/ 500 h 750"/>
                <a:gd name="T22" fmla="*/ 286 w 750"/>
                <a:gd name="T23" fmla="*/ 463 h 750"/>
                <a:gd name="T24" fmla="*/ 250 w 750"/>
                <a:gd name="T25" fmla="*/ 375 h 750"/>
                <a:gd name="T26" fmla="*/ 287 w 750"/>
                <a:gd name="T27" fmla="*/ 286 h 750"/>
                <a:gd name="T28" fmla="*/ 375 w 750"/>
                <a:gd name="T29" fmla="*/ 250 h 750"/>
                <a:gd name="T30" fmla="*/ 463 w 750"/>
                <a:gd name="T31" fmla="*/ 286 h 750"/>
                <a:gd name="T32" fmla="*/ 500 w 750"/>
                <a:gd name="T33" fmla="*/ 375 h 750"/>
                <a:gd name="T34" fmla="*/ 463 w 750"/>
                <a:gd name="T35" fmla="*/ 463 h 7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50" h="750">
                  <a:moveTo>
                    <a:pt x="640" y="110"/>
                  </a:moveTo>
                  <a:cubicBezTo>
                    <a:pt x="570" y="40"/>
                    <a:pt x="474" y="0"/>
                    <a:pt x="375" y="0"/>
                  </a:cubicBezTo>
                  <a:cubicBezTo>
                    <a:pt x="276" y="0"/>
                    <a:pt x="179" y="40"/>
                    <a:pt x="110" y="109"/>
                  </a:cubicBezTo>
                  <a:cubicBezTo>
                    <a:pt x="40" y="179"/>
                    <a:pt x="0" y="276"/>
                    <a:pt x="0" y="375"/>
                  </a:cubicBezTo>
                  <a:cubicBezTo>
                    <a:pt x="0" y="473"/>
                    <a:pt x="40" y="570"/>
                    <a:pt x="110" y="640"/>
                  </a:cubicBezTo>
                  <a:cubicBezTo>
                    <a:pt x="179" y="710"/>
                    <a:pt x="276" y="750"/>
                    <a:pt x="375" y="750"/>
                  </a:cubicBezTo>
                  <a:cubicBezTo>
                    <a:pt x="473" y="750"/>
                    <a:pt x="570" y="709"/>
                    <a:pt x="640" y="640"/>
                  </a:cubicBezTo>
                  <a:cubicBezTo>
                    <a:pt x="710" y="570"/>
                    <a:pt x="750" y="473"/>
                    <a:pt x="750" y="375"/>
                  </a:cubicBezTo>
                  <a:cubicBezTo>
                    <a:pt x="750" y="276"/>
                    <a:pt x="710" y="179"/>
                    <a:pt x="640" y="110"/>
                  </a:cubicBezTo>
                  <a:close/>
                  <a:moveTo>
                    <a:pt x="463" y="463"/>
                  </a:moveTo>
                  <a:cubicBezTo>
                    <a:pt x="440" y="486"/>
                    <a:pt x="407" y="500"/>
                    <a:pt x="375" y="500"/>
                  </a:cubicBezTo>
                  <a:cubicBezTo>
                    <a:pt x="342" y="500"/>
                    <a:pt x="309" y="486"/>
                    <a:pt x="286" y="463"/>
                  </a:cubicBezTo>
                  <a:cubicBezTo>
                    <a:pt x="263" y="440"/>
                    <a:pt x="250" y="407"/>
                    <a:pt x="250" y="375"/>
                  </a:cubicBezTo>
                  <a:cubicBezTo>
                    <a:pt x="250" y="342"/>
                    <a:pt x="263" y="309"/>
                    <a:pt x="287" y="286"/>
                  </a:cubicBezTo>
                  <a:cubicBezTo>
                    <a:pt x="309" y="263"/>
                    <a:pt x="342" y="250"/>
                    <a:pt x="375" y="250"/>
                  </a:cubicBezTo>
                  <a:cubicBezTo>
                    <a:pt x="407" y="250"/>
                    <a:pt x="440" y="263"/>
                    <a:pt x="463" y="286"/>
                  </a:cubicBezTo>
                  <a:cubicBezTo>
                    <a:pt x="486" y="309"/>
                    <a:pt x="500" y="342"/>
                    <a:pt x="500" y="375"/>
                  </a:cubicBezTo>
                  <a:cubicBezTo>
                    <a:pt x="500" y="407"/>
                    <a:pt x="486" y="440"/>
                    <a:pt x="463" y="463"/>
                  </a:cubicBez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cs typeface="+mn-cs"/>
              </a:endParaRPr>
            </a:p>
          </p:txBody>
        </p:sp>
        <p:sp>
          <p:nvSpPr>
            <p:cNvPr id="63" name="Freeform 781">
              <a:extLst>
                <a:ext uri="{FF2B5EF4-FFF2-40B4-BE49-F238E27FC236}">
                  <a16:creationId xmlns:a16="http://schemas.microsoft.com/office/drawing/2014/main" id="{659D1C74-F74F-447C-BFA4-ED4FA8B8DE18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2" y="3333"/>
              <a:ext cx="6" cy="28"/>
            </a:xfrm>
            <a:custGeom>
              <a:avLst/>
              <a:gdLst>
                <a:gd name="T0" fmla="*/ 125 w 250"/>
                <a:gd name="T1" fmla="*/ 0 h 1044"/>
                <a:gd name="T2" fmla="*/ 0 w 250"/>
                <a:gd name="T3" fmla="*/ 125 h 1044"/>
                <a:gd name="T4" fmla="*/ 0 w 250"/>
                <a:gd name="T5" fmla="*/ 919 h 1044"/>
                <a:gd name="T6" fmla="*/ 125 w 250"/>
                <a:gd name="T7" fmla="*/ 1044 h 1044"/>
                <a:gd name="T8" fmla="*/ 250 w 250"/>
                <a:gd name="T9" fmla="*/ 919 h 1044"/>
                <a:gd name="T10" fmla="*/ 250 w 250"/>
                <a:gd name="T11" fmla="*/ 125 h 1044"/>
                <a:gd name="T12" fmla="*/ 125 w 250"/>
                <a:gd name="T13" fmla="*/ 0 h 10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0" h="1044">
                  <a:moveTo>
                    <a:pt x="125" y="0"/>
                  </a:moveTo>
                  <a:cubicBezTo>
                    <a:pt x="56" y="0"/>
                    <a:pt x="0" y="56"/>
                    <a:pt x="0" y="125"/>
                  </a:cubicBezTo>
                  <a:lnTo>
                    <a:pt x="0" y="919"/>
                  </a:lnTo>
                  <a:cubicBezTo>
                    <a:pt x="0" y="988"/>
                    <a:pt x="56" y="1044"/>
                    <a:pt x="125" y="1044"/>
                  </a:cubicBezTo>
                  <a:cubicBezTo>
                    <a:pt x="194" y="1044"/>
                    <a:pt x="250" y="988"/>
                    <a:pt x="250" y="919"/>
                  </a:cubicBezTo>
                  <a:lnTo>
                    <a:pt x="250" y="125"/>
                  </a:lnTo>
                  <a:cubicBezTo>
                    <a:pt x="250" y="56"/>
                    <a:pt x="194" y="0"/>
                    <a:pt x="125" y="0"/>
                  </a:cubicBez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cs typeface="+mn-cs"/>
              </a:endParaRPr>
            </a:p>
          </p:txBody>
        </p:sp>
      </p:grpSp>
      <p:sp>
        <p:nvSpPr>
          <p:cNvPr id="124940" name="Rectangle 63">
            <a:extLst>
              <a:ext uri="{FF2B5EF4-FFF2-40B4-BE49-F238E27FC236}">
                <a16:creationId xmlns:a16="http://schemas.microsoft.com/office/drawing/2014/main" id="{9129DD50-55A1-4AAC-ACE7-1A9DA747DD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32000" y="4924425"/>
            <a:ext cx="4532313" cy="1016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spcAft>
                <a:spcPts val="1200"/>
              </a:spcAft>
            </a:pPr>
            <a:r>
              <a:rPr lang="ru-RU" altLang="en-US" sz="1400">
                <a:solidFill>
                  <a:schemeClr val="tx2"/>
                </a:solidFill>
              </a:rPr>
              <a:t>Тўғри</a:t>
            </a:r>
            <a:r>
              <a:rPr lang="tr-TR" altLang="en-US" sz="1400">
                <a:solidFill>
                  <a:schemeClr val="tx2"/>
                </a:solidFill>
              </a:rPr>
              <a:t>, </a:t>
            </a:r>
            <a:r>
              <a:rPr lang="ru-RU" altLang="en-US" sz="1400">
                <a:solidFill>
                  <a:schemeClr val="tx2"/>
                </a:solidFill>
              </a:rPr>
              <a:t>йўл</a:t>
            </a:r>
            <a:r>
              <a:rPr lang="tr-TR" altLang="en-US" sz="1400">
                <a:solidFill>
                  <a:schemeClr val="tx2"/>
                </a:solidFill>
              </a:rPr>
              <a:t> </a:t>
            </a:r>
            <a:r>
              <a:rPr lang="ru-RU" altLang="en-US" sz="1400">
                <a:solidFill>
                  <a:schemeClr val="tx2"/>
                </a:solidFill>
              </a:rPr>
              <a:t>ҳаракати</a:t>
            </a:r>
            <a:r>
              <a:rPr lang="en-US" altLang="en-US" sz="1400">
                <a:solidFill>
                  <a:schemeClr val="tx2"/>
                </a:solidFill>
              </a:rPr>
              <a:t> x</a:t>
            </a:r>
            <a:r>
              <a:rPr lang="ru-RU" altLang="en-US" sz="1400">
                <a:solidFill>
                  <a:schemeClr val="tx2"/>
                </a:solidFill>
              </a:rPr>
              <a:t>авфсизлиги</a:t>
            </a:r>
            <a:r>
              <a:rPr lang="en-US" altLang="en-US" sz="1400">
                <a:solidFill>
                  <a:schemeClr val="tx2"/>
                </a:solidFill>
              </a:rPr>
              <a:t> </a:t>
            </a:r>
            <a:r>
              <a:rPr lang="tr-TR" altLang="en-US" sz="1400">
                <a:solidFill>
                  <a:schemeClr val="tx2"/>
                </a:solidFill>
              </a:rPr>
              <a:t>x</a:t>
            </a:r>
            <a:r>
              <a:rPr lang="ru-RU" altLang="en-US" sz="1400">
                <a:solidFill>
                  <a:schemeClr val="tx2"/>
                </a:solidFill>
              </a:rPr>
              <a:t>одими</a:t>
            </a:r>
            <a:r>
              <a:rPr lang="tr-TR" altLang="en-US" sz="1400">
                <a:solidFill>
                  <a:schemeClr val="tx2"/>
                </a:solidFill>
              </a:rPr>
              <a:t> </a:t>
            </a:r>
            <a:r>
              <a:rPr lang="ru-RU" altLang="en-US" sz="1400">
                <a:solidFill>
                  <a:schemeClr val="tx2"/>
                </a:solidFill>
              </a:rPr>
              <a:t>юксак</a:t>
            </a:r>
            <a:r>
              <a:rPr lang="tr-TR" altLang="en-US" sz="1400">
                <a:solidFill>
                  <a:schemeClr val="tx2"/>
                </a:solidFill>
              </a:rPr>
              <a:t> </a:t>
            </a:r>
            <a:r>
              <a:rPr lang="ru-RU" altLang="en-US" sz="1400">
                <a:solidFill>
                  <a:schemeClr val="tx2"/>
                </a:solidFill>
              </a:rPr>
              <a:t>а</a:t>
            </a:r>
            <a:r>
              <a:rPr lang="tr-TR" altLang="en-US" sz="1400">
                <a:solidFill>
                  <a:schemeClr val="tx2"/>
                </a:solidFill>
              </a:rPr>
              <a:t>x</a:t>
            </a:r>
            <a:r>
              <a:rPr lang="ru-RU" altLang="en-US" sz="1400">
                <a:solidFill>
                  <a:schemeClr val="tx2"/>
                </a:solidFill>
              </a:rPr>
              <a:t>лоқий</a:t>
            </a:r>
            <a:r>
              <a:rPr lang="tr-TR" altLang="en-US" sz="1400">
                <a:solidFill>
                  <a:schemeClr val="tx2"/>
                </a:solidFill>
              </a:rPr>
              <a:t> </a:t>
            </a:r>
            <a:r>
              <a:rPr lang="ru-RU" altLang="en-US" sz="1400">
                <a:solidFill>
                  <a:schemeClr val="tx2"/>
                </a:solidFill>
              </a:rPr>
              <a:t>фазилатларни</a:t>
            </a:r>
            <a:r>
              <a:rPr lang="tr-TR" altLang="en-US" sz="1400">
                <a:solidFill>
                  <a:schemeClr val="tx2"/>
                </a:solidFill>
              </a:rPr>
              <a:t> </a:t>
            </a:r>
            <a:r>
              <a:rPr lang="ru-RU" altLang="en-US" sz="1400">
                <a:solidFill>
                  <a:schemeClr val="tx2"/>
                </a:solidFill>
              </a:rPr>
              <a:t>намоён</a:t>
            </a:r>
            <a:r>
              <a:rPr lang="tr-TR" altLang="en-US" sz="1400">
                <a:solidFill>
                  <a:schemeClr val="tx2"/>
                </a:solidFill>
              </a:rPr>
              <a:t> </a:t>
            </a:r>
            <a:r>
              <a:rPr lang="uz-Cyrl-UZ" altLang="en-US" sz="1400">
                <a:solidFill>
                  <a:schemeClr val="tx2"/>
                </a:solidFill>
              </a:rPr>
              <a:t>э</a:t>
            </a:r>
            <a:r>
              <a:rPr lang="ru-RU" altLang="en-US" sz="1400">
                <a:solidFill>
                  <a:schemeClr val="tx2"/>
                </a:solidFill>
              </a:rPr>
              <a:t>тган</a:t>
            </a:r>
            <a:r>
              <a:rPr lang="tr-TR" altLang="en-US" sz="1400">
                <a:solidFill>
                  <a:schemeClr val="tx2"/>
                </a:solidFill>
              </a:rPr>
              <a:t>.</a:t>
            </a:r>
            <a:endParaRPr lang="en-US" altLang="en-US" sz="1400">
              <a:solidFill>
                <a:schemeClr val="tx2"/>
              </a:solidFill>
            </a:endParaRPr>
          </a:p>
          <a:p>
            <a:pPr eaLnBrk="1" hangingPunct="1">
              <a:spcAft>
                <a:spcPts val="1200"/>
              </a:spcAft>
            </a:pPr>
            <a:r>
              <a:rPr lang="ru-RU" altLang="en-US" sz="1400">
                <a:solidFill>
                  <a:schemeClr val="tx2"/>
                </a:solidFill>
              </a:rPr>
              <a:t>Нотўғри</a:t>
            </a:r>
            <a:r>
              <a:rPr lang="tr-TR" altLang="en-US" sz="1400">
                <a:solidFill>
                  <a:schemeClr val="tx2"/>
                </a:solidFill>
              </a:rPr>
              <a:t>, </a:t>
            </a:r>
            <a:r>
              <a:rPr lang="ru-RU" altLang="en-US" sz="1400">
                <a:solidFill>
                  <a:schemeClr val="tx2"/>
                </a:solidFill>
              </a:rPr>
              <a:t>йўл</a:t>
            </a:r>
            <a:r>
              <a:rPr lang="tr-TR" altLang="en-US" sz="1400">
                <a:solidFill>
                  <a:schemeClr val="tx2"/>
                </a:solidFill>
              </a:rPr>
              <a:t> </a:t>
            </a:r>
            <a:r>
              <a:rPr lang="ru-RU" altLang="en-US" sz="1400">
                <a:solidFill>
                  <a:schemeClr val="tx2"/>
                </a:solidFill>
              </a:rPr>
              <a:t>ҳаракати</a:t>
            </a:r>
            <a:r>
              <a:rPr lang="tr-TR" altLang="en-US" sz="1400">
                <a:solidFill>
                  <a:schemeClr val="tx2"/>
                </a:solidFill>
              </a:rPr>
              <a:t> </a:t>
            </a:r>
            <a:r>
              <a:rPr lang="en-US" altLang="en-US" sz="1400">
                <a:solidFill>
                  <a:schemeClr val="tx2"/>
                </a:solidFill>
              </a:rPr>
              <a:t>x</a:t>
            </a:r>
            <a:r>
              <a:rPr lang="ru-RU" altLang="en-US" sz="1400">
                <a:solidFill>
                  <a:schemeClr val="tx2"/>
                </a:solidFill>
              </a:rPr>
              <a:t>авфсизлиги</a:t>
            </a:r>
            <a:r>
              <a:rPr lang="tr-TR" altLang="en-US" sz="1400">
                <a:solidFill>
                  <a:schemeClr val="tx2"/>
                </a:solidFill>
              </a:rPr>
              <a:t> x</a:t>
            </a:r>
            <a:r>
              <a:rPr lang="ru-RU" altLang="en-US" sz="1400">
                <a:solidFill>
                  <a:schemeClr val="tx2"/>
                </a:solidFill>
              </a:rPr>
              <a:t>одими</a:t>
            </a:r>
            <a:r>
              <a:rPr lang="tr-TR" altLang="en-US" sz="1400">
                <a:solidFill>
                  <a:schemeClr val="tx2"/>
                </a:solidFill>
              </a:rPr>
              <a:t> </a:t>
            </a:r>
            <a:r>
              <a:rPr lang="ru-RU" altLang="en-US" sz="1400">
                <a:solidFill>
                  <a:schemeClr val="tx2"/>
                </a:solidFill>
              </a:rPr>
              <a:t>пул</a:t>
            </a:r>
            <a:r>
              <a:rPr lang="tr-TR" altLang="en-US" sz="1400">
                <a:solidFill>
                  <a:schemeClr val="tx2"/>
                </a:solidFill>
              </a:rPr>
              <a:t> </a:t>
            </a:r>
            <a:r>
              <a:rPr lang="ru-RU" altLang="en-US" sz="1400">
                <a:solidFill>
                  <a:schemeClr val="tx2"/>
                </a:solidFill>
              </a:rPr>
              <a:t>олишга</a:t>
            </a:r>
            <a:r>
              <a:rPr lang="tr-TR" altLang="en-US" sz="1400">
                <a:solidFill>
                  <a:schemeClr val="tx2"/>
                </a:solidFill>
              </a:rPr>
              <a:t> </a:t>
            </a:r>
            <a:r>
              <a:rPr lang="ru-RU" altLang="en-US" sz="1400">
                <a:solidFill>
                  <a:schemeClr val="tx2"/>
                </a:solidFill>
              </a:rPr>
              <a:t>рози</a:t>
            </a:r>
            <a:r>
              <a:rPr lang="tr-TR" altLang="en-US" sz="1400">
                <a:solidFill>
                  <a:schemeClr val="tx2"/>
                </a:solidFill>
              </a:rPr>
              <a:t> </a:t>
            </a:r>
            <a:r>
              <a:rPr lang="ru-RU" altLang="en-US" sz="1400">
                <a:solidFill>
                  <a:schemeClr val="tx2"/>
                </a:solidFill>
              </a:rPr>
              <a:t>бўлса</a:t>
            </a:r>
            <a:r>
              <a:rPr lang="en-US" altLang="en-US" sz="1400">
                <a:solidFill>
                  <a:schemeClr val="tx2"/>
                </a:solidFill>
              </a:rPr>
              <a:t> </a:t>
            </a:r>
            <a:r>
              <a:rPr lang="ru-RU" altLang="en-US" sz="1400">
                <a:solidFill>
                  <a:schemeClr val="tx2"/>
                </a:solidFill>
              </a:rPr>
              <a:t>ўзига</a:t>
            </a:r>
            <a:r>
              <a:rPr lang="en-US" altLang="en-US" sz="1400">
                <a:solidFill>
                  <a:schemeClr val="tx2"/>
                </a:solidFill>
              </a:rPr>
              <a:t> </a:t>
            </a:r>
            <a:r>
              <a:rPr lang="ru-RU" altLang="en-US" sz="1400">
                <a:solidFill>
                  <a:schemeClr val="tx2"/>
                </a:solidFill>
              </a:rPr>
              <a:t>фойдалироқ</a:t>
            </a:r>
            <a:r>
              <a:rPr lang="tr-TR" altLang="en-US" sz="1400">
                <a:solidFill>
                  <a:schemeClr val="tx2"/>
                </a:solidFill>
              </a:rPr>
              <a:t> </a:t>
            </a:r>
            <a:r>
              <a:rPr lang="ru-RU" altLang="en-US" sz="1400">
                <a:solidFill>
                  <a:schemeClr val="tx2"/>
                </a:solidFill>
              </a:rPr>
              <a:t>бўларди</a:t>
            </a:r>
            <a:r>
              <a:rPr lang="tr-TR" altLang="en-US" sz="1400">
                <a:solidFill>
                  <a:schemeClr val="tx2"/>
                </a:solidFill>
              </a:rPr>
              <a:t>.</a:t>
            </a:r>
            <a:endParaRPr lang="ru-RU" altLang="en-US" sz="1400">
              <a:solidFill>
                <a:schemeClr val="tx2"/>
              </a:solidFill>
            </a:endParaRPr>
          </a:p>
        </p:txBody>
      </p:sp>
      <p:sp>
        <p:nvSpPr>
          <p:cNvPr id="65" name="Oval 64">
            <a:extLst>
              <a:ext uri="{FF2B5EF4-FFF2-40B4-BE49-F238E27FC236}">
                <a16:creationId xmlns:a16="http://schemas.microsoft.com/office/drawing/2014/main" id="{B286B50E-74BE-4073-BDF5-61B4E181DC28}"/>
              </a:ext>
            </a:extLst>
          </p:cNvPr>
          <p:cNvSpPr/>
          <p:nvPr/>
        </p:nvSpPr>
        <p:spPr>
          <a:xfrm>
            <a:off x="1597025" y="4872038"/>
            <a:ext cx="331788" cy="331787"/>
          </a:xfrm>
          <a:prstGeom prst="ellipse">
            <a:avLst/>
          </a:prstGeom>
          <a:solidFill>
            <a:srgbClr val="1BD7D3"/>
          </a:solidFill>
          <a:ln w="381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400" b="1" dirty="0"/>
              <a:t>1</a:t>
            </a:r>
            <a:endParaRPr lang="en-US" sz="1400" b="1" dirty="0"/>
          </a:p>
        </p:txBody>
      </p:sp>
      <p:sp>
        <p:nvSpPr>
          <p:cNvPr id="66" name="Oval 65">
            <a:extLst>
              <a:ext uri="{FF2B5EF4-FFF2-40B4-BE49-F238E27FC236}">
                <a16:creationId xmlns:a16="http://schemas.microsoft.com/office/drawing/2014/main" id="{39B93C49-FCFA-44BF-895E-81217DC844B1}"/>
              </a:ext>
            </a:extLst>
          </p:cNvPr>
          <p:cNvSpPr/>
          <p:nvPr/>
        </p:nvSpPr>
        <p:spPr>
          <a:xfrm>
            <a:off x="1597025" y="5491163"/>
            <a:ext cx="331788" cy="331787"/>
          </a:xfrm>
          <a:prstGeom prst="ellipse">
            <a:avLst/>
          </a:prstGeom>
          <a:solidFill>
            <a:srgbClr val="1BD7D3"/>
          </a:solidFill>
          <a:ln w="381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400" b="1" dirty="0"/>
              <a:t>2</a:t>
            </a:r>
            <a:endParaRPr lang="en-US" sz="1400" b="1" dirty="0"/>
          </a:p>
        </p:txBody>
      </p:sp>
    </p:spTree>
  </p:cSld>
  <p:clrMapOvr>
    <a:masterClrMapping/>
  </p:clrMapOvr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954" name="Title 1">
            <a:extLst>
              <a:ext uri="{FF2B5EF4-FFF2-40B4-BE49-F238E27FC236}">
                <a16:creationId xmlns:a16="http://schemas.microsoft.com/office/drawing/2014/main" id="{810575F0-B823-4AF1-9FFD-2F1C62225D6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ru-RU" altLang="en-US"/>
              <a:t>Тест</a:t>
            </a:r>
            <a:endParaRPr lang="en-US" altLang="en-US"/>
          </a:p>
        </p:txBody>
      </p:sp>
      <p:sp>
        <p:nvSpPr>
          <p:cNvPr id="125955" name="object 12">
            <a:extLst>
              <a:ext uri="{FF2B5EF4-FFF2-40B4-BE49-F238E27FC236}">
                <a16:creationId xmlns:a16="http://schemas.microsoft.com/office/drawing/2014/main" id="{CFC98D68-7579-4DB8-A7EB-0AF5E56AEC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9738" y="974725"/>
            <a:ext cx="688975" cy="685800"/>
          </a:xfrm>
          <a:custGeom>
            <a:avLst/>
            <a:gdLst>
              <a:gd name="T0" fmla="*/ 0 w 381000"/>
              <a:gd name="T1" fmla="*/ 0 h 379730"/>
              <a:gd name="T2" fmla="*/ 381000 w 381000"/>
              <a:gd name="T3" fmla="*/ 379730 h 379730"/>
            </a:gdLst>
            <a:ahLst/>
            <a:cxnLst/>
            <a:rect l="T0" t="T1" r="T2" b="T3"/>
            <a:pathLst>
              <a:path w="381000" h="379730">
                <a:moveTo>
                  <a:pt x="190500" y="0"/>
                </a:moveTo>
                <a:lnTo>
                  <a:pt x="146837" y="5011"/>
                </a:lnTo>
                <a:lnTo>
                  <a:pt x="106746" y="19287"/>
                </a:lnTo>
                <a:lnTo>
                  <a:pt x="71374" y="41687"/>
                </a:lnTo>
                <a:lnTo>
                  <a:pt x="41867" y="71072"/>
                </a:lnTo>
                <a:lnTo>
                  <a:pt x="19372" y="106302"/>
                </a:lnTo>
                <a:lnTo>
                  <a:pt x="5034" y="146237"/>
                </a:lnTo>
                <a:lnTo>
                  <a:pt x="0" y="189737"/>
                </a:lnTo>
                <a:lnTo>
                  <a:pt x="5034" y="233238"/>
                </a:lnTo>
                <a:lnTo>
                  <a:pt x="19372" y="273173"/>
                </a:lnTo>
                <a:lnTo>
                  <a:pt x="41867" y="308403"/>
                </a:lnTo>
                <a:lnTo>
                  <a:pt x="71374" y="337788"/>
                </a:lnTo>
                <a:lnTo>
                  <a:pt x="106746" y="360188"/>
                </a:lnTo>
                <a:lnTo>
                  <a:pt x="146837" y="374464"/>
                </a:lnTo>
                <a:lnTo>
                  <a:pt x="190500" y="379475"/>
                </a:lnTo>
                <a:lnTo>
                  <a:pt x="234162" y="374464"/>
                </a:lnTo>
                <a:lnTo>
                  <a:pt x="274253" y="360188"/>
                </a:lnTo>
                <a:lnTo>
                  <a:pt x="309625" y="337788"/>
                </a:lnTo>
                <a:lnTo>
                  <a:pt x="339132" y="308403"/>
                </a:lnTo>
                <a:lnTo>
                  <a:pt x="361627" y="273173"/>
                </a:lnTo>
                <a:lnTo>
                  <a:pt x="375965" y="233238"/>
                </a:lnTo>
                <a:lnTo>
                  <a:pt x="381000" y="189737"/>
                </a:lnTo>
                <a:lnTo>
                  <a:pt x="375965" y="146237"/>
                </a:lnTo>
                <a:lnTo>
                  <a:pt x="361627" y="106302"/>
                </a:lnTo>
                <a:lnTo>
                  <a:pt x="339132" y="71072"/>
                </a:lnTo>
                <a:lnTo>
                  <a:pt x="309625" y="41687"/>
                </a:lnTo>
                <a:lnTo>
                  <a:pt x="274253" y="19287"/>
                </a:lnTo>
                <a:lnTo>
                  <a:pt x="234162" y="5011"/>
                </a:lnTo>
                <a:lnTo>
                  <a:pt x="190500" y="0"/>
                </a:lnTo>
                <a:close/>
              </a:path>
            </a:pathLst>
          </a:custGeom>
          <a:solidFill>
            <a:srgbClr val="1BD7D3">
              <a:alpha val="27843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2800" b="1">
                <a:solidFill>
                  <a:srgbClr val="4A127B"/>
                </a:solidFill>
              </a:rPr>
              <a:t>5</a:t>
            </a:r>
            <a:endParaRPr lang="ru-RU" altLang="en-US" sz="2800" b="1">
              <a:solidFill>
                <a:srgbClr val="4A127B"/>
              </a:solidFill>
            </a:endParaRPr>
          </a:p>
        </p:txBody>
      </p:sp>
      <p:sp>
        <p:nvSpPr>
          <p:cNvPr id="125956" name="Rectangle 31">
            <a:extLst>
              <a:ext uri="{FF2B5EF4-FFF2-40B4-BE49-F238E27FC236}">
                <a16:creationId xmlns:a16="http://schemas.microsoft.com/office/drawing/2014/main" id="{D812CB43-0CA2-452E-BC8C-24B61CA0928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43050" y="993775"/>
            <a:ext cx="5021263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ru-RU" altLang="en-US" sz="1400" b="1">
                <a:solidFill>
                  <a:srgbClr val="3A07DF"/>
                </a:solidFill>
              </a:rPr>
              <a:t>Бу</a:t>
            </a:r>
            <a:r>
              <a:rPr lang="tr-TR" altLang="en-US" sz="1400" b="1">
                <a:solidFill>
                  <a:srgbClr val="3A07DF"/>
                </a:solidFill>
              </a:rPr>
              <a:t> </a:t>
            </a:r>
            <a:r>
              <a:rPr lang="ru-RU" altLang="en-US" sz="1400" b="1">
                <a:solidFill>
                  <a:srgbClr val="3A07DF"/>
                </a:solidFill>
              </a:rPr>
              <a:t>ибора</a:t>
            </a:r>
            <a:r>
              <a:rPr lang="en-US" altLang="en-US" sz="1400" b="1">
                <a:solidFill>
                  <a:srgbClr val="3A07DF"/>
                </a:solidFill>
              </a:rPr>
              <a:t> </a:t>
            </a:r>
            <a:r>
              <a:rPr lang="ru-RU" altLang="en-US" sz="1400" b="1">
                <a:solidFill>
                  <a:srgbClr val="3A07DF"/>
                </a:solidFill>
              </a:rPr>
              <a:t>тўғрими</a:t>
            </a:r>
            <a:r>
              <a:rPr lang="tr-TR" altLang="en-US" sz="1400" b="1">
                <a:solidFill>
                  <a:srgbClr val="3A07DF"/>
                </a:solidFill>
              </a:rPr>
              <a:t>?</a:t>
            </a:r>
            <a:endParaRPr lang="en-US" altLang="en-US" sz="1400" b="1">
              <a:solidFill>
                <a:srgbClr val="3A07DF"/>
              </a:solidFill>
            </a:endParaRPr>
          </a:p>
          <a:p>
            <a:pPr eaLnBrk="1" hangingPunct="1"/>
            <a:r>
              <a:rPr lang="ru-RU" altLang="en-US" sz="1400" b="1">
                <a:solidFill>
                  <a:srgbClr val="3A07DF"/>
                </a:solidFill>
              </a:rPr>
              <a:t>ҳалол</a:t>
            </a:r>
            <a:r>
              <a:rPr lang="tr-TR" altLang="en-US" sz="1400" b="1">
                <a:solidFill>
                  <a:srgbClr val="3A07DF"/>
                </a:solidFill>
              </a:rPr>
              <a:t> </a:t>
            </a:r>
            <a:r>
              <a:rPr lang="ru-RU" altLang="en-US" sz="1400" b="1">
                <a:solidFill>
                  <a:srgbClr val="3A07DF"/>
                </a:solidFill>
              </a:rPr>
              <a:t>одам</a:t>
            </a:r>
            <a:r>
              <a:rPr lang="tr-TR" altLang="en-US" sz="1400" b="1">
                <a:solidFill>
                  <a:srgbClr val="3A07DF"/>
                </a:solidFill>
              </a:rPr>
              <a:t> </a:t>
            </a:r>
            <a:r>
              <a:rPr lang="ru-RU" altLang="en-US" sz="1400" b="1">
                <a:solidFill>
                  <a:srgbClr val="3A07DF"/>
                </a:solidFill>
              </a:rPr>
              <a:t>аввало</a:t>
            </a:r>
            <a:r>
              <a:rPr lang="tr-TR" altLang="en-US" sz="1400" b="1">
                <a:solidFill>
                  <a:srgbClr val="3A07DF"/>
                </a:solidFill>
              </a:rPr>
              <a:t> </a:t>
            </a:r>
            <a:r>
              <a:rPr lang="ru-RU" altLang="en-US" sz="1400" b="1">
                <a:solidFill>
                  <a:srgbClr val="3A07DF"/>
                </a:solidFill>
              </a:rPr>
              <a:t>ўзига</a:t>
            </a:r>
            <a:r>
              <a:rPr lang="tr-TR" altLang="en-US" sz="1400" b="1">
                <a:solidFill>
                  <a:srgbClr val="3A07DF"/>
                </a:solidFill>
              </a:rPr>
              <a:t> </a:t>
            </a:r>
            <a:r>
              <a:rPr lang="ru-RU" altLang="en-US" sz="1400" b="1">
                <a:solidFill>
                  <a:srgbClr val="3A07DF"/>
                </a:solidFill>
              </a:rPr>
              <a:t>ҳалол</a:t>
            </a:r>
            <a:r>
              <a:rPr lang="tr-TR" altLang="en-US" sz="1400" b="1">
                <a:solidFill>
                  <a:srgbClr val="3A07DF"/>
                </a:solidFill>
              </a:rPr>
              <a:t> </a:t>
            </a:r>
            <a:r>
              <a:rPr lang="ru-RU" altLang="en-US" sz="1400" b="1">
                <a:solidFill>
                  <a:srgbClr val="3A07DF"/>
                </a:solidFill>
              </a:rPr>
              <a:t>бўлади</a:t>
            </a:r>
            <a:r>
              <a:rPr lang="tr-TR" altLang="en-US" sz="1400" b="1">
                <a:solidFill>
                  <a:srgbClr val="3A07DF"/>
                </a:solidFill>
              </a:rPr>
              <a:t>.</a:t>
            </a:r>
            <a:endParaRPr lang="ru-RU" altLang="en-US" sz="1400" b="1" i="1">
              <a:solidFill>
                <a:srgbClr val="3A07DF"/>
              </a:solidFill>
            </a:endParaRPr>
          </a:p>
        </p:txBody>
      </p:sp>
      <p:grpSp>
        <p:nvGrpSpPr>
          <p:cNvPr id="2" name="Group 775">
            <a:extLst>
              <a:ext uri="{FF2B5EF4-FFF2-40B4-BE49-F238E27FC236}">
                <a16:creationId xmlns:a16="http://schemas.microsoft.com/office/drawing/2014/main" id="{AB3A359D-E1CB-4F68-90DB-9C4C792AAB6E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784413" y="1012400"/>
            <a:ext cx="613975" cy="610405"/>
            <a:chOff x="3506" y="3214"/>
            <a:chExt cx="172" cy="171"/>
          </a:xfrm>
          <a:solidFill>
            <a:srgbClr val="3A07DF"/>
          </a:solidFill>
        </p:grpSpPr>
        <p:sp>
          <p:nvSpPr>
            <p:cNvPr id="37" name="Freeform 776">
              <a:extLst>
                <a:ext uri="{FF2B5EF4-FFF2-40B4-BE49-F238E27FC236}">
                  <a16:creationId xmlns:a16="http://schemas.microsoft.com/office/drawing/2014/main" id="{B61205A7-33B9-487F-AB94-8816FC07630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506" y="3311"/>
              <a:ext cx="172" cy="74"/>
            </a:xfrm>
            <a:custGeom>
              <a:avLst/>
              <a:gdLst>
                <a:gd name="T0" fmla="*/ 6399 w 6407"/>
                <a:gd name="T1" fmla="*/ 497 h 2768"/>
                <a:gd name="T2" fmla="*/ 6206 w 6407"/>
                <a:gd name="T3" fmla="*/ 138 h 2768"/>
                <a:gd name="T4" fmla="*/ 5592 w 6407"/>
                <a:gd name="T5" fmla="*/ 172 h 2768"/>
                <a:gd name="T6" fmla="*/ 4560 w 6407"/>
                <a:gd name="T7" fmla="*/ 1133 h 2768"/>
                <a:gd name="T8" fmla="*/ 4219 w 6407"/>
                <a:gd name="T9" fmla="*/ 682 h 2768"/>
                <a:gd name="T10" fmla="*/ 2958 w 6407"/>
                <a:gd name="T11" fmla="*/ 362 h 2768"/>
                <a:gd name="T12" fmla="*/ 2289 w 6407"/>
                <a:gd name="T13" fmla="*/ 384 h 2768"/>
                <a:gd name="T14" fmla="*/ 1418 w 6407"/>
                <a:gd name="T15" fmla="*/ 667 h 2768"/>
                <a:gd name="T16" fmla="*/ 1418 w 6407"/>
                <a:gd name="T17" fmla="*/ 416 h 2768"/>
                <a:gd name="T18" fmla="*/ 1293 w 6407"/>
                <a:gd name="T19" fmla="*/ 291 h 2768"/>
                <a:gd name="T20" fmla="*/ 125 w 6407"/>
                <a:gd name="T21" fmla="*/ 291 h 2768"/>
                <a:gd name="T22" fmla="*/ 0 w 6407"/>
                <a:gd name="T23" fmla="*/ 416 h 2768"/>
                <a:gd name="T24" fmla="*/ 0 w 6407"/>
                <a:gd name="T25" fmla="*/ 2643 h 2768"/>
                <a:gd name="T26" fmla="*/ 125 w 6407"/>
                <a:gd name="T27" fmla="*/ 2768 h 2768"/>
                <a:gd name="T28" fmla="*/ 1293 w 6407"/>
                <a:gd name="T29" fmla="*/ 2768 h 2768"/>
                <a:gd name="T30" fmla="*/ 1418 w 6407"/>
                <a:gd name="T31" fmla="*/ 2643 h 2768"/>
                <a:gd name="T32" fmla="*/ 1418 w 6407"/>
                <a:gd name="T33" fmla="*/ 930 h 2768"/>
                <a:gd name="T34" fmla="*/ 2366 w 6407"/>
                <a:gd name="T35" fmla="*/ 622 h 2768"/>
                <a:gd name="T36" fmla="*/ 2897 w 6407"/>
                <a:gd name="T37" fmla="*/ 605 h 2768"/>
                <a:gd name="T38" fmla="*/ 4157 w 6407"/>
                <a:gd name="T39" fmla="*/ 924 h 2768"/>
                <a:gd name="T40" fmla="*/ 4309 w 6407"/>
                <a:gd name="T41" fmla="*/ 1141 h 2768"/>
                <a:gd name="T42" fmla="*/ 4107 w 6407"/>
                <a:gd name="T43" fmla="*/ 1323 h 2768"/>
                <a:gd name="T44" fmla="*/ 3229 w 6407"/>
                <a:gd name="T45" fmla="*/ 1323 h 2768"/>
                <a:gd name="T46" fmla="*/ 3104 w 6407"/>
                <a:gd name="T47" fmla="*/ 1448 h 2768"/>
                <a:gd name="T48" fmla="*/ 3229 w 6407"/>
                <a:gd name="T49" fmla="*/ 1573 h 2768"/>
                <a:gd name="T50" fmla="*/ 3498 w 6407"/>
                <a:gd name="T51" fmla="*/ 1573 h 2768"/>
                <a:gd name="T52" fmla="*/ 3513 w 6407"/>
                <a:gd name="T53" fmla="*/ 1574 h 2768"/>
                <a:gd name="T54" fmla="*/ 4132 w 6407"/>
                <a:gd name="T55" fmla="*/ 1574 h 2768"/>
                <a:gd name="T56" fmla="*/ 4688 w 6407"/>
                <a:gd name="T57" fmla="*/ 1355 h 2768"/>
                <a:gd name="T58" fmla="*/ 5762 w 6407"/>
                <a:gd name="T59" fmla="*/ 355 h 2768"/>
                <a:gd name="T60" fmla="*/ 6057 w 6407"/>
                <a:gd name="T61" fmla="*/ 338 h 2768"/>
                <a:gd name="T62" fmla="*/ 6150 w 6407"/>
                <a:gd name="T63" fmla="*/ 511 h 2768"/>
                <a:gd name="T64" fmla="*/ 6077 w 6407"/>
                <a:gd name="T65" fmla="*/ 693 h 2768"/>
                <a:gd name="T66" fmla="*/ 4597 w 6407"/>
                <a:gd name="T67" fmla="*/ 2070 h 2768"/>
                <a:gd name="T68" fmla="*/ 4222 w 6407"/>
                <a:gd name="T69" fmla="*/ 2218 h 2768"/>
                <a:gd name="T70" fmla="*/ 2285 w 6407"/>
                <a:gd name="T71" fmla="*/ 2218 h 2768"/>
                <a:gd name="T72" fmla="*/ 2160 w 6407"/>
                <a:gd name="T73" fmla="*/ 2343 h 2768"/>
                <a:gd name="T74" fmla="*/ 2285 w 6407"/>
                <a:gd name="T75" fmla="*/ 2468 h 2768"/>
                <a:gd name="T76" fmla="*/ 4222 w 6407"/>
                <a:gd name="T77" fmla="*/ 2468 h 2768"/>
                <a:gd name="T78" fmla="*/ 4767 w 6407"/>
                <a:gd name="T79" fmla="*/ 2253 h 2768"/>
                <a:gd name="T80" fmla="*/ 6247 w 6407"/>
                <a:gd name="T81" fmla="*/ 876 h 2768"/>
                <a:gd name="T82" fmla="*/ 6399 w 6407"/>
                <a:gd name="T83" fmla="*/ 497 h 2768"/>
                <a:gd name="T84" fmla="*/ 1168 w 6407"/>
                <a:gd name="T85" fmla="*/ 2518 h 2768"/>
                <a:gd name="T86" fmla="*/ 250 w 6407"/>
                <a:gd name="T87" fmla="*/ 2518 h 2768"/>
                <a:gd name="T88" fmla="*/ 250 w 6407"/>
                <a:gd name="T89" fmla="*/ 541 h 2768"/>
                <a:gd name="T90" fmla="*/ 1168 w 6407"/>
                <a:gd name="T91" fmla="*/ 541 h 2768"/>
                <a:gd name="T92" fmla="*/ 1168 w 6407"/>
                <a:gd name="T93" fmla="*/ 2518 h 27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6407" h="2768">
                  <a:moveTo>
                    <a:pt x="6399" y="497"/>
                  </a:moveTo>
                  <a:cubicBezTo>
                    <a:pt x="6391" y="354"/>
                    <a:pt x="6321" y="223"/>
                    <a:pt x="6206" y="138"/>
                  </a:cubicBezTo>
                  <a:cubicBezTo>
                    <a:pt x="6020" y="0"/>
                    <a:pt x="5761" y="14"/>
                    <a:pt x="5592" y="172"/>
                  </a:cubicBezTo>
                  <a:lnTo>
                    <a:pt x="4560" y="1133"/>
                  </a:lnTo>
                  <a:cubicBezTo>
                    <a:pt x="4566" y="922"/>
                    <a:pt x="4427" y="735"/>
                    <a:pt x="4219" y="682"/>
                  </a:cubicBezTo>
                  <a:lnTo>
                    <a:pt x="2958" y="362"/>
                  </a:lnTo>
                  <a:cubicBezTo>
                    <a:pt x="2737" y="306"/>
                    <a:pt x="2506" y="314"/>
                    <a:pt x="2289" y="384"/>
                  </a:cubicBezTo>
                  <a:lnTo>
                    <a:pt x="1418" y="667"/>
                  </a:lnTo>
                  <a:lnTo>
                    <a:pt x="1418" y="416"/>
                  </a:lnTo>
                  <a:cubicBezTo>
                    <a:pt x="1418" y="347"/>
                    <a:pt x="1362" y="291"/>
                    <a:pt x="1293" y="291"/>
                  </a:cubicBezTo>
                  <a:lnTo>
                    <a:pt x="125" y="291"/>
                  </a:lnTo>
                  <a:cubicBezTo>
                    <a:pt x="56" y="291"/>
                    <a:pt x="0" y="347"/>
                    <a:pt x="0" y="416"/>
                  </a:cubicBezTo>
                  <a:lnTo>
                    <a:pt x="0" y="2643"/>
                  </a:lnTo>
                  <a:cubicBezTo>
                    <a:pt x="0" y="2712"/>
                    <a:pt x="56" y="2768"/>
                    <a:pt x="125" y="2768"/>
                  </a:cubicBezTo>
                  <a:lnTo>
                    <a:pt x="1293" y="2768"/>
                  </a:lnTo>
                  <a:cubicBezTo>
                    <a:pt x="1362" y="2768"/>
                    <a:pt x="1418" y="2712"/>
                    <a:pt x="1418" y="2643"/>
                  </a:cubicBezTo>
                  <a:lnTo>
                    <a:pt x="1418" y="930"/>
                  </a:lnTo>
                  <a:lnTo>
                    <a:pt x="2366" y="622"/>
                  </a:lnTo>
                  <a:cubicBezTo>
                    <a:pt x="2538" y="566"/>
                    <a:pt x="2722" y="560"/>
                    <a:pt x="2897" y="605"/>
                  </a:cubicBezTo>
                  <a:lnTo>
                    <a:pt x="4157" y="924"/>
                  </a:lnTo>
                  <a:cubicBezTo>
                    <a:pt x="4255" y="949"/>
                    <a:pt x="4319" y="1040"/>
                    <a:pt x="4309" y="1141"/>
                  </a:cubicBezTo>
                  <a:cubicBezTo>
                    <a:pt x="4299" y="1245"/>
                    <a:pt x="4212" y="1323"/>
                    <a:pt x="4107" y="1323"/>
                  </a:cubicBezTo>
                  <a:lnTo>
                    <a:pt x="3229" y="1323"/>
                  </a:lnTo>
                  <a:cubicBezTo>
                    <a:pt x="3160" y="1323"/>
                    <a:pt x="3104" y="1379"/>
                    <a:pt x="3104" y="1448"/>
                  </a:cubicBezTo>
                  <a:cubicBezTo>
                    <a:pt x="3104" y="1517"/>
                    <a:pt x="3160" y="1573"/>
                    <a:pt x="3229" y="1573"/>
                  </a:cubicBezTo>
                  <a:lnTo>
                    <a:pt x="3498" y="1573"/>
                  </a:lnTo>
                  <a:cubicBezTo>
                    <a:pt x="3503" y="1574"/>
                    <a:pt x="3508" y="1574"/>
                    <a:pt x="3513" y="1574"/>
                  </a:cubicBezTo>
                  <a:lnTo>
                    <a:pt x="4132" y="1574"/>
                  </a:lnTo>
                  <a:cubicBezTo>
                    <a:pt x="4339" y="1574"/>
                    <a:pt x="4536" y="1496"/>
                    <a:pt x="4688" y="1355"/>
                  </a:cubicBezTo>
                  <a:lnTo>
                    <a:pt x="5762" y="355"/>
                  </a:lnTo>
                  <a:cubicBezTo>
                    <a:pt x="5843" y="279"/>
                    <a:pt x="5967" y="272"/>
                    <a:pt x="6057" y="338"/>
                  </a:cubicBezTo>
                  <a:cubicBezTo>
                    <a:pt x="6112" y="379"/>
                    <a:pt x="6146" y="442"/>
                    <a:pt x="6150" y="511"/>
                  </a:cubicBezTo>
                  <a:cubicBezTo>
                    <a:pt x="6154" y="580"/>
                    <a:pt x="6127" y="646"/>
                    <a:pt x="6077" y="693"/>
                  </a:cubicBezTo>
                  <a:lnTo>
                    <a:pt x="4597" y="2070"/>
                  </a:lnTo>
                  <a:cubicBezTo>
                    <a:pt x="4494" y="2165"/>
                    <a:pt x="4361" y="2218"/>
                    <a:pt x="4222" y="2218"/>
                  </a:cubicBezTo>
                  <a:lnTo>
                    <a:pt x="2285" y="2218"/>
                  </a:lnTo>
                  <a:cubicBezTo>
                    <a:pt x="2216" y="2218"/>
                    <a:pt x="2160" y="2274"/>
                    <a:pt x="2160" y="2343"/>
                  </a:cubicBezTo>
                  <a:cubicBezTo>
                    <a:pt x="2160" y="2412"/>
                    <a:pt x="2216" y="2468"/>
                    <a:pt x="2285" y="2468"/>
                  </a:cubicBezTo>
                  <a:lnTo>
                    <a:pt x="4222" y="2468"/>
                  </a:lnTo>
                  <a:cubicBezTo>
                    <a:pt x="4425" y="2468"/>
                    <a:pt x="4618" y="2392"/>
                    <a:pt x="4767" y="2253"/>
                  </a:cubicBezTo>
                  <a:lnTo>
                    <a:pt x="6247" y="876"/>
                  </a:lnTo>
                  <a:cubicBezTo>
                    <a:pt x="6352" y="778"/>
                    <a:pt x="6407" y="640"/>
                    <a:pt x="6399" y="497"/>
                  </a:cubicBezTo>
                  <a:close/>
                  <a:moveTo>
                    <a:pt x="1168" y="2518"/>
                  </a:moveTo>
                  <a:lnTo>
                    <a:pt x="250" y="2518"/>
                  </a:lnTo>
                  <a:lnTo>
                    <a:pt x="250" y="541"/>
                  </a:lnTo>
                  <a:lnTo>
                    <a:pt x="1168" y="541"/>
                  </a:lnTo>
                  <a:lnTo>
                    <a:pt x="1168" y="2518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cs typeface="+mn-cs"/>
              </a:endParaRPr>
            </a:p>
          </p:txBody>
        </p:sp>
        <p:sp>
          <p:nvSpPr>
            <p:cNvPr id="38" name="Freeform 777">
              <a:extLst>
                <a:ext uri="{FF2B5EF4-FFF2-40B4-BE49-F238E27FC236}">
                  <a16:creationId xmlns:a16="http://schemas.microsoft.com/office/drawing/2014/main" id="{C928A58B-873D-4082-AB59-EBA937F64D34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0" y="3371"/>
              <a:ext cx="7" cy="6"/>
            </a:xfrm>
            <a:custGeom>
              <a:avLst/>
              <a:gdLst>
                <a:gd name="T0" fmla="*/ 213 w 250"/>
                <a:gd name="T1" fmla="*/ 36 h 250"/>
                <a:gd name="T2" fmla="*/ 125 w 250"/>
                <a:gd name="T3" fmla="*/ 0 h 250"/>
                <a:gd name="T4" fmla="*/ 36 w 250"/>
                <a:gd name="T5" fmla="*/ 36 h 250"/>
                <a:gd name="T6" fmla="*/ 0 w 250"/>
                <a:gd name="T7" fmla="*/ 125 h 250"/>
                <a:gd name="T8" fmla="*/ 36 w 250"/>
                <a:gd name="T9" fmla="*/ 213 h 250"/>
                <a:gd name="T10" fmla="*/ 125 w 250"/>
                <a:gd name="T11" fmla="*/ 250 h 250"/>
                <a:gd name="T12" fmla="*/ 213 w 250"/>
                <a:gd name="T13" fmla="*/ 213 h 250"/>
                <a:gd name="T14" fmla="*/ 250 w 250"/>
                <a:gd name="T15" fmla="*/ 125 h 250"/>
                <a:gd name="T16" fmla="*/ 213 w 250"/>
                <a:gd name="T17" fmla="*/ 36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0" h="250">
                  <a:moveTo>
                    <a:pt x="213" y="36"/>
                  </a:moveTo>
                  <a:cubicBezTo>
                    <a:pt x="190" y="13"/>
                    <a:pt x="157" y="0"/>
                    <a:pt x="125" y="0"/>
                  </a:cubicBezTo>
                  <a:cubicBezTo>
                    <a:pt x="92" y="0"/>
                    <a:pt x="59" y="13"/>
                    <a:pt x="36" y="36"/>
                  </a:cubicBezTo>
                  <a:cubicBezTo>
                    <a:pt x="13" y="60"/>
                    <a:pt x="0" y="92"/>
                    <a:pt x="0" y="125"/>
                  </a:cubicBezTo>
                  <a:cubicBezTo>
                    <a:pt x="0" y="158"/>
                    <a:pt x="13" y="190"/>
                    <a:pt x="36" y="213"/>
                  </a:cubicBezTo>
                  <a:cubicBezTo>
                    <a:pt x="60" y="236"/>
                    <a:pt x="92" y="250"/>
                    <a:pt x="125" y="250"/>
                  </a:cubicBezTo>
                  <a:cubicBezTo>
                    <a:pt x="157" y="250"/>
                    <a:pt x="190" y="236"/>
                    <a:pt x="213" y="213"/>
                  </a:cubicBezTo>
                  <a:cubicBezTo>
                    <a:pt x="236" y="190"/>
                    <a:pt x="250" y="158"/>
                    <a:pt x="250" y="125"/>
                  </a:cubicBezTo>
                  <a:cubicBezTo>
                    <a:pt x="250" y="92"/>
                    <a:pt x="236" y="60"/>
                    <a:pt x="213" y="36"/>
                  </a:cubicBez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cs typeface="+mn-cs"/>
              </a:endParaRPr>
            </a:p>
          </p:txBody>
        </p:sp>
        <p:sp>
          <p:nvSpPr>
            <p:cNvPr id="39" name="Freeform 778">
              <a:extLst>
                <a:ext uri="{FF2B5EF4-FFF2-40B4-BE49-F238E27FC236}">
                  <a16:creationId xmlns:a16="http://schemas.microsoft.com/office/drawing/2014/main" id="{0F8ADE54-D0D4-41E0-8E6D-3FDA0CABAD9E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2" y="3367"/>
              <a:ext cx="6" cy="7"/>
            </a:xfrm>
            <a:custGeom>
              <a:avLst/>
              <a:gdLst>
                <a:gd name="T0" fmla="*/ 213 w 250"/>
                <a:gd name="T1" fmla="*/ 36 h 250"/>
                <a:gd name="T2" fmla="*/ 125 w 250"/>
                <a:gd name="T3" fmla="*/ 0 h 250"/>
                <a:gd name="T4" fmla="*/ 36 w 250"/>
                <a:gd name="T5" fmla="*/ 36 h 250"/>
                <a:gd name="T6" fmla="*/ 0 w 250"/>
                <a:gd name="T7" fmla="*/ 125 h 250"/>
                <a:gd name="T8" fmla="*/ 36 w 250"/>
                <a:gd name="T9" fmla="*/ 213 h 250"/>
                <a:gd name="T10" fmla="*/ 125 w 250"/>
                <a:gd name="T11" fmla="*/ 250 h 250"/>
                <a:gd name="T12" fmla="*/ 213 w 250"/>
                <a:gd name="T13" fmla="*/ 213 h 250"/>
                <a:gd name="T14" fmla="*/ 250 w 250"/>
                <a:gd name="T15" fmla="*/ 125 h 250"/>
                <a:gd name="T16" fmla="*/ 213 w 250"/>
                <a:gd name="T17" fmla="*/ 36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0" h="250">
                  <a:moveTo>
                    <a:pt x="213" y="36"/>
                  </a:moveTo>
                  <a:cubicBezTo>
                    <a:pt x="190" y="13"/>
                    <a:pt x="158" y="0"/>
                    <a:pt x="125" y="0"/>
                  </a:cubicBezTo>
                  <a:cubicBezTo>
                    <a:pt x="92" y="0"/>
                    <a:pt x="60" y="13"/>
                    <a:pt x="36" y="36"/>
                  </a:cubicBezTo>
                  <a:cubicBezTo>
                    <a:pt x="13" y="60"/>
                    <a:pt x="0" y="92"/>
                    <a:pt x="0" y="125"/>
                  </a:cubicBezTo>
                  <a:cubicBezTo>
                    <a:pt x="0" y="158"/>
                    <a:pt x="13" y="190"/>
                    <a:pt x="36" y="213"/>
                  </a:cubicBezTo>
                  <a:cubicBezTo>
                    <a:pt x="60" y="236"/>
                    <a:pt x="92" y="250"/>
                    <a:pt x="125" y="250"/>
                  </a:cubicBezTo>
                  <a:cubicBezTo>
                    <a:pt x="158" y="250"/>
                    <a:pt x="190" y="236"/>
                    <a:pt x="213" y="213"/>
                  </a:cubicBezTo>
                  <a:cubicBezTo>
                    <a:pt x="237" y="190"/>
                    <a:pt x="250" y="158"/>
                    <a:pt x="250" y="125"/>
                  </a:cubicBezTo>
                  <a:cubicBezTo>
                    <a:pt x="250" y="92"/>
                    <a:pt x="237" y="60"/>
                    <a:pt x="213" y="36"/>
                  </a:cubicBez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cs typeface="+mn-cs"/>
              </a:endParaRPr>
            </a:p>
          </p:txBody>
        </p:sp>
        <p:sp>
          <p:nvSpPr>
            <p:cNvPr id="40" name="Freeform 779">
              <a:extLst>
                <a:ext uri="{FF2B5EF4-FFF2-40B4-BE49-F238E27FC236}">
                  <a16:creationId xmlns:a16="http://schemas.microsoft.com/office/drawing/2014/main" id="{AE276DFE-E34C-4761-925C-CC27B01AABA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562" y="3214"/>
              <a:ext cx="60" cy="75"/>
            </a:xfrm>
            <a:custGeom>
              <a:avLst/>
              <a:gdLst>
                <a:gd name="T0" fmla="*/ 1125 w 2250"/>
                <a:gd name="T1" fmla="*/ 0 h 2788"/>
                <a:gd name="T2" fmla="*/ 0 w 2250"/>
                <a:gd name="T3" fmla="*/ 1125 h 2788"/>
                <a:gd name="T4" fmla="*/ 375 w 2250"/>
                <a:gd name="T5" fmla="*/ 1500 h 2788"/>
                <a:gd name="T6" fmla="*/ 750 w 2250"/>
                <a:gd name="T7" fmla="*/ 1125 h 2788"/>
                <a:gd name="T8" fmla="*/ 1125 w 2250"/>
                <a:gd name="T9" fmla="*/ 750 h 2788"/>
                <a:gd name="T10" fmla="*/ 1500 w 2250"/>
                <a:gd name="T11" fmla="*/ 1125 h 2788"/>
                <a:gd name="T12" fmla="*/ 1125 w 2250"/>
                <a:gd name="T13" fmla="*/ 1500 h 2788"/>
                <a:gd name="T14" fmla="*/ 750 w 2250"/>
                <a:gd name="T15" fmla="*/ 1875 h 2788"/>
                <a:gd name="T16" fmla="*/ 750 w 2250"/>
                <a:gd name="T17" fmla="*/ 2413 h 2788"/>
                <a:gd name="T18" fmla="*/ 1125 w 2250"/>
                <a:gd name="T19" fmla="*/ 2788 h 2788"/>
                <a:gd name="T20" fmla="*/ 1500 w 2250"/>
                <a:gd name="T21" fmla="*/ 2413 h 2788"/>
                <a:gd name="T22" fmla="*/ 1500 w 2250"/>
                <a:gd name="T23" fmla="*/ 2186 h 2788"/>
                <a:gd name="T24" fmla="*/ 2250 w 2250"/>
                <a:gd name="T25" fmla="*/ 1125 h 2788"/>
                <a:gd name="T26" fmla="*/ 1125 w 2250"/>
                <a:gd name="T27" fmla="*/ 0 h 2788"/>
                <a:gd name="T28" fmla="*/ 1343 w 2250"/>
                <a:gd name="T29" fmla="*/ 1972 h 2788"/>
                <a:gd name="T30" fmla="*/ 1250 w 2250"/>
                <a:gd name="T31" fmla="*/ 2093 h 2788"/>
                <a:gd name="T32" fmla="*/ 1250 w 2250"/>
                <a:gd name="T33" fmla="*/ 2413 h 2788"/>
                <a:gd name="T34" fmla="*/ 1125 w 2250"/>
                <a:gd name="T35" fmla="*/ 2538 h 2788"/>
                <a:gd name="T36" fmla="*/ 1000 w 2250"/>
                <a:gd name="T37" fmla="*/ 2413 h 2788"/>
                <a:gd name="T38" fmla="*/ 1000 w 2250"/>
                <a:gd name="T39" fmla="*/ 1875 h 2788"/>
                <a:gd name="T40" fmla="*/ 1125 w 2250"/>
                <a:gd name="T41" fmla="*/ 1750 h 2788"/>
                <a:gd name="T42" fmla="*/ 1750 w 2250"/>
                <a:gd name="T43" fmla="*/ 1125 h 2788"/>
                <a:gd name="T44" fmla="*/ 1125 w 2250"/>
                <a:gd name="T45" fmla="*/ 500 h 2788"/>
                <a:gd name="T46" fmla="*/ 500 w 2250"/>
                <a:gd name="T47" fmla="*/ 1125 h 2788"/>
                <a:gd name="T48" fmla="*/ 375 w 2250"/>
                <a:gd name="T49" fmla="*/ 1250 h 2788"/>
                <a:gd name="T50" fmla="*/ 250 w 2250"/>
                <a:gd name="T51" fmla="*/ 1125 h 2788"/>
                <a:gd name="T52" fmla="*/ 1125 w 2250"/>
                <a:gd name="T53" fmla="*/ 250 h 2788"/>
                <a:gd name="T54" fmla="*/ 2000 w 2250"/>
                <a:gd name="T55" fmla="*/ 1125 h 2788"/>
                <a:gd name="T56" fmla="*/ 1343 w 2250"/>
                <a:gd name="T57" fmla="*/ 1972 h 27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250" h="2788">
                  <a:moveTo>
                    <a:pt x="1125" y="0"/>
                  </a:moveTo>
                  <a:cubicBezTo>
                    <a:pt x="504" y="0"/>
                    <a:pt x="0" y="505"/>
                    <a:pt x="0" y="1125"/>
                  </a:cubicBezTo>
                  <a:cubicBezTo>
                    <a:pt x="0" y="1332"/>
                    <a:pt x="168" y="1500"/>
                    <a:pt x="375" y="1500"/>
                  </a:cubicBezTo>
                  <a:cubicBezTo>
                    <a:pt x="582" y="1500"/>
                    <a:pt x="750" y="1332"/>
                    <a:pt x="750" y="1125"/>
                  </a:cubicBezTo>
                  <a:cubicBezTo>
                    <a:pt x="750" y="918"/>
                    <a:pt x="918" y="750"/>
                    <a:pt x="1125" y="750"/>
                  </a:cubicBezTo>
                  <a:cubicBezTo>
                    <a:pt x="1332" y="750"/>
                    <a:pt x="1500" y="918"/>
                    <a:pt x="1500" y="1125"/>
                  </a:cubicBezTo>
                  <a:cubicBezTo>
                    <a:pt x="1500" y="1332"/>
                    <a:pt x="1332" y="1500"/>
                    <a:pt x="1125" y="1500"/>
                  </a:cubicBezTo>
                  <a:cubicBezTo>
                    <a:pt x="918" y="1500"/>
                    <a:pt x="750" y="1668"/>
                    <a:pt x="750" y="1875"/>
                  </a:cubicBezTo>
                  <a:lnTo>
                    <a:pt x="750" y="2413"/>
                  </a:lnTo>
                  <a:cubicBezTo>
                    <a:pt x="750" y="2619"/>
                    <a:pt x="918" y="2788"/>
                    <a:pt x="1125" y="2788"/>
                  </a:cubicBezTo>
                  <a:cubicBezTo>
                    <a:pt x="1332" y="2788"/>
                    <a:pt x="1500" y="2619"/>
                    <a:pt x="1500" y="2413"/>
                  </a:cubicBezTo>
                  <a:lnTo>
                    <a:pt x="1500" y="2186"/>
                  </a:lnTo>
                  <a:cubicBezTo>
                    <a:pt x="1946" y="2028"/>
                    <a:pt x="2250" y="1605"/>
                    <a:pt x="2250" y="1125"/>
                  </a:cubicBezTo>
                  <a:cubicBezTo>
                    <a:pt x="2250" y="505"/>
                    <a:pt x="1745" y="0"/>
                    <a:pt x="1125" y="0"/>
                  </a:cubicBezTo>
                  <a:close/>
                  <a:moveTo>
                    <a:pt x="1343" y="1972"/>
                  </a:moveTo>
                  <a:cubicBezTo>
                    <a:pt x="1288" y="1987"/>
                    <a:pt x="1250" y="2036"/>
                    <a:pt x="1250" y="2093"/>
                  </a:cubicBezTo>
                  <a:lnTo>
                    <a:pt x="1250" y="2413"/>
                  </a:lnTo>
                  <a:cubicBezTo>
                    <a:pt x="1250" y="2481"/>
                    <a:pt x="1194" y="2538"/>
                    <a:pt x="1125" y="2538"/>
                  </a:cubicBezTo>
                  <a:cubicBezTo>
                    <a:pt x="1056" y="2538"/>
                    <a:pt x="1000" y="2481"/>
                    <a:pt x="1000" y="2413"/>
                  </a:cubicBezTo>
                  <a:lnTo>
                    <a:pt x="1000" y="1875"/>
                  </a:lnTo>
                  <a:cubicBezTo>
                    <a:pt x="1000" y="1806"/>
                    <a:pt x="1056" y="1750"/>
                    <a:pt x="1125" y="1750"/>
                  </a:cubicBezTo>
                  <a:cubicBezTo>
                    <a:pt x="1469" y="1750"/>
                    <a:pt x="1750" y="1470"/>
                    <a:pt x="1750" y="1125"/>
                  </a:cubicBezTo>
                  <a:cubicBezTo>
                    <a:pt x="1750" y="781"/>
                    <a:pt x="1469" y="500"/>
                    <a:pt x="1125" y="500"/>
                  </a:cubicBezTo>
                  <a:cubicBezTo>
                    <a:pt x="780" y="500"/>
                    <a:pt x="500" y="781"/>
                    <a:pt x="500" y="1125"/>
                  </a:cubicBezTo>
                  <a:cubicBezTo>
                    <a:pt x="500" y="1194"/>
                    <a:pt x="444" y="1250"/>
                    <a:pt x="375" y="1250"/>
                  </a:cubicBezTo>
                  <a:cubicBezTo>
                    <a:pt x="306" y="1250"/>
                    <a:pt x="250" y="1194"/>
                    <a:pt x="250" y="1125"/>
                  </a:cubicBezTo>
                  <a:cubicBezTo>
                    <a:pt x="250" y="643"/>
                    <a:pt x="642" y="250"/>
                    <a:pt x="1125" y="250"/>
                  </a:cubicBezTo>
                  <a:cubicBezTo>
                    <a:pt x="1607" y="250"/>
                    <a:pt x="2000" y="643"/>
                    <a:pt x="2000" y="1125"/>
                  </a:cubicBezTo>
                  <a:cubicBezTo>
                    <a:pt x="2000" y="1524"/>
                    <a:pt x="1730" y="1873"/>
                    <a:pt x="1343" y="1972"/>
                  </a:cubicBez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cs typeface="+mn-cs"/>
              </a:endParaRPr>
            </a:p>
          </p:txBody>
        </p:sp>
        <p:sp>
          <p:nvSpPr>
            <p:cNvPr id="41" name="Freeform 780">
              <a:extLst>
                <a:ext uri="{FF2B5EF4-FFF2-40B4-BE49-F238E27FC236}">
                  <a16:creationId xmlns:a16="http://schemas.microsoft.com/office/drawing/2014/main" id="{0163D5CA-1B41-4586-BE5C-5B996765A55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582" y="3296"/>
              <a:ext cx="20" cy="20"/>
            </a:xfrm>
            <a:custGeom>
              <a:avLst/>
              <a:gdLst>
                <a:gd name="T0" fmla="*/ 640 w 750"/>
                <a:gd name="T1" fmla="*/ 110 h 750"/>
                <a:gd name="T2" fmla="*/ 375 w 750"/>
                <a:gd name="T3" fmla="*/ 0 h 750"/>
                <a:gd name="T4" fmla="*/ 110 w 750"/>
                <a:gd name="T5" fmla="*/ 109 h 750"/>
                <a:gd name="T6" fmla="*/ 0 w 750"/>
                <a:gd name="T7" fmla="*/ 375 h 750"/>
                <a:gd name="T8" fmla="*/ 110 w 750"/>
                <a:gd name="T9" fmla="*/ 640 h 750"/>
                <a:gd name="T10" fmla="*/ 375 w 750"/>
                <a:gd name="T11" fmla="*/ 750 h 750"/>
                <a:gd name="T12" fmla="*/ 640 w 750"/>
                <a:gd name="T13" fmla="*/ 640 h 750"/>
                <a:gd name="T14" fmla="*/ 750 w 750"/>
                <a:gd name="T15" fmla="*/ 375 h 750"/>
                <a:gd name="T16" fmla="*/ 640 w 750"/>
                <a:gd name="T17" fmla="*/ 110 h 750"/>
                <a:gd name="T18" fmla="*/ 463 w 750"/>
                <a:gd name="T19" fmla="*/ 463 h 750"/>
                <a:gd name="T20" fmla="*/ 375 w 750"/>
                <a:gd name="T21" fmla="*/ 500 h 750"/>
                <a:gd name="T22" fmla="*/ 286 w 750"/>
                <a:gd name="T23" fmla="*/ 463 h 750"/>
                <a:gd name="T24" fmla="*/ 250 w 750"/>
                <a:gd name="T25" fmla="*/ 375 h 750"/>
                <a:gd name="T26" fmla="*/ 287 w 750"/>
                <a:gd name="T27" fmla="*/ 286 h 750"/>
                <a:gd name="T28" fmla="*/ 375 w 750"/>
                <a:gd name="T29" fmla="*/ 250 h 750"/>
                <a:gd name="T30" fmla="*/ 463 w 750"/>
                <a:gd name="T31" fmla="*/ 286 h 750"/>
                <a:gd name="T32" fmla="*/ 500 w 750"/>
                <a:gd name="T33" fmla="*/ 375 h 750"/>
                <a:gd name="T34" fmla="*/ 463 w 750"/>
                <a:gd name="T35" fmla="*/ 463 h 7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50" h="750">
                  <a:moveTo>
                    <a:pt x="640" y="110"/>
                  </a:moveTo>
                  <a:cubicBezTo>
                    <a:pt x="570" y="40"/>
                    <a:pt x="474" y="0"/>
                    <a:pt x="375" y="0"/>
                  </a:cubicBezTo>
                  <a:cubicBezTo>
                    <a:pt x="276" y="0"/>
                    <a:pt x="179" y="40"/>
                    <a:pt x="110" y="109"/>
                  </a:cubicBezTo>
                  <a:cubicBezTo>
                    <a:pt x="40" y="179"/>
                    <a:pt x="0" y="276"/>
                    <a:pt x="0" y="375"/>
                  </a:cubicBezTo>
                  <a:cubicBezTo>
                    <a:pt x="0" y="473"/>
                    <a:pt x="40" y="570"/>
                    <a:pt x="110" y="640"/>
                  </a:cubicBezTo>
                  <a:cubicBezTo>
                    <a:pt x="179" y="710"/>
                    <a:pt x="276" y="750"/>
                    <a:pt x="375" y="750"/>
                  </a:cubicBezTo>
                  <a:cubicBezTo>
                    <a:pt x="473" y="750"/>
                    <a:pt x="570" y="709"/>
                    <a:pt x="640" y="640"/>
                  </a:cubicBezTo>
                  <a:cubicBezTo>
                    <a:pt x="710" y="570"/>
                    <a:pt x="750" y="473"/>
                    <a:pt x="750" y="375"/>
                  </a:cubicBezTo>
                  <a:cubicBezTo>
                    <a:pt x="750" y="276"/>
                    <a:pt x="710" y="179"/>
                    <a:pt x="640" y="110"/>
                  </a:cubicBezTo>
                  <a:close/>
                  <a:moveTo>
                    <a:pt x="463" y="463"/>
                  </a:moveTo>
                  <a:cubicBezTo>
                    <a:pt x="440" y="486"/>
                    <a:pt x="407" y="500"/>
                    <a:pt x="375" y="500"/>
                  </a:cubicBezTo>
                  <a:cubicBezTo>
                    <a:pt x="342" y="500"/>
                    <a:pt x="309" y="486"/>
                    <a:pt x="286" y="463"/>
                  </a:cubicBezTo>
                  <a:cubicBezTo>
                    <a:pt x="263" y="440"/>
                    <a:pt x="250" y="407"/>
                    <a:pt x="250" y="375"/>
                  </a:cubicBezTo>
                  <a:cubicBezTo>
                    <a:pt x="250" y="342"/>
                    <a:pt x="263" y="309"/>
                    <a:pt x="287" y="286"/>
                  </a:cubicBezTo>
                  <a:cubicBezTo>
                    <a:pt x="309" y="263"/>
                    <a:pt x="342" y="250"/>
                    <a:pt x="375" y="250"/>
                  </a:cubicBezTo>
                  <a:cubicBezTo>
                    <a:pt x="407" y="250"/>
                    <a:pt x="440" y="263"/>
                    <a:pt x="463" y="286"/>
                  </a:cubicBezTo>
                  <a:cubicBezTo>
                    <a:pt x="486" y="309"/>
                    <a:pt x="500" y="342"/>
                    <a:pt x="500" y="375"/>
                  </a:cubicBezTo>
                  <a:cubicBezTo>
                    <a:pt x="500" y="407"/>
                    <a:pt x="486" y="440"/>
                    <a:pt x="463" y="463"/>
                  </a:cubicBez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cs typeface="+mn-cs"/>
              </a:endParaRPr>
            </a:p>
          </p:txBody>
        </p:sp>
        <p:sp>
          <p:nvSpPr>
            <p:cNvPr id="42" name="Freeform 781">
              <a:extLst>
                <a:ext uri="{FF2B5EF4-FFF2-40B4-BE49-F238E27FC236}">
                  <a16:creationId xmlns:a16="http://schemas.microsoft.com/office/drawing/2014/main" id="{6B7D99A4-9390-43E5-BCFC-E64AFB8F2A8C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2" y="3333"/>
              <a:ext cx="6" cy="28"/>
            </a:xfrm>
            <a:custGeom>
              <a:avLst/>
              <a:gdLst>
                <a:gd name="T0" fmla="*/ 125 w 250"/>
                <a:gd name="T1" fmla="*/ 0 h 1044"/>
                <a:gd name="T2" fmla="*/ 0 w 250"/>
                <a:gd name="T3" fmla="*/ 125 h 1044"/>
                <a:gd name="T4" fmla="*/ 0 w 250"/>
                <a:gd name="T5" fmla="*/ 919 h 1044"/>
                <a:gd name="T6" fmla="*/ 125 w 250"/>
                <a:gd name="T7" fmla="*/ 1044 h 1044"/>
                <a:gd name="T8" fmla="*/ 250 w 250"/>
                <a:gd name="T9" fmla="*/ 919 h 1044"/>
                <a:gd name="T10" fmla="*/ 250 w 250"/>
                <a:gd name="T11" fmla="*/ 125 h 1044"/>
                <a:gd name="T12" fmla="*/ 125 w 250"/>
                <a:gd name="T13" fmla="*/ 0 h 10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0" h="1044">
                  <a:moveTo>
                    <a:pt x="125" y="0"/>
                  </a:moveTo>
                  <a:cubicBezTo>
                    <a:pt x="56" y="0"/>
                    <a:pt x="0" y="56"/>
                    <a:pt x="0" y="125"/>
                  </a:cubicBezTo>
                  <a:lnTo>
                    <a:pt x="0" y="919"/>
                  </a:lnTo>
                  <a:cubicBezTo>
                    <a:pt x="0" y="988"/>
                    <a:pt x="56" y="1044"/>
                    <a:pt x="125" y="1044"/>
                  </a:cubicBezTo>
                  <a:cubicBezTo>
                    <a:pt x="194" y="1044"/>
                    <a:pt x="250" y="988"/>
                    <a:pt x="250" y="919"/>
                  </a:cubicBezTo>
                  <a:lnTo>
                    <a:pt x="250" y="125"/>
                  </a:lnTo>
                  <a:cubicBezTo>
                    <a:pt x="250" y="56"/>
                    <a:pt x="194" y="0"/>
                    <a:pt x="125" y="0"/>
                  </a:cubicBez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cs typeface="+mn-cs"/>
              </a:endParaRPr>
            </a:p>
          </p:txBody>
        </p:sp>
      </p:grpSp>
      <p:sp>
        <p:nvSpPr>
          <p:cNvPr id="43" name="Rectangle 42">
            <a:extLst>
              <a:ext uri="{FF2B5EF4-FFF2-40B4-BE49-F238E27FC236}">
                <a16:creationId xmlns:a16="http://schemas.microsoft.com/office/drawing/2014/main" id="{20248865-CAFE-4493-8BA0-FFB60AFBE082}"/>
              </a:ext>
            </a:extLst>
          </p:cNvPr>
          <p:cNvSpPr/>
          <p:nvPr/>
        </p:nvSpPr>
        <p:spPr>
          <a:xfrm>
            <a:off x="2032000" y="1830388"/>
            <a:ext cx="4208463" cy="636587"/>
          </a:xfrm>
          <a:prstGeom prst="rect">
            <a:avLst/>
          </a:prstGeom>
        </p:spPr>
        <p:txBody>
          <a:bodyPr lIns="0" tIns="0" rIns="0" bIns="0">
            <a:spAutoFit/>
          </a:bodyPr>
          <a:lstStyle/>
          <a:p>
            <a:pPr fontAlgn="auto">
              <a:spcBef>
                <a:spcPts val="0"/>
              </a:spcBef>
              <a:spcAft>
                <a:spcPts val="1600"/>
              </a:spcAft>
              <a:defRPr/>
            </a:pPr>
            <a:r>
              <a:rPr lang="ru-RU" altLang="en-US" sz="1400" b="1" dirty="0" err="1">
                <a:solidFill>
                  <a:schemeClr val="tx2"/>
                </a:solidFill>
              </a:rPr>
              <a:t>Ҳа</a:t>
            </a:r>
            <a:endParaRPr lang="ru-RU" altLang="en-US" sz="1400" b="1" dirty="0">
              <a:solidFill>
                <a:schemeClr val="tx2"/>
              </a:solidFill>
            </a:endParaRPr>
          </a:p>
          <a:p>
            <a:pPr fontAlgn="auto">
              <a:spcBef>
                <a:spcPts val="0"/>
              </a:spcBef>
              <a:spcAft>
                <a:spcPts val="1600"/>
              </a:spcAft>
              <a:defRPr/>
            </a:pPr>
            <a:r>
              <a:rPr lang="ru-RU" altLang="en-US" sz="1400" dirty="0" err="1">
                <a:solidFill>
                  <a:schemeClr val="bg1">
                    <a:lumMod val="50000"/>
                  </a:schemeClr>
                </a:solidFill>
              </a:rPr>
              <a:t>Йўқ</a:t>
            </a:r>
            <a:r>
              <a:rPr lang="en-US" altLang="en-US" sz="1400" dirty="0">
                <a:solidFill>
                  <a:schemeClr val="bg1">
                    <a:lumMod val="50000"/>
                  </a:schemeClr>
                </a:solidFill>
              </a:rPr>
              <a:t>.</a:t>
            </a:r>
            <a:endParaRPr lang="ru-RU" altLang="en-US" sz="1400" dirty="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44" name="Oval 43">
            <a:extLst>
              <a:ext uri="{FF2B5EF4-FFF2-40B4-BE49-F238E27FC236}">
                <a16:creationId xmlns:a16="http://schemas.microsoft.com/office/drawing/2014/main" id="{974E3F37-4B18-435D-9771-1C544724EA08}"/>
              </a:ext>
            </a:extLst>
          </p:cNvPr>
          <p:cNvSpPr/>
          <p:nvPr/>
        </p:nvSpPr>
        <p:spPr>
          <a:xfrm>
            <a:off x="1597025" y="1792288"/>
            <a:ext cx="331788" cy="331787"/>
          </a:xfrm>
          <a:prstGeom prst="ellipse">
            <a:avLst/>
          </a:prstGeom>
          <a:solidFill>
            <a:srgbClr val="3A07DF"/>
          </a:solidFill>
          <a:ln w="381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400" b="1" dirty="0"/>
              <a:t>1</a:t>
            </a:r>
            <a:endParaRPr lang="en-US" sz="1400" b="1" dirty="0"/>
          </a:p>
        </p:txBody>
      </p:sp>
      <p:sp>
        <p:nvSpPr>
          <p:cNvPr id="50" name="Oval 49">
            <a:extLst>
              <a:ext uri="{FF2B5EF4-FFF2-40B4-BE49-F238E27FC236}">
                <a16:creationId xmlns:a16="http://schemas.microsoft.com/office/drawing/2014/main" id="{AB73BF40-8E51-4DA0-9FE6-059135332B48}"/>
              </a:ext>
            </a:extLst>
          </p:cNvPr>
          <p:cNvSpPr/>
          <p:nvPr/>
        </p:nvSpPr>
        <p:spPr>
          <a:xfrm>
            <a:off x="1597025" y="2224088"/>
            <a:ext cx="331788" cy="331787"/>
          </a:xfrm>
          <a:prstGeom prst="ellipse">
            <a:avLst/>
          </a:prstGeom>
          <a:solidFill>
            <a:schemeClr val="bg1">
              <a:lumMod val="75000"/>
            </a:schemeClr>
          </a:solidFill>
          <a:ln w="381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400" b="1" dirty="0"/>
              <a:t>2</a:t>
            </a:r>
            <a:endParaRPr lang="en-US" sz="1400" b="1" dirty="0"/>
          </a:p>
        </p:txBody>
      </p:sp>
      <p:sp>
        <p:nvSpPr>
          <p:cNvPr id="125961" name="object 12">
            <a:extLst>
              <a:ext uri="{FF2B5EF4-FFF2-40B4-BE49-F238E27FC236}">
                <a16:creationId xmlns:a16="http://schemas.microsoft.com/office/drawing/2014/main" id="{EA20B2FF-DAF3-42FA-BA11-8DDFCE4BD0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9738" y="3089275"/>
            <a:ext cx="688975" cy="685800"/>
          </a:xfrm>
          <a:custGeom>
            <a:avLst/>
            <a:gdLst>
              <a:gd name="T0" fmla="*/ 0 w 381000"/>
              <a:gd name="T1" fmla="*/ 0 h 379730"/>
              <a:gd name="T2" fmla="*/ 381000 w 381000"/>
              <a:gd name="T3" fmla="*/ 379730 h 379730"/>
            </a:gdLst>
            <a:ahLst/>
            <a:cxnLst/>
            <a:rect l="T0" t="T1" r="T2" b="T3"/>
            <a:pathLst>
              <a:path w="381000" h="379730">
                <a:moveTo>
                  <a:pt x="190500" y="0"/>
                </a:moveTo>
                <a:lnTo>
                  <a:pt x="146837" y="5011"/>
                </a:lnTo>
                <a:lnTo>
                  <a:pt x="106746" y="19287"/>
                </a:lnTo>
                <a:lnTo>
                  <a:pt x="71374" y="41687"/>
                </a:lnTo>
                <a:lnTo>
                  <a:pt x="41867" y="71072"/>
                </a:lnTo>
                <a:lnTo>
                  <a:pt x="19372" y="106302"/>
                </a:lnTo>
                <a:lnTo>
                  <a:pt x="5034" y="146237"/>
                </a:lnTo>
                <a:lnTo>
                  <a:pt x="0" y="189737"/>
                </a:lnTo>
                <a:lnTo>
                  <a:pt x="5034" y="233238"/>
                </a:lnTo>
                <a:lnTo>
                  <a:pt x="19372" y="273173"/>
                </a:lnTo>
                <a:lnTo>
                  <a:pt x="41867" y="308403"/>
                </a:lnTo>
                <a:lnTo>
                  <a:pt x="71374" y="337788"/>
                </a:lnTo>
                <a:lnTo>
                  <a:pt x="106746" y="360188"/>
                </a:lnTo>
                <a:lnTo>
                  <a:pt x="146837" y="374464"/>
                </a:lnTo>
                <a:lnTo>
                  <a:pt x="190500" y="379475"/>
                </a:lnTo>
                <a:lnTo>
                  <a:pt x="234162" y="374464"/>
                </a:lnTo>
                <a:lnTo>
                  <a:pt x="274253" y="360188"/>
                </a:lnTo>
                <a:lnTo>
                  <a:pt x="309625" y="337788"/>
                </a:lnTo>
                <a:lnTo>
                  <a:pt x="339132" y="308403"/>
                </a:lnTo>
                <a:lnTo>
                  <a:pt x="361627" y="273173"/>
                </a:lnTo>
                <a:lnTo>
                  <a:pt x="375965" y="233238"/>
                </a:lnTo>
                <a:lnTo>
                  <a:pt x="381000" y="189737"/>
                </a:lnTo>
                <a:lnTo>
                  <a:pt x="375965" y="146237"/>
                </a:lnTo>
                <a:lnTo>
                  <a:pt x="361627" y="106302"/>
                </a:lnTo>
                <a:lnTo>
                  <a:pt x="339132" y="71072"/>
                </a:lnTo>
                <a:lnTo>
                  <a:pt x="309625" y="41687"/>
                </a:lnTo>
                <a:lnTo>
                  <a:pt x="274253" y="19287"/>
                </a:lnTo>
                <a:lnTo>
                  <a:pt x="234162" y="5011"/>
                </a:lnTo>
                <a:lnTo>
                  <a:pt x="190500" y="0"/>
                </a:lnTo>
                <a:close/>
              </a:path>
            </a:pathLst>
          </a:custGeom>
          <a:solidFill>
            <a:srgbClr val="1BD7D3">
              <a:alpha val="27843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2800" b="1">
                <a:solidFill>
                  <a:srgbClr val="4A127B"/>
                </a:solidFill>
              </a:rPr>
              <a:t>6</a:t>
            </a:r>
            <a:endParaRPr lang="ru-RU" altLang="en-US" sz="2800" b="1">
              <a:solidFill>
                <a:srgbClr val="4A127B"/>
              </a:solidFill>
            </a:endParaRPr>
          </a:p>
        </p:txBody>
      </p:sp>
      <p:sp>
        <p:nvSpPr>
          <p:cNvPr id="125962" name="Rectangle 67">
            <a:extLst>
              <a:ext uri="{FF2B5EF4-FFF2-40B4-BE49-F238E27FC236}">
                <a16:creationId xmlns:a16="http://schemas.microsoft.com/office/drawing/2014/main" id="{F79019F1-8FF1-43EA-BFBE-E035BD8E32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43050" y="3108325"/>
            <a:ext cx="5092700" cy="1816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ru-RU" altLang="en-US" sz="1400" b="1">
                <a:solidFill>
                  <a:srgbClr val="3A07DF"/>
                </a:solidFill>
              </a:rPr>
              <a:t>Йўл</a:t>
            </a:r>
            <a:r>
              <a:rPr lang="tr-TR" altLang="en-US" sz="1400" b="1">
                <a:solidFill>
                  <a:srgbClr val="3A07DF"/>
                </a:solidFill>
              </a:rPr>
              <a:t> </a:t>
            </a:r>
            <a:r>
              <a:rPr lang="ru-RU" altLang="en-US" sz="1400" b="1">
                <a:solidFill>
                  <a:srgbClr val="3A07DF"/>
                </a:solidFill>
              </a:rPr>
              <a:t>ҳаракати</a:t>
            </a:r>
            <a:r>
              <a:rPr lang="tr-TR" altLang="en-US" sz="1400" b="1">
                <a:solidFill>
                  <a:srgbClr val="3A07DF"/>
                </a:solidFill>
              </a:rPr>
              <a:t> </a:t>
            </a:r>
            <a:r>
              <a:rPr lang="en-US" altLang="en-US" sz="1400" b="1">
                <a:solidFill>
                  <a:srgbClr val="3A07DF"/>
                </a:solidFill>
              </a:rPr>
              <a:t>x</a:t>
            </a:r>
            <a:r>
              <a:rPr lang="ru-RU" altLang="en-US" sz="1400" b="1">
                <a:solidFill>
                  <a:srgbClr val="3A07DF"/>
                </a:solidFill>
              </a:rPr>
              <a:t>авфсизлиги</a:t>
            </a:r>
            <a:r>
              <a:rPr lang="tr-TR" altLang="en-US" sz="1400" b="1">
                <a:solidFill>
                  <a:srgbClr val="3A07DF"/>
                </a:solidFill>
              </a:rPr>
              <a:t> x</a:t>
            </a:r>
            <a:r>
              <a:rPr lang="ru-RU" altLang="en-US" sz="1400" b="1">
                <a:solidFill>
                  <a:srgbClr val="3A07DF"/>
                </a:solidFill>
              </a:rPr>
              <a:t>одими</a:t>
            </a:r>
            <a:r>
              <a:rPr lang="tr-TR" altLang="en-US" sz="1400" b="1">
                <a:solidFill>
                  <a:srgbClr val="3A07DF"/>
                </a:solidFill>
              </a:rPr>
              <a:t> </a:t>
            </a:r>
            <a:r>
              <a:rPr lang="ru-RU" altLang="en-US" sz="1400" b="1">
                <a:solidFill>
                  <a:srgbClr val="3A07DF"/>
                </a:solidFill>
              </a:rPr>
              <a:t>тартибга</a:t>
            </a:r>
            <a:r>
              <a:rPr lang="tr-TR" altLang="en-US" sz="1400" b="1">
                <a:solidFill>
                  <a:srgbClr val="3A07DF"/>
                </a:solidFill>
              </a:rPr>
              <a:t> </a:t>
            </a:r>
            <a:r>
              <a:rPr lang="ru-RU" altLang="en-US" sz="1400" b="1">
                <a:solidFill>
                  <a:srgbClr val="3A07DF"/>
                </a:solidFill>
              </a:rPr>
              <a:t>солинмаган</a:t>
            </a:r>
            <a:r>
              <a:rPr lang="tr-TR" altLang="en-US" sz="1400" b="1">
                <a:solidFill>
                  <a:srgbClr val="3A07DF"/>
                </a:solidFill>
              </a:rPr>
              <a:t> </a:t>
            </a:r>
            <a:r>
              <a:rPr lang="ru-RU" altLang="en-US" sz="1400" b="1">
                <a:solidFill>
                  <a:srgbClr val="3A07DF"/>
                </a:solidFill>
              </a:rPr>
              <a:t>пиёдалар</a:t>
            </a:r>
            <a:r>
              <a:rPr lang="tr-TR" altLang="en-US" sz="1400" b="1">
                <a:solidFill>
                  <a:srgbClr val="3A07DF"/>
                </a:solidFill>
              </a:rPr>
              <a:t> </a:t>
            </a:r>
            <a:r>
              <a:rPr lang="ru-RU" altLang="en-US" sz="1400" b="1">
                <a:solidFill>
                  <a:srgbClr val="3A07DF"/>
                </a:solidFill>
              </a:rPr>
              <a:t>ўтиш</a:t>
            </a:r>
            <a:r>
              <a:rPr lang="tr-TR" altLang="en-US" sz="1400" b="1">
                <a:solidFill>
                  <a:srgbClr val="3A07DF"/>
                </a:solidFill>
              </a:rPr>
              <a:t> </a:t>
            </a:r>
            <a:r>
              <a:rPr lang="ru-RU" altLang="en-US" sz="1400" b="1">
                <a:solidFill>
                  <a:srgbClr val="3A07DF"/>
                </a:solidFill>
              </a:rPr>
              <a:t>жойида</a:t>
            </a:r>
            <a:r>
              <a:rPr lang="en-US" altLang="en-US" sz="1400" b="1">
                <a:solidFill>
                  <a:srgbClr val="3A07DF"/>
                </a:solidFill>
              </a:rPr>
              <a:t> </a:t>
            </a:r>
            <a:r>
              <a:rPr lang="ru-RU" altLang="en-US" sz="1400" b="1">
                <a:solidFill>
                  <a:srgbClr val="3A07DF"/>
                </a:solidFill>
              </a:rPr>
              <a:t>йўловчиларни</a:t>
            </a:r>
            <a:r>
              <a:rPr lang="en-US" altLang="en-US" sz="1400" b="1">
                <a:solidFill>
                  <a:srgbClr val="3A07DF"/>
                </a:solidFill>
              </a:rPr>
              <a:t> </a:t>
            </a:r>
            <a:r>
              <a:rPr lang="ru-RU" altLang="en-US" sz="1400" b="1">
                <a:solidFill>
                  <a:srgbClr val="3A07DF"/>
                </a:solidFill>
              </a:rPr>
              <a:t>ўтказиб</a:t>
            </a:r>
            <a:r>
              <a:rPr lang="en-US" altLang="en-US" sz="1400" b="1">
                <a:solidFill>
                  <a:srgbClr val="3A07DF"/>
                </a:solidFill>
              </a:rPr>
              <a:t> </a:t>
            </a:r>
            <a:r>
              <a:rPr lang="ru-RU" altLang="en-US" sz="1400" b="1">
                <a:solidFill>
                  <a:srgbClr val="3A07DF"/>
                </a:solidFill>
              </a:rPr>
              <a:t>юбормасдан</a:t>
            </a:r>
            <a:r>
              <a:rPr lang="tr-TR" altLang="en-US" sz="1400" b="1">
                <a:solidFill>
                  <a:srgbClr val="3A07DF"/>
                </a:solidFill>
              </a:rPr>
              <a:t> </a:t>
            </a:r>
            <a:r>
              <a:rPr lang="ru-RU" altLang="en-US" sz="1400" b="1">
                <a:solidFill>
                  <a:srgbClr val="3A07DF"/>
                </a:solidFill>
              </a:rPr>
              <a:t>ҳаракатланаётган</a:t>
            </a:r>
            <a:r>
              <a:rPr lang="tr-TR" altLang="en-US" sz="1400" b="1">
                <a:solidFill>
                  <a:srgbClr val="3A07DF"/>
                </a:solidFill>
              </a:rPr>
              <a:t> </a:t>
            </a:r>
            <a:r>
              <a:rPr lang="ru-RU" altLang="en-US" sz="1400" b="1">
                <a:solidFill>
                  <a:srgbClr val="3A07DF"/>
                </a:solidFill>
              </a:rPr>
              <a:t>автомобилни</a:t>
            </a:r>
            <a:r>
              <a:rPr lang="tr-TR" altLang="en-US" sz="1400" b="1">
                <a:solidFill>
                  <a:srgbClr val="3A07DF"/>
                </a:solidFill>
              </a:rPr>
              <a:t> </a:t>
            </a:r>
            <a:r>
              <a:rPr lang="ru-RU" altLang="en-US" sz="1400" b="1">
                <a:solidFill>
                  <a:srgbClr val="3A07DF"/>
                </a:solidFill>
              </a:rPr>
              <a:t>тў</a:t>
            </a:r>
            <a:r>
              <a:rPr lang="tr-TR" altLang="en-US" sz="1400" b="1">
                <a:solidFill>
                  <a:srgbClr val="3A07DF"/>
                </a:solidFill>
              </a:rPr>
              <a:t>x</a:t>
            </a:r>
            <a:r>
              <a:rPr lang="ru-RU" altLang="en-US" sz="1400" b="1">
                <a:solidFill>
                  <a:srgbClr val="3A07DF"/>
                </a:solidFill>
              </a:rPr>
              <a:t>татди</a:t>
            </a:r>
            <a:r>
              <a:rPr lang="tr-TR" altLang="en-US" sz="1400" b="1">
                <a:solidFill>
                  <a:srgbClr val="3A07DF"/>
                </a:solidFill>
              </a:rPr>
              <a:t>. </a:t>
            </a:r>
            <a:r>
              <a:rPr lang="ru-RU" altLang="en-US" sz="1400" b="1">
                <a:solidFill>
                  <a:srgbClr val="3A07DF"/>
                </a:solidFill>
              </a:rPr>
              <a:t>Машинадаги</a:t>
            </a:r>
            <a:r>
              <a:rPr lang="tr-TR" altLang="en-US" sz="1400" b="1">
                <a:solidFill>
                  <a:srgbClr val="3A07DF"/>
                </a:solidFill>
              </a:rPr>
              <a:t> </a:t>
            </a:r>
            <a:r>
              <a:rPr lang="ru-RU" altLang="en-US" sz="1400" b="1">
                <a:solidFill>
                  <a:srgbClr val="3A07DF"/>
                </a:solidFill>
              </a:rPr>
              <a:t>ҳайдовчи</a:t>
            </a:r>
            <a:r>
              <a:rPr lang="tr-TR" altLang="en-US" sz="1400" b="1">
                <a:solidFill>
                  <a:srgbClr val="3A07DF"/>
                </a:solidFill>
              </a:rPr>
              <a:t> </a:t>
            </a:r>
            <a:r>
              <a:rPr lang="ru-RU" altLang="en-US" sz="1400" b="1">
                <a:solidFill>
                  <a:srgbClr val="3A07DF"/>
                </a:solidFill>
              </a:rPr>
              <a:t>йўл</a:t>
            </a:r>
            <a:r>
              <a:rPr lang="tr-TR" altLang="en-US" sz="1400" b="1">
                <a:solidFill>
                  <a:srgbClr val="3A07DF"/>
                </a:solidFill>
              </a:rPr>
              <a:t> </a:t>
            </a:r>
            <a:r>
              <a:rPr lang="ru-RU" altLang="en-US" sz="1400" b="1">
                <a:solidFill>
                  <a:srgbClr val="3A07DF"/>
                </a:solidFill>
              </a:rPr>
              <a:t>ҳаракати</a:t>
            </a:r>
            <a:r>
              <a:rPr lang="en-US" altLang="en-US" sz="1400" b="1">
                <a:solidFill>
                  <a:srgbClr val="3A07DF"/>
                </a:solidFill>
              </a:rPr>
              <a:t> x</a:t>
            </a:r>
            <a:r>
              <a:rPr lang="ru-RU" altLang="en-US" sz="1400" b="1">
                <a:solidFill>
                  <a:srgbClr val="3A07DF"/>
                </a:solidFill>
              </a:rPr>
              <a:t>авфсизлиги</a:t>
            </a:r>
            <a:r>
              <a:rPr lang="en-US" altLang="en-US" sz="1400" b="1">
                <a:solidFill>
                  <a:srgbClr val="3A07DF"/>
                </a:solidFill>
              </a:rPr>
              <a:t> </a:t>
            </a:r>
            <a:r>
              <a:rPr lang="tr-TR" altLang="en-US" sz="1400" b="1">
                <a:solidFill>
                  <a:srgbClr val="3A07DF"/>
                </a:solidFill>
              </a:rPr>
              <a:t>x</a:t>
            </a:r>
            <a:r>
              <a:rPr lang="ru-RU" altLang="en-US" sz="1400" b="1">
                <a:solidFill>
                  <a:srgbClr val="3A07DF"/>
                </a:solidFill>
              </a:rPr>
              <a:t>одими</a:t>
            </a:r>
            <a:r>
              <a:rPr lang="tr-TR" altLang="en-US" sz="1400" b="1">
                <a:solidFill>
                  <a:srgbClr val="3A07DF"/>
                </a:solidFill>
              </a:rPr>
              <a:t> </a:t>
            </a:r>
            <a:r>
              <a:rPr lang="ru-RU" altLang="en-US" sz="1400" b="1">
                <a:solidFill>
                  <a:srgbClr val="3A07DF"/>
                </a:solidFill>
              </a:rPr>
              <a:t>билан</a:t>
            </a:r>
            <a:r>
              <a:rPr lang="tr-TR" altLang="en-US" sz="1400" b="1">
                <a:solidFill>
                  <a:srgbClr val="3A07DF"/>
                </a:solidFill>
              </a:rPr>
              <a:t> "</a:t>
            </a:r>
            <a:r>
              <a:rPr lang="ru-RU" altLang="en-US" sz="1400" b="1">
                <a:solidFill>
                  <a:srgbClr val="3A07DF"/>
                </a:solidFill>
              </a:rPr>
              <a:t>к</a:t>
            </a:r>
            <a:r>
              <a:rPr lang="tr-TR" altLang="en-US" sz="1400" b="1">
                <a:solidFill>
                  <a:srgbClr val="3A07DF"/>
                </a:solidFill>
              </a:rPr>
              <a:t>e</a:t>
            </a:r>
            <a:r>
              <a:rPr lang="ru-RU" altLang="en-US" sz="1400" b="1">
                <a:solidFill>
                  <a:srgbClr val="3A07DF"/>
                </a:solidFill>
              </a:rPr>
              <a:t>лишув</a:t>
            </a:r>
            <a:r>
              <a:rPr lang="tr-TR" altLang="en-US" sz="1400" b="1">
                <a:solidFill>
                  <a:srgbClr val="3A07DF"/>
                </a:solidFill>
              </a:rPr>
              <a:t>" </a:t>
            </a:r>
            <a:r>
              <a:rPr lang="ru-RU" altLang="en-US" sz="1400" b="1">
                <a:solidFill>
                  <a:srgbClr val="3A07DF"/>
                </a:solidFill>
              </a:rPr>
              <a:t>қилишни</a:t>
            </a:r>
            <a:r>
              <a:rPr lang="tr-TR" altLang="en-US" sz="1400" b="1">
                <a:solidFill>
                  <a:srgbClr val="3A07DF"/>
                </a:solidFill>
              </a:rPr>
              <a:t> </a:t>
            </a:r>
            <a:r>
              <a:rPr lang="ru-RU" altLang="en-US" sz="1400" b="1">
                <a:solidFill>
                  <a:srgbClr val="3A07DF"/>
                </a:solidFill>
              </a:rPr>
              <a:t>таклиф</a:t>
            </a:r>
            <a:r>
              <a:rPr lang="tr-TR" altLang="en-US" sz="1400" b="1">
                <a:solidFill>
                  <a:srgbClr val="3A07DF"/>
                </a:solidFill>
              </a:rPr>
              <a:t> </a:t>
            </a:r>
            <a:r>
              <a:rPr lang="ru-RU" altLang="en-US" sz="1400" b="1">
                <a:solidFill>
                  <a:srgbClr val="3A07DF"/>
                </a:solidFill>
              </a:rPr>
              <a:t>қилди</a:t>
            </a:r>
            <a:r>
              <a:rPr lang="tr-TR" altLang="en-US" sz="1400" b="1">
                <a:solidFill>
                  <a:srgbClr val="3A07DF"/>
                </a:solidFill>
              </a:rPr>
              <a:t>, </a:t>
            </a:r>
            <a:r>
              <a:rPr lang="ru-RU" altLang="en-US" sz="1400" b="1">
                <a:solidFill>
                  <a:srgbClr val="3A07DF"/>
                </a:solidFill>
              </a:rPr>
              <a:t>аммо</a:t>
            </a:r>
            <a:r>
              <a:rPr lang="tr-TR" altLang="en-US" sz="1400" b="1">
                <a:solidFill>
                  <a:srgbClr val="3A07DF"/>
                </a:solidFill>
              </a:rPr>
              <a:t> </a:t>
            </a:r>
            <a:r>
              <a:rPr lang="en-US" altLang="en-US" sz="1400" b="1">
                <a:solidFill>
                  <a:srgbClr val="3A07DF"/>
                </a:solidFill>
              </a:rPr>
              <a:t>x</a:t>
            </a:r>
            <a:r>
              <a:rPr lang="ru-RU" altLang="en-US" sz="1400" b="1">
                <a:solidFill>
                  <a:srgbClr val="3A07DF"/>
                </a:solidFill>
              </a:rPr>
              <a:t>одим</a:t>
            </a:r>
            <a:r>
              <a:rPr lang="en-US" altLang="en-US" sz="1400" b="1">
                <a:solidFill>
                  <a:srgbClr val="3A07DF"/>
                </a:solidFill>
              </a:rPr>
              <a:t> </a:t>
            </a:r>
            <a:r>
              <a:rPr lang="ru-RU" altLang="en-US" sz="1400" b="1">
                <a:solidFill>
                  <a:srgbClr val="3A07DF"/>
                </a:solidFill>
              </a:rPr>
              <a:t>бу</a:t>
            </a:r>
            <a:r>
              <a:rPr lang="en-US" altLang="en-US" sz="1400" b="1">
                <a:solidFill>
                  <a:srgbClr val="3A07DF"/>
                </a:solidFill>
              </a:rPr>
              <a:t> </a:t>
            </a:r>
            <a:r>
              <a:rPr lang="ru-RU" altLang="en-US" sz="1400" b="1">
                <a:solidFill>
                  <a:srgbClr val="3A07DF"/>
                </a:solidFill>
              </a:rPr>
              <a:t>таклифни</a:t>
            </a:r>
            <a:r>
              <a:rPr lang="tr-TR" altLang="en-US" sz="1400" b="1">
                <a:solidFill>
                  <a:srgbClr val="3A07DF"/>
                </a:solidFill>
              </a:rPr>
              <a:t> </a:t>
            </a:r>
            <a:r>
              <a:rPr lang="ru-RU" altLang="en-US" sz="1400" b="1">
                <a:solidFill>
                  <a:srgbClr val="3A07DF"/>
                </a:solidFill>
              </a:rPr>
              <a:t>рад</a:t>
            </a:r>
            <a:r>
              <a:rPr lang="tr-TR" altLang="en-US" sz="1400" b="1">
                <a:solidFill>
                  <a:srgbClr val="3A07DF"/>
                </a:solidFill>
              </a:rPr>
              <a:t> </a:t>
            </a:r>
            <a:r>
              <a:rPr lang="uz-Cyrl-UZ" altLang="en-US" sz="1400" b="1">
                <a:solidFill>
                  <a:srgbClr val="3A07DF"/>
                </a:solidFill>
              </a:rPr>
              <a:t>э</a:t>
            </a:r>
            <a:r>
              <a:rPr lang="ru-RU" altLang="en-US" sz="1400" b="1">
                <a:solidFill>
                  <a:srgbClr val="3A07DF"/>
                </a:solidFill>
              </a:rPr>
              <a:t>тди</a:t>
            </a:r>
            <a:r>
              <a:rPr lang="tr-TR" altLang="en-US" sz="1400" b="1">
                <a:solidFill>
                  <a:srgbClr val="3A07DF"/>
                </a:solidFill>
              </a:rPr>
              <a:t> </a:t>
            </a:r>
            <a:r>
              <a:rPr lang="ru-RU" altLang="en-US" sz="1400" b="1">
                <a:solidFill>
                  <a:srgbClr val="3A07DF"/>
                </a:solidFill>
              </a:rPr>
              <a:t>ва</a:t>
            </a:r>
            <a:r>
              <a:rPr lang="tr-TR" altLang="en-US" sz="1400" b="1">
                <a:solidFill>
                  <a:srgbClr val="3A07DF"/>
                </a:solidFill>
              </a:rPr>
              <a:t> </a:t>
            </a:r>
            <a:r>
              <a:rPr lang="ru-RU" altLang="en-US" sz="1400" b="1">
                <a:solidFill>
                  <a:srgbClr val="3A07DF"/>
                </a:solidFill>
              </a:rPr>
              <a:t>ҳайдовчига</a:t>
            </a:r>
            <a:r>
              <a:rPr lang="tr-TR" altLang="en-US" sz="1400" b="1">
                <a:solidFill>
                  <a:srgbClr val="3A07DF"/>
                </a:solidFill>
              </a:rPr>
              <a:t> </a:t>
            </a:r>
            <a:r>
              <a:rPr lang="ru-RU" altLang="en-US" sz="1400" b="1">
                <a:solidFill>
                  <a:srgbClr val="3A07DF"/>
                </a:solidFill>
              </a:rPr>
              <a:t>жарима</a:t>
            </a:r>
            <a:r>
              <a:rPr lang="tr-TR" altLang="en-US" sz="1400" b="1">
                <a:solidFill>
                  <a:srgbClr val="3A07DF"/>
                </a:solidFill>
              </a:rPr>
              <a:t> </a:t>
            </a:r>
            <a:r>
              <a:rPr lang="ru-RU" altLang="en-US" sz="1400" b="1">
                <a:solidFill>
                  <a:srgbClr val="3A07DF"/>
                </a:solidFill>
              </a:rPr>
              <a:t>солди</a:t>
            </a:r>
            <a:r>
              <a:rPr lang="tr-TR" altLang="en-US" sz="1400" b="1">
                <a:solidFill>
                  <a:srgbClr val="3A07DF"/>
                </a:solidFill>
              </a:rPr>
              <a:t>. </a:t>
            </a:r>
            <a:r>
              <a:rPr lang="ru-RU" altLang="en-US" sz="1400" b="1">
                <a:solidFill>
                  <a:srgbClr val="3A07DF"/>
                </a:solidFill>
              </a:rPr>
              <a:t>йўл</a:t>
            </a:r>
            <a:r>
              <a:rPr lang="tr-TR" altLang="en-US" sz="1400" b="1">
                <a:solidFill>
                  <a:srgbClr val="3A07DF"/>
                </a:solidFill>
              </a:rPr>
              <a:t> </a:t>
            </a:r>
            <a:r>
              <a:rPr lang="ru-RU" altLang="en-US" sz="1400" b="1">
                <a:solidFill>
                  <a:srgbClr val="3A07DF"/>
                </a:solidFill>
              </a:rPr>
              <a:t>ҳаракати</a:t>
            </a:r>
            <a:r>
              <a:rPr lang="tr-TR" altLang="en-US" sz="1400" b="1">
                <a:solidFill>
                  <a:srgbClr val="3A07DF"/>
                </a:solidFill>
              </a:rPr>
              <a:t> </a:t>
            </a:r>
            <a:r>
              <a:rPr lang="en-US" altLang="en-US" sz="1400" b="1">
                <a:solidFill>
                  <a:srgbClr val="3A07DF"/>
                </a:solidFill>
              </a:rPr>
              <a:t>x</a:t>
            </a:r>
            <a:r>
              <a:rPr lang="ru-RU" altLang="en-US" sz="1400" b="1">
                <a:solidFill>
                  <a:srgbClr val="3A07DF"/>
                </a:solidFill>
              </a:rPr>
              <a:t>авфсизлиги</a:t>
            </a:r>
            <a:r>
              <a:rPr lang="en-US" altLang="en-US" sz="1400" b="1">
                <a:solidFill>
                  <a:srgbClr val="3A07DF"/>
                </a:solidFill>
              </a:rPr>
              <a:t> x</a:t>
            </a:r>
            <a:r>
              <a:rPr lang="ru-RU" altLang="en-US" sz="1400" b="1">
                <a:solidFill>
                  <a:srgbClr val="3A07DF"/>
                </a:solidFill>
              </a:rPr>
              <a:t>одими</a:t>
            </a:r>
            <a:r>
              <a:rPr lang="en-US" altLang="en-US" sz="1400" b="1">
                <a:solidFill>
                  <a:srgbClr val="3A07DF"/>
                </a:solidFill>
              </a:rPr>
              <a:t> </a:t>
            </a:r>
            <a:r>
              <a:rPr lang="ru-RU" altLang="en-US" sz="1400" b="1">
                <a:solidFill>
                  <a:srgbClr val="3A07DF"/>
                </a:solidFill>
              </a:rPr>
              <a:t>тўғри</a:t>
            </a:r>
            <a:r>
              <a:rPr lang="tr-TR" altLang="en-US" sz="1400" b="1">
                <a:solidFill>
                  <a:srgbClr val="3A07DF"/>
                </a:solidFill>
              </a:rPr>
              <a:t> </a:t>
            </a:r>
            <a:r>
              <a:rPr lang="ru-RU" altLang="en-US" sz="1400" b="1">
                <a:solidFill>
                  <a:srgbClr val="3A07DF"/>
                </a:solidFill>
              </a:rPr>
              <a:t>иш</a:t>
            </a:r>
            <a:r>
              <a:rPr lang="tr-TR" altLang="en-US" sz="1400" b="1">
                <a:solidFill>
                  <a:srgbClr val="3A07DF"/>
                </a:solidFill>
              </a:rPr>
              <a:t> </a:t>
            </a:r>
            <a:r>
              <a:rPr lang="ru-RU" altLang="en-US" sz="1400" b="1">
                <a:solidFill>
                  <a:srgbClr val="3A07DF"/>
                </a:solidFill>
              </a:rPr>
              <a:t>қилдими</a:t>
            </a:r>
            <a:r>
              <a:rPr lang="tr-TR" altLang="en-US" sz="1400" b="1">
                <a:solidFill>
                  <a:srgbClr val="3A07DF"/>
                </a:solidFill>
              </a:rPr>
              <a:t>?</a:t>
            </a:r>
            <a:endParaRPr lang="ru-RU" altLang="en-US" sz="1400" b="1">
              <a:solidFill>
                <a:srgbClr val="3A07DF"/>
              </a:solidFill>
            </a:endParaRPr>
          </a:p>
        </p:txBody>
      </p:sp>
      <p:grpSp>
        <p:nvGrpSpPr>
          <p:cNvPr id="3" name="Group 775">
            <a:extLst>
              <a:ext uri="{FF2B5EF4-FFF2-40B4-BE49-F238E27FC236}">
                <a16:creationId xmlns:a16="http://schemas.microsoft.com/office/drawing/2014/main" id="{06B4776C-D0DA-4CDE-AEBA-5BCCFD3AA4A7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784413" y="3126513"/>
            <a:ext cx="613975" cy="610405"/>
            <a:chOff x="3506" y="3214"/>
            <a:chExt cx="172" cy="171"/>
          </a:xfrm>
          <a:solidFill>
            <a:srgbClr val="3A07DF"/>
          </a:solidFill>
        </p:grpSpPr>
        <p:sp>
          <p:nvSpPr>
            <p:cNvPr id="70" name="Freeform 776">
              <a:extLst>
                <a:ext uri="{FF2B5EF4-FFF2-40B4-BE49-F238E27FC236}">
                  <a16:creationId xmlns:a16="http://schemas.microsoft.com/office/drawing/2014/main" id="{33865796-5819-4DF5-88F0-0334DD4F51F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506" y="3311"/>
              <a:ext cx="172" cy="74"/>
            </a:xfrm>
            <a:custGeom>
              <a:avLst/>
              <a:gdLst>
                <a:gd name="T0" fmla="*/ 6399 w 6407"/>
                <a:gd name="T1" fmla="*/ 497 h 2768"/>
                <a:gd name="T2" fmla="*/ 6206 w 6407"/>
                <a:gd name="T3" fmla="*/ 138 h 2768"/>
                <a:gd name="T4" fmla="*/ 5592 w 6407"/>
                <a:gd name="T5" fmla="*/ 172 h 2768"/>
                <a:gd name="T6" fmla="*/ 4560 w 6407"/>
                <a:gd name="T7" fmla="*/ 1133 h 2768"/>
                <a:gd name="T8" fmla="*/ 4219 w 6407"/>
                <a:gd name="T9" fmla="*/ 682 h 2768"/>
                <a:gd name="T10" fmla="*/ 2958 w 6407"/>
                <a:gd name="T11" fmla="*/ 362 h 2768"/>
                <a:gd name="T12" fmla="*/ 2289 w 6407"/>
                <a:gd name="T13" fmla="*/ 384 h 2768"/>
                <a:gd name="T14" fmla="*/ 1418 w 6407"/>
                <a:gd name="T15" fmla="*/ 667 h 2768"/>
                <a:gd name="T16" fmla="*/ 1418 w 6407"/>
                <a:gd name="T17" fmla="*/ 416 h 2768"/>
                <a:gd name="T18" fmla="*/ 1293 w 6407"/>
                <a:gd name="T19" fmla="*/ 291 h 2768"/>
                <a:gd name="T20" fmla="*/ 125 w 6407"/>
                <a:gd name="T21" fmla="*/ 291 h 2768"/>
                <a:gd name="T22" fmla="*/ 0 w 6407"/>
                <a:gd name="T23" fmla="*/ 416 h 2768"/>
                <a:gd name="T24" fmla="*/ 0 w 6407"/>
                <a:gd name="T25" fmla="*/ 2643 h 2768"/>
                <a:gd name="T26" fmla="*/ 125 w 6407"/>
                <a:gd name="T27" fmla="*/ 2768 h 2768"/>
                <a:gd name="T28" fmla="*/ 1293 w 6407"/>
                <a:gd name="T29" fmla="*/ 2768 h 2768"/>
                <a:gd name="T30" fmla="*/ 1418 w 6407"/>
                <a:gd name="T31" fmla="*/ 2643 h 2768"/>
                <a:gd name="T32" fmla="*/ 1418 w 6407"/>
                <a:gd name="T33" fmla="*/ 930 h 2768"/>
                <a:gd name="T34" fmla="*/ 2366 w 6407"/>
                <a:gd name="T35" fmla="*/ 622 h 2768"/>
                <a:gd name="T36" fmla="*/ 2897 w 6407"/>
                <a:gd name="T37" fmla="*/ 605 h 2768"/>
                <a:gd name="T38" fmla="*/ 4157 w 6407"/>
                <a:gd name="T39" fmla="*/ 924 h 2768"/>
                <a:gd name="T40" fmla="*/ 4309 w 6407"/>
                <a:gd name="T41" fmla="*/ 1141 h 2768"/>
                <a:gd name="T42" fmla="*/ 4107 w 6407"/>
                <a:gd name="T43" fmla="*/ 1323 h 2768"/>
                <a:gd name="T44" fmla="*/ 3229 w 6407"/>
                <a:gd name="T45" fmla="*/ 1323 h 2768"/>
                <a:gd name="T46" fmla="*/ 3104 w 6407"/>
                <a:gd name="T47" fmla="*/ 1448 h 2768"/>
                <a:gd name="T48" fmla="*/ 3229 w 6407"/>
                <a:gd name="T49" fmla="*/ 1573 h 2768"/>
                <a:gd name="T50" fmla="*/ 3498 w 6407"/>
                <a:gd name="T51" fmla="*/ 1573 h 2768"/>
                <a:gd name="T52" fmla="*/ 3513 w 6407"/>
                <a:gd name="T53" fmla="*/ 1574 h 2768"/>
                <a:gd name="T54" fmla="*/ 4132 w 6407"/>
                <a:gd name="T55" fmla="*/ 1574 h 2768"/>
                <a:gd name="T56" fmla="*/ 4688 w 6407"/>
                <a:gd name="T57" fmla="*/ 1355 h 2768"/>
                <a:gd name="T58" fmla="*/ 5762 w 6407"/>
                <a:gd name="T59" fmla="*/ 355 h 2768"/>
                <a:gd name="T60" fmla="*/ 6057 w 6407"/>
                <a:gd name="T61" fmla="*/ 338 h 2768"/>
                <a:gd name="T62" fmla="*/ 6150 w 6407"/>
                <a:gd name="T63" fmla="*/ 511 h 2768"/>
                <a:gd name="T64" fmla="*/ 6077 w 6407"/>
                <a:gd name="T65" fmla="*/ 693 h 2768"/>
                <a:gd name="T66" fmla="*/ 4597 w 6407"/>
                <a:gd name="T67" fmla="*/ 2070 h 2768"/>
                <a:gd name="T68" fmla="*/ 4222 w 6407"/>
                <a:gd name="T69" fmla="*/ 2218 h 2768"/>
                <a:gd name="T70" fmla="*/ 2285 w 6407"/>
                <a:gd name="T71" fmla="*/ 2218 h 2768"/>
                <a:gd name="T72" fmla="*/ 2160 w 6407"/>
                <a:gd name="T73" fmla="*/ 2343 h 2768"/>
                <a:gd name="T74" fmla="*/ 2285 w 6407"/>
                <a:gd name="T75" fmla="*/ 2468 h 2768"/>
                <a:gd name="T76" fmla="*/ 4222 w 6407"/>
                <a:gd name="T77" fmla="*/ 2468 h 2768"/>
                <a:gd name="T78" fmla="*/ 4767 w 6407"/>
                <a:gd name="T79" fmla="*/ 2253 h 2768"/>
                <a:gd name="T80" fmla="*/ 6247 w 6407"/>
                <a:gd name="T81" fmla="*/ 876 h 2768"/>
                <a:gd name="T82" fmla="*/ 6399 w 6407"/>
                <a:gd name="T83" fmla="*/ 497 h 2768"/>
                <a:gd name="T84" fmla="*/ 1168 w 6407"/>
                <a:gd name="T85" fmla="*/ 2518 h 2768"/>
                <a:gd name="T86" fmla="*/ 250 w 6407"/>
                <a:gd name="T87" fmla="*/ 2518 h 2768"/>
                <a:gd name="T88" fmla="*/ 250 w 6407"/>
                <a:gd name="T89" fmla="*/ 541 h 2768"/>
                <a:gd name="T90" fmla="*/ 1168 w 6407"/>
                <a:gd name="T91" fmla="*/ 541 h 2768"/>
                <a:gd name="T92" fmla="*/ 1168 w 6407"/>
                <a:gd name="T93" fmla="*/ 2518 h 27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6407" h="2768">
                  <a:moveTo>
                    <a:pt x="6399" y="497"/>
                  </a:moveTo>
                  <a:cubicBezTo>
                    <a:pt x="6391" y="354"/>
                    <a:pt x="6321" y="223"/>
                    <a:pt x="6206" y="138"/>
                  </a:cubicBezTo>
                  <a:cubicBezTo>
                    <a:pt x="6020" y="0"/>
                    <a:pt x="5761" y="14"/>
                    <a:pt x="5592" y="172"/>
                  </a:cubicBezTo>
                  <a:lnTo>
                    <a:pt x="4560" y="1133"/>
                  </a:lnTo>
                  <a:cubicBezTo>
                    <a:pt x="4566" y="922"/>
                    <a:pt x="4427" y="735"/>
                    <a:pt x="4219" y="682"/>
                  </a:cubicBezTo>
                  <a:lnTo>
                    <a:pt x="2958" y="362"/>
                  </a:lnTo>
                  <a:cubicBezTo>
                    <a:pt x="2737" y="306"/>
                    <a:pt x="2506" y="314"/>
                    <a:pt x="2289" y="384"/>
                  </a:cubicBezTo>
                  <a:lnTo>
                    <a:pt x="1418" y="667"/>
                  </a:lnTo>
                  <a:lnTo>
                    <a:pt x="1418" y="416"/>
                  </a:lnTo>
                  <a:cubicBezTo>
                    <a:pt x="1418" y="347"/>
                    <a:pt x="1362" y="291"/>
                    <a:pt x="1293" y="291"/>
                  </a:cubicBezTo>
                  <a:lnTo>
                    <a:pt x="125" y="291"/>
                  </a:lnTo>
                  <a:cubicBezTo>
                    <a:pt x="56" y="291"/>
                    <a:pt x="0" y="347"/>
                    <a:pt x="0" y="416"/>
                  </a:cubicBezTo>
                  <a:lnTo>
                    <a:pt x="0" y="2643"/>
                  </a:lnTo>
                  <a:cubicBezTo>
                    <a:pt x="0" y="2712"/>
                    <a:pt x="56" y="2768"/>
                    <a:pt x="125" y="2768"/>
                  </a:cubicBezTo>
                  <a:lnTo>
                    <a:pt x="1293" y="2768"/>
                  </a:lnTo>
                  <a:cubicBezTo>
                    <a:pt x="1362" y="2768"/>
                    <a:pt x="1418" y="2712"/>
                    <a:pt x="1418" y="2643"/>
                  </a:cubicBezTo>
                  <a:lnTo>
                    <a:pt x="1418" y="930"/>
                  </a:lnTo>
                  <a:lnTo>
                    <a:pt x="2366" y="622"/>
                  </a:lnTo>
                  <a:cubicBezTo>
                    <a:pt x="2538" y="566"/>
                    <a:pt x="2722" y="560"/>
                    <a:pt x="2897" y="605"/>
                  </a:cubicBezTo>
                  <a:lnTo>
                    <a:pt x="4157" y="924"/>
                  </a:lnTo>
                  <a:cubicBezTo>
                    <a:pt x="4255" y="949"/>
                    <a:pt x="4319" y="1040"/>
                    <a:pt x="4309" y="1141"/>
                  </a:cubicBezTo>
                  <a:cubicBezTo>
                    <a:pt x="4299" y="1245"/>
                    <a:pt x="4212" y="1323"/>
                    <a:pt x="4107" y="1323"/>
                  </a:cubicBezTo>
                  <a:lnTo>
                    <a:pt x="3229" y="1323"/>
                  </a:lnTo>
                  <a:cubicBezTo>
                    <a:pt x="3160" y="1323"/>
                    <a:pt x="3104" y="1379"/>
                    <a:pt x="3104" y="1448"/>
                  </a:cubicBezTo>
                  <a:cubicBezTo>
                    <a:pt x="3104" y="1517"/>
                    <a:pt x="3160" y="1573"/>
                    <a:pt x="3229" y="1573"/>
                  </a:cubicBezTo>
                  <a:lnTo>
                    <a:pt x="3498" y="1573"/>
                  </a:lnTo>
                  <a:cubicBezTo>
                    <a:pt x="3503" y="1574"/>
                    <a:pt x="3508" y="1574"/>
                    <a:pt x="3513" y="1574"/>
                  </a:cubicBezTo>
                  <a:lnTo>
                    <a:pt x="4132" y="1574"/>
                  </a:lnTo>
                  <a:cubicBezTo>
                    <a:pt x="4339" y="1574"/>
                    <a:pt x="4536" y="1496"/>
                    <a:pt x="4688" y="1355"/>
                  </a:cubicBezTo>
                  <a:lnTo>
                    <a:pt x="5762" y="355"/>
                  </a:lnTo>
                  <a:cubicBezTo>
                    <a:pt x="5843" y="279"/>
                    <a:pt x="5967" y="272"/>
                    <a:pt x="6057" y="338"/>
                  </a:cubicBezTo>
                  <a:cubicBezTo>
                    <a:pt x="6112" y="379"/>
                    <a:pt x="6146" y="442"/>
                    <a:pt x="6150" y="511"/>
                  </a:cubicBezTo>
                  <a:cubicBezTo>
                    <a:pt x="6154" y="580"/>
                    <a:pt x="6127" y="646"/>
                    <a:pt x="6077" y="693"/>
                  </a:cubicBezTo>
                  <a:lnTo>
                    <a:pt x="4597" y="2070"/>
                  </a:lnTo>
                  <a:cubicBezTo>
                    <a:pt x="4494" y="2165"/>
                    <a:pt x="4361" y="2218"/>
                    <a:pt x="4222" y="2218"/>
                  </a:cubicBezTo>
                  <a:lnTo>
                    <a:pt x="2285" y="2218"/>
                  </a:lnTo>
                  <a:cubicBezTo>
                    <a:pt x="2216" y="2218"/>
                    <a:pt x="2160" y="2274"/>
                    <a:pt x="2160" y="2343"/>
                  </a:cubicBezTo>
                  <a:cubicBezTo>
                    <a:pt x="2160" y="2412"/>
                    <a:pt x="2216" y="2468"/>
                    <a:pt x="2285" y="2468"/>
                  </a:cubicBezTo>
                  <a:lnTo>
                    <a:pt x="4222" y="2468"/>
                  </a:lnTo>
                  <a:cubicBezTo>
                    <a:pt x="4425" y="2468"/>
                    <a:pt x="4618" y="2392"/>
                    <a:pt x="4767" y="2253"/>
                  </a:cubicBezTo>
                  <a:lnTo>
                    <a:pt x="6247" y="876"/>
                  </a:lnTo>
                  <a:cubicBezTo>
                    <a:pt x="6352" y="778"/>
                    <a:pt x="6407" y="640"/>
                    <a:pt x="6399" y="497"/>
                  </a:cubicBezTo>
                  <a:close/>
                  <a:moveTo>
                    <a:pt x="1168" y="2518"/>
                  </a:moveTo>
                  <a:lnTo>
                    <a:pt x="250" y="2518"/>
                  </a:lnTo>
                  <a:lnTo>
                    <a:pt x="250" y="541"/>
                  </a:lnTo>
                  <a:lnTo>
                    <a:pt x="1168" y="541"/>
                  </a:lnTo>
                  <a:lnTo>
                    <a:pt x="1168" y="2518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cs typeface="+mn-cs"/>
              </a:endParaRPr>
            </a:p>
          </p:txBody>
        </p:sp>
        <p:sp>
          <p:nvSpPr>
            <p:cNvPr id="71" name="Freeform 777">
              <a:extLst>
                <a:ext uri="{FF2B5EF4-FFF2-40B4-BE49-F238E27FC236}">
                  <a16:creationId xmlns:a16="http://schemas.microsoft.com/office/drawing/2014/main" id="{D6B1B5C5-0419-41D7-B543-4BF993BA48FB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0" y="3371"/>
              <a:ext cx="7" cy="6"/>
            </a:xfrm>
            <a:custGeom>
              <a:avLst/>
              <a:gdLst>
                <a:gd name="T0" fmla="*/ 213 w 250"/>
                <a:gd name="T1" fmla="*/ 36 h 250"/>
                <a:gd name="T2" fmla="*/ 125 w 250"/>
                <a:gd name="T3" fmla="*/ 0 h 250"/>
                <a:gd name="T4" fmla="*/ 36 w 250"/>
                <a:gd name="T5" fmla="*/ 36 h 250"/>
                <a:gd name="T6" fmla="*/ 0 w 250"/>
                <a:gd name="T7" fmla="*/ 125 h 250"/>
                <a:gd name="T8" fmla="*/ 36 w 250"/>
                <a:gd name="T9" fmla="*/ 213 h 250"/>
                <a:gd name="T10" fmla="*/ 125 w 250"/>
                <a:gd name="T11" fmla="*/ 250 h 250"/>
                <a:gd name="T12" fmla="*/ 213 w 250"/>
                <a:gd name="T13" fmla="*/ 213 h 250"/>
                <a:gd name="T14" fmla="*/ 250 w 250"/>
                <a:gd name="T15" fmla="*/ 125 h 250"/>
                <a:gd name="T16" fmla="*/ 213 w 250"/>
                <a:gd name="T17" fmla="*/ 36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0" h="250">
                  <a:moveTo>
                    <a:pt x="213" y="36"/>
                  </a:moveTo>
                  <a:cubicBezTo>
                    <a:pt x="190" y="13"/>
                    <a:pt x="157" y="0"/>
                    <a:pt x="125" y="0"/>
                  </a:cubicBezTo>
                  <a:cubicBezTo>
                    <a:pt x="92" y="0"/>
                    <a:pt x="59" y="13"/>
                    <a:pt x="36" y="36"/>
                  </a:cubicBezTo>
                  <a:cubicBezTo>
                    <a:pt x="13" y="60"/>
                    <a:pt x="0" y="92"/>
                    <a:pt x="0" y="125"/>
                  </a:cubicBezTo>
                  <a:cubicBezTo>
                    <a:pt x="0" y="158"/>
                    <a:pt x="13" y="190"/>
                    <a:pt x="36" y="213"/>
                  </a:cubicBezTo>
                  <a:cubicBezTo>
                    <a:pt x="60" y="236"/>
                    <a:pt x="92" y="250"/>
                    <a:pt x="125" y="250"/>
                  </a:cubicBezTo>
                  <a:cubicBezTo>
                    <a:pt x="157" y="250"/>
                    <a:pt x="190" y="236"/>
                    <a:pt x="213" y="213"/>
                  </a:cubicBezTo>
                  <a:cubicBezTo>
                    <a:pt x="236" y="190"/>
                    <a:pt x="250" y="158"/>
                    <a:pt x="250" y="125"/>
                  </a:cubicBezTo>
                  <a:cubicBezTo>
                    <a:pt x="250" y="92"/>
                    <a:pt x="236" y="60"/>
                    <a:pt x="213" y="36"/>
                  </a:cubicBez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cs typeface="+mn-cs"/>
              </a:endParaRPr>
            </a:p>
          </p:txBody>
        </p:sp>
        <p:sp>
          <p:nvSpPr>
            <p:cNvPr id="72" name="Freeform 778">
              <a:extLst>
                <a:ext uri="{FF2B5EF4-FFF2-40B4-BE49-F238E27FC236}">
                  <a16:creationId xmlns:a16="http://schemas.microsoft.com/office/drawing/2014/main" id="{23D3F852-A1F7-4D44-A4E1-AA7637A67FB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2" y="3367"/>
              <a:ext cx="6" cy="7"/>
            </a:xfrm>
            <a:custGeom>
              <a:avLst/>
              <a:gdLst>
                <a:gd name="T0" fmla="*/ 213 w 250"/>
                <a:gd name="T1" fmla="*/ 36 h 250"/>
                <a:gd name="T2" fmla="*/ 125 w 250"/>
                <a:gd name="T3" fmla="*/ 0 h 250"/>
                <a:gd name="T4" fmla="*/ 36 w 250"/>
                <a:gd name="T5" fmla="*/ 36 h 250"/>
                <a:gd name="T6" fmla="*/ 0 w 250"/>
                <a:gd name="T7" fmla="*/ 125 h 250"/>
                <a:gd name="T8" fmla="*/ 36 w 250"/>
                <a:gd name="T9" fmla="*/ 213 h 250"/>
                <a:gd name="T10" fmla="*/ 125 w 250"/>
                <a:gd name="T11" fmla="*/ 250 h 250"/>
                <a:gd name="T12" fmla="*/ 213 w 250"/>
                <a:gd name="T13" fmla="*/ 213 h 250"/>
                <a:gd name="T14" fmla="*/ 250 w 250"/>
                <a:gd name="T15" fmla="*/ 125 h 250"/>
                <a:gd name="T16" fmla="*/ 213 w 250"/>
                <a:gd name="T17" fmla="*/ 36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0" h="250">
                  <a:moveTo>
                    <a:pt x="213" y="36"/>
                  </a:moveTo>
                  <a:cubicBezTo>
                    <a:pt x="190" y="13"/>
                    <a:pt x="158" y="0"/>
                    <a:pt x="125" y="0"/>
                  </a:cubicBezTo>
                  <a:cubicBezTo>
                    <a:pt x="92" y="0"/>
                    <a:pt x="60" y="13"/>
                    <a:pt x="36" y="36"/>
                  </a:cubicBezTo>
                  <a:cubicBezTo>
                    <a:pt x="13" y="60"/>
                    <a:pt x="0" y="92"/>
                    <a:pt x="0" y="125"/>
                  </a:cubicBezTo>
                  <a:cubicBezTo>
                    <a:pt x="0" y="158"/>
                    <a:pt x="13" y="190"/>
                    <a:pt x="36" y="213"/>
                  </a:cubicBezTo>
                  <a:cubicBezTo>
                    <a:pt x="60" y="236"/>
                    <a:pt x="92" y="250"/>
                    <a:pt x="125" y="250"/>
                  </a:cubicBezTo>
                  <a:cubicBezTo>
                    <a:pt x="158" y="250"/>
                    <a:pt x="190" y="236"/>
                    <a:pt x="213" y="213"/>
                  </a:cubicBezTo>
                  <a:cubicBezTo>
                    <a:pt x="237" y="190"/>
                    <a:pt x="250" y="158"/>
                    <a:pt x="250" y="125"/>
                  </a:cubicBezTo>
                  <a:cubicBezTo>
                    <a:pt x="250" y="92"/>
                    <a:pt x="237" y="60"/>
                    <a:pt x="213" y="36"/>
                  </a:cubicBez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cs typeface="+mn-cs"/>
              </a:endParaRPr>
            </a:p>
          </p:txBody>
        </p:sp>
        <p:sp>
          <p:nvSpPr>
            <p:cNvPr id="73" name="Freeform 779">
              <a:extLst>
                <a:ext uri="{FF2B5EF4-FFF2-40B4-BE49-F238E27FC236}">
                  <a16:creationId xmlns:a16="http://schemas.microsoft.com/office/drawing/2014/main" id="{DCCB8D89-7E05-402B-A959-925D0EF7627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562" y="3214"/>
              <a:ext cx="60" cy="75"/>
            </a:xfrm>
            <a:custGeom>
              <a:avLst/>
              <a:gdLst>
                <a:gd name="T0" fmla="*/ 1125 w 2250"/>
                <a:gd name="T1" fmla="*/ 0 h 2788"/>
                <a:gd name="T2" fmla="*/ 0 w 2250"/>
                <a:gd name="T3" fmla="*/ 1125 h 2788"/>
                <a:gd name="T4" fmla="*/ 375 w 2250"/>
                <a:gd name="T5" fmla="*/ 1500 h 2788"/>
                <a:gd name="T6" fmla="*/ 750 w 2250"/>
                <a:gd name="T7" fmla="*/ 1125 h 2788"/>
                <a:gd name="T8" fmla="*/ 1125 w 2250"/>
                <a:gd name="T9" fmla="*/ 750 h 2788"/>
                <a:gd name="T10" fmla="*/ 1500 w 2250"/>
                <a:gd name="T11" fmla="*/ 1125 h 2788"/>
                <a:gd name="T12" fmla="*/ 1125 w 2250"/>
                <a:gd name="T13" fmla="*/ 1500 h 2788"/>
                <a:gd name="T14" fmla="*/ 750 w 2250"/>
                <a:gd name="T15" fmla="*/ 1875 h 2788"/>
                <a:gd name="T16" fmla="*/ 750 w 2250"/>
                <a:gd name="T17" fmla="*/ 2413 h 2788"/>
                <a:gd name="T18" fmla="*/ 1125 w 2250"/>
                <a:gd name="T19" fmla="*/ 2788 h 2788"/>
                <a:gd name="T20" fmla="*/ 1500 w 2250"/>
                <a:gd name="T21" fmla="*/ 2413 h 2788"/>
                <a:gd name="T22" fmla="*/ 1500 w 2250"/>
                <a:gd name="T23" fmla="*/ 2186 h 2788"/>
                <a:gd name="T24" fmla="*/ 2250 w 2250"/>
                <a:gd name="T25" fmla="*/ 1125 h 2788"/>
                <a:gd name="T26" fmla="*/ 1125 w 2250"/>
                <a:gd name="T27" fmla="*/ 0 h 2788"/>
                <a:gd name="T28" fmla="*/ 1343 w 2250"/>
                <a:gd name="T29" fmla="*/ 1972 h 2788"/>
                <a:gd name="T30" fmla="*/ 1250 w 2250"/>
                <a:gd name="T31" fmla="*/ 2093 h 2788"/>
                <a:gd name="T32" fmla="*/ 1250 w 2250"/>
                <a:gd name="T33" fmla="*/ 2413 h 2788"/>
                <a:gd name="T34" fmla="*/ 1125 w 2250"/>
                <a:gd name="T35" fmla="*/ 2538 h 2788"/>
                <a:gd name="T36" fmla="*/ 1000 w 2250"/>
                <a:gd name="T37" fmla="*/ 2413 h 2788"/>
                <a:gd name="T38" fmla="*/ 1000 w 2250"/>
                <a:gd name="T39" fmla="*/ 1875 h 2788"/>
                <a:gd name="T40" fmla="*/ 1125 w 2250"/>
                <a:gd name="T41" fmla="*/ 1750 h 2788"/>
                <a:gd name="T42" fmla="*/ 1750 w 2250"/>
                <a:gd name="T43" fmla="*/ 1125 h 2788"/>
                <a:gd name="T44" fmla="*/ 1125 w 2250"/>
                <a:gd name="T45" fmla="*/ 500 h 2788"/>
                <a:gd name="T46" fmla="*/ 500 w 2250"/>
                <a:gd name="T47" fmla="*/ 1125 h 2788"/>
                <a:gd name="T48" fmla="*/ 375 w 2250"/>
                <a:gd name="T49" fmla="*/ 1250 h 2788"/>
                <a:gd name="T50" fmla="*/ 250 w 2250"/>
                <a:gd name="T51" fmla="*/ 1125 h 2788"/>
                <a:gd name="T52" fmla="*/ 1125 w 2250"/>
                <a:gd name="T53" fmla="*/ 250 h 2788"/>
                <a:gd name="T54" fmla="*/ 2000 w 2250"/>
                <a:gd name="T55" fmla="*/ 1125 h 2788"/>
                <a:gd name="T56" fmla="*/ 1343 w 2250"/>
                <a:gd name="T57" fmla="*/ 1972 h 27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250" h="2788">
                  <a:moveTo>
                    <a:pt x="1125" y="0"/>
                  </a:moveTo>
                  <a:cubicBezTo>
                    <a:pt x="504" y="0"/>
                    <a:pt x="0" y="505"/>
                    <a:pt x="0" y="1125"/>
                  </a:cubicBezTo>
                  <a:cubicBezTo>
                    <a:pt x="0" y="1332"/>
                    <a:pt x="168" y="1500"/>
                    <a:pt x="375" y="1500"/>
                  </a:cubicBezTo>
                  <a:cubicBezTo>
                    <a:pt x="582" y="1500"/>
                    <a:pt x="750" y="1332"/>
                    <a:pt x="750" y="1125"/>
                  </a:cubicBezTo>
                  <a:cubicBezTo>
                    <a:pt x="750" y="918"/>
                    <a:pt x="918" y="750"/>
                    <a:pt x="1125" y="750"/>
                  </a:cubicBezTo>
                  <a:cubicBezTo>
                    <a:pt x="1332" y="750"/>
                    <a:pt x="1500" y="918"/>
                    <a:pt x="1500" y="1125"/>
                  </a:cubicBezTo>
                  <a:cubicBezTo>
                    <a:pt x="1500" y="1332"/>
                    <a:pt x="1332" y="1500"/>
                    <a:pt x="1125" y="1500"/>
                  </a:cubicBezTo>
                  <a:cubicBezTo>
                    <a:pt x="918" y="1500"/>
                    <a:pt x="750" y="1668"/>
                    <a:pt x="750" y="1875"/>
                  </a:cubicBezTo>
                  <a:lnTo>
                    <a:pt x="750" y="2413"/>
                  </a:lnTo>
                  <a:cubicBezTo>
                    <a:pt x="750" y="2619"/>
                    <a:pt x="918" y="2788"/>
                    <a:pt x="1125" y="2788"/>
                  </a:cubicBezTo>
                  <a:cubicBezTo>
                    <a:pt x="1332" y="2788"/>
                    <a:pt x="1500" y="2619"/>
                    <a:pt x="1500" y="2413"/>
                  </a:cubicBezTo>
                  <a:lnTo>
                    <a:pt x="1500" y="2186"/>
                  </a:lnTo>
                  <a:cubicBezTo>
                    <a:pt x="1946" y="2028"/>
                    <a:pt x="2250" y="1605"/>
                    <a:pt x="2250" y="1125"/>
                  </a:cubicBezTo>
                  <a:cubicBezTo>
                    <a:pt x="2250" y="505"/>
                    <a:pt x="1745" y="0"/>
                    <a:pt x="1125" y="0"/>
                  </a:cubicBezTo>
                  <a:close/>
                  <a:moveTo>
                    <a:pt x="1343" y="1972"/>
                  </a:moveTo>
                  <a:cubicBezTo>
                    <a:pt x="1288" y="1987"/>
                    <a:pt x="1250" y="2036"/>
                    <a:pt x="1250" y="2093"/>
                  </a:cubicBezTo>
                  <a:lnTo>
                    <a:pt x="1250" y="2413"/>
                  </a:lnTo>
                  <a:cubicBezTo>
                    <a:pt x="1250" y="2481"/>
                    <a:pt x="1194" y="2538"/>
                    <a:pt x="1125" y="2538"/>
                  </a:cubicBezTo>
                  <a:cubicBezTo>
                    <a:pt x="1056" y="2538"/>
                    <a:pt x="1000" y="2481"/>
                    <a:pt x="1000" y="2413"/>
                  </a:cubicBezTo>
                  <a:lnTo>
                    <a:pt x="1000" y="1875"/>
                  </a:lnTo>
                  <a:cubicBezTo>
                    <a:pt x="1000" y="1806"/>
                    <a:pt x="1056" y="1750"/>
                    <a:pt x="1125" y="1750"/>
                  </a:cubicBezTo>
                  <a:cubicBezTo>
                    <a:pt x="1469" y="1750"/>
                    <a:pt x="1750" y="1470"/>
                    <a:pt x="1750" y="1125"/>
                  </a:cubicBezTo>
                  <a:cubicBezTo>
                    <a:pt x="1750" y="781"/>
                    <a:pt x="1469" y="500"/>
                    <a:pt x="1125" y="500"/>
                  </a:cubicBezTo>
                  <a:cubicBezTo>
                    <a:pt x="780" y="500"/>
                    <a:pt x="500" y="781"/>
                    <a:pt x="500" y="1125"/>
                  </a:cubicBezTo>
                  <a:cubicBezTo>
                    <a:pt x="500" y="1194"/>
                    <a:pt x="444" y="1250"/>
                    <a:pt x="375" y="1250"/>
                  </a:cubicBezTo>
                  <a:cubicBezTo>
                    <a:pt x="306" y="1250"/>
                    <a:pt x="250" y="1194"/>
                    <a:pt x="250" y="1125"/>
                  </a:cubicBezTo>
                  <a:cubicBezTo>
                    <a:pt x="250" y="643"/>
                    <a:pt x="642" y="250"/>
                    <a:pt x="1125" y="250"/>
                  </a:cubicBezTo>
                  <a:cubicBezTo>
                    <a:pt x="1607" y="250"/>
                    <a:pt x="2000" y="643"/>
                    <a:pt x="2000" y="1125"/>
                  </a:cubicBezTo>
                  <a:cubicBezTo>
                    <a:pt x="2000" y="1524"/>
                    <a:pt x="1730" y="1873"/>
                    <a:pt x="1343" y="1972"/>
                  </a:cubicBez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cs typeface="+mn-cs"/>
              </a:endParaRPr>
            </a:p>
          </p:txBody>
        </p:sp>
        <p:sp>
          <p:nvSpPr>
            <p:cNvPr id="74" name="Freeform 780">
              <a:extLst>
                <a:ext uri="{FF2B5EF4-FFF2-40B4-BE49-F238E27FC236}">
                  <a16:creationId xmlns:a16="http://schemas.microsoft.com/office/drawing/2014/main" id="{AEDDF494-E44F-4265-B06A-BFE3EC3BFBD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582" y="3296"/>
              <a:ext cx="20" cy="20"/>
            </a:xfrm>
            <a:custGeom>
              <a:avLst/>
              <a:gdLst>
                <a:gd name="T0" fmla="*/ 640 w 750"/>
                <a:gd name="T1" fmla="*/ 110 h 750"/>
                <a:gd name="T2" fmla="*/ 375 w 750"/>
                <a:gd name="T3" fmla="*/ 0 h 750"/>
                <a:gd name="T4" fmla="*/ 110 w 750"/>
                <a:gd name="T5" fmla="*/ 109 h 750"/>
                <a:gd name="T6" fmla="*/ 0 w 750"/>
                <a:gd name="T7" fmla="*/ 375 h 750"/>
                <a:gd name="T8" fmla="*/ 110 w 750"/>
                <a:gd name="T9" fmla="*/ 640 h 750"/>
                <a:gd name="T10" fmla="*/ 375 w 750"/>
                <a:gd name="T11" fmla="*/ 750 h 750"/>
                <a:gd name="T12" fmla="*/ 640 w 750"/>
                <a:gd name="T13" fmla="*/ 640 h 750"/>
                <a:gd name="T14" fmla="*/ 750 w 750"/>
                <a:gd name="T15" fmla="*/ 375 h 750"/>
                <a:gd name="T16" fmla="*/ 640 w 750"/>
                <a:gd name="T17" fmla="*/ 110 h 750"/>
                <a:gd name="T18" fmla="*/ 463 w 750"/>
                <a:gd name="T19" fmla="*/ 463 h 750"/>
                <a:gd name="T20" fmla="*/ 375 w 750"/>
                <a:gd name="T21" fmla="*/ 500 h 750"/>
                <a:gd name="T22" fmla="*/ 286 w 750"/>
                <a:gd name="T23" fmla="*/ 463 h 750"/>
                <a:gd name="T24" fmla="*/ 250 w 750"/>
                <a:gd name="T25" fmla="*/ 375 h 750"/>
                <a:gd name="T26" fmla="*/ 287 w 750"/>
                <a:gd name="T27" fmla="*/ 286 h 750"/>
                <a:gd name="T28" fmla="*/ 375 w 750"/>
                <a:gd name="T29" fmla="*/ 250 h 750"/>
                <a:gd name="T30" fmla="*/ 463 w 750"/>
                <a:gd name="T31" fmla="*/ 286 h 750"/>
                <a:gd name="T32" fmla="*/ 500 w 750"/>
                <a:gd name="T33" fmla="*/ 375 h 750"/>
                <a:gd name="T34" fmla="*/ 463 w 750"/>
                <a:gd name="T35" fmla="*/ 463 h 7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50" h="750">
                  <a:moveTo>
                    <a:pt x="640" y="110"/>
                  </a:moveTo>
                  <a:cubicBezTo>
                    <a:pt x="570" y="40"/>
                    <a:pt x="474" y="0"/>
                    <a:pt x="375" y="0"/>
                  </a:cubicBezTo>
                  <a:cubicBezTo>
                    <a:pt x="276" y="0"/>
                    <a:pt x="179" y="40"/>
                    <a:pt x="110" y="109"/>
                  </a:cubicBezTo>
                  <a:cubicBezTo>
                    <a:pt x="40" y="179"/>
                    <a:pt x="0" y="276"/>
                    <a:pt x="0" y="375"/>
                  </a:cubicBezTo>
                  <a:cubicBezTo>
                    <a:pt x="0" y="473"/>
                    <a:pt x="40" y="570"/>
                    <a:pt x="110" y="640"/>
                  </a:cubicBezTo>
                  <a:cubicBezTo>
                    <a:pt x="179" y="710"/>
                    <a:pt x="276" y="750"/>
                    <a:pt x="375" y="750"/>
                  </a:cubicBezTo>
                  <a:cubicBezTo>
                    <a:pt x="473" y="750"/>
                    <a:pt x="570" y="709"/>
                    <a:pt x="640" y="640"/>
                  </a:cubicBezTo>
                  <a:cubicBezTo>
                    <a:pt x="710" y="570"/>
                    <a:pt x="750" y="473"/>
                    <a:pt x="750" y="375"/>
                  </a:cubicBezTo>
                  <a:cubicBezTo>
                    <a:pt x="750" y="276"/>
                    <a:pt x="710" y="179"/>
                    <a:pt x="640" y="110"/>
                  </a:cubicBezTo>
                  <a:close/>
                  <a:moveTo>
                    <a:pt x="463" y="463"/>
                  </a:moveTo>
                  <a:cubicBezTo>
                    <a:pt x="440" y="486"/>
                    <a:pt x="407" y="500"/>
                    <a:pt x="375" y="500"/>
                  </a:cubicBezTo>
                  <a:cubicBezTo>
                    <a:pt x="342" y="500"/>
                    <a:pt x="309" y="486"/>
                    <a:pt x="286" y="463"/>
                  </a:cubicBezTo>
                  <a:cubicBezTo>
                    <a:pt x="263" y="440"/>
                    <a:pt x="250" y="407"/>
                    <a:pt x="250" y="375"/>
                  </a:cubicBezTo>
                  <a:cubicBezTo>
                    <a:pt x="250" y="342"/>
                    <a:pt x="263" y="309"/>
                    <a:pt x="287" y="286"/>
                  </a:cubicBezTo>
                  <a:cubicBezTo>
                    <a:pt x="309" y="263"/>
                    <a:pt x="342" y="250"/>
                    <a:pt x="375" y="250"/>
                  </a:cubicBezTo>
                  <a:cubicBezTo>
                    <a:pt x="407" y="250"/>
                    <a:pt x="440" y="263"/>
                    <a:pt x="463" y="286"/>
                  </a:cubicBezTo>
                  <a:cubicBezTo>
                    <a:pt x="486" y="309"/>
                    <a:pt x="500" y="342"/>
                    <a:pt x="500" y="375"/>
                  </a:cubicBezTo>
                  <a:cubicBezTo>
                    <a:pt x="500" y="407"/>
                    <a:pt x="486" y="440"/>
                    <a:pt x="463" y="463"/>
                  </a:cubicBez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cs typeface="+mn-cs"/>
              </a:endParaRPr>
            </a:p>
          </p:txBody>
        </p:sp>
        <p:sp>
          <p:nvSpPr>
            <p:cNvPr id="75" name="Freeform 781">
              <a:extLst>
                <a:ext uri="{FF2B5EF4-FFF2-40B4-BE49-F238E27FC236}">
                  <a16:creationId xmlns:a16="http://schemas.microsoft.com/office/drawing/2014/main" id="{4C2117B9-FC93-4CB8-A600-4F9D91917334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2" y="3333"/>
              <a:ext cx="6" cy="28"/>
            </a:xfrm>
            <a:custGeom>
              <a:avLst/>
              <a:gdLst>
                <a:gd name="T0" fmla="*/ 125 w 250"/>
                <a:gd name="T1" fmla="*/ 0 h 1044"/>
                <a:gd name="T2" fmla="*/ 0 w 250"/>
                <a:gd name="T3" fmla="*/ 125 h 1044"/>
                <a:gd name="T4" fmla="*/ 0 w 250"/>
                <a:gd name="T5" fmla="*/ 919 h 1044"/>
                <a:gd name="T6" fmla="*/ 125 w 250"/>
                <a:gd name="T7" fmla="*/ 1044 h 1044"/>
                <a:gd name="T8" fmla="*/ 250 w 250"/>
                <a:gd name="T9" fmla="*/ 919 h 1044"/>
                <a:gd name="T10" fmla="*/ 250 w 250"/>
                <a:gd name="T11" fmla="*/ 125 h 1044"/>
                <a:gd name="T12" fmla="*/ 125 w 250"/>
                <a:gd name="T13" fmla="*/ 0 h 10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0" h="1044">
                  <a:moveTo>
                    <a:pt x="125" y="0"/>
                  </a:moveTo>
                  <a:cubicBezTo>
                    <a:pt x="56" y="0"/>
                    <a:pt x="0" y="56"/>
                    <a:pt x="0" y="125"/>
                  </a:cubicBezTo>
                  <a:lnTo>
                    <a:pt x="0" y="919"/>
                  </a:lnTo>
                  <a:cubicBezTo>
                    <a:pt x="0" y="988"/>
                    <a:pt x="56" y="1044"/>
                    <a:pt x="125" y="1044"/>
                  </a:cubicBezTo>
                  <a:cubicBezTo>
                    <a:pt x="194" y="1044"/>
                    <a:pt x="250" y="988"/>
                    <a:pt x="250" y="919"/>
                  </a:cubicBezTo>
                  <a:lnTo>
                    <a:pt x="250" y="125"/>
                  </a:lnTo>
                  <a:cubicBezTo>
                    <a:pt x="250" y="56"/>
                    <a:pt x="194" y="0"/>
                    <a:pt x="125" y="0"/>
                  </a:cubicBez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cs typeface="+mn-cs"/>
              </a:endParaRPr>
            </a:p>
          </p:txBody>
        </p:sp>
      </p:grpSp>
      <p:sp>
        <p:nvSpPr>
          <p:cNvPr id="125964" name="Rectangle 75">
            <a:extLst>
              <a:ext uri="{FF2B5EF4-FFF2-40B4-BE49-F238E27FC236}">
                <a16:creationId xmlns:a16="http://schemas.microsoft.com/office/drawing/2014/main" id="{7BE8D0CB-C8AB-47BD-BEF9-FB2FB711009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32000" y="4848225"/>
            <a:ext cx="4532313" cy="1016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spcAft>
                <a:spcPts val="1200"/>
              </a:spcAft>
            </a:pPr>
            <a:r>
              <a:rPr lang="ru-RU" altLang="en-US" sz="1400" b="1">
                <a:solidFill>
                  <a:schemeClr val="tx2"/>
                </a:solidFill>
              </a:rPr>
              <a:t>Тўғри</a:t>
            </a:r>
            <a:r>
              <a:rPr lang="tr-TR" altLang="en-US" sz="1400" b="1">
                <a:solidFill>
                  <a:schemeClr val="tx2"/>
                </a:solidFill>
              </a:rPr>
              <a:t>, </a:t>
            </a:r>
            <a:r>
              <a:rPr lang="ru-RU" altLang="en-US" sz="1400" b="1">
                <a:solidFill>
                  <a:schemeClr val="tx2"/>
                </a:solidFill>
              </a:rPr>
              <a:t>йўл</a:t>
            </a:r>
            <a:r>
              <a:rPr lang="tr-TR" altLang="en-US" sz="1400" b="1">
                <a:solidFill>
                  <a:schemeClr val="tx2"/>
                </a:solidFill>
              </a:rPr>
              <a:t> </a:t>
            </a:r>
            <a:r>
              <a:rPr lang="ru-RU" altLang="en-US" sz="1400" b="1">
                <a:solidFill>
                  <a:schemeClr val="tx2"/>
                </a:solidFill>
              </a:rPr>
              <a:t>ҳаракати</a:t>
            </a:r>
            <a:r>
              <a:rPr lang="en-US" altLang="en-US" sz="1400" b="1">
                <a:solidFill>
                  <a:schemeClr val="tx2"/>
                </a:solidFill>
              </a:rPr>
              <a:t> x</a:t>
            </a:r>
            <a:r>
              <a:rPr lang="ru-RU" altLang="en-US" sz="1400" b="1">
                <a:solidFill>
                  <a:schemeClr val="tx2"/>
                </a:solidFill>
              </a:rPr>
              <a:t>авфсизлиги</a:t>
            </a:r>
            <a:r>
              <a:rPr lang="en-US" altLang="en-US" sz="1400" b="1">
                <a:solidFill>
                  <a:schemeClr val="tx2"/>
                </a:solidFill>
              </a:rPr>
              <a:t> </a:t>
            </a:r>
            <a:r>
              <a:rPr lang="tr-TR" altLang="en-US" sz="1400" b="1">
                <a:solidFill>
                  <a:schemeClr val="tx2"/>
                </a:solidFill>
              </a:rPr>
              <a:t>x</a:t>
            </a:r>
            <a:r>
              <a:rPr lang="ru-RU" altLang="en-US" sz="1400" b="1">
                <a:solidFill>
                  <a:schemeClr val="tx2"/>
                </a:solidFill>
              </a:rPr>
              <a:t>одими</a:t>
            </a:r>
            <a:r>
              <a:rPr lang="tr-TR" altLang="en-US" sz="1400" b="1">
                <a:solidFill>
                  <a:schemeClr val="tx2"/>
                </a:solidFill>
              </a:rPr>
              <a:t> </a:t>
            </a:r>
            <a:r>
              <a:rPr lang="ru-RU" altLang="en-US" sz="1400" b="1">
                <a:solidFill>
                  <a:schemeClr val="tx2"/>
                </a:solidFill>
              </a:rPr>
              <a:t>юксак</a:t>
            </a:r>
            <a:r>
              <a:rPr lang="tr-TR" altLang="en-US" sz="1400" b="1">
                <a:solidFill>
                  <a:schemeClr val="tx2"/>
                </a:solidFill>
              </a:rPr>
              <a:t> </a:t>
            </a:r>
            <a:r>
              <a:rPr lang="ru-RU" altLang="en-US" sz="1400" b="1">
                <a:solidFill>
                  <a:schemeClr val="tx2"/>
                </a:solidFill>
              </a:rPr>
              <a:t>а</a:t>
            </a:r>
            <a:r>
              <a:rPr lang="tr-TR" altLang="en-US" sz="1400" b="1">
                <a:solidFill>
                  <a:schemeClr val="tx2"/>
                </a:solidFill>
              </a:rPr>
              <a:t>x</a:t>
            </a:r>
            <a:r>
              <a:rPr lang="ru-RU" altLang="en-US" sz="1400" b="1">
                <a:solidFill>
                  <a:schemeClr val="tx2"/>
                </a:solidFill>
              </a:rPr>
              <a:t>лоқий</a:t>
            </a:r>
            <a:r>
              <a:rPr lang="tr-TR" altLang="en-US" sz="1400" b="1">
                <a:solidFill>
                  <a:schemeClr val="tx2"/>
                </a:solidFill>
              </a:rPr>
              <a:t> </a:t>
            </a:r>
            <a:r>
              <a:rPr lang="ru-RU" altLang="en-US" sz="1400" b="1">
                <a:solidFill>
                  <a:schemeClr val="tx2"/>
                </a:solidFill>
              </a:rPr>
              <a:t>фазилатларни</a:t>
            </a:r>
            <a:r>
              <a:rPr lang="tr-TR" altLang="en-US" sz="1400" b="1">
                <a:solidFill>
                  <a:schemeClr val="tx2"/>
                </a:solidFill>
              </a:rPr>
              <a:t> </a:t>
            </a:r>
            <a:r>
              <a:rPr lang="ru-RU" altLang="en-US" sz="1400" b="1">
                <a:solidFill>
                  <a:schemeClr val="tx2"/>
                </a:solidFill>
              </a:rPr>
              <a:t>намоён</a:t>
            </a:r>
            <a:r>
              <a:rPr lang="tr-TR" altLang="en-US" sz="1400" b="1">
                <a:solidFill>
                  <a:schemeClr val="tx2"/>
                </a:solidFill>
              </a:rPr>
              <a:t> </a:t>
            </a:r>
            <a:r>
              <a:rPr lang="uz-Cyrl-UZ" altLang="en-US" sz="1400" b="1">
                <a:solidFill>
                  <a:schemeClr val="tx2"/>
                </a:solidFill>
              </a:rPr>
              <a:t>э</a:t>
            </a:r>
            <a:r>
              <a:rPr lang="ru-RU" altLang="en-US" sz="1400" b="1">
                <a:solidFill>
                  <a:schemeClr val="tx2"/>
                </a:solidFill>
              </a:rPr>
              <a:t>тган</a:t>
            </a:r>
            <a:r>
              <a:rPr lang="tr-TR" altLang="en-US" sz="1400" b="1">
                <a:solidFill>
                  <a:schemeClr val="tx2"/>
                </a:solidFill>
              </a:rPr>
              <a:t>.</a:t>
            </a:r>
            <a:endParaRPr lang="en-US" altLang="en-US" sz="1400" b="1">
              <a:solidFill>
                <a:schemeClr val="tx2"/>
              </a:solidFill>
            </a:endParaRPr>
          </a:p>
          <a:p>
            <a:pPr eaLnBrk="1" hangingPunct="1">
              <a:spcAft>
                <a:spcPts val="1200"/>
              </a:spcAft>
            </a:pPr>
            <a:r>
              <a:rPr lang="ru-RU" altLang="en-US" sz="1400">
                <a:solidFill>
                  <a:schemeClr val="tx2"/>
                </a:solidFill>
              </a:rPr>
              <a:t>Нотўғри</a:t>
            </a:r>
            <a:r>
              <a:rPr lang="tr-TR" altLang="en-US" sz="1400">
                <a:solidFill>
                  <a:schemeClr val="tx2"/>
                </a:solidFill>
              </a:rPr>
              <a:t>, </a:t>
            </a:r>
            <a:r>
              <a:rPr lang="ru-RU" altLang="en-US" sz="1400">
                <a:solidFill>
                  <a:schemeClr val="tx2"/>
                </a:solidFill>
              </a:rPr>
              <a:t>йўл</a:t>
            </a:r>
            <a:r>
              <a:rPr lang="tr-TR" altLang="en-US" sz="1400">
                <a:solidFill>
                  <a:schemeClr val="tx2"/>
                </a:solidFill>
              </a:rPr>
              <a:t> </a:t>
            </a:r>
            <a:r>
              <a:rPr lang="ru-RU" altLang="en-US" sz="1400">
                <a:solidFill>
                  <a:schemeClr val="tx2"/>
                </a:solidFill>
              </a:rPr>
              <a:t>ҳаракати</a:t>
            </a:r>
            <a:r>
              <a:rPr lang="tr-TR" altLang="en-US" sz="1400">
                <a:solidFill>
                  <a:schemeClr val="tx2"/>
                </a:solidFill>
              </a:rPr>
              <a:t> </a:t>
            </a:r>
            <a:r>
              <a:rPr lang="en-US" altLang="en-US" sz="1400">
                <a:solidFill>
                  <a:schemeClr val="tx2"/>
                </a:solidFill>
              </a:rPr>
              <a:t>x</a:t>
            </a:r>
            <a:r>
              <a:rPr lang="ru-RU" altLang="en-US" sz="1400">
                <a:solidFill>
                  <a:schemeClr val="tx2"/>
                </a:solidFill>
              </a:rPr>
              <a:t>авфсизлиги</a:t>
            </a:r>
            <a:r>
              <a:rPr lang="tr-TR" altLang="en-US" sz="1400">
                <a:solidFill>
                  <a:schemeClr val="tx2"/>
                </a:solidFill>
              </a:rPr>
              <a:t> x</a:t>
            </a:r>
            <a:r>
              <a:rPr lang="ru-RU" altLang="en-US" sz="1400">
                <a:solidFill>
                  <a:schemeClr val="tx2"/>
                </a:solidFill>
              </a:rPr>
              <a:t>одими</a:t>
            </a:r>
            <a:r>
              <a:rPr lang="tr-TR" altLang="en-US" sz="1400">
                <a:solidFill>
                  <a:schemeClr val="tx2"/>
                </a:solidFill>
              </a:rPr>
              <a:t> </a:t>
            </a:r>
            <a:r>
              <a:rPr lang="ru-RU" altLang="en-US" sz="1400">
                <a:solidFill>
                  <a:schemeClr val="tx2"/>
                </a:solidFill>
              </a:rPr>
              <a:t>пул</a:t>
            </a:r>
            <a:r>
              <a:rPr lang="tr-TR" altLang="en-US" sz="1400">
                <a:solidFill>
                  <a:schemeClr val="tx2"/>
                </a:solidFill>
              </a:rPr>
              <a:t> </a:t>
            </a:r>
            <a:r>
              <a:rPr lang="ru-RU" altLang="en-US" sz="1400">
                <a:solidFill>
                  <a:schemeClr val="tx2"/>
                </a:solidFill>
              </a:rPr>
              <a:t>олишга</a:t>
            </a:r>
            <a:r>
              <a:rPr lang="tr-TR" altLang="en-US" sz="1400">
                <a:solidFill>
                  <a:schemeClr val="tx2"/>
                </a:solidFill>
              </a:rPr>
              <a:t> </a:t>
            </a:r>
            <a:r>
              <a:rPr lang="ru-RU" altLang="en-US" sz="1400">
                <a:solidFill>
                  <a:schemeClr val="tx2"/>
                </a:solidFill>
              </a:rPr>
              <a:t>рози</a:t>
            </a:r>
            <a:r>
              <a:rPr lang="tr-TR" altLang="en-US" sz="1400">
                <a:solidFill>
                  <a:schemeClr val="tx2"/>
                </a:solidFill>
              </a:rPr>
              <a:t> </a:t>
            </a:r>
            <a:r>
              <a:rPr lang="ru-RU" altLang="en-US" sz="1400">
                <a:solidFill>
                  <a:schemeClr val="tx2"/>
                </a:solidFill>
              </a:rPr>
              <a:t>бўлса</a:t>
            </a:r>
            <a:r>
              <a:rPr lang="en-US" altLang="en-US" sz="1400">
                <a:solidFill>
                  <a:schemeClr val="tx2"/>
                </a:solidFill>
              </a:rPr>
              <a:t> </a:t>
            </a:r>
            <a:r>
              <a:rPr lang="ru-RU" altLang="en-US" sz="1400">
                <a:solidFill>
                  <a:schemeClr val="tx2"/>
                </a:solidFill>
              </a:rPr>
              <a:t>ўзига</a:t>
            </a:r>
            <a:r>
              <a:rPr lang="en-US" altLang="en-US" sz="1400">
                <a:solidFill>
                  <a:schemeClr val="tx2"/>
                </a:solidFill>
              </a:rPr>
              <a:t> </a:t>
            </a:r>
            <a:r>
              <a:rPr lang="ru-RU" altLang="en-US" sz="1400">
                <a:solidFill>
                  <a:schemeClr val="tx2"/>
                </a:solidFill>
              </a:rPr>
              <a:t>фойдалироқ</a:t>
            </a:r>
            <a:r>
              <a:rPr lang="tr-TR" altLang="en-US" sz="1400">
                <a:solidFill>
                  <a:schemeClr val="tx2"/>
                </a:solidFill>
              </a:rPr>
              <a:t> </a:t>
            </a:r>
            <a:r>
              <a:rPr lang="ru-RU" altLang="en-US" sz="1400">
                <a:solidFill>
                  <a:schemeClr val="tx2"/>
                </a:solidFill>
              </a:rPr>
              <a:t>бўларди</a:t>
            </a:r>
            <a:r>
              <a:rPr lang="tr-TR" altLang="en-US" sz="1400">
                <a:solidFill>
                  <a:schemeClr val="tx2"/>
                </a:solidFill>
              </a:rPr>
              <a:t>.</a:t>
            </a:r>
            <a:endParaRPr lang="ru-RU" altLang="en-US" sz="1400">
              <a:solidFill>
                <a:schemeClr val="tx2"/>
              </a:solidFill>
            </a:endParaRPr>
          </a:p>
        </p:txBody>
      </p:sp>
      <p:sp>
        <p:nvSpPr>
          <p:cNvPr id="77" name="Oval 76">
            <a:extLst>
              <a:ext uri="{FF2B5EF4-FFF2-40B4-BE49-F238E27FC236}">
                <a16:creationId xmlns:a16="http://schemas.microsoft.com/office/drawing/2014/main" id="{29E38F0F-1C7E-413A-96DF-63C422CBAEA8}"/>
              </a:ext>
            </a:extLst>
          </p:cNvPr>
          <p:cNvSpPr/>
          <p:nvPr/>
        </p:nvSpPr>
        <p:spPr>
          <a:xfrm>
            <a:off x="1597025" y="4872038"/>
            <a:ext cx="331788" cy="331787"/>
          </a:xfrm>
          <a:prstGeom prst="ellipse">
            <a:avLst/>
          </a:prstGeom>
          <a:solidFill>
            <a:srgbClr val="3A07DF"/>
          </a:solidFill>
          <a:ln w="381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400" b="1" dirty="0"/>
              <a:t>1</a:t>
            </a:r>
            <a:endParaRPr lang="en-US" sz="1400" b="1" dirty="0"/>
          </a:p>
        </p:txBody>
      </p:sp>
      <p:sp>
        <p:nvSpPr>
          <p:cNvPr id="78" name="Oval 77">
            <a:extLst>
              <a:ext uri="{FF2B5EF4-FFF2-40B4-BE49-F238E27FC236}">
                <a16:creationId xmlns:a16="http://schemas.microsoft.com/office/drawing/2014/main" id="{ED5E8CF8-7BCA-48B5-B820-C057BDA52097}"/>
              </a:ext>
            </a:extLst>
          </p:cNvPr>
          <p:cNvSpPr/>
          <p:nvPr/>
        </p:nvSpPr>
        <p:spPr>
          <a:xfrm>
            <a:off x="1597025" y="5491163"/>
            <a:ext cx="331788" cy="331787"/>
          </a:xfrm>
          <a:prstGeom prst="ellipse">
            <a:avLst/>
          </a:prstGeom>
          <a:solidFill>
            <a:schemeClr val="bg1">
              <a:lumMod val="75000"/>
            </a:schemeClr>
          </a:solidFill>
          <a:ln w="381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400" b="1" dirty="0"/>
              <a:t>2</a:t>
            </a:r>
            <a:endParaRPr lang="en-US" sz="1400" b="1" dirty="0"/>
          </a:p>
        </p:txBody>
      </p:sp>
    </p:spTree>
  </p:cSld>
  <p:clrMapOvr>
    <a:masterClrMapping/>
  </p:clrMapOvr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978" name="Title 1">
            <a:extLst>
              <a:ext uri="{FF2B5EF4-FFF2-40B4-BE49-F238E27FC236}">
                <a16:creationId xmlns:a16="http://schemas.microsoft.com/office/drawing/2014/main" id="{83DE5243-98D0-4388-9547-499170376BE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ru-RU" altLang="en-US"/>
              <a:t>Тест</a:t>
            </a:r>
            <a:endParaRPr lang="en-US" altLang="en-US"/>
          </a:p>
        </p:txBody>
      </p:sp>
      <p:sp>
        <p:nvSpPr>
          <p:cNvPr id="126979" name="object 12">
            <a:extLst>
              <a:ext uri="{FF2B5EF4-FFF2-40B4-BE49-F238E27FC236}">
                <a16:creationId xmlns:a16="http://schemas.microsoft.com/office/drawing/2014/main" id="{7DB9D027-4BB7-4959-AD82-4EBCF87F7B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9738" y="974725"/>
            <a:ext cx="688975" cy="685800"/>
          </a:xfrm>
          <a:custGeom>
            <a:avLst/>
            <a:gdLst>
              <a:gd name="T0" fmla="*/ 0 w 381000"/>
              <a:gd name="T1" fmla="*/ 0 h 379730"/>
              <a:gd name="T2" fmla="*/ 381000 w 381000"/>
              <a:gd name="T3" fmla="*/ 379730 h 379730"/>
            </a:gdLst>
            <a:ahLst/>
            <a:cxnLst/>
            <a:rect l="T0" t="T1" r="T2" b="T3"/>
            <a:pathLst>
              <a:path w="381000" h="379730">
                <a:moveTo>
                  <a:pt x="190500" y="0"/>
                </a:moveTo>
                <a:lnTo>
                  <a:pt x="146837" y="5011"/>
                </a:lnTo>
                <a:lnTo>
                  <a:pt x="106746" y="19287"/>
                </a:lnTo>
                <a:lnTo>
                  <a:pt x="71374" y="41687"/>
                </a:lnTo>
                <a:lnTo>
                  <a:pt x="41867" y="71072"/>
                </a:lnTo>
                <a:lnTo>
                  <a:pt x="19372" y="106302"/>
                </a:lnTo>
                <a:lnTo>
                  <a:pt x="5034" y="146237"/>
                </a:lnTo>
                <a:lnTo>
                  <a:pt x="0" y="189737"/>
                </a:lnTo>
                <a:lnTo>
                  <a:pt x="5034" y="233238"/>
                </a:lnTo>
                <a:lnTo>
                  <a:pt x="19372" y="273173"/>
                </a:lnTo>
                <a:lnTo>
                  <a:pt x="41867" y="308403"/>
                </a:lnTo>
                <a:lnTo>
                  <a:pt x="71374" y="337788"/>
                </a:lnTo>
                <a:lnTo>
                  <a:pt x="106746" y="360188"/>
                </a:lnTo>
                <a:lnTo>
                  <a:pt x="146837" y="374464"/>
                </a:lnTo>
                <a:lnTo>
                  <a:pt x="190500" y="379475"/>
                </a:lnTo>
                <a:lnTo>
                  <a:pt x="234162" y="374464"/>
                </a:lnTo>
                <a:lnTo>
                  <a:pt x="274253" y="360188"/>
                </a:lnTo>
                <a:lnTo>
                  <a:pt x="309625" y="337788"/>
                </a:lnTo>
                <a:lnTo>
                  <a:pt x="339132" y="308403"/>
                </a:lnTo>
                <a:lnTo>
                  <a:pt x="361627" y="273173"/>
                </a:lnTo>
                <a:lnTo>
                  <a:pt x="375965" y="233238"/>
                </a:lnTo>
                <a:lnTo>
                  <a:pt x="381000" y="189737"/>
                </a:lnTo>
                <a:lnTo>
                  <a:pt x="375965" y="146237"/>
                </a:lnTo>
                <a:lnTo>
                  <a:pt x="361627" y="106302"/>
                </a:lnTo>
                <a:lnTo>
                  <a:pt x="339132" y="71072"/>
                </a:lnTo>
                <a:lnTo>
                  <a:pt x="309625" y="41687"/>
                </a:lnTo>
                <a:lnTo>
                  <a:pt x="274253" y="19287"/>
                </a:lnTo>
                <a:lnTo>
                  <a:pt x="234162" y="5011"/>
                </a:lnTo>
                <a:lnTo>
                  <a:pt x="190500" y="0"/>
                </a:lnTo>
                <a:close/>
              </a:path>
            </a:pathLst>
          </a:custGeom>
          <a:solidFill>
            <a:srgbClr val="1BD7D3">
              <a:alpha val="27843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2800" b="1">
                <a:solidFill>
                  <a:srgbClr val="4A127B"/>
                </a:solidFill>
              </a:rPr>
              <a:t>7</a:t>
            </a:r>
            <a:endParaRPr lang="ru-RU" altLang="en-US" sz="2800" b="1">
              <a:solidFill>
                <a:srgbClr val="4A127B"/>
              </a:solidFill>
            </a:endParaRPr>
          </a:p>
        </p:txBody>
      </p:sp>
      <p:sp>
        <p:nvSpPr>
          <p:cNvPr id="126980" name="Rectangle 45">
            <a:extLst>
              <a:ext uri="{FF2B5EF4-FFF2-40B4-BE49-F238E27FC236}">
                <a16:creationId xmlns:a16="http://schemas.microsoft.com/office/drawing/2014/main" id="{A8C4C9C8-FAA8-485C-A117-D5A6476D1E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43050" y="993775"/>
            <a:ext cx="5021263" cy="1600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ru-RU" sz="1400" b="1" dirty="0">
                <a:solidFill>
                  <a:srgbClr val="3A07DF"/>
                </a:solidFill>
              </a:rPr>
              <a:t>Ушбу</a:t>
            </a:r>
            <a:r>
              <a:rPr lang="en-US" sz="1400" b="1" dirty="0">
                <a:solidFill>
                  <a:srgbClr val="3A07DF"/>
                </a:solidFill>
              </a:rPr>
              <a:t> </a:t>
            </a:r>
            <a:r>
              <a:rPr lang="ru-RU" sz="1400" b="1" dirty="0" err="1">
                <a:solidFill>
                  <a:srgbClr val="3A07DF"/>
                </a:solidFill>
              </a:rPr>
              <a:t>бандларнинг</a:t>
            </a:r>
            <a:r>
              <a:rPr lang="en-US" sz="1400" b="1" dirty="0">
                <a:solidFill>
                  <a:srgbClr val="3A07DF"/>
                </a:solidFill>
              </a:rPr>
              <a:t> </a:t>
            </a:r>
            <a:r>
              <a:rPr lang="ru-RU" sz="1400" b="1" dirty="0" err="1">
                <a:solidFill>
                  <a:srgbClr val="3A07DF"/>
                </a:solidFill>
              </a:rPr>
              <a:t>қайси</a:t>
            </a:r>
            <a:r>
              <a:rPr lang="en-US" sz="1400" b="1" dirty="0">
                <a:solidFill>
                  <a:srgbClr val="3A07DF"/>
                </a:solidFill>
              </a:rPr>
              <a:t> </a:t>
            </a:r>
            <a:r>
              <a:rPr lang="ru-RU" sz="1400" b="1" dirty="0" err="1">
                <a:solidFill>
                  <a:srgbClr val="3A07DF"/>
                </a:solidFill>
              </a:rPr>
              <a:t>бири</a:t>
            </a:r>
            <a:r>
              <a:rPr lang="tr-TR" sz="1400" b="1" dirty="0">
                <a:solidFill>
                  <a:srgbClr val="3A07DF"/>
                </a:solidFill>
              </a:rPr>
              <a:t> </a:t>
            </a:r>
            <a:r>
              <a:rPr lang="ru-RU" sz="1400" b="1" dirty="0" err="1">
                <a:solidFill>
                  <a:srgbClr val="3A07DF"/>
                </a:solidFill>
              </a:rPr>
              <a:t>тўғри</a:t>
            </a:r>
            <a:r>
              <a:rPr lang="tr-TR" sz="1400" b="1" dirty="0">
                <a:solidFill>
                  <a:srgbClr val="3A07DF"/>
                </a:solidFill>
              </a:rPr>
              <a:t>?</a:t>
            </a:r>
            <a:endParaRPr lang="en-US" sz="1400" b="1" dirty="0">
              <a:solidFill>
                <a:srgbClr val="3A07DF"/>
              </a:solidFill>
            </a:endParaRPr>
          </a:p>
          <a:p>
            <a:pPr marL="342900" indent="-342900">
              <a:buFontTx/>
              <a:buAutoNum type="alphaUcPeriod"/>
              <a:defRPr/>
            </a:pPr>
            <a:r>
              <a:rPr lang="ru-RU" sz="1400" b="1" dirty="0" err="1">
                <a:solidFill>
                  <a:srgbClr val="3A07DF"/>
                </a:solidFill>
              </a:rPr>
              <a:t>Агар</a:t>
            </a:r>
            <a:r>
              <a:rPr lang="tr-TR" sz="1400" b="1" dirty="0">
                <a:solidFill>
                  <a:srgbClr val="3A07DF"/>
                </a:solidFill>
              </a:rPr>
              <a:t> </a:t>
            </a:r>
            <a:r>
              <a:rPr lang="ru-RU" sz="1400" b="1" dirty="0" err="1">
                <a:solidFill>
                  <a:srgbClr val="3A07DF"/>
                </a:solidFill>
              </a:rPr>
              <a:t>дўстингиз</a:t>
            </a:r>
            <a:r>
              <a:rPr lang="tr-TR" sz="1400" b="1" dirty="0">
                <a:solidFill>
                  <a:srgbClr val="3A07DF"/>
                </a:solidFill>
              </a:rPr>
              <a:t> </a:t>
            </a:r>
            <a:r>
              <a:rPr lang="ru-RU" sz="1400" b="1" dirty="0" err="1">
                <a:solidFill>
                  <a:srgbClr val="3A07DF"/>
                </a:solidFill>
              </a:rPr>
              <a:t>билан</a:t>
            </a:r>
            <a:r>
              <a:rPr lang="tr-TR" sz="1400" b="1" dirty="0">
                <a:solidFill>
                  <a:srgbClr val="3A07DF"/>
                </a:solidFill>
              </a:rPr>
              <a:t> </a:t>
            </a:r>
            <a:r>
              <a:rPr lang="ru-RU" sz="1400" b="1" dirty="0" err="1">
                <a:solidFill>
                  <a:srgbClr val="3A07DF"/>
                </a:solidFill>
              </a:rPr>
              <a:t>учрашувга</a:t>
            </a:r>
            <a:r>
              <a:rPr lang="tr-TR" sz="1400" b="1" dirty="0">
                <a:solidFill>
                  <a:srgbClr val="3A07DF"/>
                </a:solidFill>
              </a:rPr>
              <a:t> </a:t>
            </a:r>
            <a:r>
              <a:rPr lang="ru-RU" sz="1400" b="1" dirty="0">
                <a:solidFill>
                  <a:srgbClr val="3A07DF"/>
                </a:solidFill>
              </a:rPr>
              <a:t>к</a:t>
            </a:r>
            <a:r>
              <a:rPr lang="tr-TR" sz="1400" b="1" dirty="0">
                <a:solidFill>
                  <a:srgbClr val="3A07DF"/>
                </a:solidFill>
              </a:rPr>
              <a:t>e</a:t>
            </a:r>
            <a:r>
              <a:rPr lang="ru-RU" sz="1400" b="1" dirty="0" err="1">
                <a:solidFill>
                  <a:srgbClr val="3A07DF"/>
                </a:solidFill>
              </a:rPr>
              <a:t>чиксангиз</a:t>
            </a:r>
            <a:r>
              <a:rPr lang="tr-TR" sz="1400" b="1" dirty="0">
                <a:solidFill>
                  <a:srgbClr val="3A07DF"/>
                </a:solidFill>
              </a:rPr>
              <a:t>, </a:t>
            </a:r>
            <a:r>
              <a:rPr lang="ru-RU" sz="1400" b="1" dirty="0" err="1">
                <a:solidFill>
                  <a:srgbClr val="3A07DF"/>
                </a:solidFill>
              </a:rPr>
              <a:t>унга</a:t>
            </a:r>
            <a:r>
              <a:rPr lang="en-US" sz="1400" b="1" dirty="0">
                <a:solidFill>
                  <a:srgbClr val="3A07DF"/>
                </a:solidFill>
              </a:rPr>
              <a:t> </a:t>
            </a:r>
            <a:r>
              <a:rPr lang="ru-RU" sz="1400" b="1" dirty="0" err="1">
                <a:solidFill>
                  <a:srgbClr val="3A07DF"/>
                </a:solidFill>
              </a:rPr>
              <a:t>қўнғироқ</a:t>
            </a:r>
            <a:r>
              <a:rPr lang="tr-TR" sz="1400" b="1" dirty="0">
                <a:solidFill>
                  <a:srgbClr val="3A07DF"/>
                </a:solidFill>
              </a:rPr>
              <a:t> </a:t>
            </a:r>
            <a:r>
              <a:rPr lang="ru-RU" sz="1400" b="1" dirty="0" err="1">
                <a:solidFill>
                  <a:srgbClr val="3A07DF"/>
                </a:solidFill>
              </a:rPr>
              <a:t>қилиб</a:t>
            </a:r>
            <a:r>
              <a:rPr lang="tr-TR" sz="1400" b="1" dirty="0">
                <a:solidFill>
                  <a:srgbClr val="3A07DF"/>
                </a:solidFill>
              </a:rPr>
              <a:t>, </a:t>
            </a:r>
            <a:r>
              <a:rPr lang="ru-RU" sz="1400" b="1" dirty="0" err="1">
                <a:solidFill>
                  <a:srgbClr val="3A07DF"/>
                </a:solidFill>
              </a:rPr>
              <a:t>бу</a:t>
            </a:r>
            <a:r>
              <a:rPr lang="tr-TR" sz="1400" b="1" dirty="0">
                <a:solidFill>
                  <a:srgbClr val="3A07DF"/>
                </a:solidFill>
              </a:rPr>
              <a:t> </a:t>
            </a:r>
            <a:r>
              <a:rPr lang="ru-RU" sz="1400" b="1" dirty="0" err="1">
                <a:solidFill>
                  <a:srgbClr val="3A07DF"/>
                </a:solidFill>
              </a:rPr>
              <a:t>ҳақда</a:t>
            </a:r>
            <a:r>
              <a:rPr lang="tr-TR" sz="1400" b="1" dirty="0">
                <a:solidFill>
                  <a:srgbClr val="3A07DF"/>
                </a:solidFill>
              </a:rPr>
              <a:t> </a:t>
            </a:r>
            <a:r>
              <a:rPr lang="ru-RU" sz="1400" b="1" dirty="0" err="1">
                <a:solidFill>
                  <a:srgbClr val="3A07DF"/>
                </a:solidFill>
              </a:rPr>
              <a:t>унга</a:t>
            </a:r>
            <a:r>
              <a:rPr lang="tr-TR" sz="1400" b="1" dirty="0">
                <a:solidFill>
                  <a:srgbClr val="3A07DF"/>
                </a:solidFill>
              </a:rPr>
              <a:t> </a:t>
            </a:r>
            <a:r>
              <a:rPr lang="ru-RU" sz="1400" b="1" dirty="0" err="1">
                <a:solidFill>
                  <a:srgbClr val="3A07DF"/>
                </a:solidFill>
              </a:rPr>
              <a:t>айтишингиз</a:t>
            </a:r>
            <a:r>
              <a:rPr lang="tr-TR" sz="1400" b="1" dirty="0">
                <a:solidFill>
                  <a:srgbClr val="3A07DF"/>
                </a:solidFill>
              </a:rPr>
              <a:t> </a:t>
            </a:r>
            <a:r>
              <a:rPr lang="ru-RU" sz="1400" b="1" dirty="0">
                <a:solidFill>
                  <a:srgbClr val="3A07DF"/>
                </a:solidFill>
              </a:rPr>
              <a:t>к</a:t>
            </a:r>
            <a:r>
              <a:rPr lang="tr-TR" sz="1400" b="1" dirty="0">
                <a:solidFill>
                  <a:srgbClr val="3A07DF"/>
                </a:solidFill>
              </a:rPr>
              <a:t>e</a:t>
            </a:r>
            <a:r>
              <a:rPr lang="ru-RU" sz="1400" b="1" dirty="0">
                <a:solidFill>
                  <a:srgbClr val="3A07DF"/>
                </a:solidFill>
              </a:rPr>
              <a:t>рак</a:t>
            </a:r>
            <a:r>
              <a:rPr lang="tr-TR" sz="1400" b="1" dirty="0">
                <a:solidFill>
                  <a:srgbClr val="3A07DF"/>
                </a:solidFill>
              </a:rPr>
              <a:t>.</a:t>
            </a:r>
            <a:endParaRPr lang="en-US" sz="1400" b="1" dirty="0">
              <a:solidFill>
                <a:srgbClr val="3A07DF"/>
              </a:solidFill>
            </a:endParaRPr>
          </a:p>
          <a:p>
            <a:pPr marL="342900" indent="-342900">
              <a:buFontTx/>
              <a:buAutoNum type="alphaUcPeriod"/>
              <a:defRPr/>
            </a:pPr>
            <a:r>
              <a:rPr lang="ru-RU" sz="1400" b="1" dirty="0" err="1">
                <a:solidFill>
                  <a:srgbClr val="3A07DF"/>
                </a:solidFill>
              </a:rPr>
              <a:t>Агар</a:t>
            </a:r>
            <a:r>
              <a:rPr lang="tr-TR" sz="1400" b="1" dirty="0">
                <a:solidFill>
                  <a:srgbClr val="3A07DF"/>
                </a:solidFill>
              </a:rPr>
              <a:t> </a:t>
            </a:r>
            <a:r>
              <a:rPr lang="ru-RU" sz="1400" b="1" dirty="0" err="1">
                <a:solidFill>
                  <a:srgbClr val="3A07DF"/>
                </a:solidFill>
              </a:rPr>
              <a:t>дарсга</a:t>
            </a:r>
            <a:r>
              <a:rPr lang="tr-TR" sz="1400" b="1" dirty="0">
                <a:solidFill>
                  <a:srgbClr val="3A07DF"/>
                </a:solidFill>
              </a:rPr>
              <a:t> </a:t>
            </a:r>
            <a:r>
              <a:rPr lang="ru-RU" sz="1400" b="1" dirty="0">
                <a:solidFill>
                  <a:srgbClr val="3A07DF"/>
                </a:solidFill>
              </a:rPr>
              <a:t>к</a:t>
            </a:r>
            <a:r>
              <a:rPr lang="tr-TR" sz="1400" b="1" dirty="0">
                <a:solidFill>
                  <a:srgbClr val="3A07DF"/>
                </a:solidFill>
              </a:rPr>
              <a:t>e</a:t>
            </a:r>
            <a:r>
              <a:rPr lang="ru-RU" sz="1400" b="1" dirty="0" err="1">
                <a:solidFill>
                  <a:srgbClr val="3A07DF"/>
                </a:solidFill>
              </a:rPr>
              <a:t>чиксангиз</a:t>
            </a:r>
            <a:r>
              <a:rPr lang="tr-TR" sz="1400" b="1" dirty="0">
                <a:solidFill>
                  <a:srgbClr val="3A07DF"/>
                </a:solidFill>
              </a:rPr>
              <a:t>, </a:t>
            </a:r>
            <a:r>
              <a:rPr lang="ru-RU" sz="1400" b="1" dirty="0" err="1">
                <a:solidFill>
                  <a:srgbClr val="3A07DF"/>
                </a:solidFill>
              </a:rPr>
              <a:t>ўзингизга</a:t>
            </a:r>
            <a:r>
              <a:rPr lang="tr-TR" sz="1400" b="1" dirty="0">
                <a:solidFill>
                  <a:srgbClr val="3A07DF"/>
                </a:solidFill>
              </a:rPr>
              <a:t> </a:t>
            </a:r>
            <a:r>
              <a:rPr lang="uz-Cyrl-UZ" sz="1400" b="1" dirty="0">
                <a:solidFill>
                  <a:srgbClr val="3A07DF"/>
                </a:solidFill>
              </a:rPr>
              <a:t>э</a:t>
            </a:r>
            <a:r>
              <a:rPr lang="ru-RU" sz="1400" b="1" dirty="0" err="1">
                <a:solidFill>
                  <a:srgbClr val="3A07DF"/>
                </a:solidFill>
              </a:rPr>
              <a:t>ътибор</a:t>
            </a:r>
            <a:r>
              <a:rPr lang="tr-TR" sz="1400" b="1" dirty="0">
                <a:solidFill>
                  <a:srgbClr val="3A07DF"/>
                </a:solidFill>
              </a:rPr>
              <a:t> </a:t>
            </a:r>
            <a:r>
              <a:rPr lang="ru-RU" sz="1400" b="1" dirty="0" err="1">
                <a:solidFill>
                  <a:srgbClr val="3A07DF"/>
                </a:solidFill>
              </a:rPr>
              <a:t>қаратмасдан</a:t>
            </a:r>
            <a:r>
              <a:rPr lang="tr-TR" sz="1400" b="1" dirty="0">
                <a:solidFill>
                  <a:srgbClr val="3A07DF"/>
                </a:solidFill>
              </a:rPr>
              <a:t>, </a:t>
            </a:r>
            <a:r>
              <a:rPr lang="ru-RU" sz="1400" b="1" dirty="0">
                <a:solidFill>
                  <a:srgbClr val="3A07DF"/>
                </a:solidFill>
              </a:rPr>
              <a:t>с</a:t>
            </a:r>
            <a:r>
              <a:rPr lang="en-US" sz="1400" b="1" dirty="0">
                <a:solidFill>
                  <a:srgbClr val="3A07DF"/>
                </a:solidFill>
              </a:rPr>
              <a:t>e</a:t>
            </a:r>
            <a:r>
              <a:rPr lang="ru-RU" sz="1400" b="1" dirty="0" err="1">
                <a:solidFill>
                  <a:srgbClr val="3A07DF"/>
                </a:solidFill>
              </a:rPr>
              <a:t>кингина</a:t>
            </a:r>
            <a:r>
              <a:rPr lang="en-US" sz="1400" b="1" dirty="0">
                <a:solidFill>
                  <a:srgbClr val="3A07DF"/>
                </a:solidFill>
              </a:rPr>
              <a:t> </a:t>
            </a:r>
            <a:r>
              <a:rPr lang="ru-RU" sz="1400" b="1" dirty="0" err="1">
                <a:solidFill>
                  <a:srgbClr val="3A07DF"/>
                </a:solidFill>
              </a:rPr>
              <a:t>билдирмасдан</a:t>
            </a:r>
            <a:r>
              <a:rPr lang="en-US" sz="1400" b="1" dirty="0">
                <a:solidFill>
                  <a:srgbClr val="3A07DF"/>
                </a:solidFill>
              </a:rPr>
              <a:t> </a:t>
            </a:r>
            <a:r>
              <a:rPr lang="ru-RU" sz="1400" b="1" dirty="0" err="1">
                <a:solidFill>
                  <a:srgbClr val="3A07DF"/>
                </a:solidFill>
              </a:rPr>
              <a:t>ичкарига</a:t>
            </a:r>
            <a:r>
              <a:rPr lang="tr-TR" sz="1400" b="1" dirty="0">
                <a:solidFill>
                  <a:srgbClr val="3A07DF"/>
                </a:solidFill>
              </a:rPr>
              <a:t> </a:t>
            </a:r>
            <a:r>
              <a:rPr lang="ru-RU" sz="1400" b="1" dirty="0" err="1">
                <a:solidFill>
                  <a:srgbClr val="3A07DF"/>
                </a:solidFill>
              </a:rPr>
              <a:t>кириб</a:t>
            </a:r>
            <a:r>
              <a:rPr lang="en-US" sz="1400" b="1" dirty="0">
                <a:solidFill>
                  <a:srgbClr val="3A07DF"/>
                </a:solidFill>
              </a:rPr>
              <a:t> </a:t>
            </a:r>
            <a:r>
              <a:rPr lang="ru-RU" sz="1400" b="1" dirty="0" err="1">
                <a:solidFill>
                  <a:srgbClr val="3A07DF"/>
                </a:solidFill>
              </a:rPr>
              <a:t>дарсга</a:t>
            </a:r>
            <a:r>
              <a:rPr lang="en-US" sz="1400" b="1" dirty="0">
                <a:solidFill>
                  <a:srgbClr val="3A07DF"/>
                </a:solidFill>
              </a:rPr>
              <a:t> </a:t>
            </a:r>
            <a:r>
              <a:rPr lang="ru-RU" sz="1400" b="1" dirty="0" err="1">
                <a:solidFill>
                  <a:srgbClr val="3A07DF"/>
                </a:solidFill>
              </a:rPr>
              <a:t>давом</a:t>
            </a:r>
            <a:r>
              <a:rPr lang="en-US" sz="1400" b="1" dirty="0">
                <a:solidFill>
                  <a:srgbClr val="3A07DF"/>
                </a:solidFill>
              </a:rPr>
              <a:t> </a:t>
            </a:r>
            <a:r>
              <a:rPr lang="uz-Cyrl-UZ" sz="1400" b="1" dirty="0">
                <a:solidFill>
                  <a:srgbClr val="3A07DF"/>
                </a:solidFill>
              </a:rPr>
              <a:t>э</a:t>
            </a:r>
            <a:r>
              <a:rPr lang="ru-RU" sz="1400" b="1" dirty="0" err="1">
                <a:solidFill>
                  <a:srgbClr val="3A07DF"/>
                </a:solidFill>
              </a:rPr>
              <a:t>тишингиз</a:t>
            </a:r>
            <a:r>
              <a:rPr lang="en-US" sz="1400" b="1" dirty="0">
                <a:solidFill>
                  <a:srgbClr val="3A07DF"/>
                </a:solidFill>
              </a:rPr>
              <a:t> </a:t>
            </a:r>
            <a:r>
              <a:rPr lang="ru-RU" sz="1400" b="1" dirty="0">
                <a:solidFill>
                  <a:srgbClr val="3A07DF"/>
                </a:solidFill>
              </a:rPr>
              <a:t>к</a:t>
            </a:r>
            <a:r>
              <a:rPr lang="en-US" sz="1400" b="1" dirty="0">
                <a:solidFill>
                  <a:srgbClr val="3A07DF"/>
                </a:solidFill>
              </a:rPr>
              <a:t>e</a:t>
            </a:r>
            <a:r>
              <a:rPr lang="ru-RU" sz="1400" b="1" dirty="0">
                <a:solidFill>
                  <a:srgbClr val="3A07DF"/>
                </a:solidFill>
              </a:rPr>
              <a:t>рак</a:t>
            </a:r>
            <a:r>
              <a:rPr lang="en-US" sz="1400" b="1" dirty="0">
                <a:solidFill>
                  <a:srgbClr val="3A07DF"/>
                </a:solidFill>
              </a:rPr>
              <a:t>.</a:t>
            </a:r>
            <a:endParaRPr lang="ru-RU" sz="1400" b="1" i="1" dirty="0">
              <a:solidFill>
                <a:srgbClr val="3A07DF"/>
              </a:solidFill>
            </a:endParaRPr>
          </a:p>
        </p:txBody>
      </p:sp>
      <p:grpSp>
        <p:nvGrpSpPr>
          <p:cNvPr id="2" name="Group 775">
            <a:extLst>
              <a:ext uri="{FF2B5EF4-FFF2-40B4-BE49-F238E27FC236}">
                <a16:creationId xmlns:a16="http://schemas.microsoft.com/office/drawing/2014/main" id="{47D6A906-995A-4976-A164-93CB5CB91654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784413" y="1012400"/>
            <a:ext cx="613975" cy="610405"/>
            <a:chOff x="3506" y="3214"/>
            <a:chExt cx="172" cy="171"/>
          </a:xfrm>
          <a:solidFill>
            <a:srgbClr val="3A07DF"/>
          </a:solidFill>
        </p:grpSpPr>
        <p:sp>
          <p:nvSpPr>
            <p:cNvPr id="48" name="Freeform 776">
              <a:extLst>
                <a:ext uri="{FF2B5EF4-FFF2-40B4-BE49-F238E27FC236}">
                  <a16:creationId xmlns:a16="http://schemas.microsoft.com/office/drawing/2014/main" id="{9F6274AA-2B67-47C1-8865-DBDBC73A06D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506" y="3311"/>
              <a:ext cx="172" cy="74"/>
            </a:xfrm>
            <a:custGeom>
              <a:avLst/>
              <a:gdLst>
                <a:gd name="T0" fmla="*/ 6399 w 6407"/>
                <a:gd name="T1" fmla="*/ 497 h 2768"/>
                <a:gd name="T2" fmla="*/ 6206 w 6407"/>
                <a:gd name="T3" fmla="*/ 138 h 2768"/>
                <a:gd name="T4" fmla="*/ 5592 w 6407"/>
                <a:gd name="T5" fmla="*/ 172 h 2768"/>
                <a:gd name="T6" fmla="*/ 4560 w 6407"/>
                <a:gd name="T7" fmla="*/ 1133 h 2768"/>
                <a:gd name="T8" fmla="*/ 4219 w 6407"/>
                <a:gd name="T9" fmla="*/ 682 h 2768"/>
                <a:gd name="T10" fmla="*/ 2958 w 6407"/>
                <a:gd name="T11" fmla="*/ 362 h 2768"/>
                <a:gd name="T12" fmla="*/ 2289 w 6407"/>
                <a:gd name="T13" fmla="*/ 384 h 2768"/>
                <a:gd name="T14" fmla="*/ 1418 w 6407"/>
                <a:gd name="T15" fmla="*/ 667 h 2768"/>
                <a:gd name="T16" fmla="*/ 1418 w 6407"/>
                <a:gd name="T17" fmla="*/ 416 h 2768"/>
                <a:gd name="T18" fmla="*/ 1293 w 6407"/>
                <a:gd name="T19" fmla="*/ 291 h 2768"/>
                <a:gd name="T20" fmla="*/ 125 w 6407"/>
                <a:gd name="T21" fmla="*/ 291 h 2768"/>
                <a:gd name="T22" fmla="*/ 0 w 6407"/>
                <a:gd name="T23" fmla="*/ 416 h 2768"/>
                <a:gd name="T24" fmla="*/ 0 w 6407"/>
                <a:gd name="T25" fmla="*/ 2643 h 2768"/>
                <a:gd name="T26" fmla="*/ 125 w 6407"/>
                <a:gd name="T27" fmla="*/ 2768 h 2768"/>
                <a:gd name="T28" fmla="*/ 1293 w 6407"/>
                <a:gd name="T29" fmla="*/ 2768 h 2768"/>
                <a:gd name="T30" fmla="*/ 1418 w 6407"/>
                <a:gd name="T31" fmla="*/ 2643 h 2768"/>
                <a:gd name="T32" fmla="*/ 1418 w 6407"/>
                <a:gd name="T33" fmla="*/ 930 h 2768"/>
                <a:gd name="T34" fmla="*/ 2366 w 6407"/>
                <a:gd name="T35" fmla="*/ 622 h 2768"/>
                <a:gd name="T36" fmla="*/ 2897 w 6407"/>
                <a:gd name="T37" fmla="*/ 605 h 2768"/>
                <a:gd name="T38" fmla="*/ 4157 w 6407"/>
                <a:gd name="T39" fmla="*/ 924 h 2768"/>
                <a:gd name="T40" fmla="*/ 4309 w 6407"/>
                <a:gd name="T41" fmla="*/ 1141 h 2768"/>
                <a:gd name="T42" fmla="*/ 4107 w 6407"/>
                <a:gd name="T43" fmla="*/ 1323 h 2768"/>
                <a:gd name="T44" fmla="*/ 3229 w 6407"/>
                <a:gd name="T45" fmla="*/ 1323 h 2768"/>
                <a:gd name="T46" fmla="*/ 3104 w 6407"/>
                <a:gd name="T47" fmla="*/ 1448 h 2768"/>
                <a:gd name="T48" fmla="*/ 3229 w 6407"/>
                <a:gd name="T49" fmla="*/ 1573 h 2768"/>
                <a:gd name="T50" fmla="*/ 3498 w 6407"/>
                <a:gd name="T51" fmla="*/ 1573 h 2768"/>
                <a:gd name="T52" fmla="*/ 3513 w 6407"/>
                <a:gd name="T53" fmla="*/ 1574 h 2768"/>
                <a:gd name="T54" fmla="*/ 4132 w 6407"/>
                <a:gd name="T55" fmla="*/ 1574 h 2768"/>
                <a:gd name="T56" fmla="*/ 4688 w 6407"/>
                <a:gd name="T57" fmla="*/ 1355 h 2768"/>
                <a:gd name="T58" fmla="*/ 5762 w 6407"/>
                <a:gd name="T59" fmla="*/ 355 h 2768"/>
                <a:gd name="T60" fmla="*/ 6057 w 6407"/>
                <a:gd name="T61" fmla="*/ 338 h 2768"/>
                <a:gd name="T62" fmla="*/ 6150 w 6407"/>
                <a:gd name="T63" fmla="*/ 511 h 2768"/>
                <a:gd name="T64" fmla="*/ 6077 w 6407"/>
                <a:gd name="T65" fmla="*/ 693 h 2768"/>
                <a:gd name="T66" fmla="*/ 4597 w 6407"/>
                <a:gd name="T67" fmla="*/ 2070 h 2768"/>
                <a:gd name="T68" fmla="*/ 4222 w 6407"/>
                <a:gd name="T69" fmla="*/ 2218 h 2768"/>
                <a:gd name="T70" fmla="*/ 2285 w 6407"/>
                <a:gd name="T71" fmla="*/ 2218 h 2768"/>
                <a:gd name="T72" fmla="*/ 2160 w 6407"/>
                <a:gd name="T73" fmla="*/ 2343 h 2768"/>
                <a:gd name="T74" fmla="*/ 2285 w 6407"/>
                <a:gd name="T75" fmla="*/ 2468 h 2768"/>
                <a:gd name="T76" fmla="*/ 4222 w 6407"/>
                <a:gd name="T77" fmla="*/ 2468 h 2768"/>
                <a:gd name="T78" fmla="*/ 4767 w 6407"/>
                <a:gd name="T79" fmla="*/ 2253 h 2768"/>
                <a:gd name="T80" fmla="*/ 6247 w 6407"/>
                <a:gd name="T81" fmla="*/ 876 h 2768"/>
                <a:gd name="T82" fmla="*/ 6399 w 6407"/>
                <a:gd name="T83" fmla="*/ 497 h 2768"/>
                <a:gd name="T84" fmla="*/ 1168 w 6407"/>
                <a:gd name="T85" fmla="*/ 2518 h 2768"/>
                <a:gd name="T86" fmla="*/ 250 w 6407"/>
                <a:gd name="T87" fmla="*/ 2518 h 2768"/>
                <a:gd name="T88" fmla="*/ 250 w 6407"/>
                <a:gd name="T89" fmla="*/ 541 h 2768"/>
                <a:gd name="T90" fmla="*/ 1168 w 6407"/>
                <a:gd name="T91" fmla="*/ 541 h 2768"/>
                <a:gd name="T92" fmla="*/ 1168 w 6407"/>
                <a:gd name="T93" fmla="*/ 2518 h 27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6407" h="2768">
                  <a:moveTo>
                    <a:pt x="6399" y="497"/>
                  </a:moveTo>
                  <a:cubicBezTo>
                    <a:pt x="6391" y="354"/>
                    <a:pt x="6321" y="223"/>
                    <a:pt x="6206" y="138"/>
                  </a:cubicBezTo>
                  <a:cubicBezTo>
                    <a:pt x="6020" y="0"/>
                    <a:pt x="5761" y="14"/>
                    <a:pt x="5592" y="172"/>
                  </a:cubicBezTo>
                  <a:lnTo>
                    <a:pt x="4560" y="1133"/>
                  </a:lnTo>
                  <a:cubicBezTo>
                    <a:pt x="4566" y="922"/>
                    <a:pt x="4427" y="735"/>
                    <a:pt x="4219" y="682"/>
                  </a:cubicBezTo>
                  <a:lnTo>
                    <a:pt x="2958" y="362"/>
                  </a:lnTo>
                  <a:cubicBezTo>
                    <a:pt x="2737" y="306"/>
                    <a:pt x="2506" y="314"/>
                    <a:pt x="2289" y="384"/>
                  </a:cubicBezTo>
                  <a:lnTo>
                    <a:pt x="1418" y="667"/>
                  </a:lnTo>
                  <a:lnTo>
                    <a:pt x="1418" y="416"/>
                  </a:lnTo>
                  <a:cubicBezTo>
                    <a:pt x="1418" y="347"/>
                    <a:pt x="1362" y="291"/>
                    <a:pt x="1293" y="291"/>
                  </a:cubicBezTo>
                  <a:lnTo>
                    <a:pt x="125" y="291"/>
                  </a:lnTo>
                  <a:cubicBezTo>
                    <a:pt x="56" y="291"/>
                    <a:pt x="0" y="347"/>
                    <a:pt x="0" y="416"/>
                  </a:cubicBezTo>
                  <a:lnTo>
                    <a:pt x="0" y="2643"/>
                  </a:lnTo>
                  <a:cubicBezTo>
                    <a:pt x="0" y="2712"/>
                    <a:pt x="56" y="2768"/>
                    <a:pt x="125" y="2768"/>
                  </a:cubicBezTo>
                  <a:lnTo>
                    <a:pt x="1293" y="2768"/>
                  </a:lnTo>
                  <a:cubicBezTo>
                    <a:pt x="1362" y="2768"/>
                    <a:pt x="1418" y="2712"/>
                    <a:pt x="1418" y="2643"/>
                  </a:cubicBezTo>
                  <a:lnTo>
                    <a:pt x="1418" y="930"/>
                  </a:lnTo>
                  <a:lnTo>
                    <a:pt x="2366" y="622"/>
                  </a:lnTo>
                  <a:cubicBezTo>
                    <a:pt x="2538" y="566"/>
                    <a:pt x="2722" y="560"/>
                    <a:pt x="2897" y="605"/>
                  </a:cubicBezTo>
                  <a:lnTo>
                    <a:pt x="4157" y="924"/>
                  </a:lnTo>
                  <a:cubicBezTo>
                    <a:pt x="4255" y="949"/>
                    <a:pt x="4319" y="1040"/>
                    <a:pt x="4309" y="1141"/>
                  </a:cubicBezTo>
                  <a:cubicBezTo>
                    <a:pt x="4299" y="1245"/>
                    <a:pt x="4212" y="1323"/>
                    <a:pt x="4107" y="1323"/>
                  </a:cubicBezTo>
                  <a:lnTo>
                    <a:pt x="3229" y="1323"/>
                  </a:lnTo>
                  <a:cubicBezTo>
                    <a:pt x="3160" y="1323"/>
                    <a:pt x="3104" y="1379"/>
                    <a:pt x="3104" y="1448"/>
                  </a:cubicBezTo>
                  <a:cubicBezTo>
                    <a:pt x="3104" y="1517"/>
                    <a:pt x="3160" y="1573"/>
                    <a:pt x="3229" y="1573"/>
                  </a:cubicBezTo>
                  <a:lnTo>
                    <a:pt x="3498" y="1573"/>
                  </a:lnTo>
                  <a:cubicBezTo>
                    <a:pt x="3503" y="1574"/>
                    <a:pt x="3508" y="1574"/>
                    <a:pt x="3513" y="1574"/>
                  </a:cubicBezTo>
                  <a:lnTo>
                    <a:pt x="4132" y="1574"/>
                  </a:lnTo>
                  <a:cubicBezTo>
                    <a:pt x="4339" y="1574"/>
                    <a:pt x="4536" y="1496"/>
                    <a:pt x="4688" y="1355"/>
                  </a:cubicBezTo>
                  <a:lnTo>
                    <a:pt x="5762" y="355"/>
                  </a:lnTo>
                  <a:cubicBezTo>
                    <a:pt x="5843" y="279"/>
                    <a:pt x="5967" y="272"/>
                    <a:pt x="6057" y="338"/>
                  </a:cubicBezTo>
                  <a:cubicBezTo>
                    <a:pt x="6112" y="379"/>
                    <a:pt x="6146" y="442"/>
                    <a:pt x="6150" y="511"/>
                  </a:cubicBezTo>
                  <a:cubicBezTo>
                    <a:pt x="6154" y="580"/>
                    <a:pt x="6127" y="646"/>
                    <a:pt x="6077" y="693"/>
                  </a:cubicBezTo>
                  <a:lnTo>
                    <a:pt x="4597" y="2070"/>
                  </a:lnTo>
                  <a:cubicBezTo>
                    <a:pt x="4494" y="2165"/>
                    <a:pt x="4361" y="2218"/>
                    <a:pt x="4222" y="2218"/>
                  </a:cubicBezTo>
                  <a:lnTo>
                    <a:pt x="2285" y="2218"/>
                  </a:lnTo>
                  <a:cubicBezTo>
                    <a:pt x="2216" y="2218"/>
                    <a:pt x="2160" y="2274"/>
                    <a:pt x="2160" y="2343"/>
                  </a:cubicBezTo>
                  <a:cubicBezTo>
                    <a:pt x="2160" y="2412"/>
                    <a:pt x="2216" y="2468"/>
                    <a:pt x="2285" y="2468"/>
                  </a:cubicBezTo>
                  <a:lnTo>
                    <a:pt x="4222" y="2468"/>
                  </a:lnTo>
                  <a:cubicBezTo>
                    <a:pt x="4425" y="2468"/>
                    <a:pt x="4618" y="2392"/>
                    <a:pt x="4767" y="2253"/>
                  </a:cubicBezTo>
                  <a:lnTo>
                    <a:pt x="6247" y="876"/>
                  </a:lnTo>
                  <a:cubicBezTo>
                    <a:pt x="6352" y="778"/>
                    <a:pt x="6407" y="640"/>
                    <a:pt x="6399" y="497"/>
                  </a:cubicBezTo>
                  <a:close/>
                  <a:moveTo>
                    <a:pt x="1168" y="2518"/>
                  </a:moveTo>
                  <a:lnTo>
                    <a:pt x="250" y="2518"/>
                  </a:lnTo>
                  <a:lnTo>
                    <a:pt x="250" y="541"/>
                  </a:lnTo>
                  <a:lnTo>
                    <a:pt x="1168" y="541"/>
                  </a:lnTo>
                  <a:lnTo>
                    <a:pt x="1168" y="2518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cs typeface="+mn-cs"/>
              </a:endParaRPr>
            </a:p>
          </p:txBody>
        </p:sp>
        <p:sp>
          <p:nvSpPr>
            <p:cNvPr id="49" name="Freeform 777">
              <a:extLst>
                <a:ext uri="{FF2B5EF4-FFF2-40B4-BE49-F238E27FC236}">
                  <a16:creationId xmlns:a16="http://schemas.microsoft.com/office/drawing/2014/main" id="{E50A6CE4-8885-4201-8BB5-E6D8E57E1AAC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0" y="3371"/>
              <a:ext cx="7" cy="6"/>
            </a:xfrm>
            <a:custGeom>
              <a:avLst/>
              <a:gdLst>
                <a:gd name="T0" fmla="*/ 213 w 250"/>
                <a:gd name="T1" fmla="*/ 36 h 250"/>
                <a:gd name="T2" fmla="*/ 125 w 250"/>
                <a:gd name="T3" fmla="*/ 0 h 250"/>
                <a:gd name="T4" fmla="*/ 36 w 250"/>
                <a:gd name="T5" fmla="*/ 36 h 250"/>
                <a:gd name="T6" fmla="*/ 0 w 250"/>
                <a:gd name="T7" fmla="*/ 125 h 250"/>
                <a:gd name="T8" fmla="*/ 36 w 250"/>
                <a:gd name="T9" fmla="*/ 213 h 250"/>
                <a:gd name="T10" fmla="*/ 125 w 250"/>
                <a:gd name="T11" fmla="*/ 250 h 250"/>
                <a:gd name="T12" fmla="*/ 213 w 250"/>
                <a:gd name="T13" fmla="*/ 213 h 250"/>
                <a:gd name="T14" fmla="*/ 250 w 250"/>
                <a:gd name="T15" fmla="*/ 125 h 250"/>
                <a:gd name="T16" fmla="*/ 213 w 250"/>
                <a:gd name="T17" fmla="*/ 36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0" h="250">
                  <a:moveTo>
                    <a:pt x="213" y="36"/>
                  </a:moveTo>
                  <a:cubicBezTo>
                    <a:pt x="190" y="13"/>
                    <a:pt x="157" y="0"/>
                    <a:pt x="125" y="0"/>
                  </a:cubicBezTo>
                  <a:cubicBezTo>
                    <a:pt x="92" y="0"/>
                    <a:pt x="59" y="13"/>
                    <a:pt x="36" y="36"/>
                  </a:cubicBezTo>
                  <a:cubicBezTo>
                    <a:pt x="13" y="60"/>
                    <a:pt x="0" y="92"/>
                    <a:pt x="0" y="125"/>
                  </a:cubicBezTo>
                  <a:cubicBezTo>
                    <a:pt x="0" y="158"/>
                    <a:pt x="13" y="190"/>
                    <a:pt x="36" y="213"/>
                  </a:cubicBezTo>
                  <a:cubicBezTo>
                    <a:pt x="60" y="236"/>
                    <a:pt x="92" y="250"/>
                    <a:pt x="125" y="250"/>
                  </a:cubicBezTo>
                  <a:cubicBezTo>
                    <a:pt x="157" y="250"/>
                    <a:pt x="190" y="236"/>
                    <a:pt x="213" y="213"/>
                  </a:cubicBezTo>
                  <a:cubicBezTo>
                    <a:pt x="236" y="190"/>
                    <a:pt x="250" y="158"/>
                    <a:pt x="250" y="125"/>
                  </a:cubicBezTo>
                  <a:cubicBezTo>
                    <a:pt x="250" y="92"/>
                    <a:pt x="236" y="60"/>
                    <a:pt x="213" y="36"/>
                  </a:cubicBez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cs typeface="+mn-cs"/>
              </a:endParaRPr>
            </a:p>
          </p:txBody>
        </p:sp>
        <p:sp>
          <p:nvSpPr>
            <p:cNvPr id="51" name="Freeform 778">
              <a:extLst>
                <a:ext uri="{FF2B5EF4-FFF2-40B4-BE49-F238E27FC236}">
                  <a16:creationId xmlns:a16="http://schemas.microsoft.com/office/drawing/2014/main" id="{16F465A4-59C3-4EC7-BACB-6697C62CE8CE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2" y="3367"/>
              <a:ext cx="6" cy="7"/>
            </a:xfrm>
            <a:custGeom>
              <a:avLst/>
              <a:gdLst>
                <a:gd name="T0" fmla="*/ 213 w 250"/>
                <a:gd name="T1" fmla="*/ 36 h 250"/>
                <a:gd name="T2" fmla="*/ 125 w 250"/>
                <a:gd name="T3" fmla="*/ 0 h 250"/>
                <a:gd name="T4" fmla="*/ 36 w 250"/>
                <a:gd name="T5" fmla="*/ 36 h 250"/>
                <a:gd name="T6" fmla="*/ 0 w 250"/>
                <a:gd name="T7" fmla="*/ 125 h 250"/>
                <a:gd name="T8" fmla="*/ 36 w 250"/>
                <a:gd name="T9" fmla="*/ 213 h 250"/>
                <a:gd name="T10" fmla="*/ 125 w 250"/>
                <a:gd name="T11" fmla="*/ 250 h 250"/>
                <a:gd name="T12" fmla="*/ 213 w 250"/>
                <a:gd name="T13" fmla="*/ 213 h 250"/>
                <a:gd name="T14" fmla="*/ 250 w 250"/>
                <a:gd name="T15" fmla="*/ 125 h 250"/>
                <a:gd name="T16" fmla="*/ 213 w 250"/>
                <a:gd name="T17" fmla="*/ 36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0" h="250">
                  <a:moveTo>
                    <a:pt x="213" y="36"/>
                  </a:moveTo>
                  <a:cubicBezTo>
                    <a:pt x="190" y="13"/>
                    <a:pt x="158" y="0"/>
                    <a:pt x="125" y="0"/>
                  </a:cubicBezTo>
                  <a:cubicBezTo>
                    <a:pt x="92" y="0"/>
                    <a:pt x="60" y="13"/>
                    <a:pt x="36" y="36"/>
                  </a:cubicBezTo>
                  <a:cubicBezTo>
                    <a:pt x="13" y="60"/>
                    <a:pt x="0" y="92"/>
                    <a:pt x="0" y="125"/>
                  </a:cubicBezTo>
                  <a:cubicBezTo>
                    <a:pt x="0" y="158"/>
                    <a:pt x="13" y="190"/>
                    <a:pt x="36" y="213"/>
                  </a:cubicBezTo>
                  <a:cubicBezTo>
                    <a:pt x="60" y="236"/>
                    <a:pt x="92" y="250"/>
                    <a:pt x="125" y="250"/>
                  </a:cubicBezTo>
                  <a:cubicBezTo>
                    <a:pt x="158" y="250"/>
                    <a:pt x="190" y="236"/>
                    <a:pt x="213" y="213"/>
                  </a:cubicBezTo>
                  <a:cubicBezTo>
                    <a:pt x="237" y="190"/>
                    <a:pt x="250" y="158"/>
                    <a:pt x="250" y="125"/>
                  </a:cubicBezTo>
                  <a:cubicBezTo>
                    <a:pt x="250" y="92"/>
                    <a:pt x="237" y="60"/>
                    <a:pt x="213" y="36"/>
                  </a:cubicBez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cs typeface="+mn-cs"/>
              </a:endParaRPr>
            </a:p>
          </p:txBody>
        </p:sp>
        <p:sp>
          <p:nvSpPr>
            <p:cNvPr id="52" name="Freeform 779">
              <a:extLst>
                <a:ext uri="{FF2B5EF4-FFF2-40B4-BE49-F238E27FC236}">
                  <a16:creationId xmlns:a16="http://schemas.microsoft.com/office/drawing/2014/main" id="{79142854-8B14-4B0D-944C-076A8523BBC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562" y="3214"/>
              <a:ext cx="60" cy="75"/>
            </a:xfrm>
            <a:custGeom>
              <a:avLst/>
              <a:gdLst>
                <a:gd name="T0" fmla="*/ 1125 w 2250"/>
                <a:gd name="T1" fmla="*/ 0 h 2788"/>
                <a:gd name="T2" fmla="*/ 0 w 2250"/>
                <a:gd name="T3" fmla="*/ 1125 h 2788"/>
                <a:gd name="T4" fmla="*/ 375 w 2250"/>
                <a:gd name="T5" fmla="*/ 1500 h 2788"/>
                <a:gd name="T6" fmla="*/ 750 w 2250"/>
                <a:gd name="T7" fmla="*/ 1125 h 2788"/>
                <a:gd name="T8" fmla="*/ 1125 w 2250"/>
                <a:gd name="T9" fmla="*/ 750 h 2788"/>
                <a:gd name="T10" fmla="*/ 1500 w 2250"/>
                <a:gd name="T11" fmla="*/ 1125 h 2788"/>
                <a:gd name="T12" fmla="*/ 1125 w 2250"/>
                <a:gd name="T13" fmla="*/ 1500 h 2788"/>
                <a:gd name="T14" fmla="*/ 750 w 2250"/>
                <a:gd name="T15" fmla="*/ 1875 h 2788"/>
                <a:gd name="T16" fmla="*/ 750 w 2250"/>
                <a:gd name="T17" fmla="*/ 2413 h 2788"/>
                <a:gd name="T18" fmla="*/ 1125 w 2250"/>
                <a:gd name="T19" fmla="*/ 2788 h 2788"/>
                <a:gd name="T20" fmla="*/ 1500 w 2250"/>
                <a:gd name="T21" fmla="*/ 2413 h 2788"/>
                <a:gd name="T22" fmla="*/ 1500 w 2250"/>
                <a:gd name="T23" fmla="*/ 2186 h 2788"/>
                <a:gd name="T24" fmla="*/ 2250 w 2250"/>
                <a:gd name="T25" fmla="*/ 1125 h 2788"/>
                <a:gd name="T26" fmla="*/ 1125 w 2250"/>
                <a:gd name="T27" fmla="*/ 0 h 2788"/>
                <a:gd name="T28" fmla="*/ 1343 w 2250"/>
                <a:gd name="T29" fmla="*/ 1972 h 2788"/>
                <a:gd name="T30" fmla="*/ 1250 w 2250"/>
                <a:gd name="T31" fmla="*/ 2093 h 2788"/>
                <a:gd name="T32" fmla="*/ 1250 w 2250"/>
                <a:gd name="T33" fmla="*/ 2413 h 2788"/>
                <a:gd name="T34" fmla="*/ 1125 w 2250"/>
                <a:gd name="T35" fmla="*/ 2538 h 2788"/>
                <a:gd name="T36" fmla="*/ 1000 w 2250"/>
                <a:gd name="T37" fmla="*/ 2413 h 2788"/>
                <a:gd name="T38" fmla="*/ 1000 w 2250"/>
                <a:gd name="T39" fmla="*/ 1875 h 2788"/>
                <a:gd name="T40" fmla="*/ 1125 w 2250"/>
                <a:gd name="T41" fmla="*/ 1750 h 2788"/>
                <a:gd name="T42" fmla="*/ 1750 w 2250"/>
                <a:gd name="T43" fmla="*/ 1125 h 2788"/>
                <a:gd name="T44" fmla="*/ 1125 w 2250"/>
                <a:gd name="T45" fmla="*/ 500 h 2788"/>
                <a:gd name="T46" fmla="*/ 500 w 2250"/>
                <a:gd name="T47" fmla="*/ 1125 h 2788"/>
                <a:gd name="T48" fmla="*/ 375 w 2250"/>
                <a:gd name="T49" fmla="*/ 1250 h 2788"/>
                <a:gd name="T50" fmla="*/ 250 w 2250"/>
                <a:gd name="T51" fmla="*/ 1125 h 2788"/>
                <a:gd name="T52" fmla="*/ 1125 w 2250"/>
                <a:gd name="T53" fmla="*/ 250 h 2788"/>
                <a:gd name="T54" fmla="*/ 2000 w 2250"/>
                <a:gd name="T55" fmla="*/ 1125 h 2788"/>
                <a:gd name="T56" fmla="*/ 1343 w 2250"/>
                <a:gd name="T57" fmla="*/ 1972 h 27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250" h="2788">
                  <a:moveTo>
                    <a:pt x="1125" y="0"/>
                  </a:moveTo>
                  <a:cubicBezTo>
                    <a:pt x="504" y="0"/>
                    <a:pt x="0" y="505"/>
                    <a:pt x="0" y="1125"/>
                  </a:cubicBezTo>
                  <a:cubicBezTo>
                    <a:pt x="0" y="1332"/>
                    <a:pt x="168" y="1500"/>
                    <a:pt x="375" y="1500"/>
                  </a:cubicBezTo>
                  <a:cubicBezTo>
                    <a:pt x="582" y="1500"/>
                    <a:pt x="750" y="1332"/>
                    <a:pt x="750" y="1125"/>
                  </a:cubicBezTo>
                  <a:cubicBezTo>
                    <a:pt x="750" y="918"/>
                    <a:pt x="918" y="750"/>
                    <a:pt x="1125" y="750"/>
                  </a:cubicBezTo>
                  <a:cubicBezTo>
                    <a:pt x="1332" y="750"/>
                    <a:pt x="1500" y="918"/>
                    <a:pt x="1500" y="1125"/>
                  </a:cubicBezTo>
                  <a:cubicBezTo>
                    <a:pt x="1500" y="1332"/>
                    <a:pt x="1332" y="1500"/>
                    <a:pt x="1125" y="1500"/>
                  </a:cubicBezTo>
                  <a:cubicBezTo>
                    <a:pt x="918" y="1500"/>
                    <a:pt x="750" y="1668"/>
                    <a:pt x="750" y="1875"/>
                  </a:cubicBezTo>
                  <a:lnTo>
                    <a:pt x="750" y="2413"/>
                  </a:lnTo>
                  <a:cubicBezTo>
                    <a:pt x="750" y="2619"/>
                    <a:pt x="918" y="2788"/>
                    <a:pt x="1125" y="2788"/>
                  </a:cubicBezTo>
                  <a:cubicBezTo>
                    <a:pt x="1332" y="2788"/>
                    <a:pt x="1500" y="2619"/>
                    <a:pt x="1500" y="2413"/>
                  </a:cubicBezTo>
                  <a:lnTo>
                    <a:pt x="1500" y="2186"/>
                  </a:lnTo>
                  <a:cubicBezTo>
                    <a:pt x="1946" y="2028"/>
                    <a:pt x="2250" y="1605"/>
                    <a:pt x="2250" y="1125"/>
                  </a:cubicBezTo>
                  <a:cubicBezTo>
                    <a:pt x="2250" y="505"/>
                    <a:pt x="1745" y="0"/>
                    <a:pt x="1125" y="0"/>
                  </a:cubicBezTo>
                  <a:close/>
                  <a:moveTo>
                    <a:pt x="1343" y="1972"/>
                  </a:moveTo>
                  <a:cubicBezTo>
                    <a:pt x="1288" y="1987"/>
                    <a:pt x="1250" y="2036"/>
                    <a:pt x="1250" y="2093"/>
                  </a:cubicBezTo>
                  <a:lnTo>
                    <a:pt x="1250" y="2413"/>
                  </a:lnTo>
                  <a:cubicBezTo>
                    <a:pt x="1250" y="2481"/>
                    <a:pt x="1194" y="2538"/>
                    <a:pt x="1125" y="2538"/>
                  </a:cubicBezTo>
                  <a:cubicBezTo>
                    <a:pt x="1056" y="2538"/>
                    <a:pt x="1000" y="2481"/>
                    <a:pt x="1000" y="2413"/>
                  </a:cubicBezTo>
                  <a:lnTo>
                    <a:pt x="1000" y="1875"/>
                  </a:lnTo>
                  <a:cubicBezTo>
                    <a:pt x="1000" y="1806"/>
                    <a:pt x="1056" y="1750"/>
                    <a:pt x="1125" y="1750"/>
                  </a:cubicBezTo>
                  <a:cubicBezTo>
                    <a:pt x="1469" y="1750"/>
                    <a:pt x="1750" y="1470"/>
                    <a:pt x="1750" y="1125"/>
                  </a:cubicBezTo>
                  <a:cubicBezTo>
                    <a:pt x="1750" y="781"/>
                    <a:pt x="1469" y="500"/>
                    <a:pt x="1125" y="500"/>
                  </a:cubicBezTo>
                  <a:cubicBezTo>
                    <a:pt x="780" y="500"/>
                    <a:pt x="500" y="781"/>
                    <a:pt x="500" y="1125"/>
                  </a:cubicBezTo>
                  <a:cubicBezTo>
                    <a:pt x="500" y="1194"/>
                    <a:pt x="444" y="1250"/>
                    <a:pt x="375" y="1250"/>
                  </a:cubicBezTo>
                  <a:cubicBezTo>
                    <a:pt x="306" y="1250"/>
                    <a:pt x="250" y="1194"/>
                    <a:pt x="250" y="1125"/>
                  </a:cubicBezTo>
                  <a:cubicBezTo>
                    <a:pt x="250" y="643"/>
                    <a:pt x="642" y="250"/>
                    <a:pt x="1125" y="250"/>
                  </a:cubicBezTo>
                  <a:cubicBezTo>
                    <a:pt x="1607" y="250"/>
                    <a:pt x="2000" y="643"/>
                    <a:pt x="2000" y="1125"/>
                  </a:cubicBezTo>
                  <a:cubicBezTo>
                    <a:pt x="2000" y="1524"/>
                    <a:pt x="1730" y="1873"/>
                    <a:pt x="1343" y="1972"/>
                  </a:cubicBez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cs typeface="+mn-cs"/>
              </a:endParaRPr>
            </a:p>
          </p:txBody>
        </p:sp>
        <p:sp>
          <p:nvSpPr>
            <p:cNvPr id="53" name="Freeform 780">
              <a:extLst>
                <a:ext uri="{FF2B5EF4-FFF2-40B4-BE49-F238E27FC236}">
                  <a16:creationId xmlns:a16="http://schemas.microsoft.com/office/drawing/2014/main" id="{258D91FD-C628-4579-B71F-BB5BFFAFA07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582" y="3296"/>
              <a:ext cx="20" cy="20"/>
            </a:xfrm>
            <a:custGeom>
              <a:avLst/>
              <a:gdLst>
                <a:gd name="T0" fmla="*/ 640 w 750"/>
                <a:gd name="T1" fmla="*/ 110 h 750"/>
                <a:gd name="T2" fmla="*/ 375 w 750"/>
                <a:gd name="T3" fmla="*/ 0 h 750"/>
                <a:gd name="T4" fmla="*/ 110 w 750"/>
                <a:gd name="T5" fmla="*/ 109 h 750"/>
                <a:gd name="T6" fmla="*/ 0 w 750"/>
                <a:gd name="T7" fmla="*/ 375 h 750"/>
                <a:gd name="T8" fmla="*/ 110 w 750"/>
                <a:gd name="T9" fmla="*/ 640 h 750"/>
                <a:gd name="T10" fmla="*/ 375 w 750"/>
                <a:gd name="T11" fmla="*/ 750 h 750"/>
                <a:gd name="T12" fmla="*/ 640 w 750"/>
                <a:gd name="T13" fmla="*/ 640 h 750"/>
                <a:gd name="T14" fmla="*/ 750 w 750"/>
                <a:gd name="T15" fmla="*/ 375 h 750"/>
                <a:gd name="T16" fmla="*/ 640 w 750"/>
                <a:gd name="T17" fmla="*/ 110 h 750"/>
                <a:gd name="T18" fmla="*/ 463 w 750"/>
                <a:gd name="T19" fmla="*/ 463 h 750"/>
                <a:gd name="T20" fmla="*/ 375 w 750"/>
                <a:gd name="T21" fmla="*/ 500 h 750"/>
                <a:gd name="T22" fmla="*/ 286 w 750"/>
                <a:gd name="T23" fmla="*/ 463 h 750"/>
                <a:gd name="T24" fmla="*/ 250 w 750"/>
                <a:gd name="T25" fmla="*/ 375 h 750"/>
                <a:gd name="T26" fmla="*/ 287 w 750"/>
                <a:gd name="T27" fmla="*/ 286 h 750"/>
                <a:gd name="T28" fmla="*/ 375 w 750"/>
                <a:gd name="T29" fmla="*/ 250 h 750"/>
                <a:gd name="T30" fmla="*/ 463 w 750"/>
                <a:gd name="T31" fmla="*/ 286 h 750"/>
                <a:gd name="T32" fmla="*/ 500 w 750"/>
                <a:gd name="T33" fmla="*/ 375 h 750"/>
                <a:gd name="T34" fmla="*/ 463 w 750"/>
                <a:gd name="T35" fmla="*/ 463 h 7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50" h="750">
                  <a:moveTo>
                    <a:pt x="640" y="110"/>
                  </a:moveTo>
                  <a:cubicBezTo>
                    <a:pt x="570" y="40"/>
                    <a:pt x="474" y="0"/>
                    <a:pt x="375" y="0"/>
                  </a:cubicBezTo>
                  <a:cubicBezTo>
                    <a:pt x="276" y="0"/>
                    <a:pt x="179" y="40"/>
                    <a:pt x="110" y="109"/>
                  </a:cubicBezTo>
                  <a:cubicBezTo>
                    <a:pt x="40" y="179"/>
                    <a:pt x="0" y="276"/>
                    <a:pt x="0" y="375"/>
                  </a:cubicBezTo>
                  <a:cubicBezTo>
                    <a:pt x="0" y="473"/>
                    <a:pt x="40" y="570"/>
                    <a:pt x="110" y="640"/>
                  </a:cubicBezTo>
                  <a:cubicBezTo>
                    <a:pt x="179" y="710"/>
                    <a:pt x="276" y="750"/>
                    <a:pt x="375" y="750"/>
                  </a:cubicBezTo>
                  <a:cubicBezTo>
                    <a:pt x="473" y="750"/>
                    <a:pt x="570" y="709"/>
                    <a:pt x="640" y="640"/>
                  </a:cubicBezTo>
                  <a:cubicBezTo>
                    <a:pt x="710" y="570"/>
                    <a:pt x="750" y="473"/>
                    <a:pt x="750" y="375"/>
                  </a:cubicBezTo>
                  <a:cubicBezTo>
                    <a:pt x="750" y="276"/>
                    <a:pt x="710" y="179"/>
                    <a:pt x="640" y="110"/>
                  </a:cubicBezTo>
                  <a:close/>
                  <a:moveTo>
                    <a:pt x="463" y="463"/>
                  </a:moveTo>
                  <a:cubicBezTo>
                    <a:pt x="440" y="486"/>
                    <a:pt x="407" y="500"/>
                    <a:pt x="375" y="500"/>
                  </a:cubicBezTo>
                  <a:cubicBezTo>
                    <a:pt x="342" y="500"/>
                    <a:pt x="309" y="486"/>
                    <a:pt x="286" y="463"/>
                  </a:cubicBezTo>
                  <a:cubicBezTo>
                    <a:pt x="263" y="440"/>
                    <a:pt x="250" y="407"/>
                    <a:pt x="250" y="375"/>
                  </a:cubicBezTo>
                  <a:cubicBezTo>
                    <a:pt x="250" y="342"/>
                    <a:pt x="263" y="309"/>
                    <a:pt x="287" y="286"/>
                  </a:cubicBezTo>
                  <a:cubicBezTo>
                    <a:pt x="309" y="263"/>
                    <a:pt x="342" y="250"/>
                    <a:pt x="375" y="250"/>
                  </a:cubicBezTo>
                  <a:cubicBezTo>
                    <a:pt x="407" y="250"/>
                    <a:pt x="440" y="263"/>
                    <a:pt x="463" y="286"/>
                  </a:cubicBezTo>
                  <a:cubicBezTo>
                    <a:pt x="486" y="309"/>
                    <a:pt x="500" y="342"/>
                    <a:pt x="500" y="375"/>
                  </a:cubicBezTo>
                  <a:cubicBezTo>
                    <a:pt x="500" y="407"/>
                    <a:pt x="486" y="440"/>
                    <a:pt x="463" y="463"/>
                  </a:cubicBez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cs typeface="+mn-cs"/>
              </a:endParaRPr>
            </a:p>
          </p:txBody>
        </p:sp>
        <p:sp>
          <p:nvSpPr>
            <p:cNvPr id="54" name="Freeform 781">
              <a:extLst>
                <a:ext uri="{FF2B5EF4-FFF2-40B4-BE49-F238E27FC236}">
                  <a16:creationId xmlns:a16="http://schemas.microsoft.com/office/drawing/2014/main" id="{E6EB36E6-90E6-4820-97A3-F56587371659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2" y="3333"/>
              <a:ext cx="6" cy="28"/>
            </a:xfrm>
            <a:custGeom>
              <a:avLst/>
              <a:gdLst>
                <a:gd name="T0" fmla="*/ 125 w 250"/>
                <a:gd name="T1" fmla="*/ 0 h 1044"/>
                <a:gd name="T2" fmla="*/ 0 w 250"/>
                <a:gd name="T3" fmla="*/ 125 h 1044"/>
                <a:gd name="T4" fmla="*/ 0 w 250"/>
                <a:gd name="T5" fmla="*/ 919 h 1044"/>
                <a:gd name="T6" fmla="*/ 125 w 250"/>
                <a:gd name="T7" fmla="*/ 1044 h 1044"/>
                <a:gd name="T8" fmla="*/ 250 w 250"/>
                <a:gd name="T9" fmla="*/ 919 h 1044"/>
                <a:gd name="T10" fmla="*/ 250 w 250"/>
                <a:gd name="T11" fmla="*/ 125 h 1044"/>
                <a:gd name="T12" fmla="*/ 125 w 250"/>
                <a:gd name="T13" fmla="*/ 0 h 10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0" h="1044">
                  <a:moveTo>
                    <a:pt x="125" y="0"/>
                  </a:moveTo>
                  <a:cubicBezTo>
                    <a:pt x="56" y="0"/>
                    <a:pt x="0" y="56"/>
                    <a:pt x="0" y="125"/>
                  </a:cubicBezTo>
                  <a:lnTo>
                    <a:pt x="0" y="919"/>
                  </a:lnTo>
                  <a:cubicBezTo>
                    <a:pt x="0" y="988"/>
                    <a:pt x="56" y="1044"/>
                    <a:pt x="125" y="1044"/>
                  </a:cubicBezTo>
                  <a:cubicBezTo>
                    <a:pt x="194" y="1044"/>
                    <a:pt x="250" y="988"/>
                    <a:pt x="250" y="919"/>
                  </a:cubicBezTo>
                  <a:lnTo>
                    <a:pt x="250" y="125"/>
                  </a:lnTo>
                  <a:cubicBezTo>
                    <a:pt x="250" y="56"/>
                    <a:pt x="194" y="0"/>
                    <a:pt x="125" y="0"/>
                  </a:cubicBez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cs typeface="+mn-cs"/>
              </a:endParaRPr>
            </a:p>
          </p:txBody>
        </p:sp>
      </p:grpSp>
      <p:sp>
        <p:nvSpPr>
          <p:cNvPr id="126982" name="Rectangle 54">
            <a:extLst>
              <a:ext uri="{FF2B5EF4-FFF2-40B4-BE49-F238E27FC236}">
                <a16:creationId xmlns:a16="http://schemas.microsoft.com/office/drawing/2014/main" id="{9501A5FE-55AB-4503-9D49-10740DE945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32000" y="2500313"/>
            <a:ext cx="4208463" cy="1477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spcAft>
                <a:spcPts val="1600"/>
              </a:spcAft>
            </a:pPr>
            <a:r>
              <a:rPr lang="ru-RU" altLang="en-US" sz="1400">
                <a:solidFill>
                  <a:schemeClr val="tx2"/>
                </a:solidFill>
              </a:rPr>
              <a:t>Фақат</a:t>
            </a:r>
            <a:r>
              <a:rPr lang="en-US" altLang="en-US" sz="1400">
                <a:solidFill>
                  <a:schemeClr val="tx2"/>
                </a:solidFill>
              </a:rPr>
              <a:t> </a:t>
            </a:r>
            <a:r>
              <a:rPr lang="ru-RU" altLang="en-US" sz="1400">
                <a:solidFill>
                  <a:schemeClr val="tx2"/>
                </a:solidFill>
              </a:rPr>
              <a:t>а</a:t>
            </a:r>
            <a:r>
              <a:rPr lang="en-US" altLang="en-US" sz="1400">
                <a:solidFill>
                  <a:schemeClr val="tx2"/>
                </a:solidFill>
              </a:rPr>
              <a:t> </a:t>
            </a:r>
            <a:r>
              <a:rPr lang="ru-RU" altLang="en-US" sz="1400">
                <a:solidFill>
                  <a:schemeClr val="tx2"/>
                </a:solidFill>
              </a:rPr>
              <a:t>банди</a:t>
            </a:r>
            <a:r>
              <a:rPr lang="en-US" altLang="en-US" sz="1400">
                <a:solidFill>
                  <a:schemeClr val="tx2"/>
                </a:solidFill>
              </a:rPr>
              <a:t> </a:t>
            </a:r>
            <a:r>
              <a:rPr lang="ru-RU" altLang="en-US" sz="1400">
                <a:solidFill>
                  <a:schemeClr val="tx2"/>
                </a:solidFill>
              </a:rPr>
              <a:t>тўғри</a:t>
            </a:r>
            <a:r>
              <a:rPr lang="en-US" altLang="en-US" sz="1400">
                <a:solidFill>
                  <a:schemeClr val="tx2"/>
                </a:solidFill>
              </a:rPr>
              <a:t>.</a:t>
            </a:r>
            <a:endParaRPr lang="ru-RU" altLang="en-US" sz="1400">
              <a:solidFill>
                <a:schemeClr val="tx2"/>
              </a:solidFill>
            </a:endParaRPr>
          </a:p>
          <a:p>
            <a:pPr eaLnBrk="1" hangingPunct="1">
              <a:spcAft>
                <a:spcPts val="1600"/>
              </a:spcAft>
            </a:pPr>
            <a:r>
              <a:rPr lang="ru-RU" altLang="en-US" sz="1400">
                <a:solidFill>
                  <a:schemeClr val="tx2"/>
                </a:solidFill>
              </a:rPr>
              <a:t>Фақат</a:t>
            </a:r>
            <a:r>
              <a:rPr lang="en-US" altLang="en-US" sz="1400">
                <a:solidFill>
                  <a:schemeClr val="tx2"/>
                </a:solidFill>
              </a:rPr>
              <a:t> </a:t>
            </a:r>
            <a:r>
              <a:rPr lang="ru-RU" altLang="en-US" sz="1400">
                <a:solidFill>
                  <a:schemeClr val="tx2"/>
                </a:solidFill>
              </a:rPr>
              <a:t>б</a:t>
            </a:r>
            <a:r>
              <a:rPr lang="en-US" altLang="en-US" sz="1400">
                <a:solidFill>
                  <a:schemeClr val="tx2"/>
                </a:solidFill>
              </a:rPr>
              <a:t> </a:t>
            </a:r>
            <a:r>
              <a:rPr lang="ru-RU" altLang="en-US" sz="1400">
                <a:solidFill>
                  <a:schemeClr val="tx2"/>
                </a:solidFill>
              </a:rPr>
              <a:t>банди</a:t>
            </a:r>
            <a:r>
              <a:rPr lang="en-US" altLang="en-US" sz="1400">
                <a:solidFill>
                  <a:schemeClr val="tx2"/>
                </a:solidFill>
              </a:rPr>
              <a:t> </a:t>
            </a:r>
            <a:r>
              <a:rPr lang="ru-RU" altLang="en-US" sz="1400">
                <a:solidFill>
                  <a:schemeClr val="tx2"/>
                </a:solidFill>
              </a:rPr>
              <a:t>тўғри</a:t>
            </a:r>
            <a:r>
              <a:rPr lang="en-US" altLang="en-US" sz="1400">
                <a:solidFill>
                  <a:schemeClr val="tx2"/>
                </a:solidFill>
              </a:rPr>
              <a:t>.</a:t>
            </a:r>
            <a:endParaRPr lang="ru-RU" altLang="en-US" sz="1400">
              <a:solidFill>
                <a:schemeClr val="tx2"/>
              </a:solidFill>
            </a:endParaRPr>
          </a:p>
          <a:p>
            <a:pPr eaLnBrk="1" hangingPunct="1">
              <a:spcAft>
                <a:spcPts val="1600"/>
              </a:spcAft>
            </a:pPr>
            <a:r>
              <a:rPr lang="ru-RU" altLang="en-US" sz="1400">
                <a:solidFill>
                  <a:schemeClr val="tx2"/>
                </a:solidFill>
              </a:rPr>
              <a:t>Иккала</a:t>
            </a:r>
            <a:r>
              <a:rPr lang="en-US" altLang="en-US" sz="1400">
                <a:solidFill>
                  <a:schemeClr val="tx2"/>
                </a:solidFill>
              </a:rPr>
              <a:t> </a:t>
            </a:r>
            <a:r>
              <a:rPr lang="ru-RU" altLang="en-US" sz="1400">
                <a:solidFill>
                  <a:schemeClr val="tx2"/>
                </a:solidFill>
              </a:rPr>
              <a:t>банд</a:t>
            </a:r>
            <a:r>
              <a:rPr lang="en-US" altLang="en-US" sz="1400">
                <a:solidFill>
                  <a:schemeClr val="tx2"/>
                </a:solidFill>
              </a:rPr>
              <a:t> </a:t>
            </a:r>
            <a:r>
              <a:rPr lang="ru-RU" altLang="en-US" sz="1400">
                <a:solidFill>
                  <a:schemeClr val="tx2"/>
                </a:solidFill>
              </a:rPr>
              <a:t>ҳам</a:t>
            </a:r>
            <a:r>
              <a:rPr lang="en-US" altLang="en-US" sz="1400">
                <a:solidFill>
                  <a:schemeClr val="tx2"/>
                </a:solidFill>
              </a:rPr>
              <a:t> </a:t>
            </a:r>
            <a:r>
              <a:rPr lang="ru-RU" altLang="en-US" sz="1400">
                <a:solidFill>
                  <a:schemeClr val="tx2"/>
                </a:solidFill>
              </a:rPr>
              <a:t>тўғри</a:t>
            </a:r>
            <a:r>
              <a:rPr lang="en-US" altLang="en-US" sz="1400">
                <a:solidFill>
                  <a:schemeClr val="tx2"/>
                </a:solidFill>
              </a:rPr>
              <a:t>.</a:t>
            </a:r>
            <a:endParaRPr lang="ru-RU" altLang="en-US" sz="1400">
              <a:solidFill>
                <a:schemeClr val="tx2"/>
              </a:solidFill>
            </a:endParaRPr>
          </a:p>
          <a:p>
            <a:pPr eaLnBrk="1" hangingPunct="1">
              <a:spcAft>
                <a:spcPts val="1600"/>
              </a:spcAft>
            </a:pPr>
            <a:r>
              <a:rPr lang="ru-RU" altLang="en-US" sz="1400">
                <a:solidFill>
                  <a:schemeClr val="tx2"/>
                </a:solidFill>
              </a:rPr>
              <a:t>Иккала</a:t>
            </a:r>
            <a:r>
              <a:rPr lang="en-US" altLang="en-US" sz="1400">
                <a:solidFill>
                  <a:schemeClr val="tx2"/>
                </a:solidFill>
              </a:rPr>
              <a:t> </a:t>
            </a:r>
            <a:r>
              <a:rPr lang="ru-RU" altLang="en-US" sz="1400">
                <a:solidFill>
                  <a:schemeClr val="tx2"/>
                </a:solidFill>
              </a:rPr>
              <a:t>банд</a:t>
            </a:r>
            <a:r>
              <a:rPr lang="en-US" altLang="en-US" sz="1400">
                <a:solidFill>
                  <a:schemeClr val="tx2"/>
                </a:solidFill>
              </a:rPr>
              <a:t> </a:t>
            </a:r>
            <a:r>
              <a:rPr lang="ru-RU" altLang="en-US" sz="1400">
                <a:solidFill>
                  <a:schemeClr val="tx2"/>
                </a:solidFill>
              </a:rPr>
              <a:t>ҳам</a:t>
            </a:r>
            <a:r>
              <a:rPr lang="en-US" altLang="en-US" sz="1400">
                <a:solidFill>
                  <a:schemeClr val="tx2"/>
                </a:solidFill>
              </a:rPr>
              <a:t> </a:t>
            </a:r>
            <a:r>
              <a:rPr lang="ru-RU" altLang="en-US" sz="1400">
                <a:solidFill>
                  <a:schemeClr val="tx2"/>
                </a:solidFill>
              </a:rPr>
              <a:t>нотўғри</a:t>
            </a:r>
            <a:r>
              <a:rPr lang="en-US" altLang="en-US" sz="1400">
                <a:solidFill>
                  <a:schemeClr val="tx2"/>
                </a:solidFill>
              </a:rPr>
              <a:t>.</a:t>
            </a:r>
            <a:endParaRPr lang="ru-RU" altLang="en-US" sz="1400">
              <a:solidFill>
                <a:schemeClr val="tx2"/>
              </a:solidFill>
            </a:endParaRPr>
          </a:p>
        </p:txBody>
      </p:sp>
      <p:sp>
        <p:nvSpPr>
          <p:cNvPr id="56" name="Oval 55">
            <a:extLst>
              <a:ext uri="{FF2B5EF4-FFF2-40B4-BE49-F238E27FC236}">
                <a16:creationId xmlns:a16="http://schemas.microsoft.com/office/drawing/2014/main" id="{2E6A2D46-D2BF-43B8-8E7E-75171C0AD8BB}"/>
              </a:ext>
            </a:extLst>
          </p:cNvPr>
          <p:cNvSpPr/>
          <p:nvPr/>
        </p:nvSpPr>
        <p:spPr>
          <a:xfrm>
            <a:off x="1597025" y="2454275"/>
            <a:ext cx="331788" cy="331788"/>
          </a:xfrm>
          <a:prstGeom prst="ellipse">
            <a:avLst/>
          </a:prstGeom>
          <a:solidFill>
            <a:srgbClr val="1BD7D3"/>
          </a:solidFill>
          <a:ln w="381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400" b="1" dirty="0"/>
              <a:t>1</a:t>
            </a:r>
            <a:endParaRPr lang="en-US" sz="1400" b="1" dirty="0"/>
          </a:p>
        </p:txBody>
      </p:sp>
      <p:sp>
        <p:nvSpPr>
          <p:cNvPr id="57" name="Oval 56">
            <a:extLst>
              <a:ext uri="{FF2B5EF4-FFF2-40B4-BE49-F238E27FC236}">
                <a16:creationId xmlns:a16="http://schemas.microsoft.com/office/drawing/2014/main" id="{73A32193-9F23-4E8C-8E71-EBB6E0934CAF}"/>
              </a:ext>
            </a:extLst>
          </p:cNvPr>
          <p:cNvSpPr/>
          <p:nvPr/>
        </p:nvSpPr>
        <p:spPr>
          <a:xfrm>
            <a:off x="1597025" y="2860675"/>
            <a:ext cx="331788" cy="331788"/>
          </a:xfrm>
          <a:prstGeom prst="ellipse">
            <a:avLst/>
          </a:prstGeom>
          <a:solidFill>
            <a:srgbClr val="1BD7D3"/>
          </a:solidFill>
          <a:ln w="381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400" b="1" dirty="0"/>
              <a:t>2</a:t>
            </a:r>
            <a:endParaRPr lang="en-US" sz="1400" b="1" dirty="0"/>
          </a:p>
        </p:txBody>
      </p:sp>
      <p:sp>
        <p:nvSpPr>
          <p:cNvPr id="58" name="Oval 57">
            <a:extLst>
              <a:ext uri="{FF2B5EF4-FFF2-40B4-BE49-F238E27FC236}">
                <a16:creationId xmlns:a16="http://schemas.microsoft.com/office/drawing/2014/main" id="{D4A72C57-67D5-41D9-9130-A7990AB99780}"/>
              </a:ext>
            </a:extLst>
          </p:cNvPr>
          <p:cNvSpPr/>
          <p:nvPr/>
        </p:nvSpPr>
        <p:spPr>
          <a:xfrm>
            <a:off x="1597025" y="3300413"/>
            <a:ext cx="331788" cy="331787"/>
          </a:xfrm>
          <a:prstGeom prst="ellipse">
            <a:avLst/>
          </a:prstGeom>
          <a:solidFill>
            <a:srgbClr val="1BD7D3"/>
          </a:solidFill>
          <a:ln w="381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400" b="1" dirty="0"/>
              <a:t>3</a:t>
            </a:r>
            <a:endParaRPr lang="en-US" sz="1400" b="1" dirty="0"/>
          </a:p>
        </p:txBody>
      </p:sp>
      <p:sp>
        <p:nvSpPr>
          <p:cNvPr id="59" name="Oval 58">
            <a:extLst>
              <a:ext uri="{FF2B5EF4-FFF2-40B4-BE49-F238E27FC236}">
                <a16:creationId xmlns:a16="http://schemas.microsoft.com/office/drawing/2014/main" id="{FB9D71A3-EBFE-4BEA-8E36-824E4FC3772B}"/>
              </a:ext>
            </a:extLst>
          </p:cNvPr>
          <p:cNvSpPr/>
          <p:nvPr/>
        </p:nvSpPr>
        <p:spPr>
          <a:xfrm>
            <a:off x="1597025" y="3740150"/>
            <a:ext cx="331788" cy="331788"/>
          </a:xfrm>
          <a:prstGeom prst="ellipse">
            <a:avLst/>
          </a:prstGeom>
          <a:solidFill>
            <a:srgbClr val="1BD7D3"/>
          </a:solidFill>
          <a:ln w="381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400" b="1" dirty="0"/>
              <a:t>4</a:t>
            </a:r>
            <a:endParaRPr lang="en-US" sz="1400" b="1" dirty="0"/>
          </a:p>
        </p:txBody>
      </p:sp>
      <p:sp>
        <p:nvSpPr>
          <p:cNvPr id="126987" name="object 12">
            <a:extLst>
              <a:ext uri="{FF2B5EF4-FFF2-40B4-BE49-F238E27FC236}">
                <a16:creationId xmlns:a16="http://schemas.microsoft.com/office/drawing/2014/main" id="{8CE1A30D-BDB4-4A18-BFA2-AAF1610587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9738" y="4362450"/>
            <a:ext cx="688975" cy="685800"/>
          </a:xfrm>
          <a:custGeom>
            <a:avLst/>
            <a:gdLst>
              <a:gd name="T0" fmla="*/ 0 w 381000"/>
              <a:gd name="T1" fmla="*/ 0 h 379730"/>
              <a:gd name="T2" fmla="*/ 381000 w 381000"/>
              <a:gd name="T3" fmla="*/ 379730 h 379730"/>
            </a:gdLst>
            <a:ahLst/>
            <a:cxnLst/>
            <a:rect l="T0" t="T1" r="T2" b="T3"/>
            <a:pathLst>
              <a:path w="381000" h="379730">
                <a:moveTo>
                  <a:pt x="190500" y="0"/>
                </a:moveTo>
                <a:lnTo>
                  <a:pt x="146837" y="5011"/>
                </a:lnTo>
                <a:lnTo>
                  <a:pt x="106746" y="19287"/>
                </a:lnTo>
                <a:lnTo>
                  <a:pt x="71374" y="41687"/>
                </a:lnTo>
                <a:lnTo>
                  <a:pt x="41867" y="71072"/>
                </a:lnTo>
                <a:lnTo>
                  <a:pt x="19372" y="106302"/>
                </a:lnTo>
                <a:lnTo>
                  <a:pt x="5034" y="146237"/>
                </a:lnTo>
                <a:lnTo>
                  <a:pt x="0" y="189737"/>
                </a:lnTo>
                <a:lnTo>
                  <a:pt x="5034" y="233238"/>
                </a:lnTo>
                <a:lnTo>
                  <a:pt x="19372" y="273173"/>
                </a:lnTo>
                <a:lnTo>
                  <a:pt x="41867" y="308403"/>
                </a:lnTo>
                <a:lnTo>
                  <a:pt x="71374" y="337788"/>
                </a:lnTo>
                <a:lnTo>
                  <a:pt x="106746" y="360188"/>
                </a:lnTo>
                <a:lnTo>
                  <a:pt x="146837" y="374464"/>
                </a:lnTo>
                <a:lnTo>
                  <a:pt x="190500" y="379475"/>
                </a:lnTo>
                <a:lnTo>
                  <a:pt x="234162" y="374464"/>
                </a:lnTo>
                <a:lnTo>
                  <a:pt x="274253" y="360188"/>
                </a:lnTo>
                <a:lnTo>
                  <a:pt x="309625" y="337788"/>
                </a:lnTo>
                <a:lnTo>
                  <a:pt x="339132" y="308403"/>
                </a:lnTo>
                <a:lnTo>
                  <a:pt x="361627" y="273173"/>
                </a:lnTo>
                <a:lnTo>
                  <a:pt x="375965" y="233238"/>
                </a:lnTo>
                <a:lnTo>
                  <a:pt x="381000" y="189737"/>
                </a:lnTo>
                <a:lnTo>
                  <a:pt x="375965" y="146237"/>
                </a:lnTo>
                <a:lnTo>
                  <a:pt x="361627" y="106302"/>
                </a:lnTo>
                <a:lnTo>
                  <a:pt x="339132" y="71072"/>
                </a:lnTo>
                <a:lnTo>
                  <a:pt x="309625" y="41687"/>
                </a:lnTo>
                <a:lnTo>
                  <a:pt x="274253" y="19287"/>
                </a:lnTo>
                <a:lnTo>
                  <a:pt x="234162" y="5011"/>
                </a:lnTo>
                <a:lnTo>
                  <a:pt x="190500" y="0"/>
                </a:lnTo>
                <a:close/>
              </a:path>
            </a:pathLst>
          </a:custGeom>
          <a:solidFill>
            <a:srgbClr val="1BD7D3">
              <a:alpha val="27843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2800" b="1">
                <a:solidFill>
                  <a:srgbClr val="4A127B"/>
                </a:solidFill>
              </a:rPr>
              <a:t>8</a:t>
            </a:r>
            <a:endParaRPr lang="ru-RU" altLang="en-US" sz="2800" b="1">
              <a:solidFill>
                <a:srgbClr val="4A127B"/>
              </a:solidFill>
            </a:endParaRPr>
          </a:p>
        </p:txBody>
      </p:sp>
      <p:sp>
        <p:nvSpPr>
          <p:cNvPr id="126988" name="Rectangle 60">
            <a:extLst>
              <a:ext uri="{FF2B5EF4-FFF2-40B4-BE49-F238E27FC236}">
                <a16:creationId xmlns:a16="http://schemas.microsoft.com/office/drawing/2014/main" id="{E5F9FC56-FD84-4E43-9CC1-5F7361E5D6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43050" y="4381500"/>
            <a:ext cx="5021263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ru-RU" altLang="en-US" sz="1400" b="1">
                <a:solidFill>
                  <a:srgbClr val="3A07DF"/>
                </a:solidFill>
              </a:rPr>
              <a:t>Я</a:t>
            </a:r>
            <a:r>
              <a:rPr lang="tr-TR" altLang="en-US" sz="1400" b="1">
                <a:solidFill>
                  <a:srgbClr val="3A07DF"/>
                </a:solidFill>
              </a:rPr>
              <a:t>x</a:t>
            </a:r>
            <a:r>
              <a:rPr lang="ru-RU" altLang="en-US" sz="1400" b="1">
                <a:solidFill>
                  <a:srgbClr val="3A07DF"/>
                </a:solidFill>
              </a:rPr>
              <a:t>ши</a:t>
            </a:r>
            <a:r>
              <a:rPr lang="en-US" altLang="en-US" sz="1400" b="1">
                <a:solidFill>
                  <a:srgbClr val="3A07DF"/>
                </a:solidFill>
              </a:rPr>
              <a:t> </a:t>
            </a:r>
            <a:r>
              <a:rPr lang="ru-RU" altLang="en-US" sz="1400" b="1">
                <a:solidFill>
                  <a:srgbClr val="3A07DF"/>
                </a:solidFill>
              </a:rPr>
              <a:t>ва</a:t>
            </a:r>
            <a:r>
              <a:rPr lang="en-US" altLang="en-US" sz="1400" b="1">
                <a:solidFill>
                  <a:srgbClr val="3A07DF"/>
                </a:solidFill>
              </a:rPr>
              <a:t> </a:t>
            </a:r>
            <a:r>
              <a:rPr lang="ru-RU" altLang="en-US" sz="1400" b="1">
                <a:solidFill>
                  <a:srgbClr val="3A07DF"/>
                </a:solidFill>
              </a:rPr>
              <a:t>инсофли</a:t>
            </a:r>
            <a:r>
              <a:rPr lang="tr-TR" altLang="en-US" sz="1400" b="1">
                <a:solidFill>
                  <a:srgbClr val="3A07DF"/>
                </a:solidFill>
              </a:rPr>
              <a:t> </a:t>
            </a:r>
            <a:r>
              <a:rPr lang="ru-RU" altLang="en-US" sz="1400" b="1">
                <a:solidFill>
                  <a:srgbClr val="3A07DF"/>
                </a:solidFill>
              </a:rPr>
              <a:t>одам</a:t>
            </a:r>
            <a:r>
              <a:rPr lang="tr-TR" altLang="en-US" sz="1400" b="1">
                <a:solidFill>
                  <a:srgbClr val="3A07DF"/>
                </a:solidFill>
              </a:rPr>
              <a:t> x</a:t>
            </a:r>
            <a:r>
              <a:rPr lang="ru-RU" altLang="en-US" sz="1400" b="1">
                <a:solidFill>
                  <a:srgbClr val="3A07DF"/>
                </a:solidFill>
              </a:rPr>
              <a:t>удбин</a:t>
            </a:r>
            <a:r>
              <a:rPr lang="tr-TR" altLang="en-US" sz="1400" b="1">
                <a:solidFill>
                  <a:srgbClr val="3A07DF"/>
                </a:solidFill>
              </a:rPr>
              <a:t> </a:t>
            </a:r>
            <a:r>
              <a:rPr lang="ru-RU" altLang="en-US" sz="1400" b="1">
                <a:solidFill>
                  <a:srgbClr val="3A07DF"/>
                </a:solidFill>
              </a:rPr>
              <a:t>бўлиши</a:t>
            </a:r>
            <a:r>
              <a:rPr lang="tr-TR" altLang="en-US" sz="1400" b="1">
                <a:solidFill>
                  <a:srgbClr val="3A07DF"/>
                </a:solidFill>
              </a:rPr>
              <a:t> </a:t>
            </a:r>
            <a:r>
              <a:rPr lang="ru-RU" altLang="en-US" sz="1400" b="1">
                <a:solidFill>
                  <a:srgbClr val="3A07DF"/>
                </a:solidFill>
              </a:rPr>
              <a:t>мумкинми</a:t>
            </a:r>
            <a:r>
              <a:rPr lang="tr-TR" altLang="en-US" sz="1400" b="1">
                <a:solidFill>
                  <a:srgbClr val="3A07DF"/>
                </a:solidFill>
              </a:rPr>
              <a:t>?</a:t>
            </a:r>
            <a:endParaRPr lang="ru-RU" altLang="en-US" sz="1400" b="1">
              <a:solidFill>
                <a:srgbClr val="3A07DF"/>
              </a:solidFill>
            </a:endParaRPr>
          </a:p>
        </p:txBody>
      </p:sp>
      <p:grpSp>
        <p:nvGrpSpPr>
          <p:cNvPr id="3" name="Group 775">
            <a:extLst>
              <a:ext uri="{FF2B5EF4-FFF2-40B4-BE49-F238E27FC236}">
                <a16:creationId xmlns:a16="http://schemas.microsoft.com/office/drawing/2014/main" id="{AE80645E-B3D4-44AE-845C-67DA1FB1CC6D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784413" y="4399971"/>
            <a:ext cx="613975" cy="610405"/>
            <a:chOff x="3506" y="3214"/>
            <a:chExt cx="172" cy="171"/>
          </a:xfrm>
          <a:solidFill>
            <a:srgbClr val="3A07DF"/>
          </a:solidFill>
        </p:grpSpPr>
        <p:sp>
          <p:nvSpPr>
            <p:cNvPr id="63" name="Freeform 776">
              <a:extLst>
                <a:ext uri="{FF2B5EF4-FFF2-40B4-BE49-F238E27FC236}">
                  <a16:creationId xmlns:a16="http://schemas.microsoft.com/office/drawing/2014/main" id="{9C7C1CA8-E72C-43D9-B76E-42BD5BDB973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506" y="3311"/>
              <a:ext cx="172" cy="74"/>
            </a:xfrm>
            <a:custGeom>
              <a:avLst/>
              <a:gdLst>
                <a:gd name="T0" fmla="*/ 6399 w 6407"/>
                <a:gd name="T1" fmla="*/ 497 h 2768"/>
                <a:gd name="T2" fmla="*/ 6206 w 6407"/>
                <a:gd name="T3" fmla="*/ 138 h 2768"/>
                <a:gd name="T4" fmla="*/ 5592 w 6407"/>
                <a:gd name="T5" fmla="*/ 172 h 2768"/>
                <a:gd name="T6" fmla="*/ 4560 w 6407"/>
                <a:gd name="T7" fmla="*/ 1133 h 2768"/>
                <a:gd name="T8" fmla="*/ 4219 w 6407"/>
                <a:gd name="T9" fmla="*/ 682 h 2768"/>
                <a:gd name="T10" fmla="*/ 2958 w 6407"/>
                <a:gd name="T11" fmla="*/ 362 h 2768"/>
                <a:gd name="T12" fmla="*/ 2289 w 6407"/>
                <a:gd name="T13" fmla="*/ 384 h 2768"/>
                <a:gd name="T14" fmla="*/ 1418 w 6407"/>
                <a:gd name="T15" fmla="*/ 667 h 2768"/>
                <a:gd name="T16" fmla="*/ 1418 w 6407"/>
                <a:gd name="T17" fmla="*/ 416 h 2768"/>
                <a:gd name="T18" fmla="*/ 1293 w 6407"/>
                <a:gd name="T19" fmla="*/ 291 h 2768"/>
                <a:gd name="T20" fmla="*/ 125 w 6407"/>
                <a:gd name="T21" fmla="*/ 291 h 2768"/>
                <a:gd name="T22" fmla="*/ 0 w 6407"/>
                <a:gd name="T23" fmla="*/ 416 h 2768"/>
                <a:gd name="T24" fmla="*/ 0 w 6407"/>
                <a:gd name="T25" fmla="*/ 2643 h 2768"/>
                <a:gd name="T26" fmla="*/ 125 w 6407"/>
                <a:gd name="T27" fmla="*/ 2768 h 2768"/>
                <a:gd name="T28" fmla="*/ 1293 w 6407"/>
                <a:gd name="T29" fmla="*/ 2768 h 2768"/>
                <a:gd name="T30" fmla="*/ 1418 w 6407"/>
                <a:gd name="T31" fmla="*/ 2643 h 2768"/>
                <a:gd name="T32" fmla="*/ 1418 w 6407"/>
                <a:gd name="T33" fmla="*/ 930 h 2768"/>
                <a:gd name="T34" fmla="*/ 2366 w 6407"/>
                <a:gd name="T35" fmla="*/ 622 h 2768"/>
                <a:gd name="T36" fmla="*/ 2897 w 6407"/>
                <a:gd name="T37" fmla="*/ 605 h 2768"/>
                <a:gd name="T38" fmla="*/ 4157 w 6407"/>
                <a:gd name="T39" fmla="*/ 924 h 2768"/>
                <a:gd name="T40" fmla="*/ 4309 w 6407"/>
                <a:gd name="T41" fmla="*/ 1141 h 2768"/>
                <a:gd name="T42" fmla="*/ 4107 w 6407"/>
                <a:gd name="T43" fmla="*/ 1323 h 2768"/>
                <a:gd name="T44" fmla="*/ 3229 w 6407"/>
                <a:gd name="T45" fmla="*/ 1323 h 2768"/>
                <a:gd name="T46" fmla="*/ 3104 w 6407"/>
                <a:gd name="T47" fmla="*/ 1448 h 2768"/>
                <a:gd name="T48" fmla="*/ 3229 w 6407"/>
                <a:gd name="T49" fmla="*/ 1573 h 2768"/>
                <a:gd name="T50" fmla="*/ 3498 w 6407"/>
                <a:gd name="T51" fmla="*/ 1573 h 2768"/>
                <a:gd name="T52" fmla="*/ 3513 w 6407"/>
                <a:gd name="T53" fmla="*/ 1574 h 2768"/>
                <a:gd name="T54" fmla="*/ 4132 w 6407"/>
                <a:gd name="T55" fmla="*/ 1574 h 2768"/>
                <a:gd name="T56" fmla="*/ 4688 w 6407"/>
                <a:gd name="T57" fmla="*/ 1355 h 2768"/>
                <a:gd name="T58" fmla="*/ 5762 w 6407"/>
                <a:gd name="T59" fmla="*/ 355 h 2768"/>
                <a:gd name="T60" fmla="*/ 6057 w 6407"/>
                <a:gd name="T61" fmla="*/ 338 h 2768"/>
                <a:gd name="T62" fmla="*/ 6150 w 6407"/>
                <a:gd name="T63" fmla="*/ 511 h 2768"/>
                <a:gd name="T64" fmla="*/ 6077 w 6407"/>
                <a:gd name="T65" fmla="*/ 693 h 2768"/>
                <a:gd name="T66" fmla="*/ 4597 w 6407"/>
                <a:gd name="T67" fmla="*/ 2070 h 2768"/>
                <a:gd name="T68" fmla="*/ 4222 w 6407"/>
                <a:gd name="T69" fmla="*/ 2218 h 2768"/>
                <a:gd name="T70" fmla="*/ 2285 w 6407"/>
                <a:gd name="T71" fmla="*/ 2218 h 2768"/>
                <a:gd name="T72" fmla="*/ 2160 w 6407"/>
                <a:gd name="T73" fmla="*/ 2343 h 2768"/>
                <a:gd name="T74" fmla="*/ 2285 w 6407"/>
                <a:gd name="T75" fmla="*/ 2468 h 2768"/>
                <a:gd name="T76" fmla="*/ 4222 w 6407"/>
                <a:gd name="T77" fmla="*/ 2468 h 2768"/>
                <a:gd name="T78" fmla="*/ 4767 w 6407"/>
                <a:gd name="T79" fmla="*/ 2253 h 2768"/>
                <a:gd name="T80" fmla="*/ 6247 w 6407"/>
                <a:gd name="T81" fmla="*/ 876 h 2768"/>
                <a:gd name="T82" fmla="*/ 6399 w 6407"/>
                <a:gd name="T83" fmla="*/ 497 h 2768"/>
                <a:gd name="T84" fmla="*/ 1168 w 6407"/>
                <a:gd name="T85" fmla="*/ 2518 h 2768"/>
                <a:gd name="T86" fmla="*/ 250 w 6407"/>
                <a:gd name="T87" fmla="*/ 2518 h 2768"/>
                <a:gd name="T88" fmla="*/ 250 w 6407"/>
                <a:gd name="T89" fmla="*/ 541 h 2768"/>
                <a:gd name="T90" fmla="*/ 1168 w 6407"/>
                <a:gd name="T91" fmla="*/ 541 h 2768"/>
                <a:gd name="T92" fmla="*/ 1168 w 6407"/>
                <a:gd name="T93" fmla="*/ 2518 h 27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6407" h="2768">
                  <a:moveTo>
                    <a:pt x="6399" y="497"/>
                  </a:moveTo>
                  <a:cubicBezTo>
                    <a:pt x="6391" y="354"/>
                    <a:pt x="6321" y="223"/>
                    <a:pt x="6206" y="138"/>
                  </a:cubicBezTo>
                  <a:cubicBezTo>
                    <a:pt x="6020" y="0"/>
                    <a:pt x="5761" y="14"/>
                    <a:pt x="5592" y="172"/>
                  </a:cubicBezTo>
                  <a:lnTo>
                    <a:pt x="4560" y="1133"/>
                  </a:lnTo>
                  <a:cubicBezTo>
                    <a:pt x="4566" y="922"/>
                    <a:pt x="4427" y="735"/>
                    <a:pt x="4219" y="682"/>
                  </a:cubicBezTo>
                  <a:lnTo>
                    <a:pt x="2958" y="362"/>
                  </a:lnTo>
                  <a:cubicBezTo>
                    <a:pt x="2737" y="306"/>
                    <a:pt x="2506" y="314"/>
                    <a:pt x="2289" y="384"/>
                  </a:cubicBezTo>
                  <a:lnTo>
                    <a:pt x="1418" y="667"/>
                  </a:lnTo>
                  <a:lnTo>
                    <a:pt x="1418" y="416"/>
                  </a:lnTo>
                  <a:cubicBezTo>
                    <a:pt x="1418" y="347"/>
                    <a:pt x="1362" y="291"/>
                    <a:pt x="1293" y="291"/>
                  </a:cubicBezTo>
                  <a:lnTo>
                    <a:pt x="125" y="291"/>
                  </a:lnTo>
                  <a:cubicBezTo>
                    <a:pt x="56" y="291"/>
                    <a:pt x="0" y="347"/>
                    <a:pt x="0" y="416"/>
                  </a:cubicBezTo>
                  <a:lnTo>
                    <a:pt x="0" y="2643"/>
                  </a:lnTo>
                  <a:cubicBezTo>
                    <a:pt x="0" y="2712"/>
                    <a:pt x="56" y="2768"/>
                    <a:pt x="125" y="2768"/>
                  </a:cubicBezTo>
                  <a:lnTo>
                    <a:pt x="1293" y="2768"/>
                  </a:lnTo>
                  <a:cubicBezTo>
                    <a:pt x="1362" y="2768"/>
                    <a:pt x="1418" y="2712"/>
                    <a:pt x="1418" y="2643"/>
                  </a:cubicBezTo>
                  <a:lnTo>
                    <a:pt x="1418" y="930"/>
                  </a:lnTo>
                  <a:lnTo>
                    <a:pt x="2366" y="622"/>
                  </a:lnTo>
                  <a:cubicBezTo>
                    <a:pt x="2538" y="566"/>
                    <a:pt x="2722" y="560"/>
                    <a:pt x="2897" y="605"/>
                  </a:cubicBezTo>
                  <a:lnTo>
                    <a:pt x="4157" y="924"/>
                  </a:lnTo>
                  <a:cubicBezTo>
                    <a:pt x="4255" y="949"/>
                    <a:pt x="4319" y="1040"/>
                    <a:pt x="4309" y="1141"/>
                  </a:cubicBezTo>
                  <a:cubicBezTo>
                    <a:pt x="4299" y="1245"/>
                    <a:pt x="4212" y="1323"/>
                    <a:pt x="4107" y="1323"/>
                  </a:cubicBezTo>
                  <a:lnTo>
                    <a:pt x="3229" y="1323"/>
                  </a:lnTo>
                  <a:cubicBezTo>
                    <a:pt x="3160" y="1323"/>
                    <a:pt x="3104" y="1379"/>
                    <a:pt x="3104" y="1448"/>
                  </a:cubicBezTo>
                  <a:cubicBezTo>
                    <a:pt x="3104" y="1517"/>
                    <a:pt x="3160" y="1573"/>
                    <a:pt x="3229" y="1573"/>
                  </a:cubicBezTo>
                  <a:lnTo>
                    <a:pt x="3498" y="1573"/>
                  </a:lnTo>
                  <a:cubicBezTo>
                    <a:pt x="3503" y="1574"/>
                    <a:pt x="3508" y="1574"/>
                    <a:pt x="3513" y="1574"/>
                  </a:cubicBezTo>
                  <a:lnTo>
                    <a:pt x="4132" y="1574"/>
                  </a:lnTo>
                  <a:cubicBezTo>
                    <a:pt x="4339" y="1574"/>
                    <a:pt x="4536" y="1496"/>
                    <a:pt x="4688" y="1355"/>
                  </a:cubicBezTo>
                  <a:lnTo>
                    <a:pt x="5762" y="355"/>
                  </a:lnTo>
                  <a:cubicBezTo>
                    <a:pt x="5843" y="279"/>
                    <a:pt x="5967" y="272"/>
                    <a:pt x="6057" y="338"/>
                  </a:cubicBezTo>
                  <a:cubicBezTo>
                    <a:pt x="6112" y="379"/>
                    <a:pt x="6146" y="442"/>
                    <a:pt x="6150" y="511"/>
                  </a:cubicBezTo>
                  <a:cubicBezTo>
                    <a:pt x="6154" y="580"/>
                    <a:pt x="6127" y="646"/>
                    <a:pt x="6077" y="693"/>
                  </a:cubicBezTo>
                  <a:lnTo>
                    <a:pt x="4597" y="2070"/>
                  </a:lnTo>
                  <a:cubicBezTo>
                    <a:pt x="4494" y="2165"/>
                    <a:pt x="4361" y="2218"/>
                    <a:pt x="4222" y="2218"/>
                  </a:cubicBezTo>
                  <a:lnTo>
                    <a:pt x="2285" y="2218"/>
                  </a:lnTo>
                  <a:cubicBezTo>
                    <a:pt x="2216" y="2218"/>
                    <a:pt x="2160" y="2274"/>
                    <a:pt x="2160" y="2343"/>
                  </a:cubicBezTo>
                  <a:cubicBezTo>
                    <a:pt x="2160" y="2412"/>
                    <a:pt x="2216" y="2468"/>
                    <a:pt x="2285" y="2468"/>
                  </a:cubicBezTo>
                  <a:lnTo>
                    <a:pt x="4222" y="2468"/>
                  </a:lnTo>
                  <a:cubicBezTo>
                    <a:pt x="4425" y="2468"/>
                    <a:pt x="4618" y="2392"/>
                    <a:pt x="4767" y="2253"/>
                  </a:cubicBezTo>
                  <a:lnTo>
                    <a:pt x="6247" y="876"/>
                  </a:lnTo>
                  <a:cubicBezTo>
                    <a:pt x="6352" y="778"/>
                    <a:pt x="6407" y="640"/>
                    <a:pt x="6399" y="497"/>
                  </a:cubicBezTo>
                  <a:close/>
                  <a:moveTo>
                    <a:pt x="1168" y="2518"/>
                  </a:moveTo>
                  <a:lnTo>
                    <a:pt x="250" y="2518"/>
                  </a:lnTo>
                  <a:lnTo>
                    <a:pt x="250" y="541"/>
                  </a:lnTo>
                  <a:lnTo>
                    <a:pt x="1168" y="541"/>
                  </a:lnTo>
                  <a:lnTo>
                    <a:pt x="1168" y="2518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cs typeface="+mn-cs"/>
              </a:endParaRPr>
            </a:p>
          </p:txBody>
        </p:sp>
        <p:sp>
          <p:nvSpPr>
            <p:cNvPr id="64" name="Freeform 777">
              <a:extLst>
                <a:ext uri="{FF2B5EF4-FFF2-40B4-BE49-F238E27FC236}">
                  <a16:creationId xmlns:a16="http://schemas.microsoft.com/office/drawing/2014/main" id="{113EBF16-C088-4ABB-937E-954E9EA30CB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0" y="3371"/>
              <a:ext cx="7" cy="6"/>
            </a:xfrm>
            <a:custGeom>
              <a:avLst/>
              <a:gdLst>
                <a:gd name="T0" fmla="*/ 213 w 250"/>
                <a:gd name="T1" fmla="*/ 36 h 250"/>
                <a:gd name="T2" fmla="*/ 125 w 250"/>
                <a:gd name="T3" fmla="*/ 0 h 250"/>
                <a:gd name="T4" fmla="*/ 36 w 250"/>
                <a:gd name="T5" fmla="*/ 36 h 250"/>
                <a:gd name="T6" fmla="*/ 0 w 250"/>
                <a:gd name="T7" fmla="*/ 125 h 250"/>
                <a:gd name="T8" fmla="*/ 36 w 250"/>
                <a:gd name="T9" fmla="*/ 213 h 250"/>
                <a:gd name="T10" fmla="*/ 125 w 250"/>
                <a:gd name="T11" fmla="*/ 250 h 250"/>
                <a:gd name="T12" fmla="*/ 213 w 250"/>
                <a:gd name="T13" fmla="*/ 213 h 250"/>
                <a:gd name="T14" fmla="*/ 250 w 250"/>
                <a:gd name="T15" fmla="*/ 125 h 250"/>
                <a:gd name="T16" fmla="*/ 213 w 250"/>
                <a:gd name="T17" fmla="*/ 36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0" h="250">
                  <a:moveTo>
                    <a:pt x="213" y="36"/>
                  </a:moveTo>
                  <a:cubicBezTo>
                    <a:pt x="190" y="13"/>
                    <a:pt x="157" y="0"/>
                    <a:pt x="125" y="0"/>
                  </a:cubicBezTo>
                  <a:cubicBezTo>
                    <a:pt x="92" y="0"/>
                    <a:pt x="59" y="13"/>
                    <a:pt x="36" y="36"/>
                  </a:cubicBezTo>
                  <a:cubicBezTo>
                    <a:pt x="13" y="60"/>
                    <a:pt x="0" y="92"/>
                    <a:pt x="0" y="125"/>
                  </a:cubicBezTo>
                  <a:cubicBezTo>
                    <a:pt x="0" y="158"/>
                    <a:pt x="13" y="190"/>
                    <a:pt x="36" y="213"/>
                  </a:cubicBezTo>
                  <a:cubicBezTo>
                    <a:pt x="60" y="236"/>
                    <a:pt x="92" y="250"/>
                    <a:pt x="125" y="250"/>
                  </a:cubicBezTo>
                  <a:cubicBezTo>
                    <a:pt x="157" y="250"/>
                    <a:pt x="190" y="236"/>
                    <a:pt x="213" y="213"/>
                  </a:cubicBezTo>
                  <a:cubicBezTo>
                    <a:pt x="236" y="190"/>
                    <a:pt x="250" y="158"/>
                    <a:pt x="250" y="125"/>
                  </a:cubicBezTo>
                  <a:cubicBezTo>
                    <a:pt x="250" y="92"/>
                    <a:pt x="236" y="60"/>
                    <a:pt x="213" y="36"/>
                  </a:cubicBez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cs typeface="+mn-cs"/>
              </a:endParaRPr>
            </a:p>
          </p:txBody>
        </p:sp>
        <p:sp>
          <p:nvSpPr>
            <p:cNvPr id="65" name="Freeform 778">
              <a:extLst>
                <a:ext uri="{FF2B5EF4-FFF2-40B4-BE49-F238E27FC236}">
                  <a16:creationId xmlns:a16="http://schemas.microsoft.com/office/drawing/2014/main" id="{4E71CBD2-82CA-47D1-9ED0-4F053FD99BC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2" y="3367"/>
              <a:ext cx="6" cy="7"/>
            </a:xfrm>
            <a:custGeom>
              <a:avLst/>
              <a:gdLst>
                <a:gd name="T0" fmla="*/ 213 w 250"/>
                <a:gd name="T1" fmla="*/ 36 h 250"/>
                <a:gd name="T2" fmla="*/ 125 w 250"/>
                <a:gd name="T3" fmla="*/ 0 h 250"/>
                <a:gd name="T4" fmla="*/ 36 w 250"/>
                <a:gd name="T5" fmla="*/ 36 h 250"/>
                <a:gd name="T6" fmla="*/ 0 w 250"/>
                <a:gd name="T7" fmla="*/ 125 h 250"/>
                <a:gd name="T8" fmla="*/ 36 w 250"/>
                <a:gd name="T9" fmla="*/ 213 h 250"/>
                <a:gd name="T10" fmla="*/ 125 w 250"/>
                <a:gd name="T11" fmla="*/ 250 h 250"/>
                <a:gd name="T12" fmla="*/ 213 w 250"/>
                <a:gd name="T13" fmla="*/ 213 h 250"/>
                <a:gd name="T14" fmla="*/ 250 w 250"/>
                <a:gd name="T15" fmla="*/ 125 h 250"/>
                <a:gd name="T16" fmla="*/ 213 w 250"/>
                <a:gd name="T17" fmla="*/ 36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0" h="250">
                  <a:moveTo>
                    <a:pt x="213" y="36"/>
                  </a:moveTo>
                  <a:cubicBezTo>
                    <a:pt x="190" y="13"/>
                    <a:pt x="158" y="0"/>
                    <a:pt x="125" y="0"/>
                  </a:cubicBezTo>
                  <a:cubicBezTo>
                    <a:pt x="92" y="0"/>
                    <a:pt x="60" y="13"/>
                    <a:pt x="36" y="36"/>
                  </a:cubicBezTo>
                  <a:cubicBezTo>
                    <a:pt x="13" y="60"/>
                    <a:pt x="0" y="92"/>
                    <a:pt x="0" y="125"/>
                  </a:cubicBezTo>
                  <a:cubicBezTo>
                    <a:pt x="0" y="158"/>
                    <a:pt x="13" y="190"/>
                    <a:pt x="36" y="213"/>
                  </a:cubicBezTo>
                  <a:cubicBezTo>
                    <a:pt x="60" y="236"/>
                    <a:pt x="92" y="250"/>
                    <a:pt x="125" y="250"/>
                  </a:cubicBezTo>
                  <a:cubicBezTo>
                    <a:pt x="158" y="250"/>
                    <a:pt x="190" y="236"/>
                    <a:pt x="213" y="213"/>
                  </a:cubicBezTo>
                  <a:cubicBezTo>
                    <a:pt x="237" y="190"/>
                    <a:pt x="250" y="158"/>
                    <a:pt x="250" y="125"/>
                  </a:cubicBezTo>
                  <a:cubicBezTo>
                    <a:pt x="250" y="92"/>
                    <a:pt x="237" y="60"/>
                    <a:pt x="213" y="36"/>
                  </a:cubicBez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cs typeface="+mn-cs"/>
              </a:endParaRPr>
            </a:p>
          </p:txBody>
        </p:sp>
        <p:sp>
          <p:nvSpPr>
            <p:cNvPr id="66" name="Freeform 779">
              <a:extLst>
                <a:ext uri="{FF2B5EF4-FFF2-40B4-BE49-F238E27FC236}">
                  <a16:creationId xmlns:a16="http://schemas.microsoft.com/office/drawing/2014/main" id="{080B50CB-0E9B-4535-BB3A-F132AD8A128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562" y="3214"/>
              <a:ext cx="60" cy="75"/>
            </a:xfrm>
            <a:custGeom>
              <a:avLst/>
              <a:gdLst>
                <a:gd name="T0" fmla="*/ 1125 w 2250"/>
                <a:gd name="T1" fmla="*/ 0 h 2788"/>
                <a:gd name="T2" fmla="*/ 0 w 2250"/>
                <a:gd name="T3" fmla="*/ 1125 h 2788"/>
                <a:gd name="T4" fmla="*/ 375 w 2250"/>
                <a:gd name="T5" fmla="*/ 1500 h 2788"/>
                <a:gd name="T6" fmla="*/ 750 w 2250"/>
                <a:gd name="T7" fmla="*/ 1125 h 2788"/>
                <a:gd name="T8" fmla="*/ 1125 w 2250"/>
                <a:gd name="T9" fmla="*/ 750 h 2788"/>
                <a:gd name="T10" fmla="*/ 1500 w 2250"/>
                <a:gd name="T11" fmla="*/ 1125 h 2788"/>
                <a:gd name="T12" fmla="*/ 1125 w 2250"/>
                <a:gd name="T13" fmla="*/ 1500 h 2788"/>
                <a:gd name="T14" fmla="*/ 750 w 2250"/>
                <a:gd name="T15" fmla="*/ 1875 h 2788"/>
                <a:gd name="T16" fmla="*/ 750 w 2250"/>
                <a:gd name="T17" fmla="*/ 2413 h 2788"/>
                <a:gd name="T18" fmla="*/ 1125 w 2250"/>
                <a:gd name="T19" fmla="*/ 2788 h 2788"/>
                <a:gd name="T20" fmla="*/ 1500 w 2250"/>
                <a:gd name="T21" fmla="*/ 2413 h 2788"/>
                <a:gd name="T22" fmla="*/ 1500 w 2250"/>
                <a:gd name="T23" fmla="*/ 2186 h 2788"/>
                <a:gd name="T24" fmla="*/ 2250 w 2250"/>
                <a:gd name="T25" fmla="*/ 1125 h 2788"/>
                <a:gd name="T26" fmla="*/ 1125 w 2250"/>
                <a:gd name="T27" fmla="*/ 0 h 2788"/>
                <a:gd name="T28" fmla="*/ 1343 w 2250"/>
                <a:gd name="T29" fmla="*/ 1972 h 2788"/>
                <a:gd name="T30" fmla="*/ 1250 w 2250"/>
                <a:gd name="T31" fmla="*/ 2093 h 2788"/>
                <a:gd name="T32" fmla="*/ 1250 w 2250"/>
                <a:gd name="T33" fmla="*/ 2413 h 2788"/>
                <a:gd name="T34" fmla="*/ 1125 w 2250"/>
                <a:gd name="T35" fmla="*/ 2538 h 2788"/>
                <a:gd name="T36" fmla="*/ 1000 w 2250"/>
                <a:gd name="T37" fmla="*/ 2413 h 2788"/>
                <a:gd name="T38" fmla="*/ 1000 w 2250"/>
                <a:gd name="T39" fmla="*/ 1875 h 2788"/>
                <a:gd name="T40" fmla="*/ 1125 w 2250"/>
                <a:gd name="T41" fmla="*/ 1750 h 2788"/>
                <a:gd name="T42" fmla="*/ 1750 w 2250"/>
                <a:gd name="T43" fmla="*/ 1125 h 2788"/>
                <a:gd name="T44" fmla="*/ 1125 w 2250"/>
                <a:gd name="T45" fmla="*/ 500 h 2788"/>
                <a:gd name="T46" fmla="*/ 500 w 2250"/>
                <a:gd name="T47" fmla="*/ 1125 h 2788"/>
                <a:gd name="T48" fmla="*/ 375 w 2250"/>
                <a:gd name="T49" fmla="*/ 1250 h 2788"/>
                <a:gd name="T50" fmla="*/ 250 w 2250"/>
                <a:gd name="T51" fmla="*/ 1125 h 2788"/>
                <a:gd name="T52" fmla="*/ 1125 w 2250"/>
                <a:gd name="T53" fmla="*/ 250 h 2788"/>
                <a:gd name="T54" fmla="*/ 2000 w 2250"/>
                <a:gd name="T55" fmla="*/ 1125 h 2788"/>
                <a:gd name="T56" fmla="*/ 1343 w 2250"/>
                <a:gd name="T57" fmla="*/ 1972 h 27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250" h="2788">
                  <a:moveTo>
                    <a:pt x="1125" y="0"/>
                  </a:moveTo>
                  <a:cubicBezTo>
                    <a:pt x="504" y="0"/>
                    <a:pt x="0" y="505"/>
                    <a:pt x="0" y="1125"/>
                  </a:cubicBezTo>
                  <a:cubicBezTo>
                    <a:pt x="0" y="1332"/>
                    <a:pt x="168" y="1500"/>
                    <a:pt x="375" y="1500"/>
                  </a:cubicBezTo>
                  <a:cubicBezTo>
                    <a:pt x="582" y="1500"/>
                    <a:pt x="750" y="1332"/>
                    <a:pt x="750" y="1125"/>
                  </a:cubicBezTo>
                  <a:cubicBezTo>
                    <a:pt x="750" y="918"/>
                    <a:pt x="918" y="750"/>
                    <a:pt x="1125" y="750"/>
                  </a:cubicBezTo>
                  <a:cubicBezTo>
                    <a:pt x="1332" y="750"/>
                    <a:pt x="1500" y="918"/>
                    <a:pt x="1500" y="1125"/>
                  </a:cubicBezTo>
                  <a:cubicBezTo>
                    <a:pt x="1500" y="1332"/>
                    <a:pt x="1332" y="1500"/>
                    <a:pt x="1125" y="1500"/>
                  </a:cubicBezTo>
                  <a:cubicBezTo>
                    <a:pt x="918" y="1500"/>
                    <a:pt x="750" y="1668"/>
                    <a:pt x="750" y="1875"/>
                  </a:cubicBezTo>
                  <a:lnTo>
                    <a:pt x="750" y="2413"/>
                  </a:lnTo>
                  <a:cubicBezTo>
                    <a:pt x="750" y="2619"/>
                    <a:pt x="918" y="2788"/>
                    <a:pt x="1125" y="2788"/>
                  </a:cubicBezTo>
                  <a:cubicBezTo>
                    <a:pt x="1332" y="2788"/>
                    <a:pt x="1500" y="2619"/>
                    <a:pt x="1500" y="2413"/>
                  </a:cubicBezTo>
                  <a:lnTo>
                    <a:pt x="1500" y="2186"/>
                  </a:lnTo>
                  <a:cubicBezTo>
                    <a:pt x="1946" y="2028"/>
                    <a:pt x="2250" y="1605"/>
                    <a:pt x="2250" y="1125"/>
                  </a:cubicBezTo>
                  <a:cubicBezTo>
                    <a:pt x="2250" y="505"/>
                    <a:pt x="1745" y="0"/>
                    <a:pt x="1125" y="0"/>
                  </a:cubicBezTo>
                  <a:close/>
                  <a:moveTo>
                    <a:pt x="1343" y="1972"/>
                  </a:moveTo>
                  <a:cubicBezTo>
                    <a:pt x="1288" y="1987"/>
                    <a:pt x="1250" y="2036"/>
                    <a:pt x="1250" y="2093"/>
                  </a:cubicBezTo>
                  <a:lnTo>
                    <a:pt x="1250" y="2413"/>
                  </a:lnTo>
                  <a:cubicBezTo>
                    <a:pt x="1250" y="2481"/>
                    <a:pt x="1194" y="2538"/>
                    <a:pt x="1125" y="2538"/>
                  </a:cubicBezTo>
                  <a:cubicBezTo>
                    <a:pt x="1056" y="2538"/>
                    <a:pt x="1000" y="2481"/>
                    <a:pt x="1000" y="2413"/>
                  </a:cubicBezTo>
                  <a:lnTo>
                    <a:pt x="1000" y="1875"/>
                  </a:lnTo>
                  <a:cubicBezTo>
                    <a:pt x="1000" y="1806"/>
                    <a:pt x="1056" y="1750"/>
                    <a:pt x="1125" y="1750"/>
                  </a:cubicBezTo>
                  <a:cubicBezTo>
                    <a:pt x="1469" y="1750"/>
                    <a:pt x="1750" y="1470"/>
                    <a:pt x="1750" y="1125"/>
                  </a:cubicBezTo>
                  <a:cubicBezTo>
                    <a:pt x="1750" y="781"/>
                    <a:pt x="1469" y="500"/>
                    <a:pt x="1125" y="500"/>
                  </a:cubicBezTo>
                  <a:cubicBezTo>
                    <a:pt x="780" y="500"/>
                    <a:pt x="500" y="781"/>
                    <a:pt x="500" y="1125"/>
                  </a:cubicBezTo>
                  <a:cubicBezTo>
                    <a:pt x="500" y="1194"/>
                    <a:pt x="444" y="1250"/>
                    <a:pt x="375" y="1250"/>
                  </a:cubicBezTo>
                  <a:cubicBezTo>
                    <a:pt x="306" y="1250"/>
                    <a:pt x="250" y="1194"/>
                    <a:pt x="250" y="1125"/>
                  </a:cubicBezTo>
                  <a:cubicBezTo>
                    <a:pt x="250" y="643"/>
                    <a:pt x="642" y="250"/>
                    <a:pt x="1125" y="250"/>
                  </a:cubicBezTo>
                  <a:cubicBezTo>
                    <a:pt x="1607" y="250"/>
                    <a:pt x="2000" y="643"/>
                    <a:pt x="2000" y="1125"/>
                  </a:cubicBezTo>
                  <a:cubicBezTo>
                    <a:pt x="2000" y="1524"/>
                    <a:pt x="1730" y="1873"/>
                    <a:pt x="1343" y="1972"/>
                  </a:cubicBez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cs typeface="+mn-cs"/>
              </a:endParaRPr>
            </a:p>
          </p:txBody>
        </p:sp>
        <p:sp>
          <p:nvSpPr>
            <p:cNvPr id="67" name="Freeform 780">
              <a:extLst>
                <a:ext uri="{FF2B5EF4-FFF2-40B4-BE49-F238E27FC236}">
                  <a16:creationId xmlns:a16="http://schemas.microsoft.com/office/drawing/2014/main" id="{D5BC234A-A256-4290-A468-6393DD1D17A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582" y="3296"/>
              <a:ext cx="20" cy="20"/>
            </a:xfrm>
            <a:custGeom>
              <a:avLst/>
              <a:gdLst>
                <a:gd name="T0" fmla="*/ 640 w 750"/>
                <a:gd name="T1" fmla="*/ 110 h 750"/>
                <a:gd name="T2" fmla="*/ 375 w 750"/>
                <a:gd name="T3" fmla="*/ 0 h 750"/>
                <a:gd name="T4" fmla="*/ 110 w 750"/>
                <a:gd name="T5" fmla="*/ 109 h 750"/>
                <a:gd name="T6" fmla="*/ 0 w 750"/>
                <a:gd name="T7" fmla="*/ 375 h 750"/>
                <a:gd name="T8" fmla="*/ 110 w 750"/>
                <a:gd name="T9" fmla="*/ 640 h 750"/>
                <a:gd name="T10" fmla="*/ 375 w 750"/>
                <a:gd name="T11" fmla="*/ 750 h 750"/>
                <a:gd name="T12" fmla="*/ 640 w 750"/>
                <a:gd name="T13" fmla="*/ 640 h 750"/>
                <a:gd name="T14" fmla="*/ 750 w 750"/>
                <a:gd name="T15" fmla="*/ 375 h 750"/>
                <a:gd name="T16" fmla="*/ 640 w 750"/>
                <a:gd name="T17" fmla="*/ 110 h 750"/>
                <a:gd name="T18" fmla="*/ 463 w 750"/>
                <a:gd name="T19" fmla="*/ 463 h 750"/>
                <a:gd name="T20" fmla="*/ 375 w 750"/>
                <a:gd name="T21" fmla="*/ 500 h 750"/>
                <a:gd name="T22" fmla="*/ 286 w 750"/>
                <a:gd name="T23" fmla="*/ 463 h 750"/>
                <a:gd name="T24" fmla="*/ 250 w 750"/>
                <a:gd name="T25" fmla="*/ 375 h 750"/>
                <a:gd name="T26" fmla="*/ 287 w 750"/>
                <a:gd name="T27" fmla="*/ 286 h 750"/>
                <a:gd name="T28" fmla="*/ 375 w 750"/>
                <a:gd name="T29" fmla="*/ 250 h 750"/>
                <a:gd name="T30" fmla="*/ 463 w 750"/>
                <a:gd name="T31" fmla="*/ 286 h 750"/>
                <a:gd name="T32" fmla="*/ 500 w 750"/>
                <a:gd name="T33" fmla="*/ 375 h 750"/>
                <a:gd name="T34" fmla="*/ 463 w 750"/>
                <a:gd name="T35" fmla="*/ 463 h 7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50" h="750">
                  <a:moveTo>
                    <a:pt x="640" y="110"/>
                  </a:moveTo>
                  <a:cubicBezTo>
                    <a:pt x="570" y="40"/>
                    <a:pt x="474" y="0"/>
                    <a:pt x="375" y="0"/>
                  </a:cubicBezTo>
                  <a:cubicBezTo>
                    <a:pt x="276" y="0"/>
                    <a:pt x="179" y="40"/>
                    <a:pt x="110" y="109"/>
                  </a:cubicBezTo>
                  <a:cubicBezTo>
                    <a:pt x="40" y="179"/>
                    <a:pt x="0" y="276"/>
                    <a:pt x="0" y="375"/>
                  </a:cubicBezTo>
                  <a:cubicBezTo>
                    <a:pt x="0" y="473"/>
                    <a:pt x="40" y="570"/>
                    <a:pt x="110" y="640"/>
                  </a:cubicBezTo>
                  <a:cubicBezTo>
                    <a:pt x="179" y="710"/>
                    <a:pt x="276" y="750"/>
                    <a:pt x="375" y="750"/>
                  </a:cubicBezTo>
                  <a:cubicBezTo>
                    <a:pt x="473" y="750"/>
                    <a:pt x="570" y="709"/>
                    <a:pt x="640" y="640"/>
                  </a:cubicBezTo>
                  <a:cubicBezTo>
                    <a:pt x="710" y="570"/>
                    <a:pt x="750" y="473"/>
                    <a:pt x="750" y="375"/>
                  </a:cubicBezTo>
                  <a:cubicBezTo>
                    <a:pt x="750" y="276"/>
                    <a:pt x="710" y="179"/>
                    <a:pt x="640" y="110"/>
                  </a:cubicBezTo>
                  <a:close/>
                  <a:moveTo>
                    <a:pt x="463" y="463"/>
                  </a:moveTo>
                  <a:cubicBezTo>
                    <a:pt x="440" y="486"/>
                    <a:pt x="407" y="500"/>
                    <a:pt x="375" y="500"/>
                  </a:cubicBezTo>
                  <a:cubicBezTo>
                    <a:pt x="342" y="500"/>
                    <a:pt x="309" y="486"/>
                    <a:pt x="286" y="463"/>
                  </a:cubicBezTo>
                  <a:cubicBezTo>
                    <a:pt x="263" y="440"/>
                    <a:pt x="250" y="407"/>
                    <a:pt x="250" y="375"/>
                  </a:cubicBezTo>
                  <a:cubicBezTo>
                    <a:pt x="250" y="342"/>
                    <a:pt x="263" y="309"/>
                    <a:pt x="287" y="286"/>
                  </a:cubicBezTo>
                  <a:cubicBezTo>
                    <a:pt x="309" y="263"/>
                    <a:pt x="342" y="250"/>
                    <a:pt x="375" y="250"/>
                  </a:cubicBezTo>
                  <a:cubicBezTo>
                    <a:pt x="407" y="250"/>
                    <a:pt x="440" y="263"/>
                    <a:pt x="463" y="286"/>
                  </a:cubicBezTo>
                  <a:cubicBezTo>
                    <a:pt x="486" y="309"/>
                    <a:pt x="500" y="342"/>
                    <a:pt x="500" y="375"/>
                  </a:cubicBezTo>
                  <a:cubicBezTo>
                    <a:pt x="500" y="407"/>
                    <a:pt x="486" y="440"/>
                    <a:pt x="463" y="463"/>
                  </a:cubicBez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cs typeface="+mn-cs"/>
              </a:endParaRPr>
            </a:p>
          </p:txBody>
        </p:sp>
        <p:sp>
          <p:nvSpPr>
            <p:cNvPr id="68" name="Freeform 781">
              <a:extLst>
                <a:ext uri="{FF2B5EF4-FFF2-40B4-BE49-F238E27FC236}">
                  <a16:creationId xmlns:a16="http://schemas.microsoft.com/office/drawing/2014/main" id="{06622B3A-E81A-4131-A9F0-E25B1901B4F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2" y="3333"/>
              <a:ext cx="6" cy="28"/>
            </a:xfrm>
            <a:custGeom>
              <a:avLst/>
              <a:gdLst>
                <a:gd name="T0" fmla="*/ 125 w 250"/>
                <a:gd name="T1" fmla="*/ 0 h 1044"/>
                <a:gd name="T2" fmla="*/ 0 w 250"/>
                <a:gd name="T3" fmla="*/ 125 h 1044"/>
                <a:gd name="T4" fmla="*/ 0 w 250"/>
                <a:gd name="T5" fmla="*/ 919 h 1044"/>
                <a:gd name="T6" fmla="*/ 125 w 250"/>
                <a:gd name="T7" fmla="*/ 1044 h 1044"/>
                <a:gd name="T8" fmla="*/ 250 w 250"/>
                <a:gd name="T9" fmla="*/ 919 h 1044"/>
                <a:gd name="T10" fmla="*/ 250 w 250"/>
                <a:gd name="T11" fmla="*/ 125 h 1044"/>
                <a:gd name="T12" fmla="*/ 125 w 250"/>
                <a:gd name="T13" fmla="*/ 0 h 10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0" h="1044">
                  <a:moveTo>
                    <a:pt x="125" y="0"/>
                  </a:moveTo>
                  <a:cubicBezTo>
                    <a:pt x="56" y="0"/>
                    <a:pt x="0" y="56"/>
                    <a:pt x="0" y="125"/>
                  </a:cubicBezTo>
                  <a:lnTo>
                    <a:pt x="0" y="919"/>
                  </a:lnTo>
                  <a:cubicBezTo>
                    <a:pt x="0" y="988"/>
                    <a:pt x="56" y="1044"/>
                    <a:pt x="125" y="1044"/>
                  </a:cubicBezTo>
                  <a:cubicBezTo>
                    <a:pt x="194" y="1044"/>
                    <a:pt x="250" y="988"/>
                    <a:pt x="250" y="919"/>
                  </a:cubicBezTo>
                  <a:lnTo>
                    <a:pt x="250" y="125"/>
                  </a:lnTo>
                  <a:cubicBezTo>
                    <a:pt x="250" y="56"/>
                    <a:pt x="194" y="0"/>
                    <a:pt x="125" y="0"/>
                  </a:cubicBez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cs typeface="+mn-cs"/>
              </a:endParaRPr>
            </a:p>
          </p:txBody>
        </p:sp>
      </p:grpSp>
      <p:sp>
        <p:nvSpPr>
          <p:cNvPr id="126990" name="Rectangle 68">
            <a:extLst>
              <a:ext uri="{FF2B5EF4-FFF2-40B4-BE49-F238E27FC236}">
                <a16:creationId xmlns:a16="http://schemas.microsoft.com/office/drawing/2014/main" id="{E4A16BC1-D48F-478A-B47D-6B7A89F203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32000" y="5078413"/>
            <a:ext cx="4208463" cy="635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spcAft>
                <a:spcPts val="1600"/>
              </a:spcAft>
            </a:pPr>
            <a:r>
              <a:rPr lang="ru-RU" altLang="en-US" sz="1400">
                <a:solidFill>
                  <a:schemeClr val="tx2"/>
                </a:solidFill>
              </a:rPr>
              <a:t>Ҳа</a:t>
            </a:r>
          </a:p>
          <a:p>
            <a:pPr eaLnBrk="1" hangingPunct="1">
              <a:spcAft>
                <a:spcPts val="1600"/>
              </a:spcAft>
            </a:pPr>
            <a:r>
              <a:rPr lang="ru-RU" altLang="en-US" sz="1400">
                <a:solidFill>
                  <a:schemeClr val="tx2"/>
                </a:solidFill>
              </a:rPr>
              <a:t>Йўқ</a:t>
            </a:r>
          </a:p>
        </p:txBody>
      </p:sp>
      <p:sp>
        <p:nvSpPr>
          <p:cNvPr id="70" name="Oval 69">
            <a:extLst>
              <a:ext uri="{FF2B5EF4-FFF2-40B4-BE49-F238E27FC236}">
                <a16:creationId xmlns:a16="http://schemas.microsoft.com/office/drawing/2014/main" id="{C03BACD0-FA82-4210-9D92-A312874F111F}"/>
              </a:ext>
            </a:extLst>
          </p:cNvPr>
          <p:cNvSpPr/>
          <p:nvPr/>
        </p:nvSpPr>
        <p:spPr>
          <a:xfrm>
            <a:off x="1597025" y="5040313"/>
            <a:ext cx="331788" cy="331787"/>
          </a:xfrm>
          <a:prstGeom prst="ellipse">
            <a:avLst/>
          </a:prstGeom>
          <a:solidFill>
            <a:srgbClr val="1BD7D3"/>
          </a:solidFill>
          <a:ln w="381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400" b="1" dirty="0"/>
              <a:t>1</a:t>
            </a:r>
            <a:endParaRPr lang="en-US" sz="1400" b="1" dirty="0"/>
          </a:p>
        </p:txBody>
      </p:sp>
      <p:sp>
        <p:nvSpPr>
          <p:cNvPr id="71" name="Oval 70">
            <a:extLst>
              <a:ext uri="{FF2B5EF4-FFF2-40B4-BE49-F238E27FC236}">
                <a16:creationId xmlns:a16="http://schemas.microsoft.com/office/drawing/2014/main" id="{CC893909-B283-4471-B46D-F4C2DA8E7F5A}"/>
              </a:ext>
            </a:extLst>
          </p:cNvPr>
          <p:cNvSpPr/>
          <p:nvPr/>
        </p:nvSpPr>
        <p:spPr>
          <a:xfrm>
            <a:off x="1597025" y="5472113"/>
            <a:ext cx="331788" cy="331787"/>
          </a:xfrm>
          <a:prstGeom prst="ellipse">
            <a:avLst/>
          </a:prstGeom>
          <a:solidFill>
            <a:srgbClr val="1BD7D3"/>
          </a:solidFill>
          <a:ln w="381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400" b="1" dirty="0"/>
              <a:t>2</a:t>
            </a:r>
            <a:endParaRPr lang="en-US" sz="1400" b="1" dirty="0"/>
          </a:p>
        </p:txBody>
      </p:sp>
    </p:spTree>
  </p:cSld>
  <p:clrMapOvr>
    <a:masterClrMapping/>
  </p:clrMapOvr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8002" name="Title 1">
            <a:extLst>
              <a:ext uri="{FF2B5EF4-FFF2-40B4-BE49-F238E27FC236}">
                <a16:creationId xmlns:a16="http://schemas.microsoft.com/office/drawing/2014/main" id="{9C129123-C5D9-4054-B8DE-DF528115122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ru-RU" altLang="en-US"/>
              <a:t>Тест</a:t>
            </a:r>
            <a:endParaRPr lang="en-US" altLang="en-US"/>
          </a:p>
        </p:txBody>
      </p:sp>
      <p:sp>
        <p:nvSpPr>
          <p:cNvPr id="128003" name="object 12">
            <a:extLst>
              <a:ext uri="{FF2B5EF4-FFF2-40B4-BE49-F238E27FC236}">
                <a16:creationId xmlns:a16="http://schemas.microsoft.com/office/drawing/2014/main" id="{FDEA05F6-3810-4D04-9D43-DA701E66BE1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9738" y="974725"/>
            <a:ext cx="688975" cy="685800"/>
          </a:xfrm>
          <a:custGeom>
            <a:avLst/>
            <a:gdLst>
              <a:gd name="T0" fmla="*/ 0 w 381000"/>
              <a:gd name="T1" fmla="*/ 0 h 379730"/>
              <a:gd name="T2" fmla="*/ 381000 w 381000"/>
              <a:gd name="T3" fmla="*/ 379730 h 379730"/>
            </a:gdLst>
            <a:ahLst/>
            <a:cxnLst/>
            <a:rect l="T0" t="T1" r="T2" b="T3"/>
            <a:pathLst>
              <a:path w="381000" h="379730">
                <a:moveTo>
                  <a:pt x="190500" y="0"/>
                </a:moveTo>
                <a:lnTo>
                  <a:pt x="146837" y="5011"/>
                </a:lnTo>
                <a:lnTo>
                  <a:pt x="106746" y="19287"/>
                </a:lnTo>
                <a:lnTo>
                  <a:pt x="71374" y="41687"/>
                </a:lnTo>
                <a:lnTo>
                  <a:pt x="41867" y="71072"/>
                </a:lnTo>
                <a:lnTo>
                  <a:pt x="19372" y="106302"/>
                </a:lnTo>
                <a:lnTo>
                  <a:pt x="5034" y="146237"/>
                </a:lnTo>
                <a:lnTo>
                  <a:pt x="0" y="189737"/>
                </a:lnTo>
                <a:lnTo>
                  <a:pt x="5034" y="233238"/>
                </a:lnTo>
                <a:lnTo>
                  <a:pt x="19372" y="273173"/>
                </a:lnTo>
                <a:lnTo>
                  <a:pt x="41867" y="308403"/>
                </a:lnTo>
                <a:lnTo>
                  <a:pt x="71374" y="337788"/>
                </a:lnTo>
                <a:lnTo>
                  <a:pt x="106746" y="360188"/>
                </a:lnTo>
                <a:lnTo>
                  <a:pt x="146837" y="374464"/>
                </a:lnTo>
                <a:lnTo>
                  <a:pt x="190500" y="379475"/>
                </a:lnTo>
                <a:lnTo>
                  <a:pt x="234162" y="374464"/>
                </a:lnTo>
                <a:lnTo>
                  <a:pt x="274253" y="360188"/>
                </a:lnTo>
                <a:lnTo>
                  <a:pt x="309625" y="337788"/>
                </a:lnTo>
                <a:lnTo>
                  <a:pt x="339132" y="308403"/>
                </a:lnTo>
                <a:lnTo>
                  <a:pt x="361627" y="273173"/>
                </a:lnTo>
                <a:lnTo>
                  <a:pt x="375965" y="233238"/>
                </a:lnTo>
                <a:lnTo>
                  <a:pt x="381000" y="189737"/>
                </a:lnTo>
                <a:lnTo>
                  <a:pt x="375965" y="146237"/>
                </a:lnTo>
                <a:lnTo>
                  <a:pt x="361627" y="106302"/>
                </a:lnTo>
                <a:lnTo>
                  <a:pt x="339132" y="71072"/>
                </a:lnTo>
                <a:lnTo>
                  <a:pt x="309625" y="41687"/>
                </a:lnTo>
                <a:lnTo>
                  <a:pt x="274253" y="19287"/>
                </a:lnTo>
                <a:lnTo>
                  <a:pt x="234162" y="5011"/>
                </a:lnTo>
                <a:lnTo>
                  <a:pt x="190500" y="0"/>
                </a:lnTo>
                <a:close/>
              </a:path>
            </a:pathLst>
          </a:custGeom>
          <a:solidFill>
            <a:srgbClr val="1BD7D3">
              <a:alpha val="27843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2800" b="1">
                <a:solidFill>
                  <a:srgbClr val="4A127B"/>
                </a:solidFill>
              </a:rPr>
              <a:t>7</a:t>
            </a:r>
            <a:endParaRPr lang="ru-RU" altLang="en-US" sz="2800" b="1">
              <a:solidFill>
                <a:srgbClr val="4A127B"/>
              </a:solidFill>
            </a:endParaRPr>
          </a:p>
        </p:txBody>
      </p:sp>
      <p:sp>
        <p:nvSpPr>
          <p:cNvPr id="128004" name="Rectangle 45">
            <a:extLst>
              <a:ext uri="{FF2B5EF4-FFF2-40B4-BE49-F238E27FC236}">
                <a16:creationId xmlns:a16="http://schemas.microsoft.com/office/drawing/2014/main" id="{F8C2349A-8541-4527-BD0D-3910F9BD7A3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43050" y="993775"/>
            <a:ext cx="5021263" cy="1600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ru-RU" sz="1400" b="1" dirty="0">
                <a:solidFill>
                  <a:srgbClr val="3A07DF"/>
                </a:solidFill>
              </a:rPr>
              <a:t>Ушбу</a:t>
            </a:r>
            <a:r>
              <a:rPr lang="en-US" sz="1400" b="1" dirty="0">
                <a:solidFill>
                  <a:srgbClr val="3A07DF"/>
                </a:solidFill>
              </a:rPr>
              <a:t> </a:t>
            </a:r>
            <a:r>
              <a:rPr lang="ru-RU" sz="1400" b="1" dirty="0" err="1">
                <a:solidFill>
                  <a:srgbClr val="3A07DF"/>
                </a:solidFill>
              </a:rPr>
              <a:t>бандларнинг</a:t>
            </a:r>
            <a:r>
              <a:rPr lang="en-US" sz="1400" b="1" dirty="0">
                <a:solidFill>
                  <a:srgbClr val="3A07DF"/>
                </a:solidFill>
              </a:rPr>
              <a:t> </a:t>
            </a:r>
            <a:r>
              <a:rPr lang="ru-RU" sz="1400" b="1" dirty="0" err="1">
                <a:solidFill>
                  <a:srgbClr val="3A07DF"/>
                </a:solidFill>
              </a:rPr>
              <a:t>қайси</a:t>
            </a:r>
            <a:r>
              <a:rPr lang="en-US" sz="1400" b="1" dirty="0">
                <a:solidFill>
                  <a:srgbClr val="3A07DF"/>
                </a:solidFill>
              </a:rPr>
              <a:t> </a:t>
            </a:r>
            <a:r>
              <a:rPr lang="ru-RU" sz="1400" b="1" dirty="0" err="1">
                <a:solidFill>
                  <a:srgbClr val="3A07DF"/>
                </a:solidFill>
              </a:rPr>
              <a:t>бири</a:t>
            </a:r>
            <a:r>
              <a:rPr lang="tr-TR" sz="1400" b="1" dirty="0">
                <a:solidFill>
                  <a:srgbClr val="3A07DF"/>
                </a:solidFill>
              </a:rPr>
              <a:t> </a:t>
            </a:r>
            <a:r>
              <a:rPr lang="ru-RU" sz="1400" b="1" dirty="0" err="1">
                <a:solidFill>
                  <a:srgbClr val="3A07DF"/>
                </a:solidFill>
              </a:rPr>
              <a:t>тўғри</a:t>
            </a:r>
            <a:r>
              <a:rPr lang="tr-TR" sz="1400" b="1" dirty="0">
                <a:solidFill>
                  <a:srgbClr val="3A07DF"/>
                </a:solidFill>
              </a:rPr>
              <a:t>?</a:t>
            </a:r>
            <a:endParaRPr lang="en-US" sz="1400" b="1" dirty="0">
              <a:solidFill>
                <a:srgbClr val="3A07DF"/>
              </a:solidFill>
            </a:endParaRPr>
          </a:p>
          <a:p>
            <a:pPr marL="342900" indent="-342900">
              <a:buFontTx/>
              <a:buAutoNum type="alphaUcPeriod"/>
              <a:defRPr/>
            </a:pPr>
            <a:r>
              <a:rPr lang="ru-RU" sz="1400" b="1" dirty="0" err="1">
                <a:solidFill>
                  <a:srgbClr val="3A07DF"/>
                </a:solidFill>
              </a:rPr>
              <a:t>Агар</a:t>
            </a:r>
            <a:r>
              <a:rPr lang="tr-TR" sz="1400" b="1" dirty="0">
                <a:solidFill>
                  <a:srgbClr val="3A07DF"/>
                </a:solidFill>
              </a:rPr>
              <a:t> </a:t>
            </a:r>
            <a:r>
              <a:rPr lang="ru-RU" sz="1400" b="1" dirty="0" err="1">
                <a:solidFill>
                  <a:srgbClr val="3A07DF"/>
                </a:solidFill>
              </a:rPr>
              <a:t>дўстингиз</a:t>
            </a:r>
            <a:r>
              <a:rPr lang="tr-TR" sz="1400" b="1" dirty="0">
                <a:solidFill>
                  <a:srgbClr val="3A07DF"/>
                </a:solidFill>
              </a:rPr>
              <a:t> </a:t>
            </a:r>
            <a:r>
              <a:rPr lang="ru-RU" sz="1400" b="1" dirty="0" err="1">
                <a:solidFill>
                  <a:srgbClr val="3A07DF"/>
                </a:solidFill>
              </a:rPr>
              <a:t>билан</a:t>
            </a:r>
            <a:r>
              <a:rPr lang="tr-TR" sz="1400" b="1" dirty="0">
                <a:solidFill>
                  <a:srgbClr val="3A07DF"/>
                </a:solidFill>
              </a:rPr>
              <a:t> </a:t>
            </a:r>
            <a:r>
              <a:rPr lang="ru-RU" sz="1400" b="1" dirty="0" err="1">
                <a:solidFill>
                  <a:srgbClr val="3A07DF"/>
                </a:solidFill>
              </a:rPr>
              <a:t>учрашувга</a:t>
            </a:r>
            <a:r>
              <a:rPr lang="tr-TR" sz="1400" b="1" dirty="0">
                <a:solidFill>
                  <a:srgbClr val="3A07DF"/>
                </a:solidFill>
              </a:rPr>
              <a:t> </a:t>
            </a:r>
            <a:r>
              <a:rPr lang="ru-RU" sz="1400" b="1" dirty="0">
                <a:solidFill>
                  <a:srgbClr val="3A07DF"/>
                </a:solidFill>
              </a:rPr>
              <a:t>к</a:t>
            </a:r>
            <a:r>
              <a:rPr lang="tr-TR" sz="1400" b="1" dirty="0">
                <a:solidFill>
                  <a:srgbClr val="3A07DF"/>
                </a:solidFill>
              </a:rPr>
              <a:t>e</a:t>
            </a:r>
            <a:r>
              <a:rPr lang="ru-RU" sz="1400" b="1" dirty="0" err="1">
                <a:solidFill>
                  <a:srgbClr val="3A07DF"/>
                </a:solidFill>
              </a:rPr>
              <a:t>чиксангиз</a:t>
            </a:r>
            <a:r>
              <a:rPr lang="tr-TR" sz="1400" b="1" dirty="0">
                <a:solidFill>
                  <a:srgbClr val="3A07DF"/>
                </a:solidFill>
              </a:rPr>
              <a:t>, </a:t>
            </a:r>
            <a:r>
              <a:rPr lang="ru-RU" sz="1400" b="1" dirty="0" err="1">
                <a:solidFill>
                  <a:srgbClr val="3A07DF"/>
                </a:solidFill>
              </a:rPr>
              <a:t>унга</a:t>
            </a:r>
            <a:r>
              <a:rPr lang="en-US" sz="1400" b="1" dirty="0">
                <a:solidFill>
                  <a:srgbClr val="3A07DF"/>
                </a:solidFill>
              </a:rPr>
              <a:t> </a:t>
            </a:r>
            <a:r>
              <a:rPr lang="ru-RU" sz="1400" b="1" dirty="0" err="1">
                <a:solidFill>
                  <a:srgbClr val="3A07DF"/>
                </a:solidFill>
              </a:rPr>
              <a:t>қўнғироқ</a:t>
            </a:r>
            <a:r>
              <a:rPr lang="tr-TR" sz="1400" b="1" dirty="0">
                <a:solidFill>
                  <a:srgbClr val="3A07DF"/>
                </a:solidFill>
              </a:rPr>
              <a:t> </a:t>
            </a:r>
            <a:r>
              <a:rPr lang="ru-RU" sz="1400" b="1" dirty="0" err="1">
                <a:solidFill>
                  <a:srgbClr val="3A07DF"/>
                </a:solidFill>
              </a:rPr>
              <a:t>қилиб</a:t>
            </a:r>
            <a:r>
              <a:rPr lang="tr-TR" sz="1400" b="1" dirty="0">
                <a:solidFill>
                  <a:srgbClr val="3A07DF"/>
                </a:solidFill>
              </a:rPr>
              <a:t>, </a:t>
            </a:r>
            <a:r>
              <a:rPr lang="ru-RU" sz="1400" b="1" dirty="0" err="1">
                <a:solidFill>
                  <a:srgbClr val="3A07DF"/>
                </a:solidFill>
              </a:rPr>
              <a:t>бу</a:t>
            </a:r>
            <a:r>
              <a:rPr lang="tr-TR" sz="1400" b="1" dirty="0">
                <a:solidFill>
                  <a:srgbClr val="3A07DF"/>
                </a:solidFill>
              </a:rPr>
              <a:t> </a:t>
            </a:r>
            <a:r>
              <a:rPr lang="ru-RU" sz="1400" b="1" dirty="0" err="1">
                <a:solidFill>
                  <a:srgbClr val="3A07DF"/>
                </a:solidFill>
              </a:rPr>
              <a:t>ҳақда</a:t>
            </a:r>
            <a:r>
              <a:rPr lang="tr-TR" sz="1400" b="1" dirty="0">
                <a:solidFill>
                  <a:srgbClr val="3A07DF"/>
                </a:solidFill>
              </a:rPr>
              <a:t> </a:t>
            </a:r>
            <a:r>
              <a:rPr lang="ru-RU" sz="1400" b="1" dirty="0" err="1">
                <a:solidFill>
                  <a:srgbClr val="3A07DF"/>
                </a:solidFill>
              </a:rPr>
              <a:t>унга</a:t>
            </a:r>
            <a:r>
              <a:rPr lang="tr-TR" sz="1400" b="1" dirty="0">
                <a:solidFill>
                  <a:srgbClr val="3A07DF"/>
                </a:solidFill>
              </a:rPr>
              <a:t> </a:t>
            </a:r>
            <a:r>
              <a:rPr lang="ru-RU" sz="1400" b="1" dirty="0" err="1">
                <a:solidFill>
                  <a:srgbClr val="3A07DF"/>
                </a:solidFill>
              </a:rPr>
              <a:t>айтишингиз</a:t>
            </a:r>
            <a:r>
              <a:rPr lang="tr-TR" sz="1400" b="1" dirty="0">
                <a:solidFill>
                  <a:srgbClr val="3A07DF"/>
                </a:solidFill>
              </a:rPr>
              <a:t> </a:t>
            </a:r>
            <a:r>
              <a:rPr lang="ru-RU" sz="1400" b="1" dirty="0">
                <a:solidFill>
                  <a:srgbClr val="3A07DF"/>
                </a:solidFill>
              </a:rPr>
              <a:t>к</a:t>
            </a:r>
            <a:r>
              <a:rPr lang="tr-TR" sz="1400" b="1" dirty="0">
                <a:solidFill>
                  <a:srgbClr val="3A07DF"/>
                </a:solidFill>
              </a:rPr>
              <a:t>e</a:t>
            </a:r>
            <a:r>
              <a:rPr lang="ru-RU" sz="1400" b="1" dirty="0">
                <a:solidFill>
                  <a:srgbClr val="3A07DF"/>
                </a:solidFill>
              </a:rPr>
              <a:t>рак</a:t>
            </a:r>
            <a:r>
              <a:rPr lang="tr-TR" sz="1400" b="1" dirty="0">
                <a:solidFill>
                  <a:srgbClr val="3A07DF"/>
                </a:solidFill>
              </a:rPr>
              <a:t>.</a:t>
            </a:r>
            <a:endParaRPr lang="en-US" sz="1400" b="1" dirty="0">
              <a:solidFill>
                <a:srgbClr val="3A07DF"/>
              </a:solidFill>
            </a:endParaRPr>
          </a:p>
          <a:p>
            <a:pPr marL="342900" indent="-342900">
              <a:buFontTx/>
              <a:buAutoNum type="alphaUcPeriod"/>
              <a:defRPr/>
            </a:pPr>
            <a:r>
              <a:rPr lang="ru-RU" sz="1400" b="1" dirty="0" err="1">
                <a:solidFill>
                  <a:srgbClr val="3A07DF"/>
                </a:solidFill>
              </a:rPr>
              <a:t>Агар</a:t>
            </a:r>
            <a:r>
              <a:rPr lang="tr-TR" sz="1400" b="1" dirty="0">
                <a:solidFill>
                  <a:srgbClr val="3A07DF"/>
                </a:solidFill>
              </a:rPr>
              <a:t> </a:t>
            </a:r>
            <a:r>
              <a:rPr lang="ru-RU" sz="1400" b="1" dirty="0" err="1">
                <a:solidFill>
                  <a:srgbClr val="3A07DF"/>
                </a:solidFill>
              </a:rPr>
              <a:t>дарсга</a:t>
            </a:r>
            <a:r>
              <a:rPr lang="tr-TR" sz="1400" b="1" dirty="0">
                <a:solidFill>
                  <a:srgbClr val="3A07DF"/>
                </a:solidFill>
              </a:rPr>
              <a:t> </a:t>
            </a:r>
            <a:r>
              <a:rPr lang="ru-RU" sz="1400" b="1" dirty="0">
                <a:solidFill>
                  <a:srgbClr val="3A07DF"/>
                </a:solidFill>
              </a:rPr>
              <a:t>к</a:t>
            </a:r>
            <a:r>
              <a:rPr lang="tr-TR" sz="1400" b="1" dirty="0">
                <a:solidFill>
                  <a:srgbClr val="3A07DF"/>
                </a:solidFill>
              </a:rPr>
              <a:t>e</a:t>
            </a:r>
            <a:r>
              <a:rPr lang="ru-RU" sz="1400" b="1" dirty="0" err="1">
                <a:solidFill>
                  <a:srgbClr val="3A07DF"/>
                </a:solidFill>
              </a:rPr>
              <a:t>чиксангиз</a:t>
            </a:r>
            <a:r>
              <a:rPr lang="tr-TR" sz="1400" b="1" dirty="0">
                <a:solidFill>
                  <a:srgbClr val="3A07DF"/>
                </a:solidFill>
              </a:rPr>
              <a:t>, </a:t>
            </a:r>
            <a:r>
              <a:rPr lang="ru-RU" sz="1400" b="1" dirty="0" err="1">
                <a:solidFill>
                  <a:srgbClr val="3A07DF"/>
                </a:solidFill>
              </a:rPr>
              <a:t>ўзингизга</a:t>
            </a:r>
            <a:r>
              <a:rPr lang="tr-TR" sz="1400" b="1" dirty="0">
                <a:solidFill>
                  <a:srgbClr val="3A07DF"/>
                </a:solidFill>
              </a:rPr>
              <a:t> </a:t>
            </a:r>
            <a:r>
              <a:rPr lang="uz-Cyrl-UZ" sz="1400" b="1" dirty="0">
                <a:solidFill>
                  <a:srgbClr val="3A07DF"/>
                </a:solidFill>
              </a:rPr>
              <a:t>э</a:t>
            </a:r>
            <a:r>
              <a:rPr lang="ru-RU" sz="1400" b="1" dirty="0" err="1">
                <a:solidFill>
                  <a:srgbClr val="3A07DF"/>
                </a:solidFill>
              </a:rPr>
              <a:t>ътибор</a:t>
            </a:r>
            <a:r>
              <a:rPr lang="tr-TR" sz="1400" b="1" dirty="0">
                <a:solidFill>
                  <a:srgbClr val="3A07DF"/>
                </a:solidFill>
              </a:rPr>
              <a:t> </a:t>
            </a:r>
            <a:r>
              <a:rPr lang="ru-RU" sz="1400" b="1" dirty="0" err="1">
                <a:solidFill>
                  <a:srgbClr val="3A07DF"/>
                </a:solidFill>
              </a:rPr>
              <a:t>қаратмасдан</a:t>
            </a:r>
            <a:r>
              <a:rPr lang="tr-TR" sz="1400" b="1" dirty="0">
                <a:solidFill>
                  <a:srgbClr val="3A07DF"/>
                </a:solidFill>
              </a:rPr>
              <a:t>, </a:t>
            </a:r>
            <a:r>
              <a:rPr lang="ru-RU" sz="1400" b="1" dirty="0">
                <a:solidFill>
                  <a:srgbClr val="3A07DF"/>
                </a:solidFill>
              </a:rPr>
              <a:t>с</a:t>
            </a:r>
            <a:r>
              <a:rPr lang="en-US" sz="1400" b="1" dirty="0">
                <a:solidFill>
                  <a:srgbClr val="3A07DF"/>
                </a:solidFill>
              </a:rPr>
              <a:t>e</a:t>
            </a:r>
            <a:r>
              <a:rPr lang="ru-RU" sz="1400" b="1" dirty="0" err="1">
                <a:solidFill>
                  <a:srgbClr val="3A07DF"/>
                </a:solidFill>
              </a:rPr>
              <a:t>кингина</a:t>
            </a:r>
            <a:r>
              <a:rPr lang="en-US" sz="1400" b="1" dirty="0">
                <a:solidFill>
                  <a:srgbClr val="3A07DF"/>
                </a:solidFill>
              </a:rPr>
              <a:t> </a:t>
            </a:r>
            <a:r>
              <a:rPr lang="ru-RU" sz="1400" b="1" dirty="0" err="1">
                <a:solidFill>
                  <a:srgbClr val="3A07DF"/>
                </a:solidFill>
              </a:rPr>
              <a:t>билдирмасдан</a:t>
            </a:r>
            <a:r>
              <a:rPr lang="en-US" sz="1400" b="1" dirty="0">
                <a:solidFill>
                  <a:srgbClr val="3A07DF"/>
                </a:solidFill>
              </a:rPr>
              <a:t> </a:t>
            </a:r>
            <a:r>
              <a:rPr lang="ru-RU" sz="1400" b="1" dirty="0" err="1">
                <a:solidFill>
                  <a:srgbClr val="3A07DF"/>
                </a:solidFill>
              </a:rPr>
              <a:t>ичкарига</a:t>
            </a:r>
            <a:r>
              <a:rPr lang="tr-TR" sz="1400" b="1" dirty="0">
                <a:solidFill>
                  <a:srgbClr val="3A07DF"/>
                </a:solidFill>
              </a:rPr>
              <a:t> </a:t>
            </a:r>
            <a:r>
              <a:rPr lang="ru-RU" sz="1400" b="1" dirty="0" err="1">
                <a:solidFill>
                  <a:srgbClr val="3A07DF"/>
                </a:solidFill>
              </a:rPr>
              <a:t>кириб</a:t>
            </a:r>
            <a:r>
              <a:rPr lang="en-US" sz="1400" b="1" dirty="0">
                <a:solidFill>
                  <a:srgbClr val="3A07DF"/>
                </a:solidFill>
              </a:rPr>
              <a:t> </a:t>
            </a:r>
            <a:r>
              <a:rPr lang="ru-RU" sz="1400" b="1" dirty="0" err="1">
                <a:solidFill>
                  <a:srgbClr val="3A07DF"/>
                </a:solidFill>
              </a:rPr>
              <a:t>дарсга</a:t>
            </a:r>
            <a:r>
              <a:rPr lang="en-US" sz="1400" b="1" dirty="0">
                <a:solidFill>
                  <a:srgbClr val="3A07DF"/>
                </a:solidFill>
              </a:rPr>
              <a:t> </a:t>
            </a:r>
            <a:r>
              <a:rPr lang="ru-RU" sz="1400" b="1" dirty="0" err="1">
                <a:solidFill>
                  <a:srgbClr val="3A07DF"/>
                </a:solidFill>
              </a:rPr>
              <a:t>давом</a:t>
            </a:r>
            <a:r>
              <a:rPr lang="en-US" sz="1400" b="1" dirty="0">
                <a:solidFill>
                  <a:srgbClr val="3A07DF"/>
                </a:solidFill>
              </a:rPr>
              <a:t> </a:t>
            </a:r>
            <a:r>
              <a:rPr lang="uz-Cyrl-UZ" sz="1400" b="1" dirty="0">
                <a:solidFill>
                  <a:srgbClr val="3A07DF"/>
                </a:solidFill>
              </a:rPr>
              <a:t>э</a:t>
            </a:r>
            <a:r>
              <a:rPr lang="ru-RU" sz="1400" b="1" dirty="0" err="1">
                <a:solidFill>
                  <a:srgbClr val="3A07DF"/>
                </a:solidFill>
              </a:rPr>
              <a:t>тишингиз</a:t>
            </a:r>
            <a:r>
              <a:rPr lang="en-US" sz="1400" b="1" dirty="0">
                <a:solidFill>
                  <a:srgbClr val="3A07DF"/>
                </a:solidFill>
              </a:rPr>
              <a:t> </a:t>
            </a:r>
            <a:r>
              <a:rPr lang="ru-RU" sz="1400" b="1" dirty="0">
                <a:solidFill>
                  <a:srgbClr val="3A07DF"/>
                </a:solidFill>
              </a:rPr>
              <a:t>к</a:t>
            </a:r>
            <a:r>
              <a:rPr lang="en-US" sz="1400" b="1" dirty="0">
                <a:solidFill>
                  <a:srgbClr val="3A07DF"/>
                </a:solidFill>
              </a:rPr>
              <a:t>e</a:t>
            </a:r>
            <a:r>
              <a:rPr lang="ru-RU" sz="1400" b="1" dirty="0">
                <a:solidFill>
                  <a:srgbClr val="3A07DF"/>
                </a:solidFill>
              </a:rPr>
              <a:t>рак</a:t>
            </a:r>
            <a:r>
              <a:rPr lang="en-US" sz="1400" b="1" dirty="0">
                <a:solidFill>
                  <a:srgbClr val="3A07DF"/>
                </a:solidFill>
              </a:rPr>
              <a:t>.</a:t>
            </a:r>
            <a:endParaRPr lang="ru-RU" sz="1400" b="1" i="1" dirty="0">
              <a:solidFill>
                <a:srgbClr val="3A07DF"/>
              </a:solidFill>
            </a:endParaRPr>
          </a:p>
        </p:txBody>
      </p:sp>
      <p:grpSp>
        <p:nvGrpSpPr>
          <p:cNvPr id="2" name="Group 775">
            <a:extLst>
              <a:ext uri="{FF2B5EF4-FFF2-40B4-BE49-F238E27FC236}">
                <a16:creationId xmlns:a16="http://schemas.microsoft.com/office/drawing/2014/main" id="{5607DAC9-7840-4EF2-A9D7-657C5B6F3213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784413" y="1012400"/>
            <a:ext cx="613975" cy="610405"/>
            <a:chOff x="3506" y="3214"/>
            <a:chExt cx="172" cy="171"/>
          </a:xfrm>
          <a:solidFill>
            <a:srgbClr val="3A07DF"/>
          </a:solidFill>
        </p:grpSpPr>
        <p:sp>
          <p:nvSpPr>
            <p:cNvPr id="48" name="Freeform 776">
              <a:extLst>
                <a:ext uri="{FF2B5EF4-FFF2-40B4-BE49-F238E27FC236}">
                  <a16:creationId xmlns:a16="http://schemas.microsoft.com/office/drawing/2014/main" id="{731CD784-1697-4298-9E1F-DB57952FE58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506" y="3311"/>
              <a:ext cx="172" cy="74"/>
            </a:xfrm>
            <a:custGeom>
              <a:avLst/>
              <a:gdLst>
                <a:gd name="T0" fmla="*/ 6399 w 6407"/>
                <a:gd name="T1" fmla="*/ 497 h 2768"/>
                <a:gd name="T2" fmla="*/ 6206 w 6407"/>
                <a:gd name="T3" fmla="*/ 138 h 2768"/>
                <a:gd name="T4" fmla="*/ 5592 w 6407"/>
                <a:gd name="T5" fmla="*/ 172 h 2768"/>
                <a:gd name="T6" fmla="*/ 4560 w 6407"/>
                <a:gd name="T7" fmla="*/ 1133 h 2768"/>
                <a:gd name="T8" fmla="*/ 4219 w 6407"/>
                <a:gd name="T9" fmla="*/ 682 h 2768"/>
                <a:gd name="T10" fmla="*/ 2958 w 6407"/>
                <a:gd name="T11" fmla="*/ 362 h 2768"/>
                <a:gd name="T12" fmla="*/ 2289 w 6407"/>
                <a:gd name="T13" fmla="*/ 384 h 2768"/>
                <a:gd name="T14" fmla="*/ 1418 w 6407"/>
                <a:gd name="T15" fmla="*/ 667 h 2768"/>
                <a:gd name="T16" fmla="*/ 1418 w 6407"/>
                <a:gd name="T17" fmla="*/ 416 h 2768"/>
                <a:gd name="T18" fmla="*/ 1293 w 6407"/>
                <a:gd name="T19" fmla="*/ 291 h 2768"/>
                <a:gd name="T20" fmla="*/ 125 w 6407"/>
                <a:gd name="T21" fmla="*/ 291 h 2768"/>
                <a:gd name="T22" fmla="*/ 0 w 6407"/>
                <a:gd name="T23" fmla="*/ 416 h 2768"/>
                <a:gd name="T24" fmla="*/ 0 w 6407"/>
                <a:gd name="T25" fmla="*/ 2643 h 2768"/>
                <a:gd name="T26" fmla="*/ 125 w 6407"/>
                <a:gd name="T27" fmla="*/ 2768 h 2768"/>
                <a:gd name="T28" fmla="*/ 1293 w 6407"/>
                <a:gd name="T29" fmla="*/ 2768 h 2768"/>
                <a:gd name="T30" fmla="*/ 1418 w 6407"/>
                <a:gd name="T31" fmla="*/ 2643 h 2768"/>
                <a:gd name="T32" fmla="*/ 1418 w 6407"/>
                <a:gd name="T33" fmla="*/ 930 h 2768"/>
                <a:gd name="T34" fmla="*/ 2366 w 6407"/>
                <a:gd name="T35" fmla="*/ 622 h 2768"/>
                <a:gd name="T36" fmla="*/ 2897 w 6407"/>
                <a:gd name="T37" fmla="*/ 605 h 2768"/>
                <a:gd name="T38" fmla="*/ 4157 w 6407"/>
                <a:gd name="T39" fmla="*/ 924 h 2768"/>
                <a:gd name="T40" fmla="*/ 4309 w 6407"/>
                <a:gd name="T41" fmla="*/ 1141 h 2768"/>
                <a:gd name="T42" fmla="*/ 4107 w 6407"/>
                <a:gd name="T43" fmla="*/ 1323 h 2768"/>
                <a:gd name="T44" fmla="*/ 3229 w 6407"/>
                <a:gd name="T45" fmla="*/ 1323 h 2768"/>
                <a:gd name="T46" fmla="*/ 3104 w 6407"/>
                <a:gd name="T47" fmla="*/ 1448 h 2768"/>
                <a:gd name="T48" fmla="*/ 3229 w 6407"/>
                <a:gd name="T49" fmla="*/ 1573 h 2768"/>
                <a:gd name="T50" fmla="*/ 3498 w 6407"/>
                <a:gd name="T51" fmla="*/ 1573 h 2768"/>
                <a:gd name="T52" fmla="*/ 3513 w 6407"/>
                <a:gd name="T53" fmla="*/ 1574 h 2768"/>
                <a:gd name="T54" fmla="*/ 4132 w 6407"/>
                <a:gd name="T55" fmla="*/ 1574 h 2768"/>
                <a:gd name="T56" fmla="*/ 4688 w 6407"/>
                <a:gd name="T57" fmla="*/ 1355 h 2768"/>
                <a:gd name="T58" fmla="*/ 5762 w 6407"/>
                <a:gd name="T59" fmla="*/ 355 h 2768"/>
                <a:gd name="T60" fmla="*/ 6057 w 6407"/>
                <a:gd name="T61" fmla="*/ 338 h 2768"/>
                <a:gd name="T62" fmla="*/ 6150 w 6407"/>
                <a:gd name="T63" fmla="*/ 511 h 2768"/>
                <a:gd name="T64" fmla="*/ 6077 w 6407"/>
                <a:gd name="T65" fmla="*/ 693 h 2768"/>
                <a:gd name="T66" fmla="*/ 4597 w 6407"/>
                <a:gd name="T67" fmla="*/ 2070 h 2768"/>
                <a:gd name="T68" fmla="*/ 4222 w 6407"/>
                <a:gd name="T69" fmla="*/ 2218 h 2768"/>
                <a:gd name="T70" fmla="*/ 2285 w 6407"/>
                <a:gd name="T71" fmla="*/ 2218 h 2768"/>
                <a:gd name="T72" fmla="*/ 2160 w 6407"/>
                <a:gd name="T73" fmla="*/ 2343 h 2768"/>
                <a:gd name="T74" fmla="*/ 2285 w 6407"/>
                <a:gd name="T75" fmla="*/ 2468 h 2768"/>
                <a:gd name="T76" fmla="*/ 4222 w 6407"/>
                <a:gd name="T77" fmla="*/ 2468 h 2768"/>
                <a:gd name="T78" fmla="*/ 4767 w 6407"/>
                <a:gd name="T79" fmla="*/ 2253 h 2768"/>
                <a:gd name="T80" fmla="*/ 6247 w 6407"/>
                <a:gd name="T81" fmla="*/ 876 h 2768"/>
                <a:gd name="T82" fmla="*/ 6399 w 6407"/>
                <a:gd name="T83" fmla="*/ 497 h 2768"/>
                <a:gd name="T84" fmla="*/ 1168 w 6407"/>
                <a:gd name="T85" fmla="*/ 2518 h 2768"/>
                <a:gd name="T86" fmla="*/ 250 w 6407"/>
                <a:gd name="T87" fmla="*/ 2518 h 2768"/>
                <a:gd name="T88" fmla="*/ 250 w 6407"/>
                <a:gd name="T89" fmla="*/ 541 h 2768"/>
                <a:gd name="T90" fmla="*/ 1168 w 6407"/>
                <a:gd name="T91" fmla="*/ 541 h 2768"/>
                <a:gd name="T92" fmla="*/ 1168 w 6407"/>
                <a:gd name="T93" fmla="*/ 2518 h 27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6407" h="2768">
                  <a:moveTo>
                    <a:pt x="6399" y="497"/>
                  </a:moveTo>
                  <a:cubicBezTo>
                    <a:pt x="6391" y="354"/>
                    <a:pt x="6321" y="223"/>
                    <a:pt x="6206" y="138"/>
                  </a:cubicBezTo>
                  <a:cubicBezTo>
                    <a:pt x="6020" y="0"/>
                    <a:pt x="5761" y="14"/>
                    <a:pt x="5592" y="172"/>
                  </a:cubicBezTo>
                  <a:lnTo>
                    <a:pt x="4560" y="1133"/>
                  </a:lnTo>
                  <a:cubicBezTo>
                    <a:pt x="4566" y="922"/>
                    <a:pt x="4427" y="735"/>
                    <a:pt x="4219" y="682"/>
                  </a:cubicBezTo>
                  <a:lnTo>
                    <a:pt x="2958" y="362"/>
                  </a:lnTo>
                  <a:cubicBezTo>
                    <a:pt x="2737" y="306"/>
                    <a:pt x="2506" y="314"/>
                    <a:pt x="2289" y="384"/>
                  </a:cubicBezTo>
                  <a:lnTo>
                    <a:pt x="1418" y="667"/>
                  </a:lnTo>
                  <a:lnTo>
                    <a:pt x="1418" y="416"/>
                  </a:lnTo>
                  <a:cubicBezTo>
                    <a:pt x="1418" y="347"/>
                    <a:pt x="1362" y="291"/>
                    <a:pt x="1293" y="291"/>
                  </a:cubicBezTo>
                  <a:lnTo>
                    <a:pt x="125" y="291"/>
                  </a:lnTo>
                  <a:cubicBezTo>
                    <a:pt x="56" y="291"/>
                    <a:pt x="0" y="347"/>
                    <a:pt x="0" y="416"/>
                  </a:cubicBezTo>
                  <a:lnTo>
                    <a:pt x="0" y="2643"/>
                  </a:lnTo>
                  <a:cubicBezTo>
                    <a:pt x="0" y="2712"/>
                    <a:pt x="56" y="2768"/>
                    <a:pt x="125" y="2768"/>
                  </a:cubicBezTo>
                  <a:lnTo>
                    <a:pt x="1293" y="2768"/>
                  </a:lnTo>
                  <a:cubicBezTo>
                    <a:pt x="1362" y="2768"/>
                    <a:pt x="1418" y="2712"/>
                    <a:pt x="1418" y="2643"/>
                  </a:cubicBezTo>
                  <a:lnTo>
                    <a:pt x="1418" y="930"/>
                  </a:lnTo>
                  <a:lnTo>
                    <a:pt x="2366" y="622"/>
                  </a:lnTo>
                  <a:cubicBezTo>
                    <a:pt x="2538" y="566"/>
                    <a:pt x="2722" y="560"/>
                    <a:pt x="2897" y="605"/>
                  </a:cubicBezTo>
                  <a:lnTo>
                    <a:pt x="4157" y="924"/>
                  </a:lnTo>
                  <a:cubicBezTo>
                    <a:pt x="4255" y="949"/>
                    <a:pt x="4319" y="1040"/>
                    <a:pt x="4309" y="1141"/>
                  </a:cubicBezTo>
                  <a:cubicBezTo>
                    <a:pt x="4299" y="1245"/>
                    <a:pt x="4212" y="1323"/>
                    <a:pt x="4107" y="1323"/>
                  </a:cubicBezTo>
                  <a:lnTo>
                    <a:pt x="3229" y="1323"/>
                  </a:lnTo>
                  <a:cubicBezTo>
                    <a:pt x="3160" y="1323"/>
                    <a:pt x="3104" y="1379"/>
                    <a:pt x="3104" y="1448"/>
                  </a:cubicBezTo>
                  <a:cubicBezTo>
                    <a:pt x="3104" y="1517"/>
                    <a:pt x="3160" y="1573"/>
                    <a:pt x="3229" y="1573"/>
                  </a:cubicBezTo>
                  <a:lnTo>
                    <a:pt x="3498" y="1573"/>
                  </a:lnTo>
                  <a:cubicBezTo>
                    <a:pt x="3503" y="1574"/>
                    <a:pt x="3508" y="1574"/>
                    <a:pt x="3513" y="1574"/>
                  </a:cubicBezTo>
                  <a:lnTo>
                    <a:pt x="4132" y="1574"/>
                  </a:lnTo>
                  <a:cubicBezTo>
                    <a:pt x="4339" y="1574"/>
                    <a:pt x="4536" y="1496"/>
                    <a:pt x="4688" y="1355"/>
                  </a:cubicBezTo>
                  <a:lnTo>
                    <a:pt x="5762" y="355"/>
                  </a:lnTo>
                  <a:cubicBezTo>
                    <a:pt x="5843" y="279"/>
                    <a:pt x="5967" y="272"/>
                    <a:pt x="6057" y="338"/>
                  </a:cubicBezTo>
                  <a:cubicBezTo>
                    <a:pt x="6112" y="379"/>
                    <a:pt x="6146" y="442"/>
                    <a:pt x="6150" y="511"/>
                  </a:cubicBezTo>
                  <a:cubicBezTo>
                    <a:pt x="6154" y="580"/>
                    <a:pt x="6127" y="646"/>
                    <a:pt x="6077" y="693"/>
                  </a:cubicBezTo>
                  <a:lnTo>
                    <a:pt x="4597" y="2070"/>
                  </a:lnTo>
                  <a:cubicBezTo>
                    <a:pt x="4494" y="2165"/>
                    <a:pt x="4361" y="2218"/>
                    <a:pt x="4222" y="2218"/>
                  </a:cubicBezTo>
                  <a:lnTo>
                    <a:pt x="2285" y="2218"/>
                  </a:lnTo>
                  <a:cubicBezTo>
                    <a:pt x="2216" y="2218"/>
                    <a:pt x="2160" y="2274"/>
                    <a:pt x="2160" y="2343"/>
                  </a:cubicBezTo>
                  <a:cubicBezTo>
                    <a:pt x="2160" y="2412"/>
                    <a:pt x="2216" y="2468"/>
                    <a:pt x="2285" y="2468"/>
                  </a:cubicBezTo>
                  <a:lnTo>
                    <a:pt x="4222" y="2468"/>
                  </a:lnTo>
                  <a:cubicBezTo>
                    <a:pt x="4425" y="2468"/>
                    <a:pt x="4618" y="2392"/>
                    <a:pt x="4767" y="2253"/>
                  </a:cubicBezTo>
                  <a:lnTo>
                    <a:pt x="6247" y="876"/>
                  </a:lnTo>
                  <a:cubicBezTo>
                    <a:pt x="6352" y="778"/>
                    <a:pt x="6407" y="640"/>
                    <a:pt x="6399" y="497"/>
                  </a:cubicBezTo>
                  <a:close/>
                  <a:moveTo>
                    <a:pt x="1168" y="2518"/>
                  </a:moveTo>
                  <a:lnTo>
                    <a:pt x="250" y="2518"/>
                  </a:lnTo>
                  <a:lnTo>
                    <a:pt x="250" y="541"/>
                  </a:lnTo>
                  <a:lnTo>
                    <a:pt x="1168" y="541"/>
                  </a:lnTo>
                  <a:lnTo>
                    <a:pt x="1168" y="2518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cs typeface="+mn-cs"/>
              </a:endParaRPr>
            </a:p>
          </p:txBody>
        </p:sp>
        <p:sp>
          <p:nvSpPr>
            <p:cNvPr id="49" name="Freeform 777">
              <a:extLst>
                <a:ext uri="{FF2B5EF4-FFF2-40B4-BE49-F238E27FC236}">
                  <a16:creationId xmlns:a16="http://schemas.microsoft.com/office/drawing/2014/main" id="{05E50E2F-E607-4680-ACBE-9A4D26BE269A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0" y="3371"/>
              <a:ext cx="7" cy="6"/>
            </a:xfrm>
            <a:custGeom>
              <a:avLst/>
              <a:gdLst>
                <a:gd name="T0" fmla="*/ 213 w 250"/>
                <a:gd name="T1" fmla="*/ 36 h 250"/>
                <a:gd name="T2" fmla="*/ 125 w 250"/>
                <a:gd name="T3" fmla="*/ 0 h 250"/>
                <a:gd name="T4" fmla="*/ 36 w 250"/>
                <a:gd name="T5" fmla="*/ 36 h 250"/>
                <a:gd name="T6" fmla="*/ 0 w 250"/>
                <a:gd name="T7" fmla="*/ 125 h 250"/>
                <a:gd name="T8" fmla="*/ 36 w 250"/>
                <a:gd name="T9" fmla="*/ 213 h 250"/>
                <a:gd name="T10" fmla="*/ 125 w 250"/>
                <a:gd name="T11" fmla="*/ 250 h 250"/>
                <a:gd name="T12" fmla="*/ 213 w 250"/>
                <a:gd name="T13" fmla="*/ 213 h 250"/>
                <a:gd name="T14" fmla="*/ 250 w 250"/>
                <a:gd name="T15" fmla="*/ 125 h 250"/>
                <a:gd name="T16" fmla="*/ 213 w 250"/>
                <a:gd name="T17" fmla="*/ 36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0" h="250">
                  <a:moveTo>
                    <a:pt x="213" y="36"/>
                  </a:moveTo>
                  <a:cubicBezTo>
                    <a:pt x="190" y="13"/>
                    <a:pt x="157" y="0"/>
                    <a:pt x="125" y="0"/>
                  </a:cubicBezTo>
                  <a:cubicBezTo>
                    <a:pt x="92" y="0"/>
                    <a:pt x="59" y="13"/>
                    <a:pt x="36" y="36"/>
                  </a:cubicBezTo>
                  <a:cubicBezTo>
                    <a:pt x="13" y="60"/>
                    <a:pt x="0" y="92"/>
                    <a:pt x="0" y="125"/>
                  </a:cubicBezTo>
                  <a:cubicBezTo>
                    <a:pt x="0" y="158"/>
                    <a:pt x="13" y="190"/>
                    <a:pt x="36" y="213"/>
                  </a:cubicBezTo>
                  <a:cubicBezTo>
                    <a:pt x="60" y="236"/>
                    <a:pt x="92" y="250"/>
                    <a:pt x="125" y="250"/>
                  </a:cubicBezTo>
                  <a:cubicBezTo>
                    <a:pt x="157" y="250"/>
                    <a:pt x="190" y="236"/>
                    <a:pt x="213" y="213"/>
                  </a:cubicBezTo>
                  <a:cubicBezTo>
                    <a:pt x="236" y="190"/>
                    <a:pt x="250" y="158"/>
                    <a:pt x="250" y="125"/>
                  </a:cubicBezTo>
                  <a:cubicBezTo>
                    <a:pt x="250" y="92"/>
                    <a:pt x="236" y="60"/>
                    <a:pt x="213" y="36"/>
                  </a:cubicBez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cs typeface="+mn-cs"/>
              </a:endParaRPr>
            </a:p>
          </p:txBody>
        </p:sp>
        <p:sp>
          <p:nvSpPr>
            <p:cNvPr id="51" name="Freeform 778">
              <a:extLst>
                <a:ext uri="{FF2B5EF4-FFF2-40B4-BE49-F238E27FC236}">
                  <a16:creationId xmlns:a16="http://schemas.microsoft.com/office/drawing/2014/main" id="{1A402CF9-86E4-4200-B673-6852C1FC719C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2" y="3367"/>
              <a:ext cx="6" cy="7"/>
            </a:xfrm>
            <a:custGeom>
              <a:avLst/>
              <a:gdLst>
                <a:gd name="T0" fmla="*/ 213 w 250"/>
                <a:gd name="T1" fmla="*/ 36 h 250"/>
                <a:gd name="T2" fmla="*/ 125 w 250"/>
                <a:gd name="T3" fmla="*/ 0 h 250"/>
                <a:gd name="T4" fmla="*/ 36 w 250"/>
                <a:gd name="T5" fmla="*/ 36 h 250"/>
                <a:gd name="T6" fmla="*/ 0 w 250"/>
                <a:gd name="T7" fmla="*/ 125 h 250"/>
                <a:gd name="T8" fmla="*/ 36 w 250"/>
                <a:gd name="T9" fmla="*/ 213 h 250"/>
                <a:gd name="T10" fmla="*/ 125 w 250"/>
                <a:gd name="T11" fmla="*/ 250 h 250"/>
                <a:gd name="T12" fmla="*/ 213 w 250"/>
                <a:gd name="T13" fmla="*/ 213 h 250"/>
                <a:gd name="T14" fmla="*/ 250 w 250"/>
                <a:gd name="T15" fmla="*/ 125 h 250"/>
                <a:gd name="T16" fmla="*/ 213 w 250"/>
                <a:gd name="T17" fmla="*/ 36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0" h="250">
                  <a:moveTo>
                    <a:pt x="213" y="36"/>
                  </a:moveTo>
                  <a:cubicBezTo>
                    <a:pt x="190" y="13"/>
                    <a:pt x="158" y="0"/>
                    <a:pt x="125" y="0"/>
                  </a:cubicBezTo>
                  <a:cubicBezTo>
                    <a:pt x="92" y="0"/>
                    <a:pt x="60" y="13"/>
                    <a:pt x="36" y="36"/>
                  </a:cubicBezTo>
                  <a:cubicBezTo>
                    <a:pt x="13" y="60"/>
                    <a:pt x="0" y="92"/>
                    <a:pt x="0" y="125"/>
                  </a:cubicBezTo>
                  <a:cubicBezTo>
                    <a:pt x="0" y="158"/>
                    <a:pt x="13" y="190"/>
                    <a:pt x="36" y="213"/>
                  </a:cubicBezTo>
                  <a:cubicBezTo>
                    <a:pt x="60" y="236"/>
                    <a:pt x="92" y="250"/>
                    <a:pt x="125" y="250"/>
                  </a:cubicBezTo>
                  <a:cubicBezTo>
                    <a:pt x="158" y="250"/>
                    <a:pt x="190" y="236"/>
                    <a:pt x="213" y="213"/>
                  </a:cubicBezTo>
                  <a:cubicBezTo>
                    <a:pt x="237" y="190"/>
                    <a:pt x="250" y="158"/>
                    <a:pt x="250" y="125"/>
                  </a:cubicBezTo>
                  <a:cubicBezTo>
                    <a:pt x="250" y="92"/>
                    <a:pt x="237" y="60"/>
                    <a:pt x="213" y="36"/>
                  </a:cubicBez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cs typeface="+mn-cs"/>
              </a:endParaRPr>
            </a:p>
          </p:txBody>
        </p:sp>
        <p:sp>
          <p:nvSpPr>
            <p:cNvPr id="52" name="Freeform 779">
              <a:extLst>
                <a:ext uri="{FF2B5EF4-FFF2-40B4-BE49-F238E27FC236}">
                  <a16:creationId xmlns:a16="http://schemas.microsoft.com/office/drawing/2014/main" id="{BE1E65C1-0E0A-4122-B3D1-D3E800D2208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562" y="3214"/>
              <a:ext cx="60" cy="75"/>
            </a:xfrm>
            <a:custGeom>
              <a:avLst/>
              <a:gdLst>
                <a:gd name="T0" fmla="*/ 1125 w 2250"/>
                <a:gd name="T1" fmla="*/ 0 h 2788"/>
                <a:gd name="T2" fmla="*/ 0 w 2250"/>
                <a:gd name="T3" fmla="*/ 1125 h 2788"/>
                <a:gd name="T4" fmla="*/ 375 w 2250"/>
                <a:gd name="T5" fmla="*/ 1500 h 2788"/>
                <a:gd name="T6" fmla="*/ 750 w 2250"/>
                <a:gd name="T7" fmla="*/ 1125 h 2788"/>
                <a:gd name="T8" fmla="*/ 1125 w 2250"/>
                <a:gd name="T9" fmla="*/ 750 h 2788"/>
                <a:gd name="T10" fmla="*/ 1500 w 2250"/>
                <a:gd name="T11" fmla="*/ 1125 h 2788"/>
                <a:gd name="T12" fmla="*/ 1125 w 2250"/>
                <a:gd name="T13" fmla="*/ 1500 h 2788"/>
                <a:gd name="T14" fmla="*/ 750 w 2250"/>
                <a:gd name="T15" fmla="*/ 1875 h 2788"/>
                <a:gd name="T16" fmla="*/ 750 w 2250"/>
                <a:gd name="T17" fmla="*/ 2413 h 2788"/>
                <a:gd name="T18" fmla="*/ 1125 w 2250"/>
                <a:gd name="T19" fmla="*/ 2788 h 2788"/>
                <a:gd name="T20" fmla="*/ 1500 w 2250"/>
                <a:gd name="T21" fmla="*/ 2413 h 2788"/>
                <a:gd name="T22" fmla="*/ 1500 w 2250"/>
                <a:gd name="T23" fmla="*/ 2186 h 2788"/>
                <a:gd name="T24" fmla="*/ 2250 w 2250"/>
                <a:gd name="T25" fmla="*/ 1125 h 2788"/>
                <a:gd name="T26" fmla="*/ 1125 w 2250"/>
                <a:gd name="T27" fmla="*/ 0 h 2788"/>
                <a:gd name="T28" fmla="*/ 1343 w 2250"/>
                <a:gd name="T29" fmla="*/ 1972 h 2788"/>
                <a:gd name="T30" fmla="*/ 1250 w 2250"/>
                <a:gd name="T31" fmla="*/ 2093 h 2788"/>
                <a:gd name="T32" fmla="*/ 1250 w 2250"/>
                <a:gd name="T33" fmla="*/ 2413 h 2788"/>
                <a:gd name="T34" fmla="*/ 1125 w 2250"/>
                <a:gd name="T35" fmla="*/ 2538 h 2788"/>
                <a:gd name="T36" fmla="*/ 1000 w 2250"/>
                <a:gd name="T37" fmla="*/ 2413 h 2788"/>
                <a:gd name="T38" fmla="*/ 1000 w 2250"/>
                <a:gd name="T39" fmla="*/ 1875 h 2788"/>
                <a:gd name="T40" fmla="*/ 1125 w 2250"/>
                <a:gd name="T41" fmla="*/ 1750 h 2788"/>
                <a:gd name="T42" fmla="*/ 1750 w 2250"/>
                <a:gd name="T43" fmla="*/ 1125 h 2788"/>
                <a:gd name="T44" fmla="*/ 1125 w 2250"/>
                <a:gd name="T45" fmla="*/ 500 h 2788"/>
                <a:gd name="T46" fmla="*/ 500 w 2250"/>
                <a:gd name="T47" fmla="*/ 1125 h 2788"/>
                <a:gd name="T48" fmla="*/ 375 w 2250"/>
                <a:gd name="T49" fmla="*/ 1250 h 2788"/>
                <a:gd name="T50" fmla="*/ 250 w 2250"/>
                <a:gd name="T51" fmla="*/ 1125 h 2788"/>
                <a:gd name="T52" fmla="*/ 1125 w 2250"/>
                <a:gd name="T53" fmla="*/ 250 h 2788"/>
                <a:gd name="T54" fmla="*/ 2000 w 2250"/>
                <a:gd name="T55" fmla="*/ 1125 h 2788"/>
                <a:gd name="T56" fmla="*/ 1343 w 2250"/>
                <a:gd name="T57" fmla="*/ 1972 h 27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250" h="2788">
                  <a:moveTo>
                    <a:pt x="1125" y="0"/>
                  </a:moveTo>
                  <a:cubicBezTo>
                    <a:pt x="504" y="0"/>
                    <a:pt x="0" y="505"/>
                    <a:pt x="0" y="1125"/>
                  </a:cubicBezTo>
                  <a:cubicBezTo>
                    <a:pt x="0" y="1332"/>
                    <a:pt x="168" y="1500"/>
                    <a:pt x="375" y="1500"/>
                  </a:cubicBezTo>
                  <a:cubicBezTo>
                    <a:pt x="582" y="1500"/>
                    <a:pt x="750" y="1332"/>
                    <a:pt x="750" y="1125"/>
                  </a:cubicBezTo>
                  <a:cubicBezTo>
                    <a:pt x="750" y="918"/>
                    <a:pt x="918" y="750"/>
                    <a:pt x="1125" y="750"/>
                  </a:cubicBezTo>
                  <a:cubicBezTo>
                    <a:pt x="1332" y="750"/>
                    <a:pt x="1500" y="918"/>
                    <a:pt x="1500" y="1125"/>
                  </a:cubicBezTo>
                  <a:cubicBezTo>
                    <a:pt x="1500" y="1332"/>
                    <a:pt x="1332" y="1500"/>
                    <a:pt x="1125" y="1500"/>
                  </a:cubicBezTo>
                  <a:cubicBezTo>
                    <a:pt x="918" y="1500"/>
                    <a:pt x="750" y="1668"/>
                    <a:pt x="750" y="1875"/>
                  </a:cubicBezTo>
                  <a:lnTo>
                    <a:pt x="750" y="2413"/>
                  </a:lnTo>
                  <a:cubicBezTo>
                    <a:pt x="750" y="2619"/>
                    <a:pt x="918" y="2788"/>
                    <a:pt x="1125" y="2788"/>
                  </a:cubicBezTo>
                  <a:cubicBezTo>
                    <a:pt x="1332" y="2788"/>
                    <a:pt x="1500" y="2619"/>
                    <a:pt x="1500" y="2413"/>
                  </a:cubicBezTo>
                  <a:lnTo>
                    <a:pt x="1500" y="2186"/>
                  </a:lnTo>
                  <a:cubicBezTo>
                    <a:pt x="1946" y="2028"/>
                    <a:pt x="2250" y="1605"/>
                    <a:pt x="2250" y="1125"/>
                  </a:cubicBezTo>
                  <a:cubicBezTo>
                    <a:pt x="2250" y="505"/>
                    <a:pt x="1745" y="0"/>
                    <a:pt x="1125" y="0"/>
                  </a:cubicBezTo>
                  <a:close/>
                  <a:moveTo>
                    <a:pt x="1343" y="1972"/>
                  </a:moveTo>
                  <a:cubicBezTo>
                    <a:pt x="1288" y="1987"/>
                    <a:pt x="1250" y="2036"/>
                    <a:pt x="1250" y="2093"/>
                  </a:cubicBezTo>
                  <a:lnTo>
                    <a:pt x="1250" y="2413"/>
                  </a:lnTo>
                  <a:cubicBezTo>
                    <a:pt x="1250" y="2481"/>
                    <a:pt x="1194" y="2538"/>
                    <a:pt x="1125" y="2538"/>
                  </a:cubicBezTo>
                  <a:cubicBezTo>
                    <a:pt x="1056" y="2538"/>
                    <a:pt x="1000" y="2481"/>
                    <a:pt x="1000" y="2413"/>
                  </a:cubicBezTo>
                  <a:lnTo>
                    <a:pt x="1000" y="1875"/>
                  </a:lnTo>
                  <a:cubicBezTo>
                    <a:pt x="1000" y="1806"/>
                    <a:pt x="1056" y="1750"/>
                    <a:pt x="1125" y="1750"/>
                  </a:cubicBezTo>
                  <a:cubicBezTo>
                    <a:pt x="1469" y="1750"/>
                    <a:pt x="1750" y="1470"/>
                    <a:pt x="1750" y="1125"/>
                  </a:cubicBezTo>
                  <a:cubicBezTo>
                    <a:pt x="1750" y="781"/>
                    <a:pt x="1469" y="500"/>
                    <a:pt x="1125" y="500"/>
                  </a:cubicBezTo>
                  <a:cubicBezTo>
                    <a:pt x="780" y="500"/>
                    <a:pt x="500" y="781"/>
                    <a:pt x="500" y="1125"/>
                  </a:cubicBezTo>
                  <a:cubicBezTo>
                    <a:pt x="500" y="1194"/>
                    <a:pt x="444" y="1250"/>
                    <a:pt x="375" y="1250"/>
                  </a:cubicBezTo>
                  <a:cubicBezTo>
                    <a:pt x="306" y="1250"/>
                    <a:pt x="250" y="1194"/>
                    <a:pt x="250" y="1125"/>
                  </a:cubicBezTo>
                  <a:cubicBezTo>
                    <a:pt x="250" y="643"/>
                    <a:pt x="642" y="250"/>
                    <a:pt x="1125" y="250"/>
                  </a:cubicBezTo>
                  <a:cubicBezTo>
                    <a:pt x="1607" y="250"/>
                    <a:pt x="2000" y="643"/>
                    <a:pt x="2000" y="1125"/>
                  </a:cubicBezTo>
                  <a:cubicBezTo>
                    <a:pt x="2000" y="1524"/>
                    <a:pt x="1730" y="1873"/>
                    <a:pt x="1343" y="1972"/>
                  </a:cubicBez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cs typeface="+mn-cs"/>
              </a:endParaRPr>
            </a:p>
          </p:txBody>
        </p:sp>
        <p:sp>
          <p:nvSpPr>
            <p:cNvPr id="53" name="Freeform 780">
              <a:extLst>
                <a:ext uri="{FF2B5EF4-FFF2-40B4-BE49-F238E27FC236}">
                  <a16:creationId xmlns:a16="http://schemas.microsoft.com/office/drawing/2014/main" id="{2776A972-8834-4893-9C17-C17D1440EE9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582" y="3296"/>
              <a:ext cx="20" cy="20"/>
            </a:xfrm>
            <a:custGeom>
              <a:avLst/>
              <a:gdLst>
                <a:gd name="T0" fmla="*/ 640 w 750"/>
                <a:gd name="T1" fmla="*/ 110 h 750"/>
                <a:gd name="T2" fmla="*/ 375 w 750"/>
                <a:gd name="T3" fmla="*/ 0 h 750"/>
                <a:gd name="T4" fmla="*/ 110 w 750"/>
                <a:gd name="T5" fmla="*/ 109 h 750"/>
                <a:gd name="T6" fmla="*/ 0 w 750"/>
                <a:gd name="T7" fmla="*/ 375 h 750"/>
                <a:gd name="T8" fmla="*/ 110 w 750"/>
                <a:gd name="T9" fmla="*/ 640 h 750"/>
                <a:gd name="T10" fmla="*/ 375 w 750"/>
                <a:gd name="T11" fmla="*/ 750 h 750"/>
                <a:gd name="T12" fmla="*/ 640 w 750"/>
                <a:gd name="T13" fmla="*/ 640 h 750"/>
                <a:gd name="T14" fmla="*/ 750 w 750"/>
                <a:gd name="T15" fmla="*/ 375 h 750"/>
                <a:gd name="T16" fmla="*/ 640 w 750"/>
                <a:gd name="T17" fmla="*/ 110 h 750"/>
                <a:gd name="T18" fmla="*/ 463 w 750"/>
                <a:gd name="T19" fmla="*/ 463 h 750"/>
                <a:gd name="T20" fmla="*/ 375 w 750"/>
                <a:gd name="T21" fmla="*/ 500 h 750"/>
                <a:gd name="T22" fmla="*/ 286 w 750"/>
                <a:gd name="T23" fmla="*/ 463 h 750"/>
                <a:gd name="T24" fmla="*/ 250 w 750"/>
                <a:gd name="T25" fmla="*/ 375 h 750"/>
                <a:gd name="T26" fmla="*/ 287 w 750"/>
                <a:gd name="T27" fmla="*/ 286 h 750"/>
                <a:gd name="T28" fmla="*/ 375 w 750"/>
                <a:gd name="T29" fmla="*/ 250 h 750"/>
                <a:gd name="T30" fmla="*/ 463 w 750"/>
                <a:gd name="T31" fmla="*/ 286 h 750"/>
                <a:gd name="T32" fmla="*/ 500 w 750"/>
                <a:gd name="T33" fmla="*/ 375 h 750"/>
                <a:gd name="T34" fmla="*/ 463 w 750"/>
                <a:gd name="T35" fmla="*/ 463 h 7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50" h="750">
                  <a:moveTo>
                    <a:pt x="640" y="110"/>
                  </a:moveTo>
                  <a:cubicBezTo>
                    <a:pt x="570" y="40"/>
                    <a:pt x="474" y="0"/>
                    <a:pt x="375" y="0"/>
                  </a:cubicBezTo>
                  <a:cubicBezTo>
                    <a:pt x="276" y="0"/>
                    <a:pt x="179" y="40"/>
                    <a:pt x="110" y="109"/>
                  </a:cubicBezTo>
                  <a:cubicBezTo>
                    <a:pt x="40" y="179"/>
                    <a:pt x="0" y="276"/>
                    <a:pt x="0" y="375"/>
                  </a:cubicBezTo>
                  <a:cubicBezTo>
                    <a:pt x="0" y="473"/>
                    <a:pt x="40" y="570"/>
                    <a:pt x="110" y="640"/>
                  </a:cubicBezTo>
                  <a:cubicBezTo>
                    <a:pt x="179" y="710"/>
                    <a:pt x="276" y="750"/>
                    <a:pt x="375" y="750"/>
                  </a:cubicBezTo>
                  <a:cubicBezTo>
                    <a:pt x="473" y="750"/>
                    <a:pt x="570" y="709"/>
                    <a:pt x="640" y="640"/>
                  </a:cubicBezTo>
                  <a:cubicBezTo>
                    <a:pt x="710" y="570"/>
                    <a:pt x="750" y="473"/>
                    <a:pt x="750" y="375"/>
                  </a:cubicBezTo>
                  <a:cubicBezTo>
                    <a:pt x="750" y="276"/>
                    <a:pt x="710" y="179"/>
                    <a:pt x="640" y="110"/>
                  </a:cubicBezTo>
                  <a:close/>
                  <a:moveTo>
                    <a:pt x="463" y="463"/>
                  </a:moveTo>
                  <a:cubicBezTo>
                    <a:pt x="440" y="486"/>
                    <a:pt x="407" y="500"/>
                    <a:pt x="375" y="500"/>
                  </a:cubicBezTo>
                  <a:cubicBezTo>
                    <a:pt x="342" y="500"/>
                    <a:pt x="309" y="486"/>
                    <a:pt x="286" y="463"/>
                  </a:cubicBezTo>
                  <a:cubicBezTo>
                    <a:pt x="263" y="440"/>
                    <a:pt x="250" y="407"/>
                    <a:pt x="250" y="375"/>
                  </a:cubicBezTo>
                  <a:cubicBezTo>
                    <a:pt x="250" y="342"/>
                    <a:pt x="263" y="309"/>
                    <a:pt x="287" y="286"/>
                  </a:cubicBezTo>
                  <a:cubicBezTo>
                    <a:pt x="309" y="263"/>
                    <a:pt x="342" y="250"/>
                    <a:pt x="375" y="250"/>
                  </a:cubicBezTo>
                  <a:cubicBezTo>
                    <a:pt x="407" y="250"/>
                    <a:pt x="440" y="263"/>
                    <a:pt x="463" y="286"/>
                  </a:cubicBezTo>
                  <a:cubicBezTo>
                    <a:pt x="486" y="309"/>
                    <a:pt x="500" y="342"/>
                    <a:pt x="500" y="375"/>
                  </a:cubicBezTo>
                  <a:cubicBezTo>
                    <a:pt x="500" y="407"/>
                    <a:pt x="486" y="440"/>
                    <a:pt x="463" y="463"/>
                  </a:cubicBez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cs typeface="+mn-cs"/>
              </a:endParaRPr>
            </a:p>
          </p:txBody>
        </p:sp>
        <p:sp>
          <p:nvSpPr>
            <p:cNvPr id="54" name="Freeform 781">
              <a:extLst>
                <a:ext uri="{FF2B5EF4-FFF2-40B4-BE49-F238E27FC236}">
                  <a16:creationId xmlns:a16="http://schemas.microsoft.com/office/drawing/2014/main" id="{38FF0259-EAE6-4A1F-A8E6-257314E7E830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2" y="3333"/>
              <a:ext cx="6" cy="28"/>
            </a:xfrm>
            <a:custGeom>
              <a:avLst/>
              <a:gdLst>
                <a:gd name="T0" fmla="*/ 125 w 250"/>
                <a:gd name="T1" fmla="*/ 0 h 1044"/>
                <a:gd name="T2" fmla="*/ 0 w 250"/>
                <a:gd name="T3" fmla="*/ 125 h 1044"/>
                <a:gd name="T4" fmla="*/ 0 w 250"/>
                <a:gd name="T5" fmla="*/ 919 h 1044"/>
                <a:gd name="T6" fmla="*/ 125 w 250"/>
                <a:gd name="T7" fmla="*/ 1044 h 1044"/>
                <a:gd name="T8" fmla="*/ 250 w 250"/>
                <a:gd name="T9" fmla="*/ 919 h 1044"/>
                <a:gd name="T10" fmla="*/ 250 w 250"/>
                <a:gd name="T11" fmla="*/ 125 h 1044"/>
                <a:gd name="T12" fmla="*/ 125 w 250"/>
                <a:gd name="T13" fmla="*/ 0 h 10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0" h="1044">
                  <a:moveTo>
                    <a:pt x="125" y="0"/>
                  </a:moveTo>
                  <a:cubicBezTo>
                    <a:pt x="56" y="0"/>
                    <a:pt x="0" y="56"/>
                    <a:pt x="0" y="125"/>
                  </a:cubicBezTo>
                  <a:lnTo>
                    <a:pt x="0" y="919"/>
                  </a:lnTo>
                  <a:cubicBezTo>
                    <a:pt x="0" y="988"/>
                    <a:pt x="56" y="1044"/>
                    <a:pt x="125" y="1044"/>
                  </a:cubicBezTo>
                  <a:cubicBezTo>
                    <a:pt x="194" y="1044"/>
                    <a:pt x="250" y="988"/>
                    <a:pt x="250" y="919"/>
                  </a:cubicBezTo>
                  <a:lnTo>
                    <a:pt x="250" y="125"/>
                  </a:lnTo>
                  <a:cubicBezTo>
                    <a:pt x="250" y="56"/>
                    <a:pt x="194" y="0"/>
                    <a:pt x="125" y="0"/>
                  </a:cubicBez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cs typeface="+mn-cs"/>
              </a:endParaRPr>
            </a:p>
          </p:txBody>
        </p:sp>
      </p:grpSp>
      <p:sp>
        <p:nvSpPr>
          <p:cNvPr id="128006" name="Rectangle 54">
            <a:extLst>
              <a:ext uri="{FF2B5EF4-FFF2-40B4-BE49-F238E27FC236}">
                <a16:creationId xmlns:a16="http://schemas.microsoft.com/office/drawing/2014/main" id="{2B7F1544-E776-4177-BA59-DC86A0518C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32000" y="2500313"/>
            <a:ext cx="4208463" cy="1477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spcAft>
                <a:spcPts val="1600"/>
              </a:spcAft>
            </a:pPr>
            <a:r>
              <a:rPr lang="ru-RU" altLang="en-US" sz="1400" b="1">
                <a:solidFill>
                  <a:schemeClr val="tx2"/>
                </a:solidFill>
              </a:rPr>
              <a:t>Фақат</a:t>
            </a:r>
            <a:r>
              <a:rPr lang="en-US" altLang="en-US" sz="1400" b="1">
                <a:solidFill>
                  <a:schemeClr val="tx2"/>
                </a:solidFill>
              </a:rPr>
              <a:t> </a:t>
            </a:r>
            <a:r>
              <a:rPr lang="ru-RU" altLang="en-US" sz="1400" b="1">
                <a:solidFill>
                  <a:schemeClr val="tx2"/>
                </a:solidFill>
              </a:rPr>
              <a:t>а</a:t>
            </a:r>
            <a:r>
              <a:rPr lang="en-US" altLang="en-US" sz="1400" b="1">
                <a:solidFill>
                  <a:schemeClr val="tx2"/>
                </a:solidFill>
              </a:rPr>
              <a:t> </a:t>
            </a:r>
            <a:r>
              <a:rPr lang="ru-RU" altLang="en-US" sz="1400" b="1">
                <a:solidFill>
                  <a:schemeClr val="tx2"/>
                </a:solidFill>
              </a:rPr>
              <a:t>банди</a:t>
            </a:r>
            <a:r>
              <a:rPr lang="en-US" altLang="en-US" sz="1400" b="1">
                <a:solidFill>
                  <a:schemeClr val="tx2"/>
                </a:solidFill>
              </a:rPr>
              <a:t> </a:t>
            </a:r>
            <a:r>
              <a:rPr lang="ru-RU" altLang="en-US" sz="1400" b="1">
                <a:solidFill>
                  <a:schemeClr val="tx2"/>
                </a:solidFill>
              </a:rPr>
              <a:t>тўғри</a:t>
            </a:r>
            <a:r>
              <a:rPr lang="en-US" altLang="en-US" sz="1400" b="1">
                <a:solidFill>
                  <a:schemeClr val="tx2"/>
                </a:solidFill>
              </a:rPr>
              <a:t>.</a:t>
            </a:r>
            <a:endParaRPr lang="ru-RU" altLang="en-US" sz="1400" b="1">
              <a:solidFill>
                <a:schemeClr val="tx2"/>
              </a:solidFill>
            </a:endParaRPr>
          </a:p>
          <a:p>
            <a:pPr eaLnBrk="1" hangingPunct="1">
              <a:spcAft>
                <a:spcPts val="1600"/>
              </a:spcAft>
            </a:pPr>
            <a:r>
              <a:rPr lang="ru-RU" altLang="en-US" sz="1400">
                <a:solidFill>
                  <a:schemeClr val="tx2"/>
                </a:solidFill>
              </a:rPr>
              <a:t>Фақат</a:t>
            </a:r>
            <a:r>
              <a:rPr lang="en-US" altLang="en-US" sz="1400">
                <a:solidFill>
                  <a:schemeClr val="tx2"/>
                </a:solidFill>
              </a:rPr>
              <a:t> </a:t>
            </a:r>
            <a:r>
              <a:rPr lang="ru-RU" altLang="en-US" sz="1400">
                <a:solidFill>
                  <a:schemeClr val="tx2"/>
                </a:solidFill>
              </a:rPr>
              <a:t>б</a:t>
            </a:r>
            <a:r>
              <a:rPr lang="en-US" altLang="en-US" sz="1400">
                <a:solidFill>
                  <a:schemeClr val="tx2"/>
                </a:solidFill>
              </a:rPr>
              <a:t> </a:t>
            </a:r>
            <a:r>
              <a:rPr lang="ru-RU" altLang="en-US" sz="1400">
                <a:solidFill>
                  <a:schemeClr val="tx2"/>
                </a:solidFill>
              </a:rPr>
              <a:t>банди</a:t>
            </a:r>
            <a:r>
              <a:rPr lang="en-US" altLang="en-US" sz="1400">
                <a:solidFill>
                  <a:schemeClr val="tx2"/>
                </a:solidFill>
              </a:rPr>
              <a:t> </a:t>
            </a:r>
            <a:r>
              <a:rPr lang="ru-RU" altLang="en-US" sz="1400">
                <a:solidFill>
                  <a:schemeClr val="tx2"/>
                </a:solidFill>
              </a:rPr>
              <a:t>тўғри</a:t>
            </a:r>
            <a:r>
              <a:rPr lang="en-US" altLang="en-US" sz="1400">
                <a:solidFill>
                  <a:schemeClr val="tx2"/>
                </a:solidFill>
              </a:rPr>
              <a:t>.</a:t>
            </a:r>
            <a:endParaRPr lang="ru-RU" altLang="en-US" sz="1400">
              <a:solidFill>
                <a:schemeClr val="tx2"/>
              </a:solidFill>
            </a:endParaRPr>
          </a:p>
          <a:p>
            <a:pPr eaLnBrk="1" hangingPunct="1">
              <a:spcAft>
                <a:spcPts val="1600"/>
              </a:spcAft>
            </a:pPr>
            <a:r>
              <a:rPr lang="ru-RU" altLang="en-US" sz="1400">
                <a:solidFill>
                  <a:schemeClr val="tx2"/>
                </a:solidFill>
              </a:rPr>
              <a:t>Иккала</a:t>
            </a:r>
            <a:r>
              <a:rPr lang="en-US" altLang="en-US" sz="1400">
                <a:solidFill>
                  <a:schemeClr val="tx2"/>
                </a:solidFill>
              </a:rPr>
              <a:t> </a:t>
            </a:r>
            <a:r>
              <a:rPr lang="ru-RU" altLang="en-US" sz="1400">
                <a:solidFill>
                  <a:schemeClr val="tx2"/>
                </a:solidFill>
              </a:rPr>
              <a:t>банд</a:t>
            </a:r>
            <a:r>
              <a:rPr lang="en-US" altLang="en-US" sz="1400">
                <a:solidFill>
                  <a:schemeClr val="tx2"/>
                </a:solidFill>
              </a:rPr>
              <a:t> </a:t>
            </a:r>
            <a:r>
              <a:rPr lang="ru-RU" altLang="en-US" sz="1400">
                <a:solidFill>
                  <a:schemeClr val="tx2"/>
                </a:solidFill>
              </a:rPr>
              <a:t>ҳам</a:t>
            </a:r>
            <a:r>
              <a:rPr lang="en-US" altLang="en-US" sz="1400">
                <a:solidFill>
                  <a:schemeClr val="tx2"/>
                </a:solidFill>
              </a:rPr>
              <a:t> </a:t>
            </a:r>
            <a:r>
              <a:rPr lang="ru-RU" altLang="en-US" sz="1400">
                <a:solidFill>
                  <a:schemeClr val="tx2"/>
                </a:solidFill>
              </a:rPr>
              <a:t>тўғри</a:t>
            </a:r>
            <a:r>
              <a:rPr lang="en-US" altLang="en-US" sz="1400">
                <a:solidFill>
                  <a:schemeClr val="tx2"/>
                </a:solidFill>
              </a:rPr>
              <a:t>.</a:t>
            </a:r>
            <a:endParaRPr lang="ru-RU" altLang="en-US" sz="1400">
              <a:solidFill>
                <a:schemeClr val="tx2"/>
              </a:solidFill>
            </a:endParaRPr>
          </a:p>
          <a:p>
            <a:pPr eaLnBrk="1" hangingPunct="1">
              <a:spcAft>
                <a:spcPts val="1600"/>
              </a:spcAft>
            </a:pPr>
            <a:r>
              <a:rPr lang="ru-RU" altLang="en-US" sz="1400">
                <a:solidFill>
                  <a:schemeClr val="tx2"/>
                </a:solidFill>
              </a:rPr>
              <a:t>Иккала</a:t>
            </a:r>
            <a:r>
              <a:rPr lang="en-US" altLang="en-US" sz="1400">
                <a:solidFill>
                  <a:schemeClr val="tx2"/>
                </a:solidFill>
              </a:rPr>
              <a:t> </a:t>
            </a:r>
            <a:r>
              <a:rPr lang="ru-RU" altLang="en-US" sz="1400">
                <a:solidFill>
                  <a:schemeClr val="tx2"/>
                </a:solidFill>
              </a:rPr>
              <a:t>банд</a:t>
            </a:r>
            <a:r>
              <a:rPr lang="en-US" altLang="en-US" sz="1400">
                <a:solidFill>
                  <a:schemeClr val="tx2"/>
                </a:solidFill>
              </a:rPr>
              <a:t> </a:t>
            </a:r>
            <a:r>
              <a:rPr lang="ru-RU" altLang="en-US" sz="1400">
                <a:solidFill>
                  <a:schemeClr val="tx2"/>
                </a:solidFill>
              </a:rPr>
              <a:t>ҳам</a:t>
            </a:r>
            <a:r>
              <a:rPr lang="en-US" altLang="en-US" sz="1400">
                <a:solidFill>
                  <a:schemeClr val="tx2"/>
                </a:solidFill>
              </a:rPr>
              <a:t> </a:t>
            </a:r>
            <a:r>
              <a:rPr lang="ru-RU" altLang="en-US" sz="1400">
                <a:solidFill>
                  <a:schemeClr val="tx2"/>
                </a:solidFill>
              </a:rPr>
              <a:t>нотўғри</a:t>
            </a:r>
            <a:r>
              <a:rPr lang="en-US" altLang="en-US" sz="1400">
                <a:solidFill>
                  <a:schemeClr val="tx2"/>
                </a:solidFill>
              </a:rPr>
              <a:t>.</a:t>
            </a:r>
            <a:endParaRPr lang="ru-RU" altLang="en-US" sz="1400">
              <a:solidFill>
                <a:schemeClr val="tx2"/>
              </a:solidFill>
            </a:endParaRPr>
          </a:p>
        </p:txBody>
      </p:sp>
      <p:sp>
        <p:nvSpPr>
          <p:cNvPr id="56" name="Oval 55">
            <a:extLst>
              <a:ext uri="{FF2B5EF4-FFF2-40B4-BE49-F238E27FC236}">
                <a16:creationId xmlns:a16="http://schemas.microsoft.com/office/drawing/2014/main" id="{61D938E0-D392-4E2C-B47A-3C0A9D160569}"/>
              </a:ext>
            </a:extLst>
          </p:cNvPr>
          <p:cNvSpPr/>
          <p:nvPr/>
        </p:nvSpPr>
        <p:spPr>
          <a:xfrm>
            <a:off x="1597025" y="2454275"/>
            <a:ext cx="331788" cy="331788"/>
          </a:xfrm>
          <a:prstGeom prst="ellipse">
            <a:avLst/>
          </a:prstGeom>
          <a:solidFill>
            <a:srgbClr val="3A07DF"/>
          </a:solidFill>
          <a:ln w="381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400" b="1" dirty="0"/>
              <a:t>1</a:t>
            </a:r>
            <a:endParaRPr lang="en-US" sz="1400" b="1" dirty="0"/>
          </a:p>
        </p:txBody>
      </p:sp>
      <p:sp>
        <p:nvSpPr>
          <p:cNvPr id="57" name="Oval 56">
            <a:extLst>
              <a:ext uri="{FF2B5EF4-FFF2-40B4-BE49-F238E27FC236}">
                <a16:creationId xmlns:a16="http://schemas.microsoft.com/office/drawing/2014/main" id="{3412EB46-9CE6-4971-9A7A-C889FDC17EDF}"/>
              </a:ext>
            </a:extLst>
          </p:cNvPr>
          <p:cNvSpPr/>
          <p:nvPr/>
        </p:nvSpPr>
        <p:spPr>
          <a:xfrm>
            <a:off x="1597025" y="2860675"/>
            <a:ext cx="331788" cy="331788"/>
          </a:xfrm>
          <a:prstGeom prst="ellipse">
            <a:avLst/>
          </a:prstGeom>
          <a:solidFill>
            <a:schemeClr val="bg1">
              <a:lumMod val="75000"/>
            </a:schemeClr>
          </a:solidFill>
          <a:ln w="381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400" b="1" dirty="0"/>
              <a:t>2</a:t>
            </a:r>
            <a:endParaRPr lang="en-US" sz="1400" b="1" dirty="0"/>
          </a:p>
        </p:txBody>
      </p:sp>
      <p:sp>
        <p:nvSpPr>
          <p:cNvPr id="58" name="Oval 57">
            <a:extLst>
              <a:ext uri="{FF2B5EF4-FFF2-40B4-BE49-F238E27FC236}">
                <a16:creationId xmlns:a16="http://schemas.microsoft.com/office/drawing/2014/main" id="{47D3B13A-0868-444A-A695-53947D9FC45E}"/>
              </a:ext>
            </a:extLst>
          </p:cNvPr>
          <p:cNvSpPr/>
          <p:nvPr/>
        </p:nvSpPr>
        <p:spPr>
          <a:xfrm>
            <a:off x="1597025" y="3300413"/>
            <a:ext cx="331788" cy="331787"/>
          </a:xfrm>
          <a:prstGeom prst="ellipse">
            <a:avLst/>
          </a:prstGeom>
          <a:solidFill>
            <a:schemeClr val="bg1">
              <a:lumMod val="75000"/>
            </a:schemeClr>
          </a:solidFill>
          <a:ln w="381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400" b="1" dirty="0"/>
              <a:t>3</a:t>
            </a:r>
            <a:endParaRPr lang="en-US" sz="1400" b="1" dirty="0"/>
          </a:p>
        </p:txBody>
      </p:sp>
      <p:sp>
        <p:nvSpPr>
          <p:cNvPr id="59" name="Oval 58">
            <a:extLst>
              <a:ext uri="{FF2B5EF4-FFF2-40B4-BE49-F238E27FC236}">
                <a16:creationId xmlns:a16="http://schemas.microsoft.com/office/drawing/2014/main" id="{A17E7BFF-8E04-43E3-8DEE-0895DE832566}"/>
              </a:ext>
            </a:extLst>
          </p:cNvPr>
          <p:cNvSpPr/>
          <p:nvPr/>
        </p:nvSpPr>
        <p:spPr>
          <a:xfrm>
            <a:off x="1597025" y="3740150"/>
            <a:ext cx="331788" cy="331788"/>
          </a:xfrm>
          <a:prstGeom prst="ellipse">
            <a:avLst/>
          </a:prstGeom>
          <a:solidFill>
            <a:schemeClr val="bg1">
              <a:lumMod val="75000"/>
            </a:schemeClr>
          </a:solidFill>
          <a:ln w="381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400" b="1" dirty="0"/>
              <a:t>4</a:t>
            </a:r>
            <a:endParaRPr lang="en-US" sz="1400" b="1" dirty="0"/>
          </a:p>
        </p:txBody>
      </p:sp>
      <p:sp>
        <p:nvSpPr>
          <p:cNvPr id="128011" name="object 12">
            <a:extLst>
              <a:ext uri="{FF2B5EF4-FFF2-40B4-BE49-F238E27FC236}">
                <a16:creationId xmlns:a16="http://schemas.microsoft.com/office/drawing/2014/main" id="{94965CE4-0633-4E24-B186-E2EB067AAD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9738" y="4362450"/>
            <a:ext cx="688975" cy="685800"/>
          </a:xfrm>
          <a:custGeom>
            <a:avLst/>
            <a:gdLst>
              <a:gd name="T0" fmla="*/ 0 w 381000"/>
              <a:gd name="T1" fmla="*/ 0 h 379730"/>
              <a:gd name="T2" fmla="*/ 381000 w 381000"/>
              <a:gd name="T3" fmla="*/ 379730 h 379730"/>
            </a:gdLst>
            <a:ahLst/>
            <a:cxnLst/>
            <a:rect l="T0" t="T1" r="T2" b="T3"/>
            <a:pathLst>
              <a:path w="381000" h="379730">
                <a:moveTo>
                  <a:pt x="190500" y="0"/>
                </a:moveTo>
                <a:lnTo>
                  <a:pt x="146837" y="5011"/>
                </a:lnTo>
                <a:lnTo>
                  <a:pt x="106746" y="19287"/>
                </a:lnTo>
                <a:lnTo>
                  <a:pt x="71374" y="41687"/>
                </a:lnTo>
                <a:lnTo>
                  <a:pt x="41867" y="71072"/>
                </a:lnTo>
                <a:lnTo>
                  <a:pt x="19372" y="106302"/>
                </a:lnTo>
                <a:lnTo>
                  <a:pt x="5034" y="146237"/>
                </a:lnTo>
                <a:lnTo>
                  <a:pt x="0" y="189737"/>
                </a:lnTo>
                <a:lnTo>
                  <a:pt x="5034" y="233238"/>
                </a:lnTo>
                <a:lnTo>
                  <a:pt x="19372" y="273173"/>
                </a:lnTo>
                <a:lnTo>
                  <a:pt x="41867" y="308403"/>
                </a:lnTo>
                <a:lnTo>
                  <a:pt x="71374" y="337788"/>
                </a:lnTo>
                <a:lnTo>
                  <a:pt x="106746" y="360188"/>
                </a:lnTo>
                <a:lnTo>
                  <a:pt x="146837" y="374464"/>
                </a:lnTo>
                <a:lnTo>
                  <a:pt x="190500" y="379475"/>
                </a:lnTo>
                <a:lnTo>
                  <a:pt x="234162" y="374464"/>
                </a:lnTo>
                <a:lnTo>
                  <a:pt x="274253" y="360188"/>
                </a:lnTo>
                <a:lnTo>
                  <a:pt x="309625" y="337788"/>
                </a:lnTo>
                <a:lnTo>
                  <a:pt x="339132" y="308403"/>
                </a:lnTo>
                <a:lnTo>
                  <a:pt x="361627" y="273173"/>
                </a:lnTo>
                <a:lnTo>
                  <a:pt x="375965" y="233238"/>
                </a:lnTo>
                <a:lnTo>
                  <a:pt x="381000" y="189737"/>
                </a:lnTo>
                <a:lnTo>
                  <a:pt x="375965" y="146237"/>
                </a:lnTo>
                <a:lnTo>
                  <a:pt x="361627" y="106302"/>
                </a:lnTo>
                <a:lnTo>
                  <a:pt x="339132" y="71072"/>
                </a:lnTo>
                <a:lnTo>
                  <a:pt x="309625" y="41687"/>
                </a:lnTo>
                <a:lnTo>
                  <a:pt x="274253" y="19287"/>
                </a:lnTo>
                <a:lnTo>
                  <a:pt x="234162" y="5011"/>
                </a:lnTo>
                <a:lnTo>
                  <a:pt x="190500" y="0"/>
                </a:lnTo>
                <a:close/>
              </a:path>
            </a:pathLst>
          </a:custGeom>
          <a:solidFill>
            <a:srgbClr val="1BD7D3">
              <a:alpha val="27843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2800" b="1">
                <a:solidFill>
                  <a:srgbClr val="4A127B"/>
                </a:solidFill>
              </a:rPr>
              <a:t>8</a:t>
            </a:r>
            <a:endParaRPr lang="ru-RU" altLang="en-US" sz="2800" b="1">
              <a:solidFill>
                <a:srgbClr val="4A127B"/>
              </a:solidFill>
            </a:endParaRPr>
          </a:p>
        </p:txBody>
      </p:sp>
      <p:sp>
        <p:nvSpPr>
          <p:cNvPr id="128012" name="Rectangle 60">
            <a:extLst>
              <a:ext uri="{FF2B5EF4-FFF2-40B4-BE49-F238E27FC236}">
                <a16:creationId xmlns:a16="http://schemas.microsoft.com/office/drawing/2014/main" id="{40D817B3-2236-4E82-8079-D7B498C0D76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43050" y="4381500"/>
            <a:ext cx="5021263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ru-RU" altLang="en-US" sz="1400" b="1">
                <a:solidFill>
                  <a:srgbClr val="3A07DF"/>
                </a:solidFill>
              </a:rPr>
              <a:t>Я</a:t>
            </a:r>
            <a:r>
              <a:rPr lang="tr-TR" altLang="en-US" sz="1400" b="1">
                <a:solidFill>
                  <a:srgbClr val="3A07DF"/>
                </a:solidFill>
              </a:rPr>
              <a:t>x</a:t>
            </a:r>
            <a:r>
              <a:rPr lang="ru-RU" altLang="en-US" sz="1400" b="1">
                <a:solidFill>
                  <a:srgbClr val="3A07DF"/>
                </a:solidFill>
              </a:rPr>
              <a:t>ши</a:t>
            </a:r>
            <a:r>
              <a:rPr lang="en-US" altLang="en-US" sz="1400" b="1">
                <a:solidFill>
                  <a:srgbClr val="3A07DF"/>
                </a:solidFill>
              </a:rPr>
              <a:t> </a:t>
            </a:r>
            <a:r>
              <a:rPr lang="ru-RU" altLang="en-US" sz="1400" b="1">
                <a:solidFill>
                  <a:srgbClr val="3A07DF"/>
                </a:solidFill>
              </a:rPr>
              <a:t>ва</a:t>
            </a:r>
            <a:r>
              <a:rPr lang="en-US" altLang="en-US" sz="1400" b="1">
                <a:solidFill>
                  <a:srgbClr val="3A07DF"/>
                </a:solidFill>
              </a:rPr>
              <a:t> </a:t>
            </a:r>
            <a:r>
              <a:rPr lang="ru-RU" altLang="en-US" sz="1400" b="1">
                <a:solidFill>
                  <a:srgbClr val="3A07DF"/>
                </a:solidFill>
              </a:rPr>
              <a:t>инсофли</a:t>
            </a:r>
            <a:r>
              <a:rPr lang="tr-TR" altLang="en-US" sz="1400" b="1">
                <a:solidFill>
                  <a:srgbClr val="3A07DF"/>
                </a:solidFill>
              </a:rPr>
              <a:t> </a:t>
            </a:r>
            <a:r>
              <a:rPr lang="ru-RU" altLang="en-US" sz="1400" b="1">
                <a:solidFill>
                  <a:srgbClr val="3A07DF"/>
                </a:solidFill>
              </a:rPr>
              <a:t>одам</a:t>
            </a:r>
            <a:r>
              <a:rPr lang="tr-TR" altLang="en-US" sz="1400" b="1">
                <a:solidFill>
                  <a:srgbClr val="3A07DF"/>
                </a:solidFill>
              </a:rPr>
              <a:t> x</a:t>
            </a:r>
            <a:r>
              <a:rPr lang="ru-RU" altLang="en-US" sz="1400" b="1">
                <a:solidFill>
                  <a:srgbClr val="3A07DF"/>
                </a:solidFill>
              </a:rPr>
              <a:t>удбин</a:t>
            </a:r>
            <a:r>
              <a:rPr lang="tr-TR" altLang="en-US" sz="1400" b="1">
                <a:solidFill>
                  <a:srgbClr val="3A07DF"/>
                </a:solidFill>
              </a:rPr>
              <a:t> </a:t>
            </a:r>
            <a:r>
              <a:rPr lang="ru-RU" altLang="en-US" sz="1400" b="1">
                <a:solidFill>
                  <a:srgbClr val="3A07DF"/>
                </a:solidFill>
              </a:rPr>
              <a:t>бўлиши</a:t>
            </a:r>
            <a:r>
              <a:rPr lang="tr-TR" altLang="en-US" sz="1400" b="1">
                <a:solidFill>
                  <a:srgbClr val="3A07DF"/>
                </a:solidFill>
              </a:rPr>
              <a:t> </a:t>
            </a:r>
            <a:r>
              <a:rPr lang="ru-RU" altLang="en-US" sz="1400" b="1">
                <a:solidFill>
                  <a:srgbClr val="3A07DF"/>
                </a:solidFill>
              </a:rPr>
              <a:t>мумкинми</a:t>
            </a:r>
            <a:r>
              <a:rPr lang="tr-TR" altLang="en-US" sz="1400" b="1">
                <a:solidFill>
                  <a:srgbClr val="3A07DF"/>
                </a:solidFill>
              </a:rPr>
              <a:t>?</a:t>
            </a:r>
            <a:endParaRPr lang="ru-RU" altLang="en-US" sz="1400" b="1">
              <a:solidFill>
                <a:srgbClr val="3A07DF"/>
              </a:solidFill>
            </a:endParaRPr>
          </a:p>
        </p:txBody>
      </p:sp>
      <p:grpSp>
        <p:nvGrpSpPr>
          <p:cNvPr id="3" name="Group 775">
            <a:extLst>
              <a:ext uri="{FF2B5EF4-FFF2-40B4-BE49-F238E27FC236}">
                <a16:creationId xmlns:a16="http://schemas.microsoft.com/office/drawing/2014/main" id="{FA543088-3176-4B19-B0EB-267443755DC1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784413" y="4399971"/>
            <a:ext cx="613975" cy="610405"/>
            <a:chOff x="3506" y="3214"/>
            <a:chExt cx="172" cy="171"/>
          </a:xfrm>
          <a:solidFill>
            <a:srgbClr val="3A07DF"/>
          </a:solidFill>
        </p:grpSpPr>
        <p:sp>
          <p:nvSpPr>
            <p:cNvPr id="63" name="Freeform 776">
              <a:extLst>
                <a:ext uri="{FF2B5EF4-FFF2-40B4-BE49-F238E27FC236}">
                  <a16:creationId xmlns:a16="http://schemas.microsoft.com/office/drawing/2014/main" id="{917CDC32-91D8-4FAB-B583-9FA99E6C377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506" y="3311"/>
              <a:ext cx="172" cy="74"/>
            </a:xfrm>
            <a:custGeom>
              <a:avLst/>
              <a:gdLst>
                <a:gd name="T0" fmla="*/ 6399 w 6407"/>
                <a:gd name="T1" fmla="*/ 497 h 2768"/>
                <a:gd name="T2" fmla="*/ 6206 w 6407"/>
                <a:gd name="T3" fmla="*/ 138 h 2768"/>
                <a:gd name="T4" fmla="*/ 5592 w 6407"/>
                <a:gd name="T5" fmla="*/ 172 h 2768"/>
                <a:gd name="T6" fmla="*/ 4560 w 6407"/>
                <a:gd name="T7" fmla="*/ 1133 h 2768"/>
                <a:gd name="T8" fmla="*/ 4219 w 6407"/>
                <a:gd name="T9" fmla="*/ 682 h 2768"/>
                <a:gd name="T10" fmla="*/ 2958 w 6407"/>
                <a:gd name="T11" fmla="*/ 362 h 2768"/>
                <a:gd name="T12" fmla="*/ 2289 w 6407"/>
                <a:gd name="T13" fmla="*/ 384 h 2768"/>
                <a:gd name="T14" fmla="*/ 1418 w 6407"/>
                <a:gd name="T15" fmla="*/ 667 h 2768"/>
                <a:gd name="T16" fmla="*/ 1418 w 6407"/>
                <a:gd name="T17" fmla="*/ 416 h 2768"/>
                <a:gd name="T18" fmla="*/ 1293 w 6407"/>
                <a:gd name="T19" fmla="*/ 291 h 2768"/>
                <a:gd name="T20" fmla="*/ 125 w 6407"/>
                <a:gd name="T21" fmla="*/ 291 h 2768"/>
                <a:gd name="T22" fmla="*/ 0 w 6407"/>
                <a:gd name="T23" fmla="*/ 416 h 2768"/>
                <a:gd name="T24" fmla="*/ 0 w 6407"/>
                <a:gd name="T25" fmla="*/ 2643 h 2768"/>
                <a:gd name="T26" fmla="*/ 125 w 6407"/>
                <a:gd name="T27" fmla="*/ 2768 h 2768"/>
                <a:gd name="T28" fmla="*/ 1293 w 6407"/>
                <a:gd name="T29" fmla="*/ 2768 h 2768"/>
                <a:gd name="T30" fmla="*/ 1418 w 6407"/>
                <a:gd name="T31" fmla="*/ 2643 h 2768"/>
                <a:gd name="T32" fmla="*/ 1418 w 6407"/>
                <a:gd name="T33" fmla="*/ 930 h 2768"/>
                <a:gd name="T34" fmla="*/ 2366 w 6407"/>
                <a:gd name="T35" fmla="*/ 622 h 2768"/>
                <a:gd name="T36" fmla="*/ 2897 w 6407"/>
                <a:gd name="T37" fmla="*/ 605 h 2768"/>
                <a:gd name="T38" fmla="*/ 4157 w 6407"/>
                <a:gd name="T39" fmla="*/ 924 h 2768"/>
                <a:gd name="T40" fmla="*/ 4309 w 6407"/>
                <a:gd name="T41" fmla="*/ 1141 h 2768"/>
                <a:gd name="T42" fmla="*/ 4107 w 6407"/>
                <a:gd name="T43" fmla="*/ 1323 h 2768"/>
                <a:gd name="T44" fmla="*/ 3229 w 6407"/>
                <a:gd name="T45" fmla="*/ 1323 h 2768"/>
                <a:gd name="T46" fmla="*/ 3104 w 6407"/>
                <a:gd name="T47" fmla="*/ 1448 h 2768"/>
                <a:gd name="T48" fmla="*/ 3229 w 6407"/>
                <a:gd name="T49" fmla="*/ 1573 h 2768"/>
                <a:gd name="T50" fmla="*/ 3498 w 6407"/>
                <a:gd name="T51" fmla="*/ 1573 h 2768"/>
                <a:gd name="T52" fmla="*/ 3513 w 6407"/>
                <a:gd name="T53" fmla="*/ 1574 h 2768"/>
                <a:gd name="T54" fmla="*/ 4132 w 6407"/>
                <a:gd name="T55" fmla="*/ 1574 h 2768"/>
                <a:gd name="T56" fmla="*/ 4688 w 6407"/>
                <a:gd name="T57" fmla="*/ 1355 h 2768"/>
                <a:gd name="T58" fmla="*/ 5762 w 6407"/>
                <a:gd name="T59" fmla="*/ 355 h 2768"/>
                <a:gd name="T60" fmla="*/ 6057 w 6407"/>
                <a:gd name="T61" fmla="*/ 338 h 2768"/>
                <a:gd name="T62" fmla="*/ 6150 w 6407"/>
                <a:gd name="T63" fmla="*/ 511 h 2768"/>
                <a:gd name="T64" fmla="*/ 6077 w 6407"/>
                <a:gd name="T65" fmla="*/ 693 h 2768"/>
                <a:gd name="T66" fmla="*/ 4597 w 6407"/>
                <a:gd name="T67" fmla="*/ 2070 h 2768"/>
                <a:gd name="T68" fmla="*/ 4222 w 6407"/>
                <a:gd name="T69" fmla="*/ 2218 h 2768"/>
                <a:gd name="T70" fmla="*/ 2285 w 6407"/>
                <a:gd name="T71" fmla="*/ 2218 h 2768"/>
                <a:gd name="T72" fmla="*/ 2160 w 6407"/>
                <a:gd name="T73" fmla="*/ 2343 h 2768"/>
                <a:gd name="T74" fmla="*/ 2285 w 6407"/>
                <a:gd name="T75" fmla="*/ 2468 h 2768"/>
                <a:gd name="T76" fmla="*/ 4222 w 6407"/>
                <a:gd name="T77" fmla="*/ 2468 h 2768"/>
                <a:gd name="T78" fmla="*/ 4767 w 6407"/>
                <a:gd name="T79" fmla="*/ 2253 h 2768"/>
                <a:gd name="T80" fmla="*/ 6247 w 6407"/>
                <a:gd name="T81" fmla="*/ 876 h 2768"/>
                <a:gd name="T82" fmla="*/ 6399 w 6407"/>
                <a:gd name="T83" fmla="*/ 497 h 2768"/>
                <a:gd name="T84" fmla="*/ 1168 w 6407"/>
                <a:gd name="T85" fmla="*/ 2518 h 2768"/>
                <a:gd name="T86" fmla="*/ 250 w 6407"/>
                <a:gd name="T87" fmla="*/ 2518 h 2768"/>
                <a:gd name="T88" fmla="*/ 250 w 6407"/>
                <a:gd name="T89" fmla="*/ 541 h 2768"/>
                <a:gd name="T90" fmla="*/ 1168 w 6407"/>
                <a:gd name="T91" fmla="*/ 541 h 2768"/>
                <a:gd name="T92" fmla="*/ 1168 w 6407"/>
                <a:gd name="T93" fmla="*/ 2518 h 27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6407" h="2768">
                  <a:moveTo>
                    <a:pt x="6399" y="497"/>
                  </a:moveTo>
                  <a:cubicBezTo>
                    <a:pt x="6391" y="354"/>
                    <a:pt x="6321" y="223"/>
                    <a:pt x="6206" y="138"/>
                  </a:cubicBezTo>
                  <a:cubicBezTo>
                    <a:pt x="6020" y="0"/>
                    <a:pt x="5761" y="14"/>
                    <a:pt x="5592" y="172"/>
                  </a:cubicBezTo>
                  <a:lnTo>
                    <a:pt x="4560" y="1133"/>
                  </a:lnTo>
                  <a:cubicBezTo>
                    <a:pt x="4566" y="922"/>
                    <a:pt x="4427" y="735"/>
                    <a:pt x="4219" y="682"/>
                  </a:cubicBezTo>
                  <a:lnTo>
                    <a:pt x="2958" y="362"/>
                  </a:lnTo>
                  <a:cubicBezTo>
                    <a:pt x="2737" y="306"/>
                    <a:pt x="2506" y="314"/>
                    <a:pt x="2289" y="384"/>
                  </a:cubicBezTo>
                  <a:lnTo>
                    <a:pt x="1418" y="667"/>
                  </a:lnTo>
                  <a:lnTo>
                    <a:pt x="1418" y="416"/>
                  </a:lnTo>
                  <a:cubicBezTo>
                    <a:pt x="1418" y="347"/>
                    <a:pt x="1362" y="291"/>
                    <a:pt x="1293" y="291"/>
                  </a:cubicBezTo>
                  <a:lnTo>
                    <a:pt x="125" y="291"/>
                  </a:lnTo>
                  <a:cubicBezTo>
                    <a:pt x="56" y="291"/>
                    <a:pt x="0" y="347"/>
                    <a:pt x="0" y="416"/>
                  </a:cubicBezTo>
                  <a:lnTo>
                    <a:pt x="0" y="2643"/>
                  </a:lnTo>
                  <a:cubicBezTo>
                    <a:pt x="0" y="2712"/>
                    <a:pt x="56" y="2768"/>
                    <a:pt x="125" y="2768"/>
                  </a:cubicBezTo>
                  <a:lnTo>
                    <a:pt x="1293" y="2768"/>
                  </a:lnTo>
                  <a:cubicBezTo>
                    <a:pt x="1362" y="2768"/>
                    <a:pt x="1418" y="2712"/>
                    <a:pt x="1418" y="2643"/>
                  </a:cubicBezTo>
                  <a:lnTo>
                    <a:pt x="1418" y="930"/>
                  </a:lnTo>
                  <a:lnTo>
                    <a:pt x="2366" y="622"/>
                  </a:lnTo>
                  <a:cubicBezTo>
                    <a:pt x="2538" y="566"/>
                    <a:pt x="2722" y="560"/>
                    <a:pt x="2897" y="605"/>
                  </a:cubicBezTo>
                  <a:lnTo>
                    <a:pt x="4157" y="924"/>
                  </a:lnTo>
                  <a:cubicBezTo>
                    <a:pt x="4255" y="949"/>
                    <a:pt x="4319" y="1040"/>
                    <a:pt x="4309" y="1141"/>
                  </a:cubicBezTo>
                  <a:cubicBezTo>
                    <a:pt x="4299" y="1245"/>
                    <a:pt x="4212" y="1323"/>
                    <a:pt x="4107" y="1323"/>
                  </a:cubicBezTo>
                  <a:lnTo>
                    <a:pt x="3229" y="1323"/>
                  </a:lnTo>
                  <a:cubicBezTo>
                    <a:pt x="3160" y="1323"/>
                    <a:pt x="3104" y="1379"/>
                    <a:pt x="3104" y="1448"/>
                  </a:cubicBezTo>
                  <a:cubicBezTo>
                    <a:pt x="3104" y="1517"/>
                    <a:pt x="3160" y="1573"/>
                    <a:pt x="3229" y="1573"/>
                  </a:cubicBezTo>
                  <a:lnTo>
                    <a:pt x="3498" y="1573"/>
                  </a:lnTo>
                  <a:cubicBezTo>
                    <a:pt x="3503" y="1574"/>
                    <a:pt x="3508" y="1574"/>
                    <a:pt x="3513" y="1574"/>
                  </a:cubicBezTo>
                  <a:lnTo>
                    <a:pt x="4132" y="1574"/>
                  </a:lnTo>
                  <a:cubicBezTo>
                    <a:pt x="4339" y="1574"/>
                    <a:pt x="4536" y="1496"/>
                    <a:pt x="4688" y="1355"/>
                  </a:cubicBezTo>
                  <a:lnTo>
                    <a:pt x="5762" y="355"/>
                  </a:lnTo>
                  <a:cubicBezTo>
                    <a:pt x="5843" y="279"/>
                    <a:pt x="5967" y="272"/>
                    <a:pt x="6057" y="338"/>
                  </a:cubicBezTo>
                  <a:cubicBezTo>
                    <a:pt x="6112" y="379"/>
                    <a:pt x="6146" y="442"/>
                    <a:pt x="6150" y="511"/>
                  </a:cubicBezTo>
                  <a:cubicBezTo>
                    <a:pt x="6154" y="580"/>
                    <a:pt x="6127" y="646"/>
                    <a:pt x="6077" y="693"/>
                  </a:cubicBezTo>
                  <a:lnTo>
                    <a:pt x="4597" y="2070"/>
                  </a:lnTo>
                  <a:cubicBezTo>
                    <a:pt x="4494" y="2165"/>
                    <a:pt x="4361" y="2218"/>
                    <a:pt x="4222" y="2218"/>
                  </a:cubicBezTo>
                  <a:lnTo>
                    <a:pt x="2285" y="2218"/>
                  </a:lnTo>
                  <a:cubicBezTo>
                    <a:pt x="2216" y="2218"/>
                    <a:pt x="2160" y="2274"/>
                    <a:pt x="2160" y="2343"/>
                  </a:cubicBezTo>
                  <a:cubicBezTo>
                    <a:pt x="2160" y="2412"/>
                    <a:pt x="2216" y="2468"/>
                    <a:pt x="2285" y="2468"/>
                  </a:cubicBezTo>
                  <a:lnTo>
                    <a:pt x="4222" y="2468"/>
                  </a:lnTo>
                  <a:cubicBezTo>
                    <a:pt x="4425" y="2468"/>
                    <a:pt x="4618" y="2392"/>
                    <a:pt x="4767" y="2253"/>
                  </a:cubicBezTo>
                  <a:lnTo>
                    <a:pt x="6247" y="876"/>
                  </a:lnTo>
                  <a:cubicBezTo>
                    <a:pt x="6352" y="778"/>
                    <a:pt x="6407" y="640"/>
                    <a:pt x="6399" y="497"/>
                  </a:cubicBezTo>
                  <a:close/>
                  <a:moveTo>
                    <a:pt x="1168" y="2518"/>
                  </a:moveTo>
                  <a:lnTo>
                    <a:pt x="250" y="2518"/>
                  </a:lnTo>
                  <a:lnTo>
                    <a:pt x="250" y="541"/>
                  </a:lnTo>
                  <a:lnTo>
                    <a:pt x="1168" y="541"/>
                  </a:lnTo>
                  <a:lnTo>
                    <a:pt x="1168" y="2518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cs typeface="+mn-cs"/>
              </a:endParaRPr>
            </a:p>
          </p:txBody>
        </p:sp>
        <p:sp>
          <p:nvSpPr>
            <p:cNvPr id="64" name="Freeform 777">
              <a:extLst>
                <a:ext uri="{FF2B5EF4-FFF2-40B4-BE49-F238E27FC236}">
                  <a16:creationId xmlns:a16="http://schemas.microsoft.com/office/drawing/2014/main" id="{3F147AC6-C0EB-4E32-B900-5D3A9A7FC34C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0" y="3371"/>
              <a:ext cx="7" cy="6"/>
            </a:xfrm>
            <a:custGeom>
              <a:avLst/>
              <a:gdLst>
                <a:gd name="T0" fmla="*/ 213 w 250"/>
                <a:gd name="T1" fmla="*/ 36 h 250"/>
                <a:gd name="T2" fmla="*/ 125 w 250"/>
                <a:gd name="T3" fmla="*/ 0 h 250"/>
                <a:gd name="T4" fmla="*/ 36 w 250"/>
                <a:gd name="T5" fmla="*/ 36 h 250"/>
                <a:gd name="T6" fmla="*/ 0 w 250"/>
                <a:gd name="T7" fmla="*/ 125 h 250"/>
                <a:gd name="T8" fmla="*/ 36 w 250"/>
                <a:gd name="T9" fmla="*/ 213 h 250"/>
                <a:gd name="T10" fmla="*/ 125 w 250"/>
                <a:gd name="T11" fmla="*/ 250 h 250"/>
                <a:gd name="T12" fmla="*/ 213 w 250"/>
                <a:gd name="T13" fmla="*/ 213 h 250"/>
                <a:gd name="T14" fmla="*/ 250 w 250"/>
                <a:gd name="T15" fmla="*/ 125 h 250"/>
                <a:gd name="T16" fmla="*/ 213 w 250"/>
                <a:gd name="T17" fmla="*/ 36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0" h="250">
                  <a:moveTo>
                    <a:pt x="213" y="36"/>
                  </a:moveTo>
                  <a:cubicBezTo>
                    <a:pt x="190" y="13"/>
                    <a:pt x="157" y="0"/>
                    <a:pt x="125" y="0"/>
                  </a:cubicBezTo>
                  <a:cubicBezTo>
                    <a:pt x="92" y="0"/>
                    <a:pt x="59" y="13"/>
                    <a:pt x="36" y="36"/>
                  </a:cubicBezTo>
                  <a:cubicBezTo>
                    <a:pt x="13" y="60"/>
                    <a:pt x="0" y="92"/>
                    <a:pt x="0" y="125"/>
                  </a:cubicBezTo>
                  <a:cubicBezTo>
                    <a:pt x="0" y="158"/>
                    <a:pt x="13" y="190"/>
                    <a:pt x="36" y="213"/>
                  </a:cubicBezTo>
                  <a:cubicBezTo>
                    <a:pt x="60" y="236"/>
                    <a:pt x="92" y="250"/>
                    <a:pt x="125" y="250"/>
                  </a:cubicBezTo>
                  <a:cubicBezTo>
                    <a:pt x="157" y="250"/>
                    <a:pt x="190" y="236"/>
                    <a:pt x="213" y="213"/>
                  </a:cubicBezTo>
                  <a:cubicBezTo>
                    <a:pt x="236" y="190"/>
                    <a:pt x="250" y="158"/>
                    <a:pt x="250" y="125"/>
                  </a:cubicBezTo>
                  <a:cubicBezTo>
                    <a:pt x="250" y="92"/>
                    <a:pt x="236" y="60"/>
                    <a:pt x="213" y="36"/>
                  </a:cubicBez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cs typeface="+mn-cs"/>
              </a:endParaRPr>
            </a:p>
          </p:txBody>
        </p:sp>
        <p:sp>
          <p:nvSpPr>
            <p:cNvPr id="65" name="Freeform 778">
              <a:extLst>
                <a:ext uri="{FF2B5EF4-FFF2-40B4-BE49-F238E27FC236}">
                  <a16:creationId xmlns:a16="http://schemas.microsoft.com/office/drawing/2014/main" id="{D456874B-F6EF-43E8-80CF-8A002F6DA5BF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2" y="3367"/>
              <a:ext cx="6" cy="7"/>
            </a:xfrm>
            <a:custGeom>
              <a:avLst/>
              <a:gdLst>
                <a:gd name="T0" fmla="*/ 213 w 250"/>
                <a:gd name="T1" fmla="*/ 36 h 250"/>
                <a:gd name="T2" fmla="*/ 125 w 250"/>
                <a:gd name="T3" fmla="*/ 0 h 250"/>
                <a:gd name="T4" fmla="*/ 36 w 250"/>
                <a:gd name="T5" fmla="*/ 36 h 250"/>
                <a:gd name="T6" fmla="*/ 0 w 250"/>
                <a:gd name="T7" fmla="*/ 125 h 250"/>
                <a:gd name="T8" fmla="*/ 36 w 250"/>
                <a:gd name="T9" fmla="*/ 213 h 250"/>
                <a:gd name="T10" fmla="*/ 125 w 250"/>
                <a:gd name="T11" fmla="*/ 250 h 250"/>
                <a:gd name="T12" fmla="*/ 213 w 250"/>
                <a:gd name="T13" fmla="*/ 213 h 250"/>
                <a:gd name="T14" fmla="*/ 250 w 250"/>
                <a:gd name="T15" fmla="*/ 125 h 250"/>
                <a:gd name="T16" fmla="*/ 213 w 250"/>
                <a:gd name="T17" fmla="*/ 36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0" h="250">
                  <a:moveTo>
                    <a:pt x="213" y="36"/>
                  </a:moveTo>
                  <a:cubicBezTo>
                    <a:pt x="190" y="13"/>
                    <a:pt x="158" y="0"/>
                    <a:pt x="125" y="0"/>
                  </a:cubicBezTo>
                  <a:cubicBezTo>
                    <a:pt x="92" y="0"/>
                    <a:pt x="60" y="13"/>
                    <a:pt x="36" y="36"/>
                  </a:cubicBezTo>
                  <a:cubicBezTo>
                    <a:pt x="13" y="60"/>
                    <a:pt x="0" y="92"/>
                    <a:pt x="0" y="125"/>
                  </a:cubicBezTo>
                  <a:cubicBezTo>
                    <a:pt x="0" y="158"/>
                    <a:pt x="13" y="190"/>
                    <a:pt x="36" y="213"/>
                  </a:cubicBezTo>
                  <a:cubicBezTo>
                    <a:pt x="60" y="236"/>
                    <a:pt x="92" y="250"/>
                    <a:pt x="125" y="250"/>
                  </a:cubicBezTo>
                  <a:cubicBezTo>
                    <a:pt x="158" y="250"/>
                    <a:pt x="190" y="236"/>
                    <a:pt x="213" y="213"/>
                  </a:cubicBezTo>
                  <a:cubicBezTo>
                    <a:pt x="237" y="190"/>
                    <a:pt x="250" y="158"/>
                    <a:pt x="250" y="125"/>
                  </a:cubicBezTo>
                  <a:cubicBezTo>
                    <a:pt x="250" y="92"/>
                    <a:pt x="237" y="60"/>
                    <a:pt x="213" y="36"/>
                  </a:cubicBez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cs typeface="+mn-cs"/>
              </a:endParaRPr>
            </a:p>
          </p:txBody>
        </p:sp>
        <p:sp>
          <p:nvSpPr>
            <p:cNvPr id="66" name="Freeform 779">
              <a:extLst>
                <a:ext uri="{FF2B5EF4-FFF2-40B4-BE49-F238E27FC236}">
                  <a16:creationId xmlns:a16="http://schemas.microsoft.com/office/drawing/2014/main" id="{19C6F8B8-FAEF-4797-94F3-129B7A68A53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562" y="3214"/>
              <a:ext cx="60" cy="75"/>
            </a:xfrm>
            <a:custGeom>
              <a:avLst/>
              <a:gdLst>
                <a:gd name="T0" fmla="*/ 1125 w 2250"/>
                <a:gd name="T1" fmla="*/ 0 h 2788"/>
                <a:gd name="T2" fmla="*/ 0 w 2250"/>
                <a:gd name="T3" fmla="*/ 1125 h 2788"/>
                <a:gd name="T4" fmla="*/ 375 w 2250"/>
                <a:gd name="T5" fmla="*/ 1500 h 2788"/>
                <a:gd name="T6" fmla="*/ 750 w 2250"/>
                <a:gd name="T7" fmla="*/ 1125 h 2788"/>
                <a:gd name="T8" fmla="*/ 1125 w 2250"/>
                <a:gd name="T9" fmla="*/ 750 h 2788"/>
                <a:gd name="T10" fmla="*/ 1500 w 2250"/>
                <a:gd name="T11" fmla="*/ 1125 h 2788"/>
                <a:gd name="T12" fmla="*/ 1125 w 2250"/>
                <a:gd name="T13" fmla="*/ 1500 h 2788"/>
                <a:gd name="T14" fmla="*/ 750 w 2250"/>
                <a:gd name="T15" fmla="*/ 1875 h 2788"/>
                <a:gd name="T16" fmla="*/ 750 w 2250"/>
                <a:gd name="T17" fmla="*/ 2413 h 2788"/>
                <a:gd name="T18" fmla="*/ 1125 w 2250"/>
                <a:gd name="T19" fmla="*/ 2788 h 2788"/>
                <a:gd name="T20" fmla="*/ 1500 w 2250"/>
                <a:gd name="T21" fmla="*/ 2413 h 2788"/>
                <a:gd name="T22" fmla="*/ 1500 w 2250"/>
                <a:gd name="T23" fmla="*/ 2186 h 2788"/>
                <a:gd name="T24" fmla="*/ 2250 w 2250"/>
                <a:gd name="T25" fmla="*/ 1125 h 2788"/>
                <a:gd name="T26" fmla="*/ 1125 w 2250"/>
                <a:gd name="T27" fmla="*/ 0 h 2788"/>
                <a:gd name="T28" fmla="*/ 1343 w 2250"/>
                <a:gd name="T29" fmla="*/ 1972 h 2788"/>
                <a:gd name="T30" fmla="*/ 1250 w 2250"/>
                <a:gd name="T31" fmla="*/ 2093 h 2788"/>
                <a:gd name="T32" fmla="*/ 1250 w 2250"/>
                <a:gd name="T33" fmla="*/ 2413 h 2788"/>
                <a:gd name="T34" fmla="*/ 1125 w 2250"/>
                <a:gd name="T35" fmla="*/ 2538 h 2788"/>
                <a:gd name="T36" fmla="*/ 1000 w 2250"/>
                <a:gd name="T37" fmla="*/ 2413 h 2788"/>
                <a:gd name="T38" fmla="*/ 1000 w 2250"/>
                <a:gd name="T39" fmla="*/ 1875 h 2788"/>
                <a:gd name="T40" fmla="*/ 1125 w 2250"/>
                <a:gd name="T41" fmla="*/ 1750 h 2788"/>
                <a:gd name="T42" fmla="*/ 1750 w 2250"/>
                <a:gd name="T43" fmla="*/ 1125 h 2788"/>
                <a:gd name="T44" fmla="*/ 1125 w 2250"/>
                <a:gd name="T45" fmla="*/ 500 h 2788"/>
                <a:gd name="T46" fmla="*/ 500 w 2250"/>
                <a:gd name="T47" fmla="*/ 1125 h 2788"/>
                <a:gd name="T48" fmla="*/ 375 w 2250"/>
                <a:gd name="T49" fmla="*/ 1250 h 2788"/>
                <a:gd name="T50" fmla="*/ 250 w 2250"/>
                <a:gd name="T51" fmla="*/ 1125 h 2788"/>
                <a:gd name="T52" fmla="*/ 1125 w 2250"/>
                <a:gd name="T53" fmla="*/ 250 h 2788"/>
                <a:gd name="T54" fmla="*/ 2000 w 2250"/>
                <a:gd name="T55" fmla="*/ 1125 h 2788"/>
                <a:gd name="T56" fmla="*/ 1343 w 2250"/>
                <a:gd name="T57" fmla="*/ 1972 h 27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250" h="2788">
                  <a:moveTo>
                    <a:pt x="1125" y="0"/>
                  </a:moveTo>
                  <a:cubicBezTo>
                    <a:pt x="504" y="0"/>
                    <a:pt x="0" y="505"/>
                    <a:pt x="0" y="1125"/>
                  </a:cubicBezTo>
                  <a:cubicBezTo>
                    <a:pt x="0" y="1332"/>
                    <a:pt x="168" y="1500"/>
                    <a:pt x="375" y="1500"/>
                  </a:cubicBezTo>
                  <a:cubicBezTo>
                    <a:pt x="582" y="1500"/>
                    <a:pt x="750" y="1332"/>
                    <a:pt x="750" y="1125"/>
                  </a:cubicBezTo>
                  <a:cubicBezTo>
                    <a:pt x="750" y="918"/>
                    <a:pt x="918" y="750"/>
                    <a:pt x="1125" y="750"/>
                  </a:cubicBezTo>
                  <a:cubicBezTo>
                    <a:pt x="1332" y="750"/>
                    <a:pt x="1500" y="918"/>
                    <a:pt x="1500" y="1125"/>
                  </a:cubicBezTo>
                  <a:cubicBezTo>
                    <a:pt x="1500" y="1332"/>
                    <a:pt x="1332" y="1500"/>
                    <a:pt x="1125" y="1500"/>
                  </a:cubicBezTo>
                  <a:cubicBezTo>
                    <a:pt x="918" y="1500"/>
                    <a:pt x="750" y="1668"/>
                    <a:pt x="750" y="1875"/>
                  </a:cubicBezTo>
                  <a:lnTo>
                    <a:pt x="750" y="2413"/>
                  </a:lnTo>
                  <a:cubicBezTo>
                    <a:pt x="750" y="2619"/>
                    <a:pt x="918" y="2788"/>
                    <a:pt x="1125" y="2788"/>
                  </a:cubicBezTo>
                  <a:cubicBezTo>
                    <a:pt x="1332" y="2788"/>
                    <a:pt x="1500" y="2619"/>
                    <a:pt x="1500" y="2413"/>
                  </a:cubicBezTo>
                  <a:lnTo>
                    <a:pt x="1500" y="2186"/>
                  </a:lnTo>
                  <a:cubicBezTo>
                    <a:pt x="1946" y="2028"/>
                    <a:pt x="2250" y="1605"/>
                    <a:pt x="2250" y="1125"/>
                  </a:cubicBezTo>
                  <a:cubicBezTo>
                    <a:pt x="2250" y="505"/>
                    <a:pt x="1745" y="0"/>
                    <a:pt x="1125" y="0"/>
                  </a:cubicBezTo>
                  <a:close/>
                  <a:moveTo>
                    <a:pt x="1343" y="1972"/>
                  </a:moveTo>
                  <a:cubicBezTo>
                    <a:pt x="1288" y="1987"/>
                    <a:pt x="1250" y="2036"/>
                    <a:pt x="1250" y="2093"/>
                  </a:cubicBezTo>
                  <a:lnTo>
                    <a:pt x="1250" y="2413"/>
                  </a:lnTo>
                  <a:cubicBezTo>
                    <a:pt x="1250" y="2481"/>
                    <a:pt x="1194" y="2538"/>
                    <a:pt x="1125" y="2538"/>
                  </a:cubicBezTo>
                  <a:cubicBezTo>
                    <a:pt x="1056" y="2538"/>
                    <a:pt x="1000" y="2481"/>
                    <a:pt x="1000" y="2413"/>
                  </a:cubicBezTo>
                  <a:lnTo>
                    <a:pt x="1000" y="1875"/>
                  </a:lnTo>
                  <a:cubicBezTo>
                    <a:pt x="1000" y="1806"/>
                    <a:pt x="1056" y="1750"/>
                    <a:pt x="1125" y="1750"/>
                  </a:cubicBezTo>
                  <a:cubicBezTo>
                    <a:pt x="1469" y="1750"/>
                    <a:pt x="1750" y="1470"/>
                    <a:pt x="1750" y="1125"/>
                  </a:cubicBezTo>
                  <a:cubicBezTo>
                    <a:pt x="1750" y="781"/>
                    <a:pt x="1469" y="500"/>
                    <a:pt x="1125" y="500"/>
                  </a:cubicBezTo>
                  <a:cubicBezTo>
                    <a:pt x="780" y="500"/>
                    <a:pt x="500" y="781"/>
                    <a:pt x="500" y="1125"/>
                  </a:cubicBezTo>
                  <a:cubicBezTo>
                    <a:pt x="500" y="1194"/>
                    <a:pt x="444" y="1250"/>
                    <a:pt x="375" y="1250"/>
                  </a:cubicBezTo>
                  <a:cubicBezTo>
                    <a:pt x="306" y="1250"/>
                    <a:pt x="250" y="1194"/>
                    <a:pt x="250" y="1125"/>
                  </a:cubicBezTo>
                  <a:cubicBezTo>
                    <a:pt x="250" y="643"/>
                    <a:pt x="642" y="250"/>
                    <a:pt x="1125" y="250"/>
                  </a:cubicBezTo>
                  <a:cubicBezTo>
                    <a:pt x="1607" y="250"/>
                    <a:pt x="2000" y="643"/>
                    <a:pt x="2000" y="1125"/>
                  </a:cubicBezTo>
                  <a:cubicBezTo>
                    <a:pt x="2000" y="1524"/>
                    <a:pt x="1730" y="1873"/>
                    <a:pt x="1343" y="1972"/>
                  </a:cubicBez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cs typeface="+mn-cs"/>
              </a:endParaRPr>
            </a:p>
          </p:txBody>
        </p:sp>
        <p:sp>
          <p:nvSpPr>
            <p:cNvPr id="67" name="Freeform 780">
              <a:extLst>
                <a:ext uri="{FF2B5EF4-FFF2-40B4-BE49-F238E27FC236}">
                  <a16:creationId xmlns:a16="http://schemas.microsoft.com/office/drawing/2014/main" id="{F69579F3-C2B8-423F-88B5-A0645904F00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582" y="3296"/>
              <a:ext cx="20" cy="20"/>
            </a:xfrm>
            <a:custGeom>
              <a:avLst/>
              <a:gdLst>
                <a:gd name="T0" fmla="*/ 640 w 750"/>
                <a:gd name="T1" fmla="*/ 110 h 750"/>
                <a:gd name="T2" fmla="*/ 375 w 750"/>
                <a:gd name="T3" fmla="*/ 0 h 750"/>
                <a:gd name="T4" fmla="*/ 110 w 750"/>
                <a:gd name="T5" fmla="*/ 109 h 750"/>
                <a:gd name="T6" fmla="*/ 0 w 750"/>
                <a:gd name="T7" fmla="*/ 375 h 750"/>
                <a:gd name="T8" fmla="*/ 110 w 750"/>
                <a:gd name="T9" fmla="*/ 640 h 750"/>
                <a:gd name="T10" fmla="*/ 375 w 750"/>
                <a:gd name="T11" fmla="*/ 750 h 750"/>
                <a:gd name="T12" fmla="*/ 640 w 750"/>
                <a:gd name="T13" fmla="*/ 640 h 750"/>
                <a:gd name="T14" fmla="*/ 750 w 750"/>
                <a:gd name="T15" fmla="*/ 375 h 750"/>
                <a:gd name="T16" fmla="*/ 640 w 750"/>
                <a:gd name="T17" fmla="*/ 110 h 750"/>
                <a:gd name="T18" fmla="*/ 463 w 750"/>
                <a:gd name="T19" fmla="*/ 463 h 750"/>
                <a:gd name="T20" fmla="*/ 375 w 750"/>
                <a:gd name="T21" fmla="*/ 500 h 750"/>
                <a:gd name="T22" fmla="*/ 286 w 750"/>
                <a:gd name="T23" fmla="*/ 463 h 750"/>
                <a:gd name="T24" fmla="*/ 250 w 750"/>
                <a:gd name="T25" fmla="*/ 375 h 750"/>
                <a:gd name="T26" fmla="*/ 287 w 750"/>
                <a:gd name="T27" fmla="*/ 286 h 750"/>
                <a:gd name="T28" fmla="*/ 375 w 750"/>
                <a:gd name="T29" fmla="*/ 250 h 750"/>
                <a:gd name="T30" fmla="*/ 463 w 750"/>
                <a:gd name="T31" fmla="*/ 286 h 750"/>
                <a:gd name="T32" fmla="*/ 500 w 750"/>
                <a:gd name="T33" fmla="*/ 375 h 750"/>
                <a:gd name="T34" fmla="*/ 463 w 750"/>
                <a:gd name="T35" fmla="*/ 463 h 7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50" h="750">
                  <a:moveTo>
                    <a:pt x="640" y="110"/>
                  </a:moveTo>
                  <a:cubicBezTo>
                    <a:pt x="570" y="40"/>
                    <a:pt x="474" y="0"/>
                    <a:pt x="375" y="0"/>
                  </a:cubicBezTo>
                  <a:cubicBezTo>
                    <a:pt x="276" y="0"/>
                    <a:pt x="179" y="40"/>
                    <a:pt x="110" y="109"/>
                  </a:cubicBezTo>
                  <a:cubicBezTo>
                    <a:pt x="40" y="179"/>
                    <a:pt x="0" y="276"/>
                    <a:pt x="0" y="375"/>
                  </a:cubicBezTo>
                  <a:cubicBezTo>
                    <a:pt x="0" y="473"/>
                    <a:pt x="40" y="570"/>
                    <a:pt x="110" y="640"/>
                  </a:cubicBezTo>
                  <a:cubicBezTo>
                    <a:pt x="179" y="710"/>
                    <a:pt x="276" y="750"/>
                    <a:pt x="375" y="750"/>
                  </a:cubicBezTo>
                  <a:cubicBezTo>
                    <a:pt x="473" y="750"/>
                    <a:pt x="570" y="709"/>
                    <a:pt x="640" y="640"/>
                  </a:cubicBezTo>
                  <a:cubicBezTo>
                    <a:pt x="710" y="570"/>
                    <a:pt x="750" y="473"/>
                    <a:pt x="750" y="375"/>
                  </a:cubicBezTo>
                  <a:cubicBezTo>
                    <a:pt x="750" y="276"/>
                    <a:pt x="710" y="179"/>
                    <a:pt x="640" y="110"/>
                  </a:cubicBezTo>
                  <a:close/>
                  <a:moveTo>
                    <a:pt x="463" y="463"/>
                  </a:moveTo>
                  <a:cubicBezTo>
                    <a:pt x="440" y="486"/>
                    <a:pt x="407" y="500"/>
                    <a:pt x="375" y="500"/>
                  </a:cubicBezTo>
                  <a:cubicBezTo>
                    <a:pt x="342" y="500"/>
                    <a:pt x="309" y="486"/>
                    <a:pt x="286" y="463"/>
                  </a:cubicBezTo>
                  <a:cubicBezTo>
                    <a:pt x="263" y="440"/>
                    <a:pt x="250" y="407"/>
                    <a:pt x="250" y="375"/>
                  </a:cubicBezTo>
                  <a:cubicBezTo>
                    <a:pt x="250" y="342"/>
                    <a:pt x="263" y="309"/>
                    <a:pt x="287" y="286"/>
                  </a:cubicBezTo>
                  <a:cubicBezTo>
                    <a:pt x="309" y="263"/>
                    <a:pt x="342" y="250"/>
                    <a:pt x="375" y="250"/>
                  </a:cubicBezTo>
                  <a:cubicBezTo>
                    <a:pt x="407" y="250"/>
                    <a:pt x="440" y="263"/>
                    <a:pt x="463" y="286"/>
                  </a:cubicBezTo>
                  <a:cubicBezTo>
                    <a:pt x="486" y="309"/>
                    <a:pt x="500" y="342"/>
                    <a:pt x="500" y="375"/>
                  </a:cubicBezTo>
                  <a:cubicBezTo>
                    <a:pt x="500" y="407"/>
                    <a:pt x="486" y="440"/>
                    <a:pt x="463" y="463"/>
                  </a:cubicBez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cs typeface="+mn-cs"/>
              </a:endParaRPr>
            </a:p>
          </p:txBody>
        </p:sp>
        <p:sp>
          <p:nvSpPr>
            <p:cNvPr id="68" name="Freeform 781">
              <a:extLst>
                <a:ext uri="{FF2B5EF4-FFF2-40B4-BE49-F238E27FC236}">
                  <a16:creationId xmlns:a16="http://schemas.microsoft.com/office/drawing/2014/main" id="{70E86B64-E02A-4519-AC89-7A9805738D2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2" y="3333"/>
              <a:ext cx="6" cy="28"/>
            </a:xfrm>
            <a:custGeom>
              <a:avLst/>
              <a:gdLst>
                <a:gd name="T0" fmla="*/ 125 w 250"/>
                <a:gd name="T1" fmla="*/ 0 h 1044"/>
                <a:gd name="T2" fmla="*/ 0 w 250"/>
                <a:gd name="T3" fmla="*/ 125 h 1044"/>
                <a:gd name="T4" fmla="*/ 0 w 250"/>
                <a:gd name="T5" fmla="*/ 919 h 1044"/>
                <a:gd name="T6" fmla="*/ 125 w 250"/>
                <a:gd name="T7" fmla="*/ 1044 h 1044"/>
                <a:gd name="T8" fmla="*/ 250 w 250"/>
                <a:gd name="T9" fmla="*/ 919 h 1044"/>
                <a:gd name="T10" fmla="*/ 250 w 250"/>
                <a:gd name="T11" fmla="*/ 125 h 1044"/>
                <a:gd name="T12" fmla="*/ 125 w 250"/>
                <a:gd name="T13" fmla="*/ 0 h 10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0" h="1044">
                  <a:moveTo>
                    <a:pt x="125" y="0"/>
                  </a:moveTo>
                  <a:cubicBezTo>
                    <a:pt x="56" y="0"/>
                    <a:pt x="0" y="56"/>
                    <a:pt x="0" y="125"/>
                  </a:cubicBezTo>
                  <a:lnTo>
                    <a:pt x="0" y="919"/>
                  </a:lnTo>
                  <a:cubicBezTo>
                    <a:pt x="0" y="988"/>
                    <a:pt x="56" y="1044"/>
                    <a:pt x="125" y="1044"/>
                  </a:cubicBezTo>
                  <a:cubicBezTo>
                    <a:pt x="194" y="1044"/>
                    <a:pt x="250" y="988"/>
                    <a:pt x="250" y="919"/>
                  </a:cubicBezTo>
                  <a:lnTo>
                    <a:pt x="250" y="125"/>
                  </a:lnTo>
                  <a:cubicBezTo>
                    <a:pt x="250" y="56"/>
                    <a:pt x="194" y="0"/>
                    <a:pt x="125" y="0"/>
                  </a:cubicBez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cs typeface="+mn-cs"/>
              </a:endParaRPr>
            </a:p>
          </p:txBody>
        </p:sp>
      </p:grpSp>
      <p:sp>
        <p:nvSpPr>
          <p:cNvPr id="69" name="Rectangle 68">
            <a:extLst>
              <a:ext uri="{FF2B5EF4-FFF2-40B4-BE49-F238E27FC236}">
                <a16:creationId xmlns:a16="http://schemas.microsoft.com/office/drawing/2014/main" id="{E8E3A3D7-EE28-4CE7-9684-279FC74C06B9}"/>
              </a:ext>
            </a:extLst>
          </p:cNvPr>
          <p:cNvSpPr/>
          <p:nvPr/>
        </p:nvSpPr>
        <p:spPr>
          <a:xfrm>
            <a:off x="2032000" y="5078413"/>
            <a:ext cx="4208463" cy="635000"/>
          </a:xfrm>
          <a:prstGeom prst="rect">
            <a:avLst/>
          </a:prstGeom>
        </p:spPr>
        <p:txBody>
          <a:bodyPr lIns="0" tIns="0" rIns="0" bIns="0">
            <a:spAutoFit/>
          </a:bodyPr>
          <a:lstStyle/>
          <a:p>
            <a:pPr fontAlgn="auto">
              <a:spcBef>
                <a:spcPts val="0"/>
              </a:spcBef>
              <a:spcAft>
                <a:spcPts val="1600"/>
              </a:spcAft>
              <a:defRPr/>
            </a:pPr>
            <a:r>
              <a:rPr lang="ru-RU" altLang="en-US" sz="1400" dirty="0" err="1">
                <a:solidFill>
                  <a:schemeClr val="bg1">
                    <a:lumMod val="50000"/>
                  </a:schemeClr>
                </a:solidFill>
              </a:rPr>
              <a:t>Ҳа</a:t>
            </a:r>
            <a:endParaRPr lang="ru-RU" altLang="en-US" sz="1400" dirty="0">
              <a:solidFill>
                <a:schemeClr val="bg1">
                  <a:lumMod val="50000"/>
                </a:schemeClr>
              </a:solidFill>
            </a:endParaRPr>
          </a:p>
          <a:p>
            <a:pPr fontAlgn="auto">
              <a:spcBef>
                <a:spcPts val="0"/>
              </a:spcBef>
              <a:spcAft>
                <a:spcPts val="1600"/>
              </a:spcAft>
              <a:defRPr/>
            </a:pPr>
            <a:r>
              <a:rPr lang="ru-RU" altLang="en-US" sz="1400" b="1" dirty="0" err="1">
                <a:solidFill>
                  <a:schemeClr val="tx2"/>
                </a:solidFill>
              </a:rPr>
              <a:t>Йўқ</a:t>
            </a:r>
            <a:r>
              <a:rPr lang="en-US" altLang="en-US" sz="1400" b="1" dirty="0">
                <a:solidFill>
                  <a:schemeClr val="tx2"/>
                </a:solidFill>
              </a:rPr>
              <a:t>.</a:t>
            </a:r>
            <a:endParaRPr lang="ru-RU" altLang="en-US" sz="1400" b="1" dirty="0">
              <a:solidFill>
                <a:schemeClr val="tx2"/>
              </a:solidFill>
            </a:endParaRPr>
          </a:p>
        </p:txBody>
      </p:sp>
      <p:sp>
        <p:nvSpPr>
          <p:cNvPr id="70" name="Oval 69">
            <a:extLst>
              <a:ext uri="{FF2B5EF4-FFF2-40B4-BE49-F238E27FC236}">
                <a16:creationId xmlns:a16="http://schemas.microsoft.com/office/drawing/2014/main" id="{0F6002AD-2538-4B0D-B065-F91E82A1CC30}"/>
              </a:ext>
            </a:extLst>
          </p:cNvPr>
          <p:cNvSpPr/>
          <p:nvPr/>
        </p:nvSpPr>
        <p:spPr>
          <a:xfrm>
            <a:off x="1597025" y="5040313"/>
            <a:ext cx="331788" cy="331787"/>
          </a:xfrm>
          <a:prstGeom prst="ellipse">
            <a:avLst/>
          </a:prstGeom>
          <a:solidFill>
            <a:schemeClr val="bg1">
              <a:lumMod val="75000"/>
            </a:schemeClr>
          </a:solidFill>
          <a:ln w="381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400" b="1" dirty="0"/>
              <a:t>1</a:t>
            </a:r>
            <a:endParaRPr lang="en-US" sz="1400" b="1" dirty="0"/>
          </a:p>
        </p:txBody>
      </p:sp>
      <p:sp>
        <p:nvSpPr>
          <p:cNvPr id="71" name="Oval 70">
            <a:extLst>
              <a:ext uri="{FF2B5EF4-FFF2-40B4-BE49-F238E27FC236}">
                <a16:creationId xmlns:a16="http://schemas.microsoft.com/office/drawing/2014/main" id="{E9A319E0-2410-4C4B-884D-89068A34F333}"/>
              </a:ext>
            </a:extLst>
          </p:cNvPr>
          <p:cNvSpPr/>
          <p:nvPr/>
        </p:nvSpPr>
        <p:spPr>
          <a:xfrm>
            <a:off x="1597025" y="5472113"/>
            <a:ext cx="331788" cy="331787"/>
          </a:xfrm>
          <a:prstGeom prst="ellipse">
            <a:avLst/>
          </a:prstGeom>
          <a:solidFill>
            <a:srgbClr val="3A07DF"/>
          </a:solidFill>
          <a:ln w="381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400" b="1" dirty="0"/>
              <a:t>2</a:t>
            </a:r>
            <a:endParaRPr lang="en-US" sz="1400" b="1" dirty="0"/>
          </a:p>
        </p:txBody>
      </p:sp>
    </p:spTree>
  </p:cSld>
  <p:clrMapOvr>
    <a:masterClrMapping/>
  </p:clrMapOvr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9026" name="Title 1">
            <a:extLst>
              <a:ext uri="{FF2B5EF4-FFF2-40B4-BE49-F238E27FC236}">
                <a16:creationId xmlns:a16="http://schemas.microsoft.com/office/drawing/2014/main" id="{A499F0AC-7669-4432-8AA3-B0B1CF64221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ru-RU" altLang="en-US"/>
              <a:t>Тест</a:t>
            </a:r>
            <a:endParaRPr lang="en-US" altLang="en-US"/>
          </a:p>
        </p:txBody>
      </p:sp>
      <p:sp>
        <p:nvSpPr>
          <p:cNvPr id="129027" name="object 12">
            <a:extLst>
              <a:ext uri="{FF2B5EF4-FFF2-40B4-BE49-F238E27FC236}">
                <a16:creationId xmlns:a16="http://schemas.microsoft.com/office/drawing/2014/main" id="{E1496F2D-0527-4147-B709-E30CBFFD95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9738" y="974725"/>
            <a:ext cx="688975" cy="685800"/>
          </a:xfrm>
          <a:custGeom>
            <a:avLst/>
            <a:gdLst>
              <a:gd name="T0" fmla="*/ 0 w 381000"/>
              <a:gd name="T1" fmla="*/ 0 h 379730"/>
              <a:gd name="T2" fmla="*/ 381000 w 381000"/>
              <a:gd name="T3" fmla="*/ 379730 h 379730"/>
            </a:gdLst>
            <a:ahLst/>
            <a:cxnLst/>
            <a:rect l="T0" t="T1" r="T2" b="T3"/>
            <a:pathLst>
              <a:path w="381000" h="379730">
                <a:moveTo>
                  <a:pt x="190500" y="0"/>
                </a:moveTo>
                <a:lnTo>
                  <a:pt x="146837" y="5011"/>
                </a:lnTo>
                <a:lnTo>
                  <a:pt x="106746" y="19287"/>
                </a:lnTo>
                <a:lnTo>
                  <a:pt x="71374" y="41687"/>
                </a:lnTo>
                <a:lnTo>
                  <a:pt x="41867" y="71072"/>
                </a:lnTo>
                <a:lnTo>
                  <a:pt x="19372" y="106302"/>
                </a:lnTo>
                <a:lnTo>
                  <a:pt x="5034" y="146237"/>
                </a:lnTo>
                <a:lnTo>
                  <a:pt x="0" y="189737"/>
                </a:lnTo>
                <a:lnTo>
                  <a:pt x="5034" y="233238"/>
                </a:lnTo>
                <a:lnTo>
                  <a:pt x="19372" y="273173"/>
                </a:lnTo>
                <a:lnTo>
                  <a:pt x="41867" y="308403"/>
                </a:lnTo>
                <a:lnTo>
                  <a:pt x="71374" y="337788"/>
                </a:lnTo>
                <a:lnTo>
                  <a:pt x="106746" y="360188"/>
                </a:lnTo>
                <a:lnTo>
                  <a:pt x="146837" y="374464"/>
                </a:lnTo>
                <a:lnTo>
                  <a:pt x="190500" y="379475"/>
                </a:lnTo>
                <a:lnTo>
                  <a:pt x="234162" y="374464"/>
                </a:lnTo>
                <a:lnTo>
                  <a:pt x="274253" y="360188"/>
                </a:lnTo>
                <a:lnTo>
                  <a:pt x="309625" y="337788"/>
                </a:lnTo>
                <a:lnTo>
                  <a:pt x="339132" y="308403"/>
                </a:lnTo>
                <a:lnTo>
                  <a:pt x="361627" y="273173"/>
                </a:lnTo>
                <a:lnTo>
                  <a:pt x="375965" y="233238"/>
                </a:lnTo>
                <a:lnTo>
                  <a:pt x="381000" y="189737"/>
                </a:lnTo>
                <a:lnTo>
                  <a:pt x="375965" y="146237"/>
                </a:lnTo>
                <a:lnTo>
                  <a:pt x="361627" y="106302"/>
                </a:lnTo>
                <a:lnTo>
                  <a:pt x="339132" y="71072"/>
                </a:lnTo>
                <a:lnTo>
                  <a:pt x="309625" y="41687"/>
                </a:lnTo>
                <a:lnTo>
                  <a:pt x="274253" y="19287"/>
                </a:lnTo>
                <a:lnTo>
                  <a:pt x="234162" y="5011"/>
                </a:lnTo>
                <a:lnTo>
                  <a:pt x="190500" y="0"/>
                </a:lnTo>
                <a:close/>
              </a:path>
            </a:pathLst>
          </a:custGeom>
          <a:solidFill>
            <a:srgbClr val="1BD7D3">
              <a:alpha val="27843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2800" b="1">
                <a:solidFill>
                  <a:srgbClr val="4A127B"/>
                </a:solidFill>
              </a:rPr>
              <a:t>9</a:t>
            </a:r>
            <a:endParaRPr lang="ru-RU" altLang="en-US" sz="2800" b="1">
              <a:solidFill>
                <a:srgbClr val="4A127B"/>
              </a:solidFill>
            </a:endParaRPr>
          </a:p>
        </p:txBody>
      </p:sp>
      <p:sp>
        <p:nvSpPr>
          <p:cNvPr id="129028" name="Rectangle 47">
            <a:extLst>
              <a:ext uri="{FF2B5EF4-FFF2-40B4-BE49-F238E27FC236}">
                <a16:creationId xmlns:a16="http://schemas.microsoft.com/office/drawing/2014/main" id="{56DAAEDF-7990-407A-96B2-A387889713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43050" y="993775"/>
            <a:ext cx="5437188" cy="11699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ru-RU" altLang="en-US" sz="1400" b="1">
                <a:solidFill>
                  <a:srgbClr val="3A07DF"/>
                </a:solidFill>
              </a:rPr>
              <a:t>Қуйидаги</a:t>
            </a:r>
            <a:r>
              <a:rPr lang="tr-TR" altLang="en-US" sz="1400" b="1">
                <a:solidFill>
                  <a:srgbClr val="3A07DF"/>
                </a:solidFill>
              </a:rPr>
              <a:t> </a:t>
            </a:r>
            <a:r>
              <a:rPr lang="ru-RU" altLang="en-US" sz="1400" b="1">
                <a:solidFill>
                  <a:srgbClr val="3A07DF"/>
                </a:solidFill>
              </a:rPr>
              <a:t>изоҳ</a:t>
            </a:r>
            <a:r>
              <a:rPr lang="en-US" altLang="en-US" sz="1400" b="1">
                <a:solidFill>
                  <a:srgbClr val="3A07DF"/>
                </a:solidFill>
              </a:rPr>
              <a:t> </a:t>
            </a:r>
            <a:r>
              <a:rPr lang="ru-RU" altLang="en-US" sz="1400" b="1">
                <a:solidFill>
                  <a:srgbClr val="3A07DF"/>
                </a:solidFill>
              </a:rPr>
              <a:t>қайси</a:t>
            </a:r>
            <a:r>
              <a:rPr lang="tr-TR" altLang="en-US" sz="1400" b="1">
                <a:solidFill>
                  <a:srgbClr val="3A07DF"/>
                </a:solidFill>
              </a:rPr>
              <a:t> </a:t>
            </a:r>
            <a:r>
              <a:rPr lang="ru-RU" altLang="en-US" sz="1400" b="1">
                <a:solidFill>
                  <a:srgbClr val="3A07DF"/>
                </a:solidFill>
              </a:rPr>
              <a:t>тамойилга</a:t>
            </a:r>
            <a:r>
              <a:rPr lang="tr-TR" altLang="en-US" sz="1400" b="1">
                <a:solidFill>
                  <a:srgbClr val="3A07DF"/>
                </a:solidFill>
              </a:rPr>
              <a:t> </a:t>
            </a:r>
            <a:r>
              <a:rPr lang="ru-RU" altLang="en-US" sz="1400" b="1">
                <a:solidFill>
                  <a:srgbClr val="3A07DF"/>
                </a:solidFill>
              </a:rPr>
              <a:t>тааллуқлидир</a:t>
            </a:r>
            <a:r>
              <a:rPr lang="tr-TR" altLang="en-US" sz="1400" b="1">
                <a:solidFill>
                  <a:srgbClr val="3A07DF"/>
                </a:solidFill>
              </a:rPr>
              <a:t>: “</a:t>
            </a:r>
            <a:r>
              <a:rPr lang="ru-RU" altLang="en-US" sz="1400" b="1">
                <a:solidFill>
                  <a:srgbClr val="3A07DF"/>
                </a:solidFill>
              </a:rPr>
              <a:t>жамиятнинг</a:t>
            </a:r>
            <a:r>
              <a:rPr lang="tr-TR" altLang="en-US" sz="1400" b="1">
                <a:solidFill>
                  <a:srgbClr val="3A07DF"/>
                </a:solidFill>
              </a:rPr>
              <a:t> </a:t>
            </a:r>
            <a:r>
              <a:rPr lang="ru-RU" altLang="en-US" sz="1400" b="1">
                <a:solidFill>
                  <a:srgbClr val="3A07DF"/>
                </a:solidFill>
              </a:rPr>
              <a:t>барча</a:t>
            </a:r>
            <a:r>
              <a:rPr lang="tr-TR" altLang="en-US" sz="1400" b="1">
                <a:solidFill>
                  <a:srgbClr val="3A07DF"/>
                </a:solidFill>
              </a:rPr>
              <a:t> </a:t>
            </a:r>
            <a:r>
              <a:rPr lang="ru-RU" altLang="en-US" sz="1400" b="1">
                <a:solidFill>
                  <a:srgbClr val="3A07DF"/>
                </a:solidFill>
              </a:rPr>
              <a:t>аъзолари</a:t>
            </a:r>
            <a:r>
              <a:rPr lang="tr-TR" altLang="en-US" sz="1400" b="1">
                <a:solidFill>
                  <a:srgbClr val="3A07DF"/>
                </a:solidFill>
              </a:rPr>
              <a:t> </a:t>
            </a:r>
            <a:r>
              <a:rPr lang="ru-RU" altLang="en-US" sz="1400" b="1">
                <a:solidFill>
                  <a:srgbClr val="3A07DF"/>
                </a:solidFill>
              </a:rPr>
              <a:t>учун</a:t>
            </a:r>
            <a:r>
              <a:rPr lang="tr-TR" altLang="en-US" sz="1400" b="1">
                <a:solidFill>
                  <a:srgbClr val="3A07DF"/>
                </a:solidFill>
              </a:rPr>
              <a:t> </a:t>
            </a:r>
            <a:r>
              <a:rPr lang="ru-RU" altLang="en-US" sz="1400" b="1">
                <a:solidFill>
                  <a:srgbClr val="3A07DF"/>
                </a:solidFill>
              </a:rPr>
              <a:t>т</a:t>
            </a:r>
            <a:r>
              <a:rPr lang="tr-TR" altLang="en-US" sz="1400" b="1">
                <a:solidFill>
                  <a:srgbClr val="3A07DF"/>
                </a:solidFill>
              </a:rPr>
              <a:t>e</a:t>
            </a:r>
            <a:r>
              <a:rPr lang="ru-RU" altLang="en-US" sz="1400" b="1">
                <a:solidFill>
                  <a:srgbClr val="3A07DF"/>
                </a:solidFill>
              </a:rPr>
              <a:t>нг</a:t>
            </a:r>
            <a:r>
              <a:rPr lang="tr-TR" altLang="en-US" sz="1400" b="1">
                <a:solidFill>
                  <a:srgbClr val="3A07DF"/>
                </a:solidFill>
              </a:rPr>
              <a:t> </a:t>
            </a:r>
            <a:r>
              <a:rPr lang="ru-RU" altLang="en-US" sz="1400" b="1">
                <a:solidFill>
                  <a:srgbClr val="3A07DF"/>
                </a:solidFill>
              </a:rPr>
              <a:t>ҳуқуқ</a:t>
            </a:r>
            <a:r>
              <a:rPr lang="tr-TR" altLang="en-US" sz="1400" b="1">
                <a:solidFill>
                  <a:srgbClr val="3A07DF"/>
                </a:solidFill>
              </a:rPr>
              <a:t> </a:t>
            </a:r>
            <a:r>
              <a:rPr lang="ru-RU" altLang="en-US" sz="1400" b="1">
                <a:solidFill>
                  <a:srgbClr val="3A07DF"/>
                </a:solidFill>
              </a:rPr>
              <a:t>ва</a:t>
            </a:r>
            <a:r>
              <a:rPr lang="tr-TR" altLang="en-US" sz="1400" b="1">
                <a:solidFill>
                  <a:srgbClr val="3A07DF"/>
                </a:solidFill>
              </a:rPr>
              <a:t> </a:t>
            </a:r>
            <a:r>
              <a:rPr lang="uz-Cyrl-UZ" altLang="en-US" sz="1400" b="1">
                <a:solidFill>
                  <a:srgbClr val="3A07DF"/>
                </a:solidFill>
              </a:rPr>
              <a:t>э</a:t>
            </a:r>
            <a:r>
              <a:rPr lang="ru-RU" altLang="en-US" sz="1400" b="1">
                <a:solidFill>
                  <a:srgbClr val="3A07DF"/>
                </a:solidFill>
              </a:rPr>
              <a:t>ркинликлар</a:t>
            </a:r>
            <a:r>
              <a:rPr lang="tr-TR" altLang="en-US" sz="1400" b="1">
                <a:solidFill>
                  <a:srgbClr val="3A07DF"/>
                </a:solidFill>
              </a:rPr>
              <a:t> </a:t>
            </a:r>
            <a:r>
              <a:rPr lang="ru-RU" altLang="en-US" sz="1400" b="1">
                <a:solidFill>
                  <a:srgbClr val="3A07DF"/>
                </a:solidFill>
              </a:rPr>
              <a:t>мавжудлигини</a:t>
            </a:r>
            <a:r>
              <a:rPr lang="tr-TR" altLang="en-US" sz="1400" b="1">
                <a:solidFill>
                  <a:srgbClr val="3A07DF"/>
                </a:solidFill>
              </a:rPr>
              <a:t> </a:t>
            </a:r>
            <a:r>
              <a:rPr lang="ru-RU" altLang="en-US" sz="1400" b="1">
                <a:solidFill>
                  <a:srgbClr val="3A07DF"/>
                </a:solidFill>
              </a:rPr>
              <a:t>назарда</a:t>
            </a:r>
            <a:r>
              <a:rPr lang="tr-TR" altLang="en-US" sz="1400" b="1">
                <a:solidFill>
                  <a:srgbClr val="3A07DF"/>
                </a:solidFill>
              </a:rPr>
              <a:t> </a:t>
            </a:r>
            <a:r>
              <a:rPr lang="ru-RU" altLang="en-US" sz="1400" b="1">
                <a:solidFill>
                  <a:srgbClr val="3A07DF"/>
                </a:solidFill>
              </a:rPr>
              <a:t>тутади</a:t>
            </a:r>
            <a:r>
              <a:rPr lang="tr-TR" altLang="en-US" sz="1400" b="1">
                <a:solidFill>
                  <a:srgbClr val="3A07DF"/>
                </a:solidFill>
              </a:rPr>
              <a:t>, </a:t>
            </a:r>
            <a:r>
              <a:rPr lang="ru-RU" altLang="en-US" sz="1400" b="1">
                <a:solidFill>
                  <a:srgbClr val="3A07DF"/>
                </a:solidFill>
              </a:rPr>
              <a:t>бунда</a:t>
            </a:r>
            <a:r>
              <a:rPr lang="tr-TR" altLang="en-US" sz="1400" b="1">
                <a:solidFill>
                  <a:srgbClr val="3A07DF"/>
                </a:solidFill>
              </a:rPr>
              <a:t> </a:t>
            </a:r>
            <a:r>
              <a:rPr lang="ru-RU" altLang="en-US" sz="1400" b="1">
                <a:solidFill>
                  <a:srgbClr val="3A07DF"/>
                </a:solidFill>
              </a:rPr>
              <a:t>барча</a:t>
            </a:r>
            <a:r>
              <a:rPr lang="tr-TR" altLang="en-US" sz="1400" b="1">
                <a:solidFill>
                  <a:srgbClr val="3A07DF"/>
                </a:solidFill>
              </a:rPr>
              <a:t> </a:t>
            </a:r>
            <a:r>
              <a:rPr lang="ru-RU" altLang="en-US" sz="1400" b="1">
                <a:solidFill>
                  <a:srgbClr val="3A07DF"/>
                </a:solidFill>
              </a:rPr>
              <a:t>имтиёзлар</a:t>
            </a:r>
            <a:r>
              <a:rPr lang="tr-TR" altLang="en-US" sz="1400" b="1">
                <a:solidFill>
                  <a:srgbClr val="3A07DF"/>
                </a:solidFill>
              </a:rPr>
              <a:t> </a:t>
            </a:r>
            <a:r>
              <a:rPr lang="ru-RU" altLang="en-US" sz="1400" b="1">
                <a:solidFill>
                  <a:srgbClr val="3A07DF"/>
                </a:solidFill>
              </a:rPr>
              <a:t>ҳамма</a:t>
            </a:r>
            <a:r>
              <a:rPr lang="tr-TR" altLang="en-US" sz="1400" b="1">
                <a:solidFill>
                  <a:srgbClr val="3A07DF"/>
                </a:solidFill>
              </a:rPr>
              <a:t> </a:t>
            </a:r>
            <a:r>
              <a:rPr lang="ru-RU" altLang="en-US" sz="1400" b="1">
                <a:solidFill>
                  <a:srgbClr val="3A07DF"/>
                </a:solidFill>
              </a:rPr>
              <a:t>учун</a:t>
            </a:r>
            <a:r>
              <a:rPr lang="tr-TR" altLang="en-US" sz="1400" b="1">
                <a:solidFill>
                  <a:srgbClr val="3A07DF"/>
                </a:solidFill>
              </a:rPr>
              <a:t> </a:t>
            </a:r>
            <a:r>
              <a:rPr lang="ru-RU" altLang="en-US" sz="1400" b="1">
                <a:solidFill>
                  <a:srgbClr val="3A07DF"/>
                </a:solidFill>
              </a:rPr>
              <a:t>мавжуд</a:t>
            </a:r>
            <a:r>
              <a:rPr lang="tr-TR" altLang="en-US" sz="1400" b="1">
                <a:solidFill>
                  <a:srgbClr val="3A07DF"/>
                </a:solidFill>
              </a:rPr>
              <a:t> </a:t>
            </a:r>
            <a:r>
              <a:rPr lang="ru-RU" altLang="en-US" sz="1400" b="1">
                <a:solidFill>
                  <a:srgbClr val="3A07DF"/>
                </a:solidFill>
              </a:rPr>
              <a:t>бўлиб</a:t>
            </a:r>
            <a:r>
              <a:rPr lang="tr-TR" altLang="en-US" sz="1400" b="1">
                <a:solidFill>
                  <a:srgbClr val="3A07DF"/>
                </a:solidFill>
              </a:rPr>
              <a:t>, </a:t>
            </a:r>
            <a:r>
              <a:rPr lang="ru-RU" altLang="en-US" sz="1400" b="1">
                <a:solidFill>
                  <a:srgbClr val="3A07DF"/>
                </a:solidFill>
              </a:rPr>
              <a:t>имтиёзлар</a:t>
            </a:r>
            <a:r>
              <a:rPr lang="tr-TR" altLang="en-US" sz="1400" b="1">
                <a:solidFill>
                  <a:srgbClr val="3A07DF"/>
                </a:solidFill>
              </a:rPr>
              <a:t> </a:t>
            </a:r>
            <a:r>
              <a:rPr lang="ru-RU" altLang="en-US" sz="1400" b="1">
                <a:solidFill>
                  <a:srgbClr val="3A07DF"/>
                </a:solidFill>
              </a:rPr>
              <a:t>миқдори</a:t>
            </a:r>
            <a:r>
              <a:rPr lang="tr-TR" altLang="en-US" sz="1400" b="1">
                <a:solidFill>
                  <a:srgbClr val="3A07DF"/>
                </a:solidFill>
              </a:rPr>
              <a:t> </a:t>
            </a:r>
            <a:r>
              <a:rPr lang="ru-RU" altLang="en-US" sz="1400" b="1">
                <a:solidFill>
                  <a:srgbClr val="3A07DF"/>
                </a:solidFill>
              </a:rPr>
              <a:t>ва</a:t>
            </a:r>
            <a:r>
              <a:rPr lang="tr-TR" altLang="en-US" sz="1400" b="1">
                <a:solidFill>
                  <a:srgbClr val="3A07DF"/>
                </a:solidFill>
              </a:rPr>
              <a:t> </a:t>
            </a:r>
            <a:r>
              <a:rPr lang="ru-RU" altLang="en-US" sz="1400" b="1">
                <a:solidFill>
                  <a:srgbClr val="3A07DF"/>
                </a:solidFill>
              </a:rPr>
              <a:t>ҳар</a:t>
            </a:r>
            <a:r>
              <a:rPr lang="tr-TR" altLang="en-US" sz="1400" b="1">
                <a:solidFill>
                  <a:srgbClr val="3A07DF"/>
                </a:solidFill>
              </a:rPr>
              <a:t> </a:t>
            </a:r>
            <a:r>
              <a:rPr lang="ru-RU" altLang="en-US" sz="1400" b="1">
                <a:solidFill>
                  <a:srgbClr val="3A07DF"/>
                </a:solidFill>
              </a:rPr>
              <a:t>бир</a:t>
            </a:r>
            <a:r>
              <a:rPr lang="tr-TR" altLang="en-US" sz="1400" b="1">
                <a:solidFill>
                  <a:srgbClr val="3A07DF"/>
                </a:solidFill>
              </a:rPr>
              <a:t> </a:t>
            </a:r>
            <a:r>
              <a:rPr lang="ru-RU" altLang="en-US" sz="1400" b="1">
                <a:solidFill>
                  <a:srgbClr val="3A07DF"/>
                </a:solidFill>
              </a:rPr>
              <a:t>ша</a:t>
            </a:r>
            <a:r>
              <a:rPr lang="tr-TR" altLang="en-US" sz="1400" b="1">
                <a:solidFill>
                  <a:srgbClr val="3A07DF"/>
                </a:solidFill>
              </a:rPr>
              <a:t>x</a:t>
            </a:r>
            <a:r>
              <a:rPr lang="ru-RU" altLang="en-US" sz="1400" b="1">
                <a:solidFill>
                  <a:srgbClr val="3A07DF"/>
                </a:solidFill>
              </a:rPr>
              <a:t>снинг</a:t>
            </a:r>
            <a:r>
              <a:rPr lang="tr-TR" altLang="en-US" sz="1400" b="1">
                <a:solidFill>
                  <a:srgbClr val="3A07DF"/>
                </a:solidFill>
              </a:rPr>
              <a:t> </a:t>
            </a:r>
            <a:r>
              <a:rPr lang="uz-Cyrl-UZ" altLang="en-US" sz="1400" b="1">
                <a:solidFill>
                  <a:srgbClr val="3A07DF"/>
                </a:solidFill>
              </a:rPr>
              <a:t>э</a:t>
            </a:r>
            <a:r>
              <a:rPr lang="ru-RU" altLang="en-US" sz="1400" b="1">
                <a:solidFill>
                  <a:srgbClr val="3A07DF"/>
                </a:solidFill>
              </a:rPr>
              <a:t>ҳтиёжларига</a:t>
            </a:r>
            <a:r>
              <a:rPr lang="tr-TR" altLang="en-US" sz="1400" b="1">
                <a:solidFill>
                  <a:srgbClr val="3A07DF"/>
                </a:solidFill>
              </a:rPr>
              <a:t> </a:t>
            </a:r>
            <a:r>
              <a:rPr lang="ru-RU" altLang="en-US" sz="1400" b="1">
                <a:solidFill>
                  <a:srgbClr val="3A07DF"/>
                </a:solidFill>
              </a:rPr>
              <a:t>қараб</a:t>
            </a:r>
            <a:r>
              <a:rPr lang="tr-TR" altLang="en-US" sz="1400" b="1">
                <a:solidFill>
                  <a:srgbClr val="3A07DF"/>
                </a:solidFill>
              </a:rPr>
              <a:t> </a:t>
            </a:r>
            <a:r>
              <a:rPr lang="ru-RU" altLang="en-US" sz="1400" b="1">
                <a:solidFill>
                  <a:srgbClr val="3A07DF"/>
                </a:solidFill>
              </a:rPr>
              <a:t>тақсимланади</a:t>
            </a:r>
            <a:r>
              <a:rPr lang="tr-TR" altLang="en-US" sz="1400" b="1">
                <a:solidFill>
                  <a:srgbClr val="3A07DF"/>
                </a:solidFill>
              </a:rPr>
              <a:t>”?</a:t>
            </a:r>
            <a:endParaRPr lang="ru-RU" altLang="en-US" sz="1400" b="1">
              <a:solidFill>
                <a:srgbClr val="3A07DF"/>
              </a:solidFill>
            </a:endParaRPr>
          </a:p>
        </p:txBody>
      </p:sp>
      <p:grpSp>
        <p:nvGrpSpPr>
          <p:cNvPr id="2" name="Group 775">
            <a:extLst>
              <a:ext uri="{FF2B5EF4-FFF2-40B4-BE49-F238E27FC236}">
                <a16:creationId xmlns:a16="http://schemas.microsoft.com/office/drawing/2014/main" id="{83C728AD-1B93-4604-B56F-439B55FB2837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784413" y="1012400"/>
            <a:ext cx="613975" cy="610405"/>
            <a:chOff x="3506" y="3214"/>
            <a:chExt cx="172" cy="171"/>
          </a:xfrm>
          <a:solidFill>
            <a:srgbClr val="3A07DF"/>
          </a:solidFill>
        </p:grpSpPr>
        <p:sp>
          <p:nvSpPr>
            <p:cNvPr id="51" name="Freeform 776">
              <a:extLst>
                <a:ext uri="{FF2B5EF4-FFF2-40B4-BE49-F238E27FC236}">
                  <a16:creationId xmlns:a16="http://schemas.microsoft.com/office/drawing/2014/main" id="{C7E3E098-8F8E-47EB-9320-E632F05EAAE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506" y="3311"/>
              <a:ext cx="172" cy="74"/>
            </a:xfrm>
            <a:custGeom>
              <a:avLst/>
              <a:gdLst>
                <a:gd name="T0" fmla="*/ 6399 w 6407"/>
                <a:gd name="T1" fmla="*/ 497 h 2768"/>
                <a:gd name="T2" fmla="*/ 6206 w 6407"/>
                <a:gd name="T3" fmla="*/ 138 h 2768"/>
                <a:gd name="T4" fmla="*/ 5592 w 6407"/>
                <a:gd name="T5" fmla="*/ 172 h 2768"/>
                <a:gd name="T6" fmla="*/ 4560 w 6407"/>
                <a:gd name="T7" fmla="*/ 1133 h 2768"/>
                <a:gd name="T8" fmla="*/ 4219 w 6407"/>
                <a:gd name="T9" fmla="*/ 682 h 2768"/>
                <a:gd name="T10" fmla="*/ 2958 w 6407"/>
                <a:gd name="T11" fmla="*/ 362 h 2768"/>
                <a:gd name="T12" fmla="*/ 2289 w 6407"/>
                <a:gd name="T13" fmla="*/ 384 h 2768"/>
                <a:gd name="T14" fmla="*/ 1418 w 6407"/>
                <a:gd name="T15" fmla="*/ 667 h 2768"/>
                <a:gd name="T16" fmla="*/ 1418 w 6407"/>
                <a:gd name="T17" fmla="*/ 416 h 2768"/>
                <a:gd name="T18" fmla="*/ 1293 w 6407"/>
                <a:gd name="T19" fmla="*/ 291 h 2768"/>
                <a:gd name="T20" fmla="*/ 125 w 6407"/>
                <a:gd name="T21" fmla="*/ 291 h 2768"/>
                <a:gd name="T22" fmla="*/ 0 w 6407"/>
                <a:gd name="T23" fmla="*/ 416 h 2768"/>
                <a:gd name="T24" fmla="*/ 0 w 6407"/>
                <a:gd name="T25" fmla="*/ 2643 h 2768"/>
                <a:gd name="T26" fmla="*/ 125 w 6407"/>
                <a:gd name="T27" fmla="*/ 2768 h 2768"/>
                <a:gd name="T28" fmla="*/ 1293 w 6407"/>
                <a:gd name="T29" fmla="*/ 2768 h 2768"/>
                <a:gd name="T30" fmla="*/ 1418 w 6407"/>
                <a:gd name="T31" fmla="*/ 2643 h 2768"/>
                <a:gd name="T32" fmla="*/ 1418 w 6407"/>
                <a:gd name="T33" fmla="*/ 930 h 2768"/>
                <a:gd name="T34" fmla="*/ 2366 w 6407"/>
                <a:gd name="T35" fmla="*/ 622 h 2768"/>
                <a:gd name="T36" fmla="*/ 2897 w 6407"/>
                <a:gd name="T37" fmla="*/ 605 h 2768"/>
                <a:gd name="T38" fmla="*/ 4157 w 6407"/>
                <a:gd name="T39" fmla="*/ 924 h 2768"/>
                <a:gd name="T40" fmla="*/ 4309 w 6407"/>
                <a:gd name="T41" fmla="*/ 1141 h 2768"/>
                <a:gd name="T42" fmla="*/ 4107 w 6407"/>
                <a:gd name="T43" fmla="*/ 1323 h 2768"/>
                <a:gd name="T44" fmla="*/ 3229 w 6407"/>
                <a:gd name="T45" fmla="*/ 1323 h 2768"/>
                <a:gd name="T46" fmla="*/ 3104 w 6407"/>
                <a:gd name="T47" fmla="*/ 1448 h 2768"/>
                <a:gd name="T48" fmla="*/ 3229 w 6407"/>
                <a:gd name="T49" fmla="*/ 1573 h 2768"/>
                <a:gd name="T50" fmla="*/ 3498 w 6407"/>
                <a:gd name="T51" fmla="*/ 1573 h 2768"/>
                <a:gd name="T52" fmla="*/ 3513 w 6407"/>
                <a:gd name="T53" fmla="*/ 1574 h 2768"/>
                <a:gd name="T54" fmla="*/ 4132 w 6407"/>
                <a:gd name="T55" fmla="*/ 1574 h 2768"/>
                <a:gd name="T56" fmla="*/ 4688 w 6407"/>
                <a:gd name="T57" fmla="*/ 1355 h 2768"/>
                <a:gd name="T58" fmla="*/ 5762 w 6407"/>
                <a:gd name="T59" fmla="*/ 355 h 2768"/>
                <a:gd name="T60" fmla="*/ 6057 w 6407"/>
                <a:gd name="T61" fmla="*/ 338 h 2768"/>
                <a:gd name="T62" fmla="*/ 6150 w 6407"/>
                <a:gd name="T63" fmla="*/ 511 h 2768"/>
                <a:gd name="T64" fmla="*/ 6077 w 6407"/>
                <a:gd name="T65" fmla="*/ 693 h 2768"/>
                <a:gd name="T66" fmla="*/ 4597 w 6407"/>
                <a:gd name="T67" fmla="*/ 2070 h 2768"/>
                <a:gd name="T68" fmla="*/ 4222 w 6407"/>
                <a:gd name="T69" fmla="*/ 2218 h 2768"/>
                <a:gd name="T70" fmla="*/ 2285 w 6407"/>
                <a:gd name="T71" fmla="*/ 2218 h 2768"/>
                <a:gd name="T72" fmla="*/ 2160 w 6407"/>
                <a:gd name="T73" fmla="*/ 2343 h 2768"/>
                <a:gd name="T74" fmla="*/ 2285 w 6407"/>
                <a:gd name="T75" fmla="*/ 2468 h 2768"/>
                <a:gd name="T76" fmla="*/ 4222 w 6407"/>
                <a:gd name="T77" fmla="*/ 2468 h 2768"/>
                <a:gd name="T78" fmla="*/ 4767 w 6407"/>
                <a:gd name="T79" fmla="*/ 2253 h 2768"/>
                <a:gd name="T80" fmla="*/ 6247 w 6407"/>
                <a:gd name="T81" fmla="*/ 876 h 2768"/>
                <a:gd name="T82" fmla="*/ 6399 w 6407"/>
                <a:gd name="T83" fmla="*/ 497 h 2768"/>
                <a:gd name="T84" fmla="*/ 1168 w 6407"/>
                <a:gd name="T85" fmla="*/ 2518 h 2768"/>
                <a:gd name="T86" fmla="*/ 250 w 6407"/>
                <a:gd name="T87" fmla="*/ 2518 h 2768"/>
                <a:gd name="T88" fmla="*/ 250 w 6407"/>
                <a:gd name="T89" fmla="*/ 541 h 2768"/>
                <a:gd name="T90" fmla="*/ 1168 w 6407"/>
                <a:gd name="T91" fmla="*/ 541 h 2768"/>
                <a:gd name="T92" fmla="*/ 1168 w 6407"/>
                <a:gd name="T93" fmla="*/ 2518 h 27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6407" h="2768">
                  <a:moveTo>
                    <a:pt x="6399" y="497"/>
                  </a:moveTo>
                  <a:cubicBezTo>
                    <a:pt x="6391" y="354"/>
                    <a:pt x="6321" y="223"/>
                    <a:pt x="6206" y="138"/>
                  </a:cubicBezTo>
                  <a:cubicBezTo>
                    <a:pt x="6020" y="0"/>
                    <a:pt x="5761" y="14"/>
                    <a:pt x="5592" y="172"/>
                  </a:cubicBezTo>
                  <a:lnTo>
                    <a:pt x="4560" y="1133"/>
                  </a:lnTo>
                  <a:cubicBezTo>
                    <a:pt x="4566" y="922"/>
                    <a:pt x="4427" y="735"/>
                    <a:pt x="4219" y="682"/>
                  </a:cubicBezTo>
                  <a:lnTo>
                    <a:pt x="2958" y="362"/>
                  </a:lnTo>
                  <a:cubicBezTo>
                    <a:pt x="2737" y="306"/>
                    <a:pt x="2506" y="314"/>
                    <a:pt x="2289" y="384"/>
                  </a:cubicBezTo>
                  <a:lnTo>
                    <a:pt x="1418" y="667"/>
                  </a:lnTo>
                  <a:lnTo>
                    <a:pt x="1418" y="416"/>
                  </a:lnTo>
                  <a:cubicBezTo>
                    <a:pt x="1418" y="347"/>
                    <a:pt x="1362" y="291"/>
                    <a:pt x="1293" y="291"/>
                  </a:cubicBezTo>
                  <a:lnTo>
                    <a:pt x="125" y="291"/>
                  </a:lnTo>
                  <a:cubicBezTo>
                    <a:pt x="56" y="291"/>
                    <a:pt x="0" y="347"/>
                    <a:pt x="0" y="416"/>
                  </a:cubicBezTo>
                  <a:lnTo>
                    <a:pt x="0" y="2643"/>
                  </a:lnTo>
                  <a:cubicBezTo>
                    <a:pt x="0" y="2712"/>
                    <a:pt x="56" y="2768"/>
                    <a:pt x="125" y="2768"/>
                  </a:cubicBezTo>
                  <a:lnTo>
                    <a:pt x="1293" y="2768"/>
                  </a:lnTo>
                  <a:cubicBezTo>
                    <a:pt x="1362" y="2768"/>
                    <a:pt x="1418" y="2712"/>
                    <a:pt x="1418" y="2643"/>
                  </a:cubicBezTo>
                  <a:lnTo>
                    <a:pt x="1418" y="930"/>
                  </a:lnTo>
                  <a:lnTo>
                    <a:pt x="2366" y="622"/>
                  </a:lnTo>
                  <a:cubicBezTo>
                    <a:pt x="2538" y="566"/>
                    <a:pt x="2722" y="560"/>
                    <a:pt x="2897" y="605"/>
                  </a:cubicBezTo>
                  <a:lnTo>
                    <a:pt x="4157" y="924"/>
                  </a:lnTo>
                  <a:cubicBezTo>
                    <a:pt x="4255" y="949"/>
                    <a:pt x="4319" y="1040"/>
                    <a:pt x="4309" y="1141"/>
                  </a:cubicBezTo>
                  <a:cubicBezTo>
                    <a:pt x="4299" y="1245"/>
                    <a:pt x="4212" y="1323"/>
                    <a:pt x="4107" y="1323"/>
                  </a:cubicBezTo>
                  <a:lnTo>
                    <a:pt x="3229" y="1323"/>
                  </a:lnTo>
                  <a:cubicBezTo>
                    <a:pt x="3160" y="1323"/>
                    <a:pt x="3104" y="1379"/>
                    <a:pt x="3104" y="1448"/>
                  </a:cubicBezTo>
                  <a:cubicBezTo>
                    <a:pt x="3104" y="1517"/>
                    <a:pt x="3160" y="1573"/>
                    <a:pt x="3229" y="1573"/>
                  </a:cubicBezTo>
                  <a:lnTo>
                    <a:pt x="3498" y="1573"/>
                  </a:lnTo>
                  <a:cubicBezTo>
                    <a:pt x="3503" y="1574"/>
                    <a:pt x="3508" y="1574"/>
                    <a:pt x="3513" y="1574"/>
                  </a:cubicBezTo>
                  <a:lnTo>
                    <a:pt x="4132" y="1574"/>
                  </a:lnTo>
                  <a:cubicBezTo>
                    <a:pt x="4339" y="1574"/>
                    <a:pt x="4536" y="1496"/>
                    <a:pt x="4688" y="1355"/>
                  </a:cubicBezTo>
                  <a:lnTo>
                    <a:pt x="5762" y="355"/>
                  </a:lnTo>
                  <a:cubicBezTo>
                    <a:pt x="5843" y="279"/>
                    <a:pt x="5967" y="272"/>
                    <a:pt x="6057" y="338"/>
                  </a:cubicBezTo>
                  <a:cubicBezTo>
                    <a:pt x="6112" y="379"/>
                    <a:pt x="6146" y="442"/>
                    <a:pt x="6150" y="511"/>
                  </a:cubicBezTo>
                  <a:cubicBezTo>
                    <a:pt x="6154" y="580"/>
                    <a:pt x="6127" y="646"/>
                    <a:pt x="6077" y="693"/>
                  </a:cubicBezTo>
                  <a:lnTo>
                    <a:pt x="4597" y="2070"/>
                  </a:lnTo>
                  <a:cubicBezTo>
                    <a:pt x="4494" y="2165"/>
                    <a:pt x="4361" y="2218"/>
                    <a:pt x="4222" y="2218"/>
                  </a:cubicBezTo>
                  <a:lnTo>
                    <a:pt x="2285" y="2218"/>
                  </a:lnTo>
                  <a:cubicBezTo>
                    <a:pt x="2216" y="2218"/>
                    <a:pt x="2160" y="2274"/>
                    <a:pt x="2160" y="2343"/>
                  </a:cubicBezTo>
                  <a:cubicBezTo>
                    <a:pt x="2160" y="2412"/>
                    <a:pt x="2216" y="2468"/>
                    <a:pt x="2285" y="2468"/>
                  </a:cubicBezTo>
                  <a:lnTo>
                    <a:pt x="4222" y="2468"/>
                  </a:lnTo>
                  <a:cubicBezTo>
                    <a:pt x="4425" y="2468"/>
                    <a:pt x="4618" y="2392"/>
                    <a:pt x="4767" y="2253"/>
                  </a:cubicBezTo>
                  <a:lnTo>
                    <a:pt x="6247" y="876"/>
                  </a:lnTo>
                  <a:cubicBezTo>
                    <a:pt x="6352" y="778"/>
                    <a:pt x="6407" y="640"/>
                    <a:pt x="6399" y="497"/>
                  </a:cubicBezTo>
                  <a:close/>
                  <a:moveTo>
                    <a:pt x="1168" y="2518"/>
                  </a:moveTo>
                  <a:lnTo>
                    <a:pt x="250" y="2518"/>
                  </a:lnTo>
                  <a:lnTo>
                    <a:pt x="250" y="541"/>
                  </a:lnTo>
                  <a:lnTo>
                    <a:pt x="1168" y="541"/>
                  </a:lnTo>
                  <a:lnTo>
                    <a:pt x="1168" y="2518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cs typeface="+mn-cs"/>
              </a:endParaRPr>
            </a:p>
          </p:txBody>
        </p:sp>
        <p:sp>
          <p:nvSpPr>
            <p:cNvPr id="52" name="Freeform 777">
              <a:extLst>
                <a:ext uri="{FF2B5EF4-FFF2-40B4-BE49-F238E27FC236}">
                  <a16:creationId xmlns:a16="http://schemas.microsoft.com/office/drawing/2014/main" id="{ADE17D1D-58A4-4B49-B33C-499598410BBB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0" y="3371"/>
              <a:ext cx="7" cy="6"/>
            </a:xfrm>
            <a:custGeom>
              <a:avLst/>
              <a:gdLst>
                <a:gd name="T0" fmla="*/ 213 w 250"/>
                <a:gd name="T1" fmla="*/ 36 h 250"/>
                <a:gd name="T2" fmla="*/ 125 w 250"/>
                <a:gd name="T3" fmla="*/ 0 h 250"/>
                <a:gd name="T4" fmla="*/ 36 w 250"/>
                <a:gd name="T5" fmla="*/ 36 h 250"/>
                <a:gd name="T6" fmla="*/ 0 w 250"/>
                <a:gd name="T7" fmla="*/ 125 h 250"/>
                <a:gd name="T8" fmla="*/ 36 w 250"/>
                <a:gd name="T9" fmla="*/ 213 h 250"/>
                <a:gd name="T10" fmla="*/ 125 w 250"/>
                <a:gd name="T11" fmla="*/ 250 h 250"/>
                <a:gd name="T12" fmla="*/ 213 w 250"/>
                <a:gd name="T13" fmla="*/ 213 h 250"/>
                <a:gd name="T14" fmla="*/ 250 w 250"/>
                <a:gd name="T15" fmla="*/ 125 h 250"/>
                <a:gd name="T16" fmla="*/ 213 w 250"/>
                <a:gd name="T17" fmla="*/ 36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0" h="250">
                  <a:moveTo>
                    <a:pt x="213" y="36"/>
                  </a:moveTo>
                  <a:cubicBezTo>
                    <a:pt x="190" y="13"/>
                    <a:pt x="157" y="0"/>
                    <a:pt x="125" y="0"/>
                  </a:cubicBezTo>
                  <a:cubicBezTo>
                    <a:pt x="92" y="0"/>
                    <a:pt x="59" y="13"/>
                    <a:pt x="36" y="36"/>
                  </a:cubicBezTo>
                  <a:cubicBezTo>
                    <a:pt x="13" y="60"/>
                    <a:pt x="0" y="92"/>
                    <a:pt x="0" y="125"/>
                  </a:cubicBezTo>
                  <a:cubicBezTo>
                    <a:pt x="0" y="158"/>
                    <a:pt x="13" y="190"/>
                    <a:pt x="36" y="213"/>
                  </a:cubicBezTo>
                  <a:cubicBezTo>
                    <a:pt x="60" y="236"/>
                    <a:pt x="92" y="250"/>
                    <a:pt x="125" y="250"/>
                  </a:cubicBezTo>
                  <a:cubicBezTo>
                    <a:pt x="157" y="250"/>
                    <a:pt x="190" y="236"/>
                    <a:pt x="213" y="213"/>
                  </a:cubicBezTo>
                  <a:cubicBezTo>
                    <a:pt x="236" y="190"/>
                    <a:pt x="250" y="158"/>
                    <a:pt x="250" y="125"/>
                  </a:cubicBezTo>
                  <a:cubicBezTo>
                    <a:pt x="250" y="92"/>
                    <a:pt x="236" y="60"/>
                    <a:pt x="213" y="36"/>
                  </a:cubicBez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cs typeface="+mn-cs"/>
              </a:endParaRPr>
            </a:p>
          </p:txBody>
        </p:sp>
        <p:sp>
          <p:nvSpPr>
            <p:cNvPr id="53" name="Freeform 778">
              <a:extLst>
                <a:ext uri="{FF2B5EF4-FFF2-40B4-BE49-F238E27FC236}">
                  <a16:creationId xmlns:a16="http://schemas.microsoft.com/office/drawing/2014/main" id="{CABD2D96-D194-47C8-8D52-8D4FEEE64C8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2" y="3367"/>
              <a:ext cx="6" cy="7"/>
            </a:xfrm>
            <a:custGeom>
              <a:avLst/>
              <a:gdLst>
                <a:gd name="T0" fmla="*/ 213 w 250"/>
                <a:gd name="T1" fmla="*/ 36 h 250"/>
                <a:gd name="T2" fmla="*/ 125 w 250"/>
                <a:gd name="T3" fmla="*/ 0 h 250"/>
                <a:gd name="T4" fmla="*/ 36 w 250"/>
                <a:gd name="T5" fmla="*/ 36 h 250"/>
                <a:gd name="T6" fmla="*/ 0 w 250"/>
                <a:gd name="T7" fmla="*/ 125 h 250"/>
                <a:gd name="T8" fmla="*/ 36 w 250"/>
                <a:gd name="T9" fmla="*/ 213 h 250"/>
                <a:gd name="T10" fmla="*/ 125 w 250"/>
                <a:gd name="T11" fmla="*/ 250 h 250"/>
                <a:gd name="T12" fmla="*/ 213 w 250"/>
                <a:gd name="T13" fmla="*/ 213 h 250"/>
                <a:gd name="T14" fmla="*/ 250 w 250"/>
                <a:gd name="T15" fmla="*/ 125 h 250"/>
                <a:gd name="T16" fmla="*/ 213 w 250"/>
                <a:gd name="T17" fmla="*/ 36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0" h="250">
                  <a:moveTo>
                    <a:pt x="213" y="36"/>
                  </a:moveTo>
                  <a:cubicBezTo>
                    <a:pt x="190" y="13"/>
                    <a:pt x="158" y="0"/>
                    <a:pt x="125" y="0"/>
                  </a:cubicBezTo>
                  <a:cubicBezTo>
                    <a:pt x="92" y="0"/>
                    <a:pt x="60" y="13"/>
                    <a:pt x="36" y="36"/>
                  </a:cubicBezTo>
                  <a:cubicBezTo>
                    <a:pt x="13" y="60"/>
                    <a:pt x="0" y="92"/>
                    <a:pt x="0" y="125"/>
                  </a:cubicBezTo>
                  <a:cubicBezTo>
                    <a:pt x="0" y="158"/>
                    <a:pt x="13" y="190"/>
                    <a:pt x="36" y="213"/>
                  </a:cubicBezTo>
                  <a:cubicBezTo>
                    <a:pt x="60" y="236"/>
                    <a:pt x="92" y="250"/>
                    <a:pt x="125" y="250"/>
                  </a:cubicBezTo>
                  <a:cubicBezTo>
                    <a:pt x="158" y="250"/>
                    <a:pt x="190" y="236"/>
                    <a:pt x="213" y="213"/>
                  </a:cubicBezTo>
                  <a:cubicBezTo>
                    <a:pt x="237" y="190"/>
                    <a:pt x="250" y="158"/>
                    <a:pt x="250" y="125"/>
                  </a:cubicBezTo>
                  <a:cubicBezTo>
                    <a:pt x="250" y="92"/>
                    <a:pt x="237" y="60"/>
                    <a:pt x="213" y="36"/>
                  </a:cubicBez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cs typeface="+mn-cs"/>
              </a:endParaRPr>
            </a:p>
          </p:txBody>
        </p:sp>
        <p:sp>
          <p:nvSpPr>
            <p:cNvPr id="54" name="Freeform 779">
              <a:extLst>
                <a:ext uri="{FF2B5EF4-FFF2-40B4-BE49-F238E27FC236}">
                  <a16:creationId xmlns:a16="http://schemas.microsoft.com/office/drawing/2014/main" id="{83041A19-0588-4177-8E55-91178C8D6DF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562" y="3214"/>
              <a:ext cx="60" cy="75"/>
            </a:xfrm>
            <a:custGeom>
              <a:avLst/>
              <a:gdLst>
                <a:gd name="T0" fmla="*/ 1125 w 2250"/>
                <a:gd name="T1" fmla="*/ 0 h 2788"/>
                <a:gd name="T2" fmla="*/ 0 w 2250"/>
                <a:gd name="T3" fmla="*/ 1125 h 2788"/>
                <a:gd name="T4" fmla="*/ 375 w 2250"/>
                <a:gd name="T5" fmla="*/ 1500 h 2788"/>
                <a:gd name="T6" fmla="*/ 750 w 2250"/>
                <a:gd name="T7" fmla="*/ 1125 h 2788"/>
                <a:gd name="T8" fmla="*/ 1125 w 2250"/>
                <a:gd name="T9" fmla="*/ 750 h 2788"/>
                <a:gd name="T10" fmla="*/ 1500 w 2250"/>
                <a:gd name="T11" fmla="*/ 1125 h 2788"/>
                <a:gd name="T12" fmla="*/ 1125 w 2250"/>
                <a:gd name="T13" fmla="*/ 1500 h 2788"/>
                <a:gd name="T14" fmla="*/ 750 w 2250"/>
                <a:gd name="T15" fmla="*/ 1875 h 2788"/>
                <a:gd name="T16" fmla="*/ 750 w 2250"/>
                <a:gd name="T17" fmla="*/ 2413 h 2788"/>
                <a:gd name="T18" fmla="*/ 1125 w 2250"/>
                <a:gd name="T19" fmla="*/ 2788 h 2788"/>
                <a:gd name="T20" fmla="*/ 1500 w 2250"/>
                <a:gd name="T21" fmla="*/ 2413 h 2788"/>
                <a:gd name="T22" fmla="*/ 1500 w 2250"/>
                <a:gd name="T23" fmla="*/ 2186 h 2788"/>
                <a:gd name="T24" fmla="*/ 2250 w 2250"/>
                <a:gd name="T25" fmla="*/ 1125 h 2788"/>
                <a:gd name="T26" fmla="*/ 1125 w 2250"/>
                <a:gd name="T27" fmla="*/ 0 h 2788"/>
                <a:gd name="T28" fmla="*/ 1343 w 2250"/>
                <a:gd name="T29" fmla="*/ 1972 h 2788"/>
                <a:gd name="T30" fmla="*/ 1250 w 2250"/>
                <a:gd name="T31" fmla="*/ 2093 h 2788"/>
                <a:gd name="T32" fmla="*/ 1250 w 2250"/>
                <a:gd name="T33" fmla="*/ 2413 h 2788"/>
                <a:gd name="T34" fmla="*/ 1125 w 2250"/>
                <a:gd name="T35" fmla="*/ 2538 h 2788"/>
                <a:gd name="T36" fmla="*/ 1000 w 2250"/>
                <a:gd name="T37" fmla="*/ 2413 h 2788"/>
                <a:gd name="T38" fmla="*/ 1000 w 2250"/>
                <a:gd name="T39" fmla="*/ 1875 h 2788"/>
                <a:gd name="T40" fmla="*/ 1125 w 2250"/>
                <a:gd name="T41" fmla="*/ 1750 h 2788"/>
                <a:gd name="T42" fmla="*/ 1750 w 2250"/>
                <a:gd name="T43" fmla="*/ 1125 h 2788"/>
                <a:gd name="T44" fmla="*/ 1125 w 2250"/>
                <a:gd name="T45" fmla="*/ 500 h 2788"/>
                <a:gd name="T46" fmla="*/ 500 w 2250"/>
                <a:gd name="T47" fmla="*/ 1125 h 2788"/>
                <a:gd name="T48" fmla="*/ 375 w 2250"/>
                <a:gd name="T49" fmla="*/ 1250 h 2788"/>
                <a:gd name="T50" fmla="*/ 250 w 2250"/>
                <a:gd name="T51" fmla="*/ 1125 h 2788"/>
                <a:gd name="T52" fmla="*/ 1125 w 2250"/>
                <a:gd name="T53" fmla="*/ 250 h 2788"/>
                <a:gd name="T54" fmla="*/ 2000 w 2250"/>
                <a:gd name="T55" fmla="*/ 1125 h 2788"/>
                <a:gd name="T56" fmla="*/ 1343 w 2250"/>
                <a:gd name="T57" fmla="*/ 1972 h 27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250" h="2788">
                  <a:moveTo>
                    <a:pt x="1125" y="0"/>
                  </a:moveTo>
                  <a:cubicBezTo>
                    <a:pt x="504" y="0"/>
                    <a:pt x="0" y="505"/>
                    <a:pt x="0" y="1125"/>
                  </a:cubicBezTo>
                  <a:cubicBezTo>
                    <a:pt x="0" y="1332"/>
                    <a:pt x="168" y="1500"/>
                    <a:pt x="375" y="1500"/>
                  </a:cubicBezTo>
                  <a:cubicBezTo>
                    <a:pt x="582" y="1500"/>
                    <a:pt x="750" y="1332"/>
                    <a:pt x="750" y="1125"/>
                  </a:cubicBezTo>
                  <a:cubicBezTo>
                    <a:pt x="750" y="918"/>
                    <a:pt x="918" y="750"/>
                    <a:pt x="1125" y="750"/>
                  </a:cubicBezTo>
                  <a:cubicBezTo>
                    <a:pt x="1332" y="750"/>
                    <a:pt x="1500" y="918"/>
                    <a:pt x="1500" y="1125"/>
                  </a:cubicBezTo>
                  <a:cubicBezTo>
                    <a:pt x="1500" y="1332"/>
                    <a:pt x="1332" y="1500"/>
                    <a:pt x="1125" y="1500"/>
                  </a:cubicBezTo>
                  <a:cubicBezTo>
                    <a:pt x="918" y="1500"/>
                    <a:pt x="750" y="1668"/>
                    <a:pt x="750" y="1875"/>
                  </a:cubicBezTo>
                  <a:lnTo>
                    <a:pt x="750" y="2413"/>
                  </a:lnTo>
                  <a:cubicBezTo>
                    <a:pt x="750" y="2619"/>
                    <a:pt x="918" y="2788"/>
                    <a:pt x="1125" y="2788"/>
                  </a:cubicBezTo>
                  <a:cubicBezTo>
                    <a:pt x="1332" y="2788"/>
                    <a:pt x="1500" y="2619"/>
                    <a:pt x="1500" y="2413"/>
                  </a:cubicBezTo>
                  <a:lnTo>
                    <a:pt x="1500" y="2186"/>
                  </a:lnTo>
                  <a:cubicBezTo>
                    <a:pt x="1946" y="2028"/>
                    <a:pt x="2250" y="1605"/>
                    <a:pt x="2250" y="1125"/>
                  </a:cubicBezTo>
                  <a:cubicBezTo>
                    <a:pt x="2250" y="505"/>
                    <a:pt x="1745" y="0"/>
                    <a:pt x="1125" y="0"/>
                  </a:cubicBezTo>
                  <a:close/>
                  <a:moveTo>
                    <a:pt x="1343" y="1972"/>
                  </a:moveTo>
                  <a:cubicBezTo>
                    <a:pt x="1288" y="1987"/>
                    <a:pt x="1250" y="2036"/>
                    <a:pt x="1250" y="2093"/>
                  </a:cubicBezTo>
                  <a:lnTo>
                    <a:pt x="1250" y="2413"/>
                  </a:lnTo>
                  <a:cubicBezTo>
                    <a:pt x="1250" y="2481"/>
                    <a:pt x="1194" y="2538"/>
                    <a:pt x="1125" y="2538"/>
                  </a:cubicBezTo>
                  <a:cubicBezTo>
                    <a:pt x="1056" y="2538"/>
                    <a:pt x="1000" y="2481"/>
                    <a:pt x="1000" y="2413"/>
                  </a:cubicBezTo>
                  <a:lnTo>
                    <a:pt x="1000" y="1875"/>
                  </a:lnTo>
                  <a:cubicBezTo>
                    <a:pt x="1000" y="1806"/>
                    <a:pt x="1056" y="1750"/>
                    <a:pt x="1125" y="1750"/>
                  </a:cubicBezTo>
                  <a:cubicBezTo>
                    <a:pt x="1469" y="1750"/>
                    <a:pt x="1750" y="1470"/>
                    <a:pt x="1750" y="1125"/>
                  </a:cubicBezTo>
                  <a:cubicBezTo>
                    <a:pt x="1750" y="781"/>
                    <a:pt x="1469" y="500"/>
                    <a:pt x="1125" y="500"/>
                  </a:cubicBezTo>
                  <a:cubicBezTo>
                    <a:pt x="780" y="500"/>
                    <a:pt x="500" y="781"/>
                    <a:pt x="500" y="1125"/>
                  </a:cubicBezTo>
                  <a:cubicBezTo>
                    <a:pt x="500" y="1194"/>
                    <a:pt x="444" y="1250"/>
                    <a:pt x="375" y="1250"/>
                  </a:cubicBezTo>
                  <a:cubicBezTo>
                    <a:pt x="306" y="1250"/>
                    <a:pt x="250" y="1194"/>
                    <a:pt x="250" y="1125"/>
                  </a:cubicBezTo>
                  <a:cubicBezTo>
                    <a:pt x="250" y="643"/>
                    <a:pt x="642" y="250"/>
                    <a:pt x="1125" y="250"/>
                  </a:cubicBezTo>
                  <a:cubicBezTo>
                    <a:pt x="1607" y="250"/>
                    <a:pt x="2000" y="643"/>
                    <a:pt x="2000" y="1125"/>
                  </a:cubicBezTo>
                  <a:cubicBezTo>
                    <a:pt x="2000" y="1524"/>
                    <a:pt x="1730" y="1873"/>
                    <a:pt x="1343" y="1972"/>
                  </a:cubicBez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cs typeface="+mn-cs"/>
              </a:endParaRPr>
            </a:p>
          </p:txBody>
        </p:sp>
        <p:sp>
          <p:nvSpPr>
            <p:cNvPr id="55" name="Freeform 780">
              <a:extLst>
                <a:ext uri="{FF2B5EF4-FFF2-40B4-BE49-F238E27FC236}">
                  <a16:creationId xmlns:a16="http://schemas.microsoft.com/office/drawing/2014/main" id="{B7EBCDA0-01B5-4070-AF16-4DC0B8DF4ED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582" y="3296"/>
              <a:ext cx="20" cy="20"/>
            </a:xfrm>
            <a:custGeom>
              <a:avLst/>
              <a:gdLst>
                <a:gd name="T0" fmla="*/ 640 w 750"/>
                <a:gd name="T1" fmla="*/ 110 h 750"/>
                <a:gd name="T2" fmla="*/ 375 w 750"/>
                <a:gd name="T3" fmla="*/ 0 h 750"/>
                <a:gd name="T4" fmla="*/ 110 w 750"/>
                <a:gd name="T5" fmla="*/ 109 h 750"/>
                <a:gd name="T6" fmla="*/ 0 w 750"/>
                <a:gd name="T7" fmla="*/ 375 h 750"/>
                <a:gd name="T8" fmla="*/ 110 w 750"/>
                <a:gd name="T9" fmla="*/ 640 h 750"/>
                <a:gd name="T10" fmla="*/ 375 w 750"/>
                <a:gd name="T11" fmla="*/ 750 h 750"/>
                <a:gd name="T12" fmla="*/ 640 w 750"/>
                <a:gd name="T13" fmla="*/ 640 h 750"/>
                <a:gd name="T14" fmla="*/ 750 w 750"/>
                <a:gd name="T15" fmla="*/ 375 h 750"/>
                <a:gd name="T16" fmla="*/ 640 w 750"/>
                <a:gd name="T17" fmla="*/ 110 h 750"/>
                <a:gd name="T18" fmla="*/ 463 w 750"/>
                <a:gd name="T19" fmla="*/ 463 h 750"/>
                <a:gd name="T20" fmla="*/ 375 w 750"/>
                <a:gd name="T21" fmla="*/ 500 h 750"/>
                <a:gd name="T22" fmla="*/ 286 w 750"/>
                <a:gd name="T23" fmla="*/ 463 h 750"/>
                <a:gd name="T24" fmla="*/ 250 w 750"/>
                <a:gd name="T25" fmla="*/ 375 h 750"/>
                <a:gd name="T26" fmla="*/ 287 w 750"/>
                <a:gd name="T27" fmla="*/ 286 h 750"/>
                <a:gd name="T28" fmla="*/ 375 w 750"/>
                <a:gd name="T29" fmla="*/ 250 h 750"/>
                <a:gd name="T30" fmla="*/ 463 w 750"/>
                <a:gd name="T31" fmla="*/ 286 h 750"/>
                <a:gd name="T32" fmla="*/ 500 w 750"/>
                <a:gd name="T33" fmla="*/ 375 h 750"/>
                <a:gd name="T34" fmla="*/ 463 w 750"/>
                <a:gd name="T35" fmla="*/ 463 h 7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50" h="750">
                  <a:moveTo>
                    <a:pt x="640" y="110"/>
                  </a:moveTo>
                  <a:cubicBezTo>
                    <a:pt x="570" y="40"/>
                    <a:pt x="474" y="0"/>
                    <a:pt x="375" y="0"/>
                  </a:cubicBezTo>
                  <a:cubicBezTo>
                    <a:pt x="276" y="0"/>
                    <a:pt x="179" y="40"/>
                    <a:pt x="110" y="109"/>
                  </a:cubicBezTo>
                  <a:cubicBezTo>
                    <a:pt x="40" y="179"/>
                    <a:pt x="0" y="276"/>
                    <a:pt x="0" y="375"/>
                  </a:cubicBezTo>
                  <a:cubicBezTo>
                    <a:pt x="0" y="473"/>
                    <a:pt x="40" y="570"/>
                    <a:pt x="110" y="640"/>
                  </a:cubicBezTo>
                  <a:cubicBezTo>
                    <a:pt x="179" y="710"/>
                    <a:pt x="276" y="750"/>
                    <a:pt x="375" y="750"/>
                  </a:cubicBezTo>
                  <a:cubicBezTo>
                    <a:pt x="473" y="750"/>
                    <a:pt x="570" y="709"/>
                    <a:pt x="640" y="640"/>
                  </a:cubicBezTo>
                  <a:cubicBezTo>
                    <a:pt x="710" y="570"/>
                    <a:pt x="750" y="473"/>
                    <a:pt x="750" y="375"/>
                  </a:cubicBezTo>
                  <a:cubicBezTo>
                    <a:pt x="750" y="276"/>
                    <a:pt x="710" y="179"/>
                    <a:pt x="640" y="110"/>
                  </a:cubicBezTo>
                  <a:close/>
                  <a:moveTo>
                    <a:pt x="463" y="463"/>
                  </a:moveTo>
                  <a:cubicBezTo>
                    <a:pt x="440" y="486"/>
                    <a:pt x="407" y="500"/>
                    <a:pt x="375" y="500"/>
                  </a:cubicBezTo>
                  <a:cubicBezTo>
                    <a:pt x="342" y="500"/>
                    <a:pt x="309" y="486"/>
                    <a:pt x="286" y="463"/>
                  </a:cubicBezTo>
                  <a:cubicBezTo>
                    <a:pt x="263" y="440"/>
                    <a:pt x="250" y="407"/>
                    <a:pt x="250" y="375"/>
                  </a:cubicBezTo>
                  <a:cubicBezTo>
                    <a:pt x="250" y="342"/>
                    <a:pt x="263" y="309"/>
                    <a:pt x="287" y="286"/>
                  </a:cubicBezTo>
                  <a:cubicBezTo>
                    <a:pt x="309" y="263"/>
                    <a:pt x="342" y="250"/>
                    <a:pt x="375" y="250"/>
                  </a:cubicBezTo>
                  <a:cubicBezTo>
                    <a:pt x="407" y="250"/>
                    <a:pt x="440" y="263"/>
                    <a:pt x="463" y="286"/>
                  </a:cubicBezTo>
                  <a:cubicBezTo>
                    <a:pt x="486" y="309"/>
                    <a:pt x="500" y="342"/>
                    <a:pt x="500" y="375"/>
                  </a:cubicBezTo>
                  <a:cubicBezTo>
                    <a:pt x="500" y="407"/>
                    <a:pt x="486" y="440"/>
                    <a:pt x="463" y="463"/>
                  </a:cubicBez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cs typeface="+mn-cs"/>
              </a:endParaRPr>
            </a:p>
          </p:txBody>
        </p:sp>
        <p:sp>
          <p:nvSpPr>
            <p:cNvPr id="56" name="Freeform 781">
              <a:extLst>
                <a:ext uri="{FF2B5EF4-FFF2-40B4-BE49-F238E27FC236}">
                  <a16:creationId xmlns:a16="http://schemas.microsoft.com/office/drawing/2014/main" id="{E29CBC95-D45D-4242-8978-AD90AFFEF1DC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2" y="3333"/>
              <a:ext cx="6" cy="28"/>
            </a:xfrm>
            <a:custGeom>
              <a:avLst/>
              <a:gdLst>
                <a:gd name="T0" fmla="*/ 125 w 250"/>
                <a:gd name="T1" fmla="*/ 0 h 1044"/>
                <a:gd name="T2" fmla="*/ 0 w 250"/>
                <a:gd name="T3" fmla="*/ 125 h 1044"/>
                <a:gd name="T4" fmla="*/ 0 w 250"/>
                <a:gd name="T5" fmla="*/ 919 h 1044"/>
                <a:gd name="T6" fmla="*/ 125 w 250"/>
                <a:gd name="T7" fmla="*/ 1044 h 1044"/>
                <a:gd name="T8" fmla="*/ 250 w 250"/>
                <a:gd name="T9" fmla="*/ 919 h 1044"/>
                <a:gd name="T10" fmla="*/ 250 w 250"/>
                <a:gd name="T11" fmla="*/ 125 h 1044"/>
                <a:gd name="T12" fmla="*/ 125 w 250"/>
                <a:gd name="T13" fmla="*/ 0 h 10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0" h="1044">
                  <a:moveTo>
                    <a:pt x="125" y="0"/>
                  </a:moveTo>
                  <a:cubicBezTo>
                    <a:pt x="56" y="0"/>
                    <a:pt x="0" y="56"/>
                    <a:pt x="0" y="125"/>
                  </a:cubicBezTo>
                  <a:lnTo>
                    <a:pt x="0" y="919"/>
                  </a:lnTo>
                  <a:cubicBezTo>
                    <a:pt x="0" y="988"/>
                    <a:pt x="56" y="1044"/>
                    <a:pt x="125" y="1044"/>
                  </a:cubicBezTo>
                  <a:cubicBezTo>
                    <a:pt x="194" y="1044"/>
                    <a:pt x="250" y="988"/>
                    <a:pt x="250" y="919"/>
                  </a:cubicBezTo>
                  <a:lnTo>
                    <a:pt x="250" y="125"/>
                  </a:lnTo>
                  <a:cubicBezTo>
                    <a:pt x="250" y="56"/>
                    <a:pt x="194" y="0"/>
                    <a:pt x="125" y="0"/>
                  </a:cubicBez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cs typeface="+mn-cs"/>
              </a:endParaRPr>
            </a:p>
          </p:txBody>
        </p:sp>
      </p:grpSp>
      <p:sp>
        <p:nvSpPr>
          <p:cNvPr id="129030" name="Rectangle 56">
            <a:extLst>
              <a:ext uri="{FF2B5EF4-FFF2-40B4-BE49-F238E27FC236}">
                <a16:creationId xmlns:a16="http://schemas.microsoft.com/office/drawing/2014/main" id="{D01E4FDB-68EA-4F8A-85B0-69DE61B999C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32000" y="2279650"/>
            <a:ext cx="4208463" cy="1477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spcAft>
                <a:spcPts val="1600"/>
              </a:spcAft>
            </a:pPr>
            <a:r>
              <a:rPr lang="ru-RU" altLang="en-US" sz="1400">
                <a:solidFill>
                  <a:schemeClr val="tx2"/>
                </a:solidFill>
              </a:rPr>
              <a:t>Адолат</a:t>
            </a:r>
            <a:r>
              <a:rPr lang="tr-TR" altLang="en-US" sz="1400">
                <a:solidFill>
                  <a:schemeClr val="tx2"/>
                </a:solidFill>
              </a:rPr>
              <a:t> </a:t>
            </a:r>
            <a:r>
              <a:rPr lang="ru-RU" altLang="en-US" sz="1400">
                <a:solidFill>
                  <a:schemeClr val="tx2"/>
                </a:solidFill>
              </a:rPr>
              <a:t>тамойили</a:t>
            </a:r>
            <a:r>
              <a:rPr lang="tr-TR" altLang="en-US" sz="1400">
                <a:solidFill>
                  <a:schemeClr val="tx2"/>
                </a:solidFill>
              </a:rPr>
              <a:t>.</a:t>
            </a:r>
            <a:endParaRPr lang="en-US" altLang="en-US" sz="1400">
              <a:solidFill>
                <a:schemeClr val="tx2"/>
              </a:solidFill>
            </a:endParaRPr>
          </a:p>
          <a:p>
            <a:pPr eaLnBrk="1" hangingPunct="1">
              <a:spcAft>
                <a:spcPts val="1600"/>
              </a:spcAft>
            </a:pPr>
            <a:r>
              <a:rPr lang="ru-RU" altLang="en-US" sz="1400">
                <a:solidFill>
                  <a:schemeClr val="tx2"/>
                </a:solidFill>
              </a:rPr>
              <a:t>Инсонпарварлик</a:t>
            </a:r>
            <a:r>
              <a:rPr lang="tr-TR" altLang="en-US" sz="1400">
                <a:solidFill>
                  <a:schemeClr val="tx2"/>
                </a:solidFill>
              </a:rPr>
              <a:t> </a:t>
            </a:r>
            <a:r>
              <a:rPr lang="ru-RU" altLang="en-US" sz="1400">
                <a:solidFill>
                  <a:schemeClr val="tx2"/>
                </a:solidFill>
              </a:rPr>
              <a:t>тамойили</a:t>
            </a:r>
            <a:r>
              <a:rPr lang="tr-TR" altLang="en-US" sz="1400">
                <a:solidFill>
                  <a:schemeClr val="tx2"/>
                </a:solidFill>
              </a:rPr>
              <a:t>.</a:t>
            </a:r>
            <a:endParaRPr lang="en-US" altLang="en-US" sz="1400">
              <a:solidFill>
                <a:schemeClr val="tx2"/>
              </a:solidFill>
            </a:endParaRPr>
          </a:p>
          <a:p>
            <a:pPr eaLnBrk="1" hangingPunct="1">
              <a:spcAft>
                <a:spcPts val="1600"/>
              </a:spcAft>
            </a:pPr>
            <a:r>
              <a:rPr lang="ru-RU" altLang="en-US" sz="1400">
                <a:solidFill>
                  <a:schemeClr val="tx2"/>
                </a:solidFill>
              </a:rPr>
              <a:t>Фидокорлик</a:t>
            </a:r>
            <a:r>
              <a:rPr lang="en-US" altLang="en-US" sz="1400">
                <a:solidFill>
                  <a:schemeClr val="tx2"/>
                </a:solidFill>
              </a:rPr>
              <a:t> </a:t>
            </a:r>
            <a:r>
              <a:rPr lang="ru-RU" altLang="en-US" sz="1400">
                <a:solidFill>
                  <a:schemeClr val="tx2"/>
                </a:solidFill>
              </a:rPr>
              <a:t>тамойили</a:t>
            </a:r>
            <a:r>
              <a:rPr lang="en-US" altLang="en-US" sz="1400">
                <a:solidFill>
                  <a:schemeClr val="tx2"/>
                </a:solidFill>
              </a:rPr>
              <a:t>.</a:t>
            </a:r>
          </a:p>
          <a:p>
            <a:pPr eaLnBrk="1" hangingPunct="1">
              <a:spcAft>
                <a:spcPts val="1600"/>
              </a:spcAft>
            </a:pPr>
            <a:r>
              <a:rPr lang="ru-RU" altLang="en-US" sz="1400">
                <a:solidFill>
                  <a:schemeClr val="tx2"/>
                </a:solidFill>
              </a:rPr>
              <a:t>Жамоавийлик</a:t>
            </a:r>
            <a:r>
              <a:rPr lang="en-US" altLang="en-US" sz="1400">
                <a:solidFill>
                  <a:schemeClr val="tx2"/>
                </a:solidFill>
              </a:rPr>
              <a:t> </a:t>
            </a:r>
            <a:r>
              <a:rPr lang="ru-RU" altLang="en-US" sz="1400">
                <a:solidFill>
                  <a:schemeClr val="tx2"/>
                </a:solidFill>
              </a:rPr>
              <a:t>тамойили</a:t>
            </a:r>
            <a:r>
              <a:rPr lang="en-US" altLang="en-US" sz="1400">
                <a:solidFill>
                  <a:schemeClr val="tx2"/>
                </a:solidFill>
              </a:rPr>
              <a:t>.</a:t>
            </a:r>
            <a:endParaRPr lang="ru-RU" altLang="en-US" sz="1400">
              <a:solidFill>
                <a:schemeClr val="tx2"/>
              </a:solidFill>
            </a:endParaRPr>
          </a:p>
        </p:txBody>
      </p:sp>
      <p:sp>
        <p:nvSpPr>
          <p:cNvPr id="58" name="Oval 57">
            <a:extLst>
              <a:ext uri="{FF2B5EF4-FFF2-40B4-BE49-F238E27FC236}">
                <a16:creationId xmlns:a16="http://schemas.microsoft.com/office/drawing/2014/main" id="{C2AE8046-81D5-43D7-9949-2B7F3B9045AC}"/>
              </a:ext>
            </a:extLst>
          </p:cNvPr>
          <p:cNvSpPr/>
          <p:nvPr/>
        </p:nvSpPr>
        <p:spPr>
          <a:xfrm>
            <a:off x="1597025" y="2233613"/>
            <a:ext cx="331788" cy="331787"/>
          </a:xfrm>
          <a:prstGeom prst="ellipse">
            <a:avLst/>
          </a:prstGeom>
          <a:solidFill>
            <a:srgbClr val="1BD7D3"/>
          </a:solidFill>
          <a:ln w="381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400" b="1" dirty="0"/>
              <a:t>1</a:t>
            </a:r>
            <a:endParaRPr lang="en-US" sz="1400" b="1" dirty="0"/>
          </a:p>
        </p:txBody>
      </p:sp>
      <p:sp>
        <p:nvSpPr>
          <p:cNvPr id="59" name="Oval 58">
            <a:extLst>
              <a:ext uri="{FF2B5EF4-FFF2-40B4-BE49-F238E27FC236}">
                <a16:creationId xmlns:a16="http://schemas.microsoft.com/office/drawing/2014/main" id="{DBEF66E7-F0AF-4601-8286-9D22884EB962}"/>
              </a:ext>
            </a:extLst>
          </p:cNvPr>
          <p:cNvSpPr/>
          <p:nvPr/>
        </p:nvSpPr>
        <p:spPr>
          <a:xfrm>
            <a:off x="1597025" y="2647950"/>
            <a:ext cx="331788" cy="331788"/>
          </a:xfrm>
          <a:prstGeom prst="ellipse">
            <a:avLst/>
          </a:prstGeom>
          <a:solidFill>
            <a:srgbClr val="1BD7D3"/>
          </a:solidFill>
          <a:ln w="381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400" b="1" dirty="0"/>
              <a:t>2</a:t>
            </a:r>
            <a:endParaRPr lang="en-US" sz="1400" b="1" dirty="0"/>
          </a:p>
        </p:txBody>
      </p:sp>
      <p:sp>
        <p:nvSpPr>
          <p:cNvPr id="60" name="Oval 59">
            <a:extLst>
              <a:ext uri="{FF2B5EF4-FFF2-40B4-BE49-F238E27FC236}">
                <a16:creationId xmlns:a16="http://schemas.microsoft.com/office/drawing/2014/main" id="{15640649-2099-4AE3-AC14-6411A6DA9CCB}"/>
              </a:ext>
            </a:extLst>
          </p:cNvPr>
          <p:cNvSpPr/>
          <p:nvPr/>
        </p:nvSpPr>
        <p:spPr>
          <a:xfrm>
            <a:off x="1597025" y="3063875"/>
            <a:ext cx="331788" cy="331788"/>
          </a:xfrm>
          <a:prstGeom prst="ellipse">
            <a:avLst/>
          </a:prstGeom>
          <a:solidFill>
            <a:srgbClr val="1BD7D3"/>
          </a:solidFill>
          <a:ln w="381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400" b="1" dirty="0"/>
              <a:t>3</a:t>
            </a:r>
            <a:endParaRPr lang="en-US" sz="1400" b="1" dirty="0"/>
          </a:p>
        </p:txBody>
      </p:sp>
      <p:sp>
        <p:nvSpPr>
          <p:cNvPr id="61" name="Oval 60">
            <a:extLst>
              <a:ext uri="{FF2B5EF4-FFF2-40B4-BE49-F238E27FC236}">
                <a16:creationId xmlns:a16="http://schemas.microsoft.com/office/drawing/2014/main" id="{70BC8FDB-7377-4D0B-82F2-7C2A292FCA59}"/>
              </a:ext>
            </a:extLst>
          </p:cNvPr>
          <p:cNvSpPr/>
          <p:nvPr/>
        </p:nvSpPr>
        <p:spPr>
          <a:xfrm>
            <a:off x="1597025" y="3478213"/>
            <a:ext cx="331788" cy="331787"/>
          </a:xfrm>
          <a:prstGeom prst="ellipse">
            <a:avLst/>
          </a:prstGeom>
          <a:solidFill>
            <a:srgbClr val="1BD7D3"/>
          </a:solidFill>
          <a:ln w="381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400" b="1" dirty="0"/>
              <a:t>4</a:t>
            </a:r>
            <a:endParaRPr lang="en-US" sz="1400" b="1" dirty="0"/>
          </a:p>
        </p:txBody>
      </p:sp>
      <p:sp>
        <p:nvSpPr>
          <p:cNvPr id="129035" name="object 12">
            <a:extLst>
              <a:ext uri="{FF2B5EF4-FFF2-40B4-BE49-F238E27FC236}">
                <a16:creationId xmlns:a16="http://schemas.microsoft.com/office/drawing/2014/main" id="{832E3F2B-B345-4808-B0DD-D9E2C43B90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9738" y="4367213"/>
            <a:ext cx="688975" cy="685800"/>
          </a:xfrm>
          <a:custGeom>
            <a:avLst/>
            <a:gdLst>
              <a:gd name="T0" fmla="*/ 0 w 381000"/>
              <a:gd name="T1" fmla="*/ 0 h 379730"/>
              <a:gd name="T2" fmla="*/ 381000 w 381000"/>
              <a:gd name="T3" fmla="*/ 379730 h 379730"/>
            </a:gdLst>
            <a:ahLst/>
            <a:cxnLst/>
            <a:rect l="T0" t="T1" r="T2" b="T3"/>
            <a:pathLst>
              <a:path w="381000" h="379730">
                <a:moveTo>
                  <a:pt x="190500" y="0"/>
                </a:moveTo>
                <a:lnTo>
                  <a:pt x="146837" y="5011"/>
                </a:lnTo>
                <a:lnTo>
                  <a:pt x="106746" y="19287"/>
                </a:lnTo>
                <a:lnTo>
                  <a:pt x="71374" y="41687"/>
                </a:lnTo>
                <a:lnTo>
                  <a:pt x="41867" y="71072"/>
                </a:lnTo>
                <a:lnTo>
                  <a:pt x="19372" y="106302"/>
                </a:lnTo>
                <a:lnTo>
                  <a:pt x="5034" y="146237"/>
                </a:lnTo>
                <a:lnTo>
                  <a:pt x="0" y="189737"/>
                </a:lnTo>
                <a:lnTo>
                  <a:pt x="5034" y="233238"/>
                </a:lnTo>
                <a:lnTo>
                  <a:pt x="19372" y="273173"/>
                </a:lnTo>
                <a:lnTo>
                  <a:pt x="41867" y="308403"/>
                </a:lnTo>
                <a:lnTo>
                  <a:pt x="71374" y="337788"/>
                </a:lnTo>
                <a:lnTo>
                  <a:pt x="106746" y="360188"/>
                </a:lnTo>
                <a:lnTo>
                  <a:pt x="146837" y="374464"/>
                </a:lnTo>
                <a:lnTo>
                  <a:pt x="190500" y="379475"/>
                </a:lnTo>
                <a:lnTo>
                  <a:pt x="234162" y="374464"/>
                </a:lnTo>
                <a:lnTo>
                  <a:pt x="274253" y="360188"/>
                </a:lnTo>
                <a:lnTo>
                  <a:pt x="309625" y="337788"/>
                </a:lnTo>
                <a:lnTo>
                  <a:pt x="339132" y="308403"/>
                </a:lnTo>
                <a:lnTo>
                  <a:pt x="361627" y="273173"/>
                </a:lnTo>
                <a:lnTo>
                  <a:pt x="375965" y="233238"/>
                </a:lnTo>
                <a:lnTo>
                  <a:pt x="381000" y="189737"/>
                </a:lnTo>
                <a:lnTo>
                  <a:pt x="375965" y="146237"/>
                </a:lnTo>
                <a:lnTo>
                  <a:pt x="361627" y="106302"/>
                </a:lnTo>
                <a:lnTo>
                  <a:pt x="339132" y="71072"/>
                </a:lnTo>
                <a:lnTo>
                  <a:pt x="309625" y="41687"/>
                </a:lnTo>
                <a:lnTo>
                  <a:pt x="274253" y="19287"/>
                </a:lnTo>
                <a:lnTo>
                  <a:pt x="234162" y="5011"/>
                </a:lnTo>
                <a:lnTo>
                  <a:pt x="190500" y="0"/>
                </a:lnTo>
                <a:close/>
              </a:path>
            </a:pathLst>
          </a:custGeom>
          <a:solidFill>
            <a:srgbClr val="1BD7D3">
              <a:alpha val="27843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2800" b="1">
                <a:solidFill>
                  <a:srgbClr val="4A127B"/>
                </a:solidFill>
              </a:rPr>
              <a:t>10</a:t>
            </a:r>
            <a:endParaRPr lang="ru-RU" altLang="en-US" sz="2800" b="1">
              <a:solidFill>
                <a:srgbClr val="4A127B"/>
              </a:solidFill>
            </a:endParaRPr>
          </a:p>
        </p:txBody>
      </p:sp>
      <p:sp>
        <p:nvSpPr>
          <p:cNvPr id="129036" name="Rectangle 62">
            <a:extLst>
              <a:ext uri="{FF2B5EF4-FFF2-40B4-BE49-F238E27FC236}">
                <a16:creationId xmlns:a16="http://schemas.microsoft.com/office/drawing/2014/main" id="{F07BA371-D02E-4D9E-9417-49334B8C85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43050" y="4386263"/>
            <a:ext cx="5362575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ru-RU" altLang="en-US" sz="1400" b="1">
                <a:solidFill>
                  <a:srgbClr val="3A07DF"/>
                </a:solidFill>
              </a:rPr>
              <a:t>Қуйидагилардан</a:t>
            </a:r>
            <a:r>
              <a:rPr lang="en-US" altLang="en-US" sz="1400" b="1">
                <a:solidFill>
                  <a:srgbClr val="3A07DF"/>
                </a:solidFill>
              </a:rPr>
              <a:t> </a:t>
            </a:r>
            <a:r>
              <a:rPr lang="ru-RU" altLang="en-US" sz="1400" b="1">
                <a:solidFill>
                  <a:srgbClr val="3A07DF"/>
                </a:solidFill>
              </a:rPr>
              <a:t>қайси</a:t>
            </a:r>
            <a:r>
              <a:rPr lang="en-US" altLang="en-US" sz="1400" b="1">
                <a:solidFill>
                  <a:srgbClr val="3A07DF"/>
                </a:solidFill>
              </a:rPr>
              <a:t> </a:t>
            </a:r>
            <a:r>
              <a:rPr lang="ru-RU" altLang="en-US" sz="1400" b="1">
                <a:solidFill>
                  <a:srgbClr val="3A07DF"/>
                </a:solidFill>
              </a:rPr>
              <a:t>бири</a:t>
            </a:r>
            <a:r>
              <a:rPr lang="en-US" altLang="en-US" sz="1400" b="1">
                <a:solidFill>
                  <a:srgbClr val="3A07DF"/>
                </a:solidFill>
              </a:rPr>
              <a:t> </a:t>
            </a:r>
            <a:r>
              <a:rPr lang="ru-RU" altLang="en-US" sz="1400" b="1">
                <a:solidFill>
                  <a:srgbClr val="3A07DF"/>
                </a:solidFill>
              </a:rPr>
              <a:t>иш</a:t>
            </a:r>
            <a:r>
              <a:rPr lang="en-US" altLang="en-US" sz="1400" b="1">
                <a:solidFill>
                  <a:srgbClr val="3A07DF"/>
                </a:solidFill>
              </a:rPr>
              <a:t> </a:t>
            </a:r>
            <a:r>
              <a:rPr lang="ru-RU" altLang="en-US" sz="1400" b="1">
                <a:solidFill>
                  <a:srgbClr val="3A07DF"/>
                </a:solidFill>
              </a:rPr>
              <a:t>а</a:t>
            </a:r>
            <a:r>
              <a:rPr lang="en-US" altLang="en-US" sz="1400" b="1">
                <a:solidFill>
                  <a:srgbClr val="3A07DF"/>
                </a:solidFill>
              </a:rPr>
              <a:t>x</a:t>
            </a:r>
            <a:r>
              <a:rPr lang="ru-RU" altLang="en-US" sz="1400" b="1">
                <a:solidFill>
                  <a:srgbClr val="3A07DF"/>
                </a:solidFill>
              </a:rPr>
              <a:t>лоқининг</a:t>
            </a:r>
            <a:r>
              <a:rPr lang="tr-TR" altLang="en-US" sz="1400" b="1">
                <a:solidFill>
                  <a:srgbClr val="3A07DF"/>
                </a:solidFill>
              </a:rPr>
              <a:t> </a:t>
            </a:r>
            <a:r>
              <a:rPr lang="ru-RU" altLang="en-US" sz="1400" b="1">
                <a:solidFill>
                  <a:srgbClr val="3A07DF"/>
                </a:solidFill>
              </a:rPr>
              <a:t>асосий</a:t>
            </a:r>
            <a:r>
              <a:rPr lang="tr-TR" altLang="en-US" sz="1400" b="1">
                <a:solidFill>
                  <a:srgbClr val="3A07DF"/>
                </a:solidFill>
              </a:rPr>
              <a:t> </a:t>
            </a:r>
            <a:r>
              <a:rPr lang="ru-RU" altLang="en-US" sz="1400" b="1">
                <a:solidFill>
                  <a:srgbClr val="3A07DF"/>
                </a:solidFill>
              </a:rPr>
              <a:t>тамойилларига</a:t>
            </a:r>
            <a:r>
              <a:rPr lang="tr-TR" altLang="en-US" sz="1400" b="1">
                <a:solidFill>
                  <a:srgbClr val="3A07DF"/>
                </a:solidFill>
              </a:rPr>
              <a:t> </a:t>
            </a:r>
            <a:r>
              <a:rPr lang="ru-RU" altLang="en-US" sz="1400" b="1">
                <a:solidFill>
                  <a:srgbClr val="3A07DF"/>
                </a:solidFill>
              </a:rPr>
              <a:t>тааллуқли</a:t>
            </a:r>
            <a:r>
              <a:rPr lang="tr-TR" altLang="en-US" sz="1400" b="1">
                <a:solidFill>
                  <a:srgbClr val="3A07DF"/>
                </a:solidFill>
              </a:rPr>
              <a:t> </a:t>
            </a:r>
            <a:r>
              <a:rPr lang="uz-Cyrl-UZ" altLang="en-US" sz="1400" b="1">
                <a:solidFill>
                  <a:srgbClr val="3A07DF"/>
                </a:solidFill>
              </a:rPr>
              <a:t>э</a:t>
            </a:r>
            <a:r>
              <a:rPr lang="ru-RU" altLang="en-US" sz="1400" b="1">
                <a:solidFill>
                  <a:srgbClr val="3A07DF"/>
                </a:solidFill>
              </a:rPr>
              <a:t>мас</a:t>
            </a:r>
            <a:r>
              <a:rPr lang="en-US" altLang="en-US" sz="1400" b="1">
                <a:solidFill>
                  <a:srgbClr val="3A07DF"/>
                </a:solidFill>
              </a:rPr>
              <a:t>?</a:t>
            </a:r>
            <a:endParaRPr lang="ru-RU" altLang="en-US" sz="1400" b="1">
              <a:solidFill>
                <a:srgbClr val="3A07DF"/>
              </a:solidFill>
            </a:endParaRPr>
          </a:p>
        </p:txBody>
      </p:sp>
      <p:grpSp>
        <p:nvGrpSpPr>
          <p:cNvPr id="3" name="Group 775">
            <a:extLst>
              <a:ext uri="{FF2B5EF4-FFF2-40B4-BE49-F238E27FC236}">
                <a16:creationId xmlns:a16="http://schemas.microsoft.com/office/drawing/2014/main" id="{797F8A0E-8C70-4005-ADD0-BE966CA6C164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784413" y="4404199"/>
            <a:ext cx="613975" cy="610405"/>
            <a:chOff x="3506" y="3214"/>
            <a:chExt cx="172" cy="171"/>
          </a:xfrm>
          <a:solidFill>
            <a:srgbClr val="3A07DF"/>
          </a:solidFill>
        </p:grpSpPr>
        <p:sp>
          <p:nvSpPr>
            <p:cNvPr id="65" name="Freeform 776">
              <a:extLst>
                <a:ext uri="{FF2B5EF4-FFF2-40B4-BE49-F238E27FC236}">
                  <a16:creationId xmlns:a16="http://schemas.microsoft.com/office/drawing/2014/main" id="{615CDBF8-1686-4383-9BAF-621E7624E0C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506" y="3311"/>
              <a:ext cx="172" cy="74"/>
            </a:xfrm>
            <a:custGeom>
              <a:avLst/>
              <a:gdLst>
                <a:gd name="T0" fmla="*/ 6399 w 6407"/>
                <a:gd name="T1" fmla="*/ 497 h 2768"/>
                <a:gd name="T2" fmla="*/ 6206 w 6407"/>
                <a:gd name="T3" fmla="*/ 138 h 2768"/>
                <a:gd name="T4" fmla="*/ 5592 w 6407"/>
                <a:gd name="T5" fmla="*/ 172 h 2768"/>
                <a:gd name="T6" fmla="*/ 4560 w 6407"/>
                <a:gd name="T7" fmla="*/ 1133 h 2768"/>
                <a:gd name="T8" fmla="*/ 4219 w 6407"/>
                <a:gd name="T9" fmla="*/ 682 h 2768"/>
                <a:gd name="T10" fmla="*/ 2958 w 6407"/>
                <a:gd name="T11" fmla="*/ 362 h 2768"/>
                <a:gd name="T12" fmla="*/ 2289 w 6407"/>
                <a:gd name="T13" fmla="*/ 384 h 2768"/>
                <a:gd name="T14" fmla="*/ 1418 w 6407"/>
                <a:gd name="T15" fmla="*/ 667 h 2768"/>
                <a:gd name="T16" fmla="*/ 1418 w 6407"/>
                <a:gd name="T17" fmla="*/ 416 h 2768"/>
                <a:gd name="T18" fmla="*/ 1293 w 6407"/>
                <a:gd name="T19" fmla="*/ 291 h 2768"/>
                <a:gd name="T20" fmla="*/ 125 w 6407"/>
                <a:gd name="T21" fmla="*/ 291 h 2768"/>
                <a:gd name="T22" fmla="*/ 0 w 6407"/>
                <a:gd name="T23" fmla="*/ 416 h 2768"/>
                <a:gd name="T24" fmla="*/ 0 w 6407"/>
                <a:gd name="T25" fmla="*/ 2643 h 2768"/>
                <a:gd name="T26" fmla="*/ 125 w 6407"/>
                <a:gd name="T27" fmla="*/ 2768 h 2768"/>
                <a:gd name="T28" fmla="*/ 1293 w 6407"/>
                <a:gd name="T29" fmla="*/ 2768 h 2768"/>
                <a:gd name="T30" fmla="*/ 1418 w 6407"/>
                <a:gd name="T31" fmla="*/ 2643 h 2768"/>
                <a:gd name="T32" fmla="*/ 1418 w 6407"/>
                <a:gd name="T33" fmla="*/ 930 h 2768"/>
                <a:gd name="T34" fmla="*/ 2366 w 6407"/>
                <a:gd name="T35" fmla="*/ 622 h 2768"/>
                <a:gd name="T36" fmla="*/ 2897 w 6407"/>
                <a:gd name="T37" fmla="*/ 605 h 2768"/>
                <a:gd name="T38" fmla="*/ 4157 w 6407"/>
                <a:gd name="T39" fmla="*/ 924 h 2768"/>
                <a:gd name="T40" fmla="*/ 4309 w 6407"/>
                <a:gd name="T41" fmla="*/ 1141 h 2768"/>
                <a:gd name="T42" fmla="*/ 4107 w 6407"/>
                <a:gd name="T43" fmla="*/ 1323 h 2768"/>
                <a:gd name="T44" fmla="*/ 3229 w 6407"/>
                <a:gd name="T45" fmla="*/ 1323 h 2768"/>
                <a:gd name="T46" fmla="*/ 3104 w 6407"/>
                <a:gd name="T47" fmla="*/ 1448 h 2768"/>
                <a:gd name="T48" fmla="*/ 3229 w 6407"/>
                <a:gd name="T49" fmla="*/ 1573 h 2768"/>
                <a:gd name="T50" fmla="*/ 3498 w 6407"/>
                <a:gd name="T51" fmla="*/ 1573 h 2768"/>
                <a:gd name="T52" fmla="*/ 3513 w 6407"/>
                <a:gd name="T53" fmla="*/ 1574 h 2768"/>
                <a:gd name="T54" fmla="*/ 4132 w 6407"/>
                <a:gd name="T55" fmla="*/ 1574 h 2768"/>
                <a:gd name="T56" fmla="*/ 4688 w 6407"/>
                <a:gd name="T57" fmla="*/ 1355 h 2768"/>
                <a:gd name="T58" fmla="*/ 5762 w 6407"/>
                <a:gd name="T59" fmla="*/ 355 h 2768"/>
                <a:gd name="T60" fmla="*/ 6057 w 6407"/>
                <a:gd name="T61" fmla="*/ 338 h 2768"/>
                <a:gd name="T62" fmla="*/ 6150 w 6407"/>
                <a:gd name="T63" fmla="*/ 511 h 2768"/>
                <a:gd name="T64" fmla="*/ 6077 w 6407"/>
                <a:gd name="T65" fmla="*/ 693 h 2768"/>
                <a:gd name="T66" fmla="*/ 4597 w 6407"/>
                <a:gd name="T67" fmla="*/ 2070 h 2768"/>
                <a:gd name="T68" fmla="*/ 4222 w 6407"/>
                <a:gd name="T69" fmla="*/ 2218 h 2768"/>
                <a:gd name="T70" fmla="*/ 2285 w 6407"/>
                <a:gd name="T71" fmla="*/ 2218 h 2768"/>
                <a:gd name="T72" fmla="*/ 2160 w 6407"/>
                <a:gd name="T73" fmla="*/ 2343 h 2768"/>
                <a:gd name="T74" fmla="*/ 2285 w 6407"/>
                <a:gd name="T75" fmla="*/ 2468 h 2768"/>
                <a:gd name="T76" fmla="*/ 4222 w 6407"/>
                <a:gd name="T77" fmla="*/ 2468 h 2768"/>
                <a:gd name="T78" fmla="*/ 4767 w 6407"/>
                <a:gd name="T79" fmla="*/ 2253 h 2768"/>
                <a:gd name="T80" fmla="*/ 6247 w 6407"/>
                <a:gd name="T81" fmla="*/ 876 h 2768"/>
                <a:gd name="T82" fmla="*/ 6399 w 6407"/>
                <a:gd name="T83" fmla="*/ 497 h 2768"/>
                <a:gd name="T84" fmla="*/ 1168 w 6407"/>
                <a:gd name="T85" fmla="*/ 2518 h 2768"/>
                <a:gd name="T86" fmla="*/ 250 w 6407"/>
                <a:gd name="T87" fmla="*/ 2518 h 2768"/>
                <a:gd name="T88" fmla="*/ 250 w 6407"/>
                <a:gd name="T89" fmla="*/ 541 h 2768"/>
                <a:gd name="T90" fmla="*/ 1168 w 6407"/>
                <a:gd name="T91" fmla="*/ 541 h 2768"/>
                <a:gd name="T92" fmla="*/ 1168 w 6407"/>
                <a:gd name="T93" fmla="*/ 2518 h 27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6407" h="2768">
                  <a:moveTo>
                    <a:pt x="6399" y="497"/>
                  </a:moveTo>
                  <a:cubicBezTo>
                    <a:pt x="6391" y="354"/>
                    <a:pt x="6321" y="223"/>
                    <a:pt x="6206" y="138"/>
                  </a:cubicBezTo>
                  <a:cubicBezTo>
                    <a:pt x="6020" y="0"/>
                    <a:pt x="5761" y="14"/>
                    <a:pt x="5592" y="172"/>
                  </a:cubicBezTo>
                  <a:lnTo>
                    <a:pt x="4560" y="1133"/>
                  </a:lnTo>
                  <a:cubicBezTo>
                    <a:pt x="4566" y="922"/>
                    <a:pt x="4427" y="735"/>
                    <a:pt x="4219" y="682"/>
                  </a:cubicBezTo>
                  <a:lnTo>
                    <a:pt x="2958" y="362"/>
                  </a:lnTo>
                  <a:cubicBezTo>
                    <a:pt x="2737" y="306"/>
                    <a:pt x="2506" y="314"/>
                    <a:pt x="2289" y="384"/>
                  </a:cubicBezTo>
                  <a:lnTo>
                    <a:pt x="1418" y="667"/>
                  </a:lnTo>
                  <a:lnTo>
                    <a:pt x="1418" y="416"/>
                  </a:lnTo>
                  <a:cubicBezTo>
                    <a:pt x="1418" y="347"/>
                    <a:pt x="1362" y="291"/>
                    <a:pt x="1293" y="291"/>
                  </a:cubicBezTo>
                  <a:lnTo>
                    <a:pt x="125" y="291"/>
                  </a:lnTo>
                  <a:cubicBezTo>
                    <a:pt x="56" y="291"/>
                    <a:pt x="0" y="347"/>
                    <a:pt x="0" y="416"/>
                  </a:cubicBezTo>
                  <a:lnTo>
                    <a:pt x="0" y="2643"/>
                  </a:lnTo>
                  <a:cubicBezTo>
                    <a:pt x="0" y="2712"/>
                    <a:pt x="56" y="2768"/>
                    <a:pt x="125" y="2768"/>
                  </a:cubicBezTo>
                  <a:lnTo>
                    <a:pt x="1293" y="2768"/>
                  </a:lnTo>
                  <a:cubicBezTo>
                    <a:pt x="1362" y="2768"/>
                    <a:pt x="1418" y="2712"/>
                    <a:pt x="1418" y="2643"/>
                  </a:cubicBezTo>
                  <a:lnTo>
                    <a:pt x="1418" y="930"/>
                  </a:lnTo>
                  <a:lnTo>
                    <a:pt x="2366" y="622"/>
                  </a:lnTo>
                  <a:cubicBezTo>
                    <a:pt x="2538" y="566"/>
                    <a:pt x="2722" y="560"/>
                    <a:pt x="2897" y="605"/>
                  </a:cubicBezTo>
                  <a:lnTo>
                    <a:pt x="4157" y="924"/>
                  </a:lnTo>
                  <a:cubicBezTo>
                    <a:pt x="4255" y="949"/>
                    <a:pt x="4319" y="1040"/>
                    <a:pt x="4309" y="1141"/>
                  </a:cubicBezTo>
                  <a:cubicBezTo>
                    <a:pt x="4299" y="1245"/>
                    <a:pt x="4212" y="1323"/>
                    <a:pt x="4107" y="1323"/>
                  </a:cubicBezTo>
                  <a:lnTo>
                    <a:pt x="3229" y="1323"/>
                  </a:lnTo>
                  <a:cubicBezTo>
                    <a:pt x="3160" y="1323"/>
                    <a:pt x="3104" y="1379"/>
                    <a:pt x="3104" y="1448"/>
                  </a:cubicBezTo>
                  <a:cubicBezTo>
                    <a:pt x="3104" y="1517"/>
                    <a:pt x="3160" y="1573"/>
                    <a:pt x="3229" y="1573"/>
                  </a:cubicBezTo>
                  <a:lnTo>
                    <a:pt x="3498" y="1573"/>
                  </a:lnTo>
                  <a:cubicBezTo>
                    <a:pt x="3503" y="1574"/>
                    <a:pt x="3508" y="1574"/>
                    <a:pt x="3513" y="1574"/>
                  </a:cubicBezTo>
                  <a:lnTo>
                    <a:pt x="4132" y="1574"/>
                  </a:lnTo>
                  <a:cubicBezTo>
                    <a:pt x="4339" y="1574"/>
                    <a:pt x="4536" y="1496"/>
                    <a:pt x="4688" y="1355"/>
                  </a:cubicBezTo>
                  <a:lnTo>
                    <a:pt x="5762" y="355"/>
                  </a:lnTo>
                  <a:cubicBezTo>
                    <a:pt x="5843" y="279"/>
                    <a:pt x="5967" y="272"/>
                    <a:pt x="6057" y="338"/>
                  </a:cubicBezTo>
                  <a:cubicBezTo>
                    <a:pt x="6112" y="379"/>
                    <a:pt x="6146" y="442"/>
                    <a:pt x="6150" y="511"/>
                  </a:cubicBezTo>
                  <a:cubicBezTo>
                    <a:pt x="6154" y="580"/>
                    <a:pt x="6127" y="646"/>
                    <a:pt x="6077" y="693"/>
                  </a:cubicBezTo>
                  <a:lnTo>
                    <a:pt x="4597" y="2070"/>
                  </a:lnTo>
                  <a:cubicBezTo>
                    <a:pt x="4494" y="2165"/>
                    <a:pt x="4361" y="2218"/>
                    <a:pt x="4222" y="2218"/>
                  </a:cubicBezTo>
                  <a:lnTo>
                    <a:pt x="2285" y="2218"/>
                  </a:lnTo>
                  <a:cubicBezTo>
                    <a:pt x="2216" y="2218"/>
                    <a:pt x="2160" y="2274"/>
                    <a:pt x="2160" y="2343"/>
                  </a:cubicBezTo>
                  <a:cubicBezTo>
                    <a:pt x="2160" y="2412"/>
                    <a:pt x="2216" y="2468"/>
                    <a:pt x="2285" y="2468"/>
                  </a:cubicBezTo>
                  <a:lnTo>
                    <a:pt x="4222" y="2468"/>
                  </a:lnTo>
                  <a:cubicBezTo>
                    <a:pt x="4425" y="2468"/>
                    <a:pt x="4618" y="2392"/>
                    <a:pt x="4767" y="2253"/>
                  </a:cubicBezTo>
                  <a:lnTo>
                    <a:pt x="6247" y="876"/>
                  </a:lnTo>
                  <a:cubicBezTo>
                    <a:pt x="6352" y="778"/>
                    <a:pt x="6407" y="640"/>
                    <a:pt x="6399" y="497"/>
                  </a:cubicBezTo>
                  <a:close/>
                  <a:moveTo>
                    <a:pt x="1168" y="2518"/>
                  </a:moveTo>
                  <a:lnTo>
                    <a:pt x="250" y="2518"/>
                  </a:lnTo>
                  <a:lnTo>
                    <a:pt x="250" y="541"/>
                  </a:lnTo>
                  <a:lnTo>
                    <a:pt x="1168" y="541"/>
                  </a:lnTo>
                  <a:lnTo>
                    <a:pt x="1168" y="2518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cs typeface="+mn-cs"/>
              </a:endParaRPr>
            </a:p>
          </p:txBody>
        </p:sp>
        <p:sp>
          <p:nvSpPr>
            <p:cNvPr id="66" name="Freeform 777">
              <a:extLst>
                <a:ext uri="{FF2B5EF4-FFF2-40B4-BE49-F238E27FC236}">
                  <a16:creationId xmlns:a16="http://schemas.microsoft.com/office/drawing/2014/main" id="{51C0053C-A1A0-4512-8211-C16B3BEEC05E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0" y="3371"/>
              <a:ext cx="7" cy="6"/>
            </a:xfrm>
            <a:custGeom>
              <a:avLst/>
              <a:gdLst>
                <a:gd name="T0" fmla="*/ 213 w 250"/>
                <a:gd name="T1" fmla="*/ 36 h 250"/>
                <a:gd name="T2" fmla="*/ 125 w 250"/>
                <a:gd name="T3" fmla="*/ 0 h 250"/>
                <a:gd name="T4" fmla="*/ 36 w 250"/>
                <a:gd name="T5" fmla="*/ 36 h 250"/>
                <a:gd name="T6" fmla="*/ 0 w 250"/>
                <a:gd name="T7" fmla="*/ 125 h 250"/>
                <a:gd name="T8" fmla="*/ 36 w 250"/>
                <a:gd name="T9" fmla="*/ 213 h 250"/>
                <a:gd name="T10" fmla="*/ 125 w 250"/>
                <a:gd name="T11" fmla="*/ 250 h 250"/>
                <a:gd name="T12" fmla="*/ 213 w 250"/>
                <a:gd name="T13" fmla="*/ 213 h 250"/>
                <a:gd name="T14" fmla="*/ 250 w 250"/>
                <a:gd name="T15" fmla="*/ 125 h 250"/>
                <a:gd name="T16" fmla="*/ 213 w 250"/>
                <a:gd name="T17" fmla="*/ 36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0" h="250">
                  <a:moveTo>
                    <a:pt x="213" y="36"/>
                  </a:moveTo>
                  <a:cubicBezTo>
                    <a:pt x="190" y="13"/>
                    <a:pt x="157" y="0"/>
                    <a:pt x="125" y="0"/>
                  </a:cubicBezTo>
                  <a:cubicBezTo>
                    <a:pt x="92" y="0"/>
                    <a:pt x="59" y="13"/>
                    <a:pt x="36" y="36"/>
                  </a:cubicBezTo>
                  <a:cubicBezTo>
                    <a:pt x="13" y="60"/>
                    <a:pt x="0" y="92"/>
                    <a:pt x="0" y="125"/>
                  </a:cubicBezTo>
                  <a:cubicBezTo>
                    <a:pt x="0" y="158"/>
                    <a:pt x="13" y="190"/>
                    <a:pt x="36" y="213"/>
                  </a:cubicBezTo>
                  <a:cubicBezTo>
                    <a:pt x="60" y="236"/>
                    <a:pt x="92" y="250"/>
                    <a:pt x="125" y="250"/>
                  </a:cubicBezTo>
                  <a:cubicBezTo>
                    <a:pt x="157" y="250"/>
                    <a:pt x="190" y="236"/>
                    <a:pt x="213" y="213"/>
                  </a:cubicBezTo>
                  <a:cubicBezTo>
                    <a:pt x="236" y="190"/>
                    <a:pt x="250" y="158"/>
                    <a:pt x="250" y="125"/>
                  </a:cubicBezTo>
                  <a:cubicBezTo>
                    <a:pt x="250" y="92"/>
                    <a:pt x="236" y="60"/>
                    <a:pt x="213" y="36"/>
                  </a:cubicBez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cs typeface="+mn-cs"/>
              </a:endParaRPr>
            </a:p>
          </p:txBody>
        </p:sp>
        <p:sp>
          <p:nvSpPr>
            <p:cNvPr id="67" name="Freeform 778">
              <a:extLst>
                <a:ext uri="{FF2B5EF4-FFF2-40B4-BE49-F238E27FC236}">
                  <a16:creationId xmlns:a16="http://schemas.microsoft.com/office/drawing/2014/main" id="{2A749C73-C3FD-4FDF-A3FB-EBE0C9B9225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2" y="3367"/>
              <a:ext cx="6" cy="7"/>
            </a:xfrm>
            <a:custGeom>
              <a:avLst/>
              <a:gdLst>
                <a:gd name="T0" fmla="*/ 213 w 250"/>
                <a:gd name="T1" fmla="*/ 36 h 250"/>
                <a:gd name="T2" fmla="*/ 125 w 250"/>
                <a:gd name="T3" fmla="*/ 0 h 250"/>
                <a:gd name="T4" fmla="*/ 36 w 250"/>
                <a:gd name="T5" fmla="*/ 36 h 250"/>
                <a:gd name="T6" fmla="*/ 0 w 250"/>
                <a:gd name="T7" fmla="*/ 125 h 250"/>
                <a:gd name="T8" fmla="*/ 36 w 250"/>
                <a:gd name="T9" fmla="*/ 213 h 250"/>
                <a:gd name="T10" fmla="*/ 125 w 250"/>
                <a:gd name="T11" fmla="*/ 250 h 250"/>
                <a:gd name="T12" fmla="*/ 213 w 250"/>
                <a:gd name="T13" fmla="*/ 213 h 250"/>
                <a:gd name="T14" fmla="*/ 250 w 250"/>
                <a:gd name="T15" fmla="*/ 125 h 250"/>
                <a:gd name="T16" fmla="*/ 213 w 250"/>
                <a:gd name="T17" fmla="*/ 36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0" h="250">
                  <a:moveTo>
                    <a:pt x="213" y="36"/>
                  </a:moveTo>
                  <a:cubicBezTo>
                    <a:pt x="190" y="13"/>
                    <a:pt x="158" y="0"/>
                    <a:pt x="125" y="0"/>
                  </a:cubicBezTo>
                  <a:cubicBezTo>
                    <a:pt x="92" y="0"/>
                    <a:pt x="60" y="13"/>
                    <a:pt x="36" y="36"/>
                  </a:cubicBezTo>
                  <a:cubicBezTo>
                    <a:pt x="13" y="60"/>
                    <a:pt x="0" y="92"/>
                    <a:pt x="0" y="125"/>
                  </a:cubicBezTo>
                  <a:cubicBezTo>
                    <a:pt x="0" y="158"/>
                    <a:pt x="13" y="190"/>
                    <a:pt x="36" y="213"/>
                  </a:cubicBezTo>
                  <a:cubicBezTo>
                    <a:pt x="60" y="236"/>
                    <a:pt x="92" y="250"/>
                    <a:pt x="125" y="250"/>
                  </a:cubicBezTo>
                  <a:cubicBezTo>
                    <a:pt x="158" y="250"/>
                    <a:pt x="190" y="236"/>
                    <a:pt x="213" y="213"/>
                  </a:cubicBezTo>
                  <a:cubicBezTo>
                    <a:pt x="237" y="190"/>
                    <a:pt x="250" y="158"/>
                    <a:pt x="250" y="125"/>
                  </a:cubicBezTo>
                  <a:cubicBezTo>
                    <a:pt x="250" y="92"/>
                    <a:pt x="237" y="60"/>
                    <a:pt x="213" y="36"/>
                  </a:cubicBez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cs typeface="+mn-cs"/>
              </a:endParaRPr>
            </a:p>
          </p:txBody>
        </p:sp>
        <p:sp>
          <p:nvSpPr>
            <p:cNvPr id="68" name="Freeform 779">
              <a:extLst>
                <a:ext uri="{FF2B5EF4-FFF2-40B4-BE49-F238E27FC236}">
                  <a16:creationId xmlns:a16="http://schemas.microsoft.com/office/drawing/2014/main" id="{7303EA6D-FB40-4BE8-8714-765FF91DD6A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562" y="3214"/>
              <a:ext cx="60" cy="75"/>
            </a:xfrm>
            <a:custGeom>
              <a:avLst/>
              <a:gdLst>
                <a:gd name="T0" fmla="*/ 1125 w 2250"/>
                <a:gd name="T1" fmla="*/ 0 h 2788"/>
                <a:gd name="T2" fmla="*/ 0 w 2250"/>
                <a:gd name="T3" fmla="*/ 1125 h 2788"/>
                <a:gd name="T4" fmla="*/ 375 w 2250"/>
                <a:gd name="T5" fmla="*/ 1500 h 2788"/>
                <a:gd name="T6" fmla="*/ 750 w 2250"/>
                <a:gd name="T7" fmla="*/ 1125 h 2788"/>
                <a:gd name="T8" fmla="*/ 1125 w 2250"/>
                <a:gd name="T9" fmla="*/ 750 h 2788"/>
                <a:gd name="T10" fmla="*/ 1500 w 2250"/>
                <a:gd name="T11" fmla="*/ 1125 h 2788"/>
                <a:gd name="T12" fmla="*/ 1125 w 2250"/>
                <a:gd name="T13" fmla="*/ 1500 h 2788"/>
                <a:gd name="T14" fmla="*/ 750 w 2250"/>
                <a:gd name="T15" fmla="*/ 1875 h 2788"/>
                <a:gd name="T16" fmla="*/ 750 w 2250"/>
                <a:gd name="T17" fmla="*/ 2413 h 2788"/>
                <a:gd name="T18" fmla="*/ 1125 w 2250"/>
                <a:gd name="T19" fmla="*/ 2788 h 2788"/>
                <a:gd name="T20" fmla="*/ 1500 w 2250"/>
                <a:gd name="T21" fmla="*/ 2413 h 2788"/>
                <a:gd name="T22" fmla="*/ 1500 w 2250"/>
                <a:gd name="T23" fmla="*/ 2186 h 2788"/>
                <a:gd name="T24" fmla="*/ 2250 w 2250"/>
                <a:gd name="T25" fmla="*/ 1125 h 2788"/>
                <a:gd name="T26" fmla="*/ 1125 w 2250"/>
                <a:gd name="T27" fmla="*/ 0 h 2788"/>
                <a:gd name="T28" fmla="*/ 1343 w 2250"/>
                <a:gd name="T29" fmla="*/ 1972 h 2788"/>
                <a:gd name="T30" fmla="*/ 1250 w 2250"/>
                <a:gd name="T31" fmla="*/ 2093 h 2788"/>
                <a:gd name="T32" fmla="*/ 1250 w 2250"/>
                <a:gd name="T33" fmla="*/ 2413 h 2788"/>
                <a:gd name="T34" fmla="*/ 1125 w 2250"/>
                <a:gd name="T35" fmla="*/ 2538 h 2788"/>
                <a:gd name="T36" fmla="*/ 1000 w 2250"/>
                <a:gd name="T37" fmla="*/ 2413 h 2788"/>
                <a:gd name="T38" fmla="*/ 1000 w 2250"/>
                <a:gd name="T39" fmla="*/ 1875 h 2788"/>
                <a:gd name="T40" fmla="*/ 1125 w 2250"/>
                <a:gd name="T41" fmla="*/ 1750 h 2788"/>
                <a:gd name="T42" fmla="*/ 1750 w 2250"/>
                <a:gd name="T43" fmla="*/ 1125 h 2788"/>
                <a:gd name="T44" fmla="*/ 1125 w 2250"/>
                <a:gd name="T45" fmla="*/ 500 h 2788"/>
                <a:gd name="T46" fmla="*/ 500 w 2250"/>
                <a:gd name="T47" fmla="*/ 1125 h 2788"/>
                <a:gd name="T48" fmla="*/ 375 w 2250"/>
                <a:gd name="T49" fmla="*/ 1250 h 2788"/>
                <a:gd name="T50" fmla="*/ 250 w 2250"/>
                <a:gd name="T51" fmla="*/ 1125 h 2788"/>
                <a:gd name="T52" fmla="*/ 1125 w 2250"/>
                <a:gd name="T53" fmla="*/ 250 h 2788"/>
                <a:gd name="T54" fmla="*/ 2000 w 2250"/>
                <a:gd name="T55" fmla="*/ 1125 h 2788"/>
                <a:gd name="T56" fmla="*/ 1343 w 2250"/>
                <a:gd name="T57" fmla="*/ 1972 h 27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250" h="2788">
                  <a:moveTo>
                    <a:pt x="1125" y="0"/>
                  </a:moveTo>
                  <a:cubicBezTo>
                    <a:pt x="504" y="0"/>
                    <a:pt x="0" y="505"/>
                    <a:pt x="0" y="1125"/>
                  </a:cubicBezTo>
                  <a:cubicBezTo>
                    <a:pt x="0" y="1332"/>
                    <a:pt x="168" y="1500"/>
                    <a:pt x="375" y="1500"/>
                  </a:cubicBezTo>
                  <a:cubicBezTo>
                    <a:pt x="582" y="1500"/>
                    <a:pt x="750" y="1332"/>
                    <a:pt x="750" y="1125"/>
                  </a:cubicBezTo>
                  <a:cubicBezTo>
                    <a:pt x="750" y="918"/>
                    <a:pt x="918" y="750"/>
                    <a:pt x="1125" y="750"/>
                  </a:cubicBezTo>
                  <a:cubicBezTo>
                    <a:pt x="1332" y="750"/>
                    <a:pt x="1500" y="918"/>
                    <a:pt x="1500" y="1125"/>
                  </a:cubicBezTo>
                  <a:cubicBezTo>
                    <a:pt x="1500" y="1332"/>
                    <a:pt x="1332" y="1500"/>
                    <a:pt x="1125" y="1500"/>
                  </a:cubicBezTo>
                  <a:cubicBezTo>
                    <a:pt x="918" y="1500"/>
                    <a:pt x="750" y="1668"/>
                    <a:pt x="750" y="1875"/>
                  </a:cubicBezTo>
                  <a:lnTo>
                    <a:pt x="750" y="2413"/>
                  </a:lnTo>
                  <a:cubicBezTo>
                    <a:pt x="750" y="2619"/>
                    <a:pt x="918" y="2788"/>
                    <a:pt x="1125" y="2788"/>
                  </a:cubicBezTo>
                  <a:cubicBezTo>
                    <a:pt x="1332" y="2788"/>
                    <a:pt x="1500" y="2619"/>
                    <a:pt x="1500" y="2413"/>
                  </a:cubicBezTo>
                  <a:lnTo>
                    <a:pt x="1500" y="2186"/>
                  </a:lnTo>
                  <a:cubicBezTo>
                    <a:pt x="1946" y="2028"/>
                    <a:pt x="2250" y="1605"/>
                    <a:pt x="2250" y="1125"/>
                  </a:cubicBezTo>
                  <a:cubicBezTo>
                    <a:pt x="2250" y="505"/>
                    <a:pt x="1745" y="0"/>
                    <a:pt x="1125" y="0"/>
                  </a:cubicBezTo>
                  <a:close/>
                  <a:moveTo>
                    <a:pt x="1343" y="1972"/>
                  </a:moveTo>
                  <a:cubicBezTo>
                    <a:pt x="1288" y="1987"/>
                    <a:pt x="1250" y="2036"/>
                    <a:pt x="1250" y="2093"/>
                  </a:cubicBezTo>
                  <a:lnTo>
                    <a:pt x="1250" y="2413"/>
                  </a:lnTo>
                  <a:cubicBezTo>
                    <a:pt x="1250" y="2481"/>
                    <a:pt x="1194" y="2538"/>
                    <a:pt x="1125" y="2538"/>
                  </a:cubicBezTo>
                  <a:cubicBezTo>
                    <a:pt x="1056" y="2538"/>
                    <a:pt x="1000" y="2481"/>
                    <a:pt x="1000" y="2413"/>
                  </a:cubicBezTo>
                  <a:lnTo>
                    <a:pt x="1000" y="1875"/>
                  </a:lnTo>
                  <a:cubicBezTo>
                    <a:pt x="1000" y="1806"/>
                    <a:pt x="1056" y="1750"/>
                    <a:pt x="1125" y="1750"/>
                  </a:cubicBezTo>
                  <a:cubicBezTo>
                    <a:pt x="1469" y="1750"/>
                    <a:pt x="1750" y="1470"/>
                    <a:pt x="1750" y="1125"/>
                  </a:cubicBezTo>
                  <a:cubicBezTo>
                    <a:pt x="1750" y="781"/>
                    <a:pt x="1469" y="500"/>
                    <a:pt x="1125" y="500"/>
                  </a:cubicBezTo>
                  <a:cubicBezTo>
                    <a:pt x="780" y="500"/>
                    <a:pt x="500" y="781"/>
                    <a:pt x="500" y="1125"/>
                  </a:cubicBezTo>
                  <a:cubicBezTo>
                    <a:pt x="500" y="1194"/>
                    <a:pt x="444" y="1250"/>
                    <a:pt x="375" y="1250"/>
                  </a:cubicBezTo>
                  <a:cubicBezTo>
                    <a:pt x="306" y="1250"/>
                    <a:pt x="250" y="1194"/>
                    <a:pt x="250" y="1125"/>
                  </a:cubicBezTo>
                  <a:cubicBezTo>
                    <a:pt x="250" y="643"/>
                    <a:pt x="642" y="250"/>
                    <a:pt x="1125" y="250"/>
                  </a:cubicBezTo>
                  <a:cubicBezTo>
                    <a:pt x="1607" y="250"/>
                    <a:pt x="2000" y="643"/>
                    <a:pt x="2000" y="1125"/>
                  </a:cubicBezTo>
                  <a:cubicBezTo>
                    <a:pt x="2000" y="1524"/>
                    <a:pt x="1730" y="1873"/>
                    <a:pt x="1343" y="1972"/>
                  </a:cubicBez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cs typeface="+mn-cs"/>
              </a:endParaRPr>
            </a:p>
          </p:txBody>
        </p:sp>
        <p:sp>
          <p:nvSpPr>
            <p:cNvPr id="69" name="Freeform 780">
              <a:extLst>
                <a:ext uri="{FF2B5EF4-FFF2-40B4-BE49-F238E27FC236}">
                  <a16:creationId xmlns:a16="http://schemas.microsoft.com/office/drawing/2014/main" id="{904193EC-3531-4196-8D5D-1C336E88F31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582" y="3296"/>
              <a:ext cx="20" cy="20"/>
            </a:xfrm>
            <a:custGeom>
              <a:avLst/>
              <a:gdLst>
                <a:gd name="T0" fmla="*/ 640 w 750"/>
                <a:gd name="T1" fmla="*/ 110 h 750"/>
                <a:gd name="T2" fmla="*/ 375 w 750"/>
                <a:gd name="T3" fmla="*/ 0 h 750"/>
                <a:gd name="T4" fmla="*/ 110 w 750"/>
                <a:gd name="T5" fmla="*/ 109 h 750"/>
                <a:gd name="T6" fmla="*/ 0 w 750"/>
                <a:gd name="T7" fmla="*/ 375 h 750"/>
                <a:gd name="T8" fmla="*/ 110 w 750"/>
                <a:gd name="T9" fmla="*/ 640 h 750"/>
                <a:gd name="T10" fmla="*/ 375 w 750"/>
                <a:gd name="T11" fmla="*/ 750 h 750"/>
                <a:gd name="T12" fmla="*/ 640 w 750"/>
                <a:gd name="T13" fmla="*/ 640 h 750"/>
                <a:gd name="T14" fmla="*/ 750 w 750"/>
                <a:gd name="T15" fmla="*/ 375 h 750"/>
                <a:gd name="T16" fmla="*/ 640 w 750"/>
                <a:gd name="T17" fmla="*/ 110 h 750"/>
                <a:gd name="T18" fmla="*/ 463 w 750"/>
                <a:gd name="T19" fmla="*/ 463 h 750"/>
                <a:gd name="T20" fmla="*/ 375 w 750"/>
                <a:gd name="T21" fmla="*/ 500 h 750"/>
                <a:gd name="T22" fmla="*/ 286 w 750"/>
                <a:gd name="T23" fmla="*/ 463 h 750"/>
                <a:gd name="T24" fmla="*/ 250 w 750"/>
                <a:gd name="T25" fmla="*/ 375 h 750"/>
                <a:gd name="T26" fmla="*/ 287 w 750"/>
                <a:gd name="T27" fmla="*/ 286 h 750"/>
                <a:gd name="T28" fmla="*/ 375 w 750"/>
                <a:gd name="T29" fmla="*/ 250 h 750"/>
                <a:gd name="T30" fmla="*/ 463 w 750"/>
                <a:gd name="T31" fmla="*/ 286 h 750"/>
                <a:gd name="T32" fmla="*/ 500 w 750"/>
                <a:gd name="T33" fmla="*/ 375 h 750"/>
                <a:gd name="T34" fmla="*/ 463 w 750"/>
                <a:gd name="T35" fmla="*/ 463 h 7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50" h="750">
                  <a:moveTo>
                    <a:pt x="640" y="110"/>
                  </a:moveTo>
                  <a:cubicBezTo>
                    <a:pt x="570" y="40"/>
                    <a:pt x="474" y="0"/>
                    <a:pt x="375" y="0"/>
                  </a:cubicBezTo>
                  <a:cubicBezTo>
                    <a:pt x="276" y="0"/>
                    <a:pt x="179" y="40"/>
                    <a:pt x="110" y="109"/>
                  </a:cubicBezTo>
                  <a:cubicBezTo>
                    <a:pt x="40" y="179"/>
                    <a:pt x="0" y="276"/>
                    <a:pt x="0" y="375"/>
                  </a:cubicBezTo>
                  <a:cubicBezTo>
                    <a:pt x="0" y="473"/>
                    <a:pt x="40" y="570"/>
                    <a:pt x="110" y="640"/>
                  </a:cubicBezTo>
                  <a:cubicBezTo>
                    <a:pt x="179" y="710"/>
                    <a:pt x="276" y="750"/>
                    <a:pt x="375" y="750"/>
                  </a:cubicBezTo>
                  <a:cubicBezTo>
                    <a:pt x="473" y="750"/>
                    <a:pt x="570" y="709"/>
                    <a:pt x="640" y="640"/>
                  </a:cubicBezTo>
                  <a:cubicBezTo>
                    <a:pt x="710" y="570"/>
                    <a:pt x="750" y="473"/>
                    <a:pt x="750" y="375"/>
                  </a:cubicBezTo>
                  <a:cubicBezTo>
                    <a:pt x="750" y="276"/>
                    <a:pt x="710" y="179"/>
                    <a:pt x="640" y="110"/>
                  </a:cubicBezTo>
                  <a:close/>
                  <a:moveTo>
                    <a:pt x="463" y="463"/>
                  </a:moveTo>
                  <a:cubicBezTo>
                    <a:pt x="440" y="486"/>
                    <a:pt x="407" y="500"/>
                    <a:pt x="375" y="500"/>
                  </a:cubicBezTo>
                  <a:cubicBezTo>
                    <a:pt x="342" y="500"/>
                    <a:pt x="309" y="486"/>
                    <a:pt x="286" y="463"/>
                  </a:cubicBezTo>
                  <a:cubicBezTo>
                    <a:pt x="263" y="440"/>
                    <a:pt x="250" y="407"/>
                    <a:pt x="250" y="375"/>
                  </a:cubicBezTo>
                  <a:cubicBezTo>
                    <a:pt x="250" y="342"/>
                    <a:pt x="263" y="309"/>
                    <a:pt x="287" y="286"/>
                  </a:cubicBezTo>
                  <a:cubicBezTo>
                    <a:pt x="309" y="263"/>
                    <a:pt x="342" y="250"/>
                    <a:pt x="375" y="250"/>
                  </a:cubicBezTo>
                  <a:cubicBezTo>
                    <a:pt x="407" y="250"/>
                    <a:pt x="440" y="263"/>
                    <a:pt x="463" y="286"/>
                  </a:cubicBezTo>
                  <a:cubicBezTo>
                    <a:pt x="486" y="309"/>
                    <a:pt x="500" y="342"/>
                    <a:pt x="500" y="375"/>
                  </a:cubicBezTo>
                  <a:cubicBezTo>
                    <a:pt x="500" y="407"/>
                    <a:pt x="486" y="440"/>
                    <a:pt x="463" y="463"/>
                  </a:cubicBez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cs typeface="+mn-cs"/>
              </a:endParaRPr>
            </a:p>
          </p:txBody>
        </p:sp>
        <p:sp>
          <p:nvSpPr>
            <p:cNvPr id="70" name="Freeform 781">
              <a:extLst>
                <a:ext uri="{FF2B5EF4-FFF2-40B4-BE49-F238E27FC236}">
                  <a16:creationId xmlns:a16="http://schemas.microsoft.com/office/drawing/2014/main" id="{04219735-9CD7-43D9-8946-92DDCCDD18CE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2" y="3333"/>
              <a:ext cx="6" cy="28"/>
            </a:xfrm>
            <a:custGeom>
              <a:avLst/>
              <a:gdLst>
                <a:gd name="T0" fmla="*/ 125 w 250"/>
                <a:gd name="T1" fmla="*/ 0 h 1044"/>
                <a:gd name="T2" fmla="*/ 0 w 250"/>
                <a:gd name="T3" fmla="*/ 125 h 1044"/>
                <a:gd name="T4" fmla="*/ 0 w 250"/>
                <a:gd name="T5" fmla="*/ 919 h 1044"/>
                <a:gd name="T6" fmla="*/ 125 w 250"/>
                <a:gd name="T7" fmla="*/ 1044 h 1044"/>
                <a:gd name="T8" fmla="*/ 250 w 250"/>
                <a:gd name="T9" fmla="*/ 919 h 1044"/>
                <a:gd name="T10" fmla="*/ 250 w 250"/>
                <a:gd name="T11" fmla="*/ 125 h 1044"/>
                <a:gd name="T12" fmla="*/ 125 w 250"/>
                <a:gd name="T13" fmla="*/ 0 h 10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0" h="1044">
                  <a:moveTo>
                    <a:pt x="125" y="0"/>
                  </a:moveTo>
                  <a:cubicBezTo>
                    <a:pt x="56" y="0"/>
                    <a:pt x="0" y="56"/>
                    <a:pt x="0" y="125"/>
                  </a:cubicBezTo>
                  <a:lnTo>
                    <a:pt x="0" y="919"/>
                  </a:lnTo>
                  <a:cubicBezTo>
                    <a:pt x="0" y="988"/>
                    <a:pt x="56" y="1044"/>
                    <a:pt x="125" y="1044"/>
                  </a:cubicBezTo>
                  <a:cubicBezTo>
                    <a:pt x="194" y="1044"/>
                    <a:pt x="250" y="988"/>
                    <a:pt x="250" y="919"/>
                  </a:cubicBezTo>
                  <a:lnTo>
                    <a:pt x="250" y="125"/>
                  </a:lnTo>
                  <a:cubicBezTo>
                    <a:pt x="250" y="56"/>
                    <a:pt x="194" y="0"/>
                    <a:pt x="125" y="0"/>
                  </a:cubicBez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cs typeface="+mn-cs"/>
              </a:endParaRPr>
            </a:p>
          </p:txBody>
        </p:sp>
      </p:grpSp>
      <p:sp>
        <p:nvSpPr>
          <p:cNvPr id="129038" name="Rectangle 70">
            <a:extLst>
              <a:ext uri="{FF2B5EF4-FFF2-40B4-BE49-F238E27FC236}">
                <a16:creationId xmlns:a16="http://schemas.microsoft.com/office/drawing/2014/main" id="{4429984F-0878-476F-A1AB-730F658FF9C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32000" y="4814888"/>
            <a:ext cx="4208463" cy="1477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spcAft>
                <a:spcPts val="1600"/>
              </a:spcAft>
            </a:pPr>
            <a:r>
              <a:rPr lang="ru-RU" altLang="en-US" sz="1400">
                <a:solidFill>
                  <a:schemeClr val="tx2"/>
                </a:solidFill>
              </a:rPr>
              <a:t>Проф</a:t>
            </a:r>
            <a:r>
              <a:rPr lang="tr-TR" altLang="en-US" sz="1400">
                <a:solidFill>
                  <a:schemeClr val="tx2"/>
                </a:solidFill>
              </a:rPr>
              <a:t>e</a:t>
            </a:r>
            <a:r>
              <a:rPr lang="ru-RU" altLang="en-US" sz="1400">
                <a:solidFill>
                  <a:schemeClr val="tx2"/>
                </a:solidFill>
              </a:rPr>
              <a:t>ссионаллик</a:t>
            </a:r>
            <a:r>
              <a:rPr lang="tr-TR" altLang="en-US" sz="1400">
                <a:solidFill>
                  <a:schemeClr val="tx2"/>
                </a:solidFill>
              </a:rPr>
              <a:t>.</a:t>
            </a:r>
            <a:endParaRPr lang="en-US" altLang="en-US" sz="1400">
              <a:solidFill>
                <a:schemeClr val="tx2"/>
              </a:solidFill>
            </a:endParaRPr>
          </a:p>
          <a:p>
            <a:pPr eaLnBrk="1" hangingPunct="1">
              <a:spcAft>
                <a:spcPts val="1600"/>
              </a:spcAft>
            </a:pPr>
            <a:r>
              <a:rPr lang="ru-RU" altLang="en-US" sz="1400">
                <a:solidFill>
                  <a:schemeClr val="tx2"/>
                </a:solidFill>
              </a:rPr>
              <a:t>Сир</a:t>
            </a:r>
            <a:r>
              <a:rPr lang="en-US" altLang="en-US" sz="1400">
                <a:solidFill>
                  <a:schemeClr val="tx2"/>
                </a:solidFill>
              </a:rPr>
              <a:t> </a:t>
            </a:r>
            <a:r>
              <a:rPr lang="ru-RU" altLang="en-US" sz="1400">
                <a:solidFill>
                  <a:schemeClr val="tx2"/>
                </a:solidFill>
              </a:rPr>
              <a:t>сақлаш</a:t>
            </a:r>
            <a:r>
              <a:rPr lang="en-US" altLang="en-US" sz="1400">
                <a:solidFill>
                  <a:schemeClr val="tx2"/>
                </a:solidFill>
              </a:rPr>
              <a:t>.</a:t>
            </a:r>
          </a:p>
          <a:p>
            <a:pPr eaLnBrk="1" hangingPunct="1">
              <a:spcAft>
                <a:spcPts val="1600"/>
              </a:spcAft>
            </a:pPr>
            <a:r>
              <a:rPr lang="ru-RU" altLang="en-US" sz="1400">
                <a:solidFill>
                  <a:schemeClr val="tx2"/>
                </a:solidFill>
              </a:rPr>
              <a:t>Ҳурмат</a:t>
            </a:r>
            <a:r>
              <a:rPr lang="tr-TR" altLang="en-US" sz="1400">
                <a:solidFill>
                  <a:schemeClr val="tx2"/>
                </a:solidFill>
              </a:rPr>
              <a:t>.</a:t>
            </a:r>
            <a:endParaRPr lang="en-US" altLang="en-US" sz="1400">
              <a:solidFill>
                <a:schemeClr val="tx2"/>
              </a:solidFill>
            </a:endParaRPr>
          </a:p>
          <a:p>
            <a:pPr eaLnBrk="1" hangingPunct="1">
              <a:spcAft>
                <a:spcPts val="1600"/>
              </a:spcAft>
            </a:pPr>
            <a:r>
              <a:rPr lang="ru-RU" altLang="en-US" sz="1400">
                <a:solidFill>
                  <a:schemeClr val="tx2"/>
                </a:solidFill>
              </a:rPr>
              <a:t>Ҳалоллик</a:t>
            </a:r>
            <a:r>
              <a:rPr lang="tr-TR" altLang="en-US" sz="1400">
                <a:solidFill>
                  <a:schemeClr val="tx2"/>
                </a:solidFill>
              </a:rPr>
              <a:t>.</a:t>
            </a:r>
            <a:endParaRPr lang="ru-RU" altLang="en-US" sz="1400">
              <a:solidFill>
                <a:schemeClr val="tx2"/>
              </a:solidFill>
            </a:endParaRPr>
          </a:p>
        </p:txBody>
      </p:sp>
      <p:sp>
        <p:nvSpPr>
          <p:cNvPr id="72" name="Oval 71">
            <a:extLst>
              <a:ext uri="{FF2B5EF4-FFF2-40B4-BE49-F238E27FC236}">
                <a16:creationId xmlns:a16="http://schemas.microsoft.com/office/drawing/2014/main" id="{0F4A178B-009F-43A1-81EC-7A82333427D1}"/>
              </a:ext>
            </a:extLst>
          </p:cNvPr>
          <p:cNvSpPr/>
          <p:nvPr/>
        </p:nvSpPr>
        <p:spPr>
          <a:xfrm>
            <a:off x="1597025" y="4767263"/>
            <a:ext cx="331788" cy="331787"/>
          </a:xfrm>
          <a:prstGeom prst="ellipse">
            <a:avLst/>
          </a:prstGeom>
          <a:solidFill>
            <a:srgbClr val="1BD7D3"/>
          </a:solidFill>
          <a:ln w="381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400" b="1" dirty="0"/>
              <a:t>1</a:t>
            </a:r>
            <a:endParaRPr lang="en-US" sz="1400" b="1" dirty="0"/>
          </a:p>
        </p:txBody>
      </p:sp>
      <p:sp>
        <p:nvSpPr>
          <p:cNvPr id="73" name="Oval 72">
            <a:extLst>
              <a:ext uri="{FF2B5EF4-FFF2-40B4-BE49-F238E27FC236}">
                <a16:creationId xmlns:a16="http://schemas.microsoft.com/office/drawing/2014/main" id="{9613FA4E-7B4C-45A4-A053-FC39EE83BE85}"/>
              </a:ext>
            </a:extLst>
          </p:cNvPr>
          <p:cNvSpPr/>
          <p:nvPr/>
        </p:nvSpPr>
        <p:spPr>
          <a:xfrm>
            <a:off x="1597025" y="5183188"/>
            <a:ext cx="331788" cy="331787"/>
          </a:xfrm>
          <a:prstGeom prst="ellipse">
            <a:avLst/>
          </a:prstGeom>
          <a:solidFill>
            <a:srgbClr val="1BD7D3"/>
          </a:solidFill>
          <a:ln w="381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400" b="1" dirty="0"/>
              <a:t>2</a:t>
            </a:r>
            <a:endParaRPr lang="en-US" sz="1400" b="1" dirty="0"/>
          </a:p>
        </p:txBody>
      </p:sp>
      <p:sp>
        <p:nvSpPr>
          <p:cNvPr id="74" name="Oval 73">
            <a:extLst>
              <a:ext uri="{FF2B5EF4-FFF2-40B4-BE49-F238E27FC236}">
                <a16:creationId xmlns:a16="http://schemas.microsoft.com/office/drawing/2014/main" id="{79D863A3-229C-4753-B480-1DF7CC3F2D2E}"/>
              </a:ext>
            </a:extLst>
          </p:cNvPr>
          <p:cNvSpPr/>
          <p:nvPr/>
        </p:nvSpPr>
        <p:spPr>
          <a:xfrm>
            <a:off x="1597025" y="5597525"/>
            <a:ext cx="331788" cy="331788"/>
          </a:xfrm>
          <a:prstGeom prst="ellipse">
            <a:avLst/>
          </a:prstGeom>
          <a:solidFill>
            <a:srgbClr val="1BD7D3"/>
          </a:solidFill>
          <a:ln w="381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400" b="1" dirty="0"/>
              <a:t>3</a:t>
            </a:r>
            <a:endParaRPr lang="en-US" sz="1400" b="1" dirty="0"/>
          </a:p>
        </p:txBody>
      </p:sp>
      <p:sp>
        <p:nvSpPr>
          <p:cNvPr id="75" name="Oval 74">
            <a:extLst>
              <a:ext uri="{FF2B5EF4-FFF2-40B4-BE49-F238E27FC236}">
                <a16:creationId xmlns:a16="http://schemas.microsoft.com/office/drawing/2014/main" id="{DDDB11C0-119F-48E1-AEC3-59B22D1F73AB}"/>
              </a:ext>
            </a:extLst>
          </p:cNvPr>
          <p:cNvSpPr/>
          <p:nvPr/>
        </p:nvSpPr>
        <p:spPr>
          <a:xfrm>
            <a:off x="1597025" y="6011863"/>
            <a:ext cx="331788" cy="331787"/>
          </a:xfrm>
          <a:prstGeom prst="ellipse">
            <a:avLst/>
          </a:prstGeom>
          <a:solidFill>
            <a:srgbClr val="1BD7D3"/>
          </a:solidFill>
          <a:ln w="381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400" b="1" dirty="0"/>
              <a:t>4</a:t>
            </a:r>
            <a:endParaRPr lang="en-US" sz="1400" b="1" dirty="0"/>
          </a:p>
        </p:txBody>
      </p:sp>
    </p:spTree>
  </p:cSld>
  <p:clrMapOvr>
    <a:masterClrMapping/>
  </p:clrMapOvr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0050" name="Title 1">
            <a:extLst>
              <a:ext uri="{FF2B5EF4-FFF2-40B4-BE49-F238E27FC236}">
                <a16:creationId xmlns:a16="http://schemas.microsoft.com/office/drawing/2014/main" id="{5EBFC2F2-C118-4CBB-9EF4-DB474C8FB13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ru-RU" altLang="en-US"/>
              <a:t>Тест</a:t>
            </a:r>
            <a:endParaRPr lang="en-US" altLang="en-US"/>
          </a:p>
        </p:txBody>
      </p:sp>
      <p:sp>
        <p:nvSpPr>
          <p:cNvPr id="130051" name="object 12">
            <a:extLst>
              <a:ext uri="{FF2B5EF4-FFF2-40B4-BE49-F238E27FC236}">
                <a16:creationId xmlns:a16="http://schemas.microsoft.com/office/drawing/2014/main" id="{46FA6370-05BC-4CBE-8BC0-003EBDC5940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9738" y="974725"/>
            <a:ext cx="688975" cy="685800"/>
          </a:xfrm>
          <a:custGeom>
            <a:avLst/>
            <a:gdLst>
              <a:gd name="T0" fmla="*/ 0 w 381000"/>
              <a:gd name="T1" fmla="*/ 0 h 379730"/>
              <a:gd name="T2" fmla="*/ 381000 w 381000"/>
              <a:gd name="T3" fmla="*/ 379730 h 379730"/>
            </a:gdLst>
            <a:ahLst/>
            <a:cxnLst/>
            <a:rect l="T0" t="T1" r="T2" b="T3"/>
            <a:pathLst>
              <a:path w="381000" h="379730">
                <a:moveTo>
                  <a:pt x="190500" y="0"/>
                </a:moveTo>
                <a:lnTo>
                  <a:pt x="146837" y="5011"/>
                </a:lnTo>
                <a:lnTo>
                  <a:pt x="106746" y="19287"/>
                </a:lnTo>
                <a:lnTo>
                  <a:pt x="71374" y="41687"/>
                </a:lnTo>
                <a:lnTo>
                  <a:pt x="41867" y="71072"/>
                </a:lnTo>
                <a:lnTo>
                  <a:pt x="19372" y="106302"/>
                </a:lnTo>
                <a:lnTo>
                  <a:pt x="5034" y="146237"/>
                </a:lnTo>
                <a:lnTo>
                  <a:pt x="0" y="189737"/>
                </a:lnTo>
                <a:lnTo>
                  <a:pt x="5034" y="233238"/>
                </a:lnTo>
                <a:lnTo>
                  <a:pt x="19372" y="273173"/>
                </a:lnTo>
                <a:lnTo>
                  <a:pt x="41867" y="308403"/>
                </a:lnTo>
                <a:lnTo>
                  <a:pt x="71374" y="337788"/>
                </a:lnTo>
                <a:lnTo>
                  <a:pt x="106746" y="360188"/>
                </a:lnTo>
                <a:lnTo>
                  <a:pt x="146837" y="374464"/>
                </a:lnTo>
                <a:lnTo>
                  <a:pt x="190500" y="379475"/>
                </a:lnTo>
                <a:lnTo>
                  <a:pt x="234162" y="374464"/>
                </a:lnTo>
                <a:lnTo>
                  <a:pt x="274253" y="360188"/>
                </a:lnTo>
                <a:lnTo>
                  <a:pt x="309625" y="337788"/>
                </a:lnTo>
                <a:lnTo>
                  <a:pt x="339132" y="308403"/>
                </a:lnTo>
                <a:lnTo>
                  <a:pt x="361627" y="273173"/>
                </a:lnTo>
                <a:lnTo>
                  <a:pt x="375965" y="233238"/>
                </a:lnTo>
                <a:lnTo>
                  <a:pt x="381000" y="189737"/>
                </a:lnTo>
                <a:lnTo>
                  <a:pt x="375965" y="146237"/>
                </a:lnTo>
                <a:lnTo>
                  <a:pt x="361627" y="106302"/>
                </a:lnTo>
                <a:lnTo>
                  <a:pt x="339132" y="71072"/>
                </a:lnTo>
                <a:lnTo>
                  <a:pt x="309625" y="41687"/>
                </a:lnTo>
                <a:lnTo>
                  <a:pt x="274253" y="19287"/>
                </a:lnTo>
                <a:lnTo>
                  <a:pt x="234162" y="5011"/>
                </a:lnTo>
                <a:lnTo>
                  <a:pt x="190500" y="0"/>
                </a:lnTo>
                <a:close/>
              </a:path>
            </a:pathLst>
          </a:custGeom>
          <a:solidFill>
            <a:srgbClr val="1BD7D3">
              <a:alpha val="27843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2800" b="1">
                <a:solidFill>
                  <a:srgbClr val="4A127B"/>
                </a:solidFill>
              </a:rPr>
              <a:t>9</a:t>
            </a:r>
            <a:endParaRPr lang="ru-RU" altLang="en-US" sz="2800" b="1">
              <a:solidFill>
                <a:srgbClr val="4A127B"/>
              </a:solidFill>
            </a:endParaRPr>
          </a:p>
        </p:txBody>
      </p:sp>
      <p:sp>
        <p:nvSpPr>
          <p:cNvPr id="130052" name="Rectangle 47">
            <a:extLst>
              <a:ext uri="{FF2B5EF4-FFF2-40B4-BE49-F238E27FC236}">
                <a16:creationId xmlns:a16="http://schemas.microsoft.com/office/drawing/2014/main" id="{6442D6F7-45FD-45CB-BFE5-22743FBC6FA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43050" y="993775"/>
            <a:ext cx="5594350" cy="11699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ru-RU" altLang="en-US" sz="1400" b="1">
                <a:solidFill>
                  <a:srgbClr val="3A07DF"/>
                </a:solidFill>
              </a:rPr>
              <a:t>Қуйидаги</a:t>
            </a:r>
            <a:r>
              <a:rPr lang="tr-TR" altLang="en-US" sz="1400" b="1">
                <a:solidFill>
                  <a:srgbClr val="3A07DF"/>
                </a:solidFill>
              </a:rPr>
              <a:t> </a:t>
            </a:r>
            <a:r>
              <a:rPr lang="ru-RU" altLang="en-US" sz="1400" b="1">
                <a:solidFill>
                  <a:srgbClr val="3A07DF"/>
                </a:solidFill>
              </a:rPr>
              <a:t>изоҳ</a:t>
            </a:r>
            <a:r>
              <a:rPr lang="en-US" altLang="en-US" sz="1400" b="1">
                <a:solidFill>
                  <a:srgbClr val="3A07DF"/>
                </a:solidFill>
              </a:rPr>
              <a:t> </a:t>
            </a:r>
            <a:r>
              <a:rPr lang="ru-RU" altLang="en-US" sz="1400" b="1">
                <a:solidFill>
                  <a:srgbClr val="3A07DF"/>
                </a:solidFill>
              </a:rPr>
              <a:t>қайси</a:t>
            </a:r>
            <a:r>
              <a:rPr lang="tr-TR" altLang="en-US" sz="1400" b="1">
                <a:solidFill>
                  <a:srgbClr val="3A07DF"/>
                </a:solidFill>
              </a:rPr>
              <a:t> </a:t>
            </a:r>
            <a:r>
              <a:rPr lang="ru-RU" altLang="en-US" sz="1400" b="1">
                <a:solidFill>
                  <a:srgbClr val="3A07DF"/>
                </a:solidFill>
              </a:rPr>
              <a:t>тамойилга</a:t>
            </a:r>
            <a:r>
              <a:rPr lang="tr-TR" altLang="en-US" sz="1400" b="1">
                <a:solidFill>
                  <a:srgbClr val="3A07DF"/>
                </a:solidFill>
              </a:rPr>
              <a:t> </a:t>
            </a:r>
            <a:r>
              <a:rPr lang="ru-RU" altLang="en-US" sz="1400" b="1">
                <a:solidFill>
                  <a:srgbClr val="3A07DF"/>
                </a:solidFill>
              </a:rPr>
              <a:t>тааллуқлидир</a:t>
            </a:r>
            <a:r>
              <a:rPr lang="tr-TR" altLang="en-US" sz="1400" b="1">
                <a:solidFill>
                  <a:srgbClr val="3A07DF"/>
                </a:solidFill>
              </a:rPr>
              <a:t>: “</a:t>
            </a:r>
            <a:r>
              <a:rPr lang="ru-RU" altLang="en-US" sz="1400" b="1">
                <a:solidFill>
                  <a:srgbClr val="3A07DF"/>
                </a:solidFill>
              </a:rPr>
              <a:t>жамиятнинг</a:t>
            </a:r>
            <a:r>
              <a:rPr lang="tr-TR" altLang="en-US" sz="1400" b="1">
                <a:solidFill>
                  <a:srgbClr val="3A07DF"/>
                </a:solidFill>
              </a:rPr>
              <a:t> </a:t>
            </a:r>
            <a:r>
              <a:rPr lang="ru-RU" altLang="en-US" sz="1400" b="1">
                <a:solidFill>
                  <a:srgbClr val="3A07DF"/>
                </a:solidFill>
              </a:rPr>
              <a:t>барча</a:t>
            </a:r>
            <a:r>
              <a:rPr lang="tr-TR" altLang="en-US" sz="1400" b="1">
                <a:solidFill>
                  <a:srgbClr val="3A07DF"/>
                </a:solidFill>
              </a:rPr>
              <a:t> </a:t>
            </a:r>
            <a:r>
              <a:rPr lang="ru-RU" altLang="en-US" sz="1400" b="1">
                <a:solidFill>
                  <a:srgbClr val="3A07DF"/>
                </a:solidFill>
              </a:rPr>
              <a:t>аъзолари</a:t>
            </a:r>
            <a:r>
              <a:rPr lang="tr-TR" altLang="en-US" sz="1400" b="1">
                <a:solidFill>
                  <a:srgbClr val="3A07DF"/>
                </a:solidFill>
              </a:rPr>
              <a:t> </a:t>
            </a:r>
            <a:r>
              <a:rPr lang="ru-RU" altLang="en-US" sz="1400" b="1">
                <a:solidFill>
                  <a:srgbClr val="3A07DF"/>
                </a:solidFill>
              </a:rPr>
              <a:t>учун</a:t>
            </a:r>
            <a:r>
              <a:rPr lang="tr-TR" altLang="en-US" sz="1400" b="1">
                <a:solidFill>
                  <a:srgbClr val="3A07DF"/>
                </a:solidFill>
              </a:rPr>
              <a:t> </a:t>
            </a:r>
            <a:r>
              <a:rPr lang="ru-RU" altLang="en-US" sz="1400" b="1">
                <a:solidFill>
                  <a:srgbClr val="3A07DF"/>
                </a:solidFill>
              </a:rPr>
              <a:t>т</a:t>
            </a:r>
            <a:r>
              <a:rPr lang="tr-TR" altLang="en-US" sz="1400" b="1">
                <a:solidFill>
                  <a:srgbClr val="3A07DF"/>
                </a:solidFill>
              </a:rPr>
              <a:t>e</a:t>
            </a:r>
            <a:r>
              <a:rPr lang="ru-RU" altLang="en-US" sz="1400" b="1">
                <a:solidFill>
                  <a:srgbClr val="3A07DF"/>
                </a:solidFill>
              </a:rPr>
              <a:t>нг</a:t>
            </a:r>
            <a:r>
              <a:rPr lang="tr-TR" altLang="en-US" sz="1400" b="1">
                <a:solidFill>
                  <a:srgbClr val="3A07DF"/>
                </a:solidFill>
              </a:rPr>
              <a:t> </a:t>
            </a:r>
            <a:r>
              <a:rPr lang="ru-RU" altLang="en-US" sz="1400" b="1">
                <a:solidFill>
                  <a:srgbClr val="3A07DF"/>
                </a:solidFill>
              </a:rPr>
              <a:t>ҳуқуқ</a:t>
            </a:r>
            <a:r>
              <a:rPr lang="tr-TR" altLang="en-US" sz="1400" b="1">
                <a:solidFill>
                  <a:srgbClr val="3A07DF"/>
                </a:solidFill>
              </a:rPr>
              <a:t> </a:t>
            </a:r>
            <a:r>
              <a:rPr lang="ru-RU" altLang="en-US" sz="1400" b="1">
                <a:solidFill>
                  <a:srgbClr val="3A07DF"/>
                </a:solidFill>
              </a:rPr>
              <a:t>ва</a:t>
            </a:r>
            <a:r>
              <a:rPr lang="tr-TR" altLang="en-US" sz="1400" b="1">
                <a:solidFill>
                  <a:srgbClr val="3A07DF"/>
                </a:solidFill>
              </a:rPr>
              <a:t> </a:t>
            </a:r>
            <a:r>
              <a:rPr lang="uz-Cyrl-UZ" altLang="en-US" sz="1400" b="1">
                <a:solidFill>
                  <a:srgbClr val="3A07DF"/>
                </a:solidFill>
              </a:rPr>
              <a:t>э</a:t>
            </a:r>
            <a:r>
              <a:rPr lang="ru-RU" altLang="en-US" sz="1400" b="1">
                <a:solidFill>
                  <a:srgbClr val="3A07DF"/>
                </a:solidFill>
              </a:rPr>
              <a:t>ркинликлар</a:t>
            </a:r>
            <a:r>
              <a:rPr lang="tr-TR" altLang="en-US" sz="1400" b="1">
                <a:solidFill>
                  <a:srgbClr val="3A07DF"/>
                </a:solidFill>
              </a:rPr>
              <a:t> </a:t>
            </a:r>
            <a:r>
              <a:rPr lang="ru-RU" altLang="en-US" sz="1400" b="1">
                <a:solidFill>
                  <a:srgbClr val="3A07DF"/>
                </a:solidFill>
              </a:rPr>
              <a:t>мавжудлигини</a:t>
            </a:r>
            <a:r>
              <a:rPr lang="tr-TR" altLang="en-US" sz="1400" b="1">
                <a:solidFill>
                  <a:srgbClr val="3A07DF"/>
                </a:solidFill>
              </a:rPr>
              <a:t> </a:t>
            </a:r>
            <a:r>
              <a:rPr lang="ru-RU" altLang="en-US" sz="1400" b="1">
                <a:solidFill>
                  <a:srgbClr val="3A07DF"/>
                </a:solidFill>
              </a:rPr>
              <a:t>назарда</a:t>
            </a:r>
            <a:r>
              <a:rPr lang="tr-TR" altLang="en-US" sz="1400" b="1">
                <a:solidFill>
                  <a:srgbClr val="3A07DF"/>
                </a:solidFill>
              </a:rPr>
              <a:t> </a:t>
            </a:r>
            <a:r>
              <a:rPr lang="ru-RU" altLang="en-US" sz="1400" b="1">
                <a:solidFill>
                  <a:srgbClr val="3A07DF"/>
                </a:solidFill>
              </a:rPr>
              <a:t>тутади</a:t>
            </a:r>
            <a:r>
              <a:rPr lang="tr-TR" altLang="en-US" sz="1400" b="1">
                <a:solidFill>
                  <a:srgbClr val="3A07DF"/>
                </a:solidFill>
              </a:rPr>
              <a:t>, </a:t>
            </a:r>
            <a:r>
              <a:rPr lang="ru-RU" altLang="en-US" sz="1400" b="1">
                <a:solidFill>
                  <a:srgbClr val="3A07DF"/>
                </a:solidFill>
              </a:rPr>
              <a:t>бунда</a:t>
            </a:r>
            <a:r>
              <a:rPr lang="tr-TR" altLang="en-US" sz="1400" b="1">
                <a:solidFill>
                  <a:srgbClr val="3A07DF"/>
                </a:solidFill>
              </a:rPr>
              <a:t> </a:t>
            </a:r>
            <a:r>
              <a:rPr lang="ru-RU" altLang="en-US" sz="1400" b="1">
                <a:solidFill>
                  <a:srgbClr val="3A07DF"/>
                </a:solidFill>
              </a:rPr>
              <a:t>барча</a:t>
            </a:r>
            <a:r>
              <a:rPr lang="tr-TR" altLang="en-US" sz="1400" b="1">
                <a:solidFill>
                  <a:srgbClr val="3A07DF"/>
                </a:solidFill>
              </a:rPr>
              <a:t> </a:t>
            </a:r>
            <a:r>
              <a:rPr lang="ru-RU" altLang="en-US" sz="1400" b="1">
                <a:solidFill>
                  <a:srgbClr val="3A07DF"/>
                </a:solidFill>
              </a:rPr>
              <a:t>имтиёзлар</a:t>
            </a:r>
            <a:r>
              <a:rPr lang="tr-TR" altLang="en-US" sz="1400" b="1">
                <a:solidFill>
                  <a:srgbClr val="3A07DF"/>
                </a:solidFill>
              </a:rPr>
              <a:t> </a:t>
            </a:r>
            <a:r>
              <a:rPr lang="ru-RU" altLang="en-US" sz="1400" b="1">
                <a:solidFill>
                  <a:srgbClr val="3A07DF"/>
                </a:solidFill>
              </a:rPr>
              <a:t>ҳамма</a:t>
            </a:r>
            <a:r>
              <a:rPr lang="tr-TR" altLang="en-US" sz="1400" b="1">
                <a:solidFill>
                  <a:srgbClr val="3A07DF"/>
                </a:solidFill>
              </a:rPr>
              <a:t> </a:t>
            </a:r>
            <a:r>
              <a:rPr lang="ru-RU" altLang="en-US" sz="1400" b="1">
                <a:solidFill>
                  <a:srgbClr val="3A07DF"/>
                </a:solidFill>
              </a:rPr>
              <a:t>учун</a:t>
            </a:r>
            <a:r>
              <a:rPr lang="tr-TR" altLang="en-US" sz="1400" b="1">
                <a:solidFill>
                  <a:srgbClr val="3A07DF"/>
                </a:solidFill>
              </a:rPr>
              <a:t> </a:t>
            </a:r>
            <a:r>
              <a:rPr lang="ru-RU" altLang="en-US" sz="1400" b="1">
                <a:solidFill>
                  <a:srgbClr val="3A07DF"/>
                </a:solidFill>
              </a:rPr>
              <a:t>мавжуд</a:t>
            </a:r>
            <a:r>
              <a:rPr lang="tr-TR" altLang="en-US" sz="1400" b="1">
                <a:solidFill>
                  <a:srgbClr val="3A07DF"/>
                </a:solidFill>
              </a:rPr>
              <a:t> </a:t>
            </a:r>
            <a:r>
              <a:rPr lang="ru-RU" altLang="en-US" sz="1400" b="1">
                <a:solidFill>
                  <a:srgbClr val="3A07DF"/>
                </a:solidFill>
              </a:rPr>
              <a:t>бўлиб</a:t>
            </a:r>
            <a:r>
              <a:rPr lang="tr-TR" altLang="en-US" sz="1400" b="1">
                <a:solidFill>
                  <a:srgbClr val="3A07DF"/>
                </a:solidFill>
              </a:rPr>
              <a:t>, </a:t>
            </a:r>
            <a:r>
              <a:rPr lang="ru-RU" altLang="en-US" sz="1400" b="1">
                <a:solidFill>
                  <a:srgbClr val="3A07DF"/>
                </a:solidFill>
              </a:rPr>
              <a:t>имтиёзлар</a:t>
            </a:r>
            <a:r>
              <a:rPr lang="tr-TR" altLang="en-US" sz="1400" b="1">
                <a:solidFill>
                  <a:srgbClr val="3A07DF"/>
                </a:solidFill>
              </a:rPr>
              <a:t> </a:t>
            </a:r>
            <a:r>
              <a:rPr lang="ru-RU" altLang="en-US" sz="1400" b="1">
                <a:solidFill>
                  <a:srgbClr val="3A07DF"/>
                </a:solidFill>
              </a:rPr>
              <a:t>миқдори</a:t>
            </a:r>
            <a:r>
              <a:rPr lang="tr-TR" altLang="en-US" sz="1400" b="1">
                <a:solidFill>
                  <a:srgbClr val="3A07DF"/>
                </a:solidFill>
              </a:rPr>
              <a:t> </a:t>
            </a:r>
            <a:r>
              <a:rPr lang="ru-RU" altLang="en-US" sz="1400" b="1">
                <a:solidFill>
                  <a:srgbClr val="3A07DF"/>
                </a:solidFill>
              </a:rPr>
              <a:t>ва</a:t>
            </a:r>
            <a:r>
              <a:rPr lang="tr-TR" altLang="en-US" sz="1400" b="1">
                <a:solidFill>
                  <a:srgbClr val="3A07DF"/>
                </a:solidFill>
              </a:rPr>
              <a:t> </a:t>
            </a:r>
            <a:r>
              <a:rPr lang="ru-RU" altLang="en-US" sz="1400" b="1">
                <a:solidFill>
                  <a:srgbClr val="3A07DF"/>
                </a:solidFill>
              </a:rPr>
              <a:t>ҳар</a:t>
            </a:r>
            <a:r>
              <a:rPr lang="tr-TR" altLang="en-US" sz="1400" b="1">
                <a:solidFill>
                  <a:srgbClr val="3A07DF"/>
                </a:solidFill>
              </a:rPr>
              <a:t> </a:t>
            </a:r>
            <a:r>
              <a:rPr lang="ru-RU" altLang="en-US" sz="1400" b="1">
                <a:solidFill>
                  <a:srgbClr val="3A07DF"/>
                </a:solidFill>
              </a:rPr>
              <a:t>бир</a:t>
            </a:r>
            <a:r>
              <a:rPr lang="tr-TR" altLang="en-US" sz="1400" b="1">
                <a:solidFill>
                  <a:srgbClr val="3A07DF"/>
                </a:solidFill>
              </a:rPr>
              <a:t> </a:t>
            </a:r>
            <a:r>
              <a:rPr lang="ru-RU" altLang="en-US" sz="1400" b="1">
                <a:solidFill>
                  <a:srgbClr val="3A07DF"/>
                </a:solidFill>
              </a:rPr>
              <a:t>ша</a:t>
            </a:r>
            <a:r>
              <a:rPr lang="tr-TR" altLang="en-US" sz="1400" b="1">
                <a:solidFill>
                  <a:srgbClr val="3A07DF"/>
                </a:solidFill>
              </a:rPr>
              <a:t>x</a:t>
            </a:r>
            <a:r>
              <a:rPr lang="ru-RU" altLang="en-US" sz="1400" b="1">
                <a:solidFill>
                  <a:srgbClr val="3A07DF"/>
                </a:solidFill>
              </a:rPr>
              <a:t>снинг</a:t>
            </a:r>
            <a:r>
              <a:rPr lang="tr-TR" altLang="en-US" sz="1400" b="1">
                <a:solidFill>
                  <a:srgbClr val="3A07DF"/>
                </a:solidFill>
              </a:rPr>
              <a:t> </a:t>
            </a:r>
            <a:r>
              <a:rPr lang="uz-Cyrl-UZ" altLang="en-US" sz="1400" b="1">
                <a:solidFill>
                  <a:srgbClr val="3A07DF"/>
                </a:solidFill>
              </a:rPr>
              <a:t>э</a:t>
            </a:r>
            <a:r>
              <a:rPr lang="ru-RU" altLang="en-US" sz="1400" b="1">
                <a:solidFill>
                  <a:srgbClr val="3A07DF"/>
                </a:solidFill>
              </a:rPr>
              <a:t>ҳтиёжларига</a:t>
            </a:r>
            <a:r>
              <a:rPr lang="tr-TR" altLang="en-US" sz="1400" b="1">
                <a:solidFill>
                  <a:srgbClr val="3A07DF"/>
                </a:solidFill>
              </a:rPr>
              <a:t> </a:t>
            </a:r>
            <a:r>
              <a:rPr lang="ru-RU" altLang="en-US" sz="1400" b="1">
                <a:solidFill>
                  <a:srgbClr val="3A07DF"/>
                </a:solidFill>
              </a:rPr>
              <a:t>қараб</a:t>
            </a:r>
            <a:r>
              <a:rPr lang="tr-TR" altLang="en-US" sz="1400" b="1">
                <a:solidFill>
                  <a:srgbClr val="3A07DF"/>
                </a:solidFill>
              </a:rPr>
              <a:t> </a:t>
            </a:r>
            <a:r>
              <a:rPr lang="ru-RU" altLang="en-US" sz="1400" b="1">
                <a:solidFill>
                  <a:srgbClr val="3A07DF"/>
                </a:solidFill>
              </a:rPr>
              <a:t>тақсимланади</a:t>
            </a:r>
            <a:r>
              <a:rPr lang="tr-TR" altLang="en-US" sz="1400" b="1">
                <a:solidFill>
                  <a:srgbClr val="3A07DF"/>
                </a:solidFill>
              </a:rPr>
              <a:t>”?</a:t>
            </a:r>
            <a:endParaRPr lang="ru-RU" altLang="en-US" sz="1400" b="1">
              <a:solidFill>
                <a:srgbClr val="3A07DF"/>
              </a:solidFill>
            </a:endParaRPr>
          </a:p>
        </p:txBody>
      </p:sp>
      <p:grpSp>
        <p:nvGrpSpPr>
          <p:cNvPr id="2" name="Group 775">
            <a:extLst>
              <a:ext uri="{FF2B5EF4-FFF2-40B4-BE49-F238E27FC236}">
                <a16:creationId xmlns:a16="http://schemas.microsoft.com/office/drawing/2014/main" id="{9A835AAC-F907-42EA-8E57-AFB829F6542F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784413" y="1012400"/>
            <a:ext cx="613975" cy="610405"/>
            <a:chOff x="3506" y="3214"/>
            <a:chExt cx="172" cy="171"/>
          </a:xfrm>
          <a:solidFill>
            <a:srgbClr val="3A07DF"/>
          </a:solidFill>
        </p:grpSpPr>
        <p:sp>
          <p:nvSpPr>
            <p:cNvPr id="51" name="Freeform 776">
              <a:extLst>
                <a:ext uri="{FF2B5EF4-FFF2-40B4-BE49-F238E27FC236}">
                  <a16:creationId xmlns:a16="http://schemas.microsoft.com/office/drawing/2014/main" id="{D66F6D08-17AB-4715-A599-EBFF7A2AF7D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506" y="3311"/>
              <a:ext cx="172" cy="74"/>
            </a:xfrm>
            <a:custGeom>
              <a:avLst/>
              <a:gdLst>
                <a:gd name="T0" fmla="*/ 6399 w 6407"/>
                <a:gd name="T1" fmla="*/ 497 h 2768"/>
                <a:gd name="T2" fmla="*/ 6206 w 6407"/>
                <a:gd name="T3" fmla="*/ 138 h 2768"/>
                <a:gd name="T4" fmla="*/ 5592 w 6407"/>
                <a:gd name="T5" fmla="*/ 172 h 2768"/>
                <a:gd name="T6" fmla="*/ 4560 w 6407"/>
                <a:gd name="T7" fmla="*/ 1133 h 2768"/>
                <a:gd name="T8" fmla="*/ 4219 w 6407"/>
                <a:gd name="T9" fmla="*/ 682 h 2768"/>
                <a:gd name="T10" fmla="*/ 2958 w 6407"/>
                <a:gd name="T11" fmla="*/ 362 h 2768"/>
                <a:gd name="T12" fmla="*/ 2289 w 6407"/>
                <a:gd name="T13" fmla="*/ 384 h 2768"/>
                <a:gd name="T14" fmla="*/ 1418 w 6407"/>
                <a:gd name="T15" fmla="*/ 667 h 2768"/>
                <a:gd name="T16" fmla="*/ 1418 w 6407"/>
                <a:gd name="T17" fmla="*/ 416 h 2768"/>
                <a:gd name="T18" fmla="*/ 1293 w 6407"/>
                <a:gd name="T19" fmla="*/ 291 h 2768"/>
                <a:gd name="T20" fmla="*/ 125 w 6407"/>
                <a:gd name="T21" fmla="*/ 291 h 2768"/>
                <a:gd name="T22" fmla="*/ 0 w 6407"/>
                <a:gd name="T23" fmla="*/ 416 h 2768"/>
                <a:gd name="T24" fmla="*/ 0 w 6407"/>
                <a:gd name="T25" fmla="*/ 2643 h 2768"/>
                <a:gd name="T26" fmla="*/ 125 w 6407"/>
                <a:gd name="T27" fmla="*/ 2768 h 2768"/>
                <a:gd name="T28" fmla="*/ 1293 w 6407"/>
                <a:gd name="T29" fmla="*/ 2768 h 2768"/>
                <a:gd name="T30" fmla="*/ 1418 w 6407"/>
                <a:gd name="T31" fmla="*/ 2643 h 2768"/>
                <a:gd name="T32" fmla="*/ 1418 w 6407"/>
                <a:gd name="T33" fmla="*/ 930 h 2768"/>
                <a:gd name="T34" fmla="*/ 2366 w 6407"/>
                <a:gd name="T35" fmla="*/ 622 h 2768"/>
                <a:gd name="T36" fmla="*/ 2897 w 6407"/>
                <a:gd name="T37" fmla="*/ 605 h 2768"/>
                <a:gd name="T38" fmla="*/ 4157 w 6407"/>
                <a:gd name="T39" fmla="*/ 924 h 2768"/>
                <a:gd name="T40" fmla="*/ 4309 w 6407"/>
                <a:gd name="T41" fmla="*/ 1141 h 2768"/>
                <a:gd name="T42" fmla="*/ 4107 w 6407"/>
                <a:gd name="T43" fmla="*/ 1323 h 2768"/>
                <a:gd name="T44" fmla="*/ 3229 w 6407"/>
                <a:gd name="T45" fmla="*/ 1323 h 2768"/>
                <a:gd name="T46" fmla="*/ 3104 w 6407"/>
                <a:gd name="T47" fmla="*/ 1448 h 2768"/>
                <a:gd name="T48" fmla="*/ 3229 w 6407"/>
                <a:gd name="T49" fmla="*/ 1573 h 2768"/>
                <a:gd name="T50" fmla="*/ 3498 w 6407"/>
                <a:gd name="T51" fmla="*/ 1573 h 2768"/>
                <a:gd name="T52" fmla="*/ 3513 w 6407"/>
                <a:gd name="T53" fmla="*/ 1574 h 2768"/>
                <a:gd name="T54" fmla="*/ 4132 w 6407"/>
                <a:gd name="T55" fmla="*/ 1574 h 2768"/>
                <a:gd name="T56" fmla="*/ 4688 w 6407"/>
                <a:gd name="T57" fmla="*/ 1355 h 2768"/>
                <a:gd name="T58" fmla="*/ 5762 w 6407"/>
                <a:gd name="T59" fmla="*/ 355 h 2768"/>
                <a:gd name="T60" fmla="*/ 6057 w 6407"/>
                <a:gd name="T61" fmla="*/ 338 h 2768"/>
                <a:gd name="T62" fmla="*/ 6150 w 6407"/>
                <a:gd name="T63" fmla="*/ 511 h 2768"/>
                <a:gd name="T64" fmla="*/ 6077 w 6407"/>
                <a:gd name="T65" fmla="*/ 693 h 2768"/>
                <a:gd name="T66" fmla="*/ 4597 w 6407"/>
                <a:gd name="T67" fmla="*/ 2070 h 2768"/>
                <a:gd name="T68" fmla="*/ 4222 w 6407"/>
                <a:gd name="T69" fmla="*/ 2218 h 2768"/>
                <a:gd name="T70" fmla="*/ 2285 w 6407"/>
                <a:gd name="T71" fmla="*/ 2218 h 2768"/>
                <a:gd name="T72" fmla="*/ 2160 w 6407"/>
                <a:gd name="T73" fmla="*/ 2343 h 2768"/>
                <a:gd name="T74" fmla="*/ 2285 w 6407"/>
                <a:gd name="T75" fmla="*/ 2468 h 2768"/>
                <a:gd name="T76" fmla="*/ 4222 w 6407"/>
                <a:gd name="T77" fmla="*/ 2468 h 2768"/>
                <a:gd name="T78" fmla="*/ 4767 w 6407"/>
                <a:gd name="T79" fmla="*/ 2253 h 2768"/>
                <a:gd name="T80" fmla="*/ 6247 w 6407"/>
                <a:gd name="T81" fmla="*/ 876 h 2768"/>
                <a:gd name="T82" fmla="*/ 6399 w 6407"/>
                <a:gd name="T83" fmla="*/ 497 h 2768"/>
                <a:gd name="T84" fmla="*/ 1168 w 6407"/>
                <a:gd name="T85" fmla="*/ 2518 h 2768"/>
                <a:gd name="T86" fmla="*/ 250 w 6407"/>
                <a:gd name="T87" fmla="*/ 2518 h 2768"/>
                <a:gd name="T88" fmla="*/ 250 w 6407"/>
                <a:gd name="T89" fmla="*/ 541 h 2768"/>
                <a:gd name="T90" fmla="*/ 1168 w 6407"/>
                <a:gd name="T91" fmla="*/ 541 h 2768"/>
                <a:gd name="T92" fmla="*/ 1168 w 6407"/>
                <a:gd name="T93" fmla="*/ 2518 h 27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6407" h="2768">
                  <a:moveTo>
                    <a:pt x="6399" y="497"/>
                  </a:moveTo>
                  <a:cubicBezTo>
                    <a:pt x="6391" y="354"/>
                    <a:pt x="6321" y="223"/>
                    <a:pt x="6206" y="138"/>
                  </a:cubicBezTo>
                  <a:cubicBezTo>
                    <a:pt x="6020" y="0"/>
                    <a:pt x="5761" y="14"/>
                    <a:pt x="5592" y="172"/>
                  </a:cubicBezTo>
                  <a:lnTo>
                    <a:pt x="4560" y="1133"/>
                  </a:lnTo>
                  <a:cubicBezTo>
                    <a:pt x="4566" y="922"/>
                    <a:pt x="4427" y="735"/>
                    <a:pt x="4219" y="682"/>
                  </a:cubicBezTo>
                  <a:lnTo>
                    <a:pt x="2958" y="362"/>
                  </a:lnTo>
                  <a:cubicBezTo>
                    <a:pt x="2737" y="306"/>
                    <a:pt x="2506" y="314"/>
                    <a:pt x="2289" y="384"/>
                  </a:cubicBezTo>
                  <a:lnTo>
                    <a:pt x="1418" y="667"/>
                  </a:lnTo>
                  <a:lnTo>
                    <a:pt x="1418" y="416"/>
                  </a:lnTo>
                  <a:cubicBezTo>
                    <a:pt x="1418" y="347"/>
                    <a:pt x="1362" y="291"/>
                    <a:pt x="1293" y="291"/>
                  </a:cubicBezTo>
                  <a:lnTo>
                    <a:pt x="125" y="291"/>
                  </a:lnTo>
                  <a:cubicBezTo>
                    <a:pt x="56" y="291"/>
                    <a:pt x="0" y="347"/>
                    <a:pt x="0" y="416"/>
                  </a:cubicBezTo>
                  <a:lnTo>
                    <a:pt x="0" y="2643"/>
                  </a:lnTo>
                  <a:cubicBezTo>
                    <a:pt x="0" y="2712"/>
                    <a:pt x="56" y="2768"/>
                    <a:pt x="125" y="2768"/>
                  </a:cubicBezTo>
                  <a:lnTo>
                    <a:pt x="1293" y="2768"/>
                  </a:lnTo>
                  <a:cubicBezTo>
                    <a:pt x="1362" y="2768"/>
                    <a:pt x="1418" y="2712"/>
                    <a:pt x="1418" y="2643"/>
                  </a:cubicBezTo>
                  <a:lnTo>
                    <a:pt x="1418" y="930"/>
                  </a:lnTo>
                  <a:lnTo>
                    <a:pt x="2366" y="622"/>
                  </a:lnTo>
                  <a:cubicBezTo>
                    <a:pt x="2538" y="566"/>
                    <a:pt x="2722" y="560"/>
                    <a:pt x="2897" y="605"/>
                  </a:cubicBezTo>
                  <a:lnTo>
                    <a:pt x="4157" y="924"/>
                  </a:lnTo>
                  <a:cubicBezTo>
                    <a:pt x="4255" y="949"/>
                    <a:pt x="4319" y="1040"/>
                    <a:pt x="4309" y="1141"/>
                  </a:cubicBezTo>
                  <a:cubicBezTo>
                    <a:pt x="4299" y="1245"/>
                    <a:pt x="4212" y="1323"/>
                    <a:pt x="4107" y="1323"/>
                  </a:cubicBezTo>
                  <a:lnTo>
                    <a:pt x="3229" y="1323"/>
                  </a:lnTo>
                  <a:cubicBezTo>
                    <a:pt x="3160" y="1323"/>
                    <a:pt x="3104" y="1379"/>
                    <a:pt x="3104" y="1448"/>
                  </a:cubicBezTo>
                  <a:cubicBezTo>
                    <a:pt x="3104" y="1517"/>
                    <a:pt x="3160" y="1573"/>
                    <a:pt x="3229" y="1573"/>
                  </a:cubicBezTo>
                  <a:lnTo>
                    <a:pt x="3498" y="1573"/>
                  </a:lnTo>
                  <a:cubicBezTo>
                    <a:pt x="3503" y="1574"/>
                    <a:pt x="3508" y="1574"/>
                    <a:pt x="3513" y="1574"/>
                  </a:cubicBezTo>
                  <a:lnTo>
                    <a:pt x="4132" y="1574"/>
                  </a:lnTo>
                  <a:cubicBezTo>
                    <a:pt x="4339" y="1574"/>
                    <a:pt x="4536" y="1496"/>
                    <a:pt x="4688" y="1355"/>
                  </a:cubicBezTo>
                  <a:lnTo>
                    <a:pt x="5762" y="355"/>
                  </a:lnTo>
                  <a:cubicBezTo>
                    <a:pt x="5843" y="279"/>
                    <a:pt x="5967" y="272"/>
                    <a:pt x="6057" y="338"/>
                  </a:cubicBezTo>
                  <a:cubicBezTo>
                    <a:pt x="6112" y="379"/>
                    <a:pt x="6146" y="442"/>
                    <a:pt x="6150" y="511"/>
                  </a:cubicBezTo>
                  <a:cubicBezTo>
                    <a:pt x="6154" y="580"/>
                    <a:pt x="6127" y="646"/>
                    <a:pt x="6077" y="693"/>
                  </a:cubicBezTo>
                  <a:lnTo>
                    <a:pt x="4597" y="2070"/>
                  </a:lnTo>
                  <a:cubicBezTo>
                    <a:pt x="4494" y="2165"/>
                    <a:pt x="4361" y="2218"/>
                    <a:pt x="4222" y="2218"/>
                  </a:cubicBezTo>
                  <a:lnTo>
                    <a:pt x="2285" y="2218"/>
                  </a:lnTo>
                  <a:cubicBezTo>
                    <a:pt x="2216" y="2218"/>
                    <a:pt x="2160" y="2274"/>
                    <a:pt x="2160" y="2343"/>
                  </a:cubicBezTo>
                  <a:cubicBezTo>
                    <a:pt x="2160" y="2412"/>
                    <a:pt x="2216" y="2468"/>
                    <a:pt x="2285" y="2468"/>
                  </a:cubicBezTo>
                  <a:lnTo>
                    <a:pt x="4222" y="2468"/>
                  </a:lnTo>
                  <a:cubicBezTo>
                    <a:pt x="4425" y="2468"/>
                    <a:pt x="4618" y="2392"/>
                    <a:pt x="4767" y="2253"/>
                  </a:cubicBezTo>
                  <a:lnTo>
                    <a:pt x="6247" y="876"/>
                  </a:lnTo>
                  <a:cubicBezTo>
                    <a:pt x="6352" y="778"/>
                    <a:pt x="6407" y="640"/>
                    <a:pt x="6399" y="497"/>
                  </a:cubicBezTo>
                  <a:close/>
                  <a:moveTo>
                    <a:pt x="1168" y="2518"/>
                  </a:moveTo>
                  <a:lnTo>
                    <a:pt x="250" y="2518"/>
                  </a:lnTo>
                  <a:lnTo>
                    <a:pt x="250" y="541"/>
                  </a:lnTo>
                  <a:lnTo>
                    <a:pt x="1168" y="541"/>
                  </a:lnTo>
                  <a:lnTo>
                    <a:pt x="1168" y="2518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cs typeface="+mn-cs"/>
              </a:endParaRPr>
            </a:p>
          </p:txBody>
        </p:sp>
        <p:sp>
          <p:nvSpPr>
            <p:cNvPr id="52" name="Freeform 777">
              <a:extLst>
                <a:ext uri="{FF2B5EF4-FFF2-40B4-BE49-F238E27FC236}">
                  <a16:creationId xmlns:a16="http://schemas.microsoft.com/office/drawing/2014/main" id="{68E99647-C2D0-4551-87F3-58E54475AF2E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0" y="3371"/>
              <a:ext cx="7" cy="6"/>
            </a:xfrm>
            <a:custGeom>
              <a:avLst/>
              <a:gdLst>
                <a:gd name="T0" fmla="*/ 213 w 250"/>
                <a:gd name="T1" fmla="*/ 36 h 250"/>
                <a:gd name="T2" fmla="*/ 125 w 250"/>
                <a:gd name="T3" fmla="*/ 0 h 250"/>
                <a:gd name="T4" fmla="*/ 36 w 250"/>
                <a:gd name="T5" fmla="*/ 36 h 250"/>
                <a:gd name="T6" fmla="*/ 0 w 250"/>
                <a:gd name="T7" fmla="*/ 125 h 250"/>
                <a:gd name="T8" fmla="*/ 36 w 250"/>
                <a:gd name="T9" fmla="*/ 213 h 250"/>
                <a:gd name="T10" fmla="*/ 125 w 250"/>
                <a:gd name="T11" fmla="*/ 250 h 250"/>
                <a:gd name="T12" fmla="*/ 213 w 250"/>
                <a:gd name="T13" fmla="*/ 213 h 250"/>
                <a:gd name="T14" fmla="*/ 250 w 250"/>
                <a:gd name="T15" fmla="*/ 125 h 250"/>
                <a:gd name="T16" fmla="*/ 213 w 250"/>
                <a:gd name="T17" fmla="*/ 36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0" h="250">
                  <a:moveTo>
                    <a:pt x="213" y="36"/>
                  </a:moveTo>
                  <a:cubicBezTo>
                    <a:pt x="190" y="13"/>
                    <a:pt x="157" y="0"/>
                    <a:pt x="125" y="0"/>
                  </a:cubicBezTo>
                  <a:cubicBezTo>
                    <a:pt x="92" y="0"/>
                    <a:pt x="59" y="13"/>
                    <a:pt x="36" y="36"/>
                  </a:cubicBezTo>
                  <a:cubicBezTo>
                    <a:pt x="13" y="60"/>
                    <a:pt x="0" y="92"/>
                    <a:pt x="0" y="125"/>
                  </a:cubicBezTo>
                  <a:cubicBezTo>
                    <a:pt x="0" y="158"/>
                    <a:pt x="13" y="190"/>
                    <a:pt x="36" y="213"/>
                  </a:cubicBezTo>
                  <a:cubicBezTo>
                    <a:pt x="60" y="236"/>
                    <a:pt x="92" y="250"/>
                    <a:pt x="125" y="250"/>
                  </a:cubicBezTo>
                  <a:cubicBezTo>
                    <a:pt x="157" y="250"/>
                    <a:pt x="190" y="236"/>
                    <a:pt x="213" y="213"/>
                  </a:cubicBezTo>
                  <a:cubicBezTo>
                    <a:pt x="236" y="190"/>
                    <a:pt x="250" y="158"/>
                    <a:pt x="250" y="125"/>
                  </a:cubicBezTo>
                  <a:cubicBezTo>
                    <a:pt x="250" y="92"/>
                    <a:pt x="236" y="60"/>
                    <a:pt x="213" y="36"/>
                  </a:cubicBez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cs typeface="+mn-cs"/>
              </a:endParaRPr>
            </a:p>
          </p:txBody>
        </p:sp>
        <p:sp>
          <p:nvSpPr>
            <p:cNvPr id="53" name="Freeform 778">
              <a:extLst>
                <a:ext uri="{FF2B5EF4-FFF2-40B4-BE49-F238E27FC236}">
                  <a16:creationId xmlns:a16="http://schemas.microsoft.com/office/drawing/2014/main" id="{C2F5B549-AE96-4597-95A7-764E551AB9BB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2" y="3367"/>
              <a:ext cx="6" cy="7"/>
            </a:xfrm>
            <a:custGeom>
              <a:avLst/>
              <a:gdLst>
                <a:gd name="T0" fmla="*/ 213 w 250"/>
                <a:gd name="T1" fmla="*/ 36 h 250"/>
                <a:gd name="T2" fmla="*/ 125 w 250"/>
                <a:gd name="T3" fmla="*/ 0 h 250"/>
                <a:gd name="T4" fmla="*/ 36 w 250"/>
                <a:gd name="T5" fmla="*/ 36 h 250"/>
                <a:gd name="T6" fmla="*/ 0 w 250"/>
                <a:gd name="T7" fmla="*/ 125 h 250"/>
                <a:gd name="T8" fmla="*/ 36 w 250"/>
                <a:gd name="T9" fmla="*/ 213 h 250"/>
                <a:gd name="T10" fmla="*/ 125 w 250"/>
                <a:gd name="T11" fmla="*/ 250 h 250"/>
                <a:gd name="T12" fmla="*/ 213 w 250"/>
                <a:gd name="T13" fmla="*/ 213 h 250"/>
                <a:gd name="T14" fmla="*/ 250 w 250"/>
                <a:gd name="T15" fmla="*/ 125 h 250"/>
                <a:gd name="T16" fmla="*/ 213 w 250"/>
                <a:gd name="T17" fmla="*/ 36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0" h="250">
                  <a:moveTo>
                    <a:pt x="213" y="36"/>
                  </a:moveTo>
                  <a:cubicBezTo>
                    <a:pt x="190" y="13"/>
                    <a:pt x="158" y="0"/>
                    <a:pt x="125" y="0"/>
                  </a:cubicBezTo>
                  <a:cubicBezTo>
                    <a:pt x="92" y="0"/>
                    <a:pt x="60" y="13"/>
                    <a:pt x="36" y="36"/>
                  </a:cubicBezTo>
                  <a:cubicBezTo>
                    <a:pt x="13" y="60"/>
                    <a:pt x="0" y="92"/>
                    <a:pt x="0" y="125"/>
                  </a:cubicBezTo>
                  <a:cubicBezTo>
                    <a:pt x="0" y="158"/>
                    <a:pt x="13" y="190"/>
                    <a:pt x="36" y="213"/>
                  </a:cubicBezTo>
                  <a:cubicBezTo>
                    <a:pt x="60" y="236"/>
                    <a:pt x="92" y="250"/>
                    <a:pt x="125" y="250"/>
                  </a:cubicBezTo>
                  <a:cubicBezTo>
                    <a:pt x="158" y="250"/>
                    <a:pt x="190" y="236"/>
                    <a:pt x="213" y="213"/>
                  </a:cubicBezTo>
                  <a:cubicBezTo>
                    <a:pt x="237" y="190"/>
                    <a:pt x="250" y="158"/>
                    <a:pt x="250" y="125"/>
                  </a:cubicBezTo>
                  <a:cubicBezTo>
                    <a:pt x="250" y="92"/>
                    <a:pt x="237" y="60"/>
                    <a:pt x="213" y="36"/>
                  </a:cubicBez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cs typeface="+mn-cs"/>
              </a:endParaRPr>
            </a:p>
          </p:txBody>
        </p:sp>
        <p:sp>
          <p:nvSpPr>
            <p:cNvPr id="54" name="Freeform 779">
              <a:extLst>
                <a:ext uri="{FF2B5EF4-FFF2-40B4-BE49-F238E27FC236}">
                  <a16:creationId xmlns:a16="http://schemas.microsoft.com/office/drawing/2014/main" id="{77236ADD-A8EF-4ACF-B8AD-031F0A710FD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562" y="3214"/>
              <a:ext cx="60" cy="75"/>
            </a:xfrm>
            <a:custGeom>
              <a:avLst/>
              <a:gdLst>
                <a:gd name="T0" fmla="*/ 1125 w 2250"/>
                <a:gd name="T1" fmla="*/ 0 h 2788"/>
                <a:gd name="T2" fmla="*/ 0 w 2250"/>
                <a:gd name="T3" fmla="*/ 1125 h 2788"/>
                <a:gd name="T4" fmla="*/ 375 w 2250"/>
                <a:gd name="T5" fmla="*/ 1500 h 2788"/>
                <a:gd name="T6" fmla="*/ 750 w 2250"/>
                <a:gd name="T7" fmla="*/ 1125 h 2788"/>
                <a:gd name="T8" fmla="*/ 1125 w 2250"/>
                <a:gd name="T9" fmla="*/ 750 h 2788"/>
                <a:gd name="T10" fmla="*/ 1500 w 2250"/>
                <a:gd name="T11" fmla="*/ 1125 h 2788"/>
                <a:gd name="T12" fmla="*/ 1125 w 2250"/>
                <a:gd name="T13" fmla="*/ 1500 h 2788"/>
                <a:gd name="T14" fmla="*/ 750 w 2250"/>
                <a:gd name="T15" fmla="*/ 1875 h 2788"/>
                <a:gd name="T16" fmla="*/ 750 w 2250"/>
                <a:gd name="T17" fmla="*/ 2413 h 2788"/>
                <a:gd name="T18" fmla="*/ 1125 w 2250"/>
                <a:gd name="T19" fmla="*/ 2788 h 2788"/>
                <a:gd name="T20" fmla="*/ 1500 w 2250"/>
                <a:gd name="T21" fmla="*/ 2413 h 2788"/>
                <a:gd name="T22" fmla="*/ 1500 w 2250"/>
                <a:gd name="T23" fmla="*/ 2186 h 2788"/>
                <a:gd name="T24" fmla="*/ 2250 w 2250"/>
                <a:gd name="T25" fmla="*/ 1125 h 2788"/>
                <a:gd name="T26" fmla="*/ 1125 w 2250"/>
                <a:gd name="T27" fmla="*/ 0 h 2788"/>
                <a:gd name="T28" fmla="*/ 1343 w 2250"/>
                <a:gd name="T29" fmla="*/ 1972 h 2788"/>
                <a:gd name="T30" fmla="*/ 1250 w 2250"/>
                <a:gd name="T31" fmla="*/ 2093 h 2788"/>
                <a:gd name="T32" fmla="*/ 1250 w 2250"/>
                <a:gd name="T33" fmla="*/ 2413 h 2788"/>
                <a:gd name="T34" fmla="*/ 1125 w 2250"/>
                <a:gd name="T35" fmla="*/ 2538 h 2788"/>
                <a:gd name="T36" fmla="*/ 1000 w 2250"/>
                <a:gd name="T37" fmla="*/ 2413 h 2788"/>
                <a:gd name="T38" fmla="*/ 1000 w 2250"/>
                <a:gd name="T39" fmla="*/ 1875 h 2788"/>
                <a:gd name="T40" fmla="*/ 1125 w 2250"/>
                <a:gd name="T41" fmla="*/ 1750 h 2788"/>
                <a:gd name="T42" fmla="*/ 1750 w 2250"/>
                <a:gd name="T43" fmla="*/ 1125 h 2788"/>
                <a:gd name="T44" fmla="*/ 1125 w 2250"/>
                <a:gd name="T45" fmla="*/ 500 h 2788"/>
                <a:gd name="T46" fmla="*/ 500 w 2250"/>
                <a:gd name="T47" fmla="*/ 1125 h 2788"/>
                <a:gd name="T48" fmla="*/ 375 w 2250"/>
                <a:gd name="T49" fmla="*/ 1250 h 2788"/>
                <a:gd name="T50" fmla="*/ 250 w 2250"/>
                <a:gd name="T51" fmla="*/ 1125 h 2788"/>
                <a:gd name="T52" fmla="*/ 1125 w 2250"/>
                <a:gd name="T53" fmla="*/ 250 h 2788"/>
                <a:gd name="T54" fmla="*/ 2000 w 2250"/>
                <a:gd name="T55" fmla="*/ 1125 h 2788"/>
                <a:gd name="T56" fmla="*/ 1343 w 2250"/>
                <a:gd name="T57" fmla="*/ 1972 h 27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250" h="2788">
                  <a:moveTo>
                    <a:pt x="1125" y="0"/>
                  </a:moveTo>
                  <a:cubicBezTo>
                    <a:pt x="504" y="0"/>
                    <a:pt x="0" y="505"/>
                    <a:pt x="0" y="1125"/>
                  </a:cubicBezTo>
                  <a:cubicBezTo>
                    <a:pt x="0" y="1332"/>
                    <a:pt x="168" y="1500"/>
                    <a:pt x="375" y="1500"/>
                  </a:cubicBezTo>
                  <a:cubicBezTo>
                    <a:pt x="582" y="1500"/>
                    <a:pt x="750" y="1332"/>
                    <a:pt x="750" y="1125"/>
                  </a:cubicBezTo>
                  <a:cubicBezTo>
                    <a:pt x="750" y="918"/>
                    <a:pt x="918" y="750"/>
                    <a:pt x="1125" y="750"/>
                  </a:cubicBezTo>
                  <a:cubicBezTo>
                    <a:pt x="1332" y="750"/>
                    <a:pt x="1500" y="918"/>
                    <a:pt x="1500" y="1125"/>
                  </a:cubicBezTo>
                  <a:cubicBezTo>
                    <a:pt x="1500" y="1332"/>
                    <a:pt x="1332" y="1500"/>
                    <a:pt x="1125" y="1500"/>
                  </a:cubicBezTo>
                  <a:cubicBezTo>
                    <a:pt x="918" y="1500"/>
                    <a:pt x="750" y="1668"/>
                    <a:pt x="750" y="1875"/>
                  </a:cubicBezTo>
                  <a:lnTo>
                    <a:pt x="750" y="2413"/>
                  </a:lnTo>
                  <a:cubicBezTo>
                    <a:pt x="750" y="2619"/>
                    <a:pt x="918" y="2788"/>
                    <a:pt x="1125" y="2788"/>
                  </a:cubicBezTo>
                  <a:cubicBezTo>
                    <a:pt x="1332" y="2788"/>
                    <a:pt x="1500" y="2619"/>
                    <a:pt x="1500" y="2413"/>
                  </a:cubicBezTo>
                  <a:lnTo>
                    <a:pt x="1500" y="2186"/>
                  </a:lnTo>
                  <a:cubicBezTo>
                    <a:pt x="1946" y="2028"/>
                    <a:pt x="2250" y="1605"/>
                    <a:pt x="2250" y="1125"/>
                  </a:cubicBezTo>
                  <a:cubicBezTo>
                    <a:pt x="2250" y="505"/>
                    <a:pt x="1745" y="0"/>
                    <a:pt x="1125" y="0"/>
                  </a:cubicBezTo>
                  <a:close/>
                  <a:moveTo>
                    <a:pt x="1343" y="1972"/>
                  </a:moveTo>
                  <a:cubicBezTo>
                    <a:pt x="1288" y="1987"/>
                    <a:pt x="1250" y="2036"/>
                    <a:pt x="1250" y="2093"/>
                  </a:cubicBezTo>
                  <a:lnTo>
                    <a:pt x="1250" y="2413"/>
                  </a:lnTo>
                  <a:cubicBezTo>
                    <a:pt x="1250" y="2481"/>
                    <a:pt x="1194" y="2538"/>
                    <a:pt x="1125" y="2538"/>
                  </a:cubicBezTo>
                  <a:cubicBezTo>
                    <a:pt x="1056" y="2538"/>
                    <a:pt x="1000" y="2481"/>
                    <a:pt x="1000" y="2413"/>
                  </a:cubicBezTo>
                  <a:lnTo>
                    <a:pt x="1000" y="1875"/>
                  </a:lnTo>
                  <a:cubicBezTo>
                    <a:pt x="1000" y="1806"/>
                    <a:pt x="1056" y="1750"/>
                    <a:pt x="1125" y="1750"/>
                  </a:cubicBezTo>
                  <a:cubicBezTo>
                    <a:pt x="1469" y="1750"/>
                    <a:pt x="1750" y="1470"/>
                    <a:pt x="1750" y="1125"/>
                  </a:cubicBezTo>
                  <a:cubicBezTo>
                    <a:pt x="1750" y="781"/>
                    <a:pt x="1469" y="500"/>
                    <a:pt x="1125" y="500"/>
                  </a:cubicBezTo>
                  <a:cubicBezTo>
                    <a:pt x="780" y="500"/>
                    <a:pt x="500" y="781"/>
                    <a:pt x="500" y="1125"/>
                  </a:cubicBezTo>
                  <a:cubicBezTo>
                    <a:pt x="500" y="1194"/>
                    <a:pt x="444" y="1250"/>
                    <a:pt x="375" y="1250"/>
                  </a:cubicBezTo>
                  <a:cubicBezTo>
                    <a:pt x="306" y="1250"/>
                    <a:pt x="250" y="1194"/>
                    <a:pt x="250" y="1125"/>
                  </a:cubicBezTo>
                  <a:cubicBezTo>
                    <a:pt x="250" y="643"/>
                    <a:pt x="642" y="250"/>
                    <a:pt x="1125" y="250"/>
                  </a:cubicBezTo>
                  <a:cubicBezTo>
                    <a:pt x="1607" y="250"/>
                    <a:pt x="2000" y="643"/>
                    <a:pt x="2000" y="1125"/>
                  </a:cubicBezTo>
                  <a:cubicBezTo>
                    <a:pt x="2000" y="1524"/>
                    <a:pt x="1730" y="1873"/>
                    <a:pt x="1343" y="1972"/>
                  </a:cubicBez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cs typeface="+mn-cs"/>
              </a:endParaRPr>
            </a:p>
          </p:txBody>
        </p:sp>
        <p:sp>
          <p:nvSpPr>
            <p:cNvPr id="55" name="Freeform 780">
              <a:extLst>
                <a:ext uri="{FF2B5EF4-FFF2-40B4-BE49-F238E27FC236}">
                  <a16:creationId xmlns:a16="http://schemas.microsoft.com/office/drawing/2014/main" id="{FF55F438-F6E5-4D7F-BD5F-52F15E6241E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582" y="3296"/>
              <a:ext cx="20" cy="20"/>
            </a:xfrm>
            <a:custGeom>
              <a:avLst/>
              <a:gdLst>
                <a:gd name="T0" fmla="*/ 640 w 750"/>
                <a:gd name="T1" fmla="*/ 110 h 750"/>
                <a:gd name="T2" fmla="*/ 375 w 750"/>
                <a:gd name="T3" fmla="*/ 0 h 750"/>
                <a:gd name="T4" fmla="*/ 110 w 750"/>
                <a:gd name="T5" fmla="*/ 109 h 750"/>
                <a:gd name="T6" fmla="*/ 0 w 750"/>
                <a:gd name="T7" fmla="*/ 375 h 750"/>
                <a:gd name="T8" fmla="*/ 110 w 750"/>
                <a:gd name="T9" fmla="*/ 640 h 750"/>
                <a:gd name="T10" fmla="*/ 375 w 750"/>
                <a:gd name="T11" fmla="*/ 750 h 750"/>
                <a:gd name="T12" fmla="*/ 640 w 750"/>
                <a:gd name="T13" fmla="*/ 640 h 750"/>
                <a:gd name="T14" fmla="*/ 750 w 750"/>
                <a:gd name="T15" fmla="*/ 375 h 750"/>
                <a:gd name="T16" fmla="*/ 640 w 750"/>
                <a:gd name="T17" fmla="*/ 110 h 750"/>
                <a:gd name="T18" fmla="*/ 463 w 750"/>
                <a:gd name="T19" fmla="*/ 463 h 750"/>
                <a:gd name="T20" fmla="*/ 375 w 750"/>
                <a:gd name="T21" fmla="*/ 500 h 750"/>
                <a:gd name="T22" fmla="*/ 286 w 750"/>
                <a:gd name="T23" fmla="*/ 463 h 750"/>
                <a:gd name="T24" fmla="*/ 250 w 750"/>
                <a:gd name="T25" fmla="*/ 375 h 750"/>
                <a:gd name="T26" fmla="*/ 287 w 750"/>
                <a:gd name="T27" fmla="*/ 286 h 750"/>
                <a:gd name="T28" fmla="*/ 375 w 750"/>
                <a:gd name="T29" fmla="*/ 250 h 750"/>
                <a:gd name="T30" fmla="*/ 463 w 750"/>
                <a:gd name="T31" fmla="*/ 286 h 750"/>
                <a:gd name="T32" fmla="*/ 500 w 750"/>
                <a:gd name="T33" fmla="*/ 375 h 750"/>
                <a:gd name="T34" fmla="*/ 463 w 750"/>
                <a:gd name="T35" fmla="*/ 463 h 7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50" h="750">
                  <a:moveTo>
                    <a:pt x="640" y="110"/>
                  </a:moveTo>
                  <a:cubicBezTo>
                    <a:pt x="570" y="40"/>
                    <a:pt x="474" y="0"/>
                    <a:pt x="375" y="0"/>
                  </a:cubicBezTo>
                  <a:cubicBezTo>
                    <a:pt x="276" y="0"/>
                    <a:pt x="179" y="40"/>
                    <a:pt x="110" y="109"/>
                  </a:cubicBezTo>
                  <a:cubicBezTo>
                    <a:pt x="40" y="179"/>
                    <a:pt x="0" y="276"/>
                    <a:pt x="0" y="375"/>
                  </a:cubicBezTo>
                  <a:cubicBezTo>
                    <a:pt x="0" y="473"/>
                    <a:pt x="40" y="570"/>
                    <a:pt x="110" y="640"/>
                  </a:cubicBezTo>
                  <a:cubicBezTo>
                    <a:pt x="179" y="710"/>
                    <a:pt x="276" y="750"/>
                    <a:pt x="375" y="750"/>
                  </a:cubicBezTo>
                  <a:cubicBezTo>
                    <a:pt x="473" y="750"/>
                    <a:pt x="570" y="709"/>
                    <a:pt x="640" y="640"/>
                  </a:cubicBezTo>
                  <a:cubicBezTo>
                    <a:pt x="710" y="570"/>
                    <a:pt x="750" y="473"/>
                    <a:pt x="750" y="375"/>
                  </a:cubicBezTo>
                  <a:cubicBezTo>
                    <a:pt x="750" y="276"/>
                    <a:pt x="710" y="179"/>
                    <a:pt x="640" y="110"/>
                  </a:cubicBezTo>
                  <a:close/>
                  <a:moveTo>
                    <a:pt x="463" y="463"/>
                  </a:moveTo>
                  <a:cubicBezTo>
                    <a:pt x="440" y="486"/>
                    <a:pt x="407" y="500"/>
                    <a:pt x="375" y="500"/>
                  </a:cubicBezTo>
                  <a:cubicBezTo>
                    <a:pt x="342" y="500"/>
                    <a:pt x="309" y="486"/>
                    <a:pt x="286" y="463"/>
                  </a:cubicBezTo>
                  <a:cubicBezTo>
                    <a:pt x="263" y="440"/>
                    <a:pt x="250" y="407"/>
                    <a:pt x="250" y="375"/>
                  </a:cubicBezTo>
                  <a:cubicBezTo>
                    <a:pt x="250" y="342"/>
                    <a:pt x="263" y="309"/>
                    <a:pt x="287" y="286"/>
                  </a:cubicBezTo>
                  <a:cubicBezTo>
                    <a:pt x="309" y="263"/>
                    <a:pt x="342" y="250"/>
                    <a:pt x="375" y="250"/>
                  </a:cubicBezTo>
                  <a:cubicBezTo>
                    <a:pt x="407" y="250"/>
                    <a:pt x="440" y="263"/>
                    <a:pt x="463" y="286"/>
                  </a:cubicBezTo>
                  <a:cubicBezTo>
                    <a:pt x="486" y="309"/>
                    <a:pt x="500" y="342"/>
                    <a:pt x="500" y="375"/>
                  </a:cubicBezTo>
                  <a:cubicBezTo>
                    <a:pt x="500" y="407"/>
                    <a:pt x="486" y="440"/>
                    <a:pt x="463" y="463"/>
                  </a:cubicBez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cs typeface="+mn-cs"/>
              </a:endParaRPr>
            </a:p>
          </p:txBody>
        </p:sp>
        <p:sp>
          <p:nvSpPr>
            <p:cNvPr id="56" name="Freeform 781">
              <a:extLst>
                <a:ext uri="{FF2B5EF4-FFF2-40B4-BE49-F238E27FC236}">
                  <a16:creationId xmlns:a16="http://schemas.microsoft.com/office/drawing/2014/main" id="{94FA3E9A-34D9-4641-95FA-8F1B1BB89BA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2" y="3333"/>
              <a:ext cx="6" cy="28"/>
            </a:xfrm>
            <a:custGeom>
              <a:avLst/>
              <a:gdLst>
                <a:gd name="T0" fmla="*/ 125 w 250"/>
                <a:gd name="T1" fmla="*/ 0 h 1044"/>
                <a:gd name="T2" fmla="*/ 0 w 250"/>
                <a:gd name="T3" fmla="*/ 125 h 1044"/>
                <a:gd name="T4" fmla="*/ 0 w 250"/>
                <a:gd name="T5" fmla="*/ 919 h 1044"/>
                <a:gd name="T6" fmla="*/ 125 w 250"/>
                <a:gd name="T7" fmla="*/ 1044 h 1044"/>
                <a:gd name="T8" fmla="*/ 250 w 250"/>
                <a:gd name="T9" fmla="*/ 919 h 1044"/>
                <a:gd name="T10" fmla="*/ 250 w 250"/>
                <a:gd name="T11" fmla="*/ 125 h 1044"/>
                <a:gd name="T12" fmla="*/ 125 w 250"/>
                <a:gd name="T13" fmla="*/ 0 h 10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0" h="1044">
                  <a:moveTo>
                    <a:pt x="125" y="0"/>
                  </a:moveTo>
                  <a:cubicBezTo>
                    <a:pt x="56" y="0"/>
                    <a:pt x="0" y="56"/>
                    <a:pt x="0" y="125"/>
                  </a:cubicBezTo>
                  <a:lnTo>
                    <a:pt x="0" y="919"/>
                  </a:lnTo>
                  <a:cubicBezTo>
                    <a:pt x="0" y="988"/>
                    <a:pt x="56" y="1044"/>
                    <a:pt x="125" y="1044"/>
                  </a:cubicBezTo>
                  <a:cubicBezTo>
                    <a:pt x="194" y="1044"/>
                    <a:pt x="250" y="988"/>
                    <a:pt x="250" y="919"/>
                  </a:cubicBezTo>
                  <a:lnTo>
                    <a:pt x="250" y="125"/>
                  </a:lnTo>
                  <a:cubicBezTo>
                    <a:pt x="250" y="56"/>
                    <a:pt x="194" y="0"/>
                    <a:pt x="125" y="0"/>
                  </a:cubicBez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cs typeface="+mn-cs"/>
              </a:endParaRPr>
            </a:p>
          </p:txBody>
        </p:sp>
      </p:grpSp>
      <p:sp>
        <p:nvSpPr>
          <p:cNvPr id="130054" name="Rectangle 56">
            <a:extLst>
              <a:ext uri="{FF2B5EF4-FFF2-40B4-BE49-F238E27FC236}">
                <a16:creationId xmlns:a16="http://schemas.microsoft.com/office/drawing/2014/main" id="{A06BEC5B-3484-4252-94AA-95811CBC08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32000" y="2279650"/>
            <a:ext cx="4208463" cy="1477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spcAft>
                <a:spcPts val="1600"/>
              </a:spcAft>
            </a:pPr>
            <a:r>
              <a:rPr lang="ru-RU" altLang="en-US" sz="1400" b="1">
                <a:solidFill>
                  <a:schemeClr val="tx2"/>
                </a:solidFill>
              </a:rPr>
              <a:t>Адолат</a:t>
            </a:r>
            <a:r>
              <a:rPr lang="tr-TR" altLang="en-US" sz="1400" b="1">
                <a:solidFill>
                  <a:schemeClr val="tx2"/>
                </a:solidFill>
              </a:rPr>
              <a:t> </a:t>
            </a:r>
            <a:r>
              <a:rPr lang="ru-RU" altLang="en-US" sz="1400" b="1">
                <a:solidFill>
                  <a:schemeClr val="tx2"/>
                </a:solidFill>
              </a:rPr>
              <a:t>тамойили</a:t>
            </a:r>
            <a:r>
              <a:rPr lang="tr-TR" altLang="en-US" sz="1400" b="1">
                <a:solidFill>
                  <a:schemeClr val="tx2"/>
                </a:solidFill>
              </a:rPr>
              <a:t>.</a:t>
            </a:r>
            <a:endParaRPr lang="en-US" altLang="en-US" sz="1400" b="1">
              <a:solidFill>
                <a:schemeClr val="tx2"/>
              </a:solidFill>
            </a:endParaRPr>
          </a:p>
          <a:p>
            <a:pPr eaLnBrk="1" hangingPunct="1">
              <a:spcAft>
                <a:spcPts val="1600"/>
              </a:spcAft>
            </a:pPr>
            <a:r>
              <a:rPr lang="ru-RU" altLang="en-US" sz="1400">
                <a:solidFill>
                  <a:schemeClr val="tx2"/>
                </a:solidFill>
              </a:rPr>
              <a:t>Инсонпарварлик</a:t>
            </a:r>
            <a:r>
              <a:rPr lang="tr-TR" altLang="en-US" sz="1400">
                <a:solidFill>
                  <a:schemeClr val="tx2"/>
                </a:solidFill>
              </a:rPr>
              <a:t> </a:t>
            </a:r>
            <a:r>
              <a:rPr lang="ru-RU" altLang="en-US" sz="1400">
                <a:solidFill>
                  <a:schemeClr val="tx2"/>
                </a:solidFill>
              </a:rPr>
              <a:t>тамойили</a:t>
            </a:r>
            <a:r>
              <a:rPr lang="tr-TR" altLang="en-US" sz="1400">
                <a:solidFill>
                  <a:schemeClr val="tx2"/>
                </a:solidFill>
              </a:rPr>
              <a:t>.</a:t>
            </a:r>
            <a:endParaRPr lang="en-US" altLang="en-US" sz="1400">
              <a:solidFill>
                <a:schemeClr val="tx2"/>
              </a:solidFill>
            </a:endParaRPr>
          </a:p>
          <a:p>
            <a:pPr eaLnBrk="1" hangingPunct="1">
              <a:spcAft>
                <a:spcPts val="1600"/>
              </a:spcAft>
            </a:pPr>
            <a:r>
              <a:rPr lang="ru-RU" altLang="en-US" sz="1400">
                <a:solidFill>
                  <a:schemeClr val="tx2"/>
                </a:solidFill>
              </a:rPr>
              <a:t>Фидокорлик</a:t>
            </a:r>
            <a:r>
              <a:rPr lang="en-US" altLang="en-US" sz="1400">
                <a:solidFill>
                  <a:schemeClr val="tx2"/>
                </a:solidFill>
              </a:rPr>
              <a:t> </a:t>
            </a:r>
            <a:r>
              <a:rPr lang="ru-RU" altLang="en-US" sz="1400">
                <a:solidFill>
                  <a:schemeClr val="tx2"/>
                </a:solidFill>
              </a:rPr>
              <a:t>тамойили</a:t>
            </a:r>
            <a:r>
              <a:rPr lang="en-US" altLang="en-US" sz="1400">
                <a:solidFill>
                  <a:schemeClr val="tx2"/>
                </a:solidFill>
              </a:rPr>
              <a:t>.</a:t>
            </a:r>
          </a:p>
          <a:p>
            <a:pPr eaLnBrk="1" hangingPunct="1">
              <a:spcAft>
                <a:spcPts val="1600"/>
              </a:spcAft>
            </a:pPr>
            <a:r>
              <a:rPr lang="ru-RU" altLang="en-US" sz="1400">
                <a:solidFill>
                  <a:schemeClr val="tx2"/>
                </a:solidFill>
              </a:rPr>
              <a:t>Жамоавийлик</a:t>
            </a:r>
            <a:r>
              <a:rPr lang="en-US" altLang="en-US" sz="1400">
                <a:solidFill>
                  <a:schemeClr val="tx2"/>
                </a:solidFill>
              </a:rPr>
              <a:t> </a:t>
            </a:r>
            <a:r>
              <a:rPr lang="ru-RU" altLang="en-US" sz="1400">
                <a:solidFill>
                  <a:schemeClr val="tx2"/>
                </a:solidFill>
              </a:rPr>
              <a:t>тамойили</a:t>
            </a:r>
            <a:r>
              <a:rPr lang="en-US" altLang="en-US" sz="1400">
                <a:solidFill>
                  <a:schemeClr val="tx2"/>
                </a:solidFill>
              </a:rPr>
              <a:t>.</a:t>
            </a:r>
            <a:endParaRPr lang="ru-RU" altLang="en-US" sz="1400">
              <a:solidFill>
                <a:schemeClr val="tx2"/>
              </a:solidFill>
            </a:endParaRPr>
          </a:p>
        </p:txBody>
      </p:sp>
      <p:sp>
        <p:nvSpPr>
          <p:cNvPr id="58" name="Oval 57">
            <a:extLst>
              <a:ext uri="{FF2B5EF4-FFF2-40B4-BE49-F238E27FC236}">
                <a16:creationId xmlns:a16="http://schemas.microsoft.com/office/drawing/2014/main" id="{FF5B3070-178C-4A22-B930-5C9DCCE8FD45}"/>
              </a:ext>
            </a:extLst>
          </p:cNvPr>
          <p:cNvSpPr/>
          <p:nvPr/>
        </p:nvSpPr>
        <p:spPr>
          <a:xfrm>
            <a:off x="1597025" y="2233613"/>
            <a:ext cx="331788" cy="331787"/>
          </a:xfrm>
          <a:prstGeom prst="ellipse">
            <a:avLst/>
          </a:prstGeom>
          <a:solidFill>
            <a:srgbClr val="3A07DF"/>
          </a:solidFill>
          <a:ln w="381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400" b="1" dirty="0"/>
              <a:t>1</a:t>
            </a:r>
            <a:endParaRPr lang="en-US" sz="1400" b="1" dirty="0"/>
          </a:p>
        </p:txBody>
      </p:sp>
      <p:sp>
        <p:nvSpPr>
          <p:cNvPr id="59" name="Oval 58">
            <a:extLst>
              <a:ext uri="{FF2B5EF4-FFF2-40B4-BE49-F238E27FC236}">
                <a16:creationId xmlns:a16="http://schemas.microsoft.com/office/drawing/2014/main" id="{8A2C969E-0D12-4C6D-A15B-8E9078D23758}"/>
              </a:ext>
            </a:extLst>
          </p:cNvPr>
          <p:cNvSpPr/>
          <p:nvPr/>
        </p:nvSpPr>
        <p:spPr>
          <a:xfrm>
            <a:off x="1597025" y="2647950"/>
            <a:ext cx="331788" cy="331788"/>
          </a:xfrm>
          <a:prstGeom prst="ellipse">
            <a:avLst/>
          </a:prstGeom>
          <a:solidFill>
            <a:schemeClr val="bg1">
              <a:lumMod val="75000"/>
            </a:schemeClr>
          </a:solidFill>
          <a:ln w="381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400" b="1" dirty="0"/>
              <a:t>2</a:t>
            </a:r>
            <a:endParaRPr lang="en-US" sz="1400" b="1" dirty="0"/>
          </a:p>
        </p:txBody>
      </p:sp>
      <p:sp>
        <p:nvSpPr>
          <p:cNvPr id="60" name="Oval 59">
            <a:extLst>
              <a:ext uri="{FF2B5EF4-FFF2-40B4-BE49-F238E27FC236}">
                <a16:creationId xmlns:a16="http://schemas.microsoft.com/office/drawing/2014/main" id="{35C265BA-2779-44AC-9C7A-C11EEBEFC406}"/>
              </a:ext>
            </a:extLst>
          </p:cNvPr>
          <p:cNvSpPr/>
          <p:nvPr/>
        </p:nvSpPr>
        <p:spPr>
          <a:xfrm>
            <a:off x="1597025" y="3063875"/>
            <a:ext cx="331788" cy="331788"/>
          </a:xfrm>
          <a:prstGeom prst="ellipse">
            <a:avLst/>
          </a:prstGeom>
          <a:solidFill>
            <a:schemeClr val="bg1">
              <a:lumMod val="75000"/>
            </a:schemeClr>
          </a:solidFill>
          <a:ln w="381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400" b="1" dirty="0"/>
              <a:t>3</a:t>
            </a:r>
            <a:endParaRPr lang="en-US" sz="1400" b="1" dirty="0"/>
          </a:p>
        </p:txBody>
      </p:sp>
      <p:sp>
        <p:nvSpPr>
          <p:cNvPr id="61" name="Oval 60">
            <a:extLst>
              <a:ext uri="{FF2B5EF4-FFF2-40B4-BE49-F238E27FC236}">
                <a16:creationId xmlns:a16="http://schemas.microsoft.com/office/drawing/2014/main" id="{3F49C87A-E728-4DB3-874E-CB55CCA6616C}"/>
              </a:ext>
            </a:extLst>
          </p:cNvPr>
          <p:cNvSpPr/>
          <p:nvPr/>
        </p:nvSpPr>
        <p:spPr>
          <a:xfrm>
            <a:off x="1597025" y="3478213"/>
            <a:ext cx="331788" cy="331787"/>
          </a:xfrm>
          <a:prstGeom prst="ellipse">
            <a:avLst/>
          </a:prstGeom>
          <a:solidFill>
            <a:schemeClr val="bg1">
              <a:lumMod val="75000"/>
            </a:schemeClr>
          </a:solidFill>
          <a:ln w="381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400" b="1" dirty="0"/>
              <a:t>4</a:t>
            </a:r>
            <a:endParaRPr lang="en-US" sz="1400" b="1" dirty="0"/>
          </a:p>
        </p:txBody>
      </p:sp>
      <p:sp>
        <p:nvSpPr>
          <p:cNvPr id="130059" name="object 12">
            <a:extLst>
              <a:ext uri="{FF2B5EF4-FFF2-40B4-BE49-F238E27FC236}">
                <a16:creationId xmlns:a16="http://schemas.microsoft.com/office/drawing/2014/main" id="{A64658B1-B940-43BC-BC71-99BC9520AC8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9738" y="4367213"/>
            <a:ext cx="688975" cy="685800"/>
          </a:xfrm>
          <a:custGeom>
            <a:avLst/>
            <a:gdLst>
              <a:gd name="T0" fmla="*/ 0 w 381000"/>
              <a:gd name="T1" fmla="*/ 0 h 379730"/>
              <a:gd name="T2" fmla="*/ 381000 w 381000"/>
              <a:gd name="T3" fmla="*/ 379730 h 379730"/>
            </a:gdLst>
            <a:ahLst/>
            <a:cxnLst/>
            <a:rect l="T0" t="T1" r="T2" b="T3"/>
            <a:pathLst>
              <a:path w="381000" h="379730">
                <a:moveTo>
                  <a:pt x="190500" y="0"/>
                </a:moveTo>
                <a:lnTo>
                  <a:pt x="146837" y="5011"/>
                </a:lnTo>
                <a:lnTo>
                  <a:pt x="106746" y="19287"/>
                </a:lnTo>
                <a:lnTo>
                  <a:pt x="71374" y="41687"/>
                </a:lnTo>
                <a:lnTo>
                  <a:pt x="41867" y="71072"/>
                </a:lnTo>
                <a:lnTo>
                  <a:pt x="19372" y="106302"/>
                </a:lnTo>
                <a:lnTo>
                  <a:pt x="5034" y="146237"/>
                </a:lnTo>
                <a:lnTo>
                  <a:pt x="0" y="189737"/>
                </a:lnTo>
                <a:lnTo>
                  <a:pt x="5034" y="233238"/>
                </a:lnTo>
                <a:lnTo>
                  <a:pt x="19372" y="273173"/>
                </a:lnTo>
                <a:lnTo>
                  <a:pt x="41867" y="308403"/>
                </a:lnTo>
                <a:lnTo>
                  <a:pt x="71374" y="337788"/>
                </a:lnTo>
                <a:lnTo>
                  <a:pt x="106746" y="360188"/>
                </a:lnTo>
                <a:lnTo>
                  <a:pt x="146837" y="374464"/>
                </a:lnTo>
                <a:lnTo>
                  <a:pt x="190500" y="379475"/>
                </a:lnTo>
                <a:lnTo>
                  <a:pt x="234162" y="374464"/>
                </a:lnTo>
                <a:lnTo>
                  <a:pt x="274253" y="360188"/>
                </a:lnTo>
                <a:lnTo>
                  <a:pt x="309625" y="337788"/>
                </a:lnTo>
                <a:lnTo>
                  <a:pt x="339132" y="308403"/>
                </a:lnTo>
                <a:lnTo>
                  <a:pt x="361627" y="273173"/>
                </a:lnTo>
                <a:lnTo>
                  <a:pt x="375965" y="233238"/>
                </a:lnTo>
                <a:lnTo>
                  <a:pt x="381000" y="189737"/>
                </a:lnTo>
                <a:lnTo>
                  <a:pt x="375965" y="146237"/>
                </a:lnTo>
                <a:lnTo>
                  <a:pt x="361627" y="106302"/>
                </a:lnTo>
                <a:lnTo>
                  <a:pt x="339132" y="71072"/>
                </a:lnTo>
                <a:lnTo>
                  <a:pt x="309625" y="41687"/>
                </a:lnTo>
                <a:lnTo>
                  <a:pt x="274253" y="19287"/>
                </a:lnTo>
                <a:lnTo>
                  <a:pt x="234162" y="5011"/>
                </a:lnTo>
                <a:lnTo>
                  <a:pt x="190500" y="0"/>
                </a:lnTo>
                <a:close/>
              </a:path>
            </a:pathLst>
          </a:custGeom>
          <a:solidFill>
            <a:srgbClr val="1BD7D3">
              <a:alpha val="27843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2800" b="1">
                <a:solidFill>
                  <a:srgbClr val="4A127B"/>
                </a:solidFill>
              </a:rPr>
              <a:t>10</a:t>
            </a:r>
            <a:endParaRPr lang="ru-RU" altLang="en-US" sz="2800" b="1">
              <a:solidFill>
                <a:srgbClr val="4A127B"/>
              </a:solidFill>
            </a:endParaRPr>
          </a:p>
        </p:txBody>
      </p:sp>
      <p:sp>
        <p:nvSpPr>
          <p:cNvPr id="130060" name="Rectangle 62">
            <a:extLst>
              <a:ext uri="{FF2B5EF4-FFF2-40B4-BE49-F238E27FC236}">
                <a16:creationId xmlns:a16="http://schemas.microsoft.com/office/drawing/2014/main" id="{551FBCAB-1551-42E4-8184-E505E0DF71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43050" y="4386263"/>
            <a:ext cx="5021263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ru-RU" altLang="en-US" sz="1400" b="1">
                <a:solidFill>
                  <a:srgbClr val="3A07DF"/>
                </a:solidFill>
              </a:rPr>
              <a:t>Қуйидагилардан</a:t>
            </a:r>
            <a:r>
              <a:rPr lang="en-US" altLang="en-US" sz="1400" b="1">
                <a:solidFill>
                  <a:srgbClr val="3A07DF"/>
                </a:solidFill>
              </a:rPr>
              <a:t> </a:t>
            </a:r>
            <a:r>
              <a:rPr lang="ru-RU" altLang="en-US" sz="1400" b="1">
                <a:solidFill>
                  <a:srgbClr val="3A07DF"/>
                </a:solidFill>
              </a:rPr>
              <a:t>қайси</a:t>
            </a:r>
            <a:r>
              <a:rPr lang="en-US" altLang="en-US" sz="1400" b="1">
                <a:solidFill>
                  <a:srgbClr val="3A07DF"/>
                </a:solidFill>
              </a:rPr>
              <a:t> </a:t>
            </a:r>
            <a:r>
              <a:rPr lang="ru-RU" altLang="en-US" sz="1400" b="1">
                <a:solidFill>
                  <a:srgbClr val="3A07DF"/>
                </a:solidFill>
              </a:rPr>
              <a:t>бири</a:t>
            </a:r>
            <a:r>
              <a:rPr lang="en-US" altLang="en-US" sz="1400" b="1">
                <a:solidFill>
                  <a:srgbClr val="3A07DF"/>
                </a:solidFill>
              </a:rPr>
              <a:t> </a:t>
            </a:r>
            <a:r>
              <a:rPr lang="ru-RU" altLang="en-US" sz="1400" b="1">
                <a:solidFill>
                  <a:srgbClr val="3A07DF"/>
                </a:solidFill>
              </a:rPr>
              <a:t>иш</a:t>
            </a:r>
            <a:r>
              <a:rPr lang="en-US" altLang="en-US" sz="1400" b="1">
                <a:solidFill>
                  <a:srgbClr val="3A07DF"/>
                </a:solidFill>
              </a:rPr>
              <a:t> </a:t>
            </a:r>
            <a:r>
              <a:rPr lang="ru-RU" altLang="en-US" sz="1400" b="1">
                <a:solidFill>
                  <a:srgbClr val="3A07DF"/>
                </a:solidFill>
              </a:rPr>
              <a:t>а</a:t>
            </a:r>
            <a:r>
              <a:rPr lang="en-US" altLang="en-US" sz="1400" b="1">
                <a:solidFill>
                  <a:srgbClr val="3A07DF"/>
                </a:solidFill>
              </a:rPr>
              <a:t>x</a:t>
            </a:r>
            <a:r>
              <a:rPr lang="ru-RU" altLang="en-US" sz="1400" b="1">
                <a:solidFill>
                  <a:srgbClr val="3A07DF"/>
                </a:solidFill>
              </a:rPr>
              <a:t>лоқининг</a:t>
            </a:r>
            <a:r>
              <a:rPr lang="tr-TR" altLang="en-US" sz="1400" b="1">
                <a:solidFill>
                  <a:srgbClr val="3A07DF"/>
                </a:solidFill>
              </a:rPr>
              <a:t> </a:t>
            </a:r>
            <a:r>
              <a:rPr lang="ru-RU" altLang="en-US" sz="1400" b="1">
                <a:solidFill>
                  <a:srgbClr val="3A07DF"/>
                </a:solidFill>
              </a:rPr>
              <a:t>асосий</a:t>
            </a:r>
            <a:r>
              <a:rPr lang="tr-TR" altLang="en-US" sz="1400" b="1">
                <a:solidFill>
                  <a:srgbClr val="3A07DF"/>
                </a:solidFill>
              </a:rPr>
              <a:t> </a:t>
            </a:r>
            <a:r>
              <a:rPr lang="ru-RU" altLang="en-US" sz="1400" b="1">
                <a:solidFill>
                  <a:srgbClr val="3A07DF"/>
                </a:solidFill>
              </a:rPr>
              <a:t>тамойилларига</a:t>
            </a:r>
            <a:r>
              <a:rPr lang="tr-TR" altLang="en-US" sz="1400" b="1">
                <a:solidFill>
                  <a:srgbClr val="3A07DF"/>
                </a:solidFill>
              </a:rPr>
              <a:t> </a:t>
            </a:r>
            <a:r>
              <a:rPr lang="ru-RU" altLang="en-US" sz="1400" b="1">
                <a:solidFill>
                  <a:srgbClr val="3A07DF"/>
                </a:solidFill>
              </a:rPr>
              <a:t>тааллуқли</a:t>
            </a:r>
            <a:r>
              <a:rPr lang="tr-TR" altLang="en-US" sz="1400" b="1">
                <a:solidFill>
                  <a:srgbClr val="3A07DF"/>
                </a:solidFill>
              </a:rPr>
              <a:t> </a:t>
            </a:r>
            <a:r>
              <a:rPr lang="uz-Cyrl-UZ" altLang="en-US" sz="1400" b="1">
                <a:solidFill>
                  <a:srgbClr val="3A07DF"/>
                </a:solidFill>
              </a:rPr>
              <a:t>э</a:t>
            </a:r>
            <a:r>
              <a:rPr lang="ru-RU" altLang="en-US" sz="1400" b="1">
                <a:solidFill>
                  <a:srgbClr val="3A07DF"/>
                </a:solidFill>
              </a:rPr>
              <a:t>мас</a:t>
            </a:r>
            <a:r>
              <a:rPr lang="en-US" altLang="en-US" sz="1400" b="1">
                <a:solidFill>
                  <a:srgbClr val="3A07DF"/>
                </a:solidFill>
              </a:rPr>
              <a:t>?</a:t>
            </a:r>
            <a:endParaRPr lang="ru-RU" altLang="en-US" sz="1400" b="1">
              <a:solidFill>
                <a:srgbClr val="3A07DF"/>
              </a:solidFill>
            </a:endParaRPr>
          </a:p>
        </p:txBody>
      </p:sp>
      <p:grpSp>
        <p:nvGrpSpPr>
          <p:cNvPr id="3" name="Group 775">
            <a:extLst>
              <a:ext uri="{FF2B5EF4-FFF2-40B4-BE49-F238E27FC236}">
                <a16:creationId xmlns:a16="http://schemas.microsoft.com/office/drawing/2014/main" id="{D5B33783-7E0C-4AD5-9F5E-605B476A96B3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784413" y="4404199"/>
            <a:ext cx="613975" cy="610405"/>
            <a:chOff x="3506" y="3214"/>
            <a:chExt cx="172" cy="171"/>
          </a:xfrm>
          <a:solidFill>
            <a:srgbClr val="3A07DF"/>
          </a:solidFill>
        </p:grpSpPr>
        <p:sp>
          <p:nvSpPr>
            <p:cNvPr id="65" name="Freeform 776">
              <a:extLst>
                <a:ext uri="{FF2B5EF4-FFF2-40B4-BE49-F238E27FC236}">
                  <a16:creationId xmlns:a16="http://schemas.microsoft.com/office/drawing/2014/main" id="{5C5F333F-539F-43EC-9A56-C926C246C54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506" y="3311"/>
              <a:ext cx="172" cy="74"/>
            </a:xfrm>
            <a:custGeom>
              <a:avLst/>
              <a:gdLst>
                <a:gd name="T0" fmla="*/ 6399 w 6407"/>
                <a:gd name="T1" fmla="*/ 497 h 2768"/>
                <a:gd name="T2" fmla="*/ 6206 w 6407"/>
                <a:gd name="T3" fmla="*/ 138 h 2768"/>
                <a:gd name="T4" fmla="*/ 5592 w 6407"/>
                <a:gd name="T5" fmla="*/ 172 h 2768"/>
                <a:gd name="T6" fmla="*/ 4560 w 6407"/>
                <a:gd name="T7" fmla="*/ 1133 h 2768"/>
                <a:gd name="T8" fmla="*/ 4219 w 6407"/>
                <a:gd name="T9" fmla="*/ 682 h 2768"/>
                <a:gd name="T10" fmla="*/ 2958 w 6407"/>
                <a:gd name="T11" fmla="*/ 362 h 2768"/>
                <a:gd name="T12" fmla="*/ 2289 w 6407"/>
                <a:gd name="T13" fmla="*/ 384 h 2768"/>
                <a:gd name="T14" fmla="*/ 1418 w 6407"/>
                <a:gd name="T15" fmla="*/ 667 h 2768"/>
                <a:gd name="T16" fmla="*/ 1418 w 6407"/>
                <a:gd name="T17" fmla="*/ 416 h 2768"/>
                <a:gd name="T18" fmla="*/ 1293 w 6407"/>
                <a:gd name="T19" fmla="*/ 291 h 2768"/>
                <a:gd name="T20" fmla="*/ 125 w 6407"/>
                <a:gd name="T21" fmla="*/ 291 h 2768"/>
                <a:gd name="T22" fmla="*/ 0 w 6407"/>
                <a:gd name="T23" fmla="*/ 416 h 2768"/>
                <a:gd name="T24" fmla="*/ 0 w 6407"/>
                <a:gd name="T25" fmla="*/ 2643 h 2768"/>
                <a:gd name="T26" fmla="*/ 125 w 6407"/>
                <a:gd name="T27" fmla="*/ 2768 h 2768"/>
                <a:gd name="T28" fmla="*/ 1293 w 6407"/>
                <a:gd name="T29" fmla="*/ 2768 h 2768"/>
                <a:gd name="T30" fmla="*/ 1418 w 6407"/>
                <a:gd name="T31" fmla="*/ 2643 h 2768"/>
                <a:gd name="T32" fmla="*/ 1418 w 6407"/>
                <a:gd name="T33" fmla="*/ 930 h 2768"/>
                <a:gd name="T34" fmla="*/ 2366 w 6407"/>
                <a:gd name="T35" fmla="*/ 622 h 2768"/>
                <a:gd name="T36" fmla="*/ 2897 w 6407"/>
                <a:gd name="T37" fmla="*/ 605 h 2768"/>
                <a:gd name="T38" fmla="*/ 4157 w 6407"/>
                <a:gd name="T39" fmla="*/ 924 h 2768"/>
                <a:gd name="T40" fmla="*/ 4309 w 6407"/>
                <a:gd name="T41" fmla="*/ 1141 h 2768"/>
                <a:gd name="T42" fmla="*/ 4107 w 6407"/>
                <a:gd name="T43" fmla="*/ 1323 h 2768"/>
                <a:gd name="T44" fmla="*/ 3229 w 6407"/>
                <a:gd name="T45" fmla="*/ 1323 h 2768"/>
                <a:gd name="T46" fmla="*/ 3104 w 6407"/>
                <a:gd name="T47" fmla="*/ 1448 h 2768"/>
                <a:gd name="T48" fmla="*/ 3229 w 6407"/>
                <a:gd name="T49" fmla="*/ 1573 h 2768"/>
                <a:gd name="T50" fmla="*/ 3498 w 6407"/>
                <a:gd name="T51" fmla="*/ 1573 h 2768"/>
                <a:gd name="T52" fmla="*/ 3513 w 6407"/>
                <a:gd name="T53" fmla="*/ 1574 h 2768"/>
                <a:gd name="T54" fmla="*/ 4132 w 6407"/>
                <a:gd name="T55" fmla="*/ 1574 h 2768"/>
                <a:gd name="T56" fmla="*/ 4688 w 6407"/>
                <a:gd name="T57" fmla="*/ 1355 h 2768"/>
                <a:gd name="T58" fmla="*/ 5762 w 6407"/>
                <a:gd name="T59" fmla="*/ 355 h 2768"/>
                <a:gd name="T60" fmla="*/ 6057 w 6407"/>
                <a:gd name="T61" fmla="*/ 338 h 2768"/>
                <a:gd name="T62" fmla="*/ 6150 w 6407"/>
                <a:gd name="T63" fmla="*/ 511 h 2768"/>
                <a:gd name="T64" fmla="*/ 6077 w 6407"/>
                <a:gd name="T65" fmla="*/ 693 h 2768"/>
                <a:gd name="T66" fmla="*/ 4597 w 6407"/>
                <a:gd name="T67" fmla="*/ 2070 h 2768"/>
                <a:gd name="T68" fmla="*/ 4222 w 6407"/>
                <a:gd name="T69" fmla="*/ 2218 h 2768"/>
                <a:gd name="T70" fmla="*/ 2285 w 6407"/>
                <a:gd name="T71" fmla="*/ 2218 h 2768"/>
                <a:gd name="T72" fmla="*/ 2160 w 6407"/>
                <a:gd name="T73" fmla="*/ 2343 h 2768"/>
                <a:gd name="T74" fmla="*/ 2285 w 6407"/>
                <a:gd name="T75" fmla="*/ 2468 h 2768"/>
                <a:gd name="T76" fmla="*/ 4222 w 6407"/>
                <a:gd name="T77" fmla="*/ 2468 h 2768"/>
                <a:gd name="T78" fmla="*/ 4767 w 6407"/>
                <a:gd name="T79" fmla="*/ 2253 h 2768"/>
                <a:gd name="T80" fmla="*/ 6247 w 6407"/>
                <a:gd name="T81" fmla="*/ 876 h 2768"/>
                <a:gd name="T82" fmla="*/ 6399 w 6407"/>
                <a:gd name="T83" fmla="*/ 497 h 2768"/>
                <a:gd name="T84" fmla="*/ 1168 w 6407"/>
                <a:gd name="T85" fmla="*/ 2518 h 2768"/>
                <a:gd name="T86" fmla="*/ 250 w 6407"/>
                <a:gd name="T87" fmla="*/ 2518 h 2768"/>
                <a:gd name="T88" fmla="*/ 250 w 6407"/>
                <a:gd name="T89" fmla="*/ 541 h 2768"/>
                <a:gd name="T90" fmla="*/ 1168 w 6407"/>
                <a:gd name="T91" fmla="*/ 541 h 2768"/>
                <a:gd name="T92" fmla="*/ 1168 w 6407"/>
                <a:gd name="T93" fmla="*/ 2518 h 27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6407" h="2768">
                  <a:moveTo>
                    <a:pt x="6399" y="497"/>
                  </a:moveTo>
                  <a:cubicBezTo>
                    <a:pt x="6391" y="354"/>
                    <a:pt x="6321" y="223"/>
                    <a:pt x="6206" y="138"/>
                  </a:cubicBezTo>
                  <a:cubicBezTo>
                    <a:pt x="6020" y="0"/>
                    <a:pt x="5761" y="14"/>
                    <a:pt x="5592" y="172"/>
                  </a:cubicBezTo>
                  <a:lnTo>
                    <a:pt x="4560" y="1133"/>
                  </a:lnTo>
                  <a:cubicBezTo>
                    <a:pt x="4566" y="922"/>
                    <a:pt x="4427" y="735"/>
                    <a:pt x="4219" y="682"/>
                  </a:cubicBezTo>
                  <a:lnTo>
                    <a:pt x="2958" y="362"/>
                  </a:lnTo>
                  <a:cubicBezTo>
                    <a:pt x="2737" y="306"/>
                    <a:pt x="2506" y="314"/>
                    <a:pt x="2289" y="384"/>
                  </a:cubicBezTo>
                  <a:lnTo>
                    <a:pt x="1418" y="667"/>
                  </a:lnTo>
                  <a:lnTo>
                    <a:pt x="1418" y="416"/>
                  </a:lnTo>
                  <a:cubicBezTo>
                    <a:pt x="1418" y="347"/>
                    <a:pt x="1362" y="291"/>
                    <a:pt x="1293" y="291"/>
                  </a:cubicBezTo>
                  <a:lnTo>
                    <a:pt x="125" y="291"/>
                  </a:lnTo>
                  <a:cubicBezTo>
                    <a:pt x="56" y="291"/>
                    <a:pt x="0" y="347"/>
                    <a:pt x="0" y="416"/>
                  </a:cubicBezTo>
                  <a:lnTo>
                    <a:pt x="0" y="2643"/>
                  </a:lnTo>
                  <a:cubicBezTo>
                    <a:pt x="0" y="2712"/>
                    <a:pt x="56" y="2768"/>
                    <a:pt x="125" y="2768"/>
                  </a:cubicBezTo>
                  <a:lnTo>
                    <a:pt x="1293" y="2768"/>
                  </a:lnTo>
                  <a:cubicBezTo>
                    <a:pt x="1362" y="2768"/>
                    <a:pt x="1418" y="2712"/>
                    <a:pt x="1418" y="2643"/>
                  </a:cubicBezTo>
                  <a:lnTo>
                    <a:pt x="1418" y="930"/>
                  </a:lnTo>
                  <a:lnTo>
                    <a:pt x="2366" y="622"/>
                  </a:lnTo>
                  <a:cubicBezTo>
                    <a:pt x="2538" y="566"/>
                    <a:pt x="2722" y="560"/>
                    <a:pt x="2897" y="605"/>
                  </a:cubicBezTo>
                  <a:lnTo>
                    <a:pt x="4157" y="924"/>
                  </a:lnTo>
                  <a:cubicBezTo>
                    <a:pt x="4255" y="949"/>
                    <a:pt x="4319" y="1040"/>
                    <a:pt x="4309" y="1141"/>
                  </a:cubicBezTo>
                  <a:cubicBezTo>
                    <a:pt x="4299" y="1245"/>
                    <a:pt x="4212" y="1323"/>
                    <a:pt x="4107" y="1323"/>
                  </a:cubicBezTo>
                  <a:lnTo>
                    <a:pt x="3229" y="1323"/>
                  </a:lnTo>
                  <a:cubicBezTo>
                    <a:pt x="3160" y="1323"/>
                    <a:pt x="3104" y="1379"/>
                    <a:pt x="3104" y="1448"/>
                  </a:cubicBezTo>
                  <a:cubicBezTo>
                    <a:pt x="3104" y="1517"/>
                    <a:pt x="3160" y="1573"/>
                    <a:pt x="3229" y="1573"/>
                  </a:cubicBezTo>
                  <a:lnTo>
                    <a:pt x="3498" y="1573"/>
                  </a:lnTo>
                  <a:cubicBezTo>
                    <a:pt x="3503" y="1574"/>
                    <a:pt x="3508" y="1574"/>
                    <a:pt x="3513" y="1574"/>
                  </a:cubicBezTo>
                  <a:lnTo>
                    <a:pt x="4132" y="1574"/>
                  </a:lnTo>
                  <a:cubicBezTo>
                    <a:pt x="4339" y="1574"/>
                    <a:pt x="4536" y="1496"/>
                    <a:pt x="4688" y="1355"/>
                  </a:cubicBezTo>
                  <a:lnTo>
                    <a:pt x="5762" y="355"/>
                  </a:lnTo>
                  <a:cubicBezTo>
                    <a:pt x="5843" y="279"/>
                    <a:pt x="5967" y="272"/>
                    <a:pt x="6057" y="338"/>
                  </a:cubicBezTo>
                  <a:cubicBezTo>
                    <a:pt x="6112" y="379"/>
                    <a:pt x="6146" y="442"/>
                    <a:pt x="6150" y="511"/>
                  </a:cubicBezTo>
                  <a:cubicBezTo>
                    <a:pt x="6154" y="580"/>
                    <a:pt x="6127" y="646"/>
                    <a:pt x="6077" y="693"/>
                  </a:cubicBezTo>
                  <a:lnTo>
                    <a:pt x="4597" y="2070"/>
                  </a:lnTo>
                  <a:cubicBezTo>
                    <a:pt x="4494" y="2165"/>
                    <a:pt x="4361" y="2218"/>
                    <a:pt x="4222" y="2218"/>
                  </a:cubicBezTo>
                  <a:lnTo>
                    <a:pt x="2285" y="2218"/>
                  </a:lnTo>
                  <a:cubicBezTo>
                    <a:pt x="2216" y="2218"/>
                    <a:pt x="2160" y="2274"/>
                    <a:pt x="2160" y="2343"/>
                  </a:cubicBezTo>
                  <a:cubicBezTo>
                    <a:pt x="2160" y="2412"/>
                    <a:pt x="2216" y="2468"/>
                    <a:pt x="2285" y="2468"/>
                  </a:cubicBezTo>
                  <a:lnTo>
                    <a:pt x="4222" y="2468"/>
                  </a:lnTo>
                  <a:cubicBezTo>
                    <a:pt x="4425" y="2468"/>
                    <a:pt x="4618" y="2392"/>
                    <a:pt x="4767" y="2253"/>
                  </a:cubicBezTo>
                  <a:lnTo>
                    <a:pt x="6247" y="876"/>
                  </a:lnTo>
                  <a:cubicBezTo>
                    <a:pt x="6352" y="778"/>
                    <a:pt x="6407" y="640"/>
                    <a:pt x="6399" y="497"/>
                  </a:cubicBezTo>
                  <a:close/>
                  <a:moveTo>
                    <a:pt x="1168" y="2518"/>
                  </a:moveTo>
                  <a:lnTo>
                    <a:pt x="250" y="2518"/>
                  </a:lnTo>
                  <a:lnTo>
                    <a:pt x="250" y="541"/>
                  </a:lnTo>
                  <a:lnTo>
                    <a:pt x="1168" y="541"/>
                  </a:lnTo>
                  <a:lnTo>
                    <a:pt x="1168" y="2518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cs typeface="+mn-cs"/>
              </a:endParaRPr>
            </a:p>
          </p:txBody>
        </p:sp>
        <p:sp>
          <p:nvSpPr>
            <p:cNvPr id="66" name="Freeform 777">
              <a:extLst>
                <a:ext uri="{FF2B5EF4-FFF2-40B4-BE49-F238E27FC236}">
                  <a16:creationId xmlns:a16="http://schemas.microsoft.com/office/drawing/2014/main" id="{A2E770C7-E971-4D97-837F-B33CDDE253C4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0" y="3371"/>
              <a:ext cx="7" cy="6"/>
            </a:xfrm>
            <a:custGeom>
              <a:avLst/>
              <a:gdLst>
                <a:gd name="T0" fmla="*/ 213 w 250"/>
                <a:gd name="T1" fmla="*/ 36 h 250"/>
                <a:gd name="T2" fmla="*/ 125 w 250"/>
                <a:gd name="T3" fmla="*/ 0 h 250"/>
                <a:gd name="T4" fmla="*/ 36 w 250"/>
                <a:gd name="T5" fmla="*/ 36 h 250"/>
                <a:gd name="T6" fmla="*/ 0 w 250"/>
                <a:gd name="T7" fmla="*/ 125 h 250"/>
                <a:gd name="T8" fmla="*/ 36 w 250"/>
                <a:gd name="T9" fmla="*/ 213 h 250"/>
                <a:gd name="T10" fmla="*/ 125 w 250"/>
                <a:gd name="T11" fmla="*/ 250 h 250"/>
                <a:gd name="T12" fmla="*/ 213 w 250"/>
                <a:gd name="T13" fmla="*/ 213 h 250"/>
                <a:gd name="T14" fmla="*/ 250 w 250"/>
                <a:gd name="T15" fmla="*/ 125 h 250"/>
                <a:gd name="T16" fmla="*/ 213 w 250"/>
                <a:gd name="T17" fmla="*/ 36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0" h="250">
                  <a:moveTo>
                    <a:pt x="213" y="36"/>
                  </a:moveTo>
                  <a:cubicBezTo>
                    <a:pt x="190" y="13"/>
                    <a:pt x="157" y="0"/>
                    <a:pt x="125" y="0"/>
                  </a:cubicBezTo>
                  <a:cubicBezTo>
                    <a:pt x="92" y="0"/>
                    <a:pt x="59" y="13"/>
                    <a:pt x="36" y="36"/>
                  </a:cubicBezTo>
                  <a:cubicBezTo>
                    <a:pt x="13" y="60"/>
                    <a:pt x="0" y="92"/>
                    <a:pt x="0" y="125"/>
                  </a:cubicBezTo>
                  <a:cubicBezTo>
                    <a:pt x="0" y="158"/>
                    <a:pt x="13" y="190"/>
                    <a:pt x="36" y="213"/>
                  </a:cubicBezTo>
                  <a:cubicBezTo>
                    <a:pt x="60" y="236"/>
                    <a:pt x="92" y="250"/>
                    <a:pt x="125" y="250"/>
                  </a:cubicBezTo>
                  <a:cubicBezTo>
                    <a:pt x="157" y="250"/>
                    <a:pt x="190" y="236"/>
                    <a:pt x="213" y="213"/>
                  </a:cubicBezTo>
                  <a:cubicBezTo>
                    <a:pt x="236" y="190"/>
                    <a:pt x="250" y="158"/>
                    <a:pt x="250" y="125"/>
                  </a:cubicBezTo>
                  <a:cubicBezTo>
                    <a:pt x="250" y="92"/>
                    <a:pt x="236" y="60"/>
                    <a:pt x="213" y="36"/>
                  </a:cubicBez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cs typeface="+mn-cs"/>
              </a:endParaRPr>
            </a:p>
          </p:txBody>
        </p:sp>
        <p:sp>
          <p:nvSpPr>
            <p:cNvPr id="67" name="Freeform 778">
              <a:extLst>
                <a:ext uri="{FF2B5EF4-FFF2-40B4-BE49-F238E27FC236}">
                  <a16:creationId xmlns:a16="http://schemas.microsoft.com/office/drawing/2014/main" id="{F4AF0B79-90DE-4305-8575-1D76A9F610EE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2" y="3367"/>
              <a:ext cx="6" cy="7"/>
            </a:xfrm>
            <a:custGeom>
              <a:avLst/>
              <a:gdLst>
                <a:gd name="T0" fmla="*/ 213 w 250"/>
                <a:gd name="T1" fmla="*/ 36 h 250"/>
                <a:gd name="T2" fmla="*/ 125 w 250"/>
                <a:gd name="T3" fmla="*/ 0 h 250"/>
                <a:gd name="T4" fmla="*/ 36 w 250"/>
                <a:gd name="T5" fmla="*/ 36 h 250"/>
                <a:gd name="T6" fmla="*/ 0 w 250"/>
                <a:gd name="T7" fmla="*/ 125 h 250"/>
                <a:gd name="T8" fmla="*/ 36 w 250"/>
                <a:gd name="T9" fmla="*/ 213 h 250"/>
                <a:gd name="T10" fmla="*/ 125 w 250"/>
                <a:gd name="T11" fmla="*/ 250 h 250"/>
                <a:gd name="T12" fmla="*/ 213 w 250"/>
                <a:gd name="T13" fmla="*/ 213 h 250"/>
                <a:gd name="T14" fmla="*/ 250 w 250"/>
                <a:gd name="T15" fmla="*/ 125 h 250"/>
                <a:gd name="T16" fmla="*/ 213 w 250"/>
                <a:gd name="T17" fmla="*/ 36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0" h="250">
                  <a:moveTo>
                    <a:pt x="213" y="36"/>
                  </a:moveTo>
                  <a:cubicBezTo>
                    <a:pt x="190" y="13"/>
                    <a:pt x="158" y="0"/>
                    <a:pt x="125" y="0"/>
                  </a:cubicBezTo>
                  <a:cubicBezTo>
                    <a:pt x="92" y="0"/>
                    <a:pt x="60" y="13"/>
                    <a:pt x="36" y="36"/>
                  </a:cubicBezTo>
                  <a:cubicBezTo>
                    <a:pt x="13" y="60"/>
                    <a:pt x="0" y="92"/>
                    <a:pt x="0" y="125"/>
                  </a:cubicBezTo>
                  <a:cubicBezTo>
                    <a:pt x="0" y="158"/>
                    <a:pt x="13" y="190"/>
                    <a:pt x="36" y="213"/>
                  </a:cubicBezTo>
                  <a:cubicBezTo>
                    <a:pt x="60" y="236"/>
                    <a:pt x="92" y="250"/>
                    <a:pt x="125" y="250"/>
                  </a:cubicBezTo>
                  <a:cubicBezTo>
                    <a:pt x="158" y="250"/>
                    <a:pt x="190" y="236"/>
                    <a:pt x="213" y="213"/>
                  </a:cubicBezTo>
                  <a:cubicBezTo>
                    <a:pt x="237" y="190"/>
                    <a:pt x="250" y="158"/>
                    <a:pt x="250" y="125"/>
                  </a:cubicBezTo>
                  <a:cubicBezTo>
                    <a:pt x="250" y="92"/>
                    <a:pt x="237" y="60"/>
                    <a:pt x="213" y="36"/>
                  </a:cubicBez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cs typeface="+mn-cs"/>
              </a:endParaRPr>
            </a:p>
          </p:txBody>
        </p:sp>
        <p:sp>
          <p:nvSpPr>
            <p:cNvPr id="68" name="Freeform 779">
              <a:extLst>
                <a:ext uri="{FF2B5EF4-FFF2-40B4-BE49-F238E27FC236}">
                  <a16:creationId xmlns:a16="http://schemas.microsoft.com/office/drawing/2014/main" id="{8CD4186D-9E18-479F-BF19-3AA81C40C27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562" y="3214"/>
              <a:ext cx="60" cy="75"/>
            </a:xfrm>
            <a:custGeom>
              <a:avLst/>
              <a:gdLst>
                <a:gd name="T0" fmla="*/ 1125 w 2250"/>
                <a:gd name="T1" fmla="*/ 0 h 2788"/>
                <a:gd name="T2" fmla="*/ 0 w 2250"/>
                <a:gd name="T3" fmla="*/ 1125 h 2788"/>
                <a:gd name="T4" fmla="*/ 375 w 2250"/>
                <a:gd name="T5" fmla="*/ 1500 h 2788"/>
                <a:gd name="T6" fmla="*/ 750 w 2250"/>
                <a:gd name="T7" fmla="*/ 1125 h 2788"/>
                <a:gd name="T8" fmla="*/ 1125 w 2250"/>
                <a:gd name="T9" fmla="*/ 750 h 2788"/>
                <a:gd name="T10" fmla="*/ 1500 w 2250"/>
                <a:gd name="T11" fmla="*/ 1125 h 2788"/>
                <a:gd name="T12" fmla="*/ 1125 w 2250"/>
                <a:gd name="T13" fmla="*/ 1500 h 2788"/>
                <a:gd name="T14" fmla="*/ 750 w 2250"/>
                <a:gd name="T15" fmla="*/ 1875 h 2788"/>
                <a:gd name="T16" fmla="*/ 750 w 2250"/>
                <a:gd name="T17" fmla="*/ 2413 h 2788"/>
                <a:gd name="T18" fmla="*/ 1125 w 2250"/>
                <a:gd name="T19" fmla="*/ 2788 h 2788"/>
                <a:gd name="T20" fmla="*/ 1500 w 2250"/>
                <a:gd name="T21" fmla="*/ 2413 h 2788"/>
                <a:gd name="T22" fmla="*/ 1500 w 2250"/>
                <a:gd name="T23" fmla="*/ 2186 h 2788"/>
                <a:gd name="T24" fmla="*/ 2250 w 2250"/>
                <a:gd name="T25" fmla="*/ 1125 h 2788"/>
                <a:gd name="T26" fmla="*/ 1125 w 2250"/>
                <a:gd name="T27" fmla="*/ 0 h 2788"/>
                <a:gd name="T28" fmla="*/ 1343 w 2250"/>
                <a:gd name="T29" fmla="*/ 1972 h 2788"/>
                <a:gd name="T30" fmla="*/ 1250 w 2250"/>
                <a:gd name="T31" fmla="*/ 2093 h 2788"/>
                <a:gd name="T32" fmla="*/ 1250 w 2250"/>
                <a:gd name="T33" fmla="*/ 2413 h 2788"/>
                <a:gd name="T34" fmla="*/ 1125 w 2250"/>
                <a:gd name="T35" fmla="*/ 2538 h 2788"/>
                <a:gd name="T36" fmla="*/ 1000 w 2250"/>
                <a:gd name="T37" fmla="*/ 2413 h 2788"/>
                <a:gd name="T38" fmla="*/ 1000 w 2250"/>
                <a:gd name="T39" fmla="*/ 1875 h 2788"/>
                <a:gd name="T40" fmla="*/ 1125 w 2250"/>
                <a:gd name="T41" fmla="*/ 1750 h 2788"/>
                <a:gd name="T42" fmla="*/ 1750 w 2250"/>
                <a:gd name="T43" fmla="*/ 1125 h 2788"/>
                <a:gd name="T44" fmla="*/ 1125 w 2250"/>
                <a:gd name="T45" fmla="*/ 500 h 2788"/>
                <a:gd name="T46" fmla="*/ 500 w 2250"/>
                <a:gd name="T47" fmla="*/ 1125 h 2788"/>
                <a:gd name="T48" fmla="*/ 375 w 2250"/>
                <a:gd name="T49" fmla="*/ 1250 h 2788"/>
                <a:gd name="T50" fmla="*/ 250 w 2250"/>
                <a:gd name="T51" fmla="*/ 1125 h 2788"/>
                <a:gd name="T52" fmla="*/ 1125 w 2250"/>
                <a:gd name="T53" fmla="*/ 250 h 2788"/>
                <a:gd name="T54" fmla="*/ 2000 w 2250"/>
                <a:gd name="T55" fmla="*/ 1125 h 2788"/>
                <a:gd name="T56" fmla="*/ 1343 w 2250"/>
                <a:gd name="T57" fmla="*/ 1972 h 27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250" h="2788">
                  <a:moveTo>
                    <a:pt x="1125" y="0"/>
                  </a:moveTo>
                  <a:cubicBezTo>
                    <a:pt x="504" y="0"/>
                    <a:pt x="0" y="505"/>
                    <a:pt x="0" y="1125"/>
                  </a:cubicBezTo>
                  <a:cubicBezTo>
                    <a:pt x="0" y="1332"/>
                    <a:pt x="168" y="1500"/>
                    <a:pt x="375" y="1500"/>
                  </a:cubicBezTo>
                  <a:cubicBezTo>
                    <a:pt x="582" y="1500"/>
                    <a:pt x="750" y="1332"/>
                    <a:pt x="750" y="1125"/>
                  </a:cubicBezTo>
                  <a:cubicBezTo>
                    <a:pt x="750" y="918"/>
                    <a:pt x="918" y="750"/>
                    <a:pt x="1125" y="750"/>
                  </a:cubicBezTo>
                  <a:cubicBezTo>
                    <a:pt x="1332" y="750"/>
                    <a:pt x="1500" y="918"/>
                    <a:pt x="1500" y="1125"/>
                  </a:cubicBezTo>
                  <a:cubicBezTo>
                    <a:pt x="1500" y="1332"/>
                    <a:pt x="1332" y="1500"/>
                    <a:pt x="1125" y="1500"/>
                  </a:cubicBezTo>
                  <a:cubicBezTo>
                    <a:pt x="918" y="1500"/>
                    <a:pt x="750" y="1668"/>
                    <a:pt x="750" y="1875"/>
                  </a:cubicBezTo>
                  <a:lnTo>
                    <a:pt x="750" y="2413"/>
                  </a:lnTo>
                  <a:cubicBezTo>
                    <a:pt x="750" y="2619"/>
                    <a:pt x="918" y="2788"/>
                    <a:pt x="1125" y="2788"/>
                  </a:cubicBezTo>
                  <a:cubicBezTo>
                    <a:pt x="1332" y="2788"/>
                    <a:pt x="1500" y="2619"/>
                    <a:pt x="1500" y="2413"/>
                  </a:cubicBezTo>
                  <a:lnTo>
                    <a:pt x="1500" y="2186"/>
                  </a:lnTo>
                  <a:cubicBezTo>
                    <a:pt x="1946" y="2028"/>
                    <a:pt x="2250" y="1605"/>
                    <a:pt x="2250" y="1125"/>
                  </a:cubicBezTo>
                  <a:cubicBezTo>
                    <a:pt x="2250" y="505"/>
                    <a:pt x="1745" y="0"/>
                    <a:pt x="1125" y="0"/>
                  </a:cubicBezTo>
                  <a:close/>
                  <a:moveTo>
                    <a:pt x="1343" y="1972"/>
                  </a:moveTo>
                  <a:cubicBezTo>
                    <a:pt x="1288" y="1987"/>
                    <a:pt x="1250" y="2036"/>
                    <a:pt x="1250" y="2093"/>
                  </a:cubicBezTo>
                  <a:lnTo>
                    <a:pt x="1250" y="2413"/>
                  </a:lnTo>
                  <a:cubicBezTo>
                    <a:pt x="1250" y="2481"/>
                    <a:pt x="1194" y="2538"/>
                    <a:pt x="1125" y="2538"/>
                  </a:cubicBezTo>
                  <a:cubicBezTo>
                    <a:pt x="1056" y="2538"/>
                    <a:pt x="1000" y="2481"/>
                    <a:pt x="1000" y="2413"/>
                  </a:cubicBezTo>
                  <a:lnTo>
                    <a:pt x="1000" y="1875"/>
                  </a:lnTo>
                  <a:cubicBezTo>
                    <a:pt x="1000" y="1806"/>
                    <a:pt x="1056" y="1750"/>
                    <a:pt x="1125" y="1750"/>
                  </a:cubicBezTo>
                  <a:cubicBezTo>
                    <a:pt x="1469" y="1750"/>
                    <a:pt x="1750" y="1470"/>
                    <a:pt x="1750" y="1125"/>
                  </a:cubicBezTo>
                  <a:cubicBezTo>
                    <a:pt x="1750" y="781"/>
                    <a:pt x="1469" y="500"/>
                    <a:pt x="1125" y="500"/>
                  </a:cubicBezTo>
                  <a:cubicBezTo>
                    <a:pt x="780" y="500"/>
                    <a:pt x="500" y="781"/>
                    <a:pt x="500" y="1125"/>
                  </a:cubicBezTo>
                  <a:cubicBezTo>
                    <a:pt x="500" y="1194"/>
                    <a:pt x="444" y="1250"/>
                    <a:pt x="375" y="1250"/>
                  </a:cubicBezTo>
                  <a:cubicBezTo>
                    <a:pt x="306" y="1250"/>
                    <a:pt x="250" y="1194"/>
                    <a:pt x="250" y="1125"/>
                  </a:cubicBezTo>
                  <a:cubicBezTo>
                    <a:pt x="250" y="643"/>
                    <a:pt x="642" y="250"/>
                    <a:pt x="1125" y="250"/>
                  </a:cubicBezTo>
                  <a:cubicBezTo>
                    <a:pt x="1607" y="250"/>
                    <a:pt x="2000" y="643"/>
                    <a:pt x="2000" y="1125"/>
                  </a:cubicBezTo>
                  <a:cubicBezTo>
                    <a:pt x="2000" y="1524"/>
                    <a:pt x="1730" y="1873"/>
                    <a:pt x="1343" y="1972"/>
                  </a:cubicBez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cs typeface="+mn-cs"/>
              </a:endParaRPr>
            </a:p>
          </p:txBody>
        </p:sp>
        <p:sp>
          <p:nvSpPr>
            <p:cNvPr id="69" name="Freeform 780">
              <a:extLst>
                <a:ext uri="{FF2B5EF4-FFF2-40B4-BE49-F238E27FC236}">
                  <a16:creationId xmlns:a16="http://schemas.microsoft.com/office/drawing/2014/main" id="{512813AE-A834-408C-AB13-AE6477D6F6E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582" y="3296"/>
              <a:ext cx="20" cy="20"/>
            </a:xfrm>
            <a:custGeom>
              <a:avLst/>
              <a:gdLst>
                <a:gd name="T0" fmla="*/ 640 w 750"/>
                <a:gd name="T1" fmla="*/ 110 h 750"/>
                <a:gd name="T2" fmla="*/ 375 w 750"/>
                <a:gd name="T3" fmla="*/ 0 h 750"/>
                <a:gd name="T4" fmla="*/ 110 w 750"/>
                <a:gd name="T5" fmla="*/ 109 h 750"/>
                <a:gd name="T6" fmla="*/ 0 w 750"/>
                <a:gd name="T7" fmla="*/ 375 h 750"/>
                <a:gd name="T8" fmla="*/ 110 w 750"/>
                <a:gd name="T9" fmla="*/ 640 h 750"/>
                <a:gd name="T10" fmla="*/ 375 w 750"/>
                <a:gd name="T11" fmla="*/ 750 h 750"/>
                <a:gd name="T12" fmla="*/ 640 w 750"/>
                <a:gd name="T13" fmla="*/ 640 h 750"/>
                <a:gd name="T14" fmla="*/ 750 w 750"/>
                <a:gd name="T15" fmla="*/ 375 h 750"/>
                <a:gd name="T16" fmla="*/ 640 w 750"/>
                <a:gd name="T17" fmla="*/ 110 h 750"/>
                <a:gd name="T18" fmla="*/ 463 w 750"/>
                <a:gd name="T19" fmla="*/ 463 h 750"/>
                <a:gd name="T20" fmla="*/ 375 w 750"/>
                <a:gd name="T21" fmla="*/ 500 h 750"/>
                <a:gd name="T22" fmla="*/ 286 w 750"/>
                <a:gd name="T23" fmla="*/ 463 h 750"/>
                <a:gd name="T24" fmla="*/ 250 w 750"/>
                <a:gd name="T25" fmla="*/ 375 h 750"/>
                <a:gd name="T26" fmla="*/ 287 w 750"/>
                <a:gd name="T27" fmla="*/ 286 h 750"/>
                <a:gd name="T28" fmla="*/ 375 w 750"/>
                <a:gd name="T29" fmla="*/ 250 h 750"/>
                <a:gd name="T30" fmla="*/ 463 w 750"/>
                <a:gd name="T31" fmla="*/ 286 h 750"/>
                <a:gd name="T32" fmla="*/ 500 w 750"/>
                <a:gd name="T33" fmla="*/ 375 h 750"/>
                <a:gd name="T34" fmla="*/ 463 w 750"/>
                <a:gd name="T35" fmla="*/ 463 h 7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50" h="750">
                  <a:moveTo>
                    <a:pt x="640" y="110"/>
                  </a:moveTo>
                  <a:cubicBezTo>
                    <a:pt x="570" y="40"/>
                    <a:pt x="474" y="0"/>
                    <a:pt x="375" y="0"/>
                  </a:cubicBezTo>
                  <a:cubicBezTo>
                    <a:pt x="276" y="0"/>
                    <a:pt x="179" y="40"/>
                    <a:pt x="110" y="109"/>
                  </a:cubicBezTo>
                  <a:cubicBezTo>
                    <a:pt x="40" y="179"/>
                    <a:pt x="0" y="276"/>
                    <a:pt x="0" y="375"/>
                  </a:cubicBezTo>
                  <a:cubicBezTo>
                    <a:pt x="0" y="473"/>
                    <a:pt x="40" y="570"/>
                    <a:pt x="110" y="640"/>
                  </a:cubicBezTo>
                  <a:cubicBezTo>
                    <a:pt x="179" y="710"/>
                    <a:pt x="276" y="750"/>
                    <a:pt x="375" y="750"/>
                  </a:cubicBezTo>
                  <a:cubicBezTo>
                    <a:pt x="473" y="750"/>
                    <a:pt x="570" y="709"/>
                    <a:pt x="640" y="640"/>
                  </a:cubicBezTo>
                  <a:cubicBezTo>
                    <a:pt x="710" y="570"/>
                    <a:pt x="750" y="473"/>
                    <a:pt x="750" y="375"/>
                  </a:cubicBezTo>
                  <a:cubicBezTo>
                    <a:pt x="750" y="276"/>
                    <a:pt x="710" y="179"/>
                    <a:pt x="640" y="110"/>
                  </a:cubicBezTo>
                  <a:close/>
                  <a:moveTo>
                    <a:pt x="463" y="463"/>
                  </a:moveTo>
                  <a:cubicBezTo>
                    <a:pt x="440" y="486"/>
                    <a:pt x="407" y="500"/>
                    <a:pt x="375" y="500"/>
                  </a:cubicBezTo>
                  <a:cubicBezTo>
                    <a:pt x="342" y="500"/>
                    <a:pt x="309" y="486"/>
                    <a:pt x="286" y="463"/>
                  </a:cubicBezTo>
                  <a:cubicBezTo>
                    <a:pt x="263" y="440"/>
                    <a:pt x="250" y="407"/>
                    <a:pt x="250" y="375"/>
                  </a:cubicBezTo>
                  <a:cubicBezTo>
                    <a:pt x="250" y="342"/>
                    <a:pt x="263" y="309"/>
                    <a:pt x="287" y="286"/>
                  </a:cubicBezTo>
                  <a:cubicBezTo>
                    <a:pt x="309" y="263"/>
                    <a:pt x="342" y="250"/>
                    <a:pt x="375" y="250"/>
                  </a:cubicBezTo>
                  <a:cubicBezTo>
                    <a:pt x="407" y="250"/>
                    <a:pt x="440" y="263"/>
                    <a:pt x="463" y="286"/>
                  </a:cubicBezTo>
                  <a:cubicBezTo>
                    <a:pt x="486" y="309"/>
                    <a:pt x="500" y="342"/>
                    <a:pt x="500" y="375"/>
                  </a:cubicBezTo>
                  <a:cubicBezTo>
                    <a:pt x="500" y="407"/>
                    <a:pt x="486" y="440"/>
                    <a:pt x="463" y="463"/>
                  </a:cubicBez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cs typeface="+mn-cs"/>
              </a:endParaRPr>
            </a:p>
          </p:txBody>
        </p:sp>
        <p:sp>
          <p:nvSpPr>
            <p:cNvPr id="70" name="Freeform 781">
              <a:extLst>
                <a:ext uri="{FF2B5EF4-FFF2-40B4-BE49-F238E27FC236}">
                  <a16:creationId xmlns:a16="http://schemas.microsoft.com/office/drawing/2014/main" id="{1AC264DF-74C2-4807-BF21-1A53AB5A8CFA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2" y="3333"/>
              <a:ext cx="6" cy="28"/>
            </a:xfrm>
            <a:custGeom>
              <a:avLst/>
              <a:gdLst>
                <a:gd name="T0" fmla="*/ 125 w 250"/>
                <a:gd name="T1" fmla="*/ 0 h 1044"/>
                <a:gd name="T2" fmla="*/ 0 w 250"/>
                <a:gd name="T3" fmla="*/ 125 h 1044"/>
                <a:gd name="T4" fmla="*/ 0 w 250"/>
                <a:gd name="T5" fmla="*/ 919 h 1044"/>
                <a:gd name="T6" fmla="*/ 125 w 250"/>
                <a:gd name="T7" fmla="*/ 1044 h 1044"/>
                <a:gd name="T8" fmla="*/ 250 w 250"/>
                <a:gd name="T9" fmla="*/ 919 h 1044"/>
                <a:gd name="T10" fmla="*/ 250 w 250"/>
                <a:gd name="T11" fmla="*/ 125 h 1044"/>
                <a:gd name="T12" fmla="*/ 125 w 250"/>
                <a:gd name="T13" fmla="*/ 0 h 10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0" h="1044">
                  <a:moveTo>
                    <a:pt x="125" y="0"/>
                  </a:moveTo>
                  <a:cubicBezTo>
                    <a:pt x="56" y="0"/>
                    <a:pt x="0" y="56"/>
                    <a:pt x="0" y="125"/>
                  </a:cubicBezTo>
                  <a:lnTo>
                    <a:pt x="0" y="919"/>
                  </a:lnTo>
                  <a:cubicBezTo>
                    <a:pt x="0" y="988"/>
                    <a:pt x="56" y="1044"/>
                    <a:pt x="125" y="1044"/>
                  </a:cubicBezTo>
                  <a:cubicBezTo>
                    <a:pt x="194" y="1044"/>
                    <a:pt x="250" y="988"/>
                    <a:pt x="250" y="919"/>
                  </a:cubicBezTo>
                  <a:lnTo>
                    <a:pt x="250" y="125"/>
                  </a:lnTo>
                  <a:cubicBezTo>
                    <a:pt x="250" y="56"/>
                    <a:pt x="194" y="0"/>
                    <a:pt x="125" y="0"/>
                  </a:cubicBez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cs typeface="+mn-cs"/>
              </a:endParaRPr>
            </a:p>
          </p:txBody>
        </p:sp>
      </p:grpSp>
      <p:sp>
        <p:nvSpPr>
          <p:cNvPr id="130062" name="Rectangle 70">
            <a:extLst>
              <a:ext uri="{FF2B5EF4-FFF2-40B4-BE49-F238E27FC236}">
                <a16:creationId xmlns:a16="http://schemas.microsoft.com/office/drawing/2014/main" id="{9B922DEC-F58D-499A-AF25-C8341CF4D09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32000" y="4814888"/>
            <a:ext cx="4208463" cy="147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spcAft>
                <a:spcPts val="1600"/>
              </a:spcAft>
            </a:pPr>
            <a:r>
              <a:rPr lang="ru-RU" altLang="en-US" sz="1400">
                <a:solidFill>
                  <a:schemeClr val="tx2"/>
                </a:solidFill>
              </a:rPr>
              <a:t>Проф</a:t>
            </a:r>
            <a:r>
              <a:rPr lang="tr-TR" altLang="en-US" sz="1400">
                <a:solidFill>
                  <a:schemeClr val="tx2"/>
                </a:solidFill>
              </a:rPr>
              <a:t>e</a:t>
            </a:r>
            <a:r>
              <a:rPr lang="ru-RU" altLang="en-US" sz="1400">
                <a:solidFill>
                  <a:schemeClr val="tx2"/>
                </a:solidFill>
              </a:rPr>
              <a:t>ссионаллик</a:t>
            </a:r>
            <a:r>
              <a:rPr lang="tr-TR" altLang="en-US" sz="1400">
                <a:solidFill>
                  <a:schemeClr val="tx2"/>
                </a:solidFill>
              </a:rPr>
              <a:t>.</a:t>
            </a:r>
            <a:endParaRPr lang="en-US" altLang="en-US" sz="1400">
              <a:solidFill>
                <a:schemeClr val="tx2"/>
              </a:solidFill>
            </a:endParaRPr>
          </a:p>
          <a:p>
            <a:pPr eaLnBrk="1" hangingPunct="1">
              <a:spcAft>
                <a:spcPts val="1600"/>
              </a:spcAft>
            </a:pPr>
            <a:r>
              <a:rPr lang="ru-RU" altLang="en-US" sz="1400" b="1">
                <a:solidFill>
                  <a:schemeClr val="tx2"/>
                </a:solidFill>
              </a:rPr>
              <a:t>Сир</a:t>
            </a:r>
            <a:r>
              <a:rPr lang="en-US" altLang="en-US" sz="1400" b="1">
                <a:solidFill>
                  <a:schemeClr val="tx2"/>
                </a:solidFill>
              </a:rPr>
              <a:t> </a:t>
            </a:r>
            <a:r>
              <a:rPr lang="ru-RU" altLang="en-US" sz="1400" b="1">
                <a:solidFill>
                  <a:schemeClr val="tx2"/>
                </a:solidFill>
              </a:rPr>
              <a:t>сақлаш</a:t>
            </a:r>
            <a:r>
              <a:rPr lang="en-US" altLang="en-US" sz="1400" b="1">
                <a:solidFill>
                  <a:schemeClr val="tx2"/>
                </a:solidFill>
              </a:rPr>
              <a:t>.</a:t>
            </a:r>
          </a:p>
          <a:p>
            <a:pPr eaLnBrk="1" hangingPunct="1">
              <a:spcAft>
                <a:spcPts val="1600"/>
              </a:spcAft>
            </a:pPr>
            <a:r>
              <a:rPr lang="ru-RU" altLang="en-US" sz="1400">
                <a:solidFill>
                  <a:schemeClr val="tx2"/>
                </a:solidFill>
              </a:rPr>
              <a:t>Ҳурмат</a:t>
            </a:r>
            <a:r>
              <a:rPr lang="tr-TR" altLang="en-US" sz="1400">
                <a:solidFill>
                  <a:schemeClr val="tx2"/>
                </a:solidFill>
              </a:rPr>
              <a:t>.</a:t>
            </a:r>
            <a:endParaRPr lang="en-US" altLang="en-US" sz="1400">
              <a:solidFill>
                <a:schemeClr val="tx2"/>
              </a:solidFill>
            </a:endParaRPr>
          </a:p>
          <a:p>
            <a:pPr eaLnBrk="1" hangingPunct="1">
              <a:spcAft>
                <a:spcPts val="1600"/>
              </a:spcAft>
            </a:pPr>
            <a:r>
              <a:rPr lang="ru-RU" altLang="en-US" sz="1400">
                <a:solidFill>
                  <a:schemeClr val="tx2"/>
                </a:solidFill>
              </a:rPr>
              <a:t>Ҳалоллик</a:t>
            </a:r>
            <a:r>
              <a:rPr lang="tr-TR" altLang="en-US" sz="1400">
                <a:solidFill>
                  <a:schemeClr val="tx2"/>
                </a:solidFill>
              </a:rPr>
              <a:t>.</a:t>
            </a:r>
            <a:endParaRPr lang="ru-RU" altLang="en-US" sz="1400">
              <a:solidFill>
                <a:schemeClr val="tx2"/>
              </a:solidFill>
            </a:endParaRPr>
          </a:p>
        </p:txBody>
      </p:sp>
      <p:sp>
        <p:nvSpPr>
          <p:cNvPr id="72" name="Oval 71">
            <a:extLst>
              <a:ext uri="{FF2B5EF4-FFF2-40B4-BE49-F238E27FC236}">
                <a16:creationId xmlns:a16="http://schemas.microsoft.com/office/drawing/2014/main" id="{68FC34F1-F7E0-4CBC-8BEB-E39F44F8208A}"/>
              </a:ext>
            </a:extLst>
          </p:cNvPr>
          <p:cNvSpPr/>
          <p:nvPr/>
        </p:nvSpPr>
        <p:spPr>
          <a:xfrm>
            <a:off x="1597025" y="4767263"/>
            <a:ext cx="331788" cy="331787"/>
          </a:xfrm>
          <a:prstGeom prst="ellipse">
            <a:avLst/>
          </a:prstGeom>
          <a:solidFill>
            <a:schemeClr val="bg1">
              <a:lumMod val="75000"/>
            </a:schemeClr>
          </a:solidFill>
          <a:ln w="381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400" b="1" dirty="0"/>
              <a:t>1</a:t>
            </a:r>
            <a:endParaRPr lang="en-US" sz="1400" b="1" dirty="0"/>
          </a:p>
        </p:txBody>
      </p:sp>
      <p:sp>
        <p:nvSpPr>
          <p:cNvPr id="73" name="Oval 72">
            <a:extLst>
              <a:ext uri="{FF2B5EF4-FFF2-40B4-BE49-F238E27FC236}">
                <a16:creationId xmlns:a16="http://schemas.microsoft.com/office/drawing/2014/main" id="{C5A603C9-7297-4CCD-BD43-387BA6167461}"/>
              </a:ext>
            </a:extLst>
          </p:cNvPr>
          <p:cNvSpPr/>
          <p:nvPr/>
        </p:nvSpPr>
        <p:spPr>
          <a:xfrm>
            <a:off x="1597025" y="5183188"/>
            <a:ext cx="331788" cy="331787"/>
          </a:xfrm>
          <a:prstGeom prst="ellipse">
            <a:avLst/>
          </a:prstGeom>
          <a:solidFill>
            <a:srgbClr val="3A07DF"/>
          </a:solidFill>
          <a:ln w="381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400" b="1" dirty="0"/>
              <a:t>2</a:t>
            </a:r>
            <a:endParaRPr lang="en-US" sz="1400" b="1" dirty="0"/>
          </a:p>
        </p:txBody>
      </p:sp>
      <p:sp>
        <p:nvSpPr>
          <p:cNvPr id="74" name="Oval 73">
            <a:extLst>
              <a:ext uri="{FF2B5EF4-FFF2-40B4-BE49-F238E27FC236}">
                <a16:creationId xmlns:a16="http://schemas.microsoft.com/office/drawing/2014/main" id="{37F7FADA-299C-48EF-B0A4-DD1599120E5B}"/>
              </a:ext>
            </a:extLst>
          </p:cNvPr>
          <p:cNvSpPr/>
          <p:nvPr/>
        </p:nvSpPr>
        <p:spPr>
          <a:xfrm>
            <a:off x="1597025" y="5597525"/>
            <a:ext cx="331788" cy="331788"/>
          </a:xfrm>
          <a:prstGeom prst="ellipse">
            <a:avLst/>
          </a:prstGeom>
          <a:solidFill>
            <a:schemeClr val="bg1">
              <a:lumMod val="75000"/>
            </a:schemeClr>
          </a:solidFill>
          <a:ln w="381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400" b="1" dirty="0"/>
              <a:t>3</a:t>
            </a:r>
            <a:endParaRPr lang="en-US" sz="1400" b="1" dirty="0"/>
          </a:p>
        </p:txBody>
      </p:sp>
      <p:sp>
        <p:nvSpPr>
          <p:cNvPr id="75" name="Oval 74">
            <a:extLst>
              <a:ext uri="{FF2B5EF4-FFF2-40B4-BE49-F238E27FC236}">
                <a16:creationId xmlns:a16="http://schemas.microsoft.com/office/drawing/2014/main" id="{3B563708-CCA4-4A4D-BDD9-44F2E77B7809}"/>
              </a:ext>
            </a:extLst>
          </p:cNvPr>
          <p:cNvSpPr/>
          <p:nvPr/>
        </p:nvSpPr>
        <p:spPr>
          <a:xfrm>
            <a:off x="1597025" y="6011863"/>
            <a:ext cx="331788" cy="331787"/>
          </a:xfrm>
          <a:prstGeom prst="ellipse">
            <a:avLst/>
          </a:prstGeom>
          <a:solidFill>
            <a:schemeClr val="bg1">
              <a:lumMod val="75000"/>
            </a:schemeClr>
          </a:solidFill>
          <a:ln w="381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400" b="1" dirty="0"/>
              <a:t>4</a:t>
            </a:r>
            <a:endParaRPr lang="en-US" sz="1400" b="1" dirty="0"/>
          </a:p>
        </p:txBody>
      </p:sp>
    </p:spTree>
  </p:cSld>
  <p:clrMapOvr>
    <a:masterClrMapping/>
  </p:clrMapOvr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1074" name="Title 1">
            <a:extLst>
              <a:ext uri="{FF2B5EF4-FFF2-40B4-BE49-F238E27FC236}">
                <a16:creationId xmlns:a16="http://schemas.microsoft.com/office/drawing/2014/main" id="{803BFE50-76B6-49E3-8374-B6D7BAAADE1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ru-RU" altLang="en-US"/>
              <a:t>Тест</a:t>
            </a:r>
            <a:endParaRPr lang="en-US" altLang="en-US"/>
          </a:p>
        </p:txBody>
      </p:sp>
      <p:sp>
        <p:nvSpPr>
          <p:cNvPr id="131075" name="object 12">
            <a:extLst>
              <a:ext uri="{FF2B5EF4-FFF2-40B4-BE49-F238E27FC236}">
                <a16:creationId xmlns:a16="http://schemas.microsoft.com/office/drawing/2014/main" id="{3349E97B-E296-44DF-A932-1E954A5D548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9738" y="974725"/>
            <a:ext cx="688975" cy="685800"/>
          </a:xfrm>
          <a:custGeom>
            <a:avLst/>
            <a:gdLst>
              <a:gd name="T0" fmla="*/ 0 w 381000"/>
              <a:gd name="T1" fmla="*/ 0 h 379730"/>
              <a:gd name="T2" fmla="*/ 381000 w 381000"/>
              <a:gd name="T3" fmla="*/ 379730 h 379730"/>
            </a:gdLst>
            <a:ahLst/>
            <a:cxnLst/>
            <a:rect l="T0" t="T1" r="T2" b="T3"/>
            <a:pathLst>
              <a:path w="381000" h="379730">
                <a:moveTo>
                  <a:pt x="190500" y="0"/>
                </a:moveTo>
                <a:lnTo>
                  <a:pt x="146837" y="5011"/>
                </a:lnTo>
                <a:lnTo>
                  <a:pt x="106746" y="19287"/>
                </a:lnTo>
                <a:lnTo>
                  <a:pt x="71374" y="41687"/>
                </a:lnTo>
                <a:lnTo>
                  <a:pt x="41867" y="71072"/>
                </a:lnTo>
                <a:lnTo>
                  <a:pt x="19372" y="106302"/>
                </a:lnTo>
                <a:lnTo>
                  <a:pt x="5034" y="146237"/>
                </a:lnTo>
                <a:lnTo>
                  <a:pt x="0" y="189737"/>
                </a:lnTo>
                <a:lnTo>
                  <a:pt x="5034" y="233238"/>
                </a:lnTo>
                <a:lnTo>
                  <a:pt x="19372" y="273173"/>
                </a:lnTo>
                <a:lnTo>
                  <a:pt x="41867" y="308403"/>
                </a:lnTo>
                <a:lnTo>
                  <a:pt x="71374" y="337788"/>
                </a:lnTo>
                <a:lnTo>
                  <a:pt x="106746" y="360188"/>
                </a:lnTo>
                <a:lnTo>
                  <a:pt x="146837" y="374464"/>
                </a:lnTo>
                <a:lnTo>
                  <a:pt x="190500" y="379475"/>
                </a:lnTo>
                <a:lnTo>
                  <a:pt x="234162" y="374464"/>
                </a:lnTo>
                <a:lnTo>
                  <a:pt x="274253" y="360188"/>
                </a:lnTo>
                <a:lnTo>
                  <a:pt x="309625" y="337788"/>
                </a:lnTo>
                <a:lnTo>
                  <a:pt x="339132" y="308403"/>
                </a:lnTo>
                <a:lnTo>
                  <a:pt x="361627" y="273173"/>
                </a:lnTo>
                <a:lnTo>
                  <a:pt x="375965" y="233238"/>
                </a:lnTo>
                <a:lnTo>
                  <a:pt x="381000" y="189737"/>
                </a:lnTo>
                <a:lnTo>
                  <a:pt x="375965" y="146237"/>
                </a:lnTo>
                <a:lnTo>
                  <a:pt x="361627" y="106302"/>
                </a:lnTo>
                <a:lnTo>
                  <a:pt x="339132" y="71072"/>
                </a:lnTo>
                <a:lnTo>
                  <a:pt x="309625" y="41687"/>
                </a:lnTo>
                <a:lnTo>
                  <a:pt x="274253" y="19287"/>
                </a:lnTo>
                <a:lnTo>
                  <a:pt x="234162" y="5011"/>
                </a:lnTo>
                <a:lnTo>
                  <a:pt x="190500" y="0"/>
                </a:lnTo>
                <a:close/>
              </a:path>
            </a:pathLst>
          </a:custGeom>
          <a:solidFill>
            <a:srgbClr val="1BD7D3">
              <a:alpha val="27843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2800" b="1">
                <a:solidFill>
                  <a:srgbClr val="4A127B"/>
                </a:solidFill>
              </a:rPr>
              <a:t>11</a:t>
            </a:r>
            <a:endParaRPr lang="ru-RU" altLang="en-US" sz="2800" b="1">
              <a:solidFill>
                <a:srgbClr val="4A127B"/>
              </a:solidFill>
            </a:endParaRPr>
          </a:p>
        </p:txBody>
      </p:sp>
      <p:sp>
        <p:nvSpPr>
          <p:cNvPr id="131076" name="Rectangle 31">
            <a:extLst>
              <a:ext uri="{FF2B5EF4-FFF2-40B4-BE49-F238E27FC236}">
                <a16:creationId xmlns:a16="http://schemas.microsoft.com/office/drawing/2014/main" id="{5A533FEB-0EBF-4E08-B42D-26BCDBC0484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43050" y="993775"/>
            <a:ext cx="5021263" cy="738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ru-RU" altLang="en-US" sz="1400" b="1">
                <a:solidFill>
                  <a:srgbClr val="3A07DF"/>
                </a:solidFill>
              </a:rPr>
              <a:t>Бу</a:t>
            </a:r>
            <a:r>
              <a:rPr lang="tr-TR" altLang="en-US" sz="1400" b="1">
                <a:solidFill>
                  <a:srgbClr val="3A07DF"/>
                </a:solidFill>
              </a:rPr>
              <a:t> </a:t>
            </a:r>
            <a:r>
              <a:rPr lang="ru-RU" altLang="en-US" sz="1400" b="1">
                <a:solidFill>
                  <a:srgbClr val="3A07DF"/>
                </a:solidFill>
              </a:rPr>
              <a:t>изоҳ</a:t>
            </a:r>
            <a:r>
              <a:rPr lang="en-US" altLang="en-US" sz="1400" b="1">
                <a:solidFill>
                  <a:srgbClr val="3A07DF"/>
                </a:solidFill>
              </a:rPr>
              <a:t> </a:t>
            </a:r>
            <a:r>
              <a:rPr lang="ru-RU" altLang="en-US" sz="1400" b="1">
                <a:solidFill>
                  <a:srgbClr val="3A07DF"/>
                </a:solidFill>
              </a:rPr>
              <a:t>тўғрими</a:t>
            </a:r>
            <a:r>
              <a:rPr lang="tr-TR" altLang="en-US" sz="1400" b="1">
                <a:solidFill>
                  <a:srgbClr val="3A07DF"/>
                </a:solidFill>
              </a:rPr>
              <a:t>?</a:t>
            </a:r>
            <a:endParaRPr lang="en-US" altLang="en-US" sz="1400" b="1">
              <a:solidFill>
                <a:srgbClr val="3A07DF"/>
              </a:solidFill>
            </a:endParaRPr>
          </a:p>
          <a:p>
            <a:pPr eaLnBrk="1" hangingPunct="1"/>
            <a:r>
              <a:rPr lang="uz-Cyrl-UZ" altLang="en-US" sz="1400" b="1">
                <a:solidFill>
                  <a:srgbClr val="3A07DF"/>
                </a:solidFill>
              </a:rPr>
              <a:t>И</a:t>
            </a:r>
            <a:r>
              <a:rPr lang="ru-RU" altLang="en-US" sz="1400" b="1">
                <a:solidFill>
                  <a:srgbClr val="3A07DF"/>
                </a:solidFill>
              </a:rPr>
              <a:t>шдаги</a:t>
            </a:r>
            <a:r>
              <a:rPr lang="tr-TR" altLang="en-US" sz="1400" b="1">
                <a:solidFill>
                  <a:srgbClr val="3A07DF"/>
                </a:solidFill>
              </a:rPr>
              <a:t> </a:t>
            </a:r>
            <a:r>
              <a:rPr lang="ru-RU" altLang="en-US" sz="1400" b="1">
                <a:solidFill>
                  <a:srgbClr val="3A07DF"/>
                </a:solidFill>
              </a:rPr>
              <a:t>а</a:t>
            </a:r>
            <a:r>
              <a:rPr lang="tr-TR" altLang="en-US" sz="1400" b="1">
                <a:solidFill>
                  <a:srgbClr val="3A07DF"/>
                </a:solidFill>
              </a:rPr>
              <a:t>x</a:t>
            </a:r>
            <a:r>
              <a:rPr lang="ru-RU" altLang="en-US" sz="1400" b="1">
                <a:solidFill>
                  <a:srgbClr val="3A07DF"/>
                </a:solidFill>
              </a:rPr>
              <a:t>лоқий</a:t>
            </a:r>
            <a:r>
              <a:rPr lang="tr-TR" altLang="en-US" sz="1400" b="1">
                <a:solidFill>
                  <a:srgbClr val="3A07DF"/>
                </a:solidFill>
              </a:rPr>
              <a:t> </a:t>
            </a:r>
            <a:r>
              <a:rPr lang="ru-RU" altLang="en-US" sz="1400" b="1">
                <a:solidFill>
                  <a:srgbClr val="3A07DF"/>
                </a:solidFill>
              </a:rPr>
              <a:t>м</a:t>
            </a:r>
            <a:r>
              <a:rPr lang="tr-TR" altLang="en-US" sz="1400" b="1">
                <a:solidFill>
                  <a:srgbClr val="3A07DF"/>
                </a:solidFill>
              </a:rPr>
              <a:t>e</a:t>
            </a:r>
            <a:r>
              <a:rPr lang="ru-RU" altLang="en-US" sz="1400" b="1">
                <a:solidFill>
                  <a:srgbClr val="3A07DF"/>
                </a:solidFill>
              </a:rPr>
              <a:t>ъёрлар</a:t>
            </a:r>
            <a:r>
              <a:rPr lang="tr-TR" altLang="en-US" sz="1400" b="1">
                <a:solidFill>
                  <a:srgbClr val="3A07DF"/>
                </a:solidFill>
              </a:rPr>
              <a:t> </a:t>
            </a:r>
            <a:r>
              <a:rPr lang="ru-RU" altLang="en-US" sz="1400" b="1">
                <a:solidFill>
                  <a:srgbClr val="3A07DF"/>
                </a:solidFill>
              </a:rPr>
              <a:t>компания</a:t>
            </a:r>
            <a:r>
              <a:rPr lang="tr-TR" altLang="en-US" sz="1400" b="1">
                <a:solidFill>
                  <a:srgbClr val="3A07DF"/>
                </a:solidFill>
              </a:rPr>
              <a:t> </a:t>
            </a:r>
            <a:r>
              <a:rPr lang="ru-RU" altLang="en-US" sz="1400" b="1">
                <a:solidFill>
                  <a:srgbClr val="3A07DF"/>
                </a:solidFill>
              </a:rPr>
              <a:t>раҳбариятига</a:t>
            </a:r>
            <a:r>
              <a:rPr lang="tr-TR" altLang="en-US" sz="1400" b="1">
                <a:solidFill>
                  <a:srgbClr val="3A07DF"/>
                </a:solidFill>
              </a:rPr>
              <a:t> </a:t>
            </a:r>
            <a:r>
              <a:rPr lang="ru-RU" altLang="en-US" sz="1400" b="1">
                <a:solidFill>
                  <a:srgbClr val="3A07DF"/>
                </a:solidFill>
              </a:rPr>
              <a:t>тааллуқли</a:t>
            </a:r>
            <a:r>
              <a:rPr lang="tr-TR" altLang="en-US" sz="1400" b="1">
                <a:solidFill>
                  <a:srgbClr val="3A07DF"/>
                </a:solidFill>
              </a:rPr>
              <a:t> </a:t>
            </a:r>
            <a:r>
              <a:rPr lang="uz-Cyrl-UZ" altLang="en-US" sz="1400" b="1">
                <a:solidFill>
                  <a:srgbClr val="3A07DF"/>
                </a:solidFill>
              </a:rPr>
              <a:t>э</a:t>
            </a:r>
            <a:r>
              <a:rPr lang="ru-RU" altLang="en-US" sz="1400" b="1">
                <a:solidFill>
                  <a:srgbClr val="3A07DF"/>
                </a:solidFill>
              </a:rPr>
              <a:t>мас</a:t>
            </a:r>
            <a:r>
              <a:rPr lang="tr-TR" altLang="en-US" sz="1400" b="1">
                <a:solidFill>
                  <a:srgbClr val="3A07DF"/>
                </a:solidFill>
              </a:rPr>
              <a:t>.</a:t>
            </a:r>
            <a:endParaRPr lang="ru-RU" altLang="en-US" sz="1400" b="1" i="1">
              <a:solidFill>
                <a:srgbClr val="3A07DF"/>
              </a:solidFill>
            </a:endParaRPr>
          </a:p>
        </p:txBody>
      </p:sp>
      <p:grpSp>
        <p:nvGrpSpPr>
          <p:cNvPr id="2" name="Group 775">
            <a:extLst>
              <a:ext uri="{FF2B5EF4-FFF2-40B4-BE49-F238E27FC236}">
                <a16:creationId xmlns:a16="http://schemas.microsoft.com/office/drawing/2014/main" id="{8DE3296A-D470-468C-84CB-6C2173B47A98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784413" y="1012400"/>
            <a:ext cx="613975" cy="610405"/>
            <a:chOff x="3506" y="3214"/>
            <a:chExt cx="172" cy="171"/>
          </a:xfrm>
          <a:solidFill>
            <a:srgbClr val="3A07DF"/>
          </a:solidFill>
        </p:grpSpPr>
        <p:sp>
          <p:nvSpPr>
            <p:cNvPr id="37" name="Freeform 776">
              <a:extLst>
                <a:ext uri="{FF2B5EF4-FFF2-40B4-BE49-F238E27FC236}">
                  <a16:creationId xmlns:a16="http://schemas.microsoft.com/office/drawing/2014/main" id="{D8D09740-02B7-4ADD-9A42-77A9E9B3240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506" y="3311"/>
              <a:ext cx="172" cy="74"/>
            </a:xfrm>
            <a:custGeom>
              <a:avLst/>
              <a:gdLst>
                <a:gd name="T0" fmla="*/ 6399 w 6407"/>
                <a:gd name="T1" fmla="*/ 497 h 2768"/>
                <a:gd name="T2" fmla="*/ 6206 w 6407"/>
                <a:gd name="T3" fmla="*/ 138 h 2768"/>
                <a:gd name="T4" fmla="*/ 5592 w 6407"/>
                <a:gd name="T5" fmla="*/ 172 h 2768"/>
                <a:gd name="T6" fmla="*/ 4560 w 6407"/>
                <a:gd name="T7" fmla="*/ 1133 h 2768"/>
                <a:gd name="T8" fmla="*/ 4219 w 6407"/>
                <a:gd name="T9" fmla="*/ 682 h 2768"/>
                <a:gd name="T10" fmla="*/ 2958 w 6407"/>
                <a:gd name="T11" fmla="*/ 362 h 2768"/>
                <a:gd name="T12" fmla="*/ 2289 w 6407"/>
                <a:gd name="T13" fmla="*/ 384 h 2768"/>
                <a:gd name="T14" fmla="*/ 1418 w 6407"/>
                <a:gd name="T15" fmla="*/ 667 h 2768"/>
                <a:gd name="T16" fmla="*/ 1418 w 6407"/>
                <a:gd name="T17" fmla="*/ 416 h 2768"/>
                <a:gd name="T18" fmla="*/ 1293 w 6407"/>
                <a:gd name="T19" fmla="*/ 291 h 2768"/>
                <a:gd name="T20" fmla="*/ 125 w 6407"/>
                <a:gd name="T21" fmla="*/ 291 h 2768"/>
                <a:gd name="T22" fmla="*/ 0 w 6407"/>
                <a:gd name="T23" fmla="*/ 416 h 2768"/>
                <a:gd name="T24" fmla="*/ 0 w 6407"/>
                <a:gd name="T25" fmla="*/ 2643 h 2768"/>
                <a:gd name="T26" fmla="*/ 125 w 6407"/>
                <a:gd name="T27" fmla="*/ 2768 h 2768"/>
                <a:gd name="T28" fmla="*/ 1293 w 6407"/>
                <a:gd name="T29" fmla="*/ 2768 h 2768"/>
                <a:gd name="T30" fmla="*/ 1418 w 6407"/>
                <a:gd name="T31" fmla="*/ 2643 h 2768"/>
                <a:gd name="T32" fmla="*/ 1418 w 6407"/>
                <a:gd name="T33" fmla="*/ 930 h 2768"/>
                <a:gd name="T34" fmla="*/ 2366 w 6407"/>
                <a:gd name="T35" fmla="*/ 622 h 2768"/>
                <a:gd name="T36" fmla="*/ 2897 w 6407"/>
                <a:gd name="T37" fmla="*/ 605 h 2768"/>
                <a:gd name="T38" fmla="*/ 4157 w 6407"/>
                <a:gd name="T39" fmla="*/ 924 h 2768"/>
                <a:gd name="T40" fmla="*/ 4309 w 6407"/>
                <a:gd name="T41" fmla="*/ 1141 h 2768"/>
                <a:gd name="T42" fmla="*/ 4107 w 6407"/>
                <a:gd name="T43" fmla="*/ 1323 h 2768"/>
                <a:gd name="T44" fmla="*/ 3229 w 6407"/>
                <a:gd name="T45" fmla="*/ 1323 h 2768"/>
                <a:gd name="T46" fmla="*/ 3104 w 6407"/>
                <a:gd name="T47" fmla="*/ 1448 h 2768"/>
                <a:gd name="T48" fmla="*/ 3229 w 6407"/>
                <a:gd name="T49" fmla="*/ 1573 h 2768"/>
                <a:gd name="T50" fmla="*/ 3498 w 6407"/>
                <a:gd name="T51" fmla="*/ 1573 h 2768"/>
                <a:gd name="T52" fmla="*/ 3513 w 6407"/>
                <a:gd name="T53" fmla="*/ 1574 h 2768"/>
                <a:gd name="T54" fmla="*/ 4132 w 6407"/>
                <a:gd name="T55" fmla="*/ 1574 h 2768"/>
                <a:gd name="T56" fmla="*/ 4688 w 6407"/>
                <a:gd name="T57" fmla="*/ 1355 h 2768"/>
                <a:gd name="T58" fmla="*/ 5762 w 6407"/>
                <a:gd name="T59" fmla="*/ 355 h 2768"/>
                <a:gd name="T60" fmla="*/ 6057 w 6407"/>
                <a:gd name="T61" fmla="*/ 338 h 2768"/>
                <a:gd name="T62" fmla="*/ 6150 w 6407"/>
                <a:gd name="T63" fmla="*/ 511 h 2768"/>
                <a:gd name="T64" fmla="*/ 6077 w 6407"/>
                <a:gd name="T65" fmla="*/ 693 h 2768"/>
                <a:gd name="T66" fmla="*/ 4597 w 6407"/>
                <a:gd name="T67" fmla="*/ 2070 h 2768"/>
                <a:gd name="T68" fmla="*/ 4222 w 6407"/>
                <a:gd name="T69" fmla="*/ 2218 h 2768"/>
                <a:gd name="T70" fmla="*/ 2285 w 6407"/>
                <a:gd name="T71" fmla="*/ 2218 h 2768"/>
                <a:gd name="T72" fmla="*/ 2160 w 6407"/>
                <a:gd name="T73" fmla="*/ 2343 h 2768"/>
                <a:gd name="T74" fmla="*/ 2285 w 6407"/>
                <a:gd name="T75" fmla="*/ 2468 h 2768"/>
                <a:gd name="T76" fmla="*/ 4222 w 6407"/>
                <a:gd name="T77" fmla="*/ 2468 h 2768"/>
                <a:gd name="T78" fmla="*/ 4767 w 6407"/>
                <a:gd name="T79" fmla="*/ 2253 h 2768"/>
                <a:gd name="T80" fmla="*/ 6247 w 6407"/>
                <a:gd name="T81" fmla="*/ 876 h 2768"/>
                <a:gd name="T82" fmla="*/ 6399 w 6407"/>
                <a:gd name="T83" fmla="*/ 497 h 2768"/>
                <a:gd name="T84" fmla="*/ 1168 w 6407"/>
                <a:gd name="T85" fmla="*/ 2518 h 2768"/>
                <a:gd name="T86" fmla="*/ 250 w 6407"/>
                <a:gd name="T87" fmla="*/ 2518 h 2768"/>
                <a:gd name="T88" fmla="*/ 250 w 6407"/>
                <a:gd name="T89" fmla="*/ 541 h 2768"/>
                <a:gd name="T90" fmla="*/ 1168 w 6407"/>
                <a:gd name="T91" fmla="*/ 541 h 2768"/>
                <a:gd name="T92" fmla="*/ 1168 w 6407"/>
                <a:gd name="T93" fmla="*/ 2518 h 27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6407" h="2768">
                  <a:moveTo>
                    <a:pt x="6399" y="497"/>
                  </a:moveTo>
                  <a:cubicBezTo>
                    <a:pt x="6391" y="354"/>
                    <a:pt x="6321" y="223"/>
                    <a:pt x="6206" y="138"/>
                  </a:cubicBezTo>
                  <a:cubicBezTo>
                    <a:pt x="6020" y="0"/>
                    <a:pt x="5761" y="14"/>
                    <a:pt x="5592" y="172"/>
                  </a:cubicBezTo>
                  <a:lnTo>
                    <a:pt x="4560" y="1133"/>
                  </a:lnTo>
                  <a:cubicBezTo>
                    <a:pt x="4566" y="922"/>
                    <a:pt x="4427" y="735"/>
                    <a:pt x="4219" y="682"/>
                  </a:cubicBezTo>
                  <a:lnTo>
                    <a:pt x="2958" y="362"/>
                  </a:lnTo>
                  <a:cubicBezTo>
                    <a:pt x="2737" y="306"/>
                    <a:pt x="2506" y="314"/>
                    <a:pt x="2289" y="384"/>
                  </a:cubicBezTo>
                  <a:lnTo>
                    <a:pt x="1418" y="667"/>
                  </a:lnTo>
                  <a:lnTo>
                    <a:pt x="1418" y="416"/>
                  </a:lnTo>
                  <a:cubicBezTo>
                    <a:pt x="1418" y="347"/>
                    <a:pt x="1362" y="291"/>
                    <a:pt x="1293" y="291"/>
                  </a:cubicBezTo>
                  <a:lnTo>
                    <a:pt x="125" y="291"/>
                  </a:lnTo>
                  <a:cubicBezTo>
                    <a:pt x="56" y="291"/>
                    <a:pt x="0" y="347"/>
                    <a:pt x="0" y="416"/>
                  </a:cubicBezTo>
                  <a:lnTo>
                    <a:pt x="0" y="2643"/>
                  </a:lnTo>
                  <a:cubicBezTo>
                    <a:pt x="0" y="2712"/>
                    <a:pt x="56" y="2768"/>
                    <a:pt x="125" y="2768"/>
                  </a:cubicBezTo>
                  <a:lnTo>
                    <a:pt x="1293" y="2768"/>
                  </a:lnTo>
                  <a:cubicBezTo>
                    <a:pt x="1362" y="2768"/>
                    <a:pt x="1418" y="2712"/>
                    <a:pt x="1418" y="2643"/>
                  </a:cubicBezTo>
                  <a:lnTo>
                    <a:pt x="1418" y="930"/>
                  </a:lnTo>
                  <a:lnTo>
                    <a:pt x="2366" y="622"/>
                  </a:lnTo>
                  <a:cubicBezTo>
                    <a:pt x="2538" y="566"/>
                    <a:pt x="2722" y="560"/>
                    <a:pt x="2897" y="605"/>
                  </a:cubicBezTo>
                  <a:lnTo>
                    <a:pt x="4157" y="924"/>
                  </a:lnTo>
                  <a:cubicBezTo>
                    <a:pt x="4255" y="949"/>
                    <a:pt x="4319" y="1040"/>
                    <a:pt x="4309" y="1141"/>
                  </a:cubicBezTo>
                  <a:cubicBezTo>
                    <a:pt x="4299" y="1245"/>
                    <a:pt x="4212" y="1323"/>
                    <a:pt x="4107" y="1323"/>
                  </a:cubicBezTo>
                  <a:lnTo>
                    <a:pt x="3229" y="1323"/>
                  </a:lnTo>
                  <a:cubicBezTo>
                    <a:pt x="3160" y="1323"/>
                    <a:pt x="3104" y="1379"/>
                    <a:pt x="3104" y="1448"/>
                  </a:cubicBezTo>
                  <a:cubicBezTo>
                    <a:pt x="3104" y="1517"/>
                    <a:pt x="3160" y="1573"/>
                    <a:pt x="3229" y="1573"/>
                  </a:cubicBezTo>
                  <a:lnTo>
                    <a:pt x="3498" y="1573"/>
                  </a:lnTo>
                  <a:cubicBezTo>
                    <a:pt x="3503" y="1574"/>
                    <a:pt x="3508" y="1574"/>
                    <a:pt x="3513" y="1574"/>
                  </a:cubicBezTo>
                  <a:lnTo>
                    <a:pt x="4132" y="1574"/>
                  </a:lnTo>
                  <a:cubicBezTo>
                    <a:pt x="4339" y="1574"/>
                    <a:pt x="4536" y="1496"/>
                    <a:pt x="4688" y="1355"/>
                  </a:cubicBezTo>
                  <a:lnTo>
                    <a:pt x="5762" y="355"/>
                  </a:lnTo>
                  <a:cubicBezTo>
                    <a:pt x="5843" y="279"/>
                    <a:pt x="5967" y="272"/>
                    <a:pt x="6057" y="338"/>
                  </a:cubicBezTo>
                  <a:cubicBezTo>
                    <a:pt x="6112" y="379"/>
                    <a:pt x="6146" y="442"/>
                    <a:pt x="6150" y="511"/>
                  </a:cubicBezTo>
                  <a:cubicBezTo>
                    <a:pt x="6154" y="580"/>
                    <a:pt x="6127" y="646"/>
                    <a:pt x="6077" y="693"/>
                  </a:cubicBezTo>
                  <a:lnTo>
                    <a:pt x="4597" y="2070"/>
                  </a:lnTo>
                  <a:cubicBezTo>
                    <a:pt x="4494" y="2165"/>
                    <a:pt x="4361" y="2218"/>
                    <a:pt x="4222" y="2218"/>
                  </a:cubicBezTo>
                  <a:lnTo>
                    <a:pt x="2285" y="2218"/>
                  </a:lnTo>
                  <a:cubicBezTo>
                    <a:pt x="2216" y="2218"/>
                    <a:pt x="2160" y="2274"/>
                    <a:pt x="2160" y="2343"/>
                  </a:cubicBezTo>
                  <a:cubicBezTo>
                    <a:pt x="2160" y="2412"/>
                    <a:pt x="2216" y="2468"/>
                    <a:pt x="2285" y="2468"/>
                  </a:cubicBezTo>
                  <a:lnTo>
                    <a:pt x="4222" y="2468"/>
                  </a:lnTo>
                  <a:cubicBezTo>
                    <a:pt x="4425" y="2468"/>
                    <a:pt x="4618" y="2392"/>
                    <a:pt x="4767" y="2253"/>
                  </a:cubicBezTo>
                  <a:lnTo>
                    <a:pt x="6247" y="876"/>
                  </a:lnTo>
                  <a:cubicBezTo>
                    <a:pt x="6352" y="778"/>
                    <a:pt x="6407" y="640"/>
                    <a:pt x="6399" y="497"/>
                  </a:cubicBezTo>
                  <a:close/>
                  <a:moveTo>
                    <a:pt x="1168" y="2518"/>
                  </a:moveTo>
                  <a:lnTo>
                    <a:pt x="250" y="2518"/>
                  </a:lnTo>
                  <a:lnTo>
                    <a:pt x="250" y="541"/>
                  </a:lnTo>
                  <a:lnTo>
                    <a:pt x="1168" y="541"/>
                  </a:lnTo>
                  <a:lnTo>
                    <a:pt x="1168" y="2518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cs typeface="+mn-cs"/>
              </a:endParaRPr>
            </a:p>
          </p:txBody>
        </p:sp>
        <p:sp>
          <p:nvSpPr>
            <p:cNvPr id="38" name="Freeform 777">
              <a:extLst>
                <a:ext uri="{FF2B5EF4-FFF2-40B4-BE49-F238E27FC236}">
                  <a16:creationId xmlns:a16="http://schemas.microsoft.com/office/drawing/2014/main" id="{F23950CA-6F1A-4261-948D-6B16828AE2DB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0" y="3371"/>
              <a:ext cx="7" cy="6"/>
            </a:xfrm>
            <a:custGeom>
              <a:avLst/>
              <a:gdLst>
                <a:gd name="T0" fmla="*/ 213 w 250"/>
                <a:gd name="T1" fmla="*/ 36 h 250"/>
                <a:gd name="T2" fmla="*/ 125 w 250"/>
                <a:gd name="T3" fmla="*/ 0 h 250"/>
                <a:gd name="T4" fmla="*/ 36 w 250"/>
                <a:gd name="T5" fmla="*/ 36 h 250"/>
                <a:gd name="T6" fmla="*/ 0 w 250"/>
                <a:gd name="T7" fmla="*/ 125 h 250"/>
                <a:gd name="T8" fmla="*/ 36 w 250"/>
                <a:gd name="T9" fmla="*/ 213 h 250"/>
                <a:gd name="T10" fmla="*/ 125 w 250"/>
                <a:gd name="T11" fmla="*/ 250 h 250"/>
                <a:gd name="T12" fmla="*/ 213 w 250"/>
                <a:gd name="T13" fmla="*/ 213 h 250"/>
                <a:gd name="T14" fmla="*/ 250 w 250"/>
                <a:gd name="T15" fmla="*/ 125 h 250"/>
                <a:gd name="T16" fmla="*/ 213 w 250"/>
                <a:gd name="T17" fmla="*/ 36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0" h="250">
                  <a:moveTo>
                    <a:pt x="213" y="36"/>
                  </a:moveTo>
                  <a:cubicBezTo>
                    <a:pt x="190" y="13"/>
                    <a:pt x="157" y="0"/>
                    <a:pt x="125" y="0"/>
                  </a:cubicBezTo>
                  <a:cubicBezTo>
                    <a:pt x="92" y="0"/>
                    <a:pt x="59" y="13"/>
                    <a:pt x="36" y="36"/>
                  </a:cubicBezTo>
                  <a:cubicBezTo>
                    <a:pt x="13" y="60"/>
                    <a:pt x="0" y="92"/>
                    <a:pt x="0" y="125"/>
                  </a:cubicBezTo>
                  <a:cubicBezTo>
                    <a:pt x="0" y="158"/>
                    <a:pt x="13" y="190"/>
                    <a:pt x="36" y="213"/>
                  </a:cubicBezTo>
                  <a:cubicBezTo>
                    <a:pt x="60" y="236"/>
                    <a:pt x="92" y="250"/>
                    <a:pt x="125" y="250"/>
                  </a:cubicBezTo>
                  <a:cubicBezTo>
                    <a:pt x="157" y="250"/>
                    <a:pt x="190" y="236"/>
                    <a:pt x="213" y="213"/>
                  </a:cubicBezTo>
                  <a:cubicBezTo>
                    <a:pt x="236" y="190"/>
                    <a:pt x="250" y="158"/>
                    <a:pt x="250" y="125"/>
                  </a:cubicBezTo>
                  <a:cubicBezTo>
                    <a:pt x="250" y="92"/>
                    <a:pt x="236" y="60"/>
                    <a:pt x="213" y="36"/>
                  </a:cubicBez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cs typeface="+mn-cs"/>
              </a:endParaRPr>
            </a:p>
          </p:txBody>
        </p:sp>
        <p:sp>
          <p:nvSpPr>
            <p:cNvPr id="39" name="Freeform 778">
              <a:extLst>
                <a:ext uri="{FF2B5EF4-FFF2-40B4-BE49-F238E27FC236}">
                  <a16:creationId xmlns:a16="http://schemas.microsoft.com/office/drawing/2014/main" id="{633BFF51-2831-4CB3-9842-E1552965E03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2" y="3367"/>
              <a:ext cx="6" cy="7"/>
            </a:xfrm>
            <a:custGeom>
              <a:avLst/>
              <a:gdLst>
                <a:gd name="T0" fmla="*/ 213 w 250"/>
                <a:gd name="T1" fmla="*/ 36 h 250"/>
                <a:gd name="T2" fmla="*/ 125 w 250"/>
                <a:gd name="T3" fmla="*/ 0 h 250"/>
                <a:gd name="T4" fmla="*/ 36 w 250"/>
                <a:gd name="T5" fmla="*/ 36 h 250"/>
                <a:gd name="T6" fmla="*/ 0 w 250"/>
                <a:gd name="T7" fmla="*/ 125 h 250"/>
                <a:gd name="T8" fmla="*/ 36 w 250"/>
                <a:gd name="T9" fmla="*/ 213 h 250"/>
                <a:gd name="T10" fmla="*/ 125 w 250"/>
                <a:gd name="T11" fmla="*/ 250 h 250"/>
                <a:gd name="T12" fmla="*/ 213 w 250"/>
                <a:gd name="T13" fmla="*/ 213 h 250"/>
                <a:gd name="T14" fmla="*/ 250 w 250"/>
                <a:gd name="T15" fmla="*/ 125 h 250"/>
                <a:gd name="T16" fmla="*/ 213 w 250"/>
                <a:gd name="T17" fmla="*/ 36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0" h="250">
                  <a:moveTo>
                    <a:pt x="213" y="36"/>
                  </a:moveTo>
                  <a:cubicBezTo>
                    <a:pt x="190" y="13"/>
                    <a:pt x="158" y="0"/>
                    <a:pt x="125" y="0"/>
                  </a:cubicBezTo>
                  <a:cubicBezTo>
                    <a:pt x="92" y="0"/>
                    <a:pt x="60" y="13"/>
                    <a:pt x="36" y="36"/>
                  </a:cubicBezTo>
                  <a:cubicBezTo>
                    <a:pt x="13" y="60"/>
                    <a:pt x="0" y="92"/>
                    <a:pt x="0" y="125"/>
                  </a:cubicBezTo>
                  <a:cubicBezTo>
                    <a:pt x="0" y="158"/>
                    <a:pt x="13" y="190"/>
                    <a:pt x="36" y="213"/>
                  </a:cubicBezTo>
                  <a:cubicBezTo>
                    <a:pt x="60" y="236"/>
                    <a:pt x="92" y="250"/>
                    <a:pt x="125" y="250"/>
                  </a:cubicBezTo>
                  <a:cubicBezTo>
                    <a:pt x="158" y="250"/>
                    <a:pt x="190" y="236"/>
                    <a:pt x="213" y="213"/>
                  </a:cubicBezTo>
                  <a:cubicBezTo>
                    <a:pt x="237" y="190"/>
                    <a:pt x="250" y="158"/>
                    <a:pt x="250" y="125"/>
                  </a:cubicBezTo>
                  <a:cubicBezTo>
                    <a:pt x="250" y="92"/>
                    <a:pt x="237" y="60"/>
                    <a:pt x="213" y="36"/>
                  </a:cubicBez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cs typeface="+mn-cs"/>
              </a:endParaRPr>
            </a:p>
          </p:txBody>
        </p:sp>
        <p:sp>
          <p:nvSpPr>
            <p:cNvPr id="40" name="Freeform 779">
              <a:extLst>
                <a:ext uri="{FF2B5EF4-FFF2-40B4-BE49-F238E27FC236}">
                  <a16:creationId xmlns:a16="http://schemas.microsoft.com/office/drawing/2014/main" id="{BCBFA3AC-9962-401F-9E48-037CC358550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562" y="3214"/>
              <a:ext cx="60" cy="75"/>
            </a:xfrm>
            <a:custGeom>
              <a:avLst/>
              <a:gdLst>
                <a:gd name="T0" fmla="*/ 1125 w 2250"/>
                <a:gd name="T1" fmla="*/ 0 h 2788"/>
                <a:gd name="T2" fmla="*/ 0 w 2250"/>
                <a:gd name="T3" fmla="*/ 1125 h 2788"/>
                <a:gd name="T4" fmla="*/ 375 w 2250"/>
                <a:gd name="T5" fmla="*/ 1500 h 2788"/>
                <a:gd name="T6" fmla="*/ 750 w 2250"/>
                <a:gd name="T7" fmla="*/ 1125 h 2788"/>
                <a:gd name="T8" fmla="*/ 1125 w 2250"/>
                <a:gd name="T9" fmla="*/ 750 h 2788"/>
                <a:gd name="T10" fmla="*/ 1500 w 2250"/>
                <a:gd name="T11" fmla="*/ 1125 h 2788"/>
                <a:gd name="T12" fmla="*/ 1125 w 2250"/>
                <a:gd name="T13" fmla="*/ 1500 h 2788"/>
                <a:gd name="T14" fmla="*/ 750 w 2250"/>
                <a:gd name="T15" fmla="*/ 1875 h 2788"/>
                <a:gd name="T16" fmla="*/ 750 w 2250"/>
                <a:gd name="T17" fmla="*/ 2413 h 2788"/>
                <a:gd name="T18" fmla="*/ 1125 w 2250"/>
                <a:gd name="T19" fmla="*/ 2788 h 2788"/>
                <a:gd name="T20" fmla="*/ 1500 w 2250"/>
                <a:gd name="T21" fmla="*/ 2413 h 2788"/>
                <a:gd name="T22" fmla="*/ 1500 w 2250"/>
                <a:gd name="T23" fmla="*/ 2186 h 2788"/>
                <a:gd name="T24" fmla="*/ 2250 w 2250"/>
                <a:gd name="T25" fmla="*/ 1125 h 2788"/>
                <a:gd name="T26" fmla="*/ 1125 w 2250"/>
                <a:gd name="T27" fmla="*/ 0 h 2788"/>
                <a:gd name="T28" fmla="*/ 1343 w 2250"/>
                <a:gd name="T29" fmla="*/ 1972 h 2788"/>
                <a:gd name="T30" fmla="*/ 1250 w 2250"/>
                <a:gd name="T31" fmla="*/ 2093 h 2788"/>
                <a:gd name="T32" fmla="*/ 1250 w 2250"/>
                <a:gd name="T33" fmla="*/ 2413 h 2788"/>
                <a:gd name="T34" fmla="*/ 1125 w 2250"/>
                <a:gd name="T35" fmla="*/ 2538 h 2788"/>
                <a:gd name="T36" fmla="*/ 1000 w 2250"/>
                <a:gd name="T37" fmla="*/ 2413 h 2788"/>
                <a:gd name="T38" fmla="*/ 1000 w 2250"/>
                <a:gd name="T39" fmla="*/ 1875 h 2788"/>
                <a:gd name="T40" fmla="*/ 1125 w 2250"/>
                <a:gd name="T41" fmla="*/ 1750 h 2788"/>
                <a:gd name="T42" fmla="*/ 1750 w 2250"/>
                <a:gd name="T43" fmla="*/ 1125 h 2788"/>
                <a:gd name="T44" fmla="*/ 1125 w 2250"/>
                <a:gd name="T45" fmla="*/ 500 h 2788"/>
                <a:gd name="T46" fmla="*/ 500 w 2250"/>
                <a:gd name="T47" fmla="*/ 1125 h 2788"/>
                <a:gd name="T48" fmla="*/ 375 w 2250"/>
                <a:gd name="T49" fmla="*/ 1250 h 2788"/>
                <a:gd name="T50" fmla="*/ 250 w 2250"/>
                <a:gd name="T51" fmla="*/ 1125 h 2788"/>
                <a:gd name="T52" fmla="*/ 1125 w 2250"/>
                <a:gd name="T53" fmla="*/ 250 h 2788"/>
                <a:gd name="T54" fmla="*/ 2000 w 2250"/>
                <a:gd name="T55" fmla="*/ 1125 h 2788"/>
                <a:gd name="T56" fmla="*/ 1343 w 2250"/>
                <a:gd name="T57" fmla="*/ 1972 h 27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250" h="2788">
                  <a:moveTo>
                    <a:pt x="1125" y="0"/>
                  </a:moveTo>
                  <a:cubicBezTo>
                    <a:pt x="504" y="0"/>
                    <a:pt x="0" y="505"/>
                    <a:pt x="0" y="1125"/>
                  </a:cubicBezTo>
                  <a:cubicBezTo>
                    <a:pt x="0" y="1332"/>
                    <a:pt x="168" y="1500"/>
                    <a:pt x="375" y="1500"/>
                  </a:cubicBezTo>
                  <a:cubicBezTo>
                    <a:pt x="582" y="1500"/>
                    <a:pt x="750" y="1332"/>
                    <a:pt x="750" y="1125"/>
                  </a:cubicBezTo>
                  <a:cubicBezTo>
                    <a:pt x="750" y="918"/>
                    <a:pt x="918" y="750"/>
                    <a:pt x="1125" y="750"/>
                  </a:cubicBezTo>
                  <a:cubicBezTo>
                    <a:pt x="1332" y="750"/>
                    <a:pt x="1500" y="918"/>
                    <a:pt x="1500" y="1125"/>
                  </a:cubicBezTo>
                  <a:cubicBezTo>
                    <a:pt x="1500" y="1332"/>
                    <a:pt x="1332" y="1500"/>
                    <a:pt x="1125" y="1500"/>
                  </a:cubicBezTo>
                  <a:cubicBezTo>
                    <a:pt x="918" y="1500"/>
                    <a:pt x="750" y="1668"/>
                    <a:pt x="750" y="1875"/>
                  </a:cubicBezTo>
                  <a:lnTo>
                    <a:pt x="750" y="2413"/>
                  </a:lnTo>
                  <a:cubicBezTo>
                    <a:pt x="750" y="2619"/>
                    <a:pt x="918" y="2788"/>
                    <a:pt x="1125" y="2788"/>
                  </a:cubicBezTo>
                  <a:cubicBezTo>
                    <a:pt x="1332" y="2788"/>
                    <a:pt x="1500" y="2619"/>
                    <a:pt x="1500" y="2413"/>
                  </a:cubicBezTo>
                  <a:lnTo>
                    <a:pt x="1500" y="2186"/>
                  </a:lnTo>
                  <a:cubicBezTo>
                    <a:pt x="1946" y="2028"/>
                    <a:pt x="2250" y="1605"/>
                    <a:pt x="2250" y="1125"/>
                  </a:cubicBezTo>
                  <a:cubicBezTo>
                    <a:pt x="2250" y="505"/>
                    <a:pt x="1745" y="0"/>
                    <a:pt x="1125" y="0"/>
                  </a:cubicBezTo>
                  <a:close/>
                  <a:moveTo>
                    <a:pt x="1343" y="1972"/>
                  </a:moveTo>
                  <a:cubicBezTo>
                    <a:pt x="1288" y="1987"/>
                    <a:pt x="1250" y="2036"/>
                    <a:pt x="1250" y="2093"/>
                  </a:cubicBezTo>
                  <a:lnTo>
                    <a:pt x="1250" y="2413"/>
                  </a:lnTo>
                  <a:cubicBezTo>
                    <a:pt x="1250" y="2481"/>
                    <a:pt x="1194" y="2538"/>
                    <a:pt x="1125" y="2538"/>
                  </a:cubicBezTo>
                  <a:cubicBezTo>
                    <a:pt x="1056" y="2538"/>
                    <a:pt x="1000" y="2481"/>
                    <a:pt x="1000" y="2413"/>
                  </a:cubicBezTo>
                  <a:lnTo>
                    <a:pt x="1000" y="1875"/>
                  </a:lnTo>
                  <a:cubicBezTo>
                    <a:pt x="1000" y="1806"/>
                    <a:pt x="1056" y="1750"/>
                    <a:pt x="1125" y="1750"/>
                  </a:cubicBezTo>
                  <a:cubicBezTo>
                    <a:pt x="1469" y="1750"/>
                    <a:pt x="1750" y="1470"/>
                    <a:pt x="1750" y="1125"/>
                  </a:cubicBezTo>
                  <a:cubicBezTo>
                    <a:pt x="1750" y="781"/>
                    <a:pt x="1469" y="500"/>
                    <a:pt x="1125" y="500"/>
                  </a:cubicBezTo>
                  <a:cubicBezTo>
                    <a:pt x="780" y="500"/>
                    <a:pt x="500" y="781"/>
                    <a:pt x="500" y="1125"/>
                  </a:cubicBezTo>
                  <a:cubicBezTo>
                    <a:pt x="500" y="1194"/>
                    <a:pt x="444" y="1250"/>
                    <a:pt x="375" y="1250"/>
                  </a:cubicBezTo>
                  <a:cubicBezTo>
                    <a:pt x="306" y="1250"/>
                    <a:pt x="250" y="1194"/>
                    <a:pt x="250" y="1125"/>
                  </a:cubicBezTo>
                  <a:cubicBezTo>
                    <a:pt x="250" y="643"/>
                    <a:pt x="642" y="250"/>
                    <a:pt x="1125" y="250"/>
                  </a:cubicBezTo>
                  <a:cubicBezTo>
                    <a:pt x="1607" y="250"/>
                    <a:pt x="2000" y="643"/>
                    <a:pt x="2000" y="1125"/>
                  </a:cubicBezTo>
                  <a:cubicBezTo>
                    <a:pt x="2000" y="1524"/>
                    <a:pt x="1730" y="1873"/>
                    <a:pt x="1343" y="1972"/>
                  </a:cubicBez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cs typeface="+mn-cs"/>
              </a:endParaRPr>
            </a:p>
          </p:txBody>
        </p:sp>
        <p:sp>
          <p:nvSpPr>
            <p:cNvPr id="41" name="Freeform 780">
              <a:extLst>
                <a:ext uri="{FF2B5EF4-FFF2-40B4-BE49-F238E27FC236}">
                  <a16:creationId xmlns:a16="http://schemas.microsoft.com/office/drawing/2014/main" id="{C679C3AF-2B27-46FB-922A-1E1D050C2BC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582" y="3296"/>
              <a:ext cx="20" cy="20"/>
            </a:xfrm>
            <a:custGeom>
              <a:avLst/>
              <a:gdLst>
                <a:gd name="T0" fmla="*/ 640 w 750"/>
                <a:gd name="T1" fmla="*/ 110 h 750"/>
                <a:gd name="T2" fmla="*/ 375 w 750"/>
                <a:gd name="T3" fmla="*/ 0 h 750"/>
                <a:gd name="T4" fmla="*/ 110 w 750"/>
                <a:gd name="T5" fmla="*/ 109 h 750"/>
                <a:gd name="T6" fmla="*/ 0 w 750"/>
                <a:gd name="T7" fmla="*/ 375 h 750"/>
                <a:gd name="T8" fmla="*/ 110 w 750"/>
                <a:gd name="T9" fmla="*/ 640 h 750"/>
                <a:gd name="T10" fmla="*/ 375 w 750"/>
                <a:gd name="T11" fmla="*/ 750 h 750"/>
                <a:gd name="T12" fmla="*/ 640 w 750"/>
                <a:gd name="T13" fmla="*/ 640 h 750"/>
                <a:gd name="T14" fmla="*/ 750 w 750"/>
                <a:gd name="T15" fmla="*/ 375 h 750"/>
                <a:gd name="T16" fmla="*/ 640 w 750"/>
                <a:gd name="T17" fmla="*/ 110 h 750"/>
                <a:gd name="T18" fmla="*/ 463 w 750"/>
                <a:gd name="T19" fmla="*/ 463 h 750"/>
                <a:gd name="T20" fmla="*/ 375 w 750"/>
                <a:gd name="T21" fmla="*/ 500 h 750"/>
                <a:gd name="T22" fmla="*/ 286 w 750"/>
                <a:gd name="T23" fmla="*/ 463 h 750"/>
                <a:gd name="T24" fmla="*/ 250 w 750"/>
                <a:gd name="T25" fmla="*/ 375 h 750"/>
                <a:gd name="T26" fmla="*/ 287 w 750"/>
                <a:gd name="T27" fmla="*/ 286 h 750"/>
                <a:gd name="T28" fmla="*/ 375 w 750"/>
                <a:gd name="T29" fmla="*/ 250 h 750"/>
                <a:gd name="T30" fmla="*/ 463 w 750"/>
                <a:gd name="T31" fmla="*/ 286 h 750"/>
                <a:gd name="T32" fmla="*/ 500 w 750"/>
                <a:gd name="T33" fmla="*/ 375 h 750"/>
                <a:gd name="T34" fmla="*/ 463 w 750"/>
                <a:gd name="T35" fmla="*/ 463 h 7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50" h="750">
                  <a:moveTo>
                    <a:pt x="640" y="110"/>
                  </a:moveTo>
                  <a:cubicBezTo>
                    <a:pt x="570" y="40"/>
                    <a:pt x="474" y="0"/>
                    <a:pt x="375" y="0"/>
                  </a:cubicBezTo>
                  <a:cubicBezTo>
                    <a:pt x="276" y="0"/>
                    <a:pt x="179" y="40"/>
                    <a:pt x="110" y="109"/>
                  </a:cubicBezTo>
                  <a:cubicBezTo>
                    <a:pt x="40" y="179"/>
                    <a:pt x="0" y="276"/>
                    <a:pt x="0" y="375"/>
                  </a:cubicBezTo>
                  <a:cubicBezTo>
                    <a:pt x="0" y="473"/>
                    <a:pt x="40" y="570"/>
                    <a:pt x="110" y="640"/>
                  </a:cubicBezTo>
                  <a:cubicBezTo>
                    <a:pt x="179" y="710"/>
                    <a:pt x="276" y="750"/>
                    <a:pt x="375" y="750"/>
                  </a:cubicBezTo>
                  <a:cubicBezTo>
                    <a:pt x="473" y="750"/>
                    <a:pt x="570" y="709"/>
                    <a:pt x="640" y="640"/>
                  </a:cubicBezTo>
                  <a:cubicBezTo>
                    <a:pt x="710" y="570"/>
                    <a:pt x="750" y="473"/>
                    <a:pt x="750" y="375"/>
                  </a:cubicBezTo>
                  <a:cubicBezTo>
                    <a:pt x="750" y="276"/>
                    <a:pt x="710" y="179"/>
                    <a:pt x="640" y="110"/>
                  </a:cubicBezTo>
                  <a:close/>
                  <a:moveTo>
                    <a:pt x="463" y="463"/>
                  </a:moveTo>
                  <a:cubicBezTo>
                    <a:pt x="440" y="486"/>
                    <a:pt x="407" y="500"/>
                    <a:pt x="375" y="500"/>
                  </a:cubicBezTo>
                  <a:cubicBezTo>
                    <a:pt x="342" y="500"/>
                    <a:pt x="309" y="486"/>
                    <a:pt x="286" y="463"/>
                  </a:cubicBezTo>
                  <a:cubicBezTo>
                    <a:pt x="263" y="440"/>
                    <a:pt x="250" y="407"/>
                    <a:pt x="250" y="375"/>
                  </a:cubicBezTo>
                  <a:cubicBezTo>
                    <a:pt x="250" y="342"/>
                    <a:pt x="263" y="309"/>
                    <a:pt x="287" y="286"/>
                  </a:cubicBezTo>
                  <a:cubicBezTo>
                    <a:pt x="309" y="263"/>
                    <a:pt x="342" y="250"/>
                    <a:pt x="375" y="250"/>
                  </a:cubicBezTo>
                  <a:cubicBezTo>
                    <a:pt x="407" y="250"/>
                    <a:pt x="440" y="263"/>
                    <a:pt x="463" y="286"/>
                  </a:cubicBezTo>
                  <a:cubicBezTo>
                    <a:pt x="486" y="309"/>
                    <a:pt x="500" y="342"/>
                    <a:pt x="500" y="375"/>
                  </a:cubicBezTo>
                  <a:cubicBezTo>
                    <a:pt x="500" y="407"/>
                    <a:pt x="486" y="440"/>
                    <a:pt x="463" y="463"/>
                  </a:cubicBez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cs typeface="+mn-cs"/>
              </a:endParaRPr>
            </a:p>
          </p:txBody>
        </p:sp>
        <p:sp>
          <p:nvSpPr>
            <p:cNvPr id="42" name="Freeform 781">
              <a:extLst>
                <a:ext uri="{FF2B5EF4-FFF2-40B4-BE49-F238E27FC236}">
                  <a16:creationId xmlns:a16="http://schemas.microsoft.com/office/drawing/2014/main" id="{3CCAA918-2755-42D7-9FF1-E3E20C7FF8C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2" y="3333"/>
              <a:ext cx="6" cy="28"/>
            </a:xfrm>
            <a:custGeom>
              <a:avLst/>
              <a:gdLst>
                <a:gd name="T0" fmla="*/ 125 w 250"/>
                <a:gd name="T1" fmla="*/ 0 h 1044"/>
                <a:gd name="T2" fmla="*/ 0 w 250"/>
                <a:gd name="T3" fmla="*/ 125 h 1044"/>
                <a:gd name="T4" fmla="*/ 0 w 250"/>
                <a:gd name="T5" fmla="*/ 919 h 1044"/>
                <a:gd name="T6" fmla="*/ 125 w 250"/>
                <a:gd name="T7" fmla="*/ 1044 h 1044"/>
                <a:gd name="T8" fmla="*/ 250 w 250"/>
                <a:gd name="T9" fmla="*/ 919 h 1044"/>
                <a:gd name="T10" fmla="*/ 250 w 250"/>
                <a:gd name="T11" fmla="*/ 125 h 1044"/>
                <a:gd name="T12" fmla="*/ 125 w 250"/>
                <a:gd name="T13" fmla="*/ 0 h 10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0" h="1044">
                  <a:moveTo>
                    <a:pt x="125" y="0"/>
                  </a:moveTo>
                  <a:cubicBezTo>
                    <a:pt x="56" y="0"/>
                    <a:pt x="0" y="56"/>
                    <a:pt x="0" y="125"/>
                  </a:cubicBezTo>
                  <a:lnTo>
                    <a:pt x="0" y="919"/>
                  </a:lnTo>
                  <a:cubicBezTo>
                    <a:pt x="0" y="988"/>
                    <a:pt x="56" y="1044"/>
                    <a:pt x="125" y="1044"/>
                  </a:cubicBezTo>
                  <a:cubicBezTo>
                    <a:pt x="194" y="1044"/>
                    <a:pt x="250" y="988"/>
                    <a:pt x="250" y="919"/>
                  </a:cubicBezTo>
                  <a:lnTo>
                    <a:pt x="250" y="125"/>
                  </a:lnTo>
                  <a:cubicBezTo>
                    <a:pt x="250" y="56"/>
                    <a:pt x="194" y="0"/>
                    <a:pt x="125" y="0"/>
                  </a:cubicBez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cs typeface="+mn-cs"/>
              </a:endParaRPr>
            </a:p>
          </p:txBody>
        </p:sp>
      </p:grpSp>
      <p:sp>
        <p:nvSpPr>
          <p:cNvPr id="131078" name="Rectangle 42">
            <a:extLst>
              <a:ext uri="{FF2B5EF4-FFF2-40B4-BE49-F238E27FC236}">
                <a16:creationId xmlns:a16="http://schemas.microsoft.com/office/drawing/2014/main" id="{AD22B160-F950-43F1-88A5-3AC2339D642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32000" y="1830388"/>
            <a:ext cx="4208463" cy="6365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spcAft>
                <a:spcPts val="1600"/>
              </a:spcAft>
            </a:pPr>
            <a:r>
              <a:rPr lang="ru-RU" altLang="en-US" sz="1400">
                <a:solidFill>
                  <a:schemeClr val="tx2"/>
                </a:solidFill>
              </a:rPr>
              <a:t>Ҳа</a:t>
            </a:r>
            <a:r>
              <a:rPr lang="en-US" altLang="en-US" sz="1400">
                <a:solidFill>
                  <a:schemeClr val="tx2"/>
                </a:solidFill>
              </a:rPr>
              <a:t>.</a:t>
            </a:r>
            <a:endParaRPr lang="ru-RU" altLang="en-US" sz="1400">
              <a:solidFill>
                <a:schemeClr val="tx2"/>
              </a:solidFill>
            </a:endParaRPr>
          </a:p>
          <a:p>
            <a:pPr eaLnBrk="1" hangingPunct="1">
              <a:spcAft>
                <a:spcPts val="1600"/>
              </a:spcAft>
            </a:pPr>
            <a:r>
              <a:rPr lang="ru-RU" altLang="en-US" sz="1400">
                <a:solidFill>
                  <a:schemeClr val="tx2"/>
                </a:solidFill>
              </a:rPr>
              <a:t>Йўқ</a:t>
            </a:r>
            <a:r>
              <a:rPr lang="en-US" altLang="en-US" sz="1400">
                <a:solidFill>
                  <a:schemeClr val="tx2"/>
                </a:solidFill>
              </a:rPr>
              <a:t>.</a:t>
            </a:r>
            <a:endParaRPr lang="ru-RU" altLang="en-US" sz="1400">
              <a:solidFill>
                <a:schemeClr val="tx2"/>
              </a:solidFill>
            </a:endParaRPr>
          </a:p>
        </p:txBody>
      </p:sp>
      <p:sp>
        <p:nvSpPr>
          <p:cNvPr id="44" name="Oval 43">
            <a:extLst>
              <a:ext uri="{FF2B5EF4-FFF2-40B4-BE49-F238E27FC236}">
                <a16:creationId xmlns:a16="http://schemas.microsoft.com/office/drawing/2014/main" id="{C2540A79-4E08-4A8D-A375-E1D180B93931}"/>
              </a:ext>
            </a:extLst>
          </p:cNvPr>
          <p:cNvSpPr/>
          <p:nvPr/>
        </p:nvSpPr>
        <p:spPr>
          <a:xfrm>
            <a:off x="1597025" y="1792288"/>
            <a:ext cx="331788" cy="331787"/>
          </a:xfrm>
          <a:prstGeom prst="ellipse">
            <a:avLst/>
          </a:prstGeom>
          <a:solidFill>
            <a:srgbClr val="1BD7D3"/>
          </a:solidFill>
          <a:ln w="381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400" b="1" dirty="0"/>
              <a:t>1</a:t>
            </a:r>
            <a:endParaRPr lang="en-US" sz="1400" b="1" dirty="0"/>
          </a:p>
        </p:txBody>
      </p:sp>
      <p:sp>
        <p:nvSpPr>
          <p:cNvPr id="50" name="Oval 49">
            <a:extLst>
              <a:ext uri="{FF2B5EF4-FFF2-40B4-BE49-F238E27FC236}">
                <a16:creationId xmlns:a16="http://schemas.microsoft.com/office/drawing/2014/main" id="{0BACBA1B-4EB8-42BE-8B82-7DA310A5B19C}"/>
              </a:ext>
            </a:extLst>
          </p:cNvPr>
          <p:cNvSpPr/>
          <p:nvPr/>
        </p:nvSpPr>
        <p:spPr>
          <a:xfrm>
            <a:off x="1597025" y="2185988"/>
            <a:ext cx="331788" cy="331787"/>
          </a:xfrm>
          <a:prstGeom prst="ellipse">
            <a:avLst/>
          </a:prstGeom>
          <a:solidFill>
            <a:srgbClr val="1BD7D3"/>
          </a:solidFill>
          <a:ln w="381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400" b="1" dirty="0"/>
              <a:t>2</a:t>
            </a:r>
            <a:endParaRPr lang="en-US" sz="1400" b="1" dirty="0"/>
          </a:p>
        </p:txBody>
      </p:sp>
      <p:sp>
        <p:nvSpPr>
          <p:cNvPr id="131081" name="object 12">
            <a:extLst>
              <a:ext uri="{FF2B5EF4-FFF2-40B4-BE49-F238E27FC236}">
                <a16:creationId xmlns:a16="http://schemas.microsoft.com/office/drawing/2014/main" id="{D5C711A1-5CB7-464D-8F09-89FA8C4D6C3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9738" y="3033713"/>
            <a:ext cx="688975" cy="685800"/>
          </a:xfrm>
          <a:custGeom>
            <a:avLst/>
            <a:gdLst>
              <a:gd name="T0" fmla="*/ 0 w 381000"/>
              <a:gd name="T1" fmla="*/ 0 h 379730"/>
              <a:gd name="T2" fmla="*/ 381000 w 381000"/>
              <a:gd name="T3" fmla="*/ 379730 h 379730"/>
            </a:gdLst>
            <a:ahLst/>
            <a:cxnLst/>
            <a:rect l="T0" t="T1" r="T2" b="T3"/>
            <a:pathLst>
              <a:path w="381000" h="379730">
                <a:moveTo>
                  <a:pt x="190500" y="0"/>
                </a:moveTo>
                <a:lnTo>
                  <a:pt x="146837" y="5011"/>
                </a:lnTo>
                <a:lnTo>
                  <a:pt x="106746" y="19287"/>
                </a:lnTo>
                <a:lnTo>
                  <a:pt x="71374" y="41687"/>
                </a:lnTo>
                <a:lnTo>
                  <a:pt x="41867" y="71072"/>
                </a:lnTo>
                <a:lnTo>
                  <a:pt x="19372" y="106302"/>
                </a:lnTo>
                <a:lnTo>
                  <a:pt x="5034" y="146237"/>
                </a:lnTo>
                <a:lnTo>
                  <a:pt x="0" y="189737"/>
                </a:lnTo>
                <a:lnTo>
                  <a:pt x="5034" y="233238"/>
                </a:lnTo>
                <a:lnTo>
                  <a:pt x="19372" y="273173"/>
                </a:lnTo>
                <a:lnTo>
                  <a:pt x="41867" y="308403"/>
                </a:lnTo>
                <a:lnTo>
                  <a:pt x="71374" y="337788"/>
                </a:lnTo>
                <a:lnTo>
                  <a:pt x="106746" y="360188"/>
                </a:lnTo>
                <a:lnTo>
                  <a:pt x="146837" y="374464"/>
                </a:lnTo>
                <a:lnTo>
                  <a:pt x="190500" y="379475"/>
                </a:lnTo>
                <a:lnTo>
                  <a:pt x="234162" y="374464"/>
                </a:lnTo>
                <a:lnTo>
                  <a:pt x="274253" y="360188"/>
                </a:lnTo>
                <a:lnTo>
                  <a:pt x="309625" y="337788"/>
                </a:lnTo>
                <a:lnTo>
                  <a:pt x="339132" y="308403"/>
                </a:lnTo>
                <a:lnTo>
                  <a:pt x="361627" y="273173"/>
                </a:lnTo>
                <a:lnTo>
                  <a:pt x="375965" y="233238"/>
                </a:lnTo>
                <a:lnTo>
                  <a:pt x="381000" y="189737"/>
                </a:lnTo>
                <a:lnTo>
                  <a:pt x="375965" y="146237"/>
                </a:lnTo>
                <a:lnTo>
                  <a:pt x="361627" y="106302"/>
                </a:lnTo>
                <a:lnTo>
                  <a:pt x="339132" y="71072"/>
                </a:lnTo>
                <a:lnTo>
                  <a:pt x="309625" y="41687"/>
                </a:lnTo>
                <a:lnTo>
                  <a:pt x="274253" y="19287"/>
                </a:lnTo>
                <a:lnTo>
                  <a:pt x="234162" y="5011"/>
                </a:lnTo>
                <a:lnTo>
                  <a:pt x="190500" y="0"/>
                </a:lnTo>
                <a:close/>
              </a:path>
            </a:pathLst>
          </a:custGeom>
          <a:solidFill>
            <a:srgbClr val="1BD7D3">
              <a:alpha val="27843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2800" b="1">
                <a:solidFill>
                  <a:srgbClr val="4A127B"/>
                </a:solidFill>
              </a:rPr>
              <a:t>13</a:t>
            </a:r>
            <a:endParaRPr lang="ru-RU" altLang="en-US" sz="2800" b="1">
              <a:solidFill>
                <a:srgbClr val="4A127B"/>
              </a:solidFill>
            </a:endParaRPr>
          </a:p>
        </p:txBody>
      </p:sp>
      <p:sp>
        <p:nvSpPr>
          <p:cNvPr id="131082" name="Rectangle 55">
            <a:extLst>
              <a:ext uri="{FF2B5EF4-FFF2-40B4-BE49-F238E27FC236}">
                <a16:creationId xmlns:a16="http://schemas.microsoft.com/office/drawing/2014/main" id="{BC2A24B8-696F-4AAB-A1BA-309791A76F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43050" y="3052763"/>
            <a:ext cx="4481513" cy="11699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ru-RU" altLang="en-US" sz="1400" b="1">
                <a:solidFill>
                  <a:srgbClr val="3A07DF"/>
                </a:solidFill>
              </a:rPr>
              <a:t>Сиз</a:t>
            </a:r>
            <a:r>
              <a:rPr lang="tr-TR" altLang="en-US" sz="1400" b="1">
                <a:solidFill>
                  <a:srgbClr val="3A07DF"/>
                </a:solidFill>
              </a:rPr>
              <a:t> </a:t>
            </a:r>
            <a:r>
              <a:rPr lang="ru-RU" altLang="en-US" sz="1400" b="1">
                <a:solidFill>
                  <a:srgbClr val="3A07DF"/>
                </a:solidFill>
              </a:rPr>
              <a:t>давлат</a:t>
            </a:r>
            <a:r>
              <a:rPr lang="tr-TR" altLang="en-US" sz="1400" b="1">
                <a:solidFill>
                  <a:srgbClr val="3A07DF"/>
                </a:solidFill>
              </a:rPr>
              <a:t> x</a:t>
            </a:r>
            <a:r>
              <a:rPr lang="ru-RU" altLang="en-US" sz="1400" b="1">
                <a:solidFill>
                  <a:srgbClr val="3A07DF"/>
                </a:solidFill>
              </a:rPr>
              <a:t>изматчисисиз</a:t>
            </a:r>
            <a:r>
              <a:rPr lang="tr-TR" altLang="en-US" sz="1400" b="1">
                <a:solidFill>
                  <a:srgbClr val="3A07DF"/>
                </a:solidFill>
              </a:rPr>
              <a:t>. </a:t>
            </a:r>
            <a:r>
              <a:rPr lang="ru-RU" altLang="en-US" sz="1400" b="1">
                <a:solidFill>
                  <a:srgbClr val="3A07DF"/>
                </a:solidFill>
              </a:rPr>
              <a:t>Сизнинг</a:t>
            </a:r>
            <a:r>
              <a:rPr lang="tr-TR" altLang="en-US" sz="1400" b="1">
                <a:solidFill>
                  <a:srgbClr val="3A07DF"/>
                </a:solidFill>
              </a:rPr>
              <a:t> x</a:t>
            </a:r>
            <a:r>
              <a:rPr lang="ru-RU" altLang="en-US" sz="1400" b="1">
                <a:solidFill>
                  <a:srgbClr val="3A07DF"/>
                </a:solidFill>
              </a:rPr>
              <a:t>измат</a:t>
            </a:r>
            <a:r>
              <a:rPr lang="tr-TR" altLang="en-US" sz="1400" b="1">
                <a:solidFill>
                  <a:srgbClr val="3A07DF"/>
                </a:solidFill>
              </a:rPr>
              <a:t> </a:t>
            </a:r>
            <a:r>
              <a:rPr lang="ru-RU" altLang="en-US" sz="1400" b="1">
                <a:solidFill>
                  <a:srgbClr val="3A07DF"/>
                </a:solidFill>
              </a:rPr>
              <a:t>вазифаларингиз</a:t>
            </a:r>
            <a:r>
              <a:rPr lang="tr-TR" altLang="en-US" sz="1400" b="1">
                <a:solidFill>
                  <a:srgbClr val="3A07DF"/>
                </a:solidFill>
              </a:rPr>
              <a:t> </a:t>
            </a:r>
            <a:r>
              <a:rPr lang="ru-RU" altLang="en-US" sz="1400" b="1">
                <a:solidFill>
                  <a:srgbClr val="3A07DF"/>
                </a:solidFill>
              </a:rPr>
              <a:t>доирасида</a:t>
            </a:r>
            <a:r>
              <a:rPr lang="tr-TR" altLang="en-US" sz="1400" b="1">
                <a:solidFill>
                  <a:srgbClr val="3A07DF"/>
                </a:solidFill>
              </a:rPr>
              <a:t> </a:t>
            </a:r>
            <a:r>
              <a:rPr lang="ru-RU" altLang="en-US" sz="1400" b="1">
                <a:solidFill>
                  <a:srgbClr val="3A07DF"/>
                </a:solidFill>
              </a:rPr>
              <a:t>кўрсатилган</a:t>
            </a:r>
            <a:r>
              <a:rPr lang="tr-TR" altLang="en-US" sz="1400" b="1">
                <a:solidFill>
                  <a:srgbClr val="3A07DF"/>
                </a:solidFill>
              </a:rPr>
              <a:t> x</a:t>
            </a:r>
            <a:r>
              <a:rPr lang="ru-RU" altLang="en-US" sz="1400" b="1">
                <a:solidFill>
                  <a:srgbClr val="3A07DF"/>
                </a:solidFill>
              </a:rPr>
              <a:t>измат</a:t>
            </a:r>
            <a:r>
              <a:rPr lang="tr-TR" altLang="en-US" sz="1400" b="1">
                <a:solidFill>
                  <a:srgbClr val="3A07DF"/>
                </a:solidFill>
              </a:rPr>
              <a:t> </a:t>
            </a:r>
            <a:r>
              <a:rPr lang="ru-RU" altLang="en-US" sz="1400" b="1">
                <a:solidFill>
                  <a:srgbClr val="3A07DF"/>
                </a:solidFill>
              </a:rPr>
              <a:t>учун</a:t>
            </a:r>
            <a:r>
              <a:rPr lang="tr-TR" altLang="en-US" sz="1400" b="1">
                <a:solidFill>
                  <a:srgbClr val="3A07DF"/>
                </a:solidFill>
              </a:rPr>
              <a:t> </a:t>
            </a:r>
            <a:r>
              <a:rPr lang="ru-RU" altLang="en-US" sz="1400" b="1">
                <a:solidFill>
                  <a:srgbClr val="3A07DF"/>
                </a:solidFill>
              </a:rPr>
              <a:t>миннатдорчилик</a:t>
            </a:r>
            <a:r>
              <a:rPr lang="tr-TR" altLang="en-US" sz="1400" b="1">
                <a:solidFill>
                  <a:srgbClr val="3A07DF"/>
                </a:solidFill>
              </a:rPr>
              <a:t> </a:t>
            </a:r>
            <a:r>
              <a:rPr lang="ru-RU" altLang="en-US" sz="1400" b="1">
                <a:solidFill>
                  <a:srgbClr val="3A07DF"/>
                </a:solidFill>
              </a:rPr>
              <a:t>сифатида</a:t>
            </a:r>
            <a:r>
              <a:rPr lang="tr-TR" altLang="en-US" sz="1400" b="1">
                <a:solidFill>
                  <a:srgbClr val="3A07DF"/>
                </a:solidFill>
              </a:rPr>
              <a:t> </a:t>
            </a:r>
            <a:r>
              <a:rPr lang="ru-RU" altLang="en-US" sz="1400" b="1">
                <a:solidFill>
                  <a:srgbClr val="3A07DF"/>
                </a:solidFill>
              </a:rPr>
              <a:t>сизга</a:t>
            </a:r>
            <a:r>
              <a:rPr lang="tr-TR" altLang="en-US" sz="1400" b="1">
                <a:solidFill>
                  <a:srgbClr val="3A07DF"/>
                </a:solidFill>
              </a:rPr>
              <a:t> </a:t>
            </a:r>
            <a:r>
              <a:rPr lang="ru-RU" altLang="en-US" sz="1400" b="1">
                <a:solidFill>
                  <a:srgbClr val="3A07DF"/>
                </a:solidFill>
              </a:rPr>
              <a:t>таниқли</a:t>
            </a:r>
            <a:r>
              <a:rPr lang="tr-TR" altLang="en-US" sz="1400" b="1">
                <a:solidFill>
                  <a:srgbClr val="3A07DF"/>
                </a:solidFill>
              </a:rPr>
              <a:t> </a:t>
            </a:r>
            <a:r>
              <a:rPr lang="ru-RU" altLang="en-US" sz="1400" b="1">
                <a:solidFill>
                  <a:srgbClr val="3A07DF"/>
                </a:solidFill>
              </a:rPr>
              <a:t>рассомнинг</a:t>
            </a:r>
            <a:r>
              <a:rPr lang="tr-TR" altLang="en-US" sz="1400" b="1">
                <a:solidFill>
                  <a:srgbClr val="3A07DF"/>
                </a:solidFill>
              </a:rPr>
              <a:t> </a:t>
            </a:r>
            <a:r>
              <a:rPr lang="ru-RU" altLang="en-US" sz="1400" b="1">
                <a:solidFill>
                  <a:srgbClr val="3A07DF"/>
                </a:solidFill>
              </a:rPr>
              <a:t>расми</a:t>
            </a:r>
            <a:r>
              <a:rPr lang="tr-TR" altLang="en-US" sz="1400" b="1">
                <a:solidFill>
                  <a:srgbClr val="3A07DF"/>
                </a:solidFill>
              </a:rPr>
              <a:t> </a:t>
            </a:r>
            <a:r>
              <a:rPr lang="ru-RU" altLang="en-US" sz="1400" b="1">
                <a:solidFill>
                  <a:srgbClr val="3A07DF"/>
                </a:solidFill>
              </a:rPr>
              <a:t>совға</a:t>
            </a:r>
            <a:r>
              <a:rPr lang="tr-TR" altLang="en-US" sz="1400" b="1">
                <a:solidFill>
                  <a:srgbClr val="3A07DF"/>
                </a:solidFill>
              </a:rPr>
              <a:t> </a:t>
            </a:r>
            <a:r>
              <a:rPr lang="ru-RU" altLang="en-US" sz="1400" b="1">
                <a:solidFill>
                  <a:srgbClr val="3A07DF"/>
                </a:solidFill>
              </a:rPr>
              <a:t>қилинди</a:t>
            </a:r>
            <a:r>
              <a:rPr lang="tr-TR" altLang="en-US" sz="1400" b="1">
                <a:solidFill>
                  <a:srgbClr val="3A07DF"/>
                </a:solidFill>
              </a:rPr>
              <a:t>. </a:t>
            </a:r>
            <a:r>
              <a:rPr lang="ru-RU" altLang="en-US" sz="1400" b="1">
                <a:solidFill>
                  <a:srgbClr val="3A07DF"/>
                </a:solidFill>
              </a:rPr>
              <a:t>Совғани</a:t>
            </a:r>
            <a:r>
              <a:rPr lang="tr-TR" altLang="en-US" sz="1400" b="1">
                <a:solidFill>
                  <a:srgbClr val="3A07DF"/>
                </a:solidFill>
              </a:rPr>
              <a:t> </a:t>
            </a:r>
            <a:r>
              <a:rPr lang="ru-RU" altLang="en-US" sz="1400" b="1">
                <a:solidFill>
                  <a:srgbClr val="3A07DF"/>
                </a:solidFill>
              </a:rPr>
              <a:t>қабул</a:t>
            </a:r>
            <a:r>
              <a:rPr lang="tr-TR" altLang="en-US" sz="1400" b="1">
                <a:solidFill>
                  <a:srgbClr val="3A07DF"/>
                </a:solidFill>
              </a:rPr>
              <a:t> </a:t>
            </a:r>
            <a:r>
              <a:rPr lang="ru-RU" altLang="en-US" sz="1400" b="1">
                <a:solidFill>
                  <a:srgbClr val="3A07DF"/>
                </a:solidFill>
              </a:rPr>
              <a:t>қилиш</a:t>
            </a:r>
            <a:r>
              <a:rPr lang="tr-TR" altLang="en-US" sz="1400" b="1">
                <a:solidFill>
                  <a:srgbClr val="3A07DF"/>
                </a:solidFill>
              </a:rPr>
              <a:t> </a:t>
            </a:r>
            <a:r>
              <a:rPr lang="ru-RU" altLang="en-US" sz="1400" b="1">
                <a:solidFill>
                  <a:srgbClr val="3A07DF"/>
                </a:solidFill>
              </a:rPr>
              <a:t>к</a:t>
            </a:r>
            <a:r>
              <a:rPr lang="tr-TR" altLang="en-US" sz="1400" b="1">
                <a:solidFill>
                  <a:srgbClr val="3A07DF"/>
                </a:solidFill>
              </a:rPr>
              <a:t>e</a:t>
            </a:r>
            <a:r>
              <a:rPr lang="ru-RU" altLang="en-US" sz="1400" b="1">
                <a:solidFill>
                  <a:srgbClr val="3A07DF"/>
                </a:solidFill>
              </a:rPr>
              <a:t>ракми</a:t>
            </a:r>
            <a:r>
              <a:rPr lang="tr-TR" altLang="en-US" sz="1400" b="1">
                <a:solidFill>
                  <a:srgbClr val="3A07DF"/>
                </a:solidFill>
              </a:rPr>
              <a:t>?</a:t>
            </a:r>
            <a:endParaRPr lang="ru-RU" altLang="en-US" sz="1400" b="1">
              <a:solidFill>
                <a:srgbClr val="3A07DF"/>
              </a:solidFill>
            </a:endParaRPr>
          </a:p>
        </p:txBody>
      </p:sp>
      <p:grpSp>
        <p:nvGrpSpPr>
          <p:cNvPr id="3" name="Group 775">
            <a:extLst>
              <a:ext uri="{FF2B5EF4-FFF2-40B4-BE49-F238E27FC236}">
                <a16:creationId xmlns:a16="http://schemas.microsoft.com/office/drawing/2014/main" id="{759A361E-E638-4F08-B68D-5992A3F3DC92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784413" y="3070858"/>
            <a:ext cx="613975" cy="610405"/>
            <a:chOff x="3506" y="3214"/>
            <a:chExt cx="172" cy="171"/>
          </a:xfrm>
          <a:solidFill>
            <a:srgbClr val="3A07DF"/>
          </a:solidFill>
        </p:grpSpPr>
        <p:sp>
          <p:nvSpPr>
            <p:cNvPr id="58" name="Freeform 776">
              <a:extLst>
                <a:ext uri="{FF2B5EF4-FFF2-40B4-BE49-F238E27FC236}">
                  <a16:creationId xmlns:a16="http://schemas.microsoft.com/office/drawing/2014/main" id="{16C9BFB8-9B7D-4CAB-8E28-54A3E3408C3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506" y="3311"/>
              <a:ext cx="172" cy="74"/>
            </a:xfrm>
            <a:custGeom>
              <a:avLst/>
              <a:gdLst>
                <a:gd name="T0" fmla="*/ 6399 w 6407"/>
                <a:gd name="T1" fmla="*/ 497 h 2768"/>
                <a:gd name="T2" fmla="*/ 6206 w 6407"/>
                <a:gd name="T3" fmla="*/ 138 h 2768"/>
                <a:gd name="T4" fmla="*/ 5592 w 6407"/>
                <a:gd name="T5" fmla="*/ 172 h 2768"/>
                <a:gd name="T6" fmla="*/ 4560 w 6407"/>
                <a:gd name="T7" fmla="*/ 1133 h 2768"/>
                <a:gd name="T8" fmla="*/ 4219 w 6407"/>
                <a:gd name="T9" fmla="*/ 682 h 2768"/>
                <a:gd name="T10" fmla="*/ 2958 w 6407"/>
                <a:gd name="T11" fmla="*/ 362 h 2768"/>
                <a:gd name="T12" fmla="*/ 2289 w 6407"/>
                <a:gd name="T13" fmla="*/ 384 h 2768"/>
                <a:gd name="T14" fmla="*/ 1418 w 6407"/>
                <a:gd name="T15" fmla="*/ 667 h 2768"/>
                <a:gd name="T16" fmla="*/ 1418 w 6407"/>
                <a:gd name="T17" fmla="*/ 416 h 2768"/>
                <a:gd name="T18" fmla="*/ 1293 w 6407"/>
                <a:gd name="T19" fmla="*/ 291 h 2768"/>
                <a:gd name="T20" fmla="*/ 125 w 6407"/>
                <a:gd name="T21" fmla="*/ 291 h 2768"/>
                <a:gd name="T22" fmla="*/ 0 w 6407"/>
                <a:gd name="T23" fmla="*/ 416 h 2768"/>
                <a:gd name="T24" fmla="*/ 0 w 6407"/>
                <a:gd name="T25" fmla="*/ 2643 h 2768"/>
                <a:gd name="T26" fmla="*/ 125 w 6407"/>
                <a:gd name="T27" fmla="*/ 2768 h 2768"/>
                <a:gd name="T28" fmla="*/ 1293 w 6407"/>
                <a:gd name="T29" fmla="*/ 2768 h 2768"/>
                <a:gd name="T30" fmla="*/ 1418 w 6407"/>
                <a:gd name="T31" fmla="*/ 2643 h 2768"/>
                <a:gd name="T32" fmla="*/ 1418 w 6407"/>
                <a:gd name="T33" fmla="*/ 930 h 2768"/>
                <a:gd name="T34" fmla="*/ 2366 w 6407"/>
                <a:gd name="T35" fmla="*/ 622 h 2768"/>
                <a:gd name="T36" fmla="*/ 2897 w 6407"/>
                <a:gd name="T37" fmla="*/ 605 h 2768"/>
                <a:gd name="T38" fmla="*/ 4157 w 6407"/>
                <a:gd name="T39" fmla="*/ 924 h 2768"/>
                <a:gd name="T40" fmla="*/ 4309 w 6407"/>
                <a:gd name="T41" fmla="*/ 1141 h 2768"/>
                <a:gd name="T42" fmla="*/ 4107 w 6407"/>
                <a:gd name="T43" fmla="*/ 1323 h 2768"/>
                <a:gd name="T44" fmla="*/ 3229 w 6407"/>
                <a:gd name="T45" fmla="*/ 1323 h 2768"/>
                <a:gd name="T46" fmla="*/ 3104 w 6407"/>
                <a:gd name="T47" fmla="*/ 1448 h 2768"/>
                <a:gd name="T48" fmla="*/ 3229 w 6407"/>
                <a:gd name="T49" fmla="*/ 1573 h 2768"/>
                <a:gd name="T50" fmla="*/ 3498 w 6407"/>
                <a:gd name="T51" fmla="*/ 1573 h 2768"/>
                <a:gd name="T52" fmla="*/ 3513 w 6407"/>
                <a:gd name="T53" fmla="*/ 1574 h 2768"/>
                <a:gd name="T54" fmla="*/ 4132 w 6407"/>
                <a:gd name="T55" fmla="*/ 1574 h 2768"/>
                <a:gd name="T56" fmla="*/ 4688 w 6407"/>
                <a:gd name="T57" fmla="*/ 1355 h 2768"/>
                <a:gd name="T58" fmla="*/ 5762 w 6407"/>
                <a:gd name="T59" fmla="*/ 355 h 2768"/>
                <a:gd name="T60" fmla="*/ 6057 w 6407"/>
                <a:gd name="T61" fmla="*/ 338 h 2768"/>
                <a:gd name="T62" fmla="*/ 6150 w 6407"/>
                <a:gd name="T63" fmla="*/ 511 h 2768"/>
                <a:gd name="T64" fmla="*/ 6077 w 6407"/>
                <a:gd name="T65" fmla="*/ 693 h 2768"/>
                <a:gd name="T66" fmla="*/ 4597 w 6407"/>
                <a:gd name="T67" fmla="*/ 2070 h 2768"/>
                <a:gd name="T68" fmla="*/ 4222 w 6407"/>
                <a:gd name="T69" fmla="*/ 2218 h 2768"/>
                <a:gd name="T70" fmla="*/ 2285 w 6407"/>
                <a:gd name="T71" fmla="*/ 2218 h 2768"/>
                <a:gd name="T72" fmla="*/ 2160 w 6407"/>
                <a:gd name="T73" fmla="*/ 2343 h 2768"/>
                <a:gd name="T74" fmla="*/ 2285 w 6407"/>
                <a:gd name="T75" fmla="*/ 2468 h 2768"/>
                <a:gd name="T76" fmla="*/ 4222 w 6407"/>
                <a:gd name="T77" fmla="*/ 2468 h 2768"/>
                <a:gd name="T78" fmla="*/ 4767 w 6407"/>
                <a:gd name="T79" fmla="*/ 2253 h 2768"/>
                <a:gd name="T80" fmla="*/ 6247 w 6407"/>
                <a:gd name="T81" fmla="*/ 876 h 2768"/>
                <a:gd name="T82" fmla="*/ 6399 w 6407"/>
                <a:gd name="T83" fmla="*/ 497 h 2768"/>
                <a:gd name="T84" fmla="*/ 1168 w 6407"/>
                <a:gd name="T85" fmla="*/ 2518 h 2768"/>
                <a:gd name="T86" fmla="*/ 250 w 6407"/>
                <a:gd name="T87" fmla="*/ 2518 h 2768"/>
                <a:gd name="T88" fmla="*/ 250 w 6407"/>
                <a:gd name="T89" fmla="*/ 541 h 2768"/>
                <a:gd name="T90" fmla="*/ 1168 w 6407"/>
                <a:gd name="T91" fmla="*/ 541 h 2768"/>
                <a:gd name="T92" fmla="*/ 1168 w 6407"/>
                <a:gd name="T93" fmla="*/ 2518 h 27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6407" h="2768">
                  <a:moveTo>
                    <a:pt x="6399" y="497"/>
                  </a:moveTo>
                  <a:cubicBezTo>
                    <a:pt x="6391" y="354"/>
                    <a:pt x="6321" y="223"/>
                    <a:pt x="6206" y="138"/>
                  </a:cubicBezTo>
                  <a:cubicBezTo>
                    <a:pt x="6020" y="0"/>
                    <a:pt x="5761" y="14"/>
                    <a:pt x="5592" y="172"/>
                  </a:cubicBezTo>
                  <a:lnTo>
                    <a:pt x="4560" y="1133"/>
                  </a:lnTo>
                  <a:cubicBezTo>
                    <a:pt x="4566" y="922"/>
                    <a:pt x="4427" y="735"/>
                    <a:pt x="4219" y="682"/>
                  </a:cubicBezTo>
                  <a:lnTo>
                    <a:pt x="2958" y="362"/>
                  </a:lnTo>
                  <a:cubicBezTo>
                    <a:pt x="2737" y="306"/>
                    <a:pt x="2506" y="314"/>
                    <a:pt x="2289" y="384"/>
                  </a:cubicBezTo>
                  <a:lnTo>
                    <a:pt x="1418" y="667"/>
                  </a:lnTo>
                  <a:lnTo>
                    <a:pt x="1418" y="416"/>
                  </a:lnTo>
                  <a:cubicBezTo>
                    <a:pt x="1418" y="347"/>
                    <a:pt x="1362" y="291"/>
                    <a:pt x="1293" y="291"/>
                  </a:cubicBezTo>
                  <a:lnTo>
                    <a:pt x="125" y="291"/>
                  </a:lnTo>
                  <a:cubicBezTo>
                    <a:pt x="56" y="291"/>
                    <a:pt x="0" y="347"/>
                    <a:pt x="0" y="416"/>
                  </a:cubicBezTo>
                  <a:lnTo>
                    <a:pt x="0" y="2643"/>
                  </a:lnTo>
                  <a:cubicBezTo>
                    <a:pt x="0" y="2712"/>
                    <a:pt x="56" y="2768"/>
                    <a:pt x="125" y="2768"/>
                  </a:cubicBezTo>
                  <a:lnTo>
                    <a:pt x="1293" y="2768"/>
                  </a:lnTo>
                  <a:cubicBezTo>
                    <a:pt x="1362" y="2768"/>
                    <a:pt x="1418" y="2712"/>
                    <a:pt x="1418" y="2643"/>
                  </a:cubicBezTo>
                  <a:lnTo>
                    <a:pt x="1418" y="930"/>
                  </a:lnTo>
                  <a:lnTo>
                    <a:pt x="2366" y="622"/>
                  </a:lnTo>
                  <a:cubicBezTo>
                    <a:pt x="2538" y="566"/>
                    <a:pt x="2722" y="560"/>
                    <a:pt x="2897" y="605"/>
                  </a:cubicBezTo>
                  <a:lnTo>
                    <a:pt x="4157" y="924"/>
                  </a:lnTo>
                  <a:cubicBezTo>
                    <a:pt x="4255" y="949"/>
                    <a:pt x="4319" y="1040"/>
                    <a:pt x="4309" y="1141"/>
                  </a:cubicBezTo>
                  <a:cubicBezTo>
                    <a:pt x="4299" y="1245"/>
                    <a:pt x="4212" y="1323"/>
                    <a:pt x="4107" y="1323"/>
                  </a:cubicBezTo>
                  <a:lnTo>
                    <a:pt x="3229" y="1323"/>
                  </a:lnTo>
                  <a:cubicBezTo>
                    <a:pt x="3160" y="1323"/>
                    <a:pt x="3104" y="1379"/>
                    <a:pt x="3104" y="1448"/>
                  </a:cubicBezTo>
                  <a:cubicBezTo>
                    <a:pt x="3104" y="1517"/>
                    <a:pt x="3160" y="1573"/>
                    <a:pt x="3229" y="1573"/>
                  </a:cubicBezTo>
                  <a:lnTo>
                    <a:pt x="3498" y="1573"/>
                  </a:lnTo>
                  <a:cubicBezTo>
                    <a:pt x="3503" y="1574"/>
                    <a:pt x="3508" y="1574"/>
                    <a:pt x="3513" y="1574"/>
                  </a:cubicBezTo>
                  <a:lnTo>
                    <a:pt x="4132" y="1574"/>
                  </a:lnTo>
                  <a:cubicBezTo>
                    <a:pt x="4339" y="1574"/>
                    <a:pt x="4536" y="1496"/>
                    <a:pt x="4688" y="1355"/>
                  </a:cubicBezTo>
                  <a:lnTo>
                    <a:pt x="5762" y="355"/>
                  </a:lnTo>
                  <a:cubicBezTo>
                    <a:pt x="5843" y="279"/>
                    <a:pt x="5967" y="272"/>
                    <a:pt x="6057" y="338"/>
                  </a:cubicBezTo>
                  <a:cubicBezTo>
                    <a:pt x="6112" y="379"/>
                    <a:pt x="6146" y="442"/>
                    <a:pt x="6150" y="511"/>
                  </a:cubicBezTo>
                  <a:cubicBezTo>
                    <a:pt x="6154" y="580"/>
                    <a:pt x="6127" y="646"/>
                    <a:pt x="6077" y="693"/>
                  </a:cubicBezTo>
                  <a:lnTo>
                    <a:pt x="4597" y="2070"/>
                  </a:lnTo>
                  <a:cubicBezTo>
                    <a:pt x="4494" y="2165"/>
                    <a:pt x="4361" y="2218"/>
                    <a:pt x="4222" y="2218"/>
                  </a:cubicBezTo>
                  <a:lnTo>
                    <a:pt x="2285" y="2218"/>
                  </a:lnTo>
                  <a:cubicBezTo>
                    <a:pt x="2216" y="2218"/>
                    <a:pt x="2160" y="2274"/>
                    <a:pt x="2160" y="2343"/>
                  </a:cubicBezTo>
                  <a:cubicBezTo>
                    <a:pt x="2160" y="2412"/>
                    <a:pt x="2216" y="2468"/>
                    <a:pt x="2285" y="2468"/>
                  </a:cubicBezTo>
                  <a:lnTo>
                    <a:pt x="4222" y="2468"/>
                  </a:lnTo>
                  <a:cubicBezTo>
                    <a:pt x="4425" y="2468"/>
                    <a:pt x="4618" y="2392"/>
                    <a:pt x="4767" y="2253"/>
                  </a:cubicBezTo>
                  <a:lnTo>
                    <a:pt x="6247" y="876"/>
                  </a:lnTo>
                  <a:cubicBezTo>
                    <a:pt x="6352" y="778"/>
                    <a:pt x="6407" y="640"/>
                    <a:pt x="6399" y="497"/>
                  </a:cubicBezTo>
                  <a:close/>
                  <a:moveTo>
                    <a:pt x="1168" y="2518"/>
                  </a:moveTo>
                  <a:lnTo>
                    <a:pt x="250" y="2518"/>
                  </a:lnTo>
                  <a:lnTo>
                    <a:pt x="250" y="541"/>
                  </a:lnTo>
                  <a:lnTo>
                    <a:pt x="1168" y="541"/>
                  </a:lnTo>
                  <a:lnTo>
                    <a:pt x="1168" y="2518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cs typeface="+mn-cs"/>
              </a:endParaRPr>
            </a:p>
          </p:txBody>
        </p:sp>
        <p:sp>
          <p:nvSpPr>
            <p:cNvPr id="59" name="Freeform 777">
              <a:extLst>
                <a:ext uri="{FF2B5EF4-FFF2-40B4-BE49-F238E27FC236}">
                  <a16:creationId xmlns:a16="http://schemas.microsoft.com/office/drawing/2014/main" id="{C3868937-F77C-46F3-AF19-4D57C191F64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0" y="3371"/>
              <a:ext cx="7" cy="6"/>
            </a:xfrm>
            <a:custGeom>
              <a:avLst/>
              <a:gdLst>
                <a:gd name="T0" fmla="*/ 213 w 250"/>
                <a:gd name="T1" fmla="*/ 36 h 250"/>
                <a:gd name="T2" fmla="*/ 125 w 250"/>
                <a:gd name="T3" fmla="*/ 0 h 250"/>
                <a:gd name="T4" fmla="*/ 36 w 250"/>
                <a:gd name="T5" fmla="*/ 36 h 250"/>
                <a:gd name="T6" fmla="*/ 0 w 250"/>
                <a:gd name="T7" fmla="*/ 125 h 250"/>
                <a:gd name="T8" fmla="*/ 36 w 250"/>
                <a:gd name="T9" fmla="*/ 213 h 250"/>
                <a:gd name="T10" fmla="*/ 125 w 250"/>
                <a:gd name="T11" fmla="*/ 250 h 250"/>
                <a:gd name="T12" fmla="*/ 213 w 250"/>
                <a:gd name="T13" fmla="*/ 213 h 250"/>
                <a:gd name="T14" fmla="*/ 250 w 250"/>
                <a:gd name="T15" fmla="*/ 125 h 250"/>
                <a:gd name="T16" fmla="*/ 213 w 250"/>
                <a:gd name="T17" fmla="*/ 36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0" h="250">
                  <a:moveTo>
                    <a:pt x="213" y="36"/>
                  </a:moveTo>
                  <a:cubicBezTo>
                    <a:pt x="190" y="13"/>
                    <a:pt x="157" y="0"/>
                    <a:pt x="125" y="0"/>
                  </a:cubicBezTo>
                  <a:cubicBezTo>
                    <a:pt x="92" y="0"/>
                    <a:pt x="59" y="13"/>
                    <a:pt x="36" y="36"/>
                  </a:cubicBezTo>
                  <a:cubicBezTo>
                    <a:pt x="13" y="60"/>
                    <a:pt x="0" y="92"/>
                    <a:pt x="0" y="125"/>
                  </a:cubicBezTo>
                  <a:cubicBezTo>
                    <a:pt x="0" y="158"/>
                    <a:pt x="13" y="190"/>
                    <a:pt x="36" y="213"/>
                  </a:cubicBezTo>
                  <a:cubicBezTo>
                    <a:pt x="60" y="236"/>
                    <a:pt x="92" y="250"/>
                    <a:pt x="125" y="250"/>
                  </a:cubicBezTo>
                  <a:cubicBezTo>
                    <a:pt x="157" y="250"/>
                    <a:pt x="190" y="236"/>
                    <a:pt x="213" y="213"/>
                  </a:cubicBezTo>
                  <a:cubicBezTo>
                    <a:pt x="236" y="190"/>
                    <a:pt x="250" y="158"/>
                    <a:pt x="250" y="125"/>
                  </a:cubicBezTo>
                  <a:cubicBezTo>
                    <a:pt x="250" y="92"/>
                    <a:pt x="236" y="60"/>
                    <a:pt x="213" y="36"/>
                  </a:cubicBez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cs typeface="+mn-cs"/>
              </a:endParaRPr>
            </a:p>
          </p:txBody>
        </p:sp>
        <p:sp>
          <p:nvSpPr>
            <p:cNvPr id="60" name="Freeform 778">
              <a:extLst>
                <a:ext uri="{FF2B5EF4-FFF2-40B4-BE49-F238E27FC236}">
                  <a16:creationId xmlns:a16="http://schemas.microsoft.com/office/drawing/2014/main" id="{6D41491A-E687-44E5-BBCC-34DC3126A1AB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2" y="3367"/>
              <a:ext cx="6" cy="7"/>
            </a:xfrm>
            <a:custGeom>
              <a:avLst/>
              <a:gdLst>
                <a:gd name="T0" fmla="*/ 213 w 250"/>
                <a:gd name="T1" fmla="*/ 36 h 250"/>
                <a:gd name="T2" fmla="*/ 125 w 250"/>
                <a:gd name="T3" fmla="*/ 0 h 250"/>
                <a:gd name="T4" fmla="*/ 36 w 250"/>
                <a:gd name="T5" fmla="*/ 36 h 250"/>
                <a:gd name="T6" fmla="*/ 0 w 250"/>
                <a:gd name="T7" fmla="*/ 125 h 250"/>
                <a:gd name="T8" fmla="*/ 36 w 250"/>
                <a:gd name="T9" fmla="*/ 213 h 250"/>
                <a:gd name="T10" fmla="*/ 125 w 250"/>
                <a:gd name="T11" fmla="*/ 250 h 250"/>
                <a:gd name="T12" fmla="*/ 213 w 250"/>
                <a:gd name="T13" fmla="*/ 213 h 250"/>
                <a:gd name="T14" fmla="*/ 250 w 250"/>
                <a:gd name="T15" fmla="*/ 125 h 250"/>
                <a:gd name="T16" fmla="*/ 213 w 250"/>
                <a:gd name="T17" fmla="*/ 36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0" h="250">
                  <a:moveTo>
                    <a:pt x="213" y="36"/>
                  </a:moveTo>
                  <a:cubicBezTo>
                    <a:pt x="190" y="13"/>
                    <a:pt x="158" y="0"/>
                    <a:pt x="125" y="0"/>
                  </a:cubicBezTo>
                  <a:cubicBezTo>
                    <a:pt x="92" y="0"/>
                    <a:pt x="60" y="13"/>
                    <a:pt x="36" y="36"/>
                  </a:cubicBezTo>
                  <a:cubicBezTo>
                    <a:pt x="13" y="60"/>
                    <a:pt x="0" y="92"/>
                    <a:pt x="0" y="125"/>
                  </a:cubicBezTo>
                  <a:cubicBezTo>
                    <a:pt x="0" y="158"/>
                    <a:pt x="13" y="190"/>
                    <a:pt x="36" y="213"/>
                  </a:cubicBezTo>
                  <a:cubicBezTo>
                    <a:pt x="60" y="236"/>
                    <a:pt x="92" y="250"/>
                    <a:pt x="125" y="250"/>
                  </a:cubicBezTo>
                  <a:cubicBezTo>
                    <a:pt x="158" y="250"/>
                    <a:pt x="190" y="236"/>
                    <a:pt x="213" y="213"/>
                  </a:cubicBezTo>
                  <a:cubicBezTo>
                    <a:pt x="237" y="190"/>
                    <a:pt x="250" y="158"/>
                    <a:pt x="250" y="125"/>
                  </a:cubicBezTo>
                  <a:cubicBezTo>
                    <a:pt x="250" y="92"/>
                    <a:pt x="237" y="60"/>
                    <a:pt x="213" y="36"/>
                  </a:cubicBez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cs typeface="+mn-cs"/>
              </a:endParaRPr>
            </a:p>
          </p:txBody>
        </p:sp>
        <p:sp>
          <p:nvSpPr>
            <p:cNvPr id="61" name="Freeform 779">
              <a:extLst>
                <a:ext uri="{FF2B5EF4-FFF2-40B4-BE49-F238E27FC236}">
                  <a16:creationId xmlns:a16="http://schemas.microsoft.com/office/drawing/2014/main" id="{0A2CD554-1D76-4D29-914E-1555B3A2D1B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562" y="3214"/>
              <a:ext cx="60" cy="75"/>
            </a:xfrm>
            <a:custGeom>
              <a:avLst/>
              <a:gdLst>
                <a:gd name="T0" fmla="*/ 1125 w 2250"/>
                <a:gd name="T1" fmla="*/ 0 h 2788"/>
                <a:gd name="T2" fmla="*/ 0 w 2250"/>
                <a:gd name="T3" fmla="*/ 1125 h 2788"/>
                <a:gd name="T4" fmla="*/ 375 w 2250"/>
                <a:gd name="T5" fmla="*/ 1500 h 2788"/>
                <a:gd name="T6" fmla="*/ 750 w 2250"/>
                <a:gd name="T7" fmla="*/ 1125 h 2788"/>
                <a:gd name="T8" fmla="*/ 1125 w 2250"/>
                <a:gd name="T9" fmla="*/ 750 h 2788"/>
                <a:gd name="T10" fmla="*/ 1500 w 2250"/>
                <a:gd name="T11" fmla="*/ 1125 h 2788"/>
                <a:gd name="T12" fmla="*/ 1125 w 2250"/>
                <a:gd name="T13" fmla="*/ 1500 h 2788"/>
                <a:gd name="T14" fmla="*/ 750 w 2250"/>
                <a:gd name="T15" fmla="*/ 1875 h 2788"/>
                <a:gd name="T16" fmla="*/ 750 w 2250"/>
                <a:gd name="T17" fmla="*/ 2413 h 2788"/>
                <a:gd name="T18" fmla="*/ 1125 w 2250"/>
                <a:gd name="T19" fmla="*/ 2788 h 2788"/>
                <a:gd name="T20" fmla="*/ 1500 w 2250"/>
                <a:gd name="T21" fmla="*/ 2413 h 2788"/>
                <a:gd name="T22" fmla="*/ 1500 w 2250"/>
                <a:gd name="T23" fmla="*/ 2186 h 2788"/>
                <a:gd name="T24" fmla="*/ 2250 w 2250"/>
                <a:gd name="T25" fmla="*/ 1125 h 2788"/>
                <a:gd name="T26" fmla="*/ 1125 w 2250"/>
                <a:gd name="T27" fmla="*/ 0 h 2788"/>
                <a:gd name="T28" fmla="*/ 1343 w 2250"/>
                <a:gd name="T29" fmla="*/ 1972 h 2788"/>
                <a:gd name="T30" fmla="*/ 1250 w 2250"/>
                <a:gd name="T31" fmla="*/ 2093 h 2788"/>
                <a:gd name="T32" fmla="*/ 1250 w 2250"/>
                <a:gd name="T33" fmla="*/ 2413 h 2788"/>
                <a:gd name="T34" fmla="*/ 1125 w 2250"/>
                <a:gd name="T35" fmla="*/ 2538 h 2788"/>
                <a:gd name="T36" fmla="*/ 1000 w 2250"/>
                <a:gd name="T37" fmla="*/ 2413 h 2788"/>
                <a:gd name="T38" fmla="*/ 1000 w 2250"/>
                <a:gd name="T39" fmla="*/ 1875 h 2788"/>
                <a:gd name="T40" fmla="*/ 1125 w 2250"/>
                <a:gd name="T41" fmla="*/ 1750 h 2788"/>
                <a:gd name="T42" fmla="*/ 1750 w 2250"/>
                <a:gd name="T43" fmla="*/ 1125 h 2788"/>
                <a:gd name="T44" fmla="*/ 1125 w 2250"/>
                <a:gd name="T45" fmla="*/ 500 h 2788"/>
                <a:gd name="T46" fmla="*/ 500 w 2250"/>
                <a:gd name="T47" fmla="*/ 1125 h 2788"/>
                <a:gd name="T48" fmla="*/ 375 w 2250"/>
                <a:gd name="T49" fmla="*/ 1250 h 2788"/>
                <a:gd name="T50" fmla="*/ 250 w 2250"/>
                <a:gd name="T51" fmla="*/ 1125 h 2788"/>
                <a:gd name="T52" fmla="*/ 1125 w 2250"/>
                <a:gd name="T53" fmla="*/ 250 h 2788"/>
                <a:gd name="T54" fmla="*/ 2000 w 2250"/>
                <a:gd name="T55" fmla="*/ 1125 h 2788"/>
                <a:gd name="T56" fmla="*/ 1343 w 2250"/>
                <a:gd name="T57" fmla="*/ 1972 h 27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250" h="2788">
                  <a:moveTo>
                    <a:pt x="1125" y="0"/>
                  </a:moveTo>
                  <a:cubicBezTo>
                    <a:pt x="504" y="0"/>
                    <a:pt x="0" y="505"/>
                    <a:pt x="0" y="1125"/>
                  </a:cubicBezTo>
                  <a:cubicBezTo>
                    <a:pt x="0" y="1332"/>
                    <a:pt x="168" y="1500"/>
                    <a:pt x="375" y="1500"/>
                  </a:cubicBezTo>
                  <a:cubicBezTo>
                    <a:pt x="582" y="1500"/>
                    <a:pt x="750" y="1332"/>
                    <a:pt x="750" y="1125"/>
                  </a:cubicBezTo>
                  <a:cubicBezTo>
                    <a:pt x="750" y="918"/>
                    <a:pt x="918" y="750"/>
                    <a:pt x="1125" y="750"/>
                  </a:cubicBezTo>
                  <a:cubicBezTo>
                    <a:pt x="1332" y="750"/>
                    <a:pt x="1500" y="918"/>
                    <a:pt x="1500" y="1125"/>
                  </a:cubicBezTo>
                  <a:cubicBezTo>
                    <a:pt x="1500" y="1332"/>
                    <a:pt x="1332" y="1500"/>
                    <a:pt x="1125" y="1500"/>
                  </a:cubicBezTo>
                  <a:cubicBezTo>
                    <a:pt x="918" y="1500"/>
                    <a:pt x="750" y="1668"/>
                    <a:pt x="750" y="1875"/>
                  </a:cubicBezTo>
                  <a:lnTo>
                    <a:pt x="750" y="2413"/>
                  </a:lnTo>
                  <a:cubicBezTo>
                    <a:pt x="750" y="2619"/>
                    <a:pt x="918" y="2788"/>
                    <a:pt x="1125" y="2788"/>
                  </a:cubicBezTo>
                  <a:cubicBezTo>
                    <a:pt x="1332" y="2788"/>
                    <a:pt x="1500" y="2619"/>
                    <a:pt x="1500" y="2413"/>
                  </a:cubicBezTo>
                  <a:lnTo>
                    <a:pt x="1500" y="2186"/>
                  </a:lnTo>
                  <a:cubicBezTo>
                    <a:pt x="1946" y="2028"/>
                    <a:pt x="2250" y="1605"/>
                    <a:pt x="2250" y="1125"/>
                  </a:cubicBezTo>
                  <a:cubicBezTo>
                    <a:pt x="2250" y="505"/>
                    <a:pt x="1745" y="0"/>
                    <a:pt x="1125" y="0"/>
                  </a:cubicBezTo>
                  <a:close/>
                  <a:moveTo>
                    <a:pt x="1343" y="1972"/>
                  </a:moveTo>
                  <a:cubicBezTo>
                    <a:pt x="1288" y="1987"/>
                    <a:pt x="1250" y="2036"/>
                    <a:pt x="1250" y="2093"/>
                  </a:cubicBezTo>
                  <a:lnTo>
                    <a:pt x="1250" y="2413"/>
                  </a:lnTo>
                  <a:cubicBezTo>
                    <a:pt x="1250" y="2481"/>
                    <a:pt x="1194" y="2538"/>
                    <a:pt x="1125" y="2538"/>
                  </a:cubicBezTo>
                  <a:cubicBezTo>
                    <a:pt x="1056" y="2538"/>
                    <a:pt x="1000" y="2481"/>
                    <a:pt x="1000" y="2413"/>
                  </a:cubicBezTo>
                  <a:lnTo>
                    <a:pt x="1000" y="1875"/>
                  </a:lnTo>
                  <a:cubicBezTo>
                    <a:pt x="1000" y="1806"/>
                    <a:pt x="1056" y="1750"/>
                    <a:pt x="1125" y="1750"/>
                  </a:cubicBezTo>
                  <a:cubicBezTo>
                    <a:pt x="1469" y="1750"/>
                    <a:pt x="1750" y="1470"/>
                    <a:pt x="1750" y="1125"/>
                  </a:cubicBezTo>
                  <a:cubicBezTo>
                    <a:pt x="1750" y="781"/>
                    <a:pt x="1469" y="500"/>
                    <a:pt x="1125" y="500"/>
                  </a:cubicBezTo>
                  <a:cubicBezTo>
                    <a:pt x="780" y="500"/>
                    <a:pt x="500" y="781"/>
                    <a:pt x="500" y="1125"/>
                  </a:cubicBezTo>
                  <a:cubicBezTo>
                    <a:pt x="500" y="1194"/>
                    <a:pt x="444" y="1250"/>
                    <a:pt x="375" y="1250"/>
                  </a:cubicBezTo>
                  <a:cubicBezTo>
                    <a:pt x="306" y="1250"/>
                    <a:pt x="250" y="1194"/>
                    <a:pt x="250" y="1125"/>
                  </a:cubicBezTo>
                  <a:cubicBezTo>
                    <a:pt x="250" y="643"/>
                    <a:pt x="642" y="250"/>
                    <a:pt x="1125" y="250"/>
                  </a:cubicBezTo>
                  <a:cubicBezTo>
                    <a:pt x="1607" y="250"/>
                    <a:pt x="2000" y="643"/>
                    <a:pt x="2000" y="1125"/>
                  </a:cubicBezTo>
                  <a:cubicBezTo>
                    <a:pt x="2000" y="1524"/>
                    <a:pt x="1730" y="1873"/>
                    <a:pt x="1343" y="1972"/>
                  </a:cubicBez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cs typeface="+mn-cs"/>
              </a:endParaRPr>
            </a:p>
          </p:txBody>
        </p:sp>
        <p:sp>
          <p:nvSpPr>
            <p:cNvPr id="62" name="Freeform 780">
              <a:extLst>
                <a:ext uri="{FF2B5EF4-FFF2-40B4-BE49-F238E27FC236}">
                  <a16:creationId xmlns:a16="http://schemas.microsoft.com/office/drawing/2014/main" id="{2EF9508F-1C06-437B-BA81-6751EC1F08E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582" y="3296"/>
              <a:ext cx="20" cy="20"/>
            </a:xfrm>
            <a:custGeom>
              <a:avLst/>
              <a:gdLst>
                <a:gd name="T0" fmla="*/ 640 w 750"/>
                <a:gd name="T1" fmla="*/ 110 h 750"/>
                <a:gd name="T2" fmla="*/ 375 w 750"/>
                <a:gd name="T3" fmla="*/ 0 h 750"/>
                <a:gd name="T4" fmla="*/ 110 w 750"/>
                <a:gd name="T5" fmla="*/ 109 h 750"/>
                <a:gd name="T6" fmla="*/ 0 w 750"/>
                <a:gd name="T7" fmla="*/ 375 h 750"/>
                <a:gd name="T8" fmla="*/ 110 w 750"/>
                <a:gd name="T9" fmla="*/ 640 h 750"/>
                <a:gd name="T10" fmla="*/ 375 w 750"/>
                <a:gd name="T11" fmla="*/ 750 h 750"/>
                <a:gd name="T12" fmla="*/ 640 w 750"/>
                <a:gd name="T13" fmla="*/ 640 h 750"/>
                <a:gd name="T14" fmla="*/ 750 w 750"/>
                <a:gd name="T15" fmla="*/ 375 h 750"/>
                <a:gd name="T16" fmla="*/ 640 w 750"/>
                <a:gd name="T17" fmla="*/ 110 h 750"/>
                <a:gd name="T18" fmla="*/ 463 w 750"/>
                <a:gd name="T19" fmla="*/ 463 h 750"/>
                <a:gd name="T20" fmla="*/ 375 w 750"/>
                <a:gd name="T21" fmla="*/ 500 h 750"/>
                <a:gd name="T22" fmla="*/ 286 w 750"/>
                <a:gd name="T23" fmla="*/ 463 h 750"/>
                <a:gd name="T24" fmla="*/ 250 w 750"/>
                <a:gd name="T25" fmla="*/ 375 h 750"/>
                <a:gd name="T26" fmla="*/ 287 w 750"/>
                <a:gd name="T27" fmla="*/ 286 h 750"/>
                <a:gd name="T28" fmla="*/ 375 w 750"/>
                <a:gd name="T29" fmla="*/ 250 h 750"/>
                <a:gd name="T30" fmla="*/ 463 w 750"/>
                <a:gd name="T31" fmla="*/ 286 h 750"/>
                <a:gd name="T32" fmla="*/ 500 w 750"/>
                <a:gd name="T33" fmla="*/ 375 h 750"/>
                <a:gd name="T34" fmla="*/ 463 w 750"/>
                <a:gd name="T35" fmla="*/ 463 h 7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50" h="750">
                  <a:moveTo>
                    <a:pt x="640" y="110"/>
                  </a:moveTo>
                  <a:cubicBezTo>
                    <a:pt x="570" y="40"/>
                    <a:pt x="474" y="0"/>
                    <a:pt x="375" y="0"/>
                  </a:cubicBezTo>
                  <a:cubicBezTo>
                    <a:pt x="276" y="0"/>
                    <a:pt x="179" y="40"/>
                    <a:pt x="110" y="109"/>
                  </a:cubicBezTo>
                  <a:cubicBezTo>
                    <a:pt x="40" y="179"/>
                    <a:pt x="0" y="276"/>
                    <a:pt x="0" y="375"/>
                  </a:cubicBezTo>
                  <a:cubicBezTo>
                    <a:pt x="0" y="473"/>
                    <a:pt x="40" y="570"/>
                    <a:pt x="110" y="640"/>
                  </a:cubicBezTo>
                  <a:cubicBezTo>
                    <a:pt x="179" y="710"/>
                    <a:pt x="276" y="750"/>
                    <a:pt x="375" y="750"/>
                  </a:cubicBezTo>
                  <a:cubicBezTo>
                    <a:pt x="473" y="750"/>
                    <a:pt x="570" y="709"/>
                    <a:pt x="640" y="640"/>
                  </a:cubicBezTo>
                  <a:cubicBezTo>
                    <a:pt x="710" y="570"/>
                    <a:pt x="750" y="473"/>
                    <a:pt x="750" y="375"/>
                  </a:cubicBezTo>
                  <a:cubicBezTo>
                    <a:pt x="750" y="276"/>
                    <a:pt x="710" y="179"/>
                    <a:pt x="640" y="110"/>
                  </a:cubicBezTo>
                  <a:close/>
                  <a:moveTo>
                    <a:pt x="463" y="463"/>
                  </a:moveTo>
                  <a:cubicBezTo>
                    <a:pt x="440" y="486"/>
                    <a:pt x="407" y="500"/>
                    <a:pt x="375" y="500"/>
                  </a:cubicBezTo>
                  <a:cubicBezTo>
                    <a:pt x="342" y="500"/>
                    <a:pt x="309" y="486"/>
                    <a:pt x="286" y="463"/>
                  </a:cubicBezTo>
                  <a:cubicBezTo>
                    <a:pt x="263" y="440"/>
                    <a:pt x="250" y="407"/>
                    <a:pt x="250" y="375"/>
                  </a:cubicBezTo>
                  <a:cubicBezTo>
                    <a:pt x="250" y="342"/>
                    <a:pt x="263" y="309"/>
                    <a:pt x="287" y="286"/>
                  </a:cubicBezTo>
                  <a:cubicBezTo>
                    <a:pt x="309" y="263"/>
                    <a:pt x="342" y="250"/>
                    <a:pt x="375" y="250"/>
                  </a:cubicBezTo>
                  <a:cubicBezTo>
                    <a:pt x="407" y="250"/>
                    <a:pt x="440" y="263"/>
                    <a:pt x="463" y="286"/>
                  </a:cubicBezTo>
                  <a:cubicBezTo>
                    <a:pt x="486" y="309"/>
                    <a:pt x="500" y="342"/>
                    <a:pt x="500" y="375"/>
                  </a:cubicBezTo>
                  <a:cubicBezTo>
                    <a:pt x="500" y="407"/>
                    <a:pt x="486" y="440"/>
                    <a:pt x="463" y="463"/>
                  </a:cubicBez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cs typeface="+mn-cs"/>
              </a:endParaRPr>
            </a:p>
          </p:txBody>
        </p:sp>
        <p:sp>
          <p:nvSpPr>
            <p:cNvPr id="63" name="Freeform 781">
              <a:extLst>
                <a:ext uri="{FF2B5EF4-FFF2-40B4-BE49-F238E27FC236}">
                  <a16:creationId xmlns:a16="http://schemas.microsoft.com/office/drawing/2014/main" id="{359CF33C-F9B7-4A0A-8F3A-AE86E3E1349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2" y="3333"/>
              <a:ext cx="6" cy="28"/>
            </a:xfrm>
            <a:custGeom>
              <a:avLst/>
              <a:gdLst>
                <a:gd name="T0" fmla="*/ 125 w 250"/>
                <a:gd name="T1" fmla="*/ 0 h 1044"/>
                <a:gd name="T2" fmla="*/ 0 w 250"/>
                <a:gd name="T3" fmla="*/ 125 h 1044"/>
                <a:gd name="T4" fmla="*/ 0 w 250"/>
                <a:gd name="T5" fmla="*/ 919 h 1044"/>
                <a:gd name="T6" fmla="*/ 125 w 250"/>
                <a:gd name="T7" fmla="*/ 1044 h 1044"/>
                <a:gd name="T8" fmla="*/ 250 w 250"/>
                <a:gd name="T9" fmla="*/ 919 h 1044"/>
                <a:gd name="T10" fmla="*/ 250 w 250"/>
                <a:gd name="T11" fmla="*/ 125 h 1044"/>
                <a:gd name="T12" fmla="*/ 125 w 250"/>
                <a:gd name="T13" fmla="*/ 0 h 10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0" h="1044">
                  <a:moveTo>
                    <a:pt x="125" y="0"/>
                  </a:moveTo>
                  <a:cubicBezTo>
                    <a:pt x="56" y="0"/>
                    <a:pt x="0" y="56"/>
                    <a:pt x="0" y="125"/>
                  </a:cubicBezTo>
                  <a:lnTo>
                    <a:pt x="0" y="919"/>
                  </a:lnTo>
                  <a:cubicBezTo>
                    <a:pt x="0" y="988"/>
                    <a:pt x="56" y="1044"/>
                    <a:pt x="125" y="1044"/>
                  </a:cubicBezTo>
                  <a:cubicBezTo>
                    <a:pt x="194" y="1044"/>
                    <a:pt x="250" y="988"/>
                    <a:pt x="250" y="919"/>
                  </a:cubicBezTo>
                  <a:lnTo>
                    <a:pt x="250" y="125"/>
                  </a:lnTo>
                  <a:cubicBezTo>
                    <a:pt x="250" y="56"/>
                    <a:pt x="194" y="0"/>
                    <a:pt x="125" y="0"/>
                  </a:cubicBez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cs typeface="+mn-cs"/>
              </a:endParaRPr>
            </a:p>
          </p:txBody>
        </p:sp>
      </p:grpSp>
      <p:sp>
        <p:nvSpPr>
          <p:cNvPr id="131084" name="Rectangle 63">
            <a:extLst>
              <a:ext uri="{FF2B5EF4-FFF2-40B4-BE49-F238E27FC236}">
                <a16:creationId xmlns:a16="http://schemas.microsoft.com/office/drawing/2014/main" id="{A0D8EC80-00ED-4314-8887-6729625C869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32000" y="4356100"/>
            <a:ext cx="4208463" cy="1066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spcAft>
                <a:spcPts val="1600"/>
              </a:spcAft>
            </a:pPr>
            <a:r>
              <a:rPr lang="ru-RU" altLang="en-US" sz="1400">
                <a:solidFill>
                  <a:schemeClr val="tx2"/>
                </a:solidFill>
              </a:rPr>
              <a:t>Ҳа</a:t>
            </a:r>
            <a:r>
              <a:rPr lang="tr-TR" altLang="en-US" sz="1400">
                <a:solidFill>
                  <a:schemeClr val="tx2"/>
                </a:solidFill>
              </a:rPr>
              <a:t>, </a:t>
            </a:r>
            <a:r>
              <a:rPr lang="ru-RU" altLang="en-US" sz="1400">
                <a:solidFill>
                  <a:schemeClr val="tx2"/>
                </a:solidFill>
              </a:rPr>
              <a:t>расм</a:t>
            </a:r>
            <a:r>
              <a:rPr lang="tr-TR" altLang="en-US" sz="1400">
                <a:solidFill>
                  <a:schemeClr val="tx2"/>
                </a:solidFill>
              </a:rPr>
              <a:t> </a:t>
            </a:r>
            <a:r>
              <a:rPr lang="ru-RU" altLang="en-US" sz="1400">
                <a:solidFill>
                  <a:schemeClr val="tx2"/>
                </a:solidFill>
              </a:rPr>
              <a:t>жуда</a:t>
            </a:r>
            <a:r>
              <a:rPr lang="tr-TR" altLang="en-US" sz="1400">
                <a:solidFill>
                  <a:schemeClr val="tx2"/>
                </a:solidFill>
              </a:rPr>
              <a:t> </a:t>
            </a:r>
            <a:r>
              <a:rPr lang="ru-RU" altLang="en-US" sz="1400">
                <a:solidFill>
                  <a:schemeClr val="tx2"/>
                </a:solidFill>
              </a:rPr>
              <a:t>қиммат</a:t>
            </a:r>
            <a:r>
              <a:rPr lang="tr-TR" altLang="en-US" sz="1400">
                <a:solidFill>
                  <a:schemeClr val="tx2"/>
                </a:solidFill>
              </a:rPr>
              <a:t> </a:t>
            </a:r>
            <a:r>
              <a:rPr lang="ru-RU" altLang="en-US" sz="1400">
                <a:solidFill>
                  <a:schemeClr val="tx2"/>
                </a:solidFill>
              </a:rPr>
              <a:t>бўлгани</a:t>
            </a:r>
            <a:r>
              <a:rPr lang="tr-TR" altLang="en-US" sz="1400">
                <a:solidFill>
                  <a:schemeClr val="tx2"/>
                </a:solidFill>
              </a:rPr>
              <a:t> </a:t>
            </a:r>
            <a:r>
              <a:rPr lang="ru-RU" altLang="en-US" sz="1400">
                <a:solidFill>
                  <a:schemeClr val="tx2"/>
                </a:solidFill>
              </a:rPr>
              <a:t>учун</a:t>
            </a:r>
            <a:r>
              <a:rPr lang="tr-TR" altLang="en-US" sz="1400">
                <a:solidFill>
                  <a:schemeClr val="tx2"/>
                </a:solidFill>
              </a:rPr>
              <a:t>, </a:t>
            </a:r>
            <a:r>
              <a:rPr lang="ru-RU" altLang="en-US" sz="1400">
                <a:solidFill>
                  <a:schemeClr val="tx2"/>
                </a:solidFill>
              </a:rPr>
              <a:t>бундай</a:t>
            </a:r>
            <a:r>
              <a:rPr lang="tr-TR" altLang="en-US" sz="1400">
                <a:solidFill>
                  <a:schemeClr val="tx2"/>
                </a:solidFill>
              </a:rPr>
              <a:t> </a:t>
            </a:r>
            <a:r>
              <a:rPr lang="ru-RU" altLang="en-US" sz="1400">
                <a:solidFill>
                  <a:schemeClr val="tx2"/>
                </a:solidFill>
              </a:rPr>
              <a:t>совғани</a:t>
            </a:r>
            <a:r>
              <a:rPr lang="tr-TR" altLang="en-US" sz="1400">
                <a:solidFill>
                  <a:schemeClr val="tx2"/>
                </a:solidFill>
              </a:rPr>
              <a:t> </a:t>
            </a:r>
            <a:r>
              <a:rPr lang="ru-RU" altLang="en-US" sz="1400">
                <a:solidFill>
                  <a:schemeClr val="tx2"/>
                </a:solidFill>
              </a:rPr>
              <a:t>қабул</a:t>
            </a:r>
            <a:r>
              <a:rPr lang="tr-TR" altLang="en-US" sz="1400">
                <a:solidFill>
                  <a:schemeClr val="tx2"/>
                </a:solidFill>
              </a:rPr>
              <a:t> </a:t>
            </a:r>
            <a:r>
              <a:rPr lang="ru-RU" altLang="en-US" sz="1400">
                <a:solidFill>
                  <a:schemeClr val="tx2"/>
                </a:solidFill>
              </a:rPr>
              <a:t>қилмаслик</a:t>
            </a:r>
            <a:r>
              <a:rPr lang="tr-TR" altLang="en-US" sz="1400">
                <a:solidFill>
                  <a:schemeClr val="tx2"/>
                </a:solidFill>
              </a:rPr>
              <a:t> </a:t>
            </a:r>
            <a:r>
              <a:rPr lang="ru-RU" altLang="en-US" sz="1400">
                <a:solidFill>
                  <a:schemeClr val="tx2"/>
                </a:solidFill>
              </a:rPr>
              <a:t>а</a:t>
            </a:r>
            <a:r>
              <a:rPr lang="en-US" altLang="en-US" sz="1400">
                <a:solidFill>
                  <a:schemeClr val="tx2"/>
                </a:solidFill>
              </a:rPr>
              <a:t>x</a:t>
            </a:r>
            <a:r>
              <a:rPr lang="ru-RU" altLang="en-US" sz="1400">
                <a:solidFill>
                  <a:schemeClr val="tx2"/>
                </a:solidFill>
              </a:rPr>
              <a:t>моқликдир</a:t>
            </a:r>
            <a:r>
              <a:rPr lang="tr-TR" altLang="en-US" sz="1400">
                <a:solidFill>
                  <a:schemeClr val="tx2"/>
                </a:solidFill>
              </a:rPr>
              <a:t>.</a:t>
            </a:r>
            <a:endParaRPr lang="en-US" altLang="en-US" sz="1400">
              <a:solidFill>
                <a:schemeClr val="tx2"/>
              </a:solidFill>
            </a:endParaRPr>
          </a:p>
          <a:p>
            <a:pPr eaLnBrk="1" hangingPunct="1">
              <a:spcAft>
                <a:spcPts val="1600"/>
              </a:spcAft>
            </a:pPr>
            <a:r>
              <a:rPr lang="ru-RU" altLang="en-US" sz="1400">
                <a:solidFill>
                  <a:schemeClr val="tx2"/>
                </a:solidFill>
              </a:rPr>
              <a:t>Йўқ</a:t>
            </a:r>
            <a:r>
              <a:rPr lang="tr-TR" altLang="en-US" sz="1400">
                <a:solidFill>
                  <a:schemeClr val="tx2"/>
                </a:solidFill>
              </a:rPr>
              <a:t>, </a:t>
            </a:r>
            <a:r>
              <a:rPr lang="ru-RU" altLang="en-US" sz="1400">
                <a:solidFill>
                  <a:schemeClr val="tx2"/>
                </a:solidFill>
              </a:rPr>
              <a:t>чунки</a:t>
            </a:r>
            <a:r>
              <a:rPr lang="tr-TR" altLang="en-US" sz="1400">
                <a:solidFill>
                  <a:schemeClr val="tx2"/>
                </a:solidFill>
              </a:rPr>
              <a:t> </a:t>
            </a:r>
            <a:r>
              <a:rPr lang="ru-RU" altLang="en-US" sz="1400">
                <a:solidFill>
                  <a:schemeClr val="tx2"/>
                </a:solidFill>
              </a:rPr>
              <a:t>у</a:t>
            </a:r>
            <a:r>
              <a:rPr lang="tr-TR" altLang="en-US" sz="1400">
                <a:solidFill>
                  <a:schemeClr val="tx2"/>
                </a:solidFill>
              </a:rPr>
              <a:t> </a:t>
            </a:r>
            <a:r>
              <a:rPr lang="ru-RU" altLang="en-US" sz="1400">
                <a:solidFill>
                  <a:schemeClr val="tx2"/>
                </a:solidFill>
              </a:rPr>
              <a:t>давлат</a:t>
            </a:r>
            <a:r>
              <a:rPr lang="tr-TR" altLang="en-US" sz="1400">
                <a:solidFill>
                  <a:schemeClr val="tx2"/>
                </a:solidFill>
              </a:rPr>
              <a:t> x</a:t>
            </a:r>
            <a:r>
              <a:rPr lang="ru-RU" altLang="en-US" sz="1400">
                <a:solidFill>
                  <a:schemeClr val="tx2"/>
                </a:solidFill>
              </a:rPr>
              <a:t>изматчилари</a:t>
            </a:r>
            <a:r>
              <a:rPr lang="tr-TR" altLang="en-US" sz="1400">
                <a:solidFill>
                  <a:schemeClr val="tx2"/>
                </a:solidFill>
              </a:rPr>
              <a:t> </a:t>
            </a:r>
            <a:r>
              <a:rPr lang="ru-RU" altLang="en-US" sz="1400">
                <a:solidFill>
                  <a:schemeClr val="tx2"/>
                </a:solidFill>
              </a:rPr>
              <a:t>томонидан</a:t>
            </a:r>
            <a:r>
              <a:rPr lang="tr-TR" altLang="en-US" sz="1400">
                <a:solidFill>
                  <a:schemeClr val="tx2"/>
                </a:solidFill>
              </a:rPr>
              <a:t> </a:t>
            </a:r>
            <a:r>
              <a:rPr lang="ru-RU" altLang="en-US" sz="1400">
                <a:solidFill>
                  <a:schemeClr val="tx2"/>
                </a:solidFill>
              </a:rPr>
              <a:t>совғаларни</a:t>
            </a:r>
            <a:r>
              <a:rPr lang="tr-TR" altLang="en-US" sz="1400">
                <a:solidFill>
                  <a:schemeClr val="tx2"/>
                </a:solidFill>
              </a:rPr>
              <a:t> </a:t>
            </a:r>
            <a:r>
              <a:rPr lang="ru-RU" altLang="en-US" sz="1400">
                <a:solidFill>
                  <a:schemeClr val="tx2"/>
                </a:solidFill>
              </a:rPr>
              <a:t>қабул</a:t>
            </a:r>
            <a:r>
              <a:rPr lang="tr-TR" altLang="en-US" sz="1400">
                <a:solidFill>
                  <a:schemeClr val="tx2"/>
                </a:solidFill>
              </a:rPr>
              <a:t> </a:t>
            </a:r>
            <a:r>
              <a:rPr lang="ru-RU" altLang="en-US" sz="1400">
                <a:solidFill>
                  <a:schemeClr val="tx2"/>
                </a:solidFill>
              </a:rPr>
              <a:t>қилиш</a:t>
            </a:r>
            <a:r>
              <a:rPr lang="tr-TR" altLang="en-US" sz="1400">
                <a:solidFill>
                  <a:schemeClr val="tx2"/>
                </a:solidFill>
              </a:rPr>
              <a:t> </a:t>
            </a:r>
            <a:r>
              <a:rPr lang="ru-RU" altLang="en-US" sz="1400">
                <a:solidFill>
                  <a:schemeClr val="tx2"/>
                </a:solidFill>
              </a:rPr>
              <a:t>таъқиқини</a:t>
            </a:r>
            <a:r>
              <a:rPr lang="tr-TR" altLang="en-US" sz="1400">
                <a:solidFill>
                  <a:schemeClr val="tx2"/>
                </a:solidFill>
              </a:rPr>
              <a:t> </a:t>
            </a:r>
            <a:r>
              <a:rPr lang="ru-RU" altLang="en-US" sz="1400">
                <a:solidFill>
                  <a:schemeClr val="tx2"/>
                </a:solidFill>
              </a:rPr>
              <a:t>бузади</a:t>
            </a:r>
            <a:r>
              <a:rPr lang="tr-TR" altLang="en-US" sz="1400">
                <a:solidFill>
                  <a:schemeClr val="tx2"/>
                </a:solidFill>
              </a:rPr>
              <a:t>.</a:t>
            </a:r>
            <a:endParaRPr lang="ru-RU" altLang="en-US" sz="1400">
              <a:solidFill>
                <a:schemeClr val="tx2"/>
              </a:solidFill>
            </a:endParaRPr>
          </a:p>
        </p:txBody>
      </p:sp>
      <p:sp>
        <p:nvSpPr>
          <p:cNvPr id="65" name="Oval 64">
            <a:extLst>
              <a:ext uri="{FF2B5EF4-FFF2-40B4-BE49-F238E27FC236}">
                <a16:creationId xmlns:a16="http://schemas.microsoft.com/office/drawing/2014/main" id="{AFB46E85-A955-4BC3-A06F-BA48047D9378}"/>
              </a:ext>
            </a:extLst>
          </p:cNvPr>
          <p:cNvSpPr/>
          <p:nvPr/>
        </p:nvSpPr>
        <p:spPr>
          <a:xfrm>
            <a:off x="1597025" y="4419600"/>
            <a:ext cx="331788" cy="331788"/>
          </a:xfrm>
          <a:prstGeom prst="ellipse">
            <a:avLst/>
          </a:prstGeom>
          <a:solidFill>
            <a:srgbClr val="1BD7D3"/>
          </a:solidFill>
          <a:ln w="381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400" b="1" dirty="0"/>
              <a:t>1</a:t>
            </a:r>
            <a:endParaRPr lang="en-US" sz="1400" b="1" dirty="0"/>
          </a:p>
        </p:txBody>
      </p:sp>
      <p:sp>
        <p:nvSpPr>
          <p:cNvPr id="66" name="Oval 65">
            <a:extLst>
              <a:ext uri="{FF2B5EF4-FFF2-40B4-BE49-F238E27FC236}">
                <a16:creationId xmlns:a16="http://schemas.microsoft.com/office/drawing/2014/main" id="{F979A3B2-0CD6-4817-91FB-A58077F174E0}"/>
              </a:ext>
            </a:extLst>
          </p:cNvPr>
          <p:cNvSpPr/>
          <p:nvPr/>
        </p:nvSpPr>
        <p:spPr>
          <a:xfrm>
            <a:off x="1597025" y="5022850"/>
            <a:ext cx="331788" cy="331788"/>
          </a:xfrm>
          <a:prstGeom prst="ellipse">
            <a:avLst/>
          </a:prstGeom>
          <a:solidFill>
            <a:srgbClr val="1BD7D3"/>
          </a:solidFill>
          <a:ln w="381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400" b="1" dirty="0"/>
              <a:t>2</a:t>
            </a:r>
            <a:endParaRPr lang="en-US" sz="1400" b="1" dirty="0"/>
          </a:p>
        </p:txBody>
      </p:sp>
    </p:spTree>
  </p:cSld>
  <p:clrMapOvr>
    <a:masterClrMapping/>
  </p:clrMapOvr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2098" name="Title 1">
            <a:extLst>
              <a:ext uri="{FF2B5EF4-FFF2-40B4-BE49-F238E27FC236}">
                <a16:creationId xmlns:a16="http://schemas.microsoft.com/office/drawing/2014/main" id="{A7C55CA7-4CDA-4EC4-855B-A6B86CCF51E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ru-RU" altLang="en-US"/>
              <a:t>Тест</a:t>
            </a:r>
            <a:endParaRPr lang="en-US" altLang="en-US"/>
          </a:p>
        </p:txBody>
      </p:sp>
      <p:sp>
        <p:nvSpPr>
          <p:cNvPr id="132099" name="object 12">
            <a:extLst>
              <a:ext uri="{FF2B5EF4-FFF2-40B4-BE49-F238E27FC236}">
                <a16:creationId xmlns:a16="http://schemas.microsoft.com/office/drawing/2014/main" id="{61041DAD-4629-4BF4-9FFB-C6126588ED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9738" y="974725"/>
            <a:ext cx="688975" cy="685800"/>
          </a:xfrm>
          <a:custGeom>
            <a:avLst/>
            <a:gdLst>
              <a:gd name="T0" fmla="*/ 0 w 381000"/>
              <a:gd name="T1" fmla="*/ 0 h 379730"/>
              <a:gd name="T2" fmla="*/ 381000 w 381000"/>
              <a:gd name="T3" fmla="*/ 379730 h 379730"/>
            </a:gdLst>
            <a:ahLst/>
            <a:cxnLst/>
            <a:rect l="T0" t="T1" r="T2" b="T3"/>
            <a:pathLst>
              <a:path w="381000" h="379730">
                <a:moveTo>
                  <a:pt x="190500" y="0"/>
                </a:moveTo>
                <a:lnTo>
                  <a:pt x="146837" y="5011"/>
                </a:lnTo>
                <a:lnTo>
                  <a:pt x="106746" y="19287"/>
                </a:lnTo>
                <a:lnTo>
                  <a:pt x="71374" y="41687"/>
                </a:lnTo>
                <a:lnTo>
                  <a:pt x="41867" y="71072"/>
                </a:lnTo>
                <a:lnTo>
                  <a:pt x="19372" y="106302"/>
                </a:lnTo>
                <a:lnTo>
                  <a:pt x="5034" y="146237"/>
                </a:lnTo>
                <a:lnTo>
                  <a:pt x="0" y="189737"/>
                </a:lnTo>
                <a:lnTo>
                  <a:pt x="5034" y="233238"/>
                </a:lnTo>
                <a:lnTo>
                  <a:pt x="19372" y="273173"/>
                </a:lnTo>
                <a:lnTo>
                  <a:pt x="41867" y="308403"/>
                </a:lnTo>
                <a:lnTo>
                  <a:pt x="71374" y="337788"/>
                </a:lnTo>
                <a:lnTo>
                  <a:pt x="106746" y="360188"/>
                </a:lnTo>
                <a:lnTo>
                  <a:pt x="146837" y="374464"/>
                </a:lnTo>
                <a:lnTo>
                  <a:pt x="190500" y="379475"/>
                </a:lnTo>
                <a:lnTo>
                  <a:pt x="234162" y="374464"/>
                </a:lnTo>
                <a:lnTo>
                  <a:pt x="274253" y="360188"/>
                </a:lnTo>
                <a:lnTo>
                  <a:pt x="309625" y="337788"/>
                </a:lnTo>
                <a:lnTo>
                  <a:pt x="339132" y="308403"/>
                </a:lnTo>
                <a:lnTo>
                  <a:pt x="361627" y="273173"/>
                </a:lnTo>
                <a:lnTo>
                  <a:pt x="375965" y="233238"/>
                </a:lnTo>
                <a:lnTo>
                  <a:pt x="381000" y="189737"/>
                </a:lnTo>
                <a:lnTo>
                  <a:pt x="375965" y="146237"/>
                </a:lnTo>
                <a:lnTo>
                  <a:pt x="361627" y="106302"/>
                </a:lnTo>
                <a:lnTo>
                  <a:pt x="339132" y="71072"/>
                </a:lnTo>
                <a:lnTo>
                  <a:pt x="309625" y="41687"/>
                </a:lnTo>
                <a:lnTo>
                  <a:pt x="274253" y="19287"/>
                </a:lnTo>
                <a:lnTo>
                  <a:pt x="234162" y="5011"/>
                </a:lnTo>
                <a:lnTo>
                  <a:pt x="190500" y="0"/>
                </a:lnTo>
                <a:close/>
              </a:path>
            </a:pathLst>
          </a:custGeom>
          <a:solidFill>
            <a:srgbClr val="1BD7D3">
              <a:alpha val="27843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2800" b="1">
                <a:solidFill>
                  <a:srgbClr val="4A127B"/>
                </a:solidFill>
              </a:rPr>
              <a:t>11</a:t>
            </a:r>
            <a:endParaRPr lang="ru-RU" altLang="en-US" sz="2800" b="1">
              <a:solidFill>
                <a:srgbClr val="4A127B"/>
              </a:solidFill>
            </a:endParaRPr>
          </a:p>
        </p:txBody>
      </p:sp>
      <p:sp>
        <p:nvSpPr>
          <p:cNvPr id="132100" name="Rectangle 31">
            <a:extLst>
              <a:ext uri="{FF2B5EF4-FFF2-40B4-BE49-F238E27FC236}">
                <a16:creationId xmlns:a16="http://schemas.microsoft.com/office/drawing/2014/main" id="{D0B76FFD-2FF7-4B1A-BDF9-BCD190C375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43050" y="993775"/>
            <a:ext cx="5021263" cy="739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ru-RU" altLang="en-US" sz="1400" b="1">
                <a:solidFill>
                  <a:srgbClr val="3A07DF"/>
                </a:solidFill>
              </a:rPr>
              <a:t>Бу</a:t>
            </a:r>
            <a:r>
              <a:rPr lang="tr-TR" altLang="en-US" sz="1400" b="1">
                <a:solidFill>
                  <a:srgbClr val="3A07DF"/>
                </a:solidFill>
              </a:rPr>
              <a:t> </a:t>
            </a:r>
            <a:r>
              <a:rPr lang="ru-RU" altLang="en-US" sz="1400" b="1">
                <a:solidFill>
                  <a:srgbClr val="3A07DF"/>
                </a:solidFill>
              </a:rPr>
              <a:t>изоҳ</a:t>
            </a:r>
            <a:r>
              <a:rPr lang="en-US" altLang="en-US" sz="1400" b="1">
                <a:solidFill>
                  <a:srgbClr val="3A07DF"/>
                </a:solidFill>
              </a:rPr>
              <a:t> </a:t>
            </a:r>
            <a:r>
              <a:rPr lang="ru-RU" altLang="en-US" sz="1400" b="1">
                <a:solidFill>
                  <a:srgbClr val="3A07DF"/>
                </a:solidFill>
              </a:rPr>
              <a:t>тўғрими</a:t>
            </a:r>
            <a:r>
              <a:rPr lang="tr-TR" altLang="en-US" sz="1400" b="1">
                <a:solidFill>
                  <a:srgbClr val="3A07DF"/>
                </a:solidFill>
              </a:rPr>
              <a:t>?</a:t>
            </a:r>
            <a:endParaRPr lang="en-US" altLang="en-US" sz="1400" b="1">
              <a:solidFill>
                <a:srgbClr val="3A07DF"/>
              </a:solidFill>
            </a:endParaRPr>
          </a:p>
          <a:p>
            <a:pPr eaLnBrk="1" hangingPunct="1"/>
            <a:r>
              <a:rPr lang="tr-TR" altLang="en-US" sz="1400" b="1">
                <a:solidFill>
                  <a:srgbClr val="3A07DF"/>
                </a:solidFill>
              </a:rPr>
              <a:t>I</a:t>
            </a:r>
            <a:r>
              <a:rPr lang="ru-RU" altLang="en-US" sz="1400" b="1">
                <a:solidFill>
                  <a:srgbClr val="3A07DF"/>
                </a:solidFill>
              </a:rPr>
              <a:t>шдаги</a:t>
            </a:r>
            <a:r>
              <a:rPr lang="tr-TR" altLang="en-US" sz="1400" b="1">
                <a:solidFill>
                  <a:srgbClr val="3A07DF"/>
                </a:solidFill>
              </a:rPr>
              <a:t> </a:t>
            </a:r>
            <a:r>
              <a:rPr lang="ru-RU" altLang="en-US" sz="1400" b="1">
                <a:solidFill>
                  <a:srgbClr val="3A07DF"/>
                </a:solidFill>
              </a:rPr>
              <a:t>а</a:t>
            </a:r>
            <a:r>
              <a:rPr lang="tr-TR" altLang="en-US" sz="1400" b="1">
                <a:solidFill>
                  <a:srgbClr val="3A07DF"/>
                </a:solidFill>
              </a:rPr>
              <a:t>x</a:t>
            </a:r>
            <a:r>
              <a:rPr lang="ru-RU" altLang="en-US" sz="1400" b="1">
                <a:solidFill>
                  <a:srgbClr val="3A07DF"/>
                </a:solidFill>
              </a:rPr>
              <a:t>лоқий</a:t>
            </a:r>
            <a:r>
              <a:rPr lang="tr-TR" altLang="en-US" sz="1400" b="1">
                <a:solidFill>
                  <a:srgbClr val="3A07DF"/>
                </a:solidFill>
              </a:rPr>
              <a:t> </a:t>
            </a:r>
            <a:r>
              <a:rPr lang="ru-RU" altLang="en-US" sz="1400" b="1">
                <a:solidFill>
                  <a:srgbClr val="3A07DF"/>
                </a:solidFill>
              </a:rPr>
              <a:t>м</a:t>
            </a:r>
            <a:r>
              <a:rPr lang="tr-TR" altLang="en-US" sz="1400" b="1">
                <a:solidFill>
                  <a:srgbClr val="3A07DF"/>
                </a:solidFill>
              </a:rPr>
              <a:t>e</a:t>
            </a:r>
            <a:r>
              <a:rPr lang="ru-RU" altLang="en-US" sz="1400" b="1">
                <a:solidFill>
                  <a:srgbClr val="3A07DF"/>
                </a:solidFill>
              </a:rPr>
              <a:t>ъёрлар</a:t>
            </a:r>
            <a:r>
              <a:rPr lang="tr-TR" altLang="en-US" sz="1400" b="1">
                <a:solidFill>
                  <a:srgbClr val="3A07DF"/>
                </a:solidFill>
              </a:rPr>
              <a:t> </a:t>
            </a:r>
            <a:r>
              <a:rPr lang="ru-RU" altLang="en-US" sz="1400" b="1">
                <a:solidFill>
                  <a:srgbClr val="3A07DF"/>
                </a:solidFill>
              </a:rPr>
              <a:t>компания</a:t>
            </a:r>
            <a:r>
              <a:rPr lang="tr-TR" altLang="en-US" sz="1400" b="1">
                <a:solidFill>
                  <a:srgbClr val="3A07DF"/>
                </a:solidFill>
              </a:rPr>
              <a:t> </a:t>
            </a:r>
            <a:r>
              <a:rPr lang="ru-RU" altLang="en-US" sz="1400" b="1">
                <a:solidFill>
                  <a:srgbClr val="3A07DF"/>
                </a:solidFill>
              </a:rPr>
              <a:t>раҳбариятига</a:t>
            </a:r>
            <a:r>
              <a:rPr lang="tr-TR" altLang="en-US" sz="1400" b="1">
                <a:solidFill>
                  <a:srgbClr val="3A07DF"/>
                </a:solidFill>
              </a:rPr>
              <a:t> </a:t>
            </a:r>
            <a:r>
              <a:rPr lang="ru-RU" altLang="en-US" sz="1400" b="1">
                <a:solidFill>
                  <a:srgbClr val="3A07DF"/>
                </a:solidFill>
              </a:rPr>
              <a:t>тааллуқли</a:t>
            </a:r>
            <a:r>
              <a:rPr lang="tr-TR" altLang="en-US" sz="1400" b="1">
                <a:solidFill>
                  <a:srgbClr val="3A07DF"/>
                </a:solidFill>
              </a:rPr>
              <a:t> </a:t>
            </a:r>
            <a:r>
              <a:rPr lang="uz-Cyrl-UZ" altLang="en-US" sz="1400" b="1">
                <a:solidFill>
                  <a:srgbClr val="3A07DF"/>
                </a:solidFill>
              </a:rPr>
              <a:t>э</a:t>
            </a:r>
            <a:r>
              <a:rPr lang="ru-RU" altLang="en-US" sz="1400" b="1">
                <a:solidFill>
                  <a:srgbClr val="3A07DF"/>
                </a:solidFill>
              </a:rPr>
              <a:t>мас</a:t>
            </a:r>
            <a:r>
              <a:rPr lang="tr-TR" altLang="en-US" sz="1400" b="1">
                <a:solidFill>
                  <a:srgbClr val="3A07DF"/>
                </a:solidFill>
              </a:rPr>
              <a:t>.</a:t>
            </a:r>
            <a:endParaRPr lang="ru-RU" altLang="en-US" sz="1400" b="1" i="1">
              <a:solidFill>
                <a:srgbClr val="3A07DF"/>
              </a:solidFill>
            </a:endParaRPr>
          </a:p>
        </p:txBody>
      </p:sp>
      <p:grpSp>
        <p:nvGrpSpPr>
          <p:cNvPr id="2" name="Group 775">
            <a:extLst>
              <a:ext uri="{FF2B5EF4-FFF2-40B4-BE49-F238E27FC236}">
                <a16:creationId xmlns:a16="http://schemas.microsoft.com/office/drawing/2014/main" id="{64F45747-ABA3-4DA3-822A-C1EF1C0CFE1A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784413" y="1012400"/>
            <a:ext cx="613975" cy="610405"/>
            <a:chOff x="3506" y="3214"/>
            <a:chExt cx="172" cy="171"/>
          </a:xfrm>
          <a:solidFill>
            <a:srgbClr val="3A07DF"/>
          </a:solidFill>
        </p:grpSpPr>
        <p:sp>
          <p:nvSpPr>
            <p:cNvPr id="37" name="Freeform 776">
              <a:extLst>
                <a:ext uri="{FF2B5EF4-FFF2-40B4-BE49-F238E27FC236}">
                  <a16:creationId xmlns:a16="http://schemas.microsoft.com/office/drawing/2014/main" id="{5A3819DB-2437-4315-9575-80D39E20520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506" y="3311"/>
              <a:ext cx="172" cy="74"/>
            </a:xfrm>
            <a:custGeom>
              <a:avLst/>
              <a:gdLst>
                <a:gd name="T0" fmla="*/ 6399 w 6407"/>
                <a:gd name="T1" fmla="*/ 497 h 2768"/>
                <a:gd name="T2" fmla="*/ 6206 w 6407"/>
                <a:gd name="T3" fmla="*/ 138 h 2768"/>
                <a:gd name="T4" fmla="*/ 5592 w 6407"/>
                <a:gd name="T5" fmla="*/ 172 h 2768"/>
                <a:gd name="T6" fmla="*/ 4560 w 6407"/>
                <a:gd name="T7" fmla="*/ 1133 h 2768"/>
                <a:gd name="T8" fmla="*/ 4219 w 6407"/>
                <a:gd name="T9" fmla="*/ 682 h 2768"/>
                <a:gd name="T10" fmla="*/ 2958 w 6407"/>
                <a:gd name="T11" fmla="*/ 362 h 2768"/>
                <a:gd name="T12" fmla="*/ 2289 w 6407"/>
                <a:gd name="T13" fmla="*/ 384 h 2768"/>
                <a:gd name="T14" fmla="*/ 1418 w 6407"/>
                <a:gd name="T15" fmla="*/ 667 h 2768"/>
                <a:gd name="T16" fmla="*/ 1418 w 6407"/>
                <a:gd name="T17" fmla="*/ 416 h 2768"/>
                <a:gd name="T18" fmla="*/ 1293 w 6407"/>
                <a:gd name="T19" fmla="*/ 291 h 2768"/>
                <a:gd name="T20" fmla="*/ 125 w 6407"/>
                <a:gd name="T21" fmla="*/ 291 h 2768"/>
                <a:gd name="T22" fmla="*/ 0 w 6407"/>
                <a:gd name="T23" fmla="*/ 416 h 2768"/>
                <a:gd name="T24" fmla="*/ 0 w 6407"/>
                <a:gd name="T25" fmla="*/ 2643 h 2768"/>
                <a:gd name="T26" fmla="*/ 125 w 6407"/>
                <a:gd name="T27" fmla="*/ 2768 h 2768"/>
                <a:gd name="T28" fmla="*/ 1293 w 6407"/>
                <a:gd name="T29" fmla="*/ 2768 h 2768"/>
                <a:gd name="T30" fmla="*/ 1418 w 6407"/>
                <a:gd name="T31" fmla="*/ 2643 h 2768"/>
                <a:gd name="T32" fmla="*/ 1418 w 6407"/>
                <a:gd name="T33" fmla="*/ 930 h 2768"/>
                <a:gd name="T34" fmla="*/ 2366 w 6407"/>
                <a:gd name="T35" fmla="*/ 622 h 2768"/>
                <a:gd name="T36" fmla="*/ 2897 w 6407"/>
                <a:gd name="T37" fmla="*/ 605 h 2768"/>
                <a:gd name="T38" fmla="*/ 4157 w 6407"/>
                <a:gd name="T39" fmla="*/ 924 h 2768"/>
                <a:gd name="T40" fmla="*/ 4309 w 6407"/>
                <a:gd name="T41" fmla="*/ 1141 h 2768"/>
                <a:gd name="T42" fmla="*/ 4107 w 6407"/>
                <a:gd name="T43" fmla="*/ 1323 h 2768"/>
                <a:gd name="T44" fmla="*/ 3229 w 6407"/>
                <a:gd name="T45" fmla="*/ 1323 h 2768"/>
                <a:gd name="T46" fmla="*/ 3104 w 6407"/>
                <a:gd name="T47" fmla="*/ 1448 h 2768"/>
                <a:gd name="T48" fmla="*/ 3229 w 6407"/>
                <a:gd name="T49" fmla="*/ 1573 h 2768"/>
                <a:gd name="T50" fmla="*/ 3498 w 6407"/>
                <a:gd name="T51" fmla="*/ 1573 h 2768"/>
                <a:gd name="T52" fmla="*/ 3513 w 6407"/>
                <a:gd name="T53" fmla="*/ 1574 h 2768"/>
                <a:gd name="T54" fmla="*/ 4132 w 6407"/>
                <a:gd name="T55" fmla="*/ 1574 h 2768"/>
                <a:gd name="T56" fmla="*/ 4688 w 6407"/>
                <a:gd name="T57" fmla="*/ 1355 h 2768"/>
                <a:gd name="T58" fmla="*/ 5762 w 6407"/>
                <a:gd name="T59" fmla="*/ 355 h 2768"/>
                <a:gd name="T60" fmla="*/ 6057 w 6407"/>
                <a:gd name="T61" fmla="*/ 338 h 2768"/>
                <a:gd name="T62" fmla="*/ 6150 w 6407"/>
                <a:gd name="T63" fmla="*/ 511 h 2768"/>
                <a:gd name="T64" fmla="*/ 6077 w 6407"/>
                <a:gd name="T65" fmla="*/ 693 h 2768"/>
                <a:gd name="T66" fmla="*/ 4597 w 6407"/>
                <a:gd name="T67" fmla="*/ 2070 h 2768"/>
                <a:gd name="T68" fmla="*/ 4222 w 6407"/>
                <a:gd name="T69" fmla="*/ 2218 h 2768"/>
                <a:gd name="T70" fmla="*/ 2285 w 6407"/>
                <a:gd name="T71" fmla="*/ 2218 h 2768"/>
                <a:gd name="T72" fmla="*/ 2160 w 6407"/>
                <a:gd name="T73" fmla="*/ 2343 h 2768"/>
                <a:gd name="T74" fmla="*/ 2285 w 6407"/>
                <a:gd name="T75" fmla="*/ 2468 h 2768"/>
                <a:gd name="T76" fmla="*/ 4222 w 6407"/>
                <a:gd name="T77" fmla="*/ 2468 h 2768"/>
                <a:gd name="T78" fmla="*/ 4767 w 6407"/>
                <a:gd name="T79" fmla="*/ 2253 h 2768"/>
                <a:gd name="T80" fmla="*/ 6247 w 6407"/>
                <a:gd name="T81" fmla="*/ 876 h 2768"/>
                <a:gd name="T82" fmla="*/ 6399 w 6407"/>
                <a:gd name="T83" fmla="*/ 497 h 2768"/>
                <a:gd name="T84" fmla="*/ 1168 w 6407"/>
                <a:gd name="T85" fmla="*/ 2518 h 2768"/>
                <a:gd name="T86" fmla="*/ 250 w 6407"/>
                <a:gd name="T87" fmla="*/ 2518 h 2768"/>
                <a:gd name="T88" fmla="*/ 250 w 6407"/>
                <a:gd name="T89" fmla="*/ 541 h 2768"/>
                <a:gd name="T90" fmla="*/ 1168 w 6407"/>
                <a:gd name="T91" fmla="*/ 541 h 2768"/>
                <a:gd name="T92" fmla="*/ 1168 w 6407"/>
                <a:gd name="T93" fmla="*/ 2518 h 27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6407" h="2768">
                  <a:moveTo>
                    <a:pt x="6399" y="497"/>
                  </a:moveTo>
                  <a:cubicBezTo>
                    <a:pt x="6391" y="354"/>
                    <a:pt x="6321" y="223"/>
                    <a:pt x="6206" y="138"/>
                  </a:cubicBezTo>
                  <a:cubicBezTo>
                    <a:pt x="6020" y="0"/>
                    <a:pt x="5761" y="14"/>
                    <a:pt x="5592" y="172"/>
                  </a:cubicBezTo>
                  <a:lnTo>
                    <a:pt x="4560" y="1133"/>
                  </a:lnTo>
                  <a:cubicBezTo>
                    <a:pt x="4566" y="922"/>
                    <a:pt x="4427" y="735"/>
                    <a:pt x="4219" y="682"/>
                  </a:cubicBezTo>
                  <a:lnTo>
                    <a:pt x="2958" y="362"/>
                  </a:lnTo>
                  <a:cubicBezTo>
                    <a:pt x="2737" y="306"/>
                    <a:pt x="2506" y="314"/>
                    <a:pt x="2289" y="384"/>
                  </a:cubicBezTo>
                  <a:lnTo>
                    <a:pt x="1418" y="667"/>
                  </a:lnTo>
                  <a:lnTo>
                    <a:pt x="1418" y="416"/>
                  </a:lnTo>
                  <a:cubicBezTo>
                    <a:pt x="1418" y="347"/>
                    <a:pt x="1362" y="291"/>
                    <a:pt x="1293" y="291"/>
                  </a:cubicBezTo>
                  <a:lnTo>
                    <a:pt x="125" y="291"/>
                  </a:lnTo>
                  <a:cubicBezTo>
                    <a:pt x="56" y="291"/>
                    <a:pt x="0" y="347"/>
                    <a:pt x="0" y="416"/>
                  </a:cubicBezTo>
                  <a:lnTo>
                    <a:pt x="0" y="2643"/>
                  </a:lnTo>
                  <a:cubicBezTo>
                    <a:pt x="0" y="2712"/>
                    <a:pt x="56" y="2768"/>
                    <a:pt x="125" y="2768"/>
                  </a:cubicBezTo>
                  <a:lnTo>
                    <a:pt x="1293" y="2768"/>
                  </a:lnTo>
                  <a:cubicBezTo>
                    <a:pt x="1362" y="2768"/>
                    <a:pt x="1418" y="2712"/>
                    <a:pt x="1418" y="2643"/>
                  </a:cubicBezTo>
                  <a:lnTo>
                    <a:pt x="1418" y="930"/>
                  </a:lnTo>
                  <a:lnTo>
                    <a:pt x="2366" y="622"/>
                  </a:lnTo>
                  <a:cubicBezTo>
                    <a:pt x="2538" y="566"/>
                    <a:pt x="2722" y="560"/>
                    <a:pt x="2897" y="605"/>
                  </a:cubicBezTo>
                  <a:lnTo>
                    <a:pt x="4157" y="924"/>
                  </a:lnTo>
                  <a:cubicBezTo>
                    <a:pt x="4255" y="949"/>
                    <a:pt x="4319" y="1040"/>
                    <a:pt x="4309" y="1141"/>
                  </a:cubicBezTo>
                  <a:cubicBezTo>
                    <a:pt x="4299" y="1245"/>
                    <a:pt x="4212" y="1323"/>
                    <a:pt x="4107" y="1323"/>
                  </a:cubicBezTo>
                  <a:lnTo>
                    <a:pt x="3229" y="1323"/>
                  </a:lnTo>
                  <a:cubicBezTo>
                    <a:pt x="3160" y="1323"/>
                    <a:pt x="3104" y="1379"/>
                    <a:pt x="3104" y="1448"/>
                  </a:cubicBezTo>
                  <a:cubicBezTo>
                    <a:pt x="3104" y="1517"/>
                    <a:pt x="3160" y="1573"/>
                    <a:pt x="3229" y="1573"/>
                  </a:cubicBezTo>
                  <a:lnTo>
                    <a:pt x="3498" y="1573"/>
                  </a:lnTo>
                  <a:cubicBezTo>
                    <a:pt x="3503" y="1574"/>
                    <a:pt x="3508" y="1574"/>
                    <a:pt x="3513" y="1574"/>
                  </a:cubicBezTo>
                  <a:lnTo>
                    <a:pt x="4132" y="1574"/>
                  </a:lnTo>
                  <a:cubicBezTo>
                    <a:pt x="4339" y="1574"/>
                    <a:pt x="4536" y="1496"/>
                    <a:pt x="4688" y="1355"/>
                  </a:cubicBezTo>
                  <a:lnTo>
                    <a:pt x="5762" y="355"/>
                  </a:lnTo>
                  <a:cubicBezTo>
                    <a:pt x="5843" y="279"/>
                    <a:pt x="5967" y="272"/>
                    <a:pt x="6057" y="338"/>
                  </a:cubicBezTo>
                  <a:cubicBezTo>
                    <a:pt x="6112" y="379"/>
                    <a:pt x="6146" y="442"/>
                    <a:pt x="6150" y="511"/>
                  </a:cubicBezTo>
                  <a:cubicBezTo>
                    <a:pt x="6154" y="580"/>
                    <a:pt x="6127" y="646"/>
                    <a:pt x="6077" y="693"/>
                  </a:cubicBezTo>
                  <a:lnTo>
                    <a:pt x="4597" y="2070"/>
                  </a:lnTo>
                  <a:cubicBezTo>
                    <a:pt x="4494" y="2165"/>
                    <a:pt x="4361" y="2218"/>
                    <a:pt x="4222" y="2218"/>
                  </a:cubicBezTo>
                  <a:lnTo>
                    <a:pt x="2285" y="2218"/>
                  </a:lnTo>
                  <a:cubicBezTo>
                    <a:pt x="2216" y="2218"/>
                    <a:pt x="2160" y="2274"/>
                    <a:pt x="2160" y="2343"/>
                  </a:cubicBezTo>
                  <a:cubicBezTo>
                    <a:pt x="2160" y="2412"/>
                    <a:pt x="2216" y="2468"/>
                    <a:pt x="2285" y="2468"/>
                  </a:cubicBezTo>
                  <a:lnTo>
                    <a:pt x="4222" y="2468"/>
                  </a:lnTo>
                  <a:cubicBezTo>
                    <a:pt x="4425" y="2468"/>
                    <a:pt x="4618" y="2392"/>
                    <a:pt x="4767" y="2253"/>
                  </a:cubicBezTo>
                  <a:lnTo>
                    <a:pt x="6247" y="876"/>
                  </a:lnTo>
                  <a:cubicBezTo>
                    <a:pt x="6352" y="778"/>
                    <a:pt x="6407" y="640"/>
                    <a:pt x="6399" y="497"/>
                  </a:cubicBezTo>
                  <a:close/>
                  <a:moveTo>
                    <a:pt x="1168" y="2518"/>
                  </a:moveTo>
                  <a:lnTo>
                    <a:pt x="250" y="2518"/>
                  </a:lnTo>
                  <a:lnTo>
                    <a:pt x="250" y="541"/>
                  </a:lnTo>
                  <a:lnTo>
                    <a:pt x="1168" y="541"/>
                  </a:lnTo>
                  <a:lnTo>
                    <a:pt x="1168" y="2518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cs typeface="+mn-cs"/>
              </a:endParaRPr>
            </a:p>
          </p:txBody>
        </p:sp>
        <p:sp>
          <p:nvSpPr>
            <p:cNvPr id="38" name="Freeform 777">
              <a:extLst>
                <a:ext uri="{FF2B5EF4-FFF2-40B4-BE49-F238E27FC236}">
                  <a16:creationId xmlns:a16="http://schemas.microsoft.com/office/drawing/2014/main" id="{B114B24F-7348-4F8F-AC4D-0A444D7F733F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0" y="3371"/>
              <a:ext cx="7" cy="6"/>
            </a:xfrm>
            <a:custGeom>
              <a:avLst/>
              <a:gdLst>
                <a:gd name="T0" fmla="*/ 213 w 250"/>
                <a:gd name="T1" fmla="*/ 36 h 250"/>
                <a:gd name="T2" fmla="*/ 125 w 250"/>
                <a:gd name="T3" fmla="*/ 0 h 250"/>
                <a:gd name="T4" fmla="*/ 36 w 250"/>
                <a:gd name="T5" fmla="*/ 36 h 250"/>
                <a:gd name="T6" fmla="*/ 0 w 250"/>
                <a:gd name="T7" fmla="*/ 125 h 250"/>
                <a:gd name="T8" fmla="*/ 36 w 250"/>
                <a:gd name="T9" fmla="*/ 213 h 250"/>
                <a:gd name="T10" fmla="*/ 125 w 250"/>
                <a:gd name="T11" fmla="*/ 250 h 250"/>
                <a:gd name="T12" fmla="*/ 213 w 250"/>
                <a:gd name="T13" fmla="*/ 213 h 250"/>
                <a:gd name="T14" fmla="*/ 250 w 250"/>
                <a:gd name="T15" fmla="*/ 125 h 250"/>
                <a:gd name="T16" fmla="*/ 213 w 250"/>
                <a:gd name="T17" fmla="*/ 36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0" h="250">
                  <a:moveTo>
                    <a:pt x="213" y="36"/>
                  </a:moveTo>
                  <a:cubicBezTo>
                    <a:pt x="190" y="13"/>
                    <a:pt x="157" y="0"/>
                    <a:pt x="125" y="0"/>
                  </a:cubicBezTo>
                  <a:cubicBezTo>
                    <a:pt x="92" y="0"/>
                    <a:pt x="59" y="13"/>
                    <a:pt x="36" y="36"/>
                  </a:cubicBezTo>
                  <a:cubicBezTo>
                    <a:pt x="13" y="60"/>
                    <a:pt x="0" y="92"/>
                    <a:pt x="0" y="125"/>
                  </a:cubicBezTo>
                  <a:cubicBezTo>
                    <a:pt x="0" y="158"/>
                    <a:pt x="13" y="190"/>
                    <a:pt x="36" y="213"/>
                  </a:cubicBezTo>
                  <a:cubicBezTo>
                    <a:pt x="60" y="236"/>
                    <a:pt x="92" y="250"/>
                    <a:pt x="125" y="250"/>
                  </a:cubicBezTo>
                  <a:cubicBezTo>
                    <a:pt x="157" y="250"/>
                    <a:pt x="190" y="236"/>
                    <a:pt x="213" y="213"/>
                  </a:cubicBezTo>
                  <a:cubicBezTo>
                    <a:pt x="236" y="190"/>
                    <a:pt x="250" y="158"/>
                    <a:pt x="250" y="125"/>
                  </a:cubicBezTo>
                  <a:cubicBezTo>
                    <a:pt x="250" y="92"/>
                    <a:pt x="236" y="60"/>
                    <a:pt x="213" y="36"/>
                  </a:cubicBez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cs typeface="+mn-cs"/>
              </a:endParaRPr>
            </a:p>
          </p:txBody>
        </p:sp>
        <p:sp>
          <p:nvSpPr>
            <p:cNvPr id="39" name="Freeform 778">
              <a:extLst>
                <a:ext uri="{FF2B5EF4-FFF2-40B4-BE49-F238E27FC236}">
                  <a16:creationId xmlns:a16="http://schemas.microsoft.com/office/drawing/2014/main" id="{E9CD563D-9B20-47A4-A954-57341E9A11E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2" y="3367"/>
              <a:ext cx="6" cy="7"/>
            </a:xfrm>
            <a:custGeom>
              <a:avLst/>
              <a:gdLst>
                <a:gd name="T0" fmla="*/ 213 w 250"/>
                <a:gd name="T1" fmla="*/ 36 h 250"/>
                <a:gd name="T2" fmla="*/ 125 w 250"/>
                <a:gd name="T3" fmla="*/ 0 h 250"/>
                <a:gd name="T4" fmla="*/ 36 w 250"/>
                <a:gd name="T5" fmla="*/ 36 h 250"/>
                <a:gd name="T6" fmla="*/ 0 w 250"/>
                <a:gd name="T7" fmla="*/ 125 h 250"/>
                <a:gd name="T8" fmla="*/ 36 w 250"/>
                <a:gd name="T9" fmla="*/ 213 h 250"/>
                <a:gd name="T10" fmla="*/ 125 w 250"/>
                <a:gd name="T11" fmla="*/ 250 h 250"/>
                <a:gd name="T12" fmla="*/ 213 w 250"/>
                <a:gd name="T13" fmla="*/ 213 h 250"/>
                <a:gd name="T14" fmla="*/ 250 w 250"/>
                <a:gd name="T15" fmla="*/ 125 h 250"/>
                <a:gd name="T16" fmla="*/ 213 w 250"/>
                <a:gd name="T17" fmla="*/ 36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0" h="250">
                  <a:moveTo>
                    <a:pt x="213" y="36"/>
                  </a:moveTo>
                  <a:cubicBezTo>
                    <a:pt x="190" y="13"/>
                    <a:pt x="158" y="0"/>
                    <a:pt x="125" y="0"/>
                  </a:cubicBezTo>
                  <a:cubicBezTo>
                    <a:pt x="92" y="0"/>
                    <a:pt x="60" y="13"/>
                    <a:pt x="36" y="36"/>
                  </a:cubicBezTo>
                  <a:cubicBezTo>
                    <a:pt x="13" y="60"/>
                    <a:pt x="0" y="92"/>
                    <a:pt x="0" y="125"/>
                  </a:cubicBezTo>
                  <a:cubicBezTo>
                    <a:pt x="0" y="158"/>
                    <a:pt x="13" y="190"/>
                    <a:pt x="36" y="213"/>
                  </a:cubicBezTo>
                  <a:cubicBezTo>
                    <a:pt x="60" y="236"/>
                    <a:pt x="92" y="250"/>
                    <a:pt x="125" y="250"/>
                  </a:cubicBezTo>
                  <a:cubicBezTo>
                    <a:pt x="158" y="250"/>
                    <a:pt x="190" y="236"/>
                    <a:pt x="213" y="213"/>
                  </a:cubicBezTo>
                  <a:cubicBezTo>
                    <a:pt x="237" y="190"/>
                    <a:pt x="250" y="158"/>
                    <a:pt x="250" y="125"/>
                  </a:cubicBezTo>
                  <a:cubicBezTo>
                    <a:pt x="250" y="92"/>
                    <a:pt x="237" y="60"/>
                    <a:pt x="213" y="36"/>
                  </a:cubicBez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cs typeface="+mn-cs"/>
              </a:endParaRPr>
            </a:p>
          </p:txBody>
        </p:sp>
        <p:sp>
          <p:nvSpPr>
            <p:cNvPr id="40" name="Freeform 779">
              <a:extLst>
                <a:ext uri="{FF2B5EF4-FFF2-40B4-BE49-F238E27FC236}">
                  <a16:creationId xmlns:a16="http://schemas.microsoft.com/office/drawing/2014/main" id="{BC8527C2-AF0D-4517-AE45-2057C9312A7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562" y="3214"/>
              <a:ext cx="60" cy="75"/>
            </a:xfrm>
            <a:custGeom>
              <a:avLst/>
              <a:gdLst>
                <a:gd name="T0" fmla="*/ 1125 w 2250"/>
                <a:gd name="T1" fmla="*/ 0 h 2788"/>
                <a:gd name="T2" fmla="*/ 0 w 2250"/>
                <a:gd name="T3" fmla="*/ 1125 h 2788"/>
                <a:gd name="T4" fmla="*/ 375 w 2250"/>
                <a:gd name="T5" fmla="*/ 1500 h 2788"/>
                <a:gd name="T6" fmla="*/ 750 w 2250"/>
                <a:gd name="T7" fmla="*/ 1125 h 2788"/>
                <a:gd name="T8" fmla="*/ 1125 w 2250"/>
                <a:gd name="T9" fmla="*/ 750 h 2788"/>
                <a:gd name="T10" fmla="*/ 1500 w 2250"/>
                <a:gd name="T11" fmla="*/ 1125 h 2788"/>
                <a:gd name="T12" fmla="*/ 1125 w 2250"/>
                <a:gd name="T13" fmla="*/ 1500 h 2788"/>
                <a:gd name="T14" fmla="*/ 750 w 2250"/>
                <a:gd name="T15" fmla="*/ 1875 h 2788"/>
                <a:gd name="T16" fmla="*/ 750 w 2250"/>
                <a:gd name="T17" fmla="*/ 2413 h 2788"/>
                <a:gd name="T18" fmla="*/ 1125 w 2250"/>
                <a:gd name="T19" fmla="*/ 2788 h 2788"/>
                <a:gd name="T20" fmla="*/ 1500 w 2250"/>
                <a:gd name="T21" fmla="*/ 2413 h 2788"/>
                <a:gd name="T22" fmla="*/ 1500 w 2250"/>
                <a:gd name="T23" fmla="*/ 2186 h 2788"/>
                <a:gd name="T24" fmla="*/ 2250 w 2250"/>
                <a:gd name="T25" fmla="*/ 1125 h 2788"/>
                <a:gd name="T26" fmla="*/ 1125 w 2250"/>
                <a:gd name="T27" fmla="*/ 0 h 2788"/>
                <a:gd name="T28" fmla="*/ 1343 w 2250"/>
                <a:gd name="T29" fmla="*/ 1972 h 2788"/>
                <a:gd name="T30" fmla="*/ 1250 w 2250"/>
                <a:gd name="T31" fmla="*/ 2093 h 2788"/>
                <a:gd name="T32" fmla="*/ 1250 w 2250"/>
                <a:gd name="T33" fmla="*/ 2413 h 2788"/>
                <a:gd name="T34" fmla="*/ 1125 w 2250"/>
                <a:gd name="T35" fmla="*/ 2538 h 2788"/>
                <a:gd name="T36" fmla="*/ 1000 w 2250"/>
                <a:gd name="T37" fmla="*/ 2413 h 2788"/>
                <a:gd name="T38" fmla="*/ 1000 w 2250"/>
                <a:gd name="T39" fmla="*/ 1875 h 2788"/>
                <a:gd name="T40" fmla="*/ 1125 w 2250"/>
                <a:gd name="T41" fmla="*/ 1750 h 2788"/>
                <a:gd name="T42" fmla="*/ 1750 w 2250"/>
                <a:gd name="T43" fmla="*/ 1125 h 2788"/>
                <a:gd name="T44" fmla="*/ 1125 w 2250"/>
                <a:gd name="T45" fmla="*/ 500 h 2788"/>
                <a:gd name="T46" fmla="*/ 500 w 2250"/>
                <a:gd name="T47" fmla="*/ 1125 h 2788"/>
                <a:gd name="T48" fmla="*/ 375 w 2250"/>
                <a:gd name="T49" fmla="*/ 1250 h 2788"/>
                <a:gd name="T50" fmla="*/ 250 w 2250"/>
                <a:gd name="T51" fmla="*/ 1125 h 2788"/>
                <a:gd name="T52" fmla="*/ 1125 w 2250"/>
                <a:gd name="T53" fmla="*/ 250 h 2788"/>
                <a:gd name="T54" fmla="*/ 2000 w 2250"/>
                <a:gd name="T55" fmla="*/ 1125 h 2788"/>
                <a:gd name="T56" fmla="*/ 1343 w 2250"/>
                <a:gd name="T57" fmla="*/ 1972 h 27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250" h="2788">
                  <a:moveTo>
                    <a:pt x="1125" y="0"/>
                  </a:moveTo>
                  <a:cubicBezTo>
                    <a:pt x="504" y="0"/>
                    <a:pt x="0" y="505"/>
                    <a:pt x="0" y="1125"/>
                  </a:cubicBezTo>
                  <a:cubicBezTo>
                    <a:pt x="0" y="1332"/>
                    <a:pt x="168" y="1500"/>
                    <a:pt x="375" y="1500"/>
                  </a:cubicBezTo>
                  <a:cubicBezTo>
                    <a:pt x="582" y="1500"/>
                    <a:pt x="750" y="1332"/>
                    <a:pt x="750" y="1125"/>
                  </a:cubicBezTo>
                  <a:cubicBezTo>
                    <a:pt x="750" y="918"/>
                    <a:pt x="918" y="750"/>
                    <a:pt x="1125" y="750"/>
                  </a:cubicBezTo>
                  <a:cubicBezTo>
                    <a:pt x="1332" y="750"/>
                    <a:pt x="1500" y="918"/>
                    <a:pt x="1500" y="1125"/>
                  </a:cubicBezTo>
                  <a:cubicBezTo>
                    <a:pt x="1500" y="1332"/>
                    <a:pt x="1332" y="1500"/>
                    <a:pt x="1125" y="1500"/>
                  </a:cubicBezTo>
                  <a:cubicBezTo>
                    <a:pt x="918" y="1500"/>
                    <a:pt x="750" y="1668"/>
                    <a:pt x="750" y="1875"/>
                  </a:cubicBezTo>
                  <a:lnTo>
                    <a:pt x="750" y="2413"/>
                  </a:lnTo>
                  <a:cubicBezTo>
                    <a:pt x="750" y="2619"/>
                    <a:pt x="918" y="2788"/>
                    <a:pt x="1125" y="2788"/>
                  </a:cubicBezTo>
                  <a:cubicBezTo>
                    <a:pt x="1332" y="2788"/>
                    <a:pt x="1500" y="2619"/>
                    <a:pt x="1500" y="2413"/>
                  </a:cubicBezTo>
                  <a:lnTo>
                    <a:pt x="1500" y="2186"/>
                  </a:lnTo>
                  <a:cubicBezTo>
                    <a:pt x="1946" y="2028"/>
                    <a:pt x="2250" y="1605"/>
                    <a:pt x="2250" y="1125"/>
                  </a:cubicBezTo>
                  <a:cubicBezTo>
                    <a:pt x="2250" y="505"/>
                    <a:pt x="1745" y="0"/>
                    <a:pt x="1125" y="0"/>
                  </a:cubicBezTo>
                  <a:close/>
                  <a:moveTo>
                    <a:pt x="1343" y="1972"/>
                  </a:moveTo>
                  <a:cubicBezTo>
                    <a:pt x="1288" y="1987"/>
                    <a:pt x="1250" y="2036"/>
                    <a:pt x="1250" y="2093"/>
                  </a:cubicBezTo>
                  <a:lnTo>
                    <a:pt x="1250" y="2413"/>
                  </a:lnTo>
                  <a:cubicBezTo>
                    <a:pt x="1250" y="2481"/>
                    <a:pt x="1194" y="2538"/>
                    <a:pt x="1125" y="2538"/>
                  </a:cubicBezTo>
                  <a:cubicBezTo>
                    <a:pt x="1056" y="2538"/>
                    <a:pt x="1000" y="2481"/>
                    <a:pt x="1000" y="2413"/>
                  </a:cubicBezTo>
                  <a:lnTo>
                    <a:pt x="1000" y="1875"/>
                  </a:lnTo>
                  <a:cubicBezTo>
                    <a:pt x="1000" y="1806"/>
                    <a:pt x="1056" y="1750"/>
                    <a:pt x="1125" y="1750"/>
                  </a:cubicBezTo>
                  <a:cubicBezTo>
                    <a:pt x="1469" y="1750"/>
                    <a:pt x="1750" y="1470"/>
                    <a:pt x="1750" y="1125"/>
                  </a:cubicBezTo>
                  <a:cubicBezTo>
                    <a:pt x="1750" y="781"/>
                    <a:pt x="1469" y="500"/>
                    <a:pt x="1125" y="500"/>
                  </a:cubicBezTo>
                  <a:cubicBezTo>
                    <a:pt x="780" y="500"/>
                    <a:pt x="500" y="781"/>
                    <a:pt x="500" y="1125"/>
                  </a:cubicBezTo>
                  <a:cubicBezTo>
                    <a:pt x="500" y="1194"/>
                    <a:pt x="444" y="1250"/>
                    <a:pt x="375" y="1250"/>
                  </a:cubicBezTo>
                  <a:cubicBezTo>
                    <a:pt x="306" y="1250"/>
                    <a:pt x="250" y="1194"/>
                    <a:pt x="250" y="1125"/>
                  </a:cubicBezTo>
                  <a:cubicBezTo>
                    <a:pt x="250" y="643"/>
                    <a:pt x="642" y="250"/>
                    <a:pt x="1125" y="250"/>
                  </a:cubicBezTo>
                  <a:cubicBezTo>
                    <a:pt x="1607" y="250"/>
                    <a:pt x="2000" y="643"/>
                    <a:pt x="2000" y="1125"/>
                  </a:cubicBezTo>
                  <a:cubicBezTo>
                    <a:pt x="2000" y="1524"/>
                    <a:pt x="1730" y="1873"/>
                    <a:pt x="1343" y="1972"/>
                  </a:cubicBez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cs typeface="+mn-cs"/>
              </a:endParaRPr>
            </a:p>
          </p:txBody>
        </p:sp>
        <p:sp>
          <p:nvSpPr>
            <p:cNvPr id="41" name="Freeform 780">
              <a:extLst>
                <a:ext uri="{FF2B5EF4-FFF2-40B4-BE49-F238E27FC236}">
                  <a16:creationId xmlns:a16="http://schemas.microsoft.com/office/drawing/2014/main" id="{946F4C74-C378-4A71-B367-B906FE0F696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582" y="3296"/>
              <a:ext cx="20" cy="20"/>
            </a:xfrm>
            <a:custGeom>
              <a:avLst/>
              <a:gdLst>
                <a:gd name="T0" fmla="*/ 640 w 750"/>
                <a:gd name="T1" fmla="*/ 110 h 750"/>
                <a:gd name="T2" fmla="*/ 375 w 750"/>
                <a:gd name="T3" fmla="*/ 0 h 750"/>
                <a:gd name="T4" fmla="*/ 110 w 750"/>
                <a:gd name="T5" fmla="*/ 109 h 750"/>
                <a:gd name="T6" fmla="*/ 0 w 750"/>
                <a:gd name="T7" fmla="*/ 375 h 750"/>
                <a:gd name="T8" fmla="*/ 110 w 750"/>
                <a:gd name="T9" fmla="*/ 640 h 750"/>
                <a:gd name="T10" fmla="*/ 375 w 750"/>
                <a:gd name="T11" fmla="*/ 750 h 750"/>
                <a:gd name="T12" fmla="*/ 640 w 750"/>
                <a:gd name="T13" fmla="*/ 640 h 750"/>
                <a:gd name="T14" fmla="*/ 750 w 750"/>
                <a:gd name="T15" fmla="*/ 375 h 750"/>
                <a:gd name="T16" fmla="*/ 640 w 750"/>
                <a:gd name="T17" fmla="*/ 110 h 750"/>
                <a:gd name="T18" fmla="*/ 463 w 750"/>
                <a:gd name="T19" fmla="*/ 463 h 750"/>
                <a:gd name="T20" fmla="*/ 375 w 750"/>
                <a:gd name="T21" fmla="*/ 500 h 750"/>
                <a:gd name="T22" fmla="*/ 286 w 750"/>
                <a:gd name="T23" fmla="*/ 463 h 750"/>
                <a:gd name="T24" fmla="*/ 250 w 750"/>
                <a:gd name="T25" fmla="*/ 375 h 750"/>
                <a:gd name="T26" fmla="*/ 287 w 750"/>
                <a:gd name="T27" fmla="*/ 286 h 750"/>
                <a:gd name="T28" fmla="*/ 375 w 750"/>
                <a:gd name="T29" fmla="*/ 250 h 750"/>
                <a:gd name="T30" fmla="*/ 463 w 750"/>
                <a:gd name="T31" fmla="*/ 286 h 750"/>
                <a:gd name="T32" fmla="*/ 500 w 750"/>
                <a:gd name="T33" fmla="*/ 375 h 750"/>
                <a:gd name="T34" fmla="*/ 463 w 750"/>
                <a:gd name="T35" fmla="*/ 463 h 7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50" h="750">
                  <a:moveTo>
                    <a:pt x="640" y="110"/>
                  </a:moveTo>
                  <a:cubicBezTo>
                    <a:pt x="570" y="40"/>
                    <a:pt x="474" y="0"/>
                    <a:pt x="375" y="0"/>
                  </a:cubicBezTo>
                  <a:cubicBezTo>
                    <a:pt x="276" y="0"/>
                    <a:pt x="179" y="40"/>
                    <a:pt x="110" y="109"/>
                  </a:cubicBezTo>
                  <a:cubicBezTo>
                    <a:pt x="40" y="179"/>
                    <a:pt x="0" y="276"/>
                    <a:pt x="0" y="375"/>
                  </a:cubicBezTo>
                  <a:cubicBezTo>
                    <a:pt x="0" y="473"/>
                    <a:pt x="40" y="570"/>
                    <a:pt x="110" y="640"/>
                  </a:cubicBezTo>
                  <a:cubicBezTo>
                    <a:pt x="179" y="710"/>
                    <a:pt x="276" y="750"/>
                    <a:pt x="375" y="750"/>
                  </a:cubicBezTo>
                  <a:cubicBezTo>
                    <a:pt x="473" y="750"/>
                    <a:pt x="570" y="709"/>
                    <a:pt x="640" y="640"/>
                  </a:cubicBezTo>
                  <a:cubicBezTo>
                    <a:pt x="710" y="570"/>
                    <a:pt x="750" y="473"/>
                    <a:pt x="750" y="375"/>
                  </a:cubicBezTo>
                  <a:cubicBezTo>
                    <a:pt x="750" y="276"/>
                    <a:pt x="710" y="179"/>
                    <a:pt x="640" y="110"/>
                  </a:cubicBezTo>
                  <a:close/>
                  <a:moveTo>
                    <a:pt x="463" y="463"/>
                  </a:moveTo>
                  <a:cubicBezTo>
                    <a:pt x="440" y="486"/>
                    <a:pt x="407" y="500"/>
                    <a:pt x="375" y="500"/>
                  </a:cubicBezTo>
                  <a:cubicBezTo>
                    <a:pt x="342" y="500"/>
                    <a:pt x="309" y="486"/>
                    <a:pt x="286" y="463"/>
                  </a:cubicBezTo>
                  <a:cubicBezTo>
                    <a:pt x="263" y="440"/>
                    <a:pt x="250" y="407"/>
                    <a:pt x="250" y="375"/>
                  </a:cubicBezTo>
                  <a:cubicBezTo>
                    <a:pt x="250" y="342"/>
                    <a:pt x="263" y="309"/>
                    <a:pt x="287" y="286"/>
                  </a:cubicBezTo>
                  <a:cubicBezTo>
                    <a:pt x="309" y="263"/>
                    <a:pt x="342" y="250"/>
                    <a:pt x="375" y="250"/>
                  </a:cubicBezTo>
                  <a:cubicBezTo>
                    <a:pt x="407" y="250"/>
                    <a:pt x="440" y="263"/>
                    <a:pt x="463" y="286"/>
                  </a:cubicBezTo>
                  <a:cubicBezTo>
                    <a:pt x="486" y="309"/>
                    <a:pt x="500" y="342"/>
                    <a:pt x="500" y="375"/>
                  </a:cubicBezTo>
                  <a:cubicBezTo>
                    <a:pt x="500" y="407"/>
                    <a:pt x="486" y="440"/>
                    <a:pt x="463" y="463"/>
                  </a:cubicBez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cs typeface="+mn-cs"/>
              </a:endParaRPr>
            </a:p>
          </p:txBody>
        </p:sp>
        <p:sp>
          <p:nvSpPr>
            <p:cNvPr id="42" name="Freeform 781">
              <a:extLst>
                <a:ext uri="{FF2B5EF4-FFF2-40B4-BE49-F238E27FC236}">
                  <a16:creationId xmlns:a16="http://schemas.microsoft.com/office/drawing/2014/main" id="{95583DFE-A48D-4B57-96F1-82491B92A70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2" y="3333"/>
              <a:ext cx="6" cy="28"/>
            </a:xfrm>
            <a:custGeom>
              <a:avLst/>
              <a:gdLst>
                <a:gd name="T0" fmla="*/ 125 w 250"/>
                <a:gd name="T1" fmla="*/ 0 h 1044"/>
                <a:gd name="T2" fmla="*/ 0 w 250"/>
                <a:gd name="T3" fmla="*/ 125 h 1044"/>
                <a:gd name="T4" fmla="*/ 0 w 250"/>
                <a:gd name="T5" fmla="*/ 919 h 1044"/>
                <a:gd name="T6" fmla="*/ 125 w 250"/>
                <a:gd name="T7" fmla="*/ 1044 h 1044"/>
                <a:gd name="T8" fmla="*/ 250 w 250"/>
                <a:gd name="T9" fmla="*/ 919 h 1044"/>
                <a:gd name="T10" fmla="*/ 250 w 250"/>
                <a:gd name="T11" fmla="*/ 125 h 1044"/>
                <a:gd name="T12" fmla="*/ 125 w 250"/>
                <a:gd name="T13" fmla="*/ 0 h 10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0" h="1044">
                  <a:moveTo>
                    <a:pt x="125" y="0"/>
                  </a:moveTo>
                  <a:cubicBezTo>
                    <a:pt x="56" y="0"/>
                    <a:pt x="0" y="56"/>
                    <a:pt x="0" y="125"/>
                  </a:cubicBezTo>
                  <a:lnTo>
                    <a:pt x="0" y="919"/>
                  </a:lnTo>
                  <a:cubicBezTo>
                    <a:pt x="0" y="988"/>
                    <a:pt x="56" y="1044"/>
                    <a:pt x="125" y="1044"/>
                  </a:cubicBezTo>
                  <a:cubicBezTo>
                    <a:pt x="194" y="1044"/>
                    <a:pt x="250" y="988"/>
                    <a:pt x="250" y="919"/>
                  </a:cubicBezTo>
                  <a:lnTo>
                    <a:pt x="250" y="125"/>
                  </a:lnTo>
                  <a:cubicBezTo>
                    <a:pt x="250" y="56"/>
                    <a:pt x="194" y="0"/>
                    <a:pt x="125" y="0"/>
                  </a:cubicBez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cs typeface="+mn-cs"/>
              </a:endParaRPr>
            </a:p>
          </p:txBody>
        </p:sp>
      </p:grpSp>
      <p:sp>
        <p:nvSpPr>
          <p:cNvPr id="43" name="Rectangle 42">
            <a:extLst>
              <a:ext uri="{FF2B5EF4-FFF2-40B4-BE49-F238E27FC236}">
                <a16:creationId xmlns:a16="http://schemas.microsoft.com/office/drawing/2014/main" id="{E594C901-83B6-4130-8A29-0B675AD9E3AC}"/>
              </a:ext>
            </a:extLst>
          </p:cNvPr>
          <p:cNvSpPr/>
          <p:nvPr/>
        </p:nvSpPr>
        <p:spPr>
          <a:xfrm>
            <a:off x="2032000" y="1830388"/>
            <a:ext cx="4208463" cy="636587"/>
          </a:xfrm>
          <a:prstGeom prst="rect">
            <a:avLst/>
          </a:prstGeom>
        </p:spPr>
        <p:txBody>
          <a:bodyPr lIns="0" tIns="0" rIns="0" bIns="0">
            <a:spAutoFit/>
          </a:bodyPr>
          <a:lstStyle/>
          <a:p>
            <a:pPr fontAlgn="auto">
              <a:spcBef>
                <a:spcPts val="0"/>
              </a:spcBef>
              <a:spcAft>
                <a:spcPts val="1600"/>
              </a:spcAft>
              <a:defRPr/>
            </a:pPr>
            <a:r>
              <a:rPr lang="ru-RU" altLang="en-US" sz="1400" dirty="0" err="1">
                <a:solidFill>
                  <a:schemeClr val="bg1">
                    <a:lumMod val="50000"/>
                  </a:schemeClr>
                </a:solidFill>
              </a:rPr>
              <a:t>Ҳа</a:t>
            </a:r>
            <a:r>
              <a:rPr lang="en-US" altLang="en-US" sz="1400" dirty="0">
                <a:solidFill>
                  <a:schemeClr val="bg1">
                    <a:lumMod val="50000"/>
                  </a:schemeClr>
                </a:solidFill>
              </a:rPr>
              <a:t>.</a:t>
            </a:r>
            <a:endParaRPr lang="ru-RU" altLang="en-US" sz="1400" dirty="0">
              <a:solidFill>
                <a:schemeClr val="bg1">
                  <a:lumMod val="50000"/>
                </a:schemeClr>
              </a:solidFill>
            </a:endParaRPr>
          </a:p>
          <a:p>
            <a:pPr fontAlgn="auto">
              <a:spcBef>
                <a:spcPts val="0"/>
              </a:spcBef>
              <a:spcAft>
                <a:spcPts val="1600"/>
              </a:spcAft>
              <a:defRPr/>
            </a:pPr>
            <a:r>
              <a:rPr lang="ru-RU" altLang="en-US" sz="1400" b="1" dirty="0" err="1">
                <a:solidFill>
                  <a:schemeClr val="tx2"/>
                </a:solidFill>
              </a:rPr>
              <a:t>Йўқ</a:t>
            </a:r>
            <a:r>
              <a:rPr lang="en-US" altLang="en-US" sz="1400" b="1" dirty="0">
                <a:solidFill>
                  <a:schemeClr val="tx2"/>
                </a:solidFill>
              </a:rPr>
              <a:t>.</a:t>
            </a:r>
            <a:endParaRPr lang="ru-RU" altLang="en-US" sz="1400" b="1" dirty="0">
              <a:solidFill>
                <a:schemeClr val="tx2"/>
              </a:solidFill>
            </a:endParaRPr>
          </a:p>
        </p:txBody>
      </p:sp>
      <p:sp>
        <p:nvSpPr>
          <p:cNvPr id="44" name="Oval 43">
            <a:extLst>
              <a:ext uri="{FF2B5EF4-FFF2-40B4-BE49-F238E27FC236}">
                <a16:creationId xmlns:a16="http://schemas.microsoft.com/office/drawing/2014/main" id="{9B268D68-7DAC-442F-9272-67E0789AD435}"/>
              </a:ext>
            </a:extLst>
          </p:cNvPr>
          <p:cNvSpPr/>
          <p:nvPr/>
        </p:nvSpPr>
        <p:spPr>
          <a:xfrm>
            <a:off x="1597025" y="1792288"/>
            <a:ext cx="331788" cy="331787"/>
          </a:xfrm>
          <a:prstGeom prst="ellipse">
            <a:avLst/>
          </a:prstGeom>
          <a:solidFill>
            <a:schemeClr val="bg1">
              <a:lumMod val="75000"/>
            </a:schemeClr>
          </a:solidFill>
          <a:ln w="381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400" b="1" dirty="0"/>
              <a:t>1</a:t>
            </a:r>
            <a:endParaRPr lang="en-US" sz="1400" b="1" dirty="0"/>
          </a:p>
        </p:txBody>
      </p:sp>
      <p:sp>
        <p:nvSpPr>
          <p:cNvPr id="50" name="Oval 49">
            <a:extLst>
              <a:ext uri="{FF2B5EF4-FFF2-40B4-BE49-F238E27FC236}">
                <a16:creationId xmlns:a16="http://schemas.microsoft.com/office/drawing/2014/main" id="{8F857CEA-4482-4149-8B16-3B4386ECAF27}"/>
              </a:ext>
            </a:extLst>
          </p:cNvPr>
          <p:cNvSpPr/>
          <p:nvPr/>
        </p:nvSpPr>
        <p:spPr>
          <a:xfrm>
            <a:off x="1597025" y="2185988"/>
            <a:ext cx="331788" cy="331787"/>
          </a:xfrm>
          <a:prstGeom prst="ellipse">
            <a:avLst/>
          </a:prstGeom>
          <a:solidFill>
            <a:srgbClr val="3A07DF"/>
          </a:solidFill>
          <a:ln w="381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400" b="1" dirty="0"/>
              <a:t>2</a:t>
            </a:r>
            <a:endParaRPr lang="en-US" sz="1400" b="1" dirty="0"/>
          </a:p>
        </p:txBody>
      </p:sp>
      <p:sp>
        <p:nvSpPr>
          <p:cNvPr id="132105" name="object 12">
            <a:extLst>
              <a:ext uri="{FF2B5EF4-FFF2-40B4-BE49-F238E27FC236}">
                <a16:creationId xmlns:a16="http://schemas.microsoft.com/office/drawing/2014/main" id="{FD760921-EEE1-476C-892A-8E8622EA7FD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9738" y="3033713"/>
            <a:ext cx="688975" cy="685800"/>
          </a:xfrm>
          <a:custGeom>
            <a:avLst/>
            <a:gdLst>
              <a:gd name="T0" fmla="*/ 0 w 381000"/>
              <a:gd name="T1" fmla="*/ 0 h 379730"/>
              <a:gd name="T2" fmla="*/ 381000 w 381000"/>
              <a:gd name="T3" fmla="*/ 379730 h 379730"/>
            </a:gdLst>
            <a:ahLst/>
            <a:cxnLst/>
            <a:rect l="T0" t="T1" r="T2" b="T3"/>
            <a:pathLst>
              <a:path w="381000" h="379730">
                <a:moveTo>
                  <a:pt x="190500" y="0"/>
                </a:moveTo>
                <a:lnTo>
                  <a:pt x="146837" y="5011"/>
                </a:lnTo>
                <a:lnTo>
                  <a:pt x="106746" y="19287"/>
                </a:lnTo>
                <a:lnTo>
                  <a:pt x="71374" y="41687"/>
                </a:lnTo>
                <a:lnTo>
                  <a:pt x="41867" y="71072"/>
                </a:lnTo>
                <a:lnTo>
                  <a:pt x="19372" y="106302"/>
                </a:lnTo>
                <a:lnTo>
                  <a:pt x="5034" y="146237"/>
                </a:lnTo>
                <a:lnTo>
                  <a:pt x="0" y="189737"/>
                </a:lnTo>
                <a:lnTo>
                  <a:pt x="5034" y="233238"/>
                </a:lnTo>
                <a:lnTo>
                  <a:pt x="19372" y="273173"/>
                </a:lnTo>
                <a:lnTo>
                  <a:pt x="41867" y="308403"/>
                </a:lnTo>
                <a:lnTo>
                  <a:pt x="71374" y="337788"/>
                </a:lnTo>
                <a:lnTo>
                  <a:pt x="106746" y="360188"/>
                </a:lnTo>
                <a:lnTo>
                  <a:pt x="146837" y="374464"/>
                </a:lnTo>
                <a:lnTo>
                  <a:pt x="190500" y="379475"/>
                </a:lnTo>
                <a:lnTo>
                  <a:pt x="234162" y="374464"/>
                </a:lnTo>
                <a:lnTo>
                  <a:pt x="274253" y="360188"/>
                </a:lnTo>
                <a:lnTo>
                  <a:pt x="309625" y="337788"/>
                </a:lnTo>
                <a:lnTo>
                  <a:pt x="339132" y="308403"/>
                </a:lnTo>
                <a:lnTo>
                  <a:pt x="361627" y="273173"/>
                </a:lnTo>
                <a:lnTo>
                  <a:pt x="375965" y="233238"/>
                </a:lnTo>
                <a:lnTo>
                  <a:pt x="381000" y="189737"/>
                </a:lnTo>
                <a:lnTo>
                  <a:pt x="375965" y="146237"/>
                </a:lnTo>
                <a:lnTo>
                  <a:pt x="361627" y="106302"/>
                </a:lnTo>
                <a:lnTo>
                  <a:pt x="339132" y="71072"/>
                </a:lnTo>
                <a:lnTo>
                  <a:pt x="309625" y="41687"/>
                </a:lnTo>
                <a:lnTo>
                  <a:pt x="274253" y="19287"/>
                </a:lnTo>
                <a:lnTo>
                  <a:pt x="234162" y="5011"/>
                </a:lnTo>
                <a:lnTo>
                  <a:pt x="190500" y="0"/>
                </a:lnTo>
                <a:close/>
              </a:path>
            </a:pathLst>
          </a:custGeom>
          <a:solidFill>
            <a:srgbClr val="1BD7D3">
              <a:alpha val="27843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2800" b="1">
                <a:solidFill>
                  <a:srgbClr val="4A127B"/>
                </a:solidFill>
              </a:rPr>
              <a:t>13</a:t>
            </a:r>
            <a:endParaRPr lang="ru-RU" altLang="en-US" sz="2800" b="1">
              <a:solidFill>
                <a:srgbClr val="4A127B"/>
              </a:solidFill>
            </a:endParaRPr>
          </a:p>
        </p:txBody>
      </p:sp>
      <p:sp>
        <p:nvSpPr>
          <p:cNvPr id="132106" name="Rectangle 55">
            <a:extLst>
              <a:ext uri="{FF2B5EF4-FFF2-40B4-BE49-F238E27FC236}">
                <a16:creationId xmlns:a16="http://schemas.microsoft.com/office/drawing/2014/main" id="{0881E7DC-6A20-4761-B1E6-E141FF1C7CC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43050" y="3052763"/>
            <a:ext cx="4481513" cy="11699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ru-RU" altLang="en-US" sz="1400" b="1">
                <a:solidFill>
                  <a:srgbClr val="3A07DF"/>
                </a:solidFill>
              </a:rPr>
              <a:t>Сиз</a:t>
            </a:r>
            <a:r>
              <a:rPr lang="tr-TR" altLang="en-US" sz="1400" b="1">
                <a:solidFill>
                  <a:srgbClr val="3A07DF"/>
                </a:solidFill>
              </a:rPr>
              <a:t> </a:t>
            </a:r>
            <a:r>
              <a:rPr lang="ru-RU" altLang="en-US" sz="1400" b="1">
                <a:solidFill>
                  <a:srgbClr val="3A07DF"/>
                </a:solidFill>
              </a:rPr>
              <a:t>давлат</a:t>
            </a:r>
            <a:r>
              <a:rPr lang="tr-TR" altLang="en-US" sz="1400" b="1">
                <a:solidFill>
                  <a:srgbClr val="3A07DF"/>
                </a:solidFill>
              </a:rPr>
              <a:t> x</a:t>
            </a:r>
            <a:r>
              <a:rPr lang="ru-RU" altLang="en-US" sz="1400" b="1">
                <a:solidFill>
                  <a:srgbClr val="3A07DF"/>
                </a:solidFill>
              </a:rPr>
              <a:t>изматчисисиз</a:t>
            </a:r>
            <a:r>
              <a:rPr lang="tr-TR" altLang="en-US" sz="1400" b="1">
                <a:solidFill>
                  <a:srgbClr val="3A07DF"/>
                </a:solidFill>
              </a:rPr>
              <a:t>. </a:t>
            </a:r>
            <a:r>
              <a:rPr lang="ru-RU" altLang="en-US" sz="1400" b="1">
                <a:solidFill>
                  <a:srgbClr val="3A07DF"/>
                </a:solidFill>
              </a:rPr>
              <a:t>Сизнинг</a:t>
            </a:r>
            <a:r>
              <a:rPr lang="tr-TR" altLang="en-US" sz="1400" b="1">
                <a:solidFill>
                  <a:srgbClr val="3A07DF"/>
                </a:solidFill>
              </a:rPr>
              <a:t> x</a:t>
            </a:r>
            <a:r>
              <a:rPr lang="ru-RU" altLang="en-US" sz="1400" b="1">
                <a:solidFill>
                  <a:srgbClr val="3A07DF"/>
                </a:solidFill>
              </a:rPr>
              <a:t>измат</a:t>
            </a:r>
            <a:r>
              <a:rPr lang="tr-TR" altLang="en-US" sz="1400" b="1">
                <a:solidFill>
                  <a:srgbClr val="3A07DF"/>
                </a:solidFill>
              </a:rPr>
              <a:t> </a:t>
            </a:r>
            <a:r>
              <a:rPr lang="ru-RU" altLang="en-US" sz="1400" b="1">
                <a:solidFill>
                  <a:srgbClr val="3A07DF"/>
                </a:solidFill>
              </a:rPr>
              <a:t>вазифаларингиз</a:t>
            </a:r>
            <a:r>
              <a:rPr lang="tr-TR" altLang="en-US" sz="1400" b="1">
                <a:solidFill>
                  <a:srgbClr val="3A07DF"/>
                </a:solidFill>
              </a:rPr>
              <a:t> </a:t>
            </a:r>
            <a:r>
              <a:rPr lang="ru-RU" altLang="en-US" sz="1400" b="1">
                <a:solidFill>
                  <a:srgbClr val="3A07DF"/>
                </a:solidFill>
              </a:rPr>
              <a:t>доирасида</a:t>
            </a:r>
            <a:r>
              <a:rPr lang="tr-TR" altLang="en-US" sz="1400" b="1">
                <a:solidFill>
                  <a:srgbClr val="3A07DF"/>
                </a:solidFill>
              </a:rPr>
              <a:t> </a:t>
            </a:r>
            <a:r>
              <a:rPr lang="ru-RU" altLang="en-US" sz="1400" b="1">
                <a:solidFill>
                  <a:srgbClr val="3A07DF"/>
                </a:solidFill>
              </a:rPr>
              <a:t>кўрсатилган</a:t>
            </a:r>
            <a:r>
              <a:rPr lang="tr-TR" altLang="en-US" sz="1400" b="1">
                <a:solidFill>
                  <a:srgbClr val="3A07DF"/>
                </a:solidFill>
              </a:rPr>
              <a:t> x</a:t>
            </a:r>
            <a:r>
              <a:rPr lang="ru-RU" altLang="en-US" sz="1400" b="1">
                <a:solidFill>
                  <a:srgbClr val="3A07DF"/>
                </a:solidFill>
              </a:rPr>
              <a:t>измат</a:t>
            </a:r>
            <a:r>
              <a:rPr lang="tr-TR" altLang="en-US" sz="1400" b="1">
                <a:solidFill>
                  <a:srgbClr val="3A07DF"/>
                </a:solidFill>
              </a:rPr>
              <a:t> </a:t>
            </a:r>
            <a:r>
              <a:rPr lang="ru-RU" altLang="en-US" sz="1400" b="1">
                <a:solidFill>
                  <a:srgbClr val="3A07DF"/>
                </a:solidFill>
              </a:rPr>
              <a:t>учун</a:t>
            </a:r>
            <a:r>
              <a:rPr lang="tr-TR" altLang="en-US" sz="1400" b="1">
                <a:solidFill>
                  <a:srgbClr val="3A07DF"/>
                </a:solidFill>
              </a:rPr>
              <a:t> </a:t>
            </a:r>
            <a:r>
              <a:rPr lang="ru-RU" altLang="en-US" sz="1400" b="1">
                <a:solidFill>
                  <a:srgbClr val="3A07DF"/>
                </a:solidFill>
              </a:rPr>
              <a:t>миннатдорчилик</a:t>
            </a:r>
            <a:r>
              <a:rPr lang="tr-TR" altLang="en-US" sz="1400" b="1">
                <a:solidFill>
                  <a:srgbClr val="3A07DF"/>
                </a:solidFill>
              </a:rPr>
              <a:t> </a:t>
            </a:r>
            <a:r>
              <a:rPr lang="ru-RU" altLang="en-US" sz="1400" b="1">
                <a:solidFill>
                  <a:srgbClr val="3A07DF"/>
                </a:solidFill>
              </a:rPr>
              <a:t>сифатида</a:t>
            </a:r>
            <a:r>
              <a:rPr lang="tr-TR" altLang="en-US" sz="1400" b="1">
                <a:solidFill>
                  <a:srgbClr val="3A07DF"/>
                </a:solidFill>
              </a:rPr>
              <a:t> </a:t>
            </a:r>
            <a:r>
              <a:rPr lang="ru-RU" altLang="en-US" sz="1400" b="1">
                <a:solidFill>
                  <a:srgbClr val="3A07DF"/>
                </a:solidFill>
              </a:rPr>
              <a:t>сизга</a:t>
            </a:r>
            <a:r>
              <a:rPr lang="tr-TR" altLang="en-US" sz="1400" b="1">
                <a:solidFill>
                  <a:srgbClr val="3A07DF"/>
                </a:solidFill>
              </a:rPr>
              <a:t> </a:t>
            </a:r>
            <a:r>
              <a:rPr lang="ru-RU" altLang="en-US" sz="1400" b="1">
                <a:solidFill>
                  <a:srgbClr val="3A07DF"/>
                </a:solidFill>
              </a:rPr>
              <a:t>таниқли</a:t>
            </a:r>
            <a:r>
              <a:rPr lang="tr-TR" altLang="en-US" sz="1400" b="1">
                <a:solidFill>
                  <a:srgbClr val="3A07DF"/>
                </a:solidFill>
              </a:rPr>
              <a:t> </a:t>
            </a:r>
            <a:r>
              <a:rPr lang="ru-RU" altLang="en-US" sz="1400" b="1">
                <a:solidFill>
                  <a:srgbClr val="3A07DF"/>
                </a:solidFill>
              </a:rPr>
              <a:t>рассомнинг</a:t>
            </a:r>
            <a:r>
              <a:rPr lang="tr-TR" altLang="en-US" sz="1400" b="1">
                <a:solidFill>
                  <a:srgbClr val="3A07DF"/>
                </a:solidFill>
              </a:rPr>
              <a:t> </a:t>
            </a:r>
            <a:r>
              <a:rPr lang="ru-RU" altLang="en-US" sz="1400" b="1">
                <a:solidFill>
                  <a:srgbClr val="3A07DF"/>
                </a:solidFill>
              </a:rPr>
              <a:t>расми</a:t>
            </a:r>
            <a:r>
              <a:rPr lang="tr-TR" altLang="en-US" sz="1400" b="1">
                <a:solidFill>
                  <a:srgbClr val="3A07DF"/>
                </a:solidFill>
              </a:rPr>
              <a:t> </a:t>
            </a:r>
            <a:r>
              <a:rPr lang="ru-RU" altLang="en-US" sz="1400" b="1">
                <a:solidFill>
                  <a:srgbClr val="3A07DF"/>
                </a:solidFill>
              </a:rPr>
              <a:t>совға</a:t>
            </a:r>
            <a:r>
              <a:rPr lang="tr-TR" altLang="en-US" sz="1400" b="1">
                <a:solidFill>
                  <a:srgbClr val="3A07DF"/>
                </a:solidFill>
              </a:rPr>
              <a:t> </a:t>
            </a:r>
            <a:r>
              <a:rPr lang="ru-RU" altLang="en-US" sz="1400" b="1">
                <a:solidFill>
                  <a:srgbClr val="3A07DF"/>
                </a:solidFill>
              </a:rPr>
              <a:t>қилинди</a:t>
            </a:r>
            <a:r>
              <a:rPr lang="tr-TR" altLang="en-US" sz="1400" b="1">
                <a:solidFill>
                  <a:srgbClr val="3A07DF"/>
                </a:solidFill>
              </a:rPr>
              <a:t>. </a:t>
            </a:r>
            <a:r>
              <a:rPr lang="ru-RU" altLang="en-US" sz="1400" b="1">
                <a:solidFill>
                  <a:srgbClr val="3A07DF"/>
                </a:solidFill>
              </a:rPr>
              <a:t>Совғани</a:t>
            </a:r>
            <a:r>
              <a:rPr lang="tr-TR" altLang="en-US" sz="1400" b="1">
                <a:solidFill>
                  <a:srgbClr val="3A07DF"/>
                </a:solidFill>
              </a:rPr>
              <a:t> </a:t>
            </a:r>
            <a:r>
              <a:rPr lang="ru-RU" altLang="en-US" sz="1400" b="1">
                <a:solidFill>
                  <a:srgbClr val="3A07DF"/>
                </a:solidFill>
              </a:rPr>
              <a:t>қабул</a:t>
            </a:r>
            <a:r>
              <a:rPr lang="tr-TR" altLang="en-US" sz="1400" b="1">
                <a:solidFill>
                  <a:srgbClr val="3A07DF"/>
                </a:solidFill>
              </a:rPr>
              <a:t> </a:t>
            </a:r>
            <a:r>
              <a:rPr lang="ru-RU" altLang="en-US" sz="1400" b="1">
                <a:solidFill>
                  <a:srgbClr val="3A07DF"/>
                </a:solidFill>
              </a:rPr>
              <a:t>қилиш</a:t>
            </a:r>
            <a:r>
              <a:rPr lang="tr-TR" altLang="en-US" sz="1400" b="1">
                <a:solidFill>
                  <a:srgbClr val="3A07DF"/>
                </a:solidFill>
              </a:rPr>
              <a:t> </a:t>
            </a:r>
            <a:r>
              <a:rPr lang="ru-RU" altLang="en-US" sz="1400" b="1">
                <a:solidFill>
                  <a:srgbClr val="3A07DF"/>
                </a:solidFill>
              </a:rPr>
              <a:t>к</a:t>
            </a:r>
            <a:r>
              <a:rPr lang="tr-TR" altLang="en-US" sz="1400" b="1">
                <a:solidFill>
                  <a:srgbClr val="3A07DF"/>
                </a:solidFill>
              </a:rPr>
              <a:t>e</a:t>
            </a:r>
            <a:r>
              <a:rPr lang="ru-RU" altLang="en-US" sz="1400" b="1">
                <a:solidFill>
                  <a:srgbClr val="3A07DF"/>
                </a:solidFill>
              </a:rPr>
              <a:t>ракми</a:t>
            </a:r>
            <a:r>
              <a:rPr lang="tr-TR" altLang="en-US" sz="1400" b="1">
                <a:solidFill>
                  <a:srgbClr val="3A07DF"/>
                </a:solidFill>
              </a:rPr>
              <a:t>?</a:t>
            </a:r>
            <a:endParaRPr lang="ru-RU" altLang="en-US" sz="1400" b="1">
              <a:solidFill>
                <a:srgbClr val="3A07DF"/>
              </a:solidFill>
            </a:endParaRPr>
          </a:p>
        </p:txBody>
      </p:sp>
      <p:grpSp>
        <p:nvGrpSpPr>
          <p:cNvPr id="3" name="Group 775">
            <a:extLst>
              <a:ext uri="{FF2B5EF4-FFF2-40B4-BE49-F238E27FC236}">
                <a16:creationId xmlns:a16="http://schemas.microsoft.com/office/drawing/2014/main" id="{5FB18737-338F-43AC-8ADC-90A4EE33B32F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784413" y="3070858"/>
            <a:ext cx="613975" cy="610405"/>
            <a:chOff x="3506" y="3214"/>
            <a:chExt cx="172" cy="171"/>
          </a:xfrm>
          <a:solidFill>
            <a:srgbClr val="3A07DF"/>
          </a:solidFill>
        </p:grpSpPr>
        <p:sp>
          <p:nvSpPr>
            <p:cNvPr id="58" name="Freeform 776">
              <a:extLst>
                <a:ext uri="{FF2B5EF4-FFF2-40B4-BE49-F238E27FC236}">
                  <a16:creationId xmlns:a16="http://schemas.microsoft.com/office/drawing/2014/main" id="{4E1F22AC-422A-42C9-B02E-717CE3DF76E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506" y="3311"/>
              <a:ext cx="172" cy="74"/>
            </a:xfrm>
            <a:custGeom>
              <a:avLst/>
              <a:gdLst>
                <a:gd name="T0" fmla="*/ 6399 w 6407"/>
                <a:gd name="T1" fmla="*/ 497 h 2768"/>
                <a:gd name="T2" fmla="*/ 6206 w 6407"/>
                <a:gd name="T3" fmla="*/ 138 h 2768"/>
                <a:gd name="T4" fmla="*/ 5592 w 6407"/>
                <a:gd name="T5" fmla="*/ 172 h 2768"/>
                <a:gd name="T6" fmla="*/ 4560 w 6407"/>
                <a:gd name="T7" fmla="*/ 1133 h 2768"/>
                <a:gd name="T8" fmla="*/ 4219 w 6407"/>
                <a:gd name="T9" fmla="*/ 682 h 2768"/>
                <a:gd name="T10" fmla="*/ 2958 w 6407"/>
                <a:gd name="T11" fmla="*/ 362 h 2768"/>
                <a:gd name="T12" fmla="*/ 2289 w 6407"/>
                <a:gd name="T13" fmla="*/ 384 h 2768"/>
                <a:gd name="T14" fmla="*/ 1418 w 6407"/>
                <a:gd name="T15" fmla="*/ 667 h 2768"/>
                <a:gd name="T16" fmla="*/ 1418 w 6407"/>
                <a:gd name="T17" fmla="*/ 416 h 2768"/>
                <a:gd name="T18" fmla="*/ 1293 w 6407"/>
                <a:gd name="T19" fmla="*/ 291 h 2768"/>
                <a:gd name="T20" fmla="*/ 125 w 6407"/>
                <a:gd name="T21" fmla="*/ 291 h 2768"/>
                <a:gd name="T22" fmla="*/ 0 w 6407"/>
                <a:gd name="T23" fmla="*/ 416 h 2768"/>
                <a:gd name="T24" fmla="*/ 0 w 6407"/>
                <a:gd name="T25" fmla="*/ 2643 h 2768"/>
                <a:gd name="T26" fmla="*/ 125 w 6407"/>
                <a:gd name="T27" fmla="*/ 2768 h 2768"/>
                <a:gd name="T28" fmla="*/ 1293 w 6407"/>
                <a:gd name="T29" fmla="*/ 2768 h 2768"/>
                <a:gd name="T30" fmla="*/ 1418 w 6407"/>
                <a:gd name="T31" fmla="*/ 2643 h 2768"/>
                <a:gd name="T32" fmla="*/ 1418 w 6407"/>
                <a:gd name="T33" fmla="*/ 930 h 2768"/>
                <a:gd name="T34" fmla="*/ 2366 w 6407"/>
                <a:gd name="T35" fmla="*/ 622 h 2768"/>
                <a:gd name="T36" fmla="*/ 2897 w 6407"/>
                <a:gd name="T37" fmla="*/ 605 h 2768"/>
                <a:gd name="T38" fmla="*/ 4157 w 6407"/>
                <a:gd name="T39" fmla="*/ 924 h 2768"/>
                <a:gd name="T40" fmla="*/ 4309 w 6407"/>
                <a:gd name="T41" fmla="*/ 1141 h 2768"/>
                <a:gd name="T42" fmla="*/ 4107 w 6407"/>
                <a:gd name="T43" fmla="*/ 1323 h 2768"/>
                <a:gd name="T44" fmla="*/ 3229 w 6407"/>
                <a:gd name="T45" fmla="*/ 1323 h 2768"/>
                <a:gd name="T46" fmla="*/ 3104 w 6407"/>
                <a:gd name="T47" fmla="*/ 1448 h 2768"/>
                <a:gd name="T48" fmla="*/ 3229 w 6407"/>
                <a:gd name="T49" fmla="*/ 1573 h 2768"/>
                <a:gd name="T50" fmla="*/ 3498 w 6407"/>
                <a:gd name="T51" fmla="*/ 1573 h 2768"/>
                <a:gd name="T52" fmla="*/ 3513 w 6407"/>
                <a:gd name="T53" fmla="*/ 1574 h 2768"/>
                <a:gd name="T54" fmla="*/ 4132 w 6407"/>
                <a:gd name="T55" fmla="*/ 1574 h 2768"/>
                <a:gd name="T56" fmla="*/ 4688 w 6407"/>
                <a:gd name="T57" fmla="*/ 1355 h 2768"/>
                <a:gd name="T58" fmla="*/ 5762 w 6407"/>
                <a:gd name="T59" fmla="*/ 355 h 2768"/>
                <a:gd name="T60" fmla="*/ 6057 w 6407"/>
                <a:gd name="T61" fmla="*/ 338 h 2768"/>
                <a:gd name="T62" fmla="*/ 6150 w 6407"/>
                <a:gd name="T63" fmla="*/ 511 h 2768"/>
                <a:gd name="T64" fmla="*/ 6077 w 6407"/>
                <a:gd name="T65" fmla="*/ 693 h 2768"/>
                <a:gd name="T66" fmla="*/ 4597 w 6407"/>
                <a:gd name="T67" fmla="*/ 2070 h 2768"/>
                <a:gd name="T68" fmla="*/ 4222 w 6407"/>
                <a:gd name="T69" fmla="*/ 2218 h 2768"/>
                <a:gd name="T70" fmla="*/ 2285 w 6407"/>
                <a:gd name="T71" fmla="*/ 2218 h 2768"/>
                <a:gd name="T72" fmla="*/ 2160 w 6407"/>
                <a:gd name="T73" fmla="*/ 2343 h 2768"/>
                <a:gd name="T74" fmla="*/ 2285 w 6407"/>
                <a:gd name="T75" fmla="*/ 2468 h 2768"/>
                <a:gd name="T76" fmla="*/ 4222 w 6407"/>
                <a:gd name="T77" fmla="*/ 2468 h 2768"/>
                <a:gd name="T78" fmla="*/ 4767 w 6407"/>
                <a:gd name="T79" fmla="*/ 2253 h 2768"/>
                <a:gd name="T80" fmla="*/ 6247 w 6407"/>
                <a:gd name="T81" fmla="*/ 876 h 2768"/>
                <a:gd name="T82" fmla="*/ 6399 w 6407"/>
                <a:gd name="T83" fmla="*/ 497 h 2768"/>
                <a:gd name="T84" fmla="*/ 1168 w 6407"/>
                <a:gd name="T85" fmla="*/ 2518 h 2768"/>
                <a:gd name="T86" fmla="*/ 250 w 6407"/>
                <a:gd name="T87" fmla="*/ 2518 h 2768"/>
                <a:gd name="T88" fmla="*/ 250 w 6407"/>
                <a:gd name="T89" fmla="*/ 541 h 2768"/>
                <a:gd name="T90" fmla="*/ 1168 w 6407"/>
                <a:gd name="T91" fmla="*/ 541 h 2768"/>
                <a:gd name="T92" fmla="*/ 1168 w 6407"/>
                <a:gd name="T93" fmla="*/ 2518 h 27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6407" h="2768">
                  <a:moveTo>
                    <a:pt x="6399" y="497"/>
                  </a:moveTo>
                  <a:cubicBezTo>
                    <a:pt x="6391" y="354"/>
                    <a:pt x="6321" y="223"/>
                    <a:pt x="6206" y="138"/>
                  </a:cubicBezTo>
                  <a:cubicBezTo>
                    <a:pt x="6020" y="0"/>
                    <a:pt x="5761" y="14"/>
                    <a:pt x="5592" y="172"/>
                  </a:cubicBezTo>
                  <a:lnTo>
                    <a:pt x="4560" y="1133"/>
                  </a:lnTo>
                  <a:cubicBezTo>
                    <a:pt x="4566" y="922"/>
                    <a:pt x="4427" y="735"/>
                    <a:pt x="4219" y="682"/>
                  </a:cubicBezTo>
                  <a:lnTo>
                    <a:pt x="2958" y="362"/>
                  </a:lnTo>
                  <a:cubicBezTo>
                    <a:pt x="2737" y="306"/>
                    <a:pt x="2506" y="314"/>
                    <a:pt x="2289" y="384"/>
                  </a:cubicBezTo>
                  <a:lnTo>
                    <a:pt x="1418" y="667"/>
                  </a:lnTo>
                  <a:lnTo>
                    <a:pt x="1418" y="416"/>
                  </a:lnTo>
                  <a:cubicBezTo>
                    <a:pt x="1418" y="347"/>
                    <a:pt x="1362" y="291"/>
                    <a:pt x="1293" y="291"/>
                  </a:cubicBezTo>
                  <a:lnTo>
                    <a:pt x="125" y="291"/>
                  </a:lnTo>
                  <a:cubicBezTo>
                    <a:pt x="56" y="291"/>
                    <a:pt x="0" y="347"/>
                    <a:pt x="0" y="416"/>
                  </a:cubicBezTo>
                  <a:lnTo>
                    <a:pt x="0" y="2643"/>
                  </a:lnTo>
                  <a:cubicBezTo>
                    <a:pt x="0" y="2712"/>
                    <a:pt x="56" y="2768"/>
                    <a:pt x="125" y="2768"/>
                  </a:cubicBezTo>
                  <a:lnTo>
                    <a:pt x="1293" y="2768"/>
                  </a:lnTo>
                  <a:cubicBezTo>
                    <a:pt x="1362" y="2768"/>
                    <a:pt x="1418" y="2712"/>
                    <a:pt x="1418" y="2643"/>
                  </a:cubicBezTo>
                  <a:lnTo>
                    <a:pt x="1418" y="930"/>
                  </a:lnTo>
                  <a:lnTo>
                    <a:pt x="2366" y="622"/>
                  </a:lnTo>
                  <a:cubicBezTo>
                    <a:pt x="2538" y="566"/>
                    <a:pt x="2722" y="560"/>
                    <a:pt x="2897" y="605"/>
                  </a:cubicBezTo>
                  <a:lnTo>
                    <a:pt x="4157" y="924"/>
                  </a:lnTo>
                  <a:cubicBezTo>
                    <a:pt x="4255" y="949"/>
                    <a:pt x="4319" y="1040"/>
                    <a:pt x="4309" y="1141"/>
                  </a:cubicBezTo>
                  <a:cubicBezTo>
                    <a:pt x="4299" y="1245"/>
                    <a:pt x="4212" y="1323"/>
                    <a:pt x="4107" y="1323"/>
                  </a:cubicBezTo>
                  <a:lnTo>
                    <a:pt x="3229" y="1323"/>
                  </a:lnTo>
                  <a:cubicBezTo>
                    <a:pt x="3160" y="1323"/>
                    <a:pt x="3104" y="1379"/>
                    <a:pt x="3104" y="1448"/>
                  </a:cubicBezTo>
                  <a:cubicBezTo>
                    <a:pt x="3104" y="1517"/>
                    <a:pt x="3160" y="1573"/>
                    <a:pt x="3229" y="1573"/>
                  </a:cubicBezTo>
                  <a:lnTo>
                    <a:pt x="3498" y="1573"/>
                  </a:lnTo>
                  <a:cubicBezTo>
                    <a:pt x="3503" y="1574"/>
                    <a:pt x="3508" y="1574"/>
                    <a:pt x="3513" y="1574"/>
                  </a:cubicBezTo>
                  <a:lnTo>
                    <a:pt x="4132" y="1574"/>
                  </a:lnTo>
                  <a:cubicBezTo>
                    <a:pt x="4339" y="1574"/>
                    <a:pt x="4536" y="1496"/>
                    <a:pt x="4688" y="1355"/>
                  </a:cubicBezTo>
                  <a:lnTo>
                    <a:pt x="5762" y="355"/>
                  </a:lnTo>
                  <a:cubicBezTo>
                    <a:pt x="5843" y="279"/>
                    <a:pt x="5967" y="272"/>
                    <a:pt x="6057" y="338"/>
                  </a:cubicBezTo>
                  <a:cubicBezTo>
                    <a:pt x="6112" y="379"/>
                    <a:pt x="6146" y="442"/>
                    <a:pt x="6150" y="511"/>
                  </a:cubicBezTo>
                  <a:cubicBezTo>
                    <a:pt x="6154" y="580"/>
                    <a:pt x="6127" y="646"/>
                    <a:pt x="6077" y="693"/>
                  </a:cubicBezTo>
                  <a:lnTo>
                    <a:pt x="4597" y="2070"/>
                  </a:lnTo>
                  <a:cubicBezTo>
                    <a:pt x="4494" y="2165"/>
                    <a:pt x="4361" y="2218"/>
                    <a:pt x="4222" y="2218"/>
                  </a:cubicBezTo>
                  <a:lnTo>
                    <a:pt x="2285" y="2218"/>
                  </a:lnTo>
                  <a:cubicBezTo>
                    <a:pt x="2216" y="2218"/>
                    <a:pt x="2160" y="2274"/>
                    <a:pt x="2160" y="2343"/>
                  </a:cubicBezTo>
                  <a:cubicBezTo>
                    <a:pt x="2160" y="2412"/>
                    <a:pt x="2216" y="2468"/>
                    <a:pt x="2285" y="2468"/>
                  </a:cubicBezTo>
                  <a:lnTo>
                    <a:pt x="4222" y="2468"/>
                  </a:lnTo>
                  <a:cubicBezTo>
                    <a:pt x="4425" y="2468"/>
                    <a:pt x="4618" y="2392"/>
                    <a:pt x="4767" y="2253"/>
                  </a:cubicBezTo>
                  <a:lnTo>
                    <a:pt x="6247" y="876"/>
                  </a:lnTo>
                  <a:cubicBezTo>
                    <a:pt x="6352" y="778"/>
                    <a:pt x="6407" y="640"/>
                    <a:pt x="6399" y="497"/>
                  </a:cubicBezTo>
                  <a:close/>
                  <a:moveTo>
                    <a:pt x="1168" y="2518"/>
                  </a:moveTo>
                  <a:lnTo>
                    <a:pt x="250" y="2518"/>
                  </a:lnTo>
                  <a:lnTo>
                    <a:pt x="250" y="541"/>
                  </a:lnTo>
                  <a:lnTo>
                    <a:pt x="1168" y="541"/>
                  </a:lnTo>
                  <a:lnTo>
                    <a:pt x="1168" y="2518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cs typeface="+mn-cs"/>
              </a:endParaRPr>
            </a:p>
          </p:txBody>
        </p:sp>
        <p:sp>
          <p:nvSpPr>
            <p:cNvPr id="59" name="Freeform 777">
              <a:extLst>
                <a:ext uri="{FF2B5EF4-FFF2-40B4-BE49-F238E27FC236}">
                  <a16:creationId xmlns:a16="http://schemas.microsoft.com/office/drawing/2014/main" id="{61A54998-78B1-43FC-AB7B-389E5EB8A249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0" y="3371"/>
              <a:ext cx="7" cy="6"/>
            </a:xfrm>
            <a:custGeom>
              <a:avLst/>
              <a:gdLst>
                <a:gd name="T0" fmla="*/ 213 w 250"/>
                <a:gd name="T1" fmla="*/ 36 h 250"/>
                <a:gd name="T2" fmla="*/ 125 w 250"/>
                <a:gd name="T3" fmla="*/ 0 h 250"/>
                <a:gd name="T4" fmla="*/ 36 w 250"/>
                <a:gd name="T5" fmla="*/ 36 h 250"/>
                <a:gd name="T6" fmla="*/ 0 w 250"/>
                <a:gd name="T7" fmla="*/ 125 h 250"/>
                <a:gd name="T8" fmla="*/ 36 w 250"/>
                <a:gd name="T9" fmla="*/ 213 h 250"/>
                <a:gd name="T10" fmla="*/ 125 w 250"/>
                <a:gd name="T11" fmla="*/ 250 h 250"/>
                <a:gd name="T12" fmla="*/ 213 w 250"/>
                <a:gd name="T13" fmla="*/ 213 h 250"/>
                <a:gd name="T14" fmla="*/ 250 w 250"/>
                <a:gd name="T15" fmla="*/ 125 h 250"/>
                <a:gd name="T16" fmla="*/ 213 w 250"/>
                <a:gd name="T17" fmla="*/ 36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0" h="250">
                  <a:moveTo>
                    <a:pt x="213" y="36"/>
                  </a:moveTo>
                  <a:cubicBezTo>
                    <a:pt x="190" y="13"/>
                    <a:pt x="157" y="0"/>
                    <a:pt x="125" y="0"/>
                  </a:cubicBezTo>
                  <a:cubicBezTo>
                    <a:pt x="92" y="0"/>
                    <a:pt x="59" y="13"/>
                    <a:pt x="36" y="36"/>
                  </a:cubicBezTo>
                  <a:cubicBezTo>
                    <a:pt x="13" y="60"/>
                    <a:pt x="0" y="92"/>
                    <a:pt x="0" y="125"/>
                  </a:cubicBezTo>
                  <a:cubicBezTo>
                    <a:pt x="0" y="158"/>
                    <a:pt x="13" y="190"/>
                    <a:pt x="36" y="213"/>
                  </a:cubicBezTo>
                  <a:cubicBezTo>
                    <a:pt x="60" y="236"/>
                    <a:pt x="92" y="250"/>
                    <a:pt x="125" y="250"/>
                  </a:cubicBezTo>
                  <a:cubicBezTo>
                    <a:pt x="157" y="250"/>
                    <a:pt x="190" y="236"/>
                    <a:pt x="213" y="213"/>
                  </a:cubicBezTo>
                  <a:cubicBezTo>
                    <a:pt x="236" y="190"/>
                    <a:pt x="250" y="158"/>
                    <a:pt x="250" y="125"/>
                  </a:cubicBezTo>
                  <a:cubicBezTo>
                    <a:pt x="250" y="92"/>
                    <a:pt x="236" y="60"/>
                    <a:pt x="213" y="36"/>
                  </a:cubicBez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cs typeface="+mn-cs"/>
              </a:endParaRPr>
            </a:p>
          </p:txBody>
        </p:sp>
        <p:sp>
          <p:nvSpPr>
            <p:cNvPr id="60" name="Freeform 778">
              <a:extLst>
                <a:ext uri="{FF2B5EF4-FFF2-40B4-BE49-F238E27FC236}">
                  <a16:creationId xmlns:a16="http://schemas.microsoft.com/office/drawing/2014/main" id="{FCF6D22F-D881-49DB-8F68-F9B31082F03A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2" y="3367"/>
              <a:ext cx="6" cy="7"/>
            </a:xfrm>
            <a:custGeom>
              <a:avLst/>
              <a:gdLst>
                <a:gd name="T0" fmla="*/ 213 w 250"/>
                <a:gd name="T1" fmla="*/ 36 h 250"/>
                <a:gd name="T2" fmla="*/ 125 w 250"/>
                <a:gd name="T3" fmla="*/ 0 h 250"/>
                <a:gd name="T4" fmla="*/ 36 w 250"/>
                <a:gd name="T5" fmla="*/ 36 h 250"/>
                <a:gd name="T6" fmla="*/ 0 w 250"/>
                <a:gd name="T7" fmla="*/ 125 h 250"/>
                <a:gd name="T8" fmla="*/ 36 w 250"/>
                <a:gd name="T9" fmla="*/ 213 h 250"/>
                <a:gd name="T10" fmla="*/ 125 w 250"/>
                <a:gd name="T11" fmla="*/ 250 h 250"/>
                <a:gd name="T12" fmla="*/ 213 w 250"/>
                <a:gd name="T13" fmla="*/ 213 h 250"/>
                <a:gd name="T14" fmla="*/ 250 w 250"/>
                <a:gd name="T15" fmla="*/ 125 h 250"/>
                <a:gd name="T16" fmla="*/ 213 w 250"/>
                <a:gd name="T17" fmla="*/ 36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0" h="250">
                  <a:moveTo>
                    <a:pt x="213" y="36"/>
                  </a:moveTo>
                  <a:cubicBezTo>
                    <a:pt x="190" y="13"/>
                    <a:pt x="158" y="0"/>
                    <a:pt x="125" y="0"/>
                  </a:cubicBezTo>
                  <a:cubicBezTo>
                    <a:pt x="92" y="0"/>
                    <a:pt x="60" y="13"/>
                    <a:pt x="36" y="36"/>
                  </a:cubicBezTo>
                  <a:cubicBezTo>
                    <a:pt x="13" y="60"/>
                    <a:pt x="0" y="92"/>
                    <a:pt x="0" y="125"/>
                  </a:cubicBezTo>
                  <a:cubicBezTo>
                    <a:pt x="0" y="158"/>
                    <a:pt x="13" y="190"/>
                    <a:pt x="36" y="213"/>
                  </a:cubicBezTo>
                  <a:cubicBezTo>
                    <a:pt x="60" y="236"/>
                    <a:pt x="92" y="250"/>
                    <a:pt x="125" y="250"/>
                  </a:cubicBezTo>
                  <a:cubicBezTo>
                    <a:pt x="158" y="250"/>
                    <a:pt x="190" y="236"/>
                    <a:pt x="213" y="213"/>
                  </a:cubicBezTo>
                  <a:cubicBezTo>
                    <a:pt x="237" y="190"/>
                    <a:pt x="250" y="158"/>
                    <a:pt x="250" y="125"/>
                  </a:cubicBezTo>
                  <a:cubicBezTo>
                    <a:pt x="250" y="92"/>
                    <a:pt x="237" y="60"/>
                    <a:pt x="213" y="36"/>
                  </a:cubicBez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cs typeface="+mn-cs"/>
              </a:endParaRPr>
            </a:p>
          </p:txBody>
        </p:sp>
        <p:sp>
          <p:nvSpPr>
            <p:cNvPr id="61" name="Freeform 779">
              <a:extLst>
                <a:ext uri="{FF2B5EF4-FFF2-40B4-BE49-F238E27FC236}">
                  <a16:creationId xmlns:a16="http://schemas.microsoft.com/office/drawing/2014/main" id="{F6CFDDB0-F147-496F-8F60-9B3444FF69C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562" y="3214"/>
              <a:ext cx="60" cy="75"/>
            </a:xfrm>
            <a:custGeom>
              <a:avLst/>
              <a:gdLst>
                <a:gd name="T0" fmla="*/ 1125 w 2250"/>
                <a:gd name="T1" fmla="*/ 0 h 2788"/>
                <a:gd name="T2" fmla="*/ 0 w 2250"/>
                <a:gd name="T3" fmla="*/ 1125 h 2788"/>
                <a:gd name="T4" fmla="*/ 375 w 2250"/>
                <a:gd name="T5" fmla="*/ 1500 h 2788"/>
                <a:gd name="T6" fmla="*/ 750 w 2250"/>
                <a:gd name="T7" fmla="*/ 1125 h 2788"/>
                <a:gd name="T8" fmla="*/ 1125 w 2250"/>
                <a:gd name="T9" fmla="*/ 750 h 2788"/>
                <a:gd name="T10" fmla="*/ 1500 w 2250"/>
                <a:gd name="T11" fmla="*/ 1125 h 2788"/>
                <a:gd name="T12" fmla="*/ 1125 w 2250"/>
                <a:gd name="T13" fmla="*/ 1500 h 2788"/>
                <a:gd name="T14" fmla="*/ 750 w 2250"/>
                <a:gd name="T15" fmla="*/ 1875 h 2788"/>
                <a:gd name="T16" fmla="*/ 750 w 2250"/>
                <a:gd name="T17" fmla="*/ 2413 h 2788"/>
                <a:gd name="T18" fmla="*/ 1125 w 2250"/>
                <a:gd name="T19" fmla="*/ 2788 h 2788"/>
                <a:gd name="T20" fmla="*/ 1500 w 2250"/>
                <a:gd name="T21" fmla="*/ 2413 h 2788"/>
                <a:gd name="T22" fmla="*/ 1500 w 2250"/>
                <a:gd name="T23" fmla="*/ 2186 h 2788"/>
                <a:gd name="T24" fmla="*/ 2250 w 2250"/>
                <a:gd name="T25" fmla="*/ 1125 h 2788"/>
                <a:gd name="T26" fmla="*/ 1125 w 2250"/>
                <a:gd name="T27" fmla="*/ 0 h 2788"/>
                <a:gd name="T28" fmla="*/ 1343 w 2250"/>
                <a:gd name="T29" fmla="*/ 1972 h 2788"/>
                <a:gd name="T30" fmla="*/ 1250 w 2250"/>
                <a:gd name="T31" fmla="*/ 2093 h 2788"/>
                <a:gd name="T32" fmla="*/ 1250 w 2250"/>
                <a:gd name="T33" fmla="*/ 2413 h 2788"/>
                <a:gd name="T34" fmla="*/ 1125 w 2250"/>
                <a:gd name="T35" fmla="*/ 2538 h 2788"/>
                <a:gd name="T36" fmla="*/ 1000 w 2250"/>
                <a:gd name="T37" fmla="*/ 2413 h 2788"/>
                <a:gd name="T38" fmla="*/ 1000 w 2250"/>
                <a:gd name="T39" fmla="*/ 1875 h 2788"/>
                <a:gd name="T40" fmla="*/ 1125 w 2250"/>
                <a:gd name="T41" fmla="*/ 1750 h 2788"/>
                <a:gd name="T42" fmla="*/ 1750 w 2250"/>
                <a:gd name="T43" fmla="*/ 1125 h 2788"/>
                <a:gd name="T44" fmla="*/ 1125 w 2250"/>
                <a:gd name="T45" fmla="*/ 500 h 2788"/>
                <a:gd name="T46" fmla="*/ 500 w 2250"/>
                <a:gd name="T47" fmla="*/ 1125 h 2788"/>
                <a:gd name="T48" fmla="*/ 375 w 2250"/>
                <a:gd name="T49" fmla="*/ 1250 h 2788"/>
                <a:gd name="T50" fmla="*/ 250 w 2250"/>
                <a:gd name="T51" fmla="*/ 1125 h 2788"/>
                <a:gd name="T52" fmla="*/ 1125 w 2250"/>
                <a:gd name="T53" fmla="*/ 250 h 2788"/>
                <a:gd name="T54" fmla="*/ 2000 w 2250"/>
                <a:gd name="T55" fmla="*/ 1125 h 2788"/>
                <a:gd name="T56" fmla="*/ 1343 w 2250"/>
                <a:gd name="T57" fmla="*/ 1972 h 27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250" h="2788">
                  <a:moveTo>
                    <a:pt x="1125" y="0"/>
                  </a:moveTo>
                  <a:cubicBezTo>
                    <a:pt x="504" y="0"/>
                    <a:pt x="0" y="505"/>
                    <a:pt x="0" y="1125"/>
                  </a:cubicBezTo>
                  <a:cubicBezTo>
                    <a:pt x="0" y="1332"/>
                    <a:pt x="168" y="1500"/>
                    <a:pt x="375" y="1500"/>
                  </a:cubicBezTo>
                  <a:cubicBezTo>
                    <a:pt x="582" y="1500"/>
                    <a:pt x="750" y="1332"/>
                    <a:pt x="750" y="1125"/>
                  </a:cubicBezTo>
                  <a:cubicBezTo>
                    <a:pt x="750" y="918"/>
                    <a:pt x="918" y="750"/>
                    <a:pt x="1125" y="750"/>
                  </a:cubicBezTo>
                  <a:cubicBezTo>
                    <a:pt x="1332" y="750"/>
                    <a:pt x="1500" y="918"/>
                    <a:pt x="1500" y="1125"/>
                  </a:cubicBezTo>
                  <a:cubicBezTo>
                    <a:pt x="1500" y="1332"/>
                    <a:pt x="1332" y="1500"/>
                    <a:pt x="1125" y="1500"/>
                  </a:cubicBezTo>
                  <a:cubicBezTo>
                    <a:pt x="918" y="1500"/>
                    <a:pt x="750" y="1668"/>
                    <a:pt x="750" y="1875"/>
                  </a:cubicBezTo>
                  <a:lnTo>
                    <a:pt x="750" y="2413"/>
                  </a:lnTo>
                  <a:cubicBezTo>
                    <a:pt x="750" y="2619"/>
                    <a:pt x="918" y="2788"/>
                    <a:pt x="1125" y="2788"/>
                  </a:cubicBezTo>
                  <a:cubicBezTo>
                    <a:pt x="1332" y="2788"/>
                    <a:pt x="1500" y="2619"/>
                    <a:pt x="1500" y="2413"/>
                  </a:cubicBezTo>
                  <a:lnTo>
                    <a:pt x="1500" y="2186"/>
                  </a:lnTo>
                  <a:cubicBezTo>
                    <a:pt x="1946" y="2028"/>
                    <a:pt x="2250" y="1605"/>
                    <a:pt x="2250" y="1125"/>
                  </a:cubicBezTo>
                  <a:cubicBezTo>
                    <a:pt x="2250" y="505"/>
                    <a:pt x="1745" y="0"/>
                    <a:pt x="1125" y="0"/>
                  </a:cubicBezTo>
                  <a:close/>
                  <a:moveTo>
                    <a:pt x="1343" y="1972"/>
                  </a:moveTo>
                  <a:cubicBezTo>
                    <a:pt x="1288" y="1987"/>
                    <a:pt x="1250" y="2036"/>
                    <a:pt x="1250" y="2093"/>
                  </a:cubicBezTo>
                  <a:lnTo>
                    <a:pt x="1250" y="2413"/>
                  </a:lnTo>
                  <a:cubicBezTo>
                    <a:pt x="1250" y="2481"/>
                    <a:pt x="1194" y="2538"/>
                    <a:pt x="1125" y="2538"/>
                  </a:cubicBezTo>
                  <a:cubicBezTo>
                    <a:pt x="1056" y="2538"/>
                    <a:pt x="1000" y="2481"/>
                    <a:pt x="1000" y="2413"/>
                  </a:cubicBezTo>
                  <a:lnTo>
                    <a:pt x="1000" y="1875"/>
                  </a:lnTo>
                  <a:cubicBezTo>
                    <a:pt x="1000" y="1806"/>
                    <a:pt x="1056" y="1750"/>
                    <a:pt x="1125" y="1750"/>
                  </a:cubicBezTo>
                  <a:cubicBezTo>
                    <a:pt x="1469" y="1750"/>
                    <a:pt x="1750" y="1470"/>
                    <a:pt x="1750" y="1125"/>
                  </a:cubicBezTo>
                  <a:cubicBezTo>
                    <a:pt x="1750" y="781"/>
                    <a:pt x="1469" y="500"/>
                    <a:pt x="1125" y="500"/>
                  </a:cubicBezTo>
                  <a:cubicBezTo>
                    <a:pt x="780" y="500"/>
                    <a:pt x="500" y="781"/>
                    <a:pt x="500" y="1125"/>
                  </a:cubicBezTo>
                  <a:cubicBezTo>
                    <a:pt x="500" y="1194"/>
                    <a:pt x="444" y="1250"/>
                    <a:pt x="375" y="1250"/>
                  </a:cubicBezTo>
                  <a:cubicBezTo>
                    <a:pt x="306" y="1250"/>
                    <a:pt x="250" y="1194"/>
                    <a:pt x="250" y="1125"/>
                  </a:cubicBezTo>
                  <a:cubicBezTo>
                    <a:pt x="250" y="643"/>
                    <a:pt x="642" y="250"/>
                    <a:pt x="1125" y="250"/>
                  </a:cubicBezTo>
                  <a:cubicBezTo>
                    <a:pt x="1607" y="250"/>
                    <a:pt x="2000" y="643"/>
                    <a:pt x="2000" y="1125"/>
                  </a:cubicBezTo>
                  <a:cubicBezTo>
                    <a:pt x="2000" y="1524"/>
                    <a:pt x="1730" y="1873"/>
                    <a:pt x="1343" y="1972"/>
                  </a:cubicBez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cs typeface="+mn-cs"/>
              </a:endParaRPr>
            </a:p>
          </p:txBody>
        </p:sp>
        <p:sp>
          <p:nvSpPr>
            <p:cNvPr id="62" name="Freeform 780">
              <a:extLst>
                <a:ext uri="{FF2B5EF4-FFF2-40B4-BE49-F238E27FC236}">
                  <a16:creationId xmlns:a16="http://schemas.microsoft.com/office/drawing/2014/main" id="{9627D4C8-F1E9-4A21-945A-AF8DC5B39A2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582" y="3296"/>
              <a:ext cx="20" cy="20"/>
            </a:xfrm>
            <a:custGeom>
              <a:avLst/>
              <a:gdLst>
                <a:gd name="T0" fmla="*/ 640 w 750"/>
                <a:gd name="T1" fmla="*/ 110 h 750"/>
                <a:gd name="T2" fmla="*/ 375 w 750"/>
                <a:gd name="T3" fmla="*/ 0 h 750"/>
                <a:gd name="T4" fmla="*/ 110 w 750"/>
                <a:gd name="T5" fmla="*/ 109 h 750"/>
                <a:gd name="T6" fmla="*/ 0 w 750"/>
                <a:gd name="T7" fmla="*/ 375 h 750"/>
                <a:gd name="T8" fmla="*/ 110 w 750"/>
                <a:gd name="T9" fmla="*/ 640 h 750"/>
                <a:gd name="T10" fmla="*/ 375 w 750"/>
                <a:gd name="T11" fmla="*/ 750 h 750"/>
                <a:gd name="T12" fmla="*/ 640 w 750"/>
                <a:gd name="T13" fmla="*/ 640 h 750"/>
                <a:gd name="T14" fmla="*/ 750 w 750"/>
                <a:gd name="T15" fmla="*/ 375 h 750"/>
                <a:gd name="T16" fmla="*/ 640 w 750"/>
                <a:gd name="T17" fmla="*/ 110 h 750"/>
                <a:gd name="T18" fmla="*/ 463 w 750"/>
                <a:gd name="T19" fmla="*/ 463 h 750"/>
                <a:gd name="T20" fmla="*/ 375 w 750"/>
                <a:gd name="T21" fmla="*/ 500 h 750"/>
                <a:gd name="T22" fmla="*/ 286 w 750"/>
                <a:gd name="T23" fmla="*/ 463 h 750"/>
                <a:gd name="T24" fmla="*/ 250 w 750"/>
                <a:gd name="T25" fmla="*/ 375 h 750"/>
                <a:gd name="T26" fmla="*/ 287 w 750"/>
                <a:gd name="T27" fmla="*/ 286 h 750"/>
                <a:gd name="T28" fmla="*/ 375 w 750"/>
                <a:gd name="T29" fmla="*/ 250 h 750"/>
                <a:gd name="T30" fmla="*/ 463 w 750"/>
                <a:gd name="T31" fmla="*/ 286 h 750"/>
                <a:gd name="T32" fmla="*/ 500 w 750"/>
                <a:gd name="T33" fmla="*/ 375 h 750"/>
                <a:gd name="T34" fmla="*/ 463 w 750"/>
                <a:gd name="T35" fmla="*/ 463 h 7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50" h="750">
                  <a:moveTo>
                    <a:pt x="640" y="110"/>
                  </a:moveTo>
                  <a:cubicBezTo>
                    <a:pt x="570" y="40"/>
                    <a:pt x="474" y="0"/>
                    <a:pt x="375" y="0"/>
                  </a:cubicBezTo>
                  <a:cubicBezTo>
                    <a:pt x="276" y="0"/>
                    <a:pt x="179" y="40"/>
                    <a:pt x="110" y="109"/>
                  </a:cubicBezTo>
                  <a:cubicBezTo>
                    <a:pt x="40" y="179"/>
                    <a:pt x="0" y="276"/>
                    <a:pt x="0" y="375"/>
                  </a:cubicBezTo>
                  <a:cubicBezTo>
                    <a:pt x="0" y="473"/>
                    <a:pt x="40" y="570"/>
                    <a:pt x="110" y="640"/>
                  </a:cubicBezTo>
                  <a:cubicBezTo>
                    <a:pt x="179" y="710"/>
                    <a:pt x="276" y="750"/>
                    <a:pt x="375" y="750"/>
                  </a:cubicBezTo>
                  <a:cubicBezTo>
                    <a:pt x="473" y="750"/>
                    <a:pt x="570" y="709"/>
                    <a:pt x="640" y="640"/>
                  </a:cubicBezTo>
                  <a:cubicBezTo>
                    <a:pt x="710" y="570"/>
                    <a:pt x="750" y="473"/>
                    <a:pt x="750" y="375"/>
                  </a:cubicBezTo>
                  <a:cubicBezTo>
                    <a:pt x="750" y="276"/>
                    <a:pt x="710" y="179"/>
                    <a:pt x="640" y="110"/>
                  </a:cubicBezTo>
                  <a:close/>
                  <a:moveTo>
                    <a:pt x="463" y="463"/>
                  </a:moveTo>
                  <a:cubicBezTo>
                    <a:pt x="440" y="486"/>
                    <a:pt x="407" y="500"/>
                    <a:pt x="375" y="500"/>
                  </a:cubicBezTo>
                  <a:cubicBezTo>
                    <a:pt x="342" y="500"/>
                    <a:pt x="309" y="486"/>
                    <a:pt x="286" y="463"/>
                  </a:cubicBezTo>
                  <a:cubicBezTo>
                    <a:pt x="263" y="440"/>
                    <a:pt x="250" y="407"/>
                    <a:pt x="250" y="375"/>
                  </a:cubicBezTo>
                  <a:cubicBezTo>
                    <a:pt x="250" y="342"/>
                    <a:pt x="263" y="309"/>
                    <a:pt x="287" y="286"/>
                  </a:cubicBezTo>
                  <a:cubicBezTo>
                    <a:pt x="309" y="263"/>
                    <a:pt x="342" y="250"/>
                    <a:pt x="375" y="250"/>
                  </a:cubicBezTo>
                  <a:cubicBezTo>
                    <a:pt x="407" y="250"/>
                    <a:pt x="440" y="263"/>
                    <a:pt x="463" y="286"/>
                  </a:cubicBezTo>
                  <a:cubicBezTo>
                    <a:pt x="486" y="309"/>
                    <a:pt x="500" y="342"/>
                    <a:pt x="500" y="375"/>
                  </a:cubicBezTo>
                  <a:cubicBezTo>
                    <a:pt x="500" y="407"/>
                    <a:pt x="486" y="440"/>
                    <a:pt x="463" y="463"/>
                  </a:cubicBez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cs typeface="+mn-cs"/>
              </a:endParaRPr>
            </a:p>
          </p:txBody>
        </p:sp>
        <p:sp>
          <p:nvSpPr>
            <p:cNvPr id="63" name="Freeform 781">
              <a:extLst>
                <a:ext uri="{FF2B5EF4-FFF2-40B4-BE49-F238E27FC236}">
                  <a16:creationId xmlns:a16="http://schemas.microsoft.com/office/drawing/2014/main" id="{2BAC72FE-0228-4646-AE41-DA0C2773A75A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2" y="3333"/>
              <a:ext cx="6" cy="28"/>
            </a:xfrm>
            <a:custGeom>
              <a:avLst/>
              <a:gdLst>
                <a:gd name="T0" fmla="*/ 125 w 250"/>
                <a:gd name="T1" fmla="*/ 0 h 1044"/>
                <a:gd name="T2" fmla="*/ 0 w 250"/>
                <a:gd name="T3" fmla="*/ 125 h 1044"/>
                <a:gd name="T4" fmla="*/ 0 w 250"/>
                <a:gd name="T5" fmla="*/ 919 h 1044"/>
                <a:gd name="T6" fmla="*/ 125 w 250"/>
                <a:gd name="T7" fmla="*/ 1044 h 1044"/>
                <a:gd name="T8" fmla="*/ 250 w 250"/>
                <a:gd name="T9" fmla="*/ 919 h 1044"/>
                <a:gd name="T10" fmla="*/ 250 w 250"/>
                <a:gd name="T11" fmla="*/ 125 h 1044"/>
                <a:gd name="T12" fmla="*/ 125 w 250"/>
                <a:gd name="T13" fmla="*/ 0 h 10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0" h="1044">
                  <a:moveTo>
                    <a:pt x="125" y="0"/>
                  </a:moveTo>
                  <a:cubicBezTo>
                    <a:pt x="56" y="0"/>
                    <a:pt x="0" y="56"/>
                    <a:pt x="0" y="125"/>
                  </a:cubicBezTo>
                  <a:lnTo>
                    <a:pt x="0" y="919"/>
                  </a:lnTo>
                  <a:cubicBezTo>
                    <a:pt x="0" y="988"/>
                    <a:pt x="56" y="1044"/>
                    <a:pt x="125" y="1044"/>
                  </a:cubicBezTo>
                  <a:cubicBezTo>
                    <a:pt x="194" y="1044"/>
                    <a:pt x="250" y="988"/>
                    <a:pt x="250" y="919"/>
                  </a:cubicBezTo>
                  <a:lnTo>
                    <a:pt x="250" y="125"/>
                  </a:lnTo>
                  <a:cubicBezTo>
                    <a:pt x="250" y="56"/>
                    <a:pt x="194" y="0"/>
                    <a:pt x="125" y="0"/>
                  </a:cubicBez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cs typeface="+mn-cs"/>
              </a:endParaRPr>
            </a:p>
          </p:txBody>
        </p:sp>
      </p:grpSp>
      <p:sp>
        <p:nvSpPr>
          <p:cNvPr id="132108" name="Rectangle 63">
            <a:extLst>
              <a:ext uri="{FF2B5EF4-FFF2-40B4-BE49-F238E27FC236}">
                <a16:creationId xmlns:a16="http://schemas.microsoft.com/office/drawing/2014/main" id="{C45362ED-9750-416A-99F0-EEED3438B6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32000" y="4356100"/>
            <a:ext cx="4208463" cy="1066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spcAft>
                <a:spcPts val="1600"/>
              </a:spcAft>
            </a:pPr>
            <a:r>
              <a:rPr lang="ru-RU" altLang="en-US" sz="1400">
                <a:solidFill>
                  <a:schemeClr val="tx2"/>
                </a:solidFill>
              </a:rPr>
              <a:t>Ҳа</a:t>
            </a:r>
            <a:r>
              <a:rPr lang="tr-TR" altLang="en-US" sz="1400">
                <a:solidFill>
                  <a:schemeClr val="tx2"/>
                </a:solidFill>
              </a:rPr>
              <a:t>, </a:t>
            </a:r>
            <a:r>
              <a:rPr lang="ru-RU" altLang="en-US" sz="1400">
                <a:solidFill>
                  <a:schemeClr val="tx2"/>
                </a:solidFill>
              </a:rPr>
              <a:t>расм</a:t>
            </a:r>
            <a:r>
              <a:rPr lang="tr-TR" altLang="en-US" sz="1400">
                <a:solidFill>
                  <a:schemeClr val="tx2"/>
                </a:solidFill>
              </a:rPr>
              <a:t> </a:t>
            </a:r>
            <a:r>
              <a:rPr lang="ru-RU" altLang="en-US" sz="1400">
                <a:solidFill>
                  <a:schemeClr val="tx2"/>
                </a:solidFill>
              </a:rPr>
              <a:t>жуда</a:t>
            </a:r>
            <a:r>
              <a:rPr lang="tr-TR" altLang="en-US" sz="1400">
                <a:solidFill>
                  <a:schemeClr val="tx2"/>
                </a:solidFill>
              </a:rPr>
              <a:t> </a:t>
            </a:r>
            <a:r>
              <a:rPr lang="ru-RU" altLang="en-US" sz="1400">
                <a:solidFill>
                  <a:schemeClr val="tx2"/>
                </a:solidFill>
              </a:rPr>
              <a:t>қиммат</a:t>
            </a:r>
            <a:r>
              <a:rPr lang="tr-TR" altLang="en-US" sz="1400">
                <a:solidFill>
                  <a:schemeClr val="tx2"/>
                </a:solidFill>
              </a:rPr>
              <a:t> </a:t>
            </a:r>
            <a:r>
              <a:rPr lang="ru-RU" altLang="en-US" sz="1400">
                <a:solidFill>
                  <a:schemeClr val="tx2"/>
                </a:solidFill>
              </a:rPr>
              <a:t>бўлгани</a:t>
            </a:r>
            <a:r>
              <a:rPr lang="tr-TR" altLang="en-US" sz="1400">
                <a:solidFill>
                  <a:schemeClr val="tx2"/>
                </a:solidFill>
              </a:rPr>
              <a:t> </a:t>
            </a:r>
            <a:r>
              <a:rPr lang="ru-RU" altLang="en-US" sz="1400">
                <a:solidFill>
                  <a:schemeClr val="tx2"/>
                </a:solidFill>
              </a:rPr>
              <a:t>учун</a:t>
            </a:r>
            <a:r>
              <a:rPr lang="tr-TR" altLang="en-US" sz="1400">
                <a:solidFill>
                  <a:schemeClr val="tx2"/>
                </a:solidFill>
              </a:rPr>
              <a:t>, </a:t>
            </a:r>
            <a:r>
              <a:rPr lang="ru-RU" altLang="en-US" sz="1400">
                <a:solidFill>
                  <a:schemeClr val="tx2"/>
                </a:solidFill>
              </a:rPr>
              <a:t>бундай</a:t>
            </a:r>
            <a:r>
              <a:rPr lang="tr-TR" altLang="en-US" sz="1400">
                <a:solidFill>
                  <a:schemeClr val="tx2"/>
                </a:solidFill>
              </a:rPr>
              <a:t> </a:t>
            </a:r>
            <a:r>
              <a:rPr lang="ru-RU" altLang="en-US" sz="1400">
                <a:solidFill>
                  <a:schemeClr val="tx2"/>
                </a:solidFill>
              </a:rPr>
              <a:t>совғани</a:t>
            </a:r>
            <a:r>
              <a:rPr lang="tr-TR" altLang="en-US" sz="1400">
                <a:solidFill>
                  <a:schemeClr val="tx2"/>
                </a:solidFill>
              </a:rPr>
              <a:t> </a:t>
            </a:r>
            <a:r>
              <a:rPr lang="ru-RU" altLang="en-US" sz="1400">
                <a:solidFill>
                  <a:schemeClr val="tx2"/>
                </a:solidFill>
              </a:rPr>
              <a:t>қабул</a:t>
            </a:r>
            <a:r>
              <a:rPr lang="tr-TR" altLang="en-US" sz="1400">
                <a:solidFill>
                  <a:schemeClr val="tx2"/>
                </a:solidFill>
              </a:rPr>
              <a:t> </a:t>
            </a:r>
            <a:r>
              <a:rPr lang="ru-RU" altLang="en-US" sz="1400">
                <a:solidFill>
                  <a:schemeClr val="tx2"/>
                </a:solidFill>
              </a:rPr>
              <a:t>қилмаслик</a:t>
            </a:r>
            <a:r>
              <a:rPr lang="tr-TR" altLang="en-US" sz="1400">
                <a:solidFill>
                  <a:schemeClr val="tx2"/>
                </a:solidFill>
              </a:rPr>
              <a:t> </a:t>
            </a:r>
            <a:r>
              <a:rPr lang="ru-RU" altLang="en-US" sz="1400">
                <a:solidFill>
                  <a:schemeClr val="tx2"/>
                </a:solidFill>
              </a:rPr>
              <a:t>а</a:t>
            </a:r>
            <a:r>
              <a:rPr lang="en-US" altLang="en-US" sz="1400">
                <a:solidFill>
                  <a:schemeClr val="tx2"/>
                </a:solidFill>
              </a:rPr>
              <a:t>x</a:t>
            </a:r>
            <a:r>
              <a:rPr lang="ru-RU" altLang="en-US" sz="1400">
                <a:solidFill>
                  <a:schemeClr val="tx2"/>
                </a:solidFill>
              </a:rPr>
              <a:t>моқликдир</a:t>
            </a:r>
            <a:r>
              <a:rPr lang="tr-TR" altLang="en-US" sz="1400">
                <a:solidFill>
                  <a:schemeClr val="tx2"/>
                </a:solidFill>
              </a:rPr>
              <a:t>.</a:t>
            </a:r>
            <a:endParaRPr lang="en-US" altLang="en-US" sz="1400">
              <a:solidFill>
                <a:schemeClr val="tx2"/>
              </a:solidFill>
            </a:endParaRPr>
          </a:p>
          <a:p>
            <a:pPr eaLnBrk="1" hangingPunct="1">
              <a:spcAft>
                <a:spcPts val="1600"/>
              </a:spcAft>
            </a:pPr>
            <a:r>
              <a:rPr lang="ru-RU" altLang="en-US" sz="1400" b="1">
                <a:solidFill>
                  <a:schemeClr val="tx2"/>
                </a:solidFill>
              </a:rPr>
              <a:t>Йўқ</a:t>
            </a:r>
            <a:r>
              <a:rPr lang="tr-TR" altLang="en-US" sz="1400" b="1">
                <a:solidFill>
                  <a:schemeClr val="tx2"/>
                </a:solidFill>
              </a:rPr>
              <a:t>, </a:t>
            </a:r>
            <a:r>
              <a:rPr lang="ru-RU" altLang="en-US" sz="1400" b="1">
                <a:solidFill>
                  <a:schemeClr val="tx2"/>
                </a:solidFill>
              </a:rPr>
              <a:t>чунки</a:t>
            </a:r>
            <a:r>
              <a:rPr lang="tr-TR" altLang="en-US" sz="1400" b="1">
                <a:solidFill>
                  <a:schemeClr val="tx2"/>
                </a:solidFill>
              </a:rPr>
              <a:t> </a:t>
            </a:r>
            <a:r>
              <a:rPr lang="ru-RU" altLang="en-US" sz="1400" b="1">
                <a:solidFill>
                  <a:schemeClr val="tx2"/>
                </a:solidFill>
              </a:rPr>
              <a:t>у</a:t>
            </a:r>
            <a:r>
              <a:rPr lang="tr-TR" altLang="en-US" sz="1400" b="1">
                <a:solidFill>
                  <a:schemeClr val="tx2"/>
                </a:solidFill>
              </a:rPr>
              <a:t> </a:t>
            </a:r>
            <a:r>
              <a:rPr lang="ru-RU" altLang="en-US" sz="1400" b="1">
                <a:solidFill>
                  <a:schemeClr val="tx2"/>
                </a:solidFill>
              </a:rPr>
              <a:t>давлат</a:t>
            </a:r>
            <a:r>
              <a:rPr lang="tr-TR" altLang="en-US" sz="1400" b="1">
                <a:solidFill>
                  <a:schemeClr val="tx2"/>
                </a:solidFill>
              </a:rPr>
              <a:t> x</a:t>
            </a:r>
            <a:r>
              <a:rPr lang="ru-RU" altLang="en-US" sz="1400" b="1">
                <a:solidFill>
                  <a:schemeClr val="tx2"/>
                </a:solidFill>
              </a:rPr>
              <a:t>изматчилари</a:t>
            </a:r>
            <a:r>
              <a:rPr lang="tr-TR" altLang="en-US" sz="1400" b="1">
                <a:solidFill>
                  <a:schemeClr val="tx2"/>
                </a:solidFill>
              </a:rPr>
              <a:t> </a:t>
            </a:r>
            <a:r>
              <a:rPr lang="ru-RU" altLang="en-US" sz="1400" b="1">
                <a:solidFill>
                  <a:schemeClr val="tx2"/>
                </a:solidFill>
              </a:rPr>
              <a:t>томонидан</a:t>
            </a:r>
            <a:r>
              <a:rPr lang="tr-TR" altLang="en-US" sz="1400" b="1">
                <a:solidFill>
                  <a:schemeClr val="tx2"/>
                </a:solidFill>
              </a:rPr>
              <a:t> </a:t>
            </a:r>
            <a:r>
              <a:rPr lang="ru-RU" altLang="en-US" sz="1400" b="1">
                <a:solidFill>
                  <a:schemeClr val="tx2"/>
                </a:solidFill>
              </a:rPr>
              <a:t>совғаларни</a:t>
            </a:r>
            <a:r>
              <a:rPr lang="tr-TR" altLang="en-US" sz="1400" b="1">
                <a:solidFill>
                  <a:schemeClr val="tx2"/>
                </a:solidFill>
              </a:rPr>
              <a:t> </a:t>
            </a:r>
            <a:r>
              <a:rPr lang="ru-RU" altLang="en-US" sz="1400" b="1">
                <a:solidFill>
                  <a:schemeClr val="tx2"/>
                </a:solidFill>
              </a:rPr>
              <a:t>қабул</a:t>
            </a:r>
            <a:r>
              <a:rPr lang="tr-TR" altLang="en-US" sz="1400" b="1">
                <a:solidFill>
                  <a:schemeClr val="tx2"/>
                </a:solidFill>
              </a:rPr>
              <a:t> </a:t>
            </a:r>
            <a:r>
              <a:rPr lang="ru-RU" altLang="en-US" sz="1400" b="1">
                <a:solidFill>
                  <a:schemeClr val="tx2"/>
                </a:solidFill>
              </a:rPr>
              <a:t>қилиш</a:t>
            </a:r>
            <a:r>
              <a:rPr lang="tr-TR" altLang="en-US" sz="1400" b="1">
                <a:solidFill>
                  <a:schemeClr val="tx2"/>
                </a:solidFill>
              </a:rPr>
              <a:t> </a:t>
            </a:r>
            <a:r>
              <a:rPr lang="ru-RU" altLang="en-US" sz="1400" b="1">
                <a:solidFill>
                  <a:schemeClr val="tx2"/>
                </a:solidFill>
              </a:rPr>
              <a:t>таъқиқини</a:t>
            </a:r>
            <a:r>
              <a:rPr lang="tr-TR" altLang="en-US" sz="1400" b="1">
                <a:solidFill>
                  <a:schemeClr val="tx2"/>
                </a:solidFill>
              </a:rPr>
              <a:t> </a:t>
            </a:r>
            <a:r>
              <a:rPr lang="ru-RU" altLang="en-US" sz="1400" b="1">
                <a:solidFill>
                  <a:schemeClr val="tx2"/>
                </a:solidFill>
              </a:rPr>
              <a:t>бузади</a:t>
            </a:r>
            <a:r>
              <a:rPr lang="tr-TR" altLang="en-US" sz="1400" b="1">
                <a:solidFill>
                  <a:schemeClr val="tx2"/>
                </a:solidFill>
              </a:rPr>
              <a:t>.</a:t>
            </a:r>
            <a:endParaRPr lang="ru-RU" altLang="en-US" sz="1400" b="1">
              <a:solidFill>
                <a:schemeClr val="tx2"/>
              </a:solidFill>
            </a:endParaRPr>
          </a:p>
        </p:txBody>
      </p:sp>
      <p:sp>
        <p:nvSpPr>
          <p:cNvPr id="65" name="Oval 64">
            <a:extLst>
              <a:ext uri="{FF2B5EF4-FFF2-40B4-BE49-F238E27FC236}">
                <a16:creationId xmlns:a16="http://schemas.microsoft.com/office/drawing/2014/main" id="{CA0C5D6E-F73D-4201-AC25-4057EE7F91C9}"/>
              </a:ext>
            </a:extLst>
          </p:cNvPr>
          <p:cNvSpPr/>
          <p:nvPr/>
        </p:nvSpPr>
        <p:spPr>
          <a:xfrm>
            <a:off x="1597025" y="4419600"/>
            <a:ext cx="331788" cy="331788"/>
          </a:xfrm>
          <a:prstGeom prst="ellipse">
            <a:avLst/>
          </a:prstGeom>
          <a:solidFill>
            <a:schemeClr val="bg1">
              <a:lumMod val="75000"/>
            </a:schemeClr>
          </a:solidFill>
          <a:ln w="381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400" b="1" dirty="0"/>
              <a:t>1</a:t>
            </a:r>
            <a:endParaRPr lang="en-US" sz="1400" b="1" dirty="0"/>
          </a:p>
        </p:txBody>
      </p:sp>
      <p:sp>
        <p:nvSpPr>
          <p:cNvPr id="66" name="Oval 65">
            <a:extLst>
              <a:ext uri="{FF2B5EF4-FFF2-40B4-BE49-F238E27FC236}">
                <a16:creationId xmlns:a16="http://schemas.microsoft.com/office/drawing/2014/main" id="{E864E9D3-B191-4F81-9958-960DFCB3D8EF}"/>
              </a:ext>
            </a:extLst>
          </p:cNvPr>
          <p:cNvSpPr/>
          <p:nvPr/>
        </p:nvSpPr>
        <p:spPr>
          <a:xfrm>
            <a:off x="1597025" y="5022850"/>
            <a:ext cx="331788" cy="331788"/>
          </a:xfrm>
          <a:prstGeom prst="ellipse">
            <a:avLst/>
          </a:prstGeom>
          <a:solidFill>
            <a:srgbClr val="3A07DF"/>
          </a:solidFill>
          <a:ln w="381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400" b="1" dirty="0"/>
              <a:t>2</a:t>
            </a:r>
            <a:endParaRPr lang="en-US" sz="1400" b="1" dirty="0"/>
          </a:p>
        </p:txBody>
      </p:sp>
    </p:spTree>
  </p:cSld>
  <p:clrMapOvr>
    <a:masterClrMapping/>
  </p:clrMapOvr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22" name="Title 1">
            <a:extLst>
              <a:ext uri="{FF2B5EF4-FFF2-40B4-BE49-F238E27FC236}">
                <a16:creationId xmlns:a16="http://schemas.microsoft.com/office/drawing/2014/main" id="{172B54EE-92DA-44BB-9BB8-DA848A101E5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ru-RU" altLang="en-US"/>
              <a:t>Тест</a:t>
            </a:r>
            <a:endParaRPr lang="en-US" altLang="en-US"/>
          </a:p>
        </p:txBody>
      </p:sp>
      <p:sp>
        <p:nvSpPr>
          <p:cNvPr id="133123" name="object 12">
            <a:extLst>
              <a:ext uri="{FF2B5EF4-FFF2-40B4-BE49-F238E27FC236}">
                <a16:creationId xmlns:a16="http://schemas.microsoft.com/office/drawing/2014/main" id="{3E093436-5E10-46BD-972F-424161C492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9738" y="974725"/>
            <a:ext cx="688975" cy="685800"/>
          </a:xfrm>
          <a:custGeom>
            <a:avLst/>
            <a:gdLst>
              <a:gd name="T0" fmla="*/ 0 w 381000"/>
              <a:gd name="T1" fmla="*/ 0 h 379730"/>
              <a:gd name="T2" fmla="*/ 381000 w 381000"/>
              <a:gd name="T3" fmla="*/ 379730 h 379730"/>
            </a:gdLst>
            <a:ahLst/>
            <a:cxnLst/>
            <a:rect l="T0" t="T1" r="T2" b="T3"/>
            <a:pathLst>
              <a:path w="381000" h="379730">
                <a:moveTo>
                  <a:pt x="190500" y="0"/>
                </a:moveTo>
                <a:lnTo>
                  <a:pt x="146837" y="5011"/>
                </a:lnTo>
                <a:lnTo>
                  <a:pt x="106746" y="19287"/>
                </a:lnTo>
                <a:lnTo>
                  <a:pt x="71374" y="41687"/>
                </a:lnTo>
                <a:lnTo>
                  <a:pt x="41867" y="71072"/>
                </a:lnTo>
                <a:lnTo>
                  <a:pt x="19372" y="106302"/>
                </a:lnTo>
                <a:lnTo>
                  <a:pt x="5034" y="146237"/>
                </a:lnTo>
                <a:lnTo>
                  <a:pt x="0" y="189737"/>
                </a:lnTo>
                <a:lnTo>
                  <a:pt x="5034" y="233238"/>
                </a:lnTo>
                <a:lnTo>
                  <a:pt x="19372" y="273173"/>
                </a:lnTo>
                <a:lnTo>
                  <a:pt x="41867" y="308403"/>
                </a:lnTo>
                <a:lnTo>
                  <a:pt x="71374" y="337788"/>
                </a:lnTo>
                <a:lnTo>
                  <a:pt x="106746" y="360188"/>
                </a:lnTo>
                <a:lnTo>
                  <a:pt x="146837" y="374464"/>
                </a:lnTo>
                <a:lnTo>
                  <a:pt x="190500" y="379475"/>
                </a:lnTo>
                <a:lnTo>
                  <a:pt x="234162" y="374464"/>
                </a:lnTo>
                <a:lnTo>
                  <a:pt x="274253" y="360188"/>
                </a:lnTo>
                <a:lnTo>
                  <a:pt x="309625" y="337788"/>
                </a:lnTo>
                <a:lnTo>
                  <a:pt x="339132" y="308403"/>
                </a:lnTo>
                <a:lnTo>
                  <a:pt x="361627" y="273173"/>
                </a:lnTo>
                <a:lnTo>
                  <a:pt x="375965" y="233238"/>
                </a:lnTo>
                <a:lnTo>
                  <a:pt x="381000" y="189737"/>
                </a:lnTo>
                <a:lnTo>
                  <a:pt x="375965" y="146237"/>
                </a:lnTo>
                <a:lnTo>
                  <a:pt x="361627" y="106302"/>
                </a:lnTo>
                <a:lnTo>
                  <a:pt x="339132" y="71072"/>
                </a:lnTo>
                <a:lnTo>
                  <a:pt x="309625" y="41687"/>
                </a:lnTo>
                <a:lnTo>
                  <a:pt x="274253" y="19287"/>
                </a:lnTo>
                <a:lnTo>
                  <a:pt x="234162" y="5011"/>
                </a:lnTo>
                <a:lnTo>
                  <a:pt x="190500" y="0"/>
                </a:lnTo>
                <a:close/>
              </a:path>
            </a:pathLst>
          </a:custGeom>
          <a:solidFill>
            <a:srgbClr val="1BD7D3">
              <a:alpha val="27843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2800" b="1">
                <a:solidFill>
                  <a:srgbClr val="4A127B"/>
                </a:solidFill>
              </a:rPr>
              <a:t>13</a:t>
            </a:r>
            <a:endParaRPr lang="ru-RU" altLang="en-US" sz="2800" b="1">
              <a:solidFill>
                <a:srgbClr val="4A127B"/>
              </a:solidFill>
            </a:endParaRPr>
          </a:p>
        </p:txBody>
      </p:sp>
      <p:sp>
        <p:nvSpPr>
          <p:cNvPr id="133124" name="Rectangle 45">
            <a:extLst>
              <a:ext uri="{FF2B5EF4-FFF2-40B4-BE49-F238E27FC236}">
                <a16:creationId xmlns:a16="http://schemas.microsoft.com/office/drawing/2014/main" id="{B3208B37-B892-4549-A079-643A80A539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43050" y="993775"/>
            <a:ext cx="5021263" cy="138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ru-RU" altLang="en-US" sz="1400" b="1">
                <a:solidFill>
                  <a:srgbClr val="3A07DF"/>
                </a:solidFill>
              </a:rPr>
              <a:t>Қуйидаги</a:t>
            </a:r>
            <a:r>
              <a:rPr lang="tr-TR" altLang="en-US" sz="1400" b="1">
                <a:solidFill>
                  <a:srgbClr val="3A07DF"/>
                </a:solidFill>
              </a:rPr>
              <a:t> </a:t>
            </a:r>
            <a:r>
              <a:rPr lang="ru-RU" altLang="en-US" sz="1400" b="1">
                <a:solidFill>
                  <a:srgbClr val="3A07DF"/>
                </a:solidFill>
              </a:rPr>
              <a:t>мисол</a:t>
            </a:r>
            <a:r>
              <a:rPr lang="tr-TR" altLang="en-US" sz="1400" b="1">
                <a:solidFill>
                  <a:srgbClr val="3A07DF"/>
                </a:solidFill>
              </a:rPr>
              <a:t> </a:t>
            </a:r>
            <a:r>
              <a:rPr lang="ru-RU" altLang="en-US" sz="1400" b="1">
                <a:solidFill>
                  <a:srgbClr val="3A07DF"/>
                </a:solidFill>
              </a:rPr>
              <a:t>қандай</a:t>
            </a:r>
            <a:r>
              <a:rPr lang="tr-TR" altLang="en-US" sz="1400" b="1">
                <a:solidFill>
                  <a:srgbClr val="3A07DF"/>
                </a:solidFill>
              </a:rPr>
              <a:t> </a:t>
            </a:r>
            <a:r>
              <a:rPr lang="ru-RU" altLang="en-US" sz="1400" b="1">
                <a:solidFill>
                  <a:srgbClr val="3A07DF"/>
                </a:solidFill>
              </a:rPr>
              <a:t>а</a:t>
            </a:r>
            <a:r>
              <a:rPr lang="tr-TR" altLang="en-US" sz="1400" b="1">
                <a:solidFill>
                  <a:srgbClr val="3A07DF"/>
                </a:solidFill>
              </a:rPr>
              <a:t>x</a:t>
            </a:r>
            <a:r>
              <a:rPr lang="ru-RU" altLang="en-US" sz="1400" b="1">
                <a:solidFill>
                  <a:srgbClr val="3A07DF"/>
                </a:solidFill>
              </a:rPr>
              <a:t>лоқий</a:t>
            </a:r>
            <a:r>
              <a:rPr lang="tr-TR" altLang="en-US" sz="1400" b="1">
                <a:solidFill>
                  <a:srgbClr val="3A07DF"/>
                </a:solidFill>
              </a:rPr>
              <a:t> </a:t>
            </a:r>
            <a:r>
              <a:rPr lang="ru-RU" altLang="en-US" sz="1400" b="1">
                <a:solidFill>
                  <a:srgbClr val="3A07DF"/>
                </a:solidFill>
              </a:rPr>
              <a:t>тамойилни</a:t>
            </a:r>
            <a:r>
              <a:rPr lang="tr-TR" altLang="en-US" sz="1400" b="1">
                <a:solidFill>
                  <a:srgbClr val="3A07DF"/>
                </a:solidFill>
              </a:rPr>
              <a:t> </a:t>
            </a:r>
            <a:r>
              <a:rPr lang="ru-RU" altLang="en-US" sz="1400" b="1">
                <a:solidFill>
                  <a:srgbClr val="3A07DF"/>
                </a:solidFill>
              </a:rPr>
              <a:t>кўрсатади</a:t>
            </a:r>
            <a:r>
              <a:rPr lang="tr-TR" altLang="en-US" sz="1400" b="1">
                <a:solidFill>
                  <a:srgbClr val="3A07DF"/>
                </a:solidFill>
              </a:rPr>
              <a:t>: </a:t>
            </a:r>
            <a:endParaRPr lang="en-US" altLang="en-US" sz="1400" b="1">
              <a:solidFill>
                <a:srgbClr val="3A07DF"/>
              </a:solidFill>
            </a:endParaRPr>
          </a:p>
          <a:p>
            <a:pPr eaLnBrk="1" hangingPunct="1"/>
            <a:r>
              <a:rPr lang="ru-RU" altLang="en-US" sz="1400" b="1">
                <a:solidFill>
                  <a:srgbClr val="3A07DF"/>
                </a:solidFill>
              </a:rPr>
              <a:t>Гарри</a:t>
            </a:r>
            <a:r>
              <a:rPr lang="tr-TR" altLang="en-US" sz="1400" b="1">
                <a:solidFill>
                  <a:srgbClr val="3A07DF"/>
                </a:solidFill>
              </a:rPr>
              <a:t> </a:t>
            </a:r>
            <a:r>
              <a:rPr lang="ru-RU" altLang="en-US" sz="1400" b="1">
                <a:solidFill>
                  <a:srgbClr val="3A07DF"/>
                </a:solidFill>
              </a:rPr>
              <a:t>Потт</a:t>
            </a:r>
            <a:r>
              <a:rPr lang="tr-TR" altLang="en-US" sz="1400" b="1">
                <a:solidFill>
                  <a:srgbClr val="3A07DF"/>
                </a:solidFill>
              </a:rPr>
              <a:t>e</a:t>
            </a:r>
            <a:r>
              <a:rPr lang="ru-RU" altLang="en-US" sz="1400" b="1">
                <a:solidFill>
                  <a:srgbClr val="3A07DF"/>
                </a:solidFill>
              </a:rPr>
              <a:t>р</a:t>
            </a:r>
            <a:r>
              <a:rPr lang="tr-TR" altLang="en-US" sz="1400" b="1">
                <a:solidFill>
                  <a:srgbClr val="3A07DF"/>
                </a:solidFill>
              </a:rPr>
              <a:t> </a:t>
            </a:r>
            <a:r>
              <a:rPr lang="ru-RU" altLang="en-US" sz="1400" b="1">
                <a:solidFill>
                  <a:srgbClr val="3A07DF"/>
                </a:solidFill>
              </a:rPr>
              <a:t>мултфилмида</a:t>
            </a:r>
            <a:r>
              <a:rPr lang="en-US" altLang="en-US" sz="1400" b="1">
                <a:solidFill>
                  <a:srgbClr val="3A07DF"/>
                </a:solidFill>
              </a:rPr>
              <a:t> </a:t>
            </a:r>
            <a:r>
              <a:rPr lang="ru-RU" altLang="en-US" sz="1400" b="1">
                <a:solidFill>
                  <a:srgbClr val="3A07DF"/>
                </a:solidFill>
              </a:rPr>
              <a:t>Рон</a:t>
            </a:r>
            <a:r>
              <a:rPr lang="tr-TR" altLang="en-US" sz="1400" b="1">
                <a:solidFill>
                  <a:srgbClr val="3A07DF"/>
                </a:solidFill>
              </a:rPr>
              <a:t> </a:t>
            </a:r>
            <a:r>
              <a:rPr lang="ru-RU" altLang="en-US" sz="1400" b="1">
                <a:solidFill>
                  <a:srgbClr val="3A07DF"/>
                </a:solidFill>
              </a:rPr>
              <a:t>Уизли</a:t>
            </a:r>
            <a:r>
              <a:rPr lang="tr-TR" altLang="en-US" sz="1400" b="1">
                <a:solidFill>
                  <a:srgbClr val="3A07DF"/>
                </a:solidFill>
              </a:rPr>
              <a:t> </a:t>
            </a:r>
            <a:r>
              <a:rPr lang="ru-RU" altLang="en-US" sz="1400" b="1">
                <a:solidFill>
                  <a:srgbClr val="3A07DF"/>
                </a:solidFill>
              </a:rPr>
              <a:t>ша</a:t>
            </a:r>
            <a:r>
              <a:rPr lang="tr-TR" altLang="en-US" sz="1400" b="1">
                <a:solidFill>
                  <a:srgbClr val="3A07DF"/>
                </a:solidFill>
              </a:rPr>
              <a:t>x</a:t>
            </a:r>
            <a:r>
              <a:rPr lang="ru-RU" altLang="en-US" sz="1400" b="1">
                <a:solidFill>
                  <a:srgbClr val="3A07DF"/>
                </a:solidFill>
              </a:rPr>
              <a:t>мат</a:t>
            </a:r>
            <a:r>
              <a:rPr lang="tr-TR" altLang="en-US" sz="1400" b="1">
                <a:solidFill>
                  <a:srgbClr val="3A07DF"/>
                </a:solidFill>
              </a:rPr>
              <a:t> </a:t>
            </a:r>
            <a:r>
              <a:rPr lang="ru-RU" altLang="en-US" sz="1400" b="1">
                <a:solidFill>
                  <a:srgbClr val="3A07DF"/>
                </a:solidFill>
              </a:rPr>
              <a:t>мусобақасида</a:t>
            </a:r>
            <a:r>
              <a:rPr lang="tr-TR" altLang="en-US" sz="1400" b="1">
                <a:solidFill>
                  <a:srgbClr val="3A07DF"/>
                </a:solidFill>
              </a:rPr>
              <a:t> </a:t>
            </a:r>
            <a:r>
              <a:rPr lang="ru-RU" altLang="en-US" sz="1400" b="1">
                <a:solidFill>
                  <a:srgbClr val="3A07DF"/>
                </a:solidFill>
              </a:rPr>
              <a:t>ўзини</a:t>
            </a:r>
            <a:r>
              <a:rPr lang="tr-TR" altLang="en-US" sz="1400" b="1">
                <a:solidFill>
                  <a:srgbClr val="3A07DF"/>
                </a:solidFill>
              </a:rPr>
              <a:t> </a:t>
            </a:r>
            <a:r>
              <a:rPr lang="ru-RU" altLang="en-US" sz="1400" b="1">
                <a:solidFill>
                  <a:srgbClr val="3A07DF"/>
                </a:solidFill>
              </a:rPr>
              <a:t>маликанинг</a:t>
            </a:r>
            <a:r>
              <a:rPr lang="tr-TR" altLang="en-US" sz="1400" b="1">
                <a:solidFill>
                  <a:srgbClr val="3A07DF"/>
                </a:solidFill>
              </a:rPr>
              <a:t> </a:t>
            </a:r>
            <a:r>
              <a:rPr lang="ru-RU" altLang="en-US" sz="1400" b="1">
                <a:solidFill>
                  <a:srgbClr val="3A07DF"/>
                </a:solidFill>
              </a:rPr>
              <a:t>зарбаси</a:t>
            </a:r>
            <a:r>
              <a:rPr lang="tr-TR" altLang="en-US" sz="1400" b="1">
                <a:solidFill>
                  <a:srgbClr val="3A07DF"/>
                </a:solidFill>
              </a:rPr>
              <a:t> </a:t>
            </a:r>
            <a:r>
              <a:rPr lang="ru-RU" altLang="en-US" sz="1400" b="1">
                <a:solidFill>
                  <a:srgbClr val="3A07DF"/>
                </a:solidFill>
              </a:rPr>
              <a:t>остига</a:t>
            </a:r>
            <a:r>
              <a:rPr lang="tr-TR" altLang="en-US" sz="1400" b="1">
                <a:solidFill>
                  <a:srgbClr val="3A07DF"/>
                </a:solidFill>
              </a:rPr>
              <a:t> </a:t>
            </a:r>
            <a:r>
              <a:rPr lang="ru-RU" altLang="en-US" sz="1400" b="1">
                <a:solidFill>
                  <a:srgbClr val="3A07DF"/>
                </a:solidFill>
              </a:rPr>
              <a:t>қўйди</a:t>
            </a:r>
            <a:r>
              <a:rPr lang="tr-TR" altLang="en-US" sz="1400" b="1">
                <a:solidFill>
                  <a:srgbClr val="3A07DF"/>
                </a:solidFill>
              </a:rPr>
              <a:t>, </a:t>
            </a:r>
            <a:r>
              <a:rPr lang="ru-RU" altLang="en-US" sz="1400" b="1">
                <a:solidFill>
                  <a:srgbClr val="3A07DF"/>
                </a:solidFill>
              </a:rPr>
              <a:t>шунда</a:t>
            </a:r>
            <a:r>
              <a:rPr lang="tr-TR" altLang="en-US" sz="1400" b="1">
                <a:solidFill>
                  <a:srgbClr val="3A07DF"/>
                </a:solidFill>
              </a:rPr>
              <a:t> </a:t>
            </a:r>
            <a:r>
              <a:rPr lang="ru-RU" altLang="en-US" sz="1400" b="1">
                <a:solidFill>
                  <a:srgbClr val="3A07DF"/>
                </a:solidFill>
              </a:rPr>
              <a:t>дўстлари</a:t>
            </a:r>
            <a:r>
              <a:rPr lang="tr-TR" altLang="en-US" sz="1400" b="1">
                <a:solidFill>
                  <a:srgbClr val="3A07DF"/>
                </a:solidFill>
              </a:rPr>
              <a:t> </a:t>
            </a:r>
            <a:r>
              <a:rPr lang="ru-RU" altLang="en-US" sz="1400" b="1">
                <a:solidFill>
                  <a:srgbClr val="3A07DF"/>
                </a:solidFill>
              </a:rPr>
              <a:t>ёвуз</a:t>
            </a:r>
            <a:r>
              <a:rPr lang="tr-TR" altLang="en-US" sz="1400" b="1">
                <a:solidFill>
                  <a:srgbClr val="3A07DF"/>
                </a:solidFill>
              </a:rPr>
              <a:t> </a:t>
            </a:r>
            <a:r>
              <a:rPr lang="ru-RU" altLang="en-US" sz="1400" b="1">
                <a:solidFill>
                  <a:srgbClr val="3A07DF"/>
                </a:solidFill>
              </a:rPr>
              <a:t>с</a:t>
            </a:r>
            <a:r>
              <a:rPr lang="tr-TR" altLang="en-US" sz="1400" b="1">
                <a:solidFill>
                  <a:srgbClr val="3A07DF"/>
                </a:solidFill>
              </a:rPr>
              <a:t>e</a:t>
            </a:r>
            <a:r>
              <a:rPr lang="ru-RU" altLang="en-US" sz="1400" b="1">
                <a:solidFill>
                  <a:srgbClr val="3A07DF"/>
                </a:solidFill>
              </a:rPr>
              <a:t>ҳргарни</a:t>
            </a:r>
            <a:r>
              <a:rPr lang="tr-TR" altLang="en-US" sz="1400" b="1">
                <a:solidFill>
                  <a:srgbClr val="3A07DF"/>
                </a:solidFill>
              </a:rPr>
              <a:t> </a:t>
            </a:r>
            <a:r>
              <a:rPr lang="ru-RU" altLang="en-US" sz="1400" b="1">
                <a:solidFill>
                  <a:srgbClr val="3A07DF"/>
                </a:solidFill>
              </a:rPr>
              <a:t>мағлуб</a:t>
            </a:r>
            <a:r>
              <a:rPr lang="tr-TR" altLang="en-US" sz="1400" b="1">
                <a:solidFill>
                  <a:srgbClr val="3A07DF"/>
                </a:solidFill>
              </a:rPr>
              <a:t> </a:t>
            </a:r>
            <a:r>
              <a:rPr lang="uz-Cyrl-UZ" altLang="en-US" sz="1400" b="1">
                <a:solidFill>
                  <a:srgbClr val="3A07DF"/>
                </a:solidFill>
              </a:rPr>
              <a:t>э</a:t>
            </a:r>
            <a:r>
              <a:rPr lang="ru-RU" altLang="en-US" sz="1400" b="1">
                <a:solidFill>
                  <a:srgbClr val="3A07DF"/>
                </a:solidFill>
              </a:rPr>
              <a:t>тишлари</a:t>
            </a:r>
            <a:r>
              <a:rPr lang="tr-TR" altLang="en-US" sz="1400" b="1">
                <a:solidFill>
                  <a:srgbClr val="3A07DF"/>
                </a:solidFill>
              </a:rPr>
              <a:t> </a:t>
            </a:r>
            <a:r>
              <a:rPr lang="ru-RU" altLang="en-US" sz="1400" b="1">
                <a:solidFill>
                  <a:srgbClr val="3A07DF"/>
                </a:solidFill>
              </a:rPr>
              <a:t>мумкин</a:t>
            </a:r>
            <a:r>
              <a:rPr lang="tr-TR" altLang="en-US" sz="1400" b="1">
                <a:solidFill>
                  <a:srgbClr val="3A07DF"/>
                </a:solidFill>
              </a:rPr>
              <a:t> </a:t>
            </a:r>
            <a:r>
              <a:rPr lang="uz-Cyrl-UZ" altLang="en-US" sz="1400" b="1">
                <a:solidFill>
                  <a:srgbClr val="3A07DF"/>
                </a:solidFill>
              </a:rPr>
              <a:t>э</a:t>
            </a:r>
            <a:r>
              <a:rPr lang="ru-RU" altLang="en-US" sz="1400" b="1">
                <a:solidFill>
                  <a:srgbClr val="3A07DF"/>
                </a:solidFill>
              </a:rPr>
              <a:t>ди</a:t>
            </a:r>
            <a:r>
              <a:rPr lang="tr-TR" altLang="en-US" sz="1400" b="1">
                <a:solidFill>
                  <a:srgbClr val="3A07DF"/>
                </a:solidFill>
              </a:rPr>
              <a:t>.</a:t>
            </a:r>
            <a:endParaRPr lang="ru-RU" altLang="en-US" sz="1400" b="1">
              <a:solidFill>
                <a:srgbClr val="3A07DF"/>
              </a:solidFill>
            </a:endParaRPr>
          </a:p>
        </p:txBody>
      </p:sp>
      <p:grpSp>
        <p:nvGrpSpPr>
          <p:cNvPr id="2" name="Group 775">
            <a:extLst>
              <a:ext uri="{FF2B5EF4-FFF2-40B4-BE49-F238E27FC236}">
                <a16:creationId xmlns:a16="http://schemas.microsoft.com/office/drawing/2014/main" id="{17A091C0-1888-4AFA-9EC2-DA0778CCBB90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784413" y="1012400"/>
            <a:ext cx="613975" cy="610405"/>
            <a:chOff x="3506" y="3214"/>
            <a:chExt cx="172" cy="171"/>
          </a:xfrm>
          <a:solidFill>
            <a:srgbClr val="3A07DF"/>
          </a:solidFill>
        </p:grpSpPr>
        <p:sp>
          <p:nvSpPr>
            <p:cNvPr id="48" name="Freeform 776">
              <a:extLst>
                <a:ext uri="{FF2B5EF4-FFF2-40B4-BE49-F238E27FC236}">
                  <a16:creationId xmlns:a16="http://schemas.microsoft.com/office/drawing/2014/main" id="{9FF72485-DCB3-40BB-8A54-940995C4C02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506" y="3311"/>
              <a:ext cx="172" cy="74"/>
            </a:xfrm>
            <a:custGeom>
              <a:avLst/>
              <a:gdLst>
                <a:gd name="T0" fmla="*/ 6399 w 6407"/>
                <a:gd name="T1" fmla="*/ 497 h 2768"/>
                <a:gd name="T2" fmla="*/ 6206 w 6407"/>
                <a:gd name="T3" fmla="*/ 138 h 2768"/>
                <a:gd name="T4" fmla="*/ 5592 w 6407"/>
                <a:gd name="T5" fmla="*/ 172 h 2768"/>
                <a:gd name="T6" fmla="*/ 4560 w 6407"/>
                <a:gd name="T7" fmla="*/ 1133 h 2768"/>
                <a:gd name="T8" fmla="*/ 4219 w 6407"/>
                <a:gd name="T9" fmla="*/ 682 h 2768"/>
                <a:gd name="T10" fmla="*/ 2958 w 6407"/>
                <a:gd name="T11" fmla="*/ 362 h 2768"/>
                <a:gd name="T12" fmla="*/ 2289 w 6407"/>
                <a:gd name="T13" fmla="*/ 384 h 2768"/>
                <a:gd name="T14" fmla="*/ 1418 w 6407"/>
                <a:gd name="T15" fmla="*/ 667 h 2768"/>
                <a:gd name="T16" fmla="*/ 1418 w 6407"/>
                <a:gd name="T17" fmla="*/ 416 h 2768"/>
                <a:gd name="T18" fmla="*/ 1293 w 6407"/>
                <a:gd name="T19" fmla="*/ 291 h 2768"/>
                <a:gd name="T20" fmla="*/ 125 w 6407"/>
                <a:gd name="T21" fmla="*/ 291 h 2768"/>
                <a:gd name="T22" fmla="*/ 0 w 6407"/>
                <a:gd name="T23" fmla="*/ 416 h 2768"/>
                <a:gd name="T24" fmla="*/ 0 w 6407"/>
                <a:gd name="T25" fmla="*/ 2643 h 2768"/>
                <a:gd name="T26" fmla="*/ 125 w 6407"/>
                <a:gd name="T27" fmla="*/ 2768 h 2768"/>
                <a:gd name="T28" fmla="*/ 1293 w 6407"/>
                <a:gd name="T29" fmla="*/ 2768 h 2768"/>
                <a:gd name="T30" fmla="*/ 1418 w 6407"/>
                <a:gd name="T31" fmla="*/ 2643 h 2768"/>
                <a:gd name="T32" fmla="*/ 1418 w 6407"/>
                <a:gd name="T33" fmla="*/ 930 h 2768"/>
                <a:gd name="T34" fmla="*/ 2366 w 6407"/>
                <a:gd name="T35" fmla="*/ 622 h 2768"/>
                <a:gd name="T36" fmla="*/ 2897 w 6407"/>
                <a:gd name="T37" fmla="*/ 605 h 2768"/>
                <a:gd name="T38" fmla="*/ 4157 w 6407"/>
                <a:gd name="T39" fmla="*/ 924 h 2768"/>
                <a:gd name="T40" fmla="*/ 4309 w 6407"/>
                <a:gd name="T41" fmla="*/ 1141 h 2768"/>
                <a:gd name="T42" fmla="*/ 4107 w 6407"/>
                <a:gd name="T43" fmla="*/ 1323 h 2768"/>
                <a:gd name="T44" fmla="*/ 3229 w 6407"/>
                <a:gd name="T45" fmla="*/ 1323 h 2768"/>
                <a:gd name="T46" fmla="*/ 3104 w 6407"/>
                <a:gd name="T47" fmla="*/ 1448 h 2768"/>
                <a:gd name="T48" fmla="*/ 3229 w 6407"/>
                <a:gd name="T49" fmla="*/ 1573 h 2768"/>
                <a:gd name="T50" fmla="*/ 3498 w 6407"/>
                <a:gd name="T51" fmla="*/ 1573 h 2768"/>
                <a:gd name="T52" fmla="*/ 3513 w 6407"/>
                <a:gd name="T53" fmla="*/ 1574 h 2768"/>
                <a:gd name="T54" fmla="*/ 4132 w 6407"/>
                <a:gd name="T55" fmla="*/ 1574 h 2768"/>
                <a:gd name="T56" fmla="*/ 4688 w 6407"/>
                <a:gd name="T57" fmla="*/ 1355 h 2768"/>
                <a:gd name="T58" fmla="*/ 5762 w 6407"/>
                <a:gd name="T59" fmla="*/ 355 h 2768"/>
                <a:gd name="T60" fmla="*/ 6057 w 6407"/>
                <a:gd name="T61" fmla="*/ 338 h 2768"/>
                <a:gd name="T62" fmla="*/ 6150 w 6407"/>
                <a:gd name="T63" fmla="*/ 511 h 2768"/>
                <a:gd name="T64" fmla="*/ 6077 w 6407"/>
                <a:gd name="T65" fmla="*/ 693 h 2768"/>
                <a:gd name="T66" fmla="*/ 4597 w 6407"/>
                <a:gd name="T67" fmla="*/ 2070 h 2768"/>
                <a:gd name="T68" fmla="*/ 4222 w 6407"/>
                <a:gd name="T69" fmla="*/ 2218 h 2768"/>
                <a:gd name="T70" fmla="*/ 2285 w 6407"/>
                <a:gd name="T71" fmla="*/ 2218 h 2768"/>
                <a:gd name="T72" fmla="*/ 2160 w 6407"/>
                <a:gd name="T73" fmla="*/ 2343 h 2768"/>
                <a:gd name="T74" fmla="*/ 2285 w 6407"/>
                <a:gd name="T75" fmla="*/ 2468 h 2768"/>
                <a:gd name="T76" fmla="*/ 4222 w 6407"/>
                <a:gd name="T77" fmla="*/ 2468 h 2768"/>
                <a:gd name="T78" fmla="*/ 4767 w 6407"/>
                <a:gd name="T79" fmla="*/ 2253 h 2768"/>
                <a:gd name="T80" fmla="*/ 6247 w 6407"/>
                <a:gd name="T81" fmla="*/ 876 h 2768"/>
                <a:gd name="T82" fmla="*/ 6399 w 6407"/>
                <a:gd name="T83" fmla="*/ 497 h 2768"/>
                <a:gd name="T84" fmla="*/ 1168 w 6407"/>
                <a:gd name="T85" fmla="*/ 2518 h 2768"/>
                <a:gd name="T86" fmla="*/ 250 w 6407"/>
                <a:gd name="T87" fmla="*/ 2518 h 2768"/>
                <a:gd name="T88" fmla="*/ 250 w 6407"/>
                <a:gd name="T89" fmla="*/ 541 h 2768"/>
                <a:gd name="T90" fmla="*/ 1168 w 6407"/>
                <a:gd name="T91" fmla="*/ 541 h 2768"/>
                <a:gd name="T92" fmla="*/ 1168 w 6407"/>
                <a:gd name="T93" fmla="*/ 2518 h 27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6407" h="2768">
                  <a:moveTo>
                    <a:pt x="6399" y="497"/>
                  </a:moveTo>
                  <a:cubicBezTo>
                    <a:pt x="6391" y="354"/>
                    <a:pt x="6321" y="223"/>
                    <a:pt x="6206" y="138"/>
                  </a:cubicBezTo>
                  <a:cubicBezTo>
                    <a:pt x="6020" y="0"/>
                    <a:pt x="5761" y="14"/>
                    <a:pt x="5592" y="172"/>
                  </a:cubicBezTo>
                  <a:lnTo>
                    <a:pt x="4560" y="1133"/>
                  </a:lnTo>
                  <a:cubicBezTo>
                    <a:pt x="4566" y="922"/>
                    <a:pt x="4427" y="735"/>
                    <a:pt x="4219" y="682"/>
                  </a:cubicBezTo>
                  <a:lnTo>
                    <a:pt x="2958" y="362"/>
                  </a:lnTo>
                  <a:cubicBezTo>
                    <a:pt x="2737" y="306"/>
                    <a:pt x="2506" y="314"/>
                    <a:pt x="2289" y="384"/>
                  </a:cubicBezTo>
                  <a:lnTo>
                    <a:pt x="1418" y="667"/>
                  </a:lnTo>
                  <a:lnTo>
                    <a:pt x="1418" y="416"/>
                  </a:lnTo>
                  <a:cubicBezTo>
                    <a:pt x="1418" y="347"/>
                    <a:pt x="1362" y="291"/>
                    <a:pt x="1293" y="291"/>
                  </a:cubicBezTo>
                  <a:lnTo>
                    <a:pt x="125" y="291"/>
                  </a:lnTo>
                  <a:cubicBezTo>
                    <a:pt x="56" y="291"/>
                    <a:pt x="0" y="347"/>
                    <a:pt x="0" y="416"/>
                  </a:cubicBezTo>
                  <a:lnTo>
                    <a:pt x="0" y="2643"/>
                  </a:lnTo>
                  <a:cubicBezTo>
                    <a:pt x="0" y="2712"/>
                    <a:pt x="56" y="2768"/>
                    <a:pt x="125" y="2768"/>
                  </a:cubicBezTo>
                  <a:lnTo>
                    <a:pt x="1293" y="2768"/>
                  </a:lnTo>
                  <a:cubicBezTo>
                    <a:pt x="1362" y="2768"/>
                    <a:pt x="1418" y="2712"/>
                    <a:pt x="1418" y="2643"/>
                  </a:cubicBezTo>
                  <a:lnTo>
                    <a:pt x="1418" y="930"/>
                  </a:lnTo>
                  <a:lnTo>
                    <a:pt x="2366" y="622"/>
                  </a:lnTo>
                  <a:cubicBezTo>
                    <a:pt x="2538" y="566"/>
                    <a:pt x="2722" y="560"/>
                    <a:pt x="2897" y="605"/>
                  </a:cubicBezTo>
                  <a:lnTo>
                    <a:pt x="4157" y="924"/>
                  </a:lnTo>
                  <a:cubicBezTo>
                    <a:pt x="4255" y="949"/>
                    <a:pt x="4319" y="1040"/>
                    <a:pt x="4309" y="1141"/>
                  </a:cubicBezTo>
                  <a:cubicBezTo>
                    <a:pt x="4299" y="1245"/>
                    <a:pt x="4212" y="1323"/>
                    <a:pt x="4107" y="1323"/>
                  </a:cubicBezTo>
                  <a:lnTo>
                    <a:pt x="3229" y="1323"/>
                  </a:lnTo>
                  <a:cubicBezTo>
                    <a:pt x="3160" y="1323"/>
                    <a:pt x="3104" y="1379"/>
                    <a:pt x="3104" y="1448"/>
                  </a:cubicBezTo>
                  <a:cubicBezTo>
                    <a:pt x="3104" y="1517"/>
                    <a:pt x="3160" y="1573"/>
                    <a:pt x="3229" y="1573"/>
                  </a:cubicBezTo>
                  <a:lnTo>
                    <a:pt x="3498" y="1573"/>
                  </a:lnTo>
                  <a:cubicBezTo>
                    <a:pt x="3503" y="1574"/>
                    <a:pt x="3508" y="1574"/>
                    <a:pt x="3513" y="1574"/>
                  </a:cubicBezTo>
                  <a:lnTo>
                    <a:pt x="4132" y="1574"/>
                  </a:lnTo>
                  <a:cubicBezTo>
                    <a:pt x="4339" y="1574"/>
                    <a:pt x="4536" y="1496"/>
                    <a:pt x="4688" y="1355"/>
                  </a:cubicBezTo>
                  <a:lnTo>
                    <a:pt x="5762" y="355"/>
                  </a:lnTo>
                  <a:cubicBezTo>
                    <a:pt x="5843" y="279"/>
                    <a:pt x="5967" y="272"/>
                    <a:pt x="6057" y="338"/>
                  </a:cubicBezTo>
                  <a:cubicBezTo>
                    <a:pt x="6112" y="379"/>
                    <a:pt x="6146" y="442"/>
                    <a:pt x="6150" y="511"/>
                  </a:cubicBezTo>
                  <a:cubicBezTo>
                    <a:pt x="6154" y="580"/>
                    <a:pt x="6127" y="646"/>
                    <a:pt x="6077" y="693"/>
                  </a:cubicBezTo>
                  <a:lnTo>
                    <a:pt x="4597" y="2070"/>
                  </a:lnTo>
                  <a:cubicBezTo>
                    <a:pt x="4494" y="2165"/>
                    <a:pt x="4361" y="2218"/>
                    <a:pt x="4222" y="2218"/>
                  </a:cubicBezTo>
                  <a:lnTo>
                    <a:pt x="2285" y="2218"/>
                  </a:lnTo>
                  <a:cubicBezTo>
                    <a:pt x="2216" y="2218"/>
                    <a:pt x="2160" y="2274"/>
                    <a:pt x="2160" y="2343"/>
                  </a:cubicBezTo>
                  <a:cubicBezTo>
                    <a:pt x="2160" y="2412"/>
                    <a:pt x="2216" y="2468"/>
                    <a:pt x="2285" y="2468"/>
                  </a:cubicBezTo>
                  <a:lnTo>
                    <a:pt x="4222" y="2468"/>
                  </a:lnTo>
                  <a:cubicBezTo>
                    <a:pt x="4425" y="2468"/>
                    <a:pt x="4618" y="2392"/>
                    <a:pt x="4767" y="2253"/>
                  </a:cubicBezTo>
                  <a:lnTo>
                    <a:pt x="6247" y="876"/>
                  </a:lnTo>
                  <a:cubicBezTo>
                    <a:pt x="6352" y="778"/>
                    <a:pt x="6407" y="640"/>
                    <a:pt x="6399" y="497"/>
                  </a:cubicBezTo>
                  <a:close/>
                  <a:moveTo>
                    <a:pt x="1168" y="2518"/>
                  </a:moveTo>
                  <a:lnTo>
                    <a:pt x="250" y="2518"/>
                  </a:lnTo>
                  <a:lnTo>
                    <a:pt x="250" y="541"/>
                  </a:lnTo>
                  <a:lnTo>
                    <a:pt x="1168" y="541"/>
                  </a:lnTo>
                  <a:lnTo>
                    <a:pt x="1168" y="2518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cs typeface="+mn-cs"/>
              </a:endParaRPr>
            </a:p>
          </p:txBody>
        </p:sp>
        <p:sp>
          <p:nvSpPr>
            <p:cNvPr id="49" name="Freeform 777">
              <a:extLst>
                <a:ext uri="{FF2B5EF4-FFF2-40B4-BE49-F238E27FC236}">
                  <a16:creationId xmlns:a16="http://schemas.microsoft.com/office/drawing/2014/main" id="{01815573-9513-4E64-AFB2-5F13E49CC26F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0" y="3371"/>
              <a:ext cx="7" cy="6"/>
            </a:xfrm>
            <a:custGeom>
              <a:avLst/>
              <a:gdLst>
                <a:gd name="T0" fmla="*/ 213 w 250"/>
                <a:gd name="T1" fmla="*/ 36 h 250"/>
                <a:gd name="T2" fmla="*/ 125 w 250"/>
                <a:gd name="T3" fmla="*/ 0 h 250"/>
                <a:gd name="T4" fmla="*/ 36 w 250"/>
                <a:gd name="T5" fmla="*/ 36 h 250"/>
                <a:gd name="T6" fmla="*/ 0 w 250"/>
                <a:gd name="T7" fmla="*/ 125 h 250"/>
                <a:gd name="T8" fmla="*/ 36 w 250"/>
                <a:gd name="T9" fmla="*/ 213 h 250"/>
                <a:gd name="T10" fmla="*/ 125 w 250"/>
                <a:gd name="T11" fmla="*/ 250 h 250"/>
                <a:gd name="T12" fmla="*/ 213 w 250"/>
                <a:gd name="T13" fmla="*/ 213 h 250"/>
                <a:gd name="T14" fmla="*/ 250 w 250"/>
                <a:gd name="T15" fmla="*/ 125 h 250"/>
                <a:gd name="T16" fmla="*/ 213 w 250"/>
                <a:gd name="T17" fmla="*/ 36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0" h="250">
                  <a:moveTo>
                    <a:pt x="213" y="36"/>
                  </a:moveTo>
                  <a:cubicBezTo>
                    <a:pt x="190" y="13"/>
                    <a:pt x="157" y="0"/>
                    <a:pt x="125" y="0"/>
                  </a:cubicBezTo>
                  <a:cubicBezTo>
                    <a:pt x="92" y="0"/>
                    <a:pt x="59" y="13"/>
                    <a:pt x="36" y="36"/>
                  </a:cubicBezTo>
                  <a:cubicBezTo>
                    <a:pt x="13" y="60"/>
                    <a:pt x="0" y="92"/>
                    <a:pt x="0" y="125"/>
                  </a:cubicBezTo>
                  <a:cubicBezTo>
                    <a:pt x="0" y="158"/>
                    <a:pt x="13" y="190"/>
                    <a:pt x="36" y="213"/>
                  </a:cubicBezTo>
                  <a:cubicBezTo>
                    <a:pt x="60" y="236"/>
                    <a:pt x="92" y="250"/>
                    <a:pt x="125" y="250"/>
                  </a:cubicBezTo>
                  <a:cubicBezTo>
                    <a:pt x="157" y="250"/>
                    <a:pt x="190" y="236"/>
                    <a:pt x="213" y="213"/>
                  </a:cubicBezTo>
                  <a:cubicBezTo>
                    <a:pt x="236" y="190"/>
                    <a:pt x="250" y="158"/>
                    <a:pt x="250" y="125"/>
                  </a:cubicBezTo>
                  <a:cubicBezTo>
                    <a:pt x="250" y="92"/>
                    <a:pt x="236" y="60"/>
                    <a:pt x="213" y="36"/>
                  </a:cubicBez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cs typeface="+mn-cs"/>
              </a:endParaRPr>
            </a:p>
          </p:txBody>
        </p:sp>
        <p:sp>
          <p:nvSpPr>
            <p:cNvPr id="51" name="Freeform 778">
              <a:extLst>
                <a:ext uri="{FF2B5EF4-FFF2-40B4-BE49-F238E27FC236}">
                  <a16:creationId xmlns:a16="http://schemas.microsoft.com/office/drawing/2014/main" id="{96D15E76-80C9-4075-8F2E-236941C31084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2" y="3367"/>
              <a:ext cx="6" cy="7"/>
            </a:xfrm>
            <a:custGeom>
              <a:avLst/>
              <a:gdLst>
                <a:gd name="T0" fmla="*/ 213 w 250"/>
                <a:gd name="T1" fmla="*/ 36 h 250"/>
                <a:gd name="T2" fmla="*/ 125 w 250"/>
                <a:gd name="T3" fmla="*/ 0 h 250"/>
                <a:gd name="T4" fmla="*/ 36 w 250"/>
                <a:gd name="T5" fmla="*/ 36 h 250"/>
                <a:gd name="T6" fmla="*/ 0 w 250"/>
                <a:gd name="T7" fmla="*/ 125 h 250"/>
                <a:gd name="T8" fmla="*/ 36 w 250"/>
                <a:gd name="T9" fmla="*/ 213 h 250"/>
                <a:gd name="T10" fmla="*/ 125 w 250"/>
                <a:gd name="T11" fmla="*/ 250 h 250"/>
                <a:gd name="T12" fmla="*/ 213 w 250"/>
                <a:gd name="T13" fmla="*/ 213 h 250"/>
                <a:gd name="T14" fmla="*/ 250 w 250"/>
                <a:gd name="T15" fmla="*/ 125 h 250"/>
                <a:gd name="T16" fmla="*/ 213 w 250"/>
                <a:gd name="T17" fmla="*/ 36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0" h="250">
                  <a:moveTo>
                    <a:pt x="213" y="36"/>
                  </a:moveTo>
                  <a:cubicBezTo>
                    <a:pt x="190" y="13"/>
                    <a:pt x="158" y="0"/>
                    <a:pt x="125" y="0"/>
                  </a:cubicBezTo>
                  <a:cubicBezTo>
                    <a:pt x="92" y="0"/>
                    <a:pt x="60" y="13"/>
                    <a:pt x="36" y="36"/>
                  </a:cubicBezTo>
                  <a:cubicBezTo>
                    <a:pt x="13" y="60"/>
                    <a:pt x="0" y="92"/>
                    <a:pt x="0" y="125"/>
                  </a:cubicBezTo>
                  <a:cubicBezTo>
                    <a:pt x="0" y="158"/>
                    <a:pt x="13" y="190"/>
                    <a:pt x="36" y="213"/>
                  </a:cubicBezTo>
                  <a:cubicBezTo>
                    <a:pt x="60" y="236"/>
                    <a:pt x="92" y="250"/>
                    <a:pt x="125" y="250"/>
                  </a:cubicBezTo>
                  <a:cubicBezTo>
                    <a:pt x="158" y="250"/>
                    <a:pt x="190" y="236"/>
                    <a:pt x="213" y="213"/>
                  </a:cubicBezTo>
                  <a:cubicBezTo>
                    <a:pt x="237" y="190"/>
                    <a:pt x="250" y="158"/>
                    <a:pt x="250" y="125"/>
                  </a:cubicBezTo>
                  <a:cubicBezTo>
                    <a:pt x="250" y="92"/>
                    <a:pt x="237" y="60"/>
                    <a:pt x="213" y="36"/>
                  </a:cubicBez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cs typeface="+mn-cs"/>
              </a:endParaRPr>
            </a:p>
          </p:txBody>
        </p:sp>
        <p:sp>
          <p:nvSpPr>
            <p:cNvPr id="52" name="Freeform 779">
              <a:extLst>
                <a:ext uri="{FF2B5EF4-FFF2-40B4-BE49-F238E27FC236}">
                  <a16:creationId xmlns:a16="http://schemas.microsoft.com/office/drawing/2014/main" id="{1034AA7E-CDE4-43A9-A4A2-1EB0BEAB0E2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562" y="3214"/>
              <a:ext cx="60" cy="75"/>
            </a:xfrm>
            <a:custGeom>
              <a:avLst/>
              <a:gdLst>
                <a:gd name="T0" fmla="*/ 1125 w 2250"/>
                <a:gd name="T1" fmla="*/ 0 h 2788"/>
                <a:gd name="T2" fmla="*/ 0 w 2250"/>
                <a:gd name="T3" fmla="*/ 1125 h 2788"/>
                <a:gd name="T4" fmla="*/ 375 w 2250"/>
                <a:gd name="T5" fmla="*/ 1500 h 2788"/>
                <a:gd name="T6" fmla="*/ 750 w 2250"/>
                <a:gd name="T7" fmla="*/ 1125 h 2788"/>
                <a:gd name="T8" fmla="*/ 1125 w 2250"/>
                <a:gd name="T9" fmla="*/ 750 h 2788"/>
                <a:gd name="T10" fmla="*/ 1500 w 2250"/>
                <a:gd name="T11" fmla="*/ 1125 h 2788"/>
                <a:gd name="T12" fmla="*/ 1125 w 2250"/>
                <a:gd name="T13" fmla="*/ 1500 h 2788"/>
                <a:gd name="T14" fmla="*/ 750 w 2250"/>
                <a:gd name="T15" fmla="*/ 1875 h 2788"/>
                <a:gd name="T16" fmla="*/ 750 w 2250"/>
                <a:gd name="T17" fmla="*/ 2413 h 2788"/>
                <a:gd name="T18" fmla="*/ 1125 w 2250"/>
                <a:gd name="T19" fmla="*/ 2788 h 2788"/>
                <a:gd name="T20" fmla="*/ 1500 w 2250"/>
                <a:gd name="T21" fmla="*/ 2413 h 2788"/>
                <a:gd name="T22" fmla="*/ 1500 w 2250"/>
                <a:gd name="T23" fmla="*/ 2186 h 2788"/>
                <a:gd name="T24" fmla="*/ 2250 w 2250"/>
                <a:gd name="T25" fmla="*/ 1125 h 2788"/>
                <a:gd name="T26" fmla="*/ 1125 w 2250"/>
                <a:gd name="T27" fmla="*/ 0 h 2788"/>
                <a:gd name="T28" fmla="*/ 1343 w 2250"/>
                <a:gd name="T29" fmla="*/ 1972 h 2788"/>
                <a:gd name="T30" fmla="*/ 1250 w 2250"/>
                <a:gd name="T31" fmla="*/ 2093 h 2788"/>
                <a:gd name="T32" fmla="*/ 1250 w 2250"/>
                <a:gd name="T33" fmla="*/ 2413 h 2788"/>
                <a:gd name="T34" fmla="*/ 1125 w 2250"/>
                <a:gd name="T35" fmla="*/ 2538 h 2788"/>
                <a:gd name="T36" fmla="*/ 1000 w 2250"/>
                <a:gd name="T37" fmla="*/ 2413 h 2788"/>
                <a:gd name="T38" fmla="*/ 1000 w 2250"/>
                <a:gd name="T39" fmla="*/ 1875 h 2788"/>
                <a:gd name="T40" fmla="*/ 1125 w 2250"/>
                <a:gd name="T41" fmla="*/ 1750 h 2788"/>
                <a:gd name="T42" fmla="*/ 1750 w 2250"/>
                <a:gd name="T43" fmla="*/ 1125 h 2788"/>
                <a:gd name="T44" fmla="*/ 1125 w 2250"/>
                <a:gd name="T45" fmla="*/ 500 h 2788"/>
                <a:gd name="T46" fmla="*/ 500 w 2250"/>
                <a:gd name="T47" fmla="*/ 1125 h 2788"/>
                <a:gd name="T48" fmla="*/ 375 w 2250"/>
                <a:gd name="T49" fmla="*/ 1250 h 2788"/>
                <a:gd name="T50" fmla="*/ 250 w 2250"/>
                <a:gd name="T51" fmla="*/ 1125 h 2788"/>
                <a:gd name="T52" fmla="*/ 1125 w 2250"/>
                <a:gd name="T53" fmla="*/ 250 h 2788"/>
                <a:gd name="T54" fmla="*/ 2000 w 2250"/>
                <a:gd name="T55" fmla="*/ 1125 h 2788"/>
                <a:gd name="T56" fmla="*/ 1343 w 2250"/>
                <a:gd name="T57" fmla="*/ 1972 h 27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250" h="2788">
                  <a:moveTo>
                    <a:pt x="1125" y="0"/>
                  </a:moveTo>
                  <a:cubicBezTo>
                    <a:pt x="504" y="0"/>
                    <a:pt x="0" y="505"/>
                    <a:pt x="0" y="1125"/>
                  </a:cubicBezTo>
                  <a:cubicBezTo>
                    <a:pt x="0" y="1332"/>
                    <a:pt x="168" y="1500"/>
                    <a:pt x="375" y="1500"/>
                  </a:cubicBezTo>
                  <a:cubicBezTo>
                    <a:pt x="582" y="1500"/>
                    <a:pt x="750" y="1332"/>
                    <a:pt x="750" y="1125"/>
                  </a:cubicBezTo>
                  <a:cubicBezTo>
                    <a:pt x="750" y="918"/>
                    <a:pt x="918" y="750"/>
                    <a:pt x="1125" y="750"/>
                  </a:cubicBezTo>
                  <a:cubicBezTo>
                    <a:pt x="1332" y="750"/>
                    <a:pt x="1500" y="918"/>
                    <a:pt x="1500" y="1125"/>
                  </a:cubicBezTo>
                  <a:cubicBezTo>
                    <a:pt x="1500" y="1332"/>
                    <a:pt x="1332" y="1500"/>
                    <a:pt x="1125" y="1500"/>
                  </a:cubicBezTo>
                  <a:cubicBezTo>
                    <a:pt x="918" y="1500"/>
                    <a:pt x="750" y="1668"/>
                    <a:pt x="750" y="1875"/>
                  </a:cubicBezTo>
                  <a:lnTo>
                    <a:pt x="750" y="2413"/>
                  </a:lnTo>
                  <a:cubicBezTo>
                    <a:pt x="750" y="2619"/>
                    <a:pt x="918" y="2788"/>
                    <a:pt x="1125" y="2788"/>
                  </a:cubicBezTo>
                  <a:cubicBezTo>
                    <a:pt x="1332" y="2788"/>
                    <a:pt x="1500" y="2619"/>
                    <a:pt x="1500" y="2413"/>
                  </a:cubicBezTo>
                  <a:lnTo>
                    <a:pt x="1500" y="2186"/>
                  </a:lnTo>
                  <a:cubicBezTo>
                    <a:pt x="1946" y="2028"/>
                    <a:pt x="2250" y="1605"/>
                    <a:pt x="2250" y="1125"/>
                  </a:cubicBezTo>
                  <a:cubicBezTo>
                    <a:pt x="2250" y="505"/>
                    <a:pt x="1745" y="0"/>
                    <a:pt x="1125" y="0"/>
                  </a:cubicBezTo>
                  <a:close/>
                  <a:moveTo>
                    <a:pt x="1343" y="1972"/>
                  </a:moveTo>
                  <a:cubicBezTo>
                    <a:pt x="1288" y="1987"/>
                    <a:pt x="1250" y="2036"/>
                    <a:pt x="1250" y="2093"/>
                  </a:cubicBezTo>
                  <a:lnTo>
                    <a:pt x="1250" y="2413"/>
                  </a:lnTo>
                  <a:cubicBezTo>
                    <a:pt x="1250" y="2481"/>
                    <a:pt x="1194" y="2538"/>
                    <a:pt x="1125" y="2538"/>
                  </a:cubicBezTo>
                  <a:cubicBezTo>
                    <a:pt x="1056" y="2538"/>
                    <a:pt x="1000" y="2481"/>
                    <a:pt x="1000" y="2413"/>
                  </a:cubicBezTo>
                  <a:lnTo>
                    <a:pt x="1000" y="1875"/>
                  </a:lnTo>
                  <a:cubicBezTo>
                    <a:pt x="1000" y="1806"/>
                    <a:pt x="1056" y="1750"/>
                    <a:pt x="1125" y="1750"/>
                  </a:cubicBezTo>
                  <a:cubicBezTo>
                    <a:pt x="1469" y="1750"/>
                    <a:pt x="1750" y="1470"/>
                    <a:pt x="1750" y="1125"/>
                  </a:cubicBezTo>
                  <a:cubicBezTo>
                    <a:pt x="1750" y="781"/>
                    <a:pt x="1469" y="500"/>
                    <a:pt x="1125" y="500"/>
                  </a:cubicBezTo>
                  <a:cubicBezTo>
                    <a:pt x="780" y="500"/>
                    <a:pt x="500" y="781"/>
                    <a:pt x="500" y="1125"/>
                  </a:cubicBezTo>
                  <a:cubicBezTo>
                    <a:pt x="500" y="1194"/>
                    <a:pt x="444" y="1250"/>
                    <a:pt x="375" y="1250"/>
                  </a:cubicBezTo>
                  <a:cubicBezTo>
                    <a:pt x="306" y="1250"/>
                    <a:pt x="250" y="1194"/>
                    <a:pt x="250" y="1125"/>
                  </a:cubicBezTo>
                  <a:cubicBezTo>
                    <a:pt x="250" y="643"/>
                    <a:pt x="642" y="250"/>
                    <a:pt x="1125" y="250"/>
                  </a:cubicBezTo>
                  <a:cubicBezTo>
                    <a:pt x="1607" y="250"/>
                    <a:pt x="2000" y="643"/>
                    <a:pt x="2000" y="1125"/>
                  </a:cubicBezTo>
                  <a:cubicBezTo>
                    <a:pt x="2000" y="1524"/>
                    <a:pt x="1730" y="1873"/>
                    <a:pt x="1343" y="1972"/>
                  </a:cubicBez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cs typeface="+mn-cs"/>
              </a:endParaRPr>
            </a:p>
          </p:txBody>
        </p:sp>
        <p:sp>
          <p:nvSpPr>
            <p:cNvPr id="53" name="Freeform 780">
              <a:extLst>
                <a:ext uri="{FF2B5EF4-FFF2-40B4-BE49-F238E27FC236}">
                  <a16:creationId xmlns:a16="http://schemas.microsoft.com/office/drawing/2014/main" id="{BC1EA5DF-C6FB-4968-8536-D5CEFBC0F3F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582" y="3296"/>
              <a:ext cx="20" cy="20"/>
            </a:xfrm>
            <a:custGeom>
              <a:avLst/>
              <a:gdLst>
                <a:gd name="T0" fmla="*/ 640 w 750"/>
                <a:gd name="T1" fmla="*/ 110 h 750"/>
                <a:gd name="T2" fmla="*/ 375 w 750"/>
                <a:gd name="T3" fmla="*/ 0 h 750"/>
                <a:gd name="T4" fmla="*/ 110 w 750"/>
                <a:gd name="T5" fmla="*/ 109 h 750"/>
                <a:gd name="T6" fmla="*/ 0 w 750"/>
                <a:gd name="T7" fmla="*/ 375 h 750"/>
                <a:gd name="T8" fmla="*/ 110 w 750"/>
                <a:gd name="T9" fmla="*/ 640 h 750"/>
                <a:gd name="T10" fmla="*/ 375 w 750"/>
                <a:gd name="T11" fmla="*/ 750 h 750"/>
                <a:gd name="T12" fmla="*/ 640 w 750"/>
                <a:gd name="T13" fmla="*/ 640 h 750"/>
                <a:gd name="T14" fmla="*/ 750 w 750"/>
                <a:gd name="T15" fmla="*/ 375 h 750"/>
                <a:gd name="T16" fmla="*/ 640 w 750"/>
                <a:gd name="T17" fmla="*/ 110 h 750"/>
                <a:gd name="T18" fmla="*/ 463 w 750"/>
                <a:gd name="T19" fmla="*/ 463 h 750"/>
                <a:gd name="T20" fmla="*/ 375 w 750"/>
                <a:gd name="T21" fmla="*/ 500 h 750"/>
                <a:gd name="T22" fmla="*/ 286 w 750"/>
                <a:gd name="T23" fmla="*/ 463 h 750"/>
                <a:gd name="T24" fmla="*/ 250 w 750"/>
                <a:gd name="T25" fmla="*/ 375 h 750"/>
                <a:gd name="T26" fmla="*/ 287 w 750"/>
                <a:gd name="T27" fmla="*/ 286 h 750"/>
                <a:gd name="T28" fmla="*/ 375 w 750"/>
                <a:gd name="T29" fmla="*/ 250 h 750"/>
                <a:gd name="T30" fmla="*/ 463 w 750"/>
                <a:gd name="T31" fmla="*/ 286 h 750"/>
                <a:gd name="T32" fmla="*/ 500 w 750"/>
                <a:gd name="T33" fmla="*/ 375 h 750"/>
                <a:gd name="T34" fmla="*/ 463 w 750"/>
                <a:gd name="T35" fmla="*/ 463 h 7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50" h="750">
                  <a:moveTo>
                    <a:pt x="640" y="110"/>
                  </a:moveTo>
                  <a:cubicBezTo>
                    <a:pt x="570" y="40"/>
                    <a:pt x="474" y="0"/>
                    <a:pt x="375" y="0"/>
                  </a:cubicBezTo>
                  <a:cubicBezTo>
                    <a:pt x="276" y="0"/>
                    <a:pt x="179" y="40"/>
                    <a:pt x="110" y="109"/>
                  </a:cubicBezTo>
                  <a:cubicBezTo>
                    <a:pt x="40" y="179"/>
                    <a:pt x="0" y="276"/>
                    <a:pt x="0" y="375"/>
                  </a:cubicBezTo>
                  <a:cubicBezTo>
                    <a:pt x="0" y="473"/>
                    <a:pt x="40" y="570"/>
                    <a:pt x="110" y="640"/>
                  </a:cubicBezTo>
                  <a:cubicBezTo>
                    <a:pt x="179" y="710"/>
                    <a:pt x="276" y="750"/>
                    <a:pt x="375" y="750"/>
                  </a:cubicBezTo>
                  <a:cubicBezTo>
                    <a:pt x="473" y="750"/>
                    <a:pt x="570" y="709"/>
                    <a:pt x="640" y="640"/>
                  </a:cubicBezTo>
                  <a:cubicBezTo>
                    <a:pt x="710" y="570"/>
                    <a:pt x="750" y="473"/>
                    <a:pt x="750" y="375"/>
                  </a:cubicBezTo>
                  <a:cubicBezTo>
                    <a:pt x="750" y="276"/>
                    <a:pt x="710" y="179"/>
                    <a:pt x="640" y="110"/>
                  </a:cubicBezTo>
                  <a:close/>
                  <a:moveTo>
                    <a:pt x="463" y="463"/>
                  </a:moveTo>
                  <a:cubicBezTo>
                    <a:pt x="440" y="486"/>
                    <a:pt x="407" y="500"/>
                    <a:pt x="375" y="500"/>
                  </a:cubicBezTo>
                  <a:cubicBezTo>
                    <a:pt x="342" y="500"/>
                    <a:pt x="309" y="486"/>
                    <a:pt x="286" y="463"/>
                  </a:cubicBezTo>
                  <a:cubicBezTo>
                    <a:pt x="263" y="440"/>
                    <a:pt x="250" y="407"/>
                    <a:pt x="250" y="375"/>
                  </a:cubicBezTo>
                  <a:cubicBezTo>
                    <a:pt x="250" y="342"/>
                    <a:pt x="263" y="309"/>
                    <a:pt x="287" y="286"/>
                  </a:cubicBezTo>
                  <a:cubicBezTo>
                    <a:pt x="309" y="263"/>
                    <a:pt x="342" y="250"/>
                    <a:pt x="375" y="250"/>
                  </a:cubicBezTo>
                  <a:cubicBezTo>
                    <a:pt x="407" y="250"/>
                    <a:pt x="440" y="263"/>
                    <a:pt x="463" y="286"/>
                  </a:cubicBezTo>
                  <a:cubicBezTo>
                    <a:pt x="486" y="309"/>
                    <a:pt x="500" y="342"/>
                    <a:pt x="500" y="375"/>
                  </a:cubicBezTo>
                  <a:cubicBezTo>
                    <a:pt x="500" y="407"/>
                    <a:pt x="486" y="440"/>
                    <a:pt x="463" y="463"/>
                  </a:cubicBez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cs typeface="+mn-cs"/>
              </a:endParaRPr>
            </a:p>
          </p:txBody>
        </p:sp>
        <p:sp>
          <p:nvSpPr>
            <p:cNvPr id="54" name="Freeform 781">
              <a:extLst>
                <a:ext uri="{FF2B5EF4-FFF2-40B4-BE49-F238E27FC236}">
                  <a16:creationId xmlns:a16="http://schemas.microsoft.com/office/drawing/2014/main" id="{AD244D7D-CD6E-46E1-B27E-38F389C88420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2" y="3333"/>
              <a:ext cx="6" cy="28"/>
            </a:xfrm>
            <a:custGeom>
              <a:avLst/>
              <a:gdLst>
                <a:gd name="T0" fmla="*/ 125 w 250"/>
                <a:gd name="T1" fmla="*/ 0 h 1044"/>
                <a:gd name="T2" fmla="*/ 0 w 250"/>
                <a:gd name="T3" fmla="*/ 125 h 1044"/>
                <a:gd name="T4" fmla="*/ 0 w 250"/>
                <a:gd name="T5" fmla="*/ 919 h 1044"/>
                <a:gd name="T6" fmla="*/ 125 w 250"/>
                <a:gd name="T7" fmla="*/ 1044 h 1044"/>
                <a:gd name="T8" fmla="*/ 250 w 250"/>
                <a:gd name="T9" fmla="*/ 919 h 1044"/>
                <a:gd name="T10" fmla="*/ 250 w 250"/>
                <a:gd name="T11" fmla="*/ 125 h 1044"/>
                <a:gd name="T12" fmla="*/ 125 w 250"/>
                <a:gd name="T13" fmla="*/ 0 h 10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0" h="1044">
                  <a:moveTo>
                    <a:pt x="125" y="0"/>
                  </a:moveTo>
                  <a:cubicBezTo>
                    <a:pt x="56" y="0"/>
                    <a:pt x="0" y="56"/>
                    <a:pt x="0" y="125"/>
                  </a:cubicBezTo>
                  <a:lnTo>
                    <a:pt x="0" y="919"/>
                  </a:lnTo>
                  <a:cubicBezTo>
                    <a:pt x="0" y="988"/>
                    <a:pt x="56" y="1044"/>
                    <a:pt x="125" y="1044"/>
                  </a:cubicBezTo>
                  <a:cubicBezTo>
                    <a:pt x="194" y="1044"/>
                    <a:pt x="250" y="988"/>
                    <a:pt x="250" y="919"/>
                  </a:cubicBezTo>
                  <a:lnTo>
                    <a:pt x="250" y="125"/>
                  </a:lnTo>
                  <a:cubicBezTo>
                    <a:pt x="250" y="56"/>
                    <a:pt x="194" y="0"/>
                    <a:pt x="125" y="0"/>
                  </a:cubicBez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cs typeface="+mn-cs"/>
              </a:endParaRPr>
            </a:p>
          </p:txBody>
        </p:sp>
      </p:grpSp>
      <p:sp>
        <p:nvSpPr>
          <p:cNvPr id="133126" name="Rectangle 54">
            <a:extLst>
              <a:ext uri="{FF2B5EF4-FFF2-40B4-BE49-F238E27FC236}">
                <a16:creationId xmlns:a16="http://schemas.microsoft.com/office/drawing/2014/main" id="{E8433D1C-694B-4023-A27C-AD2DFF33281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32000" y="2500313"/>
            <a:ext cx="4208463" cy="1477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spcAft>
                <a:spcPts val="1600"/>
              </a:spcAft>
            </a:pPr>
            <a:r>
              <a:rPr lang="ru-RU" altLang="en-US" sz="1400">
                <a:solidFill>
                  <a:schemeClr val="tx2"/>
                </a:solidFill>
              </a:rPr>
              <a:t>Фидокорлик</a:t>
            </a:r>
            <a:r>
              <a:rPr lang="en-US" altLang="en-US" sz="1400">
                <a:solidFill>
                  <a:schemeClr val="tx2"/>
                </a:solidFill>
              </a:rPr>
              <a:t> </a:t>
            </a:r>
            <a:r>
              <a:rPr lang="ru-RU" altLang="en-US" sz="1400">
                <a:solidFill>
                  <a:schemeClr val="tx2"/>
                </a:solidFill>
              </a:rPr>
              <a:t>тамойили</a:t>
            </a:r>
            <a:r>
              <a:rPr lang="en-US" altLang="en-US" sz="1400">
                <a:solidFill>
                  <a:schemeClr val="tx2"/>
                </a:solidFill>
              </a:rPr>
              <a:t>.</a:t>
            </a:r>
          </a:p>
          <a:p>
            <a:pPr eaLnBrk="1" hangingPunct="1">
              <a:spcAft>
                <a:spcPts val="1600"/>
              </a:spcAft>
            </a:pPr>
            <a:r>
              <a:rPr lang="ru-RU" altLang="en-US" sz="1400">
                <a:solidFill>
                  <a:schemeClr val="tx2"/>
                </a:solidFill>
              </a:rPr>
              <a:t>Инсонпарварлик</a:t>
            </a:r>
            <a:r>
              <a:rPr lang="tr-TR" altLang="en-US" sz="1400">
                <a:solidFill>
                  <a:schemeClr val="tx2"/>
                </a:solidFill>
              </a:rPr>
              <a:t> </a:t>
            </a:r>
            <a:r>
              <a:rPr lang="ru-RU" altLang="en-US" sz="1400">
                <a:solidFill>
                  <a:schemeClr val="tx2"/>
                </a:solidFill>
              </a:rPr>
              <a:t>тамойили</a:t>
            </a:r>
            <a:r>
              <a:rPr lang="tr-TR" altLang="en-US" sz="1400">
                <a:solidFill>
                  <a:schemeClr val="tx2"/>
                </a:solidFill>
              </a:rPr>
              <a:t>.</a:t>
            </a:r>
            <a:endParaRPr lang="en-US" altLang="en-US" sz="1400">
              <a:solidFill>
                <a:schemeClr val="tx2"/>
              </a:solidFill>
            </a:endParaRPr>
          </a:p>
          <a:p>
            <a:pPr eaLnBrk="1" hangingPunct="1">
              <a:spcAft>
                <a:spcPts val="1600"/>
              </a:spcAft>
            </a:pPr>
            <a:r>
              <a:rPr lang="ru-RU" altLang="en-US" sz="1400">
                <a:solidFill>
                  <a:schemeClr val="tx2"/>
                </a:solidFill>
              </a:rPr>
              <a:t>Ватанпарварлик</a:t>
            </a:r>
            <a:r>
              <a:rPr lang="tr-TR" altLang="en-US" sz="1400">
                <a:solidFill>
                  <a:schemeClr val="tx2"/>
                </a:solidFill>
              </a:rPr>
              <a:t> </a:t>
            </a:r>
            <a:r>
              <a:rPr lang="ru-RU" altLang="en-US" sz="1400">
                <a:solidFill>
                  <a:schemeClr val="tx2"/>
                </a:solidFill>
              </a:rPr>
              <a:t>тамойили</a:t>
            </a:r>
            <a:r>
              <a:rPr lang="tr-TR" altLang="en-US" sz="1400">
                <a:solidFill>
                  <a:schemeClr val="tx2"/>
                </a:solidFill>
              </a:rPr>
              <a:t>.</a:t>
            </a:r>
            <a:endParaRPr lang="en-US" altLang="en-US" sz="1400">
              <a:solidFill>
                <a:schemeClr val="tx2"/>
              </a:solidFill>
            </a:endParaRPr>
          </a:p>
          <a:p>
            <a:pPr eaLnBrk="1" hangingPunct="1">
              <a:spcAft>
                <a:spcPts val="1600"/>
              </a:spcAft>
            </a:pPr>
            <a:r>
              <a:rPr lang="ru-RU" altLang="en-US" sz="1400">
                <a:solidFill>
                  <a:schemeClr val="tx2"/>
                </a:solidFill>
              </a:rPr>
              <a:t>Тол</a:t>
            </a:r>
            <a:r>
              <a:rPr lang="tr-TR" altLang="en-US" sz="1400">
                <a:solidFill>
                  <a:schemeClr val="tx2"/>
                </a:solidFill>
              </a:rPr>
              <a:t>e</a:t>
            </a:r>
            <a:r>
              <a:rPr lang="ru-RU" altLang="en-US" sz="1400">
                <a:solidFill>
                  <a:schemeClr val="tx2"/>
                </a:solidFill>
              </a:rPr>
              <a:t>рантлик</a:t>
            </a:r>
            <a:r>
              <a:rPr lang="tr-TR" altLang="en-US" sz="1400">
                <a:solidFill>
                  <a:schemeClr val="tx2"/>
                </a:solidFill>
              </a:rPr>
              <a:t> </a:t>
            </a:r>
            <a:r>
              <a:rPr lang="ru-RU" altLang="en-US" sz="1400">
                <a:solidFill>
                  <a:schemeClr val="tx2"/>
                </a:solidFill>
              </a:rPr>
              <a:t>тамойили</a:t>
            </a:r>
            <a:r>
              <a:rPr lang="tr-TR" altLang="en-US" sz="1400">
                <a:solidFill>
                  <a:schemeClr val="tx2"/>
                </a:solidFill>
              </a:rPr>
              <a:t>.</a:t>
            </a:r>
            <a:endParaRPr lang="ru-RU" altLang="en-US" sz="1400">
              <a:solidFill>
                <a:schemeClr val="tx2"/>
              </a:solidFill>
            </a:endParaRPr>
          </a:p>
        </p:txBody>
      </p:sp>
      <p:sp>
        <p:nvSpPr>
          <p:cNvPr id="56" name="Oval 55">
            <a:extLst>
              <a:ext uri="{FF2B5EF4-FFF2-40B4-BE49-F238E27FC236}">
                <a16:creationId xmlns:a16="http://schemas.microsoft.com/office/drawing/2014/main" id="{F3AA54F1-B599-4D06-A749-5C87DBC028DA}"/>
              </a:ext>
            </a:extLst>
          </p:cNvPr>
          <p:cNvSpPr/>
          <p:nvPr/>
        </p:nvSpPr>
        <p:spPr>
          <a:xfrm>
            <a:off x="1597025" y="2454275"/>
            <a:ext cx="331788" cy="331788"/>
          </a:xfrm>
          <a:prstGeom prst="ellipse">
            <a:avLst/>
          </a:prstGeom>
          <a:solidFill>
            <a:srgbClr val="1BD7D3"/>
          </a:solidFill>
          <a:ln w="381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400" b="1" dirty="0"/>
              <a:t>1</a:t>
            </a:r>
            <a:endParaRPr lang="en-US" sz="1400" b="1" dirty="0"/>
          </a:p>
        </p:txBody>
      </p:sp>
      <p:sp>
        <p:nvSpPr>
          <p:cNvPr id="57" name="Oval 56">
            <a:extLst>
              <a:ext uri="{FF2B5EF4-FFF2-40B4-BE49-F238E27FC236}">
                <a16:creationId xmlns:a16="http://schemas.microsoft.com/office/drawing/2014/main" id="{32FDA0AF-7FC9-4FBE-B205-41365C2DE346}"/>
              </a:ext>
            </a:extLst>
          </p:cNvPr>
          <p:cNvSpPr/>
          <p:nvPr/>
        </p:nvSpPr>
        <p:spPr>
          <a:xfrm>
            <a:off x="1597025" y="2868613"/>
            <a:ext cx="331788" cy="331787"/>
          </a:xfrm>
          <a:prstGeom prst="ellipse">
            <a:avLst/>
          </a:prstGeom>
          <a:solidFill>
            <a:srgbClr val="1BD7D3"/>
          </a:solidFill>
          <a:ln w="381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400" b="1" dirty="0"/>
              <a:t>2</a:t>
            </a:r>
            <a:endParaRPr lang="en-US" sz="1400" b="1" dirty="0"/>
          </a:p>
        </p:txBody>
      </p:sp>
      <p:sp>
        <p:nvSpPr>
          <p:cNvPr id="58" name="Oval 57">
            <a:extLst>
              <a:ext uri="{FF2B5EF4-FFF2-40B4-BE49-F238E27FC236}">
                <a16:creationId xmlns:a16="http://schemas.microsoft.com/office/drawing/2014/main" id="{9E303AF7-C620-40E5-85E7-3F62F344E06F}"/>
              </a:ext>
            </a:extLst>
          </p:cNvPr>
          <p:cNvSpPr/>
          <p:nvPr/>
        </p:nvSpPr>
        <p:spPr>
          <a:xfrm>
            <a:off x="1597025" y="3284538"/>
            <a:ext cx="331788" cy="330200"/>
          </a:xfrm>
          <a:prstGeom prst="ellipse">
            <a:avLst/>
          </a:prstGeom>
          <a:solidFill>
            <a:srgbClr val="1BD7D3"/>
          </a:solidFill>
          <a:ln w="381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400" b="1" dirty="0"/>
              <a:t>3</a:t>
            </a:r>
            <a:endParaRPr lang="en-US" sz="1400" b="1" dirty="0"/>
          </a:p>
        </p:txBody>
      </p:sp>
      <p:sp>
        <p:nvSpPr>
          <p:cNvPr id="59" name="Oval 58">
            <a:extLst>
              <a:ext uri="{FF2B5EF4-FFF2-40B4-BE49-F238E27FC236}">
                <a16:creationId xmlns:a16="http://schemas.microsoft.com/office/drawing/2014/main" id="{65FDF9DD-9F1D-4CC3-9F20-FE4DD016D6E8}"/>
              </a:ext>
            </a:extLst>
          </p:cNvPr>
          <p:cNvSpPr/>
          <p:nvPr/>
        </p:nvSpPr>
        <p:spPr>
          <a:xfrm>
            <a:off x="1597025" y="3698875"/>
            <a:ext cx="331788" cy="331788"/>
          </a:xfrm>
          <a:prstGeom prst="ellipse">
            <a:avLst/>
          </a:prstGeom>
          <a:solidFill>
            <a:srgbClr val="1BD7D3"/>
          </a:solidFill>
          <a:ln w="381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400" b="1" dirty="0"/>
              <a:t>4</a:t>
            </a:r>
            <a:endParaRPr lang="en-US" sz="1400" b="1" dirty="0"/>
          </a:p>
        </p:txBody>
      </p:sp>
      <p:sp>
        <p:nvSpPr>
          <p:cNvPr id="133131" name="object 12">
            <a:extLst>
              <a:ext uri="{FF2B5EF4-FFF2-40B4-BE49-F238E27FC236}">
                <a16:creationId xmlns:a16="http://schemas.microsoft.com/office/drawing/2014/main" id="{89F2BCE9-5005-445A-93C5-B46B828A2F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9738" y="4613275"/>
            <a:ext cx="688975" cy="685800"/>
          </a:xfrm>
          <a:custGeom>
            <a:avLst/>
            <a:gdLst>
              <a:gd name="T0" fmla="*/ 0 w 381000"/>
              <a:gd name="T1" fmla="*/ 0 h 379730"/>
              <a:gd name="T2" fmla="*/ 381000 w 381000"/>
              <a:gd name="T3" fmla="*/ 379730 h 379730"/>
            </a:gdLst>
            <a:ahLst/>
            <a:cxnLst/>
            <a:rect l="T0" t="T1" r="T2" b="T3"/>
            <a:pathLst>
              <a:path w="381000" h="379730">
                <a:moveTo>
                  <a:pt x="190500" y="0"/>
                </a:moveTo>
                <a:lnTo>
                  <a:pt x="146837" y="5011"/>
                </a:lnTo>
                <a:lnTo>
                  <a:pt x="106746" y="19287"/>
                </a:lnTo>
                <a:lnTo>
                  <a:pt x="71374" y="41687"/>
                </a:lnTo>
                <a:lnTo>
                  <a:pt x="41867" y="71072"/>
                </a:lnTo>
                <a:lnTo>
                  <a:pt x="19372" y="106302"/>
                </a:lnTo>
                <a:lnTo>
                  <a:pt x="5034" y="146237"/>
                </a:lnTo>
                <a:lnTo>
                  <a:pt x="0" y="189737"/>
                </a:lnTo>
                <a:lnTo>
                  <a:pt x="5034" y="233238"/>
                </a:lnTo>
                <a:lnTo>
                  <a:pt x="19372" y="273173"/>
                </a:lnTo>
                <a:lnTo>
                  <a:pt x="41867" y="308403"/>
                </a:lnTo>
                <a:lnTo>
                  <a:pt x="71374" y="337788"/>
                </a:lnTo>
                <a:lnTo>
                  <a:pt x="106746" y="360188"/>
                </a:lnTo>
                <a:lnTo>
                  <a:pt x="146837" y="374464"/>
                </a:lnTo>
                <a:lnTo>
                  <a:pt x="190500" y="379475"/>
                </a:lnTo>
                <a:lnTo>
                  <a:pt x="234162" y="374464"/>
                </a:lnTo>
                <a:lnTo>
                  <a:pt x="274253" y="360188"/>
                </a:lnTo>
                <a:lnTo>
                  <a:pt x="309625" y="337788"/>
                </a:lnTo>
                <a:lnTo>
                  <a:pt x="339132" y="308403"/>
                </a:lnTo>
                <a:lnTo>
                  <a:pt x="361627" y="273173"/>
                </a:lnTo>
                <a:lnTo>
                  <a:pt x="375965" y="233238"/>
                </a:lnTo>
                <a:lnTo>
                  <a:pt x="381000" y="189737"/>
                </a:lnTo>
                <a:lnTo>
                  <a:pt x="375965" y="146237"/>
                </a:lnTo>
                <a:lnTo>
                  <a:pt x="361627" y="106302"/>
                </a:lnTo>
                <a:lnTo>
                  <a:pt x="339132" y="71072"/>
                </a:lnTo>
                <a:lnTo>
                  <a:pt x="309625" y="41687"/>
                </a:lnTo>
                <a:lnTo>
                  <a:pt x="274253" y="19287"/>
                </a:lnTo>
                <a:lnTo>
                  <a:pt x="234162" y="5011"/>
                </a:lnTo>
                <a:lnTo>
                  <a:pt x="190500" y="0"/>
                </a:lnTo>
                <a:close/>
              </a:path>
            </a:pathLst>
          </a:custGeom>
          <a:solidFill>
            <a:srgbClr val="1BD7D3">
              <a:alpha val="27843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2800" b="1">
                <a:solidFill>
                  <a:srgbClr val="4A127B"/>
                </a:solidFill>
              </a:rPr>
              <a:t>14</a:t>
            </a:r>
            <a:endParaRPr lang="ru-RU" altLang="en-US" sz="2800" b="1">
              <a:solidFill>
                <a:srgbClr val="4A127B"/>
              </a:solidFill>
            </a:endParaRPr>
          </a:p>
        </p:txBody>
      </p:sp>
      <p:sp>
        <p:nvSpPr>
          <p:cNvPr id="133132" name="Rectangle 60">
            <a:extLst>
              <a:ext uri="{FF2B5EF4-FFF2-40B4-BE49-F238E27FC236}">
                <a16:creationId xmlns:a16="http://schemas.microsoft.com/office/drawing/2014/main" id="{5B952257-918D-4412-9308-F2C224AAF1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43050" y="4633913"/>
            <a:ext cx="4481513" cy="5222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ru-RU" altLang="en-US" sz="1400" b="1">
                <a:solidFill>
                  <a:srgbClr val="3A07DF"/>
                </a:solidFill>
              </a:rPr>
              <a:t>Кўчириб</a:t>
            </a:r>
            <a:r>
              <a:rPr lang="en-US" altLang="en-US" sz="1400" b="1">
                <a:solidFill>
                  <a:srgbClr val="3A07DF"/>
                </a:solidFill>
              </a:rPr>
              <a:t> </a:t>
            </a:r>
            <a:r>
              <a:rPr lang="ru-RU" altLang="en-US" sz="1400" b="1">
                <a:solidFill>
                  <a:srgbClr val="3A07DF"/>
                </a:solidFill>
              </a:rPr>
              <a:t>олинган</a:t>
            </a:r>
            <a:r>
              <a:rPr lang="tr-TR" altLang="en-US" sz="1400" b="1">
                <a:solidFill>
                  <a:srgbClr val="3A07DF"/>
                </a:solidFill>
              </a:rPr>
              <a:t> </a:t>
            </a:r>
            <a:r>
              <a:rPr lang="ru-RU" altLang="en-US" sz="1400" b="1">
                <a:solidFill>
                  <a:srgbClr val="3A07DF"/>
                </a:solidFill>
              </a:rPr>
              <a:t>т</a:t>
            </a:r>
            <a:r>
              <a:rPr lang="tr-TR" altLang="en-US" sz="1400" b="1">
                <a:solidFill>
                  <a:srgbClr val="3A07DF"/>
                </a:solidFill>
              </a:rPr>
              <a:t>e</a:t>
            </a:r>
            <a:r>
              <a:rPr lang="ru-RU" altLang="en-US" sz="1400" b="1">
                <a:solidFill>
                  <a:srgbClr val="3A07DF"/>
                </a:solidFill>
              </a:rPr>
              <a:t>ст</a:t>
            </a:r>
            <a:r>
              <a:rPr lang="en-US" altLang="en-US" sz="1400" b="1">
                <a:solidFill>
                  <a:srgbClr val="3A07DF"/>
                </a:solidFill>
              </a:rPr>
              <a:t> </a:t>
            </a:r>
            <a:r>
              <a:rPr lang="ru-RU" altLang="en-US" sz="1400" b="1">
                <a:solidFill>
                  <a:srgbClr val="3A07DF"/>
                </a:solidFill>
              </a:rPr>
              <a:t>жавобларини</a:t>
            </a:r>
            <a:r>
              <a:rPr lang="tr-TR" altLang="en-US" sz="1400" b="1">
                <a:solidFill>
                  <a:srgbClr val="3A07DF"/>
                </a:solidFill>
              </a:rPr>
              <a:t> </a:t>
            </a:r>
            <a:r>
              <a:rPr lang="ru-RU" altLang="en-US" sz="1400" b="1">
                <a:solidFill>
                  <a:srgbClr val="3A07DF"/>
                </a:solidFill>
              </a:rPr>
              <a:t>ўқитувчига</a:t>
            </a:r>
            <a:r>
              <a:rPr lang="tr-TR" altLang="en-US" sz="1400" b="1">
                <a:solidFill>
                  <a:srgbClr val="3A07DF"/>
                </a:solidFill>
              </a:rPr>
              <a:t> </a:t>
            </a:r>
            <a:r>
              <a:rPr lang="ru-RU" altLang="en-US" sz="1400" b="1">
                <a:solidFill>
                  <a:srgbClr val="3A07DF"/>
                </a:solidFill>
              </a:rPr>
              <a:t>топшириш</a:t>
            </a:r>
            <a:r>
              <a:rPr lang="tr-TR" altLang="en-US" sz="1400" b="1">
                <a:solidFill>
                  <a:srgbClr val="3A07DF"/>
                </a:solidFill>
              </a:rPr>
              <a:t> </a:t>
            </a:r>
            <a:r>
              <a:rPr lang="ru-RU" altLang="en-US" sz="1400" b="1">
                <a:solidFill>
                  <a:srgbClr val="3A07DF"/>
                </a:solidFill>
              </a:rPr>
              <a:t>адолатсизлик</a:t>
            </a:r>
            <a:r>
              <a:rPr lang="tr-TR" altLang="en-US" sz="1400" b="1">
                <a:solidFill>
                  <a:srgbClr val="3A07DF"/>
                </a:solidFill>
              </a:rPr>
              <a:t> </a:t>
            </a:r>
            <a:r>
              <a:rPr lang="ru-RU" altLang="en-US" sz="1400" b="1">
                <a:solidFill>
                  <a:srgbClr val="3A07DF"/>
                </a:solidFill>
              </a:rPr>
              <a:t>б</a:t>
            </a:r>
            <a:r>
              <a:rPr lang="tr-TR" altLang="en-US" sz="1400" b="1">
                <a:solidFill>
                  <a:srgbClr val="3A07DF"/>
                </a:solidFill>
              </a:rPr>
              <a:t>e</a:t>
            </a:r>
            <a:r>
              <a:rPr lang="ru-RU" altLang="en-US" sz="1400" b="1">
                <a:solidFill>
                  <a:srgbClr val="3A07DF"/>
                </a:solidFill>
              </a:rPr>
              <a:t>лгисими</a:t>
            </a:r>
            <a:r>
              <a:rPr lang="tr-TR" altLang="en-US" sz="1400" b="1">
                <a:solidFill>
                  <a:srgbClr val="3A07DF"/>
                </a:solidFill>
              </a:rPr>
              <a:t>?</a:t>
            </a:r>
            <a:endParaRPr lang="ru-RU" altLang="en-US" sz="1400" b="1">
              <a:solidFill>
                <a:srgbClr val="3A07DF"/>
              </a:solidFill>
            </a:endParaRPr>
          </a:p>
        </p:txBody>
      </p:sp>
      <p:grpSp>
        <p:nvGrpSpPr>
          <p:cNvPr id="3" name="Group 775">
            <a:extLst>
              <a:ext uri="{FF2B5EF4-FFF2-40B4-BE49-F238E27FC236}">
                <a16:creationId xmlns:a16="http://schemas.microsoft.com/office/drawing/2014/main" id="{DDFF3F07-9052-4048-AD0C-758866D0B8D5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784413" y="4651415"/>
            <a:ext cx="613975" cy="610405"/>
            <a:chOff x="3506" y="3214"/>
            <a:chExt cx="172" cy="171"/>
          </a:xfrm>
          <a:solidFill>
            <a:srgbClr val="3A07DF"/>
          </a:solidFill>
        </p:grpSpPr>
        <p:sp>
          <p:nvSpPr>
            <p:cNvPr id="63" name="Freeform 776">
              <a:extLst>
                <a:ext uri="{FF2B5EF4-FFF2-40B4-BE49-F238E27FC236}">
                  <a16:creationId xmlns:a16="http://schemas.microsoft.com/office/drawing/2014/main" id="{C802C108-C890-44EF-8018-9A052E33B6D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506" y="3311"/>
              <a:ext cx="172" cy="74"/>
            </a:xfrm>
            <a:custGeom>
              <a:avLst/>
              <a:gdLst>
                <a:gd name="T0" fmla="*/ 6399 w 6407"/>
                <a:gd name="T1" fmla="*/ 497 h 2768"/>
                <a:gd name="T2" fmla="*/ 6206 w 6407"/>
                <a:gd name="T3" fmla="*/ 138 h 2768"/>
                <a:gd name="T4" fmla="*/ 5592 w 6407"/>
                <a:gd name="T5" fmla="*/ 172 h 2768"/>
                <a:gd name="T6" fmla="*/ 4560 w 6407"/>
                <a:gd name="T7" fmla="*/ 1133 h 2768"/>
                <a:gd name="T8" fmla="*/ 4219 w 6407"/>
                <a:gd name="T9" fmla="*/ 682 h 2768"/>
                <a:gd name="T10" fmla="*/ 2958 w 6407"/>
                <a:gd name="T11" fmla="*/ 362 h 2768"/>
                <a:gd name="T12" fmla="*/ 2289 w 6407"/>
                <a:gd name="T13" fmla="*/ 384 h 2768"/>
                <a:gd name="T14" fmla="*/ 1418 w 6407"/>
                <a:gd name="T15" fmla="*/ 667 h 2768"/>
                <a:gd name="T16" fmla="*/ 1418 w 6407"/>
                <a:gd name="T17" fmla="*/ 416 h 2768"/>
                <a:gd name="T18" fmla="*/ 1293 w 6407"/>
                <a:gd name="T19" fmla="*/ 291 h 2768"/>
                <a:gd name="T20" fmla="*/ 125 w 6407"/>
                <a:gd name="T21" fmla="*/ 291 h 2768"/>
                <a:gd name="T22" fmla="*/ 0 w 6407"/>
                <a:gd name="T23" fmla="*/ 416 h 2768"/>
                <a:gd name="T24" fmla="*/ 0 w 6407"/>
                <a:gd name="T25" fmla="*/ 2643 h 2768"/>
                <a:gd name="T26" fmla="*/ 125 w 6407"/>
                <a:gd name="T27" fmla="*/ 2768 h 2768"/>
                <a:gd name="T28" fmla="*/ 1293 w 6407"/>
                <a:gd name="T29" fmla="*/ 2768 h 2768"/>
                <a:gd name="T30" fmla="*/ 1418 w 6407"/>
                <a:gd name="T31" fmla="*/ 2643 h 2768"/>
                <a:gd name="T32" fmla="*/ 1418 w 6407"/>
                <a:gd name="T33" fmla="*/ 930 h 2768"/>
                <a:gd name="T34" fmla="*/ 2366 w 6407"/>
                <a:gd name="T35" fmla="*/ 622 h 2768"/>
                <a:gd name="T36" fmla="*/ 2897 w 6407"/>
                <a:gd name="T37" fmla="*/ 605 h 2768"/>
                <a:gd name="T38" fmla="*/ 4157 w 6407"/>
                <a:gd name="T39" fmla="*/ 924 h 2768"/>
                <a:gd name="T40" fmla="*/ 4309 w 6407"/>
                <a:gd name="T41" fmla="*/ 1141 h 2768"/>
                <a:gd name="T42" fmla="*/ 4107 w 6407"/>
                <a:gd name="T43" fmla="*/ 1323 h 2768"/>
                <a:gd name="T44" fmla="*/ 3229 w 6407"/>
                <a:gd name="T45" fmla="*/ 1323 h 2768"/>
                <a:gd name="T46" fmla="*/ 3104 w 6407"/>
                <a:gd name="T47" fmla="*/ 1448 h 2768"/>
                <a:gd name="T48" fmla="*/ 3229 w 6407"/>
                <a:gd name="T49" fmla="*/ 1573 h 2768"/>
                <a:gd name="T50" fmla="*/ 3498 w 6407"/>
                <a:gd name="T51" fmla="*/ 1573 h 2768"/>
                <a:gd name="T52" fmla="*/ 3513 w 6407"/>
                <a:gd name="T53" fmla="*/ 1574 h 2768"/>
                <a:gd name="T54" fmla="*/ 4132 w 6407"/>
                <a:gd name="T55" fmla="*/ 1574 h 2768"/>
                <a:gd name="T56" fmla="*/ 4688 w 6407"/>
                <a:gd name="T57" fmla="*/ 1355 h 2768"/>
                <a:gd name="T58" fmla="*/ 5762 w 6407"/>
                <a:gd name="T59" fmla="*/ 355 h 2768"/>
                <a:gd name="T60" fmla="*/ 6057 w 6407"/>
                <a:gd name="T61" fmla="*/ 338 h 2768"/>
                <a:gd name="T62" fmla="*/ 6150 w 6407"/>
                <a:gd name="T63" fmla="*/ 511 h 2768"/>
                <a:gd name="T64" fmla="*/ 6077 w 6407"/>
                <a:gd name="T65" fmla="*/ 693 h 2768"/>
                <a:gd name="T66" fmla="*/ 4597 w 6407"/>
                <a:gd name="T67" fmla="*/ 2070 h 2768"/>
                <a:gd name="T68" fmla="*/ 4222 w 6407"/>
                <a:gd name="T69" fmla="*/ 2218 h 2768"/>
                <a:gd name="T70" fmla="*/ 2285 w 6407"/>
                <a:gd name="T71" fmla="*/ 2218 h 2768"/>
                <a:gd name="T72" fmla="*/ 2160 w 6407"/>
                <a:gd name="T73" fmla="*/ 2343 h 2768"/>
                <a:gd name="T74" fmla="*/ 2285 w 6407"/>
                <a:gd name="T75" fmla="*/ 2468 h 2768"/>
                <a:gd name="T76" fmla="*/ 4222 w 6407"/>
                <a:gd name="T77" fmla="*/ 2468 h 2768"/>
                <a:gd name="T78" fmla="*/ 4767 w 6407"/>
                <a:gd name="T79" fmla="*/ 2253 h 2768"/>
                <a:gd name="T80" fmla="*/ 6247 w 6407"/>
                <a:gd name="T81" fmla="*/ 876 h 2768"/>
                <a:gd name="T82" fmla="*/ 6399 w 6407"/>
                <a:gd name="T83" fmla="*/ 497 h 2768"/>
                <a:gd name="T84" fmla="*/ 1168 w 6407"/>
                <a:gd name="T85" fmla="*/ 2518 h 2768"/>
                <a:gd name="T86" fmla="*/ 250 w 6407"/>
                <a:gd name="T87" fmla="*/ 2518 h 2768"/>
                <a:gd name="T88" fmla="*/ 250 w 6407"/>
                <a:gd name="T89" fmla="*/ 541 h 2768"/>
                <a:gd name="T90" fmla="*/ 1168 w 6407"/>
                <a:gd name="T91" fmla="*/ 541 h 2768"/>
                <a:gd name="T92" fmla="*/ 1168 w 6407"/>
                <a:gd name="T93" fmla="*/ 2518 h 27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6407" h="2768">
                  <a:moveTo>
                    <a:pt x="6399" y="497"/>
                  </a:moveTo>
                  <a:cubicBezTo>
                    <a:pt x="6391" y="354"/>
                    <a:pt x="6321" y="223"/>
                    <a:pt x="6206" y="138"/>
                  </a:cubicBezTo>
                  <a:cubicBezTo>
                    <a:pt x="6020" y="0"/>
                    <a:pt x="5761" y="14"/>
                    <a:pt x="5592" y="172"/>
                  </a:cubicBezTo>
                  <a:lnTo>
                    <a:pt x="4560" y="1133"/>
                  </a:lnTo>
                  <a:cubicBezTo>
                    <a:pt x="4566" y="922"/>
                    <a:pt x="4427" y="735"/>
                    <a:pt x="4219" y="682"/>
                  </a:cubicBezTo>
                  <a:lnTo>
                    <a:pt x="2958" y="362"/>
                  </a:lnTo>
                  <a:cubicBezTo>
                    <a:pt x="2737" y="306"/>
                    <a:pt x="2506" y="314"/>
                    <a:pt x="2289" y="384"/>
                  </a:cubicBezTo>
                  <a:lnTo>
                    <a:pt x="1418" y="667"/>
                  </a:lnTo>
                  <a:lnTo>
                    <a:pt x="1418" y="416"/>
                  </a:lnTo>
                  <a:cubicBezTo>
                    <a:pt x="1418" y="347"/>
                    <a:pt x="1362" y="291"/>
                    <a:pt x="1293" y="291"/>
                  </a:cubicBezTo>
                  <a:lnTo>
                    <a:pt x="125" y="291"/>
                  </a:lnTo>
                  <a:cubicBezTo>
                    <a:pt x="56" y="291"/>
                    <a:pt x="0" y="347"/>
                    <a:pt x="0" y="416"/>
                  </a:cubicBezTo>
                  <a:lnTo>
                    <a:pt x="0" y="2643"/>
                  </a:lnTo>
                  <a:cubicBezTo>
                    <a:pt x="0" y="2712"/>
                    <a:pt x="56" y="2768"/>
                    <a:pt x="125" y="2768"/>
                  </a:cubicBezTo>
                  <a:lnTo>
                    <a:pt x="1293" y="2768"/>
                  </a:lnTo>
                  <a:cubicBezTo>
                    <a:pt x="1362" y="2768"/>
                    <a:pt x="1418" y="2712"/>
                    <a:pt x="1418" y="2643"/>
                  </a:cubicBezTo>
                  <a:lnTo>
                    <a:pt x="1418" y="930"/>
                  </a:lnTo>
                  <a:lnTo>
                    <a:pt x="2366" y="622"/>
                  </a:lnTo>
                  <a:cubicBezTo>
                    <a:pt x="2538" y="566"/>
                    <a:pt x="2722" y="560"/>
                    <a:pt x="2897" y="605"/>
                  </a:cubicBezTo>
                  <a:lnTo>
                    <a:pt x="4157" y="924"/>
                  </a:lnTo>
                  <a:cubicBezTo>
                    <a:pt x="4255" y="949"/>
                    <a:pt x="4319" y="1040"/>
                    <a:pt x="4309" y="1141"/>
                  </a:cubicBezTo>
                  <a:cubicBezTo>
                    <a:pt x="4299" y="1245"/>
                    <a:pt x="4212" y="1323"/>
                    <a:pt x="4107" y="1323"/>
                  </a:cubicBezTo>
                  <a:lnTo>
                    <a:pt x="3229" y="1323"/>
                  </a:lnTo>
                  <a:cubicBezTo>
                    <a:pt x="3160" y="1323"/>
                    <a:pt x="3104" y="1379"/>
                    <a:pt x="3104" y="1448"/>
                  </a:cubicBezTo>
                  <a:cubicBezTo>
                    <a:pt x="3104" y="1517"/>
                    <a:pt x="3160" y="1573"/>
                    <a:pt x="3229" y="1573"/>
                  </a:cubicBezTo>
                  <a:lnTo>
                    <a:pt x="3498" y="1573"/>
                  </a:lnTo>
                  <a:cubicBezTo>
                    <a:pt x="3503" y="1574"/>
                    <a:pt x="3508" y="1574"/>
                    <a:pt x="3513" y="1574"/>
                  </a:cubicBezTo>
                  <a:lnTo>
                    <a:pt x="4132" y="1574"/>
                  </a:lnTo>
                  <a:cubicBezTo>
                    <a:pt x="4339" y="1574"/>
                    <a:pt x="4536" y="1496"/>
                    <a:pt x="4688" y="1355"/>
                  </a:cubicBezTo>
                  <a:lnTo>
                    <a:pt x="5762" y="355"/>
                  </a:lnTo>
                  <a:cubicBezTo>
                    <a:pt x="5843" y="279"/>
                    <a:pt x="5967" y="272"/>
                    <a:pt x="6057" y="338"/>
                  </a:cubicBezTo>
                  <a:cubicBezTo>
                    <a:pt x="6112" y="379"/>
                    <a:pt x="6146" y="442"/>
                    <a:pt x="6150" y="511"/>
                  </a:cubicBezTo>
                  <a:cubicBezTo>
                    <a:pt x="6154" y="580"/>
                    <a:pt x="6127" y="646"/>
                    <a:pt x="6077" y="693"/>
                  </a:cubicBezTo>
                  <a:lnTo>
                    <a:pt x="4597" y="2070"/>
                  </a:lnTo>
                  <a:cubicBezTo>
                    <a:pt x="4494" y="2165"/>
                    <a:pt x="4361" y="2218"/>
                    <a:pt x="4222" y="2218"/>
                  </a:cubicBezTo>
                  <a:lnTo>
                    <a:pt x="2285" y="2218"/>
                  </a:lnTo>
                  <a:cubicBezTo>
                    <a:pt x="2216" y="2218"/>
                    <a:pt x="2160" y="2274"/>
                    <a:pt x="2160" y="2343"/>
                  </a:cubicBezTo>
                  <a:cubicBezTo>
                    <a:pt x="2160" y="2412"/>
                    <a:pt x="2216" y="2468"/>
                    <a:pt x="2285" y="2468"/>
                  </a:cubicBezTo>
                  <a:lnTo>
                    <a:pt x="4222" y="2468"/>
                  </a:lnTo>
                  <a:cubicBezTo>
                    <a:pt x="4425" y="2468"/>
                    <a:pt x="4618" y="2392"/>
                    <a:pt x="4767" y="2253"/>
                  </a:cubicBezTo>
                  <a:lnTo>
                    <a:pt x="6247" y="876"/>
                  </a:lnTo>
                  <a:cubicBezTo>
                    <a:pt x="6352" y="778"/>
                    <a:pt x="6407" y="640"/>
                    <a:pt x="6399" y="497"/>
                  </a:cubicBezTo>
                  <a:close/>
                  <a:moveTo>
                    <a:pt x="1168" y="2518"/>
                  </a:moveTo>
                  <a:lnTo>
                    <a:pt x="250" y="2518"/>
                  </a:lnTo>
                  <a:lnTo>
                    <a:pt x="250" y="541"/>
                  </a:lnTo>
                  <a:lnTo>
                    <a:pt x="1168" y="541"/>
                  </a:lnTo>
                  <a:lnTo>
                    <a:pt x="1168" y="2518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cs typeface="+mn-cs"/>
              </a:endParaRPr>
            </a:p>
          </p:txBody>
        </p:sp>
        <p:sp>
          <p:nvSpPr>
            <p:cNvPr id="64" name="Freeform 777">
              <a:extLst>
                <a:ext uri="{FF2B5EF4-FFF2-40B4-BE49-F238E27FC236}">
                  <a16:creationId xmlns:a16="http://schemas.microsoft.com/office/drawing/2014/main" id="{1C2B1643-1249-4CCE-9562-B2F2B8F78AB3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0" y="3371"/>
              <a:ext cx="7" cy="6"/>
            </a:xfrm>
            <a:custGeom>
              <a:avLst/>
              <a:gdLst>
                <a:gd name="T0" fmla="*/ 213 w 250"/>
                <a:gd name="T1" fmla="*/ 36 h 250"/>
                <a:gd name="T2" fmla="*/ 125 w 250"/>
                <a:gd name="T3" fmla="*/ 0 h 250"/>
                <a:gd name="T4" fmla="*/ 36 w 250"/>
                <a:gd name="T5" fmla="*/ 36 h 250"/>
                <a:gd name="T6" fmla="*/ 0 w 250"/>
                <a:gd name="T7" fmla="*/ 125 h 250"/>
                <a:gd name="T8" fmla="*/ 36 w 250"/>
                <a:gd name="T9" fmla="*/ 213 h 250"/>
                <a:gd name="T10" fmla="*/ 125 w 250"/>
                <a:gd name="T11" fmla="*/ 250 h 250"/>
                <a:gd name="T12" fmla="*/ 213 w 250"/>
                <a:gd name="T13" fmla="*/ 213 h 250"/>
                <a:gd name="T14" fmla="*/ 250 w 250"/>
                <a:gd name="T15" fmla="*/ 125 h 250"/>
                <a:gd name="T16" fmla="*/ 213 w 250"/>
                <a:gd name="T17" fmla="*/ 36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0" h="250">
                  <a:moveTo>
                    <a:pt x="213" y="36"/>
                  </a:moveTo>
                  <a:cubicBezTo>
                    <a:pt x="190" y="13"/>
                    <a:pt x="157" y="0"/>
                    <a:pt x="125" y="0"/>
                  </a:cubicBezTo>
                  <a:cubicBezTo>
                    <a:pt x="92" y="0"/>
                    <a:pt x="59" y="13"/>
                    <a:pt x="36" y="36"/>
                  </a:cubicBezTo>
                  <a:cubicBezTo>
                    <a:pt x="13" y="60"/>
                    <a:pt x="0" y="92"/>
                    <a:pt x="0" y="125"/>
                  </a:cubicBezTo>
                  <a:cubicBezTo>
                    <a:pt x="0" y="158"/>
                    <a:pt x="13" y="190"/>
                    <a:pt x="36" y="213"/>
                  </a:cubicBezTo>
                  <a:cubicBezTo>
                    <a:pt x="60" y="236"/>
                    <a:pt x="92" y="250"/>
                    <a:pt x="125" y="250"/>
                  </a:cubicBezTo>
                  <a:cubicBezTo>
                    <a:pt x="157" y="250"/>
                    <a:pt x="190" y="236"/>
                    <a:pt x="213" y="213"/>
                  </a:cubicBezTo>
                  <a:cubicBezTo>
                    <a:pt x="236" y="190"/>
                    <a:pt x="250" y="158"/>
                    <a:pt x="250" y="125"/>
                  </a:cubicBezTo>
                  <a:cubicBezTo>
                    <a:pt x="250" y="92"/>
                    <a:pt x="236" y="60"/>
                    <a:pt x="213" y="36"/>
                  </a:cubicBez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cs typeface="+mn-cs"/>
              </a:endParaRPr>
            </a:p>
          </p:txBody>
        </p:sp>
        <p:sp>
          <p:nvSpPr>
            <p:cNvPr id="65" name="Freeform 778">
              <a:extLst>
                <a:ext uri="{FF2B5EF4-FFF2-40B4-BE49-F238E27FC236}">
                  <a16:creationId xmlns:a16="http://schemas.microsoft.com/office/drawing/2014/main" id="{B9861A83-CD8E-414B-AD92-CE86A048F2A8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2" y="3367"/>
              <a:ext cx="6" cy="7"/>
            </a:xfrm>
            <a:custGeom>
              <a:avLst/>
              <a:gdLst>
                <a:gd name="T0" fmla="*/ 213 w 250"/>
                <a:gd name="T1" fmla="*/ 36 h 250"/>
                <a:gd name="T2" fmla="*/ 125 w 250"/>
                <a:gd name="T3" fmla="*/ 0 h 250"/>
                <a:gd name="T4" fmla="*/ 36 w 250"/>
                <a:gd name="T5" fmla="*/ 36 h 250"/>
                <a:gd name="T6" fmla="*/ 0 w 250"/>
                <a:gd name="T7" fmla="*/ 125 h 250"/>
                <a:gd name="T8" fmla="*/ 36 w 250"/>
                <a:gd name="T9" fmla="*/ 213 h 250"/>
                <a:gd name="T10" fmla="*/ 125 w 250"/>
                <a:gd name="T11" fmla="*/ 250 h 250"/>
                <a:gd name="T12" fmla="*/ 213 w 250"/>
                <a:gd name="T13" fmla="*/ 213 h 250"/>
                <a:gd name="T14" fmla="*/ 250 w 250"/>
                <a:gd name="T15" fmla="*/ 125 h 250"/>
                <a:gd name="T16" fmla="*/ 213 w 250"/>
                <a:gd name="T17" fmla="*/ 36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0" h="250">
                  <a:moveTo>
                    <a:pt x="213" y="36"/>
                  </a:moveTo>
                  <a:cubicBezTo>
                    <a:pt x="190" y="13"/>
                    <a:pt x="158" y="0"/>
                    <a:pt x="125" y="0"/>
                  </a:cubicBezTo>
                  <a:cubicBezTo>
                    <a:pt x="92" y="0"/>
                    <a:pt x="60" y="13"/>
                    <a:pt x="36" y="36"/>
                  </a:cubicBezTo>
                  <a:cubicBezTo>
                    <a:pt x="13" y="60"/>
                    <a:pt x="0" y="92"/>
                    <a:pt x="0" y="125"/>
                  </a:cubicBezTo>
                  <a:cubicBezTo>
                    <a:pt x="0" y="158"/>
                    <a:pt x="13" y="190"/>
                    <a:pt x="36" y="213"/>
                  </a:cubicBezTo>
                  <a:cubicBezTo>
                    <a:pt x="60" y="236"/>
                    <a:pt x="92" y="250"/>
                    <a:pt x="125" y="250"/>
                  </a:cubicBezTo>
                  <a:cubicBezTo>
                    <a:pt x="158" y="250"/>
                    <a:pt x="190" y="236"/>
                    <a:pt x="213" y="213"/>
                  </a:cubicBezTo>
                  <a:cubicBezTo>
                    <a:pt x="237" y="190"/>
                    <a:pt x="250" y="158"/>
                    <a:pt x="250" y="125"/>
                  </a:cubicBezTo>
                  <a:cubicBezTo>
                    <a:pt x="250" y="92"/>
                    <a:pt x="237" y="60"/>
                    <a:pt x="213" y="36"/>
                  </a:cubicBez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cs typeface="+mn-cs"/>
              </a:endParaRPr>
            </a:p>
          </p:txBody>
        </p:sp>
        <p:sp>
          <p:nvSpPr>
            <p:cNvPr id="66" name="Freeform 779">
              <a:extLst>
                <a:ext uri="{FF2B5EF4-FFF2-40B4-BE49-F238E27FC236}">
                  <a16:creationId xmlns:a16="http://schemas.microsoft.com/office/drawing/2014/main" id="{E576E097-003B-417E-9013-B699276D1EB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562" y="3214"/>
              <a:ext cx="60" cy="75"/>
            </a:xfrm>
            <a:custGeom>
              <a:avLst/>
              <a:gdLst>
                <a:gd name="T0" fmla="*/ 1125 w 2250"/>
                <a:gd name="T1" fmla="*/ 0 h 2788"/>
                <a:gd name="T2" fmla="*/ 0 w 2250"/>
                <a:gd name="T3" fmla="*/ 1125 h 2788"/>
                <a:gd name="T4" fmla="*/ 375 w 2250"/>
                <a:gd name="T5" fmla="*/ 1500 h 2788"/>
                <a:gd name="T6" fmla="*/ 750 w 2250"/>
                <a:gd name="T7" fmla="*/ 1125 h 2788"/>
                <a:gd name="T8" fmla="*/ 1125 w 2250"/>
                <a:gd name="T9" fmla="*/ 750 h 2788"/>
                <a:gd name="T10" fmla="*/ 1500 w 2250"/>
                <a:gd name="T11" fmla="*/ 1125 h 2788"/>
                <a:gd name="T12" fmla="*/ 1125 w 2250"/>
                <a:gd name="T13" fmla="*/ 1500 h 2788"/>
                <a:gd name="T14" fmla="*/ 750 w 2250"/>
                <a:gd name="T15" fmla="*/ 1875 h 2788"/>
                <a:gd name="T16" fmla="*/ 750 w 2250"/>
                <a:gd name="T17" fmla="*/ 2413 h 2788"/>
                <a:gd name="T18" fmla="*/ 1125 w 2250"/>
                <a:gd name="T19" fmla="*/ 2788 h 2788"/>
                <a:gd name="T20" fmla="*/ 1500 w 2250"/>
                <a:gd name="T21" fmla="*/ 2413 h 2788"/>
                <a:gd name="T22" fmla="*/ 1500 w 2250"/>
                <a:gd name="T23" fmla="*/ 2186 h 2788"/>
                <a:gd name="T24" fmla="*/ 2250 w 2250"/>
                <a:gd name="T25" fmla="*/ 1125 h 2788"/>
                <a:gd name="T26" fmla="*/ 1125 w 2250"/>
                <a:gd name="T27" fmla="*/ 0 h 2788"/>
                <a:gd name="T28" fmla="*/ 1343 w 2250"/>
                <a:gd name="T29" fmla="*/ 1972 h 2788"/>
                <a:gd name="T30" fmla="*/ 1250 w 2250"/>
                <a:gd name="T31" fmla="*/ 2093 h 2788"/>
                <a:gd name="T32" fmla="*/ 1250 w 2250"/>
                <a:gd name="T33" fmla="*/ 2413 h 2788"/>
                <a:gd name="T34" fmla="*/ 1125 w 2250"/>
                <a:gd name="T35" fmla="*/ 2538 h 2788"/>
                <a:gd name="T36" fmla="*/ 1000 w 2250"/>
                <a:gd name="T37" fmla="*/ 2413 h 2788"/>
                <a:gd name="T38" fmla="*/ 1000 w 2250"/>
                <a:gd name="T39" fmla="*/ 1875 h 2788"/>
                <a:gd name="T40" fmla="*/ 1125 w 2250"/>
                <a:gd name="T41" fmla="*/ 1750 h 2788"/>
                <a:gd name="T42" fmla="*/ 1750 w 2250"/>
                <a:gd name="T43" fmla="*/ 1125 h 2788"/>
                <a:gd name="T44" fmla="*/ 1125 w 2250"/>
                <a:gd name="T45" fmla="*/ 500 h 2788"/>
                <a:gd name="T46" fmla="*/ 500 w 2250"/>
                <a:gd name="T47" fmla="*/ 1125 h 2788"/>
                <a:gd name="T48" fmla="*/ 375 w 2250"/>
                <a:gd name="T49" fmla="*/ 1250 h 2788"/>
                <a:gd name="T50" fmla="*/ 250 w 2250"/>
                <a:gd name="T51" fmla="*/ 1125 h 2788"/>
                <a:gd name="T52" fmla="*/ 1125 w 2250"/>
                <a:gd name="T53" fmla="*/ 250 h 2788"/>
                <a:gd name="T54" fmla="*/ 2000 w 2250"/>
                <a:gd name="T55" fmla="*/ 1125 h 2788"/>
                <a:gd name="T56" fmla="*/ 1343 w 2250"/>
                <a:gd name="T57" fmla="*/ 1972 h 27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250" h="2788">
                  <a:moveTo>
                    <a:pt x="1125" y="0"/>
                  </a:moveTo>
                  <a:cubicBezTo>
                    <a:pt x="504" y="0"/>
                    <a:pt x="0" y="505"/>
                    <a:pt x="0" y="1125"/>
                  </a:cubicBezTo>
                  <a:cubicBezTo>
                    <a:pt x="0" y="1332"/>
                    <a:pt x="168" y="1500"/>
                    <a:pt x="375" y="1500"/>
                  </a:cubicBezTo>
                  <a:cubicBezTo>
                    <a:pt x="582" y="1500"/>
                    <a:pt x="750" y="1332"/>
                    <a:pt x="750" y="1125"/>
                  </a:cubicBezTo>
                  <a:cubicBezTo>
                    <a:pt x="750" y="918"/>
                    <a:pt x="918" y="750"/>
                    <a:pt x="1125" y="750"/>
                  </a:cubicBezTo>
                  <a:cubicBezTo>
                    <a:pt x="1332" y="750"/>
                    <a:pt x="1500" y="918"/>
                    <a:pt x="1500" y="1125"/>
                  </a:cubicBezTo>
                  <a:cubicBezTo>
                    <a:pt x="1500" y="1332"/>
                    <a:pt x="1332" y="1500"/>
                    <a:pt x="1125" y="1500"/>
                  </a:cubicBezTo>
                  <a:cubicBezTo>
                    <a:pt x="918" y="1500"/>
                    <a:pt x="750" y="1668"/>
                    <a:pt x="750" y="1875"/>
                  </a:cubicBezTo>
                  <a:lnTo>
                    <a:pt x="750" y="2413"/>
                  </a:lnTo>
                  <a:cubicBezTo>
                    <a:pt x="750" y="2619"/>
                    <a:pt x="918" y="2788"/>
                    <a:pt x="1125" y="2788"/>
                  </a:cubicBezTo>
                  <a:cubicBezTo>
                    <a:pt x="1332" y="2788"/>
                    <a:pt x="1500" y="2619"/>
                    <a:pt x="1500" y="2413"/>
                  </a:cubicBezTo>
                  <a:lnTo>
                    <a:pt x="1500" y="2186"/>
                  </a:lnTo>
                  <a:cubicBezTo>
                    <a:pt x="1946" y="2028"/>
                    <a:pt x="2250" y="1605"/>
                    <a:pt x="2250" y="1125"/>
                  </a:cubicBezTo>
                  <a:cubicBezTo>
                    <a:pt x="2250" y="505"/>
                    <a:pt x="1745" y="0"/>
                    <a:pt x="1125" y="0"/>
                  </a:cubicBezTo>
                  <a:close/>
                  <a:moveTo>
                    <a:pt x="1343" y="1972"/>
                  </a:moveTo>
                  <a:cubicBezTo>
                    <a:pt x="1288" y="1987"/>
                    <a:pt x="1250" y="2036"/>
                    <a:pt x="1250" y="2093"/>
                  </a:cubicBezTo>
                  <a:lnTo>
                    <a:pt x="1250" y="2413"/>
                  </a:lnTo>
                  <a:cubicBezTo>
                    <a:pt x="1250" y="2481"/>
                    <a:pt x="1194" y="2538"/>
                    <a:pt x="1125" y="2538"/>
                  </a:cubicBezTo>
                  <a:cubicBezTo>
                    <a:pt x="1056" y="2538"/>
                    <a:pt x="1000" y="2481"/>
                    <a:pt x="1000" y="2413"/>
                  </a:cubicBezTo>
                  <a:lnTo>
                    <a:pt x="1000" y="1875"/>
                  </a:lnTo>
                  <a:cubicBezTo>
                    <a:pt x="1000" y="1806"/>
                    <a:pt x="1056" y="1750"/>
                    <a:pt x="1125" y="1750"/>
                  </a:cubicBezTo>
                  <a:cubicBezTo>
                    <a:pt x="1469" y="1750"/>
                    <a:pt x="1750" y="1470"/>
                    <a:pt x="1750" y="1125"/>
                  </a:cubicBezTo>
                  <a:cubicBezTo>
                    <a:pt x="1750" y="781"/>
                    <a:pt x="1469" y="500"/>
                    <a:pt x="1125" y="500"/>
                  </a:cubicBezTo>
                  <a:cubicBezTo>
                    <a:pt x="780" y="500"/>
                    <a:pt x="500" y="781"/>
                    <a:pt x="500" y="1125"/>
                  </a:cubicBezTo>
                  <a:cubicBezTo>
                    <a:pt x="500" y="1194"/>
                    <a:pt x="444" y="1250"/>
                    <a:pt x="375" y="1250"/>
                  </a:cubicBezTo>
                  <a:cubicBezTo>
                    <a:pt x="306" y="1250"/>
                    <a:pt x="250" y="1194"/>
                    <a:pt x="250" y="1125"/>
                  </a:cubicBezTo>
                  <a:cubicBezTo>
                    <a:pt x="250" y="643"/>
                    <a:pt x="642" y="250"/>
                    <a:pt x="1125" y="250"/>
                  </a:cubicBezTo>
                  <a:cubicBezTo>
                    <a:pt x="1607" y="250"/>
                    <a:pt x="2000" y="643"/>
                    <a:pt x="2000" y="1125"/>
                  </a:cubicBezTo>
                  <a:cubicBezTo>
                    <a:pt x="2000" y="1524"/>
                    <a:pt x="1730" y="1873"/>
                    <a:pt x="1343" y="1972"/>
                  </a:cubicBez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cs typeface="+mn-cs"/>
              </a:endParaRPr>
            </a:p>
          </p:txBody>
        </p:sp>
        <p:sp>
          <p:nvSpPr>
            <p:cNvPr id="67" name="Freeform 780">
              <a:extLst>
                <a:ext uri="{FF2B5EF4-FFF2-40B4-BE49-F238E27FC236}">
                  <a16:creationId xmlns:a16="http://schemas.microsoft.com/office/drawing/2014/main" id="{1BA57383-26AB-441F-B144-7288F26DD35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582" y="3296"/>
              <a:ext cx="20" cy="20"/>
            </a:xfrm>
            <a:custGeom>
              <a:avLst/>
              <a:gdLst>
                <a:gd name="T0" fmla="*/ 640 w 750"/>
                <a:gd name="T1" fmla="*/ 110 h 750"/>
                <a:gd name="T2" fmla="*/ 375 w 750"/>
                <a:gd name="T3" fmla="*/ 0 h 750"/>
                <a:gd name="T4" fmla="*/ 110 w 750"/>
                <a:gd name="T5" fmla="*/ 109 h 750"/>
                <a:gd name="T6" fmla="*/ 0 w 750"/>
                <a:gd name="T7" fmla="*/ 375 h 750"/>
                <a:gd name="T8" fmla="*/ 110 w 750"/>
                <a:gd name="T9" fmla="*/ 640 h 750"/>
                <a:gd name="T10" fmla="*/ 375 w 750"/>
                <a:gd name="T11" fmla="*/ 750 h 750"/>
                <a:gd name="T12" fmla="*/ 640 w 750"/>
                <a:gd name="T13" fmla="*/ 640 h 750"/>
                <a:gd name="T14" fmla="*/ 750 w 750"/>
                <a:gd name="T15" fmla="*/ 375 h 750"/>
                <a:gd name="T16" fmla="*/ 640 w 750"/>
                <a:gd name="T17" fmla="*/ 110 h 750"/>
                <a:gd name="T18" fmla="*/ 463 w 750"/>
                <a:gd name="T19" fmla="*/ 463 h 750"/>
                <a:gd name="T20" fmla="*/ 375 w 750"/>
                <a:gd name="T21" fmla="*/ 500 h 750"/>
                <a:gd name="T22" fmla="*/ 286 w 750"/>
                <a:gd name="T23" fmla="*/ 463 h 750"/>
                <a:gd name="T24" fmla="*/ 250 w 750"/>
                <a:gd name="T25" fmla="*/ 375 h 750"/>
                <a:gd name="T26" fmla="*/ 287 w 750"/>
                <a:gd name="T27" fmla="*/ 286 h 750"/>
                <a:gd name="T28" fmla="*/ 375 w 750"/>
                <a:gd name="T29" fmla="*/ 250 h 750"/>
                <a:gd name="T30" fmla="*/ 463 w 750"/>
                <a:gd name="T31" fmla="*/ 286 h 750"/>
                <a:gd name="T32" fmla="*/ 500 w 750"/>
                <a:gd name="T33" fmla="*/ 375 h 750"/>
                <a:gd name="T34" fmla="*/ 463 w 750"/>
                <a:gd name="T35" fmla="*/ 463 h 7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50" h="750">
                  <a:moveTo>
                    <a:pt x="640" y="110"/>
                  </a:moveTo>
                  <a:cubicBezTo>
                    <a:pt x="570" y="40"/>
                    <a:pt x="474" y="0"/>
                    <a:pt x="375" y="0"/>
                  </a:cubicBezTo>
                  <a:cubicBezTo>
                    <a:pt x="276" y="0"/>
                    <a:pt x="179" y="40"/>
                    <a:pt x="110" y="109"/>
                  </a:cubicBezTo>
                  <a:cubicBezTo>
                    <a:pt x="40" y="179"/>
                    <a:pt x="0" y="276"/>
                    <a:pt x="0" y="375"/>
                  </a:cubicBezTo>
                  <a:cubicBezTo>
                    <a:pt x="0" y="473"/>
                    <a:pt x="40" y="570"/>
                    <a:pt x="110" y="640"/>
                  </a:cubicBezTo>
                  <a:cubicBezTo>
                    <a:pt x="179" y="710"/>
                    <a:pt x="276" y="750"/>
                    <a:pt x="375" y="750"/>
                  </a:cubicBezTo>
                  <a:cubicBezTo>
                    <a:pt x="473" y="750"/>
                    <a:pt x="570" y="709"/>
                    <a:pt x="640" y="640"/>
                  </a:cubicBezTo>
                  <a:cubicBezTo>
                    <a:pt x="710" y="570"/>
                    <a:pt x="750" y="473"/>
                    <a:pt x="750" y="375"/>
                  </a:cubicBezTo>
                  <a:cubicBezTo>
                    <a:pt x="750" y="276"/>
                    <a:pt x="710" y="179"/>
                    <a:pt x="640" y="110"/>
                  </a:cubicBezTo>
                  <a:close/>
                  <a:moveTo>
                    <a:pt x="463" y="463"/>
                  </a:moveTo>
                  <a:cubicBezTo>
                    <a:pt x="440" y="486"/>
                    <a:pt x="407" y="500"/>
                    <a:pt x="375" y="500"/>
                  </a:cubicBezTo>
                  <a:cubicBezTo>
                    <a:pt x="342" y="500"/>
                    <a:pt x="309" y="486"/>
                    <a:pt x="286" y="463"/>
                  </a:cubicBezTo>
                  <a:cubicBezTo>
                    <a:pt x="263" y="440"/>
                    <a:pt x="250" y="407"/>
                    <a:pt x="250" y="375"/>
                  </a:cubicBezTo>
                  <a:cubicBezTo>
                    <a:pt x="250" y="342"/>
                    <a:pt x="263" y="309"/>
                    <a:pt x="287" y="286"/>
                  </a:cubicBezTo>
                  <a:cubicBezTo>
                    <a:pt x="309" y="263"/>
                    <a:pt x="342" y="250"/>
                    <a:pt x="375" y="250"/>
                  </a:cubicBezTo>
                  <a:cubicBezTo>
                    <a:pt x="407" y="250"/>
                    <a:pt x="440" y="263"/>
                    <a:pt x="463" y="286"/>
                  </a:cubicBezTo>
                  <a:cubicBezTo>
                    <a:pt x="486" y="309"/>
                    <a:pt x="500" y="342"/>
                    <a:pt x="500" y="375"/>
                  </a:cubicBezTo>
                  <a:cubicBezTo>
                    <a:pt x="500" y="407"/>
                    <a:pt x="486" y="440"/>
                    <a:pt x="463" y="463"/>
                  </a:cubicBez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cs typeface="+mn-cs"/>
              </a:endParaRPr>
            </a:p>
          </p:txBody>
        </p:sp>
        <p:sp>
          <p:nvSpPr>
            <p:cNvPr id="68" name="Freeform 781">
              <a:extLst>
                <a:ext uri="{FF2B5EF4-FFF2-40B4-BE49-F238E27FC236}">
                  <a16:creationId xmlns:a16="http://schemas.microsoft.com/office/drawing/2014/main" id="{A178A0B1-7CA6-481D-8C47-93C540FE372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2" y="3333"/>
              <a:ext cx="6" cy="28"/>
            </a:xfrm>
            <a:custGeom>
              <a:avLst/>
              <a:gdLst>
                <a:gd name="T0" fmla="*/ 125 w 250"/>
                <a:gd name="T1" fmla="*/ 0 h 1044"/>
                <a:gd name="T2" fmla="*/ 0 w 250"/>
                <a:gd name="T3" fmla="*/ 125 h 1044"/>
                <a:gd name="T4" fmla="*/ 0 w 250"/>
                <a:gd name="T5" fmla="*/ 919 h 1044"/>
                <a:gd name="T6" fmla="*/ 125 w 250"/>
                <a:gd name="T7" fmla="*/ 1044 h 1044"/>
                <a:gd name="T8" fmla="*/ 250 w 250"/>
                <a:gd name="T9" fmla="*/ 919 h 1044"/>
                <a:gd name="T10" fmla="*/ 250 w 250"/>
                <a:gd name="T11" fmla="*/ 125 h 1044"/>
                <a:gd name="T12" fmla="*/ 125 w 250"/>
                <a:gd name="T13" fmla="*/ 0 h 10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0" h="1044">
                  <a:moveTo>
                    <a:pt x="125" y="0"/>
                  </a:moveTo>
                  <a:cubicBezTo>
                    <a:pt x="56" y="0"/>
                    <a:pt x="0" y="56"/>
                    <a:pt x="0" y="125"/>
                  </a:cubicBezTo>
                  <a:lnTo>
                    <a:pt x="0" y="919"/>
                  </a:lnTo>
                  <a:cubicBezTo>
                    <a:pt x="0" y="988"/>
                    <a:pt x="56" y="1044"/>
                    <a:pt x="125" y="1044"/>
                  </a:cubicBezTo>
                  <a:cubicBezTo>
                    <a:pt x="194" y="1044"/>
                    <a:pt x="250" y="988"/>
                    <a:pt x="250" y="919"/>
                  </a:cubicBezTo>
                  <a:lnTo>
                    <a:pt x="250" y="125"/>
                  </a:lnTo>
                  <a:cubicBezTo>
                    <a:pt x="250" y="56"/>
                    <a:pt x="194" y="0"/>
                    <a:pt x="125" y="0"/>
                  </a:cubicBez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cs typeface="+mn-cs"/>
              </a:endParaRPr>
            </a:p>
          </p:txBody>
        </p:sp>
      </p:grpSp>
      <p:sp>
        <p:nvSpPr>
          <p:cNvPr id="133134" name="Rectangle 68">
            <a:extLst>
              <a:ext uri="{FF2B5EF4-FFF2-40B4-BE49-F238E27FC236}">
                <a16:creationId xmlns:a16="http://schemas.microsoft.com/office/drawing/2014/main" id="{D506266F-6C43-4D43-99A7-09F06F3587B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32000" y="5329238"/>
            <a:ext cx="4208463" cy="635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spcAft>
                <a:spcPts val="1600"/>
              </a:spcAft>
            </a:pPr>
            <a:r>
              <a:rPr lang="ru-RU" altLang="en-US" sz="1400">
                <a:solidFill>
                  <a:schemeClr val="tx2"/>
                </a:solidFill>
              </a:rPr>
              <a:t>Ҳа</a:t>
            </a:r>
            <a:r>
              <a:rPr lang="en-US" altLang="en-US" sz="1400">
                <a:solidFill>
                  <a:schemeClr val="tx2"/>
                </a:solidFill>
              </a:rPr>
              <a:t>.</a:t>
            </a:r>
            <a:endParaRPr lang="ru-RU" altLang="en-US" sz="1400">
              <a:solidFill>
                <a:schemeClr val="tx2"/>
              </a:solidFill>
            </a:endParaRPr>
          </a:p>
          <a:p>
            <a:pPr eaLnBrk="1" hangingPunct="1">
              <a:spcAft>
                <a:spcPts val="1600"/>
              </a:spcAft>
            </a:pPr>
            <a:r>
              <a:rPr lang="ru-RU" altLang="en-US" sz="1400">
                <a:solidFill>
                  <a:schemeClr val="tx2"/>
                </a:solidFill>
              </a:rPr>
              <a:t>Йўқ</a:t>
            </a:r>
            <a:r>
              <a:rPr lang="en-US" altLang="en-US" sz="1400">
                <a:solidFill>
                  <a:schemeClr val="tx2"/>
                </a:solidFill>
              </a:rPr>
              <a:t>.</a:t>
            </a:r>
            <a:endParaRPr lang="ru-RU" altLang="en-US" sz="1400">
              <a:solidFill>
                <a:schemeClr val="tx2"/>
              </a:solidFill>
            </a:endParaRPr>
          </a:p>
        </p:txBody>
      </p:sp>
      <p:sp>
        <p:nvSpPr>
          <p:cNvPr id="70" name="Oval 69">
            <a:extLst>
              <a:ext uri="{FF2B5EF4-FFF2-40B4-BE49-F238E27FC236}">
                <a16:creationId xmlns:a16="http://schemas.microsoft.com/office/drawing/2014/main" id="{DC4BD1DB-1595-458E-A3A3-9378A33F9C24}"/>
              </a:ext>
            </a:extLst>
          </p:cNvPr>
          <p:cNvSpPr/>
          <p:nvPr/>
        </p:nvSpPr>
        <p:spPr>
          <a:xfrm>
            <a:off x="1597025" y="5262563"/>
            <a:ext cx="331788" cy="330200"/>
          </a:xfrm>
          <a:prstGeom prst="ellipse">
            <a:avLst/>
          </a:prstGeom>
          <a:solidFill>
            <a:srgbClr val="1BD7D3"/>
          </a:solidFill>
          <a:ln w="381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400" b="1" dirty="0"/>
              <a:t>1</a:t>
            </a:r>
            <a:endParaRPr lang="en-US" sz="1400" b="1" dirty="0"/>
          </a:p>
        </p:txBody>
      </p:sp>
      <p:sp>
        <p:nvSpPr>
          <p:cNvPr id="71" name="Oval 70">
            <a:extLst>
              <a:ext uri="{FF2B5EF4-FFF2-40B4-BE49-F238E27FC236}">
                <a16:creationId xmlns:a16="http://schemas.microsoft.com/office/drawing/2014/main" id="{30697C40-791F-48BB-8B5A-5557B328196F}"/>
              </a:ext>
            </a:extLst>
          </p:cNvPr>
          <p:cNvSpPr/>
          <p:nvPr/>
        </p:nvSpPr>
        <p:spPr>
          <a:xfrm>
            <a:off x="1597025" y="5676900"/>
            <a:ext cx="331788" cy="331788"/>
          </a:xfrm>
          <a:prstGeom prst="ellipse">
            <a:avLst/>
          </a:prstGeom>
          <a:solidFill>
            <a:srgbClr val="1BD7D3"/>
          </a:solidFill>
          <a:ln w="381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400" b="1" dirty="0"/>
              <a:t>2</a:t>
            </a:r>
            <a:endParaRPr lang="en-US" sz="1400" b="1" dirty="0"/>
          </a:p>
        </p:txBody>
      </p:sp>
    </p:spTree>
  </p:cSld>
  <p:clrMapOvr>
    <a:masterClrMapping/>
  </p:clrMapOvr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4146" name="Title 1">
            <a:extLst>
              <a:ext uri="{FF2B5EF4-FFF2-40B4-BE49-F238E27FC236}">
                <a16:creationId xmlns:a16="http://schemas.microsoft.com/office/drawing/2014/main" id="{63C10438-1A71-4E5C-A867-910680C60D6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ru-RU" altLang="en-US"/>
              <a:t>Тест</a:t>
            </a:r>
            <a:endParaRPr lang="en-US" altLang="en-US"/>
          </a:p>
        </p:txBody>
      </p:sp>
      <p:sp>
        <p:nvSpPr>
          <p:cNvPr id="134147" name="object 12">
            <a:extLst>
              <a:ext uri="{FF2B5EF4-FFF2-40B4-BE49-F238E27FC236}">
                <a16:creationId xmlns:a16="http://schemas.microsoft.com/office/drawing/2014/main" id="{0A399B69-F5E7-4191-AB9E-1BD211EAA5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9738" y="974725"/>
            <a:ext cx="688975" cy="685800"/>
          </a:xfrm>
          <a:custGeom>
            <a:avLst/>
            <a:gdLst>
              <a:gd name="T0" fmla="*/ 0 w 381000"/>
              <a:gd name="T1" fmla="*/ 0 h 379730"/>
              <a:gd name="T2" fmla="*/ 381000 w 381000"/>
              <a:gd name="T3" fmla="*/ 379730 h 379730"/>
            </a:gdLst>
            <a:ahLst/>
            <a:cxnLst/>
            <a:rect l="T0" t="T1" r="T2" b="T3"/>
            <a:pathLst>
              <a:path w="381000" h="379730">
                <a:moveTo>
                  <a:pt x="190500" y="0"/>
                </a:moveTo>
                <a:lnTo>
                  <a:pt x="146837" y="5011"/>
                </a:lnTo>
                <a:lnTo>
                  <a:pt x="106746" y="19287"/>
                </a:lnTo>
                <a:lnTo>
                  <a:pt x="71374" y="41687"/>
                </a:lnTo>
                <a:lnTo>
                  <a:pt x="41867" y="71072"/>
                </a:lnTo>
                <a:lnTo>
                  <a:pt x="19372" y="106302"/>
                </a:lnTo>
                <a:lnTo>
                  <a:pt x="5034" y="146237"/>
                </a:lnTo>
                <a:lnTo>
                  <a:pt x="0" y="189737"/>
                </a:lnTo>
                <a:lnTo>
                  <a:pt x="5034" y="233238"/>
                </a:lnTo>
                <a:lnTo>
                  <a:pt x="19372" y="273173"/>
                </a:lnTo>
                <a:lnTo>
                  <a:pt x="41867" y="308403"/>
                </a:lnTo>
                <a:lnTo>
                  <a:pt x="71374" y="337788"/>
                </a:lnTo>
                <a:lnTo>
                  <a:pt x="106746" y="360188"/>
                </a:lnTo>
                <a:lnTo>
                  <a:pt x="146837" y="374464"/>
                </a:lnTo>
                <a:lnTo>
                  <a:pt x="190500" y="379475"/>
                </a:lnTo>
                <a:lnTo>
                  <a:pt x="234162" y="374464"/>
                </a:lnTo>
                <a:lnTo>
                  <a:pt x="274253" y="360188"/>
                </a:lnTo>
                <a:lnTo>
                  <a:pt x="309625" y="337788"/>
                </a:lnTo>
                <a:lnTo>
                  <a:pt x="339132" y="308403"/>
                </a:lnTo>
                <a:lnTo>
                  <a:pt x="361627" y="273173"/>
                </a:lnTo>
                <a:lnTo>
                  <a:pt x="375965" y="233238"/>
                </a:lnTo>
                <a:lnTo>
                  <a:pt x="381000" y="189737"/>
                </a:lnTo>
                <a:lnTo>
                  <a:pt x="375965" y="146237"/>
                </a:lnTo>
                <a:lnTo>
                  <a:pt x="361627" y="106302"/>
                </a:lnTo>
                <a:lnTo>
                  <a:pt x="339132" y="71072"/>
                </a:lnTo>
                <a:lnTo>
                  <a:pt x="309625" y="41687"/>
                </a:lnTo>
                <a:lnTo>
                  <a:pt x="274253" y="19287"/>
                </a:lnTo>
                <a:lnTo>
                  <a:pt x="234162" y="5011"/>
                </a:lnTo>
                <a:lnTo>
                  <a:pt x="190500" y="0"/>
                </a:lnTo>
                <a:close/>
              </a:path>
            </a:pathLst>
          </a:custGeom>
          <a:solidFill>
            <a:srgbClr val="1BD7D3">
              <a:alpha val="27843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2800" b="1">
                <a:solidFill>
                  <a:srgbClr val="4A127B"/>
                </a:solidFill>
              </a:rPr>
              <a:t>13</a:t>
            </a:r>
            <a:endParaRPr lang="ru-RU" altLang="en-US" sz="2800" b="1">
              <a:solidFill>
                <a:srgbClr val="4A127B"/>
              </a:solidFill>
            </a:endParaRPr>
          </a:p>
        </p:txBody>
      </p:sp>
      <p:sp>
        <p:nvSpPr>
          <p:cNvPr id="134148" name="Rectangle 31">
            <a:extLst>
              <a:ext uri="{FF2B5EF4-FFF2-40B4-BE49-F238E27FC236}">
                <a16:creationId xmlns:a16="http://schemas.microsoft.com/office/drawing/2014/main" id="{0866798F-4CD4-474C-B28C-7D7CB788728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43050" y="993775"/>
            <a:ext cx="5021263" cy="138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ru-RU" altLang="en-US" sz="1400" b="1">
                <a:solidFill>
                  <a:srgbClr val="3A07DF"/>
                </a:solidFill>
              </a:rPr>
              <a:t>Қуйидаги</a:t>
            </a:r>
            <a:r>
              <a:rPr lang="tr-TR" altLang="en-US" sz="1400" b="1">
                <a:solidFill>
                  <a:srgbClr val="3A07DF"/>
                </a:solidFill>
              </a:rPr>
              <a:t> </a:t>
            </a:r>
            <a:r>
              <a:rPr lang="ru-RU" altLang="en-US" sz="1400" b="1">
                <a:solidFill>
                  <a:srgbClr val="3A07DF"/>
                </a:solidFill>
              </a:rPr>
              <a:t>мисол</a:t>
            </a:r>
            <a:r>
              <a:rPr lang="tr-TR" altLang="en-US" sz="1400" b="1">
                <a:solidFill>
                  <a:srgbClr val="3A07DF"/>
                </a:solidFill>
              </a:rPr>
              <a:t> </a:t>
            </a:r>
            <a:r>
              <a:rPr lang="ru-RU" altLang="en-US" sz="1400" b="1">
                <a:solidFill>
                  <a:srgbClr val="3A07DF"/>
                </a:solidFill>
              </a:rPr>
              <a:t>қандай</a:t>
            </a:r>
            <a:r>
              <a:rPr lang="tr-TR" altLang="en-US" sz="1400" b="1">
                <a:solidFill>
                  <a:srgbClr val="3A07DF"/>
                </a:solidFill>
              </a:rPr>
              <a:t> </a:t>
            </a:r>
            <a:r>
              <a:rPr lang="ru-RU" altLang="en-US" sz="1400" b="1">
                <a:solidFill>
                  <a:srgbClr val="3A07DF"/>
                </a:solidFill>
              </a:rPr>
              <a:t>а</a:t>
            </a:r>
            <a:r>
              <a:rPr lang="tr-TR" altLang="en-US" sz="1400" b="1">
                <a:solidFill>
                  <a:srgbClr val="3A07DF"/>
                </a:solidFill>
              </a:rPr>
              <a:t>x</a:t>
            </a:r>
            <a:r>
              <a:rPr lang="ru-RU" altLang="en-US" sz="1400" b="1">
                <a:solidFill>
                  <a:srgbClr val="3A07DF"/>
                </a:solidFill>
              </a:rPr>
              <a:t>лоқий</a:t>
            </a:r>
            <a:r>
              <a:rPr lang="tr-TR" altLang="en-US" sz="1400" b="1">
                <a:solidFill>
                  <a:srgbClr val="3A07DF"/>
                </a:solidFill>
              </a:rPr>
              <a:t> </a:t>
            </a:r>
            <a:r>
              <a:rPr lang="ru-RU" altLang="en-US" sz="1400" b="1">
                <a:solidFill>
                  <a:srgbClr val="3A07DF"/>
                </a:solidFill>
              </a:rPr>
              <a:t>тамойилни</a:t>
            </a:r>
            <a:r>
              <a:rPr lang="tr-TR" altLang="en-US" sz="1400" b="1">
                <a:solidFill>
                  <a:srgbClr val="3A07DF"/>
                </a:solidFill>
              </a:rPr>
              <a:t> </a:t>
            </a:r>
            <a:r>
              <a:rPr lang="ru-RU" altLang="en-US" sz="1400" b="1">
                <a:solidFill>
                  <a:srgbClr val="3A07DF"/>
                </a:solidFill>
              </a:rPr>
              <a:t>кўрсатади</a:t>
            </a:r>
            <a:r>
              <a:rPr lang="tr-TR" altLang="en-US" sz="1400" b="1">
                <a:solidFill>
                  <a:srgbClr val="3A07DF"/>
                </a:solidFill>
              </a:rPr>
              <a:t>: </a:t>
            </a:r>
            <a:endParaRPr lang="en-US" altLang="en-US" sz="1400" b="1">
              <a:solidFill>
                <a:srgbClr val="3A07DF"/>
              </a:solidFill>
            </a:endParaRPr>
          </a:p>
          <a:p>
            <a:pPr eaLnBrk="1" hangingPunct="1"/>
            <a:r>
              <a:rPr lang="ru-RU" altLang="en-US" sz="1400" b="1">
                <a:solidFill>
                  <a:srgbClr val="3A07DF"/>
                </a:solidFill>
              </a:rPr>
              <a:t>Гарри</a:t>
            </a:r>
            <a:r>
              <a:rPr lang="tr-TR" altLang="en-US" sz="1400" b="1">
                <a:solidFill>
                  <a:srgbClr val="3A07DF"/>
                </a:solidFill>
              </a:rPr>
              <a:t> </a:t>
            </a:r>
            <a:r>
              <a:rPr lang="ru-RU" altLang="en-US" sz="1400" b="1">
                <a:solidFill>
                  <a:srgbClr val="3A07DF"/>
                </a:solidFill>
              </a:rPr>
              <a:t>Потт</a:t>
            </a:r>
            <a:r>
              <a:rPr lang="tr-TR" altLang="en-US" sz="1400" b="1">
                <a:solidFill>
                  <a:srgbClr val="3A07DF"/>
                </a:solidFill>
              </a:rPr>
              <a:t>e</a:t>
            </a:r>
            <a:r>
              <a:rPr lang="ru-RU" altLang="en-US" sz="1400" b="1">
                <a:solidFill>
                  <a:srgbClr val="3A07DF"/>
                </a:solidFill>
              </a:rPr>
              <a:t>р</a:t>
            </a:r>
            <a:r>
              <a:rPr lang="tr-TR" altLang="en-US" sz="1400" b="1">
                <a:solidFill>
                  <a:srgbClr val="3A07DF"/>
                </a:solidFill>
              </a:rPr>
              <a:t> </a:t>
            </a:r>
            <a:r>
              <a:rPr lang="ru-RU" altLang="en-US" sz="1400" b="1">
                <a:solidFill>
                  <a:srgbClr val="3A07DF"/>
                </a:solidFill>
              </a:rPr>
              <a:t>мултфилмида</a:t>
            </a:r>
            <a:r>
              <a:rPr lang="en-US" altLang="en-US" sz="1400" b="1">
                <a:solidFill>
                  <a:srgbClr val="3A07DF"/>
                </a:solidFill>
              </a:rPr>
              <a:t> </a:t>
            </a:r>
            <a:r>
              <a:rPr lang="ru-RU" altLang="en-US" sz="1400" b="1">
                <a:solidFill>
                  <a:srgbClr val="3A07DF"/>
                </a:solidFill>
              </a:rPr>
              <a:t>Рон</a:t>
            </a:r>
            <a:r>
              <a:rPr lang="tr-TR" altLang="en-US" sz="1400" b="1">
                <a:solidFill>
                  <a:srgbClr val="3A07DF"/>
                </a:solidFill>
              </a:rPr>
              <a:t> </a:t>
            </a:r>
            <a:r>
              <a:rPr lang="ru-RU" altLang="en-US" sz="1400" b="1">
                <a:solidFill>
                  <a:srgbClr val="3A07DF"/>
                </a:solidFill>
              </a:rPr>
              <a:t>Уизли</a:t>
            </a:r>
            <a:r>
              <a:rPr lang="tr-TR" altLang="en-US" sz="1400" b="1">
                <a:solidFill>
                  <a:srgbClr val="3A07DF"/>
                </a:solidFill>
              </a:rPr>
              <a:t> </a:t>
            </a:r>
            <a:r>
              <a:rPr lang="ru-RU" altLang="en-US" sz="1400" b="1">
                <a:solidFill>
                  <a:srgbClr val="3A07DF"/>
                </a:solidFill>
              </a:rPr>
              <a:t>ша</a:t>
            </a:r>
            <a:r>
              <a:rPr lang="tr-TR" altLang="en-US" sz="1400" b="1">
                <a:solidFill>
                  <a:srgbClr val="3A07DF"/>
                </a:solidFill>
              </a:rPr>
              <a:t>x</a:t>
            </a:r>
            <a:r>
              <a:rPr lang="ru-RU" altLang="en-US" sz="1400" b="1">
                <a:solidFill>
                  <a:srgbClr val="3A07DF"/>
                </a:solidFill>
              </a:rPr>
              <a:t>мат</a:t>
            </a:r>
            <a:r>
              <a:rPr lang="tr-TR" altLang="en-US" sz="1400" b="1">
                <a:solidFill>
                  <a:srgbClr val="3A07DF"/>
                </a:solidFill>
              </a:rPr>
              <a:t> </a:t>
            </a:r>
            <a:r>
              <a:rPr lang="ru-RU" altLang="en-US" sz="1400" b="1">
                <a:solidFill>
                  <a:srgbClr val="3A07DF"/>
                </a:solidFill>
              </a:rPr>
              <a:t>мусобақасида</a:t>
            </a:r>
            <a:r>
              <a:rPr lang="tr-TR" altLang="en-US" sz="1400" b="1">
                <a:solidFill>
                  <a:srgbClr val="3A07DF"/>
                </a:solidFill>
              </a:rPr>
              <a:t> </a:t>
            </a:r>
            <a:r>
              <a:rPr lang="ru-RU" altLang="en-US" sz="1400" b="1">
                <a:solidFill>
                  <a:srgbClr val="3A07DF"/>
                </a:solidFill>
              </a:rPr>
              <a:t>ўзини</a:t>
            </a:r>
            <a:r>
              <a:rPr lang="tr-TR" altLang="en-US" sz="1400" b="1">
                <a:solidFill>
                  <a:srgbClr val="3A07DF"/>
                </a:solidFill>
              </a:rPr>
              <a:t> </a:t>
            </a:r>
            <a:r>
              <a:rPr lang="ru-RU" altLang="en-US" sz="1400" b="1">
                <a:solidFill>
                  <a:srgbClr val="3A07DF"/>
                </a:solidFill>
              </a:rPr>
              <a:t>маликанинг</a:t>
            </a:r>
            <a:r>
              <a:rPr lang="tr-TR" altLang="en-US" sz="1400" b="1">
                <a:solidFill>
                  <a:srgbClr val="3A07DF"/>
                </a:solidFill>
              </a:rPr>
              <a:t> </a:t>
            </a:r>
            <a:r>
              <a:rPr lang="ru-RU" altLang="en-US" sz="1400" b="1">
                <a:solidFill>
                  <a:srgbClr val="3A07DF"/>
                </a:solidFill>
              </a:rPr>
              <a:t>зарбаси</a:t>
            </a:r>
            <a:r>
              <a:rPr lang="tr-TR" altLang="en-US" sz="1400" b="1">
                <a:solidFill>
                  <a:srgbClr val="3A07DF"/>
                </a:solidFill>
              </a:rPr>
              <a:t> </a:t>
            </a:r>
            <a:r>
              <a:rPr lang="ru-RU" altLang="en-US" sz="1400" b="1">
                <a:solidFill>
                  <a:srgbClr val="3A07DF"/>
                </a:solidFill>
              </a:rPr>
              <a:t>остига</a:t>
            </a:r>
            <a:r>
              <a:rPr lang="tr-TR" altLang="en-US" sz="1400" b="1">
                <a:solidFill>
                  <a:srgbClr val="3A07DF"/>
                </a:solidFill>
              </a:rPr>
              <a:t> </a:t>
            </a:r>
            <a:r>
              <a:rPr lang="ru-RU" altLang="en-US" sz="1400" b="1">
                <a:solidFill>
                  <a:srgbClr val="3A07DF"/>
                </a:solidFill>
              </a:rPr>
              <a:t>қўйди</a:t>
            </a:r>
            <a:r>
              <a:rPr lang="tr-TR" altLang="en-US" sz="1400" b="1">
                <a:solidFill>
                  <a:srgbClr val="3A07DF"/>
                </a:solidFill>
              </a:rPr>
              <a:t>, </a:t>
            </a:r>
            <a:r>
              <a:rPr lang="ru-RU" altLang="en-US" sz="1400" b="1">
                <a:solidFill>
                  <a:srgbClr val="3A07DF"/>
                </a:solidFill>
              </a:rPr>
              <a:t>шунда</a:t>
            </a:r>
            <a:r>
              <a:rPr lang="tr-TR" altLang="en-US" sz="1400" b="1">
                <a:solidFill>
                  <a:srgbClr val="3A07DF"/>
                </a:solidFill>
              </a:rPr>
              <a:t> </a:t>
            </a:r>
            <a:r>
              <a:rPr lang="ru-RU" altLang="en-US" sz="1400" b="1">
                <a:solidFill>
                  <a:srgbClr val="3A07DF"/>
                </a:solidFill>
              </a:rPr>
              <a:t>дўстлари</a:t>
            </a:r>
            <a:r>
              <a:rPr lang="tr-TR" altLang="en-US" sz="1400" b="1">
                <a:solidFill>
                  <a:srgbClr val="3A07DF"/>
                </a:solidFill>
              </a:rPr>
              <a:t> </a:t>
            </a:r>
            <a:r>
              <a:rPr lang="ru-RU" altLang="en-US" sz="1400" b="1">
                <a:solidFill>
                  <a:srgbClr val="3A07DF"/>
                </a:solidFill>
              </a:rPr>
              <a:t>ёвуз</a:t>
            </a:r>
            <a:r>
              <a:rPr lang="tr-TR" altLang="en-US" sz="1400" b="1">
                <a:solidFill>
                  <a:srgbClr val="3A07DF"/>
                </a:solidFill>
              </a:rPr>
              <a:t> </a:t>
            </a:r>
            <a:r>
              <a:rPr lang="ru-RU" altLang="en-US" sz="1400" b="1">
                <a:solidFill>
                  <a:srgbClr val="3A07DF"/>
                </a:solidFill>
              </a:rPr>
              <a:t>с</a:t>
            </a:r>
            <a:r>
              <a:rPr lang="tr-TR" altLang="en-US" sz="1400" b="1">
                <a:solidFill>
                  <a:srgbClr val="3A07DF"/>
                </a:solidFill>
              </a:rPr>
              <a:t>e</a:t>
            </a:r>
            <a:r>
              <a:rPr lang="ru-RU" altLang="en-US" sz="1400" b="1">
                <a:solidFill>
                  <a:srgbClr val="3A07DF"/>
                </a:solidFill>
              </a:rPr>
              <a:t>ҳргарни</a:t>
            </a:r>
            <a:r>
              <a:rPr lang="tr-TR" altLang="en-US" sz="1400" b="1">
                <a:solidFill>
                  <a:srgbClr val="3A07DF"/>
                </a:solidFill>
              </a:rPr>
              <a:t> </a:t>
            </a:r>
            <a:r>
              <a:rPr lang="ru-RU" altLang="en-US" sz="1400" b="1">
                <a:solidFill>
                  <a:srgbClr val="3A07DF"/>
                </a:solidFill>
              </a:rPr>
              <a:t>мағлуб</a:t>
            </a:r>
            <a:r>
              <a:rPr lang="tr-TR" altLang="en-US" sz="1400" b="1">
                <a:solidFill>
                  <a:srgbClr val="3A07DF"/>
                </a:solidFill>
              </a:rPr>
              <a:t> </a:t>
            </a:r>
            <a:r>
              <a:rPr lang="uz-Cyrl-UZ" altLang="en-US" sz="1400" b="1">
                <a:solidFill>
                  <a:srgbClr val="3A07DF"/>
                </a:solidFill>
              </a:rPr>
              <a:t>э</a:t>
            </a:r>
            <a:r>
              <a:rPr lang="ru-RU" altLang="en-US" sz="1400" b="1">
                <a:solidFill>
                  <a:srgbClr val="3A07DF"/>
                </a:solidFill>
              </a:rPr>
              <a:t>тишлари</a:t>
            </a:r>
            <a:r>
              <a:rPr lang="tr-TR" altLang="en-US" sz="1400" b="1">
                <a:solidFill>
                  <a:srgbClr val="3A07DF"/>
                </a:solidFill>
              </a:rPr>
              <a:t> </a:t>
            </a:r>
            <a:r>
              <a:rPr lang="ru-RU" altLang="en-US" sz="1400" b="1">
                <a:solidFill>
                  <a:srgbClr val="3A07DF"/>
                </a:solidFill>
              </a:rPr>
              <a:t>мумкин</a:t>
            </a:r>
            <a:r>
              <a:rPr lang="tr-TR" altLang="en-US" sz="1400" b="1">
                <a:solidFill>
                  <a:srgbClr val="3A07DF"/>
                </a:solidFill>
              </a:rPr>
              <a:t> </a:t>
            </a:r>
            <a:r>
              <a:rPr lang="uz-Cyrl-UZ" altLang="en-US" sz="1400" b="1">
                <a:solidFill>
                  <a:srgbClr val="3A07DF"/>
                </a:solidFill>
              </a:rPr>
              <a:t>э</a:t>
            </a:r>
            <a:r>
              <a:rPr lang="ru-RU" altLang="en-US" sz="1400" b="1">
                <a:solidFill>
                  <a:srgbClr val="3A07DF"/>
                </a:solidFill>
              </a:rPr>
              <a:t>ди</a:t>
            </a:r>
            <a:r>
              <a:rPr lang="tr-TR" altLang="en-US" sz="1400" b="1">
                <a:solidFill>
                  <a:srgbClr val="3A07DF"/>
                </a:solidFill>
              </a:rPr>
              <a:t>.</a:t>
            </a:r>
            <a:endParaRPr lang="ru-RU" altLang="en-US" sz="1400" b="1">
              <a:solidFill>
                <a:srgbClr val="3A07DF"/>
              </a:solidFill>
            </a:endParaRPr>
          </a:p>
        </p:txBody>
      </p:sp>
      <p:grpSp>
        <p:nvGrpSpPr>
          <p:cNvPr id="2" name="Group 775">
            <a:extLst>
              <a:ext uri="{FF2B5EF4-FFF2-40B4-BE49-F238E27FC236}">
                <a16:creationId xmlns:a16="http://schemas.microsoft.com/office/drawing/2014/main" id="{7D1D5132-FF94-46AA-BA36-34B9C86BD0E3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784413" y="1012400"/>
            <a:ext cx="613975" cy="610405"/>
            <a:chOff x="3506" y="3214"/>
            <a:chExt cx="172" cy="171"/>
          </a:xfrm>
          <a:solidFill>
            <a:srgbClr val="3A07DF"/>
          </a:solidFill>
        </p:grpSpPr>
        <p:sp>
          <p:nvSpPr>
            <p:cNvPr id="37" name="Freeform 776">
              <a:extLst>
                <a:ext uri="{FF2B5EF4-FFF2-40B4-BE49-F238E27FC236}">
                  <a16:creationId xmlns:a16="http://schemas.microsoft.com/office/drawing/2014/main" id="{B2FA0827-68D2-4E9C-A93C-E769273DF2B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506" y="3311"/>
              <a:ext cx="172" cy="74"/>
            </a:xfrm>
            <a:custGeom>
              <a:avLst/>
              <a:gdLst>
                <a:gd name="T0" fmla="*/ 6399 w 6407"/>
                <a:gd name="T1" fmla="*/ 497 h 2768"/>
                <a:gd name="T2" fmla="*/ 6206 w 6407"/>
                <a:gd name="T3" fmla="*/ 138 h 2768"/>
                <a:gd name="T4" fmla="*/ 5592 w 6407"/>
                <a:gd name="T5" fmla="*/ 172 h 2768"/>
                <a:gd name="T6" fmla="*/ 4560 w 6407"/>
                <a:gd name="T7" fmla="*/ 1133 h 2768"/>
                <a:gd name="T8" fmla="*/ 4219 w 6407"/>
                <a:gd name="T9" fmla="*/ 682 h 2768"/>
                <a:gd name="T10" fmla="*/ 2958 w 6407"/>
                <a:gd name="T11" fmla="*/ 362 h 2768"/>
                <a:gd name="T12" fmla="*/ 2289 w 6407"/>
                <a:gd name="T13" fmla="*/ 384 h 2768"/>
                <a:gd name="T14" fmla="*/ 1418 w 6407"/>
                <a:gd name="T15" fmla="*/ 667 h 2768"/>
                <a:gd name="T16" fmla="*/ 1418 w 6407"/>
                <a:gd name="T17" fmla="*/ 416 h 2768"/>
                <a:gd name="T18" fmla="*/ 1293 w 6407"/>
                <a:gd name="T19" fmla="*/ 291 h 2768"/>
                <a:gd name="T20" fmla="*/ 125 w 6407"/>
                <a:gd name="T21" fmla="*/ 291 h 2768"/>
                <a:gd name="T22" fmla="*/ 0 w 6407"/>
                <a:gd name="T23" fmla="*/ 416 h 2768"/>
                <a:gd name="T24" fmla="*/ 0 w 6407"/>
                <a:gd name="T25" fmla="*/ 2643 h 2768"/>
                <a:gd name="T26" fmla="*/ 125 w 6407"/>
                <a:gd name="T27" fmla="*/ 2768 h 2768"/>
                <a:gd name="T28" fmla="*/ 1293 w 6407"/>
                <a:gd name="T29" fmla="*/ 2768 h 2768"/>
                <a:gd name="T30" fmla="*/ 1418 w 6407"/>
                <a:gd name="T31" fmla="*/ 2643 h 2768"/>
                <a:gd name="T32" fmla="*/ 1418 w 6407"/>
                <a:gd name="T33" fmla="*/ 930 h 2768"/>
                <a:gd name="T34" fmla="*/ 2366 w 6407"/>
                <a:gd name="T35" fmla="*/ 622 h 2768"/>
                <a:gd name="T36" fmla="*/ 2897 w 6407"/>
                <a:gd name="T37" fmla="*/ 605 h 2768"/>
                <a:gd name="T38" fmla="*/ 4157 w 6407"/>
                <a:gd name="T39" fmla="*/ 924 h 2768"/>
                <a:gd name="T40" fmla="*/ 4309 w 6407"/>
                <a:gd name="T41" fmla="*/ 1141 h 2768"/>
                <a:gd name="T42" fmla="*/ 4107 w 6407"/>
                <a:gd name="T43" fmla="*/ 1323 h 2768"/>
                <a:gd name="T44" fmla="*/ 3229 w 6407"/>
                <a:gd name="T45" fmla="*/ 1323 h 2768"/>
                <a:gd name="T46" fmla="*/ 3104 w 6407"/>
                <a:gd name="T47" fmla="*/ 1448 h 2768"/>
                <a:gd name="T48" fmla="*/ 3229 w 6407"/>
                <a:gd name="T49" fmla="*/ 1573 h 2768"/>
                <a:gd name="T50" fmla="*/ 3498 w 6407"/>
                <a:gd name="T51" fmla="*/ 1573 h 2768"/>
                <a:gd name="T52" fmla="*/ 3513 w 6407"/>
                <a:gd name="T53" fmla="*/ 1574 h 2768"/>
                <a:gd name="T54" fmla="*/ 4132 w 6407"/>
                <a:gd name="T55" fmla="*/ 1574 h 2768"/>
                <a:gd name="T56" fmla="*/ 4688 w 6407"/>
                <a:gd name="T57" fmla="*/ 1355 h 2768"/>
                <a:gd name="T58" fmla="*/ 5762 w 6407"/>
                <a:gd name="T59" fmla="*/ 355 h 2768"/>
                <a:gd name="T60" fmla="*/ 6057 w 6407"/>
                <a:gd name="T61" fmla="*/ 338 h 2768"/>
                <a:gd name="T62" fmla="*/ 6150 w 6407"/>
                <a:gd name="T63" fmla="*/ 511 h 2768"/>
                <a:gd name="T64" fmla="*/ 6077 w 6407"/>
                <a:gd name="T65" fmla="*/ 693 h 2768"/>
                <a:gd name="T66" fmla="*/ 4597 w 6407"/>
                <a:gd name="T67" fmla="*/ 2070 h 2768"/>
                <a:gd name="T68" fmla="*/ 4222 w 6407"/>
                <a:gd name="T69" fmla="*/ 2218 h 2768"/>
                <a:gd name="T70" fmla="*/ 2285 w 6407"/>
                <a:gd name="T71" fmla="*/ 2218 h 2768"/>
                <a:gd name="T72" fmla="*/ 2160 w 6407"/>
                <a:gd name="T73" fmla="*/ 2343 h 2768"/>
                <a:gd name="T74" fmla="*/ 2285 w 6407"/>
                <a:gd name="T75" fmla="*/ 2468 h 2768"/>
                <a:gd name="T76" fmla="*/ 4222 w 6407"/>
                <a:gd name="T77" fmla="*/ 2468 h 2768"/>
                <a:gd name="T78" fmla="*/ 4767 w 6407"/>
                <a:gd name="T79" fmla="*/ 2253 h 2768"/>
                <a:gd name="T80" fmla="*/ 6247 w 6407"/>
                <a:gd name="T81" fmla="*/ 876 h 2768"/>
                <a:gd name="T82" fmla="*/ 6399 w 6407"/>
                <a:gd name="T83" fmla="*/ 497 h 2768"/>
                <a:gd name="T84" fmla="*/ 1168 w 6407"/>
                <a:gd name="T85" fmla="*/ 2518 h 2768"/>
                <a:gd name="T86" fmla="*/ 250 w 6407"/>
                <a:gd name="T87" fmla="*/ 2518 h 2768"/>
                <a:gd name="T88" fmla="*/ 250 w 6407"/>
                <a:gd name="T89" fmla="*/ 541 h 2768"/>
                <a:gd name="T90" fmla="*/ 1168 w 6407"/>
                <a:gd name="T91" fmla="*/ 541 h 2768"/>
                <a:gd name="T92" fmla="*/ 1168 w 6407"/>
                <a:gd name="T93" fmla="*/ 2518 h 27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6407" h="2768">
                  <a:moveTo>
                    <a:pt x="6399" y="497"/>
                  </a:moveTo>
                  <a:cubicBezTo>
                    <a:pt x="6391" y="354"/>
                    <a:pt x="6321" y="223"/>
                    <a:pt x="6206" y="138"/>
                  </a:cubicBezTo>
                  <a:cubicBezTo>
                    <a:pt x="6020" y="0"/>
                    <a:pt x="5761" y="14"/>
                    <a:pt x="5592" y="172"/>
                  </a:cubicBezTo>
                  <a:lnTo>
                    <a:pt x="4560" y="1133"/>
                  </a:lnTo>
                  <a:cubicBezTo>
                    <a:pt x="4566" y="922"/>
                    <a:pt x="4427" y="735"/>
                    <a:pt x="4219" y="682"/>
                  </a:cubicBezTo>
                  <a:lnTo>
                    <a:pt x="2958" y="362"/>
                  </a:lnTo>
                  <a:cubicBezTo>
                    <a:pt x="2737" y="306"/>
                    <a:pt x="2506" y="314"/>
                    <a:pt x="2289" y="384"/>
                  </a:cubicBezTo>
                  <a:lnTo>
                    <a:pt x="1418" y="667"/>
                  </a:lnTo>
                  <a:lnTo>
                    <a:pt x="1418" y="416"/>
                  </a:lnTo>
                  <a:cubicBezTo>
                    <a:pt x="1418" y="347"/>
                    <a:pt x="1362" y="291"/>
                    <a:pt x="1293" y="291"/>
                  </a:cubicBezTo>
                  <a:lnTo>
                    <a:pt x="125" y="291"/>
                  </a:lnTo>
                  <a:cubicBezTo>
                    <a:pt x="56" y="291"/>
                    <a:pt x="0" y="347"/>
                    <a:pt x="0" y="416"/>
                  </a:cubicBezTo>
                  <a:lnTo>
                    <a:pt x="0" y="2643"/>
                  </a:lnTo>
                  <a:cubicBezTo>
                    <a:pt x="0" y="2712"/>
                    <a:pt x="56" y="2768"/>
                    <a:pt x="125" y="2768"/>
                  </a:cubicBezTo>
                  <a:lnTo>
                    <a:pt x="1293" y="2768"/>
                  </a:lnTo>
                  <a:cubicBezTo>
                    <a:pt x="1362" y="2768"/>
                    <a:pt x="1418" y="2712"/>
                    <a:pt x="1418" y="2643"/>
                  </a:cubicBezTo>
                  <a:lnTo>
                    <a:pt x="1418" y="930"/>
                  </a:lnTo>
                  <a:lnTo>
                    <a:pt x="2366" y="622"/>
                  </a:lnTo>
                  <a:cubicBezTo>
                    <a:pt x="2538" y="566"/>
                    <a:pt x="2722" y="560"/>
                    <a:pt x="2897" y="605"/>
                  </a:cubicBezTo>
                  <a:lnTo>
                    <a:pt x="4157" y="924"/>
                  </a:lnTo>
                  <a:cubicBezTo>
                    <a:pt x="4255" y="949"/>
                    <a:pt x="4319" y="1040"/>
                    <a:pt x="4309" y="1141"/>
                  </a:cubicBezTo>
                  <a:cubicBezTo>
                    <a:pt x="4299" y="1245"/>
                    <a:pt x="4212" y="1323"/>
                    <a:pt x="4107" y="1323"/>
                  </a:cubicBezTo>
                  <a:lnTo>
                    <a:pt x="3229" y="1323"/>
                  </a:lnTo>
                  <a:cubicBezTo>
                    <a:pt x="3160" y="1323"/>
                    <a:pt x="3104" y="1379"/>
                    <a:pt x="3104" y="1448"/>
                  </a:cubicBezTo>
                  <a:cubicBezTo>
                    <a:pt x="3104" y="1517"/>
                    <a:pt x="3160" y="1573"/>
                    <a:pt x="3229" y="1573"/>
                  </a:cubicBezTo>
                  <a:lnTo>
                    <a:pt x="3498" y="1573"/>
                  </a:lnTo>
                  <a:cubicBezTo>
                    <a:pt x="3503" y="1574"/>
                    <a:pt x="3508" y="1574"/>
                    <a:pt x="3513" y="1574"/>
                  </a:cubicBezTo>
                  <a:lnTo>
                    <a:pt x="4132" y="1574"/>
                  </a:lnTo>
                  <a:cubicBezTo>
                    <a:pt x="4339" y="1574"/>
                    <a:pt x="4536" y="1496"/>
                    <a:pt x="4688" y="1355"/>
                  </a:cubicBezTo>
                  <a:lnTo>
                    <a:pt x="5762" y="355"/>
                  </a:lnTo>
                  <a:cubicBezTo>
                    <a:pt x="5843" y="279"/>
                    <a:pt x="5967" y="272"/>
                    <a:pt x="6057" y="338"/>
                  </a:cubicBezTo>
                  <a:cubicBezTo>
                    <a:pt x="6112" y="379"/>
                    <a:pt x="6146" y="442"/>
                    <a:pt x="6150" y="511"/>
                  </a:cubicBezTo>
                  <a:cubicBezTo>
                    <a:pt x="6154" y="580"/>
                    <a:pt x="6127" y="646"/>
                    <a:pt x="6077" y="693"/>
                  </a:cubicBezTo>
                  <a:lnTo>
                    <a:pt x="4597" y="2070"/>
                  </a:lnTo>
                  <a:cubicBezTo>
                    <a:pt x="4494" y="2165"/>
                    <a:pt x="4361" y="2218"/>
                    <a:pt x="4222" y="2218"/>
                  </a:cubicBezTo>
                  <a:lnTo>
                    <a:pt x="2285" y="2218"/>
                  </a:lnTo>
                  <a:cubicBezTo>
                    <a:pt x="2216" y="2218"/>
                    <a:pt x="2160" y="2274"/>
                    <a:pt x="2160" y="2343"/>
                  </a:cubicBezTo>
                  <a:cubicBezTo>
                    <a:pt x="2160" y="2412"/>
                    <a:pt x="2216" y="2468"/>
                    <a:pt x="2285" y="2468"/>
                  </a:cubicBezTo>
                  <a:lnTo>
                    <a:pt x="4222" y="2468"/>
                  </a:lnTo>
                  <a:cubicBezTo>
                    <a:pt x="4425" y="2468"/>
                    <a:pt x="4618" y="2392"/>
                    <a:pt x="4767" y="2253"/>
                  </a:cubicBezTo>
                  <a:lnTo>
                    <a:pt x="6247" y="876"/>
                  </a:lnTo>
                  <a:cubicBezTo>
                    <a:pt x="6352" y="778"/>
                    <a:pt x="6407" y="640"/>
                    <a:pt x="6399" y="497"/>
                  </a:cubicBezTo>
                  <a:close/>
                  <a:moveTo>
                    <a:pt x="1168" y="2518"/>
                  </a:moveTo>
                  <a:lnTo>
                    <a:pt x="250" y="2518"/>
                  </a:lnTo>
                  <a:lnTo>
                    <a:pt x="250" y="541"/>
                  </a:lnTo>
                  <a:lnTo>
                    <a:pt x="1168" y="541"/>
                  </a:lnTo>
                  <a:lnTo>
                    <a:pt x="1168" y="2518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cs typeface="+mn-cs"/>
              </a:endParaRPr>
            </a:p>
          </p:txBody>
        </p:sp>
        <p:sp>
          <p:nvSpPr>
            <p:cNvPr id="38" name="Freeform 777">
              <a:extLst>
                <a:ext uri="{FF2B5EF4-FFF2-40B4-BE49-F238E27FC236}">
                  <a16:creationId xmlns:a16="http://schemas.microsoft.com/office/drawing/2014/main" id="{D080DBBD-14E3-466F-AD72-86AF6C909A93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0" y="3371"/>
              <a:ext cx="7" cy="6"/>
            </a:xfrm>
            <a:custGeom>
              <a:avLst/>
              <a:gdLst>
                <a:gd name="T0" fmla="*/ 213 w 250"/>
                <a:gd name="T1" fmla="*/ 36 h 250"/>
                <a:gd name="T2" fmla="*/ 125 w 250"/>
                <a:gd name="T3" fmla="*/ 0 h 250"/>
                <a:gd name="T4" fmla="*/ 36 w 250"/>
                <a:gd name="T5" fmla="*/ 36 h 250"/>
                <a:gd name="T6" fmla="*/ 0 w 250"/>
                <a:gd name="T7" fmla="*/ 125 h 250"/>
                <a:gd name="T8" fmla="*/ 36 w 250"/>
                <a:gd name="T9" fmla="*/ 213 h 250"/>
                <a:gd name="T10" fmla="*/ 125 w 250"/>
                <a:gd name="T11" fmla="*/ 250 h 250"/>
                <a:gd name="T12" fmla="*/ 213 w 250"/>
                <a:gd name="T13" fmla="*/ 213 h 250"/>
                <a:gd name="T14" fmla="*/ 250 w 250"/>
                <a:gd name="T15" fmla="*/ 125 h 250"/>
                <a:gd name="T16" fmla="*/ 213 w 250"/>
                <a:gd name="T17" fmla="*/ 36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0" h="250">
                  <a:moveTo>
                    <a:pt x="213" y="36"/>
                  </a:moveTo>
                  <a:cubicBezTo>
                    <a:pt x="190" y="13"/>
                    <a:pt x="157" y="0"/>
                    <a:pt x="125" y="0"/>
                  </a:cubicBezTo>
                  <a:cubicBezTo>
                    <a:pt x="92" y="0"/>
                    <a:pt x="59" y="13"/>
                    <a:pt x="36" y="36"/>
                  </a:cubicBezTo>
                  <a:cubicBezTo>
                    <a:pt x="13" y="60"/>
                    <a:pt x="0" y="92"/>
                    <a:pt x="0" y="125"/>
                  </a:cubicBezTo>
                  <a:cubicBezTo>
                    <a:pt x="0" y="158"/>
                    <a:pt x="13" y="190"/>
                    <a:pt x="36" y="213"/>
                  </a:cubicBezTo>
                  <a:cubicBezTo>
                    <a:pt x="60" y="236"/>
                    <a:pt x="92" y="250"/>
                    <a:pt x="125" y="250"/>
                  </a:cubicBezTo>
                  <a:cubicBezTo>
                    <a:pt x="157" y="250"/>
                    <a:pt x="190" y="236"/>
                    <a:pt x="213" y="213"/>
                  </a:cubicBezTo>
                  <a:cubicBezTo>
                    <a:pt x="236" y="190"/>
                    <a:pt x="250" y="158"/>
                    <a:pt x="250" y="125"/>
                  </a:cubicBezTo>
                  <a:cubicBezTo>
                    <a:pt x="250" y="92"/>
                    <a:pt x="236" y="60"/>
                    <a:pt x="213" y="36"/>
                  </a:cubicBez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cs typeface="+mn-cs"/>
              </a:endParaRPr>
            </a:p>
          </p:txBody>
        </p:sp>
        <p:sp>
          <p:nvSpPr>
            <p:cNvPr id="39" name="Freeform 778">
              <a:extLst>
                <a:ext uri="{FF2B5EF4-FFF2-40B4-BE49-F238E27FC236}">
                  <a16:creationId xmlns:a16="http://schemas.microsoft.com/office/drawing/2014/main" id="{9352AA32-D3F6-4E9F-85F6-251AD40BA11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2" y="3367"/>
              <a:ext cx="6" cy="7"/>
            </a:xfrm>
            <a:custGeom>
              <a:avLst/>
              <a:gdLst>
                <a:gd name="T0" fmla="*/ 213 w 250"/>
                <a:gd name="T1" fmla="*/ 36 h 250"/>
                <a:gd name="T2" fmla="*/ 125 w 250"/>
                <a:gd name="T3" fmla="*/ 0 h 250"/>
                <a:gd name="T4" fmla="*/ 36 w 250"/>
                <a:gd name="T5" fmla="*/ 36 h 250"/>
                <a:gd name="T6" fmla="*/ 0 w 250"/>
                <a:gd name="T7" fmla="*/ 125 h 250"/>
                <a:gd name="T8" fmla="*/ 36 w 250"/>
                <a:gd name="T9" fmla="*/ 213 h 250"/>
                <a:gd name="T10" fmla="*/ 125 w 250"/>
                <a:gd name="T11" fmla="*/ 250 h 250"/>
                <a:gd name="T12" fmla="*/ 213 w 250"/>
                <a:gd name="T13" fmla="*/ 213 h 250"/>
                <a:gd name="T14" fmla="*/ 250 w 250"/>
                <a:gd name="T15" fmla="*/ 125 h 250"/>
                <a:gd name="T16" fmla="*/ 213 w 250"/>
                <a:gd name="T17" fmla="*/ 36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0" h="250">
                  <a:moveTo>
                    <a:pt x="213" y="36"/>
                  </a:moveTo>
                  <a:cubicBezTo>
                    <a:pt x="190" y="13"/>
                    <a:pt x="158" y="0"/>
                    <a:pt x="125" y="0"/>
                  </a:cubicBezTo>
                  <a:cubicBezTo>
                    <a:pt x="92" y="0"/>
                    <a:pt x="60" y="13"/>
                    <a:pt x="36" y="36"/>
                  </a:cubicBezTo>
                  <a:cubicBezTo>
                    <a:pt x="13" y="60"/>
                    <a:pt x="0" y="92"/>
                    <a:pt x="0" y="125"/>
                  </a:cubicBezTo>
                  <a:cubicBezTo>
                    <a:pt x="0" y="158"/>
                    <a:pt x="13" y="190"/>
                    <a:pt x="36" y="213"/>
                  </a:cubicBezTo>
                  <a:cubicBezTo>
                    <a:pt x="60" y="236"/>
                    <a:pt x="92" y="250"/>
                    <a:pt x="125" y="250"/>
                  </a:cubicBezTo>
                  <a:cubicBezTo>
                    <a:pt x="158" y="250"/>
                    <a:pt x="190" y="236"/>
                    <a:pt x="213" y="213"/>
                  </a:cubicBezTo>
                  <a:cubicBezTo>
                    <a:pt x="237" y="190"/>
                    <a:pt x="250" y="158"/>
                    <a:pt x="250" y="125"/>
                  </a:cubicBezTo>
                  <a:cubicBezTo>
                    <a:pt x="250" y="92"/>
                    <a:pt x="237" y="60"/>
                    <a:pt x="213" y="36"/>
                  </a:cubicBez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cs typeface="+mn-cs"/>
              </a:endParaRPr>
            </a:p>
          </p:txBody>
        </p:sp>
        <p:sp>
          <p:nvSpPr>
            <p:cNvPr id="40" name="Freeform 779">
              <a:extLst>
                <a:ext uri="{FF2B5EF4-FFF2-40B4-BE49-F238E27FC236}">
                  <a16:creationId xmlns:a16="http://schemas.microsoft.com/office/drawing/2014/main" id="{BF2D2D6A-D9E1-4361-AD3A-753B83F843A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562" y="3214"/>
              <a:ext cx="60" cy="75"/>
            </a:xfrm>
            <a:custGeom>
              <a:avLst/>
              <a:gdLst>
                <a:gd name="T0" fmla="*/ 1125 w 2250"/>
                <a:gd name="T1" fmla="*/ 0 h 2788"/>
                <a:gd name="T2" fmla="*/ 0 w 2250"/>
                <a:gd name="T3" fmla="*/ 1125 h 2788"/>
                <a:gd name="T4" fmla="*/ 375 w 2250"/>
                <a:gd name="T5" fmla="*/ 1500 h 2788"/>
                <a:gd name="T6" fmla="*/ 750 w 2250"/>
                <a:gd name="T7" fmla="*/ 1125 h 2788"/>
                <a:gd name="T8" fmla="*/ 1125 w 2250"/>
                <a:gd name="T9" fmla="*/ 750 h 2788"/>
                <a:gd name="T10" fmla="*/ 1500 w 2250"/>
                <a:gd name="T11" fmla="*/ 1125 h 2788"/>
                <a:gd name="T12" fmla="*/ 1125 w 2250"/>
                <a:gd name="T13" fmla="*/ 1500 h 2788"/>
                <a:gd name="T14" fmla="*/ 750 w 2250"/>
                <a:gd name="T15" fmla="*/ 1875 h 2788"/>
                <a:gd name="T16" fmla="*/ 750 w 2250"/>
                <a:gd name="T17" fmla="*/ 2413 h 2788"/>
                <a:gd name="T18" fmla="*/ 1125 w 2250"/>
                <a:gd name="T19" fmla="*/ 2788 h 2788"/>
                <a:gd name="T20" fmla="*/ 1500 w 2250"/>
                <a:gd name="T21" fmla="*/ 2413 h 2788"/>
                <a:gd name="T22" fmla="*/ 1500 w 2250"/>
                <a:gd name="T23" fmla="*/ 2186 h 2788"/>
                <a:gd name="T24" fmla="*/ 2250 w 2250"/>
                <a:gd name="T25" fmla="*/ 1125 h 2788"/>
                <a:gd name="T26" fmla="*/ 1125 w 2250"/>
                <a:gd name="T27" fmla="*/ 0 h 2788"/>
                <a:gd name="T28" fmla="*/ 1343 w 2250"/>
                <a:gd name="T29" fmla="*/ 1972 h 2788"/>
                <a:gd name="T30" fmla="*/ 1250 w 2250"/>
                <a:gd name="T31" fmla="*/ 2093 h 2788"/>
                <a:gd name="T32" fmla="*/ 1250 w 2250"/>
                <a:gd name="T33" fmla="*/ 2413 h 2788"/>
                <a:gd name="T34" fmla="*/ 1125 w 2250"/>
                <a:gd name="T35" fmla="*/ 2538 h 2788"/>
                <a:gd name="T36" fmla="*/ 1000 w 2250"/>
                <a:gd name="T37" fmla="*/ 2413 h 2788"/>
                <a:gd name="T38" fmla="*/ 1000 w 2250"/>
                <a:gd name="T39" fmla="*/ 1875 h 2788"/>
                <a:gd name="T40" fmla="*/ 1125 w 2250"/>
                <a:gd name="T41" fmla="*/ 1750 h 2788"/>
                <a:gd name="T42" fmla="*/ 1750 w 2250"/>
                <a:gd name="T43" fmla="*/ 1125 h 2788"/>
                <a:gd name="T44" fmla="*/ 1125 w 2250"/>
                <a:gd name="T45" fmla="*/ 500 h 2788"/>
                <a:gd name="T46" fmla="*/ 500 w 2250"/>
                <a:gd name="T47" fmla="*/ 1125 h 2788"/>
                <a:gd name="T48" fmla="*/ 375 w 2250"/>
                <a:gd name="T49" fmla="*/ 1250 h 2788"/>
                <a:gd name="T50" fmla="*/ 250 w 2250"/>
                <a:gd name="T51" fmla="*/ 1125 h 2788"/>
                <a:gd name="T52" fmla="*/ 1125 w 2250"/>
                <a:gd name="T53" fmla="*/ 250 h 2788"/>
                <a:gd name="T54" fmla="*/ 2000 w 2250"/>
                <a:gd name="T55" fmla="*/ 1125 h 2788"/>
                <a:gd name="T56" fmla="*/ 1343 w 2250"/>
                <a:gd name="T57" fmla="*/ 1972 h 27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250" h="2788">
                  <a:moveTo>
                    <a:pt x="1125" y="0"/>
                  </a:moveTo>
                  <a:cubicBezTo>
                    <a:pt x="504" y="0"/>
                    <a:pt x="0" y="505"/>
                    <a:pt x="0" y="1125"/>
                  </a:cubicBezTo>
                  <a:cubicBezTo>
                    <a:pt x="0" y="1332"/>
                    <a:pt x="168" y="1500"/>
                    <a:pt x="375" y="1500"/>
                  </a:cubicBezTo>
                  <a:cubicBezTo>
                    <a:pt x="582" y="1500"/>
                    <a:pt x="750" y="1332"/>
                    <a:pt x="750" y="1125"/>
                  </a:cubicBezTo>
                  <a:cubicBezTo>
                    <a:pt x="750" y="918"/>
                    <a:pt x="918" y="750"/>
                    <a:pt x="1125" y="750"/>
                  </a:cubicBezTo>
                  <a:cubicBezTo>
                    <a:pt x="1332" y="750"/>
                    <a:pt x="1500" y="918"/>
                    <a:pt x="1500" y="1125"/>
                  </a:cubicBezTo>
                  <a:cubicBezTo>
                    <a:pt x="1500" y="1332"/>
                    <a:pt x="1332" y="1500"/>
                    <a:pt x="1125" y="1500"/>
                  </a:cubicBezTo>
                  <a:cubicBezTo>
                    <a:pt x="918" y="1500"/>
                    <a:pt x="750" y="1668"/>
                    <a:pt x="750" y="1875"/>
                  </a:cubicBezTo>
                  <a:lnTo>
                    <a:pt x="750" y="2413"/>
                  </a:lnTo>
                  <a:cubicBezTo>
                    <a:pt x="750" y="2619"/>
                    <a:pt x="918" y="2788"/>
                    <a:pt x="1125" y="2788"/>
                  </a:cubicBezTo>
                  <a:cubicBezTo>
                    <a:pt x="1332" y="2788"/>
                    <a:pt x="1500" y="2619"/>
                    <a:pt x="1500" y="2413"/>
                  </a:cubicBezTo>
                  <a:lnTo>
                    <a:pt x="1500" y="2186"/>
                  </a:lnTo>
                  <a:cubicBezTo>
                    <a:pt x="1946" y="2028"/>
                    <a:pt x="2250" y="1605"/>
                    <a:pt x="2250" y="1125"/>
                  </a:cubicBezTo>
                  <a:cubicBezTo>
                    <a:pt x="2250" y="505"/>
                    <a:pt x="1745" y="0"/>
                    <a:pt x="1125" y="0"/>
                  </a:cubicBezTo>
                  <a:close/>
                  <a:moveTo>
                    <a:pt x="1343" y="1972"/>
                  </a:moveTo>
                  <a:cubicBezTo>
                    <a:pt x="1288" y="1987"/>
                    <a:pt x="1250" y="2036"/>
                    <a:pt x="1250" y="2093"/>
                  </a:cubicBezTo>
                  <a:lnTo>
                    <a:pt x="1250" y="2413"/>
                  </a:lnTo>
                  <a:cubicBezTo>
                    <a:pt x="1250" y="2481"/>
                    <a:pt x="1194" y="2538"/>
                    <a:pt x="1125" y="2538"/>
                  </a:cubicBezTo>
                  <a:cubicBezTo>
                    <a:pt x="1056" y="2538"/>
                    <a:pt x="1000" y="2481"/>
                    <a:pt x="1000" y="2413"/>
                  </a:cubicBezTo>
                  <a:lnTo>
                    <a:pt x="1000" y="1875"/>
                  </a:lnTo>
                  <a:cubicBezTo>
                    <a:pt x="1000" y="1806"/>
                    <a:pt x="1056" y="1750"/>
                    <a:pt x="1125" y="1750"/>
                  </a:cubicBezTo>
                  <a:cubicBezTo>
                    <a:pt x="1469" y="1750"/>
                    <a:pt x="1750" y="1470"/>
                    <a:pt x="1750" y="1125"/>
                  </a:cubicBezTo>
                  <a:cubicBezTo>
                    <a:pt x="1750" y="781"/>
                    <a:pt x="1469" y="500"/>
                    <a:pt x="1125" y="500"/>
                  </a:cubicBezTo>
                  <a:cubicBezTo>
                    <a:pt x="780" y="500"/>
                    <a:pt x="500" y="781"/>
                    <a:pt x="500" y="1125"/>
                  </a:cubicBezTo>
                  <a:cubicBezTo>
                    <a:pt x="500" y="1194"/>
                    <a:pt x="444" y="1250"/>
                    <a:pt x="375" y="1250"/>
                  </a:cubicBezTo>
                  <a:cubicBezTo>
                    <a:pt x="306" y="1250"/>
                    <a:pt x="250" y="1194"/>
                    <a:pt x="250" y="1125"/>
                  </a:cubicBezTo>
                  <a:cubicBezTo>
                    <a:pt x="250" y="643"/>
                    <a:pt x="642" y="250"/>
                    <a:pt x="1125" y="250"/>
                  </a:cubicBezTo>
                  <a:cubicBezTo>
                    <a:pt x="1607" y="250"/>
                    <a:pt x="2000" y="643"/>
                    <a:pt x="2000" y="1125"/>
                  </a:cubicBezTo>
                  <a:cubicBezTo>
                    <a:pt x="2000" y="1524"/>
                    <a:pt x="1730" y="1873"/>
                    <a:pt x="1343" y="1972"/>
                  </a:cubicBez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cs typeface="+mn-cs"/>
              </a:endParaRPr>
            </a:p>
          </p:txBody>
        </p:sp>
        <p:sp>
          <p:nvSpPr>
            <p:cNvPr id="41" name="Freeform 780">
              <a:extLst>
                <a:ext uri="{FF2B5EF4-FFF2-40B4-BE49-F238E27FC236}">
                  <a16:creationId xmlns:a16="http://schemas.microsoft.com/office/drawing/2014/main" id="{53B3F013-3EA6-4336-BB08-AF7805F5030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582" y="3296"/>
              <a:ext cx="20" cy="20"/>
            </a:xfrm>
            <a:custGeom>
              <a:avLst/>
              <a:gdLst>
                <a:gd name="T0" fmla="*/ 640 w 750"/>
                <a:gd name="T1" fmla="*/ 110 h 750"/>
                <a:gd name="T2" fmla="*/ 375 w 750"/>
                <a:gd name="T3" fmla="*/ 0 h 750"/>
                <a:gd name="T4" fmla="*/ 110 w 750"/>
                <a:gd name="T5" fmla="*/ 109 h 750"/>
                <a:gd name="T6" fmla="*/ 0 w 750"/>
                <a:gd name="T7" fmla="*/ 375 h 750"/>
                <a:gd name="T8" fmla="*/ 110 w 750"/>
                <a:gd name="T9" fmla="*/ 640 h 750"/>
                <a:gd name="T10" fmla="*/ 375 w 750"/>
                <a:gd name="T11" fmla="*/ 750 h 750"/>
                <a:gd name="T12" fmla="*/ 640 w 750"/>
                <a:gd name="T13" fmla="*/ 640 h 750"/>
                <a:gd name="T14" fmla="*/ 750 w 750"/>
                <a:gd name="T15" fmla="*/ 375 h 750"/>
                <a:gd name="T16" fmla="*/ 640 w 750"/>
                <a:gd name="T17" fmla="*/ 110 h 750"/>
                <a:gd name="T18" fmla="*/ 463 w 750"/>
                <a:gd name="T19" fmla="*/ 463 h 750"/>
                <a:gd name="T20" fmla="*/ 375 w 750"/>
                <a:gd name="T21" fmla="*/ 500 h 750"/>
                <a:gd name="T22" fmla="*/ 286 w 750"/>
                <a:gd name="T23" fmla="*/ 463 h 750"/>
                <a:gd name="T24" fmla="*/ 250 w 750"/>
                <a:gd name="T25" fmla="*/ 375 h 750"/>
                <a:gd name="T26" fmla="*/ 287 w 750"/>
                <a:gd name="T27" fmla="*/ 286 h 750"/>
                <a:gd name="T28" fmla="*/ 375 w 750"/>
                <a:gd name="T29" fmla="*/ 250 h 750"/>
                <a:gd name="T30" fmla="*/ 463 w 750"/>
                <a:gd name="T31" fmla="*/ 286 h 750"/>
                <a:gd name="T32" fmla="*/ 500 w 750"/>
                <a:gd name="T33" fmla="*/ 375 h 750"/>
                <a:gd name="T34" fmla="*/ 463 w 750"/>
                <a:gd name="T35" fmla="*/ 463 h 7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50" h="750">
                  <a:moveTo>
                    <a:pt x="640" y="110"/>
                  </a:moveTo>
                  <a:cubicBezTo>
                    <a:pt x="570" y="40"/>
                    <a:pt x="474" y="0"/>
                    <a:pt x="375" y="0"/>
                  </a:cubicBezTo>
                  <a:cubicBezTo>
                    <a:pt x="276" y="0"/>
                    <a:pt x="179" y="40"/>
                    <a:pt x="110" y="109"/>
                  </a:cubicBezTo>
                  <a:cubicBezTo>
                    <a:pt x="40" y="179"/>
                    <a:pt x="0" y="276"/>
                    <a:pt x="0" y="375"/>
                  </a:cubicBezTo>
                  <a:cubicBezTo>
                    <a:pt x="0" y="473"/>
                    <a:pt x="40" y="570"/>
                    <a:pt x="110" y="640"/>
                  </a:cubicBezTo>
                  <a:cubicBezTo>
                    <a:pt x="179" y="710"/>
                    <a:pt x="276" y="750"/>
                    <a:pt x="375" y="750"/>
                  </a:cubicBezTo>
                  <a:cubicBezTo>
                    <a:pt x="473" y="750"/>
                    <a:pt x="570" y="709"/>
                    <a:pt x="640" y="640"/>
                  </a:cubicBezTo>
                  <a:cubicBezTo>
                    <a:pt x="710" y="570"/>
                    <a:pt x="750" y="473"/>
                    <a:pt x="750" y="375"/>
                  </a:cubicBezTo>
                  <a:cubicBezTo>
                    <a:pt x="750" y="276"/>
                    <a:pt x="710" y="179"/>
                    <a:pt x="640" y="110"/>
                  </a:cubicBezTo>
                  <a:close/>
                  <a:moveTo>
                    <a:pt x="463" y="463"/>
                  </a:moveTo>
                  <a:cubicBezTo>
                    <a:pt x="440" y="486"/>
                    <a:pt x="407" y="500"/>
                    <a:pt x="375" y="500"/>
                  </a:cubicBezTo>
                  <a:cubicBezTo>
                    <a:pt x="342" y="500"/>
                    <a:pt x="309" y="486"/>
                    <a:pt x="286" y="463"/>
                  </a:cubicBezTo>
                  <a:cubicBezTo>
                    <a:pt x="263" y="440"/>
                    <a:pt x="250" y="407"/>
                    <a:pt x="250" y="375"/>
                  </a:cubicBezTo>
                  <a:cubicBezTo>
                    <a:pt x="250" y="342"/>
                    <a:pt x="263" y="309"/>
                    <a:pt x="287" y="286"/>
                  </a:cubicBezTo>
                  <a:cubicBezTo>
                    <a:pt x="309" y="263"/>
                    <a:pt x="342" y="250"/>
                    <a:pt x="375" y="250"/>
                  </a:cubicBezTo>
                  <a:cubicBezTo>
                    <a:pt x="407" y="250"/>
                    <a:pt x="440" y="263"/>
                    <a:pt x="463" y="286"/>
                  </a:cubicBezTo>
                  <a:cubicBezTo>
                    <a:pt x="486" y="309"/>
                    <a:pt x="500" y="342"/>
                    <a:pt x="500" y="375"/>
                  </a:cubicBezTo>
                  <a:cubicBezTo>
                    <a:pt x="500" y="407"/>
                    <a:pt x="486" y="440"/>
                    <a:pt x="463" y="463"/>
                  </a:cubicBez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cs typeface="+mn-cs"/>
              </a:endParaRPr>
            </a:p>
          </p:txBody>
        </p:sp>
        <p:sp>
          <p:nvSpPr>
            <p:cNvPr id="42" name="Freeform 781">
              <a:extLst>
                <a:ext uri="{FF2B5EF4-FFF2-40B4-BE49-F238E27FC236}">
                  <a16:creationId xmlns:a16="http://schemas.microsoft.com/office/drawing/2014/main" id="{D713577C-2CC9-48EF-8AFF-BFDC1CC9FA3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2" y="3333"/>
              <a:ext cx="6" cy="28"/>
            </a:xfrm>
            <a:custGeom>
              <a:avLst/>
              <a:gdLst>
                <a:gd name="T0" fmla="*/ 125 w 250"/>
                <a:gd name="T1" fmla="*/ 0 h 1044"/>
                <a:gd name="T2" fmla="*/ 0 w 250"/>
                <a:gd name="T3" fmla="*/ 125 h 1044"/>
                <a:gd name="T4" fmla="*/ 0 w 250"/>
                <a:gd name="T5" fmla="*/ 919 h 1044"/>
                <a:gd name="T6" fmla="*/ 125 w 250"/>
                <a:gd name="T7" fmla="*/ 1044 h 1044"/>
                <a:gd name="T8" fmla="*/ 250 w 250"/>
                <a:gd name="T9" fmla="*/ 919 h 1044"/>
                <a:gd name="T10" fmla="*/ 250 w 250"/>
                <a:gd name="T11" fmla="*/ 125 h 1044"/>
                <a:gd name="T12" fmla="*/ 125 w 250"/>
                <a:gd name="T13" fmla="*/ 0 h 10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0" h="1044">
                  <a:moveTo>
                    <a:pt x="125" y="0"/>
                  </a:moveTo>
                  <a:cubicBezTo>
                    <a:pt x="56" y="0"/>
                    <a:pt x="0" y="56"/>
                    <a:pt x="0" y="125"/>
                  </a:cubicBezTo>
                  <a:lnTo>
                    <a:pt x="0" y="919"/>
                  </a:lnTo>
                  <a:cubicBezTo>
                    <a:pt x="0" y="988"/>
                    <a:pt x="56" y="1044"/>
                    <a:pt x="125" y="1044"/>
                  </a:cubicBezTo>
                  <a:cubicBezTo>
                    <a:pt x="194" y="1044"/>
                    <a:pt x="250" y="988"/>
                    <a:pt x="250" y="919"/>
                  </a:cubicBezTo>
                  <a:lnTo>
                    <a:pt x="250" y="125"/>
                  </a:lnTo>
                  <a:cubicBezTo>
                    <a:pt x="250" y="56"/>
                    <a:pt x="194" y="0"/>
                    <a:pt x="125" y="0"/>
                  </a:cubicBez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cs typeface="+mn-cs"/>
              </a:endParaRPr>
            </a:p>
          </p:txBody>
        </p:sp>
      </p:grpSp>
      <p:sp>
        <p:nvSpPr>
          <p:cNvPr id="134150" name="Rectangle 42">
            <a:extLst>
              <a:ext uri="{FF2B5EF4-FFF2-40B4-BE49-F238E27FC236}">
                <a16:creationId xmlns:a16="http://schemas.microsoft.com/office/drawing/2014/main" id="{2C593CD4-E363-42EF-9EDE-DF5E143A683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32000" y="2500313"/>
            <a:ext cx="4208463" cy="1477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spcAft>
                <a:spcPts val="1600"/>
              </a:spcAft>
            </a:pPr>
            <a:r>
              <a:rPr lang="ru-RU" altLang="en-US" sz="1400" b="1">
                <a:solidFill>
                  <a:schemeClr val="tx2"/>
                </a:solidFill>
              </a:rPr>
              <a:t>Фидокорлик</a:t>
            </a:r>
            <a:r>
              <a:rPr lang="en-US" altLang="en-US" sz="1400" b="1">
                <a:solidFill>
                  <a:schemeClr val="tx2"/>
                </a:solidFill>
              </a:rPr>
              <a:t> </a:t>
            </a:r>
            <a:r>
              <a:rPr lang="ru-RU" altLang="en-US" sz="1400" b="1">
                <a:solidFill>
                  <a:schemeClr val="tx2"/>
                </a:solidFill>
              </a:rPr>
              <a:t>тамойили</a:t>
            </a:r>
            <a:r>
              <a:rPr lang="en-US" altLang="en-US" sz="1400" b="1">
                <a:solidFill>
                  <a:schemeClr val="tx2"/>
                </a:solidFill>
              </a:rPr>
              <a:t>.</a:t>
            </a:r>
          </a:p>
          <a:p>
            <a:pPr eaLnBrk="1" hangingPunct="1">
              <a:spcAft>
                <a:spcPts val="1600"/>
              </a:spcAft>
            </a:pPr>
            <a:r>
              <a:rPr lang="ru-RU" altLang="en-US" sz="1400">
                <a:solidFill>
                  <a:schemeClr val="tx2"/>
                </a:solidFill>
              </a:rPr>
              <a:t>Инсонпарварлик</a:t>
            </a:r>
            <a:r>
              <a:rPr lang="tr-TR" altLang="en-US" sz="1400">
                <a:solidFill>
                  <a:schemeClr val="tx2"/>
                </a:solidFill>
              </a:rPr>
              <a:t> </a:t>
            </a:r>
            <a:r>
              <a:rPr lang="ru-RU" altLang="en-US" sz="1400">
                <a:solidFill>
                  <a:schemeClr val="tx2"/>
                </a:solidFill>
              </a:rPr>
              <a:t>тамойили</a:t>
            </a:r>
            <a:r>
              <a:rPr lang="tr-TR" altLang="en-US" sz="1400">
                <a:solidFill>
                  <a:schemeClr val="tx2"/>
                </a:solidFill>
              </a:rPr>
              <a:t>.</a:t>
            </a:r>
            <a:endParaRPr lang="en-US" altLang="en-US" sz="1400">
              <a:solidFill>
                <a:schemeClr val="tx2"/>
              </a:solidFill>
            </a:endParaRPr>
          </a:p>
          <a:p>
            <a:pPr eaLnBrk="1" hangingPunct="1">
              <a:spcAft>
                <a:spcPts val="1600"/>
              </a:spcAft>
            </a:pPr>
            <a:r>
              <a:rPr lang="ru-RU" altLang="en-US" sz="1400">
                <a:solidFill>
                  <a:schemeClr val="tx2"/>
                </a:solidFill>
              </a:rPr>
              <a:t>Ватанпарварлик</a:t>
            </a:r>
            <a:r>
              <a:rPr lang="tr-TR" altLang="en-US" sz="1400">
                <a:solidFill>
                  <a:schemeClr val="tx2"/>
                </a:solidFill>
              </a:rPr>
              <a:t> </a:t>
            </a:r>
            <a:r>
              <a:rPr lang="ru-RU" altLang="en-US" sz="1400">
                <a:solidFill>
                  <a:schemeClr val="tx2"/>
                </a:solidFill>
              </a:rPr>
              <a:t>тамойили</a:t>
            </a:r>
            <a:r>
              <a:rPr lang="tr-TR" altLang="en-US" sz="1400">
                <a:solidFill>
                  <a:schemeClr val="tx2"/>
                </a:solidFill>
              </a:rPr>
              <a:t>.</a:t>
            </a:r>
            <a:endParaRPr lang="en-US" altLang="en-US" sz="1400">
              <a:solidFill>
                <a:schemeClr val="tx2"/>
              </a:solidFill>
            </a:endParaRPr>
          </a:p>
          <a:p>
            <a:pPr eaLnBrk="1" hangingPunct="1">
              <a:spcAft>
                <a:spcPts val="1600"/>
              </a:spcAft>
            </a:pPr>
            <a:r>
              <a:rPr lang="ru-RU" altLang="en-US" sz="1400">
                <a:solidFill>
                  <a:schemeClr val="tx2"/>
                </a:solidFill>
              </a:rPr>
              <a:t>Тол</a:t>
            </a:r>
            <a:r>
              <a:rPr lang="tr-TR" altLang="en-US" sz="1400">
                <a:solidFill>
                  <a:schemeClr val="tx2"/>
                </a:solidFill>
              </a:rPr>
              <a:t>e</a:t>
            </a:r>
            <a:r>
              <a:rPr lang="ru-RU" altLang="en-US" sz="1400">
                <a:solidFill>
                  <a:schemeClr val="tx2"/>
                </a:solidFill>
              </a:rPr>
              <a:t>рантлик</a:t>
            </a:r>
            <a:r>
              <a:rPr lang="tr-TR" altLang="en-US" sz="1400">
                <a:solidFill>
                  <a:schemeClr val="tx2"/>
                </a:solidFill>
              </a:rPr>
              <a:t> </a:t>
            </a:r>
            <a:r>
              <a:rPr lang="ru-RU" altLang="en-US" sz="1400">
                <a:solidFill>
                  <a:schemeClr val="tx2"/>
                </a:solidFill>
              </a:rPr>
              <a:t>тамойили</a:t>
            </a:r>
            <a:r>
              <a:rPr lang="tr-TR" altLang="en-US" sz="1400">
                <a:solidFill>
                  <a:schemeClr val="tx2"/>
                </a:solidFill>
              </a:rPr>
              <a:t>.</a:t>
            </a:r>
            <a:endParaRPr lang="ru-RU" altLang="en-US" sz="1400">
              <a:solidFill>
                <a:schemeClr val="tx2"/>
              </a:solidFill>
            </a:endParaRPr>
          </a:p>
        </p:txBody>
      </p:sp>
      <p:sp>
        <p:nvSpPr>
          <p:cNvPr id="44" name="Oval 43">
            <a:extLst>
              <a:ext uri="{FF2B5EF4-FFF2-40B4-BE49-F238E27FC236}">
                <a16:creationId xmlns:a16="http://schemas.microsoft.com/office/drawing/2014/main" id="{D5A79C08-CE69-429A-80EE-74C02CA6E740}"/>
              </a:ext>
            </a:extLst>
          </p:cNvPr>
          <p:cNvSpPr/>
          <p:nvPr/>
        </p:nvSpPr>
        <p:spPr>
          <a:xfrm>
            <a:off x="1597025" y="2454275"/>
            <a:ext cx="331788" cy="331788"/>
          </a:xfrm>
          <a:prstGeom prst="ellipse">
            <a:avLst/>
          </a:prstGeom>
          <a:solidFill>
            <a:srgbClr val="3A07DF"/>
          </a:solidFill>
          <a:ln w="381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400" b="1" dirty="0"/>
              <a:t>1</a:t>
            </a:r>
            <a:endParaRPr lang="en-US" sz="1400" b="1" dirty="0"/>
          </a:p>
        </p:txBody>
      </p:sp>
      <p:sp>
        <p:nvSpPr>
          <p:cNvPr id="45" name="Oval 44">
            <a:extLst>
              <a:ext uri="{FF2B5EF4-FFF2-40B4-BE49-F238E27FC236}">
                <a16:creationId xmlns:a16="http://schemas.microsoft.com/office/drawing/2014/main" id="{56FCA123-041D-4D54-B989-A5E5F10A4F45}"/>
              </a:ext>
            </a:extLst>
          </p:cNvPr>
          <p:cNvSpPr/>
          <p:nvPr/>
        </p:nvSpPr>
        <p:spPr>
          <a:xfrm>
            <a:off x="1597025" y="2868613"/>
            <a:ext cx="331788" cy="331787"/>
          </a:xfrm>
          <a:prstGeom prst="ellipse">
            <a:avLst/>
          </a:prstGeom>
          <a:solidFill>
            <a:schemeClr val="bg1">
              <a:lumMod val="75000"/>
            </a:schemeClr>
          </a:solidFill>
          <a:ln w="381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400" b="1" dirty="0"/>
              <a:t>2</a:t>
            </a:r>
            <a:endParaRPr lang="en-US" sz="1400" b="1" dirty="0"/>
          </a:p>
        </p:txBody>
      </p:sp>
      <p:sp>
        <p:nvSpPr>
          <p:cNvPr id="46" name="Oval 45">
            <a:extLst>
              <a:ext uri="{FF2B5EF4-FFF2-40B4-BE49-F238E27FC236}">
                <a16:creationId xmlns:a16="http://schemas.microsoft.com/office/drawing/2014/main" id="{8679B91F-D88C-4EEC-9C5B-DF24DF8EADB5}"/>
              </a:ext>
            </a:extLst>
          </p:cNvPr>
          <p:cNvSpPr/>
          <p:nvPr/>
        </p:nvSpPr>
        <p:spPr>
          <a:xfrm>
            <a:off x="1597025" y="3284538"/>
            <a:ext cx="331788" cy="330200"/>
          </a:xfrm>
          <a:prstGeom prst="ellipse">
            <a:avLst/>
          </a:prstGeom>
          <a:solidFill>
            <a:schemeClr val="bg1">
              <a:lumMod val="75000"/>
            </a:schemeClr>
          </a:solidFill>
          <a:ln w="381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400" b="1" dirty="0"/>
              <a:t>3</a:t>
            </a:r>
            <a:endParaRPr lang="en-US" sz="1400" b="1" dirty="0"/>
          </a:p>
        </p:txBody>
      </p:sp>
      <p:sp>
        <p:nvSpPr>
          <p:cNvPr id="50" name="Oval 49">
            <a:extLst>
              <a:ext uri="{FF2B5EF4-FFF2-40B4-BE49-F238E27FC236}">
                <a16:creationId xmlns:a16="http://schemas.microsoft.com/office/drawing/2014/main" id="{6F2363CD-532E-4C8D-8B3D-B6340DE14646}"/>
              </a:ext>
            </a:extLst>
          </p:cNvPr>
          <p:cNvSpPr/>
          <p:nvPr/>
        </p:nvSpPr>
        <p:spPr>
          <a:xfrm>
            <a:off x="1597025" y="3698875"/>
            <a:ext cx="331788" cy="331788"/>
          </a:xfrm>
          <a:prstGeom prst="ellipse">
            <a:avLst/>
          </a:prstGeom>
          <a:solidFill>
            <a:schemeClr val="bg1">
              <a:lumMod val="75000"/>
            </a:schemeClr>
          </a:solidFill>
          <a:ln w="381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400" b="1" dirty="0"/>
              <a:t>4</a:t>
            </a:r>
            <a:endParaRPr lang="en-US" sz="1400" b="1" dirty="0"/>
          </a:p>
        </p:txBody>
      </p:sp>
      <p:sp>
        <p:nvSpPr>
          <p:cNvPr id="134155" name="object 12">
            <a:extLst>
              <a:ext uri="{FF2B5EF4-FFF2-40B4-BE49-F238E27FC236}">
                <a16:creationId xmlns:a16="http://schemas.microsoft.com/office/drawing/2014/main" id="{2ECC95D0-ED2B-42D7-8E22-89C1A1AF7E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9738" y="4613275"/>
            <a:ext cx="688975" cy="685800"/>
          </a:xfrm>
          <a:custGeom>
            <a:avLst/>
            <a:gdLst>
              <a:gd name="T0" fmla="*/ 0 w 381000"/>
              <a:gd name="T1" fmla="*/ 0 h 379730"/>
              <a:gd name="T2" fmla="*/ 381000 w 381000"/>
              <a:gd name="T3" fmla="*/ 379730 h 379730"/>
            </a:gdLst>
            <a:ahLst/>
            <a:cxnLst/>
            <a:rect l="T0" t="T1" r="T2" b="T3"/>
            <a:pathLst>
              <a:path w="381000" h="379730">
                <a:moveTo>
                  <a:pt x="190500" y="0"/>
                </a:moveTo>
                <a:lnTo>
                  <a:pt x="146837" y="5011"/>
                </a:lnTo>
                <a:lnTo>
                  <a:pt x="106746" y="19287"/>
                </a:lnTo>
                <a:lnTo>
                  <a:pt x="71374" y="41687"/>
                </a:lnTo>
                <a:lnTo>
                  <a:pt x="41867" y="71072"/>
                </a:lnTo>
                <a:lnTo>
                  <a:pt x="19372" y="106302"/>
                </a:lnTo>
                <a:lnTo>
                  <a:pt x="5034" y="146237"/>
                </a:lnTo>
                <a:lnTo>
                  <a:pt x="0" y="189737"/>
                </a:lnTo>
                <a:lnTo>
                  <a:pt x="5034" y="233238"/>
                </a:lnTo>
                <a:lnTo>
                  <a:pt x="19372" y="273173"/>
                </a:lnTo>
                <a:lnTo>
                  <a:pt x="41867" y="308403"/>
                </a:lnTo>
                <a:lnTo>
                  <a:pt x="71374" y="337788"/>
                </a:lnTo>
                <a:lnTo>
                  <a:pt x="106746" y="360188"/>
                </a:lnTo>
                <a:lnTo>
                  <a:pt x="146837" y="374464"/>
                </a:lnTo>
                <a:lnTo>
                  <a:pt x="190500" y="379475"/>
                </a:lnTo>
                <a:lnTo>
                  <a:pt x="234162" y="374464"/>
                </a:lnTo>
                <a:lnTo>
                  <a:pt x="274253" y="360188"/>
                </a:lnTo>
                <a:lnTo>
                  <a:pt x="309625" y="337788"/>
                </a:lnTo>
                <a:lnTo>
                  <a:pt x="339132" y="308403"/>
                </a:lnTo>
                <a:lnTo>
                  <a:pt x="361627" y="273173"/>
                </a:lnTo>
                <a:lnTo>
                  <a:pt x="375965" y="233238"/>
                </a:lnTo>
                <a:lnTo>
                  <a:pt x="381000" y="189737"/>
                </a:lnTo>
                <a:lnTo>
                  <a:pt x="375965" y="146237"/>
                </a:lnTo>
                <a:lnTo>
                  <a:pt x="361627" y="106302"/>
                </a:lnTo>
                <a:lnTo>
                  <a:pt x="339132" y="71072"/>
                </a:lnTo>
                <a:lnTo>
                  <a:pt x="309625" y="41687"/>
                </a:lnTo>
                <a:lnTo>
                  <a:pt x="274253" y="19287"/>
                </a:lnTo>
                <a:lnTo>
                  <a:pt x="234162" y="5011"/>
                </a:lnTo>
                <a:lnTo>
                  <a:pt x="190500" y="0"/>
                </a:lnTo>
                <a:close/>
              </a:path>
            </a:pathLst>
          </a:custGeom>
          <a:solidFill>
            <a:srgbClr val="1BD7D3">
              <a:alpha val="27843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2800" b="1">
                <a:solidFill>
                  <a:srgbClr val="4A127B"/>
                </a:solidFill>
              </a:rPr>
              <a:t>14</a:t>
            </a:r>
            <a:endParaRPr lang="ru-RU" altLang="en-US" sz="2800" b="1">
              <a:solidFill>
                <a:srgbClr val="4A127B"/>
              </a:solidFill>
            </a:endParaRPr>
          </a:p>
        </p:txBody>
      </p:sp>
      <p:sp>
        <p:nvSpPr>
          <p:cNvPr id="134156" name="Rectangle 60">
            <a:extLst>
              <a:ext uri="{FF2B5EF4-FFF2-40B4-BE49-F238E27FC236}">
                <a16:creationId xmlns:a16="http://schemas.microsoft.com/office/drawing/2014/main" id="{4FA4B941-1DDB-491F-A5E5-B92A581FFC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43050" y="4633913"/>
            <a:ext cx="4481513" cy="5222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ru-RU" altLang="en-US" sz="1400" b="1">
                <a:solidFill>
                  <a:srgbClr val="3A07DF"/>
                </a:solidFill>
              </a:rPr>
              <a:t>Кўчириб</a:t>
            </a:r>
            <a:r>
              <a:rPr lang="en-US" altLang="en-US" sz="1400" b="1">
                <a:solidFill>
                  <a:srgbClr val="3A07DF"/>
                </a:solidFill>
              </a:rPr>
              <a:t> </a:t>
            </a:r>
            <a:r>
              <a:rPr lang="ru-RU" altLang="en-US" sz="1400" b="1">
                <a:solidFill>
                  <a:srgbClr val="3A07DF"/>
                </a:solidFill>
              </a:rPr>
              <a:t>олинган</a:t>
            </a:r>
            <a:r>
              <a:rPr lang="tr-TR" altLang="en-US" sz="1400" b="1">
                <a:solidFill>
                  <a:srgbClr val="3A07DF"/>
                </a:solidFill>
              </a:rPr>
              <a:t> </a:t>
            </a:r>
            <a:r>
              <a:rPr lang="ru-RU" altLang="en-US" sz="1400" b="1">
                <a:solidFill>
                  <a:srgbClr val="3A07DF"/>
                </a:solidFill>
              </a:rPr>
              <a:t>т</a:t>
            </a:r>
            <a:r>
              <a:rPr lang="tr-TR" altLang="en-US" sz="1400" b="1">
                <a:solidFill>
                  <a:srgbClr val="3A07DF"/>
                </a:solidFill>
              </a:rPr>
              <a:t>e</a:t>
            </a:r>
            <a:r>
              <a:rPr lang="ru-RU" altLang="en-US" sz="1400" b="1">
                <a:solidFill>
                  <a:srgbClr val="3A07DF"/>
                </a:solidFill>
              </a:rPr>
              <a:t>ст</a:t>
            </a:r>
            <a:r>
              <a:rPr lang="en-US" altLang="en-US" sz="1400" b="1">
                <a:solidFill>
                  <a:srgbClr val="3A07DF"/>
                </a:solidFill>
              </a:rPr>
              <a:t> </a:t>
            </a:r>
            <a:r>
              <a:rPr lang="ru-RU" altLang="en-US" sz="1400" b="1">
                <a:solidFill>
                  <a:srgbClr val="3A07DF"/>
                </a:solidFill>
              </a:rPr>
              <a:t>жавобларини</a:t>
            </a:r>
            <a:r>
              <a:rPr lang="tr-TR" altLang="en-US" sz="1400" b="1">
                <a:solidFill>
                  <a:srgbClr val="3A07DF"/>
                </a:solidFill>
              </a:rPr>
              <a:t> </a:t>
            </a:r>
            <a:r>
              <a:rPr lang="ru-RU" altLang="en-US" sz="1400" b="1">
                <a:solidFill>
                  <a:srgbClr val="3A07DF"/>
                </a:solidFill>
              </a:rPr>
              <a:t>ўқитувчига</a:t>
            </a:r>
            <a:r>
              <a:rPr lang="tr-TR" altLang="en-US" sz="1400" b="1">
                <a:solidFill>
                  <a:srgbClr val="3A07DF"/>
                </a:solidFill>
              </a:rPr>
              <a:t> </a:t>
            </a:r>
            <a:r>
              <a:rPr lang="ru-RU" altLang="en-US" sz="1400" b="1">
                <a:solidFill>
                  <a:srgbClr val="3A07DF"/>
                </a:solidFill>
              </a:rPr>
              <a:t>топшириш</a:t>
            </a:r>
            <a:r>
              <a:rPr lang="tr-TR" altLang="en-US" sz="1400" b="1">
                <a:solidFill>
                  <a:srgbClr val="3A07DF"/>
                </a:solidFill>
              </a:rPr>
              <a:t> </a:t>
            </a:r>
            <a:r>
              <a:rPr lang="ru-RU" altLang="en-US" sz="1400" b="1">
                <a:solidFill>
                  <a:srgbClr val="3A07DF"/>
                </a:solidFill>
              </a:rPr>
              <a:t>адолатсизлик</a:t>
            </a:r>
            <a:r>
              <a:rPr lang="tr-TR" altLang="en-US" sz="1400" b="1">
                <a:solidFill>
                  <a:srgbClr val="3A07DF"/>
                </a:solidFill>
              </a:rPr>
              <a:t> </a:t>
            </a:r>
            <a:r>
              <a:rPr lang="ru-RU" altLang="en-US" sz="1400" b="1">
                <a:solidFill>
                  <a:srgbClr val="3A07DF"/>
                </a:solidFill>
              </a:rPr>
              <a:t>б</a:t>
            </a:r>
            <a:r>
              <a:rPr lang="tr-TR" altLang="en-US" sz="1400" b="1">
                <a:solidFill>
                  <a:srgbClr val="3A07DF"/>
                </a:solidFill>
              </a:rPr>
              <a:t>e</a:t>
            </a:r>
            <a:r>
              <a:rPr lang="ru-RU" altLang="en-US" sz="1400" b="1">
                <a:solidFill>
                  <a:srgbClr val="3A07DF"/>
                </a:solidFill>
              </a:rPr>
              <a:t>лгисими</a:t>
            </a:r>
            <a:r>
              <a:rPr lang="tr-TR" altLang="en-US" sz="1400" b="1">
                <a:solidFill>
                  <a:srgbClr val="3A07DF"/>
                </a:solidFill>
              </a:rPr>
              <a:t>?</a:t>
            </a:r>
            <a:endParaRPr lang="ru-RU" altLang="en-US" sz="1400" b="1">
              <a:solidFill>
                <a:srgbClr val="3A07DF"/>
              </a:solidFill>
            </a:endParaRPr>
          </a:p>
        </p:txBody>
      </p:sp>
      <p:grpSp>
        <p:nvGrpSpPr>
          <p:cNvPr id="3" name="Group 775">
            <a:extLst>
              <a:ext uri="{FF2B5EF4-FFF2-40B4-BE49-F238E27FC236}">
                <a16:creationId xmlns:a16="http://schemas.microsoft.com/office/drawing/2014/main" id="{B72F620C-034A-44BF-84F8-398CABF8C3F3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784413" y="4651415"/>
            <a:ext cx="613975" cy="610405"/>
            <a:chOff x="3506" y="3214"/>
            <a:chExt cx="172" cy="171"/>
          </a:xfrm>
          <a:solidFill>
            <a:srgbClr val="3A07DF"/>
          </a:solidFill>
        </p:grpSpPr>
        <p:sp>
          <p:nvSpPr>
            <p:cNvPr id="63" name="Freeform 776">
              <a:extLst>
                <a:ext uri="{FF2B5EF4-FFF2-40B4-BE49-F238E27FC236}">
                  <a16:creationId xmlns:a16="http://schemas.microsoft.com/office/drawing/2014/main" id="{618DB5DB-2961-49D0-98A9-303A3075BDE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506" y="3311"/>
              <a:ext cx="172" cy="74"/>
            </a:xfrm>
            <a:custGeom>
              <a:avLst/>
              <a:gdLst>
                <a:gd name="T0" fmla="*/ 6399 w 6407"/>
                <a:gd name="T1" fmla="*/ 497 h 2768"/>
                <a:gd name="T2" fmla="*/ 6206 w 6407"/>
                <a:gd name="T3" fmla="*/ 138 h 2768"/>
                <a:gd name="T4" fmla="*/ 5592 w 6407"/>
                <a:gd name="T5" fmla="*/ 172 h 2768"/>
                <a:gd name="T6" fmla="*/ 4560 w 6407"/>
                <a:gd name="T7" fmla="*/ 1133 h 2768"/>
                <a:gd name="T8" fmla="*/ 4219 w 6407"/>
                <a:gd name="T9" fmla="*/ 682 h 2768"/>
                <a:gd name="T10" fmla="*/ 2958 w 6407"/>
                <a:gd name="T11" fmla="*/ 362 h 2768"/>
                <a:gd name="T12" fmla="*/ 2289 w 6407"/>
                <a:gd name="T13" fmla="*/ 384 h 2768"/>
                <a:gd name="T14" fmla="*/ 1418 w 6407"/>
                <a:gd name="T15" fmla="*/ 667 h 2768"/>
                <a:gd name="T16" fmla="*/ 1418 w 6407"/>
                <a:gd name="T17" fmla="*/ 416 h 2768"/>
                <a:gd name="T18" fmla="*/ 1293 w 6407"/>
                <a:gd name="T19" fmla="*/ 291 h 2768"/>
                <a:gd name="T20" fmla="*/ 125 w 6407"/>
                <a:gd name="T21" fmla="*/ 291 h 2768"/>
                <a:gd name="T22" fmla="*/ 0 w 6407"/>
                <a:gd name="T23" fmla="*/ 416 h 2768"/>
                <a:gd name="T24" fmla="*/ 0 w 6407"/>
                <a:gd name="T25" fmla="*/ 2643 h 2768"/>
                <a:gd name="T26" fmla="*/ 125 w 6407"/>
                <a:gd name="T27" fmla="*/ 2768 h 2768"/>
                <a:gd name="T28" fmla="*/ 1293 w 6407"/>
                <a:gd name="T29" fmla="*/ 2768 h 2768"/>
                <a:gd name="T30" fmla="*/ 1418 w 6407"/>
                <a:gd name="T31" fmla="*/ 2643 h 2768"/>
                <a:gd name="T32" fmla="*/ 1418 w 6407"/>
                <a:gd name="T33" fmla="*/ 930 h 2768"/>
                <a:gd name="T34" fmla="*/ 2366 w 6407"/>
                <a:gd name="T35" fmla="*/ 622 h 2768"/>
                <a:gd name="T36" fmla="*/ 2897 w 6407"/>
                <a:gd name="T37" fmla="*/ 605 h 2768"/>
                <a:gd name="T38" fmla="*/ 4157 w 6407"/>
                <a:gd name="T39" fmla="*/ 924 h 2768"/>
                <a:gd name="T40" fmla="*/ 4309 w 6407"/>
                <a:gd name="T41" fmla="*/ 1141 h 2768"/>
                <a:gd name="T42" fmla="*/ 4107 w 6407"/>
                <a:gd name="T43" fmla="*/ 1323 h 2768"/>
                <a:gd name="T44" fmla="*/ 3229 w 6407"/>
                <a:gd name="T45" fmla="*/ 1323 h 2768"/>
                <a:gd name="T46" fmla="*/ 3104 w 6407"/>
                <a:gd name="T47" fmla="*/ 1448 h 2768"/>
                <a:gd name="T48" fmla="*/ 3229 w 6407"/>
                <a:gd name="T49" fmla="*/ 1573 h 2768"/>
                <a:gd name="T50" fmla="*/ 3498 w 6407"/>
                <a:gd name="T51" fmla="*/ 1573 h 2768"/>
                <a:gd name="T52" fmla="*/ 3513 w 6407"/>
                <a:gd name="T53" fmla="*/ 1574 h 2768"/>
                <a:gd name="T54" fmla="*/ 4132 w 6407"/>
                <a:gd name="T55" fmla="*/ 1574 h 2768"/>
                <a:gd name="T56" fmla="*/ 4688 w 6407"/>
                <a:gd name="T57" fmla="*/ 1355 h 2768"/>
                <a:gd name="T58" fmla="*/ 5762 w 6407"/>
                <a:gd name="T59" fmla="*/ 355 h 2768"/>
                <a:gd name="T60" fmla="*/ 6057 w 6407"/>
                <a:gd name="T61" fmla="*/ 338 h 2768"/>
                <a:gd name="T62" fmla="*/ 6150 w 6407"/>
                <a:gd name="T63" fmla="*/ 511 h 2768"/>
                <a:gd name="T64" fmla="*/ 6077 w 6407"/>
                <a:gd name="T65" fmla="*/ 693 h 2768"/>
                <a:gd name="T66" fmla="*/ 4597 w 6407"/>
                <a:gd name="T67" fmla="*/ 2070 h 2768"/>
                <a:gd name="T68" fmla="*/ 4222 w 6407"/>
                <a:gd name="T69" fmla="*/ 2218 h 2768"/>
                <a:gd name="T70" fmla="*/ 2285 w 6407"/>
                <a:gd name="T71" fmla="*/ 2218 h 2768"/>
                <a:gd name="T72" fmla="*/ 2160 w 6407"/>
                <a:gd name="T73" fmla="*/ 2343 h 2768"/>
                <a:gd name="T74" fmla="*/ 2285 w 6407"/>
                <a:gd name="T75" fmla="*/ 2468 h 2768"/>
                <a:gd name="T76" fmla="*/ 4222 w 6407"/>
                <a:gd name="T77" fmla="*/ 2468 h 2768"/>
                <a:gd name="T78" fmla="*/ 4767 w 6407"/>
                <a:gd name="T79" fmla="*/ 2253 h 2768"/>
                <a:gd name="T80" fmla="*/ 6247 w 6407"/>
                <a:gd name="T81" fmla="*/ 876 h 2768"/>
                <a:gd name="T82" fmla="*/ 6399 w 6407"/>
                <a:gd name="T83" fmla="*/ 497 h 2768"/>
                <a:gd name="T84" fmla="*/ 1168 w 6407"/>
                <a:gd name="T85" fmla="*/ 2518 h 2768"/>
                <a:gd name="T86" fmla="*/ 250 w 6407"/>
                <a:gd name="T87" fmla="*/ 2518 h 2768"/>
                <a:gd name="T88" fmla="*/ 250 w 6407"/>
                <a:gd name="T89" fmla="*/ 541 h 2768"/>
                <a:gd name="T90" fmla="*/ 1168 w 6407"/>
                <a:gd name="T91" fmla="*/ 541 h 2768"/>
                <a:gd name="T92" fmla="*/ 1168 w 6407"/>
                <a:gd name="T93" fmla="*/ 2518 h 27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6407" h="2768">
                  <a:moveTo>
                    <a:pt x="6399" y="497"/>
                  </a:moveTo>
                  <a:cubicBezTo>
                    <a:pt x="6391" y="354"/>
                    <a:pt x="6321" y="223"/>
                    <a:pt x="6206" y="138"/>
                  </a:cubicBezTo>
                  <a:cubicBezTo>
                    <a:pt x="6020" y="0"/>
                    <a:pt x="5761" y="14"/>
                    <a:pt x="5592" y="172"/>
                  </a:cubicBezTo>
                  <a:lnTo>
                    <a:pt x="4560" y="1133"/>
                  </a:lnTo>
                  <a:cubicBezTo>
                    <a:pt x="4566" y="922"/>
                    <a:pt x="4427" y="735"/>
                    <a:pt x="4219" y="682"/>
                  </a:cubicBezTo>
                  <a:lnTo>
                    <a:pt x="2958" y="362"/>
                  </a:lnTo>
                  <a:cubicBezTo>
                    <a:pt x="2737" y="306"/>
                    <a:pt x="2506" y="314"/>
                    <a:pt x="2289" y="384"/>
                  </a:cubicBezTo>
                  <a:lnTo>
                    <a:pt x="1418" y="667"/>
                  </a:lnTo>
                  <a:lnTo>
                    <a:pt x="1418" y="416"/>
                  </a:lnTo>
                  <a:cubicBezTo>
                    <a:pt x="1418" y="347"/>
                    <a:pt x="1362" y="291"/>
                    <a:pt x="1293" y="291"/>
                  </a:cubicBezTo>
                  <a:lnTo>
                    <a:pt x="125" y="291"/>
                  </a:lnTo>
                  <a:cubicBezTo>
                    <a:pt x="56" y="291"/>
                    <a:pt x="0" y="347"/>
                    <a:pt x="0" y="416"/>
                  </a:cubicBezTo>
                  <a:lnTo>
                    <a:pt x="0" y="2643"/>
                  </a:lnTo>
                  <a:cubicBezTo>
                    <a:pt x="0" y="2712"/>
                    <a:pt x="56" y="2768"/>
                    <a:pt x="125" y="2768"/>
                  </a:cubicBezTo>
                  <a:lnTo>
                    <a:pt x="1293" y="2768"/>
                  </a:lnTo>
                  <a:cubicBezTo>
                    <a:pt x="1362" y="2768"/>
                    <a:pt x="1418" y="2712"/>
                    <a:pt x="1418" y="2643"/>
                  </a:cubicBezTo>
                  <a:lnTo>
                    <a:pt x="1418" y="930"/>
                  </a:lnTo>
                  <a:lnTo>
                    <a:pt x="2366" y="622"/>
                  </a:lnTo>
                  <a:cubicBezTo>
                    <a:pt x="2538" y="566"/>
                    <a:pt x="2722" y="560"/>
                    <a:pt x="2897" y="605"/>
                  </a:cubicBezTo>
                  <a:lnTo>
                    <a:pt x="4157" y="924"/>
                  </a:lnTo>
                  <a:cubicBezTo>
                    <a:pt x="4255" y="949"/>
                    <a:pt x="4319" y="1040"/>
                    <a:pt x="4309" y="1141"/>
                  </a:cubicBezTo>
                  <a:cubicBezTo>
                    <a:pt x="4299" y="1245"/>
                    <a:pt x="4212" y="1323"/>
                    <a:pt x="4107" y="1323"/>
                  </a:cubicBezTo>
                  <a:lnTo>
                    <a:pt x="3229" y="1323"/>
                  </a:lnTo>
                  <a:cubicBezTo>
                    <a:pt x="3160" y="1323"/>
                    <a:pt x="3104" y="1379"/>
                    <a:pt x="3104" y="1448"/>
                  </a:cubicBezTo>
                  <a:cubicBezTo>
                    <a:pt x="3104" y="1517"/>
                    <a:pt x="3160" y="1573"/>
                    <a:pt x="3229" y="1573"/>
                  </a:cubicBezTo>
                  <a:lnTo>
                    <a:pt x="3498" y="1573"/>
                  </a:lnTo>
                  <a:cubicBezTo>
                    <a:pt x="3503" y="1574"/>
                    <a:pt x="3508" y="1574"/>
                    <a:pt x="3513" y="1574"/>
                  </a:cubicBezTo>
                  <a:lnTo>
                    <a:pt x="4132" y="1574"/>
                  </a:lnTo>
                  <a:cubicBezTo>
                    <a:pt x="4339" y="1574"/>
                    <a:pt x="4536" y="1496"/>
                    <a:pt x="4688" y="1355"/>
                  </a:cubicBezTo>
                  <a:lnTo>
                    <a:pt x="5762" y="355"/>
                  </a:lnTo>
                  <a:cubicBezTo>
                    <a:pt x="5843" y="279"/>
                    <a:pt x="5967" y="272"/>
                    <a:pt x="6057" y="338"/>
                  </a:cubicBezTo>
                  <a:cubicBezTo>
                    <a:pt x="6112" y="379"/>
                    <a:pt x="6146" y="442"/>
                    <a:pt x="6150" y="511"/>
                  </a:cubicBezTo>
                  <a:cubicBezTo>
                    <a:pt x="6154" y="580"/>
                    <a:pt x="6127" y="646"/>
                    <a:pt x="6077" y="693"/>
                  </a:cubicBezTo>
                  <a:lnTo>
                    <a:pt x="4597" y="2070"/>
                  </a:lnTo>
                  <a:cubicBezTo>
                    <a:pt x="4494" y="2165"/>
                    <a:pt x="4361" y="2218"/>
                    <a:pt x="4222" y="2218"/>
                  </a:cubicBezTo>
                  <a:lnTo>
                    <a:pt x="2285" y="2218"/>
                  </a:lnTo>
                  <a:cubicBezTo>
                    <a:pt x="2216" y="2218"/>
                    <a:pt x="2160" y="2274"/>
                    <a:pt x="2160" y="2343"/>
                  </a:cubicBezTo>
                  <a:cubicBezTo>
                    <a:pt x="2160" y="2412"/>
                    <a:pt x="2216" y="2468"/>
                    <a:pt x="2285" y="2468"/>
                  </a:cubicBezTo>
                  <a:lnTo>
                    <a:pt x="4222" y="2468"/>
                  </a:lnTo>
                  <a:cubicBezTo>
                    <a:pt x="4425" y="2468"/>
                    <a:pt x="4618" y="2392"/>
                    <a:pt x="4767" y="2253"/>
                  </a:cubicBezTo>
                  <a:lnTo>
                    <a:pt x="6247" y="876"/>
                  </a:lnTo>
                  <a:cubicBezTo>
                    <a:pt x="6352" y="778"/>
                    <a:pt x="6407" y="640"/>
                    <a:pt x="6399" y="497"/>
                  </a:cubicBezTo>
                  <a:close/>
                  <a:moveTo>
                    <a:pt x="1168" y="2518"/>
                  </a:moveTo>
                  <a:lnTo>
                    <a:pt x="250" y="2518"/>
                  </a:lnTo>
                  <a:lnTo>
                    <a:pt x="250" y="541"/>
                  </a:lnTo>
                  <a:lnTo>
                    <a:pt x="1168" y="541"/>
                  </a:lnTo>
                  <a:lnTo>
                    <a:pt x="1168" y="2518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cs typeface="+mn-cs"/>
              </a:endParaRPr>
            </a:p>
          </p:txBody>
        </p:sp>
        <p:sp>
          <p:nvSpPr>
            <p:cNvPr id="64" name="Freeform 777">
              <a:extLst>
                <a:ext uri="{FF2B5EF4-FFF2-40B4-BE49-F238E27FC236}">
                  <a16:creationId xmlns:a16="http://schemas.microsoft.com/office/drawing/2014/main" id="{8377044E-6436-407A-8872-2957B3A0331A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0" y="3371"/>
              <a:ext cx="7" cy="6"/>
            </a:xfrm>
            <a:custGeom>
              <a:avLst/>
              <a:gdLst>
                <a:gd name="T0" fmla="*/ 213 w 250"/>
                <a:gd name="T1" fmla="*/ 36 h 250"/>
                <a:gd name="T2" fmla="*/ 125 w 250"/>
                <a:gd name="T3" fmla="*/ 0 h 250"/>
                <a:gd name="T4" fmla="*/ 36 w 250"/>
                <a:gd name="T5" fmla="*/ 36 h 250"/>
                <a:gd name="T6" fmla="*/ 0 w 250"/>
                <a:gd name="T7" fmla="*/ 125 h 250"/>
                <a:gd name="T8" fmla="*/ 36 w 250"/>
                <a:gd name="T9" fmla="*/ 213 h 250"/>
                <a:gd name="T10" fmla="*/ 125 w 250"/>
                <a:gd name="T11" fmla="*/ 250 h 250"/>
                <a:gd name="T12" fmla="*/ 213 w 250"/>
                <a:gd name="T13" fmla="*/ 213 h 250"/>
                <a:gd name="T14" fmla="*/ 250 w 250"/>
                <a:gd name="T15" fmla="*/ 125 h 250"/>
                <a:gd name="T16" fmla="*/ 213 w 250"/>
                <a:gd name="T17" fmla="*/ 36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0" h="250">
                  <a:moveTo>
                    <a:pt x="213" y="36"/>
                  </a:moveTo>
                  <a:cubicBezTo>
                    <a:pt x="190" y="13"/>
                    <a:pt x="157" y="0"/>
                    <a:pt x="125" y="0"/>
                  </a:cubicBezTo>
                  <a:cubicBezTo>
                    <a:pt x="92" y="0"/>
                    <a:pt x="59" y="13"/>
                    <a:pt x="36" y="36"/>
                  </a:cubicBezTo>
                  <a:cubicBezTo>
                    <a:pt x="13" y="60"/>
                    <a:pt x="0" y="92"/>
                    <a:pt x="0" y="125"/>
                  </a:cubicBezTo>
                  <a:cubicBezTo>
                    <a:pt x="0" y="158"/>
                    <a:pt x="13" y="190"/>
                    <a:pt x="36" y="213"/>
                  </a:cubicBezTo>
                  <a:cubicBezTo>
                    <a:pt x="60" y="236"/>
                    <a:pt x="92" y="250"/>
                    <a:pt x="125" y="250"/>
                  </a:cubicBezTo>
                  <a:cubicBezTo>
                    <a:pt x="157" y="250"/>
                    <a:pt x="190" y="236"/>
                    <a:pt x="213" y="213"/>
                  </a:cubicBezTo>
                  <a:cubicBezTo>
                    <a:pt x="236" y="190"/>
                    <a:pt x="250" y="158"/>
                    <a:pt x="250" y="125"/>
                  </a:cubicBezTo>
                  <a:cubicBezTo>
                    <a:pt x="250" y="92"/>
                    <a:pt x="236" y="60"/>
                    <a:pt x="213" y="36"/>
                  </a:cubicBez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cs typeface="+mn-cs"/>
              </a:endParaRPr>
            </a:p>
          </p:txBody>
        </p:sp>
        <p:sp>
          <p:nvSpPr>
            <p:cNvPr id="65" name="Freeform 778">
              <a:extLst>
                <a:ext uri="{FF2B5EF4-FFF2-40B4-BE49-F238E27FC236}">
                  <a16:creationId xmlns:a16="http://schemas.microsoft.com/office/drawing/2014/main" id="{82BC9A61-62E2-4F13-9455-D4071059C3EC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2" y="3367"/>
              <a:ext cx="6" cy="7"/>
            </a:xfrm>
            <a:custGeom>
              <a:avLst/>
              <a:gdLst>
                <a:gd name="T0" fmla="*/ 213 w 250"/>
                <a:gd name="T1" fmla="*/ 36 h 250"/>
                <a:gd name="T2" fmla="*/ 125 w 250"/>
                <a:gd name="T3" fmla="*/ 0 h 250"/>
                <a:gd name="T4" fmla="*/ 36 w 250"/>
                <a:gd name="T5" fmla="*/ 36 h 250"/>
                <a:gd name="T6" fmla="*/ 0 w 250"/>
                <a:gd name="T7" fmla="*/ 125 h 250"/>
                <a:gd name="T8" fmla="*/ 36 w 250"/>
                <a:gd name="T9" fmla="*/ 213 h 250"/>
                <a:gd name="T10" fmla="*/ 125 w 250"/>
                <a:gd name="T11" fmla="*/ 250 h 250"/>
                <a:gd name="T12" fmla="*/ 213 w 250"/>
                <a:gd name="T13" fmla="*/ 213 h 250"/>
                <a:gd name="T14" fmla="*/ 250 w 250"/>
                <a:gd name="T15" fmla="*/ 125 h 250"/>
                <a:gd name="T16" fmla="*/ 213 w 250"/>
                <a:gd name="T17" fmla="*/ 36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0" h="250">
                  <a:moveTo>
                    <a:pt x="213" y="36"/>
                  </a:moveTo>
                  <a:cubicBezTo>
                    <a:pt x="190" y="13"/>
                    <a:pt x="158" y="0"/>
                    <a:pt x="125" y="0"/>
                  </a:cubicBezTo>
                  <a:cubicBezTo>
                    <a:pt x="92" y="0"/>
                    <a:pt x="60" y="13"/>
                    <a:pt x="36" y="36"/>
                  </a:cubicBezTo>
                  <a:cubicBezTo>
                    <a:pt x="13" y="60"/>
                    <a:pt x="0" y="92"/>
                    <a:pt x="0" y="125"/>
                  </a:cubicBezTo>
                  <a:cubicBezTo>
                    <a:pt x="0" y="158"/>
                    <a:pt x="13" y="190"/>
                    <a:pt x="36" y="213"/>
                  </a:cubicBezTo>
                  <a:cubicBezTo>
                    <a:pt x="60" y="236"/>
                    <a:pt x="92" y="250"/>
                    <a:pt x="125" y="250"/>
                  </a:cubicBezTo>
                  <a:cubicBezTo>
                    <a:pt x="158" y="250"/>
                    <a:pt x="190" y="236"/>
                    <a:pt x="213" y="213"/>
                  </a:cubicBezTo>
                  <a:cubicBezTo>
                    <a:pt x="237" y="190"/>
                    <a:pt x="250" y="158"/>
                    <a:pt x="250" y="125"/>
                  </a:cubicBezTo>
                  <a:cubicBezTo>
                    <a:pt x="250" y="92"/>
                    <a:pt x="237" y="60"/>
                    <a:pt x="213" y="36"/>
                  </a:cubicBez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cs typeface="+mn-cs"/>
              </a:endParaRPr>
            </a:p>
          </p:txBody>
        </p:sp>
        <p:sp>
          <p:nvSpPr>
            <p:cNvPr id="66" name="Freeform 779">
              <a:extLst>
                <a:ext uri="{FF2B5EF4-FFF2-40B4-BE49-F238E27FC236}">
                  <a16:creationId xmlns:a16="http://schemas.microsoft.com/office/drawing/2014/main" id="{9C070864-0B18-4AE5-91F6-48A716E637D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562" y="3214"/>
              <a:ext cx="60" cy="75"/>
            </a:xfrm>
            <a:custGeom>
              <a:avLst/>
              <a:gdLst>
                <a:gd name="T0" fmla="*/ 1125 w 2250"/>
                <a:gd name="T1" fmla="*/ 0 h 2788"/>
                <a:gd name="T2" fmla="*/ 0 w 2250"/>
                <a:gd name="T3" fmla="*/ 1125 h 2788"/>
                <a:gd name="T4" fmla="*/ 375 w 2250"/>
                <a:gd name="T5" fmla="*/ 1500 h 2788"/>
                <a:gd name="T6" fmla="*/ 750 w 2250"/>
                <a:gd name="T7" fmla="*/ 1125 h 2788"/>
                <a:gd name="T8" fmla="*/ 1125 w 2250"/>
                <a:gd name="T9" fmla="*/ 750 h 2788"/>
                <a:gd name="T10" fmla="*/ 1500 w 2250"/>
                <a:gd name="T11" fmla="*/ 1125 h 2788"/>
                <a:gd name="T12" fmla="*/ 1125 w 2250"/>
                <a:gd name="T13" fmla="*/ 1500 h 2788"/>
                <a:gd name="T14" fmla="*/ 750 w 2250"/>
                <a:gd name="T15" fmla="*/ 1875 h 2788"/>
                <a:gd name="T16" fmla="*/ 750 w 2250"/>
                <a:gd name="T17" fmla="*/ 2413 h 2788"/>
                <a:gd name="T18" fmla="*/ 1125 w 2250"/>
                <a:gd name="T19" fmla="*/ 2788 h 2788"/>
                <a:gd name="T20" fmla="*/ 1500 w 2250"/>
                <a:gd name="T21" fmla="*/ 2413 h 2788"/>
                <a:gd name="T22" fmla="*/ 1500 w 2250"/>
                <a:gd name="T23" fmla="*/ 2186 h 2788"/>
                <a:gd name="T24" fmla="*/ 2250 w 2250"/>
                <a:gd name="T25" fmla="*/ 1125 h 2788"/>
                <a:gd name="T26" fmla="*/ 1125 w 2250"/>
                <a:gd name="T27" fmla="*/ 0 h 2788"/>
                <a:gd name="T28" fmla="*/ 1343 w 2250"/>
                <a:gd name="T29" fmla="*/ 1972 h 2788"/>
                <a:gd name="T30" fmla="*/ 1250 w 2250"/>
                <a:gd name="T31" fmla="*/ 2093 h 2788"/>
                <a:gd name="T32" fmla="*/ 1250 w 2250"/>
                <a:gd name="T33" fmla="*/ 2413 h 2788"/>
                <a:gd name="T34" fmla="*/ 1125 w 2250"/>
                <a:gd name="T35" fmla="*/ 2538 h 2788"/>
                <a:gd name="T36" fmla="*/ 1000 w 2250"/>
                <a:gd name="T37" fmla="*/ 2413 h 2788"/>
                <a:gd name="T38" fmla="*/ 1000 w 2250"/>
                <a:gd name="T39" fmla="*/ 1875 h 2788"/>
                <a:gd name="T40" fmla="*/ 1125 w 2250"/>
                <a:gd name="T41" fmla="*/ 1750 h 2788"/>
                <a:gd name="T42" fmla="*/ 1750 w 2250"/>
                <a:gd name="T43" fmla="*/ 1125 h 2788"/>
                <a:gd name="T44" fmla="*/ 1125 w 2250"/>
                <a:gd name="T45" fmla="*/ 500 h 2788"/>
                <a:gd name="T46" fmla="*/ 500 w 2250"/>
                <a:gd name="T47" fmla="*/ 1125 h 2788"/>
                <a:gd name="T48" fmla="*/ 375 w 2250"/>
                <a:gd name="T49" fmla="*/ 1250 h 2788"/>
                <a:gd name="T50" fmla="*/ 250 w 2250"/>
                <a:gd name="T51" fmla="*/ 1125 h 2788"/>
                <a:gd name="T52" fmla="*/ 1125 w 2250"/>
                <a:gd name="T53" fmla="*/ 250 h 2788"/>
                <a:gd name="T54" fmla="*/ 2000 w 2250"/>
                <a:gd name="T55" fmla="*/ 1125 h 2788"/>
                <a:gd name="T56" fmla="*/ 1343 w 2250"/>
                <a:gd name="T57" fmla="*/ 1972 h 27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250" h="2788">
                  <a:moveTo>
                    <a:pt x="1125" y="0"/>
                  </a:moveTo>
                  <a:cubicBezTo>
                    <a:pt x="504" y="0"/>
                    <a:pt x="0" y="505"/>
                    <a:pt x="0" y="1125"/>
                  </a:cubicBezTo>
                  <a:cubicBezTo>
                    <a:pt x="0" y="1332"/>
                    <a:pt x="168" y="1500"/>
                    <a:pt x="375" y="1500"/>
                  </a:cubicBezTo>
                  <a:cubicBezTo>
                    <a:pt x="582" y="1500"/>
                    <a:pt x="750" y="1332"/>
                    <a:pt x="750" y="1125"/>
                  </a:cubicBezTo>
                  <a:cubicBezTo>
                    <a:pt x="750" y="918"/>
                    <a:pt x="918" y="750"/>
                    <a:pt x="1125" y="750"/>
                  </a:cubicBezTo>
                  <a:cubicBezTo>
                    <a:pt x="1332" y="750"/>
                    <a:pt x="1500" y="918"/>
                    <a:pt x="1500" y="1125"/>
                  </a:cubicBezTo>
                  <a:cubicBezTo>
                    <a:pt x="1500" y="1332"/>
                    <a:pt x="1332" y="1500"/>
                    <a:pt x="1125" y="1500"/>
                  </a:cubicBezTo>
                  <a:cubicBezTo>
                    <a:pt x="918" y="1500"/>
                    <a:pt x="750" y="1668"/>
                    <a:pt x="750" y="1875"/>
                  </a:cubicBezTo>
                  <a:lnTo>
                    <a:pt x="750" y="2413"/>
                  </a:lnTo>
                  <a:cubicBezTo>
                    <a:pt x="750" y="2619"/>
                    <a:pt x="918" y="2788"/>
                    <a:pt x="1125" y="2788"/>
                  </a:cubicBezTo>
                  <a:cubicBezTo>
                    <a:pt x="1332" y="2788"/>
                    <a:pt x="1500" y="2619"/>
                    <a:pt x="1500" y="2413"/>
                  </a:cubicBezTo>
                  <a:lnTo>
                    <a:pt x="1500" y="2186"/>
                  </a:lnTo>
                  <a:cubicBezTo>
                    <a:pt x="1946" y="2028"/>
                    <a:pt x="2250" y="1605"/>
                    <a:pt x="2250" y="1125"/>
                  </a:cubicBezTo>
                  <a:cubicBezTo>
                    <a:pt x="2250" y="505"/>
                    <a:pt x="1745" y="0"/>
                    <a:pt x="1125" y="0"/>
                  </a:cubicBezTo>
                  <a:close/>
                  <a:moveTo>
                    <a:pt x="1343" y="1972"/>
                  </a:moveTo>
                  <a:cubicBezTo>
                    <a:pt x="1288" y="1987"/>
                    <a:pt x="1250" y="2036"/>
                    <a:pt x="1250" y="2093"/>
                  </a:cubicBezTo>
                  <a:lnTo>
                    <a:pt x="1250" y="2413"/>
                  </a:lnTo>
                  <a:cubicBezTo>
                    <a:pt x="1250" y="2481"/>
                    <a:pt x="1194" y="2538"/>
                    <a:pt x="1125" y="2538"/>
                  </a:cubicBezTo>
                  <a:cubicBezTo>
                    <a:pt x="1056" y="2538"/>
                    <a:pt x="1000" y="2481"/>
                    <a:pt x="1000" y="2413"/>
                  </a:cubicBezTo>
                  <a:lnTo>
                    <a:pt x="1000" y="1875"/>
                  </a:lnTo>
                  <a:cubicBezTo>
                    <a:pt x="1000" y="1806"/>
                    <a:pt x="1056" y="1750"/>
                    <a:pt x="1125" y="1750"/>
                  </a:cubicBezTo>
                  <a:cubicBezTo>
                    <a:pt x="1469" y="1750"/>
                    <a:pt x="1750" y="1470"/>
                    <a:pt x="1750" y="1125"/>
                  </a:cubicBezTo>
                  <a:cubicBezTo>
                    <a:pt x="1750" y="781"/>
                    <a:pt x="1469" y="500"/>
                    <a:pt x="1125" y="500"/>
                  </a:cubicBezTo>
                  <a:cubicBezTo>
                    <a:pt x="780" y="500"/>
                    <a:pt x="500" y="781"/>
                    <a:pt x="500" y="1125"/>
                  </a:cubicBezTo>
                  <a:cubicBezTo>
                    <a:pt x="500" y="1194"/>
                    <a:pt x="444" y="1250"/>
                    <a:pt x="375" y="1250"/>
                  </a:cubicBezTo>
                  <a:cubicBezTo>
                    <a:pt x="306" y="1250"/>
                    <a:pt x="250" y="1194"/>
                    <a:pt x="250" y="1125"/>
                  </a:cubicBezTo>
                  <a:cubicBezTo>
                    <a:pt x="250" y="643"/>
                    <a:pt x="642" y="250"/>
                    <a:pt x="1125" y="250"/>
                  </a:cubicBezTo>
                  <a:cubicBezTo>
                    <a:pt x="1607" y="250"/>
                    <a:pt x="2000" y="643"/>
                    <a:pt x="2000" y="1125"/>
                  </a:cubicBezTo>
                  <a:cubicBezTo>
                    <a:pt x="2000" y="1524"/>
                    <a:pt x="1730" y="1873"/>
                    <a:pt x="1343" y="1972"/>
                  </a:cubicBez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cs typeface="+mn-cs"/>
              </a:endParaRPr>
            </a:p>
          </p:txBody>
        </p:sp>
        <p:sp>
          <p:nvSpPr>
            <p:cNvPr id="67" name="Freeform 780">
              <a:extLst>
                <a:ext uri="{FF2B5EF4-FFF2-40B4-BE49-F238E27FC236}">
                  <a16:creationId xmlns:a16="http://schemas.microsoft.com/office/drawing/2014/main" id="{37DCADD6-2F09-4D74-B602-589467E5199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582" y="3296"/>
              <a:ext cx="20" cy="20"/>
            </a:xfrm>
            <a:custGeom>
              <a:avLst/>
              <a:gdLst>
                <a:gd name="T0" fmla="*/ 640 w 750"/>
                <a:gd name="T1" fmla="*/ 110 h 750"/>
                <a:gd name="T2" fmla="*/ 375 w 750"/>
                <a:gd name="T3" fmla="*/ 0 h 750"/>
                <a:gd name="T4" fmla="*/ 110 w 750"/>
                <a:gd name="T5" fmla="*/ 109 h 750"/>
                <a:gd name="T6" fmla="*/ 0 w 750"/>
                <a:gd name="T7" fmla="*/ 375 h 750"/>
                <a:gd name="T8" fmla="*/ 110 w 750"/>
                <a:gd name="T9" fmla="*/ 640 h 750"/>
                <a:gd name="T10" fmla="*/ 375 w 750"/>
                <a:gd name="T11" fmla="*/ 750 h 750"/>
                <a:gd name="T12" fmla="*/ 640 w 750"/>
                <a:gd name="T13" fmla="*/ 640 h 750"/>
                <a:gd name="T14" fmla="*/ 750 w 750"/>
                <a:gd name="T15" fmla="*/ 375 h 750"/>
                <a:gd name="T16" fmla="*/ 640 w 750"/>
                <a:gd name="T17" fmla="*/ 110 h 750"/>
                <a:gd name="T18" fmla="*/ 463 w 750"/>
                <a:gd name="T19" fmla="*/ 463 h 750"/>
                <a:gd name="T20" fmla="*/ 375 w 750"/>
                <a:gd name="T21" fmla="*/ 500 h 750"/>
                <a:gd name="T22" fmla="*/ 286 w 750"/>
                <a:gd name="T23" fmla="*/ 463 h 750"/>
                <a:gd name="T24" fmla="*/ 250 w 750"/>
                <a:gd name="T25" fmla="*/ 375 h 750"/>
                <a:gd name="T26" fmla="*/ 287 w 750"/>
                <a:gd name="T27" fmla="*/ 286 h 750"/>
                <a:gd name="T28" fmla="*/ 375 w 750"/>
                <a:gd name="T29" fmla="*/ 250 h 750"/>
                <a:gd name="T30" fmla="*/ 463 w 750"/>
                <a:gd name="T31" fmla="*/ 286 h 750"/>
                <a:gd name="T32" fmla="*/ 500 w 750"/>
                <a:gd name="T33" fmla="*/ 375 h 750"/>
                <a:gd name="T34" fmla="*/ 463 w 750"/>
                <a:gd name="T35" fmla="*/ 463 h 7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50" h="750">
                  <a:moveTo>
                    <a:pt x="640" y="110"/>
                  </a:moveTo>
                  <a:cubicBezTo>
                    <a:pt x="570" y="40"/>
                    <a:pt x="474" y="0"/>
                    <a:pt x="375" y="0"/>
                  </a:cubicBezTo>
                  <a:cubicBezTo>
                    <a:pt x="276" y="0"/>
                    <a:pt x="179" y="40"/>
                    <a:pt x="110" y="109"/>
                  </a:cubicBezTo>
                  <a:cubicBezTo>
                    <a:pt x="40" y="179"/>
                    <a:pt x="0" y="276"/>
                    <a:pt x="0" y="375"/>
                  </a:cubicBezTo>
                  <a:cubicBezTo>
                    <a:pt x="0" y="473"/>
                    <a:pt x="40" y="570"/>
                    <a:pt x="110" y="640"/>
                  </a:cubicBezTo>
                  <a:cubicBezTo>
                    <a:pt x="179" y="710"/>
                    <a:pt x="276" y="750"/>
                    <a:pt x="375" y="750"/>
                  </a:cubicBezTo>
                  <a:cubicBezTo>
                    <a:pt x="473" y="750"/>
                    <a:pt x="570" y="709"/>
                    <a:pt x="640" y="640"/>
                  </a:cubicBezTo>
                  <a:cubicBezTo>
                    <a:pt x="710" y="570"/>
                    <a:pt x="750" y="473"/>
                    <a:pt x="750" y="375"/>
                  </a:cubicBezTo>
                  <a:cubicBezTo>
                    <a:pt x="750" y="276"/>
                    <a:pt x="710" y="179"/>
                    <a:pt x="640" y="110"/>
                  </a:cubicBezTo>
                  <a:close/>
                  <a:moveTo>
                    <a:pt x="463" y="463"/>
                  </a:moveTo>
                  <a:cubicBezTo>
                    <a:pt x="440" y="486"/>
                    <a:pt x="407" y="500"/>
                    <a:pt x="375" y="500"/>
                  </a:cubicBezTo>
                  <a:cubicBezTo>
                    <a:pt x="342" y="500"/>
                    <a:pt x="309" y="486"/>
                    <a:pt x="286" y="463"/>
                  </a:cubicBezTo>
                  <a:cubicBezTo>
                    <a:pt x="263" y="440"/>
                    <a:pt x="250" y="407"/>
                    <a:pt x="250" y="375"/>
                  </a:cubicBezTo>
                  <a:cubicBezTo>
                    <a:pt x="250" y="342"/>
                    <a:pt x="263" y="309"/>
                    <a:pt x="287" y="286"/>
                  </a:cubicBezTo>
                  <a:cubicBezTo>
                    <a:pt x="309" y="263"/>
                    <a:pt x="342" y="250"/>
                    <a:pt x="375" y="250"/>
                  </a:cubicBezTo>
                  <a:cubicBezTo>
                    <a:pt x="407" y="250"/>
                    <a:pt x="440" y="263"/>
                    <a:pt x="463" y="286"/>
                  </a:cubicBezTo>
                  <a:cubicBezTo>
                    <a:pt x="486" y="309"/>
                    <a:pt x="500" y="342"/>
                    <a:pt x="500" y="375"/>
                  </a:cubicBezTo>
                  <a:cubicBezTo>
                    <a:pt x="500" y="407"/>
                    <a:pt x="486" y="440"/>
                    <a:pt x="463" y="463"/>
                  </a:cubicBez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cs typeface="+mn-cs"/>
              </a:endParaRPr>
            </a:p>
          </p:txBody>
        </p:sp>
        <p:sp>
          <p:nvSpPr>
            <p:cNvPr id="68" name="Freeform 781">
              <a:extLst>
                <a:ext uri="{FF2B5EF4-FFF2-40B4-BE49-F238E27FC236}">
                  <a16:creationId xmlns:a16="http://schemas.microsoft.com/office/drawing/2014/main" id="{D1EE0F54-E780-47C8-A92B-DDCD5A233A4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2" y="3333"/>
              <a:ext cx="6" cy="28"/>
            </a:xfrm>
            <a:custGeom>
              <a:avLst/>
              <a:gdLst>
                <a:gd name="T0" fmla="*/ 125 w 250"/>
                <a:gd name="T1" fmla="*/ 0 h 1044"/>
                <a:gd name="T2" fmla="*/ 0 w 250"/>
                <a:gd name="T3" fmla="*/ 125 h 1044"/>
                <a:gd name="T4" fmla="*/ 0 w 250"/>
                <a:gd name="T5" fmla="*/ 919 h 1044"/>
                <a:gd name="T6" fmla="*/ 125 w 250"/>
                <a:gd name="T7" fmla="*/ 1044 h 1044"/>
                <a:gd name="T8" fmla="*/ 250 w 250"/>
                <a:gd name="T9" fmla="*/ 919 h 1044"/>
                <a:gd name="T10" fmla="*/ 250 w 250"/>
                <a:gd name="T11" fmla="*/ 125 h 1044"/>
                <a:gd name="T12" fmla="*/ 125 w 250"/>
                <a:gd name="T13" fmla="*/ 0 h 10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0" h="1044">
                  <a:moveTo>
                    <a:pt x="125" y="0"/>
                  </a:moveTo>
                  <a:cubicBezTo>
                    <a:pt x="56" y="0"/>
                    <a:pt x="0" y="56"/>
                    <a:pt x="0" y="125"/>
                  </a:cubicBezTo>
                  <a:lnTo>
                    <a:pt x="0" y="919"/>
                  </a:lnTo>
                  <a:cubicBezTo>
                    <a:pt x="0" y="988"/>
                    <a:pt x="56" y="1044"/>
                    <a:pt x="125" y="1044"/>
                  </a:cubicBezTo>
                  <a:cubicBezTo>
                    <a:pt x="194" y="1044"/>
                    <a:pt x="250" y="988"/>
                    <a:pt x="250" y="919"/>
                  </a:cubicBezTo>
                  <a:lnTo>
                    <a:pt x="250" y="125"/>
                  </a:lnTo>
                  <a:cubicBezTo>
                    <a:pt x="250" y="56"/>
                    <a:pt x="194" y="0"/>
                    <a:pt x="125" y="0"/>
                  </a:cubicBez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cs typeface="+mn-cs"/>
              </a:endParaRPr>
            </a:p>
          </p:txBody>
        </p:sp>
      </p:grpSp>
      <p:sp>
        <p:nvSpPr>
          <p:cNvPr id="69" name="Rectangle 68">
            <a:extLst>
              <a:ext uri="{FF2B5EF4-FFF2-40B4-BE49-F238E27FC236}">
                <a16:creationId xmlns:a16="http://schemas.microsoft.com/office/drawing/2014/main" id="{15279767-2963-4990-9C3E-955E41727088}"/>
              </a:ext>
            </a:extLst>
          </p:cNvPr>
          <p:cNvSpPr/>
          <p:nvPr/>
        </p:nvSpPr>
        <p:spPr>
          <a:xfrm>
            <a:off x="2032000" y="5329238"/>
            <a:ext cx="4208463" cy="635000"/>
          </a:xfrm>
          <a:prstGeom prst="rect">
            <a:avLst/>
          </a:prstGeom>
        </p:spPr>
        <p:txBody>
          <a:bodyPr lIns="0" tIns="0" rIns="0" bIns="0">
            <a:spAutoFit/>
          </a:bodyPr>
          <a:lstStyle/>
          <a:p>
            <a:pPr fontAlgn="auto">
              <a:spcBef>
                <a:spcPts val="0"/>
              </a:spcBef>
              <a:spcAft>
                <a:spcPts val="1600"/>
              </a:spcAft>
              <a:defRPr/>
            </a:pPr>
            <a:r>
              <a:rPr lang="ru-RU" altLang="en-US" sz="1400" b="1" dirty="0" err="1">
                <a:solidFill>
                  <a:schemeClr val="tx2"/>
                </a:solidFill>
              </a:rPr>
              <a:t>Ҳа</a:t>
            </a:r>
            <a:r>
              <a:rPr lang="en-US" altLang="en-US" sz="1400" b="1" dirty="0">
                <a:solidFill>
                  <a:schemeClr val="tx2"/>
                </a:solidFill>
              </a:rPr>
              <a:t>.</a:t>
            </a:r>
            <a:endParaRPr lang="ru-RU" altLang="en-US" sz="1400" b="1" dirty="0">
              <a:solidFill>
                <a:schemeClr val="tx2"/>
              </a:solidFill>
            </a:endParaRPr>
          </a:p>
          <a:p>
            <a:pPr fontAlgn="auto">
              <a:spcBef>
                <a:spcPts val="0"/>
              </a:spcBef>
              <a:spcAft>
                <a:spcPts val="1600"/>
              </a:spcAft>
              <a:defRPr/>
            </a:pPr>
            <a:r>
              <a:rPr lang="ru-RU" altLang="en-US" sz="1400" dirty="0" err="1">
                <a:solidFill>
                  <a:schemeClr val="bg1">
                    <a:lumMod val="50000"/>
                  </a:schemeClr>
                </a:solidFill>
              </a:rPr>
              <a:t>Йўқ</a:t>
            </a:r>
            <a:r>
              <a:rPr lang="en-US" altLang="en-US" sz="1400" dirty="0">
                <a:solidFill>
                  <a:schemeClr val="bg1">
                    <a:lumMod val="50000"/>
                  </a:schemeClr>
                </a:solidFill>
              </a:rPr>
              <a:t>.</a:t>
            </a:r>
            <a:endParaRPr lang="ru-RU" altLang="en-US" sz="1400" dirty="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70" name="Oval 69">
            <a:extLst>
              <a:ext uri="{FF2B5EF4-FFF2-40B4-BE49-F238E27FC236}">
                <a16:creationId xmlns:a16="http://schemas.microsoft.com/office/drawing/2014/main" id="{78AB4D2C-142F-400E-AA20-A5D29B9822A1}"/>
              </a:ext>
            </a:extLst>
          </p:cNvPr>
          <p:cNvSpPr/>
          <p:nvPr/>
        </p:nvSpPr>
        <p:spPr>
          <a:xfrm>
            <a:off x="1597025" y="5262563"/>
            <a:ext cx="331788" cy="330200"/>
          </a:xfrm>
          <a:prstGeom prst="ellipse">
            <a:avLst/>
          </a:prstGeom>
          <a:solidFill>
            <a:srgbClr val="3A07DF"/>
          </a:solidFill>
          <a:ln w="381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400" b="1" dirty="0"/>
              <a:t>1</a:t>
            </a:r>
            <a:endParaRPr lang="en-US" sz="1400" b="1" dirty="0"/>
          </a:p>
        </p:txBody>
      </p:sp>
      <p:sp>
        <p:nvSpPr>
          <p:cNvPr id="71" name="Oval 70">
            <a:extLst>
              <a:ext uri="{FF2B5EF4-FFF2-40B4-BE49-F238E27FC236}">
                <a16:creationId xmlns:a16="http://schemas.microsoft.com/office/drawing/2014/main" id="{DBE63606-A1D6-45AF-802D-84E0494C3F64}"/>
              </a:ext>
            </a:extLst>
          </p:cNvPr>
          <p:cNvSpPr/>
          <p:nvPr/>
        </p:nvSpPr>
        <p:spPr>
          <a:xfrm>
            <a:off x="1597025" y="5676900"/>
            <a:ext cx="331788" cy="331788"/>
          </a:xfrm>
          <a:prstGeom prst="ellipse">
            <a:avLst/>
          </a:prstGeom>
          <a:solidFill>
            <a:schemeClr val="bg1">
              <a:lumMod val="75000"/>
            </a:schemeClr>
          </a:solidFill>
          <a:ln w="381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400" b="1" dirty="0"/>
              <a:t>2</a:t>
            </a:r>
            <a:endParaRPr lang="en-US" sz="1400" b="1" dirty="0"/>
          </a:p>
        </p:txBody>
      </p:sp>
    </p:spTree>
  </p:cSld>
  <p:clrMapOvr>
    <a:masterClrMapping/>
  </p:clrMapOvr>
</p:sld>
</file>

<file path=ppt/theme/theme1.xml><?xml version="1.0" encoding="utf-8"?>
<a:theme xmlns:a="http://schemas.openxmlformats.org/drawingml/2006/main" name="3_Office Theme">
  <a:themeElements>
    <a:clrScheme name="Kept">
      <a:dk1>
        <a:srgbClr val="531A56"/>
      </a:dk1>
      <a:lt1>
        <a:srgbClr val="FFFFFF"/>
      </a:lt1>
      <a:dk2>
        <a:srgbClr val="000000"/>
      </a:dk2>
      <a:lt2>
        <a:srgbClr val="CAC5F9"/>
      </a:lt2>
      <a:accent1>
        <a:srgbClr val="A39CFF"/>
      </a:accent1>
      <a:accent2>
        <a:srgbClr val="CDFF5D"/>
      </a:accent2>
      <a:accent3>
        <a:srgbClr val="00DD99"/>
      </a:accent3>
      <a:accent4>
        <a:srgbClr val="2ADBDB"/>
      </a:accent4>
      <a:accent5>
        <a:srgbClr val="FF605C"/>
      </a:accent5>
      <a:accent6>
        <a:srgbClr val="FFAB66"/>
      </a:accent6>
      <a:hlink>
        <a:srgbClr val="531A56"/>
      </a:hlink>
      <a:folHlink>
        <a:srgbClr val="3EBAFF"/>
      </a:folHlink>
    </a:clrScheme>
    <a:fontScheme name="Custom 1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RU_JSC_Widescreen.potx" id="{DCCA6DF8-0AB1-4F23-8A30-9BD0D164B9BB}" vid="{3266E5EF-05E3-4A0F-9B3D-04D8A0C2B4C1}"/>
    </a:ext>
  </a:extLst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25643</TotalTime>
  <Words>10982</Words>
  <Application>Microsoft Office PowerPoint</Application>
  <PresentationFormat>Широкоэкранный</PresentationFormat>
  <Paragraphs>1029</Paragraphs>
  <Slides>102</Slides>
  <Notes>15</Notes>
  <HiddenSlides>0</HiddenSlides>
  <MMClips>0</MMClips>
  <ScaleCrop>false</ScaleCrop>
  <HeadingPairs>
    <vt:vector size="6" baseType="variant">
      <vt:variant>
        <vt:lpstr>Использованные шрифты</vt:lpstr>
      </vt:variant>
      <vt:variant>
        <vt:i4>6</vt:i4>
      </vt:variant>
      <vt:variant>
        <vt:lpstr>Тема</vt:lpstr>
      </vt:variant>
      <vt:variant>
        <vt:i4>1</vt:i4>
      </vt:variant>
      <vt:variant>
        <vt:lpstr>Заголовки слайдов</vt:lpstr>
      </vt:variant>
      <vt:variant>
        <vt:i4>102</vt:i4>
      </vt:variant>
    </vt:vector>
  </HeadingPairs>
  <TitlesOfParts>
    <vt:vector size="109" baseType="lpstr">
      <vt:lpstr>Arial</vt:lpstr>
      <vt:lpstr>Arial Black</vt:lpstr>
      <vt:lpstr>Arial Narrow</vt:lpstr>
      <vt:lpstr>Calibri</vt:lpstr>
      <vt:lpstr>Golos Text</vt:lpstr>
      <vt:lpstr>Times New Roman</vt:lpstr>
      <vt:lpstr>3_Office Theme</vt:lpstr>
      <vt:lpstr>1-Блок </vt:lpstr>
      <vt:lpstr>Мундарижа (1/2)</vt:lpstr>
      <vt:lpstr>Мундарижа (2/2)</vt:lpstr>
      <vt:lpstr>1</vt:lpstr>
      <vt:lpstr>Презентация PowerPoint</vt:lpstr>
      <vt:lpstr>1</vt:lpstr>
      <vt:lpstr>Тўғрилик ва ҳалоллик нима?</vt:lpstr>
      <vt:lpstr>Инсоф, тўғрилик ва ҳалоллик тушунчалари.</vt:lpstr>
      <vt:lpstr>Инсоф, тўғрилик ва ҳалоллик.</vt:lpstr>
      <vt:lpstr>2</vt:lpstr>
      <vt:lpstr>Яxши ва номақбул xатти-ҳаракатларга мисоллар.</vt:lpstr>
      <vt:lpstr>Яxши ва номақбул xатти-ҳаракатларга мисоллар.</vt:lpstr>
      <vt:lpstr>Яxши ва номақбул xатти-ҳаракатларга мисоллар.</vt:lpstr>
      <vt:lpstr>Яxши ва номақбул xатти-ҳаракатларга мисоллар.</vt:lpstr>
      <vt:lpstr>3</vt:lpstr>
      <vt:lpstr>Ҳалоллик ва ёлғонга мисоллар.</vt:lpstr>
      <vt:lpstr>Ҳалоллик ва ёлғонга мисоллар.</vt:lpstr>
      <vt:lpstr>4</vt:lpstr>
      <vt:lpstr>“Тўғри – Нотўғри” ўйини (1/3)</vt:lpstr>
      <vt:lpstr>“Тўғри – Нотўғри” ўйини (2/3)</vt:lpstr>
      <vt:lpstr>“Тўғри – Нотўғри” ўйини (3/3)</vt:lpstr>
      <vt:lpstr>5</vt:lpstr>
      <vt:lpstr>Анкeта - саволлари.</vt:lpstr>
      <vt:lpstr>Анкeтани тўлдиринг!</vt:lpstr>
      <vt:lpstr>2</vt:lpstr>
      <vt:lpstr>Презентация PowerPoint</vt:lpstr>
      <vt:lpstr>1</vt:lpstr>
      <vt:lpstr>Инсонни ёмон ишлардан нима тўxтата олади?</vt:lpstr>
      <vt:lpstr>Инсонни ёмон ишдан нима тўxтата олади?</vt:lpstr>
      <vt:lpstr>Аxлоқий мeъёрлар қандай пайдо бўлган?</vt:lpstr>
      <vt:lpstr>Аxлоқий мeъёрлар қандай пайдо бўлган?</vt:lpstr>
      <vt:lpstr>Аxлоқий мeъёрлар қандай пайдо бўлган?</vt:lpstr>
      <vt:lpstr>Аxлоқ нормалари ва тамойиллари тушунчаси</vt:lpstr>
      <vt:lpstr>2</vt:lpstr>
      <vt:lpstr>Аxлоқий тамойиллар…</vt:lpstr>
      <vt:lpstr>Аxлоқий тамойиллар…</vt:lpstr>
      <vt:lpstr>Аxлоқий тамойиллар…</vt:lpstr>
      <vt:lpstr>Аxлоқий тамойиллар…</vt:lpstr>
      <vt:lpstr>Аxлоқий тамойиллар…</vt:lpstr>
      <vt:lpstr>Аxлоқий тамойиллар…</vt:lpstr>
      <vt:lpstr>Аxлоқий тамойиллар…</vt:lpstr>
      <vt:lpstr>3</vt:lpstr>
      <vt:lpstr>Маънавий ва аxлоқий тамойилларнинг инсонларнинг  қарорлари ва ҳаракатлари билан боғлиқлиги! </vt:lpstr>
      <vt:lpstr>Маънавий ва аxлоқий тамойилларнинг инсонларнинг  қарорлари ва ҳаракатлари билан боғлиқлиги!</vt:lpstr>
      <vt:lpstr>4</vt:lpstr>
      <vt:lpstr>Иккиланиш нима?</vt:lpstr>
      <vt:lpstr>Иккиланиш нима?</vt:lpstr>
      <vt:lpstr>Машҳур аxлоқий иккиланишлар.</vt:lpstr>
      <vt:lpstr>Машҳур аxлоқий иккиланишлар.</vt:lpstr>
      <vt:lpstr>Машҳур аxлоқий иккиланишлар.</vt:lpstr>
      <vt:lpstr>5</vt:lpstr>
      <vt:lpstr>Ўйин: Аxлоқий иккиланиш масаласининг eчими:</vt:lpstr>
      <vt:lpstr>Ўйин: Аxлоқий иккиланиш масаласининг eчими:</vt:lpstr>
      <vt:lpstr>Ўйин: Аxлоқий иккиланиш масаласининг eчими:</vt:lpstr>
      <vt:lpstr>Ўйин: Аxлоқий иккиланиш масаласининг eчими:</vt:lpstr>
      <vt:lpstr>Ўйин: Аxлоқий иккиланиш масаласининг eчими:</vt:lpstr>
      <vt:lpstr>3</vt:lpstr>
      <vt:lpstr>Презентация PowerPoint</vt:lpstr>
      <vt:lpstr>1</vt:lpstr>
      <vt:lpstr>Аxлоқий танлов нима? </vt:lpstr>
      <vt:lpstr>Аxлоқий танлов нима? </vt:lpstr>
      <vt:lpstr>2</vt:lpstr>
      <vt:lpstr>Аxлоқий танлов ҳолатларига мисоллар.</vt:lpstr>
      <vt:lpstr>Аxлоқий танлов ҳолатларига мисоллар.</vt:lpstr>
      <vt:lpstr>Аxлоқий танлов ҳолатларига мисоллар.</vt:lpstr>
      <vt:lpstr>Аxлоқий танлов ҳолатларига мисоллар.</vt:lpstr>
      <vt:lpstr>Аxлоқий танлов ҳолатларига мисоллар.</vt:lpstr>
      <vt:lpstr>Аxлоқий танлов ҳолатларига мисоллар.</vt:lpstr>
      <vt:lpstr>Аxлоқий танлов ҳолатларига мисоллар.</vt:lpstr>
      <vt:lpstr>4</vt:lpstr>
      <vt:lpstr>Презентация PowerPoint</vt:lpstr>
      <vt:lpstr>1</vt:lpstr>
      <vt:lpstr>Инсон ишда маънавий/аxлоқий тамойилларга амал қилиши кeракми?</vt:lpstr>
      <vt:lpstr>2</vt:lpstr>
      <vt:lpstr>Иш жойидаги аxлоқий мeъёрлар: улар нима ва нима учун уларга риоя қилиш муҳим?</vt:lpstr>
      <vt:lpstr>Иш жойидаги аxлоқий мeъёрлар: Улар нима ва нима учун уларга                        риоя қилиш муҳим?</vt:lpstr>
      <vt:lpstr>Иш жойидаги аxлоқий мeъёрлар: улар нима ва нима учун уларга риоя қилиш муҳим?</vt:lpstr>
      <vt:lpstr>Аxлоқ кодeксига қандай аxлоқий мeъёрлар киради?</vt:lpstr>
      <vt:lpstr>Аxлоқ кодeксига қандай аxлоқий мeъёрлар киради?</vt:lpstr>
      <vt:lpstr>3</vt:lpstr>
      <vt:lpstr>Ишда аxлоқий танлов ҳолатларига мисоллар.</vt:lpstr>
      <vt:lpstr>Ишда аxлоқий танлов ҳолатларига мисоллар.</vt:lpstr>
      <vt:lpstr>Ишда аxлоқий танлов ҳолатларига мисоллар.</vt:lpstr>
      <vt:lpstr>Презентация PowerPoint</vt:lpstr>
      <vt:lpstr>1 – Блок бўйича назорат саволлари.</vt:lpstr>
      <vt:lpstr>Тест</vt:lpstr>
      <vt:lpstr>Тест</vt:lpstr>
      <vt:lpstr>Тест</vt:lpstr>
      <vt:lpstr>Тест</vt:lpstr>
      <vt:lpstr>Тест</vt:lpstr>
      <vt:lpstr>Тест</vt:lpstr>
      <vt:lpstr>Тест</vt:lpstr>
      <vt:lpstr>Тест</vt:lpstr>
      <vt:lpstr>Тест</vt:lpstr>
      <vt:lpstr>Тест</vt:lpstr>
      <vt:lpstr>Тест</vt:lpstr>
      <vt:lpstr>Тест</vt:lpstr>
      <vt:lpstr>Тест</vt:lpstr>
      <vt:lpstr>Тест</vt:lpstr>
      <vt:lpstr>Тест</vt:lpstr>
      <vt:lpstr>Тест</vt:lpstr>
      <vt:lpstr>Презентация PowerPoint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Лекция</dc:title>
  <dc:creator>Kuzmin, Mikhail</dc:creator>
  <cp:lastModifiedBy>Mushtariy Madraximova</cp:lastModifiedBy>
  <cp:revision>894</cp:revision>
  <dcterms:created xsi:type="dcterms:W3CDTF">2022-10-14T07:47:43Z</dcterms:created>
  <dcterms:modified xsi:type="dcterms:W3CDTF">2023-11-14T07:06:02Z</dcterms:modified>
</cp:coreProperties>
</file>